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 id="2147483680" r:id="rId2"/>
  </p:sldMasterIdLst>
  <p:notesMasterIdLst>
    <p:notesMasterId r:id="rId54"/>
  </p:notesMasterIdLst>
  <p:sldIdLst>
    <p:sldId id="256" r:id="rId3"/>
    <p:sldId id="302" r:id="rId4"/>
    <p:sldId id="308" r:id="rId5"/>
    <p:sldId id="309" r:id="rId6"/>
    <p:sldId id="258" r:id="rId7"/>
    <p:sldId id="303" r:id="rId8"/>
    <p:sldId id="305" r:id="rId9"/>
    <p:sldId id="306" r:id="rId10"/>
    <p:sldId id="307"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Lst>
  <p:sldSz cx="9144000" cy="5143500" type="screen16x9"/>
  <p:notesSz cx="6858000" cy="9144000"/>
  <p:embeddedFontLst>
    <p:embeddedFont>
      <p:font typeface="Amatic SC" panose="00000500000000000000" pitchFamily="2" charset="-79"/>
      <p:regular r:id="rId55"/>
      <p:bold r:id="rId56"/>
    </p:embeddedFont>
    <p:embeddedFont>
      <p:font typeface="Bebas Neue" panose="020B0606020202050201" pitchFamily="34" charset="0"/>
      <p:regular r:id="rId57"/>
    </p:embeddedFont>
    <p:embeddedFont>
      <p:font typeface="Calibri" panose="020F0502020204030204" pitchFamily="34" charset="0"/>
      <p:regular r:id="rId58"/>
      <p:bold r:id="rId59"/>
      <p:italic r:id="rId60"/>
      <p:boldItalic r:id="rId61"/>
    </p:embeddedFont>
    <p:embeddedFont>
      <p:font typeface="Glegoo" panose="020B0604020202020204" charset="0"/>
      <p:regular r:id="rId62"/>
      <p:bold r:id="rId63"/>
    </p:embeddedFont>
    <p:embeddedFont>
      <p:font typeface="Modak" panose="020B0604020202020204" charset="0"/>
      <p:regular r:id="rId64"/>
    </p:embeddedFont>
    <p:embeddedFont>
      <p:font typeface="Proxima Nova" panose="020B0604020202020204" charset="0"/>
      <p:regular r:id="rId65"/>
      <p:bold r:id="rId66"/>
      <p:italic r:id="rId67"/>
      <p:boldItalic r:id="rId68"/>
    </p:embeddedFont>
    <p:embeddedFont>
      <p:font typeface="Roboto Medium" panose="02000000000000000000" pitchFamily="2"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FF"/>
    <a:srgbClr val="CCFF99"/>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41F322-B405-456F-95F8-4C7A525AFF7C}">
  <a:tblStyle styleId="{0041F322-B405-456F-95F8-4C7A525AFF7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9" d="100"/>
          <a:sy n="149" d="100"/>
        </p:scale>
        <p:origin x="504" y="1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4.fntdata"/><Relationship Id="rId66" Type="http://schemas.openxmlformats.org/officeDocument/2006/relationships/font" Target="fonts/font12.fntdata"/><Relationship Id="rId74"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17.fntdata"/></Relationships>
</file>

<file path=ppt/media/image1.png>
</file>

<file path=ppt/media/image10.jpg>
</file>

<file path=ppt/media/image11.jpg>
</file>

<file path=ppt/media/image12.jpg>
</file>

<file path=ppt/media/image13.gif>
</file>

<file path=ppt/media/image14.gif>
</file>

<file path=ppt/media/image15.gif>
</file>

<file path=ppt/media/image16.gif>
</file>

<file path=ppt/media/image17.gif>
</file>

<file path=ppt/media/image18.png>
</file>

<file path=ppt/media/image2.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4"/>
        <p:cNvGrpSpPr/>
        <p:nvPr/>
      </p:nvGrpSpPr>
      <p:grpSpPr>
        <a:xfrm>
          <a:off x="0" y="0"/>
          <a:ext cx="0" cy="0"/>
          <a:chOff x="0" y="0"/>
          <a:chExt cx="0" cy="0"/>
        </a:xfrm>
      </p:grpSpPr>
      <p:sp>
        <p:nvSpPr>
          <p:cNvPr id="2525" name="Google Shape;25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6" name="Google Shape;25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7"/>
        <p:cNvGrpSpPr/>
        <p:nvPr/>
      </p:nvGrpSpPr>
      <p:grpSpPr>
        <a:xfrm>
          <a:off x="0" y="0"/>
          <a:ext cx="0" cy="0"/>
          <a:chOff x="0" y="0"/>
          <a:chExt cx="0" cy="0"/>
        </a:xfrm>
      </p:grpSpPr>
      <p:sp>
        <p:nvSpPr>
          <p:cNvPr id="2698" name="Google Shape;2698;gfd65202fae_0_2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9" name="Google Shape;2699;gfd65202fae_0_2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3"/>
        <p:cNvGrpSpPr/>
        <p:nvPr/>
      </p:nvGrpSpPr>
      <p:grpSpPr>
        <a:xfrm>
          <a:off x="0" y="0"/>
          <a:ext cx="0" cy="0"/>
          <a:chOff x="0" y="0"/>
          <a:chExt cx="0" cy="0"/>
        </a:xfrm>
      </p:grpSpPr>
      <p:sp>
        <p:nvSpPr>
          <p:cNvPr id="2744" name="Google Shape;2744;gfd65202fae_0_2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5" name="Google Shape;2745;gfd65202fae_0_2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8"/>
        <p:cNvGrpSpPr/>
        <p:nvPr/>
      </p:nvGrpSpPr>
      <p:grpSpPr>
        <a:xfrm>
          <a:off x="0" y="0"/>
          <a:ext cx="0" cy="0"/>
          <a:chOff x="0" y="0"/>
          <a:chExt cx="0" cy="0"/>
        </a:xfrm>
      </p:grpSpPr>
      <p:sp>
        <p:nvSpPr>
          <p:cNvPr id="2799" name="Google Shape;2799;gfd65202fae_0_2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0" name="Google Shape;2800;gfd65202fae_0_2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4"/>
        <p:cNvGrpSpPr/>
        <p:nvPr/>
      </p:nvGrpSpPr>
      <p:grpSpPr>
        <a:xfrm>
          <a:off x="0" y="0"/>
          <a:ext cx="0" cy="0"/>
          <a:chOff x="0" y="0"/>
          <a:chExt cx="0" cy="0"/>
        </a:xfrm>
      </p:grpSpPr>
      <p:sp>
        <p:nvSpPr>
          <p:cNvPr id="2895" name="Google Shape;2895;gfd65202fae_0_3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6" name="Google Shape;2896;gfd65202fae_0_3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3"/>
        <p:cNvGrpSpPr/>
        <p:nvPr/>
      </p:nvGrpSpPr>
      <p:grpSpPr>
        <a:xfrm>
          <a:off x="0" y="0"/>
          <a:ext cx="0" cy="0"/>
          <a:chOff x="0" y="0"/>
          <a:chExt cx="0" cy="0"/>
        </a:xfrm>
      </p:grpSpPr>
      <p:sp>
        <p:nvSpPr>
          <p:cNvPr id="2924" name="Google Shape;2924;gfd65202fae_0_3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5" name="Google Shape;2925;gfd65202fae_0_3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5"/>
        <p:cNvGrpSpPr/>
        <p:nvPr/>
      </p:nvGrpSpPr>
      <p:grpSpPr>
        <a:xfrm>
          <a:off x="0" y="0"/>
          <a:ext cx="0" cy="0"/>
          <a:chOff x="0" y="0"/>
          <a:chExt cx="0" cy="0"/>
        </a:xfrm>
      </p:grpSpPr>
      <p:sp>
        <p:nvSpPr>
          <p:cNvPr id="3036" name="Google Shape;3036;gfd65202fae_0_3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7" name="Google Shape;3037;gfd65202fae_0_3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9"/>
        <p:cNvGrpSpPr/>
        <p:nvPr/>
      </p:nvGrpSpPr>
      <p:grpSpPr>
        <a:xfrm>
          <a:off x="0" y="0"/>
          <a:ext cx="0" cy="0"/>
          <a:chOff x="0" y="0"/>
          <a:chExt cx="0" cy="0"/>
        </a:xfrm>
      </p:grpSpPr>
      <p:sp>
        <p:nvSpPr>
          <p:cNvPr id="3090" name="Google Shape;3090;gfd65202fae_0_3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1" name="Google Shape;3091;gfd65202fae_0_3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7"/>
        <p:cNvGrpSpPr/>
        <p:nvPr/>
      </p:nvGrpSpPr>
      <p:grpSpPr>
        <a:xfrm>
          <a:off x="0" y="0"/>
          <a:ext cx="0" cy="0"/>
          <a:chOff x="0" y="0"/>
          <a:chExt cx="0" cy="0"/>
        </a:xfrm>
      </p:grpSpPr>
      <p:sp>
        <p:nvSpPr>
          <p:cNvPr id="3128" name="Google Shape;3128;gfd65202fae_0_4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9" name="Google Shape;3129;gfd65202fae_0_4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9"/>
        <p:cNvGrpSpPr/>
        <p:nvPr/>
      </p:nvGrpSpPr>
      <p:grpSpPr>
        <a:xfrm>
          <a:off x="0" y="0"/>
          <a:ext cx="0" cy="0"/>
          <a:chOff x="0" y="0"/>
          <a:chExt cx="0" cy="0"/>
        </a:xfrm>
      </p:grpSpPr>
      <p:sp>
        <p:nvSpPr>
          <p:cNvPr id="3210" name="Google Shape;3210;gfd65202fae_0_4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1" name="Google Shape;3211;gfd65202fae_0_4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8"/>
        <p:cNvGrpSpPr/>
        <p:nvPr/>
      </p:nvGrpSpPr>
      <p:grpSpPr>
        <a:xfrm>
          <a:off x="0" y="0"/>
          <a:ext cx="0" cy="0"/>
          <a:chOff x="0" y="0"/>
          <a:chExt cx="0" cy="0"/>
        </a:xfrm>
      </p:grpSpPr>
      <p:sp>
        <p:nvSpPr>
          <p:cNvPr id="3249" name="Google Shape;3249;gfd65202fae_0_4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0" name="Google Shape;3250;gfd65202fae_0_4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fd65202fae_0_1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fd65202fae_0_1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7185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4"/>
        <p:cNvGrpSpPr/>
        <p:nvPr/>
      </p:nvGrpSpPr>
      <p:grpSpPr>
        <a:xfrm>
          <a:off x="0" y="0"/>
          <a:ext cx="0" cy="0"/>
          <a:chOff x="0" y="0"/>
          <a:chExt cx="0" cy="0"/>
        </a:xfrm>
      </p:grpSpPr>
      <p:sp>
        <p:nvSpPr>
          <p:cNvPr id="3285" name="Google Shape;3285;gfd65202fae_0_47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6" name="Google Shape;3286;gfd65202fae_0_47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0"/>
        <p:cNvGrpSpPr/>
        <p:nvPr/>
      </p:nvGrpSpPr>
      <p:grpSpPr>
        <a:xfrm>
          <a:off x="0" y="0"/>
          <a:ext cx="0" cy="0"/>
          <a:chOff x="0" y="0"/>
          <a:chExt cx="0" cy="0"/>
        </a:xfrm>
      </p:grpSpPr>
      <p:sp>
        <p:nvSpPr>
          <p:cNvPr id="3331" name="Google Shape;3331;gfd65202fae_0_49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2" name="Google Shape;3332;gfd65202fae_0_49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0"/>
        <p:cNvGrpSpPr/>
        <p:nvPr/>
      </p:nvGrpSpPr>
      <p:grpSpPr>
        <a:xfrm>
          <a:off x="0" y="0"/>
          <a:ext cx="0" cy="0"/>
          <a:chOff x="0" y="0"/>
          <a:chExt cx="0" cy="0"/>
        </a:xfrm>
      </p:grpSpPr>
      <p:sp>
        <p:nvSpPr>
          <p:cNvPr id="3371" name="Google Shape;3371;gf78ae74c4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2" name="Google Shape;3372;gf78ae74c4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6"/>
        <p:cNvGrpSpPr/>
        <p:nvPr/>
      </p:nvGrpSpPr>
      <p:grpSpPr>
        <a:xfrm>
          <a:off x="0" y="0"/>
          <a:ext cx="0" cy="0"/>
          <a:chOff x="0" y="0"/>
          <a:chExt cx="0" cy="0"/>
        </a:xfrm>
      </p:grpSpPr>
      <p:sp>
        <p:nvSpPr>
          <p:cNvPr id="3397" name="Google Shape;3397;gf78ae74c45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8" name="Google Shape;3398;gf78ae74c4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3"/>
        <p:cNvGrpSpPr/>
        <p:nvPr/>
      </p:nvGrpSpPr>
      <p:grpSpPr>
        <a:xfrm>
          <a:off x="0" y="0"/>
          <a:ext cx="0" cy="0"/>
          <a:chOff x="0" y="0"/>
          <a:chExt cx="0" cy="0"/>
        </a:xfrm>
      </p:grpSpPr>
      <p:sp>
        <p:nvSpPr>
          <p:cNvPr id="3434" name="Google Shape;3434;gf78ae74c45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5" name="Google Shape;3435;gf78ae74c45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5"/>
        <p:cNvGrpSpPr/>
        <p:nvPr/>
      </p:nvGrpSpPr>
      <p:grpSpPr>
        <a:xfrm>
          <a:off x="0" y="0"/>
          <a:ext cx="0" cy="0"/>
          <a:chOff x="0" y="0"/>
          <a:chExt cx="0" cy="0"/>
        </a:xfrm>
      </p:grpSpPr>
      <p:sp>
        <p:nvSpPr>
          <p:cNvPr id="3466" name="Google Shape;3466;gf78ae74c45_0_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7" name="Google Shape;3467;gf78ae74c45_0_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2"/>
        <p:cNvGrpSpPr/>
        <p:nvPr/>
      </p:nvGrpSpPr>
      <p:grpSpPr>
        <a:xfrm>
          <a:off x="0" y="0"/>
          <a:ext cx="0" cy="0"/>
          <a:chOff x="0" y="0"/>
          <a:chExt cx="0" cy="0"/>
        </a:xfrm>
      </p:grpSpPr>
      <p:sp>
        <p:nvSpPr>
          <p:cNvPr id="3493" name="Google Shape;3493;gf78ae74c45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4" name="Google Shape;3494;gf78ae74c45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9"/>
        <p:cNvGrpSpPr/>
        <p:nvPr/>
      </p:nvGrpSpPr>
      <p:grpSpPr>
        <a:xfrm>
          <a:off x="0" y="0"/>
          <a:ext cx="0" cy="0"/>
          <a:chOff x="0" y="0"/>
          <a:chExt cx="0" cy="0"/>
        </a:xfrm>
      </p:grpSpPr>
      <p:sp>
        <p:nvSpPr>
          <p:cNvPr id="3540" name="Google Shape;3540;gf78ae74c45_0_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1" name="Google Shape;3541;gf78ae74c45_0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7"/>
        <p:cNvGrpSpPr/>
        <p:nvPr/>
      </p:nvGrpSpPr>
      <p:grpSpPr>
        <a:xfrm>
          <a:off x="0" y="0"/>
          <a:ext cx="0" cy="0"/>
          <a:chOff x="0" y="0"/>
          <a:chExt cx="0" cy="0"/>
        </a:xfrm>
      </p:grpSpPr>
      <p:sp>
        <p:nvSpPr>
          <p:cNvPr id="3598" name="Google Shape;3598;gfd9973a5fa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9" name="Google Shape;3599;gfd9973a5fa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6"/>
        <p:cNvGrpSpPr/>
        <p:nvPr/>
      </p:nvGrpSpPr>
      <p:grpSpPr>
        <a:xfrm>
          <a:off x="0" y="0"/>
          <a:ext cx="0" cy="0"/>
          <a:chOff x="0" y="0"/>
          <a:chExt cx="0" cy="0"/>
        </a:xfrm>
      </p:grpSpPr>
      <p:sp>
        <p:nvSpPr>
          <p:cNvPr id="3717" name="Google Shape;3717;gfd9973a5fa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8" name="Google Shape;3718;gfd9973a5fa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fd65202fae_0_1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fd65202fae_0_1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67805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7"/>
        <p:cNvGrpSpPr/>
        <p:nvPr/>
      </p:nvGrpSpPr>
      <p:grpSpPr>
        <a:xfrm>
          <a:off x="0" y="0"/>
          <a:ext cx="0" cy="0"/>
          <a:chOff x="0" y="0"/>
          <a:chExt cx="0" cy="0"/>
        </a:xfrm>
      </p:grpSpPr>
      <p:sp>
        <p:nvSpPr>
          <p:cNvPr id="3748" name="Google Shape;3748;gfd9973a5fa_0_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9" name="Google Shape;3749;gfd9973a5fa_0_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6"/>
        <p:cNvGrpSpPr/>
        <p:nvPr/>
      </p:nvGrpSpPr>
      <p:grpSpPr>
        <a:xfrm>
          <a:off x="0" y="0"/>
          <a:ext cx="0" cy="0"/>
          <a:chOff x="0" y="0"/>
          <a:chExt cx="0" cy="0"/>
        </a:xfrm>
      </p:grpSpPr>
      <p:sp>
        <p:nvSpPr>
          <p:cNvPr id="3817" name="Google Shape;3817;gfd65202fae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8" name="Google Shape;3818;gfd65202fae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0"/>
        <p:cNvGrpSpPr/>
        <p:nvPr/>
      </p:nvGrpSpPr>
      <p:grpSpPr>
        <a:xfrm>
          <a:off x="0" y="0"/>
          <a:ext cx="0" cy="0"/>
          <a:chOff x="0" y="0"/>
          <a:chExt cx="0" cy="0"/>
        </a:xfrm>
      </p:grpSpPr>
      <p:sp>
        <p:nvSpPr>
          <p:cNvPr id="4871" name="Google Shape;4871;gfd9973a5fa_0_2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2" name="Google Shape;4872;gfd9973a5fa_0_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9"/>
        <p:cNvGrpSpPr/>
        <p:nvPr/>
      </p:nvGrpSpPr>
      <p:grpSpPr>
        <a:xfrm>
          <a:off x="0" y="0"/>
          <a:ext cx="0" cy="0"/>
          <a:chOff x="0" y="0"/>
          <a:chExt cx="0" cy="0"/>
        </a:xfrm>
      </p:grpSpPr>
      <p:sp>
        <p:nvSpPr>
          <p:cNvPr id="4980" name="Google Shape;4980;gfd9973a5fa_0_3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1" name="Google Shape;4981;gfd9973a5fa_0_3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6"/>
        <p:cNvGrpSpPr/>
        <p:nvPr/>
      </p:nvGrpSpPr>
      <p:grpSpPr>
        <a:xfrm>
          <a:off x="0" y="0"/>
          <a:ext cx="0" cy="0"/>
          <a:chOff x="0" y="0"/>
          <a:chExt cx="0" cy="0"/>
        </a:xfrm>
      </p:grpSpPr>
      <p:sp>
        <p:nvSpPr>
          <p:cNvPr id="5007" name="Google Shape;5007;gfd9973a5fa_0_23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8" name="Google Shape;5008;gfd9973a5fa_0_23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3"/>
        <p:cNvGrpSpPr/>
        <p:nvPr/>
      </p:nvGrpSpPr>
      <p:grpSpPr>
        <a:xfrm>
          <a:off x="0" y="0"/>
          <a:ext cx="0" cy="0"/>
          <a:chOff x="0" y="0"/>
          <a:chExt cx="0" cy="0"/>
        </a:xfrm>
      </p:grpSpPr>
      <p:sp>
        <p:nvSpPr>
          <p:cNvPr id="5014" name="Google Shape;5014;gfd9973a5fa_0_236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5" name="Google Shape;5015;gfd9973a5fa_0_23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0"/>
        <p:cNvGrpSpPr/>
        <p:nvPr/>
      </p:nvGrpSpPr>
      <p:grpSpPr>
        <a:xfrm>
          <a:off x="0" y="0"/>
          <a:ext cx="0" cy="0"/>
          <a:chOff x="0" y="0"/>
          <a:chExt cx="0" cy="0"/>
        </a:xfrm>
      </p:grpSpPr>
      <p:sp>
        <p:nvSpPr>
          <p:cNvPr id="5021" name="Google Shape;5021;gfd9973a5fa_0_236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2" name="Google Shape;5022;gfd9973a5fa_0_23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5"/>
        <p:cNvGrpSpPr/>
        <p:nvPr/>
      </p:nvGrpSpPr>
      <p:grpSpPr>
        <a:xfrm>
          <a:off x="0" y="0"/>
          <a:ext cx="0" cy="0"/>
          <a:chOff x="0" y="0"/>
          <a:chExt cx="0" cy="0"/>
        </a:xfrm>
      </p:grpSpPr>
      <p:sp>
        <p:nvSpPr>
          <p:cNvPr id="5046" name="Google Shape;5046;gfd9973a5fa_0_23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7" name="Google Shape;5047;gfd9973a5fa_0_23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1"/>
        <p:cNvGrpSpPr/>
        <p:nvPr/>
      </p:nvGrpSpPr>
      <p:grpSpPr>
        <a:xfrm>
          <a:off x="0" y="0"/>
          <a:ext cx="0" cy="0"/>
          <a:chOff x="0" y="0"/>
          <a:chExt cx="0" cy="0"/>
        </a:xfrm>
      </p:grpSpPr>
      <p:sp>
        <p:nvSpPr>
          <p:cNvPr id="5062" name="Google Shape;5062;gfd9973a5fa_0_23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3" name="Google Shape;5063;gfd9973a5fa_0_23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8"/>
        <p:cNvGrpSpPr/>
        <p:nvPr/>
      </p:nvGrpSpPr>
      <p:grpSpPr>
        <a:xfrm>
          <a:off x="0" y="0"/>
          <a:ext cx="0" cy="0"/>
          <a:chOff x="0" y="0"/>
          <a:chExt cx="0" cy="0"/>
        </a:xfrm>
      </p:grpSpPr>
      <p:sp>
        <p:nvSpPr>
          <p:cNvPr id="5399" name="Google Shape;5399;gfd9973a5fa_0_240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0" name="Google Shape;5400;gfd9973a5fa_0_24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5"/>
        <p:cNvGrpSpPr/>
        <p:nvPr/>
      </p:nvGrpSpPr>
      <p:grpSpPr>
        <a:xfrm>
          <a:off x="0" y="0"/>
          <a:ext cx="0" cy="0"/>
          <a:chOff x="0" y="0"/>
          <a:chExt cx="0" cy="0"/>
        </a:xfrm>
      </p:grpSpPr>
      <p:sp>
        <p:nvSpPr>
          <p:cNvPr id="3036" name="Google Shape;3036;gfd65202fae_0_3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7" name="Google Shape;3037;gfd65202fae_0_3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98933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5"/>
        <p:cNvGrpSpPr/>
        <p:nvPr/>
      </p:nvGrpSpPr>
      <p:grpSpPr>
        <a:xfrm>
          <a:off x="0" y="0"/>
          <a:ext cx="0" cy="0"/>
          <a:chOff x="0" y="0"/>
          <a:chExt cx="0" cy="0"/>
        </a:xfrm>
      </p:grpSpPr>
      <p:sp>
        <p:nvSpPr>
          <p:cNvPr id="8186" name="Google Shape;8186;gfd9973a5fa_0_268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7" name="Google Shape;8187;gfd9973a5fa_0_26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4"/>
        <p:cNvGrpSpPr/>
        <p:nvPr/>
      </p:nvGrpSpPr>
      <p:grpSpPr>
        <a:xfrm>
          <a:off x="0" y="0"/>
          <a:ext cx="0" cy="0"/>
          <a:chOff x="0" y="0"/>
          <a:chExt cx="0" cy="0"/>
        </a:xfrm>
      </p:grpSpPr>
      <p:sp>
        <p:nvSpPr>
          <p:cNvPr id="8605" name="Google Shape;8605;gfd9973a5fa_0_27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6" name="Google Shape;8606;gfd9973a5fa_0_27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4"/>
        <p:cNvGrpSpPr/>
        <p:nvPr/>
      </p:nvGrpSpPr>
      <p:grpSpPr>
        <a:xfrm>
          <a:off x="0" y="0"/>
          <a:ext cx="0" cy="0"/>
          <a:chOff x="0" y="0"/>
          <a:chExt cx="0" cy="0"/>
        </a:xfrm>
      </p:grpSpPr>
      <p:sp>
        <p:nvSpPr>
          <p:cNvPr id="8775" name="Google Shape;8775;gfd9973a5fa_0_273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6" name="Google Shape;8776;gfd9973a5fa_0_27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9"/>
        <p:cNvGrpSpPr/>
        <p:nvPr/>
      </p:nvGrpSpPr>
      <p:grpSpPr>
        <a:xfrm>
          <a:off x="0" y="0"/>
          <a:ext cx="0" cy="0"/>
          <a:chOff x="0" y="0"/>
          <a:chExt cx="0" cy="0"/>
        </a:xfrm>
      </p:grpSpPr>
      <p:sp>
        <p:nvSpPr>
          <p:cNvPr id="9180" name="Google Shape;9180;gfd9973a5fa_0_277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1" name="Google Shape;9181;gfd9973a5fa_0_27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9"/>
        <p:cNvGrpSpPr/>
        <p:nvPr/>
      </p:nvGrpSpPr>
      <p:grpSpPr>
        <a:xfrm>
          <a:off x="0" y="0"/>
          <a:ext cx="0" cy="0"/>
          <a:chOff x="0" y="0"/>
          <a:chExt cx="0" cy="0"/>
        </a:xfrm>
      </p:grpSpPr>
      <p:sp>
        <p:nvSpPr>
          <p:cNvPr id="9560" name="Google Shape;9560;gfd9973a5fa_0_28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1" name="Google Shape;9561;gfd9973a5fa_0_28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7"/>
        <p:cNvGrpSpPr/>
        <p:nvPr/>
      </p:nvGrpSpPr>
      <p:grpSpPr>
        <a:xfrm>
          <a:off x="0" y="0"/>
          <a:ext cx="0" cy="0"/>
          <a:chOff x="0" y="0"/>
          <a:chExt cx="0" cy="0"/>
        </a:xfrm>
      </p:grpSpPr>
      <p:sp>
        <p:nvSpPr>
          <p:cNvPr id="10478" name="Google Shape;10478;gfd9973a5fa_0_290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9" name="Google Shape;10479;gfd9973a5fa_0_29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1"/>
        <p:cNvGrpSpPr/>
        <p:nvPr/>
      </p:nvGrpSpPr>
      <p:grpSpPr>
        <a:xfrm>
          <a:off x="0" y="0"/>
          <a:ext cx="0" cy="0"/>
          <a:chOff x="0" y="0"/>
          <a:chExt cx="0" cy="0"/>
        </a:xfrm>
      </p:grpSpPr>
      <p:sp>
        <p:nvSpPr>
          <p:cNvPr id="11912" name="Google Shape;11912;gfd9973a5fa_0_305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3" name="Google Shape;11913;gfd9973a5fa_0_30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67"/>
        <p:cNvGrpSpPr/>
        <p:nvPr/>
      </p:nvGrpSpPr>
      <p:grpSpPr>
        <a:xfrm>
          <a:off x="0" y="0"/>
          <a:ext cx="0" cy="0"/>
          <a:chOff x="0" y="0"/>
          <a:chExt cx="0" cy="0"/>
        </a:xfrm>
      </p:grpSpPr>
      <p:sp>
        <p:nvSpPr>
          <p:cNvPr id="14468" name="Google Shape;14468;gfd9973a5fa_0_33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69" name="Google Shape;14469;gfd9973a5fa_0_33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17"/>
        <p:cNvGrpSpPr/>
        <p:nvPr/>
      </p:nvGrpSpPr>
      <p:grpSpPr>
        <a:xfrm>
          <a:off x="0" y="0"/>
          <a:ext cx="0" cy="0"/>
          <a:chOff x="0" y="0"/>
          <a:chExt cx="0" cy="0"/>
        </a:xfrm>
      </p:grpSpPr>
      <p:sp>
        <p:nvSpPr>
          <p:cNvPr id="16418" name="Google Shape;16418;gfd9973a5fa_0_350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19" name="Google Shape;16419;gfd9973a5fa_0_35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92"/>
        <p:cNvGrpSpPr/>
        <p:nvPr/>
      </p:nvGrpSpPr>
      <p:grpSpPr>
        <a:xfrm>
          <a:off x="0" y="0"/>
          <a:ext cx="0" cy="0"/>
          <a:chOff x="0" y="0"/>
          <a:chExt cx="0" cy="0"/>
        </a:xfrm>
      </p:grpSpPr>
      <p:sp>
        <p:nvSpPr>
          <p:cNvPr id="18193" name="Google Shape;18193;gfd9973a5fa_0_368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94" name="Google Shape;18194;gfd9973a5fa_0_36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fd65202fae_0_1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fd65202fae_0_1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34"/>
        <p:cNvGrpSpPr/>
        <p:nvPr/>
      </p:nvGrpSpPr>
      <p:grpSpPr>
        <a:xfrm>
          <a:off x="0" y="0"/>
          <a:ext cx="0" cy="0"/>
          <a:chOff x="0" y="0"/>
          <a:chExt cx="0" cy="0"/>
        </a:xfrm>
      </p:grpSpPr>
      <p:sp>
        <p:nvSpPr>
          <p:cNvPr id="19235" name="Google Shape;19235;gfd9973a5fa_0_378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36" name="Google Shape;19236;gfd9973a5fa_0_37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54"/>
        <p:cNvGrpSpPr/>
        <p:nvPr/>
      </p:nvGrpSpPr>
      <p:grpSpPr>
        <a:xfrm>
          <a:off x="0" y="0"/>
          <a:ext cx="0" cy="0"/>
          <a:chOff x="0" y="0"/>
          <a:chExt cx="0" cy="0"/>
        </a:xfrm>
      </p:grpSpPr>
      <p:sp>
        <p:nvSpPr>
          <p:cNvPr id="20955" name="Google Shape;20955;gfd9973a5fa_0_440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56" name="Google Shape;20956;gfd9973a5fa_0_440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fd65202fae_0_1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fd65202fae_0_1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1829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fd65202fae_0_1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fd65202fae_0_1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32470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fd65202fae_0_1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fd65202fae_0_1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4777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fd65202fae_0_1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fd65202fae_0_1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2401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6500" y="-85550"/>
            <a:ext cx="9177000" cy="5314500"/>
            <a:chOff x="-16500" y="-85550"/>
            <a:chExt cx="9177000" cy="5314500"/>
          </a:xfrm>
        </p:grpSpPr>
        <p:grpSp>
          <p:nvGrpSpPr>
            <p:cNvPr id="10" name="Google Shape;10;p2"/>
            <p:cNvGrpSpPr/>
            <p:nvPr/>
          </p:nvGrpSpPr>
          <p:grpSpPr>
            <a:xfrm>
              <a:off x="-16500" y="-85550"/>
              <a:ext cx="9177000" cy="5314500"/>
              <a:chOff x="-16500" y="-85550"/>
              <a:chExt cx="9177000" cy="5314500"/>
            </a:xfrm>
          </p:grpSpPr>
          <p:grpSp>
            <p:nvGrpSpPr>
              <p:cNvPr id="11" name="Google Shape;11;p2"/>
              <p:cNvGrpSpPr/>
              <p:nvPr/>
            </p:nvGrpSpPr>
            <p:grpSpPr>
              <a:xfrm>
                <a:off x="-16500" y="155363"/>
                <a:ext cx="9177000" cy="4832775"/>
                <a:chOff x="-16500" y="155363"/>
                <a:chExt cx="9177000" cy="4832775"/>
              </a:xfrm>
            </p:grpSpPr>
            <p:cxnSp>
              <p:nvCxnSpPr>
                <p:cNvPr id="12" name="Google Shape;12;p2"/>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 name="Google Shape;13;p2"/>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 name="Google Shape;14;p2"/>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 name="Google Shape;15;p2"/>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 name="Google Shape;16;p2"/>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 name="Google Shape;17;p2"/>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 name="Google Shape;18;p2"/>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 name="Google Shape;19;p2"/>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 name="Google Shape;20;p2"/>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 name="Google Shape;21;p2"/>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 name="Google Shape;22;p2"/>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 name="Google Shape;23;p2"/>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 name="Google Shape;24;p2"/>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25" name="Google Shape;25;p2"/>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6" name="Google Shape;26;p2"/>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7" name="Google Shape;27;p2"/>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8" name="Google Shape;28;p2"/>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9" name="Google Shape;29;p2"/>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0" name="Google Shape;30;p2"/>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1" name="Google Shape;31;p2"/>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2" name="Google Shape;32;p2"/>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3" name="Google Shape;33;p2"/>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4" name="Google Shape;34;p2"/>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5" name="Google Shape;35;p2"/>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6" name="Google Shape;36;p2"/>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7" name="Google Shape;37;p2"/>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8" name="Google Shape;38;p2"/>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9" name="Google Shape;39;p2"/>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0" name="Google Shape;40;p2"/>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1" name="Google Shape;41;p2"/>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2" name="Google Shape;42;p2"/>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3" name="Google Shape;43;p2"/>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4" name="Google Shape;44;p2"/>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45" name="Google Shape;45;p2"/>
            <p:cNvSpPr/>
            <p:nvPr/>
          </p:nvSpPr>
          <p:spPr>
            <a:xfrm>
              <a:off x="5224590" y="2583981"/>
              <a:ext cx="3919479" cy="2294904"/>
            </a:xfrm>
            <a:custGeom>
              <a:avLst/>
              <a:gdLst/>
              <a:ahLst/>
              <a:cxnLst/>
              <a:rect l="l" t="t" r="r" b="b"/>
              <a:pathLst>
                <a:path w="34954" h="20466" extrusionOk="0">
                  <a:moveTo>
                    <a:pt x="4312" y="0"/>
                  </a:moveTo>
                  <a:cubicBezTo>
                    <a:pt x="4157" y="0"/>
                    <a:pt x="4001" y="2"/>
                    <a:pt x="3845" y="4"/>
                  </a:cubicBezTo>
                  <a:cubicBezTo>
                    <a:pt x="3339" y="12"/>
                    <a:pt x="2832" y="14"/>
                    <a:pt x="2326" y="14"/>
                  </a:cubicBezTo>
                  <a:cubicBezTo>
                    <a:pt x="1636" y="14"/>
                    <a:pt x="947" y="10"/>
                    <a:pt x="259" y="10"/>
                  </a:cubicBezTo>
                  <a:lnTo>
                    <a:pt x="4" y="10"/>
                  </a:lnTo>
                  <a:cubicBezTo>
                    <a:pt x="4" y="10"/>
                    <a:pt x="4" y="14"/>
                    <a:pt x="1" y="14"/>
                  </a:cubicBezTo>
                  <a:cubicBezTo>
                    <a:pt x="474" y="376"/>
                    <a:pt x="722" y="823"/>
                    <a:pt x="1114" y="1195"/>
                  </a:cubicBezTo>
                  <a:cubicBezTo>
                    <a:pt x="1691" y="1740"/>
                    <a:pt x="2481" y="1952"/>
                    <a:pt x="3359" y="2007"/>
                  </a:cubicBezTo>
                  <a:cubicBezTo>
                    <a:pt x="4018" y="2046"/>
                    <a:pt x="4684" y="2043"/>
                    <a:pt x="5320" y="2190"/>
                  </a:cubicBezTo>
                  <a:cubicBezTo>
                    <a:pt x="6182" y="2389"/>
                    <a:pt x="6955" y="2725"/>
                    <a:pt x="7706" y="3101"/>
                  </a:cubicBezTo>
                  <a:cubicBezTo>
                    <a:pt x="8558" y="3525"/>
                    <a:pt x="9162" y="4122"/>
                    <a:pt x="9775" y="4716"/>
                  </a:cubicBezTo>
                  <a:cubicBezTo>
                    <a:pt x="10033" y="4968"/>
                    <a:pt x="10301" y="5212"/>
                    <a:pt x="10607" y="5434"/>
                  </a:cubicBezTo>
                  <a:cubicBezTo>
                    <a:pt x="11038" y="5741"/>
                    <a:pt x="11547" y="5861"/>
                    <a:pt x="12122" y="5872"/>
                  </a:cubicBezTo>
                  <a:cubicBezTo>
                    <a:pt x="12931" y="5884"/>
                    <a:pt x="13740" y="5917"/>
                    <a:pt x="14514" y="6110"/>
                  </a:cubicBezTo>
                  <a:cubicBezTo>
                    <a:pt x="15731" y="6417"/>
                    <a:pt x="16726" y="6958"/>
                    <a:pt x="17523" y="7729"/>
                  </a:cubicBezTo>
                  <a:cubicBezTo>
                    <a:pt x="18237" y="8420"/>
                    <a:pt x="18835" y="9164"/>
                    <a:pt x="19357" y="9948"/>
                  </a:cubicBezTo>
                  <a:cubicBezTo>
                    <a:pt x="19631" y="10365"/>
                    <a:pt x="19944" y="10767"/>
                    <a:pt x="20231" y="11175"/>
                  </a:cubicBezTo>
                  <a:cubicBezTo>
                    <a:pt x="20780" y="11958"/>
                    <a:pt x="21622" y="12471"/>
                    <a:pt x="22715" y="12754"/>
                  </a:cubicBezTo>
                  <a:cubicBezTo>
                    <a:pt x="22973" y="12823"/>
                    <a:pt x="23224" y="12908"/>
                    <a:pt x="23485" y="12966"/>
                  </a:cubicBezTo>
                  <a:cubicBezTo>
                    <a:pt x="24882" y="13270"/>
                    <a:pt x="25793" y="13962"/>
                    <a:pt x="26302" y="14974"/>
                  </a:cubicBezTo>
                  <a:cubicBezTo>
                    <a:pt x="26579" y="15525"/>
                    <a:pt x="26925" y="16051"/>
                    <a:pt x="27303" y="16560"/>
                  </a:cubicBezTo>
                  <a:cubicBezTo>
                    <a:pt x="27969" y="17454"/>
                    <a:pt x="28971" y="18090"/>
                    <a:pt x="30195" y="18494"/>
                  </a:cubicBezTo>
                  <a:cubicBezTo>
                    <a:pt x="31253" y="18844"/>
                    <a:pt x="32307" y="19190"/>
                    <a:pt x="33325" y="19604"/>
                  </a:cubicBezTo>
                  <a:cubicBezTo>
                    <a:pt x="33919" y="19842"/>
                    <a:pt x="34473" y="20117"/>
                    <a:pt x="34953" y="20466"/>
                  </a:cubicBezTo>
                  <a:lnTo>
                    <a:pt x="34953" y="10701"/>
                  </a:lnTo>
                  <a:cubicBezTo>
                    <a:pt x="34187" y="10447"/>
                    <a:pt x="33576" y="10032"/>
                    <a:pt x="33047" y="9540"/>
                  </a:cubicBezTo>
                  <a:cubicBezTo>
                    <a:pt x="32473" y="9005"/>
                    <a:pt x="31905" y="8466"/>
                    <a:pt x="31158" y="8058"/>
                  </a:cubicBezTo>
                  <a:cubicBezTo>
                    <a:pt x="30577" y="7741"/>
                    <a:pt x="29960" y="7470"/>
                    <a:pt x="29323" y="7226"/>
                  </a:cubicBezTo>
                  <a:cubicBezTo>
                    <a:pt x="28933" y="7074"/>
                    <a:pt x="28535" y="7010"/>
                    <a:pt x="28132" y="7010"/>
                  </a:cubicBezTo>
                  <a:cubicBezTo>
                    <a:pt x="27779" y="7010"/>
                    <a:pt x="27423" y="7059"/>
                    <a:pt x="27065" y="7141"/>
                  </a:cubicBezTo>
                  <a:cubicBezTo>
                    <a:pt x="26746" y="7213"/>
                    <a:pt x="26425" y="7274"/>
                    <a:pt x="26106" y="7350"/>
                  </a:cubicBezTo>
                  <a:cubicBezTo>
                    <a:pt x="25876" y="7404"/>
                    <a:pt x="25651" y="7430"/>
                    <a:pt x="25431" y="7430"/>
                  </a:cubicBezTo>
                  <a:cubicBezTo>
                    <a:pt x="25014" y="7430"/>
                    <a:pt x="24614" y="7335"/>
                    <a:pt x="24229" y="7154"/>
                  </a:cubicBezTo>
                  <a:cubicBezTo>
                    <a:pt x="23185" y="6664"/>
                    <a:pt x="22242" y="6093"/>
                    <a:pt x="21518" y="5333"/>
                  </a:cubicBezTo>
                  <a:cubicBezTo>
                    <a:pt x="20757" y="4537"/>
                    <a:pt x="19673" y="4191"/>
                    <a:pt x="18430" y="4054"/>
                  </a:cubicBezTo>
                  <a:cubicBezTo>
                    <a:pt x="18091" y="4017"/>
                    <a:pt x="17753" y="4004"/>
                    <a:pt x="17415" y="4004"/>
                  </a:cubicBezTo>
                  <a:cubicBezTo>
                    <a:pt x="16995" y="4004"/>
                    <a:pt x="16575" y="4025"/>
                    <a:pt x="16155" y="4051"/>
                  </a:cubicBezTo>
                  <a:cubicBezTo>
                    <a:pt x="16013" y="4059"/>
                    <a:pt x="15872" y="4063"/>
                    <a:pt x="15734" y="4063"/>
                  </a:cubicBezTo>
                  <a:cubicBezTo>
                    <a:pt x="14460" y="4063"/>
                    <a:pt x="13365" y="3701"/>
                    <a:pt x="12435" y="3003"/>
                  </a:cubicBezTo>
                  <a:cubicBezTo>
                    <a:pt x="12131" y="2775"/>
                    <a:pt x="11926" y="2494"/>
                    <a:pt x="11786" y="2190"/>
                  </a:cubicBezTo>
                  <a:cubicBezTo>
                    <a:pt x="11492" y="1564"/>
                    <a:pt x="10924" y="1133"/>
                    <a:pt x="10164" y="829"/>
                  </a:cubicBezTo>
                  <a:cubicBezTo>
                    <a:pt x="9341" y="503"/>
                    <a:pt x="8469" y="304"/>
                    <a:pt x="7552" y="190"/>
                  </a:cubicBezTo>
                  <a:cubicBezTo>
                    <a:pt x="6477" y="53"/>
                    <a:pt x="5398" y="0"/>
                    <a:pt x="4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224590" y="256559"/>
              <a:ext cx="3919479" cy="2297146"/>
            </a:xfrm>
            <a:custGeom>
              <a:avLst/>
              <a:gdLst/>
              <a:ahLst/>
              <a:cxnLst/>
              <a:rect l="l" t="t" r="r" b="b"/>
              <a:pathLst>
                <a:path w="34954" h="20486" extrusionOk="0">
                  <a:moveTo>
                    <a:pt x="34953" y="0"/>
                  </a:moveTo>
                  <a:cubicBezTo>
                    <a:pt x="33762" y="856"/>
                    <a:pt x="32268" y="1322"/>
                    <a:pt x="30779" y="1779"/>
                  </a:cubicBezTo>
                  <a:cubicBezTo>
                    <a:pt x="29594" y="2141"/>
                    <a:pt x="28606" y="2673"/>
                    <a:pt x="27760" y="3378"/>
                  </a:cubicBezTo>
                  <a:cubicBezTo>
                    <a:pt x="27614" y="3499"/>
                    <a:pt x="27502" y="3639"/>
                    <a:pt x="27398" y="3780"/>
                  </a:cubicBezTo>
                  <a:cubicBezTo>
                    <a:pt x="26964" y="4376"/>
                    <a:pt x="26566" y="4987"/>
                    <a:pt x="26230" y="5623"/>
                  </a:cubicBezTo>
                  <a:cubicBezTo>
                    <a:pt x="25737" y="6550"/>
                    <a:pt x="24875" y="7180"/>
                    <a:pt x="23603" y="7477"/>
                  </a:cubicBezTo>
                  <a:cubicBezTo>
                    <a:pt x="23162" y="7581"/>
                    <a:pt x="22738" y="7718"/>
                    <a:pt x="22313" y="7846"/>
                  </a:cubicBezTo>
                  <a:cubicBezTo>
                    <a:pt x="21387" y="8123"/>
                    <a:pt x="20741" y="8629"/>
                    <a:pt x="20254" y="9269"/>
                  </a:cubicBezTo>
                  <a:cubicBezTo>
                    <a:pt x="19732" y="9957"/>
                    <a:pt x="19272" y="10672"/>
                    <a:pt x="18763" y="11364"/>
                  </a:cubicBezTo>
                  <a:cubicBezTo>
                    <a:pt x="18296" y="12001"/>
                    <a:pt x="17742" y="12588"/>
                    <a:pt x="17085" y="13120"/>
                  </a:cubicBezTo>
                  <a:cubicBezTo>
                    <a:pt x="15969" y="14030"/>
                    <a:pt x="14576" y="14497"/>
                    <a:pt x="12947" y="14572"/>
                  </a:cubicBezTo>
                  <a:cubicBezTo>
                    <a:pt x="12575" y="14588"/>
                    <a:pt x="12200" y="14605"/>
                    <a:pt x="11828" y="14624"/>
                  </a:cubicBezTo>
                  <a:cubicBezTo>
                    <a:pt x="11384" y="14644"/>
                    <a:pt x="11009" y="14781"/>
                    <a:pt x="10673" y="14996"/>
                  </a:cubicBezTo>
                  <a:cubicBezTo>
                    <a:pt x="10268" y="15260"/>
                    <a:pt x="9958" y="15584"/>
                    <a:pt x="9632" y="15897"/>
                  </a:cubicBezTo>
                  <a:cubicBezTo>
                    <a:pt x="9390" y="16129"/>
                    <a:pt x="9158" y="16364"/>
                    <a:pt x="8897" y="16579"/>
                  </a:cubicBezTo>
                  <a:cubicBezTo>
                    <a:pt x="7862" y="17421"/>
                    <a:pt x="6603" y="17992"/>
                    <a:pt x="5154" y="18315"/>
                  </a:cubicBezTo>
                  <a:cubicBezTo>
                    <a:pt x="4654" y="18426"/>
                    <a:pt x="4129" y="18440"/>
                    <a:pt x="3607" y="18455"/>
                  </a:cubicBezTo>
                  <a:cubicBezTo>
                    <a:pt x="2387" y="18488"/>
                    <a:pt x="1391" y="18818"/>
                    <a:pt x="765" y="19660"/>
                  </a:cubicBezTo>
                  <a:cubicBezTo>
                    <a:pt x="555" y="19937"/>
                    <a:pt x="327" y="20205"/>
                    <a:pt x="1" y="20460"/>
                  </a:cubicBezTo>
                  <a:cubicBezTo>
                    <a:pt x="4" y="20460"/>
                    <a:pt x="4" y="20463"/>
                    <a:pt x="7" y="20463"/>
                  </a:cubicBezTo>
                  <a:lnTo>
                    <a:pt x="190" y="20463"/>
                  </a:lnTo>
                  <a:cubicBezTo>
                    <a:pt x="1319" y="20465"/>
                    <a:pt x="2450" y="20485"/>
                    <a:pt x="3580" y="20485"/>
                  </a:cubicBezTo>
                  <a:cubicBezTo>
                    <a:pt x="4240" y="20485"/>
                    <a:pt x="4900" y="20478"/>
                    <a:pt x="5559" y="20456"/>
                  </a:cubicBezTo>
                  <a:cubicBezTo>
                    <a:pt x="7027" y="20407"/>
                    <a:pt x="8499" y="20264"/>
                    <a:pt x="9853" y="19764"/>
                  </a:cubicBezTo>
                  <a:cubicBezTo>
                    <a:pt x="10480" y="19532"/>
                    <a:pt x="11054" y="19255"/>
                    <a:pt x="11449" y="18801"/>
                  </a:cubicBezTo>
                  <a:cubicBezTo>
                    <a:pt x="11570" y="18664"/>
                    <a:pt x="11668" y="18511"/>
                    <a:pt x="11739" y="18354"/>
                  </a:cubicBezTo>
                  <a:cubicBezTo>
                    <a:pt x="12063" y="17656"/>
                    <a:pt x="12709" y="17186"/>
                    <a:pt x="13544" y="16837"/>
                  </a:cubicBezTo>
                  <a:cubicBezTo>
                    <a:pt x="14237" y="16547"/>
                    <a:pt x="14964" y="16414"/>
                    <a:pt x="15728" y="16414"/>
                  </a:cubicBezTo>
                  <a:cubicBezTo>
                    <a:pt x="15893" y="16414"/>
                    <a:pt x="16059" y="16420"/>
                    <a:pt x="16227" y="16432"/>
                  </a:cubicBezTo>
                  <a:cubicBezTo>
                    <a:pt x="16589" y="16457"/>
                    <a:pt x="16950" y="16472"/>
                    <a:pt x="17311" y="16472"/>
                  </a:cubicBezTo>
                  <a:cubicBezTo>
                    <a:pt x="18000" y="16472"/>
                    <a:pt x="18686" y="16417"/>
                    <a:pt x="19364" y="16269"/>
                  </a:cubicBezTo>
                  <a:cubicBezTo>
                    <a:pt x="20304" y="16063"/>
                    <a:pt x="21037" y="15652"/>
                    <a:pt x="21605" y="15061"/>
                  </a:cubicBezTo>
                  <a:cubicBezTo>
                    <a:pt x="22310" y="14324"/>
                    <a:pt x="23241" y="13789"/>
                    <a:pt x="24242" y="13316"/>
                  </a:cubicBezTo>
                  <a:cubicBezTo>
                    <a:pt x="24624" y="13135"/>
                    <a:pt x="25018" y="13044"/>
                    <a:pt x="25430" y="13044"/>
                  </a:cubicBezTo>
                  <a:cubicBezTo>
                    <a:pt x="25655" y="13044"/>
                    <a:pt x="25886" y="13072"/>
                    <a:pt x="26122" y="13126"/>
                  </a:cubicBezTo>
                  <a:cubicBezTo>
                    <a:pt x="26589" y="13231"/>
                    <a:pt x="27055" y="13338"/>
                    <a:pt x="27532" y="13413"/>
                  </a:cubicBezTo>
                  <a:cubicBezTo>
                    <a:pt x="27740" y="13447"/>
                    <a:pt x="27946" y="13465"/>
                    <a:pt x="28149" y="13465"/>
                  </a:cubicBezTo>
                  <a:cubicBezTo>
                    <a:pt x="28555" y="13465"/>
                    <a:pt x="28948" y="13395"/>
                    <a:pt x="29320" y="13247"/>
                  </a:cubicBezTo>
                  <a:cubicBezTo>
                    <a:pt x="30273" y="12868"/>
                    <a:pt x="31216" y="12474"/>
                    <a:pt x="31974" y="11880"/>
                  </a:cubicBezTo>
                  <a:cubicBezTo>
                    <a:pt x="32434" y="11517"/>
                    <a:pt x="32832" y="11116"/>
                    <a:pt x="33269" y="10740"/>
                  </a:cubicBezTo>
                  <a:cubicBezTo>
                    <a:pt x="33746" y="10326"/>
                    <a:pt x="34294" y="9990"/>
                    <a:pt x="34953" y="9775"/>
                  </a:cubicBezTo>
                  <a:lnTo>
                    <a:pt x="349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0" y="2583981"/>
              <a:ext cx="3912751" cy="2290194"/>
            </a:xfrm>
            <a:custGeom>
              <a:avLst/>
              <a:gdLst/>
              <a:ahLst/>
              <a:cxnLst/>
              <a:rect l="l" t="t" r="r" b="b"/>
              <a:pathLst>
                <a:path w="34894" h="20424" extrusionOk="0">
                  <a:moveTo>
                    <a:pt x="30568" y="1"/>
                  </a:moveTo>
                  <a:cubicBezTo>
                    <a:pt x="29481" y="1"/>
                    <a:pt x="28405" y="55"/>
                    <a:pt x="27329" y="190"/>
                  </a:cubicBezTo>
                  <a:cubicBezTo>
                    <a:pt x="26392" y="307"/>
                    <a:pt x="25502" y="513"/>
                    <a:pt x="24666" y="856"/>
                  </a:cubicBezTo>
                  <a:cubicBezTo>
                    <a:pt x="23951" y="1153"/>
                    <a:pt x="23410" y="1564"/>
                    <a:pt x="23129" y="2157"/>
                  </a:cubicBezTo>
                  <a:cubicBezTo>
                    <a:pt x="22979" y="2474"/>
                    <a:pt x="22770" y="2771"/>
                    <a:pt x="22450" y="3010"/>
                  </a:cubicBezTo>
                  <a:cubicBezTo>
                    <a:pt x="21520" y="3703"/>
                    <a:pt x="20425" y="4063"/>
                    <a:pt x="19156" y="4063"/>
                  </a:cubicBezTo>
                  <a:cubicBezTo>
                    <a:pt x="19021" y="4063"/>
                    <a:pt x="18885" y="4059"/>
                    <a:pt x="18746" y="4051"/>
                  </a:cubicBezTo>
                  <a:cubicBezTo>
                    <a:pt x="18330" y="4025"/>
                    <a:pt x="17914" y="4004"/>
                    <a:pt x="17497" y="4004"/>
                  </a:cubicBezTo>
                  <a:cubicBezTo>
                    <a:pt x="17162" y="4004"/>
                    <a:pt x="16827" y="4017"/>
                    <a:pt x="16491" y="4054"/>
                  </a:cubicBezTo>
                  <a:cubicBezTo>
                    <a:pt x="15231" y="4188"/>
                    <a:pt x="14135" y="4537"/>
                    <a:pt x="13368" y="5343"/>
                  </a:cubicBezTo>
                  <a:cubicBezTo>
                    <a:pt x="12650" y="6093"/>
                    <a:pt x="11717" y="6658"/>
                    <a:pt x="10688" y="7144"/>
                  </a:cubicBezTo>
                  <a:cubicBezTo>
                    <a:pt x="10292" y="7331"/>
                    <a:pt x="9884" y="7430"/>
                    <a:pt x="9458" y="7430"/>
                  </a:cubicBezTo>
                  <a:cubicBezTo>
                    <a:pt x="9235" y="7430"/>
                    <a:pt x="9007" y="7402"/>
                    <a:pt x="8773" y="7347"/>
                  </a:cubicBezTo>
                  <a:cubicBezTo>
                    <a:pt x="8509" y="7285"/>
                    <a:pt x="8234" y="7235"/>
                    <a:pt x="7970" y="7167"/>
                  </a:cubicBezTo>
                  <a:cubicBezTo>
                    <a:pt x="7579" y="7066"/>
                    <a:pt x="7197" y="7015"/>
                    <a:pt x="6824" y="7015"/>
                  </a:cubicBezTo>
                  <a:cubicBezTo>
                    <a:pt x="6190" y="7015"/>
                    <a:pt x="5581" y="7163"/>
                    <a:pt x="4996" y="7461"/>
                  </a:cubicBezTo>
                  <a:cubicBezTo>
                    <a:pt x="4758" y="7581"/>
                    <a:pt x="4504" y="7683"/>
                    <a:pt x="4256" y="7794"/>
                  </a:cubicBezTo>
                  <a:cubicBezTo>
                    <a:pt x="3685" y="8055"/>
                    <a:pt x="3172" y="8371"/>
                    <a:pt x="2732" y="8750"/>
                  </a:cubicBezTo>
                  <a:cubicBezTo>
                    <a:pt x="2363" y="9070"/>
                    <a:pt x="2011" y="9399"/>
                    <a:pt x="1642" y="9719"/>
                  </a:cubicBezTo>
                  <a:cubicBezTo>
                    <a:pt x="1175" y="10127"/>
                    <a:pt x="643" y="10460"/>
                    <a:pt x="0" y="10678"/>
                  </a:cubicBezTo>
                  <a:lnTo>
                    <a:pt x="0" y="10734"/>
                  </a:lnTo>
                  <a:lnTo>
                    <a:pt x="0" y="20352"/>
                  </a:lnTo>
                  <a:lnTo>
                    <a:pt x="0" y="20424"/>
                  </a:lnTo>
                  <a:cubicBezTo>
                    <a:pt x="473" y="20088"/>
                    <a:pt x="1018" y="19826"/>
                    <a:pt x="1593" y="19595"/>
                  </a:cubicBezTo>
                  <a:cubicBezTo>
                    <a:pt x="2598" y="19184"/>
                    <a:pt x="3645" y="18847"/>
                    <a:pt x="4687" y="18498"/>
                  </a:cubicBezTo>
                  <a:cubicBezTo>
                    <a:pt x="5972" y="18068"/>
                    <a:pt x="7013" y="17398"/>
                    <a:pt x="7683" y="16435"/>
                  </a:cubicBezTo>
                  <a:cubicBezTo>
                    <a:pt x="8032" y="15933"/>
                    <a:pt x="8358" y="15427"/>
                    <a:pt x="8635" y="14899"/>
                  </a:cubicBezTo>
                  <a:cubicBezTo>
                    <a:pt x="9122" y="13975"/>
                    <a:pt x="9951" y="13319"/>
                    <a:pt x="11227" y="13012"/>
                  </a:cubicBezTo>
                  <a:cubicBezTo>
                    <a:pt x="11537" y="12937"/>
                    <a:pt x="11840" y="12839"/>
                    <a:pt x="12151" y="12764"/>
                  </a:cubicBezTo>
                  <a:cubicBezTo>
                    <a:pt x="13322" y="12467"/>
                    <a:pt x="14184" y="11900"/>
                    <a:pt x="14745" y="11064"/>
                  </a:cubicBezTo>
                  <a:cubicBezTo>
                    <a:pt x="14918" y="10806"/>
                    <a:pt x="15114" y="10561"/>
                    <a:pt x="15290" y="10303"/>
                  </a:cubicBezTo>
                  <a:cubicBezTo>
                    <a:pt x="15871" y="9461"/>
                    <a:pt x="16459" y="8622"/>
                    <a:pt x="17228" y="7862"/>
                  </a:cubicBezTo>
                  <a:cubicBezTo>
                    <a:pt x="18025" y="7072"/>
                    <a:pt x="19004" y="6482"/>
                    <a:pt x="20238" y="6146"/>
                  </a:cubicBezTo>
                  <a:cubicBezTo>
                    <a:pt x="21053" y="5923"/>
                    <a:pt x="21908" y="5888"/>
                    <a:pt x="22764" y="5872"/>
                  </a:cubicBezTo>
                  <a:cubicBezTo>
                    <a:pt x="23344" y="5861"/>
                    <a:pt x="23860" y="5741"/>
                    <a:pt x="24294" y="5428"/>
                  </a:cubicBezTo>
                  <a:cubicBezTo>
                    <a:pt x="24604" y="5206"/>
                    <a:pt x="24868" y="4961"/>
                    <a:pt x="25126" y="4709"/>
                  </a:cubicBezTo>
                  <a:cubicBezTo>
                    <a:pt x="25740" y="4116"/>
                    <a:pt x="26353" y="3528"/>
                    <a:pt x="27195" y="3094"/>
                  </a:cubicBezTo>
                  <a:cubicBezTo>
                    <a:pt x="28462" y="2442"/>
                    <a:pt x="29806" y="2020"/>
                    <a:pt x="31366" y="2011"/>
                  </a:cubicBezTo>
                  <a:cubicBezTo>
                    <a:pt x="32443" y="2004"/>
                    <a:pt x="33377" y="1704"/>
                    <a:pt x="33990" y="979"/>
                  </a:cubicBezTo>
                  <a:cubicBezTo>
                    <a:pt x="34264" y="653"/>
                    <a:pt x="34512" y="314"/>
                    <a:pt x="34894" y="10"/>
                  </a:cubicBezTo>
                  <a:lnTo>
                    <a:pt x="34642" y="10"/>
                  </a:lnTo>
                  <a:cubicBezTo>
                    <a:pt x="33947" y="10"/>
                    <a:pt x="33250" y="14"/>
                    <a:pt x="32553" y="14"/>
                  </a:cubicBezTo>
                  <a:cubicBezTo>
                    <a:pt x="32041" y="14"/>
                    <a:pt x="31528" y="12"/>
                    <a:pt x="31017" y="4"/>
                  </a:cubicBezTo>
                  <a:cubicBezTo>
                    <a:pt x="30867" y="2"/>
                    <a:pt x="30718" y="1"/>
                    <a:pt x="30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0" y="263175"/>
              <a:ext cx="3909836" cy="2290531"/>
            </a:xfrm>
            <a:custGeom>
              <a:avLst/>
              <a:gdLst/>
              <a:ahLst/>
              <a:cxnLst/>
              <a:rect l="l" t="t" r="r" b="b"/>
              <a:pathLst>
                <a:path w="34868" h="20427" extrusionOk="0">
                  <a:moveTo>
                    <a:pt x="0" y="0"/>
                  </a:moveTo>
                  <a:lnTo>
                    <a:pt x="0" y="56"/>
                  </a:lnTo>
                  <a:lnTo>
                    <a:pt x="0" y="9683"/>
                  </a:lnTo>
                  <a:lnTo>
                    <a:pt x="0" y="9735"/>
                  </a:lnTo>
                  <a:cubicBezTo>
                    <a:pt x="643" y="9954"/>
                    <a:pt x="1175" y="10290"/>
                    <a:pt x="1642" y="10695"/>
                  </a:cubicBezTo>
                  <a:cubicBezTo>
                    <a:pt x="2059" y="11057"/>
                    <a:pt x="2442" y="11439"/>
                    <a:pt x="2879" y="11791"/>
                  </a:cubicBezTo>
                  <a:cubicBezTo>
                    <a:pt x="3642" y="12398"/>
                    <a:pt x="4595" y="12796"/>
                    <a:pt x="5558" y="13181"/>
                  </a:cubicBezTo>
                  <a:cubicBezTo>
                    <a:pt x="5938" y="13334"/>
                    <a:pt x="6337" y="13405"/>
                    <a:pt x="6749" y="13405"/>
                  </a:cubicBezTo>
                  <a:cubicBezTo>
                    <a:pt x="6953" y="13405"/>
                    <a:pt x="7160" y="13388"/>
                    <a:pt x="7370" y="13354"/>
                  </a:cubicBezTo>
                  <a:cubicBezTo>
                    <a:pt x="7807" y="13282"/>
                    <a:pt x="8238" y="13195"/>
                    <a:pt x="8662" y="13090"/>
                  </a:cubicBezTo>
                  <a:cubicBezTo>
                    <a:pt x="8932" y="13022"/>
                    <a:pt x="9196" y="12988"/>
                    <a:pt x="9453" y="12988"/>
                  </a:cubicBezTo>
                  <a:cubicBezTo>
                    <a:pt x="9899" y="12988"/>
                    <a:pt x="10327" y="13090"/>
                    <a:pt x="10744" y="13296"/>
                  </a:cubicBezTo>
                  <a:cubicBezTo>
                    <a:pt x="11710" y="13769"/>
                    <a:pt x="12610" y="14291"/>
                    <a:pt x="13293" y="15006"/>
                  </a:cubicBezTo>
                  <a:cubicBezTo>
                    <a:pt x="13910" y="15655"/>
                    <a:pt x="14738" y="16070"/>
                    <a:pt x="15766" y="16259"/>
                  </a:cubicBezTo>
                  <a:cubicBezTo>
                    <a:pt x="16371" y="16369"/>
                    <a:pt x="16978" y="16411"/>
                    <a:pt x="17588" y="16411"/>
                  </a:cubicBezTo>
                  <a:cubicBezTo>
                    <a:pt x="17949" y="16411"/>
                    <a:pt x="18311" y="16396"/>
                    <a:pt x="18674" y="16373"/>
                  </a:cubicBezTo>
                  <a:cubicBezTo>
                    <a:pt x="18843" y="16362"/>
                    <a:pt x="19011" y="16356"/>
                    <a:pt x="19177" y="16356"/>
                  </a:cubicBezTo>
                  <a:cubicBezTo>
                    <a:pt x="19817" y="16356"/>
                    <a:pt x="20436" y="16445"/>
                    <a:pt x="21033" y="16657"/>
                  </a:cubicBezTo>
                  <a:cubicBezTo>
                    <a:pt x="22036" y="17013"/>
                    <a:pt x="22812" y="17525"/>
                    <a:pt x="23181" y="18345"/>
                  </a:cubicBezTo>
                  <a:cubicBezTo>
                    <a:pt x="23217" y="18429"/>
                    <a:pt x="23273" y="18511"/>
                    <a:pt x="23328" y="18592"/>
                  </a:cubicBezTo>
                  <a:cubicBezTo>
                    <a:pt x="23710" y="19134"/>
                    <a:pt x="24343" y="19447"/>
                    <a:pt x="25044" y="19705"/>
                  </a:cubicBezTo>
                  <a:cubicBezTo>
                    <a:pt x="26403" y="20208"/>
                    <a:pt x="27874" y="20348"/>
                    <a:pt x="29343" y="20397"/>
                  </a:cubicBezTo>
                  <a:cubicBezTo>
                    <a:pt x="30004" y="20419"/>
                    <a:pt x="30666" y="20426"/>
                    <a:pt x="31329" y="20426"/>
                  </a:cubicBezTo>
                  <a:cubicBezTo>
                    <a:pt x="32463" y="20426"/>
                    <a:pt x="33599" y="20406"/>
                    <a:pt x="34734" y="20404"/>
                  </a:cubicBezTo>
                  <a:cubicBezTo>
                    <a:pt x="34753" y="20404"/>
                    <a:pt x="34774" y="20407"/>
                    <a:pt x="34795" y="20407"/>
                  </a:cubicBezTo>
                  <a:cubicBezTo>
                    <a:pt x="34820" y="20407"/>
                    <a:pt x="34845" y="20402"/>
                    <a:pt x="34868" y="20381"/>
                  </a:cubicBezTo>
                  <a:cubicBezTo>
                    <a:pt x="34535" y="20123"/>
                    <a:pt x="34300" y="19810"/>
                    <a:pt x="34049" y="19506"/>
                  </a:cubicBezTo>
                  <a:cubicBezTo>
                    <a:pt x="33889" y="19317"/>
                    <a:pt x="33716" y="19137"/>
                    <a:pt x="33494" y="18988"/>
                  </a:cubicBezTo>
                  <a:cubicBezTo>
                    <a:pt x="32874" y="18569"/>
                    <a:pt x="32123" y="18426"/>
                    <a:pt x="31317" y="18396"/>
                  </a:cubicBezTo>
                  <a:cubicBezTo>
                    <a:pt x="30723" y="18374"/>
                    <a:pt x="30123" y="18364"/>
                    <a:pt x="29558" y="18220"/>
                  </a:cubicBezTo>
                  <a:cubicBezTo>
                    <a:pt x="27985" y="17816"/>
                    <a:pt x="26624" y="17167"/>
                    <a:pt x="25590" y="16158"/>
                  </a:cubicBezTo>
                  <a:cubicBezTo>
                    <a:pt x="25159" y="15737"/>
                    <a:pt x="24767" y="15293"/>
                    <a:pt x="24229" y="14944"/>
                  </a:cubicBezTo>
                  <a:cubicBezTo>
                    <a:pt x="23886" y="14722"/>
                    <a:pt x="23508" y="14591"/>
                    <a:pt x="23057" y="14562"/>
                  </a:cubicBezTo>
                  <a:cubicBezTo>
                    <a:pt x="22512" y="14523"/>
                    <a:pt x="21964" y="14526"/>
                    <a:pt x="21419" y="14477"/>
                  </a:cubicBezTo>
                  <a:cubicBezTo>
                    <a:pt x="20231" y="14363"/>
                    <a:pt x="19183" y="14004"/>
                    <a:pt x="18289" y="13416"/>
                  </a:cubicBezTo>
                  <a:cubicBezTo>
                    <a:pt x="17346" y="12796"/>
                    <a:pt x="16651" y="12017"/>
                    <a:pt x="16047" y="11194"/>
                  </a:cubicBezTo>
                  <a:cubicBezTo>
                    <a:pt x="15567" y="10535"/>
                    <a:pt x="15133" y="9856"/>
                    <a:pt x="14630" y="9203"/>
                  </a:cubicBezTo>
                  <a:cubicBezTo>
                    <a:pt x="14229" y="8681"/>
                    <a:pt x="13740" y="8218"/>
                    <a:pt x="13005" y="7940"/>
                  </a:cubicBezTo>
                  <a:cubicBezTo>
                    <a:pt x="12523" y="7757"/>
                    <a:pt x="12026" y="7591"/>
                    <a:pt x="11508" y="7477"/>
                  </a:cubicBezTo>
                  <a:cubicBezTo>
                    <a:pt x="10131" y="7180"/>
                    <a:pt x="9164" y="6540"/>
                    <a:pt x="8639" y="5528"/>
                  </a:cubicBezTo>
                  <a:cubicBezTo>
                    <a:pt x="8381" y="5036"/>
                    <a:pt x="8071" y="4559"/>
                    <a:pt x="7757" y="4086"/>
                  </a:cubicBezTo>
                  <a:cubicBezTo>
                    <a:pt x="7069" y="3049"/>
                    <a:pt x="5966" y="2350"/>
                    <a:pt x="4595" y="1883"/>
                  </a:cubicBezTo>
                  <a:cubicBezTo>
                    <a:pt x="3930" y="1654"/>
                    <a:pt x="3234" y="1472"/>
                    <a:pt x="2585" y="1211"/>
                  </a:cubicBezTo>
                  <a:cubicBezTo>
                    <a:pt x="1687" y="852"/>
                    <a:pt x="744" y="53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848385" y="2581066"/>
              <a:ext cx="4295684" cy="2562452"/>
            </a:xfrm>
            <a:custGeom>
              <a:avLst/>
              <a:gdLst/>
              <a:ahLst/>
              <a:cxnLst/>
              <a:rect l="l" t="t" r="r" b="b"/>
              <a:pathLst>
                <a:path w="38309" h="22852" extrusionOk="0">
                  <a:moveTo>
                    <a:pt x="2235" y="1"/>
                  </a:moveTo>
                  <a:cubicBezTo>
                    <a:pt x="2171" y="1"/>
                    <a:pt x="2106" y="3"/>
                    <a:pt x="2041" y="7"/>
                  </a:cubicBezTo>
                  <a:cubicBezTo>
                    <a:pt x="1590" y="31"/>
                    <a:pt x="1144" y="68"/>
                    <a:pt x="693" y="68"/>
                  </a:cubicBezTo>
                  <a:cubicBezTo>
                    <a:pt x="595" y="68"/>
                    <a:pt x="497" y="67"/>
                    <a:pt x="399" y="62"/>
                  </a:cubicBezTo>
                  <a:cubicBezTo>
                    <a:pt x="333" y="59"/>
                    <a:pt x="268" y="55"/>
                    <a:pt x="200" y="52"/>
                  </a:cubicBezTo>
                  <a:lnTo>
                    <a:pt x="1" y="52"/>
                  </a:lnTo>
                  <a:cubicBezTo>
                    <a:pt x="823" y="424"/>
                    <a:pt x="1407" y="927"/>
                    <a:pt x="1815" y="1551"/>
                  </a:cubicBezTo>
                  <a:cubicBezTo>
                    <a:pt x="2207" y="2147"/>
                    <a:pt x="2729" y="2664"/>
                    <a:pt x="3418" y="3084"/>
                  </a:cubicBezTo>
                  <a:cubicBezTo>
                    <a:pt x="3686" y="3247"/>
                    <a:pt x="3983" y="3352"/>
                    <a:pt x="4322" y="3384"/>
                  </a:cubicBezTo>
                  <a:cubicBezTo>
                    <a:pt x="4730" y="3427"/>
                    <a:pt x="5141" y="3456"/>
                    <a:pt x="5549" y="3521"/>
                  </a:cubicBezTo>
                  <a:cubicBezTo>
                    <a:pt x="6610" y="3682"/>
                    <a:pt x="7559" y="4050"/>
                    <a:pt x="8503" y="4429"/>
                  </a:cubicBezTo>
                  <a:cubicBezTo>
                    <a:pt x="8992" y="4628"/>
                    <a:pt x="9399" y="4899"/>
                    <a:pt x="9736" y="5235"/>
                  </a:cubicBezTo>
                  <a:cubicBezTo>
                    <a:pt x="10108" y="5610"/>
                    <a:pt x="10447" y="5999"/>
                    <a:pt x="10692" y="6426"/>
                  </a:cubicBezTo>
                  <a:cubicBezTo>
                    <a:pt x="11127" y="7183"/>
                    <a:pt x="11743" y="7842"/>
                    <a:pt x="12484" y="8443"/>
                  </a:cubicBezTo>
                  <a:cubicBezTo>
                    <a:pt x="12814" y="8710"/>
                    <a:pt x="13202" y="8874"/>
                    <a:pt x="13692" y="8887"/>
                  </a:cubicBezTo>
                  <a:cubicBezTo>
                    <a:pt x="13891" y="8890"/>
                    <a:pt x="14093" y="8897"/>
                    <a:pt x="14292" y="8910"/>
                  </a:cubicBezTo>
                  <a:cubicBezTo>
                    <a:pt x="15326" y="8969"/>
                    <a:pt x="16175" y="9266"/>
                    <a:pt x="16661" y="10010"/>
                  </a:cubicBezTo>
                  <a:cubicBezTo>
                    <a:pt x="16899" y="10368"/>
                    <a:pt x="17125" y="10737"/>
                    <a:pt x="17366" y="11096"/>
                  </a:cubicBezTo>
                  <a:cubicBezTo>
                    <a:pt x="17559" y="11387"/>
                    <a:pt x="17693" y="11694"/>
                    <a:pt x="17794" y="12007"/>
                  </a:cubicBezTo>
                  <a:cubicBezTo>
                    <a:pt x="17964" y="12529"/>
                    <a:pt x="18022" y="13064"/>
                    <a:pt x="18191" y="13586"/>
                  </a:cubicBezTo>
                  <a:cubicBezTo>
                    <a:pt x="18528" y="14611"/>
                    <a:pt x="19327" y="15319"/>
                    <a:pt x="20656" y="15666"/>
                  </a:cubicBezTo>
                  <a:cubicBezTo>
                    <a:pt x="21230" y="15815"/>
                    <a:pt x="21791" y="15988"/>
                    <a:pt x="22356" y="16155"/>
                  </a:cubicBezTo>
                  <a:cubicBezTo>
                    <a:pt x="23942" y="16625"/>
                    <a:pt x="25022" y="17463"/>
                    <a:pt x="25574" y="18690"/>
                  </a:cubicBezTo>
                  <a:cubicBezTo>
                    <a:pt x="26070" y="19787"/>
                    <a:pt x="26807" y="20779"/>
                    <a:pt x="27777" y="21680"/>
                  </a:cubicBezTo>
                  <a:cubicBezTo>
                    <a:pt x="28295" y="22159"/>
                    <a:pt x="28893" y="22548"/>
                    <a:pt x="29581" y="22852"/>
                  </a:cubicBezTo>
                  <a:lnTo>
                    <a:pt x="38308" y="22852"/>
                  </a:lnTo>
                  <a:lnTo>
                    <a:pt x="38308" y="20887"/>
                  </a:lnTo>
                  <a:lnTo>
                    <a:pt x="38308" y="20819"/>
                  </a:lnTo>
                  <a:cubicBezTo>
                    <a:pt x="38109" y="20649"/>
                    <a:pt x="37914" y="20483"/>
                    <a:pt x="37668" y="20352"/>
                  </a:cubicBezTo>
                  <a:cubicBezTo>
                    <a:pt x="36608" y="19790"/>
                    <a:pt x="35453" y="19359"/>
                    <a:pt x="34264" y="18987"/>
                  </a:cubicBezTo>
                  <a:cubicBezTo>
                    <a:pt x="33465" y="18736"/>
                    <a:pt x="32669" y="18495"/>
                    <a:pt x="32006" y="18061"/>
                  </a:cubicBezTo>
                  <a:cubicBezTo>
                    <a:pt x="31399" y="17663"/>
                    <a:pt x="30789" y="17271"/>
                    <a:pt x="30417" y="16713"/>
                  </a:cubicBezTo>
                  <a:cubicBezTo>
                    <a:pt x="30051" y="16168"/>
                    <a:pt x="29670" y="15630"/>
                    <a:pt x="29376" y="15055"/>
                  </a:cubicBezTo>
                  <a:cubicBezTo>
                    <a:pt x="28929" y="14180"/>
                    <a:pt x="28162" y="13544"/>
                    <a:pt x="26954" y="13250"/>
                  </a:cubicBezTo>
                  <a:cubicBezTo>
                    <a:pt x="26599" y="13162"/>
                    <a:pt x="26253" y="13057"/>
                    <a:pt x="25900" y="12963"/>
                  </a:cubicBezTo>
                  <a:cubicBezTo>
                    <a:pt x="24807" y="12673"/>
                    <a:pt x="23958" y="12153"/>
                    <a:pt x="23394" y="11377"/>
                  </a:cubicBezTo>
                  <a:cubicBezTo>
                    <a:pt x="23094" y="10966"/>
                    <a:pt x="22777" y="10561"/>
                    <a:pt x="22499" y="10140"/>
                  </a:cubicBezTo>
                  <a:cubicBezTo>
                    <a:pt x="21971" y="9344"/>
                    <a:pt x="21374" y="8580"/>
                    <a:pt x="20643" y="7878"/>
                  </a:cubicBezTo>
                  <a:cubicBezTo>
                    <a:pt x="19860" y="7128"/>
                    <a:pt x="18881" y="6603"/>
                    <a:pt x="17679" y="6321"/>
                  </a:cubicBezTo>
                  <a:cubicBezTo>
                    <a:pt x="17067" y="6180"/>
                    <a:pt x="16429" y="6121"/>
                    <a:pt x="15789" y="6121"/>
                  </a:cubicBezTo>
                  <a:cubicBezTo>
                    <a:pt x="15741" y="6121"/>
                    <a:pt x="15692" y="6122"/>
                    <a:pt x="15643" y="6122"/>
                  </a:cubicBezTo>
                  <a:cubicBezTo>
                    <a:pt x="15625" y="6123"/>
                    <a:pt x="15608" y="6123"/>
                    <a:pt x="15590" y="6123"/>
                  </a:cubicBezTo>
                  <a:cubicBezTo>
                    <a:pt x="14714" y="6123"/>
                    <a:pt x="13997" y="5871"/>
                    <a:pt x="13427" y="5362"/>
                  </a:cubicBezTo>
                  <a:cubicBezTo>
                    <a:pt x="13290" y="5238"/>
                    <a:pt x="13150" y="5114"/>
                    <a:pt x="13019" y="4987"/>
                  </a:cubicBezTo>
                  <a:cubicBezTo>
                    <a:pt x="12660" y="4641"/>
                    <a:pt x="12330" y="4272"/>
                    <a:pt x="11913" y="3965"/>
                  </a:cubicBezTo>
                  <a:cubicBezTo>
                    <a:pt x="10496" y="2924"/>
                    <a:pt x="8858" y="2268"/>
                    <a:pt x="6822" y="2249"/>
                  </a:cubicBezTo>
                  <a:cubicBezTo>
                    <a:pt x="5572" y="2236"/>
                    <a:pt x="4554" y="1841"/>
                    <a:pt x="3904" y="986"/>
                  </a:cubicBezTo>
                  <a:cubicBezTo>
                    <a:pt x="3744" y="777"/>
                    <a:pt x="3571" y="572"/>
                    <a:pt x="3372" y="382"/>
                  </a:cubicBezTo>
                  <a:cubicBezTo>
                    <a:pt x="3258" y="268"/>
                    <a:pt x="3134" y="153"/>
                    <a:pt x="2957" y="102"/>
                  </a:cubicBezTo>
                  <a:cubicBezTo>
                    <a:pt x="2724" y="31"/>
                    <a:pt x="2482" y="1"/>
                    <a:pt x="2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0" y="0"/>
              <a:ext cx="4292320" cy="2555275"/>
            </a:xfrm>
            <a:custGeom>
              <a:avLst/>
              <a:gdLst/>
              <a:ahLst/>
              <a:cxnLst/>
              <a:rect l="l" t="t" r="r" b="b"/>
              <a:pathLst>
                <a:path w="38279" h="22788" extrusionOk="0">
                  <a:moveTo>
                    <a:pt x="0" y="1"/>
                  </a:moveTo>
                  <a:lnTo>
                    <a:pt x="0" y="1949"/>
                  </a:lnTo>
                  <a:lnTo>
                    <a:pt x="0" y="2034"/>
                  </a:lnTo>
                  <a:cubicBezTo>
                    <a:pt x="607" y="2513"/>
                    <a:pt x="1368" y="2837"/>
                    <a:pt x="2148" y="3147"/>
                  </a:cubicBezTo>
                  <a:cubicBezTo>
                    <a:pt x="3006" y="3483"/>
                    <a:pt x="3904" y="3757"/>
                    <a:pt x="4781" y="4057"/>
                  </a:cubicBezTo>
                  <a:cubicBezTo>
                    <a:pt x="6129" y="4514"/>
                    <a:pt x="7222" y="5209"/>
                    <a:pt x="7927" y="6214"/>
                  </a:cubicBezTo>
                  <a:cubicBezTo>
                    <a:pt x="8290" y="6730"/>
                    <a:pt x="8623" y="7252"/>
                    <a:pt x="8906" y="7794"/>
                  </a:cubicBezTo>
                  <a:cubicBezTo>
                    <a:pt x="9354" y="8649"/>
                    <a:pt x="10127" y="9253"/>
                    <a:pt x="11302" y="9540"/>
                  </a:cubicBezTo>
                  <a:cubicBezTo>
                    <a:pt x="11654" y="9628"/>
                    <a:pt x="12003" y="9729"/>
                    <a:pt x="12356" y="9827"/>
                  </a:cubicBezTo>
                  <a:cubicBezTo>
                    <a:pt x="13345" y="10098"/>
                    <a:pt x="14157" y="10541"/>
                    <a:pt x="14716" y="11234"/>
                  </a:cubicBezTo>
                  <a:cubicBezTo>
                    <a:pt x="15022" y="11615"/>
                    <a:pt x="15303" y="12004"/>
                    <a:pt x="15574" y="12399"/>
                  </a:cubicBezTo>
                  <a:cubicBezTo>
                    <a:pt x="16138" y="13215"/>
                    <a:pt x="16706" y="14024"/>
                    <a:pt x="17447" y="14762"/>
                  </a:cubicBezTo>
                  <a:cubicBezTo>
                    <a:pt x="18211" y="15519"/>
                    <a:pt x="19147" y="16090"/>
                    <a:pt x="20329" y="16410"/>
                  </a:cubicBezTo>
                  <a:cubicBezTo>
                    <a:pt x="21030" y="16602"/>
                    <a:pt x="21760" y="16668"/>
                    <a:pt x="22501" y="16668"/>
                  </a:cubicBezTo>
                  <a:cubicBezTo>
                    <a:pt x="22539" y="16668"/>
                    <a:pt x="22578" y="16668"/>
                    <a:pt x="22616" y="16667"/>
                  </a:cubicBezTo>
                  <a:cubicBezTo>
                    <a:pt x="22633" y="16667"/>
                    <a:pt x="22649" y="16667"/>
                    <a:pt x="22665" y="16667"/>
                  </a:cubicBezTo>
                  <a:cubicBezTo>
                    <a:pt x="23537" y="16667"/>
                    <a:pt x="24249" y="16915"/>
                    <a:pt x="24813" y="17421"/>
                  </a:cubicBezTo>
                  <a:cubicBezTo>
                    <a:pt x="24996" y="17584"/>
                    <a:pt x="25175" y="17747"/>
                    <a:pt x="25345" y="17914"/>
                  </a:cubicBezTo>
                  <a:cubicBezTo>
                    <a:pt x="25987" y="18544"/>
                    <a:pt x="26644" y="19161"/>
                    <a:pt x="27558" y="19588"/>
                  </a:cubicBezTo>
                  <a:cubicBezTo>
                    <a:pt x="28220" y="19898"/>
                    <a:pt x="28893" y="20186"/>
                    <a:pt x="29637" y="20359"/>
                  </a:cubicBezTo>
                  <a:cubicBezTo>
                    <a:pt x="30227" y="20496"/>
                    <a:pt x="30844" y="20505"/>
                    <a:pt x="31458" y="20535"/>
                  </a:cubicBezTo>
                  <a:cubicBezTo>
                    <a:pt x="32694" y="20591"/>
                    <a:pt x="33699" y="20956"/>
                    <a:pt x="34342" y="21798"/>
                  </a:cubicBezTo>
                  <a:cubicBezTo>
                    <a:pt x="34505" y="22010"/>
                    <a:pt x="34678" y="22222"/>
                    <a:pt x="34884" y="22415"/>
                  </a:cubicBezTo>
                  <a:cubicBezTo>
                    <a:pt x="35002" y="22525"/>
                    <a:pt x="35123" y="22636"/>
                    <a:pt x="35302" y="22689"/>
                  </a:cubicBezTo>
                  <a:cubicBezTo>
                    <a:pt x="35545" y="22761"/>
                    <a:pt x="35795" y="22788"/>
                    <a:pt x="36048" y="22788"/>
                  </a:cubicBezTo>
                  <a:cubicBezTo>
                    <a:pt x="36172" y="22788"/>
                    <a:pt x="36296" y="22781"/>
                    <a:pt x="36421" y="22770"/>
                  </a:cubicBezTo>
                  <a:cubicBezTo>
                    <a:pt x="36808" y="22739"/>
                    <a:pt x="37195" y="22722"/>
                    <a:pt x="37581" y="22722"/>
                  </a:cubicBezTo>
                  <a:cubicBezTo>
                    <a:pt x="37675" y="22722"/>
                    <a:pt x="37768" y="22723"/>
                    <a:pt x="37861" y="22725"/>
                  </a:cubicBezTo>
                  <a:cubicBezTo>
                    <a:pt x="37923" y="22728"/>
                    <a:pt x="37981" y="22731"/>
                    <a:pt x="38040" y="22734"/>
                  </a:cubicBezTo>
                  <a:cubicBezTo>
                    <a:pt x="38102" y="22737"/>
                    <a:pt x="38161" y="22741"/>
                    <a:pt x="38278" y="22744"/>
                  </a:cubicBezTo>
                  <a:cubicBezTo>
                    <a:pt x="37345" y="22336"/>
                    <a:pt x="36764" y="21758"/>
                    <a:pt x="36320" y="21083"/>
                  </a:cubicBezTo>
                  <a:cubicBezTo>
                    <a:pt x="36004" y="20603"/>
                    <a:pt x="35556" y="20199"/>
                    <a:pt x="35038" y="19833"/>
                  </a:cubicBezTo>
                  <a:cubicBezTo>
                    <a:pt x="34642" y="19556"/>
                    <a:pt x="34192" y="19399"/>
                    <a:pt x="33657" y="19373"/>
                  </a:cubicBezTo>
                  <a:cubicBezTo>
                    <a:pt x="33330" y="19360"/>
                    <a:pt x="33008" y="19314"/>
                    <a:pt x="32688" y="19265"/>
                  </a:cubicBezTo>
                  <a:cubicBezTo>
                    <a:pt x="31627" y="19105"/>
                    <a:pt x="30681" y="18737"/>
                    <a:pt x="29738" y="18354"/>
                  </a:cubicBezTo>
                  <a:cubicBezTo>
                    <a:pt x="29261" y="18159"/>
                    <a:pt x="28860" y="17895"/>
                    <a:pt x="28530" y="17568"/>
                  </a:cubicBezTo>
                  <a:cubicBezTo>
                    <a:pt x="28093" y="17137"/>
                    <a:pt x="27721" y="16677"/>
                    <a:pt x="27433" y="16178"/>
                  </a:cubicBezTo>
                  <a:cubicBezTo>
                    <a:pt x="27022" y="15460"/>
                    <a:pt x="26399" y="14859"/>
                    <a:pt x="25701" y="14298"/>
                  </a:cubicBezTo>
                  <a:cubicBezTo>
                    <a:pt x="25407" y="14063"/>
                    <a:pt x="25055" y="13926"/>
                    <a:pt x="24627" y="13906"/>
                  </a:cubicBezTo>
                  <a:cubicBezTo>
                    <a:pt x="24421" y="13894"/>
                    <a:pt x="24213" y="13890"/>
                    <a:pt x="24007" y="13880"/>
                  </a:cubicBezTo>
                  <a:cubicBezTo>
                    <a:pt x="22956" y="13828"/>
                    <a:pt x="22091" y="13537"/>
                    <a:pt x="21592" y="12787"/>
                  </a:cubicBezTo>
                  <a:cubicBezTo>
                    <a:pt x="21354" y="12425"/>
                    <a:pt x="21128" y="12056"/>
                    <a:pt x="20887" y="11697"/>
                  </a:cubicBezTo>
                  <a:cubicBezTo>
                    <a:pt x="20632" y="11318"/>
                    <a:pt x="20482" y="10917"/>
                    <a:pt x="20375" y="10506"/>
                  </a:cubicBezTo>
                  <a:cubicBezTo>
                    <a:pt x="20241" y="10000"/>
                    <a:pt x="20179" y="9481"/>
                    <a:pt x="19976" y="8988"/>
                  </a:cubicBezTo>
                  <a:cubicBezTo>
                    <a:pt x="19611" y="8107"/>
                    <a:pt x="18880" y="7487"/>
                    <a:pt x="17728" y="7161"/>
                  </a:cubicBezTo>
                  <a:cubicBezTo>
                    <a:pt x="17219" y="7017"/>
                    <a:pt x="16710" y="6864"/>
                    <a:pt x="16194" y="6727"/>
                  </a:cubicBezTo>
                  <a:cubicBezTo>
                    <a:pt x="14428" y="6253"/>
                    <a:pt x="13221" y="5369"/>
                    <a:pt x="12621" y="4005"/>
                  </a:cubicBezTo>
                  <a:cubicBezTo>
                    <a:pt x="12209" y="3068"/>
                    <a:pt x="11599" y="2207"/>
                    <a:pt x="10792" y="1424"/>
                  </a:cubicBezTo>
                  <a:cubicBezTo>
                    <a:pt x="10225" y="872"/>
                    <a:pt x="9618" y="359"/>
                    <a:pt x="88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849170" y="0"/>
              <a:ext cx="4294899" cy="2555163"/>
            </a:xfrm>
            <a:custGeom>
              <a:avLst/>
              <a:gdLst/>
              <a:ahLst/>
              <a:cxnLst/>
              <a:rect l="l" t="t" r="r" b="b"/>
              <a:pathLst>
                <a:path w="38302" h="22787" extrusionOk="0">
                  <a:moveTo>
                    <a:pt x="29428" y="1"/>
                  </a:moveTo>
                  <a:cubicBezTo>
                    <a:pt x="28948" y="219"/>
                    <a:pt x="28508" y="477"/>
                    <a:pt x="28125" y="800"/>
                  </a:cubicBezTo>
                  <a:cubicBezTo>
                    <a:pt x="26976" y="1776"/>
                    <a:pt x="26112" y="2876"/>
                    <a:pt x="25560" y="4116"/>
                  </a:cubicBezTo>
                  <a:cubicBezTo>
                    <a:pt x="25107" y="5141"/>
                    <a:pt x="24248" y="5917"/>
                    <a:pt x="22982" y="6414"/>
                  </a:cubicBezTo>
                  <a:cubicBezTo>
                    <a:pt x="22277" y="6691"/>
                    <a:pt x="21530" y="6896"/>
                    <a:pt x="20776" y="7086"/>
                  </a:cubicBezTo>
                  <a:cubicBezTo>
                    <a:pt x="19376" y="7432"/>
                    <a:pt x="18517" y="8146"/>
                    <a:pt x="18178" y="9233"/>
                  </a:cubicBezTo>
                  <a:cubicBezTo>
                    <a:pt x="18025" y="9716"/>
                    <a:pt x="17966" y="10212"/>
                    <a:pt x="17816" y="10692"/>
                  </a:cubicBezTo>
                  <a:cubicBezTo>
                    <a:pt x="17545" y="11560"/>
                    <a:pt x="16981" y="12330"/>
                    <a:pt x="16396" y="13087"/>
                  </a:cubicBezTo>
                  <a:cubicBezTo>
                    <a:pt x="16155" y="13404"/>
                    <a:pt x="15744" y="13587"/>
                    <a:pt x="15297" y="13718"/>
                  </a:cubicBezTo>
                  <a:cubicBezTo>
                    <a:pt x="14797" y="13864"/>
                    <a:pt x="14272" y="13887"/>
                    <a:pt x="13743" y="13900"/>
                  </a:cubicBezTo>
                  <a:cubicBezTo>
                    <a:pt x="13289" y="13909"/>
                    <a:pt x="12891" y="14021"/>
                    <a:pt x="12578" y="14272"/>
                  </a:cubicBezTo>
                  <a:cubicBezTo>
                    <a:pt x="11906" y="14810"/>
                    <a:pt x="11279" y="15375"/>
                    <a:pt x="10881" y="16063"/>
                  </a:cubicBezTo>
                  <a:cubicBezTo>
                    <a:pt x="10773" y="16253"/>
                    <a:pt x="10646" y="16435"/>
                    <a:pt x="10519" y="16622"/>
                  </a:cubicBezTo>
                  <a:cubicBezTo>
                    <a:pt x="9915" y="17493"/>
                    <a:pt x="9103" y="18185"/>
                    <a:pt x="7878" y="18613"/>
                  </a:cubicBezTo>
                  <a:cubicBezTo>
                    <a:pt x="6779" y="18997"/>
                    <a:pt x="5669" y="19311"/>
                    <a:pt x="4455" y="19386"/>
                  </a:cubicBezTo>
                  <a:cubicBezTo>
                    <a:pt x="4099" y="19409"/>
                    <a:pt x="3763" y="19490"/>
                    <a:pt x="3479" y="19663"/>
                  </a:cubicBezTo>
                  <a:cubicBezTo>
                    <a:pt x="2915" y="20012"/>
                    <a:pt x="2422" y="20404"/>
                    <a:pt x="2063" y="20891"/>
                  </a:cubicBezTo>
                  <a:cubicBezTo>
                    <a:pt x="1808" y="21233"/>
                    <a:pt x="1596" y="21599"/>
                    <a:pt x="1254" y="21902"/>
                  </a:cubicBezTo>
                  <a:cubicBezTo>
                    <a:pt x="894" y="22222"/>
                    <a:pt x="513" y="22522"/>
                    <a:pt x="1" y="22725"/>
                  </a:cubicBezTo>
                  <a:cubicBezTo>
                    <a:pt x="128" y="22725"/>
                    <a:pt x="251" y="22726"/>
                    <a:pt x="372" y="22726"/>
                  </a:cubicBezTo>
                  <a:cubicBezTo>
                    <a:pt x="507" y="22726"/>
                    <a:pt x="639" y="22725"/>
                    <a:pt x="771" y="22721"/>
                  </a:cubicBezTo>
                  <a:cubicBezTo>
                    <a:pt x="806" y="22720"/>
                    <a:pt x="841" y="22720"/>
                    <a:pt x="877" y="22720"/>
                  </a:cubicBezTo>
                  <a:cubicBezTo>
                    <a:pt x="1314" y="22720"/>
                    <a:pt x="1749" y="22786"/>
                    <a:pt x="2187" y="22786"/>
                  </a:cubicBezTo>
                  <a:cubicBezTo>
                    <a:pt x="2301" y="22786"/>
                    <a:pt x="2415" y="22782"/>
                    <a:pt x="2530" y="22770"/>
                  </a:cubicBezTo>
                  <a:cubicBezTo>
                    <a:pt x="2778" y="22744"/>
                    <a:pt x="3019" y="22692"/>
                    <a:pt x="3205" y="22545"/>
                  </a:cubicBezTo>
                  <a:cubicBezTo>
                    <a:pt x="3492" y="22317"/>
                    <a:pt x="3701" y="22046"/>
                    <a:pt x="3914" y="21778"/>
                  </a:cubicBezTo>
                  <a:cubicBezTo>
                    <a:pt x="4360" y="21220"/>
                    <a:pt x="4974" y="20835"/>
                    <a:pt x="5806" y="20659"/>
                  </a:cubicBezTo>
                  <a:cubicBezTo>
                    <a:pt x="6247" y="20564"/>
                    <a:pt x="6697" y="20532"/>
                    <a:pt x="7151" y="20518"/>
                  </a:cubicBezTo>
                  <a:cubicBezTo>
                    <a:pt x="7794" y="20499"/>
                    <a:pt x="8427" y="20440"/>
                    <a:pt x="9031" y="20251"/>
                  </a:cubicBezTo>
                  <a:cubicBezTo>
                    <a:pt x="10460" y="19797"/>
                    <a:pt x="11697" y="19154"/>
                    <a:pt x="12620" y="18188"/>
                  </a:cubicBezTo>
                  <a:cubicBezTo>
                    <a:pt x="12973" y="17813"/>
                    <a:pt x="13342" y="17447"/>
                    <a:pt x="13805" y="17140"/>
                  </a:cubicBezTo>
                  <a:cubicBezTo>
                    <a:pt x="14223" y="16863"/>
                    <a:pt x="14699" y="16706"/>
                    <a:pt x="15254" y="16687"/>
                  </a:cubicBezTo>
                  <a:cubicBezTo>
                    <a:pt x="15646" y="16674"/>
                    <a:pt x="16041" y="16661"/>
                    <a:pt x="16432" y="16638"/>
                  </a:cubicBezTo>
                  <a:cubicBezTo>
                    <a:pt x="18022" y="16533"/>
                    <a:pt x="19353" y="16038"/>
                    <a:pt x="20397" y="15117"/>
                  </a:cubicBezTo>
                  <a:cubicBezTo>
                    <a:pt x="20945" y="14638"/>
                    <a:pt x="21435" y="14125"/>
                    <a:pt x="21843" y="13570"/>
                  </a:cubicBezTo>
                  <a:cubicBezTo>
                    <a:pt x="22359" y="12868"/>
                    <a:pt x="22822" y="12144"/>
                    <a:pt x="23358" y="11452"/>
                  </a:cubicBezTo>
                  <a:cubicBezTo>
                    <a:pt x="23808" y="10865"/>
                    <a:pt x="24366" y="10356"/>
                    <a:pt x="25202" y="10059"/>
                  </a:cubicBezTo>
                  <a:cubicBezTo>
                    <a:pt x="25642" y="9902"/>
                    <a:pt x="26083" y="9743"/>
                    <a:pt x="26550" y="9645"/>
                  </a:cubicBezTo>
                  <a:cubicBezTo>
                    <a:pt x="27874" y="9363"/>
                    <a:pt x="28837" y="8776"/>
                    <a:pt x="29339" y="7788"/>
                  </a:cubicBezTo>
                  <a:cubicBezTo>
                    <a:pt x="29585" y="7301"/>
                    <a:pt x="29901" y="6841"/>
                    <a:pt x="30204" y="6371"/>
                  </a:cubicBezTo>
                  <a:cubicBezTo>
                    <a:pt x="30912" y="5281"/>
                    <a:pt x="32055" y="4543"/>
                    <a:pt x="33484" y="4048"/>
                  </a:cubicBezTo>
                  <a:cubicBezTo>
                    <a:pt x="34209" y="3796"/>
                    <a:pt x="34969" y="3600"/>
                    <a:pt x="35674" y="3310"/>
                  </a:cubicBezTo>
                  <a:cubicBezTo>
                    <a:pt x="36346" y="3032"/>
                    <a:pt x="37048" y="2794"/>
                    <a:pt x="37661" y="2439"/>
                  </a:cubicBezTo>
                  <a:cubicBezTo>
                    <a:pt x="37900" y="2298"/>
                    <a:pt x="38102" y="2135"/>
                    <a:pt x="38301" y="1969"/>
                  </a:cubicBezTo>
                  <a:lnTo>
                    <a:pt x="38301" y="1900"/>
                  </a:lnTo>
                  <a:lnTo>
                    <a:pt x="383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0" y="2581290"/>
              <a:ext cx="4291984" cy="2562228"/>
            </a:xfrm>
            <a:custGeom>
              <a:avLst/>
              <a:gdLst/>
              <a:ahLst/>
              <a:cxnLst/>
              <a:rect l="l" t="t" r="r" b="b"/>
              <a:pathLst>
                <a:path w="38276" h="22850" extrusionOk="0">
                  <a:moveTo>
                    <a:pt x="36074" y="0"/>
                  </a:moveTo>
                  <a:cubicBezTo>
                    <a:pt x="35952" y="0"/>
                    <a:pt x="35831" y="5"/>
                    <a:pt x="35710" y="18"/>
                  </a:cubicBezTo>
                  <a:cubicBezTo>
                    <a:pt x="35459" y="44"/>
                    <a:pt x="35220" y="96"/>
                    <a:pt x="35034" y="243"/>
                  </a:cubicBezTo>
                  <a:cubicBezTo>
                    <a:pt x="34773" y="449"/>
                    <a:pt x="34574" y="690"/>
                    <a:pt x="34388" y="935"/>
                  </a:cubicBezTo>
                  <a:cubicBezTo>
                    <a:pt x="33726" y="1823"/>
                    <a:pt x="32688" y="2211"/>
                    <a:pt x="31386" y="2254"/>
                  </a:cubicBezTo>
                  <a:cubicBezTo>
                    <a:pt x="30919" y="2270"/>
                    <a:pt x="30446" y="2273"/>
                    <a:pt x="29995" y="2361"/>
                  </a:cubicBezTo>
                  <a:cubicBezTo>
                    <a:pt x="28504" y="2651"/>
                    <a:pt x="27234" y="3236"/>
                    <a:pt x="26187" y="4087"/>
                  </a:cubicBezTo>
                  <a:cubicBezTo>
                    <a:pt x="25933" y="4293"/>
                    <a:pt x="25707" y="4522"/>
                    <a:pt x="25478" y="4747"/>
                  </a:cubicBezTo>
                  <a:cubicBezTo>
                    <a:pt x="25146" y="5070"/>
                    <a:pt x="24820" y="5396"/>
                    <a:pt x="24405" y="5667"/>
                  </a:cubicBezTo>
                  <a:cubicBezTo>
                    <a:pt x="24023" y="5915"/>
                    <a:pt x="23592" y="6069"/>
                    <a:pt x="23086" y="6091"/>
                  </a:cubicBezTo>
                  <a:cubicBezTo>
                    <a:pt x="22659" y="6108"/>
                    <a:pt x="22232" y="6120"/>
                    <a:pt x="21807" y="6150"/>
                  </a:cubicBezTo>
                  <a:cubicBezTo>
                    <a:pt x="20309" y="6245"/>
                    <a:pt x="19030" y="6691"/>
                    <a:pt x="18005" y="7533"/>
                  </a:cubicBezTo>
                  <a:cubicBezTo>
                    <a:pt x="17349" y="8075"/>
                    <a:pt x="16788" y="8673"/>
                    <a:pt x="16321" y="9319"/>
                  </a:cubicBezTo>
                  <a:cubicBezTo>
                    <a:pt x="15835" y="9994"/>
                    <a:pt x="15382" y="10683"/>
                    <a:pt x="14879" y="11349"/>
                  </a:cubicBezTo>
                  <a:cubicBezTo>
                    <a:pt x="14360" y="12031"/>
                    <a:pt x="13668" y="12563"/>
                    <a:pt x="12682" y="12853"/>
                  </a:cubicBezTo>
                  <a:cubicBezTo>
                    <a:pt x="12317" y="12964"/>
                    <a:pt x="11958" y="13091"/>
                    <a:pt x="11580" y="13170"/>
                  </a:cubicBezTo>
                  <a:cubicBezTo>
                    <a:pt x="10225" y="13460"/>
                    <a:pt x="9328" y="14113"/>
                    <a:pt x="8841" y="15105"/>
                  </a:cubicBezTo>
                  <a:cubicBezTo>
                    <a:pt x="8658" y="15480"/>
                    <a:pt x="8408" y="15833"/>
                    <a:pt x="8188" y="16198"/>
                  </a:cubicBezTo>
                  <a:cubicBezTo>
                    <a:pt x="7526" y="17318"/>
                    <a:pt x="6420" y="18107"/>
                    <a:pt x="5000" y="18659"/>
                  </a:cubicBezTo>
                  <a:cubicBezTo>
                    <a:pt x="4433" y="18881"/>
                    <a:pt x="3806" y="19005"/>
                    <a:pt x="3238" y="19227"/>
                  </a:cubicBezTo>
                  <a:cubicBezTo>
                    <a:pt x="2102" y="19671"/>
                    <a:pt x="898" y="20036"/>
                    <a:pt x="0" y="20751"/>
                  </a:cubicBezTo>
                  <a:lnTo>
                    <a:pt x="0" y="20839"/>
                  </a:lnTo>
                  <a:lnTo>
                    <a:pt x="0" y="22850"/>
                  </a:lnTo>
                  <a:lnTo>
                    <a:pt x="8685" y="22850"/>
                  </a:lnTo>
                  <a:cubicBezTo>
                    <a:pt x="9027" y="22706"/>
                    <a:pt x="9354" y="22540"/>
                    <a:pt x="9637" y="22334"/>
                  </a:cubicBezTo>
                  <a:cubicBezTo>
                    <a:pt x="10809" y="21495"/>
                    <a:pt x="11697" y="20506"/>
                    <a:pt x="12320" y="19380"/>
                  </a:cubicBezTo>
                  <a:cubicBezTo>
                    <a:pt x="12552" y="18959"/>
                    <a:pt x="12715" y="18518"/>
                    <a:pt x="12986" y="18114"/>
                  </a:cubicBezTo>
                  <a:cubicBezTo>
                    <a:pt x="13629" y="17152"/>
                    <a:pt x="14647" y="16509"/>
                    <a:pt x="15966" y="16130"/>
                  </a:cubicBezTo>
                  <a:cubicBezTo>
                    <a:pt x="16514" y="15970"/>
                    <a:pt x="17058" y="15804"/>
                    <a:pt x="17611" y="15660"/>
                  </a:cubicBezTo>
                  <a:cubicBezTo>
                    <a:pt x="19017" y="15291"/>
                    <a:pt x="19797" y="14518"/>
                    <a:pt x="20101" y="13438"/>
                  </a:cubicBezTo>
                  <a:cubicBezTo>
                    <a:pt x="20241" y="12938"/>
                    <a:pt x="20313" y="12426"/>
                    <a:pt x="20476" y="11930"/>
                  </a:cubicBezTo>
                  <a:cubicBezTo>
                    <a:pt x="20697" y="11248"/>
                    <a:pt x="21187" y="10657"/>
                    <a:pt x="21572" y="10030"/>
                  </a:cubicBezTo>
                  <a:cubicBezTo>
                    <a:pt x="21938" y="9437"/>
                    <a:pt x="22574" y="9107"/>
                    <a:pt x="23407" y="8963"/>
                  </a:cubicBezTo>
                  <a:cubicBezTo>
                    <a:pt x="23821" y="8892"/>
                    <a:pt x="24242" y="8908"/>
                    <a:pt x="24660" y="8878"/>
                  </a:cubicBezTo>
                  <a:cubicBezTo>
                    <a:pt x="25019" y="8849"/>
                    <a:pt x="25341" y="8758"/>
                    <a:pt x="25593" y="8565"/>
                  </a:cubicBezTo>
                  <a:cubicBezTo>
                    <a:pt x="26249" y="8056"/>
                    <a:pt x="26856" y="7521"/>
                    <a:pt x="27264" y="6872"/>
                  </a:cubicBezTo>
                  <a:cubicBezTo>
                    <a:pt x="27505" y="6486"/>
                    <a:pt x="27744" y="6101"/>
                    <a:pt x="28047" y="5742"/>
                  </a:cubicBezTo>
                  <a:cubicBezTo>
                    <a:pt x="28445" y="5272"/>
                    <a:pt x="28873" y="4819"/>
                    <a:pt x="29525" y="4528"/>
                  </a:cubicBezTo>
                  <a:cubicBezTo>
                    <a:pt x="30834" y="3950"/>
                    <a:pt x="32195" y="3487"/>
                    <a:pt x="33732" y="3402"/>
                  </a:cubicBezTo>
                  <a:cubicBezTo>
                    <a:pt x="34216" y="3376"/>
                    <a:pt x="34627" y="3233"/>
                    <a:pt x="34989" y="2984"/>
                  </a:cubicBezTo>
                  <a:cubicBezTo>
                    <a:pt x="35537" y="2612"/>
                    <a:pt x="35997" y="2192"/>
                    <a:pt x="36326" y="1692"/>
                  </a:cubicBezTo>
                  <a:cubicBezTo>
                    <a:pt x="36620" y="1248"/>
                    <a:pt x="36976" y="844"/>
                    <a:pt x="37453" y="501"/>
                  </a:cubicBezTo>
                  <a:cubicBezTo>
                    <a:pt x="37688" y="331"/>
                    <a:pt x="37952" y="190"/>
                    <a:pt x="38275" y="41"/>
                  </a:cubicBezTo>
                  <a:lnTo>
                    <a:pt x="38275" y="41"/>
                  </a:lnTo>
                  <a:cubicBezTo>
                    <a:pt x="37996" y="56"/>
                    <a:pt x="37730" y="65"/>
                    <a:pt x="37471" y="65"/>
                  </a:cubicBezTo>
                  <a:cubicBezTo>
                    <a:pt x="37190" y="65"/>
                    <a:pt x="36918" y="55"/>
                    <a:pt x="36647" y="31"/>
                  </a:cubicBezTo>
                  <a:cubicBezTo>
                    <a:pt x="36456" y="13"/>
                    <a:pt x="36265" y="0"/>
                    <a:pt x="36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820920" y="0"/>
              <a:ext cx="2690283" cy="2551799"/>
            </a:xfrm>
            <a:custGeom>
              <a:avLst/>
              <a:gdLst/>
              <a:ahLst/>
              <a:cxnLst/>
              <a:rect l="l" t="t" r="r" b="b"/>
              <a:pathLst>
                <a:path w="23992" h="22757" extrusionOk="0">
                  <a:moveTo>
                    <a:pt x="1" y="1"/>
                  </a:moveTo>
                  <a:cubicBezTo>
                    <a:pt x="399" y="412"/>
                    <a:pt x="751" y="846"/>
                    <a:pt x="1117" y="1273"/>
                  </a:cubicBezTo>
                  <a:cubicBezTo>
                    <a:pt x="1518" y="1740"/>
                    <a:pt x="1920" y="2207"/>
                    <a:pt x="2167" y="2732"/>
                  </a:cubicBezTo>
                  <a:cubicBezTo>
                    <a:pt x="2334" y="3078"/>
                    <a:pt x="2654" y="3300"/>
                    <a:pt x="3091" y="3447"/>
                  </a:cubicBezTo>
                  <a:cubicBezTo>
                    <a:pt x="3649" y="3633"/>
                    <a:pt x="4240" y="3744"/>
                    <a:pt x="4824" y="3864"/>
                  </a:cubicBezTo>
                  <a:cubicBezTo>
                    <a:pt x="5510" y="4008"/>
                    <a:pt x="6211" y="4116"/>
                    <a:pt x="6858" y="4354"/>
                  </a:cubicBezTo>
                  <a:cubicBezTo>
                    <a:pt x="8075" y="4801"/>
                    <a:pt x="8773" y="5699"/>
                    <a:pt x="8682" y="6694"/>
                  </a:cubicBezTo>
                  <a:cubicBezTo>
                    <a:pt x="8620" y="7369"/>
                    <a:pt x="8715" y="8026"/>
                    <a:pt x="9031" y="8662"/>
                  </a:cubicBezTo>
                  <a:cubicBezTo>
                    <a:pt x="9331" y="9269"/>
                    <a:pt x="9840" y="9713"/>
                    <a:pt x="10685" y="9905"/>
                  </a:cubicBezTo>
                  <a:cubicBezTo>
                    <a:pt x="11064" y="9990"/>
                    <a:pt x="11446" y="10052"/>
                    <a:pt x="11834" y="10101"/>
                  </a:cubicBezTo>
                  <a:cubicBezTo>
                    <a:pt x="12474" y="10180"/>
                    <a:pt x="13097" y="10300"/>
                    <a:pt x="13600" y="10630"/>
                  </a:cubicBezTo>
                  <a:cubicBezTo>
                    <a:pt x="14484" y="11211"/>
                    <a:pt x="14967" y="11948"/>
                    <a:pt x="14996" y="12846"/>
                  </a:cubicBezTo>
                  <a:cubicBezTo>
                    <a:pt x="15013" y="13332"/>
                    <a:pt x="14970" y="13819"/>
                    <a:pt x="15042" y="14301"/>
                  </a:cubicBezTo>
                  <a:cubicBezTo>
                    <a:pt x="15186" y="15241"/>
                    <a:pt x="15734" y="16012"/>
                    <a:pt x="16749" y="16563"/>
                  </a:cubicBezTo>
                  <a:cubicBezTo>
                    <a:pt x="17353" y="16890"/>
                    <a:pt x="18074" y="17030"/>
                    <a:pt x="18779" y="17187"/>
                  </a:cubicBezTo>
                  <a:cubicBezTo>
                    <a:pt x="19471" y="17336"/>
                    <a:pt x="20192" y="17389"/>
                    <a:pt x="20884" y="17548"/>
                  </a:cubicBezTo>
                  <a:cubicBezTo>
                    <a:pt x="21589" y="17715"/>
                    <a:pt x="22114" y="17996"/>
                    <a:pt x="22258" y="18586"/>
                  </a:cubicBezTo>
                  <a:cubicBezTo>
                    <a:pt x="22343" y="18936"/>
                    <a:pt x="22307" y="19285"/>
                    <a:pt x="22229" y="19627"/>
                  </a:cubicBezTo>
                  <a:cubicBezTo>
                    <a:pt x="22134" y="20065"/>
                    <a:pt x="22065" y="20499"/>
                    <a:pt x="22108" y="20943"/>
                  </a:cubicBezTo>
                  <a:cubicBezTo>
                    <a:pt x="22137" y="21237"/>
                    <a:pt x="22238" y="21511"/>
                    <a:pt x="22480" y="21746"/>
                  </a:cubicBezTo>
                  <a:cubicBezTo>
                    <a:pt x="22649" y="21909"/>
                    <a:pt x="22809" y="22079"/>
                    <a:pt x="22982" y="22238"/>
                  </a:cubicBezTo>
                  <a:cubicBezTo>
                    <a:pt x="23244" y="22483"/>
                    <a:pt x="23544" y="22686"/>
                    <a:pt x="23991" y="22757"/>
                  </a:cubicBezTo>
                  <a:cubicBezTo>
                    <a:pt x="23788" y="22532"/>
                    <a:pt x="23573" y="22329"/>
                    <a:pt x="23413" y="22108"/>
                  </a:cubicBezTo>
                  <a:cubicBezTo>
                    <a:pt x="22927" y="21439"/>
                    <a:pt x="22813" y="20734"/>
                    <a:pt x="23231" y="20026"/>
                  </a:cubicBezTo>
                  <a:cubicBezTo>
                    <a:pt x="23544" y="19494"/>
                    <a:pt x="23645" y="18961"/>
                    <a:pt x="23462" y="18401"/>
                  </a:cubicBezTo>
                  <a:cubicBezTo>
                    <a:pt x="23260" y="17767"/>
                    <a:pt x="22895" y="17216"/>
                    <a:pt x="22160" y="16837"/>
                  </a:cubicBezTo>
                  <a:cubicBezTo>
                    <a:pt x="21837" y="16670"/>
                    <a:pt x="21569" y="16455"/>
                    <a:pt x="21370" y="16197"/>
                  </a:cubicBezTo>
                  <a:cubicBezTo>
                    <a:pt x="20831" y="15503"/>
                    <a:pt x="20665" y="14745"/>
                    <a:pt x="20727" y="13949"/>
                  </a:cubicBezTo>
                  <a:cubicBezTo>
                    <a:pt x="20760" y="13544"/>
                    <a:pt x="20848" y="13143"/>
                    <a:pt x="20842" y="12735"/>
                  </a:cubicBezTo>
                  <a:cubicBezTo>
                    <a:pt x="20831" y="12261"/>
                    <a:pt x="20705" y="11821"/>
                    <a:pt x="20257" y="11462"/>
                  </a:cubicBezTo>
                  <a:cubicBezTo>
                    <a:pt x="20153" y="11380"/>
                    <a:pt x="20062" y="11276"/>
                    <a:pt x="19935" y="11217"/>
                  </a:cubicBezTo>
                  <a:cubicBezTo>
                    <a:pt x="19223" y="10871"/>
                    <a:pt x="18733" y="10359"/>
                    <a:pt x="18215" y="9873"/>
                  </a:cubicBezTo>
                  <a:cubicBezTo>
                    <a:pt x="17160" y="8884"/>
                    <a:pt x="16942" y="7771"/>
                    <a:pt x="17428" y="6574"/>
                  </a:cubicBezTo>
                  <a:cubicBezTo>
                    <a:pt x="17611" y="6120"/>
                    <a:pt x="17839" y="5676"/>
                    <a:pt x="18042" y="5226"/>
                  </a:cubicBezTo>
                  <a:cubicBezTo>
                    <a:pt x="18290" y="4667"/>
                    <a:pt x="18133" y="4174"/>
                    <a:pt x="17630" y="3731"/>
                  </a:cubicBezTo>
                  <a:cubicBezTo>
                    <a:pt x="17304" y="3441"/>
                    <a:pt x="16906" y="3222"/>
                    <a:pt x="16488" y="3019"/>
                  </a:cubicBezTo>
                  <a:cubicBezTo>
                    <a:pt x="15985" y="2775"/>
                    <a:pt x="15437" y="2579"/>
                    <a:pt x="14990" y="2269"/>
                  </a:cubicBezTo>
                  <a:cubicBezTo>
                    <a:pt x="14174" y="1704"/>
                    <a:pt x="13557" y="1045"/>
                    <a:pt x="13381" y="193"/>
                  </a:cubicBezTo>
                  <a:cubicBezTo>
                    <a:pt x="13368" y="128"/>
                    <a:pt x="13358" y="66"/>
                    <a:pt x="13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626251" y="2584654"/>
              <a:ext cx="2697235" cy="2558864"/>
            </a:xfrm>
            <a:custGeom>
              <a:avLst/>
              <a:gdLst/>
              <a:ahLst/>
              <a:cxnLst/>
              <a:rect l="l" t="t" r="r" b="b"/>
              <a:pathLst>
                <a:path w="24054" h="22820" extrusionOk="0">
                  <a:moveTo>
                    <a:pt x="1" y="1"/>
                  </a:moveTo>
                  <a:cubicBezTo>
                    <a:pt x="204" y="226"/>
                    <a:pt x="415" y="425"/>
                    <a:pt x="576" y="647"/>
                  </a:cubicBezTo>
                  <a:cubicBezTo>
                    <a:pt x="1068" y="1326"/>
                    <a:pt x="1176" y="2037"/>
                    <a:pt x="748" y="2755"/>
                  </a:cubicBezTo>
                  <a:cubicBezTo>
                    <a:pt x="439" y="3274"/>
                    <a:pt x="353" y="3799"/>
                    <a:pt x="526" y="4351"/>
                  </a:cubicBezTo>
                  <a:cubicBezTo>
                    <a:pt x="728" y="4994"/>
                    <a:pt x="1111" y="5545"/>
                    <a:pt x="1858" y="5934"/>
                  </a:cubicBezTo>
                  <a:cubicBezTo>
                    <a:pt x="2263" y="6146"/>
                    <a:pt x="2566" y="6437"/>
                    <a:pt x="2778" y="6779"/>
                  </a:cubicBezTo>
                  <a:cubicBezTo>
                    <a:pt x="3170" y="7406"/>
                    <a:pt x="3313" y="8065"/>
                    <a:pt x="3264" y="8757"/>
                  </a:cubicBezTo>
                  <a:cubicBezTo>
                    <a:pt x="3235" y="9181"/>
                    <a:pt x="3144" y="9603"/>
                    <a:pt x="3150" y="10029"/>
                  </a:cubicBezTo>
                  <a:cubicBezTo>
                    <a:pt x="3160" y="10503"/>
                    <a:pt x="3293" y="10943"/>
                    <a:pt x="3741" y="11299"/>
                  </a:cubicBezTo>
                  <a:cubicBezTo>
                    <a:pt x="3839" y="11380"/>
                    <a:pt x="3927" y="11478"/>
                    <a:pt x="4048" y="11534"/>
                  </a:cubicBezTo>
                  <a:cubicBezTo>
                    <a:pt x="4759" y="11883"/>
                    <a:pt x="5245" y="12392"/>
                    <a:pt x="5768" y="12879"/>
                  </a:cubicBezTo>
                  <a:cubicBezTo>
                    <a:pt x="6770" y="13805"/>
                    <a:pt x="7018" y="14857"/>
                    <a:pt x="6636" y="16002"/>
                  </a:cubicBezTo>
                  <a:cubicBezTo>
                    <a:pt x="6485" y="16459"/>
                    <a:pt x="6211" y="16883"/>
                    <a:pt x="6029" y="17333"/>
                  </a:cubicBezTo>
                  <a:cubicBezTo>
                    <a:pt x="5891" y="17670"/>
                    <a:pt x="5741" y="18009"/>
                    <a:pt x="5885" y="18371"/>
                  </a:cubicBezTo>
                  <a:cubicBezTo>
                    <a:pt x="6048" y="18786"/>
                    <a:pt x="6394" y="19099"/>
                    <a:pt x="6822" y="19370"/>
                  </a:cubicBezTo>
                  <a:cubicBezTo>
                    <a:pt x="7275" y="19657"/>
                    <a:pt x="7794" y="19866"/>
                    <a:pt x="8294" y="20101"/>
                  </a:cubicBezTo>
                  <a:cubicBezTo>
                    <a:pt x="9214" y="20525"/>
                    <a:pt x="9899" y="21112"/>
                    <a:pt x="10343" y="21856"/>
                  </a:cubicBezTo>
                  <a:cubicBezTo>
                    <a:pt x="10526" y="22163"/>
                    <a:pt x="10604" y="22490"/>
                    <a:pt x="10653" y="22820"/>
                  </a:cubicBezTo>
                  <a:lnTo>
                    <a:pt x="24053" y="22820"/>
                  </a:lnTo>
                  <a:cubicBezTo>
                    <a:pt x="23893" y="22659"/>
                    <a:pt x="23733" y="22496"/>
                    <a:pt x="23593" y="22323"/>
                  </a:cubicBezTo>
                  <a:cubicBezTo>
                    <a:pt x="22937" y="21534"/>
                    <a:pt x="22183" y="20787"/>
                    <a:pt x="21746" y="19898"/>
                  </a:cubicBezTo>
                  <a:cubicBezTo>
                    <a:pt x="21628" y="19663"/>
                    <a:pt x="21386" y="19504"/>
                    <a:pt x="21097" y="19383"/>
                  </a:cubicBezTo>
                  <a:cubicBezTo>
                    <a:pt x="20675" y="19213"/>
                    <a:pt x="20222" y="19112"/>
                    <a:pt x="19768" y="19011"/>
                  </a:cubicBezTo>
                  <a:cubicBezTo>
                    <a:pt x="19021" y="18848"/>
                    <a:pt x="18253" y="18730"/>
                    <a:pt x="17520" y="18528"/>
                  </a:cubicBezTo>
                  <a:cubicBezTo>
                    <a:pt x="16054" y="18123"/>
                    <a:pt x="15196" y="17148"/>
                    <a:pt x="15310" y="16018"/>
                  </a:cubicBezTo>
                  <a:cubicBezTo>
                    <a:pt x="15375" y="15366"/>
                    <a:pt x="15265" y="14726"/>
                    <a:pt x="14968" y="14109"/>
                  </a:cubicBezTo>
                  <a:cubicBezTo>
                    <a:pt x="14661" y="13476"/>
                    <a:pt x="14126" y="13029"/>
                    <a:pt x="13251" y="12837"/>
                  </a:cubicBezTo>
                  <a:cubicBezTo>
                    <a:pt x="12833" y="12745"/>
                    <a:pt x="12409" y="12680"/>
                    <a:pt x="11981" y="12631"/>
                  </a:cubicBezTo>
                  <a:cubicBezTo>
                    <a:pt x="10640" y="12484"/>
                    <a:pt x="9798" y="11870"/>
                    <a:pt x="9276" y="10963"/>
                  </a:cubicBezTo>
                  <a:cubicBezTo>
                    <a:pt x="9064" y="10597"/>
                    <a:pt x="8988" y="10210"/>
                    <a:pt x="8988" y="9808"/>
                  </a:cubicBezTo>
                  <a:cubicBezTo>
                    <a:pt x="8988" y="9227"/>
                    <a:pt x="9047" y="8639"/>
                    <a:pt x="8862" y="8068"/>
                  </a:cubicBezTo>
                  <a:cubicBezTo>
                    <a:pt x="8604" y="7259"/>
                    <a:pt x="8065" y="6574"/>
                    <a:pt x="7109" y="6133"/>
                  </a:cubicBezTo>
                  <a:cubicBezTo>
                    <a:pt x="6322" y="5768"/>
                    <a:pt x="5432" y="5592"/>
                    <a:pt x="4537" y="5451"/>
                  </a:cubicBezTo>
                  <a:cubicBezTo>
                    <a:pt x="3983" y="5363"/>
                    <a:pt x="3424" y="5291"/>
                    <a:pt x="2889" y="5147"/>
                  </a:cubicBezTo>
                  <a:cubicBezTo>
                    <a:pt x="2263" y="4985"/>
                    <a:pt x="1861" y="4677"/>
                    <a:pt x="1734" y="4175"/>
                  </a:cubicBezTo>
                  <a:cubicBezTo>
                    <a:pt x="1646" y="3826"/>
                    <a:pt x="1688" y="3477"/>
                    <a:pt x="1760" y="3131"/>
                  </a:cubicBezTo>
                  <a:cubicBezTo>
                    <a:pt x="1835" y="2762"/>
                    <a:pt x="1913" y="2393"/>
                    <a:pt x="1894" y="2014"/>
                  </a:cubicBezTo>
                  <a:cubicBezTo>
                    <a:pt x="1877" y="1711"/>
                    <a:pt x="1855" y="1404"/>
                    <a:pt x="1623" y="1140"/>
                  </a:cubicBezTo>
                  <a:cubicBezTo>
                    <a:pt x="1349" y="823"/>
                    <a:pt x="1049" y="520"/>
                    <a:pt x="680" y="258"/>
                  </a:cubicBezTo>
                  <a:cubicBezTo>
                    <a:pt x="493" y="125"/>
                    <a:pt x="269" y="5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046981" y="0"/>
              <a:ext cx="3373843" cy="2547875"/>
            </a:xfrm>
            <a:custGeom>
              <a:avLst/>
              <a:gdLst/>
              <a:ahLst/>
              <a:cxnLst/>
              <a:rect l="l" t="t" r="r" b="b"/>
              <a:pathLst>
                <a:path w="30088" h="22722" extrusionOk="0">
                  <a:moveTo>
                    <a:pt x="0" y="1"/>
                  </a:moveTo>
                  <a:cubicBezTo>
                    <a:pt x="366" y="193"/>
                    <a:pt x="705" y="409"/>
                    <a:pt x="1009" y="666"/>
                  </a:cubicBezTo>
                  <a:cubicBezTo>
                    <a:pt x="2148" y="1645"/>
                    <a:pt x="3035" y="2736"/>
                    <a:pt x="3580" y="3979"/>
                  </a:cubicBezTo>
                  <a:cubicBezTo>
                    <a:pt x="3975" y="4882"/>
                    <a:pt x="4683" y="5601"/>
                    <a:pt x="5760" y="6097"/>
                  </a:cubicBezTo>
                  <a:cubicBezTo>
                    <a:pt x="6417" y="6400"/>
                    <a:pt x="7154" y="6580"/>
                    <a:pt x="7869" y="6786"/>
                  </a:cubicBezTo>
                  <a:cubicBezTo>
                    <a:pt x="8372" y="6932"/>
                    <a:pt x="8896" y="7043"/>
                    <a:pt x="9347" y="7278"/>
                  </a:cubicBezTo>
                  <a:cubicBezTo>
                    <a:pt x="10336" y="7800"/>
                    <a:pt x="10865" y="8535"/>
                    <a:pt x="11077" y="9419"/>
                  </a:cubicBezTo>
                  <a:cubicBezTo>
                    <a:pt x="11201" y="9919"/>
                    <a:pt x="11266" y="10431"/>
                    <a:pt x="11461" y="10921"/>
                  </a:cubicBezTo>
                  <a:cubicBezTo>
                    <a:pt x="11732" y="11603"/>
                    <a:pt x="12199" y="12219"/>
                    <a:pt x="12633" y="12846"/>
                  </a:cubicBezTo>
                  <a:cubicBezTo>
                    <a:pt x="12878" y="13198"/>
                    <a:pt x="13296" y="13407"/>
                    <a:pt x="13785" y="13534"/>
                  </a:cubicBezTo>
                  <a:cubicBezTo>
                    <a:pt x="14180" y="13639"/>
                    <a:pt x="14588" y="13678"/>
                    <a:pt x="15006" y="13678"/>
                  </a:cubicBezTo>
                  <a:cubicBezTo>
                    <a:pt x="15558" y="13678"/>
                    <a:pt x="16067" y="13769"/>
                    <a:pt x="16471" y="14076"/>
                  </a:cubicBezTo>
                  <a:cubicBezTo>
                    <a:pt x="16997" y="14474"/>
                    <a:pt x="17470" y="14908"/>
                    <a:pt x="17872" y="15382"/>
                  </a:cubicBezTo>
                  <a:cubicBezTo>
                    <a:pt x="18233" y="15819"/>
                    <a:pt x="18459" y="16312"/>
                    <a:pt x="18815" y="16753"/>
                  </a:cubicBezTo>
                  <a:cubicBezTo>
                    <a:pt x="19196" y="17232"/>
                    <a:pt x="19581" y="17715"/>
                    <a:pt x="20228" y="18015"/>
                  </a:cubicBezTo>
                  <a:cubicBezTo>
                    <a:pt x="21507" y="18609"/>
                    <a:pt x="22855" y="19076"/>
                    <a:pt x="24379" y="19161"/>
                  </a:cubicBezTo>
                  <a:cubicBezTo>
                    <a:pt x="24996" y="19196"/>
                    <a:pt x="25489" y="19396"/>
                    <a:pt x="25942" y="19705"/>
                  </a:cubicBezTo>
                  <a:cubicBezTo>
                    <a:pt x="26602" y="20156"/>
                    <a:pt x="27052" y="20711"/>
                    <a:pt x="27466" y="21292"/>
                  </a:cubicBezTo>
                  <a:cubicBezTo>
                    <a:pt x="27845" y="21830"/>
                    <a:pt x="28370" y="22267"/>
                    <a:pt x="29098" y="22549"/>
                  </a:cubicBezTo>
                  <a:cubicBezTo>
                    <a:pt x="29386" y="22659"/>
                    <a:pt x="29696" y="22721"/>
                    <a:pt x="30054" y="22721"/>
                  </a:cubicBezTo>
                  <a:cubicBezTo>
                    <a:pt x="30065" y="22721"/>
                    <a:pt x="30076" y="22721"/>
                    <a:pt x="30087" y="22721"/>
                  </a:cubicBezTo>
                  <a:cubicBezTo>
                    <a:pt x="30041" y="22682"/>
                    <a:pt x="30021" y="22662"/>
                    <a:pt x="29999" y="22647"/>
                  </a:cubicBezTo>
                  <a:cubicBezTo>
                    <a:pt x="29669" y="22408"/>
                    <a:pt x="29398" y="22134"/>
                    <a:pt x="29131" y="21853"/>
                  </a:cubicBezTo>
                  <a:cubicBezTo>
                    <a:pt x="28938" y="21654"/>
                    <a:pt x="28804" y="21436"/>
                    <a:pt x="28762" y="21187"/>
                  </a:cubicBezTo>
                  <a:cubicBezTo>
                    <a:pt x="28690" y="20763"/>
                    <a:pt x="28697" y="20342"/>
                    <a:pt x="28785" y="19918"/>
                  </a:cubicBezTo>
                  <a:cubicBezTo>
                    <a:pt x="28853" y="19592"/>
                    <a:pt x="28941" y="19268"/>
                    <a:pt x="28922" y="18939"/>
                  </a:cubicBezTo>
                  <a:cubicBezTo>
                    <a:pt x="28876" y="18198"/>
                    <a:pt x="28510" y="17973"/>
                    <a:pt x="27851" y="17797"/>
                  </a:cubicBezTo>
                  <a:cubicBezTo>
                    <a:pt x="27607" y="17732"/>
                    <a:pt x="27355" y="17679"/>
                    <a:pt x="27101" y="17640"/>
                  </a:cubicBezTo>
                  <a:cubicBezTo>
                    <a:pt x="26223" y="17509"/>
                    <a:pt x="25355" y="17366"/>
                    <a:pt x="24513" y="17128"/>
                  </a:cubicBezTo>
                  <a:cubicBezTo>
                    <a:pt x="22868" y="16667"/>
                    <a:pt x="21980" y="15750"/>
                    <a:pt x="21693" y="14471"/>
                  </a:cubicBezTo>
                  <a:cubicBezTo>
                    <a:pt x="21579" y="13962"/>
                    <a:pt x="21615" y="13450"/>
                    <a:pt x="21618" y="12937"/>
                  </a:cubicBezTo>
                  <a:cubicBezTo>
                    <a:pt x="21618" y="12594"/>
                    <a:pt x="21556" y="12258"/>
                    <a:pt x="21383" y="11942"/>
                  </a:cubicBezTo>
                  <a:cubicBezTo>
                    <a:pt x="20985" y="11204"/>
                    <a:pt x="20368" y="10624"/>
                    <a:pt x="19294" y="10411"/>
                  </a:cubicBezTo>
                  <a:cubicBezTo>
                    <a:pt x="18876" y="10330"/>
                    <a:pt x="18446" y="10281"/>
                    <a:pt x="18021" y="10219"/>
                  </a:cubicBezTo>
                  <a:cubicBezTo>
                    <a:pt x="16834" y="10049"/>
                    <a:pt x="16021" y="9550"/>
                    <a:pt x="15626" y="8669"/>
                  </a:cubicBezTo>
                  <a:cubicBezTo>
                    <a:pt x="15319" y="7987"/>
                    <a:pt x="15231" y="7288"/>
                    <a:pt x="15303" y="6574"/>
                  </a:cubicBezTo>
                  <a:cubicBezTo>
                    <a:pt x="15316" y="6446"/>
                    <a:pt x="15326" y="6319"/>
                    <a:pt x="15306" y="6194"/>
                  </a:cubicBezTo>
                  <a:cubicBezTo>
                    <a:pt x="15215" y="5656"/>
                    <a:pt x="14814" y="5251"/>
                    <a:pt x="14314" y="4896"/>
                  </a:cubicBezTo>
                  <a:cubicBezTo>
                    <a:pt x="13782" y="4521"/>
                    <a:pt x="13106" y="4370"/>
                    <a:pt x="12431" y="4230"/>
                  </a:cubicBezTo>
                  <a:cubicBezTo>
                    <a:pt x="11684" y="4077"/>
                    <a:pt x="10930" y="3950"/>
                    <a:pt x="10202" y="3747"/>
                  </a:cubicBezTo>
                  <a:cubicBezTo>
                    <a:pt x="9618" y="3584"/>
                    <a:pt x="9086" y="3365"/>
                    <a:pt x="8851" y="2892"/>
                  </a:cubicBezTo>
                  <a:cubicBezTo>
                    <a:pt x="8610" y="2412"/>
                    <a:pt x="8280" y="1969"/>
                    <a:pt x="7908" y="1541"/>
                  </a:cubicBezTo>
                  <a:cubicBezTo>
                    <a:pt x="7458" y="1025"/>
                    <a:pt x="7043" y="493"/>
                    <a:pt x="6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717414" y="0"/>
              <a:ext cx="3372721" cy="2548211"/>
            </a:xfrm>
            <a:custGeom>
              <a:avLst/>
              <a:gdLst/>
              <a:ahLst/>
              <a:cxnLst/>
              <a:rect l="l" t="t" r="r" b="b"/>
              <a:pathLst>
                <a:path w="30078" h="22725" extrusionOk="0">
                  <a:moveTo>
                    <a:pt x="23534" y="1"/>
                  </a:moveTo>
                  <a:cubicBezTo>
                    <a:pt x="23146" y="383"/>
                    <a:pt x="22813" y="794"/>
                    <a:pt x="22467" y="1198"/>
                  </a:cubicBezTo>
                  <a:cubicBezTo>
                    <a:pt x="21994" y="1746"/>
                    <a:pt x="21517" y="2295"/>
                    <a:pt x="21210" y="2918"/>
                  </a:cubicBezTo>
                  <a:cubicBezTo>
                    <a:pt x="21067" y="3212"/>
                    <a:pt x="20783" y="3414"/>
                    <a:pt x="20424" y="3561"/>
                  </a:cubicBezTo>
                  <a:cubicBezTo>
                    <a:pt x="20182" y="3659"/>
                    <a:pt x="19931" y="3737"/>
                    <a:pt x="19670" y="3802"/>
                  </a:cubicBezTo>
                  <a:cubicBezTo>
                    <a:pt x="18874" y="4008"/>
                    <a:pt x="18051" y="4138"/>
                    <a:pt x="17245" y="4319"/>
                  </a:cubicBezTo>
                  <a:cubicBezTo>
                    <a:pt x="16520" y="4478"/>
                    <a:pt x="15878" y="4733"/>
                    <a:pt x="15392" y="5190"/>
                  </a:cubicBezTo>
                  <a:cubicBezTo>
                    <a:pt x="14941" y="5614"/>
                    <a:pt x="14706" y="6074"/>
                    <a:pt x="14774" y="6632"/>
                  </a:cubicBezTo>
                  <a:cubicBezTo>
                    <a:pt x="14869" y="7369"/>
                    <a:pt x="14752" y="8098"/>
                    <a:pt x="14386" y="8792"/>
                  </a:cubicBezTo>
                  <a:cubicBezTo>
                    <a:pt x="14080" y="9380"/>
                    <a:pt x="13590" y="9830"/>
                    <a:pt x="12787" y="10056"/>
                  </a:cubicBezTo>
                  <a:cubicBezTo>
                    <a:pt x="12412" y="10160"/>
                    <a:pt x="12024" y="10228"/>
                    <a:pt x="11629" y="10284"/>
                  </a:cubicBezTo>
                  <a:cubicBezTo>
                    <a:pt x="11146" y="10350"/>
                    <a:pt x="10646" y="10389"/>
                    <a:pt x="10209" y="10577"/>
                  </a:cubicBezTo>
                  <a:cubicBezTo>
                    <a:pt x="9109" y="11061"/>
                    <a:pt x="8567" y="11811"/>
                    <a:pt x="8472" y="12754"/>
                  </a:cubicBezTo>
                  <a:cubicBezTo>
                    <a:pt x="8410" y="13352"/>
                    <a:pt x="8515" y="13962"/>
                    <a:pt x="8374" y="14560"/>
                  </a:cubicBezTo>
                  <a:cubicBezTo>
                    <a:pt x="8166" y="15441"/>
                    <a:pt x="7615" y="16181"/>
                    <a:pt x="6651" y="16706"/>
                  </a:cubicBezTo>
                  <a:cubicBezTo>
                    <a:pt x="5855" y="17144"/>
                    <a:pt x="4905" y="17320"/>
                    <a:pt x="3962" y="17490"/>
                  </a:cubicBezTo>
                  <a:cubicBezTo>
                    <a:pt x="3405" y="17588"/>
                    <a:pt x="2833" y="17643"/>
                    <a:pt x="2289" y="17780"/>
                  </a:cubicBezTo>
                  <a:cubicBezTo>
                    <a:pt x="1580" y="17960"/>
                    <a:pt x="1182" y="18202"/>
                    <a:pt x="1159" y="18981"/>
                  </a:cubicBezTo>
                  <a:cubicBezTo>
                    <a:pt x="1143" y="19402"/>
                    <a:pt x="1299" y="19814"/>
                    <a:pt x="1345" y="20231"/>
                  </a:cubicBezTo>
                  <a:cubicBezTo>
                    <a:pt x="1414" y="20900"/>
                    <a:pt x="1375" y="21550"/>
                    <a:pt x="728" y="22085"/>
                  </a:cubicBezTo>
                  <a:cubicBezTo>
                    <a:pt x="640" y="22153"/>
                    <a:pt x="572" y="22235"/>
                    <a:pt x="487" y="22307"/>
                  </a:cubicBezTo>
                  <a:cubicBezTo>
                    <a:pt x="334" y="22444"/>
                    <a:pt x="177" y="22574"/>
                    <a:pt x="1" y="22725"/>
                  </a:cubicBezTo>
                  <a:cubicBezTo>
                    <a:pt x="464" y="22718"/>
                    <a:pt x="862" y="22627"/>
                    <a:pt x="1224" y="22451"/>
                  </a:cubicBezTo>
                  <a:cubicBezTo>
                    <a:pt x="1861" y="22137"/>
                    <a:pt x="2340" y="21716"/>
                    <a:pt x="2683" y="21204"/>
                  </a:cubicBezTo>
                  <a:cubicBezTo>
                    <a:pt x="3065" y="20630"/>
                    <a:pt x="3538" y="20110"/>
                    <a:pt x="4178" y="19680"/>
                  </a:cubicBezTo>
                  <a:cubicBezTo>
                    <a:pt x="4580" y="19409"/>
                    <a:pt x="5010" y="19213"/>
                    <a:pt x="5559" y="19177"/>
                  </a:cubicBezTo>
                  <a:cubicBezTo>
                    <a:pt x="5970" y="19148"/>
                    <a:pt x="6377" y="19102"/>
                    <a:pt x="6782" y="19033"/>
                  </a:cubicBezTo>
                  <a:cubicBezTo>
                    <a:pt x="7767" y="18871"/>
                    <a:pt x="8645" y="18521"/>
                    <a:pt x="9527" y="18169"/>
                  </a:cubicBezTo>
                  <a:cubicBezTo>
                    <a:pt x="10039" y="17963"/>
                    <a:pt x="10444" y="17669"/>
                    <a:pt x="10780" y="17313"/>
                  </a:cubicBezTo>
                  <a:cubicBezTo>
                    <a:pt x="11155" y="16925"/>
                    <a:pt x="11478" y="16511"/>
                    <a:pt x="11733" y="16070"/>
                  </a:cubicBezTo>
                  <a:cubicBezTo>
                    <a:pt x="12167" y="15316"/>
                    <a:pt x="12826" y="14683"/>
                    <a:pt x="13577" y="14102"/>
                  </a:cubicBezTo>
                  <a:cubicBezTo>
                    <a:pt x="13864" y="13877"/>
                    <a:pt x="14214" y="13740"/>
                    <a:pt x="14631" y="13704"/>
                  </a:cubicBezTo>
                  <a:cubicBezTo>
                    <a:pt x="14944" y="13674"/>
                    <a:pt x="15258" y="13688"/>
                    <a:pt x="15571" y="13659"/>
                  </a:cubicBezTo>
                  <a:cubicBezTo>
                    <a:pt x="16455" y="13573"/>
                    <a:pt x="17180" y="13306"/>
                    <a:pt x="17588" y="12663"/>
                  </a:cubicBezTo>
                  <a:cubicBezTo>
                    <a:pt x="17711" y="12467"/>
                    <a:pt x="17832" y="12272"/>
                    <a:pt x="17963" y="12079"/>
                  </a:cubicBezTo>
                  <a:cubicBezTo>
                    <a:pt x="18338" y="11534"/>
                    <a:pt x="18662" y="10976"/>
                    <a:pt x="18792" y="10362"/>
                  </a:cubicBezTo>
                  <a:cubicBezTo>
                    <a:pt x="18886" y="9919"/>
                    <a:pt x="18962" y="9472"/>
                    <a:pt x="19121" y="9034"/>
                  </a:cubicBezTo>
                  <a:cubicBezTo>
                    <a:pt x="19500" y="8015"/>
                    <a:pt x="20323" y="7304"/>
                    <a:pt x="21647" y="6939"/>
                  </a:cubicBezTo>
                  <a:cubicBezTo>
                    <a:pt x="22215" y="6782"/>
                    <a:pt x="22780" y="6616"/>
                    <a:pt x="23348" y="6453"/>
                  </a:cubicBezTo>
                  <a:cubicBezTo>
                    <a:pt x="24928" y="5999"/>
                    <a:pt x="25972" y="5170"/>
                    <a:pt x="26514" y="3950"/>
                  </a:cubicBezTo>
                  <a:cubicBezTo>
                    <a:pt x="26898" y="3085"/>
                    <a:pt x="27421" y="2266"/>
                    <a:pt x="28165" y="1534"/>
                  </a:cubicBezTo>
                  <a:cubicBezTo>
                    <a:pt x="28677" y="1029"/>
                    <a:pt x="29163" y="506"/>
                    <a:pt x="29852" y="121"/>
                  </a:cubicBezTo>
                  <a:cubicBezTo>
                    <a:pt x="29927" y="79"/>
                    <a:pt x="30002" y="40"/>
                    <a:pt x="300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034086" y="2588354"/>
              <a:ext cx="3389205" cy="2555163"/>
            </a:xfrm>
            <a:custGeom>
              <a:avLst/>
              <a:gdLst/>
              <a:ahLst/>
              <a:cxnLst/>
              <a:rect l="l" t="t" r="r" b="b"/>
              <a:pathLst>
                <a:path w="30225" h="22787" extrusionOk="0">
                  <a:moveTo>
                    <a:pt x="30225" y="1"/>
                  </a:moveTo>
                  <a:cubicBezTo>
                    <a:pt x="29732" y="4"/>
                    <a:pt x="29337" y="95"/>
                    <a:pt x="28978" y="272"/>
                  </a:cubicBezTo>
                  <a:cubicBezTo>
                    <a:pt x="28345" y="582"/>
                    <a:pt x="27865" y="996"/>
                    <a:pt x="27526" y="1502"/>
                  </a:cubicBezTo>
                  <a:cubicBezTo>
                    <a:pt x="27137" y="2073"/>
                    <a:pt x="26674" y="2599"/>
                    <a:pt x="26038" y="3033"/>
                  </a:cubicBezTo>
                  <a:cubicBezTo>
                    <a:pt x="25610" y="3323"/>
                    <a:pt x="25143" y="3522"/>
                    <a:pt x="24563" y="3554"/>
                  </a:cubicBezTo>
                  <a:cubicBezTo>
                    <a:pt x="24370" y="3568"/>
                    <a:pt x="24177" y="3584"/>
                    <a:pt x="23988" y="3607"/>
                  </a:cubicBezTo>
                  <a:cubicBezTo>
                    <a:pt x="22852" y="3727"/>
                    <a:pt x="21834" y="4087"/>
                    <a:pt x="20832" y="4485"/>
                  </a:cubicBezTo>
                  <a:cubicBezTo>
                    <a:pt x="20225" y="4723"/>
                    <a:pt x="19736" y="5053"/>
                    <a:pt x="19347" y="5477"/>
                  </a:cubicBezTo>
                  <a:cubicBezTo>
                    <a:pt x="18985" y="5872"/>
                    <a:pt x="18672" y="6289"/>
                    <a:pt x="18414" y="6730"/>
                  </a:cubicBezTo>
                  <a:cubicBezTo>
                    <a:pt x="17983" y="7461"/>
                    <a:pt x="17327" y="8071"/>
                    <a:pt x="16596" y="8639"/>
                  </a:cubicBezTo>
                  <a:cubicBezTo>
                    <a:pt x="16319" y="8851"/>
                    <a:pt x="15979" y="8991"/>
                    <a:pt x="15575" y="9014"/>
                  </a:cubicBezTo>
                  <a:cubicBezTo>
                    <a:pt x="15255" y="9034"/>
                    <a:pt x="14932" y="9037"/>
                    <a:pt x="14615" y="9067"/>
                  </a:cubicBezTo>
                  <a:cubicBezTo>
                    <a:pt x="13763" y="9145"/>
                    <a:pt x="13049" y="9396"/>
                    <a:pt x="12644" y="10013"/>
                  </a:cubicBezTo>
                  <a:cubicBezTo>
                    <a:pt x="12501" y="10228"/>
                    <a:pt x="12367" y="10451"/>
                    <a:pt x="12220" y="10666"/>
                  </a:cubicBezTo>
                  <a:cubicBezTo>
                    <a:pt x="11847" y="11204"/>
                    <a:pt x="11528" y="11759"/>
                    <a:pt x="11400" y="12366"/>
                  </a:cubicBezTo>
                  <a:cubicBezTo>
                    <a:pt x="11306" y="12807"/>
                    <a:pt x="11231" y="13247"/>
                    <a:pt x="11074" y="13678"/>
                  </a:cubicBezTo>
                  <a:cubicBezTo>
                    <a:pt x="10699" y="14706"/>
                    <a:pt x="9877" y="15420"/>
                    <a:pt x="8541" y="15783"/>
                  </a:cubicBezTo>
                  <a:cubicBezTo>
                    <a:pt x="7938" y="15946"/>
                    <a:pt x="7344" y="16122"/>
                    <a:pt x="6750" y="16302"/>
                  </a:cubicBezTo>
                  <a:cubicBezTo>
                    <a:pt x="5304" y="16736"/>
                    <a:pt x="4292" y="17490"/>
                    <a:pt x="3768" y="18606"/>
                  </a:cubicBezTo>
                  <a:cubicBezTo>
                    <a:pt x="3497" y="19177"/>
                    <a:pt x="3200" y="19742"/>
                    <a:pt x="2811" y="20273"/>
                  </a:cubicBezTo>
                  <a:cubicBezTo>
                    <a:pt x="2275" y="21005"/>
                    <a:pt x="1614" y="21664"/>
                    <a:pt x="853" y="22268"/>
                  </a:cubicBezTo>
                  <a:cubicBezTo>
                    <a:pt x="598" y="22470"/>
                    <a:pt x="308" y="22636"/>
                    <a:pt x="1" y="22787"/>
                  </a:cubicBezTo>
                  <a:lnTo>
                    <a:pt x="6593" y="22787"/>
                  </a:lnTo>
                  <a:cubicBezTo>
                    <a:pt x="7005" y="22395"/>
                    <a:pt x="7347" y="21971"/>
                    <a:pt x="7710" y="21549"/>
                  </a:cubicBezTo>
                  <a:cubicBezTo>
                    <a:pt x="8189" y="20992"/>
                    <a:pt x="8675" y="20433"/>
                    <a:pt x="8986" y="19800"/>
                  </a:cubicBezTo>
                  <a:cubicBezTo>
                    <a:pt x="9113" y="19536"/>
                    <a:pt x="9364" y="19341"/>
                    <a:pt x="9687" y="19200"/>
                  </a:cubicBezTo>
                  <a:cubicBezTo>
                    <a:pt x="9948" y="19082"/>
                    <a:pt x="10222" y="18994"/>
                    <a:pt x="10510" y="18922"/>
                  </a:cubicBezTo>
                  <a:cubicBezTo>
                    <a:pt x="11267" y="18730"/>
                    <a:pt x="12050" y="18596"/>
                    <a:pt x="12820" y="18433"/>
                  </a:cubicBezTo>
                  <a:cubicBezTo>
                    <a:pt x="13590" y="18270"/>
                    <a:pt x="14292" y="18022"/>
                    <a:pt x="14807" y="17529"/>
                  </a:cubicBezTo>
                  <a:cubicBezTo>
                    <a:pt x="15223" y="17131"/>
                    <a:pt x="15490" y="16703"/>
                    <a:pt x="15425" y="16178"/>
                  </a:cubicBezTo>
                  <a:cubicBezTo>
                    <a:pt x="15336" y="15463"/>
                    <a:pt x="15421" y="14762"/>
                    <a:pt x="15732" y="14079"/>
                  </a:cubicBezTo>
                  <a:cubicBezTo>
                    <a:pt x="16054" y="13371"/>
                    <a:pt x="16622" y="12843"/>
                    <a:pt x="17601" y="12614"/>
                  </a:cubicBezTo>
                  <a:cubicBezTo>
                    <a:pt x="17987" y="12522"/>
                    <a:pt x="18375" y="12451"/>
                    <a:pt x="18773" y="12415"/>
                  </a:cubicBezTo>
                  <a:cubicBezTo>
                    <a:pt x="20202" y="12287"/>
                    <a:pt x="21090" y="11665"/>
                    <a:pt x="21553" y="10659"/>
                  </a:cubicBezTo>
                  <a:cubicBezTo>
                    <a:pt x="21677" y="10398"/>
                    <a:pt x="21730" y="10124"/>
                    <a:pt x="21730" y="9840"/>
                  </a:cubicBezTo>
                  <a:cubicBezTo>
                    <a:pt x="21736" y="9223"/>
                    <a:pt x="21665" y="8600"/>
                    <a:pt x="21867" y="7993"/>
                  </a:cubicBezTo>
                  <a:cubicBezTo>
                    <a:pt x="22213" y="6939"/>
                    <a:pt x="22966" y="6119"/>
                    <a:pt x="24337" y="5685"/>
                  </a:cubicBezTo>
                  <a:cubicBezTo>
                    <a:pt x="25013" y="5470"/>
                    <a:pt x="25705" y="5310"/>
                    <a:pt x="26419" y="5203"/>
                  </a:cubicBezTo>
                  <a:cubicBezTo>
                    <a:pt x="27017" y="5114"/>
                    <a:pt x="27613" y="5039"/>
                    <a:pt x="28178" y="4863"/>
                  </a:cubicBezTo>
                  <a:cubicBezTo>
                    <a:pt x="28603" y="4729"/>
                    <a:pt x="28867" y="4501"/>
                    <a:pt x="28975" y="4155"/>
                  </a:cubicBezTo>
                  <a:cubicBezTo>
                    <a:pt x="29095" y="3757"/>
                    <a:pt x="29020" y="3369"/>
                    <a:pt x="28932" y="2977"/>
                  </a:cubicBezTo>
                  <a:cubicBezTo>
                    <a:pt x="28828" y="2501"/>
                    <a:pt x="28792" y="2024"/>
                    <a:pt x="28877" y="1541"/>
                  </a:cubicBezTo>
                  <a:cubicBezTo>
                    <a:pt x="28939" y="1172"/>
                    <a:pt x="29216" y="888"/>
                    <a:pt x="29503" y="608"/>
                  </a:cubicBezTo>
                  <a:cubicBezTo>
                    <a:pt x="29713" y="402"/>
                    <a:pt x="29934" y="203"/>
                    <a:pt x="30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717414" y="2588803"/>
              <a:ext cx="3386289" cy="2554715"/>
            </a:xfrm>
            <a:custGeom>
              <a:avLst/>
              <a:gdLst/>
              <a:ahLst/>
              <a:cxnLst/>
              <a:rect l="l" t="t" r="r" b="b"/>
              <a:pathLst>
                <a:path w="30199" h="22783" extrusionOk="0">
                  <a:moveTo>
                    <a:pt x="166" y="0"/>
                  </a:moveTo>
                  <a:cubicBezTo>
                    <a:pt x="113" y="0"/>
                    <a:pt x="58" y="4"/>
                    <a:pt x="1" y="13"/>
                  </a:cubicBezTo>
                  <a:cubicBezTo>
                    <a:pt x="206" y="167"/>
                    <a:pt x="385" y="307"/>
                    <a:pt x="546" y="463"/>
                  </a:cubicBezTo>
                  <a:cubicBezTo>
                    <a:pt x="869" y="780"/>
                    <a:pt x="1227" y="1080"/>
                    <a:pt x="1310" y="1498"/>
                  </a:cubicBezTo>
                  <a:cubicBezTo>
                    <a:pt x="1391" y="1925"/>
                    <a:pt x="1388" y="2353"/>
                    <a:pt x="1299" y="2783"/>
                  </a:cubicBezTo>
                  <a:cubicBezTo>
                    <a:pt x="1231" y="3116"/>
                    <a:pt x="1149" y="3449"/>
                    <a:pt x="1156" y="3792"/>
                  </a:cubicBezTo>
                  <a:cubicBezTo>
                    <a:pt x="1172" y="4383"/>
                    <a:pt x="1479" y="4722"/>
                    <a:pt x="2203" y="4915"/>
                  </a:cubicBezTo>
                  <a:cubicBezTo>
                    <a:pt x="2513" y="4996"/>
                    <a:pt x="2827" y="5068"/>
                    <a:pt x="3150" y="5107"/>
                  </a:cubicBezTo>
                  <a:cubicBezTo>
                    <a:pt x="3979" y="5215"/>
                    <a:pt x="4788" y="5378"/>
                    <a:pt x="5584" y="5594"/>
                  </a:cubicBezTo>
                  <a:cubicBezTo>
                    <a:pt x="7062" y="5995"/>
                    <a:pt x="7915" y="6817"/>
                    <a:pt x="8316" y="7933"/>
                  </a:cubicBezTo>
                  <a:cubicBezTo>
                    <a:pt x="8499" y="8442"/>
                    <a:pt x="8457" y="8968"/>
                    <a:pt x="8457" y="9490"/>
                  </a:cubicBezTo>
                  <a:cubicBezTo>
                    <a:pt x="8457" y="9869"/>
                    <a:pt x="8450" y="10254"/>
                    <a:pt x="8620" y="10616"/>
                  </a:cubicBezTo>
                  <a:cubicBezTo>
                    <a:pt x="8998" y="11429"/>
                    <a:pt x="9621" y="12072"/>
                    <a:pt x="10780" y="12307"/>
                  </a:cubicBezTo>
                  <a:cubicBezTo>
                    <a:pt x="11257" y="12401"/>
                    <a:pt x="11749" y="12450"/>
                    <a:pt x="12229" y="12532"/>
                  </a:cubicBezTo>
                  <a:cubicBezTo>
                    <a:pt x="13185" y="12691"/>
                    <a:pt x="13906" y="13086"/>
                    <a:pt x="14307" y="13782"/>
                  </a:cubicBezTo>
                  <a:cubicBezTo>
                    <a:pt x="14683" y="14434"/>
                    <a:pt x="14821" y="15116"/>
                    <a:pt x="14797" y="15824"/>
                  </a:cubicBezTo>
                  <a:cubicBezTo>
                    <a:pt x="14791" y="16056"/>
                    <a:pt x="14735" y="16288"/>
                    <a:pt x="14774" y="16523"/>
                  </a:cubicBezTo>
                  <a:cubicBezTo>
                    <a:pt x="14860" y="17061"/>
                    <a:pt x="15264" y="17466"/>
                    <a:pt x="15764" y="17822"/>
                  </a:cubicBezTo>
                  <a:cubicBezTo>
                    <a:pt x="16299" y="18204"/>
                    <a:pt x="16981" y="18347"/>
                    <a:pt x="17666" y="18491"/>
                  </a:cubicBezTo>
                  <a:cubicBezTo>
                    <a:pt x="18475" y="18661"/>
                    <a:pt x="19298" y="18795"/>
                    <a:pt x="20078" y="19033"/>
                  </a:cubicBezTo>
                  <a:cubicBezTo>
                    <a:pt x="20675" y="19212"/>
                    <a:pt x="21106" y="19506"/>
                    <a:pt x="21314" y="19979"/>
                  </a:cubicBezTo>
                  <a:cubicBezTo>
                    <a:pt x="21386" y="20135"/>
                    <a:pt x="21478" y="20289"/>
                    <a:pt x="21589" y="20433"/>
                  </a:cubicBezTo>
                  <a:cubicBezTo>
                    <a:pt x="22206" y="21242"/>
                    <a:pt x="22861" y="22035"/>
                    <a:pt x="23605" y="22783"/>
                  </a:cubicBezTo>
                  <a:lnTo>
                    <a:pt x="30198" y="22783"/>
                  </a:lnTo>
                  <a:cubicBezTo>
                    <a:pt x="29823" y="22600"/>
                    <a:pt x="29477" y="22387"/>
                    <a:pt x="29170" y="22133"/>
                  </a:cubicBezTo>
                  <a:cubicBezTo>
                    <a:pt x="27982" y="21141"/>
                    <a:pt x="27062" y="20022"/>
                    <a:pt x="26500" y="18745"/>
                  </a:cubicBezTo>
                  <a:cubicBezTo>
                    <a:pt x="26070" y="17763"/>
                    <a:pt x="25286" y="17006"/>
                    <a:pt x="24079" y="16520"/>
                  </a:cubicBezTo>
                  <a:cubicBezTo>
                    <a:pt x="23348" y="16226"/>
                    <a:pt x="22561" y="16027"/>
                    <a:pt x="21784" y="15815"/>
                  </a:cubicBezTo>
                  <a:cubicBezTo>
                    <a:pt x="21354" y="15701"/>
                    <a:pt x="20939" y="15567"/>
                    <a:pt x="20573" y="15355"/>
                  </a:cubicBezTo>
                  <a:cubicBezTo>
                    <a:pt x="19683" y="14833"/>
                    <a:pt x="19203" y="14131"/>
                    <a:pt x="19001" y="13306"/>
                  </a:cubicBezTo>
                  <a:cubicBezTo>
                    <a:pt x="18877" y="12796"/>
                    <a:pt x="18815" y="12280"/>
                    <a:pt x="18612" y="11784"/>
                  </a:cubicBezTo>
                  <a:cubicBezTo>
                    <a:pt x="18326" y="11093"/>
                    <a:pt x="17859" y="10459"/>
                    <a:pt x="17405" y="9823"/>
                  </a:cubicBezTo>
                  <a:cubicBezTo>
                    <a:pt x="17206" y="9549"/>
                    <a:pt x="16880" y="9370"/>
                    <a:pt x="16501" y="9245"/>
                  </a:cubicBezTo>
                  <a:cubicBezTo>
                    <a:pt x="16080" y="9108"/>
                    <a:pt x="15637" y="9043"/>
                    <a:pt x="15180" y="9043"/>
                  </a:cubicBezTo>
                  <a:cubicBezTo>
                    <a:pt x="15159" y="9043"/>
                    <a:pt x="15138" y="9043"/>
                    <a:pt x="15117" y="9043"/>
                  </a:cubicBezTo>
                  <a:cubicBezTo>
                    <a:pt x="15099" y="9043"/>
                    <a:pt x="15080" y="9043"/>
                    <a:pt x="15062" y="9043"/>
                  </a:cubicBezTo>
                  <a:cubicBezTo>
                    <a:pt x="14413" y="9043"/>
                    <a:pt x="13864" y="8882"/>
                    <a:pt x="13423" y="8508"/>
                  </a:cubicBezTo>
                  <a:cubicBezTo>
                    <a:pt x="12757" y="7943"/>
                    <a:pt x="12134" y="7359"/>
                    <a:pt x="11736" y="6654"/>
                  </a:cubicBezTo>
                  <a:cubicBezTo>
                    <a:pt x="11599" y="6413"/>
                    <a:pt x="11429" y="6184"/>
                    <a:pt x="11257" y="5956"/>
                  </a:cubicBezTo>
                  <a:cubicBezTo>
                    <a:pt x="10748" y="5277"/>
                    <a:pt x="10082" y="4735"/>
                    <a:pt x="9132" y="4380"/>
                  </a:cubicBezTo>
                  <a:cubicBezTo>
                    <a:pt x="8002" y="3958"/>
                    <a:pt x="6854" y="3616"/>
                    <a:pt x="5588" y="3544"/>
                  </a:cubicBezTo>
                  <a:cubicBezTo>
                    <a:pt x="5013" y="3515"/>
                    <a:pt x="4560" y="3303"/>
                    <a:pt x="4142" y="3015"/>
                  </a:cubicBezTo>
                  <a:cubicBezTo>
                    <a:pt x="3518" y="2591"/>
                    <a:pt x="3055" y="2082"/>
                    <a:pt x="2690" y="1521"/>
                  </a:cubicBezTo>
                  <a:cubicBezTo>
                    <a:pt x="2429" y="1126"/>
                    <a:pt x="2063" y="793"/>
                    <a:pt x="1632" y="499"/>
                  </a:cubicBezTo>
                  <a:cubicBezTo>
                    <a:pt x="1355" y="307"/>
                    <a:pt x="1035" y="156"/>
                    <a:pt x="670" y="78"/>
                  </a:cubicBezTo>
                  <a:cubicBezTo>
                    <a:pt x="509" y="43"/>
                    <a:pt x="346"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0" y="0"/>
              <a:ext cx="9144069" cy="5143518"/>
            </a:xfrm>
            <a:custGeom>
              <a:avLst/>
              <a:gdLst/>
              <a:ahLst/>
              <a:cxnLst/>
              <a:rect l="l" t="t" r="r" b="b"/>
              <a:pathLst>
                <a:path w="81547" h="45870" extrusionOk="0">
                  <a:moveTo>
                    <a:pt x="8822" y="1"/>
                  </a:moveTo>
                  <a:cubicBezTo>
                    <a:pt x="9618" y="359"/>
                    <a:pt x="10225" y="872"/>
                    <a:pt x="10792" y="1424"/>
                  </a:cubicBezTo>
                  <a:cubicBezTo>
                    <a:pt x="11599" y="2207"/>
                    <a:pt x="12209" y="3068"/>
                    <a:pt x="12621" y="4005"/>
                  </a:cubicBezTo>
                  <a:cubicBezTo>
                    <a:pt x="13221" y="5369"/>
                    <a:pt x="14428" y="6253"/>
                    <a:pt x="16194" y="6727"/>
                  </a:cubicBezTo>
                  <a:cubicBezTo>
                    <a:pt x="16710" y="6864"/>
                    <a:pt x="17219" y="7017"/>
                    <a:pt x="17728" y="7161"/>
                  </a:cubicBezTo>
                  <a:cubicBezTo>
                    <a:pt x="18880" y="7487"/>
                    <a:pt x="19611" y="8107"/>
                    <a:pt x="19976" y="8988"/>
                  </a:cubicBezTo>
                  <a:cubicBezTo>
                    <a:pt x="20179" y="9481"/>
                    <a:pt x="20241" y="10000"/>
                    <a:pt x="20375" y="10506"/>
                  </a:cubicBezTo>
                  <a:cubicBezTo>
                    <a:pt x="20482" y="10917"/>
                    <a:pt x="20632" y="11318"/>
                    <a:pt x="20887" y="11697"/>
                  </a:cubicBezTo>
                  <a:cubicBezTo>
                    <a:pt x="21128" y="12056"/>
                    <a:pt x="21354" y="12425"/>
                    <a:pt x="21592" y="12787"/>
                  </a:cubicBezTo>
                  <a:cubicBezTo>
                    <a:pt x="22091" y="13537"/>
                    <a:pt x="22956" y="13828"/>
                    <a:pt x="24007" y="13880"/>
                  </a:cubicBezTo>
                  <a:cubicBezTo>
                    <a:pt x="24213" y="13890"/>
                    <a:pt x="24421" y="13894"/>
                    <a:pt x="24627" y="13906"/>
                  </a:cubicBezTo>
                  <a:cubicBezTo>
                    <a:pt x="25055" y="13926"/>
                    <a:pt x="25407" y="14063"/>
                    <a:pt x="25701" y="14298"/>
                  </a:cubicBezTo>
                  <a:cubicBezTo>
                    <a:pt x="26399" y="14859"/>
                    <a:pt x="27022" y="15460"/>
                    <a:pt x="27433" y="16178"/>
                  </a:cubicBezTo>
                  <a:cubicBezTo>
                    <a:pt x="27721" y="16677"/>
                    <a:pt x="28093" y="17137"/>
                    <a:pt x="28530" y="17568"/>
                  </a:cubicBezTo>
                  <a:cubicBezTo>
                    <a:pt x="28860" y="17895"/>
                    <a:pt x="29261" y="18159"/>
                    <a:pt x="29738" y="18354"/>
                  </a:cubicBezTo>
                  <a:cubicBezTo>
                    <a:pt x="30681" y="18737"/>
                    <a:pt x="31627" y="19105"/>
                    <a:pt x="32688" y="19265"/>
                  </a:cubicBezTo>
                  <a:cubicBezTo>
                    <a:pt x="33008" y="19314"/>
                    <a:pt x="33330" y="19360"/>
                    <a:pt x="33657" y="19373"/>
                  </a:cubicBezTo>
                  <a:cubicBezTo>
                    <a:pt x="34192" y="19399"/>
                    <a:pt x="34642" y="19556"/>
                    <a:pt x="35038" y="19833"/>
                  </a:cubicBezTo>
                  <a:cubicBezTo>
                    <a:pt x="35556" y="20199"/>
                    <a:pt x="36004" y="20603"/>
                    <a:pt x="36320" y="21083"/>
                  </a:cubicBezTo>
                  <a:cubicBezTo>
                    <a:pt x="36764" y="21758"/>
                    <a:pt x="37345" y="22336"/>
                    <a:pt x="38278" y="22744"/>
                  </a:cubicBezTo>
                  <a:cubicBezTo>
                    <a:pt x="38161" y="22741"/>
                    <a:pt x="38102" y="22737"/>
                    <a:pt x="38040" y="22734"/>
                  </a:cubicBezTo>
                  <a:cubicBezTo>
                    <a:pt x="37981" y="22731"/>
                    <a:pt x="37923" y="22728"/>
                    <a:pt x="37861" y="22725"/>
                  </a:cubicBezTo>
                  <a:cubicBezTo>
                    <a:pt x="37768" y="22723"/>
                    <a:pt x="37675" y="22722"/>
                    <a:pt x="37581" y="22722"/>
                  </a:cubicBezTo>
                  <a:cubicBezTo>
                    <a:pt x="37195" y="22722"/>
                    <a:pt x="36808" y="22739"/>
                    <a:pt x="36421" y="22770"/>
                  </a:cubicBezTo>
                  <a:cubicBezTo>
                    <a:pt x="36296" y="22781"/>
                    <a:pt x="36172" y="22788"/>
                    <a:pt x="36048" y="22788"/>
                  </a:cubicBezTo>
                  <a:cubicBezTo>
                    <a:pt x="35795" y="22788"/>
                    <a:pt x="35545" y="22761"/>
                    <a:pt x="35302" y="22689"/>
                  </a:cubicBezTo>
                  <a:cubicBezTo>
                    <a:pt x="35123" y="22636"/>
                    <a:pt x="35002" y="22525"/>
                    <a:pt x="34884" y="22415"/>
                  </a:cubicBezTo>
                  <a:cubicBezTo>
                    <a:pt x="34678" y="22222"/>
                    <a:pt x="34505" y="22010"/>
                    <a:pt x="34342" y="21798"/>
                  </a:cubicBezTo>
                  <a:cubicBezTo>
                    <a:pt x="33699" y="20956"/>
                    <a:pt x="32694" y="20591"/>
                    <a:pt x="31458" y="20535"/>
                  </a:cubicBezTo>
                  <a:cubicBezTo>
                    <a:pt x="30844" y="20505"/>
                    <a:pt x="30227" y="20496"/>
                    <a:pt x="29637" y="20359"/>
                  </a:cubicBezTo>
                  <a:cubicBezTo>
                    <a:pt x="28893" y="20186"/>
                    <a:pt x="28220" y="19898"/>
                    <a:pt x="27558" y="19588"/>
                  </a:cubicBezTo>
                  <a:cubicBezTo>
                    <a:pt x="26644" y="19161"/>
                    <a:pt x="25987" y="18544"/>
                    <a:pt x="25345" y="17914"/>
                  </a:cubicBezTo>
                  <a:cubicBezTo>
                    <a:pt x="25175" y="17747"/>
                    <a:pt x="24996" y="17584"/>
                    <a:pt x="24813" y="17421"/>
                  </a:cubicBezTo>
                  <a:cubicBezTo>
                    <a:pt x="24249" y="16915"/>
                    <a:pt x="23537" y="16667"/>
                    <a:pt x="22665" y="16667"/>
                  </a:cubicBezTo>
                  <a:cubicBezTo>
                    <a:pt x="22649" y="16667"/>
                    <a:pt x="22633" y="16667"/>
                    <a:pt x="22616" y="16667"/>
                  </a:cubicBezTo>
                  <a:cubicBezTo>
                    <a:pt x="22578" y="16668"/>
                    <a:pt x="22539" y="16668"/>
                    <a:pt x="22501" y="16668"/>
                  </a:cubicBezTo>
                  <a:cubicBezTo>
                    <a:pt x="21760" y="16668"/>
                    <a:pt x="21030" y="16602"/>
                    <a:pt x="20329" y="16410"/>
                  </a:cubicBezTo>
                  <a:cubicBezTo>
                    <a:pt x="19147" y="16090"/>
                    <a:pt x="18211" y="15519"/>
                    <a:pt x="17447" y="14762"/>
                  </a:cubicBezTo>
                  <a:cubicBezTo>
                    <a:pt x="16706" y="14024"/>
                    <a:pt x="16138" y="13215"/>
                    <a:pt x="15574" y="12399"/>
                  </a:cubicBezTo>
                  <a:cubicBezTo>
                    <a:pt x="15303" y="12004"/>
                    <a:pt x="15022" y="11615"/>
                    <a:pt x="14716" y="11234"/>
                  </a:cubicBezTo>
                  <a:cubicBezTo>
                    <a:pt x="14157" y="10541"/>
                    <a:pt x="13345" y="10098"/>
                    <a:pt x="12356" y="9827"/>
                  </a:cubicBezTo>
                  <a:cubicBezTo>
                    <a:pt x="12003" y="9729"/>
                    <a:pt x="11654" y="9628"/>
                    <a:pt x="11302" y="9540"/>
                  </a:cubicBezTo>
                  <a:cubicBezTo>
                    <a:pt x="10127" y="9253"/>
                    <a:pt x="9354" y="8649"/>
                    <a:pt x="8906" y="7794"/>
                  </a:cubicBezTo>
                  <a:cubicBezTo>
                    <a:pt x="8623" y="7252"/>
                    <a:pt x="8290" y="6730"/>
                    <a:pt x="7927" y="6214"/>
                  </a:cubicBezTo>
                  <a:cubicBezTo>
                    <a:pt x="7222" y="5209"/>
                    <a:pt x="6129" y="4514"/>
                    <a:pt x="4781" y="4057"/>
                  </a:cubicBezTo>
                  <a:cubicBezTo>
                    <a:pt x="3904" y="3757"/>
                    <a:pt x="3006" y="3483"/>
                    <a:pt x="2148" y="3147"/>
                  </a:cubicBezTo>
                  <a:cubicBezTo>
                    <a:pt x="1368" y="2837"/>
                    <a:pt x="607" y="2513"/>
                    <a:pt x="0" y="2034"/>
                  </a:cubicBezTo>
                  <a:lnTo>
                    <a:pt x="0" y="2347"/>
                  </a:lnTo>
                  <a:cubicBezTo>
                    <a:pt x="744" y="2882"/>
                    <a:pt x="1687" y="3199"/>
                    <a:pt x="2585" y="3558"/>
                  </a:cubicBezTo>
                  <a:cubicBezTo>
                    <a:pt x="3234" y="3819"/>
                    <a:pt x="3930" y="4001"/>
                    <a:pt x="4595" y="4230"/>
                  </a:cubicBezTo>
                  <a:cubicBezTo>
                    <a:pt x="5966" y="4697"/>
                    <a:pt x="7069" y="5396"/>
                    <a:pt x="7757" y="6433"/>
                  </a:cubicBezTo>
                  <a:cubicBezTo>
                    <a:pt x="8071" y="6906"/>
                    <a:pt x="8381" y="7383"/>
                    <a:pt x="8639" y="7875"/>
                  </a:cubicBezTo>
                  <a:cubicBezTo>
                    <a:pt x="9164" y="8887"/>
                    <a:pt x="10131" y="9527"/>
                    <a:pt x="11508" y="9824"/>
                  </a:cubicBezTo>
                  <a:cubicBezTo>
                    <a:pt x="12026" y="9938"/>
                    <a:pt x="12523" y="10104"/>
                    <a:pt x="13005" y="10287"/>
                  </a:cubicBezTo>
                  <a:cubicBezTo>
                    <a:pt x="13740" y="10565"/>
                    <a:pt x="14229" y="11028"/>
                    <a:pt x="14630" y="11550"/>
                  </a:cubicBezTo>
                  <a:cubicBezTo>
                    <a:pt x="15133" y="12203"/>
                    <a:pt x="15567" y="12882"/>
                    <a:pt x="16047" y="13541"/>
                  </a:cubicBezTo>
                  <a:cubicBezTo>
                    <a:pt x="16651" y="14364"/>
                    <a:pt x="17346" y="15143"/>
                    <a:pt x="18289" y="15763"/>
                  </a:cubicBezTo>
                  <a:cubicBezTo>
                    <a:pt x="19183" y="16351"/>
                    <a:pt x="20231" y="16710"/>
                    <a:pt x="21419" y="16824"/>
                  </a:cubicBezTo>
                  <a:cubicBezTo>
                    <a:pt x="21964" y="16873"/>
                    <a:pt x="22512" y="16870"/>
                    <a:pt x="23057" y="16909"/>
                  </a:cubicBezTo>
                  <a:cubicBezTo>
                    <a:pt x="23508" y="16938"/>
                    <a:pt x="23886" y="17069"/>
                    <a:pt x="24229" y="17291"/>
                  </a:cubicBezTo>
                  <a:cubicBezTo>
                    <a:pt x="24767" y="17640"/>
                    <a:pt x="25159" y="18084"/>
                    <a:pt x="25590" y="18505"/>
                  </a:cubicBezTo>
                  <a:cubicBezTo>
                    <a:pt x="26624" y="19514"/>
                    <a:pt x="27985" y="20163"/>
                    <a:pt x="29558" y="20567"/>
                  </a:cubicBezTo>
                  <a:cubicBezTo>
                    <a:pt x="30123" y="20711"/>
                    <a:pt x="30723" y="20721"/>
                    <a:pt x="31317" y="20743"/>
                  </a:cubicBezTo>
                  <a:cubicBezTo>
                    <a:pt x="32123" y="20773"/>
                    <a:pt x="32874" y="20916"/>
                    <a:pt x="33494" y="21335"/>
                  </a:cubicBezTo>
                  <a:cubicBezTo>
                    <a:pt x="33716" y="21484"/>
                    <a:pt x="33889" y="21664"/>
                    <a:pt x="34049" y="21853"/>
                  </a:cubicBezTo>
                  <a:cubicBezTo>
                    <a:pt x="34300" y="22157"/>
                    <a:pt x="34535" y="22470"/>
                    <a:pt x="34868" y="22728"/>
                  </a:cubicBezTo>
                  <a:cubicBezTo>
                    <a:pt x="34845" y="22749"/>
                    <a:pt x="34820" y="22754"/>
                    <a:pt x="34795" y="22754"/>
                  </a:cubicBezTo>
                  <a:cubicBezTo>
                    <a:pt x="34774" y="22754"/>
                    <a:pt x="34753" y="22751"/>
                    <a:pt x="34734" y="22751"/>
                  </a:cubicBezTo>
                  <a:cubicBezTo>
                    <a:pt x="33599" y="22753"/>
                    <a:pt x="32463" y="22773"/>
                    <a:pt x="31329" y="22773"/>
                  </a:cubicBezTo>
                  <a:cubicBezTo>
                    <a:pt x="30666" y="22773"/>
                    <a:pt x="30004" y="22766"/>
                    <a:pt x="29343" y="22744"/>
                  </a:cubicBezTo>
                  <a:cubicBezTo>
                    <a:pt x="27874" y="22695"/>
                    <a:pt x="26403" y="22555"/>
                    <a:pt x="25044" y="22052"/>
                  </a:cubicBezTo>
                  <a:cubicBezTo>
                    <a:pt x="24343" y="21794"/>
                    <a:pt x="23710" y="21481"/>
                    <a:pt x="23328" y="20939"/>
                  </a:cubicBezTo>
                  <a:cubicBezTo>
                    <a:pt x="23273" y="20858"/>
                    <a:pt x="23217" y="20776"/>
                    <a:pt x="23181" y="20692"/>
                  </a:cubicBezTo>
                  <a:cubicBezTo>
                    <a:pt x="22812" y="19872"/>
                    <a:pt x="22036" y="19360"/>
                    <a:pt x="21033" y="19004"/>
                  </a:cubicBezTo>
                  <a:cubicBezTo>
                    <a:pt x="20436" y="18792"/>
                    <a:pt x="19817" y="18703"/>
                    <a:pt x="19177" y="18703"/>
                  </a:cubicBezTo>
                  <a:cubicBezTo>
                    <a:pt x="19011" y="18703"/>
                    <a:pt x="18843" y="18709"/>
                    <a:pt x="18674" y="18720"/>
                  </a:cubicBezTo>
                  <a:cubicBezTo>
                    <a:pt x="18311" y="18743"/>
                    <a:pt x="17949" y="18758"/>
                    <a:pt x="17588" y="18758"/>
                  </a:cubicBezTo>
                  <a:cubicBezTo>
                    <a:pt x="16978" y="18758"/>
                    <a:pt x="16371" y="18716"/>
                    <a:pt x="15766" y="18606"/>
                  </a:cubicBezTo>
                  <a:cubicBezTo>
                    <a:pt x="14738" y="18417"/>
                    <a:pt x="13910" y="18002"/>
                    <a:pt x="13293" y="17353"/>
                  </a:cubicBezTo>
                  <a:cubicBezTo>
                    <a:pt x="12610" y="16638"/>
                    <a:pt x="11710" y="16116"/>
                    <a:pt x="10744" y="15643"/>
                  </a:cubicBezTo>
                  <a:cubicBezTo>
                    <a:pt x="10327" y="15437"/>
                    <a:pt x="9899" y="15335"/>
                    <a:pt x="9453" y="15335"/>
                  </a:cubicBezTo>
                  <a:cubicBezTo>
                    <a:pt x="9196" y="15335"/>
                    <a:pt x="8932" y="15369"/>
                    <a:pt x="8662" y="15437"/>
                  </a:cubicBezTo>
                  <a:cubicBezTo>
                    <a:pt x="8238" y="15542"/>
                    <a:pt x="7807" y="15629"/>
                    <a:pt x="7370" y="15701"/>
                  </a:cubicBezTo>
                  <a:cubicBezTo>
                    <a:pt x="7160" y="15735"/>
                    <a:pt x="6953" y="15752"/>
                    <a:pt x="6749" y="15752"/>
                  </a:cubicBezTo>
                  <a:cubicBezTo>
                    <a:pt x="6337" y="15752"/>
                    <a:pt x="5938" y="15681"/>
                    <a:pt x="5558" y="15528"/>
                  </a:cubicBezTo>
                  <a:cubicBezTo>
                    <a:pt x="4595" y="15143"/>
                    <a:pt x="3642" y="14745"/>
                    <a:pt x="2879" y="14138"/>
                  </a:cubicBezTo>
                  <a:cubicBezTo>
                    <a:pt x="2442" y="13786"/>
                    <a:pt x="2059" y="13404"/>
                    <a:pt x="1642" y="13042"/>
                  </a:cubicBezTo>
                  <a:cubicBezTo>
                    <a:pt x="1175" y="12637"/>
                    <a:pt x="643" y="12301"/>
                    <a:pt x="0" y="12082"/>
                  </a:cubicBezTo>
                  <a:lnTo>
                    <a:pt x="0" y="12323"/>
                  </a:lnTo>
                  <a:cubicBezTo>
                    <a:pt x="559" y="12532"/>
                    <a:pt x="1025" y="12832"/>
                    <a:pt x="1433" y="13189"/>
                  </a:cubicBezTo>
                  <a:cubicBezTo>
                    <a:pt x="1981" y="13671"/>
                    <a:pt x="2478" y="14191"/>
                    <a:pt x="3124" y="14608"/>
                  </a:cubicBezTo>
                  <a:cubicBezTo>
                    <a:pt x="3884" y="15101"/>
                    <a:pt x="4742" y="15480"/>
                    <a:pt x="5647" y="15796"/>
                  </a:cubicBezTo>
                  <a:cubicBezTo>
                    <a:pt x="6006" y="15920"/>
                    <a:pt x="6372" y="15971"/>
                    <a:pt x="6740" y="15971"/>
                  </a:cubicBezTo>
                  <a:cubicBezTo>
                    <a:pt x="7118" y="15971"/>
                    <a:pt x="7499" y="15918"/>
                    <a:pt x="7879" y="15835"/>
                  </a:cubicBezTo>
                  <a:cubicBezTo>
                    <a:pt x="8212" y="15763"/>
                    <a:pt x="8545" y="15695"/>
                    <a:pt x="8874" y="15617"/>
                  </a:cubicBezTo>
                  <a:cubicBezTo>
                    <a:pt x="9074" y="15570"/>
                    <a:pt x="9270" y="15546"/>
                    <a:pt x="9462" y="15546"/>
                  </a:cubicBezTo>
                  <a:cubicBezTo>
                    <a:pt x="9802" y="15546"/>
                    <a:pt x="10130" y="15620"/>
                    <a:pt x="10447" y="15763"/>
                  </a:cubicBezTo>
                  <a:cubicBezTo>
                    <a:pt x="11517" y="16250"/>
                    <a:pt x="12461" y="16843"/>
                    <a:pt x="13205" y="17610"/>
                  </a:cubicBezTo>
                  <a:cubicBezTo>
                    <a:pt x="13942" y="18371"/>
                    <a:pt x="14990" y="18733"/>
                    <a:pt x="16188" y="18893"/>
                  </a:cubicBezTo>
                  <a:cubicBezTo>
                    <a:pt x="16624" y="18951"/>
                    <a:pt x="17061" y="18971"/>
                    <a:pt x="17499" y="18971"/>
                  </a:cubicBezTo>
                  <a:cubicBezTo>
                    <a:pt x="17953" y="18971"/>
                    <a:pt x="18408" y="18949"/>
                    <a:pt x="18864" y="18926"/>
                  </a:cubicBezTo>
                  <a:cubicBezTo>
                    <a:pt x="18977" y="18920"/>
                    <a:pt x="19088" y="18917"/>
                    <a:pt x="19198" y="18917"/>
                  </a:cubicBezTo>
                  <a:cubicBezTo>
                    <a:pt x="20379" y="18917"/>
                    <a:pt x="21384" y="19269"/>
                    <a:pt x="22244" y="19905"/>
                  </a:cubicBezTo>
                  <a:cubicBezTo>
                    <a:pt x="22515" y="20104"/>
                    <a:pt x="22702" y="20352"/>
                    <a:pt x="22826" y="20623"/>
                  </a:cubicBezTo>
                  <a:cubicBezTo>
                    <a:pt x="23175" y="21377"/>
                    <a:pt x="23883" y="21863"/>
                    <a:pt x="24803" y="22209"/>
                  </a:cubicBezTo>
                  <a:cubicBezTo>
                    <a:pt x="25749" y="22561"/>
                    <a:pt x="26755" y="22741"/>
                    <a:pt x="27789" y="22842"/>
                  </a:cubicBezTo>
                  <a:cubicBezTo>
                    <a:pt x="27975" y="22858"/>
                    <a:pt x="28158" y="22874"/>
                    <a:pt x="28344" y="22891"/>
                  </a:cubicBezTo>
                  <a:cubicBezTo>
                    <a:pt x="28346" y="22920"/>
                    <a:pt x="28327" y="22925"/>
                    <a:pt x="28305" y="22925"/>
                  </a:cubicBezTo>
                  <a:cubicBezTo>
                    <a:pt x="28295" y="22925"/>
                    <a:pt x="28285" y="22924"/>
                    <a:pt x="28275" y="22924"/>
                  </a:cubicBezTo>
                  <a:cubicBezTo>
                    <a:pt x="27084" y="23012"/>
                    <a:pt x="25919" y="23181"/>
                    <a:pt x="24829" y="23590"/>
                  </a:cubicBezTo>
                  <a:cubicBezTo>
                    <a:pt x="23909" y="23932"/>
                    <a:pt x="23194" y="24409"/>
                    <a:pt x="22835" y="25165"/>
                  </a:cubicBezTo>
                  <a:cubicBezTo>
                    <a:pt x="22453" y="25971"/>
                    <a:pt x="21592" y="26399"/>
                    <a:pt x="20596" y="26703"/>
                  </a:cubicBezTo>
                  <a:cubicBezTo>
                    <a:pt x="20139" y="26844"/>
                    <a:pt x="19665" y="26890"/>
                    <a:pt x="19185" y="26890"/>
                  </a:cubicBezTo>
                  <a:cubicBezTo>
                    <a:pt x="18966" y="26890"/>
                    <a:pt x="18747" y="26880"/>
                    <a:pt x="18527" y="26866"/>
                  </a:cubicBezTo>
                  <a:cubicBezTo>
                    <a:pt x="18203" y="26844"/>
                    <a:pt x="17879" y="26831"/>
                    <a:pt x="17557" y="26831"/>
                  </a:cubicBezTo>
                  <a:cubicBezTo>
                    <a:pt x="16824" y="26831"/>
                    <a:pt x="16097" y="26896"/>
                    <a:pt x="15378" y="27062"/>
                  </a:cubicBezTo>
                  <a:cubicBezTo>
                    <a:pt x="14497" y="27261"/>
                    <a:pt x="13766" y="27623"/>
                    <a:pt x="13221" y="28181"/>
                  </a:cubicBezTo>
                  <a:cubicBezTo>
                    <a:pt x="12520" y="28899"/>
                    <a:pt x="11648" y="29467"/>
                    <a:pt x="10659" y="29950"/>
                  </a:cubicBezTo>
                  <a:cubicBezTo>
                    <a:pt x="10260" y="30144"/>
                    <a:pt x="9856" y="30248"/>
                    <a:pt x="9429" y="30248"/>
                  </a:cubicBezTo>
                  <a:cubicBezTo>
                    <a:pt x="9201" y="30248"/>
                    <a:pt x="8965" y="30218"/>
                    <a:pt x="8721" y="30156"/>
                  </a:cubicBezTo>
                  <a:cubicBezTo>
                    <a:pt x="8205" y="30025"/>
                    <a:pt x="7679" y="29907"/>
                    <a:pt x="7135" y="29856"/>
                  </a:cubicBezTo>
                  <a:cubicBezTo>
                    <a:pt x="7006" y="29844"/>
                    <a:pt x="6878" y="29838"/>
                    <a:pt x="6752" y="29838"/>
                  </a:cubicBezTo>
                  <a:cubicBezTo>
                    <a:pt x="6262" y="29838"/>
                    <a:pt x="5794" y="29928"/>
                    <a:pt x="5356" y="30110"/>
                  </a:cubicBezTo>
                  <a:cubicBezTo>
                    <a:pt x="4481" y="30469"/>
                    <a:pt x="3610" y="30828"/>
                    <a:pt x="2886" y="31360"/>
                  </a:cubicBezTo>
                  <a:cubicBezTo>
                    <a:pt x="2353" y="31748"/>
                    <a:pt x="1913" y="32195"/>
                    <a:pt x="1433" y="32616"/>
                  </a:cubicBezTo>
                  <a:cubicBezTo>
                    <a:pt x="1021" y="32975"/>
                    <a:pt x="559" y="33275"/>
                    <a:pt x="0" y="33481"/>
                  </a:cubicBezTo>
                  <a:lnTo>
                    <a:pt x="0" y="33722"/>
                  </a:lnTo>
                  <a:cubicBezTo>
                    <a:pt x="643" y="33504"/>
                    <a:pt x="1175" y="33171"/>
                    <a:pt x="1642" y="32763"/>
                  </a:cubicBezTo>
                  <a:cubicBezTo>
                    <a:pt x="2011" y="32443"/>
                    <a:pt x="2363" y="32114"/>
                    <a:pt x="2732" y="31794"/>
                  </a:cubicBezTo>
                  <a:cubicBezTo>
                    <a:pt x="3172" y="31415"/>
                    <a:pt x="3685" y="31099"/>
                    <a:pt x="4256" y="30838"/>
                  </a:cubicBezTo>
                  <a:cubicBezTo>
                    <a:pt x="4504" y="30727"/>
                    <a:pt x="4758" y="30625"/>
                    <a:pt x="4996" y="30505"/>
                  </a:cubicBezTo>
                  <a:cubicBezTo>
                    <a:pt x="5581" y="30207"/>
                    <a:pt x="6190" y="30059"/>
                    <a:pt x="6824" y="30059"/>
                  </a:cubicBezTo>
                  <a:cubicBezTo>
                    <a:pt x="7197" y="30059"/>
                    <a:pt x="7579" y="30110"/>
                    <a:pt x="7970" y="30211"/>
                  </a:cubicBezTo>
                  <a:cubicBezTo>
                    <a:pt x="8234" y="30279"/>
                    <a:pt x="8509" y="30329"/>
                    <a:pt x="8773" y="30391"/>
                  </a:cubicBezTo>
                  <a:cubicBezTo>
                    <a:pt x="9007" y="30446"/>
                    <a:pt x="9235" y="30474"/>
                    <a:pt x="9458" y="30474"/>
                  </a:cubicBezTo>
                  <a:cubicBezTo>
                    <a:pt x="9884" y="30474"/>
                    <a:pt x="10292" y="30375"/>
                    <a:pt x="10688" y="30188"/>
                  </a:cubicBezTo>
                  <a:cubicBezTo>
                    <a:pt x="11717" y="29702"/>
                    <a:pt x="12650" y="29137"/>
                    <a:pt x="13368" y="28387"/>
                  </a:cubicBezTo>
                  <a:cubicBezTo>
                    <a:pt x="14135" y="27581"/>
                    <a:pt x="15231" y="27232"/>
                    <a:pt x="16491" y="27098"/>
                  </a:cubicBezTo>
                  <a:cubicBezTo>
                    <a:pt x="16827" y="27061"/>
                    <a:pt x="17162" y="27048"/>
                    <a:pt x="17497" y="27048"/>
                  </a:cubicBezTo>
                  <a:cubicBezTo>
                    <a:pt x="17914" y="27048"/>
                    <a:pt x="18330" y="27069"/>
                    <a:pt x="18746" y="27095"/>
                  </a:cubicBezTo>
                  <a:cubicBezTo>
                    <a:pt x="18885" y="27103"/>
                    <a:pt x="19021" y="27107"/>
                    <a:pt x="19156" y="27107"/>
                  </a:cubicBezTo>
                  <a:cubicBezTo>
                    <a:pt x="20425" y="27107"/>
                    <a:pt x="21520" y="26747"/>
                    <a:pt x="22450" y="26054"/>
                  </a:cubicBezTo>
                  <a:cubicBezTo>
                    <a:pt x="22770" y="25815"/>
                    <a:pt x="22979" y="25518"/>
                    <a:pt x="23129" y="25201"/>
                  </a:cubicBezTo>
                  <a:cubicBezTo>
                    <a:pt x="23410" y="24608"/>
                    <a:pt x="23951" y="24197"/>
                    <a:pt x="24666" y="23900"/>
                  </a:cubicBezTo>
                  <a:cubicBezTo>
                    <a:pt x="25502" y="23557"/>
                    <a:pt x="26392" y="23351"/>
                    <a:pt x="27329" y="23234"/>
                  </a:cubicBezTo>
                  <a:cubicBezTo>
                    <a:pt x="28405" y="23099"/>
                    <a:pt x="29481" y="23045"/>
                    <a:pt x="30568" y="23045"/>
                  </a:cubicBezTo>
                  <a:cubicBezTo>
                    <a:pt x="30718" y="23045"/>
                    <a:pt x="30867" y="23046"/>
                    <a:pt x="31017" y="23048"/>
                  </a:cubicBezTo>
                  <a:cubicBezTo>
                    <a:pt x="31528" y="23056"/>
                    <a:pt x="32041" y="23058"/>
                    <a:pt x="32553" y="23058"/>
                  </a:cubicBezTo>
                  <a:cubicBezTo>
                    <a:pt x="33250" y="23058"/>
                    <a:pt x="33947" y="23054"/>
                    <a:pt x="34642" y="23054"/>
                  </a:cubicBezTo>
                  <a:lnTo>
                    <a:pt x="34894" y="23054"/>
                  </a:lnTo>
                  <a:cubicBezTo>
                    <a:pt x="34512" y="23358"/>
                    <a:pt x="34264" y="23697"/>
                    <a:pt x="33990" y="24023"/>
                  </a:cubicBezTo>
                  <a:cubicBezTo>
                    <a:pt x="33377" y="24748"/>
                    <a:pt x="32443" y="25048"/>
                    <a:pt x="31366" y="25055"/>
                  </a:cubicBezTo>
                  <a:cubicBezTo>
                    <a:pt x="29806" y="25064"/>
                    <a:pt x="28462" y="25486"/>
                    <a:pt x="27195" y="26138"/>
                  </a:cubicBezTo>
                  <a:cubicBezTo>
                    <a:pt x="26353" y="26572"/>
                    <a:pt x="25740" y="27160"/>
                    <a:pt x="25126" y="27753"/>
                  </a:cubicBezTo>
                  <a:cubicBezTo>
                    <a:pt x="24868" y="28005"/>
                    <a:pt x="24604" y="28250"/>
                    <a:pt x="24294" y="28472"/>
                  </a:cubicBezTo>
                  <a:cubicBezTo>
                    <a:pt x="23860" y="28785"/>
                    <a:pt x="23344" y="28905"/>
                    <a:pt x="22764" y="28916"/>
                  </a:cubicBezTo>
                  <a:cubicBezTo>
                    <a:pt x="21908" y="28932"/>
                    <a:pt x="21053" y="28967"/>
                    <a:pt x="20238" y="29190"/>
                  </a:cubicBezTo>
                  <a:cubicBezTo>
                    <a:pt x="19004" y="29526"/>
                    <a:pt x="18025" y="30116"/>
                    <a:pt x="17228" y="30906"/>
                  </a:cubicBezTo>
                  <a:cubicBezTo>
                    <a:pt x="16459" y="31666"/>
                    <a:pt x="15871" y="32505"/>
                    <a:pt x="15290" y="33347"/>
                  </a:cubicBezTo>
                  <a:cubicBezTo>
                    <a:pt x="15114" y="33605"/>
                    <a:pt x="14918" y="33850"/>
                    <a:pt x="14745" y="34108"/>
                  </a:cubicBezTo>
                  <a:cubicBezTo>
                    <a:pt x="14184" y="34944"/>
                    <a:pt x="13322" y="35511"/>
                    <a:pt x="12151" y="35808"/>
                  </a:cubicBezTo>
                  <a:cubicBezTo>
                    <a:pt x="11840" y="35883"/>
                    <a:pt x="11537" y="35981"/>
                    <a:pt x="11227" y="36056"/>
                  </a:cubicBezTo>
                  <a:cubicBezTo>
                    <a:pt x="9951" y="36363"/>
                    <a:pt x="9122" y="37019"/>
                    <a:pt x="8635" y="37943"/>
                  </a:cubicBezTo>
                  <a:cubicBezTo>
                    <a:pt x="8358" y="38471"/>
                    <a:pt x="8032" y="38977"/>
                    <a:pt x="7683" y="39479"/>
                  </a:cubicBezTo>
                  <a:cubicBezTo>
                    <a:pt x="7013" y="40442"/>
                    <a:pt x="5972" y="41112"/>
                    <a:pt x="4687" y="41542"/>
                  </a:cubicBezTo>
                  <a:cubicBezTo>
                    <a:pt x="3645" y="41891"/>
                    <a:pt x="2598" y="42228"/>
                    <a:pt x="1593" y="42639"/>
                  </a:cubicBezTo>
                  <a:cubicBezTo>
                    <a:pt x="1018" y="42870"/>
                    <a:pt x="473" y="43132"/>
                    <a:pt x="0" y="43468"/>
                  </a:cubicBezTo>
                  <a:lnTo>
                    <a:pt x="0" y="43771"/>
                  </a:lnTo>
                  <a:cubicBezTo>
                    <a:pt x="898" y="43056"/>
                    <a:pt x="2102" y="42691"/>
                    <a:pt x="3238" y="42247"/>
                  </a:cubicBezTo>
                  <a:cubicBezTo>
                    <a:pt x="3806" y="42025"/>
                    <a:pt x="4433" y="41901"/>
                    <a:pt x="5000" y="41679"/>
                  </a:cubicBezTo>
                  <a:cubicBezTo>
                    <a:pt x="6420" y="41127"/>
                    <a:pt x="7526" y="40338"/>
                    <a:pt x="8188" y="39218"/>
                  </a:cubicBezTo>
                  <a:cubicBezTo>
                    <a:pt x="8408" y="38853"/>
                    <a:pt x="8658" y="38500"/>
                    <a:pt x="8841" y="38125"/>
                  </a:cubicBezTo>
                  <a:cubicBezTo>
                    <a:pt x="9328" y="37133"/>
                    <a:pt x="10225" y="36480"/>
                    <a:pt x="11580" y="36190"/>
                  </a:cubicBezTo>
                  <a:cubicBezTo>
                    <a:pt x="11958" y="36111"/>
                    <a:pt x="12317" y="35984"/>
                    <a:pt x="12682" y="35873"/>
                  </a:cubicBezTo>
                  <a:cubicBezTo>
                    <a:pt x="13668" y="35583"/>
                    <a:pt x="14360" y="35051"/>
                    <a:pt x="14879" y="34369"/>
                  </a:cubicBezTo>
                  <a:cubicBezTo>
                    <a:pt x="15382" y="33703"/>
                    <a:pt x="15835" y="33014"/>
                    <a:pt x="16321" y="32339"/>
                  </a:cubicBezTo>
                  <a:cubicBezTo>
                    <a:pt x="16788" y="31693"/>
                    <a:pt x="17349" y="31095"/>
                    <a:pt x="18005" y="30553"/>
                  </a:cubicBezTo>
                  <a:cubicBezTo>
                    <a:pt x="19030" y="29711"/>
                    <a:pt x="20309" y="29265"/>
                    <a:pt x="21807" y="29170"/>
                  </a:cubicBezTo>
                  <a:cubicBezTo>
                    <a:pt x="22232" y="29140"/>
                    <a:pt x="22659" y="29128"/>
                    <a:pt x="23086" y="29111"/>
                  </a:cubicBezTo>
                  <a:cubicBezTo>
                    <a:pt x="23592" y="29089"/>
                    <a:pt x="24023" y="28935"/>
                    <a:pt x="24405" y="28687"/>
                  </a:cubicBezTo>
                  <a:cubicBezTo>
                    <a:pt x="24820" y="28416"/>
                    <a:pt x="25146" y="28090"/>
                    <a:pt x="25478" y="27767"/>
                  </a:cubicBezTo>
                  <a:cubicBezTo>
                    <a:pt x="25707" y="27542"/>
                    <a:pt x="25933" y="27313"/>
                    <a:pt x="26187" y="27107"/>
                  </a:cubicBezTo>
                  <a:cubicBezTo>
                    <a:pt x="27234" y="26256"/>
                    <a:pt x="28504" y="25671"/>
                    <a:pt x="29995" y="25381"/>
                  </a:cubicBezTo>
                  <a:cubicBezTo>
                    <a:pt x="30446" y="25293"/>
                    <a:pt x="30919" y="25290"/>
                    <a:pt x="31386" y="25274"/>
                  </a:cubicBezTo>
                  <a:cubicBezTo>
                    <a:pt x="32688" y="25231"/>
                    <a:pt x="33726" y="24843"/>
                    <a:pt x="34388" y="23955"/>
                  </a:cubicBezTo>
                  <a:cubicBezTo>
                    <a:pt x="34574" y="23710"/>
                    <a:pt x="34773" y="23469"/>
                    <a:pt x="35034" y="23263"/>
                  </a:cubicBezTo>
                  <a:cubicBezTo>
                    <a:pt x="35220" y="23116"/>
                    <a:pt x="35459" y="23064"/>
                    <a:pt x="35710" y="23038"/>
                  </a:cubicBezTo>
                  <a:cubicBezTo>
                    <a:pt x="35831" y="23025"/>
                    <a:pt x="35952" y="23020"/>
                    <a:pt x="36074" y="23020"/>
                  </a:cubicBezTo>
                  <a:cubicBezTo>
                    <a:pt x="36265" y="23020"/>
                    <a:pt x="36456" y="23033"/>
                    <a:pt x="36647" y="23051"/>
                  </a:cubicBezTo>
                  <a:cubicBezTo>
                    <a:pt x="36918" y="23075"/>
                    <a:pt x="37190" y="23085"/>
                    <a:pt x="37471" y="23085"/>
                  </a:cubicBezTo>
                  <a:cubicBezTo>
                    <a:pt x="37730" y="23085"/>
                    <a:pt x="37996" y="23076"/>
                    <a:pt x="38275" y="23061"/>
                  </a:cubicBezTo>
                  <a:lnTo>
                    <a:pt x="38275" y="23061"/>
                  </a:lnTo>
                  <a:cubicBezTo>
                    <a:pt x="37952" y="23210"/>
                    <a:pt x="37688" y="23351"/>
                    <a:pt x="37453" y="23521"/>
                  </a:cubicBezTo>
                  <a:cubicBezTo>
                    <a:pt x="36976" y="23864"/>
                    <a:pt x="36620" y="24268"/>
                    <a:pt x="36326" y="24712"/>
                  </a:cubicBezTo>
                  <a:cubicBezTo>
                    <a:pt x="35997" y="25212"/>
                    <a:pt x="35537" y="25632"/>
                    <a:pt x="34989" y="26004"/>
                  </a:cubicBezTo>
                  <a:cubicBezTo>
                    <a:pt x="34627" y="26253"/>
                    <a:pt x="34216" y="26396"/>
                    <a:pt x="33732" y="26422"/>
                  </a:cubicBezTo>
                  <a:cubicBezTo>
                    <a:pt x="32195" y="26507"/>
                    <a:pt x="30834" y="26970"/>
                    <a:pt x="29525" y="27548"/>
                  </a:cubicBezTo>
                  <a:cubicBezTo>
                    <a:pt x="28873" y="27839"/>
                    <a:pt x="28445" y="28292"/>
                    <a:pt x="28047" y="28762"/>
                  </a:cubicBezTo>
                  <a:cubicBezTo>
                    <a:pt x="27744" y="29121"/>
                    <a:pt x="27505" y="29506"/>
                    <a:pt x="27264" y="29892"/>
                  </a:cubicBezTo>
                  <a:cubicBezTo>
                    <a:pt x="26856" y="30541"/>
                    <a:pt x="26249" y="31076"/>
                    <a:pt x="25593" y="31585"/>
                  </a:cubicBezTo>
                  <a:cubicBezTo>
                    <a:pt x="25341" y="31778"/>
                    <a:pt x="25019" y="31869"/>
                    <a:pt x="24660" y="31898"/>
                  </a:cubicBezTo>
                  <a:cubicBezTo>
                    <a:pt x="24242" y="31928"/>
                    <a:pt x="23821" y="31912"/>
                    <a:pt x="23407" y="31983"/>
                  </a:cubicBezTo>
                  <a:cubicBezTo>
                    <a:pt x="22574" y="32127"/>
                    <a:pt x="21938" y="32457"/>
                    <a:pt x="21572" y="33050"/>
                  </a:cubicBezTo>
                  <a:cubicBezTo>
                    <a:pt x="21187" y="33677"/>
                    <a:pt x="20697" y="34268"/>
                    <a:pt x="20476" y="34950"/>
                  </a:cubicBezTo>
                  <a:cubicBezTo>
                    <a:pt x="20313" y="35446"/>
                    <a:pt x="20241" y="35958"/>
                    <a:pt x="20101" y="36458"/>
                  </a:cubicBezTo>
                  <a:cubicBezTo>
                    <a:pt x="19797" y="37538"/>
                    <a:pt x="19017" y="38311"/>
                    <a:pt x="17611" y="38680"/>
                  </a:cubicBezTo>
                  <a:cubicBezTo>
                    <a:pt x="17058" y="38824"/>
                    <a:pt x="16514" y="38990"/>
                    <a:pt x="15966" y="39150"/>
                  </a:cubicBezTo>
                  <a:cubicBezTo>
                    <a:pt x="14647" y="39529"/>
                    <a:pt x="13629" y="40172"/>
                    <a:pt x="12986" y="41134"/>
                  </a:cubicBezTo>
                  <a:cubicBezTo>
                    <a:pt x="12715" y="41538"/>
                    <a:pt x="12552" y="41979"/>
                    <a:pt x="12320" y="42400"/>
                  </a:cubicBezTo>
                  <a:cubicBezTo>
                    <a:pt x="11697" y="43526"/>
                    <a:pt x="10809" y="44515"/>
                    <a:pt x="9637" y="45354"/>
                  </a:cubicBezTo>
                  <a:cubicBezTo>
                    <a:pt x="9354" y="45560"/>
                    <a:pt x="9027" y="45726"/>
                    <a:pt x="8685" y="45870"/>
                  </a:cubicBezTo>
                  <a:lnTo>
                    <a:pt x="9223" y="45870"/>
                  </a:lnTo>
                  <a:cubicBezTo>
                    <a:pt x="9530" y="45719"/>
                    <a:pt x="9820" y="45553"/>
                    <a:pt x="10075" y="45351"/>
                  </a:cubicBezTo>
                  <a:cubicBezTo>
                    <a:pt x="10836" y="44747"/>
                    <a:pt x="11497" y="44088"/>
                    <a:pt x="12033" y="43356"/>
                  </a:cubicBezTo>
                  <a:cubicBezTo>
                    <a:pt x="12422" y="42825"/>
                    <a:pt x="12719" y="42260"/>
                    <a:pt x="12990" y="41689"/>
                  </a:cubicBezTo>
                  <a:cubicBezTo>
                    <a:pt x="13514" y="40573"/>
                    <a:pt x="14526" y="39819"/>
                    <a:pt x="15972" y="39385"/>
                  </a:cubicBezTo>
                  <a:cubicBezTo>
                    <a:pt x="16566" y="39205"/>
                    <a:pt x="17160" y="39029"/>
                    <a:pt x="17763" y="38866"/>
                  </a:cubicBezTo>
                  <a:cubicBezTo>
                    <a:pt x="19099" y="38503"/>
                    <a:pt x="19921" y="37789"/>
                    <a:pt x="20296" y="36761"/>
                  </a:cubicBezTo>
                  <a:cubicBezTo>
                    <a:pt x="20453" y="36330"/>
                    <a:pt x="20528" y="35890"/>
                    <a:pt x="20622" y="35449"/>
                  </a:cubicBezTo>
                  <a:cubicBezTo>
                    <a:pt x="20750" y="34842"/>
                    <a:pt x="21069" y="34287"/>
                    <a:pt x="21442" y="33749"/>
                  </a:cubicBezTo>
                  <a:cubicBezTo>
                    <a:pt x="21589" y="33534"/>
                    <a:pt x="21723" y="33311"/>
                    <a:pt x="21866" y="33096"/>
                  </a:cubicBezTo>
                  <a:cubicBezTo>
                    <a:pt x="22271" y="32479"/>
                    <a:pt x="22985" y="32228"/>
                    <a:pt x="23837" y="32150"/>
                  </a:cubicBezTo>
                  <a:cubicBezTo>
                    <a:pt x="24154" y="32120"/>
                    <a:pt x="24477" y="32117"/>
                    <a:pt x="24797" y="32097"/>
                  </a:cubicBezTo>
                  <a:cubicBezTo>
                    <a:pt x="25201" y="32074"/>
                    <a:pt x="25541" y="31934"/>
                    <a:pt x="25818" y="31722"/>
                  </a:cubicBezTo>
                  <a:cubicBezTo>
                    <a:pt x="26549" y="31154"/>
                    <a:pt x="27205" y="30544"/>
                    <a:pt x="27636" y="29813"/>
                  </a:cubicBezTo>
                  <a:cubicBezTo>
                    <a:pt x="27894" y="29372"/>
                    <a:pt x="28207" y="28955"/>
                    <a:pt x="28569" y="28560"/>
                  </a:cubicBezTo>
                  <a:cubicBezTo>
                    <a:pt x="28958" y="28136"/>
                    <a:pt x="29447" y="27806"/>
                    <a:pt x="30054" y="27568"/>
                  </a:cubicBezTo>
                  <a:cubicBezTo>
                    <a:pt x="31056" y="27170"/>
                    <a:pt x="32074" y="26810"/>
                    <a:pt x="33210" y="26690"/>
                  </a:cubicBezTo>
                  <a:cubicBezTo>
                    <a:pt x="33399" y="26667"/>
                    <a:pt x="33592" y="26651"/>
                    <a:pt x="33785" y="26637"/>
                  </a:cubicBezTo>
                  <a:cubicBezTo>
                    <a:pt x="34365" y="26605"/>
                    <a:pt x="34832" y="26406"/>
                    <a:pt x="35260" y="26116"/>
                  </a:cubicBezTo>
                  <a:cubicBezTo>
                    <a:pt x="35896" y="25682"/>
                    <a:pt x="36359" y="25156"/>
                    <a:pt x="36748" y="24585"/>
                  </a:cubicBezTo>
                  <a:cubicBezTo>
                    <a:pt x="37087" y="24079"/>
                    <a:pt x="37567" y="23665"/>
                    <a:pt x="38200" y="23355"/>
                  </a:cubicBezTo>
                  <a:cubicBezTo>
                    <a:pt x="38559" y="23178"/>
                    <a:pt x="38954" y="23087"/>
                    <a:pt x="39447" y="23084"/>
                  </a:cubicBezTo>
                  <a:lnTo>
                    <a:pt x="39447" y="23084"/>
                  </a:lnTo>
                  <a:cubicBezTo>
                    <a:pt x="39156" y="23286"/>
                    <a:pt x="38935" y="23485"/>
                    <a:pt x="38725" y="23691"/>
                  </a:cubicBezTo>
                  <a:cubicBezTo>
                    <a:pt x="38438" y="23971"/>
                    <a:pt x="38161" y="24255"/>
                    <a:pt x="38099" y="24624"/>
                  </a:cubicBezTo>
                  <a:cubicBezTo>
                    <a:pt x="38014" y="25107"/>
                    <a:pt x="38050" y="25584"/>
                    <a:pt x="38154" y="26060"/>
                  </a:cubicBezTo>
                  <a:cubicBezTo>
                    <a:pt x="38242" y="26452"/>
                    <a:pt x="38317" y="26840"/>
                    <a:pt x="38197" y="27238"/>
                  </a:cubicBezTo>
                  <a:cubicBezTo>
                    <a:pt x="38089" y="27584"/>
                    <a:pt x="37825" y="27812"/>
                    <a:pt x="37400" y="27946"/>
                  </a:cubicBezTo>
                  <a:cubicBezTo>
                    <a:pt x="36835" y="28122"/>
                    <a:pt x="36239" y="28197"/>
                    <a:pt x="35641" y="28286"/>
                  </a:cubicBezTo>
                  <a:cubicBezTo>
                    <a:pt x="34927" y="28393"/>
                    <a:pt x="34235" y="28553"/>
                    <a:pt x="33559" y="28768"/>
                  </a:cubicBezTo>
                  <a:cubicBezTo>
                    <a:pt x="32188" y="29202"/>
                    <a:pt x="31435" y="30022"/>
                    <a:pt x="31089" y="31076"/>
                  </a:cubicBezTo>
                  <a:cubicBezTo>
                    <a:pt x="30887" y="31683"/>
                    <a:pt x="30958" y="32306"/>
                    <a:pt x="30952" y="32923"/>
                  </a:cubicBezTo>
                  <a:cubicBezTo>
                    <a:pt x="30952" y="33207"/>
                    <a:pt x="30899" y="33481"/>
                    <a:pt x="30775" y="33742"/>
                  </a:cubicBezTo>
                  <a:cubicBezTo>
                    <a:pt x="30312" y="34748"/>
                    <a:pt x="29424" y="35370"/>
                    <a:pt x="27995" y="35498"/>
                  </a:cubicBezTo>
                  <a:cubicBezTo>
                    <a:pt x="27597" y="35534"/>
                    <a:pt x="27209" y="35605"/>
                    <a:pt x="26823" y="35697"/>
                  </a:cubicBezTo>
                  <a:cubicBezTo>
                    <a:pt x="25844" y="35926"/>
                    <a:pt x="25276" y="36454"/>
                    <a:pt x="24954" y="37162"/>
                  </a:cubicBezTo>
                  <a:cubicBezTo>
                    <a:pt x="24643" y="37845"/>
                    <a:pt x="24558" y="38546"/>
                    <a:pt x="24647" y="39261"/>
                  </a:cubicBezTo>
                  <a:cubicBezTo>
                    <a:pt x="24712" y="39786"/>
                    <a:pt x="24445" y="40214"/>
                    <a:pt x="24029" y="40612"/>
                  </a:cubicBezTo>
                  <a:cubicBezTo>
                    <a:pt x="23514" y="41105"/>
                    <a:pt x="22812" y="41353"/>
                    <a:pt x="22042" y="41516"/>
                  </a:cubicBezTo>
                  <a:cubicBezTo>
                    <a:pt x="21272" y="41679"/>
                    <a:pt x="20489" y="41813"/>
                    <a:pt x="19732" y="42005"/>
                  </a:cubicBezTo>
                  <a:cubicBezTo>
                    <a:pt x="19444" y="42077"/>
                    <a:pt x="19170" y="42165"/>
                    <a:pt x="18909" y="42283"/>
                  </a:cubicBezTo>
                  <a:cubicBezTo>
                    <a:pt x="18586" y="42424"/>
                    <a:pt x="18335" y="42619"/>
                    <a:pt x="18208" y="42883"/>
                  </a:cubicBezTo>
                  <a:cubicBezTo>
                    <a:pt x="17897" y="43516"/>
                    <a:pt x="17411" y="44075"/>
                    <a:pt x="16932" y="44632"/>
                  </a:cubicBezTo>
                  <a:cubicBezTo>
                    <a:pt x="16569" y="45054"/>
                    <a:pt x="16227" y="45478"/>
                    <a:pt x="15815" y="45870"/>
                  </a:cubicBezTo>
                  <a:lnTo>
                    <a:pt x="16171" y="45870"/>
                  </a:lnTo>
                  <a:cubicBezTo>
                    <a:pt x="16811" y="45220"/>
                    <a:pt x="17359" y="44525"/>
                    <a:pt x="17927" y="43840"/>
                  </a:cubicBezTo>
                  <a:cubicBezTo>
                    <a:pt x="18087" y="43647"/>
                    <a:pt x="18233" y="43445"/>
                    <a:pt x="18322" y="43226"/>
                  </a:cubicBezTo>
                  <a:cubicBezTo>
                    <a:pt x="18531" y="42691"/>
                    <a:pt x="19040" y="42416"/>
                    <a:pt x="19699" y="42243"/>
                  </a:cubicBezTo>
                  <a:cubicBezTo>
                    <a:pt x="20531" y="42025"/>
                    <a:pt x="21390" y="41882"/>
                    <a:pt x="22235" y="41702"/>
                  </a:cubicBezTo>
                  <a:cubicBezTo>
                    <a:pt x="23295" y="41477"/>
                    <a:pt x="24118" y="41033"/>
                    <a:pt x="24656" y="40295"/>
                  </a:cubicBezTo>
                  <a:cubicBezTo>
                    <a:pt x="24937" y="39907"/>
                    <a:pt x="24950" y="39493"/>
                    <a:pt x="24914" y="39071"/>
                  </a:cubicBezTo>
                  <a:cubicBezTo>
                    <a:pt x="24859" y="38370"/>
                    <a:pt x="24973" y="37688"/>
                    <a:pt x="25329" y="37032"/>
                  </a:cubicBezTo>
                  <a:cubicBezTo>
                    <a:pt x="25662" y="36412"/>
                    <a:pt x="26255" y="36027"/>
                    <a:pt x="27111" y="35857"/>
                  </a:cubicBezTo>
                  <a:cubicBezTo>
                    <a:pt x="27639" y="35753"/>
                    <a:pt x="28185" y="35710"/>
                    <a:pt x="28713" y="35605"/>
                  </a:cubicBezTo>
                  <a:cubicBezTo>
                    <a:pt x="29832" y="35381"/>
                    <a:pt x="30504" y="34783"/>
                    <a:pt x="30952" y="34016"/>
                  </a:cubicBezTo>
                  <a:cubicBezTo>
                    <a:pt x="31161" y="33661"/>
                    <a:pt x="31239" y="33282"/>
                    <a:pt x="31239" y="32891"/>
                  </a:cubicBezTo>
                  <a:cubicBezTo>
                    <a:pt x="31242" y="32382"/>
                    <a:pt x="31190" y="31862"/>
                    <a:pt x="31307" y="31360"/>
                  </a:cubicBezTo>
                  <a:cubicBezTo>
                    <a:pt x="31592" y="30152"/>
                    <a:pt x="32437" y="29288"/>
                    <a:pt x="34000" y="28863"/>
                  </a:cubicBezTo>
                  <a:cubicBezTo>
                    <a:pt x="34826" y="28642"/>
                    <a:pt x="35674" y="28497"/>
                    <a:pt x="36532" y="28374"/>
                  </a:cubicBezTo>
                  <a:cubicBezTo>
                    <a:pt x="36832" y="28331"/>
                    <a:pt x="37123" y="28256"/>
                    <a:pt x="37414" y="28178"/>
                  </a:cubicBezTo>
                  <a:cubicBezTo>
                    <a:pt x="38141" y="27979"/>
                    <a:pt x="38474" y="27568"/>
                    <a:pt x="38536" y="27003"/>
                  </a:cubicBezTo>
                  <a:cubicBezTo>
                    <a:pt x="38578" y="26598"/>
                    <a:pt x="38471" y="26206"/>
                    <a:pt x="38396" y="25812"/>
                  </a:cubicBezTo>
                  <a:cubicBezTo>
                    <a:pt x="38314" y="25388"/>
                    <a:pt x="38301" y="24963"/>
                    <a:pt x="38412" y="24542"/>
                  </a:cubicBezTo>
                  <a:cubicBezTo>
                    <a:pt x="38415" y="24533"/>
                    <a:pt x="38412" y="24519"/>
                    <a:pt x="38418" y="24513"/>
                  </a:cubicBezTo>
                  <a:cubicBezTo>
                    <a:pt x="38794" y="23915"/>
                    <a:pt x="39231" y="23364"/>
                    <a:pt x="40080" y="23087"/>
                  </a:cubicBezTo>
                  <a:cubicBezTo>
                    <a:pt x="40109" y="23077"/>
                    <a:pt x="40130" y="23048"/>
                    <a:pt x="40170" y="23048"/>
                  </a:cubicBezTo>
                  <a:cubicBezTo>
                    <a:pt x="40184" y="23048"/>
                    <a:pt x="40200" y="23051"/>
                    <a:pt x="40220" y="23061"/>
                  </a:cubicBezTo>
                  <a:cubicBezTo>
                    <a:pt x="40066" y="23230"/>
                    <a:pt x="39923" y="23400"/>
                    <a:pt x="39766" y="23563"/>
                  </a:cubicBezTo>
                  <a:cubicBezTo>
                    <a:pt x="39218" y="24131"/>
                    <a:pt x="39179" y="24774"/>
                    <a:pt x="39290" y="25436"/>
                  </a:cubicBezTo>
                  <a:cubicBezTo>
                    <a:pt x="39307" y="25545"/>
                    <a:pt x="39368" y="25642"/>
                    <a:pt x="39434" y="25733"/>
                  </a:cubicBezTo>
                  <a:cubicBezTo>
                    <a:pt x="39867" y="26363"/>
                    <a:pt x="39890" y="27006"/>
                    <a:pt x="39603" y="27675"/>
                  </a:cubicBezTo>
                  <a:cubicBezTo>
                    <a:pt x="39388" y="28172"/>
                    <a:pt x="39061" y="28605"/>
                    <a:pt x="38484" y="28916"/>
                  </a:cubicBezTo>
                  <a:cubicBezTo>
                    <a:pt x="37469" y="29461"/>
                    <a:pt x="37100" y="30260"/>
                    <a:pt x="36980" y="31151"/>
                  </a:cubicBezTo>
                  <a:cubicBezTo>
                    <a:pt x="36904" y="31683"/>
                    <a:pt x="37012" y="32212"/>
                    <a:pt x="37064" y="32740"/>
                  </a:cubicBezTo>
                  <a:cubicBezTo>
                    <a:pt x="37100" y="33083"/>
                    <a:pt x="37087" y="33422"/>
                    <a:pt x="36953" y="33752"/>
                  </a:cubicBezTo>
                  <a:cubicBezTo>
                    <a:pt x="36787" y="34150"/>
                    <a:pt x="36434" y="34454"/>
                    <a:pt x="35997" y="34698"/>
                  </a:cubicBezTo>
                  <a:cubicBezTo>
                    <a:pt x="35119" y="35188"/>
                    <a:pt x="34460" y="35831"/>
                    <a:pt x="33937" y="36533"/>
                  </a:cubicBezTo>
                  <a:cubicBezTo>
                    <a:pt x="33272" y="37433"/>
                    <a:pt x="33276" y="38399"/>
                    <a:pt x="33722" y="39369"/>
                  </a:cubicBezTo>
                  <a:cubicBezTo>
                    <a:pt x="33902" y="39760"/>
                    <a:pt x="34091" y="40148"/>
                    <a:pt x="34267" y="40540"/>
                  </a:cubicBezTo>
                  <a:cubicBezTo>
                    <a:pt x="34558" y="41193"/>
                    <a:pt x="34323" y="41728"/>
                    <a:pt x="33716" y="42204"/>
                  </a:cubicBezTo>
                  <a:cubicBezTo>
                    <a:pt x="33308" y="42525"/>
                    <a:pt x="32818" y="42763"/>
                    <a:pt x="32309" y="42975"/>
                  </a:cubicBezTo>
                  <a:cubicBezTo>
                    <a:pt x="31408" y="43353"/>
                    <a:pt x="30674" y="43859"/>
                    <a:pt x="30139" y="44528"/>
                  </a:cubicBezTo>
                  <a:cubicBezTo>
                    <a:pt x="29803" y="44946"/>
                    <a:pt x="29646" y="45400"/>
                    <a:pt x="29575" y="45870"/>
                  </a:cubicBezTo>
                  <a:lnTo>
                    <a:pt x="29861" y="45870"/>
                  </a:lnTo>
                  <a:cubicBezTo>
                    <a:pt x="30021" y="44769"/>
                    <a:pt x="30824" y="43954"/>
                    <a:pt x="32074" y="43344"/>
                  </a:cubicBezTo>
                  <a:cubicBezTo>
                    <a:pt x="32669" y="43053"/>
                    <a:pt x="33301" y="42808"/>
                    <a:pt x="33817" y="42436"/>
                  </a:cubicBezTo>
                  <a:cubicBezTo>
                    <a:pt x="34147" y="42195"/>
                    <a:pt x="34411" y="41921"/>
                    <a:pt x="34574" y="41591"/>
                  </a:cubicBezTo>
                  <a:cubicBezTo>
                    <a:pt x="34725" y="41288"/>
                    <a:pt x="34701" y="40987"/>
                    <a:pt x="34607" y="40681"/>
                  </a:cubicBezTo>
                  <a:cubicBezTo>
                    <a:pt x="34457" y="40194"/>
                    <a:pt x="34189" y="39734"/>
                    <a:pt x="33977" y="39261"/>
                  </a:cubicBezTo>
                  <a:cubicBezTo>
                    <a:pt x="33448" y="38092"/>
                    <a:pt x="33670" y="37022"/>
                    <a:pt x="34695" y="36053"/>
                  </a:cubicBezTo>
                  <a:cubicBezTo>
                    <a:pt x="34897" y="35860"/>
                    <a:pt x="35106" y="35668"/>
                    <a:pt x="35308" y="35475"/>
                  </a:cubicBezTo>
                  <a:cubicBezTo>
                    <a:pt x="35527" y="35269"/>
                    <a:pt x="35775" y="35090"/>
                    <a:pt x="36059" y="34936"/>
                  </a:cubicBezTo>
                  <a:cubicBezTo>
                    <a:pt x="36539" y="34679"/>
                    <a:pt x="36944" y="34362"/>
                    <a:pt x="37165" y="33941"/>
                  </a:cubicBezTo>
                  <a:cubicBezTo>
                    <a:pt x="37355" y="33585"/>
                    <a:pt x="37394" y="33207"/>
                    <a:pt x="37358" y="32822"/>
                  </a:cubicBezTo>
                  <a:cubicBezTo>
                    <a:pt x="37319" y="32421"/>
                    <a:pt x="37247" y="32016"/>
                    <a:pt x="37234" y="31611"/>
                  </a:cubicBezTo>
                  <a:cubicBezTo>
                    <a:pt x="37218" y="31118"/>
                    <a:pt x="37338" y="30639"/>
                    <a:pt x="37567" y="30172"/>
                  </a:cubicBezTo>
                  <a:cubicBezTo>
                    <a:pt x="37792" y="29705"/>
                    <a:pt x="38174" y="29343"/>
                    <a:pt x="38696" y="29062"/>
                  </a:cubicBezTo>
                  <a:cubicBezTo>
                    <a:pt x="39378" y="28697"/>
                    <a:pt x="39714" y="28168"/>
                    <a:pt x="39936" y="27584"/>
                  </a:cubicBezTo>
                  <a:cubicBezTo>
                    <a:pt x="40152" y="27023"/>
                    <a:pt x="40122" y="26465"/>
                    <a:pt x="39861" y="25917"/>
                  </a:cubicBezTo>
                  <a:cubicBezTo>
                    <a:pt x="39848" y="25887"/>
                    <a:pt x="39835" y="25858"/>
                    <a:pt x="39816" y="25831"/>
                  </a:cubicBezTo>
                  <a:cubicBezTo>
                    <a:pt x="39361" y="25208"/>
                    <a:pt x="39440" y="24569"/>
                    <a:pt x="39796" y="23948"/>
                  </a:cubicBezTo>
                  <a:cubicBezTo>
                    <a:pt x="39972" y="23645"/>
                    <a:pt x="40250" y="23367"/>
                    <a:pt x="40563" y="23123"/>
                  </a:cubicBezTo>
                  <a:cubicBezTo>
                    <a:pt x="40622" y="23075"/>
                    <a:pt x="40683" y="23050"/>
                    <a:pt x="40744" y="23050"/>
                  </a:cubicBezTo>
                  <a:cubicBezTo>
                    <a:pt x="40804" y="23050"/>
                    <a:pt x="40865" y="23074"/>
                    <a:pt x="40925" y="23123"/>
                  </a:cubicBezTo>
                  <a:cubicBezTo>
                    <a:pt x="41702" y="23739"/>
                    <a:pt x="42100" y="24461"/>
                    <a:pt x="41940" y="25329"/>
                  </a:cubicBezTo>
                  <a:cubicBezTo>
                    <a:pt x="41917" y="25459"/>
                    <a:pt x="41839" y="25580"/>
                    <a:pt x="41761" y="25697"/>
                  </a:cubicBezTo>
                  <a:cubicBezTo>
                    <a:pt x="41343" y="26324"/>
                    <a:pt x="41316" y="26974"/>
                    <a:pt x="41568" y="27643"/>
                  </a:cubicBezTo>
                  <a:cubicBezTo>
                    <a:pt x="41809" y="28282"/>
                    <a:pt x="42253" y="28811"/>
                    <a:pt x="42991" y="29187"/>
                  </a:cubicBezTo>
                  <a:cubicBezTo>
                    <a:pt x="43145" y="29265"/>
                    <a:pt x="43278" y="29366"/>
                    <a:pt x="43395" y="29476"/>
                  </a:cubicBezTo>
                  <a:cubicBezTo>
                    <a:pt x="43940" y="29996"/>
                    <a:pt x="44159" y="30600"/>
                    <a:pt x="44234" y="31246"/>
                  </a:cubicBezTo>
                  <a:cubicBezTo>
                    <a:pt x="44293" y="31761"/>
                    <a:pt x="44182" y="32267"/>
                    <a:pt x="44130" y="32776"/>
                  </a:cubicBezTo>
                  <a:cubicBezTo>
                    <a:pt x="44035" y="33664"/>
                    <a:pt x="44394" y="34395"/>
                    <a:pt x="45380" y="34904"/>
                  </a:cubicBezTo>
                  <a:cubicBezTo>
                    <a:pt x="45951" y="35201"/>
                    <a:pt x="46313" y="35635"/>
                    <a:pt x="46751" y="36020"/>
                  </a:cubicBezTo>
                  <a:cubicBezTo>
                    <a:pt x="47191" y="36408"/>
                    <a:pt x="47501" y="36849"/>
                    <a:pt x="47664" y="37352"/>
                  </a:cubicBezTo>
                  <a:cubicBezTo>
                    <a:pt x="47873" y="37998"/>
                    <a:pt x="47801" y="38625"/>
                    <a:pt x="47521" y="39247"/>
                  </a:cubicBezTo>
                  <a:cubicBezTo>
                    <a:pt x="47308" y="39711"/>
                    <a:pt x="47061" y="40162"/>
                    <a:pt x="46891" y="40638"/>
                  </a:cubicBezTo>
                  <a:cubicBezTo>
                    <a:pt x="46695" y="41190"/>
                    <a:pt x="46849" y="41672"/>
                    <a:pt x="47299" y="42120"/>
                  </a:cubicBezTo>
                  <a:cubicBezTo>
                    <a:pt x="47690" y="42508"/>
                    <a:pt x="48206" y="42782"/>
                    <a:pt x="48748" y="43034"/>
                  </a:cubicBezTo>
                  <a:cubicBezTo>
                    <a:pt x="49302" y="43295"/>
                    <a:pt x="49880" y="43523"/>
                    <a:pt x="50337" y="43892"/>
                  </a:cubicBezTo>
                  <a:cubicBezTo>
                    <a:pt x="50908" y="44352"/>
                    <a:pt x="51369" y="44858"/>
                    <a:pt x="51541" y="45488"/>
                  </a:cubicBezTo>
                  <a:cubicBezTo>
                    <a:pt x="51577" y="45615"/>
                    <a:pt x="51607" y="45742"/>
                    <a:pt x="51629" y="45870"/>
                  </a:cubicBezTo>
                  <a:lnTo>
                    <a:pt x="51910" y="45870"/>
                  </a:lnTo>
                  <a:cubicBezTo>
                    <a:pt x="51861" y="45540"/>
                    <a:pt x="51783" y="45213"/>
                    <a:pt x="51600" y="44906"/>
                  </a:cubicBezTo>
                  <a:cubicBezTo>
                    <a:pt x="51156" y="44162"/>
                    <a:pt x="50471" y="43575"/>
                    <a:pt x="49551" y="43151"/>
                  </a:cubicBezTo>
                  <a:cubicBezTo>
                    <a:pt x="49051" y="42916"/>
                    <a:pt x="48532" y="42707"/>
                    <a:pt x="48079" y="42420"/>
                  </a:cubicBezTo>
                  <a:cubicBezTo>
                    <a:pt x="47651" y="42149"/>
                    <a:pt x="47305" y="41836"/>
                    <a:pt x="47142" y="41421"/>
                  </a:cubicBezTo>
                  <a:cubicBezTo>
                    <a:pt x="46998" y="41059"/>
                    <a:pt x="47148" y="40720"/>
                    <a:pt x="47286" y="40383"/>
                  </a:cubicBezTo>
                  <a:cubicBezTo>
                    <a:pt x="47468" y="39933"/>
                    <a:pt x="47742" y="39509"/>
                    <a:pt x="47893" y="39052"/>
                  </a:cubicBezTo>
                  <a:cubicBezTo>
                    <a:pt x="48275" y="37907"/>
                    <a:pt x="48027" y="36855"/>
                    <a:pt x="47025" y="35929"/>
                  </a:cubicBezTo>
                  <a:cubicBezTo>
                    <a:pt x="46502" y="35442"/>
                    <a:pt x="46016" y="34933"/>
                    <a:pt x="45305" y="34584"/>
                  </a:cubicBezTo>
                  <a:cubicBezTo>
                    <a:pt x="45184" y="34528"/>
                    <a:pt x="45096" y="34430"/>
                    <a:pt x="44998" y="34349"/>
                  </a:cubicBezTo>
                  <a:cubicBezTo>
                    <a:pt x="44550" y="33993"/>
                    <a:pt x="44417" y="33553"/>
                    <a:pt x="44407" y="33079"/>
                  </a:cubicBezTo>
                  <a:cubicBezTo>
                    <a:pt x="44401" y="32653"/>
                    <a:pt x="44492" y="32231"/>
                    <a:pt x="44521" y="31807"/>
                  </a:cubicBezTo>
                  <a:cubicBezTo>
                    <a:pt x="44570" y="31115"/>
                    <a:pt x="44427" y="30456"/>
                    <a:pt x="44035" y="29829"/>
                  </a:cubicBezTo>
                  <a:cubicBezTo>
                    <a:pt x="43823" y="29487"/>
                    <a:pt x="43520" y="29196"/>
                    <a:pt x="43115" y="28984"/>
                  </a:cubicBezTo>
                  <a:cubicBezTo>
                    <a:pt x="42368" y="28595"/>
                    <a:pt x="41985" y="28044"/>
                    <a:pt x="41783" y="27401"/>
                  </a:cubicBezTo>
                  <a:cubicBezTo>
                    <a:pt x="41610" y="26849"/>
                    <a:pt x="41696" y="26324"/>
                    <a:pt x="42005" y="25805"/>
                  </a:cubicBezTo>
                  <a:cubicBezTo>
                    <a:pt x="42433" y="25087"/>
                    <a:pt x="42325" y="24376"/>
                    <a:pt x="41833" y="23697"/>
                  </a:cubicBezTo>
                  <a:cubicBezTo>
                    <a:pt x="41672" y="23475"/>
                    <a:pt x="41461" y="23276"/>
                    <a:pt x="41258" y="23051"/>
                  </a:cubicBezTo>
                  <a:lnTo>
                    <a:pt x="41258" y="23051"/>
                  </a:lnTo>
                  <a:cubicBezTo>
                    <a:pt x="41526" y="23103"/>
                    <a:pt x="41750" y="23175"/>
                    <a:pt x="41937" y="23308"/>
                  </a:cubicBezTo>
                  <a:cubicBezTo>
                    <a:pt x="42306" y="23570"/>
                    <a:pt x="42606" y="23873"/>
                    <a:pt x="42880" y="24190"/>
                  </a:cubicBezTo>
                  <a:cubicBezTo>
                    <a:pt x="43112" y="24454"/>
                    <a:pt x="43134" y="24761"/>
                    <a:pt x="43151" y="25064"/>
                  </a:cubicBezTo>
                  <a:cubicBezTo>
                    <a:pt x="43170" y="25443"/>
                    <a:pt x="43092" y="25812"/>
                    <a:pt x="43017" y="26181"/>
                  </a:cubicBezTo>
                  <a:cubicBezTo>
                    <a:pt x="42945" y="26527"/>
                    <a:pt x="42903" y="26876"/>
                    <a:pt x="42991" y="27225"/>
                  </a:cubicBezTo>
                  <a:cubicBezTo>
                    <a:pt x="43118" y="27727"/>
                    <a:pt x="43520" y="28035"/>
                    <a:pt x="44146" y="28197"/>
                  </a:cubicBezTo>
                  <a:cubicBezTo>
                    <a:pt x="44681" y="28341"/>
                    <a:pt x="45240" y="28413"/>
                    <a:pt x="45794" y="28501"/>
                  </a:cubicBezTo>
                  <a:cubicBezTo>
                    <a:pt x="46689" y="28642"/>
                    <a:pt x="47579" y="28818"/>
                    <a:pt x="48366" y="29183"/>
                  </a:cubicBezTo>
                  <a:cubicBezTo>
                    <a:pt x="49322" y="29624"/>
                    <a:pt x="49861" y="30309"/>
                    <a:pt x="50119" y="31118"/>
                  </a:cubicBezTo>
                  <a:cubicBezTo>
                    <a:pt x="50304" y="31689"/>
                    <a:pt x="50245" y="32277"/>
                    <a:pt x="50245" y="32858"/>
                  </a:cubicBezTo>
                  <a:cubicBezTo>
                    <a:pt x="50245" y="33260"/>
                    <a:pt x="50321" y="33647"/>
                    <a:pt x="50533" y="34013"/>
                  </a:cubicBezTo>
                  <a:cubicBezTo>
                    <a:pt x="51055" y="34920"/>
                    <a:pt x="51897" y="35534"/>
                    <a:pt x="53238" y="35681"/>
                  </a:cubicBezTo>
                  <a:cubicBezTo>
                    <a:pt x="53666" y="35730"/>
                    <a:pt x="54090" y="35795"/>
                    <a:pt x="54508" y="35887"/>
                  </a:cubicBezTo>
                  <a:cubicBezTo>
                    <a:pt x="55383" y="36079"/>
                    <a:pt x="55918" y="36526"/>
                    <a:pt x="56225" y="37159"/>
                  </a:cubicBezTo>
                  <a:cubicBezTo>
                    <a:pt x="56522" y="37776"/>
                    <a:pt x="56632" y="38416"/>
                    <a:pt x="56567" y="39068"/>
                  </a:cubicBezTo>
                  <a:cubicBezTo>
                    <a:pt x="56453" y="40198"/>
                    <a:pt x="57311" y="41173"/>
                    <a:pt x="58777" y="41578"/>
                  </a:cubicBezTo>
                  <a:cubicBezTo>
                    <a:pt x="59510" y="41780"/>
                    <a:pt x="60278" y="41898"/>
                    <a:pt x="61025" y="42061"/>
                  </a:cubicBezTo>
                  <a:cubicBezTo>
                    <a:pt x="61479" y="42162"/>
                    <a:pt x="61932" y="42263"/>
                    <a:pt x="62354" y="42433"/>
                  </a:cubicBezTo>
                  <a:cubicBezTo>
                    <a:pt x="62643" y="42554"/>
                    <a:pt x="62885" y="42713"/>
                    <a:pt x="63003" y="42948"/>
                  </a:cubicBezTo>
                  <a:cubicBezTo>
                    <a:pt x="63440" y="43837"/>
                    <a:pt x="64194" y="44584"/>
                    <a:pt x="64850" y="45373"/>
                  </a:cubicBezTo>
                  <a:cubicBezTo>
                    <a:pt x="64990" y="45546"/>
                    <a:pt x="65150" y="45709"/>
                    <a:pt x="65310" y="45870"/>
                  </a:cubicBezTo>
                  <a:lnTo>
                    <a:pt x="65675" y="45870"/>
                  </a:lnTo>
                  <a:cubicBezTo>
                    <a:pt x="64931" y="45122"/>
                    <a:pt x="64276" y="44329"/>
                    <a:pt x="63659" y="43520"/>
                  </a:cubicBezTo>
                  <a:cubicBezTo>
                    <a:pt x="63548" y="43376"/>
                    <a:pt x="63456" y="43222"/>
                    <a:pt x="63384" y="43066"/>
                  </a:cubicBezTo>
                  <a:cubicBezTo>
                    <a:pt x="63176" y="42593"/>
                    <a:pt x="62745" y="42299"/>
                    <a:pt x="62148" y="42120"/>
                  </a:cubicBezTo>
                  <a:cubicBezTo>
                    <a:pt x="61368" y="41882"/>
                    <a:pt x="60545" y="41748"/>
                    <a:pt x="59736" y="41578"/>
                  </a:cubicBezTo>
                  <a:cubicBezTo>
                    <a:pt x="59051" y="41434"/>
                    <a:pt x="58369" y="41291"/>
                    <a:pt x="57834" y="40909"/>
                  </a:cubicBezTo>
                  <a:cubicBezTo>
                    <a:pt x="57334" y="40553"/>
                    <a:pt x="56930" y="40148"/>
                    <a:pt x="56844" y="39610"/>
                  </a:cubicBezTo>
                  <a:cubicBezTo>
                    <a:pt x="56805" y="39375"/>
                    <a:pt x="56861" y="39143"/>
                    <a:pt x="56867" y="38911"/>
                  </a:cubicBezTo>
                  <a:cubicBezTo>
                    <a:pt x="56891" y="38203"/>
                    <a:pt x="56753" y="37521"/>
                    <a:pt x="56377" y="36869"/>
                  </a:cubicBezTo>
                  <a:cubicBezTo>
                    <a:pt x="55976" y="36173"/>
                    <a:pt x="55255" y="35778"/>
                    <a:pt x="54299" y="35619"/>
                  </a:cubicBezTo>
                  <a:cubicBezTo>
                    <a:pt x="53819" y="35537"/>
                    <a:pt x="53327" y="35488"/>
                    <a:pt x="52850" y="35394"/>
                  </a:cubicBezTo>
                  <a:cubicBezTo>
                    <a:pt x="51691" y="35159"/>
                    <a:pt x="51068" y="34516"/>
                    <a:pt x="50690" y="33703"/>
                  </a:cubicBezTo>
                  <a:cubicBezTo>
                    <a:pt x="50520" y="33341"/>
                    <a:pt x="50527" y="32956"/>
                    <a:pt x="50527" y="32577"/>
                  </a:cubicBezTo>
                  <a:cubicBezTo>
                    <a:pt x="50527" y="32055"/>
                    <a:pt x="50569" y="31529"/>
                    <a:pt x="50386" y="31020"/>
                  </a:cubicBezTo>
                  <a:cubicBezTo>
                    <a:pt x="49985" y="29904"/>
                    <a:pt x="49132" y="29082"/>
                    <a:pt x="47654" y="28681"/>
                  </a:cubicBezTo>
                  <a:cubicBezTo>
                    <a:pt x="46858" y="28465"/>
                    <a:pt x="46049" y="28302"/>
                    <a:pt x="45220" y="28194"/>
                  </a:cubicBezTo>
                  <a:cubicBezTo>
                    <a:pt x="44897" y="28155"/>
                    <a:pt x="44583" y="28083"/>
                    <a:pt x="44273" y="28002"/>
                  </a:cubicBezTo>
                  <a:cubicBezTo>
                    <a:pt x="43549" y="27809"/>
                    <a:pt x="43242" y="27470"/>
                    <a:pt x="43226" y="26879"/>
                  </a:cubicBezTo>
                  <a:cubicBezTo>
                    <a:pt x="43219" y="26536"/>
                    <a:pt x="43301" y="26203"/>
                    <a:pt x="43369" y="25870"/>
                  </a:cubicBezTo>
                  <a:cubicBezTo>
                    <a:pt x="43458" y="25440"/>
                    <a:pt x="43461" y="25012"/>
                    <a:pt x="43380" y="24585"/>
                  </a:cubicBezTo>
                  <a:cubicBezTo>
                    <a:pt x="43297" y="24167"/>
                    <a:pt x="42939" y="23867"/>
                    <a:pt x="42616" y="23550"/>
                  </a:cubicBezTo>
                  <a:cubicBezTo>
                    <a:pt x="42455" y="23394"/>
                    <a:pt x="42276" y="23254"/>
                    <a:pt x="42071" y="23100"/>
                  </a:cubicBezTo>
                  <a:cubicBezTo>
                    <a:pt x="42128" y="23091"/>
                    <a:pt x="42183" y="23087"/>
                    <a:pt x="42236" y="23087"/>
                  </a:cubicBezTo>
                  <a:cubicBezTo>
                    <a:pt x="42416" y="23087"/>
                    <a:pt x="42579" y="23130"/>
                    <a:pt x="42740" y="23165"/>
                  </a:cubicBezTo>
                  <a:cubicBezTo>
                    <a:pt x="43105" y="23243"/>
                    <a:pt x="43425" y="23394"/>
                    <a:pt x="43702" y="23586"/>
                  </a:cubicBezTo>
                  <a:cubicBezTo>
                    <a:pt x="44133" y="23880"/>
                    <a:pt x="44499" y="24213"/>
                    <a:pt x="44760" y="24608"/>
                  </a:cubicBezTo>
                  <a:cubicBezTo>
                    <a:pt x="45125" y="25169"/>
                    <a:pt x="45588" y="25678"/>
                    <a:pt x="46212" y="26102"/>
                  </a:cubicBezTo>
                  <a:cubicBezTo>
                    <a:pt x="46630" y="26390"/>
                    <a:pt x="47083" y="26602"/>
                    <a:pt x="47658" y="26631"/>
                  </a:cubicBezTo>
                  <a:cubicBezTo>
                    <a:pt x="48924" y="26703"/>
                    <a:pt x="50072" y="27045"/>
                    <a:pt x="51202" y="27467"/>
                  </a:cubicBezTo>
                  <a:cubicBezTo>
                    <a:pt x="52152" y="27822"/>
                    <a:pt x="52818" y="28364"/>
                    <a:pt x="53327" y="29043"/>
                  </a:cubicBezTo>
                  <a:cubicBezTo>
                    <a:pt x="53499" y="29271"/>
                    <a:pt x="53669" y="29500"/>
                    <a:pt x="53806" y="29741"/>
                  </a:cubicBezTo>
                  <a:cubicBezTo>
                    <a:pt x="54204" y="30446"/>
                    <a:pt x="54827" y="31030"/>
                    <a:pt x="55493" y="31595"/>
                  </a:cubicBezTo>
                  <a:cubicBezTo>
                    <a:pt x="55934" y="31969"/>
                    <a:pt x="56483" y="32130"/>
                    <a:pt x="57132" y="32130"/>
                  </a:cubicBezTo>
                  <a:cubicBezTo>
                    <a:pt x="57150" y="32130"/>
                    <a:pt x="57169" y="32130"/>
                    <a:pt x="57187" y="32130"/>
                  </a:cubicBezTo>
                  <a:cubicBezTo>
                    <a:pt x="57208" y="32130"/>
                    <a:pt x="57229" y="32130"/>
                    <a:pt x="57250" y="32130"/>
                  </a:cubicBezTo>
                  <a:cubicBezTo>
                    <a:pt x="57707" y="32130"/>
                    <a:pt x="58150" y="32195"/>
                    <a:pt x="58571" y="32332"/>
                  </a:cubicBezTo>
                  <a:cubicBezTo>
                    <a:pt x="58950" y="32457"/>
                    <a:pt x="59276" y="32636"/>
                    <a:pt x="59475" y="32910"/>
                  </a:cubicBezTo>
                  <a:cubicBezTo>
                    <a:pt x="59929" y="33546"/>
                    <a:pt x="60396" y="34180"/>
                    <a:pt x="60682" y="34871"/>
                  </a:cubicBezTo>
                  <a:cubicBezTo>
                    <a:pt x="60885" y="35367"/>
                    <a:pt x="60947" y="35883"/>
                    <a:pt x="61071" y="36393"/>
                  </a:cubicBezTo>
                  <a:cubicBezTo>
                    <a:pt x="61273" y="37218"/>
                    <a:pt x="61753" y="37920"/>
                    <a:pt x="62643" y="38442"/>
                  </a:cubicBezTo>
                  <a:cubicBezTo>
                    <a:pt x="63009" y="38654"/>
                    <a:pt x="63424" y="38788"/>
                    <a:pt x="63854" y="38902"/>
                  </a:cubicBezTo>
                  <a:cubicBezTo>
                    <a:pt x="64631" y="39114"/>
                    <a:pt x="65418" y="39313"/>
                    <a:pt x="66149" y="39607"/>
                  </a:cubicBezTo>
                  <a:cubicBezTo>
                    <a:pt x="67356" y="40093"/>
                    <a:pt x="68140" y="40850"/>
                    <a:pt x="68570" y="41832"/>
                  </a:cubicBezTo>
                  <a:cubicBezTo>
                    <a:pt x="69132" y="43109"/>
                    <a:pt x="70052" y="44228"/>
                    <a:pt x="71240" y="45220"/>
                  </a:cubicBezTo>
                  <a:cubicBezTo>
                    <a:pt x="71547" y="45474"/>
                    <a:pt x="71893" y="45687"/>
                    <a:pt x="72268" y="45870"/>
                  </a:cubicBezTo>
                  <a:lnTo>
                    <a:pt x="72819" y="45870"/>
                  </a:lnTo>
                  <a:cubicBezTo>
                    <a:pt x="72131" y="45566"/>
                    <a:pt x="71533" y="45177"/>
                    <a:pt x="71015" y="44698"/>
                  </a:cubicBezTo>
                  <a:cubicBezTo>
                    <a:pt x="70045" y="43797"/>
                    <a:pt x="69308" y="42805"/>
                    <a:pt x="68812" y="41708"/>
                  </a:cubicBezTo>
                  <a:cubicBezTo>
                    <a:pt x="68260" y="40481"/>
                    <a:pt x="67180" y="39643"/>
                    <a:pt x="65594" y="39173"/>
                  </a:cubicBezTo>
                  <a:cubicBezTo>
                    <a:pt x="65029" y="39006"/>
                    <a:pt x="64468" y="38833"/>
                    <a:pt x="63894" y="38684"/>
                  </a:cubicBezTo>
                  <a:cubicBezTo>
                    <a:pt x="62565" y="38337"/>
                    <a:pt x="61766" y="37629"/>
                    <a:pt x="61429" y="36604"/>
                  </a:cubicBezTo>
                  <a:cubicBezTo>
                    <a:pt x="61260" y="36082"/>
                    <a:pt x="61202" y="35547"/>
                    <a:pt x="61032" y="35025"/>
                  </a:cubicBezTo>
                  <a:cubicBezTo>
                    <a:pt x="60931" y="34712"/>
                    <a:pt x="60797" y="34405"/>
                    <a:pt x="60604" y="34114"/>
                  </a:cubicBezTo>
                  <a:cubicBezTo>
                    <a:pt x="60363" y="33755"/>
                    <a:pt x="60137" y="33386"/>
                    <a:pt x="59899" y="33028"/>
                  </a:cubicBezTo>
                  <a:cubicBezTo>
                    <a:pt x="59413" y="32284"/>
                    <a:pt x="58564" y="31987"/>
                    <a:pt x="57530" y="31928"/>
                  </a:cubicBezTo>
                  <a:cubicBezTo>
                    <a:pt x="57331" y="31915"/>
                    <a:pt x="57129" y="31908"/>
                    <a:pt x="56930" y="31905"/>
                  </a:cubicBezTo>
                  <a:cubicBezTo>
                    <a:pt x="56440" y="31892"/>
                    <a:pt x="56052" y="31728"/>
                    <a:pt x="55722" y="31461"/>
                  </a:cubicBezTo>
                  <a:cubicBezTo>
                    <a:pt x="54981" y="30860"/>
                    <a:pt x="54365" y="30201"/>
                    <a:pt x="53930" y="29444"/>
                  </a:cubicBezTo>
                  <a:cubicBezTo>
                    <a:pt x="53685" y="29017"/>
                    <a:pt x="53346" y="28628"/>
                    <a:pt x="52974" y="28253"/>
                  </a:cubicBezTo>
                  <a:cubicBezTo>
                    <a:pt x="52637" y="27917"/>
                    <a:pt x="52230" y="27646"/>
                    <a:pt x="51741" y="27447"/>
                  </a:cubicBezTo>
                  <a:cubicBezTo>
                    <a:pt x="50797" y="27068"/>
                    <a:pt x="49848" y="26700"/>
                    <a:pt x="48787" y="26539"/>
                  </a:cubicBezTo>
                  <a:cubicBezTo>
                    <a:pt x="48379" y="26474"/>
                    <a:pt x="47968" y="26445"/>
                    <a:pt x="47560" y="26402"/>
                  </a:cubicBezTo>
                  <a:cubicBezTo>
                    <a:pt x="47221" y="26370"/>
                    <a:pt x="46924" y="26265"/>
                    <a:pt x="46656" y="26102"/>
                  </a:cubicBezTo>
                  <a:cubicBezTo>
                    <a:pt x="45967" y="25682"/>
                    <a:pt x="45445" y="25165"/>
                    <a:pt x="45053" y="24569"/>
                  </a:cubicBezTo>
                  <a:cubicBezTo>
                    <a:pt x="44645" y="23945"/>
                    <a:pt x="44061" y="23442"/>
                    <a:pt x="43239" y="23070"/>
                  </a:cubicBezTo>
                  <a:lnTo>
                    <a:pt x="43438" y="23070"/>
                  </a:lnTo>
                  <a:cubicBezTo>
                    <a:pt x="43506" y="23073"/>
                    <a:pt x="43571" y="23077"/>
                    <a:pt x="43637" y="23080"/>
                  </a:cubicBezTo>
                  <a:cubicBezTo>
                    <a:pt x="43735" y="23085"/>
                    <a:pt x="43833" y="23086"/>
                    <a:pt x="43931" y="23086"/>
                  </a:cubicBezTo>
                  <a:cubicBezTo>
                    <a:pt x="44382" y="23086"/>
                    <a:pt x="44828" y="23049"/>
                    <a:pt x="45279" y="23025"/>
                  </a:cubicBezTo>
                  <a:cubicBezTo>
                    <a:pt x="45344" y="23021"/>
                    <a:pt x="45409" y="23019"/>
                    <a:pt x="45473" y="23019"/>
                  </a:cubicBezTo>
                  <a:cubicBezTo>
                    <a:pt x="45720" y="23019"/>
                    <a:pt x="45962" y="23049"/>
                    <a:pt x="46195" y="23120"/>
                  </a:cubicBezTo>
                  <a:cubicBezTo>
                    <a:pt x="46372" y="23171"/>
                    <a:pt x="46496" y="23286"/>
                    <a:pt x="46610" y="23400"/>
                  </a:cubicBezTo>
                  <a:cubicBezTo>
                    <a:pt x="46809" y="23590"/>
                    <a:pt x="46982" y="23795"/>
                    <a:pt x="47142" y="24004"/>
                  </a:cubicBezTo>
                  <a:cubicBezTo>
                    <a:pt x="47792" y="24859"/>
                    <a:pt x="48810" y="25254"/>
                    <a:pt x="50060" y="25267"/>
                  </a:cubicBezTo>
                  <a:cubicBezTo>
                    <a:pt x="52096" y="25286"/>
                    <a:pt x="53734" y="25942"/>
                    <a:pt x="55151" y="26983"/>
                  </a:cubicBezTo>
                  <a:cubicBezTo>
                    <a:pt x="55568" y="27290"/>
                    <a:pt x="55898" y="27659"/>
                    <a:pt x="56257" y="28005"/>
                  </a:cubicBezTo>
                  <a:cubicBezTo>
                    <a:pt x="56388" y="28132"/>
                    <a:pt x="56528" y="28256"/>
                    <a:pt x="56665" y="28380"/>
                  </a:cubicBezTo>
                  <a:cubicBezTo>
                    <a:pt x="57235" y="28889"/>
                    <a:pt x="57952" y="29141"/>
                    <a:pt x="58828" y="29141"/>
                  </a:cubicBezTo>
                  <a:cubicBezTo>
                    <a:pt x="58846" y="29141"/>
                    <a:pt x="58863" y="29141"/>
                    <a:pt x="58881" y="29140"/>
                  </a:cubicBezTo>
                  <a:cubicBezTo>
                    <a:pt x="58930" y="29140"/>
                    <a:pt x="58979" y="29139"/>
                    <a:pt x="59027" y="29139"/>
                  </a:cubicBezTo>
                  <a:cubicBezTo>
                    <a:pt x="59667" y="29139"/>
                    <a:pt x="60305" y="29198"/>
                    <a:pt x="60917" y="29339"/>
                  </a:cubicBezTo>
                  <a:cubicBezTo>
                    <a:pt x="62119" y="29621"/>
                    <a:pt x="63098" y="30146"/>
                    <a:pt x="63881" y="30896"/>
                  </a:cubicBezTo>
                  <a:cubicBezTo>
                    <a:pt x="64612" y="31598"/>
                    <a:pt x="65209" y="32362"/>
                    <a:pt x="65737" y="33158"/>
                  </a:cubicBezTo>
                  <a:cubicBezTo>
                    <a:pt x="66015" y="33579"/>
                    <a:pt x="66332" y="33984"/>
                    <a:pt x="66632" y="34395"/>
                  </a:cubicBezTo>
                  <a:cubicBezTo>
                    <a:pt x="67196" y="35171"/>
                    <a:pt x="68045" y="35691"/>
                    <a:pt x="69138" y="35981"/>
                  </a:cubicBezTo>
                  <a:cubicBezTo>
                    <a:pt x="69491" y="36075"/>
                    <a:pt x="69837" y="36180"/>
                    <a:pt x="70192" y="36268"/>
                  </a:cubicBezTo>
                  <a:cubicBezTo>
                    <a:pt x="71400" y="36562"/>
                    <a:pt x="72167" y="37198"/>
                    <a:pt x="72614" y="38073"/>
                  </a:cubicBezTo>
                  <a:cubicBezTo>
                    <a:pt x="72908" y="38648"/>
                    <a:pt x="73289" y="39186"/>
                    <a:pt x="73655" y="39731"/>
                  </a:cubicBezTo>
                  <a:cubicBezTo>
                    <a:pt x="74027" y="40289"/>
                    <a:pt x="74637" y="40681"/>
                    <a:pt x="75244" y="41079"/>
                  </a:cubicBezTo>
                  <a:cubicBezTo>
                    <a:pt x="75907" y="41513"/>
                    <a:pt x="76703" y="41754"/>
                    <a:pt x="77502" y="42005"/>
                  </a:cubicBezTo>
                  <a:cubicBezTo>
                    <a:pt x="78691" y="42377"/>
                    <a:pt x="79846" y="42808"/>
                    <a:pt x="80906" y="43370"/>
                  </a:cubicBezTo>
                  <a:cubicBezTo>
                    <a:pt x="81152" y="43501"/>
                    <a:pt x="81347" y="43667"/>
                    <a:pt x="81546" y="43837"/>
                  </a:cubicBezTo>
                  <a:lnTo>
                    <a:pt x="81546" y="43594"/>
                  </a:lnTo>
                  <a:lnTo>
                    <a:pt x="81546" y="43510"/>
                  </a:lnTo>
                  <a:cubicBezTo>
                    <a:pt x="81066" y="43161"/>
                    <a:pt x="80512" y="42886"/>
                    <a:pt x="79918" y="42648"/>
                  </a:cubicBezTo>
                  <a:cubicBezTo>
                    <a:pt x="78900" y="42234"/>
                    <a:pt x="77846" y="41888"/>
                    <a:pt x="76788" y="41538"/>
                  </a:cubicBezTo>
                  <a:cubicBezTo>
                    <a:pt x="75564" y="41134"/>
                    <a:pt x="74562" y="40498"/>
                    <a:pt x="73896" y="39604"/>
                  </a:cubicBezTo>
                  <a:cubicBezTo>
                    <a:pt x="73518" y="39095"/>
                    <a:pt x="73172" y="38569"/>
                    <a:pt x="72895" y="38018"/>
                  </a:cubicBezTo>
                  <a:cubicBezTo>
                    <a:pt x="72386" y="37006"/>
                    <a:pt x="71475" y="36314"/>
                    <a:pt x="70078" y="36010"/>
                  </a:cubicBezTo>
                  <a:cubicBezTo>
                    <a:pt x="69817" y="35952"/>
                    <a:pt x="69566" y="35867"/>
                    <a:pt x="69308" y="35798"/>
                  </a:cubicBezTo>
                  <a:cubicBezTo>
                    <a:pt x="68215" y="35515"/>
                    <a:pt x="67373" y="35002"/>
                    <a:pt x="66824" y="34219"/>
                  </a:cubicBezTo>
                  <a:cubicBezTo>
                    <a:pt x="66537" y="33811"/>
                    <a:pt x="66224" y="33409"/>
                    <a:pt x="65950" y="32992"/>
                  </a:cubicBezTo>
                  <a:cubicBezTo>
                    <a:pt x="65428" y="32208"/>
                    <a:pt x="64830" y="31464"/>
                    <a:pt x="64116" y="30773"/>
                  </a:cubicBezTo>
                  <a:cubicBezTo>
                    <a:pt x="63319" y="30002"/>
                    <a:pt x="62324" y="29461"/>
                    <a:pt x="61107" y="29154"/>
                  </a:cubicBezTo>
                  <a:cubicBezTo>
                    <a:pt x="60333" y="28961"/>
                    <a:pt x="59524" y="28928"/>
                    <a:pt x="58715" y="28916"/>
                  </a:cubicBezTo>
                  <a:cubicBezTo>
                    <a:pt x="58140" y="28905"/>
                    <a:pt x="57631" y="28785"/>
                    <a:pt x="57200" y="28478"/>
                  </a:cubicBezTo>
                  <a:cubicBezTo>
                    <a:pt x="56894" y="28256"/>
                    <a:pt x="56626" y="28012"/>
                    <a:pt x="56368" y="27760"/>
                  </a:cubicBezTo>
                  <a:cubicBezTo>
                    <a:pt x="55755" y="27166"/>
                    <a:pt x="55151" y="26569"/>
                    <a:pt x="54299" y="26145"/>
                  </a:cubicBezTo>
                  <a:cubicBezTo>
                    <a:pt x="53548" y="25769"/>
                    <a:pt x="52775" y="25433"/>
                    <a:pt x="51913" y="25234"/>
                  </a:cubicBezTo>
                  <a:cubicBezTo>
                    <a:pt x="51277" y="25087"/>
                    <a:pt x="50611" y="25090"/>
                    <a:pt x="49952" y="25051"/>
                  </a:cubicBezTo>
                  <a:cubicBezTo>
                    <a:pt x="49074" y="24996"/>
                    <a:pt x="48284" y="24784"/>
                    <a:pt x="47707" y="24239"/>
                  </a:cubicBezTo>
                  <a:cubicBezTo>
                    <a:pt x="47315" y="23867"/>
                    <a:pt x="47067" y="23420"/>
                    <a:pt x="46594" y="23058"/>
                  </a:cubicBezTo>
                  <a:cubicBezTo>
                    <a:pt x="46594" y="23058"/>
                    <a:pt x="46594" y="23054"/>
                    <a:pt x="46591" y="23054"/>
                  </a:cubicBezTo>
                  <a:lnTo>
                    <a:pt x="46852" y="23054"/>
                  </a:lnTo>
                  <a:cubicBezTo>
                    <a:pt x="47540" y="23054"/>
                    <a:pt x="48229" y="23058"/>
                    <a:pt x="48919" y="23058"/>
                  </a:cubicBezTo>
                  <a:cubicBezTo>
                    <a:pt x="49425" y="23058"/>
                    <a:pt x="49932" y="23056"/>
                    <a:pt x="50438" y="23048"/>
                  </a:cubicBezTo>
                  <a:cubicBezTo>
                    <a:pt x="50594" y="23046"/>
                    <a:pt x="50750" y="23044"/>
                    <a:pt x="50905" y="23044"/>
                  </a:cubicBezTo>
                  <a:cubicBezTo>
                    <a:pt x="51991" y="23044"/>
                    <a:pt x="53070" y="23097"/>
                    <a:pt x="54145" y="23234"/>
                  </a:cubicBezTo>
                  <a:cubicBezTo>
                    <a:pt x="55062" y="23348"/>
                    <a:pt x="55934" y="23547"/>
                    <a:pt x="56757" y="23873"/>
                  </a:cubicBezTo>
                  <a:cubicBezTo>
                    <a:pt x="57517" y="24177"/>
                    <a:pt x="58085" y="24608"/>
                    <a:pt x="58379" y="25234"/>
                  </a:cubicBezTo>
                  <a:cubicBezTo>
                    <a:pt x="58519" y="25538"/>
                    <a:pt x="58724" y="25819"/>
                    <a:pt x="59028" y="26047"/>
                  </a:cubicBezTo>
                  <a:cubicBezTo>
                    <a:pt x="59958" y="26745"/>
                    <a:pt x="61053" y="27107"/>
                    <a:pt x="62327" y="27107"/>
                  </a:cubicBezTo>
                  <a:cubicBezTo>
                    <a:pt x="62465" y="27107"/>
                    <a:pt x="62606" y="27103"/>
                    <a:pt x="62748" y="27095"/>
                  </a:cubicBezTo>
                  <a:cubicBezTo>
                    <a:pt x="63168" y="27069"/>
                    <a:pt x="63588" y="27048"/>
                    <a:pt x="64008" y="27048"/>
                  </a:cubicBezTo>
                  <a:cubicBezTo>
                    <a:pt x="64346" y="27048"/>
                    <a:pt x="64684" y="27061"/>
                    <a:pt x="65023" y="27098"/>
                  </a:cubicBezTo>
                  <a:cubicBezTo>
                    <a:pt x="66266" y="27235"/>
                    <a:pt x="67350" y="27581"/>
                    <a:pt x="68111" y="28377"/>
                  </a:cubicBezTo>
                  <a:cubicBezTo>
                    <a:pt x="68835" y="29137"/>
                    <a:pt x="69778" y="29708"/>
                    <a:pt x="70822" y="30198"/>
                  </a:cubicBezTo>
                  <a:cubicBezTo>
                    <a:pt x="71207" y="30379"/>
                    <a:pt x="71607" y="30474"/>
                    <a:pt x="72024" y="30474"/>
                  </a:cubicBezTo>
                  <a:cubicBezTo>
                    <a:pt x="72244" y="30474"/>
                    <a:pt x="72469" y="30448"/>
                    <a:pt x="72699" y="30394"/>
                  </a:cubicBezTo>
                  <a:cubicBezTo>
                    <a:pt x="73018" y="30318"/>
                    <a:pt x="73339" y="30257"/>
                    <a:pt x="73658" y="30185"/>
                  </a:cubicBezTo>
                  <a:cubicBezTo>
                    <a:pt x="74016" y="30103"/>
                    <a:pt x="74372" y="30054"/>
                    <a:pt x="74725" y="30054"/>
                  </a:cubicBezTo>
                  <a:cubicBezTo>
                    <a:pt x="75128" y="30054"/>
                    <a:pt x="75526" y="30118"/>
                    <a:pt x="75916" y="30270"/>
                  </a:cubicBezTo>
                  <a:cubicBezTo>
                    <a:pt x="76553" y="30514"/>
                    <a:pt x="77170" y="30785"/>
                    <a:pt x="77751" y="31102"/>
                  </a:cubicBezTo>
                  <a:cubicBezTo>
                    <a:pt x="78498" y="31510"/>
                    <a:pt x="79066" y="32049"/>
                    <a:pt x="79640" y="32584"/>
                  </a:cubicBezTo>
                  <a:cubicBezTo>
                    <a:pt x="80169" y="33076"/>
                    <a:pt x="80780" y="33491"/>
                    <a:pt x="81546" y="33745"/>
                  </a:cubicBezTo>
                  <a:lnTo>
                    <a:pt x="81546" y="33690"/>
                  </a:lnTo>
                  <a:lnTo>
                    <a:pt x="81546" y="33563"/>
                  </a:lnTo>
                  <a:lnTo>
                    <a:pt x="81546" y="33504"/>
                  </a:lnTo>
                  <a:cubicBezTo>
                    <a:pt x="80975" y="33295"/>
                    <a:pt x="80489" y="32995"/>
                    <a:pt x="80071" y="32629"/>
                  </a:cubicBezTo>
                  <a:cubicBezTo>
                    <a:pt x="79683" y="32296"/>
                    <a:pt x="79327" y="31941"/>
                    <a:pt x="78929" y="31611"/>
                  </a:cubicBezTo>
                  <a:cubicBezTo>
                    <a:pt x="78073" y="30903"/>
                    <a:pt x="77000" y="30436"/>
                    <a:pt x="75880" y="30025"/>
                  </a:cubicBezTo>
                  <a:cubicBezTo>
                    <a:pt x="75526" y="29894"/>
                    <a:pt x="75149" y="29835"/>
                    <a:pt x="74762" y="29835"/>
                  </a:cubicBezTo>
                  <a:cubicBezTo>
                    <a:pt x="74628" y="29835"/>
                    <a:pt x="74493" y="29842"/>
                    <a:pt x="74357" y="29856"/>
                  </a:cubicBezTo>
                  <a:cubicBezTo>
                    <a:pt x="73798" y="29911"/>
                    <a:pt x="73264" y="30035"/>
                    <a:pt x="72732" y="30166"/>
                  </a:cubicBezTo>
                  <a:cubicBezTo>
                    <a:pt x="72496" y="30223"/>
                    <a:pt x="72267" y="30252"/>
                    <a:pt x="72043" y="30252"/>
                  </a:cubicBezTo>
                  <a:cubicBezTo>
                    <a:pt x="71648" y="30252"/>
                    <a:pt x="71270" y="30162"/>
                    <a:pt x="70900" y="29982"/>
                  </a:cubicBezTo>
                  <a:cubicBezTo>
                    <a:pt x="69957" y="29523"/>
                    <a:pt x="69076" y="29014"/>
                    <a:pt x="68411" y="28312"/>
                  </a:cubicBezTo>
                  <a:cubicBezTo>
                    <a:pt x="67748" y="27613"/>
                    <a:pt x="66857" y="27176"/>
                    <a:pt x="65751" y="26983"/>
                  </a:cubicBezTo>
                  <a:cubicBezTo>
                    <a:pt x="65142" y="26876"/>
                    <a:pt x="64531" y="26831"/>
                    <a:pt x="63915" y="26831"/>
                  </a:cubicBezTo>
                  <a:cubicBezTo>
                    <a:pt x="63594" y="26831"/>
                    <a:pt x="63271" y="26844"/>
                    <a:pt x="62947" y="26866"/>
                  </a:cubicBezTo>
                  <a:cubicBezTo>
                    <a:pt x="62714" y="26882"/>
                    <a:pt x="62480" y="26894"/>
                    <a:pt x="62247" y="26894"/>
                  </a:cubicBezTo>
                  <a:cubicBezTo>
                    <a:pt x="61914" y="26894"/>
                    <a:pt x="61582" y="26869"/>
                    <a:pt x="61257" y="26794"/>
                  </a:cubicBezTo>
                  <a:cubicBezTo>
                    <a:pt x="60010" y="26504"/>
                    <a:pt x="59012" y="25995"/>
                    <a:pt x="58555" y="25006"/>
                  </a:cubicBezTo>
                  <a:cubicBezTo>
                    <a:pt x="58340" y="24542"/>
                    <a:pt x="57921" y="24186"/>
                    <a:pt x="57389" y="23915"/>
                  </a:cubicBezTo>
                  <a:cubicBezTo>
                    <a:pt x="56495" y="23459"/>
                    <a:pt x="55510" y="23185"/>
                    <a:pt x="54449" y="23058"/>
                  </a:cubicBezTo>
                  <a:cubicBezTo>
                    <a:pt x="54015" y="23002"/>
                    <a:pt x="53581" y="22940"/>
                    <a:pt x="53140" y="22901"/>
                  </a:cubicBezTo>
                  <a:cubicBezTo>
                    <a:pt x="53499" y="22871"/>
                    <a:pt x="53848" y="22819"/>
                    <a:pt x="54201" y="22784"/>
                  </a:cubicBezTo>
                  <a:cubicBezTo>
                    <a:pt x="55216" y="22679"/>
                    <a:pt x="56169" y="22434"/>
                    <a:pt x="57060" y="22052"/>
                  </a:cubicBezTo>
                  <a:cubicBezTo>
                    <a:pt x="57791" y="21736"/>
                    <a:pt x="58332" y="21295"/>
                    <a:pt x="58623" y="20685"/>
                  </a:cubicBezTo>
                  <a:cubicBezTo>
                    <a:pt x="58760" y="20404"/>
                    <a:pt x="58936" y="20133"/>
                    <a:pt x="59221" y="19921"/>
                  </a:cubicBezTo>
                  <a:cubicBezTo>
                    <a:pt x="60089" y="19274"/>
                    <a:pt x="61107" y="18915"/>
                    <a:pt x="62308" y="18915"/>
                  </a:cubicBezTo>
                  <a:cubicBezTo>
                    <a:pt x="62408" y="18915"/>
                    <a:pt x="62509" y="18917"/>
                    <a:pt x="62611" y="18922"/>
                  </a:cubicBezTo>
                  <a:cubicBezTo>
                    <a:pt x="63089" y="18945"/>
                    <a:pt x="63565" y="18972"/>
                    <a:pt x="64043" y="18972"/>
                  </a:cubicBezTo>
                  <a:cubicBezTo>
                    <a:pt x="64377" y="18972"/>
                    <a:pt x="64713" y="18959"/>
                    <a:pt x="65049" y="18922"/>
                  </a:cubicBezTo>
                  <a:cubicBezTo>
                    <a:pt x="66368" y="18779"/>
                    <a:pt x="67516" y="18413"/>
                    <a:pt x="68326" y="17571"/>
                  </a:cubicBezTo>
                  <a:cubicBezTo>
                    <a:pt x="69054" y="16814"/>
                    <a:pt x="69993" y="16240"/>
                    <a:pt x="71044" y="15763"/>
                  </a:cubicBezTo>
                  <a:cubicBezTo>
                    <a:pt x="71359" y="15618"/>
                    <a:pt x="71685" y="15545"/>
                    <a:pt x="72023" y="15545"/>
                  </a:cubicBezTo>
                  <a:cubicBezTo>
                    <a:pt x="72217" y="15545"/>
                    <a:pt x="72415" y="15569"/>
                    <a:pt x="72617" y="15617"/>
                  </a:cubicBezTo>
                  <a:cubicBezTo>
                    <a:pt x="72947" y="15695"/>
                    <a:pt x="73283" y="15763"/>
                    <a:pt x="73613" y="15835"/>
                  </a:cubicBezTo>
                  <a:cubicBezTo>
                    <a:pt x="73991" y="15919"/>
                    <a:pt x="74370" y="15972"/>
                    <a:pt x="74745" y="15972"/>
                  </a:cubicBezTo>
                  <a:cubicBezTo>
                    <a:pt x="75129" y="15972"/>
                    <a:pt x="75509" y="15917"/>
                    <a:pt x="75880" y="15783"/>
                  </a:cubicBezTo>
                  <a:cubicBezTo>
                    <a:pt x="77160" y="15319"/>
                    <a:pt x="78351" y="14762"/>
                    <a:pt x="79265" y="13913"/>
                  </a:cubicBezTo>
                  <a:cubicBezTo>
                    <a:pt x="79634" y="13567"/>
                    <a:pt x="79986" y="13208"/>
                    <a:pt x="80417" y="12901"/>
                  </a:cubicBezTo>
                  <a:cubicBezTo>
                    <a:pt x="80756" y="12660"/>
                    <a:pt x="81122" y="12445"/>
                    <a:pt x="81546" y="12304"/>
                  </a:cubicBezTo>
                  <a:lnTo>
                    <a:pt x="81546" y="12239"/>
                  </a:lnTo>
                  <a:lnTo>
                    <a:pt x="81546" y="12115"/>
                  </a:lnTo>
                  <a:lnTo>
                    <a:pt x="81546" y="12063"/>
                  </a:lnTo>
                  <a:cubicBezTo>
                    <a:pt x="80887" y="12278"/>
                    <a:pt x="80339" y="12614"/>
                    <a:pt x="79862" y="13028"/>
                  </a:cubicBezTo>
                  <a:cubicBezTo>
                    <a:pt x="79425" y="13404"/>
                    <a:pt x="79027" y="13805"/>
                    <a:pt x="78567" y="14168"/>
                  </a:cubicBezTo>
                  <a:cubicBezTo>
                    <a:pt x="77809" y="14762"/>
                    <a:pt x="76866" y="15156"/>
                    <a:pt x="75913" y="15535"/>
                  </a:cubicBezTo>
                  <a:cubicBezTo>
                    <a:pt x="75541" y="15683"/>
                    <a:pt x="75148" y="15753"/>
                    <a:pt x="74742" y="15753"/>
                  </a:cubicBezTo>
                  <a:cubicBezTo>
                    <a:pt x="74539" y="15753"/>
                    <a:pt x="74333" y="15735"/>
                    <a:pt x="74125" y="15701"/>
                  </a:cubicBezTo>
                  <a:cubicBezTo>
                    <a:pt x="73648" y="15626"/>
                    <a:pt x="73182" y="15519"/>
                    <a:pt x="72715" y="15414"/>
                  </a:cubicBezTo>
                  <a:cubicBezTo>
                    <a:pt x="72479" y="15360"/>
                    <a:pt x="72248" y="15332"/>
                    <a:pt x="72023" y="15332"/>
                  </a:cubicBezTo>
                  <a:cubicBezTo>
                    <a:pt x="71611" y="15332"/>
                    <a:pt x="71217" y="15423"/>
                    <a:pt x="70835" y="15604"/>
                  </a:cubicBezTo>
                  <a:cubicBezTo>
                    <a:pt x="69834" y="16077"/>
                    <a:pt x="68903" y="16612"/>
                    <a:pt x="68198" y="17349"/>
                  </a:cubicBezTo>
                  <a:cubicBezTo>
                    <a:pt x="67630" y="17940"/>
                    <a:pt x="66897" y="18351"/>
                    <a:pt x="65957" y="18557"/>
                  </a:cubicBezTo>
                  <a:cubicBezTo>
                    <a:pt x="65279" y="18705"/>
                    <a:pt x="64593" y="18760"/>
                    <a:pt x="63904" y="18760"/>
                  </a:cubicBezTo>
                  <a:cubicBezTo>
                    <a:pt x="63543" y="18760"/>
                    <a:pt x="63182" y="18745"/>
                    <a:pt x="62820" y="18720"/>
                  </a:cubicBezTo>
                  <a:cubicBezTo>
                    <a:pt x="62652" y="18708"/>
                    <a:pt x="62486" y="18702"/>
                    <a:pt x="62321" y="18702"/>
                  </a:cubicBezTo>
                  <a:cubicBezTo>
                    <a:pt x="61557" y="18702"/>
                    <a:pt x="60830" y="18835"/>
                    <a:pt x="60137" y="19125"/>
                  </a:cubicBezTo>
                  <a:cubicBezTo>
                    <a:pt x="59302" y="19474"/>
                    <a:pt x="58656" y="19944"/>
                    <a:pt x="58332" y="20642"/>
                  </a:cubicBezTo>
                  <a:cubicBezTo>
                    <a:pt x="58261" y="20799"/>
                    <a:pt x="58163" y="20952"/>
                    <a:pt x="58042" y="21089"/>
                  </a:cubicBezTo>
                  <a:cubicBezTo>
                    <a:pt x="57647" y="21543"/>
                    <a:pt x="57073" y="21820"/>
                    <a:pt x="56446" y="22052"/>
                  </a:cubicBezTo>
                  <a:cubicBezTo>
                    <a:pt x="55092" y="22552"/>
                    <a:pt x="53620" y="22695"/>
                    <a:pt x="52152" y="22744"/>
                  </a:cubicBezTo>
                  <a:cubicBezTo>
                    <a:pt x="51493" y="22766"/>
                    <a:pt x="50833" y="22773"/>
                    <a:pt x="50173" y="22773"/>
                  </a:cubicBezTo>
                  <a:cubicBezTo>
                    <a:pt x="49043" y="22773"/>
                    <a:pt x="47912" y="22753"/>
                    <a:pt x="46783" y="22751"/>
                  </a:cubicBezTo>
                  <a:lnTo>
                    <a:pt x="46587" y="22751"/>
                  </a:lnTo>
                  <a:cubicBezTo>
                    <a:pt x="46591" y="22751"/>
                    <a:pt x="46594" y="22748"/>
                    <a:pt x="46594" y="22748"/>
                  </a:cubicBezTo>
                  <a:cubicBezTo>
                    <a:pt x="46920" y="22493"/>
                    <a:pt x="47148" y="22225"/>
                    <a:pt x="47358" y="21948"/>
                  </a:cubicBezTo>
                  <a:cubicBezTo>
                    <a:pt x="47984" y="21106"/>
                    <a:pt x="48980" y="20776"/>
                    <a:pt x="50200" y="20743"/>
                  </a:cubicBezTo>
                  <a:cubicBezTo>
                    <a:pt x="50722" y="20728"/>
                    <a:pt x="51247" y="20714"/>
                    <a:pt x="51747" y="20603"/>
                  </a:cubicBezTo>
                  <a:cubicBezTo>
                    <a:pt x="53196" y="20280"/>
                    <a:pt x="54455" y="19709"/>
                    <a:pt x="55490" y="18867"/>
                  </a:cubicBezTo>
                  <a:cubicBezTo>
                    <a:pt x="55751" y="18652"/>
                    <a:pt x="55983" y="18417"/>
                    <a:pt x="56225" y="18185"/>
                  </a:cubicBezTo>
                  <a:cubicBezTo>
                    <a:pt x="56551" y="17872"/>
                    <a:pt x="56861" y="17548"/>
                    <a:pt x="57266" y="17284"/>
                  </a:cubicBezTo>
                  <a:cubicBezTo>
                    <a:pt x="57602" y="17069"/>
                    <a:pt x="57977" y="16932"/>
                    <a:pt x="58421" y="16912"/>
                  </a:cubicBezTo>
                  <a:cubicBezTo>
                    <a:pt x="58793" y="16893"/>
                    <a:pt x="59168" y="16876"/>
                    <a:pt x="59540" y="16860"/>
                  </a:cubicBezTo>
                  <a:cubicBezTo>
                    <a:pt x="61169" y="16785"/>
                    <a:pt x="62562" y="16318"/>
                    <a:pt x="63678" y="15408"/>
                  </a:cubicBezTo>
                  <a:cubicBezTo>
                    <a:pt x="64335" y="14876"/>
                    <a:pt x="64889" y="14289"/>
                    <a:pt x="65356" y="13652"/>
                  </a:cubicBezTo>
                  <a:cubicBezTo>
                    <a:pt x="65865" y="12960"/>
                    <a:pt x="66325" y="12245"/>
                    <a:pt x="66847" y="11557"/>
                  </a:cubicBezTo>
                  <a:cubicBezTo>
                    <a:pt x="67334" y="10917"/>
                    <a:pt x="67980" y="10411"/>
                    <a:pt x="68906" y="10134"/>
                  </a:cubicBezTo>
                  <a:cubicBezTo>
                    <a:pt x="69331" y="10006"/>
                    <a:pt x="69755" y="9869"/>
                    <a:pt x="70196" y="9765"/>
                  </a:cubicBezTo>
                  <a:cubicBezTo>
                    <a:pt x="71468" y="9468"/>
                    <a:pt x="72330" y="8838"/>
                    <a:pt x="72823" y="7911"/>
                  </a:cubicBezTo>
                  <a:cubicBezTo>
                    <a:pt x="73159" y="7275"/>
                    <a:pt x="73557" y="6664"/>
                    <a:pt x="73991" y="6068"/>
                  </a:cubicBezTo>
                  <a:cubicBezTo>
                    <a:pt x="74095" y="5927"/>
                    <a:pt x="74207" y="5787"/>
                    <a:pt x="74353" y="5666"/>
                  </a:cubicBezTo>
                  <a:cubicBezTo>
                    <a:pt x="75199" y="4961"/>
                    <a:pt x="76187" y="4429"/>
                    <a:pt x="77372" y="4067"/>
                  </a:cubicBezTo>
                  <a:cubicBezTo>
                    <a:pt x="78861" y="3610"/>
                    <a:pt x="80355" y="3144"/>
                    <a:pt x="81546" y="2288"/>
                  </a:cubicBezTo>
                  <a:lnTo>
                    <a:pt x="81546" y="2207"/>
                  </a:lnTo>
                  <a:lnTo>
                    <a:pt x="81546" y="1969"/>
                  </a:lnTo>
                  <a:cubicBezTo>
                    <a:pt x="81347" y="2135"/>
                    <a:pt x="81145" y="2298"/>
                    <a:pt x="80906" y="2439"/>
                  </a:cubicBezTo>
                  <a:cubicBezTo>
                    <a:pt x="80293" y="2794"/>
                    <a:pt x="79591" y="3032"/>
                    <a:pt x="78919" y="3310"/>
                  </a:cubicBezTo>
                  <a:cubicBezTo>
                    <a:pt x="78214" y="3600"/>
                    <a:pt x="77454" y="3796"/>
                    <a:pt x="76729" y="4048"/>
                  </a:cubicBezTo>
                  <a:cubicBezTo>
                    <a:pt x="75300" y="4543"/>
                    <a:pt x="74157" y="5281"/>
                    <a:pt x="73449" y="6371"/>
                  </a:cubicBezTo>
                  <a:cubicBezTo>
                    <a:pt x="73146" y="6841"/>
                    <a:pt x="72830" y="7301"/>
                    <a:pt x="72584" y="7788"/>
                  </a:cubicBezTo>
                  <a:cubicBezTo>
                    <a:pt x="72082" y="8776"/>
                    <a:pt x="71119" y="9363"/>
                    <a:pt x="69795" y="9645"/>
                  </a:cubicBezTo>
                  <a:cubicBezTo>
                    <a:pt x="69328" y="9743"/>
                    <a:pt x="68887" y="9902"/>
                    <a:pt x="68447" y="10059"/>
                  </a:cubicBezTo>
                  <a:cubicBezTo>
                    <a:pt x="67611" y="10356"/>
                    <a:pt x="67053" y="10865"/>
                    <a:pt x="66603" y="11452"/>
                  </a:cubicBezTo>
                  <a:cubicBezTo>
                    <a:pt x="66067" y="12144"/>
                    <a:pt x="65604" y="12868"/>
                    <a:pt x="65088" y="13570"/>
                  </a:cubicBezTo>
                  <a:cubicBezTo>
                    <a:pt x="64680" y="14125"/>
                    <a:pt x="64190" y="14638"/>
                    <a:pt x="63642" y="15117"/>
                  </a:cubicBezTo>
                  <a:cubicBezTo>
                    <a:pt x="62598" y="16038"/>
                    <a:pt x="61267" y="16533"/>
                    <a:pt x="59677" y="16638"/>
                  </a:cubicBezTo>
                  <a:cubicBezTo>
                    <a:pt x="59286" y="16661"/>
                    <a:pt x="58891" y="16674"/>
                    <a:pt x="58499" y="16687"/>
                  </a:cubicBezTo>
                  <a:cubicBezTo>
                    <a:pt x="57944" y="16706"/>
                    <a:pt x="57468" y="16863"/>
                    <a:pt x="57050" y="17140"/>
                  </a:cubicBezTo>
                  <a:cubicBezTo>
                    <a:pt x="56587" y="17447"/>
                    <a:pt x="56218" y="17813"/>
                    <a:pt x="55865" y="18188"/>
                  </a:cubicBezTo>
                  <a:cubicBezTo>
                    <a:pt x="54942" y="19154"/>
                    <a:pt x="53705" y="19797"/>
                    <a:pt x="52276" y="20251"/>
                  </a:cubicBezTo>
                  <a:cubicBezTo>
                    <a:pt x="51672" y="20440"/>
                    <a:pt x="51039" y="20499"/>
                    <a:pt x="50396" y="20518"/>
                  </a:cubicBezTo>
                  <a:cubicBezTo>
                    <a:pt x="49942" y="20532"/>
                    <a:pt x="49492" y="20564"/>
                    <a:pt x="49051" y="20659"/>
                  </a:cubicBezTo>
                  <a:cubicBezTo>
                    <a:pt x="48219" y="20835"/>
                    <a:pt x="47605" y="21220"/>
                    <a:pt x="47159" y="21778"/>
                  </a:cubicBezTo>
                  <a:cubicBezTo>
                    <a:pt x="46946" y="22046"/>
                    <a:pt x="46737" y="22317"/>
                    <a:pt x="46450" y="22545"/>
                  </a:cubicBezTo>
                  <a:cubicBezTo>
                    <a:pt x="46264" y="22692"/>
                    <a:pt x="46023" y="22744"/>
                    <a:pt x="45775" y="22770"/>
                  </a:cubicBezTo>
                  <a:cubicBezTo>
                    <a:pt x="45660" y="22782"/>
                    <a:pt x="45546" y="22786"/>
                    <a:pt x="45432" y="22786"/>
                  </a:cubicBezTo>
                  <a:cubicBezTo>
                    <a:pt x="44994" y="22786"/>
                    <a:pt x="44559" y="22720"/>
                    <a:pt x="44122" y="22720"/>
                  </a:cubicBezTo>
                  <a:cubicBezTo>
                    <a:pt x="44086" y="22720"/>
                    <a:pt x="44051" y="22720"/>
                    <a:pt x="44016" y="22721"/>
                  </a:cubicBezTo>
                  <a:cubicBezTo>
                    <a:pt x="43884" y="22725"/>
                    <a:pt x="43752" y="22726"/>
                    <a:pt x="43617" y="22726"/>
                  </a:cubicBezTo>
                  <a:cubicBezTo>
                    <a:pt x="43496" y="22726"/>
                    <a:pt x="43373" y="22725"/>
                    <a:pt x="43246" y="22725"/>
                  </a:cubicBezTo>
                  <a:cubicBezTo>
                    <a:pt x="43758" y="22522"/>
                    <a:pt x="44139" y="22222"/>
                    <a:pt x="44499" y="21902"/>
                  </a:cubicBezTo>
                  <a:cubicBezTo>
                    <a:pt x="44841" y="21599"/>
                    <a:pt x="45053" y="21233"/>
                    <a:pt x="45308" y="20891"/>
                  </a:cubicBezTo>
                  <a:cubicBezTo>
                    <a:pt x="45667" y="20404"/>
                    <a:pt x="46160" y="20012"/>
                    <a:pt x="46724" y="19663"/>
                  </a:cubicBezTo>
                  <a:cubicBezTo>
                    <a:pt x="47008" y="19490"/>
                    <a:pt x="47344" y="19409"/>
                    <a:pt x="47700" y="19386"/>
                  </a:cubicBezTo>
                  <a:cubicBezTo>
                    <a:pt x="48914" y="19311"/>
                    <a:pt x="50024" y="18997"/>
                    <a:pt x="51123" y="18613"/>
                  </a:cubicBezTo>
                  <a:cubicBezTo>
                    <a:pt x="52348" y="18185"/>
                    <a:pt x="53160" y="17493"/>
                    <a:pt x="53764" y="16622"/>
                  </a:cubicBezTo>
                  <a:cubicBezTo>
                    <a:pt x="53891" y="16435"/>
                    <a:pt x="54018" y="16253"/>
                    <a:pt x="54126" y="16063"/>
                  </a:cubicBezTo>
                  <a:cubicBezTo>
                    <a:pt x="54524" y="15375"/>
                    <a:pt x="55151" y="14810"/>
                    <a:pt x="55823" y="14272"/>
                  </a:cubicBezTo>
                  <a:cubicBezTo>
                    <a:pt x="56136" y="14021"/>
                    <a:pt x="56534" y="13909"/>
                    <a:pt x="56988" y="13900"/>
                  </a:cubicBezTo>
                  <a:cubicBezTo>
                    <a:pt x="57517" y="13887"/>
                    <a:pt x="58042" y="13864"/>
                    <a:pt x="58542" y="13718"/>
                  </a:cubicBezTo>
                  <a:cubicBezTo>
                    <a:pt x="58989" y="13587"/>
                    <a:pt x="59400" y="13404"/>
                    <a:pt x="59641" y="13087"/>
                  </a:cubicBezTo>
                  <a:cubicBezTo>
                    <a:pt x="60226" y="12330"/>
                    <a:pt x="60790" y="11560"/>
                    <a:pt x="61061" y="10692"/>
                  </a:cubicBezTo>
                  <a:cubicBezTo>
                    <a:pt x="61211" y="10212"/>
                    <a:pt x="61270" y="9716"/>
                    <a:pt x="61423" y="9233"/>
                  </a:cubicBezTo>
                  <a:cubicBezTo>
                    <a:pt x="61762" y="8146"/>
                    <a:pt x="62621" y="7432"/>
                    <a:pt x="64021" y="7086"/>
                  </a:cubicBezTo>
                  <a:cubicBezTo>
                    <a:pt x="64775" y="6896"/>
                    <a:pt x="65522" y="6691"/>
                    <a:pt x="66227" y="6414"/>
                  </a:cubicBezTo>
                  <a:cubicBezTo>
                    <a:pt x="67493" y="5917"/>
                    <a:pt x="68352" y="5141"/>
                    <a:pt x="68805" y="4116"/>
                  </a:cubicBezTo>
                  <a:cubicBezTo>
                    <a:pt x="69357" y="2876"/>
                    <a:pt x="70221" y="1776"/>
                    <a:pt x="71370" y="800"/>
                  </a:cubicBezTo>
                  <a:cubicBezTo>
                    <a:pt x="71753" y="477"/>
                    <a:pt x="72193" y="219"/>
                    <a:pt x="72673" y="1"/>
                  </a:cubicBezTo>
                  <a:lnTo>
                    <a:pt x="72147" y="1"/>
                  </a:lnTo>
                  <a:cubicBezTo>
                    <a:pt x="72072" y="40"/>
                    <a:pt x="71997" y="79"/>
                    <a:pt x="71922" y="121"/>
                  </a:cubicBezTo>
                  <a:cubicBezTo>
                    <a:pt x="71233" y="506"/>
                    <a:pt x="70747" y="1029"/>
                    <a:pt x="70235" y="1534"/>
                  </a:cubicBezTo>
                  <a:cubicBezTo>
                    <a:pt x="69491" y="2266"/>
                    <a:pt x="68968" y="3085"/>
                    <a:pt x="68584" y="3950"/>
                  </a:cubicBezTo>
                  <a:cubicBezTo>
                    <a:pt x="68042" y="5170"/>
                    <a:pt x="66998" y="5999"/>
                    <a:pt x="65418" y="6453"/>
                  </a:cubicBezTo>
                  <a:cubicBezTo>
                    <a:pt x="64850" y="6616"/>
                    <a:pt x="64285" y="6782"/>
                    <a:pt x="63717" y="6939"/>
                  </a:cubicBezTo>
                  <a:cubicBezTo>
                    <a:pt x="62393" y="7304"/>
                    <a:pt x="61570" y="8015"/>
                    <a:pt x="61191" y="9034"/>
                  </a:cubicBezTo>
                  <a:cubicBezTo>
                    <a:pt x="61032" y="9472"/>
                    <a:pt x="60956" y="9919"/>
                    <a:pt x="60862" y="10362"/>
                  </a:cubicBezTo>
                  <a:cubicBezTo>
                    <a:pt x="60732" y="10976"/>
                    <a:pt x="60408" y="11534"/>
                    <a:pt x="60033" y="12079"/>
                  </a:cubicBezTo>
                  <a:cubicBezTo>
                    <a:pt x="59902" y="12272"/>
                    <a:pt x="59781" y="12467"/>
                    <a:pt x="59658" y="12663"/>
                  </a:cubicBezTo>
                  <a:cubicBezTo>
                    <a:pt x="59250" y="13306"/>
                    <a:pt x="58525" y="13573"/>
                    <a:pt x="57641" y="13659"/>
                  </a:cubicBezTo>
                  <a:cubicBezTo>
                    <a:pt x="57328" y="13688"/>
                    <a:pt x="57014" y="13674"/>
                    <a:pt x="56701" y="13704"/>
                  </a:cubicBezTo>
                  <a:cubicBezTo>
                    <a:pt x="56284" y="13740"/>
                    <a:pt x="55934" y="13877"/>
                    <a:pt x="55647" y="14102"/>
                  </a:cubicBezTo>
                  <a:cubicBezTo>
                    <a:pt x="54896" y="14683"/>
                    <a:pt x="54237" y="15316"/>
                    <a:pt x="53803" y="16070"/>
                  </a:cubicBezTo>
                  <a:cubicBezTo>
                    <a:pt x="53548" y="16511"/>
                    <a:pt x="53225" y="16925"/>
                    <a:pt x="52850" y="17313"/>
                  </a:cubicBezTo>
                  <a:cubicBezTo>
                    <a:pt x="52514" y="17669"/>
                    <a:pt x="52109" y="17963"/>
                    <a:pt x="51597" y="18169"/>
                  </a:cubicBezTo>
                  <a:cubicBezTo>
                    <a:pt x="50715" y="18521"/>
                    <a:pt x="49837" y="18871"/>
                    <a:pt x="48852" y="19033"/>
                  </a:cubicBezTo>
                  <a:cubicBezTo>
                    <a:pt x="48447" y="19102"/>
                    <a:pt x="48040" y="19148"/>
                    <a:pt x="47629" y="19177"/>
                  </a:cubicBezTo>
                  <a:cubicBezTo>
                    <a:pt x="47080" y="19213"/>
                    <a:pt x="46650" y="19409"/>
                    <a:pt x="46248" y="19680"/>
                  </a:cubicBezTo>
                  <a:cubicBezTo>
                    <a:pt x="45608" y="20110"/>
                    <a:pt x="45135" y="20630"/>
                    <a:pt x="44753" y="21204"/>
                  </a:cubicBezTo>
                  <a:cubicBezTo>
                    <a:pt x="44410" y="21716"/>
                    <a:pt x="43931" y="22137"/>
                    <a:pt x="43294" y="22451"/>
                  </a:cubicBezTo>
                  <a:cubicBezTo>
                    <a:pt x="42932" y="22627"/>
                    <a:pt x="42534" y="22718"/>
                    <a:pt x="42071" y="22725"/>
                  </a:cubicBezTo>
                  <a:cubicBezTo>
                    <a:pt x="42247" y="22574"/>
                    <a:pt x="42404" y="22444"/>
                    <a:pt x="42557" y="22307"/>
                  </a:cubicBezTo>
                  <a:cubicBezTo>
                    <a:pt x="42642" y="22235"/>
                    <a:pt x="42710" y="22153"/>
                    <a:pt x="42798" y="22085"/>
                  </a:cubicBezTo>
                  <a:cubicBezTo>
                    <a:pt x="43445" y="21550"/>
                    <a:pt x="43484" y="20900"/>
                    <a:pt x="43415" y="20231"/>
                  </a:cubicBezTo>
                  <a:cubicBezTo>
                    <a:pt x="43369" y="19814"/>
                    <a:pt x="43213" y="19402"/>
                    <a:pt x="43229" y="18981"/>
                  </a:cubicBezTo>
                  <a:cubicBezTo>
                    <a:pt x="43252" y="18202"/>
                    <a:pt x="43650" y="17960"/>
                    <a:pt x="44359" y="17780"/>
                  </a:cubicBezTo>
                  <a:cubicBezTo>
                    <a:pt x="44903" y="17643"/>
                    <a:pt x="45475" y="17588"/>
                    <a:pt x="46032" y="17490"/>
                  </a:cubicBezTo>
                  <a:cubicBezTo>
                    <a:pt x="46975" y="17320"/>
                    <a:pt x="47925" y="17144"/>
                    <a:pt x="48721" y="16706"/>
                  </a:cubicBezTo>
                  <a:cubicBezTo>
                    <a:pt x="49685" y="16181"/>
                    <a:pt x="50236" y="15441"/>
                    <a:pt x="50444" y="14560"/>
                  </a:cubicBezTo>
                  <a:cubicBezTo>
                    <a:pt x="50585" y="13962"/>
                    <a:pt x="50480" y="13352"/>
                    <a:pt x="50542" y="12754"/>
                  </a:cubicBezTo>
                  <a:cubicBezTo>
                    <a:pt x="50637" y="11811"/>
                    <a:pt x="51179" y="11061"/>
                    <a:pt x="52279" y="10577"/>
                  </a:cubicBezTo>
                  <a:cubicBezTo>
                    <a:pt x="52716" y="10389"/>
                    <a:pt x="53216" y="10350"/>
                    <a:pt x="53699" y="10284"/>
                  </a:cubicBezTo>
                  <a:cubicBezTo>
                    <a:pt x="54094" y="10228"/>
                    <a:pt x="54482" y="10160"/>
                    <a:pt x="54857" y="10056"/>
                  </a:cubicBezTo>
                  <a:cubicBezTo>
                    <a:pt x="55660" y="9830"/>
                    <a:pt x="56150" y="9380"/>
                    <a:pt x="56456" y="8792"/>
                  </a:cubicBezTo>
                  <a:cubicBezTo>
                    <a:pt x="56822" y="8098"/>
                    <a:pt x="56939" y="7369"/>
                    <a:pt x="56844" y="6632"/>
                  </a:cubicBezTo>
                  <a:cubicBezTo>
                    <a:pt x="56776" y="6074"/>
                    <a:pt x="57011" y="5614"/>
                    <a:pt x="57462" y="5190"/>
                  </a:cubicBezTo>
                  <a:cubicBezTo>
                    <a:pt x="57948" y="4733"/>
                    <a:pt x="58590" y="4478"/>
                    <a:pt x="59315" y="4319"/>
                  </a:cubicBezTo>
                  <a:cubicBezTo>
                    <a:pt x="60121" y="4138"/>
                    <a:pt x="60944" y="4008"/>
                    <a:pt x="61740" y="3802"/>
                  </a:cubicBezTo>
                  <a:cubicBezTo>
                    <a:pt x="62001" y="3737"/>
                    <a:pt x="62252" y="3659"/>
                    <a:pt x="62494" y="3561"/>
                  </a:cubicBezTo>
                  <a:cubicBezTo>
                    <a:pt x="62853" y="3414"/>
                    <a:pt x="63137" y="3212"/>
                    <a:pt x="63280" y="2918"/>
                  </a:cubicBezTo>
                  <a:cubicBezTo>
                    <a:pt x="63587" y="2295"/>
                    <a:pt x="64064" y="1746"/>
                    <a:pt x="64537" y="1198"/>
                  </a:cubicBezTo>
                  <a:cubicBezTo>
                    <a:pt x="64883" y="794"/>
                    <a:pt x="65216" y="383"/>
                    <a:pt x="65604" y="1"/>
                  </a:cubicBezTo>
                  <a:lnTo>
                    <a:pt x="65258" y="1"/>
                  </a:lnTo>
                  <a:cubicBezTo>
                    <a:pt x="64550" y="725"/>
                    <a:pt x="63930" y="1492"/>
                    <a:pt x="63342" y="2275"/>
                  </a:cubicBezTo>
                  <a:cubicBezTo>
                    <a:pt x="63258" y="2389"/>
                    <a:pt x="63179" y="2510"/>
                    <a:pt x="63130" y="2635"/>
                  </a:cubicBezTo>
                  <a:cubicBezTo>
                    <a:pt x="62951" y="3085"/>
                    <a:pt x="62533" y="3346"/>
                    <a:pt x="61971" y="3509"/>
                  </a:cubicBezTo>
                  <a:cubicBezTo>
                    <a:pt x="61273" y="3708"/>
                    <a:pt x="60545" y="3835"/>
                    <a:pt x="59824" y="3986"/>
                  </a:cubicBezTo>
                  <a:cubicBezTo>
                    <a:pt x="59135" y="4126"/>
                    <a:pt x="58437" y="4256"/>
                    <a:pt x="57863" y="4599"/>
                  </a:cubicBezTo>
                  <a:cubicBezTo>
                    <a:pt x="57249" y="4965"/>
                    <a:pt x="56779" y="5408"/>
                    <a:pt x="56597" y="5999"/>
                  </a:cubicBezTo>
                  <a:cubicBezTo>
                    <a:pt x="56518" y="6253"/>
                    <a:pt x="56558" y="6515"/>
                    <a:pt x="56573" y="6769"/>
                  </a:cubicBezTo>
                  <a:cubicBezTo>
                    <a:pt x="56623" y="7494"/>
                    <a:pt x="56495" y="8196"/>
                    <a:pt x="56107" y="8861"/>
                  </a:cubicBezTo>
                  <a:cubicBezTo>
                    <a:pt x="55767" y="9445"/>
                    <a:pt x="55177" y="9791"/>
                    <a:pt x="54371" y="9951"/>
                  </a:cubicBezTo>
                  <a:cubicBezTo>
                    <a:pt x="53949" y="10032"/>
                    <a:pt x="53523" y="10085"/>
                    <a:pt x="53095" y="10144"/>
                  </a:cubicBezTo>
                  <a:cubicBezTo>
                    <a:pt x="51976" y="10294"/>
                    <a:pt x="51212" y="10793"/>
                    <a:pt x="50690" y="11537"/>
                  </a:cubicBezTo>
                  <a:cubicBezTo>
                    <a:pt x="50390" y="11965"/>
                    <a:pt x="50249" y="12421"/>
                    <a:pt x="50245" y="12908"/>
                  </a:cubicBezTo>
                  <a:cubicBezTo>
                    <a:pt x="50245" y="13443"/>
                    <a:pt x="50288" y="13985"/>
                    <a:pt x="50164" y="14513"/>
                  </a:cubicBezTo>
                  <a:cubicBezTo>
                    <a:pt x="49968" y="15355"/>
                    <a:pt x="49433" y="16057"/>
                    <a:pt x="48513" y="16557"/>
                  </a:cubicBezTo>
                  <a:cubicBezTo>
                    <a:pt x="47981" y="16843"/>
                    <a:pt x="47351" y="16977"/>
                    <a:pt x="46734" y="17128"/>
                  </a:cubicBezTo>
                  <a:cubicBezTo>
                    <a:pt x="45964" y="17313"/>
                    <a:pt x="45151" y="17360"/>
                    <a:pt x="44381" y="17548"/>
                  </a:cubicBezTo>
                  <a:cubicBezTo>
                    <a:pt x="44146" y="17607"/>
                    <a:pt x="43914" y="17669"/>
                    <a:pt x="43702" y="17767"/>
                  </a:cubicBezTo>
                  <a:cubicBezTo>
                    <a:pt x="43193" y="17996"/>
                    <a:pt x="43011" y="18365"/>
                    <a:pt x="42955" y="18785"/>
                  </a:cubicBezTo>
                  <a:cubicBezTo>
                    <a:pt x="42896" y="19203"/>
                    <a:pt x="43020" y="19611"/>
                    <a:pt x="43095" y="20023"/>
                  </a:cubicBezTo>
                  <a:cubicBezTo>
                    <a:pt x="43170" y="20430"/>
                    <a:pt x="43180" y="20838"/>
                    <a:pt x="43079" y="21246"/>
                  </a:cubicBezTo>
                  <a:cubicBezTo>
                    <a:pt x="43047" y="21383"/>
                    <a:pt x="42975" y="21511"/>
                    <a:pt x="42874" y="21624"/>
                  </a:cubicBezTo>
                  <a:cubicBezTo>
                    <a:pt x="42599" y="21935"/>
                    <a:pt x="42303" y="22231"/>
                    <a:pt x="41946" y="22493"/>
                  </a:cubicBezTo>
                  <a:cubicBezTo>
                    <a:pt x="41757" y="22633"/>
                    <a:pt x="41526" y="22695"/>
                    <a:pt x="41245" y="22770"/>
                  </a:cubicBezTo>
                  <a:cubicBezTo>
                    <a:pt x="41421" y="22574"/>
                    <a:pt x="41562" y="22405"/>
                    <a:pt x="41721" y="22245"/>
                  </a:cubicBezTo>
                  <a:cubicBezTo>
                    <a:pt x="42080" y="21876"/>
                    <a:pt x="42214" y="21458"/>
                    <a:pt x="42247" y="21008"/>
                  </a:cubicBezTo>
                  <a:cubicBezTo>
                    <a:pt x="42273" y="20610"/>
                    <a:pt x="42175" y="20244"/>
                    <a:pt x="41943" y="19879"/>
                  </a:cubicBezTo>
                  <a:cubicBezTo>
                    <a:pt x="41587" y="19314"/>
                    <a:pt x="41627" y="18723"/>
                    <a:pt x="41881" y="18133"/>
                  </a:cubicBezTo>
                  <a:cubicBezTo>
                    <a:pt x="42100" y="17630"/>
                    <a:pt x="42433" y="17196"/>
                    <a:pt x="43014" y="16883"/>
                  </a:cubicBezTo>
                  <a:cubicBezTo>
                    <a:pt x="44029" y="16334"/>
                    <a:pt x="44388" y="15532"/>
                    <a:pt x="44508" y="14644"/>
                  </a:cubicBezTo>
                  <a:cubicBezTo>
                    <a:pt x="44580" y="14112"/>
                    <a:pt x="44466" y="13584"/>
                    <a:pt x="44420" y="13052"/>
                  </a:cubicBezTo>
                  <a:cubicBezTo>
                    <a:pt x="44384" y="12621"/>
                    <a:pt x="44394" y="12186"/>
                    <a:pt x="44678" y="11795"/>
                  </a:cubicBezTo>
                  <a:cubicBezTo>
                    <a:pt x="44900" y="11495"/>
                    <a:pt x="45204" y="11246"/>
                    <a:pt x="45579" y="11054"/>
                  </a:cubicBezTo>
                  <a:cubicBezTo>
                    <a:pt x="45931" y="10871"/>
                    <a:pt x="46225" y="10646"/>
                    <a:pt x="46480" y="10389"/>
                  </a:cubicBezTo>
                  <a:cubicBezTo>
                    <a:pt x="46802" y="10056"/>
                    <a:pt x="47201" y="9765"/>
                    <a:pt x="47472" y="9399"/>
                  </a:cubicBezTo>
                  <a:cubicBezTo>
                    <a:pt x="48128" y="8518"/>
                    <a:pt x="48229" y="7589"/>
                    <a:pt x="47844" y="6629"/>
                  </a:cubicBezTo>
                  <a:cubicBezTo>
                    <a:pt x="47680" y="6227"/>
                    <a:pt x="47472" y="5839"/>
                    <a:pt x="47292" y="5441"/>
                  </a:cubicBezTo>
                  <a:cubicBezTo>
                    <a:pt x="46936" y="4648"/>
                    <a:pt x="46936" y="4152"/>
                    <a:pt x="48075" y="3391"/>
                  </a:cubicBezTo>
                  <a:cubicBezTo>
                    <a:pt x="48529" y="3088"/>
                    <a:pt x="49074" y="2889"/>
                    <a:pt x="49580" y="2641"/>
                  </a:cubicBezTo>
                  <a:cubicBezTo>
                    <a:pt x="50771" y="2060"/>
                    <a:pt x="51607" y="1276"/>
                    <a:pt x="51864" y="193"/>
                  </a:cubicBezTo>
                  <a:cubicBezTo>
                    <a:pt x="51881" y="128"/>
                    <a:pt x="51890" y="66"/>
                    <a:pt x="51904" y="1"/>
                  </a:cubicBezTo>
                  <a:lnTo>
                    <a:pt x="51619" y="1"/>
                  </a:lnTo>
                  <a:cubicBezTo>
                    <a:pt x="51597" y="105"/>
                    <a:pt x="51571" y="210"/>
                    <a:pt x="51545" y="314"/>
                  </a:cubicBezTo>
                  <a:cubicBezTo>
                    <a:pt x="51372" y="944"/>
                    <a:pt x="50911" y="1450"/>
                    <a:pt x="50343" y="1910"/>
                  </a:cubicBezTo>
                  <a:cubicBezTo>
                    <a:pt x="49887" y="2278"/>
                    <a:pt x="49309" y="2510"/>
                    <a:pt x="48754" y="2768"/>
                  </a:cubicBezTo>
                  <a:cubicBezTo>
                    <a:pt x="48219" y="3019"/>
                    <a:pt x="47707" y="3287"/>
                    <a:pt x="47315" y="3668"/>
                  </a:cubicBezTo>
                  <a:cubicBezTo>
                    <a:pt x="46852" y="4123"/>
                    <a:pt x="46692" y="4615"/>
                    <a:pt x="46894" y="5180"/>
                  </a:cubicBezTo>
                  <a:cubicBezTo>
                    <a:pt x="47067" y="5653"/>
                    <a:pt x="47315" y="6104"/>
                    <a:pt x="47524" y="6566"/>
                  </a:cubicBezTo>
                  <a:cubicBezTo>
                    <a:pt x="47801" y="7187"/>
                    <a:pt x="47870" y="7810"/>
                    <a:pt x="47664" y="8450"/>
                  </a:cubicBezTo>
                  <a:cubicBezTo>
                    <a:pt x="47501" y="8955"/>
                    <a:pt x="47191" y="9399"/>
                    <a:pt x="46744" y="9794"/>
                  </a:cubicBezTo>
                  <a:cubicBezTo>
                    <a:pt x="46307" y="10180"/>
                    <a:pt x="45941" y="10610"/>
                    <a:pt x="45373" y="10907"/>
                  </a:cubicBezTo>
                  <a:cubicBezTo>
                    <a:pt x="44394" y="11416"/>
                    <a:pt x="44038" y="12141"/>
                    <a:pt x="44130" y="13022"/>
                  </a:cubicBezTo>
                  <a:cubicBezTo>
                    <a:pt x="44182" y="13531"/>
                    <a:pt x="44290" y="14037"/>
                    <a:pt x="44234" y="14552"/>
                  </a:cubicBezTo>
                  <a:cubicBezTo>
                    <a:pt x="44159" y="15206"/>
                    <a:pt x="43940" y="15816"/>
                    <a:pt x="43389" y="16334"/>
                  </a:cubicBezTo>
                  <a:cubicBezTo>
                    <a:pt x="43239" y="16475"/>
                    <a:pt x="43062" y="16592"/>
                    <a:pt x="42874" y="16694"/>
                  </a:cubicBezTo>
                  <a:cubicBezTo>
                    <a:pt x="42169" y="17059"/>
                    <a:pt x="41790" y="17584"/>
                    <a:pt x="41562" y="18185"/>
                  </a:cubicBezTo>
                  <a:cubicBezTo>
                    <a:pt x="41320" y="18815"/>
                    <a:pt x="41323" y="19445"/>
                    <a:pt x="41718" y="20032"/>
                  </a:cubicBezTo>
                  <a:cubicBezTo>
                    <a:pt x="42024" y="20486"/>
                    <a:pt x="41996" y="20946"/>
                    <a:pt x="41894" y="21409"/>
                  </a:cubicBezTo>
                  <a:cubicBezTo>
                    <a:pt x="41783" y="21915"/>
                    <a:pt x="41352" y="22300"/>
                    <a:pt x="40928" y="22679"/>
                  </a:cubicBezTo>
                  <a:cubicBezTo>
                    <a:pt x="40869" y="22732"/>
                    <a:pt x="40810" y="22757"/>
                    <a:pt x="40750" y="22757"/>
                  </a:cubicBezTo>
                  <a:cubicBezTo>
                    <a:pt x="40687" y="22757"/>
                    <a:pt x="40622" y="22730"/>
                    <a:pt x="40553" y="22679"/>
                  </a:cubicBezTo>
                  <a:cubicBezTo>
                    <a:pt x="40292" y="22480"/>
                    <a:pt x="40099" y="22242"/>
                    <a:pt x="39907" y="22007"/>
                  </a:cubicBezTo>
                  <a:cubicBezTo>
                    <a:pt x="39470" y="21472"/>
                    <a:pt x="39437" y="20891"/>
                    <a:pt x="39623" y="20297"/>
                  </a:cubicBezTo>
                  <a:cubicBezTo>
                    <a:pt x="39688" y="20094"/>
                    <a:pt x="39871" y="19918"/>
                    <a:pt x="39943" y="19712"/>
                  </a:cubicBezTo>
                  <a:cubicBezTo>
                    <a:pt x="40155" y="19122"/>
                    <a:pt x="40102" y="18544"/>
                    <a:pt x="39835" y="17970"/>
                  </a:cubicBezTo>
                  <a:cubicBezTo>
                    <a:pt x="39593" y="17454"/>
                    <a:pt x="39221" y="17020"/>
                    <a:pt x="38628" y="16700"/>
                  </a:cubicBezTo>
                  <a:cubicBezTo>
                    <a:pt x="38128" y="16429"/>
                    <a:pt x="37779" y="16070"/>
                    <a:pt x="37564" y="15629"/>
                  </a:cubicBezTo>
                  <a:cubicBezTo>
                    <a:pt x="37335" y="15159"/>
                    <a:pt x="37218" y="14680"/>
                    <a:pt x="37234" y="14187"/>
                  </a:cubicBezTo>
                  <a:cubicBezTo>
                    <a:pt x="37251" y="13779"/>
                    <a:pt x="37332" y="13371"/>
                    <a:pt x="37358" y="12960"/>
                  </a:cubicBezTo>
                  <a:cubicBezTo>
                    <a:pt x="37400" y="12366"/>
                    <a:pt x="37286" y="11799"/>
                    <a:pt x="36728" y="11335"/>
                  </a:cubicBezTo>
                  <a:cubicBezTo>
                    <a:pt x="36572" y="11204"/>
                    <a:pt x="36428" y="11061"/>
                    <a:pt x="36225" y="10966"/>
                  </a:cubicBezTo>
                  <a:cubicBezTo>
                    <a:pt x="35582" y="10663"/>
                    <a:pt x="35171" y="10189"/>
                    <a:pt x="34705" y="9758"/>
                  </a:cubicBezTo>
                  <a:cubicBezTo>
                    <a:pt x="33726" y="8851"/>
                    <a:pt x="33461" y="7833"/>
                    <a:pt x="33908" y="6714"/>
                  </a:cubicBezTo>
                  <a:cubicBezTo>
                    <a:pt x="34094" y="6253"/>
                    <a:pt x="34323" y="5807"/>
                    <a:pt x="34529" y="5352"/>
                  </a:cubicBezTo>
                  <a:cubicBezTo>
                    <a:pt x="34826" y="4706"/>
                    <a:pt x="34685" y="4126"/>
                    <a:pt x="34098" y="3600"/>
                  </a:cubicBezTo>
                  <a:cubicBezTo>
                    <a:pt x="33710" y="3254"/>
                    <a:pt x="33229" y="3007"/>
                    <a:pt x="32734" y="2768"/>
                  </a:cubicBezTo>
                  <a:cubicBezTo>
                    <a:pt x="32283" y="2552"/>
                    <a:pt x="31803" y="2373"/>
                    <a:pt x="31405" y="2099"/>
                  </a:cubicBezTo>
                  <a:cubicBezTo>
                    <a:pt x="30563" y="1515"/>
                    <a:pt x="30002" y="833"/>
                    <a:pt x="29868" y="1"/>
                  </a:cubicBezTo>
                  <a:lnTo>
                    <a:pt x="29587" y="1"/>
                  </a:lnTo>
                  <a:cubicBezTo>
                    <a:pt x="29597" y="66"/>
                    <a:pt x="29607" y="128"/>
                    <a:pt x="29620" y="193"/>
                  </a:cubicBezTo>
                  <a:cubicBezTo>
                    <a:pt x="29796" y="1045"/>
                    <a:pt x="30413" y="1704"/>
                    <a:pt x="31229" y="2269"/>
                  </a:cubicBezTo>
                  <a:cubicBezTo>
                    <a:pt x="31676" y="2579"/>
                    <a:pt x="32224" y="2775"/>
                    <a:pt x="32727" y="3019"/>
                  </a:cubicBezTo>
                  <a:cubicBezTo>
                    <a:pt x="33145" y="3222"/>
                    <a:pt x="33543" y="3441"/>
                    <a:pt x="33869" y="3731"/>
                  </a:cubicBezTo>
                  <a:cubicBezTo>
                    <a:pt x="34372" y="4174"/>
                    <a:pt x="34529" y="4667"/>
                    <a:pt x="34281" y="5226"/>
                  </a:cubicBezTo>
                  <a:cubicBezTo>
                    <a:pt x="34078" y="5676"/>
                    <a:pt x="33850" y="6120"/>
                    <a:pt x="33667" y="6574"/>
                  </a:cubicBezTo>
                  <a:cubicBezTo>
                    <a:pt x="33181" y="7771"/>
                    <a:pt x="33399" y="8884"/>
                    <a:pt x="34454" y="9873"/>
                  </a:cubicBezTo>
                  <a:cubicBezTo>
                    <a:pt x="34972" y="10359"/>
                    <a:pt x="35462" y="10871"/>
                    <a:pt x="36174" y="11217"/>
                  </a:cubicBezTo>
                  <a:cubicBezTo>
                    <a:pt x="36301" y="11276"/>
                    <a:pt x="36392" y="11380"/>
                    <a:pt x="36496" y="11462"/>
                  </a:cubicBezTo>
                  <a:cubicBezTo>
                    <a:pt x="36944" y="11821"/>
                    <a:pt x="37070" y="12261"/>
                    <a:pt x="37081" y="12735"/>
                  </a:cubicBezTo>
                  <a:cubicBezTo>
                    <a:pt x="37087" y="13143"/>
                    <a:pt x="36999" y="13544"/>
                    <a:pt x="36966" y="13949"/>
                  </a:cubicBezTo>
                  <a:cubicBezTo>
                    <a:pt x="36904" y="14745"/>
                    <a:pt x="37070" y="15503"/>
                    <a:pt x="37609" y="16197"/>
                  </a:cubicBezTo>
                  <a:cubicBezTo>
                    <a:pt x="37808" y="16455"/>
                    <a:pt x="38076" y="16670"/>
                    <a:pt x="38399" y="16837"/>
                  </a:cubicBezTo>
                  <a:cubicBezTo>
                    <a:pt x="39134" y="17216"/>
                    <a:pt x="39499" y="17767"/>
                    <a:pt x="39701" y="18401"/>
                  </a:cubicBezTo>
                  <a:cubicBezTo>
                    <a:pt x="39884" y="18961"/>
                    <a:pt x="39783" y="19494"/>
                    <a:pt x="39470" y="20026"/>
                  </a:cubicBezTo>
                  <a:cubicBezTo>
                    <a:pt x="39052" y="20734"/>
                    <a:pt x="39166" y="21439"/>
                    <a:pt x="39652" y="22108"/>
                  </a:cubicBezTo>
                  <a:cubicBezTo>
                    <a:pt x="39812" y="22329"/>
                    <a:pt x="40027" y="22532"/>
                    <a:pt x="40230" y="22757"/>
                  </a:cubicBezTo>
                  <a:cubicBezTo>
                    <a:pt x="39783" y="22686"/>
                    <a:pt x="39483" y="22483"/>
                    <a:pt x="39221" y="22238"/>
                  </a:cubicBezTo>
                  <a:cubicBezTo>
                    <a:pt x="39048" y="22079"/>
                    <a:pt x="38888" y="21909"/>
                    <a:pt x="38719" y="21746"/>
                  </a:cubicBezTo>
                  <a:cubicBezTo>
                    <a:pt x="38477" y="21511"/>
                    <a:pt x="38376" y="21237"/>
                    <a:pt x="38347" y="20943"/>
                  </a:cubicBezTo>
                  <a:cubicBezTo>
                    <a:pt x="38304" y="20499"/>
                    <a:pt x="38373" y="20065"/>
                    <a:pt x="38468" y="19627"/>
                  </a:cubicBezTo>
                  <a:cubicBezTo>
                    <a:pt x="38546" y="19285"/>
                    <a:pt x="38582" y="18936"/>
                    <a:pt x="38497" y="18586"/>
                  </a:cubicBezTo>
                  <a:cubicBezTo>
                    <a:pt x="38353" y="17996"/>
                    <a:pt x="37828" y="17715"/>
                    <a:pt x="37123" y="17548"/>
                  </a:cubicBezTo>
                  <a:cubicBezTo>
                    <a:pt x="36431" y="17389"/>
                    <a:pt x="35710" y="17336"/>
                    <a:pt x="35018" y="17187"/>
                  </a:cubicBezTo>
                  <a:cubicBezTo>
                    <a:pt x="34313" y="17030"/>
                    <a:pt x="33592" y="16890"/>
                    <a:pt x="32988" y="16563"/>
                  </a:cubicBezTo>
                  <a:cubicBezTo>
                    <a:pt x="31973" y="16012"/>
                    <a:pt x="31425" y="15241"/>
                    <a:pt x="31281" y="14301"/>
                  </a:cubicBezTo>
                  <a:cubicBezTo>
                    <a:pt x="31209" y="13819"/>
                    <a:pt x="31252" y="13332"/>
                    <a:pt x="31235" y="12846"/>
                  </a:cubicBezTo>
                  <a:cubicBezTo>
                    <a:pt x="31206" y="11948"/>
                    <a:pt x="30723" y="11211"/>
                    <a:pt x="29839" y="10630"/>
                  </a:cubicBezTo>
                  <a:cubicBezTo>
                    <a:pt x="29336" y="10300"/>
                    <a:pt x="28713" y="10180"/>
                    <a:pt x="28073" y="10101"/>
                  </a:cubicBezTo>
                  <a:cubicBezTo>
                    <a:pt x="27685" y="10052"/>
                    <a:pt x="27303" y="9990"/>
                    <a:pt x="26924" y="9905"/>
                  </a:cubicBezTo>
                  <a:cubicBezTo>
                    <a:pt x="26079" y="9713"/>
                    <a:pt x="25570" y="9269"/>
                    <a:pt x="25270" y="8662"/>
                  </a:cubicBezTo>
                  <a:cubicBezTo>
                    <a:pt x="24954" y="8026"/>
                    <a:pt x="24859" y="7369"/>
                    <a:pt x="24921" y="6694"/>
                  </a:cubicBezTo>
                  <a:cubicBezTo>
                    <a:pt x="25012" y="5699"/>
                    <a:pt x="24314" y="4801"/>
                    <a:pt x="23097" y="4354"/>
                  </a:cubicBezTo>
                  <a:cubicBezTo>
                    <a:pt x="22450" y="4116"/>
                    <a:pt x="21749" y="4008"/>
                    <a:pt x="21063" y="3864"/>
                  </a:cubicBezTo>
                  <a:cubicBezTo>
                    <a:pt x="20479" y="3744"/>
                    <a:pt x="19888" y="3633"/>
                    <a:pt x="19330" y="3447"/>
                  </a:cubicBezTo>
                  <a:cubicBezTo>
                    <a:pt x="18893" y="3300"/>
                    <a:pt x="18573" y="3078"/>
                    <a:pt x="18406" y="2732"/>
                  </a:cubicBezTo>
                  <a:cubicBezTo>
                    <a:pt x="18159" y="2207"/>
                    <a:pt x="17757" y="1740"/>
                    <a:pt x="17356" y="1273"/>
                  </a:cubicBezTo>
                  <a:cubicBezTo>
                    <a:pt x="16990" y="846"/>
                    <a:pt x="16638" y="412"/>
                    <a:pt x="16240" y="1"/>
                  </a:cubicBezTo>
                  <a:lnTo>
                    <a:pt x="15880" y="1"/>
                  </a:lnTo>
                  <a:cubicBezTo>
                    <a:pt x="16380" y="493"/>
                    <a:pt x="16795" y="1025"/>
                    <a:pt x="17245" y="1541"/>
                  </a:cubicBezTo>
                  <a:cubicBezTo>
                    <a:pt x="17617" y="1969"/>
                    <a:pt x="17947" y="2412"/>
                    <a:pt x="18188" y="2892"/>
                  </a:cubicBezTo>
                  <a:cubicBezTo>
                    <a:pt x="18423" y="3365"/>
                    <a:pt x="18955" y="3584"/>
                    <a:pt x="19539" y="3747"/>
                  </a:cubicBezTo>
                  <a:cubicBezTo>
                    <a:pt x="20267" y="3950"/>
                    <a:pt x="21021" y="4077"/>
                    <a:pt x="21768" y="4230"/>
                  </a:cubicBezTo>
                  <a:cubicBezTo>
                    <a:pt x="22443" y="4370"/>
                    <a:pt x="23119" y="4521"/>
                    <a:pt x="23651" y="4896"/>
                  </a:cubicBezTo>
                  <a:cubicBezTo>
                    <a:pt x="24151" y="5251"/>
                    <a:pt x="24552" y="5656"/>
                    <a:pt x="24643" y="6194"/>
                  </a:cubicBezTo>
                  <a:cubicBezTo>
                    <a:pt x="24663" y="6319"/>
                    <a:pt x="24653" y="6446"/>
                    <a:pt x="24640" y="6574"/>
                  </a:cubicBezTo>
                  <a:cubicBezTo>
                    <a:pt x="24568" y="7288"/>
                    <a:pt x="24656" y="7987"/>
                    <a:pt x="24963" y="8669"/>
                  </a:cubicBezTo>
                  <a:cubicBezTo>
                    <a:pt x="25358" y="9550"/>
                    <a:pt x="26171" y="10049"/>
                    <a:pt x="27358" y="10219"/>
                  </a:cubicBezTo>
                  <a:cubicBezTo>
                    <a:pt x="27783" y="10281"/>
                    <a:pt x="28213" y="10330"/>
                    <a:pt x="28631" y="10411"/>
                  </a:cubicBezTo>
                  <a:cubicBezTo>
                    <a:pt x="29705" y="10624"/>
                    <a:pt x="30322" y="11204"/>
                    <a:pt x="30720" y="11942"/>
                  </a:cubicBezTo>
                  <a:cubicBezTo>
                    <a:pt x="30893" y="12258"/>
                    <a:pt x="30955" y="12594"/>
                    <a:pt x="30955" y="12937"/>
                  </a:cubicBezTo>
                  <a:cubicBezTo>
                    <a:pt x="30952" y="13450"/>
                    <a:pt x="30916" y="13962"/>
                    <a:pt x="31030" y="14471"/>
                  </a:cubicBezTo>
                  <a:cubicBezTo>
                    <a:pt x="31317" y="15750"/>
                    <a:pt x="32205" y="16667"/>
                    <a:pt x="33850" y="17128"/>
                  </a:cubicBezTo>
                  <a:cubicBezTo>
                    <a:pt x="34692" y="17366"/>
                    <a:pt x="35560" y="17509"/>
                    <a:pt x="36438" y="17640"/>
                  </a:cubicBezTo>
                  <a:cubicBezTo>
                    <a:pt x="36692" y="17679"/>
                    <a:pt x="36944" y="17732"/>
                    <a:pt x="37188" y="17797"/>
                  </a:cubicBezTo>
                  <a:cubicBezTo>
                    <a:pt x="37847" y="17973"/>
                    <a:pt x="38213" y="18198"/>
                    <a:pt x="38259" y="18939"/>
                  </a:cubicBezTo>
                  <a:cubicBezTo>
                    <a:pt x="38278" y="19268"/>
                    <a:pt x="38190" y="19592"/>
                    <a:pt x="38122" y="19918"/>
                  </a:cubicBezTo>
                  <a:cubicBezTo>
                    <a:pt x="38034" y="20342"/>
                    <a:pt x="38027" y="20763"/>
                    <a:pt x="38099" y="21187"/>
                  </a:cubicBezTo>
                  <a:cubicBezTo>
                    <a:pt x="38141" y="21436"/>
                    <a:pt x="38275" y="21654"/>
                    <a:pt x="38468" y="21853"/>
                  </a:cubicBezTo>
                  <a:cubicBezTo>
                    <a:pt x="38735" y="22134"/>
                    <a:pt x="39006" y="22408"/>
                    <a:pt x="39336" y="22647"/>
                  </a:cubicBezTo>
                  <a:cubicBezTo>
                    <a:pt x="39358" y="22662"/>
                    <a:pt x="39378" y="22682"/>
                    <a:pt x="39424" y="22721"/>
                  </a:cubicBezTo>
                  <a:cubicBezTo>
                    <a:pt x="39413" y="22721"/>
                    <a:pt x="39402" y="22721"/>
                    <a:pt x="39391" y="22721"/>
                  </a:cubicBezTo>
                  <a:cubicBezTo>
                    <a:pt x="39033" y="22721"/>
                    <a:pt x="38723" y="22659"/>
                    <a:pt x="38435" y="22549"/>
                  </a:cubicBezTo>
                  <a:cubicBezTo>
                    <a:pt x="37707" y="22267"/>
                    <a:pt x="37182" y="21830"/>
                    <a:pt x="36803" y="21292"/>
                  </a:cubicBezTo>
                  <a:cubicBezTo>
                    <a:pt x="36389" y="20711"/>
                    <a:pt x="35939" y="20156"/>
                    <a:pt x="35279" y="19705"/>
                  </a:cubicBezTo>
                  <a:cubicBezTo>
                    <a:pt x="34826" y="19396"/>
                    <a:pt x="34333" y="19196"/>
                    <a:pt x="33716" y="19161"/>
                  </a:cubicBezTo>
                  <a:cubicBezTo>
                    <a:pt x="32192" y="19076"/>
                    <a:pt x="30844" y="18609"/>
                    <a:pt x="29565" y="18015"/>
                  </a:cubicBezTo>
                  <a:cubicBezTo>
                    <a:pt x="28918" y="17715"/>
                    <a:pt x="28533" y="17232"/>
                    <a:pt x="28152" y="16753"/>
                  </a:cubicBezTo>
                  <a:cubicBezTo>
                    <a:pt x="27796" y="16312"/>
                    <a:pt x="27570" y="15819"/>
                    <a:pt x="27209" y="15382"/>
                  </a:cubicBezTo>
                  <a:cubicBezTo>
                    <a:pt x="26807" y="14908"/>
                    <a:pt x="26334" y="14474"/>
                    <a:pt x="25808" y="14076"/>
                  </a:cubicBezTo>
                  <a:cubicBezTo>
                    <a:pt x="25404" y="13769"/>
                    <a:pt x="24895" y="13678"/>
                    <a:pt x="24343" y="13678"/>
                  </a:cubicBezTo>
                  <a:cubicBezTo>
                    <a:pt x="23925" y="13678"/>
                    <a:pt x="23517" y="13639"/>
                    <a:pt x="23122" y="13534"/>
                  </a:cubicBezTo>
                  <a:cubicBezTo>
                    <a:pt x="22633" y="13407"/>
                    <a:pt x="22215" y="13198"/>
                    <a:pt x="21970" y="12846"/>
                  </a:cubicBezTo>
                  <a:cubicBezTo>
                    <a:pt x="21536" y="12219"/>
                    <a:pt x="21069" y="11603"/>
                    <a:pt x="20798" y="10921"/>
                  </a:cubicBezTo>
                  <a:cubicBezTo>
                    <a:pt x="20603" y="10431"/>
                    <a:pt x="20538" y="9919"/>
                    <a:pt x="20414" y="9419"/>
                  </a:cubicBezTo>
                  <a:cubicBezTo>
                    <a:pt x="20202" y="8535"/>
                    <a:pt x="19673" y="7800"/>
                    <a:pt x="18684" y="7278"/>
                  </a:cubicBezTo>
                  <a:cubicBezTo>
                    <a:pt x="18233" y="7043"/>
                    <a:pt x="17709" y="6932"/>
                    <a:pt x="17206" y="6786"/>
                  </a:cubicBezTo>
                  <a:cubicBezTo>
                    <a:pt x="16491" y="6580"/>
                    <a:pt x="15754" y="6400"/>
                    <a:pt x="15097" y="6097"/>
                  </a:cubicBezTo>
                  <a:cubicBezTo>
                    <a:pt x="14020" y="5601"/>
                    <a:pt x="13312" y="4882"/>
                    <a:pt x="12917" y="3979"/>
                  </a:cubicBezTo>
                  <a:cubicBezTo>
                    <a:pt x="12372" y="2736"/>
                    <a:pt x="11485" y="1645"/>
                    <a:pt x="10346" y="666"/>
                  </a:cubicBezTo>
                  <a:cubicBezTo>
                    <a:pt x="10042" y="409"/>
                    <a:pt x="9703" y="193"/>
                    <a:pt x="9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60;p2"/>
            <p:cNvGrpSpPr/>
            <p:nvPr/>
          </p:nvGrpSpPr>
          <p:grpSpPr>
            <a:xfrm>
              <a:off x="5164440" y="196120"/>
              <a:ext cx="3836264" cy="4685008"/>
              <a:chOff x="5197902" y="196120"/>
              <a:chExt cx="3836264" cy="4685008"/>
            </a:xfrm>
          </p:grpSpPr>
          <p:sp>
            <p:nvSpPr>
              <p:cNvPr id="61" name="Google Shape;61;p2"/>
              <p:cNvSpPr/>
              <p:nvPr/>
            </p:nvSpPr>
            <p:spPr>
              <a:xfrm>
                <a:off x="5688594"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5341320"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351409"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5945489"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183771"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7936626"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180629"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7378655"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210122"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5197902"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5734008"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571974"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911623"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7330662"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7459054"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8028911"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947505"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8796221"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8332354"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7526423"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7704305"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8705398"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8036979"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8734346"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472629"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2"/>
            <p:cNvGrpSpPr/>
            <p:nvPr/>
          </p:nvGrpSpPr>
          <p:grpSpPr>
            <a:xfrm flipH="1">
              <a:off x="143365" y="196120"/>
              <a:ext cx="3836264" cy="4685008"/>
              <a:chOff x="1157127" y="196120"/>
              <a:chExt cx="3836264" cy="4685008"/>
            </a:xfrm>
          </p:grpSpPr>
          <p:sp>
            <p:nvSpPr>
              <p:cNvPr id="87" name="Google Shape;87;p2"/>
              <p:cNvSpPr/>
              <p:nvPr/>
            </p:nvSpPr>
            <p:spPr>
              <a:xfrm>
                <a:off x="1647819"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300545"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2310634"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904714"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142996"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895851"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139854"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337880"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169347"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157127"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693233"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2531199"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870848"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289887"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3418279"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988136"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906730"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4755446"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4291579"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485648"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3663530"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4664623"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996204"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4693571"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2431854"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2"/>
            <p:cNvSpPr/>
            <p:nvPr/>
          </p:nvSpPr>
          <p:spPr>
            <a:xfrm>
              <a:off x="4624905" y="0"/>
              <a:ext cx="2692638" cy="2553369"/>
            </a:xfrm>
            <a:custGeom>
              <a:avLst/>
              <a:gdLst/>
              <a:ahLst/>
              <a:cxnLst/>
              <a:rect l="l" t="t" r="r" b="b"/>
              <a:pathLst>
                <a:path w="24013" h="22771" extrusionOk="0">
                  <a:moveTo>
                    <a:pt x="10659" y="1"/>
                  </a:moveTo>
                  <a:cubicBezTo>
                    <a:pt x="10645" y="66"/>
                    <a:pt x="10636" y="128"/>
                    <a:pt x="10619" y="193"/>
                  </a:cubicBezTo>
                  <a:cubicBezTo>
                    <a:pt x="10362" y="1276"/>
                    <a:pt x="9526" y="2060"/>
                    <a:pt x="8335" y="2641"/>
                  </a:cubicBezTo>
                  <a:cubicBezTo>
                    <a:pt x="7829" y="2889"/>
                    <a:pt x="7284" y="3088"/>
                    <a:pt x="6830" y="3391"/>
                  </a:cubicBezTo>
                  <a:cubicBezTo>
                    <a:pt x="5691" y="4152"/>
                    <a:pt x="5691" y="4648"/>
                    <a:pt x="6047" y="5441"/>
                  </a:cubicBezTo>
                  <a:cubicBezTo>
                    <a:pt x="6227" y="5839"/>
                    <a:pt x="6435" y="6227"/>
                    <a:pt x="6599" y="6629"/>
                  </a:cubicBezTo>
                  <a:cubicBezTo>
                    <a:pt x="6984" y="7589"/>
                    <a:pt x="6883" y="8518"/>
                    <a:pt x="6227" y="9399"/>
                  </a:cubicBezTo>
                  <a:cubicBezTo>
                    <a:pt x="5956" y="9765"/>
                    <a:pt x="5557" y="10056"/>
                    <a:pt x="5235" y="10389"/>
                  </a:cubicBezTo>
                  <a:cubicBezTo>
                    <a:pt x="4980" y="10646"/>
                    <a:pt x="4686" y="10871"/>
                    <a:pt x="4334" y="11054"/>
                  </a:cubicBezTo>
                  <a:cubicBezTo>
                    <a:pt x="3959" y="11246"/>
                    <a:pt x="3655" y="11495"/>
                    <a:pt x="3433" y="11795"/>
                  </a:cubicBezTo>
                  <a:cubicBezTo>
                    <a:pt x="3149" y="12186"/>
                    <a:pt x="3139" y="12621"/>
                    <a:pt x="3175" y="13052"/>
                  </a:cubicBezTo>
                  <a:cubicBezTo>
                    <a:pt x="3221" y="13584"/>
                    <a:pt x="3335" y="14112"/>
                    <a:pt x="3263" y="14644"/>
                  </a:cubicBezTo>
                  <a:cubicBezTo>
                    <a:pt x="3143" y="15532"/>
                    <a:pt x="2784" y="16334"/>
                    <a:pt x="1769" y="16883"/>
                  </a:cubicBezTo>
                  <a:cubicBezTo>
                    <a:pt x="1188" y="17196"/>
                    <a:pt x="855" y="17630"/>
                    <a:pt x="636" y="18133"/>
                  </a:cubicBezTo>
                  <a:cubicBezTo>
                    <a:pt x="382" y="18723"/>
                    <a:pt x="342" y="19314"/>
                    <a:pt x="698" y="19879"/>
                  </a:cubicBezTo>
                  <a:cubicBezTo>
                    <a:pt x="930" y="20244"/>
                    <a:pt x="1028" y="20610"/>
                    <a:pt x="1002" y="21008"/>
                  </a:cubicBezTo>
                  <a:cubicBezTo>
                    <a:pt x="969" y="21458"/>
                    <a:pt x="835" y="21876"/>
                    <a:pt x="476" y="22245"/>
                  </a:cubicBezTo>
                  <a:cubicBezTo>
                    <a:pt x="317" y="22405"/>
                    <a:pt x="176" y="22574"/>
                    <a:pt x="0" y="22770"/>
                  </a:cubicBezTo>
                  <a:cubicBezTo>
                    <a:pt x="281" y="22695"/>
                    <a:pt x="512" y="22633"/>
                    <a:pt x="701" y="22493"/>
                  </a:cubicBezTo>
                  <a:cubicBezTo>
                    <a:pt x="1058" y="22231"/>
                    <a:pt x="1354" y="21935"/>
                    <a:pt x="1629" y="21624"/>
                  </a:cubicBezTo>
                  <a:cubicBezTo>
                    <a:pt x="1730" y="21511"/>
                    <a:pt x="1802" y="21383"/>
                    <a:pt x="1834" y="21246"/>
                  </a:cubicBezTo>
                  <a:cubicBezTo>
                    <a:pt x="1935" y="20838"/>
                    <a:pt x="1925" y="20430"/>
                    <a:pt x="1850" y="20023"/>
                  </a:cubicBezTo>
                  <a:cubicBezTo>
                    <a:pt x="1775" y="19611"/>
                    <a:pt x="1651" y="19203"/>
                    <a:pt x="1710" y="18785"/>
                  </a:cubicBezTo>
                  <a:cubicBezTo>
                    <a:pt x="1766" y="18365"/>
                    <a:pt x="1948" y="17996"/>
                    <a:pt x="2457" y="17767"/>
                  </a:cubicBezTo>
                  <a:cubicBezTo>
                    <a:pt x="2669" y="17669"/>
                    <a:pt x="2901" y="17607"/>
                    <a:pt x="3136" y="17548"/>
                  </a:cubicBezTo>
                  <a:cubicBezTo>
                    <a:pt x="3906" y="17360"/>
                    <a:pt x="4719" y="17313"/>
                    <a:pt x="5489" y="17128"/>
                  </a:cubicBezTo>
                  <a:cubicBezTo>
                    <a:pt x="6106" y="16977"/>
                    <a:pt x="6736" y="16843"/>
                    <a:pt x="7268" y="16557"/>
                  </a:cubicBezTo>
                  <a:cubicBezTo>
                    <a:pt x="8188" y="16057"/>
                    <a:pt x="8723" y="15355"/>
                    <a:pt x="8919" y="14513"/>
                  </a:cubicBezTo>
                  <a:cubicBezTo>
                    <a:pt x="9043" y="13985"/>
                    <a:pt x="9000" y="13443"/>
                    <a:pt x="9000" y="12908"/>
                  </a:cubicBezTo>
                  <a:cubicBezTo>
                    <a:pt x="9004" y="12421"/>
                    <a:pt x="9145" y="11965"/>
                    <a:pt x="9445" y="11537"/>
                  </a:cubicBezTo>
                  <a:cubicBezTo>
                    <a:pt x="9967" y="10793"/>
                    <a:pt x="10731" y="10294"/>
                    <a:pt x="11850" y="10144"/>
                  </a:cubicBezTo>
                  <a:cubicBezTo>
                    <a:pt x="12278" y="10085"/>
                    <a:pt x="12704" y="10032"/>
                    <a:pt x="13126" y="9951"/>
                  </a:cubicBezTo>
                  <a:cubicBezTo>
                    <a:pt x="13932" y="9791"/>
                    <a:pt x="14522" y="9445"/>
                    <a:pt x="14862" y="8861"/>
                  </a:cubicBezTo>
                  <a:cubicBezTo>
                    <a:pt x="15250" y="8196"/>
                    <a:pt x="15378" y="7494"/>
                    <a:pt x="15328" y="6769"/>
                  </a:cubicBezTo>
                  <a:cubicBezTo>
                    <a:pt x="15313" y="6515"/>
                    <a:pt x="15273" y="6253"/>
                    <a:pt x="15352" y="5999"/>
                  </a:cubicBezTo>
                  <a:cubicBezTo>
                    <a:pt x="15534" y="5408"/>
                    <a:pt x="16004" y="4965"/>
                    <a:pt x="16618" y="4599"/>
                  </a:cubicBezTo>
                  <a:cubicBezTo>
                    <a:pt x="17192" y="4256"/>
                    <a:pt x="17890" y="4126"/>
                    <a:pt x="18579" y="3986"/>
                  </a:cubicBezTo>
                  <a:cubicBezTo>
                    <a:pt x="19300" y="3835"/>
                    <a:pt x="20028" y="3708"/>
                    <a:pt x="20726" y="3509"/>
                  </a:cubicBezTo>
                  <a:cubicBezTo>
                    <a:pt x="21288" y="3346"/>
                    <a:pt x="21706" y="3085"/>
                    <a:pt x="21885" y="2635"/>
                  </a:cubicBezTo>
                  <a:cubicBezTo>
                    <a:pt x="21934" y="2510"/>
                    <a:pt x="22013" y="2389"/>
                    <a:pt x="22097" y="2275"/>
                  </a:cubicBezTo>
                  <a:cubicBezTo>
                    <a:pt x="22685" y="1492"/>
                    <a:pt x="23305" y="725"/>
                    <a:pt x="24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813295" y="2584318"/>
              <a:ext cx="2696674" cy="2559200"/>
            </a:xfrm>
            <a:custGeom>
              <a:avLst/>
              <a:gdLst/>
              <a:ahLst/>
              <a:cxnLst/>
              <a:rect l="l" t="t" r="r" b="b"/>
              <a:pathLst>
                <a:path w="24049" h="22823" extrusionOk="0">
                  <a:moveTo>
                    <a:pt x="23999" y="1"/>
                  </a:moveTo>
                  <a:cubicBezTo>
                    <a:pt x="23959" y="1"/>
                    <a:pt x="23938" y="30"/>
                    <a:pt x="23909" y="40"/>
                  </a:cubicBezTo>
                  <a:cubicBezTo>
                    <a:pt x="23060" y="317"/>
                    <a:pt x="22623" y="868"/>
                    <a:pt x="22247" y="1466"/>
                  </a:cubicBezTo>
                  <a:cubicBezTo>
                    <a:pt x="22241" y="1472"/>
                    <a:pt x="22244" y="1486"/>
                    <a:pt x="22241" y="1495"/>
                  </a:cubicBezTo>
                  <a:cubicBezTo>
                    <a:pt x="22130" y="1916"/>
                    <a:pt x="22143" y="2341"/>
                    <a:pt x="22225" y="2765"/>
                  </a:cubicBezTo>
                  <a:cubicBezTo>
                    <a:pt x="22300" y="3159"/>
                    <a:pt x="22407" y="3551"/>
                    <a:pt x="22365" y="3956"/>
                  </a:cubicBezTo>
                  <a:cubicBezTo>
                    <a:pt x="22303" y="4521"/>
                    <a:pt x="21970" y="4932"/>
                    <a:pt x="21243" y="5131"/>
                  </a:cubicBezTo>
                  <a:cubicBezTo>
                    <a:pt x="20952" y="5209"/>
                    <a:pt x="20661" y="5284"/>
                    <a:pt x="20361" y="5327"/>
                  </a:cubicBezTo>
                  <a:cubicBezTo>
                    <a:pt x="19503" y="5450"/>
                    <a:pt x="18655" y="5595"/>
                    <a:pt x="17829" y="5816"/>
                  </a:cubicBezTo>
                  <a:cubicBezTo>
                    <a:pt x="16266" y="6241"/>
                    <a:pt x="15421" y="7105"/>
                    <a:pt x="15136" y="8313"/>
                  </a:cubicBezTo>
                  <a:cubicBezTo>
                    <a:pt x="15019" y="8815"/>
                    <a:pt x="15071" y="9335"/>
                    <a:pt x="15068" y="9844"/>
                  </a:cubicBezTo>
                  <a:cubicBezTo>
                    <a:pt x="15068" y="10235"/>
                    <a:pt x="14990" y="10614"/>
                    <a:pt x="14781" y="10969"/>
                  </a:cubicBezTo>
                  <a:cubicBezTo>
                    <a:pt x="14333" y="11736"/>
                    <a:pt x="13661" y="12334"/>
                    <a:pt x="12542" y="12558"/>
                  </a:cubicBezTo>
                  <a:cubicBezTo>
                    <a:pt x="12014" y="12663"/>
                    <a:pt x="11468" y="12706"/>
                    <a:pt x="10940" y="12810"/>
                  </a:cubicBezTo>
                  <a:cubicBezTo>
                    <a:pt x="10084" y="12980"/>
                    <a:pt x="9491" y="13365"/>
                    <a:pt x="9158" y="13985"/>
                  </a:cubicBezTo>
                  <a:cubicBezTo>
                    <a:pt x="8802" y="14641"/>
                    <a:pt x="8688" y="15323"/>
                    <a:pt x="8743" y="16024"/>
                  </a:cubicBezTo>
                  <a:cubicBezTo>
                    <a:pt x="8779" y="16446"/>
                    <a:pt x="8766" y="16860"/>
                    <a:pt x="8485" y="17248"/>
                  </a:cubicBezTo>
                  <a:cubicBezTo>
                    <a:pt x="7947" y="17986"/>
                    <a:pt x="7124" y="18430"/>
                    <a:pt x="6064" y="18655"/>
                  </a:cubicBezTo>
                  <a:cubicBezTo>
                    <a:pt x="5219" y="18835"/>
                    <a:pt x="4360" y="18978"/>
                    <a:pt x="3528" y="19196"/>
                  </a:cubicBezTo>
                  <a:cubicBezTo>
                    <a:pt x="2869" y="19369"/>
                    <a:pt x="2360" y="19644"/>
                    <a:pt x="2151" y="20179"/>
                  </a:cubicBezTo>
                  <a:cubicBezTo>
                    <a:pt x="2062" y="20398"/>
                    <a:pt x="1916" y="20600"/>
                    <a:pt x="1756" y="20793"/>
                  </a:cubicBezTo>
                  <a:cubicBezTo>
                    <a:pt x="1188" y="21478"/>
                    <a:pt x="640" y="22173"/>
                    <a:pt x="0" y="22823"/>
                  </a:cubicBezTo>
                  <a:lnTo>
                    <a:pt x="13404" y="22823"/>
                  </a:lnTo>
                  <a:cubicBezTo>
                    <a:pt x="13475" y="22353"/>
                    <a:pt x="13632" y="21899"/>
                    <a:pt x="13968" y="21481"/>
                  </a:cubicBezTo>
                  <a:cubicBezTo>
                    <a:pt x="14503" y="20812"/>
                    <a:pt x="15237" y="20306"/>
                    <a:pt x="16138" y="19928"/>
                  </a:cubicBezTo>
                  <a:cubicBezTo>
                    <a:pt x="16647" y="19716"/>
                    <a:pt x="17137" y="19478"/>
                    <a:pt x="17545" y="19157"/>
                  </a:cubicBezTo>
                  <a:cubicBezTo>
                    <a:pt x="18152" y="18681"/>
                    <a:pt x="18387" y="18146"/>
                    <a:pt x="18096" y="17493"/>
                  </a:cubicBezTo>
                  <a:cubicBezTo>
                    <a:pt x="17920" y="17101"/>
                    <a:pt x="17731" y="16713"/>
                    <a:pt x="17551" y="16322"/>
                  </a:cubicBezTo>
                  <a:cubicBezTo>
                    <a:pt x="17105" y="15352"/>
                    <a:pt x="17101" y="14386"/>
                    <a:pt x="17766" y="13486"/>
                  </a:cubicBezTo>
                  <a:cubicBezTo>
                    <a:pt x="18289" y="12784"/>
                    <a:pt x="18948" y="12141"/>
                    <a:pt x="19826" y="11651"/>
                  </a:cubicBezTo>
                  <a:cubicBezTo>
                    <a:pt x="20263" y="11407"/>
                    <a:pt x="20616" y="11103"/>
                    <a:pt x="20782" y="10705"/>
                  </a:cubicBezTo>
                  <a:cubicBezTo>
                    <a:pt x="20916" y="10375"/>
                    <a:pt x="20929" y="10036"/>
                    <a:pt x="20893" y="9693"/>
                  </a:cubicBezTo>
                  <a:cubicBezTo>
                    <a:pt x="20841" y="9165"/>
                    <a:pt x="20733" y="8636"/>
                    <a:pt x="20809" y="8104"/>
                  </a:cubicBezTo>
                  <a:cubicBezTo>
                    <a:pt x="20929" y="7213"/>
                    <a:pt x="21298" y="6414"/>
                    <a:pt x="22313" y="5869"/>
                  </a:cubicBezTo>
                  <a:cubicBezTo>
                    <a:pt x="22890" y="5558"/>
                    <a:pt x="23217" y="5125"/>
                    <a:pt x="23432" y="4628"/>
                  </a:cubicBezTo>
                  <a:cubicBezTo>
                    <a:pt x="23719" y="3959"/>
                    <a:pt x="23696" y="3316"/>
                    <a:pt x="23263" y="2686"/>
                  </a:cubicBezTo>
                  <a:cubicBezTo>
                    <a:pt x="23197" y="2595"/>
                    <a:pt x="23136" y="2498"/>
                    <a:pt x="23119" y="2389"/>
                  </a:cubicBezTo>
                  <a:cubicBezTo>
                    <a:pt x="23008" y="1727"/>
                    <a:pt x="23047" y="1084"/>
                    <a:pt x="23595" y="516"/>
                  </a:cubicBezTo>
                  <a:cubicBezTo>
                    <a:pt x="23752" y="353"/>
                    <a:pt x="23895" y="183"/>
                    <a:pt x="24049" y="14"/>
                  </a:cubicBezTo>
                  <a:cubicBezTo>
                    <a:pt x="24029" y="4"/>
                    <a:pt x="24013" y="1"/>
                    <a:pt x="23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 name="Google Shape;114;p2"/>
          <p:cNvSpPr/>
          <p:nvPr/>
        </p:nvSpPr>
        <p:spPr>
          <a:xfrm>
            <a:off x="1254825" y="822100"/>
            <a:ext cx="6634500" cy="2486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254825" y="3537575"/>
            <a:ext cx="6634500" cy="8289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txBox="1">
            <a:spLocks noGrp="1"/>
          </p:cNvSpPr>
          <p:nvPr>
            <p:ph type="ctrTitle"/>
          </p:nvPr>
        </p:nvSpPr>
        <p:spPr>
          <a:xfrm>
            <a:off x="1669800" y="1222150"/>
            <a:ext cx="5804400" cy="16860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rgbClr val="191919"/>
              </a:buClr>
              <a:buSzPts val="5200"/>
              <a:buNone/>
              <a:defRPr sz="49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7" name="Google Shape;117;p2"/>
          <p:cNvSpPr txBox="1">
            <a:spLocks noGrp="1"/>
          </p:cNvSpPr>
          <p:nvPr>
            <p:ph type="subTitle" idx="1"/>
          </p:nvPr>
        </p:nvSpPr>
        <p:spPr>
          <a:xfrm>
            <a:off x="2236575" y="3747275"/>
            <a:ext cx="4671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dk2"/>
        </a:solidFill>
        <a:effectLst/>
      </p:bgPr>
    </p:bg>
    <p:spTree>
      <p:nvGrpSpPr>
        <p:cNvPr id="1" name="Shape 912"/>
        <p:cNvGrpSpPr/>
        <p:nvPr/>
      </p:nvGrpSpPr>
      <p:grpSpPr>
        <a:xfrm>
          <a:off x="0" y="0"/>
          <a:ext cx="0" cy="0"/>
          <a:chOff x="0" y="0"/>
          <a:chExt cx="0" cy="0"/>
        </a:xfrm>
      </p:grpSpPr>
      <p:grpSp>
        <p:nvGrpSpPr>
          <p:cNvPr id="913" name="Google Shape;913;p13"/>
          <p:cNvGrpSpPr/>
          <p:nvPr/>
        </p:nvGrpSpPr>
        <p:grpSpPr>
          <a:xfrm>
            <a:off x="-16500" y="-85550"/>
            <a:ext cx="9177000" cy="5314500"/>
            <a:chOff x="-16500" y="-85550"/>
            <a:chExt cx="9177000" cy="5314500"/>
          </a:xfrm>
        </p:grpSpPr>
        <p:grpSp>
          <p:nvGrpSpPr>
            <p:cNvPr id="914" name="Google Shape;914;p13"/>
            <p:cNvGrpSpPr/>
            <p:nvPr/>
          </p:nvGrpSpPr>
          <p:grpSpPr>
            <a:xfrm>
              <a:off x="-16500" y="-85550"/>
              <a:ext cx="9177000" cy="5314500"/>
              <a:chOff x="-16500" y="-85550"/>
              <a:chExt cx="9177000" cy="5314500"/>
            </a:xfrm>
          </p:grpSpPr>
          <p:grpSp>
            <p:nvGrpSpPr>
              <p:cNvPr id="915" name="Google Shape;915;p13"/>
              <p:cNvGrpSpPr/>
              <p:nvPr/>
            </p:nvGrpSpPr>
            <p:grpSpPr>
              <a:xfrm>
                <a:off x="-16500" y="155363"/>
                <a:ext cx="9177000" cy="4832775"/>
                <a:chOff x="-16500" y="155363"/>
                <a:chExt cx="9177000" cy="4832775"/>
              </a:xfrm>
            </p:grpSpPr>
            <p:cxnSp>
              <p:nvCxnSpPr>
                <p:cNvPr id="916" name="Google Shape;916;p13"/>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17" name="Google Shape;917;p13"/>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18" name="Google Shape;918;p13"/>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19" name="Google Shape;919;p13"/>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20" name="Google Shape;920;p13"/>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21" name="Google Shape;921;p13"/>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22" name="Google Shape;922;p13"/>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23" name="Google Shape;923;p13"/>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24" name="Google Shape;924;p13"/>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25" name="Google Shape;925;p13"/>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26" name="Google Shape;926;p13"/>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27" name="Google Shape;927;p13"/>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28" name="Google Shape;928;p13"/>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929" name="Google Shape;929;p13"/>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30" name="Google Shape;930;p13"/>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31" name="Google Shape;931;p13"/>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32" name="Google Shape;932;p13"/>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33" name="Google Shape;933;p13"/>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34" name="Google Shape;934;p13"/>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35" name="Google Shape;935;p13"/>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36" name="Google Shape;936;p13"/>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37" name="Google Shape;937;p13"/>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38" name="Google Shape;938;p13"/>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39" name="Google Shape;939;p13"/>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40" name="Google Shape;940;p13"/>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41" name="Google Shape;941;p13"/>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42" name="Google Shape;942;p13"/>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43" name="Google Shape;943;p13"/>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44" name="Google Shape;944;p13"/>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45" name="Google Shape;945;p13"/>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46" name="Google Shape;946;p13"/>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47" name="Google Shape;947;p13"/>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948" name="Google Shape;948;p13"/>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949" name="Google Shape;949;p13"/>
            <p:cNvSpPr/>
            <p:nvPr/>
          </p:nvSpPr>
          <p:spPr>
            <a:xfrm>
              <a:off x="696289" y="2584428"/>
              <a:ext cx="8446712" cy="2558127"/>
            </a:xfrm>
            <a:custGeom>
              <a:avLst/>
              <a:gdLst/>
              <a:ahLst/>
              <a:cxnLst/>
              <a:rect l="l" t="t" r="r" b="b"/>
              <a:pathLst>
                <a:path w="264891" h="80123" extrusionOk="0">
                  <a:moveTo>
                    <a:pt x="2029" y="0"/>
                  </a:moveTo>
                  <a:cubicBezTo>
                    <a:pt x="1357" y="0"/>
                    <a:pt x="681" y="29"/>
                    <a:pt x="0" y="100"/>
                  </a:cubicBezTo>
                  <a:cubicBezTo>
                    <a:pt x="715" y="243"/>
                    <a:pt x="1429" y="410"/>
                    <a:pt x="2143" y="541"/>
                  </a:cubicBezTo>
                  <a:cubicBezTo>
                    <a:pt x="4144" y="898"/>
                    <a:pt x="6025" y="1446"/>
                    <a:pt x="7930" y="2005"/>
                  </a:cubicBezTo>
                  <a:cubicBezTo>
                    <a:pt x="14883" y="3994"/>
                    <a:pt x="21324" y="6768"/>
                    <a:pt x="27623" y="9709"/>
                  </a:cubicBezTo>
                  <a:cubicBezTo>
                    <a:pt x="28754" y="10244"/>
                    <a:pt x="29921" y="10756"/>
                    <a:pt x="31016" y="11316"/>
                  </a:cubicBezTo>
                  <a:cubicBezTo>
                    <a:pt x="32850" y="12245"/>
                    <a:pt x="34326" y="13435"/>
                    <a:pt x="35767" y="14685"/>
                  </a:cubicBezTo>
                  <a:cubicBezTo>
                    <a:pt x="39636" y="18043"/>
                    <a:pt x="43506" y="21436"/>
                    <a:pt x="47970" y="24389"/>
                  </a:cubicBezTo>
                  <a:cubicBezTo>
                    <a:pt x="50661" y="26175"/>
                    <a:pt x="53555" y="27782"/>
                    <a:pt x="56829" y="28937"/>
                  </a:cubicBezTo>
                  <a:cubicBezTo>
                    <a:pt x="59365" y="29842"/>
                    <a:pt x="61960" y="30664"/>
                    <a:pt x="64627" y="31330"/>
                  </a:cubicBezTo>
                  <a:cubicBezTo>
                    <a:pt x="67794" y="32128"/>
                    <a:pt x="70973" y="32866"/>
                    <a:pt x="74224" y="33473"/>
                  </a:cubicBezTo>
                  <a:cubicBezTo>
                    <a:pt x="76438" y="33890"/>
                    <a:pt x="78689" y="34188"/>
                    <a:pt x="80939" y="34545"/>
                  </a:cubicBezTo>
                  <a:cubicBezTo>
                    <a:pt x="83558" y="34962"/>
                    <a:pt x="86213" y="35188"/>
                    <a:pt x="88880" y="35378"/>
                  </a:cubicBezTo>
                  <a:cubicBezTo>
                    <a:pt x="90773" y="35533"/>
                    <a:pt x="92678" y="35593"/>
                    <a:pt x="94572" y="35676"/>
                  </a:cubicBezTo>
                  <a:cubicBezTo>
                    <a:pt x="98054" y="35843"/>
                    <a:pt x="101540" y="35884"/>
                    <a:pt x="105027" y="35884"/>
                  </a:cubicBezTo>
                  <a:cubicBezTo>
                    <a:pt x="108514" y="35884"/>
                    <a:pt x="112002" y="35843"/>
                    <a:pt x="115491" y="35843"/>
                  </a:cubicBezTo>
                  <a:cubicBezTo>
                    <a:pt x="118836" y="35843"/>
                    <a:pt x="122170" y="36021"/>
                    <a:pt x="125528" y="36105"/>
                  </a:cubicBezTo>
                  <a:cubicBezTo>
                    <a:pt x="129409" y="36176"/>
                    <a:pt x="133231" y="36545"/>
                    <a:pt x="137053" y="37022"/>
                  </a:cubicBezTo>
                  <a:cubicBezTo>
                    <a:pt x="141137" y="37533"/>
                    <a:pt x="145090" y="38343"/>
                    <a:pt x="149031" y="39236"/>
                  </a:cubicBezTo>
                  <a:cubicBezTo>
                    <a:pt x="154912" y="40570"/>
                    <a:pt x="160485" y="42427"/>
                    <a:pt x="166033" y="44380"/>
                  </a:cubicBezTo>
                  <a:cubicBezTo>
                    <a:pt x="170498" y="45939"/>
                    <a:pt x="174820" y="47678"/>
                    <a:pt x="179011" y="49618"/>
                  </a:cubicBezTo>
                  <a:cubicBezTo>
                    <a:pt x="181440" y="50726"/>
                    <a:pt x="183702" y="52059"/>
                    <a:pt x="186071" y="53226"/>
                  </a:cubicBezTo>
                  <a:cubicBezTo>
                    <a:pt x="192477" y="56429"/>
                    <a:pt x="198108" y="60370"/>
                    <a:pt x="203954" y="64108"/>
                  </a:cubicBezTo>
                  <a:cubicBezTo>
                    <a:pt x="208038" y="66716"/>
                    <a:pt x="211634" y="69716"/>
                    <a:pt x="215622" y="72395"/>
                  </a:cubicBezTo>
                  <a:cubicBezTo>
                    <a:pt x="218456" y="74288"/>
                    <a:pt x="220849" y="76479"/>
                    <a:pt x="223350" y="78610"/>
                  </a:cubicBezTo>
                  <a:cubicBezTo>
                    <a:pt x="223957" y="79122"/>
                    <a:pt x="224600" y="79634"/>
                    <a:pt x="225255" y="80122"/>
                  </a:cubicBezTo>
                  <a:lnTo>
                    <a:pt x="264890" y="80122"/>
                  </a:lnTo>
                  <a:lnTo>
                    <a:pt x="264890" y="67216"/>
                  </a:lnTo>
                  <a:cubicBezTo>
                    <a:pt x="260568" y="66561"/>
                    <a:pt x="256580" y="65311"/>
                    <a:pt x="252722" y="63680"/>
                  </a:cubicBezTo>
                  <a:cubicBezTo>
                    <a:pt x="247031" y="61251"/>
                    <a:pt x="241507" y="58619"/>
                    <a:pt x="236351" y="55583"/>
                  </a:cubicBezTo>
                  <a:cubicBezTo>
                    <a:pt x="231172" y="52535"/>
                    <a:pt x="225981" y="49499"/>
                    <a:pt x="221028" y="46237"/>
                  </a:cubicBezTo>
                  <a:cubicBezTo>
                    <a:pt x="217087" y="43641"/>
                    <a:pt x="212943" y="41201"/>
                    <a:pt x="208907" y="38688"/>
                  </a:cubicBezTo>
                  <a:cubicBezTo>
                    <a:pt x="206788" y="37355"/>
                    <a:pt x="204847" y="35819"/>
                    <a:pt x="202514" y="34676"/>
                  </a:cubicBezTo>
                  <a:cubicBezTo>
                    <a:pt x="197977" y="32450"/>
                    <a:pt x="193763" y="29866"/>
                    <a:pt x="189226" y="27651"/>
                  </a:cubicBezTo>
                  <a:cubicBezTo>
                    <a:pt x="186262" y="26199"/>
                    <a:pt x="183118" y="25044"/>
                    <a:pt x="179880" y="24020"/>
                  </a:cubicBezTo>
                  <a:cubicBezTo>
                    <a:pt x="177582" y="23282"/>
                    <a:pt x="175308" y="22508"/>
                    <a:pt x="172938" y="21913"/>
                  </a:cubicBezTo>
                  <a:cubicBezTo>
                    <a:pt x="170605" y="21317"/>
                    <a:pt x="168283" y="20722"/>
                    <a:pt x="165950" y="20162"/>
                  </a:cubicBezTo>
                  <a:cubicBezTo>
                    <a:pt x="164283" y="19757"/>
                    <a:pt x="162592" y="19376"/>
                    <a:pt x="160901" y="19019"/>
                  </a:cubicBezTo>
                  <a:cubicBezTo>
                    <a:pt x="157877" y="18400"/>
                    <a:pt x="154829" y="17888"/>
                    <a:pt x="151733" y="17531"/>
                  </a:cubicBezTo>
                  <a:cubicBezTo>
                    <a:pt x="149007" y="17210"/>
                    <a:pt x="146280" y="16971"/>
                    <a:pt x="143566" y="16781"/>
                  </a:cubicBezTo>
                  <a:cubicBezTo>
                    <a:pt x="140130" y="16540"/>
                    <a:pt x="136699" y="16376"/>
                    <a:pt x="133263" y="16376"/>
                  </a:cubicBezTo>
                  <a:cubicBezTo>
                    <a:pt x="131425" y="16376"/>
                    <a:pt x="129585" y="16423"/>
                    <a:pt x="127742" y="16531"/>
                  </a:cubicBezTo>
                  <a:cubicBezTo>
                    <a:pt x="124516" y="16709"/>
                    <a:pt x="121277" y="16995"/>
                    <a:pt x="118086" y="17317"/>
                  </a:cubicBezTo>
                  <a:cubicBezTo>
                    <a:pt x="114003" y="17733"/>
                    <a:pt x="109907" y="18055"/>
                    <a:pt x="105823" y="18460"/>
                  </a:cubicBezTo>
                  <a:cubicBezTo>
                    <a:pt x="102084" y="18841"/>
                    <a:pt x="98334" y="19043"/>
                    <a:pt x="94583" y="19329"/>
                  </a:cubicBezTo>
                  <a:cubicBezTo>
                    <a:pt x="92175" y="19504"/>
                    <a:pt x="89760" y="19510"/>
                    <a:pt x="87344" y="19510"/>
                  </a:cubicBezTo>
                  <a:cubicBezTo>
                    <a:pt x="87172" y="19510"/>
                    <a:pt x="86999" y="19510"/>
                    <a:pt x="86826" y="19510"/>
                  </a:cubicBezTo>
                  <a:cubicBezTo>
                    <a:pt x="85963" y="19510"/>
                    <a:pt x="85100" y="19510"/>
                    <a:pt x="84237" y="19519"/>
                  </a:cubicBezTo>
                  <a:cubicBezTo>
                    <a:pt x="84126" y="19520"/>
                    <a:pt x="84015" y="19521"/>
                    <a:pt x="83904" y="19521"/>
                  </a:cubicBezTo>
                  <a:cubicBezTo>
                    <a:pt x="80838" y="19521"/>
                    <a:pt x="77805" y="19207"/>
                    <a:pt x="74783" y="18805"/>
                  </a:cubicBezTo>
                  <a:cubicBezTo>
                    <a:pt x="73093" y="18579"/>
                    <a:pt x="71473" y="18138"/>
                    <a:pt x="69818" y="17745"/>
                  </a:cubicBezTo>
                  <a:cubicBezTo>
                    <a:pt x="65842" y="16829"/>
                    <a:pt x="62246" y="15245"/>
                    <a:pt x="58496" y="13935"/>
                  </a:cubicBezTo>
                  <a:cubicBezTo>
                    <a:pt x="56733" y="13328"/>
                    <a:pt x="55138" y="12483"/>
                    <a:pt x="53459" y="11768"/>
                  </a:cubicBezTo>
                  <a:cubicBezTo>
                    <a:pt x="51292" y="10840"/>
                    <a:pt x="48983" y="10113"/>
                    <a:pt x="46768" y="9268"/>
                  </a:cubicBezTo>
                  <a:cubicBezTo>
                    <a:pt x="43446" y="7982"/>
                    <a:pt x="39862" y="7161"/>
                    <a:pt x="36445" y="6030"/>
                  </a:cubicBezTo>
                  <a:cubicBezTo>
                    <a:pt x="32611" y="4768"/>
                    <a:pt x="28587" y="3910"/>
                    <a:pt x="24622" y="2934"/>
                  </a:cubicBezTo>
                  <a:cubicBezTo>
                    <a:pt x="22146" y="2327"/>
                    <a:pt x="19562" y="2017"/>
                    <a:pt x="17026" y="1589"/>
                  </a:cubicBezTo>
                  <a:cubicBezTo>
                    <a:pt x="15312" y="1303"/>
                    <a:pt x="13585" y="1017"/>
                    <a:pt x="11859" y="779"/>
                  </a:cubicBezTo>
                  <a:cubicBezTo>
                    <a:pt x="10716" y="636"/>
                    <a:pt x="9561" y="553"/>
                    <a:pt x="8406" y="469"/>
                  </a:cubicBezTo>
                  <a:cubicBezTo>
                    <a:pt x="6293" y="297"/>
                    <a:pt x="4179" y="0"/>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3"/>
            <p:cNvSpPr/>
            <p:nvPr/>
          </p:nvSpPr>
          <p:spPr>
            <a:xfrm>
              <a:off x="2347423" y="1760826"/>
              <a:ext cx="6796342" cy="1619395"/>
            </a:xfrm>
            <a:custGeom>
              <a:avLst/>
              <a:gdLst/>
              <a:ahLst/>
              <a:cxnLst/>
              <a:rect l="l" t="t" r="r" b="b"/>
              <a:pathLst>
                <a:path w="213135" h="50721" extrusionOk="0">
                  <a:moveTo>
                    <a:pt x="213134" y="0"/>
                  </a:moveTo>
                  <a:cubicBezTo>
                    <a:pt x="211884" y="203"/>
                    <a:pt x="210622" y="262"/>
                    <a:pt x="209372" y="441"/>
                  </a:cubicBezTo>
                  <a:cubicBezTo>
                    <a:pt x="207253" y="715"/>
                    <a:pt x="205169" y="977"/>
                    <a:pt x="203121" y="1310"/>
                  </a:cubicBezTo>
                  <a:cubicBezTo>
                    <a:pt x="201645" y="1548"/>
                    <a:pt x="200168" y="1810"/>
                    <a:pt x="198680" y="2036"/>
                  </a:cubicBezTo>
                  <a:cubicBezTo>
                    <a:pt x="196751" y="2322"/>
                    <a:pt x="194858" y="2727"/>
                    <a:pt x="192965" y="3120"/>
                  </a:cubicBezTo>
                  <a:cubicBezTo>
                    <a:pt x="190846" y="3572"/>
                    <a:pt x="188715" y="4036"/>
                    <a:pt x="186619" y="4572"/>
                  </a:cubicBezTo>
                  <a:cubicBezTo>
                    <a:pt x="183857" y="5263"/>
                    <a:pt x="181118" y="6025"/>
                    <a:pt x="178416" y="6811"/>
                  </a:cubicBezTo>
                  <a:cubicBezTo>
                    <a:pt x="174915" y="7846"/>
                    <a:pt x="171510" y="9037"/>
                    <a:pt x="168236" y="10418"/>
                  </a:cubicBezTo>
                  <a:cubicBezTo>
                    <a:pt x="166200" y="11275"/>
                    <a:pt x="164247" y="12287"/>
                    <a:pt x="162128" y="13061"/>
                  </a:cubicBezTo>
                  <a:cubicBezTo>
                    <a:pt x="159485" y="14038"/>
                    <a:pt x="156770" y="14895"/>
                    <a:pt x="153948" y="15562"/>
                  </a:cubicBezTo>
                  <a:cubicBezTo>
                    <a:pt x="150686" y="16324"/>
                    <a:pt x="147400" y="16967"/>
                    <a:pt x="144066" y="17502"/>
                  </a:cubicBezTo>
                  <a:cubicBezTo>
                    <a:pt x="140387" y="18098"/>
                    <a:pt x="136672" y="18574"/>
                    <a:pt x="132946" y="18955"/>
                  </a:cubicBezTo>
                  <a:cubicBezTo>
                    <a:pt x="129564" y="19312"/>
                    <a:pt x="126159" y="19550"/>
                    <a:pt x="122766" y="19824"/>
                  </a:cubicBezTo>
                  <a:cubicBezTo>
                    <a:pt x="119682" y="20062"/>
                    <a:pt x="116598" y="20253"/>
                    <a:pt x="113527" y="20479"/>
                  </a:cubicBezTo>
                  <a:cubicBezTo>
                    <a:pt x="111854" y="20601"/>
                    <a:pt x="110178" y="20651"/>
                    <a:pt x="108503" y="20651"/>
                  </a:cubicBezTo>
                  <a:cubicBezTo>
                    <a:pt x="106589" y="20651"/>
                    <a:pt x="104674" y="20586"/>
                    <a:pt x="102763" y="20491"/>
                  </a:cubicBezTo>
                  <a:cubicBezTo>
                    <a:pt x="101751" y="20443"/>
                    <a:pt x="100727" y="20372"/>
                    <a:pt x="99715" y="20360"/>
                  </a:cubicBezTo>
                  <a:cubicBezTo>
                    <a:pt x="97322" y="20312"/>
                    <a:pt x="94953" y="20015"/>
                    <a:pt x="92583" y="19777"/>
                  </a:cubicBezTo>
                  <a:cubicBezTo>
                    <a:pt x="90488" y="19574"/>
                    <a:pt x="88404" y="19312"/>
                    <a:pt x="86333" y="19003"/>
                  </a:cubicBezTo>
                  <a:cubicBezTo>
                    <a:pt x="84475" y="18717"/>
                    <a:pt x="82594" y="18479"/>
                    <a:pt x="80737" y="18229"/>
                  </a:cubicBezTo>
                  <a:cubicBezTo>
                    <a:pt x="79534" y="18062"/>
                    <a:pt x="78308" y="17931"/>
                    <a:pt x="77093" y="17788"/>
                  </a:cubicBezTo>
                  <a:cubicBezTo>
                    <a:pt x="74796" y="17514"/>
                    <a:pt x="72510" y="17205"/>
                    <a:pt x="70224" y="16907"/>
                  </a:cubicBezTo>
                  <a:cubicBezTo>
                    <a:pt x="67830" y="16598"/>
                    <a:pt x="65461" y="16217"/>
                    <a:pt x="63104" y="15800"/>
                  </a:cubicBezTo>
                  <a:cubicBezTo>
                    <a:pt x="61496" y="15526"/>
                    <a:pt x="59865" y="15300"/>
                    <a:pt x="58258" y="15014"/>
                  </a:cubicBezTo>
                  <a:cubicBezTo>
                    <a:pt x="57365" y="14847"/>
                    <a:pt x="56460" y="14776"/>
                    <a:pt x="55555" y="14657"/>
                  </a:cubicBezTo>
                  <a:cubicBezTo>
                    <a:pt x="52519" y="14228"/>
                    <a:pt x="49447" y="13823"/>
                    <a:pt x="46375" y="13692"/>
                  </a:cubicBezTo>
                  <a:cubicBezTo>
                    <a:pt x="45669" y="13661"/>
                    <a:pt x="44965" y="13645"/>
                    <a:pt x="44262" y="13645"/>
                  </a:cubicBezTo>
                  <a:cubicBezTo>
                    <a:pt x="42856" y="13645"/>
                    <a:pt x="41454" y="13708"/>
                    <a:pt x="40041" y="13835"/>
                  </a:cubicBezTo>
                  <a:cubicBezTo>
                    <a:pt x="37481" y="14062"/>
                    <a:pt x="34969" y="14454"/>
                    <a:pt x="32481" y="14931"/>
                  </a:cubicBezTo>
                  <a:cubicBezTo>
                    <a:pt x="30421" y="15324"/>
                    <a:pt x="28397" y="15883"/>
                    <a:pt x="26385" y="16419"/>
                  </a:cubicBezTo>
                  <a:cubicBezTo>
                    <a:pt x="22456" y="17491"/>
                    <a:pt x="18610" y="18717"/>
                    <a:pt x="14740" y="19896"/>
                  </a:cubicBezTo>
                  <a:cubicBezTo>
                    <a:pt x="10740" y="21098"/>
                    <a:pt x="6847" y="22491"/>
                    <a:pt x="3215" y="24277"/>
                  </a:cubicBezTo>
                  <a:cubicBezTo>
                    <a:pt x="2263" y="24729"/>
                    <a:pt x="1191" y="25003"/>
                    <a:pt x="0" y="25349"/>
                  </a:cubicBezTo>
                  <a:lnTo>
                    <a:pt x="0" y="25384"/>
                  </a:lnTo>
                  <a:cubicBezTo>
                    <a:pt x="2227" y="25884"/>
                    <a:pt x="3965" y="26837"/>
                    <a:pt x="5811" y="27647"/>
                  </a:cubicBezTo>
                  <a:cubicBezTo>
                    <a:pt x="8692" y="28932"/>
                    <a:pt x="11764" y="29909"/>
                    <a:pt x="14836" y="30861"/>
                  </a:cubicBezTo>
                  <a:cubicBezTo>
                    <a:pt x="17836" y="31802"/>
                    <a:pt x="20872" y="32707"/>
                    <a:pt x="23908" y="33600"/>
                  </a:cubicBezTo>
                  <a:cubicBezTo>
                    <a:pt x="27540" y="34695"/>
                    <a:pt x="31231" y="35612"/>
                    <a:pt x="35041" y="36279"/>
                  </a:cubicBezTo>
                  <a:cubicBezTo>
                    <a:pt x="38068" y="36811"/>
                    <a:pt x="41125" y="37053"/>
                    <a:pt x="44194" y="37053"/>
                  </a:cubicBezTo>
                  <a:cubicBezTo>
                    <a:pt x="45518" y="37053"/>
                    <a:pt x="46845" y="37008"/>
                    <a:pt x="48173" y="36921"/>
                  </a:cubicBezTo>
                  <a:cubicBezTo>
                    <a:pt x="50400" y="36779"/>
                    <a:pt x="52638" y="36493"/>
                    <a:pt x="54841" y="36148"/>
                  </a:cubicBezTo>
                  <a:cubicBezTo>
                    <a:pt x="56627" y="35862"/>
                    <a:pt x="58436" y="35659"/>
                    <a:pt x="60222" y="35374"/>
                  </a:cubicBezTo>
                  <a:cubicBezTo>
                    <a:pt x="61806" y="35136"/>
                    <a:pt x="63377" y="34850"/>
                    <a:pt x="64961" y="34588"/>
                  </a:cubicBezTo>
                  <a:cubicBezTo>
                    <a:pt x="66771" y="34278"/>
                    <a:pt x="68604" y="33993"/>
                    <a:pt x="70438" y="33766"/>
                  </a:cubicBezTo>
                  <a:cubicBezTo>
                    <a:pt x="71474" y="33635"/>
                    <a:pt x="72521" y="33528"/>
                    <a:pt x="73557" y="33362"/>
                  </a:cubicBezTo>
                  <a:cubicBezTo>
                    <a:pt x="76022" y="33004"/>
                    <a:pt x="78486" y="32742"/>
                    <a:pt x="80963" y="32457"/>
                  </a:cubicBezTo>
                  <a:cubicBezTo>
                    <a:pt x="82808" y="32230"/>
                    <a:pt x="84618" y="31921"/>
                    <a:pt x="86452" y="31683"/>
                  </a:cubicBezTo>
                  <a:cubicBezTo>
                    <a:pt x="88535" y="31397"/>
                    <a:pt x="90607" y="31123"/>
                    <a:pt x="92703" y="30909"/>
                  </a:cubicBezTo>
                  <a:cubicBezTo>
                    <a:pt x="94155" y="30766"/>
                    <a:pt x="95620" y="30575"/>
                    <a:pt x="97108" y="30492"/>
                  </a:cubicBezTo>
                  <a:cubicBezTo>
                    <a:pt x="98406" y="30421"/>
                    <a:pt x="99692" y="30290"/>
                    <a:pt x="100989" y="30254"/>
                  </a:cubicBezTo>
                  <a:cubicBezTo>
                    <a:pt x="103621" y="30194"/>
                    <a:pt x="106276" y="30063"/>
                    <a:pt x="108907" y="30052"/>
                  </a:cubicBezTo>
                  <a:cubicBezTo>
                    <a:pt x="111800" y="30052"/>
                    <a:pt x="114670" y="30266"/>
                    <a:pt x="117539" y="30480"/>
                  </a:cubicBezTo>
                  <a:lnTo>
                    <a:pt x="122897" y="30885"/>
                  </a:lnTo>
                  <a:cubicBezTo>
                    <a:pt x="124754" y="31016"/>
                    <a:pt x="126623" y="31147"/>
                    <a:pt x="128469" y="31314"/>
                  </a:cubicBezTo>
                  <a:cubicBezTo>
                    <a:pt x="131326" y="31576"/>
                    <a:pt x="134196" y="31849"/>
                    <a:pt x="137041" y="32195"/>
                  </a:cubicBezTo>
                  <a:cubicBezTo>
                    <a:pt x="139042" y="32433"/>
                    <a:pt x="141054" y="32695"/>
                    <a:pt x="143054" y="33028"/>
                  </a:cubicBezTo>
                  <a:cubicBezTo>
                    <a:pt x="144459" y="33242"/>
                    <a:pt x="145864" y="33481"/>
                    <a:pt x="147257" y="33719"/>
                  </a:cubicBezTo>
                  <a:cubicBezTo>
                    <a:pt x="149102" y="34040"/>
                    <a:pt x="150936" y="34421"/>
                    <a:pt x="152770" y="34826"/>
                  </a:cubicBezTo>
                  <a:cubicBezTo>
                    <a:pt x="156008" y="35540"/>
                    <a:pt x="159128" y="36493"/>
                    <a:pt x="162164" y="37612"/>
                  </a:cubicBezTo>
                  <a:cubicBezTo>
                    <a:pt x="164271" y="38398"/>
                    <a:pt x="166236" y="39362"/>
                    <a:pt x="168260" y="40255"/>
                  </a:cubicBezTo>
                  <a:cubicBezTo>
                    <a:pt x="171641" y="41732"/>
                    <a:pt x="175177" y="42934"/>
                    <a:pt x="178809" y="43994"/>
                  </a:cubicBezTo>
                  <a:cubicBezTo>
                    <a:pt x="181404" y="44756"/>
                    <a:pt x="183988" y="45482"/>
                    <a:pt x="186631" y="46137"/>
                  </a:cubicBezTo>
                  <a:cubicBezTo>
                    <a:pt x="188726" y="46673"/>
                    <a:pt x="190834" y="47149"/>
                    <a:pt x="192977" y="47554"/>
                  </a:cubicBezTo>
                  <a:cubicBezTo>
                    <a:pt x="194965" y="47923"/>
                    <a:pt x="196906" y="48363"/>
                    <a:pt x="198894" y="48709"/>
                  </a:cubicBezTo>
                  <a:cubicBezTo>
                    <a:pt x="201228" y="49113"/>
                    <a:pt x="203550" y="49494"/>
                    <a:pt x="205919" y="49792"/>
                  </a:cubicBezTo>
                  <a:cubicBezTo>
                    <a:pt x="208026" y="50066"/>
                    <a:pt x="210146" y="50328"/>
                    <a:pt x="212253" y="50626"/>
                  </a:cubicBezTo>
                  <a:cubicBezTo>
                    <a:pt x="212551" y="50673"/>
                    <a:pt x="212837" y="50709"/>
                    <a:pt x="213134" y="50721"/>
                  </a:cubicBezTo>
                  <a:lnTo>
                    <a:pt x="2131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3"/>
            <p:cNvSpPr/>
            <p:nvPr/>
          </p:nvSpPr>
          <p:spPr>
            <a:xfrm>
              <a:off x="2347041" y="2569358"/>
              <a:ext cx="32" cy="1564"/>
            </a:xfrm>
            <a:custGeom>
              <a:avLst/>
              <a:gdLst/>
              <a:ahLst/>
              <a:cxnLst/>
              <a:rect l="l" t="t" r="r" b="b"/>
              <a:pathLst>
                <a:path w="1" h="49" extrusionOk="0">
                  <a:moveTo>
                    <a:pt x="1" y="48"/>
                  </a:moveTo>
                  <a:lnTo>
                    <a:pt x="1" y="48"/>
                  </a:lnTo>
                  <a:lnTo>
                    <a:pt x="1" y="1"/>
                  </a:lnTo>
                  <a:close/>
                </a:path>
              </a:pathLst>
            </a:custGeom>
            <a:solidFill>
              <a:srgbClr val="EDB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3"/>
            <p:cNvSpPr/>
            <p:nvPr/>
          </p:nvSpPr>
          <p:spPr>
            <a:xfrm>
              <a:off x="1100622" y="2583055"/>
              <a:ext cx="8043144" cy="2124999"/>
            </a:xfrm>
            <a:custGeom>
              <a:avLst/>
              <a:gdLst/>
              <a:ahLst/>
              <a:cxnLst/>
              <a:rect l="l" t="t" r="r" b="b"/>
              <a:pathLst>
                <a:path w="252235" h="66557" extrusionOk="0">
                  <a:moveTo>
                    <a:pt x="0" y="0"/>
                  </a:moveTo>
                  <a:cubicBezTo>
                    <a:pt x="143" y="239"/>
                    <a:pt x="369" y="274"/>
                    <a:pt x="560" y="286"/>
                  </a:cubicBezTo>
                  <a:cubicBezTo>
                    <a:pt x="2286" y="405"/>
                    <a:pt x="3929" y="834"/>
                    <a:pt x="5620" y="1072"/>
                  </a:cubicBezTo>
                  <a:cubicBezTo>
                    <a:pt x="7144" y="1286"/>
                    <a:pt x="8632" y="1608"/>
                    <a:pt x="10144" y="1846"/>
                  </a:cubicBezTo>
                  <a:cubicBezTo>
                    <a:pt x="11871" y="2120"/>
                    <a:pt x="13526" y="2560"/>
                    <a:pt x="15193" y="2965"/>
                  </a:cubicBezTo>
                  <a:cubicBezTo>
                    <a:pt x="17157" y="3441"/>
                    <a:pt x="19169" y="3858"/>
                    <a:pt x="21086" y="4453"/>
                  </a:cubicBezTo>
                  <a:cubicBezTo>
                    <a:pt x="26694" y="6192"/>
                    <a:pt x="32433" y="7739"/>
                    <a:pt x="37862" y="9823"/>
                  </a:cubicBezTo>
                  <a:cubicBezTo>
                    <a:pt x="40410" y="10799"/>
                    <a:pt x="42803" y="11942"/>
                    <a:pt x="45327" y="12942"/>
                  </a:cubicBezTo>
                  <a:cubicBezTo>
                    <a:pt x="48602" y="14216"/>
                    <a:pt x="51864" y="15514"/>
                    <a:pt x="55317" y="16526"/>
                  </a:cubicBezTo>
                  <a:cubicBezTo>
                    <a:pt x="58127" y="17348"/>
                    <a:pt x="61032" y="17967"/>
                    <a:pt x="64044" y="18336"/>
                  </a:cubicBezTo>
                  <a:cubicBezTo>
                    <a:pt x="67336" y="18737"/>
                    <a:pt x="70649" y="18887"/>
                    <a:pt x="73956" y="18887"/>
                  </a:cubicBezTo>
                  <a:cubicBezTo>
                    <a:pt x="74967" y="18887"/>
                    <a:pt x="75977" y="18873"/>
                    <a:pt x="76986" y="18848"/>
                  </a:cubicBezTo>
                  <a:cubicBezTo>
                    <a:pt x="79796" y="18777"/>
                    <a:pt x="82594" y="18574"/>
                    <a:pt x="85416" y="18372"/>
                  </a:cubicBezTo>
                  <a:cubicBezTo>
                    <a:pt x="88642" y="18134"/>
                    <a:pt x="91857" y="17895"/>
                    <a:pt x="95072" y="17586"/>
                  </a:cubicBezTo>
                  <a:cubicBezTo>
                    <a:pt x="98036" y="17300"/>
                    <a:pt x="101013" y="17074"/>
                    <a:pt x="103966" y="16752"/>
                  </a:cubicBezTo>
                  <a:cubicBezTo>
                    <a:pt x="106883" y="16419"/>
                    <a:pt x="109847" y="16276"/>
                    <a:pt x="112776" y="15990"/>
                  </a:cubicBezTo>
                  <a:cubicBezTo>
                    <a:pt x="115206" y="15757"/>
                    <a:pt x="117640" y="15678"/>
                    <a:pt x="120076" y="15678"/>
                  </a:cubicBezTo>
                  <a:cubicBezTo>
                    <a:pt x="121865" y="15678"/>
                    <a:pt x="123655" y="15721"/>
                    <a:pt x="125445" y="15776"/>
                  </a:cubicBezTo>
                  <a:cubicBezTo>
                    <a:pt x="127897" y="15860"/>
                    <a:pt x="130362" y="16062"/>
                    <a:pt x="132815" y="16241"/>
                  </a:cubicBezTo>
                  <a:cubicBezTo>
                    <a:pt x="134470" y="16360"/>
                    <a:pt x="136101" y="16491"/>
                    <a:pt x="137744" y="16669"/>
                  </a:cubicBezTo>
                  <a:cubicBezTo>
                    <a:pt x="139863" y="16895"/>
                    <a:pt x="141982" y="17181"/>
                    <a:pt x="144078" y="17526"/>
                  </a:cubicBezTo>
                  <a:cubicBezTo>
                    <a:pt x="146864" y="18003"/>
                    <a:pt x="149602" y="18562"/>
                    <a:pt x="152329" y="19205"/>
                  </a:cubicBezTo>
                  <a:cubicBezTo>
                    <a:pt x="156710" y="20241"/>
                    <a:pt x="161092" y="21289"/>
                    <a:pt x="165331" y="22670"/>
                  </a:cubicBezTo>
                  <a:cubicBezTo>
                    <a:pt x="168105" y="23575"/>
                    <a:pt x="170915" y="24408"/>
                    <a:pt x="173582" y="25504"/>
                  </a:cubicBezTo>
                  <a:cubicBezTo>
                    <a:pt x="177153" y="26956"/>
                    <a:pt x="180451" y="28718"/>
                    <a:pt x="183666" y="30564"/>
                  </a:cubicBezTo>
                  <a:cubicBezTo>
                    <a:pt x="185976" y="31885"/>
                    <a:pt x="188429" y="33016"/>
                    <a:pt x="190762" y="34278"/>
                  </a:cubicBezTo>
                  <a:cubicBezTo>
                    <a:pt x="191858" y="34862"/>
                    <a:pt x="192894" y="35505"/>
                    <a:pt x="193894" y="36183"/>
                  </a:cubicBezTo>
                  <a:cubicBezTo>
                    <a:pt x="196382" y="37910"/>
                    <a:pt x="199061" y="39458"/>
                    <a:pt x="201645" y="41101"/>
                  </a:cubicBezTo>
                  <a:cubicBezTo>
                    <a:pt x="206086" y="43875"/>
                    <a:pt x="210408" y="46756"/>
                    <a:pt x="214920" y="49459"/>
                  </a:cubicBezTo>
                  <a:cubicBezTo>
                    <a:pt x="221230" y="53269"/>
                    <a:pt x="227481" y="57150"/>
                    <a:pt x="234411" y="60341"/>
                  </a:cubicBezTo>
                  <a:cubicBezTo>
                    <a:pt x="237959" y="61996"/>
                    <a:pt x="241566" y="63603"/>
                    <a:pt x="245352" y="64925"/>
                  </a:cubicBezTo>
                  <a:cubicBezTo>
                    <a:pt x="247138" y="65544"/>
                    <a:pt x="249043" y="65949"/>
                    <a:pt x="250972" y="66282"/>
                  </a:cubicBezTo>
                  <a:cubicBezTo>
                    <a:pt x="251389" y="66354"/>
                    <a:pt x="251806" y="66473"/>
                    <a:pt x="252234" y="66556"/>
                  </a:cubicBezTo>
                  <a:lnTo>
                    <a:pt x="252234" y="25694"/>
                  </a:lnTo>
                  <a:cubicBezTo>
                    <a:pt x="250579" y="25563"/>
                    <a:pt x="248924" y="25337"/>
                    <a:pt x="247293" y="25111"/>
                  </a:cubicBezTo>
                  <a:cubicBezTo>
                    <a:pt x="245400" y="24861"/>
                    <a:pt x="243531" y="24611"/>
                    <a:pt x="241673" y="24337"/>
                  </a:cubicBezTo>
                  <a:cubicBezTo>
                    <a:pt x="239471" y="24015"/>
                    <a:pt x="237268" y="23646"/>
                    <a:pt x="235089" y="23206"/>
                  </a:cubicBezTo>
                  <a:cubicBezTo>
                    <a:pt x="233256" y="22848"/>
                    <a:pt x="231410" y="22491"/>
                    <a:pt x="229600" y="22098"/>
                  </a:cubicBezTo>
                  <a:cubicBezTo>
                    <a:pt x="227303" y="21575"/>
                    <a:pt x="225028" y="21039"/>
                    <a:pt x="222778" y="20443"/>
                  </a:cubicBezTo>
                  <a:cubicBezTo>
                    <a:pt x="220373" y="19800"/>
                    <a:pt x="217956" y="19134"/>
                    <a:pt x="215599" y="18372"/>
                  </a:cubicBezTo>
                  <a:cubicBezTo>
                    <a:pt x="211765" y="17145"/>
                    <a:pt x="208062" y="15788"/>
                    <a:pt x="204526" y="14133"/>
                  </a:cubicBezTo>
                  <a:cubicBezTo>
                    <a:pt x="200537" y="12252"/>
                    <a:pt x="196263" y="10871"/>
                    <a:pt x="191751" y="9871"/>
                  </a:cubicBezTo>
                  <a:cubicBezTo>
                    <a:pt x="188714" y="9192"/>
                    <a:pt x="185666" y="8573"/>
                    <a:pt x="182559" y="8120"/>
                  </a:cubicBezTo>
                  <a:cubicBezTo>
                    <a:pt x="178761" y="7549"/>
                    <a:pt x="174951" y="7049"/>
                    <a:pt x="171105" y="6668"/>
                  </a:cubicBezTo>
                  <a:cubicBezTo>
                    <a:pt x="167998" y="6370"/>
                    <a:pt x="164890" y="6132"/>
                    <a:pt x="161782" y="5870"/>
                  </a:cubicBezTo>
                  <a:cubicBezTo>
                    <a:pt x="159723" y="5692"/>
                    <a:pt x="157651" y="5501"/>
                    <a:pt x="155567" y="5418"/>
                  </a:cubicBezTo>
                  <a:cubicBezTo>
                    <a:pt x="153817" y="5346"/>
                    <a:pt x="152067" y="5144"/>
                    <a:pt x="150305" y="5108"/>
                  </a:cubicBezTo>
                  <a:cubicBezTo>
                    <a:pt x="149352" y="5093"/>
                    <a:pt x="148399" y="5084"/>
                    <a:pt x="147446" y="5084"/>
                  </a:cubicBezTo>
                  <a:cubicBezTo>
                    <a:pt x="144768" y="5084"/>
                    <a:pt x="142092" y="5149"/>
                    <a:pt x="139423" y="5299"/>
                  </a:cubicBezTo>
                  <a:cubicBezTo>
                    <a:pt x="136613" y="5465"/>
                    <a:pt x="133827" y="5692"/>
                    <a:pt x="131029" y="6013"/>
                  </a:cubicBezTo>
                  <a:cubicBezTo>
                    <a:pt x="127826" y="6370"/>
                    <a:pt x="124659" y="6882"/>
                    <a:pt x="121468" y="7311"/>
                  </a:cubicBezTo>
                  <a:cubicBezTo>
                    <a:pt x="119384" y="7597"/>
                    <a:pt x="117289" y="7763"/>
                    <a:pt x="115217" y="8037"/>
                  </a:cubicBezTo>
                  <a:cubicBezTo>
                    <a:pt x="112383" y="8430"/>
                    <a:pt x="109538" y="8775"/>
                    <a:pt x="106704" y="9204"/>
                  </a:cubicBezTo>
                  <a:cubicBezTo>
                    <a:pt x="102918" y="9787"/>
                    <a:pt x="99179" y="10537"/>
                    <a:pt x="95358" y="10978"/>
                  </a:cubicBezTo>
                  <a:cubicBezTo>
                    <a:pt x="93274" y="11216"/>
                    <a:pt x="91214" y="11597"/>
                    <a:pt x="89119" y="11776"/>
                  </a:cubicBezTo>
                  <a:cubicBezTo>
                    <a:pt x="87153" y="11952"/>
                    <a:pt x="85183" y="12064"/>
                    <a:pt x="83211" y="12064"/>
                  </a:cubicBezTo>
                  <a:cubicBezTo>
                    <a:pt x="82125" y="12064"/>
                    <a:pt x="81038" y="12030"/>
                    <a:pt x="79951" y="11954"/>
                  </a:cubicBezTo>
                  <a:cubicBezTo>
                    <a:pt x="75057" y="11633"/>
                    <a:pt x="70354" y="10680"/>
                    <a:pt x="65723" y="9430"/>
                  </a:cubicBezTo>
                  <a:cubicBezTo>
                    <a:pt x="61151" y="8192"/>
                    <a:pt x="56686" y="6775"/>
                    <a:pt x="52209" y="5394"/>
                  </a:cubicBezTo>
                  <a:cubicBezTo>
                    <a:pt x="48661" y="4287"/>
                    <a:pt x="45232" y="3025"/>
                    <a:pt x="41994" y="1453"/>
                  </a:cubicBezTo>
                  <a:cubicBezTo>
                    <a:pt x="40090" y="523"/>
                    <a:pt x="37960" y="15"/>
                    <a:pt x="35699" y="15"/>
                  </a:cubicBezTo>
                  <a:cubicBezTo>
                    <a:pt x="35528" y="15"/>
                    <a:pt x="35356" y="18"/>
                    <a:pt x="35183" y="24"/>
                  </a:cubicBezTo>
                  <a:cubicBezTo>
                    <a:pt x="32828" y="97"/>
                    <a:pt x="30472" y="121"/>
                    <a:pt x="28115" y="121"/>
                  </a:cubicBezTo>
                  <a:cubicBezTo>
                    <a:pt x="23480" y="121"/>
                    <a:pt x="18844" y="28"/>
                    <a:pt x="14215" y="28"/>
                  </a:cubicBezTo>
                  <a:cubicBezTo>
                    <a:pt x="13454" y="28"/>
                    <a:pt x="12692" y="30"/>
                    <a:pt x="11930" y="36"/>
                  </a:cubicBezTo>
                  <a:cubicBezTo>
                    <a:pt x="11086" y="42"/>
                    <a:pt x="10242" y="44"/>
                    <a:pt x="9399" y="44"/>
                  </a:cubicBezTo>
                  <a:cubicBezTo>
                    <a:pt x="6611" y="44"/>
                    <a:pt x="3824" y="19"/>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3"/>
            <p:cNvSpPr/>
            <p:nvPr/>
          </p:nvSpPr>
          <p:spPr>
            <a:xfrm>
              <a:off x="1104800" y="434909"/>
              <a:ext cx="8038584" cy="2120178"/>
            </a:xfrm>
            <a:custGeom>
              <a:avLst/>
              <a:gdLst/>
              <a:ahLst/>
              <a:cxnLst/>
              <a:rect l="l" t="t" r="r" b="b"/>
              <a:pathLst>
                <a:path w="252092" h="66406" extrusionOk="0">
                  <a:moveTo>
                    <a:pt x="252091" y="0"/>
                  </a:moveTo>
                  <a:cubicBezTo>
                    <a:pt x="251520" y="119"/>
                    <a:pt x="250925" y="179"/>
                    <a:pt x="250365" y="286"/>
                  </a:cubicBezTo>
                  <a:cubicBezTo>
                    <a:pt x="246924" y="881"/>
                    <a:pt x="243817" y="2001"/>
                    <a:pt x="240769" y="3263"/>
                  </a:cubicBezTo>
                  <a:cubicBezTo>
                    <a:pt x="234851" y="5715"/>
                    <a:pt x="229196" y="8454"/>
                    <a:pt x="223897" y="11585"/>
                  </a:cubicBezTo>
                  <a:cubicBezTo>
                    <a:pt x="218540" y="14740"/>
                    <a:pt x="213182" y="17907"/>
                    <a:pt x="208050" y="21277"/>
                  </a:cubicBezTo>
                  <a:cubicBezTo>
                    <a:pt x="203919" y="23979"/>
                    <a:pt x="199585" y="26492"/>
                    <a:pt x="195430" y="29206"/>
                  </a:cubicBezTo>
                  <a:cubicBezTo>
                    <a:pt x="192727" y="30968"/>
                    <a:pt x="189929" y="32623"/>
                    <a:pt x="186917" y="34100"/>
                  </a:cubicBezTo>
                  <a:cubicBezTo>
                    <a:pt x="184416" y="35314"/>
                    <a:pt x="182130" y="36767"/>
                    <a:pt x="179689" y="38041"/>
                  </a:cubicBezTo>
                  <a:cubicBezTo>
                    <a:pt x="175653" y="40172"/>
                    <a:pt x="171331" y="41910"/>
                    <a:pt x="166771" y="43315"/>
                  </a:cubicBezTo>
                  <a:cubicBezTo>
                    <a:pt x="163640" y="44268"/>
                    <a:pt x="160544" y="45244"/>
                    <a:pt x="157341" y="46042"/>
                  </a:cubicBezTo>
                  <a:cubicBezTo>
                    <a:pt x="154043" y="46839"/>
                    <a:pt x="150757" y="47685"/>
                    <a:pt x="147388" y="48340"/>
                  </a:cubicBezTo>
                  <a:cubicBezTo>
                    <a:pt x="144292" y="48935"/>
                    <a:pt x="141173" y="49435"/>
                    <a:pt x="137982" y="49756"/>
                  </a:cubicBezTo>
                  <a:cubicBezTo>
                    <a:pt x="134065" y="50161"/>
                    <a:pt x="130159" y="50471"/>
                    <a:pt x="126230" y="50638"/>
                  </a:cubicBezTo>
                  <a:cubicBezTo>
                    <a:pt x="124290" y="50725"/>
                    <a:pt x="122349" y="50773"/>
                    <a:pt x="120405" y="50773"/>
                  </a:cubicBezTo>
                  <a:cubicBezTo>
                    <a:pt x="118652" y="50773"/>
                    <a:pt x="116895" y="50734"/>
                    <a:pt x="115134" y="50649"/>
                  </a:cubicBezTo>
                  <a:cubicBezTo>
                    <a:pt x="112991" y="50542"/>
                    <a:pt x="110871" y="50328"/>
                    <a:pt x="108740" y="50149"/>
                  </a:cubicBezTo>
                  <a:cubicBezTo>
                    <a:pt x="106918" y="49995"/>
                    <a:pt x="105109" y="49816"/>
                    <a:pt x="103287" y="49649"/>
                  </a:cubicBezTo>
                  <a:cubicBezTo>
                    <a:pt x="101942" y="49518"/>
                    <a:pt x="100572" y="49387"/>
                    <a:pt x="99215" y="49268"/>
                  </a:cubicBezTo>
                  <a:cubicBezTo>
                    <a:pt x="96310" y="49030"/>
                    <a:pt x="93429" y="48721"/>
                    <a:pt x="90524" y="48459"/>
                  </a:cubicBezTo>
                  <a:cubicBezTo>
                    <a:pt x="88559" y="48292"/>
                    <a:pt x="86594" y="48221"/>
                    <a:pt x="84642" y="48042"/>
                  </a:cubicBezTo>
                  <a:cubicBezTo>
                    <a:pt x="81284" y="47732"/>
                    <a:pt x="77903" y="47685"/>
                    <a:pt x="74522" y="47661"/>
                  </a:cubicBezTo>
                  <a:cubicBezTo>
                    <a:pt x="73933" y="47655"/>
                    <a:pt x="73344" y="47651"/>
                    <a:pt x="72756" y="47651"/>
                  </a:cubicBezTo>
                  <a:cubicBezTo>
                    <a:pt x="69788" y="47651"/>
                    <a:pt x="66829" y="47744"/>
                    <a:pt x="63877" y="48101"/>
                  </a:cubicBezTo>
                  <a:cubicBezTo>
                    <a:pt x="61877" y="48352"/>
                    <a:pt x="59913" y="48768"/>
                    <a:pt x="57960" y="49221"/>
                  </a:cubicBezTo>
                  <a:cubicBezTo>
                    <a:pt x="53209" y="50316"/>
                    <a:pt x="48792" y="52019"/>
                    <a:pt x="44518" y="53852"/>
                  </a:cubicBezTo>
                  <a:cubicBezTo>
                    <a:pt x="40303" y="55662"/>
                    <a:pt x="35981" y="57257"/>
                    <a:pt x="31600" y="58805"/>
                  </a:cubicBezTo>
                  <a:cubicBezTo>
                    <a:pt x="29730" y="59460"/>
                    <a:pt x="27766" y="59948"/>
                    <a:pt x="25825" y="60520"/>
                  </a:cubicBezTo>
                  <a:cubicBezTo>
                    <a:pt x="24325" y="60960"/>
                    <a:pt x="22837" y="61413"/>
                    <a:pt x="21348" y="61877"/>
                  </a:cubicBezTo>
                  <a:cubicBezTo>
                    <a:pt x="19431" y="62484"/>
                    <a:pt x="17431" y="62889"/>
                    <a:pt x="15467" y="63377"/>
                  </a:cubicBezTo>
                  <a:cubicBezTo>
                    <a:pt x="13835" y="63782"/>
                    <a:pt x="12204" y="64223"/>
                    <a:pt x="10525" y="64508"/>
                  </a:cubicBezTo>
                  <a:cubicBezTo>
                    <a:pt x="8870" y="64794"/>
                    <a:pt x="7239" y="65044"/>
                    <a:pt x="5596" y="65354"/>
                  </a:cubicBezTo>
                  <a:cubicBezTo>
                    <a:pt x="3667" y="65711"/>
                    <a:pt x="1691" y="65937"/>
                    <a:pt x="0" y="66318"/>
                  </a:cubicBezTo>
                  <a:lnTo>
                    <a:pt x="24384" y="66318"/>
                  </a:lnTo>
                  <a:cubicBezTo>
                    <a:pt x="27480" y="66318"/>
                    <a:pt x="30587" y="66342"/>
                    <a:pt x="33683" y="66354"/>
                  </a:cubicBezTo>
                  <a:cubicBezTo>
                    <a:pt x="34384" y="66354"/>
                    <a:pt x="35084" y="66405"/>
                    <a:pt x="35789" y="66405"/>
                  </a:cubicBezTo>
                  <a:cubicBezTo>
                    <a:pt x="36102" y="66405"/>
                    <a:pt x="36416" y="66395"/>
                    <a:pt x="36731" y="66366"/>
                  </a:cubicBezTo>
                  <a:cubicBezTo>
                    <a:pt x="38731" y="66187"/>
                    <a:pt x="40577" y="65699"/>
                    <a:pt x="42232" y="64877"/>
                  </a:cubicBezTo>
                  <a:cubicBezTo>
                    <a:pt x="45816" y="63091"/>
                    <a:pt x="49745" y="61817"/>
                    <a:pt x="53686" y="60579"/>
                  </a:cubicBezTo>
                  <a:cubicBezTo>
                    <a:pt x="56722" y="59627"/>
                    <a:pt x="59770" y="58674"/>
                    <a:pt x="62853" y="57793"/>
                  </a:cubicBezTo>
                  <a:cubicBezTo>
                    <a:pt x="66175" y="56841"/>
                    <a:pt x="69521" y="55995"/>
                    <a:pt x="72974" y="55352"/>
                  </a:cubicBezTo>
                  <a:cubicBezTo>
                    <a:pt x="76463" y="54700"/>
                    <a:pt x="79967" y="54415"/>
                    <a:pt x="83516" y="54415"/>
                  </a:cubicBezTo>
                  <a:cubicBezTo>
                    <a:pt x="84436" y="54415"/>
                    <a:pt x="85359" y="54435"/>
                    <a:pt x="86285" y="54471"/>
                  </a:cubicBezTo>
                  <a:cubicBezTo>
                    <a:pt x="88071" y="54555"/>
                    <a:pt x="89833" y="54769"/>
                    <a:pt x="91607" y="55007"/>
                  </a:cubicBezTo>
                  <a:cubicBezTo>
                    <a:pt x="93548" y="55281"/>
                    <a:pt x="95488" y="55507"/>
                    <a:pt x="97429" y="55769"/>
                  </a:cubicBezTo>
                  <a:cubicBezTo>
                    <a:pt x="99048" y="56007"/>
                    <a:pt x="100656" y="56281"/>
                    <a:pt x="102275" y="56543"/>
                  </a:cubicBezTo>
                  <a:cubicBezTo>
                    <a:pt x="103966" y="56829"/>
                    <a:pt x="105633" y="57138"/>
                    <a:pt x="107323" y="57365"/>
                  </a:cubicBezTo>
                  <a:cubicBezTo>
                    <a:pt x="109335" y="57626"/>
                    <a:pt x="111324" y="57924"/>
                    <a:pt x="113336" y="58198"/>
                  </a:cubicBezTo>
                  <a:cubicBezTo>
                    <a:pt x="115372" y="58460"/>
                    <a:pt x="117432" y="58698"/>
                    <a:pt x="119480" y="58936"/>
                  </a:cubicBezTo>
                  <a:cubicBezTo>
                    <a:pt x="121539" y="59174"/>
                    <a:pt x="123575" y="59448"/>
                    <a:pt x="125599" y="59770"/>
                  </a:cubicBezTo>
                  <a:cubicBezTo>
                    <a:pt x="126528" y="59924"/>
                    <a:pt x="127457" y="60091"/>
                    <a:pt x="128397" y="60174"/>
                  </a:cubicBezTo>
                  <a:cubicBezTo>
                    <a:pt x="131672" y="60532"/>
                    <a:pt x="134934" y="60936"/>
                    <a:pt x="138232" y="61127"/>
                  </a:cubicBezTo>
                  <a:cubicBezTo>
                    <a:pt x="140613" y="61258"/>
                    <a:pt x="143006" y="61282"/>
                    <a:pt x="145411" y="61377"/>
                  </a:cubicBezTo>
                  <a:cubicBezTo>
                    <a:pt x="146056" y="61403"/>
                    <a:pt x="146699" y="61415"/>
                    <a:pt x="147341" y="61415"/>
                  </a:cubicBezTo>
                  <a:cubicBezTo>
                    <a:pt x="150495" y="61415"/>
                    <a:pt x="153626" y="61136"/>
                    <a:pt x="156782" y="60948"/>
                  </a:cubicBezTo>
                  <a:cubicBezTo>
                    <a:pt x="160139" y="60746"/>
                    <a:pt x="163509" y="60448"/>
                    <a:pt x="166855" y="60174"/>
                  </a:cubicBezTo>
                  <a:cubicBezTo>
                    <a:pt x="169545" y="59972"/>
                    <a:pt x="172224" y="59698"/>
                    <a:pt x="174903" y="59377"/>
                  </a:cubicBezTo>
                  <a:cubicBezTo>
                    <a:pt x="176891" y="59139"/>
                    <a:pt x="178856" y="58853"/>
                    <a:pt x="180832" y="58603"/>
                  </a:cubicBezTo>
                  <a:cubicBezTo>
                    <a:pt x="182452" y="58388"/>
                    <a:pt x="184059" y="58079"/>
                    <a:pt x="185666" y="57793"/>
                  </a:cubicBezTo>
                  <a:cubicBezTo>
                    <a:pt x="187452" y="57484"/>
                    <a:pt x="189214" y="57115"/>
                    <a:pt x="190965" y="56734"/>
                  </a:cubicBezTo>
                  <a:cubicBezTo>
                    <a:pt x="193608" y="56186"/>
                    <a:pt x="196144" y="55424"/>
                    <a:pt x="198656" y="54626"/>
                  </a:cubicBezTo>
                  <a:cubicBezTo>
                    <a:pt x="201871" y="53602"/>
                    <a:pt x="204716" y="52090"/>
                    <a:pt x="207752" y="50840"/>
                  </a:cubicBezTo>
                  <a:cubicBezTo>
                    <a:pt x="211324" y="49375"/>
                    <a:pt x="215027" y="48137"/>
                    <a:pt x="218849" y="47078"/>
                  </a:cubicBezTo>
                  <a:cubicBezTo>
                    <a:pt x="220968" y="46494"/>
                    <a:pt x="223064" y="45923"/>
                    <a:pt x="225183" y="45363"/>
                  </a:cubicBezTo>
                  <a:cubicBezTo>
                    <a:pt x="226874" y="44923"/>
                    <a:pt x="228588" y="44565"/>
                    <a:pt x="230315" y="44196"/>
                  </a:cubicBezTo>
                  <a:cubicBezTo>
                    <a:pt x="232065" y="43815"/>
                    <a:pt x="233827" y="43434"/>
                    <a:pt x="235601" y="43125"/>
                  </a:cubicBezTo>
                  <a:cubicBezTo>
                    <a:pt x="237232" y="42839"/>
                    <a:pt x="238887" y="42541"/>
                    <a:pt x="240518" y="42267"/>
                  </a:cubicBezTo>
                  <a:cubicBezTo>
                    <a:pt x="242340" y="41970"/>
                    <a:pt x="244186" y="41720"/>
                    <a:pt x="245995" y="41434"/>
                  </a:cubicBezTo>
                  <a:cubicBezTo>
                    <a:pt x="246865" y="41303"/>
                    <a:pt x="247746" y="41220"/>
                    <a:pt x="248603" y="41124"/>
                  </a:cubicBezTo>
                  <a:cubicBezTo>
                    <a:pt x="249770" y="41005"/>
                    <a:pt x="250913" y="40767"/>
                    <a:pt x="252091" y="40696"/>
                  </a:cubicBezTo>
                  <a:lnTo>
                    <a:pt x="2520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3"/>
            <p:cNvSpPr/>
            <p:nvPr/>
          </p:nvSpPr>
          <p:spPr>
            <a:xfrm>
              <a:off x="1875" y="2785667"/>
              <a:ext cx="6674086" cy="2357239"/>
            </a:xfrm>
            <a:custGeom>
              <a:avLst/>
              <a:gdLst/>
              <a:ahLst/>
              <a:cxnLst/>
              <a:rect l="l" t="t" r="r" b="b"/>
              <a:pathLst>
                <a:path w="209301" h="73831" extrusionOk="0">
                  <a:moveTo>
                    <a:pt x="1" y="0"/>
                  </a:moveTo>
                  <a:lnTo>
                    <a:pt x="1" y="6799"/>
                  </a:lnTo>
                  <a:cubicBezTo>
                    <a:pt x="1132" y="7192"/>
                    <a:pt x="2227" y="7656"/>
                    <a:pt x="3323" y="8061"/>
                  </a:cubicBezTo>
                  <a:cubicBezTo>
                    <a:pt x="6716" y="9383"/>
                    <a:pt x="10097" y="10716"/>
                    <a:pt x="13074" y="12562"/>
                  </a:cubicBezTo>
                  <a:cubicBezTo>
                    <a:pt x="14919" y="13693"/>
                    <a:pt x="16705" y="14895"/>
                    <a:pt x="18515" y="16062"/>
                  </a:cubicBezTo>
                  <a:cubicBezTo>
                    <a:pt x="20837" y="17550"/>
                    <a:pt x="23158" y="19039"/>
                    <a:pt x="25504" y="20527"/>
                  </a:cubicBezTo>
                  <a:cubicBezTo>
                    <a:pt x="28492" y="22432"/>
                    <a:pt x="31183" y="24563"/>
                    <a:pt x="33600" y="26897"/>
                  </a:cubicBezTo>
                  <a:cubicBezTo>
                    <a:pt x="37184" y="30361"/>
                    <a:pt x="41042" y="33671"/>
                    <a:pt x="44994" y="36898"/>
                  </a:cubicBezTo>
                  <a:cubicBezTo>
                    <a:pt x="47483" y="38922"/>
                    <a:pt x="49674" y="41136"/>
                    <a:pt x="51817" y="43375"/>
                  </a:cubicBezTo>
                  <a:cubicBezTo>
                    <a:pt x="54948" y="46673"/>
                    <a:pt x="58758" y="49471"/>
                    <a:pt x="62711" y="52209"/>
                  </a:cubicBezTo>
                  <a:cubicBezTo>
                    <a:pt x="68545" y="56257"/>
                    <a:pt x="75105" y="59460"/>
                    <a:pt x="82178" y="62091"/>
                  </a:cubicBezTo>
                  <a:cubicBezTo>
                    <a:pt x="85190" y="63222"/>
                    <a:pt x="88369" y="64056"/>
                    <a:pt x="91595" y="64806"/>
                  </a:cubicBezTo>
                  <a:cubicBezTo>
                    <a:pt x="93941" y="65342"/>
                    <a:pt x="96310" y="65830"/>
                    <a:pt x="98703" y="66259"/>
                  </a:cubicBezTo>
                  <a:cubicBezTo>
                    <a:pt x="101263" y="66723"/>
                    <a:pt x="103859" y="67128"/>
                    <a:pt x="106478" y="67342"/>
                  </a:cubicBezTo>
                  <a:cubicBezTo>
                    <a:pt x="107621" y="67449"/>
                    <a:pt x="108788" y="67568"/>
                    <a:pt x="109931" y="67675"/>
                  </a:cubicBezTo>
                  <a:cubicBezTo>
                    <a:pt x="110709" y="67743"/>
                    <a:pt x="111484" y="67768"/>
                    <a:pt x="112258" y="67768"/>
                  </a:cubicBezTo>
                  <a:cubicBezTo>
                    <a:pt x="113806" y="67768"/>
                    <a:pt x="115348" y="67667"/>
                    <a:pt x="116896" y="67604"/>
                  </a:cubicBezTo>
                  <a:cubicBezTo>
                    <a:pt x="118027" y="67556"/>
                    <a:pt x="119123" y="67378"/>
                    <a:pt x="120230" y="67247"/>
                  </a:cubicBezTo>
                  <a:cubicBezTo>
                    <a:pt x="123040" y="66878"/>
                    <a:pt x="125850" y="66568"/>
                    <a:pt x="128636" y="66092"/>
                  </a:cubicBezTo>
                  <a:cubicBezTo>
                    <a:pt x="131446" y="65616"/>
                    <a:pt x="134279" y="65199"/>
                    <a:pt x="137101" y="64794"/>
                  </a:cubicBezTo>
                  <a:cubicBezTo>
                    <a:pt x="140581" y="64299"/>
                    <a:pt x="144094" y="64047"/>
                    <a:pt x="147621" y="64047"/>
                  </a:cubicBezTo>
                  <a:cubicBezTo>
                    <a:pt x="148848" y="64047"/>
                    <a:pt x="150076" y="64078"/>
                    <a:pt x="151305" y="64139"/>
                  </a:cubicBezTo>
                  <a:cubicBezTo>
                    <a:pt x="153317" y="64246"/>
                    <a:pt x="155270" y="64592"/>
                    <a:pt x="157139" y="65151"/>
                  </a:cubicBezTo>
                  <a:cubicBezTo>
                    <a:pt x="159818" y="65949"/>
                    <a:pt x="162497" y="66699"/>
                    <a:pt x="165152" y="67556"/>
                  </a:cubicBezTo>
                  <a:cubicBezTo>
                    <a:pt x="169212" y="68830"/>
                    <a:pt x="173046" y="70414"/>
                    <a:pt x="176701" y="72236"/>
                  </a:cubicBezTo>
                  <a:cubicBezTo>
                    <a:pt x="177749" y="72759"/>
                    <a:pt x="178809" y="73283"/>
                    <a:pt x="179821" y="73831"/>
                  </a:cubicBezTo>
                  <a:lnTo>
                    <a:pt x="209301" y="73831"/>
                  </a:lnTo>
                  <a:cubicBezTo>
                    <a:pt x="208372" y="73009"/>
                    <a:pt x="207396" y="72259"/>
                    <a:pt x="206384" y="71497"/>
                  </a:cubicBezTo>
                  <a:cubicBezTo>
                    <a:pt x="200954" y="67497"/>
                    <a:pt x="195001" y="64068"/>
                    <a:pt x="188405" y="61318"/>
                  </a:cubicBezTo>
                  <a:cubicBezTo>
                    <a:pt x="184095" y="59520"/>
                    <a:pt x="179642" y="57900"/>
                    <a:pt x="175058" y="56507"/>
                  </a:cubicBezTo>
                  <a:cubicBezTo>
                    <a:pt x="173082" y="55912"/>
                    <a:pt x="171010" y="55483"/>
                    <a:pt x="168938" y="55067"/>
                  </a:cubicBezTo>
                  <a:cubicBezTo>
                    <a:pt x="166688" y="54626"/>
                    <a:pt x="164426" y="54245"/>
                    <a:pt x="162152" y="53924"/>
                  </a:cubicBezTo>
                  <a:cubicBezTo>
                    <a:pt x="159068" y="53471"/>
                    <a:pt x="155961" y="53257"/>
                    <a:pt x="152817" y="53197"/>
                  </a:cubicBezTo>
                  <a:cubicBezTo>
                    <a:pt x="152139" y="53187"/>
                    <a:pt x="151461" y="53181"/>
                    <a:pt x="150783" y="53181"/>
                  </a:cubicBezTo>
                  <a:cubicBezTo>
                    <a:pt x="147762" y="53181"/>
                    <a:pt x="144749" y="53294"/>
                    <a:pt x="141745" y="53567"/>
                  </a:cubicBezTo>
                  <a:cubicBezTo>
                    <a:pt x="140244" y="53698"/>
                    <a:pt x="138756" y="53888"/>
                    <a:pt x="137256" y="54055"/>
                  </a:cubicBezTo>
                  <a:cubicBezTo>
                    <a:pt x="136065" y="54186"/>
                    <a:pt x="134887" y="54305"/>
                    <a:pt x="133696" y="54412"/>
                  </a:cubicBezTo>
                  <a:cubicBezTo>
                    <a:pt x="130030" y="54738"/>
                    <a:pt x="126356" y="54995"/>
                    <a:pt x="122668" y="54995"/>
                  </a:cubicBezTo>
                  <a:cubicBezTo>
                    <a:pt x="121781" y="54995"/>
                    <a:pt x="120893" y="54980"/>
                    <a:pt x="120004" y="54948"/>
                  </a:cubicBezTo>
                  <a:cubicBezTo>
                    <a:pt x="117265" y="54841"/>
                    <a:pt x="114539" y="54579"/>
                    <a:pt x="111824" y="54281"/>
                  </a:cubicBezTo>
                  <a:cubicBezTo>
                    <a:pt x="109824" y="54067"/>
                    <a:pt x="107859" y="53805"/>
                    <a:pt x="105895" y="53495"/>
                  </a:cubicBezTo>
                  <a:cubicBezTo>
                    <a:pt x="104180" y="53209"/>
                    <a:pt x="102478" y="52900"/>
                    <a:pt x="100811" y="52495"/>
                  </a:cubicBezTo>
                  <a:cubicBezTo>
                    <a:pt x="98573" y="51959"/>
                    <a:pt x="96346" y="51388"/>
                    <a:pt x="94167" y="50721"/>
                  </a:cubicBezTo>
                  <a:cubicBezTo>
                    <a:pt x="91000" y="49745"/>
                    <a:pt x="88071" y="48471"/>
                    <a:pt x="85345" y="46923"/>
                  </a:cubicBezTo>
                  <a:cubicBezTo>
                    <a:pt x="82392" y="45256"/>
                    <a:pt x="79344" y="43708"/>
                    <a:pt x="76558" y="41898"/>
                  </a:cubicBezTo>
                  <a:cubicBezTo>
                    <a:pt x="73034" y="39601"/>
                    <a:pt x="69855" y="37041"/>
                    <a:pt x="67331" y="34064"/>
                  </a:cubicBezTo>
                  <a:cubicBezTo>
                    <a:pt x="63794" y="29873"/>
                    <a:pt x="59853" y="25932"/>
                    <a:pt x="55293" y="22325"/>
                  </a:cubicBezTo>
                  <a:cubicBezTo>
                    <a:pt x="53793" y="21134"/>
                    <a:pt x="52424" y="19860"/>
                    <a:pt x="51126" y="18527"/>
                  </a:cubicBezTo>
                  <a:cubicBezTo>
                    <a:pt x="48138" y="15455"/>
                    <a:pt x="44340" y="13050"/>
                    <a:pt x="40160" y="10990"/>
                  </a:cubicBezTo>
                  <a:cubicBezTo>
                    <a:pt x="36910" y="9359"/>
                    <a:pt x="33600" y="7847"/>
                    <a:pt x="30040" y="6620"/>
                  </a:cubicBezTo>
                  <a:cubicBezTo>
                    <a:pt x="27742" y="5834"/>
                    <a:pt x="25385" y="5168"/>
                    <a:pt x="23004" y="4537"/>
                  </a:cubicBezTo>
                  <a:cubicBezTo>
                    <a:pt x="21075" y="4037"/>
                    <a:pt x="19158" y="3525"/>
                    <a:pt x="17241" y="3048"/>
                  </a:cubicBezTo>
                  <a:cubicBezTo>
                    <a:pt x="14931" y="2489"/>
                    <a:pt x="12621" y="1953"/>
                    <a:pt x="10228" y="1608"/>
                  </a:cubicBezTo>
                  <a:cubicBezTo>
                    <a:pt x="7775" y="1263"/>
                    <a:pt x="5347" y="846"/>
                    <a:pt x="2906" y="465"/>
                  </a:cubicBezTo>
                  <a:cubicBezTo>
                    <a:pt x="1989" y="310"/>
                    <a:pt x="1048" y="167"/>
                    <a:pt x="120" y="24"/>
                  </a:cubicBezTo>
                  <a:cubicBezTo>
                    <a:pt x="84" y="24"/>
                    <a:pt x="36" y="1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3"/>
            <p:cNvSpPr/>
            <p:nvPr/>
          </p:nvSpPr>
          <p:spPr>
            <a:xfrm>
              <a:off x="1109" y="3031605"/>
              <a:ext cx="5675975" cy="2110567"/>
            </a:xfrm>
            <a:custGeom>
              <a:avLst/>
              <a:gdLst/>
              <a:ahLst/>
              <a:cxnLst/>
              <a:rect l="l" t="t" r="r" b="b"/>
              <a:pathLst>
                <a:path w="178000" h="66105" extrusionOk="0">
                  <a:moveTo>
                    <a:pt x="1" y="1"/>
                  </a:moveTo>
                  <a:lnTo>
                    <a:pt x="1" y="10323"/>
                  </a:lnTo>
                  <a:cubicBezTo>
                    <a:pt x="1715" y="10955"/>
                    <a:pt x="3335" y="11728"/>
                    <a:pt x="4871" y="12609"/>
                  </a:cubicBezTo>
                  <a:cubicBezTo>
                    <a:pt x="6895" y="13764"/>
                    <a:pt x="8871" y="14931"/>
                    <a:pt x="10883" y="16074"/>
                  </a:cubicBezTo>
                  <a:cubicBezTo>
                    <a:pt x="13145" y="17360"/>
                    <a:pt x="14931" y="18991"/>
                    <a:pt x="16872" y="20527"/>
                  </a:cubicBezTo>
                  <a:cubicBezTo>
                    <a:pt x="21075" y="23837"/>
                    <a:pt x="24016" y="27730"/>
                    <a:pt x="26564" y="31826"/>
                  </a:cubicBezTo>
                  <a:cubicBezTo>
                    <a:pt x="28219" y="34493"/>
                    <a:pt x="30017" y="37112"/>
                    <a:pt x="31493" y="39827"/>
                  </a:cubicBezTo>
                  <a:cubicBezTo>
                    <a:pt x="32612" y="41899"/>
                    <a:pt x="33957" y="43875"/>
                    <a:pt x="35624" y="45721"/>
                  </a:cubicBezTo>
                  <a:cubicBezTo>
                    <a:pt x="36994" y="47245"/>
                    <a:pt x="38387" y="48733"/>
                    <a:pt x="39732" y="50245"/>
                  </a:cubicBezTo>
                  <a:cubicBezTo>
                    <a:pt x="43756" y="54710"/>
                    <a:pt x="48936" y="58246"/>
                    <a:pt x="54960" y="61056"/>
                  </a:cubicBezTo>
                  <a:cubicBezTo>
                    <a:pt x="58711" y="62806"/>
                    <a:pt x="62711" y="64235"/>
                    <a:pt x="66723" y="65652"/>
                  </a:cubicBezTo>
                  <a:cubicBezTo>
                    <a:pt x="67164" y="65806"/>
                    <a:pt x="67593" y="65949"/>
                    <a:pt x="68045" y="66104"/>
                  </a:cubicBezTo>
                  <a:lnTo>
                    <a:pt x="177999" y="66104"/>
                  </a:lnTo>
                  <a:cubicBezTo>
                    <a:pt x="177940" y="66068"/>
                    <a:pt x="177868" y="66045"/>
                    <a:pt x="177809" y="65997"/>
                  </a:cubicBezTo>
                  <a:cubicBezTo>
                    <a:pt x="173499" y="63771"/>
                    <a:pt x="168962" y="61830"/>
                    <a:pt x="164117" y="60330"/>
                  </a:cubicBezTo>
                  <a:cubicBezTo>
                    <a:pt x="161152" y="59425"/>
                    <a:pt x="158199" y="58496"/>
                    <a:pt x="155163" y="57770"/>
                  </a:cubicBezTo>
                  <a:cubicBezTo>
                    <a:pt x="153139" y="57270"/>
                    <a:pt x="151020" y="57186"/>
                    <a:pt x="148900" y="57127"/>
                  </a:cubicBezTo>
                  <a:cubicBezTo>
                    <a:pt x="148344" y="57110"/>
                    <a:pt x="147788" y="57102"/>
                    <a:pt x="147232" y="57102"/>
                  </a:cubicBezTo>
                  <a:cubicBezTo>
                    <a:pt x="144199" y="57102"/>
                    <a:pt x="141182" y="57342"/>
                    <a:pt x="138173" y="57734"/>
                  </a:cubicBezTo>
                  <a:cubicBezTo>
                    <a:pt x="135720" y="58056"/>
                    <a:pt x="133279" y="58496"/>
                    <a:pt x="130839" y="58865"/>
                  </a:cubicBezTo>
                  <a:cubicBezTo>
                    <a:pt x="129077" y="59139"/>
                    <a:pt x="127302" y="59377"/>
                    <a:pt x="125552" y="59615"/>
                  </a:cubicBezTo>
                  <a:cubicBezTo>
                    <a:pt x="123362" y="59913"/>
                    <a:pt x="121195" y="60234"/>
                    <a:pt x="119004" y="60461"/>
                  </a:cubicBezTo>
                  <a:cubicBezTo>
                    <a:pt x="116842" y="60681"/>
                    <a:pt x="114675" y="60859"/>
                    <a:pt x="112493" y="60859"/>
                  </a:cubicBezTo>
                  <a:cubicBezTo>
                    <a:pt x="111370" y="60859"/>
                    <a:pt x="110242" y="60812"/>
                    <a:pt x="109110" y="60699"/>
                  </a:cubicBezTo>
                  <a:cubicBezTo>
                    <a:pt x="106693" y="60461"/>
                    <a:pt x="104300" y="60187"/>
                    <a:pt x="101906" y="59865"/>
                  </a:cubicBezTo>
                  <a:cubicBezTo>
                    <a:pt x="100001" y="59615"/>
                    <a:pt x="98120" y="59258"/>
                    <a:pt x="96251" y="58901"/>
                  </a:cubicBezTo>
                  <a:cubicBezTo>
                    <a:pt x="94048" y="58460"/>
                    <a:pt x="91846" y="57972"/>
                    <a:pt x="89667" y="57460"/>
                  </a:cubicBezTo>
                  <a:cubicBezTo>
                    <a:pt x="85809" y="56520"/>
                    <a:pt x="82118" y="55317"/>
                    <a:pt x="78582" y="53841"/>
                  </a:cubicBezTo>
                  <a:cubicBezTo>
                    <a:pt x="74260" y="52055"/>
                    <a:pt x="70033" y="50174"/>
                    <a:pt x="66259" y="47780"/>
                  </a:cubicBezTo>
                  <a:cubicBezTo>
                    <a:pt x="61878" y="45018"/>
                    <a:pt x="57520" y="42196"/>
                    <a:pt x="53841" y="38863"/>
                  </a:cubicBezTo>
                  <a:cubicBezTo>
                    <a:pt x="52138" y="37315"/>
                    <a:pt x="50567" y="35684"/>
                    <a:pt x="48983" y="34076"/>
                  </a:cubicBezTo>
                  <a:cubicBezTo>
                    <a:pt x="46745" y="31814"/>
                    <a:pt x="44316" y="29683"/>
                    <a:pt x="41756" y="27647"/>
                  </a:cubicBezTo>
                  <a:cubicBezTo>
                    <a:pt x="38982" y="25421"/>
                    <a:pt x="36363" y="23099"/>
                    <a:pt x="33898" y="20682"/>
                  </a:cubicBezTo>
                  <a:cubicBezTo>
                    <a:pt x="30314" y="17134"/>
                    <a:pt x="26099" y="14086"/>
                    <a:pt x="21551" y="11276"/>
                  </a:cubicBezTo>
                  <a:cubicBezTo>
                    <a:pt x="19432" y="9966"/>
                    <a:pt x="17324" y="8633"/>
                    <a:pt x="15300" y="7252"/>
                  </a:cubicBezTo>
                  <a:cubicBezTo>
                    <a:pt x="11752" y="4835"/>
                    <a:pt x="7788" y="2918"/>
                    <a:pt x="3513" y="1334"/>
                  </a:cubicBezTo>
                  <a:cubicBezTo>
                    <a:pt x="2334" y="894"/>
                    <a:pt x="1156" y="4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3"/>
            <p:cNvSpPr/>
            <p:nvPr/>
          </p:nvSpPr>
          <p:spPr>
            <a:xfrm>
              <a:off x="1875" y="791"/>
              <a:ext cx="7826723" cy="2556052"/>
            </a:xfrm>
            <a:custGeom>
              <a:avLst/>
              <a:gdLst/>
              <a:ahLst/>
              <a:cxnLst/>
              <a:rect l="l" t="t" r="r" b="b"/>
              <a:pathLst>
                <a:path w="245448" h="80058" extrusionOk="0">
                  <a:moveTo>
                    <a:pt x="210420" y="0"/>
                  </a:moveTo>
                  <a:cubicBezTo>
                    <a:pt x="208348" y="1810"/>
                    <a:pt x="206122" y="3513"/>
                    <a:pt x="203717" y="5084"/>
                  </a:cubicBezTo>
                  <a:cubicBezTo>
                    <a:pt x="199942" y="7609"/>
                    <a:pt x="195906" y="9871"/>
                    <a:pt x="191608" y="11847"/>
                  </a:cubicBezTo>
                  <a:cubicBezTo>
                    <a:pt x="188060" y="13466"/>
                    <a:pt x="184369" y="14871"/>
                    <a:pt x="180607" y="16181"/>
                  </a:cubicBezTo>
                  <a:cubicBezTo>
                    <a:pt x="178035" y="17074"/>
                    <a:pt x="175439" y="17967"/>
                    <a:pt x="172713" y="18598"/>
                  </a:cubicBezTo>
                  <a:cubicBezTo>
                    <a:pt x="170260" y="19181"/>
                    <a:pt x="167772" y="19646"/>
                    <a:pt x="165271" y="20062"/>
                  </a:cubicBezTo>
                  <a:cubicBezTo>
                    <a:pt x="163390" y="20372"/>
                    <a:pt x="161485" y="20598"/>
                    <a:pt x="159580" y="20884"/>
                  </a:cubicBezTo>
                  <a:cubicBezTo>
                    <a:pt x="158354" y="21063"/>
                    <a:pt x="157116" y="21027"/>
                    <a:pt x="155901" y="21122"/>
                  </a:cubicBezTo>
                  <a:cubicBezTo>
                    <a:pt x="154103" y="21252"/>
                    <a:pt x="152299" y="21323"/>
                    <a:pt x="150497" y="21323"/>
                  </a:cubicBezTo>
                  <a:cubicBezTo>
                    <a:pt x="149484" y="21323"/>
                    <a:pt x="148471" y="21300"/>
                    <a:pt x="147460" y="21253"/>
                  </a:cubicBezTo>
                  <a:cubicBezTo>
                    <a:pt x="144304" y="21098"/>
                    <a:pt x="141149" y="20848"/>
                    <a:pt x="138006" y="20503"/>
                  </a:cubicBezTo>
                  <a:cubicBezTo>
                    <a:pt x="134839" y="20170"/>
                    <a:pt x="131672" y="19812"/>
                    <a:pt x="128469" y="19670"/>
                  </a:cubicBezTo>
                  <a:cubicBezTo>
                    <a:pt x="126362" y="19586"/>
                    <a:pt x="124254" y="19419"/>
                    <a:pt x="122147" y="19419"/>
                  </a:cubicBezTo>
                  <a:cubicBezTo>
                    <a:pt x="119528" y="19419"/>
                    <a:pt x="116956" y="19693"/>
                    <a:pt x="114360" y="19908"/>
                  </a:cubicBezTo>
                  <a:cubicBezTo>
                    <a:pt x="112229" y="20086"/>
                    <a:pt x="110110" y="20324"/>
                    <a:pt x="108002" y="20658"/>
                  </a:cubicBezTo>
                  <a:cubicBezTo>
                    <a:pt x="105359" y="21063"/>
                    <a:pt x="102728" y="21539"/>
                    <a:pt x="100144" y="22158"/>
                  </a:cubicBezTo>
                  <a:cubicBezTo>
                    <a:pt x="98180" y="22634"/>
                    <a:pt x="96215" y="23146"/>
                    <a:pt x="94298" y="23741"/>
                  </a:cubicBezTo>
                  <a:cubicBezTo>
                    <a:pt x="91310" y="24670"/>
                    <a:pt x="88524" y="25896"/>
                    <a:pt x="85916" y="27373"/>
                  </a:cubicBezTo>
                  <a:cubicBezTo>
                    <a:pt x="83202" y="28921"/>
                    <a:pt x="80380" y="30373"/>
                    <a:pt x="77772" y="32016"/>
                  </a:cubicBezTo>
                  <a:cubicBezTo>
                    <a:pt x="73808" y="34481"/>
                    <a:pt x="70414" y="37350"/>
                    <a:pt x="67628" y="40613"/>
                  </a:cubicBezTo>
                  <a:cubicBezTo>
                    <a:pt x="64925" y="43780"/>
                    <a:pt x="62092" y="46899"/>
                    <a:pt x="58675" y="49661"/>
                  </a:cubicBezTo>
                  <a:cubicBezTo>
                    <a:pt x="56555" y="51376"/>
                    <a:pt x="54507" y="53114"/>
                    <a:pt x="52602" y="54960"/>
                  </a:cubicBezTo>
                  <a:cubicBezTo>
                    <a:pt x="51233" y="56269"/>
                    <a:pt x="49876" y="57591"/>
                    <a:pt x="48316" y="58781"/>
                  </a:cubicBezTo>
                  <a:cubicBezTo>
                    <a:pt x="45709" y="60782"/>
                    <a:pt x="42661" y="62353"/>
                    <a:pt x="39577" y="63889"/>
                  </a:cubicBezTo>
                  <a:cubicBezTo>
                    <a:pt x="36196" y="65568"/>
                    <a:pt x="32671" y="67044"/>
                    <a:pt x="28969" y="68271"/>
                  </a:cubicBezTo>
                  <a:cubicBezTo>
                    <a:pt x="27004" y="68902"/>
                    <a:pt x="24980" y="69438"/>
                    <a:pt x="22956" y="69961"/>
                  </a:cubicBezTo>
                  <a:cubicBezTo>
                    <a:pt x="20634" y="70557"/>
                    <a:pt x="18289" y="71164"/>
                    <a:pt x="15955" y="71747"/>
                  </a:cubicBezTo>
                  <a:cubicBezTo>
                    <a:pt x="14026" y="72224"/>
                    <a:pt x="12038" y="72581"/>
                    <a:pt x="10050" y="72890"/>
                  </a:cubicBezTo>
                  <a:cubicBezTo>
                    <a:pt x="7537" y="73295"/>
                    <a:pt x="5001" y="73605"/>
                    <a:pt x="2501" y="74069"/>
                  </a:cubicBezTo>
                  <a:cubicBezTo>
                    <a:pt x="1668" y="74236"/>
                    <a:pt x="834" y="74355"/>
                    <a:pt x="1" y="74486"/>
                  </a:cubicBezTo>
                  <a:lnTo>
                    <a:pt x="1" y="80058"/>
                  </a:lnTo>
                  <a:lnTo>
                    <a:pt x="227" y="80058"/>
                  </a:lnTo>
                  <a:cubicBezTo>
                    <a:pt x="2775" y="80046"/>
                    <a:pt x="5347" y="80046"/>
                    <a:pt x="7918" y="80034"/>
                  </a:cubicBezTo>
                  <a:cubicBezTo>
                    <a:pt x="8061" y="80034"/>
                    <a:pt x="8217" y="80054"/>
                    <a:pt x="8368" y="80054"/>
                  </a:cubicBezTo>
                  <a:cubicBezTo>
                    <a:pt x="8568" y="80054"/>
                    <a:pt x="8759" y="80019"/>
                    <a:pt x="8895" y="79855"/>
                  </a:cubicBezTo>
                  <a:cubicBezTo>
                    <a:pt x="9064" y="79645"/>
                    <a:pt x="9305" y="79594"/>
                    <a:pt x="9561" y="79594"/>
                  </a:cubicBezTo>
                  <a:cubicBezTo>
                    <a:pt x="9683" y="79594"/>
                    <a:pt x="9808" y="79606"/>
                    <a:pt x="9930" y="79617"/>
                  </a:cubicBezTo>
                  <a:cubicBezTo>
                    <a:pt x="10562" y="79713"/>
                    <a:pt x="11193" y="79725"/>
                    <a:pt x="11824" y="79725"/>
                  </a:cubicBezTo>
                  <a:cubicBezTo>
                    <a:pt x="11972" y="79726"/>
                    <a:pt x="12120" y="79727"/>
                    <a:pt x="12268" y="79727"/>
                  </a:cubicBezTo>
                  <a:cubicBezTo>
                    <a:pt x="13203" y="79727"/>
                    <a:pt x="14139" y="79697"/>
                    <a:pt x="15074" y="79677"/>
                  </a:cubicBezTo>
                  <a:cubicBezTo>
                    <a:pt x="17158" y="79653"/>
                    <a:pt x="19229" y="79522"/>
                    <a:pt x="21265" y="79189"/>
                  </a:cubicBezTo>
                  <a:cubicBezTo>
                    <a:pt x="24051" y="78760"/>
                    <a:pt x="26742" y="78046"/>
                    <a:pt x="29409" y="77284"/>
                  </a:cubicBezTo>
                  <a:cubicBezTo>
                    <a:pt x="34386" y="75855"/>
                    <a:pt x="39029" y="73950"/>
                    <a:pt x="43661" y="71997"/>
                  </a:cubicBezTo>
                  <a:cubicBezTo>
                    <a:pt x="45995" y="71021"/>
                    <a:pt x="48209" y="69890"/>
                    <a:pt x="50507" y="68878"/>
                  </a:cubicBezTo>
                  <a:cubicBezTo>
                    <a:pt x="52424" y="68033"/>
                    <a:pt x="54234" y="67056"/>
                    <a:pt x="55662" y="65770"/>
                  </a:cubicBezTo>
                  <a:cubicBezTo>
                    <a:pt x="58151" y="63520"/>
                    <a:pt x="60806" y="61389"/>
                    <a:pt x="63425" y="59246"/>
                  </a:cubicBezTo>
                  <a:cubicBezTo>
                    <a:pt x="65759" y="57329"/>
                    <a:pt x="68164" y="55483"/>
                    <a:pt x="70926" y="53888"/>
                  </a:cubicBezTo>
                  <a:cubicBezTo>
                    <a:pt x="73153" y="52590"/>
                    <a:pt x="75415" y="51364"/>
                    <a:pt x="77975" y="50447"/>
                  </a:cubicBezTo>
                  <a:cubicBezTo>
                    <a:pt x="81666" y="49137"/>
                    <a:pt x="85476" y="48090"/>
                    <a:pt x="89381" y="47173"/>
                  </a:cubicBezTo>
                  <a:cubicBezTo>
                    <a:pt x="92869" y="46375"/>
                    <a:pt x="96406" y="45649"/>
                    <a:pt x="99977" y="45077"/>
                  </a:cubicBezTo>
                  <a:cubicBezTo>
                    <a:pt x="103037" y="44601"/>
                    <a:pt x="106121" y="44220"/>
                    <a:pt x="109241" y="43982"/>
                  </a:cubicBezTo>
                  <a:cubicBezTo>
                    <a:pt x="112896" y="43708"/>
                    <a:pt x="116539" y="43518"/>
                    <a:pt x="120194" y="43422"/>
                  </a:cubicBezTo>
                  <a:cubicBezTo>
                    <a:pt x="122286" y="43370"/>
                    <a:pt x="124378" y="43354"/>
                    <a:pt x="126468" y="43354"/>
                  </a:cubicBezTo>
                  <a:cubicBezTo>
                    <a:pt x="129430" y="43354"/>
                    <a:pt x="132389" y="43385"/>
                    <a:pt x="135347" y="43385"/>
                  </a:cubicBezTo>
                  <a:cubicBezTo>
                    <a:pt x="137870" y="43385"/>
                    <a:pt x="140391" y="43363"/>
                    <a:pt x="142911" y="43280"/>
                  </a:cubicBezTo>
                  <a:cubicBezTo>
                    <a:pt x="147376" y="43125"/>
                    <a:pt x="151841" y="43053"/>
                    <a:pt x="156258" y="42506"/>
                  </a:cubicBezTo>
                  <a:cubicBezTo>
                    <a:pt x="159175" y="42137"/>
                    <a:pt x="162080" y="41791"/>
                    <a:pt x="164938" y="41208"/>
                  </a:cubicBezTo>
                  <a:cubicBezTo>
                    <a:pt x="168629" y="40470"/>
                    <a:pt x="172296" y="39648"/>
                    <a:pt x="175904" y="38660"/>
                  </a:cubicBezTo>
                  <a:cubicBezTo>
                    <a:pt x="181619" y="37088"/>
                    <a:pt x="187095" y="35112"/>
                    <a:pt x="192525" y="33064"/>
                  </a:cubicBezTo>
                  <a:cubicBezTo>
                    <a:pt x="199216" y="30552"/>
                    <a:pt x="205312" y="27313"/>
                    <a:pt x="211301" y="23980"/>
                  </a:cubicBezTo>
                  <a:cubicBezTo>
                    <a:pt x="216968" y="20801"/>
                    <a:pt x="222195" y="17193"/>
                    <a:pt x="227505" y="13681"/>
                  </a:cubicBezTo>
                  <a:cubicBezTo>
                    <a:pt x="229791" y="12157"/>
                    <a:pt x="231803" y="10383"/>
                    <a:pt x="234113" y="8882"/>
                  </a:cubicBezTo>
                  <a:cubicBezTo>
                    <a:pt x="238245" y="6180"/>
                    <a:pt x="241793" y="3048"/>
                    <a:pt x="245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3"/>
            <p:cNvSpPr/>
            <p:nvPr/>
          </p:nvSpPr>
          <p:spPr>
            <a:xfrm>
              <a:off x="1875" y="25"/>
              <a:ext cx="5667620" cy="2108269"/>
            </a:xfrm>
            <a:custGeom>
              <a:avLst/>
              <a:gdLst/>
              <a:ahLst/>
              <a:cxnLst/>
              <a:rect l="l" t="t" r="r" b="b"/>
              <a:pathLst>
                <a:path w="177738" h="66033" extrusionOk="0">
                  <a:moveTo>
                    <a:pt x="67676" y="1"/>
                  </a:moveTo>
                  <a:cubicBezTo>
                    <a:pt x="67497" y="60"/>
                    <a:pt x="67319" y="120"/>
                    <a:pt x="67140" y="203"/>
                  </a:cubicBezTo>
                  <a:cubicBezTo>
                    <a:pt x="62306" y="1953"/>
                    <a:pt x="57413" y="3620"/>
                    <a:pt x="52972" y="5918"/>
                  </a:cubicBezTo>
                  <a:cubicBezTo>
                    <a:pt x="47602" y="8692"/>
                    <a:pt x="42935" y="12062"/>
                    <a:pt x="39327" y="16181"/>
                  </a:cubicBezTo>
                  <a:cubicBezTo>
                    <a:pt x="37946" y="17765"/>
                    <a:pt x="36517" y="19289"/>
                    <a:pt x="35112" y="20860"/>
                  </a:cubicBezTo>
                  <a:cubicBezTo>
                    <a:pt x="33326" y="22861"/>
                    <a:pt x="32124" y="25111"/>
                    <a:pt x="30802" y="27314"/>
                  </a:cubicBezTo>
                  <a:cubicBezTo>
                    <a:pt x="28195" y="31635"/>
                    <a:pt x="25635" y="35981"/>
                    <a:pt x="22408" y="40053"/>
                  </a:cubicBezTo>
                  <a:cubicBezTo>
                    <a:pt x="20694" y="42208"/>
                    <a:pt x="18455" y="44042"/>
                    <a:pt x="16312" y="45947"/>
                  </a:cubicBezTo>
                  <a:cubicBezTo>
                    <a:pt x="13490" y="48459"/>
                    <a:pt x="10026" y="50400"/>
                    <a:pt x="6597" y="52376"/>
                  </a:cubicBezTo>
                  <a:cubicBezTo>
                    <a:pt x="4501" y="53602"/>
                    <a:pt x="2370" y="54781"/>
                    <a:pt x="1" y="55686"/>
                  </a:cubicBezTo>
                  <a:lnTo>
                    <a:pt x="1" y="66033"/>
                  </a:lnTo>
                  <a:cubicBezTo>
                    <a:pt x="1418" y="65473"/>
                    <a:pt x="2834" y="64925"/>
                    <a:pt x="4251" y="64389"/>
                  </a:cubicBezTo>
                  <a:cubicBezTo>
                    <a:pt x="8621" y="62782"/>
                    <a:pt x="12562" y="60651"/>
                    <a:pt x="16217" y="58186"/>
                  </a:cubicBezTo>
                  <a:cubicBezTo>
                    <a:pt x="18872" y="56389"/>
                    <a:pt x="21670" y="54686"/>
                    <a:pt x="24397" y="52936"/>
                  </a:cubicBezTo>
                  <a:cubicBezTo>
                    <a:pt x="27837" y="50709"/>
                    <a:pt x="30921" y="48245"/>
                    <a:pt x="33683" y="45542"/>
                  </a:cubicBezTo>
                  <a:cubicBezTo>
                    <a:pt x="36434" y="42863"/>
                    <a:pt x="39351" y="40279"/>
                    <a:pt x="42446" y="37803"/>
                  </a:cubicBezTo>
                  <a:cubicBezTo>
                    <a:pt x="45578" y="35326"/>
                    <a:pt x="48364" y="32624"/>
                    <a:pt x="51019" y="29861"/>
                  </a:cubicBezTo>
                  <a:cubicBezTo>
                    <a:pt x="53900" y="26885"/>
                    <a:pt x="57210" y="24218"/>
                    <a:pt x="60830" y="21765"/>
                  </a:cubicBezTo>
                  <a:cubicBezTo>
                    <a:pt x="64568" y="19229"/>
                    <a:pt x="68366" y="16753"/>
                    <a:pt x="72653" y="14764"/>
                  </a:cubicBezTo>
                  <a:cubicBezTo>
                    <a:pt x="76534" y="12967"/>
                    <a:pt x="80487" y="11252"/>
                    <a:pt x="84702" y="9942"/>
                  </a:cubicBezTo>
                  <a:cubicBezTo>
                    <a:pt x="87333" y="9133"/>
                    <a:pt x="90024" y="8454"/>
                    <a:pt x="92750" y="7859"/>
                  </a:cubicBezTo>
                  <a:cubicBezTo>
                    <a:pt x="95286" y="7311"/>
                    <a:pt x="97846" y="6823"/>
                    <a:pt x="100418" y="6406"/>
                  </a:cubicBezTo>
                  <a:cubicBezTo>
                    <a:pt x="102442" y="6073"/>
                    <a:pt x="104502" y="5835"/>
                    <a:pt x="106550" y="5597"/>
                  </a:cubicBezTo>
                  <a:cubicBezTo>
                    <a:pt x="108650" y="5369"/>
                    <a:pt x="110751" y="5211"/>
                    <a:pt x="112860" y="5211"/>
                  </a:cubicBezTo>
                  <a:cubicBezTo>
                    <a:pt x="113070" y="5211"/>
                    <a:pt x="113281" y="5212"/>
                    <a:pt x="113491" y="5216"/>
                  </a:cubicBezTo>
                  <a:cubicBezTo>
                    <a:pt x="116063" y="5239"/>
                    <a:pt x="118611" y="5513"/>
                    <a:pt x="121135" y="5835"/>
                  </a:cubicBezTo>
                  <a:cubicBezTo>
                    <a:pt x="123016" y="6073"/>
                    <a:pt x="124885" y="6299"/>
                    <a:pt x="126743" y="6585"/>
                  </a:cubicBezTo>
                  <a:cubicBezTo>
                    <a:pt x="128469" y="6847"/>
                    <a:pt x="130196" y="7061"/>
                    <a:pt x="131922" y="7347"/>
                  </a:cubicBezTo>
                  <a:cubicBezTo>
                    <a:pt x="135363" y="7894"/>
                    <a:pt x="138804" y="8454"/>
                    <a:pt x="142316" y="8692"/>
                  </a:cubicBezTo>
                  <a:cubicBezTo>
                    <a:pt x="144100" y="8820"/>
                    <a:pt x="145889" y="8906"/>
                    <a:pt x="147678" y="8906"/>
                  </a:cubicBezTo>
                  <a:cubicBezTo>
                    <a:pt x="149721" y="8906"/>
                    <a:pt x="151762" y="8794"/>
                    <a:pt x="153794" y="8502"/>
                  </a:cubicBezTo>
                  <a:cubicBezTo>
                    <a:pt x="155103" y="8311"/>
                    <a:pt x="156354" y="7966"/>
                    <a:pt x="157604" y="7585"/>
                  </a:cubicBezTo>
                  <a:cubicBezTo>
                    <a:pt x="160318" y="6751"/>
                    <a:pt x="163092" y="5989"/>
                    <a:pt x="165795" y="5096"/>
                  </a:cubicBezTo>
                  <a:cubicBezTo>
                    <a:pt x="169950" y="3727"/>
                    <a:pt x="173844" y="2001"/>
                    <a:pt x="177594" y="84"/>
                  </a:cubicBezTo>
                  <a:cubicBezTo>
                    <a:pt x="177642" y="48"/>
                    <a:pt x="177690" y="36"/>
                    <a:pt x="177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3"/>
            <p:cNvSpPr/>
            <p:nvPr/>
          </p:nvSpPr>
          <p:spPr>
            <a:xfrm>
              <a:off x="-7" y="791"/>
              <a:ext cx="6668378" cy="2353823"/>
            </a:xfrm>
            <a:custGeom>
              <a:avLst/>
              <a:gdLst/>
              <a:ahLst/>
              <a:cxnLst/>
              <a:rect l="l" t="t" r="r" b="b"/>
              <a:pathLst>
                <a:path w="209122" h="73724" extrusionOk="0">
                  <a:moveTo>
                    <a:pt x="179618" y="0"/>
                  </a:moveTo>
                  <a:cubicBezTo>
                    <a:pt x="179070" y="286"/>
                    <a:pt x="178522" y="548"/>
                    <a:pt x="177987" y="834"/>
                  </a:cubicBezTo>
                  <a:cubicBezTo>
                    <a:pt x="173950" y="2917"/>
                    <a:pt x="169712" y="4751"/>
                    <a:pt x="165187" y="6156"/>
                  </a:cubicBezTo>
                  <a:cubicBezTo>
                    <a:pt x="161854" y="7204"/>
                    <a:pt x="158508" y="8263"/>
                    <a:pt x="155055" y="9061"/>
                  </a:cubicBezTo>
                  <a:cubicBezTo>
                    <a:pt x="153329" y="9466"/>
                    <a:pt x="151519" y="9525"/>
                    <a:pt x="149721" y="9597"/>
                  </a:cubicBezTo>
                  <a:cubicBezTo>
                    <a:pt x="148901" y="9634"/>
                    <a:pt x="148080" y="9652"/>
                    <a:pt x="147259" y="9652"/>
                  </a:cubicBezTo>
                  <a:cubicBezTo>
                    <a:pt x="145470" y="9652"/>
                    <a:pt x="143682" y="9569"/>
                    <a:pt x="141911" y="9430"/>
                  </a:cubicBezTo>
                  <a:cubicBezTo>
                    <a:pt x="139756" y="9275"/>
                    <a:pt x="137589" y="9002"/>
                    <a:pt x="135446" y="8644"/>
                  </a:cubicBezTo>
                  <a:cubicBezTo>
                    <a:pt x="132981" y="8240"/>
                    <a:pt x="130481" y="7906"/>
                    <a:pt x="127992" y="7525"/>
                  </a:cubicBezTo>
                  <a:cubicBezTo>
                    <a:pt x="126159" y="7263"/>
                    <a:pt x="124337" y="6977"/>
                    <a:pt x="122504" y="6751"/>
                  </a:cubicBezTo>
                  <a:cubicBezTo>
                    <a:pt x="119217" y="6343"/>
                    <a:pt x="115931" y="5926"/>
                    <a:pt x="112603" y="5926"/>
                  </a:cubicBezTo>
                  <a:cubicBezTo>
                    <a:pt x="111952" y="5926"/>
                    <a:pt x="111299" y="5942"/>
                    <a:pt x="110645" y="5977"/>
                  </a:cubicBezTo>
                  <a:cubicBezTo>
                    <a:pt x="109192" y="6061"/>
                    <a:pt x="107764" y="6192"/>
                    <a:pt x="106335" y="6370"/>
                  </a:cubicBezTo>
                  <a:cubicBezTo>
                    <a:pt x="104358" y="6608"/>
                    <a:pt x="102382" y="6847"/>
                    <a:pt x="100429" y="7192"/>
                  </a:cubicBezTo>
                  <a:cubicBezTo>
                    <a:pt x="97667" y="7680"/>
                    <a:pt x="94893" y="8180"/>
                    <a:pt x="92166" y="8799"/>
                  </a:cubicBezTo>
                  <a:cubicBezTo>
                    <a:pt x="89237" y="9454"/>
                    <a:pt x="86332" y="10180"/>
                    <a:pt x="83570" y="11157"/>
                  </a:cubicBezTo>
                  <a:cubicBezTo>
                    <a:pt x="76188" y="13776"/>
                    <a:pt x="69306" y="16979"/>
                    <a:pt x="63282" y="21158"/>
                  </a:cubicBezTo>
                  <a:cubicBezTo>
                    <a:pt x="60377" y="23170"/>
                    <a:pt x="57424" y="25134"/>
                    <a:pt x="54876" y="27432"/>
                  </a:cubicBezTo>
                  <a:cubicBezTo>
                    <a:pt x="53078" y="29064"/>
                    <a:pt x="51423" y="30778"/>
                    <a:pt x="49721" y="32493"/>
                  </a:cubicBezTo>
                  <a:cubicBezTo>
                    <a:pt x="47435" y="34779"/>
                    <a:pt x="44958" y="36957"/>
                    <a:pt x="42339" y="39041"/>
                  </a:cubicBezTo>
                  <a:cubicBezTo>
                    <a:pt x="39469" y="41327"/>
                    <a:pt x="36790" y="43768"/>
                    <a:pt x="34231" y="46268"/>
                  </a:cubicBezTo>
                  <a:cubicBezTo>
                    <a:pt x="30933" y="49495"/>
                    <a:pt x="27063" y="52328"/>
                    <a:pt x="22896" y="54900"/>
                  </a:cubicBezTo>
                  <a:cubicBezTo>
                    <a:pt x="20527" y="56365"/>
                    <a:pt x="18193" y="57853"/>
                    <a:pt x="15907" y="59401"/>
                  </a:cubicBezTo>
                  <a:cubicBezTo>
                    <a:pt x="12252" y="61877"/>
                    <a:pt x="8132" y="63830"/>
                    <a:pt x="3739" y="65485"/>
                  </a:cubicBezTo>
                  <a:cubicBezTo>
                    <a:pt x="2489" y="65949"/>
                    <a:pt x="1238" y="66425"/>
                    <a:pt x="0" y="66913"/>
                  </a:cubicBezTo>
                  <a:lnTo>
                    <a:pt x="0" y="73724"/>
                  </a:lnTo>
                  <a:cubicBezTo>
                    <a:pt x="2536" y="73248"/>
                    <a:pt x="5072" y="72878"/>
                    <a:pt x="7632" y="72509"/>
                  </a:cubicBezTo>
                  <a:cubicBezTo>
                    <a:pt x="11192" y="71997"/>
                    <a:pt x="14669" y="71366"/>
                    <a:pt x="18062" y="70438"/>
                  </a:cubicBezTo>
                  <a:cubicBezTo>
                    <a:pt x="21169" y="69604"/>
                    <a:pt x="24325" y="68866"/>
                    <a:pt x="27385" y="67949"/>
                  </a:cubicBezTo>
                  <a:cubicBezTo>
                    <a:pt x="31397" y="66759"/>
                    <a:pt x="35124" y="65211"/>
                    <a:pt x="38731" y="63449"/>
                  </a:cubicBezTo>
                  <a:cubicBezTo>
                    <a:pt x="41529" y="62079"/>
                    <a:pt x="44279" y="60651"/>
                    <a:pt x="46732" y="58924"/>
                  </a:cubicBezTo>
                  <a:cubicBezTo>
                    <a:pt x="48030" y="58008"/>
                    <a:pt x="49221" y="57031"/>
                    <a:pt x="50292" y="55984"/>
                  </a:cubicBezTo>
                  <a:cubicBezTo>
                    <a:pt x="52661" y="53698"/>
                    <a:pt x="55102" y="51459"/>
                    <a:pt x="57734" y="49364"/>
                  </a:cubicBezTo>
                  <a:cubicBezTo>
                    <a:pt x="61163" y="46625"/>
                    <a:pt x="63984" y="43565"/>
                    <a:pt x="66675" y="40410"/>
                  </a:cubicBezTo>
                  <a:cubicBezTo>
                    <a:pt x="70152" y="36338"/>
                    <a:pt x="74450" y="32874"/>
                    <a:pt x="79593" y="30016"/>
                  </a:cubicBezTo>
                  <a:cubicBezTo>
                    <a:pt x="82391" y="28456"/>
                    <a:pt x="85118" y="26813"/>
                    <a:pt x="88047" y="25385"/>
                  </a:cubicBezTo>
                  <a:cubicBezTo>
                    <a:pt x="90738" y="24075"/>
                    <a:pt x="93655" y="23099"/>
                    <a:pt x="96679" y="22277"/>
                  </a:cubicBezTo>
                  <a:cubicBezTo>
                    <a:pt x="98632" y="21753"/>
                    <a:pt x="100596" y="21253"/>
                    <a:pt x="102608" y="20848"/>
                  </a:cubicBezTo>
                  <a:cubicBezTo>
                    <a:pt x="104882" y="20384"/>
                    <a:pt x="107168" y="19967"/>
                    <a:pt x="109514" y="19717"/>
                  </a:cubicBezTo>
                  <a:cubicBezTo>
                    <a:pt x="110550" y="19598"/>
                    <a:pt x="111597" y="19491"/>
                    <a:pt x="112633" y="19360"/>
                  </a:cubicBezTo>
                  <a:cubicBezTo>
                    <a:pt x="116011" y="18936"/>
                    <a:pt x="119400" y="18735"/>
                    <a:pt x="122799" y="18735"/>
                  </a:cubicBezTo>
                  <a:cubicBezTo>
                    <a:pt x="124361" y="18735"/>
                    <a:pt x="125926" y="18777"/>
                    <a:pt x="127492" y="18860"/>
                  </a:cubicBezTo>
                  <a:cubicBezTo>
                    <a:pt x="129552" y="18955"/>
                    <a:pt x="131624" y="19122"/>
                    <a:pt x="133684" y="19312"/>
                  </a:cubicBezTo>
                  <a:cubicBezTo>
                    <a:pt x="139008" y="19844"/>
                    <a:pt x="144321" y="20539"/>
                    <a:pt x="149704" y="20539"/>
                  </a:cubicBezTo>
                  <a:cubicBezTo>
                    <a:pt x="149749" y="20539"/>
                    <a:pt x="149795" y="20539"/>
                    <a:pt x="149840" y="20539"/>
                  </a:cubicBezTo>
                  <a:cubicBezTo>
                    <a:pt x="152972" y="20527"/>
                    <a:pt x="156103" y="20467"/>
                    <a:pt x="159222" y="20134"/>
                  </a:cubicBezTo>
                  <a:cubicBezTo>
                    <a:pt x="162949" y="19753"/>
                    <a:pt x="166616" y="19110"/>
                    <a:pt x="170260" y="18396"/>
                  </a:cubicBezTo>
                  <a:cubicBezTo>
                    <a:pt x="173355" y="17788"/>
                    <a:pt x="176320" y="16872"/>
                    <a:pt x="179237" y="15860"/>
                  </a:cubicBezTo>
                  <a:cubicBezTo>
                    <a:pt x="183059" y="14538"/>
                    <a:pt x="186845" y="13121"/>
                    <a:pt x="190476" y="11502"/>
                  </a:cubicBezTo>
                  <a:cubicBezTo>
                    <a:pt x="195144" y="9406"/>
                    <a:pt x="199466" y="6966"/>
                    <a:pt x="203526" y="4239"/>
                  </a:cubicBezTo>
                  <a:cubicBezTo>
                    <a:pt x="205526" y="2917"/>
                    <a:pt x="207359" y="1489"/>
                    <a:pt x="209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3"/>
            <p:cNvSpPr/>
            <p:nvPr/>
          </p:nvSpPr>
          <p:spPr>
            <a:xfrm>
              <a:off x="-7" y="1557"/>
              <a:ext cx="9141477" cy="5141349"/>
            </a:xfrm>
            <a:custGeom>
              <a:avLst/>
              <a:gdLst/>
              <a:ahLst/>
              <a:cxnLst/>
              <a:rect l="l" t="t" r="r" b="b"/>
              <a:pathLst>
                <a:path w="286679" h="161032" extrusionOk="0">
                  <a:moveTo>
                    <a:pt x="245459" y="0"/>
                  </a:moveTo>
                  <a:cubicBezTo>
                    <a:pt x="241804" y="3036"/>
                    <a:pt x="238256" y="6180"/>
                    <a:pt x="234125" y="8894"/>
                  </a:cubicBezTo>
                  <a:cubicBezTo>
                    <a:pt x="231815" y="10394"/>
                    <a:pt x="229826" y="12168"/>
                    <a:pt x="227517" y="13681"/>
                  </a:cubicBezTo>
                  <a:cubicBezTo>
                    <a:pt x="222206" y="17193"/>
                    <a:pt x="216980" y="20812"/>
                    <a:pt x="211312" y="23979"/>
                  </a:cubicBezTo>
                  <a:cubicBezTo>
                    <a:pt x="205323" y="27325"/>
                    <a:pt x="199227" y="30564"/>
                    <a:pt x="192536" y="33076"/>
                  </a:cubicBezTo>
                  <a:cubicBezTo>
                    <a:pt x="187107" y="35112"/>
                    <a:pt x="181630" y="37088"/>
                    <a:pt x="175915" y="38672"/>
                  </a:cubicBezTo>
                  <a:cubicBezTo>
                    <a:pt x="172319" y="39672"/>
                    <a:pt x="168652" y="40470"/>
                    <a:pt x="164949" y="41220"/>
                  </a:cubicBezTo>
                  <a:cubicBezTo>
                    <a:pt x="162092" y="41791"/>
                    <a:pt x="159175" y="42148"/>
                    <a:pt x="156270" y="42505"/>
                  </a:cubicBezTo>
                  <a:cubicBezTo>
                    <a:pt x="151852" y="43065"/>
                    <a:pt x="147376" y="43137"/>
                    <a:pt x="142923" y="43279"/>
                  </a:cubicBezTo>
                  <a:cubicBezTo>
                    <a:pt x="140300" y="43370"/>
                    <a:pt x="137676" y="43394"/>
                    <a:pt x="135052" y="43394"/>
                  </a:cubicBezTo>
                  <a:cubicBezTo>
                    <a:pt x="132207" y="43394"/>
                    <a:pt x="129362" y="43366"/>
                    <a:pt x="126519" y="43366"/>
                  </a:cubicBezTo>
                  <a:cubicBezTo>
                    <a:pt x="124413" y="43366"/>
                    <a:pt x="122309" y="43381"/>
                    <a:pt x="120206" y="43434"/>
                  </a:cubicBezTo>
                  <a:cubicBezTo>
                    <a:pt x="116550" y="43518"/>
                    <a:pt x="112907" y="43720"/>
                    <a:pt x="109252" y="43982"/>
                  </a:cubicBezTo>
                  <a:cubicBezTo>
                    <a:pt x="106132" y="44208"/>
                    <a:pt x="103049" y="44613"/>
                    <a:pt x="99989" y="45089"/>
                  </a:cubicBezTo>
                  <a:cubicBezTo>
                    <a:pt x="96417" y="45637"/>
                    <a:pt x="92881" y="46363"/>
                    <a:pt x="89392" y="47185"/>
                  </a:cubicBezTo>
                  <a:cubicBezTo>
                    <a:pt x="85487" y="48089"/>
                    <a:pt x="81677" y="49149"/>
                    <a:pt x="77986" y="50459"/>
                  </a:cubicBezTo>
                  <a:cubicBezTo>
                    <a:pt x="75426" y="51364"/>
                    <a:pt x="73164" y="52614"/>
                    <a:pt x="70938" y="53900"/>
                  </a:cubicBezTo>
                  <a:cubicBezTo>
                    <a:pt x="68175" y="55483"/>
                    <a:pt x="65770" y="57329"/>
                    <a:pt x="63437" y="59258"/>
                  </a:cubicBezTo>
                  <a:cubicBezTo>
                    <a:pt x="60817" y="61401"/>
                    <a:pt x="58162" y="63520"/>
                    <a:pt x="55674" y="65770"/>
                  </a:cubicBezTo>
                  <a:cubicBezTo>
                    <a:pt x="54245" y="67068"/>
                    <a:pt x="52435" y="68032"/>
                    <a:pt x="50518" y="68878"/>
                  </a:cubicBezTo>
                  <a:cubicBezTo>
                    <a:pt x="48220" y="69914"/>
                    <a:pt x="46006" y="71021"/>
                    <a:pt x="43672" y="72009"/>
                  </a:cubicBezTo>
                  <a:cubicBezTo>
                    <a:pt x="39041" y="73962"/>
                    <a:pt x="34385" y="75867"/>
                    <a:pt x="29420" y="77295"/>
                  </a:cubicBezTo>
                  <a:cubicBezTo>
                    <a:pt x="26765" y="78046"/>
                    <a:pt x="24063" y="78760"/>
                    <a:pt x="21289" y="79200"/>
                  </a:cubicBezTo>
                  <a:cubicBezTo>
                    <a:pt x="19241" y="79510"/>
                    <a:pt x="17181" y="79653"/>
                    <a:pt x="15097" y="79689"/>
                  </a:cubicBezTo>
                  <a:cubicBezTo>
                    <a:pt x="14216" y="79698"/>
                    <a:pt x="13342" y="79731"/>
                    <a:pt x="12470" y="79731"/>
                  </a:cubicBezTo>
                  <a:cubicBezTo>
                    <a:pt x="12258" y="79731"/>
                    <a:pt x="12046" y="79729"/>
                    <a:pt x="11835" y="79724"/>
                  </a:cubicBezTo>
                  <a:cubicBezTo>
                    <a:pt x="11192" y="79724"/>
                    <a:pt x="10573" y="79701"/>
                    <a:pt x="9942" y="79629"/>
                  </a:cubicBezTo>
                  <a:cubicBezTo>
                    <a:pt x="9813" y="79613"/>
                    <a:pt x="9683" y="79598"/>
                    <a:pt x="9556" y="79598"/>
                  </a:cubicBezTo>
                  <a:cubicBezTo>
                    <a:pt x="9310" y="79598"/>
                    <a:pt x="9079" y="79655"/>
                    <a:pt x="8906" y="79867"/>
                  </a:cubicBezTo>
                  <a:cubicBezTo>
                    <a:pt x="8766" y="80029"/>
                    <a:pt x="8567" y="80062"/>
                    <a:pt x="8360" y="80062"/>
                  </a:cubicBezTo>
                  <a:cubicBezTo>
                    <a:pt x="8215" y="80062"/>
                    <a:pt x="8066" y="80046"/>
                    <a:pt x="7930" y="80046"/>
                  </a:cubicBezTo>
                  <a:cubicBezTo>
                    <a:pt x="5358" y="80058"/>
                    <a:pt x="2786" y="80070"/>
                    <a:pt x="226" y="80070"/>
                  </a:cubicBezTo>
                  <a:lnTo>
                    <a:pt x="0" y="80070"/>
                  </a:lnTo>
                  <a:lnTo>
                    <a:pt x="0" y="80867"/>
                  </a:lnTo>
                  <a:lnTo>
                    <a:pt x="107" y="80867"/>
                  </a:lnTo>
                  <a:cubicBezTo>
                    <a:pt x="2631" y="80867"/>
                    <a:pt x="5179" y="80879"/>
                    <a:pt x="7715" y="80879"/>
                  </a:cubicBezTo>
                  <a:cubicBezTo>
                    <a:pt x="7872" y="80879"/>
                    <a:pt x="8034" y="80870"/>
                    <a:pt x="8193" y="80870"/>
                  </a:cubicBezTo>
                  <a:cubicBezTo>
                    <a:pt x="8543" y="80870"/>
                    <a:pt x="8883" y="80915"/>
                    <a:pt x="9144" y="81201"/>
                  </a:cubicBezTo>
                  <a:cubicBezTo>
                    <a:pt x="9229" y="81286"/>
                    <a:pt x="9381" y="81328"/>
                    <a:pt x="9543" y="81328"/>
                  </a:cubicBezTo>
                  <a:cubicBezTo>
                    <a:pt x="9608" y="81328"/>
                    <a:pt x="9675" y="81321"/>
                    <a:pt x="9739" y="81308"/>
                  </a:cubicBezTo>
                  <a:cubicBezTo>
                    <a:pt x="10335" y="81207"/>
                    <a:pt x="10930" y="81186"/>
                    <a:pt x="11527" y="81186"/>
                  </a:cubicBezTo>
                  <a:cubicBezTo>
                    <a:pt x="11945" y="81186"/>
                    <a:pt x="12363" y="81196"/>
                    <a:pt x="12783" y="81196"/>
                  </a:cubicBezTo>
                  <a:cubicBezTo>
                    <a:pt x="12963" y="81196"/>
                    <a:pt x="13143" y="81194"/>
                    <a:pt x="13323" y="81189"/>
                  </a:cubicBezTo>
                  <a:cubicBezTo>
                    <a:pt x="13659" y="81180"/>
                    <a:pt x="13994" y="81176"/>
                    <a:pt x="14329" y="81176"/>
                  </a:cubicBezTo>
                  <a:cubicBezTo>
                    <a:pt x="16357" y="81176"/>
                    <a:pt x="18367" y="81328"/>
                    <a:pt x="20360" y="81594"/>
                  </a:cubicBezTo>
                  <a:cubicBezTo>
                    <a:pt x="22717" y="81903"/>
                    <a:pt x="24991" y="82439"/>
                    <a:pt x="27254" y="83034"/>
                  </a:cubicBezTo>
                  <a:cubicBezTo>
                    <a:pt x="31123" y="84058"/>
                    <a:pt x="34862" y="85332"/>
                    <a:pt x="38505" y="86761"/>
                  </a:cubicBezTo>
                  <a:cubicBezTo>
                    <a:pt x="42934" y="88487"/>
                    <a:pt x="47185" y="90464"/>
                    <a:pt x="51423" y="92440"/>
                  </a:cubicBezTo>
                  <a:cubicBezTo>
                    <a:pt x="53162" y="93262"/>
                    <a:pt x="54745" y="94238"/>
                    <a:pt x="56031" y="95452"/>
                  </a:cubicBezTo>
                  <a:cubicBezTo>
                    <a:pt x="58115" y="97369"/>
                    <a:pt x="60353" y="99155"/>
                    <a:pt x="62579" y="100965"/>
                  </a:cubicBezTo>
                  <a:cubicBezTo>
                    <a:pt x="65234" y="103144"/>
                    <a:pt x="67961" y="105239"/>
                    <a:pt x="71021" y="107097"/>
                  </a:cubicBezTo>
                  <a:cubicBezTo>
                    <a:pt x="75462" y="109776"/>
                    <a:pt x="80498" y="111526"/>
                    <a:pt x="85797" y="112895"/>
                  </a:cubicBezTo>
                  <a:cubicBezTo>
                    <a:pt x="88821" y="113669"/>
                    <a:pt x="91869" y="114395"/>
                    <a:pt x="94964" y="114955"/>
                  </a:cubicBezTo>
                  <a:cubicBezTo>
                    <a:pt x="97155" y="115360"/>
                    <a:pt x="99346" y="115753"/>
                    <a:pt x="101549" y="116074"/>
                  </a:cubicBezTo>
                  <a:cubicBezTo>
                    <a:pt x="103644" y="116384"/>
                    <a:pt x="105775" y="116610"/>
                    <a:pt x="107906" y="116824"/>
                  </a:cubicBezTo>
                  <a:cubicBezTo>
                    <a:pt x="110383" y="117074"/>
                    <a:pt x="112883" y="117217"/>
                    <a:pt x="115372" y="117312"/>
                  </a:cubicBezTo>
                  <a:cubicBezTo>
                    <a:pt x="119422" y="117474"/>
                    <a:pt x="123482" y="117578"/>
                    <a:pt x="127534" y="117578"/>
                  </a:cubicBezTo>
                  <a:cubicBezTo>
                    <a:pt x="127949" y="117578"/>
                    <a:pt x="128363" y="117576"/>
                    <a:pt x="128778" y="117574"/>
                  </a:cubicBezTo>
                  <a:cubicBezTo>
                    <a:pt x="130850" y="117568"/>
                    <a:pt x="132922" y="117559"/>
                    <a:pt x="134993" y="117559"/>
                  </a:cubicBezTo>
                  <a:cubicBezTo>
                    <a:pt x="140528" y="117559"/>
                    <a:pt x="146060" y="117624"/>
                    <a:pt x="151579" y="117979"/>
                  </a:cubicBezTo>
                  <a:cubicBezTo>
                    <a:pt x="154912" y="118205"/>
                    <a:pt x="158210" y="118610"/>
                    <a:pt x="161497" y="119063"/>
                  </a:cubicBezTo>
                  <a:cubicBezTo>
                    <a:pt x="164259" y="119455"/>
                    <a:pt x="166961" y="120063"/>
                    <a:pt x="169652" y="120658"/>
                  </a:cubicBezTo>
                  <a:cubicBezTo>
                    <a:pt x="172700" y="121348"/>
                    <a:pt x="175689" y="122182"/>
                    <a:pt x="178665" y="123051"/>
                  </a:cubicBezTo>
                  <a:cubicBezTo>
                    <a:pt x="183011" y="124337"/>
                    <a:pt x="187214" y="125885"/>
                    <a:pt x="191393" y="127421"/>
                  </a:cubicBezTo>
                  <a:cubicBezTo>
                    <a:pt x="196191" y="129183"/>
                    <a:pt x="200740" y="131302"/>
                    <a:pt x="205097" y="133636"/>
                  </a:cubicBezTo>
                  <a:cubicBezTo>
                    <a:pt x="208610" y="135529"/>
                    <a:pt x="212217" y="137327"/>
                    <a:pt x="215515" y="139446"/>
                  </a:cubicBezTo>
                  <a:cubicBezTo>
                    <a:pt x="221409" y="143220"/>
                    <a:pt x="227386" y="146947"/>
                    <a:pt x="232863" y="151090"/>
                  </a:cubicBezTo>
                  <a:cubicBezTo>
                    <a:pt x="235089" y="152793"/>
                    <a:pt x="237423" y="154400"/>
                    <a:pt x="239709" y="156067"/>
                  </a:cubicBezTo>
                  <a:cubicBezTo>
                    <a:pt x="241328" y="157258"/>
                    <a:pt x="242685" y="158627"/>
                    <a:pt x="244197" y="159877"/>
                  </a:cubicBezTo>
                  <a:cubicBezTo>
                    <a:pt x="244674" y="160258"/>
                    <a:pt x="245138" y="160651"/>
                    <a:pt x="245614" y="161032"/>
                  </a:cubicBezTo>
                  <a:lnTo>
                    <a:pt x="247007" y="161032"/>
                  </a:lnTo>
                  <a:cubicBezTo>
                    <a:pt x="246376" y="160532"/>
                    <a:pt x="245733" y="160044"/>
                    <a:pt x="245102" y="159520"/>
                  </a:cubicBezTo>
                  <a:cubicBezTo>
                    <a:pt x="242602" y="157389"/>
                    <a:pt x="240209" y="155198"/>
                    <a:pt x="237387" y="153317"/>
                  </a:cubicBezTo>
                  <a:cubicBezTo>
                    <a:pt x="233398" y="150638"/>
                    <a:pt x="229791" y="147637"/>
                    <a:pt x="225719" y="145018"/>
                  </a:cubicBezTo>
                  <a:cubicBezTo>
                    <a:pt x="219861" y="141291"/>
                    <a:pt x="214241" y="137339"/>
                    <a:pt x="207824" y="134148"/>
                  </a:cubicBezTo>
                  <a:cubicBezTo>
                    <a:pt x="205442" y="132957"/>
                    <a:pt x="203192" y="131647"/>
                    <a:pt x="200775" y="130528"/>
                  </a:cubicBezTo>
                  <a:cubicBezTo>
                    <a:pt x="196572" y="128587"/>
                    <a:pt x="192262" y="126849"/>
                    <a:pt x="187797" y="125289"/>
                  </a:cubicBezTo>
                  <a:cubicBezTo>
                    <a:pt x="182237" y="123337"/>
                    <a:pt x="176677" y="121479"/>
                    <a:pt x="170795" y="120158"/>
                  </a:cubicBezTo>
                  <a:cubicBezTo>
                    <a:pt x="166854" y="119265"/>
                    <a:pt x="162890" y="118443"/>
                    <a:pt x="158818" y="117931"/>
                  </a:cubicBezTo>
                  <a:cubicBezTo>
                    <a:pt x="154996" y="117455"/>
                    <a:pt x="151150" y="117086"/>
                    <a:pt x="147280" y="117015"/>
                  </a:cubicBezTo>
                  <a:cubicBezTo>
                    <a:pt x="143935" y="116943"/>
                    <a:pt x="140601" y="116753"/>
                    <a:pt x="137255" y="116753"/>
                  </a:cubicBezTo>
                  <a:cubicBezTo>
                    <a:pt x="133761" y="116753"/>
                    <a:pt x="130269" y="116791"/>
                    <a:pt x="126781" y="116791"/>
                  </a:cubicBezTo>
                  <a:cubicBezTo>
                    <a:pt x="123292" y="116791"/>
                    <a:pt x="119807" y="116753"/>
                    <a:pt x="116324" y="116598"/>
                  </a:cubicBezTo>
                  <a:cubicBezTo>
                    <a:pt x="114431" y="116503"/>
                    <a:pt x="112526" y="116443"/>
                    <a:pt x="110645" y="116300"/>
                  </a:cubicBezTo>
                  <a:cubicBezTo>
                    <a:pt x="107978" y="116110"/>
                    <a:pt x="105311" y="115884"/>
                    <a:pt x="102692" y="115467"/>
                  </a:cubicBezTo>
                  <a:cubicBezTo>
                    <a:pt x="100465" y="115110"/>
                    <a:pt x="98203" y="114812"/>
                    <a:pt x="95976" y="114395"/>
                  </a:cubicBezTo>
                  <a:cubicBezTo>
                    <a:pt x="92738" y="113776"/>
                    <a:pt x="89547" y="113038"/>
                    <a:pt x="86380" y="112252"/>
                  </a:cubicBezTo>
                  <a:cubicBezTo>
                    <a:pt x="83713" y="111597"/>
                    <a:pt x="81129" y="110764"/>
                    <a:pt x="78581" y="109847"/>
                  </a:cubicBezTo>
                  <a:cubicBezTo>
                    <a:pt x="75307" y="108692"/>
                    <a:pt x="72426" y="107085"/>
                    <a:pt x="69723" y="105299"/>
                  </a:cubicBezTo>
                  <a:cubicBezTo>
                    <a:pt x="65282" y="102346"/>
                    <a:pt x="61413" y="98977"/>
                    <a:pt x="57519" y="95595"/>
                  </a:cubicBezTo>
                  <a:cubicBezTo>
                    <a:pt x="56090" y="94345"/>
                    <a:pt x="54602" y="93155"/>
                    <a:pt x="52781" y="92226"/>
                  </a:cubicBezTo>
                  <a:cubicBezTo>
                    <a:pt x="51661" y="91666"/>
                    <a:pt x="50518" y="91154"/>
                    <a:pt x="49387" y="90619"/>
                  </a:cubicBezTo>
                  <a:cubicBezTo>
                    <a:pt x="43089" y="87666"/>
                    <a:pt x="36648" y="84904"/>
                    <a:pt x="29694" y="82915"/>
                  </a:cubicBezTo>
                  <a:cubicBezTo>
                    <a:pt x="27789" y="82368"/>
                    <a:pt x="25884" y="81808"/>
                    <a:pt x="23908" y="81451"/>
                  </a:cubicBezTo>
                  <a:cubicBezTo>
                    <a:pt x="23170" y="81320"/>
                    <a:pt x="22479" y="81153"/>
                    <a:pt x="21765" y="81010"/>
                  </a:cubicBezTo>
                  <a:cubicBezTo>
                    <a:pt x="22445" y="80939"/>
                    <a:pt x="23121" y="80910"/>
                    <a:pt x="23792" y="80910"/>
                  </a:cubicBezTo>
                  <a:cubicBezTo>
                    <a:pt x="25940" y="80910"/>
                    <a:pt x="28048" y="81207"/>
                    <a:pt x="30171" y="81379"/>
                  </a:cubicBezTo>
                  <a:cubicBezTo>
                    <a:pt x="31314" y="81475"/>
                    <a:pt x="32480" y="81546"/>
                    <a:pt x="33623" y="81689"/>
                  </a:cubicBezTo>
                  <a:cubicBezTo>
                    <a:pt x="35350" y="81915"/>
                    <a:pt x="37076" y="82201"/>
                    <a:pt x="38791" y="82498"/>
                  </a:cubicBezTo>
                  <a:cubicBezTo>
                    <a:pt x="41327" y="82927"/>
                    <a:pt x="43910" y="83237"/>
                    <a:pt x="46375" y="83856"/>
                  </a:cubicBezTo>
                  <a:cubicBezTo>
                    <a:pt x="50352" y="84820"/>
                    <a:pt x="54364" y="85677"/>
                    <a:pt x="58210" y="86951"/>
                  </a:cubicBezTo>
                  <a:cubicBezTo>
                    <a:pt x="61615" y="88059"/>
                    <a:pt x="65187" y="88892"/>
                    <a:pt x="68521" y="90178"/>
                  </a:cubicBezTo>
                  <a:cubicBezTo>
                    <a:pt x="70735" y="91023"/>
                    <a:pt x="73045" y="91750"/>
                    <a:pt x="75224" y="92678"/>
                  </a:cubicBezTo>
                  <a:cubicBezTo>
                    <a:pt x="76903" y="93393"/>
                    <a:pt x="78498" y="94238"/>
                    <a:pt x="80248" y="94845"/>
                  </a:cubicBezTo>
                  <a:cubicBezTo>
                    <a:pt x="83999" y="96155"/>
                    <a:pt x="87606" y="97738"/>
                    <a:pt x="91571" y="98655"/>
                  </a:cubicBezTo>
                  <a:cubicBezTo>
                    <a:pt x="93226" y="99048"/>
                    <a:pt x="94845" y="99477"/>
                    <a:pt x="96548" y="99715"/>
                  </a:cubicBezTo>
                  <a:cubicBezTo>
                    <a:pt x="99513" y="100111"/>
                    <a:pt x="102501" y="100432"/>
                    <a:pt x="105530" y="100432"/>
                  </a:cubicBezTo>
                  <a:cubicBezTo>
                    <a:pt x="105687" y="100432"/>
                    <a:pt x="105844" y="100431"/>
                    <a:pt x="106001" y="100429"/>
                  </a:cubicBezTo>
                  <a:cubicBezTo>
                    <a:pt x="106594" y="100425"/>
                    <a:pt x="107187" y="100424"/>
                    <a:pt x="107780" y="100424"/>
                  </a:cubicBezTo>
                  <a:cubicBezTo>
                    <a:pt x="108274" y="100424"/>
                    <a:pt x="108768" y="100425"/>
                    <a:pt x="109261" y="100425"/>
                  </a:cubicBezTo>
                  <a:cubicBezTo>
                    <a:pt x="111625" y="100425"/>
                    <a:pt x="113986" y="100410"/>
                    <a:pt x="116336" y="100239"/>
                  </a:cubicBezTo>
                  <a:cubicBezTo>
                    <a:pt x="120087" y="99953"/>
                    <a:pt x="123837" y="99751"/>
                    <a:pt x="127576" y="99382"/>
                  </a:cubicBezTo>
                  <a:cubicBezTo>
                    <a:pt x="131659" y="98977"/>
                    <a:pt x="135767" y="98643"/>
                    <a:pt x="139839" y="98227"/>
                  </a:cubicBezTo>
                  <a:cubicBezTo>
                    <a:pt x="143042" y="97905"/>
                    <a:pt x="146268" y="97619"/>
                    <a:pt x="149495" y="97441"/>
                  </a:cubicBezTo>
                  <a:cubicBezTo>
                    <a:pt x="151340" y="97337"/>
                    <a:pt x="153184" y="97291"/>
                    <a:pt x="155026" y="97291"/>
                  </a:cubicBezTo>
                  <a:cubicBezTo>
                    <a:pt x="158462" y="97291"/>
                    <a:pt x="161893" y="97451"/>
                    <a:pt x="165318" y="97691"/>
                  </a:cubicBezTo>
                  <a:cubicBezTo>
                    <a:pt x="168057" y="97893"/>
                    <a:pt x="170783" y="98131"/>
                    <a:pt x="173486" y="98441"/>
                  </a:cubicBezTo>
                  <a:cubicBezTo>
                    <a:pt x="176582" y="98798"/>
                    <a:pt x="179642" y="99322"/>
                    <a:pt x="182654" y="99929"/>
                  </a:cubicBezTo>
                  <a:cubicBezTo>
                    <a:pt x="184357" y="100274"/>
                    <a:pt x="186035" y="100655"/>
                    <a:pt x="187702" y="101072"/>
                  </a:cubicBezTo>
                  <a:cubicBezTo>
                    <a:pt x="190036" y="101644"/>
                    <a:pt x="192381" y="102251"/>
                    <a:pt x="194703" y="102834"/>
                  </a:cubicBezTo>
                  <a:cubicBezTo>
                    <a:pt x="197060" y="103430"/>
                    <a:pt x="199346" y="104204"/>
                    <a:pt x="201632" y="104930"/>
                  </a:cubicBezTo>
                  <a:cubicBezTo>
                    <a:pt x="204883" y="105954"/>
                    <a:pt x="208014" y="107121"/>
                    <a:pt x="210979" y="108561"/>
                  </a:cubicBezTo>
                  <a:cubicBezTo>
                    <a:pt x="215515" y="110776"/>
                    <a:pt x="219730" y="113371"/>
                    <a:pt x="224266" y="115586"/>
                  </a:cubicBezTo>
                  <a:cubicBezTo>
                    <a:pt x="226612" y="116729"/>
                    <a:pt x="228541" y="118265"/>
                    <a:pt x="230672" y="119598"/>
                  </a:cubicBezTo>
                  <a:cubicBezTo>
                    <a:pt x="234708" y="122134"/>
                    <a:pt x="238828" y="124563"/>
                    <a:pt x="242780" y="127147"/>
                  </a:cubicBezTo>
                  <a:cubicBezTo>
                    <a:pt x="247745" y="130409"/>
                    <a:pt x="252948" y="133445"/>
                    <a:pt x="258116" y="136493"/>
                  </a:cubicBezTo>
                  <a:cubicBezTo>
                    <a:pt x="263259" y="139529"/>
                    <a:pt x="268784" y="142161"/>
                    <a:pt x="274499" y="144589"/>
                  </a:cubicBezTo>
                  <a:cubicBezTo>
                    <a:pt x="278344" y="146233"/>
                    <a:pt x="282345" y="147495"/>
                    <a:pt x="286655" y="148138"/>
                  </a:cubicBezTo>
                  <a:lnTo>
                    <a:pt x="286655" y="147399"/>
                  </a:lnTo>
                  <a:cubicBezTo>
                    <a:pt x="286238" y="147328"/>
                    <a:pt x="285822" y="147197"/>
                    <a:pt x="285393" y="147125"/>
                  </a:cubicBezTo>
                  <a:cubicBezTo>
                    <a:pt x="283476" y="146792"/>
                    <a:pt x="281571" y="146375"/>
                    <a:pt x="279785" y="145768"/>
                  </a:cubicBezTo>
                  <a:cubicBezTo>
                    <a:pt x="275987" y="144447"/>
                    <a:pt x="272403" y="142815"/>
                    <a:pt x="268831" y="141184"/>
                  </a:cubicBezTo>
                  <a:cubicBezTo>
                    <a:pt x="261914" y="137993"/>
                    <a:pt x="255663" y="134112"/>
                    <a:pt x="249353" y="130302"/>
                  </a:cubicBezTo>
                  <a:cubicBezTo>
                    <a:pt x="244852" y="127599"/>
                    <a:pt x="240518" y="124706"/>
                    <a:pt x="236077" y="121944"/>
                  </a:cubicBezTo>
                  <a:cubicBezTo>
                    <a:pt x="233470" y="120313"/>
                    <a:pt x="230803" y="118753"/>
                    <a:pt x="228314" y="117027"/>
                  </a:cubicBezTo>
                  <a:cubicBezTo>
                    <a:pt x="227338" y="116348"/>
                    <a:pt x="226290" y="115717"/>
                    <a:pt x="225195" y="115122"/>
                  </a:cubicBezTo>
                  <a:cubicBezTo>
                    <a:pt x="222838" y="113859"/>
                    <a:pt x="220385" y="112716"/>
                    <a:pt x="218099" y="111407"/>
                  </a:cubicBezTo>
                  <a:cubicBezTo>
                    <a:pt x="214884" y="109561"/>
                    <a:pt x="211574" y="107799"/>
                    <a:pt x="208002" y="106347"/>
                  </a:cubicBezTo>
                  <a:cubicBezTo>
                    <a:pt x="205335" y="105251"/>
                    <a:pt x="202525" y="104418"/>
                    <a:pt x="199763" y="103513"/>
                  </a:cubicBezTo>
                  <a:cubicBezTo>
                    <a:pt x="195536" y="102132"/>
                    <a:pt x="191143" y="101084"/>
                    <a:pt x="186750" y="100048"/>
                  </a:cubicBezTo>
                  <a:cubicBezTo>
                    <a:pt x="184047" y="99405"/>
                    <a:pt x="181285" y="98846"/>
                    <a:pt x="178511" y="98369"/>
                  </a:cubicBezTo>
                  <a:cubicBezTo>
                    <a:pt x="176403" y="98012"/>
                    <a:pt x="174296" y="97738"/>
                    <a:pt x="172165" y="97512"/>
                  </a:cubicBezTo>
                  <a:cubicBezTo>
                    <a:pt x="170533" y="97334"/>
                    <a:pt x="168878" y="97203"/>
                    <a:pt x="167235" y="97084"/>
                  </a:cubicBezTo>
                  <a:cubicBezTo>
                    <a:pt x="164783" y="96905"/>
                    <a:pt x="162330" y="96703"/>
                    <a:pt x="159877" y="96619"/>
                  </a:cubicBezTo>
                  <a:cubicBezTo>
                    <a:pt x="158087" y="96564"/>
                    <a:pt x="156297" y="96521"/>
                    <a:pt x="154508" y="96521"/>
                  </a:cubicBezTo>
                  <a:cubicBezTo>
                    <a:pt x="152073" y="96521"/>
                    <a:pt x="149639" y="96600"/>
                    <a:pt x="147209" y="96834"/>
                  </a:cubicBezTo>
                  <a:cubicBezTo>
                    <a:pt x="144280" y="97119"/>
                    <a:pt x="141315" y="97274"/>
                    <a:pt x="138398" y="97596"/>
                  </a:cubicBezTo>
                  <a:cubicBezTo>
                    <a:pt x="135434" y="97917"/>
                    <a:pt x="132457" y="98143"/>
                    <a:pt x="129493" y="98429"/>
                  </a:cubicBezTo>
                  <a:cubicBezTo>
                    <a:pt x="126278" y="98727"/>
                    <a:pt x="123063" y="98977"/>
                    <a:pt x="119837" y="99215"/>
                  </a:cubicBezTo>
                  <a:cubicBezTo>
                    <a:pt x="117039" y="99417"/>
                    <a:pt x="114229" y="99620"/>
                    <a:pt x="111419" y="99691"/>
                  </a:cubicBezTo>
                  <a:cubicBezTo>
                    <a:pt x="110404" y="99716"/>
                    <a:pt x="109390" y="99730"/>
                    <a:pt x="108377" y="99730"/>
                  </a:cubicBezTo>
                  <a:cubicBezTo>
                    <a:pt x="105063" y="99730"/>
                    <a:pt x="101757" y="99580"/>
                    <a:pt x="98465" y="99179"/>
                  </a:cubicBezTo>
                  <a:cubicBezTo>
                    <a:pt x="95464" y="98822"/>
                    <a:pt x="92559" y="98191"/>
                    <a:pt x="89749" y="97369"/>
                  </a:cubicBezTo>
                  <a:cubicBezTo>
                    <a:pt x="86309" y="96369"/>
                    <a:pt x="83034" y="95071"/>
                    <a:pt x="79760" y="93786"/>
                  </a:cubicBezTo>
                  <a:cubicBezTo>
                    <a:pt x="77248" y="92797"/>
                    <a:pt x="74831" y="91654"/>
                    <a:pt x="72283" y="90666"/>
                  </a:cubicBezTo>
                  <a:cubicBezTo>
                    <a:pt x="66854" y="88583"/>
                    <a:pt x="61139" y="87035"/>
                    <a:pt x="55519" y="85296"/>
                  </a:cubicBezTo>
                  <a:cubicBezTo>
                    <a:pt x="53590" y="84701"/>
                    <a:pt x="51590" y="84284"/>
                    <a:pt x="49625" y="83808"/>
                  </a:cubicBezTo>
                  <a:cubicBezTo>
                    <a:pt x="47959" y="83403"/>
                    <a:pt x="46304" y="82963"/>
                    <a:pt x="44577" y="82689"/>
                  </a:cubicBezTo>
                  <a:cubicBezTo>
                    <a:pt x="43053" y="82451"/>
                    <a:pt x="41565" y="82141"/>
                    <a:pt x="40053" y="81915"/>
                  </a:cubicBezTo>
                  <a:cubicBezTo>
                    <a:pt x="38350" y="81677"/>
                    <a:pt x="36719" y="81248"/>
                    <a:pt x="34993" y="81129"/>
                  </a:cubicBezTo>
                  <a:cubicBezTo>
                    <a:pt x="34778" y="81117"/>
                    <a:pt x="34576" y="81105"/>
                    <a:pt x="34421" y="80844"/>
                  </a:cubicBezTo>
                  <a:lnTo>
                    <a:pt x="35469" y="80844"/>
                  </a:lnTo>
                  <a:cubicBezTo>
                    <a:pt x="38256" y="80862"/>
                    <a:pt x="41044" y="80887"/>
                    <a:pt x="43831" y="80887"/>
                  </a:cubicBezTo>
                  <a:cubicBezTo>
                    <a:pt x="44675" y="80887"/>
                    <a:pt x="45519" y="80885"/>
                    <a:pt x="46363" y="80879"/>
                  </a:cubicBezTo>
                  <a:cubicBezTo>
                    <a:pt x="47126" y="80873"/>
                    <a:pt x="47888" y="80871"/>
                    <a:pt x="48651" y="80871"/>
                  </a:cubicBezTo>
                  <a:cubicBezTo>
                    <a:pt x="53284" y="80871"/>
                    <a:pt x="57916" y="80964"/>
                    <a:pt x="62546" y="80964"/>
                  </a:cubicBezTo>
                  <a:cubicBezTo>
                    <a:pt x="64900" y="80964"/>
                    <a:pt x="67252" y="80940"/>
                    <a:pt x="69604" y="80867"/>
                  </a:cubicBezTo>
                  <a:cubicBezTo>
                    <a:pt x="69781" y="80861"/>
                    <a:pt x="69957" y="80858"/>
                    <a:pt x="70132" y="80858"/>
                  </a:cubicBezTo>
                  <a:cubicBezTo>
                    <a:pt x="72397" y="80858"/>
                    <a:pt x="74514" y="81357"/>
                    <a:pt x="76426" y="82296"/>
                  </a:cubicBezTo>
                  <a:cubicBezTo>
                    <a:pt x="79653" y="83868"/>
                    <a:pt x="83094" y="85130"/>
                    <a:pt x="86630" y="86237"/>
                  </a:cubicBezTo>
                  <a:cubicBezTo>
                    <a:pt x="91119" y="87618"/>
                    <a:pt x="95595" y="89035"/>
                    <a:pt x="100144" y="90273"/>
                  </a:cubicBezTo>
                  <a:cubicBezTo>
                    <a:pt x="104763" y="91523"/>
                    <a:pt x="109466" y="92476"/>
                    <a:pt x="114372" y="92797"/>
                  </a:cubicBezTo>
                  <a:cubicBezTo>
                    <a:pt x="115463" y="92873"/>
                    <a:pt x="116552" y="92908"/>
                    <a:pt x="117640" y="92908"/>
                  </a:cubicBezTo>
                  <a:cubicBezTo>
                    <a:pt x="119614" y="92908"/>
                    <a:pt x="121582" y="92795"/>
                    <a:pt x="123539" y="92619"/>
                  </a:cubicBezTo>
                  <a:cubicBezTo>
                    <a:pt x="125647" y="92440"/>
                    <a:pt x="127695" y="92059"/>
                    <a:pt x="129778" y="91821"/>
                  </a:cubicBezTo>
                  <a:cubicBezTo>
                    <a:pt x="133600" y="91381"/>
                    <a:pt x="137351" y="90607"/>
                    <a:pt x="141137" y="90047"/>
                  </a:cubicBezTo>
                  <a:cubicBezTo>
                    <a:pt x="143959" y="89618"/>
                    <a:pt x="146804" y="89273"/>
                    <a:pt x="149650" y="88880"/>
                  </a:cubicBezTo>
                  <a:cubicBezTo>
                    <a:pt x="151733" y="88606"/>
                    <a:pt x="153829" y="88428"/>
                    <a:pt x="155901" y="88154"/>
                  </a:cubicBezTo>
                  <a:cubicBezTo>
                    <a:pt x="159080" y="87725"/>
                    <a:pt x="162259" y="87213"/>
                    <a:pt x="165449" y="86856"/>
                  </a:cubicBezTo>
                  <a:cubicBezTo>
                    <a:pt x="168235" y="86547"/>
                    <a:pt x="171033" y="86308"/>
                    <a:pt x="173843" y="86142"/>
                  </a:cubicBezTo>
                  <a:cubicBezTo>
                    <a:pt x="176513" y="85993"/>
                    <a:pt x="179189" y="85927"/>
                    <a:pt x="181866" y="85927"/>
                  </a:cubicBezTo>
                  <a:cubicBezTo>
                    <a:pt x="182819" y="85927"/>
                    <a:pt x="183772" y="85936"/>
                    <a:pt x="184726" y="85951"/>
                  </a:cubicBezTo>
                  <a:cubicBezTo>
                    <a:pt x="186488" y="85987"/>
                    <a:pt x="188238" y="86189"/>
                    <a:pt x="190000" y="86261"/>
                  </a:cubicBezTo>
                  <a:cubicBezTo>
                    <a:pt x="192084" y="86356"/>
                    <a:pt x="194132" y="86535"/>
                    <a:pt x="196203" y="86713"/>
                  </a:cubicBezTo>
                  <a:cubicBezTo>
                    <a:pt x="199311" y="86975"/>
                    <a:pt x="202418" y="87213"/>
                    <a:pt x="205538" y="87511"/>
                  </a:cubicBezTo>
                  <a:cubicBezTo>
                    <a:pt x="209372" y="87892"/>
                    <a:pt x="213182" y="88380"/>
                    <a:pt x="216980" y="88964"/>
                  </a:cubicBezTo>
                  <a:cubicBezTo>
                    <a:pt x="220075" y="89416"/>
                    <a:pt x="223135" y="90047"/>
                    <a:pt x="226171" y="90714"/>
                  </a:cubicBezTo>
                  <a:cubicBezTo>
                    <a:pt x="230684" y="91726"/>
                    <a:pt x="234958" y="93107"/>
                    <a:pt x="238947" y="94976"/>
                  </a:cubicBezTo>
                  <a:cubicBezTo>
                    <a:pt x="242471" y="96619"/>
                    <a:pt x="246198" y="97988"/>
                    <a:pt x="250019" y="99215"/>
                  </a:cubicBezTo>
                  <a:cubicBezTo>
                    <a:pt x="252389" y="99977"/>
                    <a:pt x="254794" y="100632"/>
                    <a:pt x="257211" y="101287"/>
                  </a:cubicBezTo>
                  <a:cubicBezTo>
                    <a:pt x="259449" y="101882"/>
                    <a:pt x="261747" y="102418"/>
                    <a:pt x="264021" y="102930"/>
                  </a:cubicBezTo>
                  <a:cubicBezTo>
                    <a:pt x="265843" y="103346"/>
                    <a:pt x="267688" y="103692"/>
                    <a:pt x="269510" y="104049"/>
                  </a:cubicBezTo>
                  <a:cubicBezTo>
                    <a:pt x="271689" y="104477"/>
                    <a:pt x="273892" y="104858"/>
                    <a:pt x="276094" y="105180"/>
                  </a:cubicBezTo>
                  <a:cubicBezTo>
                    <a:pt x="277952" y="105454"/>
                    <a:pt x="279833" y="105704"/>
                    <a:pt x="281690" y="105966"/>
                  </a:cubicBezTo>
                  <a:cubicBezTo>
                    <a:pt x="283321" y="106192"/>
                    <a:pt x="284964" y="106418"/>
                    <a:pt x="286631" y="106549"/>
                  </a:cubicBezTo>
                  <a:lnTo>
                    <a:pt x="286631" y="105811"/>
                  </a:lnTo>
                  <a:cubicBezTo>
                    <a:pt x="286334" y="105787"/>
                    <a:pt x="286048" y="105751"/>
                    <a:pt x="285750" y="105716"/>
                  </a:cubicBezTo>
                  <a:cubicBezTo>
                    <a:pt x="283643" y="105430"/>
                    <a:pt x="281523" y="105156"/>
                    <a:pt x="279416" y="104882"/>
                  </a:cubicBezTo>
                  <a:cubicBezTo>
                    <a:pt x="277047" y="104585"/>
                    <a:pt x="274725" y="104204"/>
                    <a:pt x="272391" y="103799"/>
                  </a:cubicBezTo>
                  <a:cubicBezTo>
                    <a:pt x="270403" y="103453"/>
                    <a:pt x="268438" y="103025"/>
                    <a:pt x="266474" y="102632"/>
                  </a:cubicBezTo>
                  <a:cubicBezTo>
                    <a:pt x="264331" y="102239"/>
                    <a:pt x="262223" y="101739"/>
                    <a:pt x="260128" y="101227"/>
                  </a:cubicBezTo>
                  <a:cubicBezTo>
                    <a:pt x="257509" y="100548"/>
                    <a:pt x="254901" y="99834"/>
                    <a:pt x="252305" y="99084"/>
                  </a:cubicBezTo>
                  <a:cubicBezTo>
                    <a:pt x="248674" y="98024"/>
                    <a:pt x="245138" y="96822"/>
                    <a:pt x="241757" y="95345"/>
                  </a:cubicBezTo>
                  <a:cubicBezTo>
                    <a:pt x="239721" y="94464"/>
                    <a:pt x="237768" y="93488"/>
                    <a:pt x="235661" y="92690"/>
                  </a:cubicBezTo>
                  <a:cubicBezTo>
                    <a:pt x="232624" y="91583"/>
                    <a:pt x="229505" y="90607"/>
                    <a:pt x="226267" y="89916"/>
                  </a:cubicBezTo>
                  <a:cubicBezTo>
                    <a:pt x="224445" y="89511"/>
                    <a:pt x="222623" y="89118"/>
                    <a:pt x="220754" y="88809"/>
                  </a:cubicBezTo>
                  <a:cubicBezTo>
                    <a:pt x="219361" y="88571"/>
                    <a:pt x="217944" y="88333"/>
                    <a:pt x="216551" y="88106"/>
                  </a:cubicBezTo>
                  <a:cubicBezTo>
                    <a:pt x="214551" y="87785"/>
                    <a:pt x="212539" y="87511"/>
                    <a:pt x="210538" y="87273"/>
                  </a:cubicBezTo>
                  <a:cubicBezTo>
                    <a:pt x="207693" y="86940"/>
                    <a:pt x="204823" y="86666"/>
                    <a:pt x="201966" y="86404"/>
                  </a:cubicBezTo>
                  <a:cubicBezTo>
                    <a:pt x="200120" y="86225"/>
                    <a:pt x="198251" y="86106"/>
                    <a:pt x="196394" y="85963"/>
                  </a:cubicBezTo>
                  <a:lnTo>
                    <a:pt x="191036" y="85570"/>
                  </a:lnTo>
                  <a:cubicBezTo>
                    <a:pt x="188167" y="85356"/>
                    <a:pt x="185297" y="85130"/>
                    <a:pt x="182404" y="85130"/>
                  </a:cubicBezTo>
                  <a:cubicBezTo>
                    <a:pt x="179773" y="85130"/>
                    <a:pt x="177118" y="85273"/>
                    <a:pt x="174486" y="85344"/>
                  </a:cubicBezTo>
                  <a:cubicBezTo>
                    <a:pt x="173177" y="85368"/>
                    <a:pt x="171903" y="85523"/>
                    <a:pt x="170605" y="85582"/>
                  </a:cubicBezTo>
                  <a:cubicBezTo>
                    <a:pt x="169128" y="85654"/>
                    <a:pt x="167676" y="85832"/>
                    <a:pt x="166199" y="85999"/>
                  </a:cubicBezTo>
                  <a:cubicBezTo>
                    <a:pt x="164116" y="86225"/>
                    <a:pt x="162032" y="86499"/>
                    <a:pt x="159949" y="86773"/>
                  </a:cubicBezTo>
                  <a:cubicBezTo>
                    <a:pt x="158115" y="87011"/>
                    <a:pt x="156282" y="87332"/>
                    <a:pt x="154460" y="87547"/>
                  </a:cubicBezTo>
                  <a:cubicBezTo>
                    <a:pt x="151983" y="87844"/>
                    <a:pt x="149519" y="88106"/>
                    <a:pt x="147054" y="88452"/>
                  </a:cubicBezTo>
                  <a:cubicBezTo>
                    <a:pt x="146018" y="88606"/>
                    <a:pt x="144971" y="88725"/>
                    <a:pt x="143935" y="88856"/>
                  </a:cubicBezTo>
                  <a:cubicBezTo>
                    <a:pt x="142089" y="89083"/>
                    <a:pt x="140268" y="89356"/>
                    <a:pt x="138458" y="89678"/>
                  </a:cubicBezTo>
                  <a:cubicBezTo>
                    <a:pt x="136874" y="89940"/>
                    <a:pt x="135303" y="90226"/>
                    <a:pt x="133719" y="90464"/>
                  </a:cubicBezTo>
                  <a:cubicBezTo>
                    <a:pt x="131933" y="90726"/>
                    <a:pt x="130124" y="90952"/>
                    <a:pt x="128338" y="91238"/>
                  </a:cubicBezTo>
                  <a:cubicBezTo>
                    <a:pt x="126135" y="91583"/>
                    <a:pt x="123897" y="91881"/>
                    <a:pt x="121670" y="92012"/>
                  </a:cubicBezTo>
                  <a:cubicBezTo>
                    <a:pt x="120342" y="92098"/>
                    <a:pt x="119015" y="92143"/>
                    <a:pt x="117691" y="92143"/>
                  </a:cubicBezTo>
                  <a:cubicBezTo>
                    <a:pt x="114621" y="92143"/>
                    <a:pt x="111565" y="91901"/>
                    <a:pt x="108538" y="91369"/>
                  </a:cubicBezTo>
                  <a:cubicBezTo>
                    <a:pt x="104728" y="90702"/>
                    <a:pt x="101037" y="89773"/>
                    <a:pt x="97405" y="88690"/>
                  </a:cubicBezTo>
                  <a:cubicBezTo>
                    <a:pt x="94369" y="87785"/>
                    <a:pt x="91333" y="86892"/>
                    <a:pt x="88333" y="85951"/>
                  </a:cubicBezTo>
                  <a:cubicBezTo>
                    <a:pt x="85249" y="84987"/>
                    <a:pt x="82189" y="83999"/>
                    <a:pt x="79308" y="82737"/>
                  </a:cubicBezTo>
                  <a:cubicBezTo>
                    <a:pt x="77462" y="81915"/>
                    <a:pt x="75724" y="80986"/>
                    <a:pt x="73497" y="80474"/>
                  </a:cubicBezTo>
                  <a:cubicBezTo>
                    <a:pt x="73462" y="80474"/>
                    <a:pt x="73438" y="80463"/>
                    <a:pt x="73402" y="80451"/>
                  </a:cubicBezTo>
                  <a:cubicBezTo>
                    <a:pt x="73438" y="80427"/>
                    <a:pt x="73462" y="80427"/>
                    <a:pt x="73497" y="80415"/>
                  </a:cubicBezTo>
                  <a:cubicBezTo>
                    <a:pt x="74688" y="80058"/>
                    <a:pt x="75760" y="79808"/>
                    <a:pt x="76712" y="79343"/>
                  </a:cubicBezTo>
                  <a:cubicBezTo>
                    <a:pt x="80344" y="77557"/>
                    <a:pt x="84237" y="76176"/>
                    <a:pt x="88237" y="74974"/>
                  </a:cubicBezTo>
                  <a:cubicBezTo>
                    <a:pt x="92107" y="73807"/>
                    <a:pt x="95953" y="72557"/>
                    <a:pt x="99882" y="71485"/>
                  </a:cubicBezTo>
                  <a:cubicBezTo>
                    <a:pt x="101894" y="70938"/>
                    <a:pt x="103918" y="70402"/>
                    <a:pt x="105978" y="69997"/>
                  </a:cubicBezTo>
                  <a:cubicBezTo>
                    <a:pt x="108466" y="69509"/>
                    <a:pt x="110966" y="69116"/>
                    <a:pt x="113538" y="68913"/>
                  </a:cubicBezTo>
                  <a:cubicBezTo>
                    <a:pt x="115024" y="68788"/>
                    <a:pt x="116497" y="68722"/>
                    <a:pt x="117976" y="68722"/>
                  </a:cubicBezTo>
                  <a:cubicBezTo>
                    <a:pt x="118607" y="68722"/>
                    <a:pt x="119238" y="68734"/>
                    <a:pt x="119872" y="68759"/>
                  </a:cubicBezTo>
                  <a:cubicBezTo>
                    <a:pt x="122968" y="68902"/>
                    <a:pt x="126016" y="69294"/>
                    <a:pt x="129052" y="69735"/>
                  </a:cubicBezTo>
                  <a:cubicBezTo>
                    <a:pt x="129945" y="69866"/>
                    <a:pt x="130862" y="69926"/>
                    <a:pt x="131755" y="70092"/>
                  </a:cubicBezTo>
                  <a:cubicBezTo>
                    <a:pt x="133362" y="70390"/>
                    <a:pt x="134993" y="70592"/>
                    <a:pt x="136601" y="70878"/>
                  </a:cubicBezTo>
                  <a:cubicBezTo>
                    <a:pt x="138958" y="71295"/>
                    <a:pt x="141327" y="71676"/>
                    <a:pt x="143720" y="71973"/>
                  </a:cubicBezTo>
                  <a:cubicBezTo>
                    <a:pt x="146018" y="72271"/>
                    <a:pt x="148292" y="72593"/>
                    <a:pt x="150590" y="72854"/>
                  </a:cubicBezTo>
                  <a:cubicBezTo>
                    <a:pt x="151805" y="72985"/>
                    <a:pt x="153031" y="73128"/>
                    <a:pt x="154234" y="73307"/>
                  </a:cubicBezTo>
                  <a:cubicBezTo>
                    <a:pt x="156091" y="73569"/>
                    <a:pt x="157972" y="73795"/>
                    <a:pt x="159830" y="74081"/>
                  </a:cubicBezTo>
                  <a:cubicBezTo>
                    <a:pt x="161901" y="74390"/>
                    <a:pt x="163985" y="74640"/>
                    <a:pt x="166080" y="74855"/>
                  </a:cubicBezTo>
                  <a:cubicBezTo>
                    <a:pt x="168450" y="75093"/>
                    <a:pt x="170807" y="75390"/>
                    <a:pt x="173212" y="75426"/>
                  </a:cubicBezTo>
                  <a:cubicBezTo>
                    <a:pt x="174224" y="75450"/>
                    <a:pt x="175248" y="75521"/>
                    <a:pt x="176260" y="75569"/>
                  </a:cubicBezTo>
                  <a:cubicBezTo>
                    <a:pt x="178145" y="75663"/>
                    <a:pt x="180030" y="75727"/>
                    <a:pt x="181917" y="75727"/>
                  </a:cubicBezTo>
                  <a:cubicBezTo>
                    <a:pt x="183617" y="75727"/>
                    <a:pt x="185319" y="75675"/>
                    <a:pt x="187024" y="75545"/>
                  </a:cubicBezTo>
                  <a:cubicBezTo>
                    <a:pt x="190095" y="75331"/>
                    <a:pt x="193179" y="75129"/>
                    <a:pt x="196263" y="74890"/>
                  </a:cubicBezTo>
                  <a:cubicBezTo>
                    <a:pt x="199656" y="74628"/>
                    <a:pt x="203061" y="74390"/>
                    <a:pt x="206443" y="74033"/>
                  </a:cubicBezTo>
                  <a:cubicBezTo>
                    <a:pt x="210157" y="73628"/>
                    <a:pt x="213884" y="73164"/>
                    <a:pt x="217563" y="72569"/>
                  </a:cubicBezTo>
                  <a:cubicBezTo>
                    <a:pt x="220897" y="72033"/>
                    <a:pt x="224183" y="71402"/>
                    <a:pt x="227445" y="70640"/>
                  </a:cubicBezTo>
                  <a:cubicBezTo>
                    <a:pt x="230267" y="69973"/>
                    <a:pt x="232958" y="69116"/>
                    <a:pt x="235625" y="68140"/>
                  </a:cubicBezTo>
                  <a:cubicBezTo>
                    <a:pt x="237744" y="67366"/>
                    <a:pt x="239685" y="66354"/>
                    <a:pt x="241733" y="65484"/>
                  </a:cubicBezTo>
                  <a:cubicBezTo>
                    <a:pt x="245007" y="64103"/>
                    <a:pt x="248400" y="62913"/>
                    <a:pt x="251913" y="61889"/>
                  </a:cubicBezTo>
                  <a:cubicBezTo>
                    <a:pt x="254615" y="61103"/>
                    <a:pt x="257354" y="60341"/>
                    <a:pt x="260104" y="59639"/>
                  </a:cubicBezTo>
                  <a:cubicBezTo>
                    <a:pt x="262211" y="59103"/>
                    <a:pt x="264331" y="58638"/>
                    <a:pt x="266462" y="58198"/>
                  </a:cubicBezTo>
                  <a:cubicBezTo>
                    <a:pt x="268355" y="57793"/>
                    <a:pt x="270248" y="57388"/>
                    <a:pt x="272177" y="57114"/>
                  </a:cubicBezTo>
                  <a:cubicBezTo>
                    <a:pt x="273665" y="56888"/>
                    <a:pt x="275130" y="56614"/>
                    <a:pt x="276618" y="56376"/>
                  </a:cubicBezTo>
                  <a:cubicBezTo>
                    <a:pt x="278678" y="56055"/>
                    <a:pt x="280761" y="55805"/>
                    <a:pt x="282833" y="55519"/>
                  </a:cubicBezTo>
                  <a:cubicBezTo>
                    <a:pt x="284083" y="55352"/>
                    <a:pt x="285369" y="55281"/>
                    <a:pt x="286595" y="55067"/>
                  </a:cubicBezTo>
                  <a:lnTo>
                    <a:pt x="286595" y="54281"/>
                  </a:lnTo>
                  <a:cubicBezTo>
                    <a:pt x="285429" y="54352"/>
                    <a:pt x="284274" y="54590"/>
                    <a:pt x="283119" y="54709"/>
                  </a:cubicBezTo>
                  <a:cubicBezTo>
                    <a:pt x="282250" y="54805"/>
                    <a:pt x="281381" y="54888"/>
                    <a:pt x="280511" y="55031"/>
                  </a:cubicBezTo>
                  <a:cubicBezTo>
                    <a:pt x="278678" y="55305"/>
                    <a:pt x="276856" y="55567"/>
                    <a:pt x="275035" y="55864"/>
                  </a:cubicBezTo>
                  <a:cubicBezTo>
                    <a:pt x="273380" y="56126"/>
                    <a:pt x="271748" y="56412"/>
                    <a:pt x="270105" y="56710"/>
                  </a:cubicBezTo>
                  <a:cubicBezTo>
                    <a:pt x="268343" y="57019"/>
                    <a:pt x="266581" y="57388"/>
                    <a:pt x="264831" y="57781"/>
                  </a:cubicBezTo>
                  <a:cubicBezTo>
                    <a:pt x="263104" y="58150"/>
                    <a:pt x="261390" y="58507"/>
                    <a:pt x="259687" y="58960"/>
                  </a:cubicBezTo>
                  <a:cubicBezTo>
                    <a:pt x="257580" y="59508"/>
                    <a:pt x="255461" y="60091"/>
                    <a:pt x="253365" y="60662"/>
                  </a:cubicBezTo>
                  <a:cubicBezTo>
                    <a:pt x="249543" y="61722"/>
                    <a:pt x="245840" y="62960"/>
                    <a:pt x="242269" y="64437"/>
                  </a:cubicBezTo>
                  <a:cubicBezTo>
                    <a:pt x="239232" y="65687"/>
                    <a:pt x="236375" y="67187"/>
                    <a:pt x="233172" y="68211"/>
                  </a:cubicBezTo>
                  <a:cubicBezTo>
                    <a:pt x="230660" y="69021"/>
                    <a:pt x="228112" y="69771"/>
                    <a:pt x="225481" y="70330"/>
                  </a:cubicBezTo>
                  <a:cubicBezTo>
                    <a:pt x="223719" y="70699"/>
                    <a:pt x="221968" y="71069"/>
                    <a:pt x="220182" y="71378"/>
                  </a:cubicBezTo>
                  <a:cubicBezTo>
                    <a:pt x="218575" y="71664"/>
                    <a:pt x="216968" y="71973"/>
                    <a:pt x="215337" y="72188"/>
                  </a:cubicBezTo>
                  <a:cubicBezTo>
                    <a:pt x="213360" y="72438"/>
                    <a:pt x="211396" y="72723"/>
                    <a:pt x="209419" y="72962"/>
                  </a:cubicBezTo>
                  <a:cubicBezTo>
                    <a:pt x="206740" y="73283"/>
                    <a:pt x="204061" y="73557"/>
                    <a:pt x="201371" y="73759"/>
                  </a:cubicBezTo>
                  <a:cubicBezTo>
                    <a:pt x="198001" y="74021"/>
                    <a:pt x="194655" y="74331"/>
                    <a:pt x="191286" y="74533"/>
                  </a:cubicBezTo>
                  <a:cubicBezTo>
                    <a:pt x="188111" y="74724"/>
                    <a:pt x="184927" y="75007"/>
                    <a:pt x="181728" y="75007"/>
                  </a:cubicBezTo>
                  <a:cubicBezTo>
                    <a:pt x="181125" y="75007"/>
                    <a:pt x="180520" y="74996"/>
                    <a:pt x="179915" y="74974"/>
                  </a:cubicBezTo>
                  <a:cubicBezTo>
                    <a:pt x="177522" y="74879"/>
                    <a:pt x="175129" y="74855"/>
                    <a:pt x="172748" y="74712"/>
                  </a:cubicBezTo>
                  <a:cubicBezTo>
                    <a:pt x="169438" y="74521"/>
                    <a:pt x="166188" y="74117"/>
                    <a:pt x="162913" y="73759"/>
                  </a:cubicBezTo>
                  <a:cubicBezTo>
                    <a:pt x="161973" y="73664"/>
                    <a:pt x="161044" y="73509"/>
                    <a:pt x="160115" y="73366"/>
                  </a:cubicBezTo>
                  <a:cubicBezTo>
                    <a:pt x="158091" y="73033"/>
                    <a:pt x="156032" y="72771"/>
                    <a:pt x="153996" y="72533"/>
                  </a:cubicBezTo>
                  <a:cubicBezTo>
                    <a:pt x="151936" y="72295"/>
                    <a:pt x="149900" y="72057"/>
                    <a:pt x="147852" y="71783"/>
                  </a:cubicBezTo>
                  <a:cubicBezTo>
                    <a:pt x="145840" y="71521"/>
                    <a:pt x="143840" y="71223"/>
                    <a:pt x="141839" y="70949"/>
                  </a:cubicBezTo>
                  <a:cubicBezTo>
                    <a:pt x="140137" y="70723"/>
                    <a:pt x="138470" y="70414"/>
                    <a:pt x="136791" y="70128"/>
                  </a:cubicBezTo>
                  <a:cubicBezTo>
                    <a:pt x="135184" y="69866"/>
                    <a:pt x="133564" y="69580"/>
                    <a:pt x="131933" y="69354"/>
                  </a:cubicBezTo>
                  <a:cubicBezTo>
                    <a:pt x="130004" y="69080"/>
                    <a:pt x="128052" y="68866"/>
                    <a:pt x="126123" y="68604"/>
                  </a:cubicBezTo>
                  <a:cubicBezTo>
                    <a:pt x="124349" y="68366"/>
                    <a:pt x="122575" y="68140"/>
                    <a:pt x="120789" y="68068"/>
                  </a:cubicBezTo>
                  <a:cubicBezTo>
                    <a:pt x="119879" y="68032"/>
                    <a:pt x="118972" y="68013"/>
                    <a:pt x="118068" y="68013"/>
                  </a:cubicBezTo>
                  <a:cubicBezTo>
                    <a:pt x="114507" y="68013"/>
                    <a:pt x="110983" y="68301"/>
                    <a:pt x="107490" y="68937"/>
                  </a:cubicBezTo>
                  <a:cubicBezTo>
                    <a:pt x="104037" y="69580"/>
                    <a:pt x="100679" y="70426"/>
                    <a:pt x="97369" y="71378"/>
                  </a:cubicBezTo>
                  <a:cubicBezTo>
                    <a:pt x="94286" y="72259"/>
                    <a:pt x="91238" y="73200"/>
                    <a:pt x="88202" y="74164"/>
                  </a:cubicBezTo>
                  <a:cubicBezTo>
                    <a:pt x="84249" y="75402"/>
                    <a:pt x="80344" y="76676"/>
                    <a:pt x="76736" y="78462"/>
                  </a:cubicBezTo>
                  <a:cubicBezTo>
                    <a:pt x="75081" y="79284"/>
                    <a:pt x="73235" y="79772"/>
                    <a:pt x="71247" y="79951"/>
                  </a:cubicBezTo>
                  <a:cubicBezTo>
                    <a:pt x="70932" y="79980"/>
                    <a:pt x="70618" y="79990"/>
                    <a:pt x="70305" y="79990"/>
                  </a:cubicBezTo>
                  <a:cubicBezTo>
                    <a:pt x="69600" y="79990"/>
                    <a:pt x="68900" y="79939"/>
                    <a:pt x="68199" y="79939"/>
                  </a:cubicBezTo>
                  <a:cubicBezTo>
                    <a:pt x="65104" y="79927"/>
                    <a:pt x="61984" y="79903"/>
                    <a:pt x="58888" y="79903"/>
                  </a:cubicBezTo>
                  <a:lnTo>
                    <a:pt x="34516" y="79903"/>
                  </a:lnTo>
                  <a:cubicBezTo>
                    <a:pt x="36207" y="79522"/>
                    <a:pt x="38172" y="79296"/>
                    <a:pt x="40112" y="78939"/>
                  </a:cubicBezTo>
                  <a:cubicBezTo>
                    <a:pt x="41839" y="78641"/>
                    <a:pt x="43494" y="78379"/>
                    <a:pt x="45125" y="78093"/>
                  </a:cubicBezTo>
                  <a:cubicBezTo>
                    <a:pt x="46816" y="77807"/>
                    <a:pt x="48435" y="77379"/>
                    <a:pt x="50066" y="76962"/>
                  </a:cubicBezTo>
                  <a:cubicBezTo>
                    <a:pt x="52030" y="76474"/>
                    <a:pt x="54043" y="76069"/>
                    <a:pt x="55948" y="75462"/>
                  </a:cubicBezTo>
                  <a:cubicBezTo>
                    <a:pt x="57436" y="74986"/>
                    <a:pt x="58936" y="74545"/>
                    <a:pt x="60424" y="74105"/>
                  </a:cubicBezTo>
                  <a:cubicBezTo>
                    <a:pt x="62353" y="73533"/>
                    <a:pt x="64330" y="73045"/>
                    <a:pt x="66199" y="72390"/>
                  </a:cubicBezTo>
                  <a:cubicBezTo>
                    <a:pt x="70580" y="70854"/>
                    <a:pt x="74914" y="69247"/>
                    <a:pt x="79117" y="67437"/>
                  </a:cubicBezTo>
                  <a:cubicBezTo>
                    <a:pt x="83403" y="65592"/>
                    <a:pt x="87809" y="63913"/>
                    <a:pt x="92559" y="62806"/>
                  </a:cubicBezTo>
                  <a:cubicBezTo>
                    <a:pt x="94512" y="62365"/>
                    <a:pt x="96476" y="61925"/>
                    <a:pt x="98489" y="61686"/>
                  </a:cubicBezTo>
                  <a:cubicBezTo>
                    <a:pt x="101430" y="61329"/>
                    <a:pt x="104396" y="61236"/>
                    <a:pt x="107359" y="61236"/>
                  </a:cubicBezTo>
                  <a:cubicBezTo>
                    <a:pt x="107947" y="61236"/>
                    <a:pt x="108534" y="61240"/>
                    <a:pt x="109121" y="61246"/>
                  </a:cubicBezTo>
                  <a:cubicBezTo>
                    <a:pt x="112502" y="61270"/>
                    <a:pt x="115884" y="61305"/>
                    <a:pt x="119241" y="61627"/>
                  </a:cubicBezTo>
                  <a:cubicBezTo>
                    <a:pt x="121194" y="61805"/>
                    <a:pt x="123170" y="61889"/>
                    <a:pt x="125123" y="62044"/>
                  </a:cubicBezTo>
                  <a:cubicBezTo>
                    <a:pt x="128028" y="62306"/>
                    <a:pt x="130909" y="62627"/>
                    <a:pt x="133814" y="62853"/>
                  </a:cubicBezTo>
                  <a:cubicBezTo>
                    <a:pt x="135184" y="62960"/>
                    <a:pt x="136541" y="63103"/>
                    <a:pt x="137886" y="63234"/>
                  </a:cubicBezTo>
                  <a:cubicBezTo>
                    <a:pt x="139708" y="63401"/>
                    <a:pt x="141518" y="63579"/>
                    <a:pt x="143339" y="63734"/>
                  </a:cubicBezTo>
                  <a:cubicBezTo>
                    <a:pt x="145471" y="63913"/>
                    <a:pt x="147602" y="64127"/>
                    <a:pt x="149733" y="64234"/>
                  </a:cubicBezTo>
                  <a:cubicBezTo>
                    <a:pt x="151411" y="64316"/>
                    <a:pt x="153093" y="64350"/>
                    <a:pt x="154777" y="64350"/>
                  </a:cubicBezTo>
                  <a:cubicBezTo>
                    <a:pt x="156796" y="64350"/>
                    <a:pt x="158817" y="64300"/>
                    <a:pt x="160830" y="64222"/>
                  </a:cubicBezTo>
                  <a:cubicBezTo>
                    <a:pt x="164759" y="64056"/>
                    <a:pt x="168688" y="63746"/>
                    <a:pt x="172581" y="63341"/>
                  </a:cubicBezTo>
                  <a:cubicBezTo>
                    <a:pt x="175772" y="63020"/>
                    <a:pt x="178892" y="62520"/>
                    <a:pt x="181987" y="61925"/>
                  </a:cubicBezTo>
                  <a:cubicBezTo>
                    <a:pt x="185357" y="61270"/>
                    <a:pt x="188643" y="60436"/>
                    <a:pt x="191953" y="59627"/>
                  </a:cubicBezTo>
                  <a:cubicBezTo>
                    <a:pt x="195144" y="58829"/>
                    <a:pt x="198263" y="57853"/>
                    <a:pt x="201371" y="56900"/>
                  </a:cubicBezTo>
                  <a:cubicBezTo>
                    <a:pt x="205943" y="55495"/>
                    <a:pt x="210241" y="53757"/>
                    <a:pt x="214289" y="51626"/>
                  </a:cubicBezTo>
                  <a:cubicBezTo>
                    <a:pt x="216730" y="50352"/>
                    <a:pt x="219039" y="48911"/>
                    <a:pt x="221516" y="47685"/>
                  </a:cubicBezTo>
                  <a:cubicBezTo>
                    <a:pt x="224528" y="46208"/>
                    <a:pt x="227326" y="44565"/>
                    <a:pt x="230029" y="42791"/>
                  </a:cubicBezTo>
                  <a:cubicBezTo>
                    <a:pt x="234172" y="40100"/>
                    <a:pt x="238518" y="37564"/>
                    <a:pt x="242650" y="34862"/>
                  </a:cubicBezTo>
                  <a:cubicBezTo>
                    <a:pt x="247805" y="31492"/>
                    <a:pt x="253151" y="28325"/>
                    <a:pt x="258509" y="25170"/>
                  </a:cubicBezTo>
                  <a:cubicBezTo>
                    <a:pt x="263819" y="22039"/>
                    <a:pt x="269474" y="19288"/>
                    <a:pt x="275368" y="16848"/>
                  </a:cubicBezTo>
                  <a:cubicBezTo>
                    <a:pt x="278416" y="15586"/>
                    <a:pt x="281535" y="14466"/>
                    <a:pt x="284952" y="13859"/>
                  </a:cubicBezTo>
                  <a:cubicBezTo>
                    <a:pt x="285512" y="13752"/>
                    <a:pt x="286107" y="13692"/>
                    <a:pt x="286679" y="13573"/>
                  </a:cubicBezTo>
                  <a:lnTo>
                    <a:pt x="286679" y="12716"/>
                  </a:lnTo>
                  <a:cubicBezTo>
                    <a:pt x="286286" y="12788"/>
                    <a:pt x="285917" y="12895"/>
                    <a:pt x="285512" y="12966"/>
                  </a:cubicBezTo>
                  <a:cubicBezTo>
                    <a:pt x="283071" y="13371"/>
                    <a:pt x="280690" y="13931"/>
                    <a:pt x="278452" y="14764"/>
                  </a:cubicBezTo>
                  <a:cubicBezTo>
                    <a:pt x="275285" y="15907"/>
                    <a:pt x="272272" y="17264"/>
                    <a:pt x="269260" y="18633"/>
                  </a:cubicBezTo>
                  <a:cubicBezTo>
                    <a:pt x="265831" y="20193"/>
                    <a:pt x="262533" y="21920"/>
                    <a:pt x="259318" y="23729"/>
                  </a:cubicBezTo>
                  <a:cubicBezTo>
                    <a:pt x="256758" y="25170"/>
                    <a:pt x="254306" y="26718"/>
                    <a:pt x="251770" y="28194"/>
                  </a:cubicBezTo>
                  <a:cubicBezTo>
                    <a:pt x="246340" y="31361"/>
                    <a:pt x="241256" y="34826"/>
                    <a:pt x="235934" y="38088"/>
                  </a:cubicBezTo>
                  <a:cubicBezTo>
                    <a:pt x="233482" y="39588"/>
                    <a:pt x="230958" y="41029"/>
                    <a:pt x="228636" y="42672"/>
                  </a:cubicBezTo>
                  <a:cubicBezTo>
                    <a:pt x="226731" y="44006"/>
                    <a:pt x="224659" y="45196"/>
                    <a:pt x="222468" y="46268"/>
                  </a:cubicBezTo>
                  <a:cubicBezTo>
                    <a:pt x="220301" y="47339"/>
                    <a:pt x="218182" y="48494"/>
                    <a:pt x="216099" y="49685"/>
                  </a:cubicBezTo>
                  <a:cubicBezTo>
                    <a:pt x="212122" y="51923"/>
                    <a:pt x="207979" y="53935"/>
                    <a:pt x="203395" y="55412"/>
                  </a:cubicBezTo>
                  <a:cubicBezTo>
                    <a:pt x="199942" y="56507"/>
                    <a:pt x="196513" y="57674"/>
                    <a:pt x="192929" y="58531"/>
                  </a:cubicBezTo>
                  <a:cubicBezTo>
                    <a:pt x="190786" y="59055"/>
                    <a:pt x="188667" y="59603"/>
                    <a:pt x="186523" y="60103"/>
                  </a:cubicBezTo>
                  <a:cubicBezTo>
                    <a:pt x="184976" y="60460"/>
                    <a:pt x="183428" y="60782"/>
                    <a:pt x="181880" y="61127"/>
                  </a:cubicBezTo>
                  <a:cubicBezTo>
                    <a:pt x="180475" y="61424"/>
                    <a:pt x="179023" y="61710"/>
                    <a:pt x="177594" y="61925"/>
                  </a:cubicBezTo>
                  <a:cubicBezTo>
                    <a:pt x="175558" y="62222"/>
                    <a:pt x="173522" y="62460"/>
                    <a:pt x="171462" y="62687"/>
                  </a:cubicBezTo>
                  <a:cubicBezTo>
                    <a:pt x="167735" y="63091"/>
                    <a:pt x="163985" y="63341"/>
                    <a:pt x="160234" y="63508"/>
                  </a:cubicBezTo>
                  <a:cubicBezTo>
                    <a:pt x="158442" y="63586"/>
                    <a:pt x="156647" y="63635"/>
                    <a:pt x="154852" y="63635"/>
                  </a:cubicBezTo>
                  <a:cubicBezTo>
                    <a:pt x="152808" y="63635"/>
                    <a:pt x="150763" y="63571"/>
                    <a:pt x="148721" y="63413"/>
                  </a:cubicBezTo>
                  <a:cubicBezTo>
                    <a:pt x="145899" y="63198"/>
                    <a:pt x="143054" y="62972"/>
                    <a:pt x="140232" y="62687"/>
                  </a:cubicBezTo>
                  <a:cubicBezTo>
                    <a:pt x="139006" y="62567"/>
                    <a:pt x="137803" y="62377"/>
                    <a:pt x="136565" y="62317"/>
                  </a:cubicBezTo>
                  <a:cubicBezTo>
                    <a:pt x="134815" y="62222"/>
                    <a:pt x="133064" y="61984"/>
                    <a:pt x="131314" y="61889"/>
                  </a:cubicBezTo>
                  <a:cubicBezTo>
                    <a:pt x="130124" y="61805"/>
                    <a:pt x="128933" y="61722"/>
                    <a:pt x="127754" y="61555"/>
                  </a:cubicBezTo>
                  <a:cubicBezTo>
                    <a:pt x="125778" y="61305"/>
                    <a:pt x="123766" y="61186"/>
                    <a:pt x="121789" y="61055"/>
                  </a:cubicBezTo>
                  <a:cubicBezTo>
                    <a:pt x="119610" y="60901"/>
                    <a:pt x="117455" y="60662"/>
                    <a:pt x="115265" y="60615"/>
                  </a:cubicBezTo>
                  <a:cubicBezTo>
                    <a:pt x="113931" y="60591"/>
                    <a:pt x="112586" y="60543"/>
                    <a:pt x="111264" y="60472"/>
                  </a:cubicBezTo>
                  <a:cubicBezTo>
                    <a:pt x="110092" y="60413"/>
                    <a:pt x="108923" y="60384"/>
                    <a:pt x="107757" y="60384"/>
                  </a:cubicBezTo>
                  <a:cubicBezTo>
                    <a:pt x="104242" y="60384"/>
                    <a:pt x="100752" y="60641"/>
                    <a:pt x="97274" y="61079"/>
                  </a:cubicBezTo>
                  <a:cubicBezTo>
                    <a:pt x="94691" y="61401"/>
                    <a:pt x="92155" y="62008"/>
                    <a:pt x="89702" y="62734"/>
                  </a:cubicBezTo>
                  <a:cubicBezTo>
                    <a:pt x="86178" y="63782"/>
                    <a:pt x="82784" y="65056"/>
                    <a:pt x="79451" y="66413"/>
                  </a:cubicBezTo>
                  <a:cubicBezTo>
                    <a:pt x="76331" y="67675"/>
                    <a:pt x="73343" y="69104"/>
                    <a:pt x="70080" y="70176"/>
                  </a:cubicBezTo>
                  <a:cubicBezTo>
                    <a:pt x="67973" y="70878"/>
                    <a:pt x="65949" y="71723"/>
                    <a:pt x="63758" y="72331"/>
                  </a:cubicBezTo>
                  <a:cubicBezTo>
                    <a:pt x="62044" y="72807"/>
                    <a:pt x="60353" y="73319"/>
                    <a:pt x="58650" y="73819"/>
                  </a:cubicBezTo>
                  <a:cubicBezTo>
                    <a:pt x="57091" y="74283"/>
                    <a:pt x="55555" y="74819"/>
                    <a:pt x="53947" y="75224"/>
                  </a:cubicBezTo>
                  <a:cubicBezTo>
                    <a:pt x="52483" y="75593"/>
                    <a:pt x="51030" y="75998"/>
                    <a:pt x="49542" y="76307"/>
                  </a:cubicBezTo>
                  <a:cubicBezTo>
                    <a:pt x="47899" y="76664"/>
                    <a:pt x="46268" y="77093"/>
                    <a:pt x="44601" y="77426"/>
                  </a:cubicBezTo>
                  <a:cubicBezTo>
                    <a:pt x="42994" y="77736"/>
                    <a:pt x="41386" y="77962"/>
                    <a:pt x="39779" y="78236"/>
                  </a:cubicBezTo>
                  <a:cubicBezTo>
                    <a:pt x="38445" y="78486"/>
                    <a:pt x="37124" y="78748"/>
                    <a:pt x="35778" y="78927"/>
                  </a:cubicBezTo>
                  <a:cubicBezTo>
                    <a:pt x="34290" y="79117"/>
                    <a:pt x="32790" y="79272"/>
                    <a:pt x="31302" y="79415"/>
                  </a:cubicBezTo>
                  <a:cubicBezTo>
                    <a:pt x="28789" y="79677"/>
                    <a:pt x="26265" y="79891"/>
                    <a:pt x="23741" y="80022"/>
                  </a:cubicBezTo>
                  <a:cubicBezTo>
                    <a:pt x="23639" y="80029"/>
                    <a:pt x="23537" y="80033"/>
                    <a:pt x="23435" y="80033"/>
                  </a:cubicBezTo>
                  <a:cubicBezTo>
                    <a:pt x="23026" y="80033"/>
                    <a:pt x="22615" y="79972"/>
                    <a:pt x="22158" y="79820"/>
                  </a:cubicBezTo>
                  <a:cubicBezTo>
                    <a:pt x="22396" y="79760"/>
                    <a:pt x="22562" y="79701"/>
                    <a:pt x="22729" y="79677"/>
                  </a:cubicBezTo>
                  <a:cubicBezTo>
                    <a:pt x="24646" y="79331"/>
                    <a:pt x="26492" y="78855"/>
                    <a:pt x="28349" y="78343"/>
                  </a:cubicBezTo>
                  <a:cubicBezTo>
                    <a:pt x="32159" y="77319"/>
                    <a:pt x="35814" y="76045"/>
                    <a:pt x="39386" y="74628"/>
                  </a:cubicBezTo>
                  <a:cubicBezTo>
                    <a:pt x="43327" y="73069"/>
                    <a:pt x="47137" y="71319"/>
                    <a:pt x="50947" y="69568"/>
                  </a:cubicBezTo>
                  <a:cubicBezTo>
                    <a:pt x="53269" y="68497"/>
                    <a:pt x="55412" y="67259"/>
                    <a:pt x="57150" y="65651"/>
                  </a:cubicBezTo>
                  <a:cubicBezTo>
                    <a:pt x="60186" y="62853"/>
                    <a:pt x="63508" y="60246"/>
                    <a:pt x="66830" y="57650"/>
                  </a:cubicBezTo>
                  <a:cubicBezTo>
                    <a:pt x="70080" y="55102"/>
                    <a:pt x="73771" y="52912"/>
                    <a:pt x="77974" y="51304"/>
                  </a:cubicBezTo>
                  <a:cubicBezTo>
                    <a:pt x="80534" y="50316"/>
                    <a:pt x="83201" y="49506"/>
                    <a:pt x="85916" y="48804"/>
                  </a:cubicBezTo>
                  <a:cubicBezTo>
                    <a:pt x="88178" y="48220"/>
                    <a:pt x="90464" y="47720"/>
                    <a:pt x="92750" y="47208"/>
                  </a:cubicBezTo>
                  <a:cubicBezTo>
                    <a:pt x="94512" y="46827"/>
                    <a:pt x="96274" y="46494"/>
                    <a:pt x="98048" y="46184"/>
                  </a:cubicBezTo>
                  <a:cubicBezTo>
                    <a:pt x="99763" y="45887"/>
                    <a:pt x="101477" y="45601"/>
                    <a:pt x="103215" y="45363"/>
                  </a:cubicBezTo>
                  <a:cubicBezTo>
                    <a:pt x="105716" y="45042"/>
                    <a:pt x="108216" y="44791"/>
                    <a:pt x="110740" y="44625"/>
                  </a:cubicBezTo>
                  <a:cubicBezTo>
                    <a:pt x="114824" y="44351"/>
                    <a:pt x="118896" y="44172"/>
                    <a:pt x="122980" y="44101"/>
                  </a:cubicBezTo>
                  <a:cubicBezTo>
                    <a:pt x="124611" y="44076"/>
                    <a:pt x="126243" y="44069"/>
                    <a:pt x="127876" y="44069"/>
                  </a:cubicBezTo>
                  <a:cubicBezTo>
                    <a:pt x="130619" y="44069"/>
                    <a:pt x="133365" y="44090"/>
                    <a:pt x="136110" y="44090"/>
                  </a:cubicBezTo>
                  <a:cubicBezTo>
                    <a:pt x="136492" y="44090"/>
                    <a:pt x="136874" y="44090"/>
                    <a:pt x="137255" y="44089"/>
                  </a:cubicBezTo>
                  <a:cubicBezTo>
                    <a:pt x="140708" y="44065"/>
                    <a:pt x="144161" y="44113"/>
                    <a:pt x="147614" y="43910"/>
                  </a:cubicBezTo>
                  <a:cubicBezTo>
                    <a:pt x="149816" y="43779"/>
                    <a:pt x="152031" y="43708"/>
                    <a:pt x="154234" y="43494"/>
                  </a:cubicBezTo>
                  <a:cubicBezTo>
                    <a:pt x="155555" y="43351"/>
                    <a:pt x="156877" y="43196"/>
                    <a:pt x="158187" y="43053"/>
                  </a:cubicBezTo>
                  <a:cubicBezTo>
                    <a:pt x="159830" y="42898"/>
                    <a:pt x="161449" y="42636"/>
                    <a:pt x="163056" y="42363"/>
                  </a:cubicBezTo>
                  <a:cubicBezTo>
                    <a:pt x="164973" y="42017"/>
                    <a:pt x="166866" y="41601"/>
                    <a:pt x="168759" y="41220"/>
                  </a:cubicBezTo>
                  <a:cubicBezTo>
                    <a:pt x="171569" y="40624"/>
                    <a:pt x="174343" y="39969"/>
                    <a:pt x="177058" y="39172"/>
                  </a:cubicBezTo>
                  <a:cubicBezTo>
                    <a:pt x="180296" y="38243"/>
                    <a:pt x="183464" y="37171"/>
                    <a:pt x="186607" y="36064"/>
                  </a:cubicBezTo>
                  <a:cubicBezTo>
                    <a:pt x="191072" y="34504"/>
                    <a:pt x="195453" y="32850"/>
                    <a:pt x="199644" y="30921"/>
                  </a:cubicBezTo>
                  <a:cubicBezTo>
                    <a:pt x="203597" y="29087"/>
                    <a:pt x="207336" y="27015"/>
                    <a:pt x="211157" y="25027"/>
                  </a:cubicBezTo>
                  <a:cubicBezTo>
                    <a:pt x="213515" y="23801"/>
                    <a:pt x="215610" y="22348"/>
                    <a:pt x="217813" y="20991"/>
                  </a:cubicBezTo>
                  <a:cubicBezTo>
                    <a:pt x="221754" y="18550"/>
                    <a:pt x="225564" y="15990"/>
                    <a:pt x="229350" y="13419"/>
                  </a:cubicBezTo>
                  <a:cubicBezTo>
                    <a:pt x="231220" y="12133"/>
                    <a:pt x="232994" y="10752"/>
                    <a:pt x="234803" y="9406"/>
                  </a:cubicBezTo>
                  <a:cubicBezTo>
                    <a:pt x="237101" y="7727"/>
                    <a:pt x="239566" y="6180"/>
                    <a:pt x="241685" y="4346"/>
                  </a:cubicBezTo>
                  <a:cubicBezTo>
                    <a:pt x="243364" y="2893"/>
                    <a:pt x="245031" y="1417"/>
                    <a:pt x="2468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3"/>
            <p:cNvSpPr/>
            <p:nvPr/>
          </p:nvSpPr>
          <p:spPr>
            <a:xfrm>
              <a:off x="1492" y="2760189"/>
              <a:ext cx="6714328" cy="2383484"/>
            </a:xfrm>
            <a:custGeom>
              <a:avLst/>
              <a:gdLst/>
              <a:ahLst/>
              <a:cxnLst/>
              <a:rect l="l" t="t" r="r" b="b"/>
              <a:pathLst>
                <a:path w="210563" h="74653" extrusionOk="0">
                  <a:moveTo>
                    <a:pt x="1" y="1"/>
                  </a:moveTo>
                  <a:lnTo>
                    <a:pt x="1" y="834"/>
                  </a:lnTo>
                  <a:cubicBezTo>
                    <a:pt x="48" y="846"/>
                    <a:pt x="84" y="846"/>
                    <a:pt x="120" y="858"/>
                  </a:cubicBezTo>
                  <a:cubicBezTo>
                    <a:pt x="1060" y="989"/>
                    <a:pt x="1977" y="1144"/>
                    <a:pt x="2906" y="1287"/>
                  </a:cubicBezTo>
                  <a:cubicBezTo>
                    <a:pt x="5347" y="1680"/>
                    <a:pt x="7787" y="2096"/>
                    <a:pt x="10228" y="2442"/>
                  </a:cubicBezTo>
                  <a:cubicBezTo>
                    <a:pt x="12621" y="2775"/>
                    <a:pt x="14931" y="3311"/>
                    <a:pt x="17229" y="3882"/>
                  </a:cubicBezTo>
                  <a:cubicBezTo>
                    <a:pt x="19170" y="4358"/>
                    <a:pt x="21087" y="4858"/>
                    <a:pt x="22992" y="5370"/>
                  </a:cubicBezTo>
                  <a:cubicBezTo>
                    <a:pt x="25373" y="5990"/>
                    <a:pt x="27742" y="6668"/>
                    <a:pt x="30028" y="7454"/>
                  </a:cubicBezTo>
                  <a:cubicBezTo>
                    <a:pt x="33576" y="8668"/>
                    <a:pt x="36898" y="10192"/>
                    <a:pt x="40149" y="11812"/>
                  </a:cubicBezTo>
                  <a:cubicBezTo>
                    <a:pt x="44340" y="13895"/>
                    <a:pt x="48126" y="16288"/>
                    <a:pt x="51126" y="19360"/>
                  </a:cubicBezTo>
                  <a:cubicBezTo>
                    <a:pt x="52412" y="20682"/>
                    <a:pt x="53769" y="21968"/>
                    <a:pt x="55293" y="23158"/>
                  </a:cubicBezTo>
                  <a:cubicBezTo>
                    <a:pt x="59842" y="26754"/>
                    <a:pt x="63783" y="30695"/>
                    <a:pt x="67331" y="34898"/>
                  </a:cubicBezTo>
                  <a:cubicBezTo>
                    <a:pt x="69843" y="37874"/>
                    <a:pt x="73010" y="40434"/>
                    <a:pt x="76558" y="42720"/>
                  </a:cubicBezTo>
                  <a:cubicBezTo>
                    <a:pt x="79344" y="44542"/>
                    <a:pt x="82404" y="46090"/>
                    <a:pt x="85333" y="47757"/>
                  </a:cubicBezTo>
                  <a:cubicBezTo>
                    <a:pt x="88071" y="49304"/>
                    <a:pt x="91012" y="50566"/>
                    <a:pt x="94167" y="51555"/>
                  </a:cubicBezTo>
                  <a:cubicBezTo>
                    <a:pt x="96334" y="52221"/>
                    <a:pt x="98573" y="52781"/>
                    <a:pt x="100799" y="53317"/>
                  </a:cubicBezTo>
                  <a:cubicBezTo>
                    <a:pt x="102466" y="53722"/>
                    <a:pt x="104180" y="54031"/>
                    <a:pt x="105895" y="54317"/>
                  </a:cubicBezTo>
                  <a:cubicBezTo>
                    <a:pt x="107859" y="54626"/>
                    <a:pt x="109824" y="54900"/>
                    <a:pt x="111812" y="55103"/>
                  </a:cubicBezTo>
                  <a:cubicBezTo>
                    <a:pt x="114539" y="55388"/>
                    <a:pt x="117265" y="55674"/>
                    <a:pt x="120004" y="55781"/>
                  </a:cubicBezTo>
                  <a:cubicBezTo>
                    <a:pt x="120831" y="55809"/>
                    <a:pt x="121657" y="55822"/>
                    <a:pt x="122483" y="55822"/>
                  </a:cubicBezTo>
                  <a:cubicBezTo>
                    <a:pt x="126233" y="55822"/>
                    <a:pt x="129969" y="55558"/>
                    <a:pt x="133696" y="55246"/>
                  </a:cubicBezTo>
                  <a:cubicBezTo>
                    <a:pt x="134887" y="55138"/>
                    <a:pt x="136077" y="55019"/>
                    <a:pt x="137244" y="54888"/>
                  </a:cubicBezTo>
                  <a:cubicBezTo>
                    <a:pt x="138756" y="54722"/>
                    <a:pt x="140244" y="54531"/>
                    <a:pt x="141745" y="54388"/>
                  </a:cubicBezTo>
                  <a:cubicBezTo>
                    <a:pt x="144870" y="54125"/>
                    <a:pt x="148005" y="54008"/>
                    <a:pt x="151148" y="54008"/>
                  </a:cubicBezTo>
                  <a:cubicBezTo>
                    <a:pt x="151704" y="54008"/>
                    <a:pt x="152261" y="54012"/>
                    <a:pt x="152817" y="54019"/>
                  </a:cubicBezTo>
                  <a:cubicBezTo>
                    <a:pt x="155961" y="54067"/>
                    <a:pt x="159068" y="54305"/>
                    <a:pt x="162152" y="54746"/>
                  </a:cubicBezTo>
                  <a:cubicBezTo>
                    <a:pt x="164426" y="55079"/>
                    <a:pt x="166688" y="55448"/>
                    <a:pt x="168939" y="55900"/>
                  </a:cubicBezTo>
                  <a:cubicBezTo>
                    <a:pt x="170998" y="56317"/>
                    <a:pt x="173070" y="56746"/>
                    <a:pt x="175046" y="57341"/>
                  </a:cubicBezTo>
                  <a:cubicBezTo>
                    <a:pt x="179630" y="58722"/>
                    <a:pt x="184083" y="60341"/>
                    <a:pt x="188405" y="62151"/>
                  </a:cubicBezTo>
                  <a:cubicBezTo>
                    <a:pt x="194989" y="64902"/>
                    <a:pt x="200943" y="68319"/>
                    <a:pt x="206336" y="72307"/>
                  </a:cubicBezTo>
                  <a:cubicBezTo>
                    <a:pt x="207348" y="73057"/>
                    <a:pt x="208324" y="73831"/>
                    <a:pt x="209253" y="74653"/>
                  </a:cubicBezTo>
                  <a:lnTo>
                    <a:pt x="210563" y="74653"/>
                  </a:lnTo>
                  <a:cubicBezTo>
                    <a:pt x="209789" y="73974"/>
                    <a:pt x="209015" y="73307"/>
                    <a:pt x="208205" y="72664"/>
                  </a:cubicBezTo>
                  <a:cubicBezTo>
                    <a:pt x="204372" y="69593"/>
                    <a:pt x="200061" y="66949"/>
                    <a:pt x="195501" y="64544"/>
                  </a:cubicBezTo>
                  <a:cubicBezTo>
                    <a:pt x="192084" y="62711"/>
                    <a:pt x="188417" y="61211"/>
                    <a:pt x="184702" y="59782"/>
                  </a:cubicBezTo>
                  <a:cubicBezTo>
                    <a:pt x="181762" y="58651"/>
                    <a:pt x="178761" y="57627"/>
                    <a:pt x="175713" y="56686"/>
                  </a:cubicBezTo>
                  <a:cubicBezTo>
                    <a:pt x="173237" y="55924"/>
                    <a:pt x="170665" y="55400"/>
                    <a:pt x="168057" y="54912"/>
                  </a:cubicBezTo>
                  <a:cubicBezTo>
                    <a:pt x="165605" y="54448"/>
                    <a:pt x="163116" y="54067"/>
                    <a:pt x="160628" y="53734"/>
                  </a:cubicBezTo>
                  <a:cubicBezTo>
                    <a:pt x="157532" y="53317"/>
                    <a:pt x="154389" y="53305"/>
                    <a:pt x="151270" y="53222"/>
                  </a:cubicBezTo>
                  <a:cubicBezTo>
                    <a:pt x="150936" y="53210"/>
                    <a:pt x="150603" y="53205"/>
                    <a:pt x="150270" y="53205"/>
                  </a:cubicBezTo>
                  <a:cubicBezTo>
                    <a:pt x="148174" y="53205"/>
                    <a:pt x="146080" y="53400"/>
                    <a:pt x="143995" y="53400"/>
                  </a:cubicBezTo>
                  <a:cubicBezTo>
                    <a:pt x="143888" y="53400"/>
                    <a:pt x="143781" y="53412"/>
                    <a:pt x="143685" y="53412"/>
                  </a:cubicBezTo>
                  <a:cubicBezTo>
                    <a:pt x="140364" y="53722"/>
                    <a:pt x="137054" y="54091"/>
                    <a:pt x="133744" y="54388"/>
                  </a:cubicBezTo>
                  <a:cubicBezTo>
                    <a:pt x="130731" y="54662"/>
                    <a:pt x="127731" y="54912"/>
                    <a:pt x="124707" y="54984"/>
                  </a:cubicBezTo>
                  <a:cubicBezTo>
                    <a:pt x="123979" y="55001"/>
                    <a:pt x="123252" y="55010"/>
                    <a:pt x="122526" y="55010"/>
                  </a:cubicBezTo>
                  <a:cubicBezTo>
                    <a:pt x="119761" y="55010"/>
                    <a:pt x="117009" y="54878"/>
                    <a:pt x="114265" y="54567"/>
                  </a:cubicBezTo>
                  <a:cubicBezTo>
                    <a:pt x="112003" y="54317"/>
                    <a:pt x="109753" y="54126"/>
                    <a:pt x="107514" y="53734"/>
                  </a:cubicBezTo>
                  <a:cubicBezTo>
                    <a:pt x="105966" y="53483"/>
                    <a:pt x="104419" y="53245"/>
                    <a:pt x="102906" y="52936"/>
                  </a:cubicBezTo>
                  <a:cubicBezTo>
                    <a:pt x="100799" y="52507"/>
                    <a:pt x="98739" y="51995"/>
                    <a:pt x="96691" y="51436"/>
                  </a:cubicBezTo>
                  <a:cubicBezTo>
                    <a:pt x="94024" y="50686"/>
                    <a:pt x="91429" y="49840"/>
                    <a:pt x="89012" y="48697"/>
                  </a:cubicBezTo>
                  <a:cubicBezTo>
                    <a:pt x="86547" y="47518"/>
                    <a:pt x="84261" y="46149"/>
                    <a:pt x="81916" y="44840"/>
                  </a:cubicBezTo>
                  <a:cubicBezTo>
                    <a:pt x="79761" y="43649"/>
                    <a:pt x="77594" y="42458"/>
                    <a:pt x="75665" y="41053"/>
                  </a:cubicBezTo>
                  <a:cubicBezTo>
                    <a:pt x="72200" y="38577"/>
                    <a:pt x="69224" y="35803"/>
                    <a:pt x="66676" y="32743"/>
                  </a:cubicBezTo>
                  <a:cubicBezTo>
                    <a:pt x="64295" y="29862"/>
                    <a:pt x="61616" y="27171"/>
                    <a:pt x="58544" y="24706"/>
                  </a:cubicBezTo>
                  <a:cubicBezTo>
                    <a:pt x="56317" y="22896"/>
                    <a:pt x="54162" y="21039"/>
                    <a:pt x="52162" y="19075"/>
                  </a:cubicBezTo>
                  <a:cubicBezTo>
                    <a:pt x="50257" y="17181"/>
                    <a:pt x="48185" y="15431"/>
                    <a:pt x="45745" y="13907"/>
                  </a:cubicBezTo>
                  <a:cubicBezTo>
                    <a:pt x="42875" y="12157"/>
                    <a:pt x="39815" y="10609"/>
                    <a:pt x="36636" y="9180"/>
                  </a:cubicBezTo>
                  <a:cubicBezTo>
                    <a:pt x="34172" y="8061"/>
                    <a:pt x="31624" y="7061"/>
                    <a:pt x="28957" y="6216"/>
                  </a:cubicBezTo>
                  <a:cubicBezTo>
                    <a:pt x="26980" y="5597"/>
                    <a:pt x="24968" y="5037"/>
                    <a:pt x="22968" y="4501"/>
                  </a:cubicBezTo>
                  <a:cubicBezTo>
                    <a:pt x="20682" y="3894"/>
                    <a:pt x="18384" y="3334"/>
                    <a:pt x="16074" y="2763"/>
                  </a:cubicBezTo>
                  <a:cubicBezTo>
                    <a:pt x="14276" y="2322"/>
                    <a:pt x="12443" y="1941"/>
                    <a:pt x="10562" y="1680"/>
                  </a:cubicBezTo>
                  <a:cubicBezTo>
                    <a:pt x="8835" y="1429"/>
                    <a:pt x="7133" y="1108"/>
                    <a:pt x="5406" y="870"/>
                  </a:cubicBezTo>
                  <a:cubicBezTo>
                    <a:pt x="3704" y="632"/>
                    <a:pt x="2025" y="358"/>
                    <a:pt x="358" y="60"/>
                  </a:cubicBezTo>
                  <a:cubicBezTo>
                    <a:pt x="239" y="36"/>
                    <a:pt x="120" y="1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3"/>
            <p:cNvSpPr/>
            <p:nvPr/>
          </p:nvSpPr>
          <p:spPr>
            <a:xfrm>
              <a:off x="1109" y="3003093"/>
              <a:ext cx="5733691" cy="2139462"/>
            </a:xfrm>
            <a:custGeom>
              <a:avLst/>
              <a:gdLst/>
              <a:ahLst/>
              <a:cxnLst/>
              <a:rect l="l" t="t" r="r" b="b"/>
              <a:pathLst>
                <a:path w="179810" h="67010" extrusionOk="0">
                  <a:moveTo>
                    <a:pt x="1" y="1"/>
                  </a:moveTo>
                  <a:lnTo>
                    <a:pt x="1" y="894"/>
                  </a:lnTo>
                  <a:cubicBezTo>
                    <a:pt x="1168" y="1346"/>
                    <a:pt x="2334" y="1787"/>
                    <a:pt x="3513" y="2227"/>
                  </a:cubicBezTo>
                  <a:cubicBezTo>
                    <a:pt x="7788" y="3823"/>
                    <a:pt x="11752" y="5728"/>
                    <a:pt x="15300" y="8145"/>
                  </a:cubicBezTo>
                  <a:cubicBezTo>
                    <a:pt x="17324" y="9526"/>
                    <a:pt x="19432" y="10859"/>
                    <a:pt x="21551" y="12169"/>
                  </a:cubicBezTo>
                  <a:cubicBezTo>
                    <a:pt x="26099" y="14979"/>
                    <a:pt x="30314" y="18027"/>
                    <a:pt x="33898" y="21575"/>
                  </a:cubicBezTo>
                  <a:cubicBezTo>
                    <a:pt x="36363" y="23992"/>
                    <a:pt x="38994" y="26314"/>
                    <a:pt x="41756" y="28540"/>
                  </a:cubicBezTo>
                  <a:cubicBezTo>
                    <a:pt x="44316" y="30576"/>
                    <a:pt x="46745" y="32719"/>
                    <a:pt x="48983" y="34969"/>
                  </a:cubicBezTo>
                  <a:cubicBezTo>
                    <a:pt x="50567" y="36589"/>
                    <a:pt x="52138" y="38208"/>
                    <a:pt x="53841" y="39756"/>
                  </a:cubicBezTo>
                  <a:cubicBezTo>
                    <a:pt x="57520" y="43089"/>
                    <a:pt x="61878" y="45887"/>
                    <a:pt x="66259" y="48673"/>
                  </a:cubicBezTo>
                  <a:cubicBezTo>
                    <a:pt x="70033" y="51067"/>
                    <a:pt x="74260" y="52960"/>
                    <a:pt x="78582" y="54734"/>
                  </a:cubicBezTo>
                  <a:cubicBezTo>
                    <a:pt x="82118" y="56210"/>
                    <a:pt x="85833" y="57401"/>
                    <a:pt x="89667" y="58353"/>
                  </a:cubicBezTo>
                  <a:cubicBezTo>
                    <a:pt x="91834" y="58877"/>
                    <a:pt x="94025" y="59353"/>
                    <a:pt x="96251" y="59794"/>
                  </a:cubicBezTo>
                  <a:cubicBezTo>
                    <a:pt x="98120" y="60163"/>
                    <a:pt x="100001" y="60508"/>
                    <a:pt x="101906" y="60758"/>
                  </a:cubicBezTo>
                  <a:cubicBezTo>
                    <a:pt x="104288" y="61092"/>
                    <a:pt x="106693" y="61354"/>
                    <a:pt x="109110" y="61592"/>
                  </a:cubicBezTo>
                  <a:cubicBezTo>
                    <a:pt x="110218" y="61703"/>
                    <a:pt x="111326" y="61750"/>
                    <a:pt x="112432" y="61750"/>
                  </a:cubicBezTo>
                  <a:cubicBezTo>
                    <a:pt x="114628" y="61750"/>
                    <a:pt x="116818" y="61567"/>
                    <a:pt x="119004" y="61354"/>
                  </a:cubicBezTo>
                  <a:cubicBezTo>
                    <a:pt x="121195" y="61127"/>
                    <a:pt x="123373" y="60806"/>
                    <a:pt x="125552" y="60508"/>
                  </a:cubicBezTo>
                  <a:cubicBezTo>
                    <a:pt x="127326" y="60270"/>
                    <a:pt x="129077" y="60032"/>
                    <a:pt x="130839" y="59758"/>
                  </a:cubicBezTo>
                  <a:cubicBezTo>
                    <a:pt x="133279" y="59389"/>
                    <a:pt x="135708" y="58949"/>
                    <a:pt x="138173" y="58627"/>
                  </a:cubicBezTo>
                  <a:cubicBezTo>
                    <a:pt x="141190" y="58251"/>
                    <a:pt x="144243" y="57997"/>
                    <a:pt x="147315" y="57997"/>
                  </a:cubicBezTo>
                  <a:cubicBezTo>
                    <a:pt x="147843" y="57997"/>
                    <a:pt x="148371" y="58004"/>
                    <a:pt x="148900" y="58020"/>
                  </a:cubicBezTo>
                  <a:cubicBezTo>
                    <a:pt x="151020" y="58079"/>
                    <a:pt x="153127" y="58163"/>
                    <a:pt x="155163" y="58663"/>
                  </a:cubicBezTo>
                  <a:cubicBezTo>
                    <a:pt x="158199" y="59389"/>
                    <a:pt x="161164" y="60306"/>
                    <a:pt x="164105" y="61223"/>
                  </a:cubicBezTo>
                  <a:cubicBezTo>
                    <a:pt x="168962" y="62711"/>
                    <a:pt x="173511" y="64652"/>
                    <a:pt x="177821" y="66902"/>
                  </a:cubicBezTo>
                  <a:cubicBezTo>
                    <a:pt x="177880" y="66938"/>
                    <a:pt x="177940" y="66961"/>
                    <a:pt x="178011" y="67009"/>
                  </a:cubicBezTo>
                  <a:lnTo>
                    <a:pt x="179809" y="67009"/>
                  </a:lnTo>
                  <a:cubicBezTo>
                    <a:pt x="178785" y="66461"/>
                    <a:pt x="177737" y="65937"/>
                    <a:pt x="176702" y="65414"/>
                  </a:cubicBezTo>
                  <a:cubicBezTo>
                    <a:pt x="173022" y="63604"/>
                    <a:pt x="169189" y="62020"/>
                    <a:pt x="165141" y="60734"/>
                  </a:cubicBezTo>
                  <a:cubicBezTo>
                    <a:pt x="162485" y="59877"/>
                    <a:pt x="159795" y="59139"/>
                    <a:pt x="157116" y="58329"/>
                  </a:cubicBezTo>
                  <a:cubicBezTo>
                    <a:pt x="155246" y="57782"/>
                    <a:pt x="153270" y="57425"/>
                    <a:pt x="151282" y="57317"/>
                  </a:cubicBezTo>
                  <a:cubicBezTo>
                    <a:pt x="150052" y="57256"/>
                    <a:pt x="148825" y="57225"/>
                    <a:pt x="147599" y="57225"/>
                  </a:cubicBezTo>
                  <a:cubicBezTo>
                    <a:pt x="144075" y="57225"/>
                    <a:pt x="140567" y="57478"/>
                    <a:pt x="137078" y="57972"/>
                  </a:cubicBezTo>
                  <a:cubicBezTo>
                    <a:pt x="134256" y="58377"/>
                    <a:pt x="131422" y="58794"/>
                    <a:pt x="128612" y="59270"/>
                  </a:cubicBezTo>
                  <a:cubicBezTo>
                    <a:pt x="125826" y="59734"/>
                    <a:pt x="123016" y="60044"/>
                    <a:pt x="120206" y="60413"/>
                  </a:cubicBezTo>
                  <a:cubicBezTo>
                    <a:pt x="119099" y="60568"/>
                    <a:pt x="117992" y="60734"/>
                    <a:pt x="116873" y="60770"/>
                  </a:cubicBezTo>
                  <a:cubicBezTo>
                    <a:pt x="115318" y="60842"/>
                    <a:pt x="113769" y="60946"/>
                    <a:pt x="112214" y="60946"/>
                  </a:cubicBezTo>
                  <a:cubicBezTo>
                    <a:pt x="111447" y="60946"/>
                    <a:pt x="110679" y="60920"/>
                    <a:pt x="109907" y="60854"/>
                  </a:cubicBezTo>
                  <a:cubicBezTo>
                    <a:pt x="108764" y="60746"/>
                    <a:pt x="107598" y="60627"/>
                    <a:pt x="106455" y="60520"/>
                  </a:cubicBezTo>
                  <a:cubicBezTo>
                    <a:pt x="103835" y="60282"/>
                    <a:pt x="101240" y="59901"/>
                    <a:pt x="98680" y="59437"/>
                  </a:cubicBezTo>
                  <a:cubicBezTo>
                    <a:pt x="96299" y="59008"/>
                    <a:pt x="93917" y="58532"/>
                    <a:pt x="91572" y="57972"/>
                  </a:cubicBezTo>
                  <a:cubicBezTo>
                    <a:pt x="88345" y="57234"/>
                    <a:pt x="85166" y="56389"/>
                    <a:pt x="82154" y="55270"/>
                  </a:cubicBezTo>
                  <a:cubicBezTo>
                    <a:pt x="75082" y="52638"/>
                    <a:pt x="68521" y="49435"/>
                    <a:pt x="62687" y="45387"/>
                  </a:cubicBezTo>
                  <a:cubicBezTo>
                    <a:pt x="58734" y="42649"/>
                    <a:pt x="54948" y="39851"/>
                    <a:pt x="51793" y="36541"/>
                  </a:cubicBezTo>
                  <a:cubicBezTo>
                    <a:pt x="49662" y="34315"/>
                    <a:pt x="47459" y="32100"/>
                    <a:pt x="44971" y="30076"/>
                  </a:cubicBezTo>
                  <a:cubicBezTo>
                    <a:pt x="41018" y="26837"/>
                    <a:pt x="37160" y="23539"/>
                    <a:pt x="33576" y="20075"/>
                  </a:cubicBezTo>
                  <a:cubicBezTo>
                    <a:pt x="31160" y="17729"/>
                    <a:pt x="28469" y="15622"/>
                    <a:pt x="25480" y="13705"/>
                  </a:cubicBezTo>
                  <a:cubicBezTo>
                    <a:pt x="23159" y="12217"/>
                    <a:pt x="20813" y="10728"/>
                    <a:pt x="18491" y="9240"/>
                  </a:cubicBezTo>
                  <a:cubicBezTo>
                    <a:pt x="16682" y="8073"/>
                    <a:pt x="14896" y="6871"/>
                    <a:pt x="13050" y="5740"/>
                  </a:cubicBezTo>
                  <a:cubicBezTo>
                    <a:pt x="10121" y="3906"/>
                    <a:pt x="6740" y="2573"/>
                    <a:pt x="3323" y="1275"/>
                  </a:cubicBezTo>
                  <a:cubicBezTo>
                    <a:pt x="2215" y="858"/>
                    <a:pt x="1132" y="39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3"/>
            <p:cNvSpPr/>
            <p:nvPr/>
          </p:nvSpPr>
          <p:spPr>
            <a:xfrm>
              <a:off x="1109" y="3361192"/>
              <a:ext cx="2170168" cy="1781363"/>
            </a:xfrm>
            <a:custGeom>
              <a:avLst/>
              <a:gdLst/>
              <a:ahLst/>
              <a:cxnLst/>
              <a:rect l="l" t="t" r="r" b="b"/>
              <a:pathLst>
                <a:path w="68057" h="55794" extrusionOk="0">
                  <a:moveTo>
                    <a:pt x="1" y="0"/>
                  </a:moveTo>
                  <a:lnTo>
                    <a:pt x="1" y="858"/>
                  </a:lnTo>
                  <a:cubicBezTo>
                    <a:pt x="2275" y="1786"/>
                    <a:pt x="4347" y="2965"/>
                    <a:pt x="6383" y="4156"/>
                  </a:cubicBezTo>
                  <a:cubicBezTo>
                    <a:pt x="9585" y="6013"/>
                    <a:pt x="12800" y="7859"/>
                    <a:pt x="15491" y="10180"/>
                  </a:cubicBezTo>
                  <a:cubicBezTo>
                    <a:pt x="18122" y="12466"/>
                    <a:pt x="20730" y="14752"/>
                    <a:pt x="22647" y="17443"/>
                  </a:cubicBezTo>
                  <a:cubicBezTo>
                    <a:pt x="25314" y="21158"/>
                    <a:pt x="27695" y="24992"/>
                    <a:pt x="29969" y="28837"/>
                  </a:cubicBezTo>
                  <a:cubicBezTo>
                    <a:pt x="31183" y="30885"/>
                    <a:pt x="32267" y="32969"/>
                    <a:pt x="33922" y="34826"/>
                  </a:cubicBezTo>
                  <a:cubicBezTo>
                    <a:pt x="35553" y="36684"/>
                    <a:pt x="37220" y="38517"/>
                    <a:pt x="38899" y="40363"/>
                  </a:cubicBezTo>
                  <a:cubicBezTo>
                    <a:pt x="43101" y="44994"/>
                    <a:pt x="48459" y="48697"/>
                    <a:pt x="54817" y="51554"/>
                  </a:cubicBezTo>
                  <a:cubicBezTo>
                    <a:pt x="58294" y="53114"/>
                    <a:pt x="61913" y="54519"/>
                    <a:pt x="65592" y="55793"/>
                  </a:cubicBezTo>
                  <a:lnTo>
                    <a:pt x="68057" y="55793"/>
                  </a:lnTo>
                  <a:cubicBezTo>
                    <a:pt x="67616" y="55650"/>
                    <a:pt x="67164" y="55495"/>
                    <a:pt x="66735" y="55353"/>
                  </a:cubicBezTo>
                  <a:cubicBezTo>
                    <a:pt x="62735" y="53936"/>
                    <a:pt x="58722" y="52495"/>
                    <a:pt x="54972" y="50745"/>
                  </a:cubicBezTo>
                  <a:cubicBezTo>
                    <a:pt x="48947" y="47935"/>
                    <a:pt x="43768" y="44387"/>
                    <a:pt x="39756" y="39946"/>
                  </a:cubicBezTo>
                  <a:cubicBezTo>
                    <a:pt x="38387" y="38422"/>
                    <a:pt x="36994" y="36934"/>
                    <a:pt x="35648" y="35421"/>
                  </a:cubicBezTo>
                  <a:cubicBezTo>
                    <a:pt x="33981" y="33576"/>
                    <a:pt x="32624" y="31588"/>
                    <a:pt x="31505" y="29528"/>
                  </a:cubicBezTo>
                  <a:cubicBezTo>
                    <a:pt x="30028" y="26801"/>
                    <a:pt x="28242" y="24182"/>
                    <a:pt x="26576" y="21515"/>
                  </a:cubicBezTo>
                  <a:cubicBezTo>
                    <a:pt x="24040" y="17431"/>
                    <a:pt x="21087" y="13514"/>
                    <a:pt x="16896" y="10228"/>
                  </a:cubicBezTo>
                  <a:cubicBezTo>
                    <a:pt x="14931" y="8680"/>
                    <a:pt x="13145" y="7037"/>
                    <a:pt x="10883" y="5763"/>
                  </a:cubicBezTo>
                  <a:cubicBezTo>
                    <a:pt x="8871" y="4608"/>
                    <a:pt x="6895" y="3418"/>
                    <a:pt x="4871" y="2286"/>
                  </a:cubicBezTo>
                  <a:cubicBezTo>
                    <a:pt x="3335" y="1429"/>
                    <a:pt x="1703" y="655"/>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3"/>
            <p:cNvSpPr/>
            <p:nvPr/>
          </p:nvSpPr>
          <p:spPr>
            <a:xfrm>
              <a:off x="376" y="1174"/>
              <a:ext cx="2159135" cy="1778681"/>
            </a:xfrm>
            <a:custGeom>
              <a:avLst/>
              <a:gdLst/>
              <a:ahLst/>
              <a:cxnLst/>
              <a:rect l="l" t="t" r="r" b="b"/>
              <a:pathLst>
                <a:path w="67711" h="55710" extrusionOk="0">
                  <a:moveTo>
                    <a:pt x="65258" y="0"/>
                  </a:moveTo>
                  <a:cubicBezTo>
                    <a:pt x="62544" y="965"/>
                    <a:pt x="59877" y="2024"/>
                    <a:pt x="57233" y="3084"/>
                  </a:cubicBezTo>
                  <a:cubicBezTo>
                    <a:pt x="51352" y="5406"/>
                    <a:pt x="46339" y="8537"/>
                    <a:pt x="41958" y="12288"/>
                  </a:cubicBezTo>
                  <a:cubicBezTo>
                    <a:pt x="39898" y="14062"/>
                    <a:pt x="38231" y="16074"/>
                    <a:pt x="36457" y="18026"/>
                  </a:cubicBezTo>
                  <a:cubicBezTo>
                    <a:pt x="35052" y="19550"/>
                    <a:pt x="33623" y="21062"/>
                    <a:pt x="32516" y="22729"/>
                  </a:cubicBezTo>
                  <a:cubicBezTo>
                    <a:pt x="30551" y="25623"/>
                    <a:pt x="29016" y="28694"/>
                    <a:pt x="27075" y="31611"/>
                  </a:cubicBezTo>
                  <a:cubicBezTo>
                    <a:pt x="25456" y="34052"/>
                    <a:pt x="23967" y="36541"/>
                    <a:pt x="22169" y="38922"/>
                  </a:cubicBezTo>
                  <a:cubicBezTo>
                    <a:pt x="19681" y="42196"/>
                    <a:pt x="16335" y="44946"/>
                    <a:pt x="12835" y="47601"/>
                  </a:cubicBezTo>
                  <a:cubicBezTo>
                    <a:pt x="9930" y="49804"/>
                    <a:pt x="6429" y="51447"/>
                    <a:pt x="3203" y="53352"/>
                  </a:cubicBezTo>
                  <a:cubicBezTo>
                    <a:pt x="2203" y="53936"/>
                    <a:pt x="1107" y="54364"/>
                    <a:pt x="0" y="54829"/>
                  </a:cubicBezTo>
                  <a:lnTo>
                    <a:pt x="0" y="55710"/>
                  </a:lnTo>
                  <a:cubicBezTo>
                    <a:pt x="2369" y="54793"/>
                    <a:pt x="4501" y="53602"/>
                    <a:pt x="6596" y="52400"/>
                  </a:cubicBezTo>
                  <a:cubicBezTo>
                    <a:pt x="10049" y="50399"/>
                    <a:pt x="13526" y="48459"/>
                    <a:pt x="16347" y="45946"/>
                  </a:cubicBezTo>
                  <a:cubicBezTo>
                    <a:pt x="18490" y="44041"/>
                    <a:pt x="20729" y="42208"/>
                    <a:pt x="22431" y="40053"/>
                  </a:cubicBezTo>
                  <a:cubicBezTo>
                    <a:pt x="25670" y="35969"/>
                    <a:pt x="28230" y="31623"/>
                    <a:pt x="30825" y="27313"/>
                  </a:cubicBezTo>
                  <a:cubicBezTo>
                    <a:pt x="32159" y="25111"/>
                    <a:pt x="33349" y="22872"/>
                    <a:pt x="35147" y="20848"/>
                  </a:cubicBezTo>
                  <a:cubicBezTo>
                    <a:pt x="36528" y="19288"/>
                    <a:pt x="37969" y="17753"/>
                    <a:pt x="39362" y="16181"/>
                  </a:cubicBezTo>
                  <a:cubicBezTo>
                    <a:pt x="42970" y="12038"/>
                    <a:pt x="47637" y="8680"/>
                    <a:pt x="53007" y="5906"/>
                  </a:cubicBezTo>
                  <a:cubicBezTo>
                    <a:pt x="57436" y="3620"/>
                    <a:pt x="62341" y="1929"/>
                    <a:pt x="67175" y="191"/>
                  </a:cubicBezTo>
                  <a:cubicBezTo>
                    <a:pt x="67354" y="131"/>
                    <a:pt x="67532" y="60"/>
                    <a:pt x="677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3"/>
            <p:cNvSpPr/>
            <p:nvPr/>
          </p:nvSpPr>
          <p:spPr>
            <a:xfrm>
              <a:off x="1109" y="1174"/>
              <a:ext cx="6709417" cy="2378152"/>
            </a:xfrm>
            <a:custGeom>
              <a:avLst/>
              <a:gdLst/>
              <a:ahLst/>
              <a:cxnLst/>
              <a:rect l="l" t="t" r="r" b="b"/>
              <a:pathLst>
                <a:path w="210409" h="74486" extrusionOk="0">
                  <a:moveTo>
                    <a:pt x="209075" y="0"/>
                  </a:moveTo>
                  <a:cubicBezTo>
                    <a:pt x="207312" y="1489"/>
                    <a:pt x="205455" y="2917"/>
                    <a:pt x="203479" y="4239"/>
                  </a:cubicBezTo>
                  <a:cubicBezTo>
                    <a:pt x="199419" y="6954"/>
                    <a:pt x="195085" y="9406"/>
                    <a:pt x="190429" y="11502"/>
                  </a:cubicBezTo>
                  <a:cubicBezTo>
                    <a:pt x="186798" y="13133"/>
                    <a:pt x="183012" y="14526"/>
                    <a:pt x="179190" y="15871"/>
                  </a:cubicBezTo>
                  <a:cubicBezTo>
                    <a:pt x="176285" y="16883"/>
                    <a:pt x="173308" y="17788"/>
                    <a:pt x="170213" y="18395"/>
                  </a:cubicBezTo>
                  <a:cubicBezTo>
                    <a:pt x="166569" y="19110"/>
                    <a:pt x="162902" y="19753"/>
                    <a:pt x="159176" y="20134"/>
                  </a:cubicBezTo>
                  <a:cubicBezTo>
                    <a:pt x="156056" y="20467"/>
                    <a:pt x="152925" y="20527"/>
                    <a:pt x="149793" y="20539"/>
                  </a:cubicBezTo>
                  <a:cubicBezTo>
                    <a:pt x="149747" y="20539"/>
                    <a:pt x="149701" y="20539"/>
                    <a:pt x="149655" y="20539"/>
                  </a:cubicBezTo>
                  <a:cubicBezTo>
                    <a:pt x="144273" y="20539"/>
                    <a:pt x="138961" y="19855"/>
                    <a:pt x="133637" y="19324"/>
                  </a:cubicBezTo>
                  <a:cubicBezTo>
                    <a:pt x="131565" y="19110"/>
                    <a:pt x="129505" y="18967"/>
                    <a:pt x="127445" y="18860"/>
                  </a:cubicBezTo>
                  <a:cubicBezTo>
                    <a:pt x="125881" y="18781"/>
                    <a:pt x="124320" y="18740"/>
                    <a:pt x="122761" y="18740"/>
                  </a:cubicBezTo>
                  <a:cubicBezTo>
                    <a:pt x="119358" y="18740"/>
                    <a:pt x="115967" y="18935"/>
                    <a:pt x="112586" y="19360"/>
                  </a:cubicBezTo>
                  <a:cubicBezTo>
                    <a:pt x="111551" y="19503"/>
                    <a:pt x="110503" y="19598"/>
                    <a:pt x="109467" y="19717"/>
                  </a:cubicBezTo>
                  <a:cubicBezTo>
                    <a:pt x="107121" y="19991"/>
                    <a:pt x="104835" y="20396"/>
                    <a:pt x="102561" y="20848"/>
                  </a:cubicBezTo>
                  <a:cubicBezTo>
                    <a:pt x="100549" y="21253"/>
                    <a:pt x="98597" y="21753"/>
                    <a:pt x="96632" y="22277"/>
                  </a:cubicBezTo>
                  <a:cubicBezTo>
                    <a:pt x="93608" y="23087"/>
                    <a:pt x="90691" y="24063"/>
                    <a:pt x="88000" y="25396"/>
                  </a:cubicBezTo>
                  <a:cubicBezTo>
                    <a:pt x="85071" y="26825"/>
                    <a:pt x="82356" y="28468"/>
                    <a:pt x="79547" y="30016"/>
                  </a:cubicBezTo>
                  <a:cubicBezTo>
                    <a:pt x="74403" y="32873"/>
                    <a:pt x="70093" y="36350"/>
                    <a:pt x="66628" y="40410"/>
                  </a:cubicBezTo>
                  <a:cubicBezTo>
                    <a:pt x="63937" y="43565"/>
                    <a:pt x="61104" y="46625"/>
                    <a:pt x="57687" y="49364"/>
                  </a:cubicBezTo>
                  <a:cubicBezTo>
                    <a:pt x="55055" y="51471"/>
                    <a:pt x="52615" y="53709"/>
                    <a:pt x="50245" y="55995"/>
                  </a:cubicBezTo>
                  <a:cubicBezTo>
                    <a:pt x="49162" y="57043"/>
                    <a:pt x="47971" y="58019"/>
                    <a:pt x="46685" y="58924"/>
                  </a:cubicBezTo>
                  <a:cubicBezTo>
                    <a:pt x="44233" y="60651"/>
                    <a:pt x="41482" y="62067"/>
                    <a:pt x="38684" y="63449"/>
                  </a:cubicBezTo>
                  <a:cubicBezTo>
                    <a:pt x="35077" y="65211"/>
                    <a:pt x="31326" y="66770"/>
                    <a:pt x="27338" y="67961"/>
                  </a:cubicBezTo>
                  <a:cubicBezTo>
                    <a:pt x="24278" y="68878"/>
                    <a:pt x="21123" y="69604"/>
                    <a:pt x="18003" y="70438"/>
                  </a:cubicBezTo>
                  <a:cubicBezTo>
                    <a:pt x="14634" y="71354"/>
                    <a:pt x="11157" y="71985"/>
                    <a:pt x="7633" y="72497"/>
                  </a:cubicBezTo>
                  <a:cubicBezTo>
                    <a:pt x="5073" y="72866"/>
                    <a:pt x="2525" y="73236"/>
                    <a:pt x="1" y="73712"/>
                  </a:cubicBezTo>
                  <a:lnTo>
                    <a:pt x="1" y="74486"/>
                  </a:lnTo>
                  <a:cubicBezTo>
                    <a:pt x="834" y="74355"/>
                    <a:pt x="1680" y="74224"/>
                    <a:pt x="2501" y="74069"/>
                  </a:cubicBezTo>
                  <a:cubicBezTo>
                    <a:pt x="5001" y="73593"/>
                    <a:pt x="7549" y="73295"/>
                    <a:pt x="10050" y="72902"/>
                  </a:cubicBezTo>
                  <a:cubicBezTo>
                    <a:pt x="12038" y="72569"/>
                    <a:pt x="14015" y="72224"/>
                    <a:pt x="15955" y="71747"/>
                  </a:cubicBezTo>
                  <a:cubicBezTo>
                    <a:pt x="18289" y="71176"/>
                    <a:pt x="20611" y="70580"/>
                    <a:pt x="22944" y="69961"/>
                  </a:cubicBezTo>
                  <a:cubicBezTo>
                    <a:pt x="24968" y="69449"/>
                    <a:pt x="26992" y="68914"/>
                    <a:pt x="28957" y="68271"/>
                  </a:cubicBezTo>
                  <a:cubicBezTo>
                    <a:pt x="32684" y="67068"/>
                    <a:pt x="36208" y="65592"/>
                    <a:pt x="39577" y="63889"/>
                  </a:cubicBezTo>
                  <a:cubicBezTo>
                    <a:pt x="42649" y="62365"/>
                    <a:pt x="45685" y="60782"/>
                    <a:pt x="48305" y="58793"/>
                  </a:cubicBezTo>
                  <a:cubicBezTo>
                    <a:pt x="49876" y="57603"/>
                    <a:pt x="51222" y="56269"/>
                    <a:pt x="52591" y="54959"/>
                  </a:cubicBezTo>
                  <a:cubicBezTo>
                    <a:pt x="54520" y="53138"/>
                    <a:pt x="56556" y="51376"/>
                    <a:pt x="58663" y="49661"/>
                  </a:cubicBezTo>
                  <a:cubicBezTo>
                    <a:pt x="62092" y="46899"/>
                    <a:pt x="64914" y="43791"/>
                    <a:pt x="67628" y="40612"/>
                  </a:cubicBezTo>
                  <a:cubicBezTo>
                    <a:pt x="70414" y="37362"/>
                    <a:pt x="73808" y="34481"/>
                    <a:pt x="77761" y="32016"/>
                  </a:cubicBezTo>
                  <a:cubicBezTo>
                    <a:pt x="80380" y="30373"/>
                    <a:pt x="83214" y="28921"/>
                    <a:pt x="85916" y="27373"/>
                  </a:cubicBezTo>
                  <a:cubicBezTo>
                    <a:pt x="88512" y="25896"/>
                    <a:pt x="91286" y="24682"/>
                    <a:pt x="94298" y="23741"/>
                  </a:cubicBezTo>
                  <a:cubicBezTo>
                    <a:pt x="96215" y="23146"/>
                    <a:pt x="98168" y="22634"/>
                    <a:pt x="100144" y="22158"/>
                  </a:cubicBezTo>
                  <a:cubicBezTo>
                    <a:pt x="102716" y="21539"/>
                    <a:pt x="105347" y="21062"/>
                    <a:pt x="108002" y="20658"/>
                  </a:cubicBezTo>
                  <a:cubicBezTo>
                    <a:pt x="110110" y="20348"/>
                    <a:pt x="112229" y="20110"/>
                    <a:pt x="114360" y="19919"/>
                  </a:cubicBezTo>
                  <a:cubicBezTo>
                    <a:pt x="116944" y="19693"/>
                    <a:pt x="119528" y="19419"/>
                    <a:pt x="122135" y="19419"/>
                  </a:cubicBezTo>
                  <a:cubicBezTo>
                    <a:pt x="124254" y="19419"/>
                    <a:pt x="126350" y="19586"/>
                    <a:pt x="128469" y="19681"/>
                  </a:cubicBezTo>
                  <a:cubicBezTo>
                    <a:pt x="131660" y="19812"/>
                    <a:pt x="134839" y="20169"/>
                    <a:pt x="138006" y="20515"/>
                  </a:cubicBezTo>
                  <a:cubicBezTo>
                    <a:pt x="141149" y="20848"/>
                    <a:pt x="144293" y="21110"/>
                    <a:pt x="147460" y="21253"/>
                  </a:cubicBezTo>
                  <a:cubicBezTo>
                    <a:pt x="148471" y="21300"/>
                    <a:pt x="149484" y="21323"/>
                    <a:pt x="150497" y="21323"/>
                  </a:cubicBezTo>
                  <a:cubicBezTo>
                    <a:pt x="152298" y="21323"/>
                    <a:pt x="154099" y="21252"/>
                    <a:pt x="155889" y="21122"/>
                  </a:cubicBezTo>
                  <a:cubicBezTo>
                    <a:pt x="157116" y="21027"/>
                    <a:pt x="158354" y="21062"/>
                    <a:pt x="159568" y="20884"/>
                  </a:cubicBezTo>
                  <a:cubicBezTo>
                    <a:pt x="161473" y="20610"/>
                    <a:pt x="163378" y="20396"/>
                    <a:pt x="165272" y="20062"/>
                  </a:cubicBezTo>
                  <a:cubicBezTo>
                    <a:pt x="167772" y="19646"/>
                    <a:pt x="170260" y="19169"/>
                    <a:pt x="172713" y="18610"/>
                  </a:cubicBezTo>
                  <a:cubicBezTo>
                    <a:pt x="175439" y="17967"/>
                    <a:pt x="178023" y="17086"/>
                    <a:pt x="180595" y="16181"/>
                  </a:cubicBezTo>
                  <a:cubicBezTo>
                    <a:pt x="184369" y="14871"/>
                    <a:pt x="188060" y="13466"/>
                    <a:pt x="191596" y="11847"/>
                  </a:cubicBezTo>
                  <a:cubicBezTo>
                    <a:pt x="195906" y="9871"/>
                    <a:pt x="199919" y="7608"/>
                    <a:pt x="203717" y="5096"/>
                  </a:cubicBezTo>
                  <a:cubicBezTo>
                    <a:pt x="206110" y="3513"/>
                    <a:pt x="208348" y="1822"/>
                    <a:pt x="210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3"/>
            <p:cNvSpPr/>
            <p:nvPr/>
          </p:nvSpPr>
          <p:spPr>
            <a:xfrm>
              <a:off x="2640" y="791"/>
              <a:ext cx="5726453" cy="2136780"/>
            </a:xfrm>
            <a:custGeom>
              <a:avLst/>
              <a:gdLst/>
              <a:ahLst/>
              <a:cxnLst/>
              <a:rect l="l" t="t" r="r" b="b"/>
              <a:pathLst>
                <a:path w="179583" h="66926" extrusionOk="0">
                  <a:moveTo>
                    <a:pt x="177761" y="0"/>
                  </a:moveTo>
                  <a:cubicBezTo>
                    <a:pt x="177713" y="24"/>
                    <a:pt x="177666" y="36"/>
                    <a:pt x="177618" y="72"/>
                  </a:cubicBezTo>
                  <a:cubicBezTo>
                    <a:pt x="173867" y="1989"/>
                    <a:pt x="169986" y="3715"/>
                    <a:pt x="165819" y="5084"/>
                  </a:cubicBezTo>
                  <a:cubicBezTo>
                    <a:pt x="163128" y="5977"/>
                    <a:pt x="160354" y="6739"/>
                    <a:pt x="157615" y="7573"/>
                  </a:cubicBezTo>
                  <a:cubicBezTo>
                    <a:pt x="156389" y="7942"/>
                    <a:pt x="155115" y="8299"/>
                    <a:pt x="153805" y="8501"/>
                  </a:cubicBezTo>
                  <a:cubicBezTo>
                    <a:pt x="151786" y="8792"/>
                    <a:pt x="149764" y="8901"/>
                    <a:pt x="147738" y="8901"/>
                  </a:cubicBezTo>
                  <a:cubicBezTo>
                    <a:pt x="145941" y="8901"/>
                    <a:pt x="144142" y="8815"/>
                    <a:pt x="142340" y="8692"/>
                  </a:cubicBezTo>
                  <a:cubicBezTo>
                    <a:pt x="138827" y="8454"/>
                    <a:pt x="135386" y="7882"/>
                    <a:pt x="131946" y="7335"/>
                  </a:cubicBezTo>
                  <a:cubicBezTo>
                    <a:pt x="130231" y="7049"/>
                    <a:pt x="128493" y="6847"/>
                    <a:pt x="126766" y="6573"/>
                  </a:cubicBezTo>
                  <a:cubicBezTo>
                    <a:pt x="124909" y="6287"/>
                    <a:pt x="123028" y="6073"/>
                    <a:pt x="121158" y="5834"/>
                  </a:cubicBezTo>
                  <a:cubicBezTo>
                    <a:pt x="118622" y="5501"/>
                    <a:pt x="116086" y="5239"/>
                    <a:pt x="113503" y="5203"/>
                  </a:cubicBezTo>
                  <a:cubicBezTo>
                    <a:pt x="113336" y="5202"/>
                    <a:pt x="113169" y="5201"/>
                    <a:pt x="113002" y="5201"/>
                  </a:cubicBezTo>
                  <a:cubicBezTo>
                    <a:pt x="110850" y="5201"/>
                    <a:pt x="108717" y="5342"/>
                    <a:pt x="106573" y="5596"/>
                  </a:cubicBezTo>
                  <a:cubicBezTo>
                    <a:pt x="104514" y="5834"/>
                    <a:pt x="102466" y="6073"/>
                    <a:pt x="100442" y="6394"/>
                  </a:cubicBezTo>
                  <a:cubicBezTo>
                    <a:pt x="97870" y="6811"/>
                    <a:pt x="95322" y="7299"/>
                    <a:pt x="92774" y="7859"/>
                  </a:cubicBezTo>
                  <a:cubicBezTo>
                    <a:pt x="90036" y="8454"/>
                    <a:pt x="87345" y="9121"/>
                    <a:pt x="84725" y="9942"/>
                  </a:cubicBezTo>
                  <a:cubicBezTo>
                    <a:pt x="80499" y="11252"/>
                    <a:pt x="76558" y="12978"/>
                    <a:pt x="72664" y="14764"/>
                  </a:cubicBezTo>
                  <a:cubicBezTo>
                    <a:pt x="68366" y="16741"/>
                    <a:pt x="64592" y="19229"/>
                    <a:pt x="60853" y="21753"/>
                  </a:cubicBezTo>
                  <a:cubicBezTo>
                    <a:pt x="57222" y="24218"/>
                    <a:pt x="53912" y="26873"/>
                    <a:pt x="51043" y="29849"/>
                  </a:cubicBezTo>
                  <a:cubicBezTo>
                    <a:pt x="48376" y="32623"/>
                    <a:pt x="45578" y="35314"/>
                    <a:pt x="42470" y="37803"/>
                  </a:cubicBezTo>
                  <a:cubicBezTo>
                    <a:pt x="39374" y="40267"/>
                    <a:pt x="36457" y="42851"/>
                    <a:pt x="33707" y="45542"/>
                  </a:cubicBezTo>
                  <a:cubicBezTo>
                    <a:pt x="30933" y="48233"/>
                    <a:pt x="27861" y="50709"/>
                    <a:pt x="24420" y="52924"/>
                  </a:cubicBezTo>
                  <a:cubicBezTo>
                    <a:pt x="21694" y="54674"/>
                    <a:pt x="18896" y="56365"/>
                    <a:pt x="16229" y="58174"/>
                  </a:cubicBezTo>
                  <a:cubicBezTo>
                    <a:pt x="12585" y="60651"/>
                    <a:pt x="8633" y="62770"/>
                    <a:pt x="4239" y="64425"/>
                  </a:cubicBezTo>
                  <a:cubicBezTo>
                    <a:pt x="2810" y="64961"/>
                    <a:pt x="1405" y="65508"/>
                    <a:pt x="0" y="66068"/>
                  </a:cubicBezTo>
                  <a:lnTo>
                    <a:pt x="0" y="66925"/>
                  </a:lnTo>
                  <a:cubicBezTo>
                    <a:pt x="1227" y="66437"/>
                    <a:pt x="2477" y="65973"/>
                    <a:pt x="3727" y="65497"/>
                  </a:cubicBezTo>
                  <a:cubicBezTo>
                    <a:pt x="8073" y="63830"/>
                    <a:pt x="12216" y="61901"/>
                    <a:pt x="15872" y="59401"/>
                  </a:cubicBezTo>
                  <a:cubicBezTo>
                    <a:pt x="18158" y="57853"/>
                    <a:pt x="20491" y="56365"/>
                    <a:pt x="22860" y="54900"/>
                  </a:cubicBezTo>
                  <a:cubicBezTo>
                    <a:pt x="27028" y="52316"/>
                    <a:pt x="30873" y="49495"/>
                    <a:pt x="34195" y="46268"/>
                  </a:cubicBezTo>
                  <a:cubicBezTo>
                    <a:pt x="36755" y="43768"/>
                    <a:pt x="39434" y="41327"/>
                    <a:pt x="42303" y="39041"/>
                  </a:cubicBezTo>
                  <a:cubicBezTo>
                    <a:pt x="44923" y="36957"/>
                    <a:pt x="47399" y="34779"/>
                    <a:pt x="49685" y="32493"/>
                  </a:cubicBezTo>
                  <a:cubicBezTo>
                    <a:pt x="51388" y="30790"/>
                    <a:pt x="53043" y="29064"/>
                    <a:pt x="54841" y="27432"/>
                  </a:cubicBezTo>
                  <a:cubicBezTo>
                    <a:pt x="57365" y="25134"/>
                    <a:pt x="60341" y="23182"/>
                    <a:pt x="63246" y="21158"/>
                  </a:cubicBezTo>
                  <a:cubicBezTo>
                    <a:pt x="69271" y="16967"/>
                    <a:pt x="76165" y="13764"/>
                    <a:pt x="83535" y="11157"/>
                  </a:cubicBezTo>
                  <a:cubicBezTo>
                    <a:pt x="86297" y="10180"/>
                    <a:pt x="89202" y="9442"/>
                    <a:pt x="92131" y="8787"/>
                  </a:cubicBezTo>
                  <a:cubicBezTo>
                    <a:pt x="94858" y="8180"/>
                    <a:pt x="97632" y="7656"/>
                    <a:pt x="100394" y="7180"/>
                  </a:cubicBezTo>
                  <a:cubicBezTo>
                    <a:pt x="102347" y="6847"/>
                    <a:pt x="104335" y="6608"/>
                    <a:pt x="106299" y="6370"/>
                  </a:cubicBezTo>
                  <a:cubicBezTo>
                    <a:pt x="107728" y="6192"/>
                    <a:pt x="109157" y="6073"/>
                    <a:pt x="110610" y="5977"/>
                  </a:cubicBezTo>
                  <a:cubicBezTo>
                    <a:pt x="111281" y="5939"/>
                    <a:pt x="111950" y="5922"/>
                    <a:pt x="112617" y="5922"/>
                  </a:cubicBezTo>
                  <a:cubicBezTo>
                    <a:pt x="115928" y="5922"/>
                    <a:pt x="119198" y="6345"/>
                    <a:pt x="122468" y="6751"/>
                  </a:cubicBezTo>
                  <a:cubicBezTo>
                    <a:pt x="124314" y="6977"/>
                    <a:pt x="126123" y="7263"/>
                    <a:pt x="127957" y="7525"/>
                  </a:cubicBezTo>
                  <a:cubicBezTo>
                    <a:pt x="130445" y="7882"/>
                    <a:pt x="132934" y="8240"/>
                    <a:pt x="135410" y="8644"/>
                  </a:cubicBezTo>
                  <a:cubicBezTo>
                    <a:pt x="137541" y="8990"/>
                    <a:pt x="139697" y="9275"/>
                    <a:pt x="141875" y="9430"/>
                  </a:cubicBezTo>
                  <a:cubicBezTo>
                    <a:pt x="143681" y="9563"/>
                    <a:pt x="145499" y="9644"/>
                    <a:pt x="147323" y="9644"/>
                  </a:cubicBezTo>
                  <a:cubicBezTo>
                    <a:pt x="148110" y="9644"/>
                    <a:pt x="148897" y="9629"/>
                    <a:pt x="149686" y="9597"/>
                  </a:cubicBezTo>
                  <a:cubicBezTo>
                    <a:pt x="151484" y="9525"/>
                    <a:pt x="153270" y="9466"/>
                    <a:pt x="155020" y="9061"/>
                  </a:cubicBezTo>
                  <a:cubicBezTo>
                    <a:pt x="158473" y="8251"/>
                    <a:pt x="161818" y="7216"/>
                    <a:pt x="165152" y="6156"/>
                  </a:cubicBezTo>
                  <a:cubicBezTo>
                    <a:pt x="169676" y="4739"/>
                    <a:pt x="173915" y="2917"/>
                    <a:pt x="177951" y="834"/>
                  </a:cubicBezTo>
                  <a:cubicBezTo>
                    <a:pt x="178487" y="548"/>
                    <a:pt x="179047" y="274"/>
                    <a:pt x="1795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13"/>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3"/>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3"/>
          <p:cNvSpPr txBox="1">
            <a:spLocks noGrp="1"/>
          </p:cNvSpPr>
          <p:nvPr>
            <p:ph type="title"/>
          </p:nvPr>
        </p:nvSpPr>
        <p:spPr>
          <a:xfrm>
            <a:off x="1382425" y="1559800"/>
            <a:ext cx="2951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69" name="Google Shape;969;p13"/>
          <p:cNvSpPr txBox="1">
            <a:spLocks noGrp="1"/>
          </p:cNvSpPr>
          <p:nvPr>
            <p:ph type="title" idx="2" hasCustomPrompt="1"/>
          </p:nvPr>
        </p:nvSpPr>
        <p:spPr>
          <a:xfrm>
            <a:off x="700225" y="1670357"/>
            <a:ext cx="7128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0" name="Google Shape;970;p13"/>
          <p:cNvSpPr txBox="1">
            <a:spLocks noGrp="1"/>
          </p:cNvSpPr>
          <p:nvPr>
            <p:ph type="subTitle" idx="1"/>
          </p:nvPr>
        </p:nvSpPr>
        <p:spPr>
          <a:xfrm>
            <a:off x="1382425" y="2222525"/>
            <a:ext cx="2951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71" name="Google Shape;971;p13"/>
          <p:cNvSpPr txBox="1">
            <a:spLocks noGrp="1"/>
          </p:cNvSpPr>
          <p:nvPr>
            <p:ph type="title" idx="3"/>
          </p:nvPr>
        </p:nvSpPr>
        <p:spPr>
          <a:xfrm>
            <a:off x="5461750" y="1559800"/>
            <a:ext cx="2951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2" name="Google Shape;972;p13"/>
          <p:cNvSpPr txBox="1">
            <a:spLocks noGrp="1"/>
          </p:cNvSpPr>
          <p:nvPr>
            <p:ph type="title" idx="4" hasCustomPrompt="1"/>
          </p:nvPr>
        </p:nvSpPr>
        <p:spPr>
          <a:xfrm>
            <a:off x="4810150" y="1673350"/>
            <a:ext cx="651600" cy="31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3" name="Google Shape;973;p13"/>
          <p:cNvSpPr txBox="1">
            <a:spLocks noGrp="1"/>
          </p:cNvSpPr>
          <p:nvPr>
            <p:ph type="subTitle" idx="5"/>
          </p:nvPr>
        </p:nvSpPr>
        <p:spPr>
          <a:xfrm>
            <a:off x="5461750" y="2222525"/>
            <a:ext cx="2951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74" name="Google Shape;974;p13"/>
          <p:cNvSpPr txBox="1">
            <a:spLocks noGrp="1"/>
          </p:cNvSpPr>
          <p:nvPr>
            <p:ph type="title" idx="6"/>
          </p:nvPr>
        </p:nvSpPr>
        <p:spPr>
          <a:xfrm>
            <a:off x="1382425" y="3114314"/>
            <a:ext cx="2951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5" name="Google Shape;975;p13"/>
          <p:cNvSpPr txBox="1">
            <a:spLocks noGrp="1"/>
          </p:cNvSpPr>
          <p:nvPr>
            <p:ph type="title" idx="7" hasCustomPrompt="1"/>
          </p:nvPr>
        </p:nvSpPr>
        <p:spPr>
          <a:xfrm>
            <a:off x="730825" y="3234150"/>
            <a:ext cx="651600" cy="31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6" name="Google Shape;976;p13"/>
          <p:cNvSpPr txBox="1">
            <a:spLocks noGrp="1"/>
          </p:cNvSpPr>
          <p:nvPr>
            <p:ph type="subTitle" idx="8"/>
          </p:nvPr>
        </p:nvSpPr>
        <p:spPr>
          <a:xfrm>
            <a:off x="1382425" y="3783325"/>
            <a:ext cx="2951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77" name="Google Shape;977;p13"/>
          <p:cNvSpPr txBox="1">
            <a:spLocks noGrp="1"/>
          </p:cNvSpPr>
          <p:nvPr>
            <p:ph type="title" idx="9"/>
          </p:nvPr>
        </p:nvSpPr>
        <p:spPr>
          <a:xfrm>
            <a:off x="5461750" y="3114314"/>
            <a:ext cx="2951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8" name="Google Shape;978;p13"/>
          <p:cNvSpPr txBox="1">
            <a:spLocks noGrp="1"/>
          </p:cNvSpPr>
          <p:nvPr>
            <p:ph type="title" idx="13" hasCustomPrompt="1"/>
          </p:nvPr>
        </p:nvSpPr>
        <p:spPr>
          <a:xfrm>
            <a:off x="4810150" y="3210450"/>
            <a:ext cx="651600" cy="31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9" name="Google Shape;979;p13"/>
          <p:cNvSpPr txBox="1">
            <a:spLocks noGrp="1"/>
          </p:cNvSpPr>
          <p:nvPr>
            <p:ph type="subTitle" idx="14"/>
          </p:nvPr>
        </p:nvSpPr>
        <p:spPr>
          <a:xfrm>
            <a:off x="5461750" y="3783325"/>
            <a:ext cx="2951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80" name="Google Shape;980;p13"/>
          <p:cNvSpPr txBox="1">
            <a:spLocks noGrp="1"/>
          </p:cNvSpPr>
          <p:nvPr>
            <p:ph type="title" idx="15"/>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81" name="Google Shape;981;p13"/>
          <p:cNvGrpSpPr/>
          <p:nvPr/>
        </p:nvGrpSpPr>
        <p:grpSpPr>
          <a:xfrm>
            <a:off x="2389540" y="59425"/>
            <a:ext cx="6655287" cy="5022025"/>
            <a:chOff x="2389540" y="59425"/>
            <a:chExt cx="6655287" cy="5022025"/>
          </a:xfrm>
        </p:grpSpPr>
        <p:grpSp>
          <p:nvGrpSpPr>
            <p:cNvPr id="982" name="Google Shape;982;p13"/>
            <p:cNvGrpSpPr/>
            <p:nvPr/>
          </p:nvGrpSpPr>
          <p:grpSpPr>
            <a:xfrm flipH="1">
              <a:off x="2389540" y="59425"/>
              <a:ext cx="3610137" cy="5022025"/>
              <a:chOff x="-862921" y="59425"/>
              <a:chExt cx="3610137" cy="5022025"/>
            </a:xfrm>
          </p:grpSpPr>
          <p:sp>
            <p:nvSpPr>
              <p:cNvPr id="983" name="Google Shape;983;p13"/>
              <p:cNvSpPr/>
              <p:nvPr/>
            </p:nvSpPr>
            <p:spPr>
              <a:xfrm>
                <a:off x="2509271" y="5942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3"/>
              <p:cNvSpPr/>
              <p:nvPr/>
            </p:nvSpPr>
            <p:spPr>
              <a:xfrm>
                <a:off x="-862921" y="86331"/>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3"/>
              <p:cNvSpPr/>
              <p:nvPr/>
            </p:nvSpPr>
            <p:spPr>
              <a:xfrm>
                <a:off x="2535951" y="48318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3"/>
              <p:cNvSpPr/>
              <p:nvPr/>
            </p:nvSpPr>
            <p:spPr>
              <a:xfrm>
                <a:off x="298629" y="48965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 name="Google Shape;987;p13"/>
            <p:cNvSpPr/>
            <p:nvPr/>
          </p:nvSpPr>
          <p:spPr>
            <a:xfrm flipH="1">
              <a:off x="7059807" y="1029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3"/>
            <p:cNvSpPr/>
            <p:nvPr/>
          </p:nvSpPr>
          <p:spPr>
            <a:xfrm flipH="1">
              <a:off x="8780690" y="1022963"/>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3"/>
            <p:cNvSpPr/>
            <p:nvPr/>
          </p:nvSpPr>
          <p:spPr>
            <a:xfrm flipH="1">
              <a:off x="8780690" y="25527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3"/>
            <p:cNvSpPr/>
            <p:nvPr/>
          </p:nvSpPr>
          <p:spPr>
            <a:xfrm flipH="1">
              <a:off x="8860257" y="40825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3"/>
            <p:cNvSpPr/>
            <p:nvPr/>
          </p:nvSpPr>
          <p:spPr>
            <a:xfrm flipH="1">
              <a:off x="8104682" y="48477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92"/>
        <p:cNvGrpSpPr/>
        <p:nvPr/>
      </p:nvGrpSpPr>
      <p:grpSpPr>
        <a:xfrm>
          <a:off x="0" y="0"/>
          <a:ext cx="0" cy="0"/>
          <a:chOff x="0" y="0"/>
          <a:chExt cx="0" cy="0"/>
        </a:xfrm>
      </p:grpSpPr>
      <p:grpSp>
        <p:nvGrpSpPr>
          <p:cNvPr id="993" name="Google Shape;993;p14"/>
          <p:cNvGrpSpPr/>
          <p:nvPr/>
        </p:nvGrpSpPr>
        <p:grpSpPr>
          <a:xfrm>
            <a:off x="-16500" y="-85550"/>
            <a:ext cx="9177000" cy="5314500"/>
            <a:chOff x="-16500" y="-85550"/>
            <a:chExt cx="9177000" cy="5314500"/>
          </a:xfrm>
        </p:grpSpPr>
        <p:grpSp>
          <p:nvGrpSpPr>
            <p:cNvPr id="994" name="Google Shape;994;p14"/>
            <p:cNvGrpSpPr/>
            <p:nvPr/>
          </p:nvGrpSpPr>
          <p:grpSpPr>
            <a:xfrm>
              <a:off x="-16500" y="-85550"/>
              <a:ext cx="9177000" cy="5314500"/>
              <a:chOff x="-16500" y="-85550"/>
              <a:chExt cx="9177000" cy="5314500"/>
            </a:xfrm>
          </p:grpSpPr>
          <p:grpSp>
            <p:nvGrpSpPr>
              <p:cNvPr id="995" name="Google Shape;995;p14"/>
              <p:cNvGrpSpPr/>
              <p:nvPr/>
            </p:nvGrpSpPr>
            <p:grpSpPr>
              <a:xfrm>
                <a:off x="-16500" y="155363"/>
                <a:ext cx="9177000" cy="4832775"/>
                <a:chOff x="-16500" y="155363"/>
                <a:chExt cx="9177000" cy="4832775"/>
              </a:xfrm>
            </p:grpSpPr>
            <p:cxnSp>
              <p:nvCxnSpPr>
                <p:cNvPr id="996" name="Google Shape;996;p14"/>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97" name="Google Shape;997;p14"/>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98" name="Google Shape;998;p14"/>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999" name="Google Shape;999;p14"/>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00" name="Google Shape;1000;p14"/>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01" name="Google Shape;1001;p14"/>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02" name="Google Shape;1002;p14"/>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03" name="Google Shape;1003;p14"/>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04" name="Google Shape;1004;p14"/>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05" name="Google Shape;1005;p14"/>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06" name="Google Shape;1006;p14"/>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07" name="Google Shape;1007;p14"/>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08" name="Google Shape;1008;p14"/>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009" name="Google Shape;1009;p14"/>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10" name="Google Shape;1010;p14"/>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11" name="Google Shape;1011;p14"/>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12" name="Google Shape;1012;p14"/>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13" name="Google Shape;1013;p14"/>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14" name="Google Shape;1014;p14"/>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15" name="Google Shape;1015;p14"/>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16" name="Google Shape;1016;p14"/>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17" name="Google Shape;1017;p14"/>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18" name="Google Shape;1018;p14"/>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19" name="Google Shape;1019;p14"/>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20" name="Google Shape;1020;p14"/>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21" name="Google Shape;1021;p14"/>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22" name="Google Shape;1022;p14"/>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23" name="Google Shape;1023;p14"/>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24" name="Google Shape;1024;p14"/>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25" name="Google Shape;1025;p14"/>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26" name="Google Shape;1026;p14"/>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27" name="Google Shape;1027;p14"/>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028" name="Google Shape;1028;p14"/>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029" name="Google Shape;1029;p14"/>
            <p:cNvSpPr/>
            <p:nvPr/>
          </p:nvSpPr>
          <p:spPr>
            <a:xfrm>
              <a:off x="1153" y="1880"/>
              <a:ext cx="6388640" cy="5141195"/>
            </a:xfrm>
            <a:custGeom>
              <a:avLst/>
              <a:gdLst/>
              <a:ahLst/>
              <a:cxnLst/>
              <a:rect l="l" t="t" r="r" b="b"/>
              <a:pathLst>
                <a:path w="199645" h="160700" extrusionOk="0">
                  <a:moveTo>
                    <a:pt x="0" y="1"/>
                  </a:moveTo>
                  <a:lnTo>
                    <a:pt x="0" y="14788"/>
                  </a:lnTo>
                  <a:cubicBezTo>
                    <a:pt x="941" y="15146"/>
                    <a:pt x="1882" y="15515"/>
                    <a:pt x="2846" y="15824"/>
                  </a:cubicBezTo>
                  <a:cubicBezTo>
                    <a:pt x="5215" y="16550"/>
                    <a:pt x="7561" y="17312"/>
                    <a:pt x="9811" y="18241"/>
                  </a:cubicBezTo>
                  <a:cubicBezTo>
                    <a:pt x="11478" y="18908"/>
                    <a:pt x="13216" y="19527"/>
                    <a:pt x="14645" y="20503"/>
                  </a:cubicBezTo>
                  <a:cubicBezTo>
                    <a:pt x="17788" y="22623"/>
                    <a:pt x="20003" y="25242"/>
                    <a:pt x="21301" y="28266"/>
                  </a:cubicBezTo>
                  <a:cubicBezTo>
                    <a:pt x="22539" y="31159"/>
                    <a:pt x="22849" y="34207"/>
                    <a:pt x="23515" y="37196"/>
                  </a:cubicBezTo>
                  <a:cubicBezTo>
                    <a:pt x="24313" y="40708"/>
                    <a:pt x="25206" y="44209"/>
                    <a:pt x="27147" y="47495"/>
                  </a:cubicBezTo>
                  <a:cubicBezTo>
                    <a:pt x="29683" y="51769"/>
                    <a:pt x="32433" y="55948"/>
                    <a:pt x="35957" y="59818"/>
                  </a:cubicBezTo>
                  <a:cubicBezTo>
                    <a:pt x="37922" y="61973"/>
                    <a:pt x="39874" y="64152"/>
                    <a:pt x="42434" y="65949"/>
                  </a:cubicBezTo>
                  <a:cubicBezTo>
                    <a:pt x="44339" y="67295"/>
                    <a:pt x="46423" y="68426"/>
                    <a:pt x="48792" y="69236"/>
                  </a:cubicBezTo>
                  <a:cubicBezTo>
                    <a:pt x="51197" y="70069"/>
                    <a:pt x="53745" y="70652"/>
                    <a:pt x="56293" y="71188"/>
                  </a:cubicBezTo>
                  <a:cubicBezTo>
                    <a:pt x="61663" y="72355"/>
                    <a:pt x="67199" y="72712"/>
                    <a:pt x="72748" y="72926"/>
                  </a:cubicBezTo>
                  <a:cubicBezTo>
                    <a:pt x="75712" y="73046"/>
                    <a:pt x="78701" y="72986"/>
                    <a:pt x="81665" y="73034"/>
                  </a:cubicBezTo>
                  <a:cubicBezTo>
                    <a:pt x="84940" y="73093"/>
                    <a:pt x="88226" y="73034"/>
                    <a:pt x="91488" y="73284"/>
                  </a:cubicBezTo>
                  <a:cubicBezTo>
                    <a:pt x="95786" y="73617"/>
                    <a:pt x="100001" y="74319"/>
                    <a:pt x="104085" y="75415"/>
                  </a:cubicBezTo>
                  <a:cubicBezTo>
                    <a:pt x="107133" y="76248"/>
                    <a:pt x="110002" y="77320"/>
                    <a:pt x="112419" y="78975"/>
                  </a:cubicBezTo>
                  <a:cubicBezTo>
                    <a:pt x="117539" y="82487"/>
                    <a:pt x="119480" y="87012"/>
                    <a:pt x="119408" y="92095"/>
                  </a:cubicBezTo>
                  <a:cubicBezTo>
                    <a:pt x="119373" y="94000"/>
                    <a:pt x="119158" y="95905"/>
                    <a:pt x="118932" y="97810"/>
                  </a:cubicBezTo>
                  <a:cubicBezTo>
                    <a:pt x="118634" y="100311"/>
                    <a:pt x="118182" y="102811"/>
                    <a:pt x="118003" y="105311"/>
                  </a:cubicBezTo>
                  <a:cubicBezTo>
                    <a:pt x="117872" y="107383"/>
                    <a:pt x="117801" y="109455"/>
                    <a:pt x="118110" y="111526"/>
                  </a:cubicBezTo>
                  <a:cubicBezTo>
                    <a:pt x="118539" y="114408"/>
                    <a:pt x="119468" y="117206"/>
                    <a:pt x="121135" y="119837"/>
                  </a:cubicBezTo>
                  <a:cubicBezTo>
                    <a:pt x="122766" y="122433"/>
                    <a:pt x="124945" y="124719"/>
                    <a:pt x="127826" y="126600"/>
                  </a:cubicBezTo>
                  <a:cubicBezTo>
                    <a:pt x="130148" y="128100"/>
                    <a:pt x="132791" y="129279"/>
                    <a:pt x="135482" y="130350"/>
                  </a:cubicBezTo>
                  <a:cubicBezTo>
                    <a:pt x="138577" y="131588"/>
                    <a:pt x="141875" y="132446"/>
                    <a:pt x="145197" y="133279"/>
                  </a:cubicBezTo>
                  <a:cubicBezTo>
                    <a:pt x="151853" y="134946"/>
                    <a:pt x="158604" y="136375"/>
                    <a:pt x="165354" y="137827"/>
                  </a:cubicBezTo>
                  <a:cubicBezTo>
                    <a:pt x="169236" y="138661"/>
                    <a:pt x="173070" y="139577"/>
                    <a:pt x="176737" y="140875"/>
                  </a:cubicBezTo>
                  <a:cubicBezTo>
                    <a:pt x="179844" y="141971"/>
                    <a:pt x="182702" y="143399"/>
                    <a:pt x="185214" y="145185"/>
                  </a:cubicBezTo>
                  <a:cubicBezTo>
                    <a:pt x="186810" y="146316"/>
                    <a:pt x="188274" y="147543"/>
                    <a:pt x="189322" y="149019"/>
                  </a:cubicBezTo>
                  <a:cubicBezTo>
                    <a:pt x="191393" y="151900"/>
                    <a:pt x="191751" y="154972"/>
                    <a:pt x="191024" y="158151"/>
                  </a:cubicBezTo>
                  <a:cubicBezTo>
                    <a:pt x="190834" y="159008"/>
                    <a:pt x="190572" y="159866"/>
                    <a:pt x="190298" y="160699"/>
                  </a:cubicBezTo>
                  <a:lnTo>
                    <a:pt x="197632" y="160699"/>
                  </a:lnTo>
                  <a:cubicBezTo>
                    <a:pt x="197656" y="160580"/>
                    <a:pt x="197704" y="160473"/>
                    <a:pt x="197739" y="160354"/>
                  </a:cubicBezTo>
                  <a:cubicBezTo>
                    <a:pt x="199002" y="156603"/>
                    <a:pt x="199644" y="152805"/>
                    <a:pt x="199192" y="148924"/>
                  </a:cubicBezTo>
                  <a:cubicBezTo>
                    <a:pt x="198882" y="146257"/>
                    <a:pt x="198394" y="143661"/>
                    <a:pt x="197370" y="141125"/>
                  </a:cubicBezTo>
                  <a:cubicBezTo>
                    <a:pt x="196358" y="138625"/>
                    <a:pt x="194549" y="136494"/>
                    <a:pt x="191822" y="134863"/>
                  </a:cubicBezTo>
                  <a:cubicBezTo>
                    <a:pt x="189298" y="133339"/>
                    <a:pt x="186345" y="132481"/>
                    <a:pt x="183309" y="131791"/>
                  </a:cubicBezTo>
                  <a:cubicBezTo>
                    <a:pt x="178820" y="130779"/>
                    <a:pt x="174225" y="130100"/>
                    <a:pt x="169665" y="129243"/>
                  </a:cubicBezTo>
                  <a:cubicBezTo>
                    <a:pt x="162652" y="127945"/>
                    <a:pt x="155841" y="126243"/>
                    <a:pt x="149317" y="123909"/>
                  </a:cubicBezTo>
                  <a:cubicBezTo>
                    <a:pt x="145054" y="122373"/>
                    <a:pt x="141613" y="120111"/>
                    <a:pt x="139196" y="116991"/>
                  </a:cubicBezTo>
                  <a:cubicBezTo>
                    <a:pt x="138387" y="115908"/>
                    <a:pt x="137803" y="114789"/>
                    <a:pt x="137577" y="113550"/>
                  </a:cubicBezTo>
                  <a:cubicBezTo>
                    <a:pt x="137280" y="111848"/>
                    <a:pt x="137327" y="110145"/>
                    <a:pt x="137625" y="108455"/>
                  </a:cubicBezTo>
                  <a:cubicBezTo>
                    <a:pt x="138053" y="105954"/>
                    <a:pt x="138923" y="103514"/>
                    <a:pt x="139839" y="101108"/>
                  </a:cubicBezTo>
                  <a:cubicBezTo>
                    <a:pt x="141316" y="97215"/>
                    <a:pt x="142887" y="93369"/>
                    <a:pt x="144161" y="89440"/>
                  </a:cubicBezTo>
                  <a:cubicBezTo>
                    <a:pt x="144888" y="87178"/>
                    <a:pt x="145447" y="84892"/>
                    <a:pt x="145423" y="82559"/>
                  </a:cubicBezTo>
                  <a:cubicBezTo>
                    <a:pt x="145411" y="80987"/>
                    <a:pt x="145138" y="79415"/>
                    <a:pt x="144769" y="77856"/>
                  </a:cubicBezTo>
                  <a:cubicBezTo>
                    <a:pt x="143709" y="73498"/>
                    <a:pt x="140792" y="69855"/>
                    <a:pt x="136958" y="66604"/>
                  </a:cubicBezTo>
                  <a:cubicBezTo>
                    <a:pt x="134255" y="64330"/>
                    <a:pt x="130945" y="62616"/>
                    <a:pt x="127469" y="61068"/>
                  </a:cubicBezTo>
                  <a:cubicBezTo>
                    <a:pt x="123778" y="59413"/>
                    <a:pt x="119777" y="58401"/>
                    <a:pt x="115598" y="57746"/>
                  </a:cubicBezTo>
                  <a:cubicBezTo>
                    <a:pt x="113205" y="57377"/>
                    <a:pt x="110800" y="57055"/>
                    <a:pt x="108359" y="57020"/>
                  </a:cubicBezTo>
                  <a:cubicBezTo>
                    <a:pt x="107602" y="57013"/>
                    <a:pt x="106844" y="57009"/>
                    <a:pt x="106086" y="57009"/>
                  </a:cubicBezTo>
                  <a:cubicBezTo>
                    <a:pt x="104339" y="57009"/>
                    <a:pt x="102590" y="57029"/>
                    <a:pt x="100846" y="57079"/>
                  </a:cubicBezTo>
                  <a:cubicBezTo>
                    <a:pt x="98322" y="57151"/>
                    <a:pt x="95786" y="57186"/>
                    <a:pt x="93262" y="57210"/>
                  </a:cubicBezTo>
                  <a:cubicBezTo>
                    <a:pt x="93067" y="57214"/>
                    <a:pt x="92873" y="57216"/>
                    <a:pt x="92679" y="57216"/>
                  </a:cubicBezTo>
                  <a:cubicBezTo>
                    <a:pt x="90996" y="57216"/>
                    <a:pt x="89329" y="57091"/>
                    <a:pt x="87642" y="57091"/>
                  </a:cubicBezTo>
                  <a:cubicBezTo>
                    <a:pt x="85142" y="57091"/>
                    <a:pt x="82630" y="56936"/>
                    <a:pt x="80177" y="56543"/>
                  </a:cubicBezTo>
                  <a:cubicBezTo>
                    <a:pt x="74629" y="55651"/>
                    <a:pt x="69604" y="53757"/>
                    <a:pt x="64818" y="51543"/>
                  </a:cubicBezTo>
                  <a:cubicBezTo>
                    <a:pt x="61853" y="50174"/>
                    <a:pt x="59294" y="48447"/>
                    <a:pt x="57031" y="46459"/>
                  </a:cubicBezTo>
                  <a:cubicBezTo>
                    <a:pt x="55555" y="45149"/>
                    <a:pt x="54281" y="43732"/>
                    <a:pt x="53150" y="42232"/>
                  </a:cubicBezTo>
                  <a:cubicBezTo>
                    <a:pt x="51293" y="39744"/>
                    <a:pt x="50912" y="36993"/>
                    <a:pt x="50650" y="34219"/>
                  </a:cubicBezTo>
                  <a:cubicBezTo>
                    <a:pt x="50519" y="32850"/>
                    <a:pt x="50412" y="31469"/>
                    <a:pt x="50197" y="30100"/>
                  </a:cubicBezTo>
                  <a:cubicBezTo>
                    <a:pt x="49590" y="26123"/>
                    <a:pt x="47852" y="22480"/>
                    <a:pt x="44780" y="19217"/>
                  </a:cubicBezTo>
                  <a:cubicBezTo>
                    <a:pt x="42303" y="16586"/>
                    <a:pt x="39339" y="14276"/>
                    <a:pt x="36207" y="12062"/>
                  </a:cubicBezTo>
                  <a:cubicBezTo>
                    <a:pt x="33088" y="9847"/>
                    <a:pt x="29457" y="8311"/>
                    <a:pt x="25408" y="7347"/>
                  </a:cubicBezTo>
                  <a:cubicBezTo>
                    <a:pt x="20670" y="6216"/>
                    <a:pt x="15907" y="5144"/>
                    <a:pt x="11240" y="3847"/>
                  </a:cubicBezTo>
                  <a:cubicBezTo>
                    <a:pt x="7501" y="2799"/>
                    <a:pt x="3882" y="1608"/>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4"/>
            <p:cNvSpPr/>
            <p:nvPr/>
          </p:nvSpPr>
          <p:spPr>
            <a:xfrm>
              <a:off x="2412513" y="1145"/>
              <a:ext cx="6364608" cy="5142314"/>
            </a:xfrm>
            <a:custGeom>
              <a:avLst/>
              <a:gdLst/>
              <a:ahLst/>
              <a:cxnLst/>
              <a:rect l="l" t="t" r="r" b="b"/>
              <a:pathLst>
                <a:path w="198894" h="160735" extrusionOk="0">
                  <a:moveTo>
                    <a:pt x="0" y="0"/>
                  </a:moveTo>
                  <a:cubicBezTo>
                    <a:pt x="95" y="214"/>
                    <a:pt x="167" y="405"/>
                    <a:pt x="250" y="607"/>
                  </a:cubicBezTo>
                  <a:cubicBezTo>
                    <a:pt x="2310" y="5941"/>
                    <a:pt x="4346" y="11263"/>
                    <a:pt x="6465" y="16585"/>
                  </a:cubicBezTo>
                  <a:cubicBezTo>
                    <a:pt x="7787" y="19895"/>
                    <a:pt x="9323" y="23146"/>
                    <a:pt x="11525" y="26194"/>
                  </a:cubicBezTo>
                  <a:cubicBezTo>
                    <a:pt x="13264" y="28623"/>
                    <a:pt x="15228" y="30932"/>
                    <a:pt x="17800" y="32897"/>
                  </a:cubicBezTo>
                  <a:cubicBezTo>
                    <a:pt x="21610" y="35814"/>
                    <a:pt x="26051" y="37993"/>
                    <a:pt x="31194" y="39350"/>
                  </a:cubicBezTo>
                  <a:cubicBezTo>
                    <a:pt x="33623" y="39993"/>
                    <a:pt x="36088" y="40517"/>
                    <a:pt x="38648" y="40565"/>
                  </a:cubicBezTo>
                  <a:cubicBezTo>
                    <a:pt x="38868" y="40571"/>
                    <a:pt x="39088" y="40574"/>
                    <a:pt x="39307" y="40574"/>
                  </a:cubicBezTo>
                  <a:cubicBezTo>
                    <a:pt x="41918" y="40574"/>
                    <a:pt x="44448" y="40124"/>
                    <a:pt x="46887" y="39410"/>
                  </a:cubicBezTo>
                  <a:cubicBezTo>
                    <a:pt x="51018" y="38183"/>
                    <a:pt x="54983" y="36683"/>
                    <a:pt x="58984" y="35254"/>
                  </a:cubicBezTo>
                  <a:cubicBezTo>
                    <a:pt x="63056" y="33802"/>
                    <a:pt x="67259" y="32683"/>
                    <a:pt x="71783" y="32397"/>
                  </a:cubicBezTo>
                  <a:cubicBezTo>
                    <a:pt x="72557" y="32343"/>
                    <a:pt x="73328" y="32313"/>
                    <a:pt x="74099" y="32313"/>
                  </a:cubicBezTo>
                  <a:cubicBezTo>
                    <a:pt x="74870" y="32313"/>
                    <a:pt x="75641" y="32343"/>
                    <a:pt x="76414" y="32409"/>
                  </a:cubicBezTo>
                  <a:cubicBezTo>
                    <a:pt x="81129" y="32814"/>
                    <a:pt x="85535" y="33885"/>
                    <a:pt x="89464" y="35921"/>
                  </a:cubicBezTo>
                  <a:cubicBezTo>
                    <a:pt x="94952" y="38767"/>
                    <a:pt x="98977" y="42517"/>
                    <a:pt x="101084" y="47339"/>
                  </a:cubicBezTo>
                  <a:cubicBezTo>
                    <a:pt x="101977" y="49399"/>
                    <a:pt x="102572" y="51506"/>
                    <a:pt x="102918" y="53673"/>
                  </a:cubicBezTo>
                  <a:cubicBezTo>
                    <a:pt x="103203" y="55495"/>
                    <a:pt x="103477" y="57328"/>
                    <a:pt x="103442" y="59174"/>
                  </a:cubicBezTo>
                  <a:cubicBezTo>
                    <a:pt x="103406" y="60305"/>
                    <a:pt x="103549" y="61448"/>
                    <a:pt x="103394" y="62579"/>
                  </a:cubicBezTo>
                  <a:cubicBezTo>
                    <a:pt x="103108" y="64484"/>
                    <a:pt x="102799" y="66377"/>
                    <a:pt x="102382" y="68270"/>
                  </a:cubicBezTo>
                  <a:cubicBezTo>
                    <a:pt x="101739" y="71068"/>
                    <a:pt x="100906" y="73819"/>
                    <a:pt x="100251" y="76617"/>
                  </a:cubicBezTo>
                  <a:cubicBezTo>
                    <a:pt x="99524" y="79724"/>
                    <a:pt x="98822" y="82820"/>
                    <a:pt x="98929" y="85987"/>
                  </a:cubicBezTo>
                  <a:cubicBezTo>
                    <a:pt x="98953" y="86987"/>
                    <a:pt x="99155" y="87975"/>
                    <a:pt x="99417" y="88940"/>
                  </a:cubicBezTo>
                  <a:cubicBezTo>
                    <a:pt x="100191" y="91690"/>
                    <a:pt x="101799" y="94190"/>
                    <a:pt x="103799" y="96559"/>
                  </a:cubicBezTo>
                  <a:cubicBezTo>
                    <a:pt x="107609" y="101060"/>
                    <a:pt x="113026" y="104037"/>
                    <a:pt x="119467" y="106025"/>
                  </a:cubicBezTo>
                  <a:cubicBezTo>
                    <a:pt x="121253" y="106573"/>
                    <a:pt x="123123" y="106918"/>
                    <a:pt x="125063" y="107013"/>
                  </a:cubicBezTo>
                  <a:cubicBezTo>
                    <a:pt x="125429" y="107031"/>
                    <a:pt x="125794" y="107040"/>
                    <a:pt x="126158" y="107040"/>
                  </a:cubicBezTo>
                  <a:cubicBezTo>
                    <a:pt x="128185" y="107040"/>
                    <a:pt x="130183" y="106777"/>
                    <a:pt x="132171" y="106454"/>
                  </a:cubicBezTo>
                  <a:cubicBezTo>
                    <a:pt x="134315" y="106120"/>
                    <a:pt x="136458" y="105846"/>
                    <a:pt x="138636" y="105751"/>
                  </a:cubicBezTo>
                  <a:cubicBezTo>
                    <a:pt x="138821" y="105745"/>
                    <a:pt x="139004" y="105742"/>
                    <a:pt x="139186" y="105742"/>
                  </a:cubicBezTo>
                  <a:cubicBezTo>
                    <a:pt x="142083" y="105742"/>
                    <a:pt x="144678" y="106534"/>
                    <a:pt x="147030" y="107811"/>
                  </a:cubicBezTo>
                  <a:cubicBezTo>
                    <a:pt x="150031" y="109442"/>
                    <a:pt x="152376" y="111561"/>
                    <a:pt x="154305" y="113943"/>
                  </a:cubicBezTo>
                  <a:cubicBezTo>
                    <a:pt x="156329" y="116443"/>
                    <a:pt x="157937" y="119110"/>
                    <a:pt x="159461" y="121801"/>
                  </a:cubicBezTo>
                  <a:cubicBezTo>
                    <a:pt x="160473" y="123610"/>
                    <a:pt x="161246" y="125492"/>
                    <a:pt x="161735" y="127444"/>
                  </a:cubicBezTo>
                  <a:cubicBezTo>
                    <a:pt x="162223" y="129385"/>
                    <a:pt x="162639" y="131338"/>
                    <a:pt x="162866" y="133314"/>
                  </a:cubicBezTo>
                  <a:cubicBezTo>
                    <a:pt x="163092" y="135326"/>
                    <a:pt x="163306" y="137338"/>
                    <a:pt x="163342" y="139362"/>
                  </a:cubicBezTo>
                  <a:cubicBezTo>
                    <a:pt x="163401" y="143113"/>
                    <a:pt x="163425" y="146875"/>
                    <a:pt x="163116" y="150626"/>
                  </a:cubicBezTo>
                  <a:cubicBezTo>
                    <a:pt x="162854" y="153840"/>
                    <a:pt x="163330" y="157067"/>
                    <a:pt x="163390" y="160294"/>
                  </a:cubicBezTo>
                  <a:cubicBezTo>
                    <a:pt x="163390" y="160436"/>
                    <a:pt x="163413" y="160591"/>
                    <a:pt x="163425" y="160734"/>
                  </a:cubicBezTo>
                  <a:lnTo>
                    <a:pt x="198894" y="160734"/>
                  </a:lnTo>
                  <a:cubicBezTo>
                    <a:pt x="196037" y="156126"/>
                    <a:pt x="193965" y="151304"/>
                    <a:pt x="192179" y="146399"/>
                  </a:cubicBezTo>
                  <a:cubicBezTo>
                    <a:pt x="190179" y="140922"/>
                    <a:pt x="189119" y="135350"/>
                    <a:pt x="187988" y="129778"/>
                  </a:cubicBezTo>
                  <a:cubicBezTo>
                    <a:pt x="187559" y="127682"/>
                    <a:pt x="187154" y="125587"/>
                    <a:pt x="186738" y="123479"/>
                  </a:cubicBezTo>
                  <a:cubicBezTo>
                    <a:pt x="186214" y="120836"/>
                    <a:pt x="185571" y="118217"/>
                    <a:pt x="184880" y="115586"/>
                  </a:cubicBezTo>
                  <a:cubicBezTo>
                    <a:pt x="183630" y="110835"/>
                    <a:pt x="182285" y="106120"/>
                    <a:pt x="180094" y="101548"/>
                  </a:cubicBezTo>
                  <a:cubicBezTo>
                    <a:pt x="178511" y="98214"/>
                    <a:pt x="176344" y="95131"/>
                    <a:pt x="173177" y="92499"/>
                  </a:cubicBezTo>
                  <a:cubicBezTo>
                    <a:pt x="171212" y="90856"/>
                    <a:pt x="168890" y="89654"/>
                    <a:pt x="166104" y="88951"/>
                  </a:cubicBezTo>
                  <a:cubicBezTo>
                    <a:pt x="164425" y="88535"/>
                    <a:pt x="162675" y="88404"/>
                    <a:pt x="160925" y="88261"/>
                  </a:cubicBezTo>
                  <a:cubicBezTo>
                    <a:pt x="160035" y="88180"/>
                    <a:pt x="159141" y="88145"/>
                    <a:pt x="158248" y="88145"/>
                  </a:cubicBezTo>
                  <a:cubicBezTo>
                    <a:pt x="157433" y="88145"/>
                    <a:pt x="156618" y="88174"/>
                    <a:pt x="155805" y="88225"/>
                  </a:cubicBezTo>
                  <a:cubicBezTo>
                    <a:pt x="153365" y="88380"/>
                    <a:pt x="150924" y="88582"/>
                    <a:pt x="148483" y="88797"/>
                  </a:cubicBezTo>
                  <a:cubicBezTo>
                    <a:pt x="145983" y="88999"/>
                    <a:pt x="143470" y="89249"/>
                    <a:pt x="140946" y="89285"/>
                  </a:cubicBezTo>
                  <a:cubicBezTo>
                    <a:pt x="140603" y="89287"/>
                    <a:pt x="140261" y="89288"/>
                    <a:pt x="139919" y="89288"/>
                  </a:cubicBezTo>
                  <a:cubicBezTo>
                    <a:pt x="138244" y="89288"/>
                    <a:pt x="136585" y="89248"/>
                    <a:pt x="134934" y="89011"/>
                  </a:cubicBezTo>
                  <a:cubicBezTo>
                    <a:pt x="130445" y="88392"/>
                    <a:pt x="127278" y="86499"/>
                    <a:pt x="125504" y="83296"/>
                  </a:cubicBezTo>
                  <a:cubicBezTo>
                    <a:pt x="124349" y="81200"/>
                    <a:pt x="124004" y="78998"/>
                    <a:pt x="123825" y="76771"/>
                  </a:cubicBezTo>
                  <a:cubicBezTo>
                    <a:pt x="123682" y="74997"/>
                    <a:pt x="123897" y="73223"/>
                    <a:pt x="124158" y="71473"/>
                  </a:cubicBezTo>
                  <a:cubicBezTo>
                    <a:pt x="124587" y="68497"/>
                    <a:pt x="125194" y="65532"/>
                    <a:pt x="125897" y="62579"/>
                  </a:cubicBezTo>
                  <a:cubicBezTo>
                    <a:pt x="126695" y="59114"/>
                    <a:pt x="127576" y="55650"/>
                    <a:pt x="128064" y="52137"/>
                  </a:cubicBezTo>
                  <a:cubicBezTo>
                    <a:pt x="128480" y="49173"/>
                    <a:pt x="128838" y="46232"/>
                    <a:pt x="128635" y="43232"/>
                  </a:cubicBezTo>
                  <a:cubicBezTo>
                    <a:pt x="128421" y="40279"/>
                    <a:pt x="127873" y="37386"/>
                    <a:pt x="126456" y="34599"/>
                  </a:cubicBezTo>
                  <a:cubicBezTo>
                    <a:pt x="124885" y="31492"/>
                    <a:pt x="122694" y="28670"/>
                    <a:pt x="119575" y="26289"/>
                  </a:cubicBezTo>
                  <a:cubicBezTo>
                    <a:pt x="117765" y="24920"/>
                    <a:pt x="115800" y="23670"/>
                    <a:pt x="113776" y="22503"/>
                  </a:cubicBezTo>
                  <a:cubicBezTo>
                    <a:pt x="111264" y="21062"/>
                    <a:pt x="108597" y="19812"/>
                    <a:pt x="105668" y="18919"/>
                  </a:cubicBezTo>
                  <a:cubicBezTo>
                    <a:pt x="101858" y="17752"/>
                    <a:pt x="97917" y="16966"/>
                    <a:pt x="93798" y="16657"/>
                  </a:cubicBezTo>
                  <a:cubicBezTo>
                    <a:pt x="92439" y="16547"/>
                    <a:pt x="91088" y="16502"/>
                    <a:pt x="89741" y="16502"/>
                  </a:cubicBezTo>
                  <a:cubicBezTo>
                    <a:pt x="87581" y="16502"/>
                    <a:pt x="85433" y="16617"/>
                    <a:pt x="83284" y="16764"/>
                  </a:cubicBezTo>
                  <a:cubicBezTo>
                    <a:pt x="81260" y="16895"/>
                    <a:pt x="79248" y="17181"/>
                    <a:pt x="77260" y="17538"/>
                  </a:cubicBezTo>
                  <a:cubicBezTo>
                    <a:pt x="72819" y="18324"/>
                    <a:pt x="68509" y="19407"/>
                    <a:pt x="64341" y="20776"/>
                  </a:cubicBezTo>
                  <a:cubicBezTo>
                    <a:pt x="59829" y="22265"/>
                    <a:pt x="55412" y="23920"/>
                    <a:pt x="50792" y="25217"/>
                  </a:cubicBezTo>
                  <a:cubicBezTo>
                    <a:pt x="47572" y="26121"/>
                    <a:pt x="44278" y="26676"/>
                    <a:pt x="40872" y="26676"/>
                  </a:cubicBezTo>
                  <a:cubicBezTo>
                    <a:pt x="40148" y="26676"/>
                    <a:pt x="39418" y="26651"/>
                    <a:pt x="38684" y="26599"/>
                  </a:cubicBezTo>
                  <a:cubicBezTo>
                    <a:pt x="34278" y="26301"/>
                    <a:pt x="30349" y="25110"/>
                    <a:pt x="26980" y="22931"/>
                  </a:cubicBezTo>
                  <a:cubicBezTo>
                    <a:pt x="23872" y="20931"/>
                    <a:pt x="21134" y="18633"/>
                    <a:pt x="18693" y="16169"/>
                  </a:cubicBezTo>
                  <a:cubicBezTo>
                    <a:pt x="16895" y="14335"/>
                    <a:pt x="15490" y="12335"/>
                    <a:pt x="14097" y="10335"/>
                  </a:cubicBezTo>
                  <a:cubicBezTo>
                    <a:pt x="11752" y="6977"/>
                    <a:pt x="9668" y="3608"/>
                    <a:pt x="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4"/>
            <p:cNvSpPr/>
            <p:nvPr/>
          </p:nvSpPr>
          <p:spPr>
            <a:xfrm>
              <a:off x="55265" y="1145"/>
              <a:ext cx="7263776" cy="5141547"/>
            </a:xfrm>
            <a:custGeom>
              <a:avLst/>
              <a:gdLst/>
              <a:ahLst/>
              <a:cxnLst/>
              <a:rect l="l" t="t" r="r" b="b"/>
              <a:pathLst>
                <a:path w="226993" h="160711" extrusionOk="0">
                  <a:moveTo>
                    <a:pt x="0" y="0"/>
                  </a:moveTo>
                  <a:cubicBezTo>
                    <a:pt x="1822" y="833"/>
                    <a:pt x="3727" y="1548"/>
                    <a:pt x="5715" y="2179"/>
                  </a:cubicBezTo>
                  <a:cubicBezTo>
                    <a:pt x="11216" y="3905"/>
                    <a:pt x="16871" y="5298"/>
                    <a:pt x="22586" y="6548"/>
                  </a:cubicBezTo>
                  <a:cubicBezTo>
                    <a:pt x="27539" y="7632"/>
                    <a:pt x="31933" y="9454"/>
                    <a:pt x="35636" y="12180"/>
                  </a:cubicBezTo>
                  <a:cubicBezTo>
                    <a:pt x="37779" y="13740"/>
                    <a:pt x="39827" y="15371"/>
                    <a:pt x="41743" y="17097"/>
                  </a:cubicBezTo>
                  <a:cubicBezTo>
                    <a:pt x="46327" y="21193"/>
                    <a:pt x="48756" y="25932"/>
                    <a:pt x="49268" y="31254"/>
                  </a:cubicBezTo>
                  <a:cubicBezTo>
                    <a:pt x="49447" y="32980"/>
                    <a:pt x="49506" y="34719"/>
                    <a:pt x="49828" y="36433"/>
                  </a:cubicBezTo>
                  <a:cubicBezTo>
                    <a:pt x="50149" y="38159"/>
                    <a:pt x="50578" y="39862"/>
                    <a:pt x="51638" y="41434"/>
                  </a:cubicBezTo>
                  <a:cubicBezTo>
                    <a:pt x="54138" y="45137"/>
                    <a:pt x="57722" y="48137"/>
                    <a:pt x="62210" y="50530"/>
                  </a:cubicBezTo>
                  <a:cubicBezTo>
                    <a:pt x="64651" y="51840"/>
                    <a:pt x="67306" y="52840"/>
                    <a:pt x="70009" y="53804"/>
                  </a:cubicBezTo>
                  <a:cubicBezTo>
                    <a:pt x="73224" y="54947"/>
                    <a:pt x="76522" y="55876"/>
                    <a:pt x="80046" y="56305"/>
                  </a:cubicBezTo>
                  <a:cubicBezTo>
                    <a:pt x="82784" y="56626"/>
                    <a:pt x="85558" y="56686"/>
                    <a:pt x="88309" y="56745"/>
                  </a:cubicBezTo>
                  <a:cubicBezTo>
                    <a:pt x="89374" y="56769"/>
                    <a:pt x="90440" y="56779"/>
                    <a:pt x="91508" y="56779"/>
                  </a:cubicBezTo>
                  <a:cubicBezTo>
                    <a:pt x="94748" y="56779"/>
                    <a:pt x="97994" y="56683"/>
                    <a:pt x="101227" y="56566"/>
                  </a:cubicBezTo>
                  <a:cubicBezTo>
                    <a:pt x="102232" y="56536"/>
                    <a:pt x="103237" y="56517"/>
                    <a:pt x="104241" y="56517"/>
                  </a:cubicBezTo>
                  <a:cubicBezTo>
                    <a:pt x="106021" y="56517"/>
                    <a:pt x="107800" y="56578"/>
                    <a:pt x="109573" y="56745"/>
                  </a:cubicBezTo>
                  <a:cubicBezTo>
                    <a:pt x="115919" y="57364"/>
                    <a:pt x="121992" y="58614"/>
                    <a:pt x="127421" y="61269"/>
                  </a:cubicBezTo>
                  <a:cubicBezTo>
                    <a:pt x="131064" y="63055"/>
                    <a:pt x="134541" y="65020"/>
                    <a:pt x="137243" y="67639"/>
                  </a:cubicBezTo>
                  <a:cubicBezTo>
                    <a:pt x="139720" y="70044"/>
                    <a:pt x="141815" y="72616"/>
                    <a:pt x="142947" y="75533"/>
                  </a:cubicBezTo>
                  <a:cubicBezTo>
                    <a:pt x="144554" y="79653"/>
                    <a:pt x="144661" y="83856"/>
                    <a:pt x="143494" y="88047"/>
                  </a:cubicBezTo>
                  <a:cubicBezTo>
                    <a:pt x="142482" y="91678"/>
                    <a:pt x="141053" y="95226"/>
                    <a:pt x="139684" y="98774"/>
                  </a:cubicBezTo>
                  <a:cubicBezTo>
                    <a:pt x="138446" y="101977"/>
                    <a:pt x="137160" y="105168"/>
                    <a:pt x="136541" y="108478"/>
                  </a:cubicBezTo>
                  <a:cubicBezTo>
                    <a:pt x="136208" y="110311"/>
                    <a:pt x="136041" y="112157"/>
                    <a:pt x="136624" y="113978"/>
                  </a:cubicBezTo>
                  <a:cubicBezTo>
                    <a:pt x="137660" y="117229"/>
                    <a:pt x="140387" y="119634"/>
                    <a:pt x="143792" y="121622"/>
                  </a:cubicBezTo>
                  <a:cubicBezTo>
                    <a:pt x="146185" y="123039"/>
                    <a:pt x="148971" y="123896"/>
                    <a:pt x="151745" y="124777"/>
                  </a:cubicBezTo>
                  <a:cubicBezTo>
                    <a:pt x="158925" y="127039"/>
                    <a:pt x="166402" y="128575"/>
                    <a:pt x="173986" y="129849"/>
                  </a:cubicBezTo>
                  <a:cubicBezTo>
                    <a:pt x="178201" y="130564"/>
                    <a:pt x="182416" y="131278"/>
                    <a:pt x="186369" y="132623"/>
                  </a:cubicBezTo>
                  <a:cubicBezTo>
                    <a:pt x="190917" y="134159"/>
                    <a:pt x="194167" y="136636"/>
                    <a:pt x="195894" y="140184"/>
                  </a:cubicBezTo>
                  <a:cubicBezTo>
                    <a:pt x="197501" y="143470"/>
                    <a:pt x="198001" y="146935"/>
                    <a:pt x="198203" y="150411"/>
                  </a:cubicBezTo>
                  <a:cubicBezTo>
                    <a:pt x="198370" y="153233"/>
                    <a:pt x="198001" y="156031"/>
                    <a:pt x="197144" y="158805"/>
                  </a:cubicBezTo>
                  <a:cubicBezTo>
                    <a:pt x="196953" y="159436"/>
                    <a:pt x="196727" y="160067"/>
                    <a:pt x="196549" y="160710"/>
                  </a:cubicBezTo>
                  <a:lnTo>
                    <a:pt x="223659" y="160710"/>
                  </a:lnTo>
                  <a:cubicBezTo>
                    <a:pt x="224159" y="159317"/>
                    <a:pt x="224588" y="157936"/>
                    <a:pt x="225100" y="156555"/>
                  </a:cubicBezTo>
                  <a:cubicBezTo>
                    <a:pt x="226278" y="153400"/>
                    <a:pt x="226993" y="150209"/>
                    <a:pt x="226481" y="146911"/>
                  </a:cubicBezTo>
                  <a:cubicBezTo>
                    <a:pt x="225814" y="142565"/>
                    <a:pt x="224159" y="138469"/>
                    <a:pt x="221135" y="134731"/>
                  </a:cubicBezTo>
                  <a:cubicBezTo>
                    <a:pt x="218004" y="130849"/>
                    <a:pt x="213955" y="127528"/>
                    <a:pt x="209348" y="124599"/>
                  </a:cubicBezTo>
                  <a:cubicBezTo>
                    <a:pt x="205478" y="122122"/>
                    <a:pt x="201371" y="119943"/>
                    <a:pt x="196763" y="118336"/>
                  </a:cubicBezTo>
                  <a:cubicBezTo>
                    <a:pt x="192619" y="116883"/>
                    <a:pt x="188333" y="115764"/>
                    <a:pt x="183987" y="114728"/>
                  </a:cubicBezTo>
                  <a:cubicBezTo>
                    <a:pt x="177177" y="113121"/>
                    <a:pt x="170510" y="111264"/>
                    <a:pt x="164211" y="108692"/>
                  </a:cubicBezTo>
                  <a:cubicBezTo>
                    <a:pt x="160687" y="107239"/>
                    <a:pt x="157460" y="105489"/>
                    <a:pt x="154567" y="103406"/>
                  </a:cubicBezTo>
                  <a:cubicBezTo>
                    <a:pt x="152519" y="101929"/>
                    <a:pt x="150852" y="100239"/>
                    <a:pt x="149495" y="98345"/>
                  </a:cubicBezTo>
                  <a:cubicBezTo>
                    <a:pt x="147638" y="95750"/>
                    <a:pt x="146638" y="93000"/>
                    <a:pt x="146542" y="90059"/>
                  </a:cubicBezTo>
                  <a:cubicBezTo>
                    <a:pt x="146471" y="87392"/>
                    <a:pt x="146888" y="84760"/>
                    <a:pt x="147471" y="82117"/>
                  </a:cubicBezTo>
                  <a:cubicBezTo>
                    <a:pt x="148114" y="79236"/>
                    <a:pt x="148673" y="76343"/>
                    <a:pt x="148507" y="73402"/>
                  </a:cubicBezTo>
                  <a:cubicBezTo>
                    <a:pt x="148483" y="72949"/>
                    <a:pt x="148412" y="72521"/>
                    <a:pt x="148364" y="72080"/>
                  </a:cubicBezTo>
                  <a:cubicBezTo>
                    <a:pt x="148126" y="69485"/>
                    <a:pt x="147542" y="66937"/>
                    <a:pt x="146411" y="64484"/>
                  </a:cubicBezTo>
                  <a:cubicBezTo>
                    <a:pt x="144875" y="61162"/>
                    <a:pt x="142423" y="58400"/>
                    <a:pt x="138172" y="56721"/>
                  </a:cubicBezTo>
                  <a:cubicBezTo>
                    <a:pt x="136243" y="55959"/>
                    <a:pt x="134303" y="55269"/>
                    <a:pt x="132362" y="54554"/>
                  </a:cubicBezTo>
                  <a:cubicBezTo>
                    <a:pt x="129088" y="53364"/>
                    <a:pt x="125683" y="52506"/>
                    <a:pt x="122099" y="52054"/>
                  </a:cubicBezTo>
                  <a:cubicBezTo>
                    <a:pt x="116562" y="51387"/>
                    <a:pt x="111026" y="50792"/>
                    <a:pt x="105490" y="50149"/>
                  </a:cubicBezTo>
                  <a:cubicBezTo>
                    <a:pt x="101870" y="49732"/>
                    <a:pt x="98310" y="49077"/>
                    <a:pt x="94774" y="48411"/>
                  </a:cubicBezTo>
                  <a:cubicBezTo>
                    <a:pt x="92155" y="47923"/>
                    <a:pt x="89499" y="47518"/>
                    <a:pt x="86951" y="46839"/>
                  </a:cubicBezTo>
                  <a:cubicBezTo>
                    <a:pt x="83892" y="46006"/>
                    <a:pt x="81344" y="44696"/>
                    <a:pt x="79605" y="42553"/>
                  </a:cubicBezTo>
                  <a:cubicBezTo>
                    <a:pt x="77772" y="40291"/>
                    <a:pt x="76510" y="37862"/>
                    <a:pt x="75343" y="35385"/>
                  </a:cubicBezTo>
                  <a:cubicBezTo>
                    <a:pt x="73545" y="31599"/>
                    <a:pt x="72652" y="27646"/>
                    <a:pt x="71735" y="23705"/>
                  </a:cubicBezTo>
                  <a:cubicBezTo>
                    <a:pt x="70819" y="19848"/>
                    <a:pt x="70045" y="15978"/>
                    <a:pt x="68699" y="12192"/>
                  </a:cubicBezTo>
                  <a:cubicBezTo>
                    <a:pt x="68080" y="10477"/>
                    <a:pt x="67330" y="8799"/>
                    <a:pt x="66235" y="7215"/>
                  </a:cubicBezTo>
                  <a:cubicBezTo>
                    <a:pt x="64556" y="4762"/>
                    <a:pt x="62687" y="2381"/>
                    <a:pt x="60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4"/>
            <p:cNvSpPr/>
            <p:nvPr/>
          </p:nvSpPr>
          <p:spPr>
            <a:xfrm>
              <a:off x="2696737" y="1145"/>
              <a:ext cx="6446144" cy="5140779"/>
            </a:xfrm>
            <a:custGeom>
              <a:avLst/>
              <a:gdLst/>
              <a:ahLst/>
              <a:cxnLst/>
              <a:rect l="l" t="t" r="r" b="b"/>
              <a:pathLst>
                <a:path w="201442" h="160687" extrusionOk="0">
                  <a:moveTo>
                    <a:pt x="0" y="0"/>
                  </a:moveTo>
                  <a:cubicBezTo>
                    <a:pt x="595" y="1405"/>
                    <a:pt x="1238" y="2786"/>
                    <a:pt x="1977" y="4143"/>
                  </a:cubicBezTo>
                  <a:cubicBezTo>
                    <a:pt x="3215" y="6417"/>
                    <a:pt x="4715" y="8608"/>
                    <a:pt x="6239" y="10787"/>
                  </a:cubicBezTo>
                  <a:cubicBezTo>
                    <a:pt x="7263" y="12263"/>
                    <a:pt x="8323" y="13728"/>
                    <a:pt x="9573" y="15109"/>
                  </a:cubicBezTo>
                  <a:cubicBezTo>
                    <a:pt x="11692" y="17443"/>
                    <a:pt x="14216" y="19514"/>
                    <a:pt x="16883" y="21491"/>
                  </a:cubicBezTo>
                  <a:cubicBezTo>
                    <a:pt x="21222" y="24717"/>
                    <a:pt x="26235" y="26191"/>
                    <a:pt x="31802" y="26191"/>
                  </a:cubicBezTo>
                  <a:cubicBezTo>
                    <a:pt x="33445" y="26191"/>
                    <a:pt x="35137" y="26062"/>
                    <a:pt x="36874" y="25813"/>
                  </a:cubicBezTo>
                  <a:cubicBezTo>
                    <a:pt x="40160" y="25336"/>
                    <a:pt x="43220" y="24336"/>
                    <a:pt x="46292" y="23348"/>
                  </a:cubicBezTo>
                  <a:cubicBezTo>
                    <a:pt x="50757" y="21919"/>
                    <a:pt x="55067" y="20241"/>
                    <a:pt x="59639" y="18979"/>
                  </a:cubicBezTo>
                  <a:cubicBezTo>
                    <a:pt x="65889" y="17252"/>
                    <a:pt x="72307" y="16181"/>
                    <a:pt x="78974" y="16014"/>
                  </a:cubicBezTo>
                  <a:cubicBezTo>
                    <a:pt x="79452" y="16004"/>
                    <a:pt x="79930" y="15998"/>
                    <a:pt x="80407" y="15998"/>
                  </a:cubicBezTo>
                  <a:cubicBezTo>
                    <a:pt x="82156" y="15998"/>
                    <a:pt x="83902" y="16069"/>
                    <a:pt x="85642" y="16228"/>
                  </a:cubicBezTo>
                  <a:cubicBezTo>
                    <a:pt x="90821" y="16669"/>
                    <a:pt x="95726" y="17788"/>
                    <a:pt x="100310" y="19669"/>
                  </a:cubicBezTo>
                  <a:cubicBezTo>
                    <a:pt x="103215" y="20860"/>
                    <a:pt x="105787" y="22396"/>
                    <a:pt x="108323" y="23991"/>
                  </a:cubicBezTo>
                  <a:cubicBezTo>
                    <a:pt x="112609" y="26682"/>
                    <a:pt x="115777" y="29992"/>
                    <a:pt x="117872" y="33885"/>
                  </a:cubicBezTo>
                  <a:cubicBezTo>
                    <a:pt x="119646" y="37159"/>
                    <a:pt x="120218" y="40588"/>
                    <a:pt x="120420" y="44065"/>
                  </a:cubicBezTo>
                  <a:cubicBezTo>
                    <a:pt x="120503" y="45660"/>
                    <a:pt x="120301" y="47256"/>
                    <a:pt x="120182" y="48851"/>
                  </a:cubicBezTo>
                  <a:cubicBezTo>
                    <a:pt x="120063" y="50518"/>
                    <a:pt x="119765" y="52161"/>
                    <a:pt x="119503" y="53816"/>
                  </a:cubicBezTo>
                  <a:cubicBezTo>
                    <a:pt x="119170" y="55876"/>
                    <a:pt x="118694" y="57912"/>
                    <a:pt x="118217" y="59948"/>
                  </a:cubicBezTo>
                  <a:cubicBezTo>
                    <a:pt x="117539" y="62901"/>
                    <a:pt x="116836" y="65841"/>
                    <a:pt x="116312" y="68818"/>
                  </a:cubicBezTo>
                  <a:cubicBezTo>
                    <a:pt x="116015" y="70556"/>
                    <a:pt x="115669" y="72283"/>
                    <a:pt x="115634" y="74045"/>
                  </a:cubicBezTo>
                  <a:cubicBezTo>
                    <a:pt x="115598" y="75021"/>
                    <a:pt x="115705" y="75997"/>
                    <a:pt x="115646" y="76962"/>
                  </a:cubicBezTo>
                  <a:cubicBezTo>
                    <a:pt x="115550" y="78617"/>
                    <a:pt x="115943" y="80200"/>
                    <a:pt x="116550" y="81784"/>
                  </a:cubicBezTo>
                  <a:cubicBezTo>
                    <a:pt x="118027" y="85618"/>
                    <a:pt x="121313" y="87963"/>
                    <a:pt x="126564" y="88630"/>
                  </a:cubicBezTo>
                  <a:cubicBezTo>
                    <a:pt x="127930" y="88811"/>
                    <a:pt x="129296" y="88880"/>
                    <a:pt x="130662" y="88880"/>
                  </a:cubicBezTo>
                  <a:cubicBezTo>
                    <a:pt x="132354" y="88880"/>
                    <a:pt x="134045" y="88774"/>
                    <a:pt x="135731" y="88642"/>
                  </a:cubicBezTo>
                  <a:cubicBezTo>
                    <a:pt x="139649" y="88344"/>
                    <a:pt x="143530" y="87904"/>
                    <a:pt x="147483" y="87785"/>
                  </a:cubicBezTo>
                  <a:cubicBezTo>
                    <a:pt x="148144" y="87761"/>
                    <a:pt x="148803" y="87749"/>
                    <a:pt x="149460" y="87749"/>
                  </a:cubicBezTo>
                  <a:cubicBezTo>
                    <a:pt x="151137" y="87749"/>
                    <a:pt x="152804" y="87828"/>
                    <a:pt x="154472" y="87999"/>
                  </a:cubicBezTo>
                  <a:cubicBezTo>
                    <a:pt x="158758" y="88439"/>
                    <a:pt x="162211" y="89999"/>
                    <a:pt x="165057" y="92440"/>
                  </a:cubicBezTo>
                  <a:cubicBezTo>
                    <a:pt x="168319" y="95250"/>
                    <a:pt x="170486" y="98500"/>
                    <a:pt x="172081" y="101989"/>
                  </a:cubicBezTo>
                  <a:cubicBezTo>
                    <a:pt x="174308" y="106894"/>
                    <a:pt x="175701" y="111930"/>
                    <a:pt x="176975" y="116991"/>
                  </a:cubicBezTo>
                  <a:cubicBezTo>
                    <a:pt x="177856" y="120527"/>
                    <a:pt x="178582" y="124075"/>
                    <a:pt x="179296" y="127635"/>
                  </a:cubicBezTo>
                  <a:cubicBezTo>
                    <a:pt x="179904" y="130647"/>
                    <a:pt x="180475" y="133659"/>
                    <a:pt x="181178" y="136672"/>
                  </a:cubicBezTo>
                  <a:cubicBezTo>
                    <a:pt x="181690" y="138898"/>
                    <a:pt x="182249" y="141136"/>
                    <a:pt x="182928" y="143339"/>
                  </a:cubicBezTo>
                  <a:cubicBezTo>
                    <a:pt x="184095" y="147090"/>
                    <a:pt x="185547" y="150769"/>
                    <a:pt x="187250" y="154400"/>
                  </a:cubicBezTo>
                  <a:cubicBezTo>
                    <a:pt x="188262" y="156543"/>
                    <a:pt x="189405" y="158639"/>
                    <a:pt x="190714" y="160686"/>
                  </a:cubicBezTo>
                  <a:lnTo>
                    <a:pt x="201442" y="160686"/>
                  </a:lnTo>
                  <a:lnTo>
                    <a:pt x="201442" y="153507"/>
                  </a:lnTo>
                  <a:cubicBezTo>
                    <a:pt x="196560" y="149304"/>
                    <a:pt x="193620" y="144399"/>
                    <a:pt x="192274" y="138898"/>
                  </a:cubicBezTo>
                  <a:cubicBezTo>
                    <a:pt x="191512" y="135790"/>
                    <a:pt x="190965" y="132683"/>
                    <a:pt x="190476" y="129540"/>
                  </a:cubicBezTo>
                  <a:cubicBezTo>
                    <a:pt x="190250" y="128051"/>
                    <a:pt x="190060" y="126551"/>
                    <a:pt x="189893" y="125051"/>
                  </a:cubicBezTo>
                  <a:cubicBezTo>
                    <a:pt x="189714" y="123277"/>
                    <a:pt x="189560" y="121515"/>
                    <a:pt x="189417" y="119753"/>
                  </a:cubicBezTo>
                  <a:cubicBezTo>
                    <a:pt x="189190" y="117205"/>
                    <a:pt x="188988" y="114657"/>
                    <a:pt x="188774" y="112109"/>
                  </a:cubicBezTo>
                  <a:cubicBezTo>
                    <a:pt x="188571" y="109478"/>
                    <a:pt x="188369" y="106846"/>
                    <a:pt x="187809" y="104239"/>
                  </a:cubicBezTo>
                  <a:cubicBezTo>
                    <a:pt x="187178" y="101358"/>
                    <a:pt x="186535" y="98464"/>
                    <a:pt x="185488" y="95655"/>
                  </a:cubicBezTo>
                  <a:cubicBezTo>
                    <a:pt x="184107" y="91857"/>
                    <a:pt x="182213" y="88225"/>
                    <a:pt x="179237" y="84951"/>
                  </a:cubicBezTo>
                  <a:cubicBezTo>
                    <a:pt x="176117" y="81534"/>
                    <a:pt x="172045" y="78998"/>
                    <a:pt x="166914" y="77498"/>
                  </a:cubicBezTo>
                  <a:cubicBezTo>
                    <a:pt x="164891" y="76911"/>
                    <a:pt x="162779" y="76592"/>
                    <a:pt x="160611" y="76592"/>
                  </a:cubicBezTo>
                  <a:cubicBezTo>
                    <a:pt x="160533" y="76592"/>
                    <a:pt x="160455" y="76592"/>
                    <a:pt x="160377" y="76593"/>
                  </a:cubicBezTo>
                  <a:cubicBezTo>
                    <a:pt x="157544" y="76605"/>
                    <a:pt x="154758" y="77105"/>
                    <a:pt x="151924" y="77248"/>
                  </a:cubicBezTo>
                  <a:cubicBezTo>
                    <a:pt x="151505" y="77268"/>
                    <a:pt x="151089" y="77279"/>
                    <a:pt x="150676" y="77279"/>
                  </a:cubicBezTo>
                  <a:cubicBezTo>
                    <a:pt x="148235" y="77279"/>
                    <a:pt x="145898" y="76905"/>
                    <a:pt x="143709" y="76009"/>
                  </a:cubicBezTo>
                  <a:cubicBezTo>
                    <a:pt x="140934" y="74866"/>
                    <a:pt x="138732" y="73199"/>
                    <a:pt x="136827" y="71306"/>
                  </a:cubicBezTo>
                  <a:cubicBezTo>
                    <a:pt x="135124" y="69604"/>
                    <a:pt x="133874" y="67711"/>
                    <a:pt x="133350" y="65603"/>
                  </a:cubicBezTo>
                  <a:cubicBezTo>
                    <a:pt x="132898" y="63758"/>
                    <a:pt x="132695" y="61900"/>
                    <a:pt x="132874" y="60007"/>
                  </a:cubicBezTo>
                  <a:cubicBezTo>
                    <a:pt x="133100" y="57495"/>
                    <a:pt x="133564" y="55007"/>
                    <a:pt x="134231" y="52530"/>
                  </a:cubicBezTo>
                  <a:cubicBezTo>
                    <a:pt x="135196" y="48982"/>
                    <a:pt x="136648" y="45494"/>
                    <a:pt x="137565" y="41922"/>
                  </a:cubicBezTo>
                  <a:cubicBezTo>
                    <a:pt x="138053" y="39993"/>
                    <a:pt x="138446" y="38040"/>
                    <a:pt x="138553" y="36076"/>
                  </a:cubicBezTo>
                  <a:cubicBezTo>
                    <a:pt x="138660" y="33421"/>
                    <a:pt x="138160" y="30837"/>
                    <a:pt x="137041" y="28337"/>
                  </a:cubicBezTo>
                  <a:cubicBezTo>
                    <a:pt x="135910" y="25789"/>
                    <a:pt x="134362" y="23420"/>
                    <a:pt x="131981" y="21395"/>
                  </a:cubicBezTo>
                  <a:cubicBezTo>
                    <a:pt x="130290" y="19955"/>
                    <a:pt x="128457" y="18598"/>
                    <a:pt x="126552" y="17324"/>
                  </a:cubicBezTo>
                  <a:cubicBezTo>
                    <a:pt x="124099" y="15680"/>
                    <a:pt x="121361" y="14418"/>
                    <a:pt x="118205" y="13680"/>
                  </a:cubicBezTo>
                  <a:cubicBezTo>
                    <a:pt x="116289" y="13216"/>
                    <a:pt x="114336" y="12811"/>
                    <a:pt x="112359" y="12525"/>
                  </a:cubicBezTo>
                  <a:cubicBezTo>
                    <a:pt x="107573" y="11871"/>
                    <a:pt x="102799" y="11335"/>
                    <a:pt x="97917" y="11323"/>
                  </a:cubicBezTo>
                  <a:cubicBezTo>
                    <a:pt x="97669" y="11322"/>
                    <a:pt x="97421" y="11321"/>
                    <a:pt x="97173" y="11321"/>
                  </a:cubicBezTo>
                  <a:cubicBezTo>
                    <a:pt x="94326" y="11321"/>
                    <a:pt x="91481" y="11387"/>
                    <a:pt x="88666" y="11573"/>
                  </a:cubicBezTo>
                  <a:cubicBezTo>
                    <a:pt x="85939" y="11775"/>
                    <a:pt x="83201" y="11906"/>
                    <a:pt x="80463" y="11954"/>
                  </a:cubicBezTo>
                  <a:cubicBezTo>
                    <a:pt x="79166" y="11970"/>
                    <a:pt x="77871" y="11983"/>
                    <a:pt x="76576" y="11983"/>
                  </a:cubicBezTo>
                  <a:cubicBezTo>
                    <a:pt x="74922" y="11983"/>
                    <a:pt x="73267" y="11961"/>
                    <a:pt x="71604" y="11894"/>
                  </a:cubicBezTo>
                  <a:cubicBezTo>
                    <a:pt x="68366" y="11751"/>
                    <a:pt x="65104" y="11740"/>
                    <a:pt x="61841" y="11668"/>
                  </a:cubicBezTo>
                  <a:cubicBezTo>
                    <a:pt x="59019" y="11609"/>
                    <a:pt x="56186" y="11561"/>
                    <a:pt x="53340" y="11442"/>
                  </a:cubicBezTo>
                  <a:cubicBezTo>
                    <a:pt x="50590" y="11323"/>
                    <a:pt x="47887" y="11061"/>
                    <a:pt x="45244" y="10442"/>
                  </a:cubicBezTo>
                  <a:cubicBezTo>
                    <a:pt x="40398" y="9311"/>
                    <a:pt x="36112" y="7441"/>
                    <a:pt x="32469" y="4762"/>
                  </a:cubicBezTo>
                  <a:cubicBezTo>
                    <a:pt x="30575" y="3369"/>
                    <a:pt x="29051" y="1703"/>
                    <a:pt x="27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4"/>
            <p:cNvSpPr/>
            <p:nvPr/>
          </p:nvSpPr>
          <p:spPr>
            <a:xfrm>
              <a:off x="1153" y="492134"/>
              <a:ext cx="6106688" cy="4650558"/>
            </a:xfrm>
            <a:custGeom>
              <a:avLst/>
              <a:gdLst/>
              <a:ahLst/>
              <a:cxnLst/>
              <a:rect l="l" t="t" r="r" b="b"/>
              <a:pathLst>
                <a:path w="190834" h="145364" extrusionOk="0">
                  <a:moveTo>
                    <a:pt x="36" y="0"/>
                  </a:moveTo>
                  <a:lnTo>
                    <a:pt x="36" y="18836"/>
                  </a:lnTo>
                  <a:lnTo>
                    <a:pt x="0" y="18836"/>
                  </a:lnTo>
                  <a:cubicBezTo>
                    <a:pt x="2179" y="19312"/>
                    <a:pt x="4251" y="19979"/>
                    <a:pt x="6192" y="20836"/>
                  </a:cubicBezTo>
                  <a:cubicBezTo>
                    <a:pt x="10037" y="22503"/>
                    <a:pt x="12943" y="24908"/>
                    <a:pt x="15502" y="27611"/>
                  </a:cubicBezTo>
                  <a:cubicBezTo>
                    <a:pt x="17681" y="29909"/>
                    <a:pt x="19705" y="32290"/>
                    <a:pt x="21658" y="34719"/>
                  </a:cubicBezTo>
                  <a:cubicBezTo>
                    <a:pt x="23694" y="37255"/>
                    <a:pt x="25456" y="39898"/>
                    <a:pt x="26706" y="42732"/>
                  </a:cubicBezTo>
                  <a:cubicBezTo>
                    <a:pt x="27885" y="45375"/>
                    <a:pt x="28802" y="48101"/>
                    <a:pt x="30111" y="50721"/>
                  </a:cubicBezTo>
                  <a:cubicBezTo>
                    <a:pt x="31635" y="53769"/>
                    <a:pt x="33671" y="56579"/>
                    <a:pt x="36826" y="58865"/>
                  </a:cubicBezTo>
                  <a:cubicBezTo>
                    <a:pt x="39351" y="60686"/>
                    <a:pt x="42101" y="62293"/>
                    <a:pt x="45351" y="63389"/>
                  </a:cubicBezTo>
                  <a:cubicBezTo>
                    <a:pt x="47733" y="64175"/>
                    <a:pt x="50233" y="64687"/>
                    <a:pt x="52805" y="64794"/>
                  </a:cubicBezTo>
                  <a:cubicBezTo>
                    <a:pt x="53826" y="64836"/>
                    <a:pt x="54848" y="64856"/>
                    <a:pt x="55870" y="64856"/>
                  </a:cubicBezTo>
                  <a:cubicBezTo>
                    <a:pt x="58293" y="64856"/>
                    <a:pt x="60716" y="64747"/>
                    <a:pt x="63127" y="64579"/>
                  </a:cubicBezTo>
                  <a:cubicBezTo>
                    <a:pt x="66044" y="64377"/>
                    <a:pt x="68938" y="64127"/>
                    <a:pt x="71855" y="63984"/>
                  </a:cubicBezTo>
                  <a:cubicBezTo>
                    <a:pt x="72608" y="63946"/>
                    <a:pt x="73359" y="63926"/>
                    <a:pt x="74107" y="63926"/>
                  </a:cubicBezTo>
                  <a:cubicBezTo>
                    <a:pt x="77556" y="63926"/>
                    <a:pt x="80939" y="64352"/>
                    <a:pt x="84178" y="65389"/>
                  </a:cubicBezTo>
                  <a:cubicBezTo>
                    <a:pt x="87773" y="66544"/>
                    <a:pt x="91321" y="67735"/>
                    <a:pt x="94869" y="68949"/>
                  </a:cubicBezTo>
                  <a:cubicBezTo>
                    <a:pt x="98620" y="70235"/>
                    <a:pt x="101668" y="72092"/>
                    <a:pt x="103680" y="74890"/>
                  </a:cubicBezTo>
                  <a:cubicBezTo>
                    <a:pt x="105633" y="77629"/>
                    <a:pt x="106859" y="80498"/>
                    <a:pt x="106776" y="83606"/>
                  </a:cubicBezTo>
                  <a:cubicBezTo>
                    <a:pt x="106704" y="86201"/>
                    <a:pt x="105871" y="88690"/>
                    <a:pt x="104644" y="91107"/>
                  </a:cubicBezTo>
                  <a:cubicBezTo>
                    <a:pt x="103251" y="93893"/>
                    <a:pt x="101787" y="96655"/>
                    <a:pt x="101001" y="99596"/>
                  </a:cubicBezTo>
                  <a:cubicBezTo>
                    <a:pt x="100453" y="101644"/>
                    <a:pt x="100346" y="103715"/>
                    <a:pt x="100668" y="105775"/>
                  </a:cubicBezTo>
                  <a:cubicBezTo>
                    <a:pt x="101120" y="108597"/>
                    <a:pt x="102358" y="111240"/>
                    <a:pt x="104121" y="113764"/>
                  </a:cubicBezTo>
                  <a:cubicBezTo>
                    <a:pt x="105823" y="116157"/>
                    <a:pt x="108050" y="118134"/>
                    <a:pt x="111086" y="119622"/>
                  </a:cubicBezTo>
                  <a:cubicBezTo>
                    <a:pt x="114646" y="121348"/>
                    <a:pt x="118468" y="122694"/>
                    <a:pt x="122337" y="123956"/>
                  </a:cubicBezTo>
                  <a:cubicBezTo>
                    <a:pt x="126885" y="125444"/>
                    <a:pt x="131624" y="126528"/>
                    <a:pt x="136363" y="127587"/>
                  </a:cubicBezTo>
                  <a:cubicBezTo>
                    <a:pt x="139827" y="128361"/>
                    <a:pt x="143114" y="129409"/>
                    <a:pt x="145959" y="131147"/>
                  </a:cubicBezTo>
                  <a:cubicBezTo>
                    <a:pt x="148031" y="132409"/>
                    <a:pt x="149888" y="133826"/>
                    <a:pt x="151627" y="135338"/>
                  </a:cubicBezTo>
                  <a:cubicBezTo>
                    <a:pt x="153317" y="136826"/>
                    <a:pt x="154829" y="138410"/>
                    <a:pt x="156068" y="140113"/>
                  </a:cubicBezTo>
                  <a:cubicBezTo>
                    <a:pt x="157246" y="141768"/>
                    <a:pt x="158199" y="143482"/>
                    <a:pt x="158568" y="145363"/>
                  </a:cubicBezTo>
                  <a:lnTo>
                    <a:pt x="189607" y="145363"/>
                  </a:lnTo>
                  <a:cubicBezTo>
                    <a:pt x="190298" y="143423"/>
                    <a:pt x="190834" y="141458"/>
                    <a:pt x="190739" y="139422"/>
                  </a:cubicBezTo>
                  <a:cubicBezTo>
                    <a:pt x="190667" y="137731"/>
                    <a:pt x="190131" y="136160"/>
                    <a:pt x="189238" y="134636"/>
                  </a:cubicBezTo>
                  <a:cubicBezTo>
                    <a:pt x="187941" y="132421"/>
                    <a:pt x="185750" y="130754"/>
                    <a:pt x="183345" y="129242"/>
                  </a:cubicBezTo>
                  <a:cubicBezTo>
                    <a:pt x="179273" y="126682"/>
                    <a:pt x="174510" y="125135"/>
                    <a:pt x="169522" y="123920"/>
                  </a:cubicBezTo>
                  <a:cubicBezTo>
                    <a:pt x="166081" y="123087"/>
                    <a:pt x="162604" y="122372"/>
                    <a:pt x="159127" y="121646"/>
                  </a:cubicBezTo>
                  <a:cubicBezTo>
                    <a:pt x="154591" y="120694"/>
                    <a:pt x="150079" y="119658"/>
                    <a:pt x="145614" y="118539"/>
                  </a:cubicBezTo>
                  <a:cubicBezTo>
                    <a:pt x="141542" y="117526"/>
                    <a:pt x="137482" y="116467"/>
                    <a:pt x="133755" y="114836"/>
                  </a:cubicBezTo>
                  <a:cubicBezTo>
                    <a:pt x="131255" y="113728"/>
                    <a:pt x="128790" y="112621"/>
                    <a:pt x="126683" y="111097"/>
                  </a:cubicBezTo>
                  <a:cubicBezTo>
                    <a:pt x="123754" y="108978"/>
                    <a:pt x="121551" y="106513"/>
                    <a:pt x="119992" y="103703"/>
                  </a:cubicBezTo>
                  <a:cubicBezTo>
                    <a:pt x="118325" y="100691"/>
                    <a:pt x="117563" y="97548"/>
                    <a:pt x="117360" y="94333"/>
                  </a:cubicBezTo>
                  <a:cubicBezTo>
                    <a:pt x="117217" y="92357"/>
                    <a:pt x="117337" y="90380"/>
                    <a:pt x="117575" y="88404"/>
                  </a:cubicBezTo>
                  <a:cubicBezTo>
                    <a:pt x="117860" y="85987"/>
                    <a:pt x="118253" y="83582"/>
                    <a:pt x="118515" y="81165"/>
                  </a:cubicBezTo>
                  <a:cubicBezTo>
                    <a:pt x="118670" y="79724"/>
                    <a:pt x="118801" y="78260"/>
                    <a:pt x="118849" y="76819"/>
                  </a:cubicBezTo>
                  <a:cubicBezTo>
                    <a:pt x="118908" y="75247"/>
                    <a:pt x="118682" y="73676"/>
                    <a:pt x="118206" y="72128"/>
                  </a:cubicBezTo>
                  <a:cubicBezTo>
                    <a:pt x="116670" y="67270"/>
                    <a:pt x="113026" y="63651"/>
                    <a:pt x="107014" y="61508"/>
                  </a:cubicBezTo>
                  <a:cubicBezTo>
                    <a:pt x="102835" y="60007"/>
                    <a:pt x="98382" y="59150"/>
                    <a:pt x="93822" y="58603"/>
                  </a:cubicBezTo>
                  <a:cubicBezTo>
                    <a:pt x="89952" y="58138"/>
                    <a:pt x="86023" y="58138"/>
                    <a:pt x="82130" y="58067"/>
                  </a:cubicBezTo>
                  <a:cubicBezTo>
                    <a:pt x="77832" y="57995"/>
                    <a:pt x="73510" y="58114"/>
                    <a:pt x="69211" y="57841"/>
                  </a:cubicBezTo>
                  <a:cubicBezTo>
                    <a:pt x="66795" y="57698"/>
                    <a:pt x="64401" y="57519"/>
                    <a:pt x="62020" y="57245"/>
                  </a:cubicBezTo>
                  <a:cubicBezTo>
                    <a:pt x="58341" y="56829"/>
                    <a:pt x="54805" y="56043"/>
                    <a:pt x="51293" y="55150"/>
                  </a:cubicBezTo>
                  <a:cubicBezTo>
                    <a:pt x="46780" y="54019"/>
                    <a:pt x="43077" y="51995"/>
                    <a:pt x="39982" y="49328"/>
                  </a:cubicBezTo>
                  <a:cubicBezTo>
                    <a:pt x="37338" y="47054"/>
                    <a:pt x="35160" y="44529"/>
                    <a:pt x="33088" y="41970"/>
                  </a:cubicBezTo>
                  <a:cubicBezTo>
                    <a:pt x="31171" y="39600"/>
                    <a:pt x="29516" y="37100"/>
                    <a:pt x="27921" y="34600"/>
                  </a:cubicBezTo>
                  <a:cubicBezTo>
                    <a:pt x="26563" y="32456"/>
                    <a:pt x="25349" y="30266"/>
                    <a:pt x="24563" y="27956"/>
                  </a:cubicBezTo>
                  <a:cubicBezTo>
                    <a:pt x="23372" y="24467"/>
                    <a:pt x="22694" y="20907"/>
                    <a:pt x="21979" y="17347"/>
                  </a:cubicBezTo>
                  <a:cubicBezTo>
                    <a:pt x="21408" y="14466"/>
                    <a:pt x="20479" y="11692"/>
                    <a:pt x="18312" y="9227"/>
                  </a:cubicBezTo>
                  <a:cubicBezTo>
                    <a:pt x="16800" y="7513"/>
                    <a:pt x="15252" y="5858"/>
                    <a:pt x="12895" y="4763"/>
                  </a:cubicBezTo>
                  <a:cubicBezTo>
                    <a:pt x="11550" y="4132"/>
                    <a:pt x="10168" y="3584"/>
                    <a:pt x="8787" y="3012"/>
                  </a:cubicBezTo>
                  <a:cubicBezTo>
                    <a:pt x="5954" y="1869"/>
                    <a:pt x="2894" y="1095"/>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4"/>
            <p:cNvSpPr/>
            <p:nvPr/>
          </p:nvSpPr>
          <p:spPr>
            <a:xfrm>
              <a:off x="1153" y="1111092"/>
              <a:ext cx="5054368" cy="4030831"/>
            </a:xfrm>
            <a:custGeom>
              <a:avLst/>
              <a:gdLst/>
              <a:ahLst/>
              <a:cxnLst/>
              <a:rect l="l" t="t" r="r" b="b"/>
              <a:pathLst>
                <a:path w="157949" h="125993" extrusionOk="0">
                  <a:moveTo>
                    <a:pt x="0" y="1"/>
                  </a:moveTo>
                  <a:lnTo>
                    <a:pt x="0" y="18360"/>
                  </a:lnTo>
                  <a:cubicBezTo>
                    <a:pt x="1191" y="18574"/>
                    <a:pt x="2370" y="18860"/>
                    <a:pt x="3513" y="19170"/>
                  </a:cubicBezTo>
                  <a:cubicBezTo>
                    <a:pt x="9537" y="20860"/>
                    <a:pt x="13847" y="24135"/>
                    <a:pt x="17610" y="27909"/>
                  </a:cubicBezTo>
                  <a:cubicBezTo>
                    <a:pt x="19848" y="30135"/>
                    <a:pt x="20824" y="32755"/>
                    <a:pt x="21575" y="35446"/>
                  </a:cubicBezTo>
                  <a:cubicBezTo>
                    <a:pt x="22027" y="37112"/>
                    <a:pt x="22360" y="38791"/>
                    <a:pt x="22789" y="40458"/>
                  </a:cubicBezTo>
                  <a:cubicBezTo>
                    <a:pt x="23253" y="42268"/>
                    <a:pt x="24003" y="43994"/>
                    <a:pt x="24885" y="45685"/>
                  </a:cubicBezTo>
                  <a:cubicBezTo>
                    <a:pt x="26516" y="48828"/>
                    <a:pt x="28968" y="51495"/>
                    <a:pt x="32505" y="53579"/>
                  </a:cubicBezTo>
                  <a:cubicBezTo>
                    <a:pt x="34195" y="54555"/>
                    <a:pt x="36064" y="55269"/>
                    <a:pt x="38196" y="55424"/>
                  </a:cubicBezTo>
                  <a:cubicBezTo>
                    <a:pt x="38804" y="55467"/>
                    <a:pt x="39410" y="55487"/>
                    <a:pt x="40014" y="55487"/>
                  </a:cubicBezTo>
                  <a:cubicBezTo>
                    <a:pt x="41953" y="55487"/>
                    <a:pt x="43874" y="55278"/>
                    <a:pt x="45780" y="54924"/>
                  </a:cubicBezTo>
                  <a:cubicBezTo>
                    <a:pt x="47625" y="54591"/>
                    <a:pt x="49483" y="54293"/>
                    <a:pt x="51376" y="54198"/>
                  </a:cubicBezTo>
                  <a:cubicBezTo>
                    <a:pt x="51972" y="54169"/>
                    <a:pt x="52567" y="54156"/>
                    <a:pt x="53159" y="54156"/>
                  </a:cubicBezTo>
                  <a:cubicBezTo>
                    <a:pt x="56767" y="54156"/>
                    <a:pt x="60307" y="54661"/>
                    <a:pt x="63794" y="55377"/>
                  </a:cubicBezTo>
                  <a:cubicBezTo>
                    <a:pt x="68866" y="56412"/>
                    <a:pt x="72831" y="58722"/>
                    <a:pt x="76129" y="61746"/>
                  </a:cubicBezTo>
                  <a:cubicBezTo>
                    <a:pt x="78046" y="63497"/>
                    <a:pt x="79522" y="65437"/>
                    <a:pt x="80225" y="67664"/>
                  </a:cubicBezTo>
                  <a:cubicBezTo>
                    <a:pt x="80808" y="69545"/>
                    <a:pt x="80927" y="71450"/>
                    <a:pt x="81058" y="73355"/>
                  </a:cubicBezTo>
                  <a:cubicBezTo>
                    <a:pt x="81118" y="74117"/>
                    <a:pt x="80903" y="74879"/>
                    <a:pt x="80927" y="75629"/>
                  </a:cubicBezTo>
                  <a:cubicBezTo>
                    <a:pt x="80951" y="77189"/>
                    <a:pt x="80522" y="78725"/>
                    <a:pt x="80237" y="80273"/>
                  </a:cubicBezTo>
                  <a:cubicBezTo>
                    <a:pt x="80010" y="81475"/>
                    <a:pt x="79772" y="82689"/>
                    <a:pt x="79534" y="83904"/>
                  </a:cubicBezTo>
                  <a:cubicBezTo>
                    <a:pt x="79129" y="85916"/>
                    <a:pt x="79272" y="87940"/>
                    <a:pt x="79225" y="89952"/>
                  </a:cubicBezTo>
                  <a:cubicBezTo>
                    <a:pt x="79189" y="91441"/>
                    <a:pt x="79391" y="92905"/>
                    <a:pt x="79725" y="94381"/>
                  </a:cubicBezTo>
                  <a:cubicBezTo>
                    <a:pt x="80463" y="97394"/>
                    <a:pt x="82011" y="100144"/>
                    <a:pt x="84130" y="102716"/>
                  </a:cubicBezTo>
                  <a:cubicBezTo>
                    <a:pt x="85714" y="104656"/>
                    <a:pt x="87785" y="106276"/>
                    <a:pt x="90000" y="107776"/>
                  </a:cubicBezTo>
                  <a:cubicBezTo>
                    <a:pt x="91952" y="109121"/>
                    <a:pt x="94060" y="110288"/>
                    <a:pt x="96358" y="111276"/>
                  </a:cubicBezTo>
                  <a:cubicBezTo>
                    <a:pt x="99739" y="112705"/>
                    <a:pt x="103442" y="113288"/>
                    <a:pt x="107204" y="113741"/>
                  </a:cubicBezTo>
                  <a:cubicBezTo>
                    <a:pt x="109597" y="114039"/>
                    <a:pt x="112026" y="114241"/>
                    <a:pt x="114443" y="114539"/>
                  </a:cubicBezTo>
                  <a:cubicBezTo>
                    <a:pt x="115991" y="114717"/>
                    <a:pt x="117551" y="114872"/>
                    <a:pt x="119099" y="115015"/>
                  </a:cubicBezTo>
                  <a:cubicBezTo>
                    <a:pt x="121361" y="115205"/>
                    <a:pt x="123599" y="115443"/>
                    <a:pt x="125838" y="115741"/>
                  </a:cubicBezTo>
                  <a:cubicBezTo>
                    <a:pt x="130612" y="116384"/>
                    <a:pt x="135077" y="117658"/>
                    <a:pt x="139363" y="119361"/>
                  </a:cubicBezTo>
                  <a:cubicBezTo>
                    <a:pt x="141340" y="120146"/>
                    <a:pt x="143209" y="121063"/>
                    <a:pt x="144852" y="122194"/>
                  </a:cubicBezTo>
                  <a:cubicBezTo>
                    <a:pt x="146435" y="123290"/>
                    <a:pt x="147686" y="124576"/>
                    <a:pt x="148721" y="125992"/>
                  </a:cubicBezTo>
                  <a:lnTo>
                    <a:pt x="157949" y="125992"/>
                  </a:lnTo>
                  <a:cubicBezTo>
                    <a:pt x="157413" y="123825"/>
                    <a:pt x="156270" y="121837"/>
                    <a:pt x="154734" y="119968"/>
                  </a:cubicBezTo>
                  <a:cubicBezTo>
                    <a:pt x="153365" y="118289"/>
                    <a:pt x="151746" y="116753"/>
                    <a:pt x="149995" y="115289"/>
                  </a:cubicBezTo>
                  <a:cubicBezTo>
                    <a:pt x="147686" y="113372"/>
                    <a:pt x="145173" y="111681"/>
                    <a:pt x="142149" y="110443"/>
                  </a:cubicBezTo>
                  <a:cubicBezTo>
                    <a:pt x="139554" y="109371"/>
                    <a:pt x="136720" y="108800"/>
                    <a:pt x="133898" y="108169"/>
                  </a:cubicBezTo>
                  <a:cubicBezTo>
                    <a:pt x="130850" y="107466"/>
                    <a:pt x="127790" y="106800"/>
                    <a:pt x="124837" y="105883"/>
                  </a:cubicBezTo>
                  <a:cubicBezTo>
                    <a:pt x="120432" y="104537"/>
                    <a:pt x="116074" y="103097"/>
                    <a:pt x="111979" y="101239"/>
                  </a:cubicBezTo>
                  <a:cubicBezTo>
                    <a:pt x="109216" y="99989"/>
                    <a:pt x="106776" y="98465"/>
                    <a:pt x="105002" y="96405"/>
                  </a:cubicBezTo>
                  <a:cubicBezTo>
                    <a:pt x="102561" y="93560"/>
                    <a:pt x="100882" y="90500"/>
                    <a:pt x="100203" y="87119"/>
                  </a:cubicBezTo>
                  <a:cubicBezTo>
                    <a:pt x="99787" y="85035"/>
                    <a:pt x="99763" y="82951"/>
                    <a:pt x="100239" y="80880"/>
                  </a:cubicBezTo>
                  <a:cubicBezTo>
                    <a:pt x="100799" y="78415"/>
                    <a:pt x="101858" y="76046"/>
                    <a:pt x="103025" y="73712"/>
                  </a:cubicBezTo>
                  <a:cubicBezTo>
                    <a:pt x="103882" y="71986"/>
                    <a:pt x="104764" y="70271"/>
                    <a:pt x="105371" y="68485"/>
                  </a:cubicBezTo>
                  <a:cubicBezTo>
                    <a:pt x="106073" y="66437"/>
                    <a:pt x="106323" y="64330"/>
                    <a:pt x="106026" y="62223"/>
                  </a:cubicBezTo>
                  <a:cubicBezTo>
                    <a:pt x="105799" y="60580"/>
                    <a:pt x="105180" y="59020"/>
                    <a:pt x="104287" y="57532"/>
                  </a:cubicBezTo>
                  <a:cubicBezTo>
                    <a:pt x="103263" y="55817"/>
                    <a:pt x="102085" y="54174"/>
                    <a:pt x="100251" y="52841"/>
                  </a:cubicBezTo>
                  <a:cubicBezTo>
                    <a:pt x="98882" y="51852"/>
                    <a:pt x="97334" y="51078"/>
                    <a:pt x="95643" y="50436"/>
                  </a:cubicBezTo>
                  <a:cubicBezTo>
                    <a:pt x="92024" y="49078"/>
                    <a:pt x="88273" y="47947"/>
                    <a:pt x="84594" y="46709"/>
                  </a:cubicBezTo>
                  <a:cubicBezTo>
                    <a:pt x="81380" y="45637"/>
                    <a:pt x="78022" y="45102"/>
                    <a:pt x="74510" y="45090"/>
                  </a:cubicBezTo>
                  <a:cubicBezTo>
                    <a:pt x="73474" y="45090"/>
                    <a:pt x="72450" y="45161"/>
                    <a:pt x="71426" y="45185"/>
                  </a:cubicBezTo>
                  <a:cubicBezTo>
                    <a:pt x="68700" y="45209"/>
                    <a:pt x="66021" y="45578"/>
                    <a:pt x="63318" y="45661"/>
                  </a:cubicBezTo>
                  <a:cubicBezTo>
                    <a:pt x="60646" y="45738"/>
                    <a:pt x="57996" y="46015"/>
                    <a:pt x="55327" y="46015"/>
                  </a:cubicBezTo>
                  <a:cubicBezTo>
                    <a:pt x="54678" y="46015"/>
                    <a:pt x="54028" y="45998"/>
                    <a:pt x="53376" y="45959"/>
                  </a:cubicBezTo>
                  <a:cubicBezTo>
                    <a:pt x="50900" y="45792"/>
                    <a:pt x="48507" y="45483"/>
                    <a:pt x="46185" y="44804"/>
                  </a:cubicBezTo>
                  <a:cubicBezTo>
                    <a:pt x="43232" y="43959"/>
                    <a:pt x="40660" y="42649"/>
                    <a:pt x="38255" y="41137"/>
                  </a:cubicBezTo>
                  <a:cubicBezTo>
                    <a:pt x="35588" y="39434"/>
                    <a:pt x="33350" y="37470"/>
                    <a:pt x="31683" y="35148"/>
                  </a:cubicBezTo>
                  <a:cubicBezTo>
                    <a:pt x="30159" y="33005"/>
                    <a:pt x="29052" y="30731"/>
                    <a:pt x="28099" y="28409"/>
                  </a:cubicBezTo>
                  <a:cubicBezTo>
                    <a:pt x="27325" y="26492"/>
                    <a:pt x="26623" y="24551"/>
                    <a:pt x="25706" y="22682"/>
                  </a:cubicBezTo>
                  <a:cubicBezTo>
                    <a:pt x="24361" y="19956"/>
                    <a:pt x="22575" y="17408"/>
                    <a:pt x="20551" y="14955"/>
                  </a:cubicBezTo>
                  <a:cubicBezTo>
                    <a:pt x="18205" y="12097"/>
                    <a:pt x="15836" y="9240"/>
                    <a:pt x="13026" y="6621"/>
                  </a:cubicBezTo>
                  <a:cubicBezTo>
                    <a:pt x="9573" y="3382"/>
                    <a:pt x="5227" y="117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4"/>
            <p:cNvSpPr/>
            <p:nvPr/>
          </p:nvSpPr>
          <p:spPr>
            <a:xfrm>
              <a:off x="3603521" y="1145"/>
              <a:ext cx="5539744" cy="4888614"/>
            </a:xfrm>
            <a:custGeom>
              <a:avLst/>
              <a:gdLst/>
              <a:ahLst/>
              <a:cxnLst/>
              <a:rect l="l" t="t" r="r" b="b"/>
              <a:pathLst>
                <a:path w="173117" h="152805" extrusionOk="0">
                  <a:moveTo>
                    <a:pt x="0" y="0"/>
                  </a:moveTo>
                  <a:cubicBezTo>
                    <a:pt x="1715" y="2024"/>
                    <a:pt x="3596" y="3965"/>
                    <a:pt x="6096" y="5513"/>
                  </a:cubicBezTo>
                  <a:cubicBezTo>
                    <a:pt x="10216" y="8084"/>
                    <a:pt x="14871" y="9823"/>
                    <a:pt x="20145" y="10597"/>
                  </a:cubicBezTo>
                  <a:cubicBezTo>
                    <a:pt x="24848" y="11299"/>
                    <a:pt x="29611" y="11180"/>
                    <a:pt x="34350" y="11323"/>
                  </a:cubicBezTo>
                  <a:cubicBezTo>
                    <a:pt x="37433" y="11418"/>
                    <a:pt x="40529" y="11478"/>
                    <a:pt x="43625" y="11537"/>
                  </a:cubicBezTo>
                  <a:cubicBezTo>
                    <a:pt x="45221" y="11565"/>
                    <a:pt x="46818" y="11582"/>
                    <a:pt x="48417" y="11582"/>
                  </a:cubicBezTo>
                  <a:cubicBezTo>
                    <a:pt x="50944" y="11582"/>
                    <a:pt x="53472" y="11539"/>
                    <a:pt x="55995" y="11430"/>
                  </a:cubicBezTo>
                  <a:cubicBezTo>
                    <a:pt x="56805" y="11406"/>
                    <a:pt x="57626" y="11370"/>
                    <a:pt x="58448" y="11311"/>
                  </a:cubicBezTo>
                  <a:cubicBezTo>
                    <a:pt x="60722" y="11132"/>
                    <a:pt x="63020" y="10989"/>
                    <a:pt x="65306" y="10942"/>
                  </a:cubicBezTo>
                  <a:cubicBezTo>
                    <a:pt x="66375" y="10924"/>
                    <a:pt x="67446" y="10912"/>
                    <a:pt x="68517" y="10912"/>
                  </a:cubicBezTo>
                  <a:cubicBezTo>
                    <a:pt x="71098" y="10912"/>
                    <a:pt x="73682" y="10984"/>
                    <a:pt x="76248" y="11228"/>
                  </a:cubicBezTo>
                  <a:cubicBezTo>
                    <a:pt x="80855" y="11656"/>
                    <a:pt x="85439" y="12121"/>
                    <a:pt x="89892" y="13216"/>
                  </a:cubicBezTo>
                  <a:cubicBezTo>
                    <a:pt x="92154" y="13787"/>
                    <a:pt x="94286" y="14526"/>
                    <a:pt x="96238" y="15585"/>
                  </a:cubicBezTo>
                  <a:cubicBezTo>
                    <a:pt x="98750" y="16943"/>
                    <a:pt x="100894" y="18609"/>
                    <a:pt x="103072" y="20241"/>
                  </a:cubicBezTo>
                  <a:cubicBezTo>
                    <a:pt x="104406" y="21265"/>
                    <a:pt x="105597" y="22384"/>
                    <a:pt x="106561" y="23634"/>
                  </a:cubicBezTo>
                  <a:cubicBezTo>
                    <a:pt x="109692" y="27694"/>
                    <a:pt x="111121" y="32040"/>
                    <a:pt x="110716" y="36766"/>
                  </a:cubicBezTo>
                  <a:cubicBezTo>
                    <a:pt x="110514" y="39148"/>
                    <a:pt x="110050" y="41481"/>
                    <a:pt x="109359" y="43803"/>
                  </a:cubicBezTo>
                  <a:cubicBezTo>
                    <a:pt x="108668" y="46184"/>
                    <a:pt x="107752" y="48530"/>
                    <a:pt x="107025" y="50935"/>
                  </a:cubicBezTo>
                  <a:cubicBezTo>
                    <a:pt x="106132" y="53876"/>
                    <a:pt x="105454" y="56828"/>
                    <a:pt x="105156" y="59841"/>
                  </a:cubicBezTo>
                  <a:cubicBezTo>
                    <a:pt x="104882" y="62555"/>
                    <a:pt x="105227" y="65198"/>
                    <a:pt x="106537" y="67735"/>
                  </a:cubicBezTo>
                  <a:cubicBezTo>
                    <a:pt x="107930" y="70437"/>
                    <a:pt x="110347" y="72580"/>
                    <a:pt x="113288" y="74414"/>
                  </a:cubicBezTo>
                  <a:cubicBezTo>
                    <a:pt x="115994" y="76104"/>
                    <a:pt x="119099" y="76891"/>
                    <a:pt x="122580" y="76891"/>
                  </a:cubicBezTo>
                  <a:cubicBezTo>
                    <a:pt x="122606" y="76891"/>
                    <a:pt x="122632" y="76890"/>
                    <a:pt x="122658" y="76890"/>
                  </a:cubicBezTo>
                  <a:cubicBezTo>
                    <a:pt x="125016" y="76867"/>
                    <a:pt x="127337" y="76450"/>
                    <a:pt x="129707" y="76319"/>
                  </a:cubicBezTo>
                  <a:cubicBezTo>
                    <a:pt x="130658" y="76270"/>
                    <a:pt x="131610" y="76228"/>
                    <a:pt x="132558" y="76228"/>
                  </a:cubicBezTo>
                  <a:cubicBezTo>
                    <a:pt x="133900" y="76228"/>
                    <a:pt x="135234" y="76311"/>
                    <a:pt x="136553" y="76569"/>
                  </a:cubicBezTo>
                  <a:cubicBezTo>
                    <a:pt x="141923" y="77640"/>
                    <a:pt x="146292" y="79891"/>
                    <a:pt x="149816" y="83105"/>
                  </a:cubicBezTo>
                  <a:cubicBezTo>
                    <a:pt x="153114" y="86118"/>
                    <a:pt x="155246" y="89582"/>
                    <a:pt x="156865" y="93261"/>
                  </a:cubicBezTo>
                  <a:cubicBezTo>
                    <a:pt x="158091" y="96024"/>
                    <a:pt x="158853" y="98869"/>
                    <a:pt x="159568" y="101727"/>
                  </a:cubicBezTo>
                  <a:cubicBezTo>
                    <a:pt x="160437" y="105263"/>
                    <a:pt x="160913" y="108835"/>
                    <a:pt x="161056" y="112442"/>
                  </a:cubicBezTo>
                  <a:cubicBezTo>
                    <a:pt x="161080" y="113121"/>
                    <a:pt x="161139" y="113824"/>
                    <a:pt x="161211" y="114514"/>
                  </a:cubicBezTo>
                  <a:cubicBezTo>
                    <a:pt x="161425" y="116514"/>
                    <a:pt x="161568" y="118538"/>
                    <a:pt x="161723" y="120551"/>
                  </a:cubicBezTo>
                  <a:cubicBezTo>
                    <a:pt x="161854" y="122253"/>
                    <a:pt x="162020" y="123944"/>
                    <a:pt x="162211" y="125646"/>
                  </a:cubicBezTo>
                  <a:cubicBezTo>
                    <a:pt x="162556" y="128480"/>
                    <a:pt x="162961" y="131314"/>
                    <a:pt x="163520" y="134136"/>
                  </a:cubicBezTo>
                  <a:cubicBezTo>
                    <a:pt x="164044" y="136755"/>
                    <a:pt x="164568" y="139362"/>
                    <a:pt x="165521" y="141910"/>
                  </a:cubicBezTo>
                  <a:cubicBezTo>
                    <a:pt x="166235" y="143839"/>
                    <a:pt x="167128" y="145732"/>
                    <a:pt x="168354" y="147506"/>
                  </a:cubicBezTo>
                  <a:cubicBezTo>
                    <a:pt x="169688" y="149411"/>
                    <a:pt x="171331" y="151138"/>
                    <a:pt x="173117" y="152804"/>
                  </a:cubicBezTo>
                  <a:lnTo>
                    <a:pt x="173117" y="70497"/>
                  </a:lnTo>
                  <a:lnTo>
                    <a:pt x="172045" y="70187"/>
                  </a:lnTo>
                  <a:cubicBezTo>
                    <a:pt x="167549" y="68805"/>
                    <a:pt x="162943" y="68169"/>
                    <a:pt x="158236" y="68169"/>
                  </a:cubicBezTo>
                  <a:cubicBezTo>
                    <a:pt x="156374" y="68169"/>
                    <a:pt x="154496" y="68268"/>
                    <a:pt x="152602" y="68461"/>
                  </a:cubicBezTo>
                  <a:cubicBezTo>
                    <a:pt x="150066" y="68711"/>
                    <a:pt x="147554" y="69092"/>
                    <a:pt x="145018" y="69294"/>
                  </a:cubicBezTo>
                  <a:cubicBezTo>
                    <a:pt x="143663" y="69408"/>
                    <a:pt x="142311" y="69484"/>
                    <a:pt x="140967" y="69484"/>
                  </a:cubicBezTo>
                  <a:cubicBezTo>
                    <a:pt x="138934" y="69484"/>
                    <a:pt x="136919" y="69310"/>
                    <a:pt x="134934" y="68830"/>
                  </a:cubicBezTo>
                  <a:cubicBezTo>
                    <a:pt x="129528" y="67544"/>
                    <a:pt x="125587" y="65008"/>
                    <a:pt x="123587" y="60912"/>
                  </a:cubicBezTo>
                  <a:cubicBezTo>
                    <a:pt x="122384" y="58448"/>
                    <a:pt x="121610" y="55888"/>
                    <a:pt x="120944" y="53316"/>
                  </a:cubicBezTo>
                  <a:cubicBezTo>
                    <a:pt x="119920" y="49363"/>
                    <a:pt x="119694" y="45363"/>
                    <a:pt x="119539" y="41362"/>
                  </a:cubicBezTo>
                  <a:cubicBezTo>
                    <a:pt x="119408" y="37921"/>
                    <a:pt x="119634" y="34480"/>
                    <a:pt x="119408" y="31051"/>
                  </a:cubicBezTo>
                  <a:cubicBezTo>
                    <a:pt x="119277" y="29004"/>
                    <a:pt x="119122" y="26980"/>
                    <a:pt x="118693" y="24955"/>
                  </a:cubicBezTo>
                  <a:cubicBezTo>
                    <a:pt x="117515" y="19526"/>
                    <a:pt x="113800" y="15335"/>
                    <a:pt x="107859" y="12240"/>
                  </a:cubicBezTo>
                  <a:cubicBezTo>
                    <a:pt x="103811" y="10120"/>
                    <a:pt x="99405" y="8501"/>
                    <a:pt x="94762" y="7263"/>
                  </a:cubicBezTo>
                  <a:cubicBezTo>
                    <a:pt x="91059" y="6286"/>
                    <a:pt x="87273" y="5536"/>
                    <a:pt x="83380" y="5167"/>
                  </a:cubicBezTo>
                  <a:cubicBezTo>
                    <a:pt x="79117" y="4751"/>
                    <a:pt x="74831" y="4691"/>
                    <a:pt x="70568" y="4572"/>
                  </a:cubicBezTo>
                  <a:cubicBezTo>
                    <a:pt x="68977" y="4524"/>
                    <a:pt x="67386" y="4521"/>
                    <a:pt x="65793" y="4521"/>
                  </a:cubicBezTo>
                  <a:cubicBezTo>
                    <a:pt x="65617" y="4521"/>
                    <a:pt x="65440" y="4521"/>
                    <a:pt x="65263" y="4521"/>
                  </a:cubicBezTo>
                  <a:cubicBezTo>
                    <a:pt x="63493" y="4521"/>
                    <a:pt x="61722" y="4518"/>
                    <a:pt x="59948" y="4453"/>
                  </a:cubicBezTo>
                  <a:cubicBezTo>
                    <a:pt x="59793" y="4447"/>
                    <a:pt x="59637" y="4445"/>
                    <a:pt x="59482" y="4445"/>
                  </a:cubicBezTo>
                  <a:cubicBezTo>
                    <a:pt x="58410" y="4445"/>
                    <a:pt x="57338" y="4562"/>
                    <a:pt x="56267" y="4562"/>
                  </a:cubicBezTo>
                  <a:cubicBezTo>
                    <a:pt x="56184" y="4562"/>
                    <a:pt x="56101" y="4562"/>
                    <a:pt x="56019" y="4560"/>
                  </a:cubicBezTo>
                  <a:cubicBezTo>
                    <a:pt x="55844" y="4555"/>
                    <a:pt x="55669" y="4553"/>
                    <a:pt x="55494" y="4553"/>
                  </a:cubicBezTo>
                  <a:cubicBezTo>
                    <a:pt x="53966" y="4553"/>
                    <a:pt x="52438" y="4725"/>
                    <a:pt x="50899" y="4810"/>
                  </a:cubicBezTo>
                  <a:cubicBezTo>
                    <a:pt x="48518" y="4941"/>
                    <a:pt x="46137" y="5096"/>
                    <a:pt x="43756" y="5191"/>
                  </a:cubicBezTo>
                  <a:cubicBezTo>
                    <a:pt x="42493" y="5239"/>
                    <a:pt x="41231" y="5227"/>
                    <a:pt x="39981" y="5334"/>
                  </a:cubicBezTo>
                  <a:cubicBezTo>
                    <a:pt x="39182" y="5391"/>
                    <a:pt x="38384" y="5415"/>
                    <a:pt x="37588" y="5415"/>
                  </a:cubicBezTo>
                  <a:cubicBezTo>
                    <a:pt x="35713" y="5415"/>
                    <a:pt x="33843" y="5282"/>
                    <a:pt x="31980" y="5132"/>
                  </a:cubicBezTo>
                  <a:cubicBezTo>
                    <a:pt x="26956" y="4739"/>
                    <a:pt x="22169" y="3727"/>
                    <a:pt x="17538" y="2238"/>
                  </a:cubicBezTo>
                  <a:cubicBezTo>
                    <a:pt x="15454" y="1560"/>
                    <a:pt x="13418" y="845"/>
                    <a:pt x="11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4"/>
            <p:cNvSpPr/>
            <p:nvPr/>
          </p:nvSpPr>
          <p:spPr>
            <a:xfrm>
              <a:off x="4011937" y="1145"/>
              <a:ext cx="5131328" cy="2239379"/>
            </a:xfrm>
            <a:custGeom>
              <a:avLst/>
              <a:gdLst/>
              <a:ahLst/>
              <a:cxnLst/>
              <a:rect l="l" t="t" r="r" b="b"/>
              <a:pathLst>
                <a:path w="160354" h="69997" extrusionOk="0">
                  <a:moveTo>
                    <a:pt x="1" y="0"/>
                  </a:moveTo>
                  <a:cubicBezTo>
                    <a:pt x="3239" y="1345"/>
                    <a:pt x="6632" y="2429"/>
                    <a:pt x="10180" y="3250"/>
                  </a:cubicBezTo>
                  <a:cubicBezTo>
                    <a:pt x="14979" y="4346"/>
                    <a:pt x="19884" y="4977"/>
                    <a:pt x="24908" y="4977"/>
                  </a:cubicBezTo>
                  <a:cubicBezTo>
                    <a:pt x="27409" y="4977"/>
                    <a:pt x="29909" y="4822"/>
                    <a:pt x="32409" y="4727"/>
                  </a:cubicBezTo>
                  <a:cubicBezTo>
                    <a:pt x="33886" y="4679"/>
                    <a:pt x="35362" y="4572"/>
                    <a:pt x="36815" y="4477"/>
                  </a:cubicBezTo>
                  <a:cubicBezTo>
                    <a:pt x="39244" y="4334"/>
                    <a:pt x="41661" y="4120"/>
                    <a:pt x="44089" y="4120"/>
                  </a:cubicBezTo>
                  <a:cubicBezTo>
                    <a:pt x="45350" y="4120"/>
                    <a:pt x="46611" y="4118"/>
                    <a:pt x="47871" y="4118"/>
                  </a:cubicBezTo>
                  <a:cubicBezTo>
                    <a:pt x="53754" y="4118"/>
                    <a:pt x="59635" y="4143"/>
                    <a:pt x="65509" y="4417"/>
                  </a:cubicBezTo>
                  <a:cubicBezTo>
                    <a:pt x="68485" y="4572"/>
                    <a:pt x="71450" y="4739"/>
                    <a:pt x="74367" y="5191"/>
                  </a:cubicBezTo>
                  <a:cubicBezTo>
                    <a:pt x="80761" y="6203"/>
                    <a:pt x="86809" y="7965"/>
                    <a:pt x="92464" y="10442"/>
                  </a:cubicBezTo>
                  <a:cubicBezTo>
                    <a:pt x="95667" y="11859"/>
                    <a:pt x="98620" y="13490"/>
                    <a:pt x="100977" y="15692"/>
                  </a:cubicBezTo>
                  <a:cubicBezTo>
                    <a:pt x="103740" y="18264"/>
                    <a:pt x="105645" y="21134"/>
                    <a:pt x="106383" y="24455"/>
                  </a:cubicBezTo>
                  <a:cubicBezTo>
                    <a:pt x="107050" y="27480"/>
                    <a:pt x="107157" y="30516"/>
                    <a:pt x="107288" y="33564"/>
                  </a:cubicBezTo>
                  <a:cubicBezTo>
                    <a:pt x="107431" y="37005"/>
                    <a:pt x="107216" y="40434"/>
                    <a:pt x="107419" y="43874"/>
                  </a:cubicBezTo>
                  <a:cubicBezTo>
                    <a:pt x="107538" y="45851"/>
                    <a:pt x="107693" y="47839"/>
                    <a:pt x="108014" y="49804"/>
                  </a:cubicBezTo>
                  <a:cubicBezTo>
                    <a:pt x="108645" y="53578"/>
                    <a:pt x="109729" y="57269"/>
                    <a:pt x="111395" y="60853"/>
                  </a:cubicBezTo>
                  <a:cubicBezTo>
                    <a:pt x="112312" y="62853"/>
                    <a:pt x="113884" y="64508"/>
                    <a:pt x="116027" y="65841"/>
                  </a:cubicBezTo>
                  <a:cubicBezTo>
                    <a:pt x="119680" y="68116"/>
                    <a:pt x="123845" y="69071"/>
                    <a:pt x="128329" y="69071"/>
                  </a:cubicBezTo>
                  <a:cubicBezTo>
                    <a:pt x="129267" y="69071"/>
                    <a:pt x="130219" y="69029"/>
                    <a:pt x="131184" y="68949"/>
                  </a:cubicBezTo>
                  <a:cubicBezTo>
                    <a:pt x="135160" y="68627"/>
                    <a:pt x="139089" y="67985"/>
                    <a:pt x="143114" y="67806"/>
                  </a:cubicBezTo>
                  <a:cubicBezTo>
                    <a:pt x="144014" y="67768"/>
                    <a:pt x="144914" y="67747"/>
                    <a:pt x="145812" y="67747"/>
                  </a:cubicBezTo>
                  <a:cubicBezTo>
                    <a:pt x="147978" y="67747"/>
                    <a:pt x="150136" y="67869"/>
                    <a:pt x="152281" y="68163"/>
                  </a:cubicBezTo>
                  <a:cubicBezTo>
                    <a:pt x="155056" y="68532"/>
                    <a:pt x="157711" y="69247"/>
                    <a:pt x="160354" y="69997"/>
                  </a:cubicBezTo>
                  <a:lnTo>
                    <a:pt x="160354" y="64567"/>
                  </a:lnTo>
                  <a:cubicBezTo>
                    <a:pt x="159866" y="64401"/>
                    <a:pt x="159342" y="64270"/>
                    <a:pt x="158830" y="64163"/>
                  </a:cubicBezTo>
                  <a:cubicBezTo>
                    <a:pt x="154722" y="63282"/>
                    <a:pt x="150507" y="62996"/>
                    <a:pt x="146245" y="62877"/>
                  </a:cubicBezTo>
                  <a:cubicBezTo>
                    <a:pt x="143769" y="62805"/>
                    <a:pt x="141292" y="62865"/>
                    <a:pt x="138804" y="62793"/>
                  </a:cubicBezTo>
                  <a:cubicBezTo>
                    <a:pt x="135410" y="62686"/>
                    <a:pt x="132172" y="62174"/>
                    <a:pt x="129088" y="61091"/>
                  </a:cubicBezTo>
                  <a:cubicBezTo>
                    <a:pt x="127469" y="60531"/>
                    <a:pt x="126112" y="59686"/>
                    <a:pt x="125111" y="58555"/>
                  </a:cubicBezTo>
                  <a:cubicBezTo>
                    <a:pt x="123552" y="56769"/>
                    <a:pt x="122611" y="54781"/>
                    <a:pt x="121956" y="52733"/>
                  </a:cubicBezTo>
                  <a:cubicBezTo>
                    <a:pt x="121563" y="51483"/>
                    <a:pt x="121444" y="50220"/>
                    <a:pt x="121301" y="48946"/>
                  </a:cubicBezTo>
                  <a:cubicBezTo>
                    <a:pt x="121194" y="47863"/>
                    <a:pt x="121182" y="46791"/>
                    <a:pt x="121278" y="45708"/>
                  </a:cubicBezTo>
                  <a:cubicBezTo>
                    <a:pt x="121420" y="43839"/>
                    <a:pt x="121587" y="42005"/>
                    <a:pt x="121790" y="40136"/>
                  </a:cubicBezTo>
                  <a:cubicBezTo>
                    <a:pt x="121956" y="38695"/>
                    <a:pt x="122087" y="37255"/>
                    <a:pt x="122266" y="35790"/>
                  </a:cubicBezTo>
                  <a:cubicBezTo>
                    <a:pt x="122480" y="34064"/>
                    <a:pt x="122659" y="32337"/>
                    <a:pt x="122766" y="30599"/>
                  </a:cubicBezTo>
                  <a:cubicBezTo>
                    <a:pt x="122968" y="27420"/>
                    <a:pt x="122373" y="24301"/>
                    <a:pt x="121266" y="21253"/>
                  </a:cubicBezTo>
                  <a:cubicBezTo>
                    <a:pt x="120468" y="19121"/>
                    <a:pt x="119515" y="17062"/>
                    <a:pt x="118134" y="15109"/>
                  </a:cubicBezTo>
                  <a:cubicBezTo>
                    <a:pt x="116765" y="13204"/>
                    <a:pt x="114860" y="11620"/>
                    <a:pt x="112741" y="10180"/>
                  </a:cubicBezTo>
                  <a:cubicBezTo>
                    <a:pt x="110336" y="8513"/>
                    <a:pt x="107716" y="7120"/>
                    <a:pt x="104835" y="5953"/>
                  </a:cubicBezTo>
                  <a:cubicBezTo>
                    <a:pt x="100013" y="4024"/>
                    <a:pt x="94870" y="2750"/>
                    <a:pt x="89571" y="1857"/>
                  </a:cubicBezTo>
                  <a:cubicBezTo>
                    <a:pt x="85976" y="1250"/>
                    <a:pt x="82392" y="643"/>
                    <a:pt x="787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4"/>
            <p:cNvSpPr/>
            <p:nvPr/>
          </p:nvSpPr>
          <p:spPr>
            <a:xfrm>
              <a:off x="1153" y="3352359"/>
              <a:ext cx="2399200" cy="1789564"/>
            </a:xfrm>
            <a:custGeom>
              <a:avLst/>
              <a:gdLst/>
              <a:ahLst/>
              <a:cxnLst/>
              <a:rect l="l" t="t" r="r" b="b"/>
              <a:pathLst>
                <a:path w="74975" h="55937" extrusionOk="0">
                  <a:moveTo>
                    <a:pt x="0" y="1"/>
                  </a:moveTo>
                  <a:lnTo>
                    <a:pt x="0" y="17265"/>
                  </a:lnTo>
                  <a:cubicBezTo>
                    <a:pt x="631" y="17360"/>
                    <a:pt x="1251" y="17467"/>
                    <a:pt x="1882" y="17539"/>
                  </a:cubicBezTo>
                  <a:cubicBezTo>
                    <a:pt x="5227" y="17896"/>
                    <a:pt x="8609" y="17872"/>
                    <a:pt x="11954" y="18063"/>
                  </a:cubicBezTo>
                  <a:cubicBezTo>
                    <a:pt x="14252" y="18194"/>
                    <a:pt x="16526" y="18396"/>
                    <a:pt x="18753" y="18825"/>
                  </a:cubicBezTo>
                  <a:cubicBezTo>
                    <a:pt x="22110" y="19456"/>
                    <a:pt x="25170" y="20575"/>
                    <a:pt x="28123" y="21932"/>
                  </a:cubicBezTo>
                  <a:cubicBezTo>
                    <a:pt x="31933" y="23682"/>
                    <a:pt x="35243" y="25814"/>
                    <a:pt x="37684" y="28683"/>
                  </a:cubicBezTo>
                  <a:cubicBezTo>
                    <a:pt x="39767" y="31160"/>
                    <a:pt x="40696" y="33827"/>
                    <a:pt x="40386" y="36720"/>
                  </a:cubicBezTo>
                  <a:cubicBezTo>
                    <a:pt x="40208" y="38434"/>
                    <a:pt x="39744" y="40113"/>
                    <a:pt x="39446" y="41828"/>
                  </a:cubicBezTo>
                  <a:cubicBezTo>
                    <a:pt x="39053" y="44078"/>
                    <a:pt x="39196" y="46304"/>
                    <a:pt x="40208" y="48435"/>
                  </a:cubicBezTo>
                  <a:cubicBezTo>
                    <a:pt x="41720" y="51638"/>
                    <a:pt x="44458" y="54067"/>
                    <a:pt x="48018" y="55936"/>
                  </a:cubicBezTo>
                  <a:lnTo>
                    <a:pt x="74974" y="55936"/>
                  </a:lnTo>
                  <a:cubicBezTo>
                    <a:pt x="72212" y="54627"/>
                    <a:pt x="69616" y="53174"/>
                    <a:pt x="67330" y="51388"/>
                  </a:cubicBezTo>
                  <a:cubicBezTo>
                    <a:pt x="65449" y="49912"/>
                    <a:pt x="63854" y="48293"/>
                    <a:pt x="62377" y="46566"/>
                  </a:cubicBezTo>
                  <a:cubicBezTo>
                    <a:pt x="59258" y="42935"/>
                    <a:pt x="56972" y="39030"/>
                    <a:pt x="56007" y="34731"/>
                  </a:cubicBezTo>
                  <a:cubicBezTo>
                    <a:pt x="55174" y="31052"/>
                    <a:pt x="54222" y="27409"/>
                    <a:pt x="52948" y="23825"/>
                  </a:cubicBezTo>
                  <a:cubicBezTo>
                    <a:pt x="51888" y="20861"/>
                    <a:pt x="50840" y="17896"/>
                    <a:pt x="48995" y="15146"/>
                  </a:cubicBezTo>
                  <a:cubicBezTo>
                    <a:pt x="47840" y="13407"/>
                    <a:pt x="46471" y="11788"/>
                    <a:pt x="44637" y="10419"/>
                  </a:cubicBezTo>
                  <a:cubicBezTo>
                    <a:pt x="42053" y="8490"/>
                    <a:pt x="38922" y="7240"/>
                    <a:pt x="35481" y="6395"/>
                  </a:cubicBezTo>
                  <a:cubicBezTo>
                    <a:pt x="32254" y="5609"/>
                    <a:pt x="28885" y="5549"/>
                    <a:pt x="25563" y="5442"/>
                  </a:cubicBezTo>
                  <a:cubicBezTo>
                    <a:pt x="23027" y="5371"/>
                    <a:pt x="20515" y="5264"/>
                    <a:pt x="18015" y="5002"/>
                  </a:cubicBezTo>
                  <a:cubicBezTo>
                    <a:pt x="14383" y="4609"/>
                    <a:pt x="10811" y="4025"/>
                    <a:pt x="7394" y="2989"/>
                  </a:cubicBezTo>
                  <a:cubicBezTo>
                    <a:pt x="4799" y="2180"/>
                    <a:pt x="2358" y="11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4"/>
            <p:cNvSpPr/>
            <p:nvPr/>
          </p:nvSpPr>
          <p:spPr>
            <a:xfrm>
              <a:off x="1153" y="2982142"/>
              <a:ext cx="3253376" cy="2159782"/>
            </a:xfrm>
            <a:custGeom>
              <a:avLst/>
              <a:gdLst/>
              <a:ahLst/>
              <a:cxnLst/>
              <a:rect l="l" t="t" r="r" b="b"/>
              <a:pathLst>
                <a:path w="101668" h="67509" extrusionOk="0">
                  <a:moveTo>
                    <a:pt x="0" y="0"/>
                  </a:moveTo>
                  <a:lnTo>
                    <a:pt x="0" y="11001"/>
                  </a:lnTo>
                  <a:cubicBezTo>
                    <a:pt x="1346" y="11668"/>
                    <a:pt x="2715" y="12299"/>
                    <a:pt x="4108" y="12883"/>
                  </a:cubicBezTo>
                  <a:cubicBezTo>
                    <a:pt x="10133" y="15359"/>
                    <a:pt x="16729" y="16169"/>
                    <a:pt x="23444" y="16538"/>
                  </a:cubicBezTo>
                  <a:cubicBezTo>
                    <a:pt x="25468" y="16657"/>
                    <a:pt x="27504" y="16669"/>
                    <a:pt x="29552" y="16752"/>
                  </a:cubicBezTo>
                  <a:cubicBezTo>
                    <a:pt x="32588" y="16847"/>
                    <a:pt x="35481" y="17359"/>
                    <a:pt x="38255" y="18264"/>
                  </a:cubicBezTo>
                  <a:cubicBezTo>
                    <a:pt x="40994" y="19157"/>
                    <a:pt x="43482" y="20360"/>
                    <a:pt x="45518" y="22015"/>
                  </a:cubicBezTo>
                  <a:cubicBezTo>
                    <a:pt x="47733" y="23801"/>
                    <a:pt x="49388" y="25884"/>
                    <a:pt x="50566" y="28158"/>
                  </a:cubicBezTo>
                  <a:cubicBezTo>
                    <a:pt x="53067" y="33016"/>
                    <a:pt x="54686" y="38076"/>
                    <a:pt x="55865" y="43196"/>
                  </a:cubicBezTo>
                  <a:cubicBezTo>
                    <a:pt x="56853" y="47506"/>
                    <a:pt x="58139" y="51733"/>
                    <a:pt x="61068" y="55578"/>
                  </a:cubicBezTo>
                  <a:cubicBezTo>
                    <a:pt x="63008" y="58126"/>
                    <a:pt x="65116" y="60567"/>
                    <a:pt x="67830" y="62674"/>
                  </a:cubicBezTo>
                  <a:cubicBezTo>
                    <a:pt x="70295" y="64591"/>
                    <a:pt x="73152" y="66163"/>
                    <a:pt x="76177" y="67508"/>
                  </a:cubicBezTo>
                  <a:lnTo>
                    <a:pt x="101668" y="67508"/>
                  </a:lnTo>
                  <a:cubicBezTo>
                    <a:pt x="98429" y="66735"/>
                    <a:pt x="95167" y="65996"/>
                    <a:pt x="92036" y="64984"/>
                  </a:cubicBezTo>
                  <a:cubicBezTo>
                    <a:pt x="87273" y="63448"/>
                    <a:pt x="83058" y="61317"/>
                    <a:pt x="79391" y="58579"/>
                  </a:cubicBezTo>
                  <a:cubicBezTo>
                    <a:pt x="76320" y="56305"/>
                    <a:pt x="73617" y="53792"/>
                    <a:pt x="71188" y="51114"/>
                  </a:cubicBezTo>
                  <a:cubicBezTo>
                    <a:pt x="68592" y="48256"/>
                    <a:pt x="66544" y="45208"/>
                    <a:pt x="65532" y="41791"/>
                  </a:cubicBezTo>
                  <a:cubicBezTo>
                    <a:pt x="64747" y="39136"/>
                    <a:pt x="64604" y="36421"/>
                    <a:pt x="64425" y="33730"/>
                  </a:cubicBezTo>
                  <a:cubicBezTo>
                    <a:pt x="64294" y="31575"/>
                    <a:pt x="64211" y="29408"/>
                    <a:pt x="63687" y="27289"/>
                  </a:cubicBezTo>
                  <a:cubicBezTo>
                    <a:pt x="63056" y="24729"/>
                    <a:pt x="62127" y="22241"/>
                    <a:pt x="60044" y="20098"/>
                  </a:cubicBezTo>
                  <a:cubicBezTo>
                    <a:pt x="58746" y="18752"/>
                    <a:pt x="57186" y="17609"/>
                    <a:pt x="55543" y="16526"/>
                  </a:cubicBezTo>
                  <a:cubicBezTo>
                    <a:pt x="52698" y="14633"/>
                    <a:pt x="49638" y="13014"/>
                    <a:pt x="46090" y="12002"/>
                  </a:cubicBezTo>
                  <a:cubicBezTo>
                    <a:pt x="41622" y="10729"/>
                    <a:pt x="37019" y="10138"/>
                    <a:pt x="32314" y="10138"/>
                  </a:cubicBezTo>
                  <a:cubicBezTo>
                    <a:pt x="31251" y="10138"/>
                    <a:pt x="30184" y="10168"/>
                    <a:pt x="29111" y="10228"/>
                  </a:cubicBezTo>
                  <a:cubicBezTo>
                    <a:pt x="27165" y="10330"/>
                    <a:pt x="25226" y="10498"/>
                    <a:pt x="23266" y="10498"/>
                  </a:cubicBezTo>
                  <a:cubicBezTo>
                    <a:pt x="22720" y="10498"/>
                    <a:pt x="22172" y="10485"/>
                    <a:pt x="21622" y="10454"/>
                  </a:cubicBezTo>
                  <a:cubicBezTo>
                    <a:pt x="20003" y="10347"/>
                    <a:pt x="18396" y="10180"/>
                    <a:pt x="16884" y="9763"/>
                  </a:cubicBezTo>
                  <a:cubicBezTo>
                    <a:pt x="12621" y="8596"/>
                    <a:pt x="8871" y="6763"/>
                    <a:pt x="5608" y="4382"/>
                  </a:cubicBezTo>
                  <a:cubicBezTo>
                    <a:pt x="3679" y="2965"/>
                    <a:pt x="1774" y="153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4"/>
            <p:cNvSpPr/>
            <p:nvPr/>
          </p:nvSpPr>
          <p:spPr>
            <a:xfrm>
              <a:off x="8036449" y="1145"/>
              <a:ext cx="1106816" cy="1689748"/>
            </a:xfrm>
            <a:custGeom>
              <a:avLst/>
              <a:gdLst/>
              <a:ahLst/>
              <a:cxnLst/>
              <a:rect l="l" t="t" r="r" b="b"/>
              <a:pathLst>
                <a:path w="34588" h="52817" extrusionOk="0">
                  <a:moveTo>
                    <a:pt x="0" y="0"/>
                  </a:moveTo>
                  <a:cubicBezTo>
                    <a:pt x="1977" y="1738"/>
                    <a:pt x="3453" y="3691"/>
                    <a:pt x="4263" y="5953"/>
                  </a:cubicBezTo>
                  <a:cubicBezTo>
                    <a:pt x="5013" y="8084"/>
                    <a:pt x="5346" y="10251"/>
                    <a:pt x="5644" y="12442"/>
                  </a:cubicBezTo>
                  <a:cubicBezTo>
                    <a:pt x="5965" y="14859"/>
                    <a:pt x="5930" y="17252"/>
                    <a:pt x="6001" y="19657"/>
                  </a:cubicBezTo>
                  <a:cubicBezTo>
                    <a:pt x="6132" y="23908"/>
                    <a:pt x="5918" y="28158"/>
                    <a:pt x="6418" y="32397"/>
                  </a:cubicBezTo>
                  <a:cubicBezTo>
                    <a:pt x="6727" y="35100"/>
                    <a:pt x="7358" y="37743"/>
                    <a:pt x="8549" y="40291"/>
                  </a:cubicBezTo>
                  <a:cubicBezTo>
                    <a:pt x="9382" y="42089"/>
                    <a:pt x="10454" y="43803"/>
                    <a:pt x="12133" y="45256"/>
                  </a:cubicBezTo>
                  <a:cubicBezTo>
                    <a:pt x="15002" y="47744"/>
                    <a:pt x="18503" y="49589"/>
                    <a:pt x="22503" y="50863"/>
                  </a:cubicBezTo>
                  <a:cubicBezTo>
                    <a:pt x="25575" y="51840"/>
                    <a:pt x="28790" y="52399"/>
                    <a:pt x="32088" y="52685"/>
                  </a:cubicBezTo>
                  <a:cubicBezTo>
                    <a:pt x="32909" y="52756"/>
                    <a:pt x="33754" y="52804"/>
                    <a:pt x="34588" y="52816"/>
                  </a:cubicBezTo>
                  <a:lnTo>
                    <a:pt x="34588" y="35159"/>
                  </a:lnTo>
                  <a:cubicBezTo>
                    <a:pt x="33385" y="34421"/>
                    <a:pt x="32302" y="33623"/>
                    <a:pt x="31242" y="32778"/>
                  </a:cubicBezTo>
                  <a:cubicBezTo>
                    <a:pt x="29230" y="31147"/>
                    <a:pt x="27373" y="29444"/>
                    <a:pt x="25765" y="27575"/>
                  </a:cubicBezTo>
                  <a:cubicBezTo>
                    <a:pt x="23098" y="24467"/>
                    <a:pt x="21181" y="21086"/>
                    <a:pt x="19919" y="17490"/>
                  </a:cubicBezTo>
                  <a:cubicBezTo>
                    <a:pt x="18729" y="14085"/>
                    <a:pt x="18122" y="10608"/>
                    <a:pt x="18086" y="7084"/>
                  </a:cubicBezTo>
                  <a:cubicBezTo>
                    <a:pt x="18086" y="6417"/>
                    <a:pt x="18157" y="5739"/>
                    <a:pt x="18217" y="5072"/>
                  </a:cubicBezTo>
                  <a:cubicBezTo>
                    <a:pt x="18336" y="3381"/>
                    <a:pt x="18622" y="1679"/>
                    <a:pt x="19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4"/>
            <p:cNvSpPr/>
            <p:nvPr/>
          </p:nvSpPr>
          <p:spPr>
            <a:xfrm>
              <a:off x="1153" y="4166664"/>
              <a:ext cx="1055392" cy="976027"/>
            </a:xfrm>
            <a:custGeom>
              <a:avLst/>
              <a:gdLst/>
              <a:ahLst/>
              <a:cxnLst/>
              <a:rect l="l" t="t" r="r" b="b"/>
              <a:pathLst>
                <a:path w="32981" h="30508" extrusionOk="0">
                  <a:moveTo>
                    <a:pt x="10247" y="1"/>
                  </a:moveTo>
                  <a:cubicBezTo>
                    <a:pt x="10126" y="1"/>
                    <a:pt x="10004" y="2"/>
                    <a:pt x="9883" y="3"/>
                  </a:cubicBezTo>
                  <a:cubicBezTo>
                    <a:pt x="8525" y="27"/>
                    <a:pt x="7180" y="111"/>
                    <a:pt x="5835" y="289"/>
                  </a:cubicBezTo>
                  <a:cubicBezTo>
                    <a:pt x="3906" y="539"/>
                    <a:pt x="2025" y="873"/>
                    <a:pt x="239" y="1480"/>
                  </a:cubicBezTo>
                  <a:cubicBezTo>
                    <a:pt x="167" y="1516"/>
                    <a:pt x="96" y="1539"/>
                    <a:pt x="0" y="1551"/>
                  </a:cubicBezTo>
                  <a:lnTo>
                    <a:pt x="0" y="10719"/>
                  </a:lnTo>
                  <a:cubicBezTo>
                    <a:pt x="2778" y="10159"/>
                    <a:pt x="5574" y="9834"/>
                    <a:pt x="8430" y="9834"/>
                  </a:cubicBezTo>
                  <a:cubicBezTo>
                    <a:pt x="8794" y="9834"/>
                    <a:pt x="9159" y="9839"/>
                    <a:pt x="9525" y="9850"/>
                  </a:cubicBezTo>
                  <a:cubicBezTo>
                    <a:pt x="13812" y="9981"/>
                    <a:pt x="17205" y="11374"/>
                    <a:pt x="19896" y="13839"/>
                  </a:cubicBezTo>
                  <a:cubicBezTo>
                    <a:pt x="22408" y="16101"/>
                    <a:pt x="22908" y="18851"/>
                    <a:pt x="22896" y="21637"/>
                  </a:cubicBezTo>
                  <a:cubicBezTo>
                    <a:pt x="22872" y="24066"/>
                    <a:pt x="21920" y="26423"/>
                    <a:pt x="20586" y="28650"/>
                  </a:cubicBezTo>
                  <a:cubicBezTo>
                    <a:pt x="20217" y="29281"/>
                    <a:pt x="19801" y="29888"/>
                    <a:pt x="19384" y="30507"/>
                  </a:cubicBezTo>
                  <a:lnTo>
                    <a:pt x="32981" y="30507"/>
                  </a:lnTo>
                  <a:lnTo>
                    <a:pt x="32981" y="30483"/>
                  </a:lnTo>
                  <a:cubicBezTo>
                    <a:pt x="32064" y="28614"/>
                    <a:pt x="31397" y="26721"/>
                    <a:pt x="31492" y="24685"/>
                  </a:cubicBezTo>
                  <a:cubicBezTo>
                    <a:pt x="31576" y="23244"/>
                    <a:pt x="31695" y="21780"/>
                    <a:pt x="31778" y="20339"/>
                  </a:cubicBezTo>
                  <a:cubicBezTo>
                    <a:pt x="31957" y="17113"/>
                    <a:pt x="31588" y="13910"/>
                    <a:pt x="30683" y="10743"/>
                  </a:cubicBezTo>
                  <a:cubicBezTo>
                    <a:pt x="29826" y="7790"/>
                    <a:pt x="27766" y="5468"/>
                    <a:pt x="24623" y="3671"/>
                  </a:cubicBezTo>
                  <a:cubicBezTo>
                    <a:pt x="22837" y="2647"/>
                    <a:pt x="20824" y="1932"/>
                    <a:pt x="18729" y="1337"/>
                  </a:cubicBezTo>
                  <a:cubicBezTo>
                    <a:pt x="15996" y="548"/>
                    <a:pt x="13187" y="1"/>
                    <a:pt x="10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4"/>
            <p:cNvSpPr/>
            <p:nvPr/>
          </p:nvSpPr>
          <p:spPr>
            <a:xfrm>
              <a:off x="8637665" y="1145"/>
              <a:ext cx="505600" cy="1105789"/>
            </a:xfrm>
            <a:custGeom>
              <a:avLst/>
              <a:gdLst/>
              <a:ahLst/>
              <a:cxnLst/>
              <a:rect l="l" t="t" r="r" b="b"/>
              <a:pathLst>
                <a:path w="15800" h="34564" extrusionOk="0">
                  <a:moveTo>
                    <a:pt x="893" y="0"/>
                  </a:moveTo>
                  <a:cubicBezTo>
                    <a:pt x="322" y="2274"/>
                    <a:pt x="24" y="4572"/>
                    <a:pt x="24" y="6906"/>
                  </a:cubicBezTo>
                  <a:cubicBezTo>
                    <a:pt x="0" y="9870"/>
                    <a:pt x="322" y="12799"/>
                    <a:pt x="1191" y="15704"/>
                  </a:cubicBezTo>
                  <a:cubicBezTo>
                    <a:pt x="2286" y="19455"/>
                    <a:pt x="4072" y="22991"/>
                    <a:pt x="6668" y="26313"/>
                  </a:cubicBezTo>
                  <a:cubicBezTo>
                    <a:pt x="8704" y="28920"/>
                    <a:pt x="11276" y="31206"/>
                    <a:pt x="14062" y="33385"/>
                  </a:cubicBezTo>
                  <a:cubicBezTo>
                    <a:pt x="14597" y="33802"/>
                    <a:pt x="15193" y="34207"/>
                    <a:pt x="15800" y="34564"/>
                  </a:cubicBezTo>
                  <a:lnTo>
                    <a:pt x="158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4"/>
            <p:cNvSpPr/>
            <p:nvPr/>
          </p:nvSpPr>
          <p:spPr>
            <a:xfrm>
              <a:off x="769" y="3919554"/>
              <a:ext cx="1503456" cy="1222753"/>
            </a:xfrm>
            <a:custGeom>
              <a:avLst/>
              <a:gdLst/>
              <a:ahLst/>
              <a:cxnLst/>
              <a:rect l="l" t="t" r="r" b="b"/>
              <a:pathLst>
                <a:path w="46983" h="38220" extrusionOk="0">
                  <a:moveTo>
                    <a:pt x="1" y="0"/>
                  </a:moveTo>
                  <a:lnTo>
                    <a:pt x="1" y="8775"/>
                  </a:lnTo>
                  <a:lnTo>
                    <a:pt x="12" y="8775"/>
                  </a:lnTo>
                  <a:cubicBezTo>
                    <a:pt x="1822" y="8132"/>
                    <a:pt x="3751" y="7811"/>
                    <a:pt x="5716" y="7573"/>
                  </a:cubicBezTo>
                  <a:cubicBezTo>
                    <a:pt x="7185" y="7385"/>
                    <a:pt x="8685" y="7234"/>
                    <a:pt x="10177" y="7234"/>
                  </a:cubicBezTo>
                  <a:cubicBezTo>
                    <a:pt x="10763" y="7234"/>
                    <a:pt x="11349" y="7257"/>
                    <a:pt x="11931" y="7311"/>
                  </a:cubicBezTo>
                  <a:cubicBezTo>
                    <a:pt x="16336" y="7716"/>
                    <a:pt x="20491" y="8775"/>
                    <a:pt x="24206" y="10633"/>
                  </a:cubicBezTo>
                  <a:cubicBezTo>
                    <a:pt x="27623" y="12347"/>
                    <a:pt x="30052" y="14681"/>
                    <a:pt x="31064" y="17764"/>
                  </a:cubicBezTo>
                  <a:cubicBezTo>
                    <a:pt x="31743" y="19884"/>
                    <a:pt x="32088" y="22027"/>
                    <a:pt x="32302" y="24206"/>
                  </a:cubicBezTo>
                  <a:cubicBezTo>
                    <a:pt x="32505" y="26313"/>
                    <a:pt x="32374" y="28420"/>
                    <a:pt x="32183" y="30516"/>
                  </a:cubicBezTo>
                  <a:cubicBezTo>
                    <a:pt x="31921" y="33195"/>
                    <a:pt x="32326" y="35767"/>
                    <a:pt x="33624" y="38219"/>
                  </a:cubicBezTo>
                  <a:lnTo>
                    <a:pt x="46983" y="38219"/>
                  </a:lnTo>
                  <a:cubicBezTo>
                    <a:pt x="45125" y="37183"/>
                    <a:pt x="43530" y="35933"/>
                    <a:pt x="42149" y="34505"/>
                  </a:cubicBezTo>
                  <a:cubicBezTo>
                    <a:pt x="39815" y="32111"/>
                    <a:pt x="38696" y="29433"/>
                    <a:pt x="38672" y="26468"/>
                  </a:cubicBezTo>
                  <a:cubicBezTo>
                    <a:pt x="38648" y="24384"/>
                    <a:pt x="39160" y="22348"/>
                    <a:pt x="39577" y="20289"/>
                  </a:cubicBezTo>
                  <a:cubicBezTo>
                    <a:pt x="39815" y="19146"/>
                    <a:pt x="39898" y="18003"/>
                    <a:pt x="39767" y="16848"/>
                  </a:cubicBezTo>
                  <a:cubicBezTo>
                    <a:pt x="39398" y="13657"/>
                    <a:pt x="37374" y="11049"/>
                    <a:pt x="34600" y="8716"/>
                  </a:cubicBezTo>
                  <a:cubicBezTo>
                    <a:pt x="32695" y="7085"/>
                    <a:pt x="30397" y="5858"/>
                    <a:pt x="27980" y="4703"/>
                  </a:cubicBezTo>
                  <a:cubicBezTo>
                    <a:pt x="25754" y="3656"/>
                    <a:pt x="23432" y="2739"/>
                    <a:pt x="20944" y="2072"/>
                  </a:cubicBezTo>
                  <a:cubicBezTo>
                    <a:pt x="16907" y="989"/>
                    <a:pt x="12716" y="762"/>
                    <a:pt x="8502" y="596"/>
                  </a:cubicBezTo>
                  <a:cubicBezTo>
                    <a:pt x="5656" y="500"/>
                    <a:pt x="2810" y="44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4"/>
            <p:cNvSpPr/>
            <p:nvPr/>
          </p:nvSpPr>
          <p:spPr>
            <a:xfrm>
              <a:off x="2669665" y="1145"/>
              <a:ext cx="6135680" cy="5141931"/>
            </a:xfrm>
            <a:custGeom>
              <a:avLst/>
              <a:gdLst/>
              <a:ahLst/>
              <a:cxnLst/>
              <a:rect l="l" t="t" r="r" b="b"/>
              <a:pathLst>
                <a:path w="191740" h="160723" extrusionOk="0">
                  <a:moveTo>
                    <a:pt x="1" y="0"/>
                  </a:moveTo>
                  <a:cubicBezTo>
                    <a:pt x="37" y="95"/>
                    <a:pt x="72" y="167"/>
                    <a:pt x="108" y="250"/>
                  </a:cubicBezTo>
                  <a:cubicBezTo>
                    <a:pt x="1358" y="3334"/>
                    <a:pt x="3120" y="6251"/>
                    <a:pt x="5001" y="9144"/>
                  </a:cubicBezTo>
                  <a:cubicBezTo>
                    <a:pt x="7966" y="13704"/>
                    <a:pt x="11645" y="17871"/>
                    <a:pt x="16479" y="21443"/>
                  </a:cubicBezTo>
                  <a:cubicBezTo>
                    <a:pt x="20313" y="24289"/>
                    <a:pt x="24659" y="26253"/>
                    <a:pt x="30112" y="26682"/>
                  </a:cubicBezTo>
                  <a:cubicBezTo>
                    <a:pt x="31018" y="26756"/>
                    <a:pt x="31916" y="26792"/>
                    <a:pt x="32809" y="26792"/>
                  </a:cubicBezTo>
                  <a:cubicBezTo>
                    <a:pt x="35775" y="26792"/>
                    <a:pt x="38669" y="26393"/>
                    <a:pt x="41506" y="25670"/>
                  </a:cubicBezTo>
                  <a:cubicBezTo>
                    <a:pt x="45280" y="24717"/>
                    <a:pt x="48888" y="23467"/>
                    <a:pt x="52484" y="22205"/>
                  </a:cubicBezTo>
                  <a:cubicBezTo>
                    <a:pt x="59425" y="19752"/>
                    <a:pt x="66557" y="17728"/>
                    <a:pt x="74224" y="16990"/>
                  </a:cubicBezTo>
                  <a:cubicBezTo>
                    <a:pt x="76613" y="16765"/>
                    <a:pt x="79007" y="16627"/>
                    <a:pt x="81406" y="16627"/>
                  </a:cubicBezTo>
                  <a:cubicBezTo>
                    <a:pt x="82559" y="16627"/>
                    <a:pt x="83713" y="16659"/>
                    <a:pt x="84869" y="16728"/>
                  </a:cubicBezTo>
                  <a:cubicBezTo>
                    <a:pt x="89333" y="16978"/>
                    <a:pt x="93620" y="17800"/>
                    <a:pt x="97739" y="19109"/>
                  </a:cubicBezTo>
                  <a:cubicBezTo>
                    <a:pt x="102156" y="20526"/>
                    <a:pt x="105907" y="22681"/>
                    <a:pt x="109503" y="25051"/>
                  </a:cubicBezTo>
                  <a:cubicBezTo>
                    <a:pt x="113384" y="27587"/>
                    <a:pt x="116146" y="30706"/>
                    <a:pt x="118051" y="34290"/>
                  </a:cubicBezTo>
                  <a:cubicBezTo>
                    <a:pt x="119754" y="37457"/>
                    <a:pt x="120325" y="40815"/>
                    <a:pt x="120444" y="44208"/>
                  </a:cubicBezTo>
                  <a:cubicBezTo>
                    <a:pt x="120552" y="47089"/>
                    <a:pt x="120230" y="49982"/>
                    <a:pt x="119730" y="52840"/>
                  </a:cubicBezTo>
                  <a:cubicBezTo>
                    <a:pt x="119278" y="55531"/>
                    <a:pt x="118682" y="58221"/>
                    <a:pt x="118051" y="60900"/>
                  </a:cubicBezTo>
                  <a:cubicBezTo>
                    <a:pt x="117039" y="65318"/>
                    <a:pt x="115968" y="69747"/>
                    <a:pt x="115646" y="74235"/>
                  </a:cubicBezTo>
                  <a:cubicBezTo>
                    <a:pt x="115420" y="77331"/>
                    <a:pt x="115682" y="80391"/>
                    <a:pt x="117254" y="83308"/>
                  </a:cubicBezTo>
                  <a:cubicBezTo>
                    <a:pt x="118861" y="86284"/>
                    <a:pt x="121695" y="88213"/>
                    <a:pt x="125850" y="88999"/>
                  </a:cubicBezTo>
                  <a:cubicBezTo>
                    <a:pt x="127707" y="89354"/>
                    <a:pt x="129578" y="89445"/>
                    <a:pt x="131464" y="89445"/>
                  </a:cubicBezTo>
                  <a:cubicBezTo>
                    <a:pt x="131985" y="89445"/>
                    <a:pt x="132506" y="89438"/>
                    <a:pt x="133029" y="89428"/>
                  </a:cubicBezTo>
                  <a:cubicBezTo>
                    <a:pt x="135744" y="89392"/>
                    <a:pt x="138423" y="89094"/>
                    <a:pt x="141126" y="88868"/>
                  </a:cubicBezTo>
                  <a:cubicBezTo>
                    <a:pt x="143864" y="88642"/>
                    <a:pt x="146602" y="88392"/>
                    <a:pt x="149365" y="88344"/>
                  </a:cubicBezTo>
                  <a:cubicBezTo>
                    <a:pt x="149611" y="88341"/>
                    <a:pt x="149856" y="88339"/>
                    <a:pt x="150102" y="88339"/>
                  </a:cubicBezTo>
                  <a:cubicBezTo>
                    <a:pt x="151591" y="88339"/>
                    <a:pt x="153072" y="88402"/>
                    <a:pt x="154544" y="88535"/>
                  </a:cubicBezTo>
                  <a:cubicBezTo>
                    <a:pt x="157651" y="88820"/>
                    <a:pt x="160509" y="89594"/>
                    <a:pt x="162914" y="91130"/>
                  </a:cubicBezTo>
                  <a:cubicBezTo>
                    <a:pt x="166045" y="93130"/>
                    <a:pt x="168367" y="95619"/>
                    <a:pt x="170094" y="98417"/>
                  </a:cubicBezTo>
                  <a:cubicBezTo>
                    <a:pt x="171987" y="101489"/>
                    <a:pt x="173296" y="104703"/>
                    <a:pt x="174380" y="107989"/>
                  </a:cubicBezTo>
                  <a:cubicBezTo>
                    <a:pt x="175297" y="110740"/>
                    <a:pt x="176106" y="113526"/>
                    <a:pt x="176809" y="116312"/>
                  </a:cubicBezTo>
                  <a:cubicBezTo>
                    <a:pt x="177630" y="119550"/>
                    <a:pt x="178345" y="122813"/>
                    <a:pt x="178987" y="126087"/>
                  </a:cubicBezTo>
                  <a:cubicBezTo>
                    <a:pt x="179607" y="129302"/>
                    <a:pt x="180261" y="132516"/>
                    <a:pt x="180952" y="135731"/>
                  </a:cubicBezTo>
                  <a:cubicBezTo>
                    <a:pt x="181500" y="138362"/>
                    <a:pt x="182155" y="140982"/>
                    <a:pt x="182964" y="143589"/>
                  </a:cubicBezTo>
                  <a:cubicBezTo>
                    <a:pt x="183583" y="145518"/>
                    <a:pt x="184262" y="147459"/>
                    <a:pt x="185024" y="149364"/>
                  </a:cubicBezTo>
                  <a:cubicBezTo>
                    <a:pt x="186060" y="152031"/>
                    <a:pt x="187191" y="154662"/>
                    <a:pt x="188596" y="157222"/>
                  </a:cubicBezTo>
                  <a:cubicBezTo>
                    <a:pt x="189239" y="158400"/>
                    <a:pt x="189929" y="159555"/>
                    <a:pt x="190620" y="160722"/>
                  </a:cubicBezTo>
                  <a:lnTo>
                    <a:pt x="191739" y="160722"/>
                  </a:lnTo>
                  <a:cubicBezTo>
                    <a:pt x="190822" y="159305"/>
                    <a:pt x="189977" y="157877"/>
                    <a:pt x="189251" y="156400"/>
                  </a:cubicBezTo>
                  <a:cubicBezTo>
                    <a:pt x="186584" y="151030"/>
                    <a:pt x="184476" y="145566"/>
                    <a:pt x="183012" y="139958"/>
                  </a:cubicBezTo>
                  <a:cubicBezTo>
                    <a:pt x="182047" y="136243"/>
                    <a:pt x="181345" y="132492"/>
                    <a:pt x="180571" y="128754"/>
                  </a:cubicBezTo>
                  <a:cubicBezTo>
                    <a:pt x="179892" y="125373"/>
                    <a:pt x="179238" y="121991"/>
                    <a:pt x="178428" y="118634"/>
                  </a:cubicBezTo>
                  <a:cubicBezTo>
                    <a:pt x="177202" y="113514"/>
                    <a:pt x="175868" y="108418"/>
                    <a:pt x="173784" y="103453"/>
                  </a:cubicBezTo>
                  <a:cubicBezTo>
                    <a:pt x="172213" y="99667"/>
                    <a:pt x="170141" y="96095"/>
                    <a:pt x="166795" y="92976"/>
                  </a:cubicBezTo>
                  <a:cubicBezTo>
                    <a:pt x="163378" y="89809"/>
                    <a:pt x="159116" y="87999"/>
                    <a:pt x="153722" y="87689"/>
                  </a:cubicBezTo>
                  <a:cubicBezTo>
                    <a:pt x="152623" y="87628"/>
                    <a:pt x="151526" y="87601"/>
                    <a:pt x="150431" y="87601"/>
                  </a:cubicBezTo>
                  <a:cubicBezTo>
                    <a:pt x="147040" y="87601"/>
                    <a:pt x="143661" y="87860"/>
                    <a:pt x="140268" y="88166"/>
                  </a:cubicBezTo>
                  <a:cubicBezTo>
                    <a:pt x="137396" y="88424"/>
                    <a:pt x="134536" y="88724"/>
                    <a:pt x="131654" y="88724"/>
                  </a:cubicBezTo>
                  <a:cubicBezTo>
                    <a:pt x="130426" y="88724"/>
                    <a:pt x="129195" y="88670"/>
                    <a:pt x="127957" y="88535"/>
                  </a:cubicBezTo>
                  <a:cubicBezTo>
                    <a:pt x="123826" y="88094"/>
                    <a:pt x="120564" y="86677"/>
                    <a:pt x="118647" y="83760"/>
                  </a:cubicBezTo>
                  <a:cubicBezTo>
                    <a:pt x="117242" y="81617"/>
                    <a:pt x="116754" y="79343"/>
                    <a:pt x="116634" y="76986"/>
                  </a:cubicBezTo>
                  <a:cubicBezTo>
                    <a:pt x="116456" y="73295"/>
                    <a:pt x="117170" y="69687"/>
                    <a:pt x="117897" y="66056"/>
                  </a:cubicBezTo>
                  <a:cubicBezTo>
                    <a:pt x="118694" y="62198"/>
                    <a:pt x="119730" y="58388"/>
                    <a:pt x="120421" y="54519"/>
                  </a:cubicBezTo>
                  <a:cubicBezTo>
                    <a:pt x="121195" y="50256"/>
                    <a:pt x="121718" y="46018"/>
                    <a:pt x="121254" y="41708"/>
                  </a:cubicBezTo>
                  <a:cubicBezTo>
                    <a:pt x="120814" y="37600"/>
                    <a:pt x="119290" y="33766"/>
                    <a:pt x="116527" y="30218"/>
                  </a:cubicBezTo>
                  <a:cubicBezTo>
                    <a:pt x="114313" y="27361"/>
                    <a:pt x="111265" y="25110"/>
                    <a:pt x="107943" y="23015"/>
                  </a:cubicBezTo>
                  <a:cubicBezTo>
                    <a:pt x="102145" y="19360"/>
                    <a:pt x="95537" y="17074"/>
                    <a:pt x="88071" y="16228"/>
                  </a:cubicBezTo>
                  <a:cubicBezTo>
                    <a:pt x="85789" y="15967"/>
                    <a:pt x="83506" y="15847"/>
                    <a:pt x="81226" y="15847"/>
                  </a:cubicBezTo>
                  <a:cubicBezTo>
                    <a:pt x="77584" y="15847"/>
                    <a:pt x="73948" y="16153"/>
                    <a:pt x="70331" y="16681"/>
                  </a:cubicBezTo>
                  <a:cubicBezTo>
                    <a:pt x="66104" y="17312"/>
                    <a:pt x="62032" y="18347"/>
                    <a:pt x="58032" y="19526"/>
                  </a:cubicBezTo>
                  <a:cubicBezTo>
                    <a:pt x="53936" y="20729"/>
                    <a:pt x="50031" y="22265"/>
                    <a:pt x="45983" y="23551"/>
                  </a:cubicBezTo>
                  <a:cubicBezTo>
                    <a:pt x="42078" y="24777"/>
                    <a:pt x="38113" y="25872"/>
                    <a:pt x="33803" y="26003"/>
                  </a:cubicBezTo>
                  <a:cubicBezTo>
                    <a:pt x="33440" y="26014"/>
                    <a:pt x="33079" y="26020"/>
                    <a:pt x="32721" y="26020"/>
                  </a:cubicBezTo>
                  <a:cubicBezTo>
                    <a:pt x="27703" y="26020"/>
                    <a:pt x="23193" y="24917"/>
                    <a:pt x="19337" y="22372"/>
                  </a:cubicBezTo>
                  <a:cubicBezTo>
                    <a:pt x="14610" y="19264"/>
                    <a:pt x="10681" y="15657"/>
                    <a:pt x="7740" y="11442"/>
                  </a:cubicBezTo>
                  <a:cubicBezTo>
                    <a:pt x="5156" y="7739"/>
                    <a:pt x="2727" y="3989"/>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4"/>
            <p:cNvSpPr/>
            <p:nvPr/>
          </p:nvSpPr>
          <p:spPr>
            <a:xfrm>
              <a:off x="4961" y="1145"/>
              <a:ext cx="6402752" cy="5142314"/>
            </a:xfrm>
            <a:custGeom>
              <a:avLst/>
              <a:gdLst/>
              <a:ahLst/>
              <a:cxnLst/>
              <a:rect l="l" t="t" r="r" b="b"/>
              <a:pathLst>
                <a:path w="200086" h="160735" extrusionOk="0">
                  <a:moveTo>
                    <a:pt x="1" y="0"/>
                  </a:moveTo>
                  <a:cubicBezTo>
                    <a:pt x="1155" y="548"/>
                    <a:pt x="2298" y="1060"/>
                    <a:pt x="3489" y="1500"/>
                  </a:cubicBezTo>
                  <a:cubicBezTo>
                    <a:pt x="9573" y="3822"/>
                    <a:pt x="16038" y="5358"/>
                    <a:pt x="22527" y="6822"/>
                  </a:cubicBezTo>
                  <a:cubicBezTo>
                    <a:pt x="26694" y="7751"/>
                    <a:pt x="30707" y="8906"/>
                    <a:pt x="34160" y="10989"/>
                  </a:cubicBezTo>
                  <a:cubicBezTo>
                    <a:pt x="36779" y="12573"/>
                    <a:pt x="39053" y="14418"/>
                    <a:pt x="41315" y="16300"/>
                  </a:cubicBezTo>
                  <a:cubicBezTo>
                    <a:pt x="43268" y="17907"/>
                    <a:pt x="44970" y="19645"/>
                    <a:pt x="46375" y="21562"/>
                  </a:cubicBezTo>
                  <a:cubicBezTo>
                    <a:pt x="49138" y="25301"/>
                    <a:pt x="49995" y="29361"/>
                    <a:pt x="50293" y="33564"/>
                  </a:cubicBezTo>
                  <a:cubicBezTo>
                    <a:pt x="50423" y="35457"/>
                    <a:pt x="50638" y="37338"/>
                    <a:pt x="51257" y="39183"/>
                  </a:cubicBezTo>
                  <a:cubicBezTo>
                    <a:pt x="52257" y="42089"/>
                    <a:pt x="54436" y="44470"/>
                    <a:pt x="56960" y="46708"/>
                  </a:cubicBezTo>
                  <a:cubicBezTo>
                    <a:pt x="60472" y="49816"/>
                    <a:pt x="64866" y="52006"/>
                    <a:pt x="69676" y="53816"/>
                  </a:cubicBezTo>
                  <a:cubicBezTo>
                    <a:pt x="75046" y="55840"/>
                    <a:pt x="80630" y="57150"/>
                    <a:pt x="86666" y="57269"/>
                  </a:cubicBezTo>
                  <a:cubicBezTo>
                    <a:pt x="88986" y="57313"/>
                    <a:pt x="91302" y="57337"/>
                    <a:pt x="93617" y="57337"/>
                  </a:cubicBezTo>
                  <a:cubicBezTo>
                    <a:pt x="96875" y="57337"/>
                    <a:pt x="100130" y="57290"/>
                    <a:pt x="103394" y="57186"/>
                  </a:cubicBezTo>
                  <a:cubicBezTo>
                    <a:pt x="104153" y="57160"/>
                    <a:pt x="104910" y="57147"/>
                    <a:pt x="105664" y="57147"/>
                  </a:cubicBezTo>
                  <a:cubicBezTo>
                    <a:pt x="110174" y="57147"/>
                    <a:pt x="114598" y="57608"/>
                    <a:pt x="118944" y="58567"/>
                  </a:cubicBezTo>
                  <a:cubicBezTo>
                    <a:pt x="126659" y="60257"/>
                    <a:pt x="133148" y="63436"/>
                    <a:pt x="138256" y="68116"/>
                  </a:cubicBezTo>
                  <a:cubicBezTo>
                    <a:pt x="142959" y="72437"/>
                    <a:pt x="145221" y="77438"/>
                    <a:pt x="145102" y="83034"/>
                  </a:cubicBezTo>
                  <a:cubicBezTo>
                    <a:pt x="145066" y="84796"/>
                    <a:pt x="144709" y="86558"/>
                    <a:pt x="144209" y="88285"/>
                  </a:cubicBezTo>
                  <a:cubicBezTo>
                    <a:pt x="142923" y="92559"/>
                    <a:pt x="141185" y="96738"/>
                    <a:pt x="139601" y="100953"/>
                  </a:cubicBezTo>
                  <a:cubicBezTo>
                    <a:pt x="138446" y="104037"/>
                    <a:pt x="137363" y="107132"/>
                    <a:pt x="137101" y="110347"/>
                  </a:cubicBezTo>
                  <a:cubicBezTo>
                    <a:pt x="136887" y="113109"/>
                    <a:pt x="137565" y="115669"/>
                    <a:pt x="139685" y="118003"/>
                  </a:cubicBezTo>
                  <a:cubicBezTo>
                    <a:pt x="142399" y="121015"/>
                    <a:pt x="146078" y="123051"/>
                    <a:pt x="150412" y="124527"/>
                  </a:cubicBezTo>
                  <a:cubicBezTo>
                    <a:pt x="158806" y="127385"/>
                    <a:pt x="167629" y="129171"/>
                    <a:pt x="176594" y="130683"/>
                  </a:cubicBezTo>
                  <a:cubicBezTo>
                    <a:pt x="180166" y="131302"/>
                    <a:pt x="183714" y="131969"/>
                    <a:pt x="187131" y="133040"/>
                  </a:cubicBezTo>
                  <a:cubicBezTo>
                    <a:pt x="192108" y="134600"/>
                    <a:pt x="195477" y="137291"/>
                    <a:pt x="197097" y="141208"/>
                  </a:cubicBezTo>
                  <a:cubicBezTo>
                    <a:pt x="197882" y="143125"/>
                    <a:pt x="198347" y="145089"/>
                    <a:pt x="198656" y="147066"/>
                  </a:cubicBezTo>
                  <a:cubicBezTo>
                    <a:pt x="199121" y="150007"/>
                    <a:pt x="199216" y="152935"/>
                    <a:pt x="198644" y="155864"/>
                  </a:cubicBezTo>
                  <a:cubicBezTo>
                    <a:pt x="198335" y="157507"/>
                    <a:pt x="197811" y="159115"/>
                    <a:pt x="197323" y="160734"/>
                  </a:cubicBezTo>
                  <a:lnTo>
                    <a:pt x="198359" y="160734"/>
                  </a:lnTo>
                  <a:cubicBezTo>
                    <a:pt x="198382" y="160675"/>
                    <a:pt x="198406" y="160615"/>
                    <a:pt x="198418" y="160544"/>
                  </a:cubicBezTo>
                  <a:cubicBezTo>
                    <a:pt x="199394" y="157531"/>
                    <a:pt x="200085" y="154507"/>
                    <a:pt x="200026" y="151400"/>
                  </a:cubicBezTo>
                  <a:cubicBezTo>
                    <a:pt x="199930" y="148625"/>
                    <a:pt x="199537" y="145899"/>
                    <a:pt x="198811" y="143208"/>
                  </a:cubicBezTo>
                  <a:cubicBezTo>
                    <a:pt x="198168" y="140851"/>
                    <a:pt x="197108" y="138648"/>
                    <a:pt x="195192" y="136695"/>
                  </a:cubicBezTo>
                  <a:cubicBezTo>
                    <a:pt x="192882" y="134350"/>
                    <a:pt x="189750" y="132909"/>
                    <a:pt x="186190" y="131921"/>
                  </a:cubicBezTo>
                  <a:cubicBezTo>
                    <a:pt x="181749" y="130683"/>
                    <a:pt x="177118" y="129968"/>
                    <a:pt x="172522" y="129171"/>
                  </a:cubicBezTo>
                  <a:cubicBezTo>
                    <a:pt x="165319" y="127920"/>
                    <a:pt x="158294" y="126254"/>
                    <a:pt x="151496" y="124051"/>
                  </a:cubicBezTo>
                  <a:cubicBezTo>
                    <a:pt x="147602" y="122789"/>
                    <a:pt x="144102" y="121098"/>
                    <a:pt x="141423" y="118538"/>
                  </a:cubicBezTo>
                  <a:cubicBezTo>
                    <a:pt x="139101" y="116336"/>
                    <a:pt x="137875" y="113871"/>
                    <a:pt x="138018" y="111026"/>
                  </a:cubicBezTo>
                  <a:cubicBezTo>
                    <a:pt x="138149" y="108168"/>
                    <a:pt x="138970" y="105418"/>
                    <a:pt x="139958" y="102679"/>
                  </a:cubicBezTo>
                  <a:cubicBezTo>
                    <a:pt x="141387" y="98762"/>
                    <a:pt x="142971" y="94881"/>
                    <a:pt x="144364" y="90952"/>
                  </a:cubicBezTo>
                  <a:cubicBezTo>
                    <a:pt x="145495" y="87737"/>
                    <a:pt x="146233" y="84487"/>
                    <a:pt x="146019" y="81141"/>
                  </a:cubicBezTo>
                  <a:cubicBezTo>
                    <a:pt x="145638" y="75235"/>
                    <a:pt x="142506" y="70187"/>
                    <a:pt x="137149" y="65996"/>
                  </a:cubicBezTo>
                  <a:cubicBezTo>
                    <a:pt x="130422" y="60722"/>
                    <a:pt x="122123" y="57698"/>
                    <a:pt x="112503" y="56709"/>
                  </a:cubicBezTo>
                  <a:cubicBezTo>
                    <a:pt x="110222" y="56466"/>
                    <a:pt x="107942" y="56388"/>
                    <a:pt x="105662" y="56388"/>
                  </a:cubicBezTo>
                  <a:cubicBezTo>
                    <a:pt x="104370" y="56388"/>
                    <a:pt x="103079" y="56413"/>
                    <a:pt x="101787" y="56447"/>
                  </a:cubicBezTo>
                  <a:cubicBezTo>
                    <a:pt x="98934" y="56532"/>
                    <a:pt x="96081" y="56591"/>
                    <a:pt x="93226" y="56591"/>
                  </a:cubicBezTo>
                  <a:cubicBezTo>
                    <a:pt x="91255" y="56591"/>
                    <a:pt x="89283" y="56563"/>
                    <a:pt x="87309" y="56495"/>
                  </a:cubicBezTo>
                  <a:cubicBezTo>
                    <a:pt x="84654" y="56412"/>
                    <a:pt x="82023" y="56257"/>
                    <a:pt x="79439" y="55793"/>
                  </a:cubicBezTo>
                  <a:cubicBezTo>
                    <a:pt x="76046" y="55197"/>
                    <a:pt x="72902" y="54114"/>
                    <a:pt x="69795" y="52983"/>
                  </a:cubicBezTo>
                  <a:cubicBezTo>
                    <a:pt x="64509" y="51066"/>
                    <a:pt x="59913" y="48470"/>
                    <a:pt x="56341" y="44922"/>
                  </a:cubicBezTo>
                  <a:cubicBezTo>
                    <a:pt x="54222" y="42815"/>
                    <a:pt x="52531" y="40553"/>
                    <a:pt x="51900" y="37909"/>
                  </a:cubicBezTo>
                  <a:cubicBezTo>
                    <a:pt x="51400" y="35790"/>
                    <a:pt x="51305" y="33647"/>
                    <a:pt x="51078" y="31504"/>
                  </a:cubicBezTo>
                  <a:cubicBezTo>
                    <a:pt x="50662" y="27277"/>
                    <a:pt x="49161" y="23312"/>
                    <a:pt x="46113" y="19705"/>
                  </a:cubicBezTo>
                  <a:cubicBezTo>
                    <a:pt x="43911" y="17097"/>
                    <a:pt x="41065" y="14930"/>
                    <a:pt x="38243" y="12728"/>
                  </a:cubicBezTo>
                  <a:cubicBezTo>
                    <a:pt x="34612" y="9882"/>
                    <a:pt x="30326" y="7846"/>
                    <a:pt x="25325" y="6667"/>
                  </a:cubicBezTo>
                  <a:cubicBezTo>
                    <a:pt x="22087" y="5905"/>
                    <a:pt x="18836" y="5227"/>
                    <a:pt x="15633" y="4381"/>
                  </a:cubicBezTo>
                  <a:cubicBezTo>
                    <a:pt x="11109" y="3191"/>
                    <a:pt x="6585" y="2012"/>
                    <a:pt x="2406" y="191"/>
                  </a:cubicBezTo>
                  <a:cubicBezTo>
                    <a:pt x="2251" y="131"/>
                    <a:pt x="2108" y="60"/>
                    <a:pt x="1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4"/>
            <p:cNvSpPr/>
            <p:nvPr/>
          </p:nvSpPr>
          <p:spPr>
            <a:xfrm>
              <a:off x="2385057" y="1145"/>
              <a:ext cx="5265856" cy="5140395"/>
            </a:xfrm>
            <a:custGeom>
              <a:avLst/>
              <a:gdLst/>
              <a:ahLst/>
              <a:cxnLst/>
              <a:rect l="l" t="t" r="r" b="b"/>
              <a:pathLst>
                <a:path w="164558" h="160675" extrusionOk="0">
                  <a:moveTo>
                    <a:pt x="1" y="0"/>
                  </a:moveTo>
                  <a:cubicBezTo>
                    <a:pt x="2049" y="5346"/>
                    <a:pt x="4085" y="10668"/>
                    <a:pt x="6204" y="16002"/>
                  </a:cubicBezTo>
                  <a:cubicBezTo>
                    <a:pt x="7752" y="19895"/>
                    <a:pt x="9550" y="23705"/>
                    <a:pt x="12217" y="27277"/>
                  </a:cubicBezTo>
                  <a:cubicBezTo>
                    <a:pt x="16443" y="32968"/>
                    <a:pt x="22444" y="37088"/>
                    <a:pt x="30445" y="39576"/>
                  </a:cubicBezTo>
                  <a:cubicBezTo>
                    <a:pt x="33686" y="40581"/>
                    <a:pt x="36898" y="41101"/>
                    <a:pt x="40096" y="41101"/>
                  </a:cubicBezTo>
                  <a:cubicBezTo>
                    <a:pt x="43454" y="41101"/>
                    <a:pt x="46796" y="40527"/>
                    <a:pt x="50138" y="39338"/>
                  </a:cubicBezTo>
                  <a:cubicBezTo>
                    <a:pt x="53877" y="37993"/>
                    <a:pt x="57639" y="36719"/>
                    <a:pt x="61389" y="35385"/>
                  </a:cubicBezTo>
                  <a:cubicBezTo>
                    <a:pt x="65710" y="33860"/>
                    <a:pt x="70133" y="32911"/>
                    <a:pt x="74711" y="32911"/>
                  </a:cubicBezTo>
                  <a:cubicBezTo>
                    <a:pt x="76781" y="32911"/>
                    <a:pt x="78884" y="33105"/>
                    <a:pt x="81023" y="33528"/>
                  </a:cubicBezTo>
                  <a:cubicBezTo>
                    <a:pt x="90738" y="35445"/>
                    <a:pt x="97370" y="40017"/>
                    <a:pt x="100930" y="47089"/>
                  </a:cubicBezTo>
                  <a:cubicBezTo>
                    <a:pt x="102954" y="51102"/>
                    <a:pt x="103419" y="55352"/>
                    <a:pt x="103490" y="59603"/>
                  </a:cubicBezTo>
                  <a:cubicBezTo>
                    <a:pt x="103550" y="63424"/>
                    <a:pt x="102728" y="67175"/>
                    <a:pt x="101740" y="70913"/>
                  </a:cubicBezTo>
                  <a:cubicBezTo>
                    <a:pt x="100680" y="74902"/>
                    <a:pt x="99513" y="78879"/>
                    <a:pt x="99073" y="82939"/>
                  </a:cubicBezTo>
                  <a:cubicBezTo>
                    <a:pt x="98739" y="85832"/>
                    <a:pt x="99025" y="88666"/>
                    <a:pt x="100347" y="91404"/>
                  </a:cubicBezTo>
                  <a:cubicBezTo>
                    <a:pt x="103466" y="97869"/>
                    <a:pt x="109181" y="102584"/>
                    <a:pt x="117277" y="105656"/>
                  </a:cubicBezTo>
                  <a:cubicBezTo>
                    <a:pt x="120362" y="106824"/>
                    <a:pt x="123595" y="107602"/>
                    <a:pt x="127051" y="107602"/>
                  </a:cubicBezTo>
                  <a:cubicBezTo>
                    <a:pt x="127504" y="107602"/>
                    <a:pt x="127961" y="107588"/>
                    <a:pt x="128422" y="107561"/>
                  </a:cubicBezTo>
                  <a:cubicBezTo>
                    <a:pt x="130862" y="107418"/>
                    <a:pt x="133208" y="106942"/>
                    <a:pt x="135625" y="106668"/>
                  </a:cubicBezTo>
                  <a:cubicBezTo>
                    <a:pt x="137059" y="106490"/>
                    <a:pt x="138499" y="106318"/>
                    <a:pt x="139942" y="106318"/>
                  </a:cubicBezTo>
                  <a:cubicBezTo>
                    <a:pt x="140823" y="106318"/>
                    <a:pt x="141706" y="106382"/>
                    <a:pt x="142590" y="106549"/>
                  </a:cubicBezTo>
                  <a:cubicBezTo>
                    <a:pt x="145495" y="107096"/>
                    <a:pt x="147841" y="108335"/>
                    <a:pt x="149960" y="109894"/>
                  </a:cubicBezTo>
                  <a:cubicBezTo>
                    <a:pt x="152734" y="111942"/>
                    <a:pt x="154794" y="114383"/>
                    <a:pt x="156485" y="117002"/>
                  </a:cubicBezTo>
                  <a:cubicBezTo>
                    <a:pt x="158294" y="119777"/>
                    <a:pt x="160092" y="122563"/>
                    <a:pt x="161164" y="125551"/>
                  </a:cubicBezTo>
                  <a:cubicBezTo>
                    <a:pt x="162795" y="130123"/>
                    <a:pt x="163200" y="134790"/>
                    <a:pt x="163355" y="139481"/>
                  </a:cubicBezTo>
                  <a:cubicBezTo>
                    <a:pt x="163438" y="142101"/>
                    <a:pt x="163378" y="144720"/>
                    <a:pt x="163295" y="147351"/>
                  </a:cubicBezTo>
                  <a:cubicBezTo>
                    <a:pt x="163176" y="151257"/>
                    <a:pt x="163081" y="155150"/>
                    <a:pt x="163378" y="159031"/>
                  </a:cubicBezTo>
                  <a:cubicBezTo>
                    <a:pt x="163426" y="159591"/>
                    <a:pt x="163438" y="160127"/>
                    <a:pt x="163497" y="160675"/>
                  </a:cubicBezTo>
                  <a:lnTo>
                    <a:pt x="164510" y="160675"/>
                  </a:lnTo>
                  <a:cubicBezTo>
                    <a:pt x="164271" y="158650"/>
                    <a:pt x="164212" y="156614"/>
                    <a:pt x="164152" y="154567"/>
                  </a:cubicBezTo>
                  <a:cubicBezTo>
                    <a:pt x="164093" y="152173"/>
                    <a:pt x="164283" y="149780"/>
                    <a:pt x="164331" y="147375"/>
                  </a:cubicBezTo>
                  <a:cubicBezTo>
                    <a:pt x="164462" y="141398"/>
                    <a:pt x="164557" y="135433"/>
                    <a:pt x="163295" y="129516"/>
                  </a:cubicBezTo>
                  <a:cubicBezTo>
                    <a:pt x="162914" y="127766"/>
                    <a:pt x="162474" y="126027"/>
                    <a:pt x="161759" y="124349"/>
                  </a:cubicBezTo>
                  <a:cubicBezTo>
                    <a:pt x="160438" y="121217"/>
                    <a:pt x="158556" y="118288"/>
                    <a:pt x="156509" y="115407"/>
                  </a:cubicBezTo>
                  <a:cubicBezTo>
                    <a:pt x="154151" y="112085"/>
                    <a:pt x="151186" y="109121"/>
                    <a:pt x="146864" y="107096"/>
                  </a:cubicBezTo>
                  <a:cubicBezTo>
                    <a:pt x="144698" y="106075"/>
                    <a:pt x="142380" y="105572"/>
                    <a:pt x="139879" y="105572"/>
                  </a:cubicBezTo>
                  <a:cubicBezTo>
                    <a:pt x="139493" y="105572"/>
                    <a:pt x="139103" y="105584"/>
                    <a:pt x="138709" y="105608"/>
                  </a:cubicBezTo>
                  <a:cubicBezTo>
                    <a:pt x="135732" y="105787"/>
                    <a:pt x="132851" y="106334"/>
                    <a:pt x="129910" y="106668"/>
                  </a:cubicBezTo>
                  <a:cubicBezTo>
                    <a:pt x="128967" y="106773"/>
                    <a:pt x="128031" y="106826"/>
                    <a:pt x="127101" y="106826"/>
                  </a:cubicBezTo>
                  <a:cubicBezTo>
                    <a:pt x="125494" y="106826"/>
                    <a:pt x="123906" y="106666"/>
                    <a:pt x="122338" y="106334"/>
                  </a:cubicBezTo>
                  <a:cubicBezTo>
                    <a:pt x="117599" y="105322"/>
                    <a:pt x="113586" y="103358"/>
                    <a:pt x="109896" y="100965"/>
                  </a:cubicBezTo>
                  <a:cubicBezTo>
                    <a:pt x="106455" y="98750"/>
                    <a:pt x="104133" y="95905"/>
                    <a:pt x="102192" y="92833"/>
                  </a:cubicBezTo>
                  <a:cubicBezTo>
                    <a:pt x="100204" y="89678"/>
                    <a:pt x="99632" y="86344"/>
                    <a:pt x="100025" y="82915"/>
                  </a:cubicBezTo>
                  <a:cubicBezTo>
                    <a:pt x="100287" y="80546"/>
                    <a:pt x="100823" y="78212"/>
                    <a:pt x="101418" y="75890"/>
                  </a:cubicBezTo>
                  <a:cubicBezTo>
                    <a:pt x="102228" y="72759"/>
                    <a:pt x="103145" y="69663"/>
                    <a:pt x="103788" y="66508"/>
                  </a:cubicBezTo>
                  <a:cubicBezTo>
                    <a:pt x="104085" y="65079"/>
                    <a:pt x="104335" y="63639"/>
                    <a:pt x="104419" y="62198"/>
                  </a:cubicBezTo>
                  <a:cubicBezTo>
                    <a:pt x="104609" y="58817"/>
                    <a:pt x="104431" y="55435"/>
                    <a:pt x="103657" y="52090"/>
                  </a:cubicBezTo>
                  <a:cubicBezTo>
                    <a:pt x="103061" y="49482"/>
                    <a:pt x="102287" y="46911"/>
                    <a:pt x="100644" y="44553"/>
                  </a:cubicBezTo>
                  <a:cubicBezTo>
                    <a:pt x="96156" y="38100"/>
                    <a:pt x="89298" y="33945"/>
                    <a:pt x="79677" y="32516"/>
                  </a:cubicBezTo>
                  <a:cubicBezTo>
                    <a:pt x="78016" y="32267"/>
                    <a:pt x="76375" y="32151"/>
                    <a:pt x="74749" y="32151"/>
                  </a:cubicBezTo>
                  <a:cubicBezTo>
                    <a:pt x="71320" y="32151"/>
                    <a:pt x="67964" y="32667"/>
                    <a:pt x="64652" y="33540"/>
                  </a:cubicBezTo>
                  <a:cubicBezTo>
                    <a:pt x="60937" y="34528"/>
                    <a:pt x="57484" y="35945"/>
                    <a:pt x="53912" y="37171"/>
                  </a:cubicBezTo>
                  <a:cubicBezTo>
                    <a:pt x="50972" y="38183"/>
                    <a:pt x="48078" y="39314"/>
                    <a:pt x="44911" y="39910"/>
                  </a:cubicBezTo>
                  <a:cubicBezTo>
                    <a:pt x="43257" y="40228"/>
                    <a:pt x="41607" y="40404"/>
                    <a:pt x="39947" y="40404"/>
                  </a:cubicBezTo>
                  <a:cubicBezTo>
                    <a:pt x="38692" y="40404"/>
                    <a:pt x="37432" y="40304"/>
                    <a:pt x="36160" y="40088"/>
                  </a:cubicBezTo>
                  <a:cubicBezTo>
                    <a:pt x="33517" y="39648"/>
                    <a:pt x="30957" y="38981"/>
                    <a:pt x="28516" y="38088"/>
                  </a:cubicBezTo>
                  <a:cubicBezTo>
                    <a:pt x="24135" y="36493"/>
                    <a:pt x="20337" y="34314"/>
                    <a:pt x="17241" y="31492"/>
                  </a:cubicBezTo>
                  <a:cubicBezTo>
                    <a:pt x="12812" y="27456"/>
                    <a:pt x="10085" y="22753"/>
                    <a:pt x="8002" y="17812"/>
                  </a:cubicBezTo>
                  <a:cubicBezTo>
                    <a:pt x="6859" y="15109"/>
                    <a:pt x="5859" y="12371"/>
                    <a:pt x="4823" y="9644"/>
                  </a:cubicBezTo>
                  <a:cubicBezTo>
                    <a:pt x="3597" y="6429"/>
                    <a:pt x="2323" y="3215"/>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4"/>
            <p:cNvSpPr/>
            <p:nvPr/>
          </p:nvSpPr>
          <p:spPr>
            <a:xfrm>
              <a:off x="3574177" y="2264"/>
              <a:ext cx="5569088" cy="4917951"/>
            </a:xfrm>
            <a:custGeom>
              <a:avLst/>
              <a:gdLst/>
              <a:ahLst/>
              <a:cxnLst/>
              <a:rect l="l" t="t" r="r" b="b"/>
              <a:pathLst>
                <a:path w="174034" h="153722" extrusionOk="0">
                  <a:moveTo>
                    <a:pt x="0" y="1"/>
                  </a:moveTo>
                  <a:cubicBezTo>
                    <a:pt x="1274" y="1572"/>
                    <a:pt x="2703" y="3120"/>
                    <a:pt x="4477" y="4489"/>
                  </a:cubicBezTo>
                  <a:cubicBezTo>
                    <a:pt x="9049" y="8014"/>
                    <a:pt x="14562" y="10216"/>
                    <a:pt x="20955" y="11169"/>
                  </a:cubicBezTo>
                  <a:cubicBezTo>
                    <a:pt x="24229" y="11657"/>
                    <a:pt x="27563" y="11693"/>
                    <a:pt x="30885" y="11776"/>
                  </a:cubicBezTo>
                  <a:cubicBezTo>
                    <a:pt x="35910" y="11919"/>
                    <a:pt x="40946" y="12002"/>
                    <a:pt x="45982" y="12121"/>
                  </a:cubicBezTo>
                  <a:cubicBezTo>
                    <a:pt x="47070" y="12144"/>
                    <a:pt x="48155" y="12155"/>
                    <a:pt x="49240" y="12155"/>
                  </a:cubicBezTo>
                  <a:cubicBezTo>
                    <a:pt x="53759" y="12155"/>
                    <a:pt x="58255" y="11964"/>
                    <a:pt x="62758" y="11657"/>
                  </a:cubicBezTo>
                  <a:cubicBezTo>
                    <a:pt x="64914" y="11522"/>
                    <a:pt x="67070" y="11450"/>
                    <a:pt x="69226" y="11450"/>
                  </a:cubicBezTo>
                  <a:cubicBezTo>
                    <a:pt x="70678" y="11450"/>
                    <a:pt x="72129" y="11483"/>
                    <a:pt x="73581" y="11550"/>
                  </a:cubicBezTo>
                  <a:cubicBezTo>
                    <a:pt x="78058" y="11752"/>
                    <a:pt x="82522" y="12228"/>
                    <a:pt x="86916" y="13002"/>
                  </a:cubicBezTo>
                  <a:cubicBezTo>
                    <a:pt x="90035" y="13550"/>
                    <a:pt x="93095" y="14264"/>
                    <a:pt x="95834" y="15610"/>
                  </a:cubicBezTo>
                  <a:cubicBezTo>
                    <a:pt x="98370" y="16860"/>
                    <a:pt x="100549" y="18432"/>
                    <a:pt x="102680" y="20039"/>
                  </a:cubicBezTo>
                  <a:cubicBezTo>
                    <a:pt x="108776" y="24623"/>
                    <a:pt x="111228" y="30266"/>
                    <a:pt x="110871" y="36648"/>
                  </a:cubicBezTo>
                  <a:cubicBezTo>
                    <a:pt x="110693" y="40006"/>
                    <a:pt x="109669" y="43256"/>
                    <a:pt x="108550" y="46506"/>
                  </a:cubicBezTo>
                  <a:cubicBezTo>
                    <a:pt x="107919" y="48376"/>
                    <a:pt x="107287" y="50269"/>
                    <a:pt x="106740" y="52174"/>
                  </a:cubicBezTo>
                  <a:cubicBezTo>
                    <a:pt x="105954" y="54900"/>
                    <a:pt x="105394" y="57639"/>
                    <a:pt x="105252" y="60425"/>
                  </a:cubicBezTo>
                  <a:cubicBezTo>
                    <a:pt x="105144" y="62425"/>
                    <a:pt x="105335" y="64425"/>
                    <a:pt x="106014" y="66378"/>
                  </a:cubicBezTo>
                  <a:cubicBezTo>
                    <a:pt x="106990" y="69271"/>
                    <a:pt x="109204" y="71593"/>
                    <a:pt x="111967" y="73676"/>
                  </a:cubicBezTo>
                  <a:cubicBezTo>
                    <a:pt x="115161" y="76096"/>
                    <a:pt x="118870" y="77438"/>
                    <a:pt x="123286" y="77438"/>
                  </a:cubicBezTo>
                  <a:cubicBezTo>
                    <a:pt x="123759" y="77438"/>
                    <a:pt x="124241" y="77422"/>
                    <a:pt x="124730" y="77391"/>
                  </a:cubicBezTo>
                  <a:cubicBezTo>
                    <a:pt x="126647" y="77272"/>
                    <a:pt x="128540" y="77034"/>
                    <a:pt x="130445" y="76867"/>
                  </a:cubicBezTo>
                  <a:cubicBezTo>
                    <a:pt x="131354" y="76785"/>
                    <a:pt x="132264" y="76738"/>
                    <a:pt x="133169" y="76738"/>
                  </a:cubicBezTo>
                  <a:cubicBezTo>
                    <a:pt x="134622" y="76738"/>
                    <a:pt x="136066" y="76860"/>
                    <a:pt x="137482" y="77153"/>
                  </a:cubicBezTo>
                  <a:cubicBezTo>
                    <a:pt x="141447" y="77951"/>
                    <a:pt x="144887" y="79487"/>
                    <a:pt x="147840" y="81618"/>
                  </a:cubicBezTo>
                  <a:cubicBezTo>
                    <a:pt x="151984" y="84594"/>
                    <a:pt x="154591" y="88297"/>
                    <a:pt x="156508" y="92310"/>
                  </a:cubicBezTo>
                  <a:cubicBezTo>
                    <a:pt x="157984" y="95393"/>
                    <a:pt x="158842" y="98596"/>
                    <a:pt x="159675" y="101811"/>
                  </a:cubicBezTo>
                  <a:cubicBezTo>
                    <a:pt x="160627" y="105549"/>
                    <a:pt x="160985" y="109312"/>
                    <a:pt x="161270" y="113110"/>
                  </a:cubicBezTo>
                  <a:cubicBezTo>
                    <a:pt x="161461" y="115801"/>
                    <a:pt x="161651" y="118480"/>
                    <a:pt x="161890" y="121170"/>
                  </a:cubicBezTo>
                  <a:cubicBezTo>
                    <a:pt x="162163" y="124183"/>
                    <a:pt x="162485" y="127171"/>
                    <a:pt x="162949" y="130160"/>
                  </a:cubicBezTo>
                  <a:cubicBezTo>
                    <a:pt x="163437" y="133291"/>
                    <a:pt x="163973" y="136410"/>
                    <a:pt x="164818" y="139494"/>
                  </a:cubicBezTo>
                  <a:cubicBezTo>
                    <a:pt x="165973" y="143614"/>
                    <a:pt x="167795" y="147519"/>
                    <a:pt x="171176" y="150936"/>
                  </a:cubicBezTo>
                  <a:cubicBezTo>
                    <a:pt x="172105" y="151877"/>
                    <a:pt x="173010" y="152841"/>
                    <a:pt x="174034" y="153722"/>
                  </a:cubicBezTo>
                  <a:lnTo>
                    <a:pt x="174034" y="152519"/>
                  </a:lnTo>
                  <a:cubicBezTo>
                    <a:pt x="171772" y="150353"/>
                    <a:pt x="169712" y="148126"/>
                    <a:pt x="168319" y="145566"/>
                  </a:cubicBezTo>
                  <a:cubicBezTo>
                    <a:pt x="166569" y="142304"/>
                    <a:pt x="165616" y="138887"/>
                    <a:pt x="164902" y="135410"/>
                  </a:cubicBezTo>
                  <a:cubicBezTo>
                    <a:pt x="163830" y="130171"/>
                    <a:pt x="163199" y="124909"/>
                    <a:pt x="162759" y="119623"/>
                  </a:cubicBezTo>
                  <a:cubicBezTo>
                    <a:pt x="162437" y="115920"/>
                    <a:pt x="162187" y="112193"/>
                    <a:pt x="161878" y="108490"/>
                  </a:cubicBezTo>
                  <a:cubicBezTo>
                    <a:pt x="161592" y="105168"/>
                    <a:pt x="160758" y="101930"/>
                    <a:pt x="159901" y="98680"/>
                  </a:cubicBezTo>
                  <a:cubicBezTo>
                    <a:pt x="158925" y="95072"/>
                    <a:pt x="157496" y="91560"/>
                    <a:pt x="155341" y="88250"/>
                  </a:cubicBezTo>
                  <a:cubicBezTo>
                    <a:pt x="152841" y="84416"/>
                    <a:pt x="149495" y="81106"/>
                    <a:pt x="144661" y="78760"/>
                  </a:cubicBezTo>
                  <a:cubicBezTo>
                    <a:pt x="141589" y="77272"/>
                    <a:pt x="138291" y="76224"/>
                    <a:pt x="134600" y="76046"/>
                  </a:cubicBezTo>
                  <a:cubicBezTo>
                    <a:pt x="134161" y="76025"/>
                    <a:pt x="133723" y="76015"/>
                    <a:pt x="133286" y="76015"/>
                  </a:cubicBezTo>
                  <a:cubicBezTo>
                    <a:pt x="131238" y="76015"/>
                    <a:pt x="129214" y="76225"/>
                    <a:pt x="127183" y="76451"/>
                  </a:cubicBezTo>
                  <a:cubicBezTo>
                    <a:pt x="125926" y="76589"/>
                    <a:pt x="124661" y="76678"/>
                    <a:pt x="123395" y="76678"/>
                  </a:cubicBezTo>
                  <a:cubicBezTo>
                    <a:pt x="122586" y="76678"/>
                    <a:pt x="121776" y="76641"/>
                    <a:pt x="120968" y="76558"/>
                  </a:cubicBezTo>
                  <a:cubicBezTo>
                    <a:pt x="117991" y="76212"/>
                    <a:pt x="115539" y="75129"/>
                    <a:pt x="113336" y="73617"/>
                  </a:cubicBezTo>
                  <a:cubicBezTo>
                    <a:pt x="108895" y="70617"/>
                    <a:pt x="106395" y="66914"/>
                    <a:pt x="106228" y="62366"/>
                  </a:cubicBezTo>
                  <a:cubicBezTo>
                    <a:pt x="106097" y="58937"/>
                    <a:pt x="106799" y="55555"/>
                    <a:pt x="107776" y="52210"/>
                  </a:cubicBezTo>
                  <a:cubicBezTo>
                    <a:pt x="108609" y="49376"/>
                    <a:pt x="109645" y="46578"/>
                    <a:pt x="110490" y="43756"/>
                  </a:cubicBezTo>
                  <a:cubicBezTo>
                    <a:pt x="111467" y="40494"/>
                    <a:pt x="112121" y="37220"/>
                    <a:pt x="111859" y="33850"/>
                  </a:cubicBezTo>
                  <a:cubicBezTo>
                    <a:pt x="111562" y="30207"/>
                    <a:pt x="110181" y="26814"/>
                    <a:pt x="107764" y="23658"/>
                  </a:cubicBezTo>
                  <a:cubicBezTo>
                    <a:pt x="106133" y="21515"/>
                    <a:pt x="103787" y="19825"/>
                    <a:pt x="101501" y="18110"/>
                  </a:cubicBezTo>
                  <a:cubicBezTo>
                    <a:pt x="97774" y="15324"/>
                    <a:pt x="93429" y="13407"/>
                    <a:pt x="88309" y="12478"/>
                  </a:cubicBezTo>
                  <a:cubicBezTo>
                    <a:pt x="84547" y="11812"/>
                    <a:pt x="80737" y="11371"/>
                    <a:pt x="76903" y="11038"/>
                  </a:cubicBezTo>
                  <a:cubicBezTo>
                    <a:pt x="74421" y="10819"/>
                    <a:pt x="71939" y="10725"/>
                    <a:pt x="69459" y="10725"/>
                  </a:cubicBezTo>
                  <a:cubicBezTo>
                    <a:pt x="67358" y="10725"/>
                    <a:pt x="65259" y="10792"/>
                    <a:pt x="63163" y="10907"/>
                  </a:cubicBezTo>
                  <a:cubicBezTo>
                    <a:pt x="59222" y="11133"/>
                    <a:pt x="55269" y="11371"/>
                    <a:pt x="51316" y="11407"/>
                  </a:cubicBezTo>
                  <a:cubicBezTo>
                    <a:pt x="50698" y="11413"/>
                    <a:pt x="50079" y="11416"/>
                    <a:pt x="49461" y="11416"/>
                  </a:cubicBezTo>
                  <a:cubicBezTo>
                    <a:pt x="45507" y="11416"/>
                    <a:pt x="41557" y="11296"/>
                    <a:pt x="37624" y="11193"/>
                  </a:cubicBezTo>
                  <a:cubicBezTo>
                    <a:pt x="33695" y="11097"/>
                    <a:pt x="29766" y="11074"/>
                    <a:pt x="25837" y="10895"/>
                  </a:cubicBezTo>
                  <a:cubicBezTo>
                    <a:pt x="20539" y="10657"/>
                    <a:pt x="15609" y="9550"/>
                    <a:pt x="11025" y="7478"/>
                  </a:cubicBezTo>
                  <a:cubicBezTo>
                    <a:pt x="6846" y="5609"/>
                    <a:pt x="3739" y="300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4"/>
            <p:cNvSpPr/>
            <p:nvPr/>
          </p:nvSpPr>
          <p:spPr>
            <a:xfrm>
              <a:off x="385" y="469259"/>
              <a:ext cx="6141760" cy="4672665"/>
            </a:xfrm>
            <a:custGeom>
              <a:avLst/>
              <a:gdLst/>
              <a:ahLst/>
              <a:cxnLst/>
              <a:rect l="l" t="t" r="r" b="b"/>
              <a:pathLst>
                <a:path w="191930" h="146055" extrusionOk="0">
                  <a:moveTo>
                    <a:pt x="1" y="1"/>
                  </a:moveTo>
                  <a:lnTo>
                    <a:pt x="1" y="882"/>
                  </a:lnTo>
                  <a:lnTo>
                    <a:pt x="24" y="882"/>
                  </a:lnTo>
                  <a:cubicBezTo>
                    <a:pt x="2977" y="1930"/>
                    <a:pt x="6037" y="2811"/>
                    <a:pt x="8978" y="3930"/>
                  </a:cubicBezTo>
                  <a:cubicBezTo>
                    <a:pt x="12466" y="5251"/>
                    <a:pt x="15622" y="6847"/>
                    <a:pt x="17705" y="9454"/>
                  </a:cubicBezTo>
                  <a:cubicBezTo>
                    <a:pt x="19336" y="11478"/>
                    <a:pt x="20706" y="13538"/>
                    <a:pt x="21265" y="15907"/>
                  </a:cubicBezTo>
                  <a:cubicBezTo>
                    <a:pt x="21920" y="18646"/>
                    <a:pt x="22384" y="21396"/>
                    <a:pt x="23063" y="24123"/>
                  </a:cubicBezTo>
                  <a:cubicBezTo>
                    <a:pt x="23742" y="26849"/>
                    <a:pt x="24456" y="29576"/>
                    <a:pt x="25897" y="32148"/>
                  </a:cubicBezTo>
                  <a:cubicBezTo>
                    <a:pt x="29219" y="38065"/>
                    <a:pt x="33219" y="43709"/>
                    <a:pt x="38410" y="48816"/>
                  </a:cubicBezTo>
                  <a:cubicBezTo>
                    <a:pt x="41684" y="52031"/>
                    <a:pt x="45697" y="54496"/>
                    <a:pt x="50840" y="55889"/>
                  </a:cubicBezTo>
                  <a:cubicBezTo>
                    <a:pt x="56698" y="57472"/>
                    <a:pt x="62723" y="58341"/>
                    <a:pt x="68926" y="58687"/>
                  </a:cubicBezTo>
                  <a:cubicBezTo>
                    <a:pt x="73045" y="58901"/>
                    <a:pt x="77153" y="58937"/>
                    <a:pt x="81273" y="58937"/>
                  </a:cubicBezTo>
                  <a:cubicBezTo>
                    <a:pt x="85964" y="58937"/>
                    <a:pt x="90655" y="59008"/>
                    <a:pt x="95274" y="59639"/>
                  </a:cubicBezTo>
                  <a:cubicBezTo>
                    <a:pt x="99596" y="60234"/>
                    <a:pt x="103811" y="61103"/>
                    <a:pt x="107716" y="62639"/>
                  </a:cubicBezTo>
                  <a:cubicBezTo>
                    <a:pt x="113658" y="64949"/>
                    <a:pt x="116968" y="68747"/>
                    <a:pt x="118230" y="73605"/>
                  </a:cubicBezTo>
                  <a:cubicBezTo>
                    <a:pt x="119027" y="76701"/>
                    <a:pt x="118551" y="79832"/>
                    <a:pt x="118194" y="82928"/>
                  </a:cubicBezTo>
                  <a:cubicBezTo>
                    <a:pt x="117837" y="86095"/>
                    <a:pt x="117230" y="89250"/>
                    <a:pt x="117122" y="92453"/>
                  </a:cubicBezTo>
                  <a:cubicBezTo>
                    <a:pt x="116991" y="96691"/>
                    <a:pt x="117706" y="100811"/>
                    <a:pt x="119956" y="104740"/>
                  </a:cubicBezTo>
                  <a:cubicBezTo>
                    <a:pt x="121671" y="107740"/>
                    <a:pt x="124028" y="110383"/>
                    <a:pt x="127386" y="112479"/>
                  </a:cubicBezTo>
                  <a:cubicBezTo>
                    <a:pt x="131577" y="115122"/>
                    <a:pt x="136363" y="116979"/>
                    <a:pt x="141483" y="118349"/>
                  </a:cubicBezTo>
                  <a:cubicBezTo>
                    <a:pt x="150031" y="120658"/>
                    <a:pt x="158794" y="122397"/>
                    <a:pt x="167486" y="124314"/>
                  </a:cubicBezTo>
                  <a:cubicBezTo>
                    <a:pt x="171724" y="125254"/>
                    <a:pt x="175880" y="126385"/>
                    <a:pt x="179678" y="128159"/>
                  </a:cubicBezTo>
                  <a:cubicBezTo>
                    <a:pt x="182881" y="129648"/>
                    <a:pt x="185750" y="131410"/>
                    <a:pt x="187857" y="133767"/>
                  </a:cubicBezTo>
                  <a:cubicBezTo>
                    <a:pt x="190560" y="136791"/>
                    <a:pt x="191132" y="140137"/>
                    <a:pt x="190167" y="143673"/>
                  </a:cubicBezTo>
                  <a:cubicBezTo>
                    <a:pt x="189941" y="144483"/>
                    <a:pt x="189691" y="145269"/>
                    <a:pt x="189441" y="146054"/>
                  </a:cubicBezTo>
                  <a:lnTo>
                    <a:pt x="190465" y="146054"/>
                  </a:lnTo>
                  <a:cubicBezTo>
                    <a:pt x="190905" y="144780"/>
                    <a:pt x="191286" y="143495"/>
                    <a:pt x="191465" y="142173"/>
                  </a:cubicBezTo>
                  <a:cubicBezTo>
                    <a:pt x="191929" y="138673"/>
                    <a:pt x="190905" y="135494"/>
                    <a:pt x="188060" y="132696"/>
                  </a:cubicBezTo>
                  <a:cubicBezTo>
                    <a:pt x="186012" y="130683"/>
                    <a:pt x="183476" y="129076"/>
                    <a:pt x="180642" y="127707"/>
                  </a:cubicBezTo>
                  <a:cubicBezTo>
                    <a:pt x="175951" y="125445"/>
                    <a:pt x="170736" y="124195"/>
                    <a:pt x="165450" y="123052"/>
                  </a:cubicBezTo>
                  <a:cubicBezTo>
                    <a:pt x="159009" y="121670"/>
                    <a:pt x="152567" y="120313"/>
                    <a:pt x="146197" y="118730"/>
                  </a:cubicBezTo>
                  <a:cubicBezTo>
                    <a:pt x="141804" y="117646"/>
                    <a:pt x="137458" y="116467"/>
                    <a:pt x="133422" y="114705"/>
                  </a:cubicBezTo>
                  <a:cubicBezTo>
                    <a:pt x="129505" y="112955"/>
                    <a:pt x="125993" y="110919"/>
                    <a:pt x="123433" y="108002"/>
                  </a:cubicBezTo>
                  <a:cubicBezTo>
                    <a:pt x="119825" y="103894"/>
                    <a:pt x="118313" y="99322"/>
                    <a:pt x="118099" y="94465"/>
                  </a:cubicBezTo>
                  <a:cubicBezTo>
                    <a:pt x="117920" y="90536"/>
                    <a:pt x="118718" y="86642"/>
                    <a:pt x="119170" y="82749"/>
                  </a:cubicBezTo>
                  <a:cubicBezTo>
                    <a:pt x="119468" y="80082"/>
                    <a:pt x="119825" y="77415"/>
                    <a:pt x="119385" y="74736"/>
                  </a:cubicBezTo>
                  <a:cubicBezTo>
                    <a:pt x="118468" y="68878"/>
                    <a:pt x="114765" y="64413"/>
                    <a:pt x="107657" y="61758"/>
                  </a:cubicBezTo>
                  <a:cubicBezTo>
                    <a:pt x="101168" y="59353"/>
                    <a:pt x="94191" y="58413"/>
                    <a:pt x="87023" y="58234"/>
                  </a:cubicBezTo>
                  <a:cubicBezTo>
                    <a:pt x="83785" y="58163"/>
                    <a:pt x="80546" y="58151"/>
                    <a:pt x="77320" y="58151"/>
                  </a:cubicBezTo>
                  <a:cubicBezTo>
                    <a:pt x="73331" y="58151"/>
                    <a:pt x="69355" y="57972"/>
                    <a:pt x="65390" y="57651"/>
                  </a:cubicBezTo>
                  <a:cubicBezTo>
                    <a:pt x="61080" y="57294"/>
                    <a:pt x="56877" y="56555"/>
                    <a:pt x="52745" y="55567"/>
                  </a:cubicBezTo>
                  <a:cubicBezTo>
                    <a:pt x="47757" y="54400"/>
                    <a:pt x="43601" y="52329"/>
                    <a:pt x="40232" y="49316"/>
                  </a:cubicBezTo>
                  <a:cubicBezTo>
                    <a:pt x="38172" y="47495"/>
                    <a:pt x="36517" y="45471"/>
                    <a:pt x="34719" y="43506"/>
                  </a:cubicBezTo>
                  <a:cubicBezTo>
                    <a:pt x="32576" y="41161"/>
                    <a:pt x="31076" y="38577"/>
                    <a:pt x="29350" y="36077"/>
                  </a:cubicBezTo>
                  <a:cubicBezTo>
                    <a:pt x="27742" y="33743"/>
                    <a:pt x="26325" y="31326"/>
                    <a:pt x="25420" y="28778"/>
                  </a:cubicBezTo>
                  <a:cubicBezTo>
                    <a:pt x="24063" y="25004"/>
                    <a:pt x="23420" y="21122"/>
                    <a:pt x="22587" y="17253"/>
                  </a:cubicBezTo>
                  <a:cubicBezTo>
                    <a:pt x="22051" y="14776"/>
                    <a:pt x="21218" y="12383"/>
                    <a:pt x="19491" y="10204"/>
                  </a:cubicBezTo>
                  <a:cubicBezTo>
                    <a:pt x="17622" y="7859"/>
                    <a:pt x="15443" y="5775"/>
                    <a:pt x="12216" y="4370"/>
                  </a:cubicBezTo>
                  <a:cubicBezTo>
                    <a:pt x="8287" y="2668"/>
                    <a:pt x="4061" y="147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4"/>
            <p:cNvSpPr/>
            <p:nvPr/>
          </p:nvSpPr>
          <p:spPr>
            <a:xfrm>
              <a:off x="1993793" y="1145"/>
              <a:ext cx="5342784" cy="5140779"/>
            </a:xfrm>
            <a:custGeom>
              <a:avLst/>
              <a:gdLst/>
              <a:ahLst/>
              <a:cxnLst/>
              <a:rect l="l" t="t" r="r" b="b"/>
              <a:pathLst>
                <a:path w="166962" h="160687" extrusionOk="0">
                  <a:moveTo>
                    <a:pt x="0" y="0"/>
                  </a:moveTo>
                  <a:cubicBezTo>
                    <a:pt x="1596" y="2012"/>
                    <a:pt x="3120" y="4048"/>
                    <a:pt x="4679" y="6072"/>
                  </a:cubicBezTo>
                  <a:cubicBezTo>
                    <a:pt x="7049" y="9168"/>
                    <a:pt x="8215" y="12561"/>
                    <a:pt x="9132" y="16014"/>
                  </a:cubicBezTo>
                  <a:cubicBezTo>
                    <a:pt x="10144" y="19895"/>
                    <a:pt x="11013" y="23812"/>
                    <a:pt x="11954" y="27718"/>
                  </a:cubicBezTo>
                  <a:cubicBezTo>
                    <a:pt x="13002" y="32052"/>
                    <a:pt x="14681" y="36254"/>
                    <a:pt x="17169" y="40255"/>
                  </a:cubicBezTo>
                  <a:cubicBezTo>
                    <a:pt x="18312" y="42089"/>
                    <a:pt x="19622" y="43863"/>
                    <a:pt x="21765" y="45148"/>
                  </a:cubicBezTo>
                  <a:cubicBezTo>
                    <a:pt x="23682" y="46315"/>
                    <a:pt x="25920" y="46970"/>
                    <a:pt x="28254" y="47458"/>
                  </a:cubicBezTo>
                  <a:cubicBezTo>
                    <a:pt x="37148" y="49327"/>
                    <a:pt x="46220" y="50601"/>
                    <a:pt x="55352" y="51530"/>
                  </a:cubicBezTo>
                  <a:cubicBezTo>
                    <a:pt x="58484" y="51840"/>
                    <a:pt x="61615" y="52137"/>
                    <a:pt x="64699" y="52733"/>
                  </a:cubicBezTo>
                  <a:cubicBezTo>
                    <a:pt x="69568" y="53685"/>
                    <a:pt x="73986" y="55423"/>
                    <a:pt x="78343" y="57245"/>
                  </a:cubicBezTo>
                  <a:cubicBezTo>
                    <a:pt x="80713" y="58221"/>
                    <a:pt x="82499" y="59686"/>
                    <a:pt x="83844" y="61484"/>
                  </a:cubicBezTo>
                  <a:cubicBezTo>
                    <a:pt x="85189" y="63293"/>
                    <a:pt x="86118" y="65234"/>
                    <a:pt x="86701" y="67270"/>
                  </a:cubicBezTo>
                  <a:cubicBezTo>
                    <a:pt x="87785" y="71128"/>
                    <a:pt x="88130" y="75009"/>
                    <a:pt x="87368" y="78926"/>
                  </a:cubicBezTo>
                  <a:cubicBezTo>
                    <a:pt x="86821" y="81843"/>
                    <a:pt x="86130" y="84760"/>
                    <a:pt x="85844" y="87725"/>
                  </a:cubicBezTo>
                  <a:cubicBezTo>
                    <a:pt x="85475" y="91809"/>
                    <a:pt x="86547" y="95619"/>
                    <a:pt x="89321" y="99167"/>
                  </a:cubicBezTo>
                  <a:cubicBezTo>
                    <a:pt x="91821" y="102370"/>
                    <a:pt x="95357" y="104775"/>
                    <a:pt x="99346" y="106858"/>
                  </a:cubicBezTo>
                  <a:cubicBezTo>
                    <a:pt x="104001" y="109299"/>
                    <a:pt x="109180" y="111002"/>
                    <a:pt x="114419" y="112573"/>
                  </a:cubicBezTo>
                  <a:cubicBezTo>
                    <a:pt x="119325" y="114038"/>
                    <a:pt x="124385" y="115121"/>
                    <a:pt x="129350" y="116383"/>
                  </a:cubicBezTo>
                  <a:cubicBezTo>
                    <a:pt x="138863" y="118812"/>
                    <a:pt x="146888" y="122908"/>
                    <a:pt x="153769" y="128361"/>
                  </a:cubicBezTo>
                  <a:cubicBezTo>
                    <a:pt x="159520" y="132921"/>
                    <a:pt x="163699" y="138088"/>
                    <a:pt x="165199" y="144363"/>
                  </a:cubicBezTo>
                  <a:cubicBezTo>
                    <a:pt x="166057" y="147887"/>
                    <a:pt x="166152" y="151388"/>
                    <a:pt x="164878" y="154888"/>
                  </a:cubicBezTo>
                  <a:cubicBezTo>
                    <a:pt x="164164" y="156817"/>
                    <a:pt x="163521" y="158758"/>
                    <a:pt x="162854" y="160686"/>
                  </a:cubicBezTo>
                  <a:lnTo>
                    <a:pt x="163890" y="160686"/>
                  </a:lnTo>
                  <a:cubicBezTo>
                    <a:pt x="164390" y="159281"/>
                    <a:pt x="164878" y="157877"/>
                    <a:pt x="165366" y="156460"/>
                  </a:cubicBezTo>
                  <a:cubicBezTo>
                    <a:pt x="166080" y="154459"/>
                    <a:pt x="166771" y="152447"/>
                    <a:pt x="166831" y="150364"/>
                  </a:cubicBezTo>
                  <a:cubicBezTo>
                    <a:pt x="166961" y="145637"/>
                    <a:pt x="165699" y="141160"/>
                    <a:pt x="163032" y="136898"/>
                  </a:cubicBezTo>
                  <a:cubicBezTo>
                    <a:pt x="161151" y="133874"/>
                    <a:pt x="158520" y="131254"/>
                    <a:pt x="155603" y="128766"/>
                  </a:cubicBezTo>
                  <a:cubicBezTo>
                    <a:pt x="150662" y="124587"/>
                    <a:pt x="144959" y="121098"/>
                    <a:pt x="138398" y="118467"/>
                  </a:cubicBezTo>
                  <a:cubicBezTo>
                    <a:pt x="133874" y="116657"/>
                    <a:pt x="129004" y="115419"/>
                    <a:pt x="124123" y="114276"/>
                  </a:cubicBezTo>
                  <a:cubicBezTo>
                    <a:pt x="117920" y="112811"/>
                    <a:pt x="111836" y="111145"/>
                    <a:pt x="106013" y="108942"/>
                  </a:cubicBezTo>
                  <a:cubicBezTo>
                    <a:pt x="101025" y="107049"/>
                    <a:pt x="96465" y="104727"/>
                    <a:pt x="92797" y="101512"/>
                  </a:cubicBezTo>
                  <a:cubicBezTo>
                    <a:pt x="89690" y="98798"/>
                    <a:pt x="87690" y="95655"/>
                    <a:pt x="87011" y="92071"/>
                  </a:cubicBezTo>
                  <a:cubicBezTo>
                    <a:pt x="86475" y="89225"/>
                    <a:pt x="86892" y="86415"/>
                    <a:pt x="87428" y="83594"/>
                  </a:cubicBezTo>
                  <a:cubicBezTo>
                    <a:pt x="88154" y="79891"/>
                    <a:pt x="89095" y="76200"/>
                    <a:pt x="88666" y="72402"/>
                  </a:cubicBezTo>
                  <a:cubicBezTo>
                    <a:pt x="88309" y="69330"/>
                    <a:pt x="87737" y="66294"/>
                    <a:pt x="86189" y="63401"/>
                  </a:cubicBezTo>
                  <a:cubicBezTo>
                    <a:pt x="84820" y="60841"/>
                    <a:pt x="82903" y="58591"/>
                    <a:pt x="79808" y="57019"/>
                  </a:cubicBezTo>
                  <a:cubicBezTo>
                    <a:pt x="77855" y="56031"/>
                    <a:pt x="75712" y="55316"/>
                    <a:pt x="73628" y="54531"/>
                  </a:cubicBezTo>
                  <a:cubicBezTo>
                    <a:pt x="69318" y="52876"/>
                    <a:pt x="64806" y="51744"/>
                    <a:pt x="60008" y="51256"/>
                  </a:cubicBezTo>
                  <a:cubicBezTo>
                    <a:pt x="55269" y="50768"/>
                    <a:pt x="50518" y="50197"/>
                    <a:pt x="45780" y="49649"/>
                  </a:cubicBezTo>
                  <a:cubicBezTo>
                    <a:pt x="40053" y="48982"/>
                    <a:pt x="34469" y="47792"/>
                    <a:pt x="28837" y="46780"/>
                  </a:cubicBezTo>
                  <a:cubicBezTo>
                    <a:pt x="23872" y="45887"/>
                    <a:pt x="20384" y="43755"/>
                    <a:pt x="18252" y="40219"/>
                  </a:cubicBezTo>
                  <a:cubicBezTo>
                    <a:pt x="15693" y="35957"/>
                    <a:pt x="13930" y="31528"/>
                    <a:pt x="12787" y="26944"/>
                  </a:cubicBezTo>
                  <a:cubicBezTo>
                    <a:pt x="11823" y="23050"/>
                    <a:pt x="11097" y="19145"/>
                    <a:pt x="9989" y="15288"/>
                  </a:cubicBezTo>
                  <a:cubicBezTo>
                    <a:pt x="9097" y="12192"/>
                    <a:pt x="8084" y="9120"/>
                    <a:pt x="6049" y="6310"/>
                  </a:cubicBezTo>
                  <a:cubicBezTo>
                    <a:pt x="4453" y="4215"/>
                    <a:pt x="2834" y="2095"/>
                    <a:pt x="1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4"/>
            <p:cNvSpPr/>
            <p:nvPr/>
          </p:nvSpPr>
          <p:spPr>
            <a:xfrm>
              <a:off x="1153" y="1089753"/>
              <a:ext cx="5081792" cy="4052938"/>
            </a:xfrm>
            <a:custGeom>
              <a:avLst/>
              <a:gdLst/>
              <a:ahLst/>
              <a:cxnLst/>
              <a:rect l="l" t="t" r="r" b="b"/>
              <a:pathLst>
                <a:path w="158806" h="126684" extrusionOk="0">
                  <a:moveTo>
                    <a:pt x="60" y="1"/>
                  </a:moveTo>
                  <a:lnTo>
                    <a:pt x="60" y="811"/>
                  </a:lnTo>
                  <a:lnTo>
                    <a:pt x="0" y="811"/>
                  </a:lnTo>
                  <a:cubicBezTo>
                    <a:pt x="4644" y="1858"/>
                    <a:pt x="8632" y="3728"/>
                    <a:pt x="11895" y="6502"/>
                  </a:cubicBezTo>
                  <a:cubicBezTo>
                    <a:pt x="14705" y="8895"/>
                    <a:pt x="16955" y="11610"/>
                    <a:pt x="19253" y="14288"/>
                  </a:cubicBezTo>
                  <a:cubicBezTo>
                    <a:pt x="21253" y="16646"/>
                    <a:pt x="23099" y="19075"/>
                    <a:pt x="24611" y="21647"/>
                  </a:cubicBezTo>
                  <a:cubicBezTo>
                    <a:pt x="26254" y="24492"/>
                    <a:pt x="27230" y="27504"/>
                    <a:pt x="28492" y="30433"/>
                  </a:cubicBezTo>
                  <a:cubicBezTo>
                    <a:pt x="30445" y="35005"/>
                    <a:pt x="33445" y="38994"/>
                    <a:pt x="38422" y="42101"/>
                  </a:cubicBezTo>
                  <a:cubicBezTo>
                    <a:pt x="43322" y="45150"/>
                    <a:pt x="48824" y="46804"/>
                    <a:pt x="55201" y="46804"/>
                  </a:cubicBezTo>
                  <a:cubicBezTo>
                    <a:pt x="55223" y="46804"/>
                    <a:pt x="55246" y="46804"/>
                    <a:pt x="55269" y="46804"/>
                  </a:cubicBezTo>
                  <a:cubicBezTo>
                    <a:pt x="57353" y="46804"/>
                    <a:pt x="59413" y="46626"/>
                    <a:pt x="61496" y="46578"/>
                  </a:cubicBezTo>
                  <a:cubicBezTo>
                    <a:pt x="62782" y="46554"/>
                    <a:pt x="64080" y="46447"/>
                    <a:pt x="65354" y="46352"/>
                  </a:cubicBezTo>
                  <a:cubicBezTo>
                    <a:pt x="68242" y="46156"/>
                    <a:pt x="71123" y="45893"/>
                    <a:pt x="74026" y="45893"/>
                  </a:cubicBezTo>
                  <a:cubicBezTo>
                    <a:pt x="74820" y="45893"/>
                    <a:pt x="75616" y="45913"/>
                    <a:pt x="76415" y="45959"/>
                  </a:cubicBezTo>
                  <a:cubicBezTo>
                    <a:pt x="78558" y="46066"/>
                    <a:pt x="80618" y="46388"/>
                    <a:pt x="82630" y="46947"/>
                  </a:cubicBezTo>
                  <a:cubicBezTo>
                    <a:pt x="86356" y="47995"/>
                    <a:pt x="89928" y="49305"/>
                    <a:pt x="93572" y="50495"/>
                  </a:cubicBezTo>
                  <a:cubicBezTo>
                    <a:pt x="95774" y="51222"/>
                    <a:pt x="97941" y="52043"/>
                    <a:pt x="99703" y="53305"/>
                  </a:cubicBezTo>
                  <a:cubicBezTo>
                    <a:pt x="102978" y="55674"/>
                    <a:pt x="104752" y="58651"/>
                    <a:pt x="105609" y="61973"/>
                  </a:cubicBezTo>
                  <a:cubicBezTo>
                    <a:pt x="106323" y="64723"/>
                    <a:pt x="105883" y="67414"/>
                    <a:pt x="104823" y="70081"/>
                  </a:cubicBezTo>
                  <a:cubicBezTo>
                    <a:pt x="103871" y="72486"/>
                    <a:pt x="102513" y="74784"/>
                    <a:pt x="101489" y="77165"/>
                  </a:cubicBezTo>
                  <a:cubicBezTo>
                    <a:pt x="100596" y="79237"/>
                    <a:pt x="99894" y="81344"/>
                    <a:pt x="99739" y="83523"/>
                  </a:cubicBezTo>
                  <a:cubicBezTo>
                    <a:pt x="99441" y="87452"/>
                    <a:pt x="100644" y="91155"/>
                    <a:pt x="102954" y="94679"/>
                  </a:cubicBezTo>
                  <a:cubicBezTo>
                    <a:pt x="104942" y="97751"/>
                    <a:pt x="107776" y="100192"/>
                    <a:pt x="111669" y="101942"/>
                  </a:cubicBezTo>
                  <a:cubicBezTo>
                    <a:pt x="115789" y="103799"/>
                    <a:pt x="120158" y="105276"/>
                    <a:pt x="124599" y="106633"/>
                  </a:cubicBezTo>
                  <a:cubicBezTo>
                    <a:pt x="128528" y="107836"/>
                    <a:pt x="132612" y="108669"/>
                    <a:pt x="136648" y="109610"/>
                  </a:cubicBezTo>
                  <a:cubicBezTo>
                    <a:pt x="139185" y="110205"/>
                    <a:pt x="141709" y="110884"/>
                    <a:pt x="143911" y="112062"/>
                  </a:cubicBezTo>
                  <a:cubicBezTo>
                    <a:pt x="148793" y="114694"/>
                    <a:pt x="152686" y="118015"/>
                    <a:pt x="155579" y="122004"/>
                  </a:cubicBezTo>
                  <a:cubicBezTo>
                    <a:pt x="156627" y="123480"/>
                    <a:pt x="157437" y="125028"/>
                    <a:pt x="157794" y="126683"/>
                  </a:cubicBezTo>
                  <a:lnTo>
                    <a:pt x="158806" y="126683"/>
                  </a:lnTo>
                  <a:cubicBezTo>
                    <a:pt x="158556" y="125493"/>
                    <a:pt x="158092" y="124338"/>
                    <a:pt x="157461" y="123230"/>
                  </a:cubicBezTo>
                  <a:cubicBezTo>
                    <a:pt x="155734" y="120159"/>
                    <a:pt x="153139" y="117539"/>
                    <a:pt x="150114" y="115146"/>
                  </a:cubicBezTo>
                  <a:cubicBezTo>
                    <a:pt x="147543" y="113086"/>
                    <a:pt x="144745" y="111265"/>
                    <a:pt x="141292" y="110098"/>
                  </a:cubicBezTo>
                  <a:cubicBezTo>
                    <a:pt x="138553" y="109181"/>
                    <a:pt x="135660" y="108562"/>
                    <a:pt x="132803" y="107931"/>
                  </a:cubicBezTo>
                  <a:cubicBezTo>
                    <a:pt x="126659" y="106574"/>
                    <a:pt x="120813" y="104716"/>
                    <a:pt x="115110" y="102537"/>
                  </a:cubicBezTo>
                  <a:cubicBezTo>
                    <a:pt x="110157" y="100644"/>
                    <a:pt x="106145" y="98084"/>
                    <a:pt x="103752" y="94179"/>
                  </a:cubicBezTo>
                  <a:cubicBezTo>
                    <a:pt x="101966" y="91262"/>
                    <a:pt x="100823" y="88250"/>
                    <a:pt x="100715" y="85035"/>
                  </a:cubicBezTo>
                  <a:cubicBezTo>
                    <a:pt x="100644" y="82475"/>
                    <a:pt x="101311" y="80011"/>
                    <a:pt x="102418" y="77594"/>
                  </a:cubicBezTo>
                  <a:cubicBezTo>
                    <a:pt x="103394" y="75403"/>
                    <a:pt x="104525" y="73248"/>
                    <a:pt x="105514" y="71057"/>
                  </a:cubicBezTo>
                  <a:cubicBezTo>
                    <a:pt x="107490" y="66640"/>
                    <a:pt x="107609" y="62271"/>
                    <a:pt x="105073" y="57925"/>
                  </a:cubicBezTo>
                  <a:cubicBezTo>
                    <a:pt x="103204" y="54674"/>
                    <a:pt x="100418" y="52126"/>
                    <a:pt x="96143" y="50555"/>
                  </a:cubicBezTo>
                  <a:cubicBezTo>
                    <a:pt x="92691" y="49293"/>
                    <a:pt x="89154" y="48221"/>
                    <a:pt x="85666" y="47007"/>
                  </a:cubicBezTo>
                  <a:cubicBezTo>
                    <a:pt x="81924" y="45707"/>
                    <a:pt x="78035" y="45107"/>
                    <a:pt x="74006" y="45107"/>
                  </a:cubicBezTo>
                  <a:cubicBezTo>
                    <a:pt x="73164" y="45107"/>
                    <a:pt x="72316" y="45134"/>
                    <a:pt x="71462" y="45185"/>
                  </a:cubicBezTo>
                  <a:cubicBezTo>
                    <a:pt x="67068" y="45447"/>
                    <a:pt x="62687" y="45816"/>
                    <a:pt x="58305" y="45971"/>
                  </a:cubicBezTo>
                  <a:cubicBezTo>
                    <a:pt x="57236" y="46005"/>
                    <a:pt x="56163" y="46039"/>
                    <a:pt x="55091" y="46039"/>
                  </a:cubicBezTo>
                  <a:cubicBezTo>
                    <a:pt x="53538" y="46039"/>
                    <a:pt x="51988" y="45967"/>
                    <a:pt x="50459" y="45721"/>
                  </a:cubicBezTo>
                  <a:cubicBezTo>
                    <a:pt x="42661" y="44471"/>
                    <a:pt x="36946" y="40982"/>
                    <a:pt x="32826" y="35958"/>
                  </a:cubicBezTo>
                  <a:cubicBezTo>
                    <a:pt x="30635" y="33279"/>
                    <a:pt x="29468" y="30255"/>
                    <a:pt x="28278" y="27266"/>
                  </a:cubicBezTo>
                  <a:cubicBezTo>
                    <a:pt x="27242" y="24611"/>
                    <a:pt x="26123" y="21992"/>
                    <a:pt x="24468" y="19539"/>
                  </a:cubicBezTo>
                  <a:cubicBezTo>
                    <a:pt x="21753" y="15491"/>
                    <a:pt x="18455" y="11729"/>
                    <a:pt x="14931" y="8062"/>
                  </a:cubicBezTo>
                  <a:cubicBezTo>
                    <a:pt x="12597" y="5621"/>
                    <a:pt x="9799" y="3537"/>
                    <a:pt x="6311" y="2001"/>
                  </a:cubicBezTo>
                  <a:cubicBezTo>
                    <a:pt x="4334" y="1132"/>
                    <a:pt x="2239" y="50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4"/>
            <p:cNvSpPr/>
            <p:nvPr/>
          </p:nvSpPr>
          <p:spPr>
            <a:xfrm>
              <a:off x="1153" y="1693132"/>
              <a:ext cx="4765952" cy="3448792"/>
            </a:xfrm>
            <a:custGeom>
              <a:avLst/>
              <a:gdLst/>
              <a:ahLst/>
              <a:cxnLst/>
              <a:rect l="l" t="t" r="r" b="b"/>
              <a:pathLst>
                <a:path w="148936" h="107800" extrusionOk="0">
                  <a:moveTo>
                    <a:pt x="36" y="0"/>
                  </a:moveTo>
                  <a:lnTo>
                    <a:pt x="36" y="810"/>
                  </a:lnTo>
                  <a:lnTo>
                    <a:pt x="0" y="810"/>
                  </a:lnTo>
                  <a:cubicBezTo>
                    <a:pt x="4525" y="1644"/>
                    <a:pt x="8478" y="3310"/>
                    <a:pt x="11907" y="5739"/>
                  </a:cubicBezTo>
                  <a:cubicBezTo>
                    <a:pt x="16586" y="9037"/>
                    <a:pt x="19860" y="12871"/>
                    <a:pt x="20896" y="17729"/>
                  </a:cubicBezTo>
                  <a:cubicBezTo>
                    <a:pt x="21372" y="19967"/>
                    <a:pt x="21777" y="22217"/>
                    <a:pt x="22610" y="24384"/>
                  </a:cubicBezTo>
                  <a:cubicBezTo>
                    <a:pt x="23956" y="27885"/>
                    <a:pt x="25754" y="31207"/>
                    <a:pt x="29147" y="33897"/>
                  </a:cubicBezTo>
                  <a:cubicBezTo>
                    <a:pt x="31350" y="35636"/>
                    <a:pt x="33743" y="37195"/>
                    <a:pt x="36993" y="37707"/>
                  </a:cubicBezTo>
                  <a:cubicBezTo>
                    <a:pt x="38047" y="37871"/>
                    <a:pt x="39103" y="37945"/>
                    <a:pt x="40157" y="37945"/>
                  </a:cubicBezTo>
                  <a:cubicBezTo>
                    <a:pt x="41780" y="37945"/>
                    <a:pt x="43398" y="37770"/>
                    <a:pt x="44994" y="37481"/>
                  </a:cubicBezTo>
                  <a:cubicBezTo>
                    <a:pt x="47925" y="36947"/>
                    <a:pt x="50846" y="36621"/>
                    <a:pt x="53793" y="36621"/>
                  </a:cubicBezTo>
                  <a:cubicBezTo>
                    <a:pt x="55575" y="36621"/>
                    <a:pt x="57366" y="36740"/>
                    <a:pt x="59175" y="37005"/>
                  </a:cubicBezTo>
                  <a:cubicBezTo>
                    <a:pt x="64080" y="37719"/>
                    <a:pt x="68664" y="38862"/>
                    <a:pt x="72414" y="41517"/>
                  </a:cubicBezTo>
                  <a:cubicBezTo>
                    <a:pt x="75712" y="43851"/>
                    <a:pt x="78510" y="46423"/>
                    <a:pt x="79498" y="49864"/>
                  </a:cubicBezTo>
                  <a:cubicBezTo>
                    <a:pt x="80475" y="53352"/>
                    <a:pt x="80427" y="56865"/>
                    <a:pt x="79749" y="60377"/>
                  </a:cubicBezTo>
                  <a:cubicBezTo>
                    <a:pt x="78963" y="64366"/>
                    <a:pt x="78082" y="68330"/>
                    <a:pt x="78367" y="72414"/>
                  </a:cubicBezTo>
                  <a:cubicBezTo>
                    <a:pt x="78546" y="75022"/>
                    <a:pt x="79046" y="77546"/>
                    <a:pt x="80225" y="79986"/>
                  </a:cubicBezTo>
                  <a:cubicBezTo>
                    <a:pt x="82308" y="84368"/>
                    <a:pt x="85928" y="87892"/>
                    <a:pt x="90643" y="90857"/>
                  </a:cubicBezTo>
                  <a:cubicBezTo>
                    <a:pt x="94810" y="93476"/>
                    <a:pt x="99453" y="95203"/>
                    <a:pt x="104811" y="95869"/>
                  </a:cubicBezTo>
                  <a:cubicBezTo>
                    <a:pt x="110300" y="96548"/>
                    <a:pt x="115824" y="97120"/>
                    <a:pt x="121361" y="97643"/>
                  </a:cubicBezTo>
                  <a:cubicBezTo>
                    <a:pt x="127457" y="98203"/>
                    <a:pt x="133255" y="99453"/>
                    <a:pt x="138708" y="101596"/>
                  </a:cubicBezTo>
                  <a:cubicBezTo>
                    <a:pt x="142506" y="103085"/>
                    <a:pt x="145650" y="105037"/>
                    <a:pt x="147781" y="107799"/>
                  </a:cubicBezTo>
                  <a:lnTo>
                    <a:pt x="148936" y="107799"/>
                  </a:lnTo>
                  <a:cubicBezTo>
                    <a:pt x="147602" y="106073"/>
                    <a:pt x="146054" y="104501"/>
                    <a:pt x="143935" y="103239"/>
                  </a:cubicBezTo>
                  <a:cubicBezTo>
                    <a:pt x="141054" y="101513"/>
                    <a:pt x="137756" y="100334"/>
                    <a:pt x="134398" y="99275"/>
                  </a:cubicBezTo>
                  <a:cubicBezTo>
                    <a:pt x="131053" y="98215"/>
                    <a:pt x="127516" y="97560"/>
                    <a:pt x="123933" y="97167"/>
                  </a:cubicBezTo>
                  <a:cubicBezTo>
                    <a:pt x="120718" y="96810"/>
                    <a:pt x="117491" y="96512"/>
                    <a:pt x="114277" y="96179"/>
                  </a:cubicBezTo>
                  <a:cubicBezTo>
                    <a:pt x="111860" y="95929"/>
                    <a:pt x="109455" y="95703"/>
                    <a:pt x="107061" y="95405"/>
                  </a:cubicBezTo>
                  <a:cubicBezTo>
                    <a:pt x="104502" y="95095"/>
                    <a:pt x="101954" y="94714"/>
                    <a:pt x="99513" y="94024"/>
                  </a:cubicBezTo>
                  <a:cubicBezTo>
                    <a:pt x="95655" y="92940"/>
                    <a:pt x="92452" y="91083"/>
                    <a:pt x="89452" y="89023"/>
                  </a:cubicBezTo>
                  <a:cubicBezTo>
                    <a:pt x="83570" y="84975"/>
                    <a:pt x="80272" y="79927"/>
                    <a:pt x="79510" y="73974"/>
                  </a:cubicBezTo>
                  <a:cubicBezTo>
                    <a:pt x="78998" y="69997"/>
                    <a:pt x="79522" y="66009"/>
                    <a:pt x="80427" y="62080"/>
                  </a:cubicBezTo>
                  <a:cubicBezTo>
                    <a:pt x="80749" y="60722"/>
                    <a:pt x="81011" y="59365"/>
                    <a:pt x="81118" y="57972"/>
                  </a:cubicBezTo>
                  <a:cubicBezTo>
                    <a:pt x="81225" y="56484"/>
                    <a:pt x="81284" y="54995"/>
                    <a:pt x="81142" y="53507"/>
                  </a:cubicBezTo>
                  <a:cubicBezTo>
                    <a:pt x="80999" y="51852"/>
                    <a:pt x="80761" y="50233"/>
                    <a:pt x="80130" y="48637"/>
                  </a:cubicBezTo>
                  <a:cubicBezTo>
                    <a:pt x="79272" y="46470"/>
                    <a:pt x="77677" y="44613"/>
                    <a:pt x="75712" y="42922"/>
                  </a:cubicBezTo>
                  <a:cubicBezTo>
                    <a:pt x="73200" y="40779"/>
                    <a:pt x="70354" y="38934"/>
                    <a:pt x="66795" y="37827"/>
                  </a:cubicBezTo>
                  <a:cubicBezTo>
                    <a:pt x="63723" y="36850"/>
                    <a:pt x="60472" y="36374"/>
                    <a:pt x="57186" y="36005"/>
                  </a:cubicBezTo>
                  <a:cubicBezTo>
                    <a:pt x="55982" y="35869"/>
                    <a:pt x="54787" y="35807"/>
                    <a:pt x="53600" y="35807"/>
                  </a:cubicBezTo>
                  <a:cubicBezTo>
                    <a:pt x="51056" y="35807"/>
                    <a:pt x="48546" y="36090"/>
                    <a:pt x="46054" y="36529"/>
                  </a:cubicBezTo>
                  <a:cubicBezTo>
                    <a:pt x="43981" y="36887"/>
                    <a:pt x="41918" y="37151"/>
                    <a:pt x="39787" y="37151"/>
                  </a:cubicBezTo>
                  <a:cubicBezTo>
                    <a:pt x="39654" y="37151"/>
                    <a:pt x="39520" y="37150"/>
                    <a:pt x="39386" y="37148"/>
                  </a:cubicBezTo>
                  <a:cubicBezTo>
                    <a:pt x="37565" y="37124"/>
                    <a:pt x="35862" y="36791"/>
                    <a:pt x="34314" y="36100"/>
                  </a:cubicBezTo>
                  <a:cubicBezTo>
                    <a:pt x="30361" y="34290"/>
                    <a:pt x="27647" y="31707"/>
                    <a:pt x="25706" y="28563"/>
                  </a:cubicBezTo>
                  <a:cubicBezTo>
                    <a:pt x="23682" y="25289"/>
                    <a:pt x="22849" y="21777"/>
                    <a:pt x="22051" y="18265"/>
                  </a:cubicBezTo>
                  <a:cubicBezTo>
                    <a:pt x="21670" y="16657"/>
                    <a:pt x="21170" y="15086"/>
                    <a:pt x="20479" y="13550"/>
                  </a:cubicBezTo>
                  <a:cubicBezTo>
                    <a:pt x="19467" y="11288"/>
                    <a:pt x="17717" y="9371"/>
                    <a:pt x="15657" y="7585"/>
                  </a:cubicBezTo>
                  <a:cubicBezTo>
                    <a:pt x="12288" y="4680"/>
                    <a:pt x="8502" y="2167"/>
                    <a:pt x="3572" y="834"/>
                  </a:cubicBezTo>
                  <a:cubicBezTo>
                    <a:pt x="2417" y="524"/>
                    <a:pt x="1251" y="17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4"/>
            <p:cNvSpPr/>
            <p:nvPr/>
          </p:nvSpPr>
          <p:spPr>
            <a:xfrm>
              <a:off x="3959745" y="1497"/>
              <a:ext cx="5182784" cy="2259982"/>
            </a:xfrm>
            <a:custGeom>
              <a:avLst/>
              <a:gdLst/>
              <a:ahLst/>
              <a:cxnLst/>
              <a:rect l="l" t="t" r="r" b="b"/>
              <a:pathLst>
                <a:path w="161962" h="70641" extrusionOk="0">
                  <a:moveTo>
                    <a:pt x="0" y="1"/>
                  </a:moveTo>
                  <a:cubicBezTo>
                    <a:pt x="8025" y="3454"/>
                    <a:pt x="16633" y="5454"/>
                    <a:pt x="25956" y="5525"/>
                  </a:cubicBezTo>
                  <a:cubicBezTo>
                    <a:pt x="26234" y="5528"/>
                    <a:pt x="26511" y="5529"/>
                    <a:pt x="26789" y="5529"/>
                  </a:cubicBezTo>
                  <a:cubicBezTo>
                    <a:pt x="30260" y="5529"/>
                    <a:pt x="33722" y="5330"/>
                    <a:pt x="37184" y="5121"/>
                  </a:cubicBezTo>
                  <a:cubicBezTo>
                    <a:pt x="41041" y="4886"/>
                    <a:pt x="44889" y="4622"/>
                    <a:pt x="48762" y="4622"/>
                  </a:cubicBezTo>
                  <a:cubicBezTo>
                    <a:pt x="49204" y="4622"/>
                    <a:pt x="49647" y="4625"/>
                    <a:pt x="50090" y="4632"/>
                  </a:cubicBezTo>
                  <a:cubicBezTo>
                    <a:pt x="55150" y="4704"/>
                    <a:pt x="60210" y="4692"/>
                    <a:pt x="65247" y="4906"/>
                  </a:cubicBezTo>
                  <a:cubicBezTo>
                    <a:pt x="68402" y="5037"/>
                    <a:pt x="71557" y="5156"/>
                    <a:pt x="74676" y="5585"/>
                  </a:cubicBezTo>
                  <a:cubicBezTo>
                    <a:pt x="81415" y="6549"/>
                    <a:pt x="87738" y="8335"/>
                    <a:pt x="93679" y="10943"/>
                  </a:cubicBezTo>
                  <a:cubicBezTo>
                    <a:pt x="97501" y="12622"/>
                    <a:pt x="100870" y="14669"/>
                    <a:pt x="103406" y="17467"/>
                  </a:cubicBezTo>
                  <a:cubicBezTo>
                    <a:pt x="106371" y="20706"/>
                    <a:pt x="107478" y="24361"/>
                    <a:pt x="107835" y="28207"/>
                  </a:cubicBezTo>
                  <a:cubicBezTo>
                    <a:pt x="108097" y="31100"/>
                    <a:pt x="108157" y="33981"/>
                    <a:pt x="108157" y="36874"/>
                  </a:cubicBezTo>
                  <a:cubicBezTo>
                    <a:pt x="108157" y="40780"/>
                    <a:pt x="108157" y="44697"/>
                    <a:pt x="108681" y="48602"/>
                  </a:cubicBezTo>
                  <a:cubicBezTo>
                    <a:pt x="109216" y="52662"/>
                    <a:pt x="110336" y="56615"/>
                    <a:pt x="112002" y="60508"/>
                  </a:cubicBezTo>
                  <a:cubicBezTo>
                    <a:pt x="112991" y="62842"/>
                    <a:pt x="114741" y="64795"/>
                    <a:pt x="117241" y="66354"/>
                  </a:cubicBezTo>
                  <a:cubicBezTo>
                    <a:pt x="121035" y="68732"/>
                    <a:pt x="125362" y="69639"/>
                    <a:pt x="130009" y="69639"/>
                  </a:cubicBezTo>
                  <a:cubicBezTo>
                    <a:pt x="130832" y="69639"/>
                    <a:pt x="131664" y="69611"/>
                    <a:pt x="132505" y="69557"/>
                  </a:cubicBezTo>
                  <a:cubicBezTo>
                    <a:pt x="136005" y="69331"/>
                    <a:pt x="139446" y="68736"/>
                    <a:pt x="142935" y="68486"/>
                  </a:cubicBezTo>
                  <a:cubicBezTo>
                    <a:pt x="144408" y="68375"/>
                    <a:pt x="145876" y="68314"/>
                    <a:pt x="147336" y="68314"/>
                  </a:cubicBezTo>
                  <a:cubicBezTo>
                    <a:pt x="150890" y="68314"/>
                    <a:pt x="154402" y="68672"/>
                    <a:pt x="157853" y="69533"/>
                  </a:cubicBezTo>
                  <a:cubicBezTo>
                    <a:pt x="159235" y="69879"/>
                    <a:pt x="160592" y="70271"/>
                    <a:pt x="161961" y="70641"/>
                  </a:cubicBezTo>
                  <a:lnTo>
                    <a:pt x="161961" y="69831"/>
                  </a:lnTo>
                  <a:cubicBezTo>
                    <a:pt x="159092" y="68986"/>
                    <a:pt x="156151" y="68271"/>
                    <a:pt x="153103" y="67902"/>
                  </a:cubicBezTo>
                  <a:cubicBezTo>
                    <a:pt x="151224" y="67674"/>
                    <a:pt x="149345" y="67579"/>
                    <a:pt x="147468" y="67579"/>
                  </a:cubicBezTo>
                  <a:cubicBezTo>
                    <a:pt x="144444" y="67579"/>
                    <a:pt x="141423" y="67826"/>
                    <a:pt x="138411" y="68164"/>
                  </a:cubicBezTo>
                  <a:cubicBezTo>
                    <a:pt x="135585" y="68498"/>
                    <a:pt x="132769" y="68904"/>
                    <a:pt x="129881" y="68904"/>
                  </a:cubicBezTo>
                  <a:cubicBezTo>
                    <a:pt x="129472" y="68904"/>
                    <a:pt x="129060" y="68896"/>
                    <a:pt x="128647" y="68878"/>
                  </a:cubicBezTo>
                  <a:cubicBezTo>
                    <a:pt x="121742" y="68581"/>
                    <a:pt x="114955" y="65592"/>
                    <a:pt x="112610" y="59592"/>
                  </a:cubicBezTo>
                  <a:cubicBezTo>
                    <a:pt x="110419" y="53984"/>
                    <a:pt x="109276" y="48269"/>
                    <a:pt x="109181" y="42435"/>
                  </a:cubicBezTo>
                  <a:cubicBezTo>
                    <a:pt x="109145" y="39518"/>
                    <a:pt x="109169" y="36589"/>
                    <a:pt x="109109" y="33672"/>
                  </a:cubicBezTo>
                  <a:cubicBezTo>
                    <a:pt x="109050" y="30945"/>
                    <a:pt x="108907" y="28219"/>
                    <a:pt x="108443" y="25516"/>
                  </a:cubicBezTo>
                  <a:cubicBezTo>
                    <a:pt x="107573" y="20420"/>
                    <a:pt x="104466" y="16253"/>
                    <a:pt x="99322" y="13003"/>
                  </a:cubicBezTo>
                  <a:cubicBezTo>
                    <a:pt x="95572" y="10633"/>
                    <a:pt x="91262" y="8954"/>
                    <a:pt x="86773" y="7549"/>
                  </a:cubicBezTo>
                  <a:cubicBezTo>
                    <a:pt x="80665" y="5656"/>
                    <a:pt x="74343" y="4501"/>
                    <a:pt x="67723" y="4287"/>
                  </a:cubicBezTo>
                  <a:cubicBezTo>
                    <a:pt x="64866" y="4204"/>
                    <a:pt x="62020" y="4097"/>
                    <a:pt x="59163" y="4025"/>
                  </a:cubicBezTo>
                  <a:cubicBezTo>
                    <a:pt x="56324" y="3958"/>
                    <a:pt x="53475" y="3914"/>
                    <a:pt x="50629" y="3914"/>
                  </a:cubicBezTo>
                  <a:cubicBezTo>
                    <a:pt x="48928" y="3914"/>
                    <a:pt x="47227" y="3930"/>
                    <a:pt x="45530" y="3966"/>
                  </a:cubicBezTo>
                  <a:cubicBezTo>
                    <a:pt x="40625" y="4049"/>
                    <a:pt x="35743" y="4549"/>
                    <a:pt x="30826" y="4704"/>
                  </a:cubicBezTo>
                  <a:cubicBezTo>
                    <a:pt x="29352" y="4751"/>
                    <a:pt x="27881" y="4787"/>
                    <a:pt x="26411" y="4787"/>
                  </a:cubicBezTo>
                  <a:cubicBezTo>
                    <a:pt x="24187" y="4787"/>
                    <a:pt x="21968" y="4705"/>
                    <a:pt x="19753" y="4454"/>
                  </a:cubicBezTo>
                  <a:cubicBezTo>
                    <a:pt x="13919" y="3811"/>
                    <a:pt x="8382" y="2465"/>
                    <a:pt x="3144" y="441"/>
                  </a:cubicBezTo>
                  <a:cubicBezTo>
                    <a:pt x="2775" y="287"/>
                    <a:pt x="2382" y="156"/>
                    <a:pt x="2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4"/>
            <p:cNvSpPr/>
            <p:nvPr/>
          </p:nvSpPr>
          <p:spPr>
            <a:xfrm>
              <a:off x="1153" y="2952805"/>
              <a:ext cx="3343296" cy="2190271"/>
            </a:xfrm>
            <a:custGeom>
              <a:avLst/>
              <a:gdLst/>
              <a:ahLst/>
              <a:cxnLst/>
              <a:rect l="l" t="t" r="r" b="b"/>
              <a:pathLst>
                <a:path w="104478" h="68462" extrusionOk="0">
                  <a:moveTo>
                    <a:pt x="0" y="0"/>
                  </a:moveTo>
                  <a:lnTo>
                    <a:pt x="0" y="1120"/>
                  </a:lnTo>
                  <a:cubicBezTo>
                    <a:pt x="2406" y="3155"/>
                    <a:pt x="4882" y="5132"/>
                    <a:pt x="7680" y="6858"/>
                  </a:cubicBezTo>
                  <a:cubicBezTo>
                    <a:pt x="12450" y="9790"/>
                    <a:pt x="17685" y="11621"/>
                    <a:pt x="23720" y="11621"/>
                  </a:cubicBezTo>
                  <a:cubicBezTo>
                    <a:pt x="24645" y="11621"/>
                    <a:pt x="25588" y="11578"/>
                    <a:pt x="26551" y="11490"/>
                  </a:cubicBezTo>
                  <a:cubicBezTo>
                    <a:pt x="28469" y="11316"/>
                    <a:pt x="30395" y="11219"/>
                    <a:pt x="32326" y="11219"/>
                  </a:cubicBezTo>
                  <a:cubicBezTo>
                    <a:pt x="33693" y="11219"/>
                    <a:pt x="35062" y="11267"/>
                    <a:pt x="36434" y="11371"/>
                  </a:cubicBezTo>
                  <a:cubicBezTo>
                    <a:pt x="43399" y="11871"/>
                    <a:pt x="49614" y="13681"/>
                    <a:pt x="54888" y="17205"/>
                  </a:cubicBezTo>
                  <a:cubicBezTo>
                    <a:pt x="57139" y="18693"/>
                    <a:pt x="59341" y="20205"/>
                    <a:pt x="60829" y="22205"/>
                  </a:cubicBezTo>
                  <a:cubicBezTo>
                    <a:pt x="62985" y="25087"/>
                    <a:pt x="63699" y="28278"/>
                    <a:pt x="64032" y="31516"/>
                  </a:cubicBezTo>
                  <a:cubicBezTo>
                    <a:pt x="64282" y="34159"/>
                    <a:pt x="64318" y="36791"/>
                    <a:pt x="64651" y="39422"/>
                  </a:cubicBezTo>
                  <a:cubicBezTo>
                    <a:pt x="64985" y="41898"/>
                    <a:pt x="65663" y="44303"/>
                    <a:pt x="66973" y="46613"/>
                  </a:cubicBezTo>
                  <a:cubicBezTo>
                    <a:pt x="69033" y="50209"/>
                    <a:pt x="71998" y="53352"/>
                    <a:pt x="75248" y="56364"/>
                  </a:cubicBezTo>
                  <a:cubicBezTo>
                    <a:pt x="80475" y="61198"/>
                    <a:pt x="86845" y="64830"/>
                    <a:pt x="94703" y="66866"/>
                  </a:cubicBezTo>
                  <a:cubicBezTo>
                    <a:pt x="96822" y="67413"/>
                    <a:pt x="98941" y="67937"/>
                    <a:pt x="101073" y="68461"/>
                  </a:cubicBezTo>
                  <a:lnTo>
                    <a:pt x="104478" y="68461"/>
                  </a:lnTo>
                  <a:lnTo>
                    <a:pt x="98501" y="67032"/>
                  </a:lnTo>
                  <a:cubicBezTo>
                    <a:pt x="94096" y="65985"/>
                    <a:pt x="89833" y="64699"/>
                    <a:pt x="85952" y="62758"/>
                  </a:cubicBezTo>
                  <a:cubicBezTo>
                    <a:pt x="80903" y="60246"/>
                    <a:pt x="76962" y="56912"/>
                    <a:pt x="73355" y="53293"/>
                  </a:cubicBezTo>
                  <a:cubicBezTo>
                    <a:pt x="70783" y="50709"/>
                    <a:pt x="68628" y="47947"/>
                    <a:pt x="67187" y="44887"/>
                  </a:cubicBezTo>
                  <a:cubicBezTo>
                    <a:pt x="65699" y="41732"/>
                    <a:pt x="65485" y="38410"/>
                    <a:pt x="65259" y="35112"/>
                  </a:cubicBezTo>
                  <a:cubicBezTo>
                    <a:pt x="65104" y="32766"/>
                    <a:pt x="65068" y="30433"/>
                    <a:pt x="64509" y="28123"/>
                  </a:cubicBezTo>
                  <a:cubicBezTo>
                    <a:pt x="63985" y="25980"/>
                    <a:pt x="63270" y="23884"/>
                    <a:pt x="61830" y="21967"/>
                  </a:cubicBezTo>
                  <a:cubicBezTo>
                    <a:pt x="60377" y="20015"/>
                    <a:pt x="58329" y="18479"/>
                    <a:pt x="56138" y="17026"/>
                  </a:cubicBezTo>
                  <a:cubicBezTo>
                    <a:pt x="53221" y="15074"/>
                    <a:pt x="50054" y="13407"/>
                    <a:pt x="46423" y="12347"/>
                  </a:cubicBezTo>
                  <a:cubicBezTo>
                    <a:pt x="41885" y="11028"/>
                    <a:pt x="37204" y="10488"/>
                    <a:pt x="32447" y="10488"/>
                  </a:cubicBezTo>
                  <a:cubicBezTo>
                    <a:pt x="30764" y="10488"/>
                    <a:pt x="29072" y="10556"/>
                    <a:pt x="27373" y="10680"/>
                  </a:cubicBezTo>
                  <a:cubicBezTo>
                    <a:pt x="26050" y="10780"/>
                    <a:pt x="24729" y="10857"/>
                    <a:pt x="23412" y="10857"/>
                  </a:cubicBezTo>
                  <a:cubicBezTo>
                    <a:pt x="21909" y="10857"/>
                    <a:pt x="20411" y="10757"/>
                    <a:pt x="18919" y="10478"/>
                  </a:cubicBezTo>
                  <a:cubicBezTo>
                    <a:pt x="14538" y="9668"/>
                    <a:pt x="10835" y="7906"/>
                    <a:pt x="7454" y="5727"/>
                  </a:cubicBezTo>
                  <a:cubicBezTo>
                    <a:pt x="4763" y="3977"/>
                    <a:pt x="2334" y="201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4"/>
            <p:cNvSpPr/>
            <p:nvPr/>
          </p:nvSpPr>
          <p:spPr>
            <a:xfrm>
              <a:off x="6502529" y="-7"/>
              <a:ext cx="2641504" cy="2071418"/>
            </a:xfrm>
            <a:custGeom>
              <a:avLst/>
              <a:gdLst/>
              <a:ahLst/>
              <a:cxnLst/>
              <a:rect l="l" t="t" r="r" b="b"/>
              <a:pathLst>
                <a:path w="82547" h="64747" extrusionOk="0">
                  <a:moveTo>
                    <a:pt x="1" y="0"/>
                  </a:moveTo>
                  <a:cubicBezTo>
                    <a:pt x="3525" y="679"/>
                    <a:pt x="7121" y="1250"/>
                    <a:pt x="10704" y="1870"/>
                  </a:cubicBezTo>
                  <a:cubicBezTo>
                    <a:pt x="16598" y="2882"/>
                    <a:pt x="22361" y="4191"/>
                    <a:pt x="27671" y="6442"/>
                  </a:cubicBezTo>
                  <a:cubicBezTo>
                    <a:pt x="32445" y="8478"/>
                    <a:pt x="36589" y="11061"/>
                    <a:pt x="39625" y="14562"/>
                  </a:cubicBezTo>
                  <a:cubicBezTo>
                    <a:pt x="41327" y="16538"/>
                    <a:pt x="42256" y="18800"/>
                    <a:pt x="43149" y="21062"/>
                  </a:cubicBezTo>
                  <a:cubicBezTo>
                    <a:pt x="44459" y="24372"/>
                    <a:pt x="44959" y="27754"/>
                    <a:pt x="44697" y="31183"/>
                  </a:cubicBezTo>
                  <a:cubicBezTo>
                    <a:pt x="44482" y="33778"/>
                    <a:pt x="44161" y="36362"/>
                    <a:pt x="43887" y="38969"/>
                  </a:cubicBezTo>
                  <a:cubicBezTo>
                    <a:pt x="43673" y="41124"/>
                    <a:pt x="43435" y="43268"/>
                    <a:pt x="43280" y="45434"/>
                  </a:cubicBezTo>
                  <a:cubicBezTo>
                    <a:pt x="42994" y="49209"/>
                    <a:pt x="43554" y="52876"/>
                    <a:pt x="45483" y="56400"/>
                  </a:cubicBezTo>
                  <a:cubicBezTo>
                    <a:pt x="47042" y="59258"/>
                    <a:pt x="49745" y="61067"/>
                    <a:pt x="53626" y="62008"/>
                  </a:cubicBezTo>
                  <a:cubicBezTo>
                    <a:pt x="56794" y="62782"/>
                    <a:pt x="60020" y="62972"/>
                    <a:pt x="63318" y="63032"/>
                  </a:cubicBezTo>
                  <a:cubicBezTo>
                    <a:pt x="66664" y="63091"/>
                    <a:pt x="70009" y="63008"/>
                    <a:pt x="73343" y="63282"/>
                  </a:cubicBezTo>
                  <a:cubicBezTo>
                    <a:pt x="76475" y="63556"/>
                    <a:pt x="79594" y="63853"/>
                    <a:pt x="82547" y="64746"/>
                  </a:cubicBezTo>
                  <a:lnTo>
                    <a:pt x="82547" y="63925"/>
                  </a:lnTo>
                  <a:cubicBezTo>
                    <a:pt x="79296" y="63032"/>
                    <a:pt x="75915" y="62687"/>
                    <a:pt x="72498" y="62484"/>
                  </a:cubicBezTo>
                  <a:cubicBezTo>
                    <a:pt x="68997" y="62258"/>
                    <a:pt x="65473" y="62341"/>
                    <a:pt x="61961" y="62258"/>
                  </a:cubicBezTo>
                  <a:cubicBezTo>
                    <a:pt x="58913" y="62198"/>
                    <a:pt x="55912" y="61841"/>
                    <a:pt x="53043" y="61020"/>
                  </a:cubicBezTo>
                  <a:cubicBezTo>
                    <a:pt x="50233" y="60222"/>
                    <a:pt x="48161" y="58888"/>
                    <a:pt x="46864" y="56805"/>
                  </a:cubicBezTo>
                  <a:cubicBezTo>
                    <a:pt x="44994" y="53781"/>
                    <a:pt x="44173" y="50590"/>
                    <a:pt x="44221" y="47268"/>
                  </a:cubicBezTo>
                  <a:cubicBezTo>
                    <a:pt x="44268" y="44172"/>
                    <a:pt x="44697" y="41101"/>
                    <a:pt x="45006" y="38005"/>
                  </a:cubicBezTo>
                  <a:cubicBezTo>
                    <a:pt x="45280" y="35397"/>
                    <a:pt x="45637" y="32778"/>
                    <a:pt x="45756" y="30159"/>
                  </a:cubicBezTo>
                  <a:cubicBezTo>
                    <a:pt x="45935" y="26134"/>
                    <a:pt x="44923" y="22289"/>
                    <a:pt x="43161" y="18503"/>
                  </a:cubicBezTo>
                  <a:cubicBezTo>
                    <a:pt x="42018" y="16050"/>
                    <a:pt x="40530" y="13752"/>
                    <a:pt x="38208" y="11787"/>
                  </a:cubicBezTo>
                  <a:cubicBezTo>
                    <a:pt x="32719" y="7120"/>
                    <a:pt x="25730" y="4310"/>
                    <a:pt x="17967" y="2489"/>
                  </a:cubicBezTo>
                  <a:cubicBezTo>
                    <a:pt x="13550" y="1465"/>
                    <a:pt x="9002" y="762"/>
                    <a:pt x="4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4"/>
            <p:cNvSpPr/>
            <p:nvPr/>
          </p:nvSpPr>
          <p:spPr>
            <a:xfrm>
              <a:off x="1153" y="3328365"/>
              <a:ext cx="2449856" cy="1813175"/>
            </a:xfrm>
            <a:custGeom>
              <a:avLst/>
              <a:gdLst/>
              <a:ahLst/>
              <a:cxnLst/>
              <a:rect l="l" t="t" r="r" b="b"/>
              <a:pathLst>
                <a:path w="76558" h="56675" extrusionOk="0">
                  <a:moveTo>
                    <a:pt x="36" y="1"/>
                  </a:moveTo>
                  <a:lnTo>
                    <a:pt x="36" y="953"/>
                  </a:lnTo>
                  <a:lnTo>
                    <a:pt x="0" y="953"/>
                  </a:lnTo>
                  <a:cubicBezTo>
                    <a:pt x="6108" y="4001"/>
                    <a:pt x="12895" y="5597"/>
                    <a:pt x="20217" y="6121"/>
                  </a:cubicBezTo>
                  <a:cubicBezTo>
                    <a:pt x="23480" y="6359"/>
                    <a:pt x="26766" y="6347"/>
                    <a:pt x="30028" y="6537"/>
                  </a:cubicBezTo>
                  <a:cubicBezTo>
                    <a:pt x="35648" y="6859"/>
                    <a:pt x="40636" y="8395"/>
                    <a:pt x="44673" y="11419"/>
                  </a:cubicBezTo>
                  <a:cubicBezTo>
                    <a:pt x="47625" y="13634"/>
                    <a:pt x="49411" y="16431"/>
                    <a:pt x="50721" y="19396"/>
                  </a:cubicBezTo>
                  <a:cubicBezTo>
                    <a:pt x="52769" y="24040"/>
                    <a:pt x="54293" y="28802"/>
                    <a:pt x="55365" y="33624"/>
                  </a:cubicBezTo>
                  <a:cubicBezTo>
                    <a:pt x="56138" y="37124"/>
                    <a:pt x="57270" y="40530"/>
                    <a:pt x="59448" y="43709"/>
                  </a:cubicBezTo>
                  <a:cubicBezTo>
                    <a:pt x="62306" y="47912"/>
                    <a:pt x="65782" y="51722"/>
                    <a:pt x="70783" y="54639"/>
                  </a:cubicBezTo>
                  <a:cubicBezTo>
                    <a:pt x="72033" y="55365"/>
                    <a:pt x="73331" y="56032"/>
                    <a:pt x="74641" y="56675"/>
                  </a:cubicBezTo>
                  <a:lnTo>
                    <a:pt x="76558" y="56675"/>
                  </a:lnTo>
                  <a:cubicBezTo>
                    <a:pt x="72521" y="54877"/>
                    <a:pt x="68819" y="52757"/>
                    <a:pt x="65890" y="49936"/>
                  </a:cubicBezTo>
                  <a:cubicBezTo>
                    <a:pt x="61591" y="45792"/>
                    <a:pt x="58341" y="41244"/>
                    <a:pt x="56996" y="36017"/>
                  </a:cubicBezTo>
                  <a:cubicBezTo>
                    <a:pt x="56257" y="33207"/>
                    <a:pt x="55698" y="30362"/>
                    <a:pt x="54793" y="27576"/>
                  </a:cubicBezTo>
                  <a:cubicBezTo>
                    <a:pt x="53626" y="24004"/>
                    <a:pt x="52531" y="20420"/>
                    <a:pt x="50626" y="17027"/>
                  </a:cubicBezTo>
                  <a:cubicBezTo>
                    <a:pt x="49173" y="14443"/>
                    <a:pt x="47304" y="12062"/>
                    <a:pt x="44470" y="10193"/>
                  </a:cubicBezTo>
                  <a:cubicBezTo>
                    <a:pt x="39839" y="7145"/>
                    <a:pt x="34362" y="5787"/>
                    <a:pt x="28290" y="5668"/>
                  </a:cubicBezTo>
                  <a:cubicBezTo>
                    <a:pt x="24289" y="5597"/>
                    <a:pt x="20301" y="5430"/>
                    <a:pt x="16348" y="4930"/>
                  </a:cubicBezTo>
                  <a:cubicBezTo>
                    <a:pt x="11657" y="4323"/>
                    <a:pt x="7180" y="3263"/>
                    <a:pt x="3072" y="1406"/>
                  </a:cubicBezTo>
                  <a:cubicBezTo>
                    <a:pt x="2036" y="941"/>
                    <a:pt x="1048" y="46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4"/>
            <p:cNvSpPr/>
            <p:nvPr/>
          </p:nvSpPr>
          <p:spPr>
            <a:xfrm>
              <a:off x="8002913" y="761"/>
              <a:ext cx="1140352" cy="1709167"/>
            </a:xfrm>
            <a:custGeom>
              <a:avLst/>
              <a:gdLst/>
              <a:ahLst/>
              <a:cxnLst/>
              <a:rect l="l" t="t" r="r" b="b"/>
              <a:pathLst>
                <a:path w="35636" h="53424" extrusionOk="0">
                  <a:moveTo>
                    <a:pt x="1" y="0"/>
                  </a:moveTo>
                  <a:cubicBezTo>
                    <a:pt x="2620" y="2203"/>
                    <a:pt x="4322" y="4774"/>
                    <a:pt x="5073" y="7787"/>
                  </a:cubicBezTo>
                  <a:cubicBezTo>
                    <a:pt x="5966" y="11359"/>
                    <a:pt x="6192" y="14942"/>
                    <a:pt x="6251" y="18562"/>
                  </a:cubicBezTo>
                  <a:cubicBezTo>
                    <a:pt x="6323" y="22789"/>
                    <a:pt x="6132" y="27027"/>
                    <a:pt x="6525" y="31254"/>
                  </a:cubicBezTo>
                  <a:cubicBezTo>
                    <a:pt x="6799" y="34076"/>
                    <a:pt x="7287" y="36874"/>
                    <a:pt x="8418" y="39588"/>
                  </a:cubicBezTo>
                  <a:cubicBezTo>
                    <a:pt x="9609" y="42446"/>
                    <a:pt x="11395" y="45018"/>
                    <a:pt x="14359" y="47089"/>
                  </a:cubicBezTo>
                  <a:cubicBezTo>
                    <a:pt x="18896" y="50280"/>
                    <a:pt x="24265" y="52161"/>
                    <a:pt x="30326" y="52983"/>
                  </a:cubicBezTo>
                  <a:cubicBezTo>
                    <a:pt x="32088" y="53221"/>
                    <a:pt x="33850" y="53411"/>
                    <a:pt x="35636" y="53423"/>
                  </a:cubicBezTo>
                  <a:lnTo>
                    <a:pt x="35636" y="52685"/>
                  </a:lnTo>
                  <a:cubicBezTo>
                    <a:pt x="34112" y="52626"/>
                    <a:pt x="32576" y="52530"/>
                    <a:pt x="31076" y="52328"/>
                  </a:cubicBezTo>
                  <a:cubicBezTo>
                    <a:pt x="26647" y="51721"/>
                    <a:pt x="22420" y="50685"/>
                    <a:pt x="18693" y="48708"/>
                  </a:cubicBezTo>
                  <a:cubicBezTo>
                    <a:pt x="16193" y="47387"/>
                    <a:pt x="13847" y="45934"/>
                    <a:pt x="12169" y="43970"/>
                  </a:cubicBezTo>
                  <a:cubicBezTo>
                    <a:pt x="9799" y="41208"/>
                    <a:pt x="8692" y="38088"/>
                    <a:pt x="8037" y="34885"/>
                  </a:cubicBezTo>
                  <a:cubicBezTo>
                    <a:pt x="7418" y="31921"/>
                    <a:pt x="7335" y="28932"/>
                    <a:pt x="7275" y="25944"/>
                  </a:cubicBezTo>
                  <a:cubicBezTo>
                    <a:pt x="7216" y="23122"/>
                    <a:pt x="7287" y="20300"/>
                    <a:pt x="7204" y="17490"/>
                  </a:cubicBezTo>
                  <a:cubicBezTo>
                    <a:pt x="7097" y="14157"/>
                    <a:pt x="6882" y="10847"/>
                    <a:pt x="6025" y="7561"/>
                  </a:cubicBezTo>
                  <a:cubicBezTo>
                    <a:pt x="5513" y="5620"/>
                    <a:pt x="4680" y="3774"/>
                    <a:pt x="3334" y="2084"/>
                  </a:cubicBezTo>
                  <a:cubicBezTo>
                    <a:pt x="2739" y="1334"/>
                    <a:pt x="2036" y="655"/>
                    <a:pt x="1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4"/>
            <p:cNvSpPr/>
            <p:nvPr/>
          </p:nvSpPr>
          <p:spPr>
            <a:xfrm>
              <a:off x="1153" y="3899751"/>
              <a:ext cx="1548416" cy="1242173"/>
            </a:xfrm>
            <a:custGeom>
              <a:avLst/>
              <a:gdLst/>
              <a:ahLst/>
              <a:cxnLst/>
              <a:rect l="l" t="t" r="r" b="b"/>
              <a:pathLst>
                <a:path w="48388" h="38827" extrusionOk="0">
                  <a:moveTo>
                    <a:pt x="36" y="0"/>
                  </a:moveTo>
                  <a:lnTo>
                    <a:pt x="36" y="786"/>
                  </a:lnTo>
                  <a:lnTo>
                    <a:pt x="0" y="786"/>
                  </a:lnTo>
                  <a:lnTo>
                    <a:pt x="1036" y="929"/>
                  </a:lnTo>
                  <a:cubicBezTo>
                    <a:pt x="4322" y="1358"/>
                    <a:pt x="7656" y="1346"/>
                    <a:pt x="10978" y="1488"/>
                  </a:cubicBezTo>
                  <a:cubicBezTo>
                    <a:pt x="16038" y="1703"/>
                    <a:pt x="20884" y="2453"/>
                    <a:pt x="25361" y="4334"/>
                  </a:cubicBezTo>
                  <a:cubicBezTo>
                    <a:pt x="29135" y="5930"/>
                    <a:pt x="32731" y="7680"/>
                    <a:pt x="35469" y="10287"/>
                  </a:cubicBezTo>
                  <a:cubicBezTo>
                    <a:pt x="38362" y="13026"/>
                    <a:pt x="39994" y="16074"/>
                    <a:pt x="39577" y="19645"/>
                  </a:cubicBezTo>
                  <a:cubicBezTo>
                    <a:pt x="39351" y="21539"/>
                    <a:pt x="38803" y="23384"/>
                    <a:pt x="38565" y="25265"/>
                  </a:cubicBezTo>
                  <a:cubicBezTo>
                    <a:pt x="38029" y="29432"/>
                    <a:pt x="39517" y="33100"/>
                    <a:pt x="43101" y="36278"/>
                  </a:cubicBezTo>
                  <a:cubicBezTo>
                    <a:pt x="44173" y="37243"/>
                    <a:pt x="45399" y="38064"/>
                    <a:pt x="46697" y="38826"/>
                  </a:cubicBezTo>
                  <a:lnTo>
                    <a:pt x="48387" y="38826"/>
                  </a:lnTo>
                  <a:cubicBezTo>
                    <a:pt x="47173" y="38183"/>
                    <a:pt x="46018" y="37505"/>
                    <a:pt x="44982" y="36695"/>
                  </a:cubicBezTo>
                  <a:cubicBezTo>
                    <a:pt x="41375" y="33885"/>
                    <a:pt x="39339" y="30599"/>
                    <a:pt x="39470" y="26599"/>
                  </a:cubicBezTo>
                  <a:cubicBezTo>
                    <a:pt x="39553" y="24634"/>
                    <a:pt x="40065" y="22729"/>
                    <a:pt x="40410" y="20800"/>
                  </a:cubicBezTo>
                  <a:cubicBezTo>
                    <a:pt x="40708" y="19098"/>
                    <a:pt x="40756" y="17383"/>
                    <a:pt x="40232" y="15693"/>
                  </a:cubicBezTo>
                  <a:cubicBezTo>
                    <a:pt x="39458" y="13121"/>
                    <a:pt x="37648" y="10978"/>
                    <a:pt x="35386" y="9037"/>
                  </a:cubicBezTo>
                  <a:cubicBezTo>
                    <a:pt x="32957" y="6953"/>
                    <a:pt x="29921" y="5441"/>
                    <a:pt x="26790" y="4060"/>
                  </a:cubicBezTo>
                  <a:cubicBezTo>
                    <a:pt x="23372" y="2548"/>
                    <a:pt x="19705" y="1560"/>
                    <a:pt x="15776" y="1107"/>
                  </a:cubicBezTo>
                  <a:cubicBezTo>
                    <a:pt x="12228" y="703"/>
                    <a:pt x="8656" y="691"/>
                    <a:pt x="5084" y="512"/>
                  </a:cubicBezTo>
                  <a:cubicBezTo>
                    <a:pt x="3382" y="417"/>
                    <a:pt x="1691" y="28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4"/>
            <p:cNvSpPr/>
            <p:nvPr/>
          </p:nvSpPr>
          <p:spPr>
            <a:xfrm>
              <a:off x="1" y="4147021"/>
              <a:ext cx="1082464" cy="995671"/>
            </a:xfrm>
            <a:custGeom>
              <a:avLst/>
              <a:gdLst/>
              <a:ahLst/>
              <a:cxnLst/>
              <a:rect l="l" t="t" r="r" b="b"/>
              <a:pathLst>
                <a:path w="33827" h="31122" extrusionOk="0">
                  <a:moveTo>
                    <a:pt x="10099" y="1"/>
                  </a:moveTo>
                  <a:cubicBezTo>
                    <a:pt x="8798" y="1"/>
                    <a:pt x="7495" y="89"/>
                    <a:pt x="6192" y="248"/>
                  </a:cubicBezTo>
                  <a:cubicBezTo>
                    <a:pt x="4061" y="498"/>
                    <a:pt x="1965" y="808"/>
                    <a:pt x="1" y="1510"/>
                  </a:cubicBezTo>
                  <a:lnTo>
                    <a:pt x="1" y="2344"/>
                  </a:lnTo>
                  <a:lnTo>
                    <a:pt x="36" y="2344"/>
                  </a:lnTo>
                  <a:cubicBezTo>
                    <a:pt x="251" y="2272"/>
                    <a:pt x="441" y="2201"/>
                    <a:pt x="644" y="2130"/>
                  </a:cubicBezTo>
                  <a:cubicBezTo>
                    <a:pt x="2465" y="1487"/>
                    <a:pt x="4418" y="1237"/>
                    <a:pt x="6382" y="975"/>
                  </a:cubicBezTo>
                  <a:cubicBezTo>
                    <a:pt x="7625" y="826"/>
                    <a:pt x="8867" y="739"/>
                    <a:pt x="10106" y="739"/>
                  </a:cubicBezTo>
                  <a:cubicBezTo>
                    <a:pt x="11054" y="739"/>
                    <a:pt x="11999" y="790"/>
                    <a:pt x="12943" y="903"/>
                  </a:cubicBezTo>
                  <a:cubicBezTo>
                    <a:pt x="16158" y="1296"/>
                    <a:pt x="19229" y="2094"/>
                    <a:pt x="22111" y="3249"/>
                  </a:cubicBezTo>
                  <a:cubicBezTo>
                    <a:pt x="25194" y="4499"/>
                    <a:pt x="27683" y="6225"/>
                    <a:pt x="29242" y="8607"/>
                  </a:cubicBezTo>
                  <a:cubicBezTo>
                    <a:pt x="30326" y="10262"/>
                    <a:pt x="30731" y="12095"/>
                    <a:pt x="31088" y="13917"/>
                  </a:cubicBezTo>
                  <a:cubicBezTo>
                    <a:pt x="31671" y="16846"/>
                    <a:pt x="31707" y="19787"/>
                    <a:pt x="31409" y="22751"/>
                  </a:cubicBezTo>
                  <a:cubicBezTo>
                    <a:pt x="31231" y="24525"/>
                    <a:pt x="31112" y="26323"/>
                    <a:pt x="31588" y="28097"/>
                  </a:cubicBezTo>
                  <a:cubicBezTo>
                    <a:pt x="31862" y="29133"/>
                    <a:pt x="32302" y="30133"/>
                    <a:pt x="32779" y="31121"/>
                  </a:cubicBezTo>
                  <a:lnTo>
                    <a:pt x="33826" y="31121"/>
                  </a:lnTo>
                  <a:cubicBezTo>
                    <a:pt x="32683" y="28883"/>
                    <a:pt x="32040" y="26573"/>
                    <a:pt x="32290" y="24132"/>
                  </a:cubicBezTo>
                  <a:cubicBezTo>
                    <a:pt x="32421" y="22823"/>
                    <a:pt x="32529" y="21513"/>
                    <a:pt x="32564" y="20203"/>
                  </a:cubicBezTo>
                  <a:cubicBezTo>
                    <a:pt x="32648" y="17334"/>
                    <a:pt x="32362" y="14476"/>
                    <a:pt x="31576" y="11643"/>
                  </a:cubicBezTo>
                  <a:cubicBezTo>
                    <a:pt x="31017" y="9654"/>
                    <a:pt x="30100" y="7797"/>
                    <a:pt x="28373" y="6190"/>
                  </a:cubicBezTo>
                  <a:cubicBezTo>
                    <a:pt x="24885" y="2927"/>
                    <a:pt x="20087" y="1427"/>
                    <a:pt x="14907" y="439"/>
                  </a:cubicBezTo>
                  <a:cubicBezTo>
                    <a:pt x="13313" y="136"/>
                    <a:pt x="11708" y="1"/>
                    <a:pt x="10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4"/>
            <p:cNvSpPr/>
            <p:nvPr/>
          </p:nvSpPr>
          <p:spPr>
            <a:xfrm>
              <a:off x="8607553" y="761"/>
              <a:ext cx="535328" cy="1131319"/>
            </a:xfrm>
            <a:custGeom>
              <a:avLst/>
              <a:gdLst/>
              <a:ahLst/>
              <a:cxnLst/>
              <a:rect l="l" t="t" r="r" b="b"/>
              <a:pathLst>
                <a:path w="16729" h="35362" extrusionOk="0">
                  <a:moveTo>
                    <a:pt x="977" y="0"/>
                  </a:moveTo>
                  <a:cubicBezTo>
                    <a:pt x="334" y="2572"/>
                    <a:pt x="1" y="5179"/>
                    <a:pt x="60" y="7799"/>
                  </a:cubicBezTo>
                  <a:cubicBezTo>
                    <a:pt x="132" y="10609"/>
                    <a:pt x="584" y="13395"/>
                    <a:pt x="1418" y="16145"/>
                  </a:cubicBezTo>
                  <a:cubicBezTo>
                    <a:pt x="2322" y="19133"/>
                    <a:pt x="3692" y="21991"/>
                    <a:pt x="5513" y="24729"/>
                  </a:cubicBezTo>
                  <a:cubicBezTo>
                    <a:pt x="7716" y="28051"/>
                    <a:pt x="10704" y="30921"/>
                    <a:pt x="14110" y="33564"/>
                  </a:cubicBezTo>
                  <a:cubicBezTo>
                    <a:pt x="14931" y="34195"/>
                    <a:pt x="15765" y="34838"/>
                    <a:pt x="16729" y="35362"/>
                  </a:cubicBezTo>
                  <a:lnTo>
                    <a:pt x="16729" y="34338"/>
                  </a:lnTo>
                  <a:cubicBezTo>
                    <a:pt x="12217" y="31325"/>
                    <a:pt x="8585" y="27801"/>
                    <a:pt x="5966" y="23693"/>
                  </a:cubicBezTo>
                  <a:cubicBezTo>
                    <a:pt x="3727" y="20181"/>
                    <a:pt x="2311" y="16478"/>
                    <a:pt x="1572" y="12621"/>
                  </a:cubicBezTo>
                  <a:cubicBezTo>
                    <a:pt x="1013" y="9585"/>
                    <a:pt x="953" y="6549"/>
                    <a:pt x="1310" y="3501"/>
                  </a:cubicBezTo>
                  <a:cubicBezTo>
                    <a:pt x="1441" y="2322"/>
                    <a:pt x="1715" y="1155"/>
                    <a:pt x="2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4"/>
            <p:cNvSpPr/>
            <p:nvPr/>
          </p:nvSpPr>
          <p:spPr>
            <a:xfrm>
              <a:off x="1153" y="4475744"/>
              <a:ext cx="756704" cy="666948"/>
            </a:xfrm>
            <a:custGeom>
              <a:avLst/>
              <a:gdLst/>
              <a:ahLst/>
              <a:cxnLst/>
              <a:rect l="l" t="t" r="r" b="b"/>
              <a:pathLst>
                <a:path w="23647" h="20847" extrusionOk="0">
                  <a:moveTo>
                    <a:pt x="8650" y="0"/>
                  </a:moveTo>
                  <a:cubicBezTo>
                    <a:pt x="8098" y="0"/>
                    <a:pt x="7544" y="17"/>
                    <a:pt x="6989" y="46"/>
                  </a:cubicBezTo>
                  <a:cubicBezTo>
                    <a:pt x="4620" y="189"/>
                    <a:pt x="2275" y="403"/>
                    <a:pt x="0" y="915"/>
                  </a:cubicBezTo>
                  <a:lnTo>
                    <a:pt x="0" y="1701"/>
                  </a:lnTo>
                  <a:cubicBezTo>
                    <a:pt x="2729" y="1101"/>
                    <a:pt x="5513" y="780"/>
                    <a:pt x="8353" y="780"/>
                  </a:cubicBezTo>
                  <a:cubicBezTo>
                    <a:pt x="8723" y="780"/>
                    <a:pt x="9094" y="785"/>
                    <a:pt x="9466" y="796"/>
                  </a:cubicBezTo>
                  <a:cubicBezTo>
                    <a:pt x="14871" y="939"/>
                    <a:pt x="19622" y="3535"/>
                    <a:pt x="21241" y="7356"/>
                  </a:cubicBezTo>
                  <a:cubicBezTo>
                    <a:pt x="22372" y="10035"/>
                    <a:pt x="22325" y="12762"/>
                    <a:pt x="21384" y="15465"/>
                  </a:cubicBezTo>
                  <a:cubicBezTo>
                    <a:pt x="20729" y="17358"/>
                    <a:pt x="19705" y="19144"/>
                    <a:pt x="18455" y="20846"/>
                  </a:cubicBezTo>
                  <a:lnTo>
                    <a:pt x="19586" y="20846"/>
                  </a:lnTo>
                  <a:cubicBezTo>
                    <a:pt x="20003" y="20227"/>
                    <a:pt x="20432" y="19632"/>
                    <a:pt x="20813" y="19013"/>
                  </a:cubicBezTo>
                  <a:cubicBezTo>
                    <a:pt x="22801" y="15596"/>
                    <a:pt x="23646" y="12095"/>
                    <a:pt x="22646" y="8380"/>
                  </a:cubicBezTo>
                  <a:cubicBezTo>
                    <a:pt x="21646" y="4713"/>
                    <a:pt x="18705" y="2249"/>
                    <a:pt x="14264" y="796"/>
                  </a:cubicBezTo>
                  <a:cubicBezTo>
                    <a:pt x="12469" y="204"/>
                    <a:pt x="10573" y="0"/>
                    <a:pt x="8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4"/>
            <p:cNvSpPr/>
            <p:nvPr/>
          </p:nvSpPr>
          <p:spPr>
            <a:xfrm>
              <a:off x="1153" y="4797940"/>
              <a:ext cx="344448" cy="343983"/>
            </a:xfrm>
            <a:custGeom>
              <a:avLst/>
              <a:gdLst/>
              <a:ahLst/>
              <a:cxnLst/>
              <a:rect l="l" t="t" r="r" b="b"/>
              <a:pathLst>
                <a:path w="10764" h="10752" extrusionOk="0">
                  <a:moveTo>
                    <a:pt x="0" y="0"/>
                  </a:moveTo>
                  <a:lnTo>
                    <a:pt x="0" y="750"/>
                  </a:lnTo>
                  <a:cubicBezTo>
                    <a:pt x="465" y="798"/>
                    <a:pt x="941" y="857"/>
                    <a:pt x="1405" y="917"/>
                  </a:cubicBezTo>
                  <a:cubicBezTo>
                    <a:pt x="5513" y="1548"/>
                    <a:pt x="8847" y="4036"/>
                    <a:pt x="9406" y="7037"/>
                  </a:cubicBezTo>
                  <a:cubicBezTo>
                    <a:pt x="9656" y="8346"/>
                    <a:pt x="9323" y="9585"/>
                    <a:pt x="8644" y="10751"/>
                  </a:cubicBezTo>
                  <a:lnTo>
                    <a:pt x="9740" y="10751"/>
                  </a:lnTo>
                  <a:cubicBezTo>
                    <a:pt x="10454" y="9323"/>
                    <a:pt x="10764" y="7870"/>
                    <a:pt x="10276" y="6346"/>
                  </a:cubicBezTo>
                  <a:cubicBezTo>
                    <a:pt x="9204" y="3096"/>
                    <a:pt x="5465" y="32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4"/>
            <p:cNvSpPr/>
            <p:nvPr/>
          </p:nvSpPr>
          <p:spPr>
            <a:xfrm>
              <a:off x="1153" y="4816976"/>
              <a:ext cx="323104" cy="324948"/>
            </a:xfrm>
            <a:custGeom>
              <a:avLst/>
              <a:gdLst/>
              <a:ahLst/>
              <a:cxnLst/>
              <a:rect l="l" t="t" r="r" b="b"/>
              <a:pathLst>
                <a:path w="10097" h="10157" extrusionOk="0">
                  <a:moveTo>
                    <a:pt x="0" y="0"/>
                  </a:moveTo>
                  <a:lnTo>
                    <a:pt x="0" y="10156"/>
                  </a:lnTo>
                  <a:lnTo>
                    <a:pt x="8835" y="10156"/>
                  </a:lnTo>
                  <a:cubicBezTo>
                    <a:pt x="9930" y="8240"/>
                    <a:pt x="10097" y="6311"/>
                    <a:pt x="8692" y="4310"/>
                  </a:cubicBezTo>
                  <a:cubicBezTo>
                    <a:pt x="6835" y="1679"/>
                    <a:pt x="3846" y="358"/>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14"/>
          <p:cNvSpPr txBox="1">
            <a:spLocks noGrp="1"/>
          </p:cNvSpPr>
          <p:nvPr>
            <p:ph type="title"/>
          </p:nvPr>
        </p:nvSpPr>
        <p:spPr>
          <a:xfrm>
            <a:off x="2290025" y="3658763"/>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63" name="Google Shape;1063;p14"/>
          <p:cNvSpPr txBox="1">
            <a:spLocks noGrp="1"/>
          </p:cNvSpPr>
          <p:nvPr>
            <p:ph type="subTitle" idx="1"/>
          </p:nvPr>
        </p:nvSpPr>
        <p:spPr>
          <a:xfrm>
            <a:off x="1458125" y="1242188"/>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solidFill>
                  <a:schemeClr val="dk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064" name="Google Shape;1064;p14"/>
          <p:cNvGrpSpPr/>
          <p:nvPr/>
        </p:nvGrpSpPr>
        <p:grpSpPr>
          <a:xfrm>
            <a:off x="84715" y="87319"/>
            <a:ext cx="8999116" cy="5014056"/>
            <a:chOff x="84715" y="87319"/>
            <a:chExt cx="8999116" cy="5014056"/>
          </a:xfrm>
        </p:grpSpPr>
        <p:grpSp>
          <p:nvGrpSpPr>
            <p:cNvPr id="1065" name="Google Shape;1065;p14"/>
            <p:cNvGrpSpPr/>
            <p:nvPr/>
          </p:nvGrpSpPr>
          <p:grpSpPr>
            <a:xfrm flipH="1">
              <a:off x="84715" y="87319"/>
              <a:ext cx="1322012" cy="874661"/>
              <a:chOff x="3730029" y="87319"/>
              <a:chExt cx="1322012" cy="874661"/>
            </a:xfrm>
          </p:grpSpPr>
          <p:sp>
            <p:nvSpPr>
              <p:cNvPr id="1066" name="Google Shape;1066;p14"/>
              <p:cNvSpPr/>
              <p:nvPr/>
            </p:nvSpPr>
            <p:spPr>
              <a:xfrm>
                <a:off x="4814096" y="7232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4"/>
              <p:cNvSpPr/>
              <p:nvPr/>
            </p:nvSpPr>
            <p:spPr>
              <a:xfrm>
                <a:off x="3730029" y="873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14"/>
            <p:cNvGrpSpPr/>
            <p:nvPr/>
          </p:nvGrpSpPr>
          <p:grpSpPr>
            <a:xfrm>
              <a:off x="157713" y="3583044"/>
              <a:ext cx="2326838" cy="1469974"/>
              <a:chOff x="157713" y="3583044"/>
              <a:chExt cx="2326838" cy="1469974"/>
            </a:xfrm>
          </p:grpSpPr>
          <p:grpSp>
            <p:nvGrpSpPr>
              <p:cNvPr id="1069" name="Google Shape;1069;p14"/>
              <p:cNvGrpSpPr/>
              <p:nvPr/>
            </p:nvGrpSpPr>
            <p:grpSpPr>
              <a:xfrm flipH="1">
                <a:off x="157713" y="3583044"/>
                <a:ext cx="1703441" cy="1469974"/>
                <a:chOff x="3786876" y="3144844"/>
                <a:chExt cx="1703441" cy="1469974"/>
              </a:xfrm>
            </p:grpSpPr>
            <p:sp>
              <p:nvSpPr>
                <p:cNvPr id="1070" name="Google Shape;1070;p14"/>
                <p:cNvSpPr/>
                <p:nvPr/>
              </p:nvSpPr>
              <p:spPr>
                <a:xfrm>
                  <a:off x="3786876" y="44295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4"/>
                <p:cNvSpPr/>
                <p:nvPr/>
              </p:nvSpPr>
              <p:spPr>
                <a:xfrm>
                  <a:off x="5318979" y="31448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14"/>
              <p:cNvGrpSpPr/>
              <p:nvPr/>
            </p:nvGrpSpPr>
            <p:grpSpPr>
              <a:xfrm flipH="1">
                <a:off x="194584" y="4225412"/>
                <a:ext cx="2289967" cy="785681"/>
                <a:chOff x="2804604" y="4073012"/>
                <a:chExt cx="2289967" cy="785681"/>
              </a:xfrm>
            </p:grpSpPr>
            <p:sp>
              <p:nvSpPr>
                <p:cNvPr id="1073" name="Google Shape;1073;p14"/>
                <p:cNvSpPr/>
                <p:nvPr/>
              </p:nvSpPr>
              <p:spPr>
                <a:xfrm>
                  <a:off x="4910001" y="4073012"/>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4"/>
                <p:cNvSpPr/>
                <p:nvPr/>
              </p:nvSpPr>
              <p:spPr>
                <a:xfrm>
                  <a:off x="2804604" y="4687019"/>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 name="Google Shape;1075;p14"/>
            <p:cNvGrpSpPr/>
            <p:nvPr/>
          </p:nvGrpSpPr>
          <p:grpSpPr>
            <a:xfrm>
              <a:off x="3186291" y="129244"/>
              <a:ext cx="5814412" cy="1295286"/>
              <a:chOff x="3219754" y="129244"/>
              <a:chExt cx="5814412" cy="1295286"/>
            </a:xfrm>
          </p:grpSpPr>
          <p:sp>
            <p:nvSpPr>
              <p:cNvPr id="1076" name="Google Shape;1076;p14"/>
              <p:cNvSpPr/>
              <p:nvPr/>
            </p:nvSpPr>
            <p:spPr>
              <a:xfrm>
                <a:off x="6984730" y="1358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4"/>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4"/>
              <p:cNvSpPr/>
              <p:nvPr/>
            </p:nvSpPr>
            <p:spPr>
              <a:xfrm>
                <a:off x="3219754" y="1292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 name="Google Shape;1079;p14"/>
            <p:cNvGrpSpPr/>
            <p:nvPr/>
          </p:nvGrpSpPr>
          <p:grpSpPr>
            <a:xfrm>
              <a:off x="5633641" y="2821675"/>
              <a:ext cx="3450189" cy="2279700"/>
              <a:chOff x="5633641" y="2821675"/>
              <a:chExt cx="3450189" cy="2279700"/>
            </a:xfrm>
          </p:grpSpPr>
          <p:grpSp>
            <p:nvGrpSpPr>
              <p:cNvPr id="1080" name="Google Shape;1080;p14"/>
              <p:cNvGrpSpPr/>
              <p:nvPr/>
            </p:nvGrpSpPr>
            <p:grpSpPr>
              <a:xfrm>
                <a:off x="5633641" y="2821675"/>
                <a:ext cx="3450189" cy="2279700"/>
                <a:chOff x="5667104" y="1185800"/>
                <a:chExt cx="3450189" cy="2279700"/>
              </a:xfrm>
            </p:grpSpPr>
            <p:sp>
              <p:nvSpPr>
                <p:cNvPr id="1081" name="Google Shape;1081;p14"/>
                <p:cNvSpPr/>
                <p:nvPr/>
              </p:nvSpPr>
              <p:spPr>
                <a:xfrm>
                  <a:off x="8945955" y="20970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4"/>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4"/>
                <p:cNvSpPr/>
                <p:nvPr/>
              </p:nvSpPr>
              <p:spPr>
                <a:xfrm>
                  <a:off x="5667104" y="32805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 name="Google Shape;1084;p14"/>
              <p:cNvSpPr/>
              <p:nvPr/>
            </p:nvSpPr>
            <p:spPr>
              <a:xfrm>
                <a:off x="687559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4"/>
              <p:cNvSpPr/>
              <p:nvPr/>
            </p:nvSpPr>
            <p:spPr>
              <a:xfrm>
                <a:off x="823944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6" name="Google Shape;1086;p14"/>
          <p:cNvSpPr/>
          <p:nvPr/>
        </p:nvSpPr>
        <p:spPr>
          <a:xfrm>
            <a:off x="454775" y="888938"/>
            <a:ext cx="8234400" cy="24468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4"/>
          <p:cNvSpPr/>
          <p:nvPr/>
        </p:nvSpPr>
        <p:spPr>
          <a:xfrm>
            <a:off x="454800" y="3594863"/>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88"/>
        <p:cNvGrpSpPr/>
        <p:nvPr/>
      </p:nvGrpSpPr>
      <p:grpSpPr>
        <a:xfrm>
          <a:off x="0" y="0"/>
          <a:ext cx="0" cy="0"/>
          <a:chOff x="0" y="0"/>
          <a:chExt cx="0" cy="0"/>
        </a:xfrm>
      </p:grpSpPr>
      <p:grpSp>
        <p:nvGrpSpPr>
          <p:cNvPr id="1089" name="Google Shape;1089;p15"/>
          <p:cNvGrpSpPr/>
          <p:nvPr/>
        </p:nvGrpSpPr>
        <p:grpSpPr>
          <a:xfrm>
            <a:off x="-16500" y="-85550"/>
            <a:ext cx="9177000" cy="5314500"/>
            <a:chOff x="-16500" y="-85550"/>
            <a:chExt cx="9177000" cy="5314500"/>
          </a:xfrm>
        </p:grpSpPr>
        <p:grpSp>
          <p:nvGrpSpPr>
            <p:cNvPr id="1090" name="Google Shape;1090;p15"/>
            <p:cNvGrpSpPr/>
            <p:nvPr/>
          </p:nvGrpSpPr>
          <p:grpSpPr>
            <a:xfrm>
              <a:off x="-16500" y="-85550"/>
              <a:ext cx="9177000" cy="5314500"/>
              <a:chOff x="-16500" y="-85550"/>
              <a:chExt cx="9177000" cy="5314500"/>
            </a:xfrm>
          </p:grpSpPr>
          <p:grpSp>
            <p:nvGrpSpPr>
              <p:cNvPr id="1091" name="Google Shape;1091;p15"/>
              <p:cNvGrpSpPr/>
              <p:nvPr/>
            </p:nvGrpSpPr>
            <p:grpSpPr>
              <a:xfrm>
                <a:off x="-16500" y="155363"/>
                <a:ext cx="9177000" cy="4832775"/>
                <a:chOff x="-16500" y="155363"/>
                <a:chExt cx="9177000" cy="4832775"/>
              </a:xfrm>
            </p:grpSpPr>
            <p:cxnSp>
              <p:nvCxnSpPr>
                <p:cNvPr id="1092" name="Google Shape;1092;p15"/>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93" name="Google Shape;1093;p15"/>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94" name="Google Shape;1094;p15"/>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95" name="Google Shape;1095;p15"/>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96" name="Google Shape;1096;p15"/>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97" name="Google Shape;1097;p15"/>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98" name="Google Shape;1098;p15"/>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099" name="Google Shape;1099;p15"/>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00" name="Google Shape;1100;p15"/>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01" name="Google Shape;1101;p15"/>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02" name="Google Shape;1102;p15"/>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03" name="Google Shape;1103;p15"/>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04" name="Google Shape;1104;p15"/>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105" name="Google Shape;1105;p15"/>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06" name="Google Shape;1106;p15"/>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07" name="Google Shape;1107;p15"/>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08" name="Google Shape;1108;p15"/>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09" name="Google Shape;1109;p15"/>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10" name="Google Shape;1110;p15"/>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11" name="Google Shape;1111;p15"/>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12" name="Google Shape;1112;p15"/>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13" name="Google Shape;1113;p15"/>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14" name="Google Shape;1114;p15"/>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15" name="Google Shape;1115;p15"/>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16" name="Google Shape;1116;p15"/>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17" name="Google Shape;1117;p15"/>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18" name="Google Shape;1118;p15"/>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19" name="Google Shape;1119;p15"/>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20" name="Google Shape;1120;p15"/>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21" name="Google Shape;1121;p15"/>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22" name="Google Shape;1122;p15"/>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23" name="Google Shape;1123;p15"/>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24" name="Google Shape;1124;p15"/>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125" name="Google Shape;1125;p15"/>
            <p:cNvSpPr/>
            <p:nvPr/>
          </p:nvSpPr>
          <p:spPr>
            <a:xfrm>
              <a:off x="696289" y="2584428"/>
              <a:ext cx="8446712" cy="2558127"/>
            </a:xfrm>
            <a:custGeom>
              <a:avLst/>
              <a:gdLst/>
              <a:ahLst/>
              <a:cxnLst/>
              <a:rect l="l" t="t" r="r" b="b"/>
              <a:pathLst>
                <a:path w="264891" h="80123" extrusionOk="0">
                  <a:moveTo>
                    <a:pt x="2029" y="0"/>
                  </a:moveTo>
                  <a:cubicBezTo>
                    <a:pt x="1357" y="0"/>
                    <a:pt x="681" y="29"/>
                    <a:pt x="0" y="100"/>
                  </a:cubicBezTo>
                  <a:cubicBezTo>
                    <a:pt x="715" y="243"/>
                    <a:pt x="1429" y="410"/>
                    <a:pt x="2143" y="541"/>
                  </a:cubicBezTo>
                  <a:cubicBezTo>
                    <a:pt x="4144" y="898"/>
                    <a:pt x="6025" y="1446"/>
                    <a:pt x="7930" y="2005"/>
                  </a:cubicBezTo>
                  <a:cubicBezTo>
                    <a:pt x="14883" y="3994"/>
                    <a:pt x="21324" y="6768"/>
                    <a:pt x="27623" y="9709"/>
                  </a:cubicBezTo>
                  <a:cubicBezTo>
                    <a:pt x="28754" y="10244"/>
                    <a:pt x="29921" y="10756"/>
                    <a:pt x="31016" y="11316"/>
                  </a:cubicBezTo>
                  <a:cubicBezTo>
                    <a:pt x="32850" y="12245"/>
                    <a:pt x="34326" y="13435"/>
                    <a:pt x="35767" y="14685"/>
                  </a:cubicBezTo>
                  <a:cubicBezTo>
                    <a:pt x="39636" y="18043"/>
                    <a:pt x="43506" y="21436"/>
                    <a:pt x="47970" y="24389"/>
                  </a:cubicBezTo>
                  <a:cubicBezTo>
                    <a:pt x="50661" y="26175"/>
                    <a:pt x="53555" y="27782"/>
                    <a:pt x="56829" y="28937"/>
                  </a:cubicBezTo>
                  <a:cubicBezTo>
                    <a:pt x="59365" y="29842"/>
                    <a:pt x="61960" y="30664"/>
                    <a:pt x="64627" y="31330"/>
                  </a:cubicBezTo>
                  <a:cubicBezTo>
                    <a:pt x="67794" y="32128"/>
                    <a:pt x="70973" y="32866"/>
                    <a:pt x="74224" y="33473"/>
                  </a:cubicBezTo>
                  <a:cubicBezTo>
                    <a:pt x="76438" y="33890"/>
                    <a:pt x="78689" y="34188"/>
                    <a:pt x="80939" y="34545"/>
                  </a:cubicBezTo>
                  <a:cubicBezTo>
                    <a:pt x="83558" y="34962"/>
                    <a:pt x="86213" y="35188"/>
                    <a:pt x="88880" y="35378"/>
                  </a:cubicBezTo>
                  <a:cubicBezTo>
                    <a:pt x="90773" y="35533"/>
                    <a:pt x="92678" y="35593"/>
                    <a:pt x="94572" y="35676"/>
                  </a:cubicBezTo>
                  <a:cubicBezTo>
                    <a:pt x="98054" y="35843"/>
                    <a:pt x="101540" y="35884"/>
                    <a:pt x="105027" y="35884"/>
                  </a:cubicBezTo>
                  <a:cubicBezTo>
                    <a:pt x="108514" y="35884"/>
                    <a:pt x="112002" y="35843"/>
                    <a:pt x="115491" y="35843"/>
                  </a:cubicBezTo>
                  <a:cubicBezTo>
                    <a:pt x="118836" y="35843"/>
                    <a:pt x="122170" y="36021"/>
                    <a:pt x="125528" y="36105"/>
                  </a:cubicBezTo>
                  <a:cubicBezTo>
                    <a:pt x="129409" y="36176"/>
                    <a:pt x="133231" y="36545"/>
                    <a:pt x="137053" y="37022"/>
                  </a:cubicBezTo>
                  <a:cubicBezTo>
                    <a:pt x="141137" y="37533"/>
                    <a:pt x="145090" y="38343"/>
                    <a:pt x="149031" y="39236"/>
                  </a:cubicBezTo>
                  <a:cubicBezTo>
                    <a:pt x="154912" y="40570"/>
                    <a:pt x="160485" y="42427"/>
                    <a:pt x="166033" y="44380"/>
                  </a:cubicBezTo>
                  <a:cubicBezTo>
                    <a:pt x="170498" y="45939"/>
                    <a:pt x="174820" y="47678"/>
                    <a:pt x="179011" y="49618"/>
                  </a:cubicBezTo>
                  <a:cubicBezTo>
                    <a:pt x="181440" y="50726"/>
                    <a:pt x="183702" y="52059"/>
                    <a:pt x="186071" y="53226"/>
                  </a:cubicBezTo>
                  <a:cubicBezTo>
                    <a:pt x="192477" y="56429"/>
                    <a:pt x="198108" y="60370"/>
                    <a:pt x="203954" y="64108"/>
                  </a:cubicBezTo>
                  <a:cubicBezTo>
                    <a:pt x="208038" y="66716"/>
                    <a:pt x="211634" y="69716"/>
                    <a:pt x="215622" y="72395"/>
                  </a:cubicBezTo>
                  <a:cubicBezTo>
                    <a:pt x="218456" y="74288"/>
                    <a:pt x="220849" y="76479"/>
                    <a:pt x="223350" y="78610"/>
                  </a:cubicBezTo>
                  <a:cubicBezTo>
                    <a:pt x="223957" y="79122"/>
                    <a:pt x="224600" y="79634"/>
                    <a:pt x="225255" y="80122"/>
                  </a:cubicBezTo>
                  <a:lnTo>
                    <a:pt x="264890" y="80122"/>
                  </a:lnTo>
                  <a:lnTo>
                    <a:pt x="264890" y="67216"/>
                  </a:lnTo>
                  <a:cubicBezTo>
                    <a:pt x="260568" y="66561"/>
                    <a:pt x="256580" y="65311"/>
                    <a:pt x="252722" y="63680"/>
                  </a:cubicBezTo>
                  <a:cubicBezTo>
                    <a:pt x="247031" y="61251"/>
                    <a:pt x="241507" y="58619"/>
                    <a:pt x="236351" y="55583"/>
                  </a:cubicBezTo>
                  <a:cubicBezTo>
                    <a:pt x="231172" y="52535"/>
                    <a:pt x="225981" y="49499"/>
                    <a:pt x="221028" y="46237"/>
                  </a:cubicBezTo>
                  <a:cubicBezTo>
                    <a:pt x="217087" y="43641"/>
                    <a:pt x="212943" y="41201"/>
                    <a:pt x="208907" y="38688"/>
                  </a:cubicBezTo>
                  <a:cubicBezTo>
                    <a:pt x="206788" y="37355"/>
                    <a:pt x="204847" y="35819"/>
                    <a:pt x="202514" y="34676"/>
                  </a:cubicBezTo>
                  <a:cubicBezTo>
                    <a:pt x="197977" y="32450"/>
                    <a:pt x="193763" y="29866"/>
                    <a:pt x="189226" y="27651"/>
                  </a:cubicBezTo>
                  <a:cubicBezTo>
                    <a:pt x="186262" y="26199"/>
                    <a:pt x="183118" y="25044"/>
                    <a:pt x="179880" y="24020"/>
                  </a:cubicBezTo>
                  <a:cubicBezTo>
                    <a:pt x="177582" y="23282"/>
                    <a:pt x="175308" y="22508"/>
                    <a:pt x="172938" y="21913"/>
                  </a:cubicBezTo>
                  <a:cubicBezTo>
                    <a:pt x="170605" y="21317"/>
                    <a:pt x="168283" y="20722"/>
                    <a:pt x="165950" y="20162"/>
                  </a:cubicBezTo>
                  <a:cubicBezTo>
                    <a:pt x="164283" y="19757"/>
                    <a:pt x="162592" y="19376"/>
                    <a:pt x="160901" y="19019"/>
                  </a:cubicBezTo>
                  <a:cubicBezTo>
                    <a:pt x="157877" y="18400"/>
                    <a:pt x="154829" y="17888"/>
                    <a:pt x="151733" y="17531"/>
                  </a:cubicBezTo>
                  <a:cubicBezTo>
                    <a:pt x="149007" y="17210"/>
                    <a:pt x="146280" y="16971"/>
                    <a:pt x="143566" y="16781"/>
                  </a:cubicBezTo>
                  <a:cubicBezTo>
                    <a:pt x="140130" y="16540"/>
                    <a:pt x="136699" y="16376"/>
                    <a:pt x="133263" y="16376"/>
                  </a:cubicBezTo>
                  <a:cubicBezTo>
                    <a:pt x="131425" y="16376"/>
                    <a:pt x="129585" y="16423"/>
                    <a:pt x="127742" y="16531"/>
                  </a:cubicBezTo>
                  <a:cubicBezTo>
                    <a:pt x="124516" y="16709"/>
                    <a:pt x="121277" y="16995"/>
                    <a:pt x="118086" y="17317"/>
                  </a:cubicBezTo>
                  <a:cubicBezTo>
                    <a:pt x="114003" y="17733"/>
                    <a:pt x="109907" y="18055"/>
                    <a:pt x="105823" y="18460"/>
                  </a:cubicBezTo>
                  <a:cubicBezTo>
                    <a:pt x="102084" y="18841"/>
                    <a:pt x="98334" y="19043"/>
                    <a:pt x="94583" y="19329"/>
                  </a:cubicBezTo>
                  <a:cubicBezTo>
                    <a:pt x="92175" y="19504"/>
                    <a:pt x="89760" y="19510"/>
                    <a:pt x="87344" y="19510"/>
                  </a:cubicBezTo>
                  <a:cubicBezTo>
                    <a:pt x="87172" y="19510"/>
                    <a:pt x="86999" y="19510"/>
                    <a:pt x="86826" y="19510"/>
                  </a:cubicBezTo>
                  <a:cubicBezTo>
                    <a:pt x="85963" y="19510"/>
                    <a:pt x="85100" y="19510"/>
                    <a:pt x="84237" y="19519"/>
                  </a:cubicBezTo>
                  <a:cubicBezTo>
                    <a:pt x="84126" y="19520"/>
                    <a:pt x="84015" y="19521"/>
                    <a:pt x="83904" y="19521"/>
                  </a:cubicBezTo>
                  <a:cubicBezTo>
                    <a:pt x="80838" y="19521"/>
                    <a:pt x="77805" y="19207"/>
                    <a:pt x="74783" y="18805"/>
                  </a:cubicBezTo>
                  <a:cubicBezTo>
                    <a:pt x="73093" y="18579"/>
                    <a:pt x="71473" y="18138"/>
                    <a:pt x="69818" y="17745"/>
                  </a:cubicBezTo>
                  <a:cubicBezTo>
                    <a:pt x="65842" y="16829"/>
                    <a:pt x="62246" y="15245"/>
                    <a:pt x="58496" y="13935"/>
                  </a:cubicBezTo>
                  <a:cubicBezTo>
                    <a:pt x="56733" y="13328"/>
                    <a:pt x="55138" y="12483"/>
                    <a:pt x="53459" y="11768"/>
                  </a:cubicBezTo>
                  <a:cubicBezTo>
                    <a:pt x="51292" y="10840"/>
                    <a:pt x="48983" y="10113"/>
                    <a:pt x="46768" y="9268"/>
                  </a:cubicBezTo>
                  <a:cubicBezTo>
                    <a:pt x="43446" y="7982"/>
                    <a:pt x="39862" y="7161"/>
                    <a:pt x="36445" y="6030"/>
                  </a:cubicBezTo>
                  <a:cubicBezTo>
                    <a:pt x="32611" y="4768"/>
                    <a:pt x="28587" y="3910"/>
                    <a:pt x="24622" y="2934"/>
                  </a:cubicBezTo>
                  <a:cubicBezTo>
                    <a:pt x="22146" y="2327"/>
                    <a:pt x="19562" y="2017"/>
                    <a:pt x="17026" y="1589"/>
                  </a:cubicBezTo>
                  <a:cubicBezTo>
                    <a:pt x="15312" y="1303"/>
                    <a:pt x="13585" y="1017"/>
                    <a:pt x="11859" y="779"/>
                  </a:cubicBezTo>
                  <a:cubicBezTo>
                    <a:pt x="10716" y="636"/>
                    <a:pt x="9561" y="553"/>
                    <a:pt x="8406" y="469"/>
                  </a:cubicBezTo>
                  <a:cubicBezTo>
                    <a:pt x="6293" y="297"/>
                    <a:pt x="4179" y="0"/>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5"/>
            <p:cNvSpPr/>
            <p:nvPr/>
          </p:nvSpPr>
          <p:spPr>
            <a:xfrm>
              <a:off x="2347423" y="1760826"/>
              <a:ext cx="6796342" cy="1619395"/>
            </a:xfrm>
            <a:custGeom>
              <a:avLst/>
              <a:gdLst/>
              <a:ahLst/>
              <a:cxnLst/>
              <a:rect l="l" t="t" r="r" b="b"/>
              <a:pathLst>
                <a:path w="213135" h="50721" extrusionOk="0">
                  <a:moveTo>
                    <a:pt x="213134" y="0"/>
                  </a:moveTo>
                  <a:cubicBezTo>
                    <a:pt x="211884" y="203"/>
                    <a:pt x="210622" y="262"/>
                    <a:pt x="209372" y="441"/>
                  </a:cubicBezTo>
                  <a:cubicBezTo>
                    <a:pt x="207253" y="715"/>
                    <a:pt x="205169" y="977"/>
                    <a:pt x="203121" y="1310"/>
                  </a:cubicBezTo>
                  <a:cubicBezTo>
                    <a:pt x="201645" y="1548"/>
                    <a:pt x="200168" y="1810"/>
                    <a:pt x="198680" y="2036"/>
                  </a:cubicBezTo>
                  <a:cubicBezTo>
                    <a:pt x="196751" y="2322"/>
                    <a:pt x="194858" y="2727"/>
                    <a:pt x="192965" y="3120"/>
                  </a:cubicBezTo>
                  <a:cubicBezTo>
                    <a:pt x="190846" y="3572"/>
                    <a:pt x="188715" y="4036"/>
                    <a:pt x="186619" y="4572"/>
                  </a:cubicBezTo>
                  <a:cubicBezTo>
                    <a:pt x="183857" y="5263"/>
                    <a:pt x="181118" y="6025"/>
                    <a:pt x="178416" y="6811"/>
                  </a:cubicBezTo>
                  <a:cubicBezTo>
                    <a:pt x="174915" y="7846"/>
                    <a:pt x="171510" y="9037"/>
                    <a:pt x="168236" y="10418"/>
                  </a:cubicBezTo>
                  <a:cubicBezTo>
                    <a:pt x="166200" y="11275"/>
                    <a:pt x="164247" y="12287"/>
                    <a:pt x="162128" y="13061"/>
                  </a:cubicBezTo>
                  <a:cubicBezTo>
                    <a:pt x="159485" y="14038"/>
                    <a:pt x="156770" y="14895"/>
                    <a:pt x="153948" y="15562"/>
                  </a:cubicBezTo>
                  <a:cubicBezTo>
                    <a:pt x="150686" y="16324"/>
                    <a:pt x="147400" y="16967"/>
                    <a:pt x="144066" y="17502"/>
                  </a:cubicBezTo>
                  <a:cubicBezTo>
                    <a:pt x="140387" y="18098"/>
                    <a:pt x="136672" y="18574"/>
                    <a:pt x="132946" y="18955"/>
                  </a:cubicBezTo>
                  <a:cubicBezTo>
                    <a:pt x="129564" y="19312"/>
                    <a:pt x="126159" y="19550"/>
                    <a:pt x="122766" y="19824"/>
                  </a:cubicBezTo>
                  <a:cubicBezTo>
                    <a:pt x="119682" y="20062"/>
                    <a:pt x="116598" y="20253"/>
                    <a:pt x="113527" y="20479"/>
                  </a:cubicBezTo>
                  <a:cubicBezTo>
                    <a:pt x="111854" y="20601"/>
                    <a:pt x="110178" y="20651"/>
                    <a:pt x="108503" y="20651"/>
                  </a:cubicBezTo>
                  <a:cubicBezTo>
                    <a:pt x="106589" y="20651"/>
                    <a:pt x="104674" y="20586"/>
                    <a:pt x="102763" y="20491"/>
                  </a:cubicBezTo>
                  <a:cubicBezTo>
                    <a:pt x="101751" y="20443"/>
                    <a:pt x="100727" y="20372"/>
                    <a:pt x="99715" y="20360"/>
                  </a:cubicBezTo>
                  <a:cubicBezTo>
                    <a:pt x="97322" y="20312"/>
                    <a:pt x="94953" y="20015"/>
                    <a:pt x="92583" y="19777"/>
                  </a:cubicBezTo>
                  <a:cubicBezTo>
                    <a:pt x="90488" y="19574"/>
                    <a:pt x="88404" y="19312"/>
                    <a:pt x="86333" y="19003"/>
                  </a:cubicBezTo>
                  <a:cubicBezTo>
                    <a:pt x="84475" y="18717"/>
                    <a:pt x="82594" y="18479"/>
                    <a:pt x="80737" y="18229"/>
                  </a:cubicBezTo>
                  <a:cubicBezTo>
                    <a:pt x="79534" y="18062"/>
                    <a:pt x="78308" y="17931"/>
                    <a:pt x="77093" y="17788"/>
                  </a:cubicBezTo>
                  <a:cubicBezTo>
                    <a:pt x="74796" y="17514"/>
                    <a:pt x="72510" y="17205"/>
                    <a:pt x="70224" y="16907"/>
                  </a:cubicBezTo>
                  <a:cubicBezTo>
                    <a:pt x="67830" y="16598"/>
                    <a:pt x="65461" y="16217"/>
                    <a:pt x="63104" y="15800"/>
                  </a:cubicBezTo>
                  <a:cubicBezTo>
                    <a:pt x="61496" y="15526"/>
                    <a:pt x="59865" y="15300"/>
                    <a:pt x="58258" y="15014"/>
                  </a:cubicBezTo>
                  <a:cubicBezTo>
                    <a:pt x="57365" y="14847"/>
                    <a:pt x="56460" y="14776"/>
                    <a:pt x="55555" y="14657"/>
                  </a:cubicBezTo>
                  <a:cubicBezTo>
                    <a:pt x="52519" y="14228"/>
                    <a:pt x="49447" y="13823"/>
                    <a:pt x="46375" y="13692"/>
                  </a:cubicBezTo>
                  <a:cubicBezTo>
                    <a:pt x="45669" y="13661"/>
                    <a:pt x="44965" y="13645"/>
                    <a:pt x="44262" y="13645"/>
                  </a:cubicBezTo>
                  <a:cubicBezTo>
                    <a:pt x="42856" y="13645"/>
                    <a:pt x="41454" y="13708"/>
                    <a:pt x="40041" y="13835"/>
                  </a:cubicBezTo>
                  <a:cubicBezTo>
                    <a:pt x="37481" y="14062"/>
                    <a:pt x="34969" y="14454"/>
                    <a:pt x="32481" y="14931"/>
                  </a:cubicBezTo>
                  <a:cubicBezTo>
                    <a:pt x="30421" y="15324"/>
                    <a:pt x="28397" y="15883"/>
                    <a:pt x="26385" y="16419"/>
                  </a:cubicBezTo>
                  <a:cubicBezTo>
                    <a:pt x="22456" y="17491"/>
                    <a:pt x="18610" y="18717"/>
                    <a:pt x="14740" y="19896"/>
                  </a:cubicBezTo>
                  <a:cubicBezTo>
                    <a:pt x="10740" y="21098"/>
                    <a:pt x="6847" y="22491"/>
                    <a:pt x="3215" y="24277"/>
                  </a:cubicBezTo>
                  <a:cubicBezTo>
                    <a:pt x="2263" y="24729"/>
                    <a:pt x="1191" y="25003"/>
                    <a:pt x="0" y="25349"/>
                  </a:cubicBezTo>
                  <a:lnTo>
                    <a:pt x="0" y="25384"/>
                  </a:lnTo>
                  <a:cubicBezTo>
                    <a:pt x="2227" y="25884"/>
                    <a:pt x="3965" y="26837"/>
                    <a:pt x="5811" y="27647"/>
                  </a:cubicBezTo>
                  <a:cubicBezTo>
                    <a:pt x="8692" y="28932"/>
                    <a:pt x="11764" y="29909"/>
                    <a:pt x="14836" y="30861"/>
                  </a:cubicBezTo>
                  <a:cubicBezTo>
                    <a:pt x="17836" y="31802"/>
                    <a:pt x="20872" y="32707"/>
                    <a:pt x="23908" y="33600"/>
                  </a:cubicBezTo>
                  <a:cubicBezTo>
                    <a:pt x="27540" y="34695"/>
                    <a:pt x="31231" y="35612"/>
                    <a:pt x="35041" y="36279"/>
                  </a:cubicBezTo>
                  <a:cubicBezTo>
                    <a:pt x="38068" y="36811"/>
                    <a:pt x="41125" y="37053"/>
                    <a:pt x="44194" y="37053"/>
                  </a:cubicBezTo>
                  <a:cubicBezTo>
                    <a:pt x="45518" y="37053"/>
                    <a:pt x="46845" y="37008"/>
                    <a:pt x="48173" y="36921"/>
                  </a:cubicBezTo>
                  <a:cubicBezTo>
                    <a:pt x="50400" y="36779"/>
                    <a:pt x="52638" y="36493"/>
                    <a:pt x="54841" y="36148"/>
                  </a:cubicBezTo>
                  <a:cubicBezTo>
                    <a:pt x="56627" y="35862"/>
                    <a:pt x="58436" y="35659"/>
                    <a:pt x="60222" y="35374"/>
                  </a:cubicBezTo>
                  <a:cubicBezTo>
                    <a:pt x="61806" y="35136"/>
                    <a:pt x="63377" y="34850"/>
                    <a:pt x="64961" y="34588"/>
                  </a:cubicBezTo>
                  <a:cubicBezTo>
                    <a:pt x="66771" y="34278"/>
                    <a:pt x="68604" y="33993"/>
                    <a:pt x="70438" y="33766"/>
                  </a:cubicBezTo>
                  <a:cubicBezTo>
                    <a:pt x="71474" y="33635"/>
                    <a:pt x="72521" y="33528"/>
                    <a:pt x="73557" y="33362"/>
                  </a:cubicBezTo>
                  <a:cubicBezTo>
                    <a:pt x="76022" y="33004"/>
                    <a:pt x="78486" y="32742"/>
                    <a:pt x="80963" y="32457"/>
                  </a:cubicBezTo>
                  <a:cubicBezTo>
                    <a:pt x="82808" y="32230"/>
                    <a:pt x="84618" y="31921"/>
                    <a:pt x="86452" y="31683"/>
                  </a:cubicBezTo>
                  <a:cubicBezTo>
                    <a:pt x="88535" y="31397"/>
                    <a:pt x="90607" y="31123"/>
                    <a:pt x="92703" y="30909"/>
                  </a:cubicBezTo>
                  <a:cubicBezTo>
                    <a:pt x="94155" y="30766"/>
                    <a:pt x="95620" y="30575"/>
                    <a:pt x="97108" y="30492"/>
                  </a:cubicBezTo>
                  <a:cubicBezTo>
                    <a:pt x="98406" y="30421"/>
                    <a:pt x="99692" y="30290"/>
                    <a:pt x="100989" y="30254"/>
                  </a:cubicBezTo>
                  <a:cubicBezTo>
                    <a:pt x="103621" y="30194"/>
                    <a:pt x="106276" y="30063"/>
                    <a:pt x="108907" y="30052"/>
                  </a:cubicBezTo>
                  <a:cubicBezTo>
                    <a:pt x="111800" y="30052"/>
                    <a:pt x="114670" y="30266"/>
                    <a:pt x="117539" y="30480"/>
                  </a:cubicBezTo>
                  <a:lnTo>
                    <a:pt x="122897" y="30885"/>
                  </a:lnTo>
                  <a:cubicBezTo>
                    <a:pt x="124754" y="31016"/>
                    <a:pt x="126623" y="31147"/>
                    <a:pt x="128469" y="31314"/>
                  </a:cubicBezTo>
                  <a:cubicBezTo>
                    <a:pt x="131326" y="31576"/>
                    <a:pt x="134196" y="31849"/>
                    <a:pt x="137041" y="32195"/>
                  </a:cubicBezTo>
                  <a:cubicBezTo>
                    <a:pt x="139042" y="32433"/>
                    <a:pt x="141054" y="32695"/>
                    <a:pt x="143054" y="33028"/>
                  </a:cubicBezTo>
                  <a:cubicBezTo>
                    <a:pt x="144459" y="33242"/>
                    <a:pt x="145864" y="33481"/>
                    <a:pt x="147257" y="33719"/>
                  </a:cubicBezTo>
                  <a:cubicBezTo>
                    <a:pt x="149102" y="34040"/>
                    <a:pt x="150936" y="34421"/>
                    <a:pt x="152770" y="34826"/>
                  </a:cubicBezTo>
                  <a:cubicBezTo>
                    <a:pt x="156008" y="35540"/>
                    <a:pt x="159128" y="36493"/>
                    <a:pt x="162164" y="37612"/>
                  </a:cubicBezTo>
                  <a:cubicBezTo>
                    <a:pt x="164271" y="38398"/>
                    <a:pt x="166236" y="39362"/>
                    <a:pt x="168260" y="40255"/>
                  </a:cubicBezTo>
                  <a:cubicBezTo>
                    <a:pt x="171641" y="41732"/>
                    <a:pt x="175177" y="42934"/>
                    <a:pt x="178809" y="43994"/>
                  </a:cubicBezTo>
                  <a:cubicBezTo>
                    <a:pt x="181404" y="44756"/>
                    <a:pt x="183988" y="45482"/>
                    <a:pt x="186631" y="46137"/>
                  </a:cubicBezTo>
                  <a:cubicBezTo>
                    <a:pt x="188726" y="46673"/>
                    <a:pt x="190834" y="47149"/>
                    <a:pt x="192977" y="47554"/>
                  </a:cubicBezTo>
                  <a:cubicBezTo>
                    <a:pt x="194965" y="47923"/>
                    <a:pt x="196906" y="48363"/>
                    <a:pt x="198894" y="48709"/>
                  </a:cubicBezTo>
                  <a:cubicBezTo>
                    <a:pt x="201228" y="49113"/>
                    <a:pt x="203550" y="49494"/>
                    <a:pt x="205919" y="49792"/>
                  </a:cubicBezTo>
                  <a:cubicBezTo>
                    <a:pt x="208026" y="50066"/>
                    <a:pt x="210146" y="50328"/>
                    <a:pt x="212253" y="50626"/>
                  </a:cubicBezTo>
                  <a:cubicBezTo>
                    <a:pt x="212551" y="50673"/>
                    <a:pt x="212837" y="50709"/>
                    <a:pt x="213134" y="50721"/>
                  </a:cubicBezTo>
                  <a:lnTo>
                    <a:pt x="2131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5"/>
            <p:cNvSpPr/>
            <p:nvPr/>
          </p:nvSpPr>
          <p:spPr>
            <a:xfrm>
              <a:off x="2347041" y="2569358"/>
              <a:ext cx="32" cy="1564"/>
            </a:xfrm>
            <a:custGeom>
              <a:avLst/>
              <a:gdLst/>
              <a:ahLst/>
              <a:cxnLst/>
              <a:rect l="l" t="t" r="r" b="b"/>
              <a:pathLst>
                <a:path w="1" h="49" extrusionOk="0">
                  <a:moveTo>
                    <a:pt x="1" y="48"/>
                  </a:moveTo>
                  <a:lnTo>
                    <a:pt x="1" y="48"/>
                  </a:lnTo>
                  <a:lnTo>
                    <a:pt x="1" y="1"/>
                  </a:lnTo>
                  <a:close/>
                </a:path>
              </a:pathLst>
            </a:custGeom>
            <a:solidFill>
              <a:srgbClr val="EDB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5"/>
            <p:cNvSpPr/>
            <p:nvPr/>
          </p:nvSpPr>
          <p:spPr>
            <a:xfrm>
              <a:off x="1100622" y="2583055"/>
              <a:ext cx="8043144" cy="2124999"/>
            </a:xfrm>
            <a:custGeom>
              <a:avLst/>
              <a:gdLst/>
              <a:ahLst/>
              <a:cxnLst/>
              <a:rect l="l" t="t" r="r" b="b"/>
              <a:pathLst>
                <a:path w="252235" h="66557" extrusionOk="0">
                  <a:moveTo>
                    <a:pt x="0" y="0"/>
                  </a:moveTo>
                  <a:cubicBezTo>
                    <a:pt x="143" y="239"/>
                    <a:pt x="369" y="274"/>
                    <a:pt x="560" y="286"/>
                  </a:cubicBezTo>
                  <a:cubicBezTo>
                    <a:pt x="2286" y="405"/>
                    <a:pt x="3929" y="834"/>
                    <a:pt x="5620" y="1072"/>
                  </a:cubicBezTo>
                  <a:cubicBezTo>
                    <a:pt x="7144" y="1286"/>
                    <a:pt x="8632" y="1608"/>
                    <a:pt x="10144" y="1846"/>
                  </a:cubicBezTo>
                  <a:cubicBezTo>
                    <a:pt x="11871" y="2120"/>
                    <a:pt x="13526" y="2560"/>
                    <a:pt x="15193" y="2965"/>
                  </a:cubicBezTo>
                  <a:cubicBezTo>
                    <a:pt x="17157" y="3441"/>
                    <a:pt x="19169" y="3858"/>
                    <a:pt x="21086" y="4453"/>
                  </a:cubicBezTo>
                  <a:cubicBezTo>
                    <a:pt x="26694" y="6192"/>
                    <a:pt x="32433" y="7739"/>
                    <a:pt x="37862" y="9823"/>
                  </a:cubicBezTo>
                  <a:cubicBezTo>
                    <a:pt x="40410" y="10799"/>
                    <a:pt x="42803" y="11942"/>
                    <a:pt x="45327" y="12942"/>
                  </a:cubicBezTo>
                  <a:cubicBezTo>
                    <a:pt x="48602" y="14216"/>
                    <a:pt x="51864" y="15514"/>
                    <a:pt x="55317" y="16526"/>
                  </a:cubicBezTo>
                  <a:cubicBezTo>
                    <a:pt x="58127" y="17348"/>
                    <a:pt x="61032" y="17967"/>
                    <a:pt x="64044" y="18336"/>
                  </a:cubicBezTo>
                  <a:cubicBezTo>
                    <a:pt x="67336" y="18737"/>
                    <a:pt x="70649" y="18887"/>
                    <a:pt x="73956" y="18887"/>
                  </a:cubicBezTo>
                  <a:cubicBezTo>
                    <a:pt x="74967" y="18887"/>
                    <a:pt x="75977" y="18873"/>
                    <a:pt x="76986" y="18848"/>
                  </a:cubicBezTo>
                  <a:cubicBezTo>
                    <a:pt x="79796" y="18777"/>
                    <a:pt x="82594" y="18574"/>
                    <a:pt x="85416" y="18372"/>
                  </a:cubicBezTo>
                  <a:cubicBezTo>
                    <a:pt x="88642" y="18134"/>
                    <a:pt x="91857" y="17895"/>
                    <a:pt x="95072" y="17586"/>
                  </a:cubicBezTo>
                  <a:cubicBezTo>
                    <a:pt x="98036" y="17300"/>
                    <a:pt x="101013" y="17074"/>
                    <a:pt x="103966" y="16752"/>
                  </a:cubicBezTo>
                  <a:cubicBezTo>
                    <a:pt x="106883" y="16419"/>
                    <a:pt x="109847" y="16276"/>
                    <a:pt x="112776" y="15990"/>
                  </a:cubicBezTo>
                  <a:cubicBezTo>
                    <a:pt x="115206" y="15757"/>
                    <a:pt x="117640" y="15678"/>
                    <a:pt x="120076" y="15678"/>
                  </a:cubicBezTo>
                  <a:cubicBezTo>
                    <a:pt x="121865" y="15678"/>
                    <a:pt x="123655" y="15721"/>
                    <a:pt x="125445" y="15776"/>
                  </a:cubicBezTo>
                  <a:cubicBezTo>
                    <a:pt x="127897" y="15860"/>
                    <a:pt x="130362" y="16062"/>
                    <a:pt x="132815" y="16241"/>
                  </a:cubicBezTo>
                  <a:cubicBezTo>
                    <a:pt x="134470" y="16360"/>
                    <a:pt x="136101" y="16491"/>
                    <a:pt x="137744" y="16669"/>
                  </a:cubicBezTo>
                  <a:cubicBezTo>
                    <a:pt x="139863" y="16895"/>
                    <a:pt x="141982" y="17181"/>
                    <a:pt x="144078" y="17526"/>
                  </a:cubicBezTo>
                  <a:cubicBezTo>
                    <a:pt x="146864" y="18003"/>
                    <a:pt x="149602" y="18562"/>
                    <a:pt x="152329" y="19205"/>
                  </a:cubicBezTo>
                  <a:cubicBezTo>
                    <a:pt x="156710" y="20241"/>
                    <a:pt x="161092" y="21289"/>
                    <a:pt x="165331" y="22670"/>
                  </a:cubicBezTo>
                  <a:cubicBezTo>
                    <a:pt x="168105" y="23575"/>
                    <a:pt x="170915" y="24408"/>
                    <a:pt x="173582" y="25504"/>
                  </a:cubicBezTo>
                  <a:cubicBezTo>
                    <a:pt x="177153" y="26956"/>
                    <a:pt x="180451" y="28718"/>
                    <a:pt x="183666" y="30564"/>
                  </a:cubicBezTo>
                  <a:cubicBezTo>
                    <a:pt x="185976" y="31885"/>
                    <a:pt x="188429" y="33016"/>
                    <a:pt x="190762" y="34278"/>
                  </a:cubicBezTo>
                  <a:cubicBezTo>
                    <a:pt x="191858" y="34862"/>
                    <a:pt x="192894" y="35505"/>
                    <a:pt x="193894" y="36183"/>
                  </a:cubicBezTo>
                  <a:cubicBezTo>
                    <a:pt x="196382" y="37910"/>
                    <a:pt x="199061" y="39458"/>
                    <a:pt x="201645" y="41101"/>
                  </a:cubicBezTo>
                  <a:cubicBezTo>
                    <a:pt x="206086" y="43875"/>
                    <a:pt x="210408" y="46756"/>
                    <a:pt x="214920" y="49459"/>
                  </a:cubicBezTo>
                  <a:cubicBezTo>
                    <a:pt x="221230" y="53269"/>
                    <a:pt x="227481" y="57150"/>
                    <a:pt x="234411" y="60341"/>
                  </a:cubicBezTo>
                  <a:cubicBezTo>
                    <a:pt x="237959" y="61996"/>
                    <a:pt x="241566" y="63603"/>
                    <a:pt x="245352" y="64925"/>
                  </a:cubicBezTo>
                  <a:cubicBezTo>
                    <a:pt x="247138" y="65544"/>
                    <a:pt x="249043" y="65949"/>
                    <a:pt x="250972" y="66282"/>
                  </a:cubicBezTo>
                  <a:cubicBezTo>
                    <a:pt x="251389" y="66354"/>
                    <a:pt x="251806" y="66473"/>
                    <a:pt x="252234" y="66556"/>
                  </a:cubicBezTo>
                  <a:lnTo>
                    <a:pt x="252234" y="25694"/>
                  </a:lnTo>
                  <a:cubicBezTo>
                    <a:pt x="250579" y="25563"/>
                    <a:pt x="248924" y="25337"/>
                    <a:pt x="247293" y="25111"/>
                  </a:cubicBezTo>
                  <a:cubicBezTo>
                    <a:pt x="245400" y="24861"/>
                    <a:pt x="243531" y="24611"/>
                    <a:pt x="241673" y="24337"/>
                  </a:cubicBezTo>
                  <a:cubicBezTo>
                    <a:pt x="239471" y="24015"/>
                    <a:pt x="237268" y="23646"/>
                    <a:pt x="235089" y="23206"/>
                  </a:cubicBezTo>
                  <a:cubicBezTo>
                    <a:pt x="233256" y="22848"/>
                    <a:pt x="231410" y="22491"/>
                    <a:pt x="229600" y="22098"/>
                  </a:cubicBezTo>
                  <a:cubicBezTo>
                    <a:pt x="227303" y="21575"/>
                    <a:pt x="225028" y="21039"/>
                    <a:pt x="222778" y="20443"/>
                  </a:cubicBezTo>
                  <a:cubicBezTo>
                    <a:pt x="220373" y="19800"/>
                    <a:pt x="217956" y="19134"/>
                    <a:pt x="215599" y="18372"/>
                  </a:cubicBezTo>
                  <a:cubicBezTo>
                    <a:pt x="211765" y="17145"/>
                    <a:pt x="208062" y="15788"/>
                    <a:pt x="204526" y="14133"/>
                  </a:cubicBezTo>
                  <a:cubicBezTo>
                    <a:pt x="200537" y="12252"/>
                    <a:pt x="196263" y="10871"/>
                    <a:pt x="191751" y="9871"/>
                  </a:cubicBezTo>
                  <a:cubicBezTo>
                    <a:pt x="188714" y="9192"/>
                    <a:pt x="185666" y="8573"/>
                    <a:pt x="182559" y="8120"/>
                  </a:cubicBezTo>
                  <a:cubicBezTo>
                    <a:pt x="178761" y="7549"/>
                    <a:pt x="174951" y="7049"/>
                    <a:pt x="171105" y="6668"/>
                  </a:cubicBezTo>
                  <a:cubicBezTo>
                    <a:pt x="167998" y="6370"/>
                    <a:pt x="164890" y="6132"/>
                    <a:pt x="161782" y="5870"/>
                  </a:cubicBezTo>
                  <a:cubicBezTo>
                    <a:pt x="159723" y="5692"/>
                    <a:pt x="157651" y="5501"/>
                    <a:pt x="155567" y="5418"/>
                  </a:cubicBezTo>
                  <a:cubicBezTo>
                    <a:pt x="153817" y="5346"/>
                    <a:pt x="152067" y="5144"/>
                    <a:pt x="150305" y="5108"/>
                  </a:cubicBezTo>
                  <a:cubicBezTo>
                    <a:pt x="149352" y="5093"/>
                    <a:pt x="148399" y="5084"/>
                    <a:pt x="147446" y="5084"/>
                  </a:cubicBezTo>
                  <a:cubicBezTo>
                    <a:pt x="144768" y="5084"/>
                    <a:pt x="142092" y="5149"/>
                    <a:pt x="139423" y="5299"/>
                  </a:cubicBezTo>
                  <a:cubicBezTo>
                    <a:pt x="136613" y="5465"/>
                    <a:pt x="133827" y="5692"/>
                    <a:pt x="131029" y="6013"/>
                  </a:cubicBezTo>
                  <a:cubicBezTo>
                    <a:pt x="127826" y="6370"/>
                    <a:pt x="124659" y="6882"/>
                    <a:pt x="121468" y="7311"/>
                  </a:cubicBezTo>
                  <a:cubicBezTo>
                    <a:pt x="119384" y="7597"/>
                    <a:pt x="117289" y="7763"/>
                    <a:pt x="115217" y="8037"/>
                  </a:cubicBezTo>
                  <a:cubicBezTo>
                    <a:pt x="112383" y="8430"/>
                    <a:pt x="109538" y="8775"/>
                    <a:pt x="106704" y="9204"/>
                  </a:cubicBezTo>
                  <a:cubicBezTo>
                    <a:pt x="102918" y="9787"/>
                    <a:pt x="99179" y="10537"/>
                    <a:pt x="95358" y="10978"/>
                  </a:cubicBezTo>
                  <a:cubicBezTo>
                    <a:pt x="93274" y="11216"/>
                    <a:pt x="91214" y="11597"/>
                    <a:pt x="89119" y="11776"/>
                  </a:cubicBezTo>
                  <a:cubicBezTo>
                    <a:pt x="87153" y="11952"/>
                    <a:pt x="85183" y="12064"/>
                    <a:pt x="83211" y="12064"/>
                  </a:cubicBezTo>
                  <a:cubicBezTo>
                    <a:pt x="82125" y="12064"/>
                    <a:pt x="81038" y="12030"/>
                    <a:pt x="79951" y="11954"/>
                  </a:cubicBezTo>
                  <a:cubicBezTo>
                    <a:pt x="75057" y="11633"/>
                    <a:pt x="70354" y="10680"/>
                    <a:pt x="65723" y="9430"/>
                  </a:cubicBezTo>
                  <a:cubicBezTo>
                    <a:pt x="61151" y="8192"/>
                    <a:pt x="56686" y="6775"/>
                    <a:pt x="52209" y="5394"/>
                  </a:cubicBezTo>
                  <a:cubicBezTo>
                    <a:pt x="48661" y="4287"/>
                    <a:pt x="45232" y="3025"/>
                    <a:pt x="41994" y="1453"/>
                  </a:cubicBezTo>
                  <a:cubicBezTo>
                    <a:pt x="40090" y="523"/>
                    <a:pt x="37960" y="15"/>
                    <a:pt x="35699" y="15"/>
                  </a:cubicBezTo>
                  <a:cubicBezTo>
                    <a:pt x="35528" y="15"/>
                    <a:pt x="35356" y="18"/>
                    <a:pt x="35183" y="24"/>
                  </a:cubicBezTo>
                  <a:cubicBezTo>
                    <a:pt x="32828" y="97"/>
                    <a:pt x="30472" y="121"/>
                    <a:pt x="28115" y="121"/>
                  </a:cubicBezTo>
                  <a:cubicBezTo>
                    <a:pt x="23480" y="121"/>
                    <a:pt x="18844" y="28"/>
                    <a:pt x="14215" y="28"/>
                  </a:cubicBezTo>
                  <a:cubicBezTo>
                    <a:pt x="13454" y="28"/>
                    <a:pt x="12692" y="30"/>
                    <a:pt x="11930" y="36"/>
                  </a:cubicBezTo>
                  <a:cubicBezTo>
                    <a:pt x="11086" y="42"/>
                    <a:pt x="10242" y="44"/>
                    <a:pt x="9399" y="44"/>
                  </a:cubicBezTo>
                  <a:cubicBezTo>
                    <a:pt x="6611" y="44"/>
                    <a:pt x="3824" y="19"/>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5"/>
            <p:cNvSpPr/>
            <p:nvPr/>
          </p:nvSpPr>
          <p:spPr>
            <a:xfrm>
              <a:off x="1104800" y="434909"/>
              <a:ext cx="8038584" cy="2120178"/>
            </a:xfrm>
            <a:custGeom>
              <a:avLst/>
              <a:gdLst/>
              <a:ahLst/>
              <a:cxnLst/>
              <a:rect l="l" t="t" r="r" b="b"/>
              <a:pathLst>
                <a:path w="252092" h="66406" extrusionOk="0">
                  <a:moveTo>
                    <a:pt x="252091" y="0"/>
                  </a:moveTo>
                  <a:cubicBezTo>
                    <a:pt x="251520" y="119"/>
                    <a:pt x="250925" y="179"/>
                    <a:pt x="250365" y="286"/>
                  </a:cubicBezTo>
                  <a:cubicBezTo>
                    <a:pt x="246924" y="881"/>
                    <a:pt x="243817" y="2001"/>
                    <a:pt x="240769" y="3263"/>
                  </a:cubicBezTo>
                  <a:cubicBezTo>
                    <a:pt x="234851" y="5715"/>
                    <a:pt x="229196" y="8454"/>
                    <a:pt x="223897" y="11585"/>
                  </a:cubicBezTo>
                  <a:cubicBezTo>
                    <a:pt x="218540" y="14740"/>
                    <a:pt x="213182" y="17907"/>
                    <a:pt x="208050" y="21277"/>
                  </a:cubicBezTo>
                  <a:cubicBezTo>
                    <a:pt x="203919" y="23979"/>
                    <a:pt x="199585" y="26492"/>
                    <a:pt x="195430" y="29206"/>
                  </a:cubicBezTo>
                  <a:cubicBezTo>
                    <a:pt x="192727" y="30968"/>
                    <a:pt x="189929" y="32623"/>
                    <a:pt x="186917" y="34100"/>
                  </a:cubicBezTo>
                  <a:cubicBezTo>
                    <a:pt x="184416" y="35314"/>
                    <a:pt x="182130" y="36767"/>
                    <a:pt x="179689" y="38041"/>
                  </a:cubicBezTo>
                  <a:cubicBezTo>
                    <a:pt x="175653" y="40172"/>
                    <a:pt x="171331" y="41910"/>
                    <a:pt x="166771" y="43315"/>
                  </a:cubicBezTo>
                  <a:cubicBezTo>
                    <a:pt x="163640" y="44268"/>
                    <a:pt x="160544" y="45244"/>
                    <a:pt x="157341" y="46042"/>
                  </a:cubicBezTo>
                  <a:cubicBezTo>
                    <a:pt x="154043" y="46839"/>
                    <a:pt x="150757" y="47685"/>
                    <a:pt x="147388" y="48340"/>
                  </a:cubicBezTo>
                  <a:cubicBezTo>
                    <a:pt x="144292" y="48935"/>
                    <a:pt x="141173" y="49435"/>
                    <a:pt x="137982" y="49756"/>
                  </a:cubicBezTo>
                  <a:cubicBezTo>
                    <a:pt x="134065" y="50161"/>
                    <a:pt x="130159" y="50471"/>
                    <a:pt x="126230" y="50638"/>
                  </a:cubicBezTo>
                  <a:cubicBezTo>
                    <a:pt x="124290" y="50725"/>
                    <a:pt x="122349" y="50773"/>
                    <a:pt x="120405" y="50773"/>
                  </a:cubicBezTo>
                  <a:cubicBezTo>
                    <a:pt x="118652" y="50773"/>
                    <a:pt x="116895" y="50734"/>
                    <a:pt x="115134" y="50649"/>
                  </a:cubicBezTo>
                  <a:cubicBezTo>
                    <a:pt x="112991" y="50542"/>
                    <a:pt x="110871" y="50328"/>
                    <a:pt x="108740" y="50149"/>
                  </a:cubicBezTo>
                  <a:cubicBezTo>
                    <a:pt x="106918" y="49995"/>
                    <a:pt x="105109" y="49816"/>
                    <a:pt x="103287" y="49649"/>
                  </a:cubicBezTo>
                  <a:cubicBezTo>
                    <a:pt x="101942" y="49518"/>
                    <a:pt x="100572" y="49387"/>
                    <a:pt x="99215" y="49268"/>
                  </a:cubicBezTo>
                  <a:cubicBezTo>
                    <a:pt x="96310" y="49030"/>
                    <a:pt x="93429" y="48721"/>
                    <a:pt x="90524" y="48459"/>
                  </a:cubicBezTo>
                  <a:cubicBezTo>
                    <a:pt x="88559" y="48292"/>
                    <a:pt x="86594" y="48221"/>
                    <a:pt x="84642" y="48042"/>
                  </a:cubicBezTo>
                  <a:cubicBezTo>
                    <a:pt x="81284" y="47732"/>
                    <a:pt x="77903" y="47685"/>
                    <a:pt x="74522" y="47661"/>
                  </a:cubicBezTo>
                  <a:cubicBezTo>
                    <a:pt x="73933" y="47655"/>
                    <a:pt x="73344" y="47651"/>
                    <a:pt x="72756" y="47651"/>
                  </a:cubicBezTo>
                  <a:cubicBezTo>
                    <a:pt x="69788" y="47651"/>
                    <a:pt x="66829" y="47744"/>
                    <a:pt x="63877" y="48101"/>
                  </a:cubicBezTo>
                  <a:cubicBezTo>
                    <a:pt x="61877" y="48352"/>
                    <a:pt x="59913" y="48768"/>
                    <a:pt x="57960" y="49221"/>
                  </a:cubicBezTo>
                  <a:cubicBezTo>
                    <a:pt x="53209" y="50316"/>
                    <a:pt x="48792" y="52019"/>
                    <a:pt x="44518" y="53852"/>
                  </a:cubicBezTo>
                  <a:cubicBezTo>
                    <a:pt x="40303" y="55662"/>
                    <a:pt x="35981" y="57257"/>
                    <a:pt x="31600" y="58805"/>
                  </a:cubicBezTo>
                  <a:cubicBezTo>
                    <a:pt x="29730" y="59460"/>
                    <a:pt x="27766" y="59948"/>
                    <a:pt x="25825" y="60520"/>
                  </a:cubicBezTo>
                  <a:cubicBezTo>
                    <a:pt x="24325" y="60960"/>
                    <a:pt x="22837" y="61413"/>
                    <a:pt x="21348" y="61877"/>
                  </a:cubicBezTo>
                  <a:cubicBezTo>
                    <a:pt x="19431" y="62484"/>
                    <a:pt x="17431" y="62889"/>
                    <a:pt x="15467" y="63377"/>
                  </a:cubicBezTo>
                  <a:cubicBezTo>
                    <a:pt x="13835" y="63782"/>
                    <a:pt x="12204" y="64223"/>
                    <a:pt x="10525" y="64508"/>
                  </a:cubicBezTo>
                  <a:cubicBezTo>
                    <a:pt x="8870" y="64794"/>
                    <a:pt x="7239" y="65044"/>
                    <a:pt x="5596" y="65354"/>
                  </a:cubicBezTo>
                  <a:cubicBezTo>
                    <a:pt x="3667" y="65711"/>
                    <a:pt x="1691" y="65937"/>
                    <a:pt x="0" y="66318"/>
                  </a:cubicBezTo>
                  <a:lnTo>
                    <a:pt x="24384" y="66318"/>
                  </a:lnTo>
                  <a:cubicBezTo>
                    <a:pt x="27480" y="66318"/>
                    <a:pt x="30587" y="66342"/>
                    <a:pt x="33683" y="66354"/>
                  </a:cubicBezTo>
                  <a:cubicBezTo>
                    <a:pt x="34384" y="66354"/>
                    <a:pt x="35084" y="66405"/>
                    <a:pt x="35789" y="66405"/>
                  </a:cubicBezTo>
                  <a:cubicBezTo>
                    <a:pt x="36102" y="66405"/>
                    <a:pt x="36416" y="66395"/>
                    <a:pt x="36731" y="66366"/>
                  </a:cubicBezTo>
                  <a:cubicBezTo>
                    <a:pt x="38731" y="66187"/>
                    <a:pt x="40577" y="65699"/>
                    <a:pt x="42232" y="64877"/>
                  </a:cubicBezTo>
                  <a:cubicBezTo>
                    <a:pt x="45816" y="63091"/>
                    <a:pt x="49745" y="61817"/>
                    <a:pt x="53686" y="60579"/>
                  </a:cubicBezTo>
                  <a:cubicBezTo>
                    <a:pt x="56722" y="59627"/>
                    <a:pt x="59770" y="58674"/>
                    <a:pt x="62853" y="57793"/>
                  </a:cubicBezTo>
                  <a:cubicBezTo>
                    <a:pt x="66175" y="56841"/>
                    <a:pt x="69521" y="55995"/>
                    <a:pt x="72974" y="55352"/>
                  </a:cubicBezTo>
                  <a:cubicBezTo>
                    <a:pt x="76463" y="54700"/>
                    <a:pt x="79967" y="54415"/>
                    <a:pt x="83516" y="54415"/>
                  </a:cubicBezTo>
                  <a:cubicBezTo>
                    <a:pt x="84436" y="54415"/>
                    <a:pt x="85359" y="54435"/>
                    <a:pt x="86285" y="54471"/>
                  </a:cubicBezTo>
                  <a:cubicBezTo>
                    <a:pt x="88071" y="54555"/>
                    <a:pt x="89833" y="54769"/>
                    <a:pt x="91607" y="55007"/>
                  </a:cubicBezTo>
                  <a:cubicBezTo>
                    <a:pt x="93548" y="55281"/>
                    <a:pt x="95488" y="55507"/>
                    <a:pt x="97429" y="55769"/>
                  </a:cubicBezTo>
                  <a:cubicBezTo>
                    <a:pt x="99048" y="56007"/>
                    <a:pt x="100656" y="56281"/>
                    <a:pt x="102275" y="56543"/>
                  </a:cubicBezTo>
                  <a:cubicBezTo>
                    <a:pt x="103966" y="56829"/>
                    <a:pt x="105633" y="57138"/>
                    <a:pt x="107323" y="57365"/>
                  </a:cubicBezTo>
                  <a:cubicBezTo>
                    <a:pt x="109335" y="57626"/>
                    <a:pt x="111324" y="57924"/>
                    <a:pt x="113336" y="58198"/>
                  </a:cubicBezTo>
                  <a:cubicBezTo>
                    <a:pt x="115372" y="58460"/>
                    <a:pt x="117432" y="58698"/>
                    <a:pt x="119480" y="58936"/>
                  </a:cubicBezTo>
                  <a:cubicBezTo>
                    <a:pt x="121539" y="59174"/>
                    <a:pt x="123575" y="59448"/>
                    <a:pt x="125599" y="59770"/>
                  </a:cubicBezTo>
                  <a:cubicBezTo>
                    <a:pt x="126528" y="59924"/>
                    <a:pt x="127457" y="60091"/>
                    <a:pt x="128397" y="60174"/>
                  </a:cubicBezTo>
                  <a:cubicBezTo>
                    <a:pt x="131672" y="60532"/>
                    <a:pt x="134934" y="60936"/>
                    <a:pt x="138232" y="61127"/>
                  </a:cubicBezTo>
                  <a:cubicBezTo>
                    <a:pt x="140613" y="61258"/>
                    <a:pt x="143006" y="61282"/>
                    <a:pt x="145411" y="61377"/>
                  </a:cubicBezTo>
                  <a:cubicBezTo>
                    <a:pt x="146056" y="61403"/>
                    <a:pt x="146699" y="61415"/>
                    <a:pt x="147341" y="61415"/>
                  </a:cubicBezTo>
                  <a:cubicBezTo>
                    <a:pt x="150495" y="61415"/>
                    <a:pt x="153626" y="61136"/>
                    <a:pt x="156782" y="60948"/>
                  </a:cubicBezTo>
                  <a:cubicBezTo>
                    <a:pt x="160139" y="60746"/>
                    <a:pt x="163509" y="60448"/>
                    <a:pt x="166855" y="60174"/>
                  </a:cubicBezTo>
                  <a:cubicBezTo>
                    <a:pt x="169545" y="59972"/>
                    <a:pt x="172224" y="59698"/>
                    <a:pt x="174903" y="59377"/>
                  </a:cubicBezTo>
                  <a:cubicBezTo>
                    <a:pt x="176891" y="59139"/>
                    <a:pt x="178856" y="58853"/>
                    <a:pt x="180832" y="58603"/>
                  </a:cubicBezTo>
                  <a:cubicBezTo>
                    <a:pt x="182452" y="58388"/>
                    <a:pt x="184059" y="58079"/>
                    <a:pt x="185666" y="57793"/>
                  </a:cubicBezTo>
                  <a:cubicBezTo>
                    <a:pt x="187452" y="57484"/>
                    <a:pt x="189214" y="57115"/>
                    <a:pt x="190965" y="56734"/>
                  </a:cubicBezTo>
                  <a:cubicBezTo>
                    <a:pt x="193608" y="56186"/>
                    <a:pt x="196144" y="55424"/>
                    <a:pt x="198656" y="54626"/>
                  </a:cubicBezTo>
                  <a:cubicBezTo>
                    <a:pt x="201871" y="53602"/>
                    <a:pt x="204716" y="52090"/>
                    <a:pt x="207752" y="50840"/>
                  </a:cubicBezTo>
                  <a:cubicBezTo>
                    <a:pt x="211324" y="49375"/>
                    <a:pt x="215027" y="48137"/>
                    <a:pt x="218849" y="47078"/>
                  </a:cubicBezTo>
                  <a:cubicBezTo>
                    <a:pt x="220968" y="46494"/>
                    <a:pt x="223064" y="45923"/>
                    <a:pt x="225183" y="45363"/>
                  </a:cubicBezTo>
                  <a:cubicBezTo>
                    <a:pt x="226874" y="44923"/>
                    <a:pt x="228588" y="44565"/>
                    <a:pt x="230315" y="44196"/>
                  </a:cubicBezTo>
                  <a:cubicBezTo>
                    <a:pt x="232065" y="43815"/>
                    <a:pt x="233827" y="43434"/>
                    <a:pt x="235601" y="43125"/>
                  </a:cubicBezTo>
                  <a:cubicBezTo>
                    <a:pt x="237232" y="42839"/>
                    <a:pt x="238887" y="42541"/>
                    <a:pt x="240518" y="42267"/>
                  </a:cubicBezTo>
                  <a:cubicBezTo>
                    <a:pt x="242340" y="41970"/>
                    <a:pt x="244186" y="41720"/>
                    <a:pt x="245995" y="41434"/>
                  </a:cubicBezTo>
                  <a:cubicBezTo>
                    <a:pt x="246865" y="41303"/>
                    <a:pt x="247746" y="41220"/>
                    <a:pt x="248603" y="41124"/>
                  </a:cubicBezTo>
                  <a:cubicBezTo>
                    <a:pt x="249770" y="41005"/>
                    <a:pt x="250913" y="40767"/>
                    <a:pt x="252091" y="40696"/>
                  </a:cubicBezTo>
                  <a:lnTo>
                    <a:pt x="2520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5"/>
            <p:cNvSpPr/>
            <p:nvPr/>
          </p:nvSpPr>
          <p:spPr>
            <a:xfrm>
              <a:off x="1875" y="2785667"/>
              <a:ext cx="6674086" cy="2357239"/>
            </a:xfrm>
            <a:custGeom>
              <a:avLst/>
              <a:gdLst/>
              <a:ahLst/>
              <a:cxnLst/>
              <a:rect l="l" t="t" r="r" b="b"/>
              <a:pathLst>
                <a:path w="209301" h="73831" extrusionOk="0">
                  <a:moveTo>
                    <a:pt x="1" y="0"/>
                  </a:moveTo>
                  <a:lnTo>
                    <a:pt x="1" y="6799"/>
                  </a:lnTo>
                  <a:cubicBezTo>
                    <a:pt x="1132" y="7192"/>
                    <a:pt x="2227" y="7656"/>
                    <a:pt x="3323" y="8061"/>
                  </a:cubicBezTo>
                  <a:cubicBezTo>
                    <a:pt x="6716" y="9383"/>
                    <a:pt x="10097" y="10716"/>
                    <a:pt x="13074" y="12562"/>
                  </a:cubicBezTo>
                  <a:cubicBezTo>
                    <a:pt x="14919" y="13693"/>
                    <a:pt x="16705" y="14895"/>
                    <a:pt x="18515" y="16062"/>
                  </a:cubicBezTo>
                  <a:cubicBezTo>
                    <a:pt x="20837" y="17550"/>
                    <a:pt x="23158" y="19039"/>
                    <a:pt x="25504" y="20527"/>
                  </a:cubicBezTo>
                  <a:cubicBezTo>
                    <a:pt x="28492" y="22432"/>
                    <a:pt x="31183" y="24563"/>
                    <a:pt x="33600" y="26897"/>
                  </a:cubicBezTo>
                  <a:cubicBezTo>
                    <a:pt x="37184" y="30361"/>
                    <a:pt x="41042" y="33671"/>
                    <a:pt x="44994" y="36898"/>
                  </a:cubicBezTo>
                  <a:cubicBezTo>
                    <a:pt x="47483" y="38922"/>
                    <a:pt x="49674" y="41136"/>
                    <a:pt x="51817" y="43375"/>
                  </a:cubicBezTo>
                  <a:cubicBezTo>
                    <a:pt x="54948" y="46673"/>
                    <a:pt x="58758" y="49471"/>
                    <a:pt x="62711" y="52209"/>
                  </a:cubicBezTo>
                  <a:cubicBezTo>
                    <a:pt x="68545" y="56257"/>
                    <a:pt x="75105" y="59460"/>
                    <a:pt x="82178" y="62091"/>
                  </a:cubicBezTo>
                  <a:cubicBezTo>
                    <a:pt x="85190" y="63222"/>
                    <a:pt x="88369" y="64056"/>
                    <a:pt x="91595" y="64806"/>
                  </a:cubicBezTo>
                  <a:cubicBezTo>
                    <a:pt x="93941" y="65342"/>
                    <a:pt x="96310" y="65830"/>
                    <a:pt x="98703" y="66259"/>
                  </a:cubicBezTo>
                  <a:cubicBezTo>
                    <a:pt x="101263" y="66723"/>
                    <a:pt x="103859" y="67128"/>
                    <a:pt x="106478" y="67342"/>
                  </a:cubicBezTo>
                  <a:cubicBezTo>
                    <a:pt x="107621" y="67449"/>
                    <a:pt x="108788" y="67568"/>
                    <a:pt x="109931" y="67675"/>
                  </a:cubicBezTo>
                  <a:cubicBezTo>
                    <a:pt x="110709" y="67743"/>
                    <a:pt x="111484" y="67768"/>
                    <a:pt x="112258" y="67768"/>
                  </a:cubicBezTo>
                  <a:cubicBezTo>
                    <a:pt x="113806" y="67768"/>
                    <a:pt x="115348" y="67667"/>
                    <a:pt x="116896" y="67604"/>
                  </a:cubicBezTo>
                  <a:cubicBezTo>
                    <a:pt x="118027" y="67556"/>
                    <a:pt x="119123" y="67378"/>
                    <a:pt x="120230" y="67247"/>
                  </a:cubicBezTo>
                  <a:cubicBezTo>
                    <a:pt x="123040" y="66878"/>
                    <a:pt x="125850" y="66568"/>
                    <a:pt x="128636" y="66092"/>
                  </a:cubicBezTo>
                  <a:cubicBezTo>
                    <a:pt x="131446" y="65616"/>
                    <a:pt x="134279" y="65199"/>
                    <a:pt x="137101" y="64794"/>
                  </a:cubicBezTo>
                  <a:cubicBezTo>
                    <a:pt x="140581" y="64299"/>
                    <a:pt x="144094" y="64047"/>
                    <a:pt x="147621" y="64047"/>
                  </a:cubicBezTo>
                  <a:cubicBezTo>
                    <a:pt x="148848" y="64047"/>
                    <a:pt x="150076" y="64078"/>
                    <a:pt x="151305" y="64139"/>
                  </a:cubicBezTo>
                  <a:cubicBezTo>
                    <a:pt x="153317" y="64246"/>
                    <a:pt x="155270" y="64592"/>
                    <a:pt x="157139" y="65151"/>
                  </a:cubicBezTo>
                  <a:cubicBezTo>
                    <a:pt x="159818" y="65949"/>
                    <a:pt x="162497" y="66699"/>
                    <a:pt x="165152" y="67556"/>
                  </a:cubicBezTo>
                  <a:cubicBezTo>
                    <a:pt x="169212" y="68830"/>
                    <a:pt x="173046" y="70414"/>
                    <a:pt x="176701" y="72236"/>
                  </a:cubicBezTo>
                  <a:cubicBezTo>
                    <a:pt x="177749" y="72759"/>
                    <a:pt x="178809" y="73283"/>
                    <a:pt x="179821" y="73831"/>
                  </a:cubicBezTo>
                  <a:lnTo>
                    <a:pt x="209301" y="73831"/>
                  </a:lnTo>
                  <a:cubicBezTo>
                    <a:pt x="208372" y="73009"/>
                    <a:pt x="207396" y="72259"/>
                    <a:pt x="206384" y="71497"/>
                  </a:cubicBezTo>
                  <a:cubicBezTo>
                    <a:pt x="200954" y="67497"/>
                    <a:pt x="195001" y="64068"/>
                    <a:pt x="188405" y="61318"/>
                  </a:cubicBezTo>
                  <a:cubicBezTo>
                    <a:pt x="184095" y="59520"/>
                    <a:pt x="179642" y="57900"/>
                    <a:pt x="175058" y="56507"/>
                  </a:cubicBezTo>
                  <a:cubicBezTo>
                    <a:pt x="173082" y="55912"/>
                    <a:pt x="171010" y="55483"/>
                    <a:pt x="168938" y="55067"/>
                  </a:cubicBezTo>
                  <a:cubicBezTo>
                    <a:pt x="166688" y="54626"/>
                    <a:pt x="164426" y="54245"/>
                    <a:pt x="162152" y="53924"/>
                  </a:cubicBezTo>
                  <a:cubicBezTo>
                    <a:pt x="159068" y="53471"/>
                    <a:pt x="155961" y="53257"/>
                    <a:pt x="152817" y="53197"/>
                  </a:cubicBezTo>
                  <a:cubicBezTo>
                    <a:pt x="152139" y="53187"/>
                    <a:pt x="151461" y="53181"/>
                    <a:pt x="150783" y="53181"/>
                  </a:cubicBezTo>
                  <a:cubicBezTo>
                    <a:pt x="147762" y="53181"/>
                    <a:pt x="144749" y="53294"/>
                    <a:pt x="141745" y="53567"/>
                  </a:cubicBezTo>
                  <a:cubicBezTo>
                    <a:pt x="140244" y="53698"/>
                    <a:pt x="138756" y="53888"/>
                    <a:pt x="137256" y="54055"/>
                  </a:cubicBezTo>
                  <a:cubicBezTo>
                    <a:pt x="136065" y="54186"/>
                    <a:pt x="134887" y="54305"/>
                    <a:pt x="133696" y="54412"/>
                  </a:cubicBezTo>
                  <a:cubicBezTo>
                    <a:pt x="130030" y="54738"/>
                    <a:pt x="126356" y="54995"/>
                    <a:pt x="122668" y="54995"/>
                  </a:cubicBezTo>
                  <a:cubicBezTo>
                    <a:pt x="121781" y="54995"/>
                    <a:pt x="120893" y="54980"/>
                    <a:pt x="120004" y="54948"/>
                  </a:cubicBezTo>
                  <a:cubicBezTo>
                    <a:pt x="117265" y="54841"/>
                    <a:pt x="114539" y="54579"/>
                    <a:pt x="111824" y="54281"/>
                  </a:cubicBezTo>
                  <a:cubicBezTo>
                    <a:pt x="109824" y="54067"/>
                    <a:pt x="107859" y="53805"/>
                    <a:pt x="105895" y="53495"/>
                  </a:cubicBezTo>
                  <a:cubicBezTo>
                    <a:pt x="104180" y="53209"/>
                    <a:pt x="102478" y="52900"/>
                    <a:pt x="100811" y="52495"/>
                  </a:cubicBezTo>
                  <a:cubicBezTo>
                    <a:pt x="98573" y="51959"/>
                    <a:pt x="96346" y="51388"/>
                    <a:pt x="94167" y="50721"/>
                  </a:cubicBezTo>
                  <a:cubicBezTo>
                    <a:pt x="91000" y="49745"/>
                    <a:pt x="88071" y="48471"/>
                    <a:pt x="85345" y="46923"/>
                  </a:cubicBezTo>
                  <a:cubicBezTo>
                    <a:pt x="82392" y="45256"/>
                    <a:pt x="79344" y="43708"/>
                    <a:pt x="76558" y="41898"/>
                  </a:cubicBezTo>
                  <a:cubicBezTo>
                    <a:pt x="73034" y="39601"/>
                    <a:pt x="69855" y="37041"/>
                    <a:pt x="67331" y="34064"/>
                  </a:cubicBezTo>
                  <a:cubicBezTo>
                    <a:pt x="63794" y="29873"/>
                    <a:pt x="59853" y="25932"/>
                    <a:pt x="55293" y="22325"/>
                  </a:cubicBezTo>
                  <a:cubicBezTo>
                    <a:pt x="53793" y="21134"/>
                    <a:pt x="52424" y="19860"/>
                    <a:pt x="51126" y="18527"/>
                  </a:cubicBezTo>
                  <a:cubicBezTo>
                    <a:pt x="48138" y="15455"/>
                    <a:pt x="44340" y="13050"/>
                    <a:pt x="40160" y="10990"/>
                  </a:cubicBezTo>
                  <a:cubicBezTo>
                    <a:pt x="36910" y="9359"/>
                    <a:pt x="33600" y="7847"/>
                    <a:pt x="30040" y="6620"/>
                  </a:cubicBezTo>
                  <a:cubicBezTo>
                    <a:pt x="27742" y="5834"/>
                    <a:pt x="25385" y="5168"/>
                    <a:pt x="23004" y="4537"/>
                  </a:cubicBezTo>
                  <a:cubicBezTo>
                    <a:pt x="21075" y="4037"/>
                    <a:pt x="19158" y="3525"/>
                    <a:pt x="17241" y="3048"/>
                  </a:cubicBezTo>
                  <a:cubicBezTo>
                    <a:pt x="14931" y="2489"/>
                    <a:pt x="12621" y="1953"/>
                    <a:pt x="10228" y="1608"/>
                  </a:cubicBezTo>
                  <a:cubicBezTo>
                    <a:pt x="7775" y="1263"/>
                    <a:pt x="5347" y="846"/>
                    <a:pt x="2906" y="465"/>
                  </a:cubicBezTo>
                  <a:cubicBezTo>
                    <a:pt x="1989" y="310"/>
                    <a:pt x="1048" y="167"/>
                    <a:pt x="120" y="24"/>
                  </a:cubicBezTo>
                  <a:cubicBezTo>
                    <a:pt x="84" y="24"/>
                    <a:pt x="36" y="1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5"/>
            <p:cNvSpPr/>
            <p:nvPr/>
          </p:nvSpPr>
          <p:spPr>
            <a:xfrm>
              <a:off x="1109" y="3031605"/>
              <a:ext cx="5675975" cy="2110567"/>
            </a:xfrm>
            <a:custGeom>
              <a:avLst/>
              <a:gdLst/>
              <a:ahLst/>
              <a:cxnLst/>
              <a:rect l="l" t="t" r="r" b="b"/>
              <a:pathLst>
                <a:path w="178000" h="66105" extrusionOk="0">
                  <a:moveTo>
                    <a:pt x="1" y="1"/>
                  </a:moveTo>
                  <a:lnTo>
                    <a:pt x="1" y="10323"/>
                  </a:lnTo>
                  <a:cubicBezTo>
                    <a:pt x="1715" y="10955"/>
                    <a:pt x="3335" y="11728"/>
                    <a:pt x="4871" y="12609"/>
                  </a:cubicBezTo>
                  <a:cubicBezTo>
                    <a:pt x="6895" y="13764"/>
                    <a:pt x="8871" y="14931"/>
                    <a:pt x="10883" y="16074"/>
                  </a:cubicBezTo>
                  <a:cubicBezTo>
                    <a:pt x="13145" y="17360"/>
                    <a:pt x="14931" y="18991"/>
                    <a:pt x="16872" y="20527"/>
                  </a:cubicBezTo>
                  <a:cubicBezTo>
                    <a:pt x="21075" y="23837"/>
                    <a:pt x="24016" y="27730"/>
                    <a:pt x="26564" y="31826"/>
                  </a:cubicBezTo>
                  <a:cubicBezTo>
                    <a:pt x="28219" y="34493"/>
                    <a:pt x="30017" y="37112"/>
                    <a:pt x="31493" y="39827"/>
                  </a:cubicBezTo>
                  <a:cubicBezTo>
                    <a:pt x="32612" y="41899"/>
                    <a:pt x="33957" y="43875"/>
                    <a:pt x="35624" y="45721"/>
                  </a:cubicBezTo>
                  <a:cubicBezTo>
                    <a:pt x="36994" y="47245"/>
                    <a:pt x="38387" y="48733"/>
                    <a:pt x="39732" y="50245"/>
                  </a:cubicBezTo>
                  <a:cubicBezTo>
                    <a:pt x="43756" y="54710"/>
                    <a:pt x="48936" y="58246"/>
                    <a:pt x="54960" y="61056"/>
                  </a:cubicBezTo>
                  <a:cubicBezTo>
                    <a:pt x="58711" y="62806"/>
                    <a:pt x="62711" y="64235"/>
                    <a:pt x="66723" y="65652"/>
                  </a:cubicBezTo>
                  <a:cubicBezTo>
                    <a:pt x="67164" y="65806"/>
                    <a:pt x="67593" y="65949"/>
                    <a:pt x="68045" y="66104"/>
                  </a:cubicBezTo>
                  <a:lnTo>
                    <a:pt x="177999" y="66104"/>
                  </a:lnTo>
                  <a:cubicBezTo>
                    <a:pt x="177940" y="66068"/>
                    <a:pt x="177868" y="66045"/>
                    <a:pt x="177809" y="65997"/>
                  </a:cubicBezTo>
                  <a:cubicBezTo>
                    <a:pt x="173499" y="63771"/>
                    <a:pt x="168962" y="61830"/>
                    <a:pt x="164117" y="60330"/>
                  </a:cubicBezTo>
                  <a:cubicBezTo>
                    <a:pt x="161152" y="59425"/>
                    <a:pt x="158199" y="58496"/>
                    <a:pt x="155163" y="57770"/>
                  </a:cubicBezTo>
                  <a:cubicBezTo>
                    <a:pt x="153139" y="57270"/>
                    <a:pt x="151020" y="57186"/>
                    <a:pt x="148900" y="57127"/>
                  </a:cubicBezTo>
                  <a:cubicBezTo>
                    <a:pt x="148344" y="57110"/>
                    <a:pt x="147788" y="57102"/>
                    <a:pt x="147232" y="57102"/>
                  </a:cubicBezTo>
                  <a:cubicBezTo>
                    <a:pt x="144199" y="57102"/>
                    <a:pt x="141182" y="57342"/>
                    <a:pt x="138173" y="57734"/>
                  </a:cubicBezTo>
                  <a:cubicBezTo>
                    <a:pt x="135720" y="58056"/>
                    <a:pt x="133279" y="58496"/>
                    <a:pt x="130839" y="58865"/>
                  </a:cubicBezTo>
                  <a:cubicBezTo>
                    <a:pt x="129077" y="59139"/>
                    <a:pt x="127302" y="59377"/>
                    <a:pt x="125552" y="59615"/>
                  </a:cubicBezTo>
                  <a:cubicBezTo>
                    <a:pt x="123362" y="59913"/>
                    <a:pt x="121195" y="60234"/>
                    <a:pt x="119004" y="60461"/>
                  </a:cubicBezTo>
                  <a:cubicBezTo>
                    <a:pt x="116842" y="60681"/>
                    <a:pt x="114675" y="60859"/>
                    <a:pt x="112493" y="60859"/>
                  </a:cubicBezTo>
                  <a:cubicBezTo>
                    <a:pt x="111370" y="60859"/>
                    <a:pt x="110242" y="60812"/>
                    <a:pt x="109110" y="60699"/>
                  </a:cubicBezTo>
                  <a:cubicBezTo>
                    <a:pt x="106693" y="60461"/>
                    <a:pt x="104300" y="60187"/>
                    <a:pt x="101906" y="59865"/>
                  </a:cubicBezTo>
                  <a:cubicBezTo>
                    <a:pt x="100001" y="59615"/>
                    <a:pt x="98120" y="59258"/>
                    <a:pt x="96251" y="58901"/>
                  </a:cubicBezTo>
                  <a:cubicBezTo>
                    <a:pt x="94048" y="58460"/>
                    <a:pt x="91846" y="57972"/>
                    <a:pt x="89667" y="57460"/>
                  </a:cubicBezTo>
                  <a:cubicBezTo>
                    <a:pt x="85809" y="56520"/>
                    <a:pt x="82118" y="55317"/>
                    <a:pt x="78582" y="53841"/>
                  </a:cubicBezTo>
                  <a:cubicBezTo>
                    <a:pt x="74260" y="52055"/>
                    <a:pt x="70033" y="50174"/>
                    <a:pt x="66259" y="47780"/>
                  </a:cubicBezTo>
                  <a:cubicBezTo>
                    <a:pt x="61878" y="45018"/>
                    <a:pt x="57520" y="42196"/>
                    <a:pt x="53841" y="38863"/>
                  </a:cubicBezTo>
                  <a:cubicBezTo>
                    <a:pt x="52138" y="37315"/>
                    <a:pt x="50567" y="35684"/>
                    <a:pt x="48983" y="34076"/>
                  </a:cubicBezTo>
                  <a:cubicBezTo>
                    <a:pt x="46745" y="31814"/>
                    <a:pt x="44316" y="29683"/>
                    <a:pt x="41756" y="27647"/>
                  </a:cubicBezTo>
                  <a:cubicBezTo>
                    <a:pt x="38982" y="25421"/>
                    <a:pt x="36363" y="23099"/>
                    <a:pt x="33898" y="20682"/>
                  </a:cubicBezTo>
                  <a:cubicBezTo>
                    <a:pt x="30314" y="17134"/>
                    <a:pt x="26099" y="14086"/>
                    <a:pt x="21551" y="11276"/>
                  </a:cubicBezTo>
                  <a:cubicBezTo>
                    <a:pt x="19432" y="9966"/>
                    <a:pt x="17324" y="8633"/>
                    <a:pt x="15300" y="7252"/>
                  </a:cubicBezTo>
                  <a:cubicBezTo>
                    <a:pt x="11752" y="4835"/>
                    <a:pt x="7788" y="2918"/>
                    <a:pt x="3513" y="1334"/>
                  </a:cubicBezTo>
                  <a:cubicBezTo>
                    <a:pt x="2334" y="894"/>
                    <a:pt x="1156" y="4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5"/>
            <p:cNvSpPr/>
            <p:nvPr/>
          </p:nvSpPr>
          <p:spPr>
            <a:xfrm>
              <a:off x="1875" y="791"/>
              <a:ext cx="7826723" cy="2556052"/>
            </a:xfrm>
            <a:custGeom>
              <a:avLst/>
              <a:gdLst/>
              <a:ahLst/>
              <a:cxnLst/>
              <a:rect l="l" t="t" r="r" b="b"/>
              <a:pathLst>
                <a:path w="245448" h="80058" extrusionOk="0">
                  <a:moveTo>
                    <a:pt x="210420" y="0"/>
                  </a:moveTo>
                  <a:cubicBezTo>
                    <a:pt x="208348" y="1810"/>
                    <a:pt x="206122" y="3513"/>
                    <a:pt x="203717" y="5084"/>
                  </a:cubicBezTo>
                  <a:cubicBezTo>
                    <a:pt x="199942" y="7609"/>
                    <a:pt x="195906" y="9871"/>
                    <a:pt x="191608" y="11847"/>
                  </a:cubicBezTo>
                  <a:cubicBezTo>
                    <a:pt x="188060" y="13466"/>
                    <a:pt x="184369" y="14871"/>
                    <a:pt x="180607" y="16181"/>
                  </a:cubicBezTo>
                  <a:cubicBezTo>
                    <a:pt x="178035" y="17074"/>
                    <a:pt x="175439" y="17967"/>
                    <a:pt x="172713" y="18598"/>
                  </a:cubicBezTo>
                  <a:cubicBezTo>
                    <a:pt x="170260" y="19181"/>
                    <a:pt x="167772" y="19646"/>
                    <a:pt x="165271" y="20062"/>
                  </a:cubicBezTo>
                  <a:cubicBezTo>
                    <a:pt x="163390" y="20372"/>
                    <a:pt x="161485" y="20598"/>
                    <a:pt x="159580" y="20884"/>
                  </a:cubicBezTo>
                  <a:cubicBezTo>
                    <a:pt x="158354" y="21063"/>
                    <a:pt x="157116" y="21027"/>
                    <a:pt x="155901" y="21122"/>
                  </a:cubicBezTo>
                  <a:cubicBezTo>
                    <a:pt x="154103" y="21252"/>
                    <a:pt x="152299" y="21323"/>
                    <a:pt x="150497" y="21323"/>
                  </a:cubicBezTo>
                  <a:cubicBezTo>
                    <a:pt x="149484" y="21323"/>
                    <a:pt x="148471" y="21300"/>
                    <a:pt x="147460" y="21253"/>
                  </a:cubicBezTo>
                  <a:cubicBezTo>
                    <a:pt x="144304" y="21098"/>
                    <a:pt x="141149" y="20848"/>
                    <a:pt x="138006" y="20503"/>
                  </a:cubicBezTo>
                  <a:cubicBezTo>
                    <a:pt x="134839" y="20170"/>
                    <a:pt x="131672" y="19812"/>
                    <a:pt x="128469" y="19670"/>
                  </a:cubicBezTo>
                  <a:cubicBezTo>
                    <a:pt x="126362" y="19586"/>
                    <a:pt x="124254" y="19419"/>
                    <a:pt x="122147" y="19419"/>
                  </a:cubicBezTo>
                  <a:cubicBezTo>
                    <a:pt x="119528" y="19419"/>
                    <a:pt x="116956" y="19693"/>
                    <a:pt x="114360" y="19908"/>
                  </a:cubicBezTo>
                  <a:cubicBezTo>
                    <a:pt x="112229" y="20086"/>
                    <a:pt x="110110" y="20324"/>
                    <a:pt x="108002" y="20658"/>
                  </a:cubicBezTo>
                  <a:cubicBezTo>
                    <a:pt x="105359" y="21063"/>
                    <a:pt x="102728" y="21539"/>
                    <a:pt x="100144" y="22158"/>
                  </a:cubicBezTo>
                  <a:cubicBezTo>
                    <a:pt x="98180" y="22634"/>
                    <a:pt x="96215" y="23146"/>
                    <a:pt x="94298" y="23741"/>
                  </a:cubicBezTo>
                  <a:cubicBezTo>
                    <a:pt x="91310" y="24670"/>
                    <a:pt x="88524" y="25896"/>
                    <a:pt x="85916" y="27373"/>
                  </a:cubicBezTo>
                  <a:cubicBezTo>
                    <a:pt x="83202" y="28921"/>
                    <a:pt x="80380" y="30373"/>
                    <a:pt x="77772" y="32016"/>
                  </a:cubicBezTo>
                  <a:cubicBezTo>
                    <a:pt x="73808" y="34481"/>
                    <a:pt x="70414" y="37350"/>
                    <a:pt x="67628" y="40613"/>
                  </a:cubicBezTo>
                  <a:cubicBezTo>
                    <a:pt x="64925" y="43780"/>
                    <a:pt x="62092" y="46899"/>
                    <a:pt x="58675" y="49661"/>
                  </a:cubicBezTo>
                  <a:cubicBezTo>
                    <a:pt x="56555" y="51376"/>
                    <a:pt x="54507" y="53114"/>
                    <a:pt x="52602" y="54960"/>
                  </a:cubicBezTo>
                  <a:cubicBezTo>
                    <a:pt x="51233" y="56269"/>
                    <a:pt x="49876" y="57591"/>
                    <a:pt x="48316" y="58781"/>
                  </a:cubicBezTo>
                  <a:cubicBezTo>
                    <a:pt x="45709" y="60782"/>
                    <a:pt x="42661" y="62353"/>
                    <a:pt x="39577" y="63889"/>
                  </a:cubicBezTo>
                  <a:cubicBezTo>
                    <a:pt x="36196" y="65568"/>
                    <a:pt x="32671" y="67044"/>
                    <a:pt x="28969" y="68271"/>
                  </a:cubicBezTo>
                  <a:cubicBezTo>
                    <a:pt x="27004" y="68902"/>
                    <a:pt x="24980" y="69438"/>
                    <a:pt x="22956" y="69961"/>
                  </a:cubicBezTo>
                  <a:cubicBezTo>
                    <a:pt x="20634" y="70557"/>
                    <a:pt x="18289" y="71164"/>
                    <a:pt x="15955" y="71747"/>
                  </a:cubicBezTo>
                  <a:cubicBezTo>
                    <a:pt x="14026" y="72224"/>
                    <a:pt x="12038" y="72581"/>
                    <a:pt x="10050" y="72890"/>
                  </a:cubicBezTo>
                  <a:cubicBezTo>
                    <a:pt x="7537" y="73295"/>
                    <a:pt x="5001" y="73605"/>
                    <a:pt x="2501" y="74069"/>
                  </a:cubicBezTo>
                  <a:cubicBezTo>
                    <a:pt x="1668" y="74236"/>
                    <a:pt x="834" y="74355"/>
                    <a:pt x="1" y="74486"/>
                  </a:cubicBezTo>
                  <a:lnTo>
                    <a:pt x="1" y="80058"/>
                  </a:lnTo>
                  <a:lnTo>
                    <a:pt x="227" y="80058"/>
                  </a:lnTo>
                  <a:cubicBezTo>
                    <a:pt x="2775" y="80046"/>
                    <a:pt x="5347" y="80046"/>
                    <a:pt x="7918" y="80034"/>
                  </a:cubicBezTo>
                  <a:cubicBezTo>
                    <a:pt x="8061" y="80034"/>
                    <a:pt x="8217" y="80054"/>
                    <a:pt x="8368" y="80054"/>
                  </a:cubicBezTo>
                  <a:cubicBezTo>
                    <a:pt x="8568" y="80054"/>
                    <a:pt x="8759" y="80019"/>
                    <a:pt x="8895" y="79855"/>
                  </a:cubicBezTo>
                  <a:cubicBezTo>
                    <a:pt x="9064" y="79645"/>
                    <a:pt x="9305" y="79594"/>
                    <a:pt x="9561" y="79594"/>
                  </a:cubicBezTo>
                  <a:cubicBezTo>
                    <a:pt x="9683" y="79594"/>
                    <a:pt x="9808" y="79606"/>
                    <a:pt x="9930" y="79617"/>
                  </a:cubicBezTo>
                  <a:cubicBezTo>
                    <a:pt x="10562" y="79713"/>
                    <a:pt x="11193" y="79725"/>
                    <a:pt x="11824" y="79725"/>
                  </a:cubicBezTo>
                  <a:cubicBezTo>
                    <a:pt x="11972" y="79726"/>
                    <a:pt x="12120" y="79727"/>
                    <a:pt x="12268" y="79727"/>
                  </a:cubicBezTo>
                  <a:cubicBezTo>
                    <a:pt x="13203" y="79727"/>
                    <a:pt x="14139" y="79697"/>
                    <a:pt x="15074" y="79677"/>
                  </a:cubicBezTo>
                  <a:cubicBezTo>
                    <a:pt x="17158" y="79653"/>
                    <a:pt x="19229" y="79522"/>
                    <a:pt x="21265" y="79189"/>
                  </a:cubicBezTo>
                  <a:cubicBezTo>
                    <a:pt x="24051" y="78760"/>
                    <a:pt x="26742" y="78046"/>
                    <a:pt x="29409" y="77284"/>
                  </a:cubicBezTo>
                  <a:cubicBezTo>
                    <a:pt x="34386" y="75855"/>
                    <a:pt x="39029" y="73950"/>
                    <a:pt x="43661" y="71997"/>
                  </a:cubicBezTo>
                  <a:cubicBezTo>
                    <a:pt x="45995" y="71021"/>
                    <a:pt x="48209" y="69890"/>
                    <a:pt x="50507" y="68878"/>
                  </a:cubicBezTo>
                  <a:cubicBezTo>
                    <a:pt x="52424" y="68033"/>
                    <a:pt x="54234" y="67056"/>
                    <a:pt x="55662" y="65770"/>
                  </a:cubicBezTo>
                  <a:cubicBezTo>
                    <a:pt x="58151" y="63520"/>
                    <a:pt x="60806" y="61389"/>
                    <a:pt x="63425" y="59246"/>
                  </a:cubicBezTo>
                  <a:cubicBezTo>
                    <a:pt x="65759" y="57329"/>
                    <a:pt x="68164" y="55483"/>
                    <a:pt x="70926" y="53888"/>
                  </a:cubicBezTo>
                  <a:cubicBezTo>
                    <a:pt x="73153" y="52590"/>
                    <a:pt x="75415" y="51364"/>
                    <a:pt x="77975" y="50447"/>
                  </a:cubicBezTo>
                  <a:cubicBezTo>
                    <a:pt x="81666" y="49137"/>
                    <a:pt x="85476" y="48090"/>
                    <a:pt x="89381" y="47173"/>
                  </a:cubicBezTo>
                  <a:cubicBezTo>
                    <a:pt x="92869" y="46375"/>
                    <a:pt x="96406" y="45649"/>
                    <a:pt x="99977" y="45077"/>
                  </a:cubicBezTo>
                  <a:cubicBezTo>
                    <a:pt x="103037" y="44601"/>
                    <a:pt x="106121" y="44220"/>
                    <a:pt x="109241" y="43982"/>
                  </a:cubicBezTo>
                  <a:cubicBezTo>
                    <a:pt x="112896" y="43708"/>
                    <a:pt x="116539" y="43518"/>
                    <a:pt x="120194" y="43422"/>
                  </a:cubicBezTo>
                  <a:cubicBezTo>
                    <a:pt x="122286" y="43370"/>
                    <a:pt x="124378" y="43354"/>
                    <a:pt x="126468" y="43354"/>
                  </a:cubicBezTo>
                  <a:cubicBezTo>
                    <a:pt x="129430" y="43354"/>
                    <a:pt x="132389" y="43385"/>
                    <a:pt x="135347" y="43385"/>
                  </a:cubicBezTo>
                  <a:cubicBezTo>
                    <a:pt x="137870" y="43385"/>
                    <a:pt x="140391" y="43363"/>
                    <a:pt x="142911" y="43280"/>
                  </a:cubicBezTo>
                  <a:cubicBezTo>
                    <a:pt x="147376" y="43125"/>
                    <a:pt x="151841" y="43053"/>
                    <a:pt x="156258" y="42506"/>
                  </a:cubicBezTo>
                  <a:cubicBezTo>
                    <a:pt x="159175" y="42137"/>
                    <a:pt x="162080" y="41791"/>
                    <a:pt x="164938" y="41208"/>
                  </a:cubicBezTo>
                  <a:cubicBezTo>
                    <a:pt x="168629" y="40470"/>
                    <a:pt x="172296" y="39648"/>
                    <a:pt x="175904" y="38660"/>
                  </a:cubicBezTo>
                  <a:cubicBezTo>
                    <a:pt x="181619" y="37088"/>
                    <a:pt x="187095" y="35112"/>
                    <a:pt x="192525" y="33064"/>
                  </a:cubicBezTo>
                  <a:cubicBezTo>
                    <a:pt x="199216" y="30552"/>
                    <a:pt x="205312" y="27313"/>
                    <a:pt x="211301" y="23980"/>
                  </a:cubicBezTo>
                  <a:cubicBezTo>
                    <a:pt x="216968" y="20801"/>
                    <a:pt x="222195" y="17193"/>
                    <a:pt x="227505" y="13681"/>
                  </a:cubicBezTo>
                  <a:cubicBezTo>
                    <a:pt x="229791" y="12157"/>
                    <a:pt x="231803" y="10383"/>
                    <a:pt x="234113" y="8882"/>
                  </a:cubicBezTo>
                  <a:cubicBezTo>
                    <a:pt x="238245" y="6180"/>
                    <a:pt x="241793" y="3048"/>
                    <a:pt x="245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5"/>
            <p:cNvSpPr/>
            <p:nvPr/>
          </p:nvSpPr>
          <p:spPr>
            <a:xfrm>
              <a:off x="1875" y="25"/>
              <a:ext cx="5667620" cy="2108269"/>
            </a:xfrm>
            <a:custGeom>
              <a:avLst/>
              <a:gdLst/>
              <a:ahLst/>
              <a:cxnLst/>
              <a:rect l="l" t="t" r="r" b="b"/>
              <a:pathLst>
                <a:path w="177738" h="66033" extrusionOk="0">
                  <a:moveTo>
                    <a:pt x="67676" y="1"/>
                  </a:moveTo>
                  <a:cubicBezTo>
                    <a:pt x="67497" y="60"/>
                    <a:pt x="67319" y="120"/>
                    <a:pt x="67140" y="203"/>
                  </a:cubicBezTo>
                  <a:cubicBezTo>
                    <a:pt x="62306" y="1953"/>
                    <a:pt x="57413" y="3620"/>
                    <a:pt x="52972" y="5918"/>
                  </a:cubicBezTo>
                  <a:cubicBezTo>
                    <a:pt x="47602" y="8692"/>
                    <a:pt x="42935" y="12062"/>
                    <a:pt x="39327" y="16181"/>
                  </a:cubicBezTo>
                  <a:cubicBezTo>
                    <a:pt x="37946" y="17765"/>
                    <a:pt x="36517" y="19289"/>
                    <a:pt x="35112" y="20860"/>
                  </a:cubicBezTo>
                  <a:cubicBezTo>
                    <a:pt x="33326" y="22861"/>
                    <a:pt x="32124" y="25111"/>
                    <a:pt x="30802" y="27314"/>
                  </a:cubicBezTo>
                  <a:cubicBezTo>
                    <a:pt x="28195" y="31635"/>
                    <a:pt x="25635" y="35981"/>
                    <a:pt x="22408" y="40053"/>
                  </a:cubicBezTo>
                  <a:cubicBezTo>
                    <a:pt x="20694" y="42208"/>
                    <a:pt x="18455" y="44042"/>
                    <a:pt x="16312" y="45947"/>
                  </a:cubicBezTo>
                  <a:cubicBezTo>
                    <a:pt x="13490" y="48459"/>
                    <a:pt x="10026" y="50400"/>
                    <a:pt x="6597" y="52376"/>
                  </a:cubicBezTo>
                  <a:cubicBezTo>
                    <a:pt x="4501" y="53602"/>
                    <a:pt x="2370" y="54781"/>
                    <a:pt x="1" y="55686"/>
                  </a:cubicBezTo>
                  <a:lnTo>
                    <a:pt x="1" y="66033"/>
                  </a:lnTo>
                  <a:cubicBezTo>
                    <a:pt x="1418" y="65473"/>
                    <a:pt x="2834" y="64925"/>
                    <a:pt x="4251" y="64389"/>
                  </a:cubicBezTo>
                  <a:cubicBezTo>
                    <a:pt x="8621" y="62782"/>
                    <a:pt x="12562" y="60651"/>
                    <a:pt x="16217" y="58186"/>
                  </a:cubicBezTo>
                  <a:cubicBezTo>
                    <a:pt x="18872" y="56389"/>
                    <a:pt x="21670" y="54686"/>
                    <a:pt x="24397" y="52936"/>
                  </a:cubicBezTo>
                  <a:cubicBezTo>
                    <a:pt x="27837" y="50709"/>
                    <a:pt x="30921" y="48245"/>
                    <a:pt x="33683" y="45542"/>
                  </a:cubicBezTo>
                  <a:cubicBezTo>
                    <a:pt x="36434" y="42863"/>
                    <a:pt x="39351" y="40279"/>
                    <a:pt x="42446" y="37803"/>
                  </a:cubicBezTo>
                  <a:cubicBezTo>
                    <a:pt x="45578" y="35326"/>
                    <a:pt x="48364" y="32624"/>
                    <a:pt x="51019" y="29861"/>
                  </a:cubicBezTo>
                  <a:cubicBezTo>
                    <a:pt x="53900" y="26885"/>
                    <a:pt x="57210" y="24218"/>
                    <a:pt x="60830" y="21765"/>
                  </a:cubicBezTo>
                  <a:cubicBezTo>
                    <a:pt x="64568" y="19229"/>
                    <a:pt x="68366" y="16753"/>
                    <a:pt x="72653" y="14764"/>
                  </a:cubicBezTo>
                  <a:cubicBezTo>
                    <a:pt x="76534" y="12967"/>
                    <a:pt x="80487" y="11252"/>
                    <a:pt x="84702" y="9942"/>
                  </a:cubicBezTo>
                  <a:cubicBezTo>
                    <a:pt x="87333" y="9133"/>
                    <a:pt x="90024" y="8454"/>
                    <a:pt x="92750" y="7859"/>
                  </a:cubicBezTo>
                  <a:cubicBezTo>
                    <a:pt x="95286" y="7311"/>
                    <a:pt x="97846" y="6823"/>
                    <a:pt x="100418" y="6406"/>
                  </a:cubicBezTo>
                  <a:cubicBezTo>
                    <a:pt x="102442" y="6073"/>
                    <a:pt x="104502" y="5835"/>
                    <a:pt x="106550" y="5597"/>
                  </a:cubicBezTo>
                  <a:cubicBezTo>
                    <a:pt x="108650" y="5369"/>
                    <a:pt x="110751" y="5211"/>
                    <a:pt x="112860" y="5211"/>
                  </a:cubicBezTo>
                  <a:cubicBezTo>
                    <a:pt x="113070" y="5211"/>
                    <a:pt x="113281" y="5212"/>
                    <a:pt x="113491" y="5216"/>
                  </a:cubicBezTo>
                  <a:cubicBezTo>
                    <a:pt x="116063" y="5239"/>
                    <a:pt x="118611" y="5513"/>
                    <a:pt x="121135" y="5835"/>
                  </a:cubicBezTo>
                  <a:cubicBezTo>
                    <a:pt x="123016" y="6073"/>
                    <a:pt x="124885" y="6299"/>
                    <a:pt x="126743" y="6585"/>
                  </a:cubicBezTo>
                  <a:cubicBezTo>
                    <a:pt x="128469" y="6847"/>
                    <a:pt x="130196" y="7061"/>
                    <a:pt x="131922" y="7347"/>
                  </a:cubicBezTo>
                  <a:cubicBezTo>
                    <a:pt x="135363" y="7894"/>
                    <a:pt x="138804" y="8454"/>
                    <a:pt x="142316" y="8692"/>
                  </a:cubicBezTo>
                  <a:cubicBezTo>
                    <a:pt x="144100" y="8820"/>
                    <a:pt x="145889" y="8906"/>
                    <a:pt x="147678" y="8906"/>
                  </a:cubicBezTo>
                  <a:cubicBezTo>
                    <a:pt x="149721" y="8906"/>
                    <a:pt x="151762" y="8794"/>
                    <a:pt x="153794" y="8502"/>
                  </a:cubicBezTo>
                  <a:cubicBezTo>
                    <a:pt x="155103" y="8311"/>
                    <a:pt x="156354" y="7966"/>
                    <a:pt x="157604" y="7585"/>
                  </a:cubicBezTo>
                  <a:cubicBezTo>
                    <a:pt x="160318" y="6751"/>
                    <a:pt x="163092" y="5989"/>
                    <a:pt x="165795" y="5096"/>
                  </a:cubicBezTo>
                  <a:cubicBezTo>
                    <a:pt x="169950" y="3727"/>
                    <a:pt x="173844" y="2001"/>
                    <a:pt x="177594" y="84"/>
                  </a:cubicBezTo>
                  <a:cubicBezTo>
                    <a:pt x="177642" y="48"/>
                    <a:pt x="177690" y="36"/>
                    <a:pt x="177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5"/>
            <p:cNvSpPr/>
            <p:nvPr/>
          </p:nvSpPr>
          <p:spPr>
            <a:xfrm>
              <a:off x="-7" y="791"/>
              <a:ext cx="6668378" cy="2353823"/>
            </a:xfrm>
            <a:custGeom>
              <a:avLst/>
              <a:gdLst/>
              <a:ahLst/>
              <a:cxnLst/>
              <a:rect l="l" t="t" r="r" b="b"/>
              <a:pathLst>
                <a:path w="209122" h="73724" extrusionOk="0">
                  <a:moveTo>
                    <a:pt x="179618" y="0"/>
                  </a:moveTo>
                  <a:cubicBezTo>
                    <a:pt x="179070" y="286"/>
                    <a:pt x="178522" y="548"/>
                    <a:pt x="177987" y="834"/>
                  </a:cubicBezTo>
                  <a:cubicBezTo>
                    <a:pt x="173950" y="2917"/>
                    <a:pt x="169712" y="4751"/>
                    <a:pt x="165187" y="6156"/>
                  </a:cubicBezTo>
                  <a:cubicBezTo>
                    <a:pt x="161854" y="7204"/>
                    <a:pt x="158508" y="8263"/>
                    <a:pt x="155055" y="9061"/>
                  </a:cubicBezTo>
                  <a:cubicBezTo>
                    <a:pt x="153329" y="9466"/>
                    <a:pt x="151519" y="9525"/>
                    <a:pt x="149721" y="9597"/>
                  </a:cubicBezTo>
                  <a:cubicBezTo>
                    <a:pt x="148901" y="9634"/>
                    <a:pt x="148080" y="9652"/>
                    <a:pt x="147259" y="9652"/>
                  </a:cubicBezTo>
                  <a:cubicBezTo>
                    <a:pt x="145470" y="9652"/>
                    <a:pt x="143682" y="9569"/>
                    <a:pt x="141911" y="9430"/>
                  </a:cubicBezTo>
                  <a:cubicBezTo>
                    <a:pt x="139756" y="9275"/>
                    <a:pt x="137589" y="9002"/>
                    <a:pt x="135446" y="8644"/>
                  </a:cubicBezTo>
                  <a:cubicBezTo>
                    <a:pt x="132981" y="8240"/>
                    <a:pt x="130481" y="7906"/>
                    <a:pt x="127992" y="7525"/>
                  </a:cubicBezTo>
                  <a:cubicBezTo>
                    <a:pt x="126159" y="7263"/>
                    <a:pt x="124337" y="6977"/>
                    <a:pt x="122504" y="6751"/>
                  </a:cubicBezTo>
                  <a:cubicBezTo>
                    <a:pt x="119217" y="6343"/>
                    <a:pt x="115931" y="5926"/>
                    <a:pt x="112603" y="5926"/>
                  </a:cubicBezTo>
                  <a:cubicBezTo>
                    <a:pt x="111952" y="5926"/>
                    <a:pt x="111299" y="5942"/>
                    <a:pt x="110645" y="5977"/>
                  </a:cubicBezTo>
                  <a:cubicBezTo>
                    <a:pt x="109192" y="6061"/>
                    <a:pt x="107764" y="6192"/>
                    <a:pt x="106335" y="6370"/>
                  </a:cubicBezTo>
                  <a:cubicBezTo>
                    <a:pt x="104358" y="6608"/>
                    <a:pt x="102382" y="6847"/>
                    <a:pt x="100429" y="7192"/>
                  </a:cubicBezTo>
                  <a:cubicBezTo>
                    <a:pt x="97667" y="7680"/>
                    <a:pt x="94893" y="8180"/>
                    <a:pt x="92166" y="8799"/>
                  </a:cubicBezTo>
                  <a:cubicBezTo>
                    <a:pt x="89237" y="9454"/>
                    <a:pt x="86332" y="10180"/>
                    <a:pt x="83570" y="11157"/>
                  </a:cubicBezTo>
                  <a:cubicBezTo>
                    <a:pt x="76188" y="13776"/>
                    <a:pt x="69306" y="16979"/>
                    <a:pt x="63282" y="21158"/>
                  </a:cubicBezTo>
                  <a:cubicBezTo>
                    <a:pt x="60377" y="23170"/>
                    <a:pt x="57424" y="25134"/>
                    <a:pt x="54876" y="27432"/>
                  </a:cubicBezTo>
                  <a:cubicBezTo>
                    <a:pt x="53078" y="29064"/>
                    <a:pt x="51423" y="30778"/>
                    <a:pt x="49721" y="32493"/>
                  </a:cubicBezTo>
                  <a:cubicBezTo>
                    <a:pt x="47435" y="34779"/>
                    <a:pt x="44958" y="36957"/>
                    <a:pt x="42339" y="39041"/>
                  </a:cubicBezTo>
                  <a:cubicBezTo>
                    <a:pt x="39469" y="41327"/>
                    <a:pt x="36790" y="43768"/>
                    <a:pt x="34231" y="46268"/>
                  </a:cubicBezTo>
                  <a:cubicBezTo>
                    <a:pt x="30933" y="49495"/>
                    <a:pt x="27063" y="52328"/>
                    <a:pt x="22896" y="54900"/>
                  </a:cubicBezTo>
                  <a:cubicBezTo>
                    <a:pt x="20527" y="56365"/>
                    <a:pt x="18193" y="57853"/>
                    <a:pt x="15907" y="59401"/>
                  </a:cubicBezTo>
                  <a:cubicBezTo>
                    <a:pt x="12252" y="61877"/>
                    <a:pt x="8132" y="63830"/>
                    <a:pt x="3739" y="65485"/>
                  </a:cubicBezTo>
                  <a:cubicBezTo>
                    <a:pt x="2489" y="65949"/>
                    <a:pt x="1238" y="66425"/>
                    <a:pt x="0" y="66913"/>
                  </a:cubicBezTo>
                  <a:lnTo>
                    <a:pt x="0" y="73724"/>
                  </a:lnTo>
                  <a:cubicBezTo>
                    <a:pt x="2536" y="73248"/>
                    <a:pt x="5072" y="72878"/>
                    <a:pt x="7632" y="72509"/>
                  </a:cubicBezTo>
                  <a:cubicBezTo>
                    <a:pt x="11192" y="71997"/>
                    <a:pt x="14669" y="71366"/>
                    <a:pt x="18062" y="70438"/>
                  </a:cubicBezTo>
                  <a:cubicBezTo>
                    <a:pt x="21169" y="69604"/>
                    <a:pt x="24325" y="68866"/>
                    <a:pt x="27385" y="67949"/>
                  </a:cubicBezTo>
                  <a:cubicBezTo>
                    <a:pt x="31397" y="66759"/>
                    <a:pt x="35124" y="65211"/>
                    <a:pt x="38731" y="63449"/>
                  </a:cubicBezTo>
                  <a:cubicBezTo>
                    <a:pt x="41529" y="62079"/>
                    <a:pt x="44279" y="60651"/>
                    <a:pt x="46732" y="58924"/>
                  </a:cubicBezTo>
                  <a:cubicBezTo>
                    <a:pt x="48030" y="58008"/>
                    <a:pt x="49221" y="57031"/>
                    <a:pt x="50292" y="55984"/>
                  </a:cubicBezTo>
                  <a:cubicBezTo>
                    <a:pt x="52661" y="53698"/>
                    <a:pt x="55102" y="51459"/>
                    <a:pt x="57734" y="49364"/>
                  </a:cubicBezTo>
                  <a:cubicBezTo>
                    <a:pt x="61163" y="46625"/>
                    <a:pt x="63984" y="43565"/>
                    <a:pt x="66675" y="40410"/>
                  </a:cubicBezTo>
                  <a:cubicBezTo>
                    <a:pt x="70152" y="36338"/>
                    <a:pt x="74450" y="32874"/>
                    <a:pt x="79593" y="30016"/>
                  </a:cubicBezTo>
                  <a:cubicBezTo>
                    <a:pt x="82391" y="28456"/>
                    <a:pt x="85118" y="26813"/>
                    <a:pt x="88047" y="25385"/>
                  </a:cubicBezTo>
                  <a:cubicBezTo>
                    <a:pt x="90738" y="24075"/>
                    <a:pt x="93655" y="23099"/>
                    <a:pt x="96679" y="22277"/>
                  </a:cubicBezTo>
                  <a:cubicBezTo>
                    <a:pt x="98632" y="21753"/>
                    <a:pt x="100596" y="21253"/>
                    <a:pt x="102608" y="20848"/>
                  </a:cubicBezTo>
                  <a:cubicBezTo>
                    <a:pt x="104882" y="20384"/>
                    <a:pt x="107168" y="19967"/>
                    <a:pt x="109514" y="19717"/>
                  </a:cubicBezTo>
                  <a:cubicBezTo>
                    <a:pt x="110550" y="19598"/>
                    <a:pt x="111597" y="19491"/>
                    <a:pt x="112633" y="19360"/>
                  </a:cubicBezTo>
                  <a:cubicBezTo>
                    <a:pt x="116011" y="18936"/>
                    <a:pt x="119400" y="18735"/>
                    <a:pt x="122799" y="18735"/>
                  </a:cubicBezTo>
                  <a:cubicBezTo>
                    <a:pt x="124361" y="18735"/>
                    <a:pt x="125926" y="18777"/>
                    <a:pt x="127492" y="18860"/>
                  </a:cubicBezTo>
                  <a:cubicBezTo>
                    <a:pt x="129552" y="18955"/>
                    <a:pt x="131624" y="19122"/>
                    <a:pt x="133684" y="19312"/>
                  </a:cubicBezTo>
                  <a:cubicBezTo>
                    <a:pt x="139008" y="19844"/>
                    <a:pt x="144321" y="20539"/>
                    <a:pt x="149704" y="20539"/>
                  </a:cubicBezTo>
                  <a:cubicBezTo>
                    <a:pt x="149749" y="20539"/>
                    <a:pt x="149795" y="20539"/>
                    <a:pt x="149840" y="20539"/>
                  </a:cubicBezTo>
                  <a:cubicBezTo>
                    <a:pt x="152972" y="20527"/>
                    <a:pt x="156103" y="20467"/>
                    <a:pt x="159222" y="20134"/>
                  </a:cubicBezTo>
                  <a:cubicBezTo>
                    <a:pt x="162949" y="19753"/>
                    <a:pt x="166616" y="19110"/>
                    <a:pt x="170260" y="18396"/>
                  </a:cubicBezTo>
                  <a:cubicBezTo>
                    <a:pt x="173355" y="17788"/>
                    <a:pt x="176320" y="16872"/>
                    <a:pt x="179237" y="15860"/>
                  </a:cubicBezTo>
                  <a:cubicBezTo>
                    <a:pt x="183059" y="14538"/>
                    <a:pt x="186845" y="13121"/>
                    <a:pt x="190476" y="11502"/>
                  </a:cubicBezTo>
                  <a:cubicBezTo>
                    <a:pt x="195144" y="9406"/>
                    <a:pt x="199466" y="6966"/>
                    <a:pt x="203526" y="4239"/>
                  </a:cubicBezTo>
                  <a:cubicBezTo>
                    <a:pt x="205526" y="2917"/>
                    <a:pt x="207359" y="1489"/>
                    <a:pt x="209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5"/>
            <p:cNvSpPr/>
            <p:nvPr/>
          </p:nvSpPr>
          <p:spPr>
            <a:xfrm>
              <a:off x="-7" y="1557"/>
              <a:ext cx="9141477" cy="5141349"/>
            </a:xfrm>
            <a:custGeom>
              <a:avLst/>
              <a:gdLst/>
              <a:ahLst/>
              <a:cxnLst/>
              <a:rect l="l" t="t" r="r" b="b"/>
              <a:pathLst>
                <a:path w="286679" h="161032" extrusionOk="0">
                  <a:moveTo>
                    <a:pt x="245459" y="0"/>
                  </a:moveTo>
                  <a:cubicBezTo>
                    <a:pt x="241804" y="3036"/>
                    <a:pt x="238256" y="6180"/>
                    <a:pt x="234125" y="8894"/>
                  </a:cubicBezTo>
                  <a:cubicBezTo>
                    <a:pt x="231815" y="10394"/>
                    <a:pt x="229826" y="12168"/>
                    <a:pt x="227517" y="13681"/>
                  </a:cubicBezTo>
                  <a:cubicBezTo>
                    <a:pt x="222206" y="17193"/>
                    <a:pt x="216980" y="20812"/>
                    <a:pt x="211312" y="23979"/>
                  </a:cubicBezTo>
                  <a:cubicBezTo>
                    <a:pt x="205323" y="27325"/>
                    <a:pt x="199227" y="30564"/>
                    <a:pt x="192536" y="33076"/>
                  </a:cubicBezTo>
                  <a:cubicBezTo>
                    <a:pt x="187107" y="35112"/>
                    <a:pt x="181630" y="37088"/>
                    <a:pt x="175915" y="38672"/>
                  </a:cubicBezTo>
                  <a:cubicBezTo>
                    <a:pt x="172319" y="39672"/>
                    <a:pt x="168652" y="40470"/>
                    <a:pt x="164949" y="41220"/>
                  </a:cubicBezTo>
                  <a:cubicBezTo>
                    <a:pt x="162092" y="41791"/>
                    <a:pt x="159175" y="42148"/>
                    <a:pt x="156270" y="42505"/>
                  </a:cubicBezTo>
                  <a:cubicBezTo>
                    <a:pt x="151852" y="43065"/>
                    <a:pt x="147376" y="43137"/>
                    <a:pt x="142923" y="43279"/>
                  </a:cubicBezTo>
                  <a:cubicBezTo>
                    <a:pt x="140300" y="43370"/>
                    <a:pt x="137676" y="43394"/>
                    <a:pt x="135052" y="43394"/>
                  </a:cubicBezTo>
                  <a:cubicBezTo>
                    <a:pt x="132207" y="43394"/>
                    <a:pt x="129362" y="43366"/>
                    <a:pt x="126519" y="43366"/>
                  </a:cubicBezTo>
                  <a:cubicBezTo>
                    <a:pt x="124413" y="43366"/>
                    <a:pt x="122309" y="43381"/>
                    <a:pt x="120206" y="43434"/>
                  </a:cubicBezTo>
                  <a:cubicBezTo>
                    <a:pt x="116550" y="43518"/>
                    <a:pt x="112907" y="43720"/>
                    <a:pt x="109252" y="43982"/>
                  </a:cubicBezTo>
                  <a:cubicBezTo>
                    <a:pt x="106132" y="44208"/>
                    <a:pt x="103049" y="44613"/>
                    <a:pt x="99989" y="45089"/>
                  </a:cubicBezTo>
                  <a:cubicBezTo>
                    <a:pt x="96417" y="45637"/>
                    <a:pt x="92881" y="46363"/>
                    <a:pt x="89392" y="47185"/>
                  </a:cubicBezTo>
                  <a:cubicBezTo>
                    <a:pt x="85487" y="48089"/>
                    <a:pt x="81677" y="49149"/>
                    <a:pt x="77986" y="50459"/>
                  </a:cubicBezTo>
                  <a:cubicBezTo>
                    <a:pt x="75426" y="51364"/>
                    <a:pt x="73164" y="52614"/>
                    <a:pt x="70938" y="53900"/>
                  </a:cubicBezTo>
                  <a:cubicBezTo>
                    <a:pt x="68175" y="55483"/>
                    <a:pt x="65770" y="57329"/>
                    <a:pt x="63437" y="59258"/>
                  </a:cubicBezTo>
                  <a:cubicBezTo>
                    <a:pt x="60817" y="61401"/>
                    <a:pt x="58162" y="63520"/>
                    <a:pt x="55674" y="65770"/>
                  </a:cubicBezTo>
                  <a:cubicBezTo>
                    <a:pt x="54245" y="67068"/>
                    <a:pt x="52435" y="68032"/>
                    <a:pt x="50518" y="68878"/>
                  </a:cubicBezTo>
                  <a:cubicBezTo>
                    <a:pt x="48220" y="69914"/>
                    <a:pt x="46006" y="71021"/>
                    <a:pt x="43672" y="72009"/>
                  </a:cubicBezTo>
                  <a:cubicBezTo>
                    <a:pt x="39041" y="73962"/>
                    <a:pt x="34385" y="75867"/>
                    <a:pt x="29420" y="77295"/>
                  </a:cubicBezTo>
                  <a:cubicBezTo>
                    <a:pt x="26765" y="78046"/>
                    <a:pt x="24063" y="78760"/>
                    <a:pt x="21289" y="79200"/>
                  </a:cubicBezTo>
                  <a:cubicBezTo>
                    <a:pt x="19241" y="79510"/>
                    <a:pt x="17181" y="79653"/>
                    <a:pt x="15097" y="79689"/>
                  </a:cubicBezTo>
                  <a:cubicBezTo>
                    <a:pt x="14216" y="79698"/>
                    <a:pt x="13342" y="79731"/>
                    <a:pt x="12470" y="79731"/>
                  </a:cubicBezTo>
                  <a:cubicBezTo>
                    <a:pt x="12258" y="79731"/>
                    <a:pt x="12046" y="79729"/>
                    <a:pt x="11835" y="79724"/>
                  </a:cubicBezTo>
                  <a:cubicBezTo>
                    <a:pt x="11192" y="79724"/>
                    <a:pt x="10573" y="79701"/>
                    <a:pt x="9942" y="79629"/>
                  </a:cubicBezTo>
                  <a:cubicBezTo>
                    <a:pt x="9813" y="79613"/>
                    <a:pt x="9683" y="79598"/>
                    <a:pt x="9556" y="79598"/>
                  </a:cubicBezTo>
                  <a:cubicBezTo>
                    <a:pt x="9310" y="79598"/>
                    <a:pt x="9079" y="79655"/>
                    <a:pt x="8906" y="79867"/>
                  </a:cubicBezTo>
                  <a:cubicBezTo>
                    <a:pt x="8766" y="80029"/>
                    <a:pt x="8567" y="80062"/>
                    <a:pt x="8360" y="80062"/>
                  </a:cubicBezTo>
                  <a:cubicBezTo>
                    <a:pt x="8215" y="80062"/>
                    <a:pt x="8066" y="80046"/>
                    <a:pt x="7930" y="80046"/>
                  </a:cubicBezTo>
                  <a:cubicBezTo>
                    <a:pt x="5358" y="80058"/>
                    <a:pt x="2786" y="80070"/>
                    <a:pt x="226" y="80070"/>
                  </a:cubicBezTo>
                  <a:lnTo>
                    <a:pt x="0" y="80070"/>
                  </a:lnTo>
                  <a:lnTo>
                    <a:pt x="0" y="80867"/>
                  </a:lnTo>
                  <a:lnTo>
                    <a:pt x="107" y="80867"/>
                  </a:lnTo>
                  <a:cubicBezTo>
                    <a:pt x="2631" y="80867"/>
                    <a:pt x="5179" y="80879"/>
                    <a:pt x="7715" y="80879"/>
                  </a:cubicBezTo>
                  <a:cubicBezTo>
                    <a:pt x="7872" y="80879"/>
                    <a:pt x="8034" y="80870"/>
                    <a:pt x="8193" y="80870"/>
                  </a:cubicBezTo>
                  <a:cubicBezTo>
                    <a:pt x="8543" y="80870"/>
                    <a:pt x="8883" y="80915"/>
                    <a:pt x="9144" y="81201"/>
                  </a:cubicBezTo>
                  <a:cubicBezTo>
                    <a:pt x="9229" y="81286"/>
                    <a:pt x="9381" y="81328"/>
                    <a:pt x="9543" y="81328"/>
                  </a:cubicBezTo>
                  <a:cubicBezTo>
                    <a:pt x="9608" y="81328"/>
                    <a:pt x="9675" y="81321"/>
                    <a:pt x="9739" y="81308"/>
                  </a:cubicBezTo>
                  <a:cubicBezTo>
                    <a:pt x="10335" y="81207"/>
                    <a:pt x="10930" y="81186"/>
                    <a:pt x="11527" y="81186"/>
                  </a:cubicBezTo>
                  <a:cubicBezTo>
                    <a:pt x="11945" y="81186"/>
                    <a:pt x="12363" y="81196"/>
                    <a:pt x="12783" y="81196"/>
                  </a:cubicBezTo>
                  <a:cubicBezTo>
                    <a:pt x="12963" y="81196"/>
                    <a:pt x="13143" y="81194"/>
                    <a:pt x="13323" y="81189"/>
                  </a:cubicBezTo>
                  <a:cubicBezTo>
                    <a:pt x="13659" y="81180"/>
                    <a:pt x="13994" y="81176"/>
                    <a:pt x="14329" y="81176"/>
                  </a:cubicBezTo>
                  <a:cubicBezTo>
                    <a:pt x="16357" y="81176"/>
                    <a:pt x="18367" y="81328"/>
                    <a:pt x="20360" y="81594"/>
                  </a:cubicBezTo>
                  <a:cubicBezTo>
                    <a:pt x="22717" y="81903"/>
                    <a:pt x="24991" y="82439"/>
                    <a:pt x="27254" y="83034"/>
                  </a:cubicBezTo>
                  <a:cubicBezTo>
                    <a:pt x="31123" y="84058"/>
                    <a:pt x="34862" y="85332"/>
                    <a:pt x="38505" y="86761"/>
                  </a:cubicBezTo>
                  <a:cubicBezTo>
                    <a:pt x="42934" y="88487"/>
                    <a:pt x="47185" y="90464"/>
                    <a:pt x="51423" y="92440"/>
                  </a:cubicBezTo>
                  <a:cubicBezTo>
                    <a:pt x="53162" y="93262"/>
                    <a:pt x="54745" y="94238"/>
                    <a:pt x="56031" y="95452"/>
                  </a:cubicBezTo>
                  <a:cubicBezTo>
                    <a:pt x="58115" y="97369"/>
                    <a:pt x="60353" y="99155"/>
                    <a:pt x="62579" y="100965"/>
                  </a:cubicBezTo>
                  <a:cubicBezTo>
                    <a:pt x="65234" y="103144"/>
                    <a:pt x="67961" y="105239"/>
                    <a:pt x="71021" y="107097"/>
                  </a:cubicBezTo>
                  <a:cubicBezTo>
                    <a:pt x="75462" y="109776"/>
                    <a:pt x="80498" y="111526"/>
                    <a:pt x="85797" y="112895"/>
                  </a:cubicBezTo>
                  <a:cubicBezTo>
                    <a:pt x="88821" y="113669"/>
                    <a:pt x="91869" y="114395"/>
                    <a:pt x="94964" y="114955"/>
                  </a:cubicBezTo>
                  <a:cubicBezTo>
                    <a:pt x="97155" y="115360"/>
                    <a:pt x="99346" y="115753"/>
                    <a:pt x="101549" y="116074"/>
                  </a:cubicBezTo>
                  <a:cubicBezTo>
                    <a:pt x="103644" y="116384"/>
                    <a:pt x="105775" y="116610"/>
                    <a:pt x="107906" y="116824"/>
                  </a:cubicBezTo>
                  <a:cubicBezTo>
                    <a:pt x="110383" y="117074"/>
                    <a:pt x="112883" y="117217"/>
                    <a:pt x="115372" y="117312"/>
                  </a:cubicBezTo>
                  <a:cubicBezTo>
                    <a:pt x="119422" y="117474"/>
                    <a:pt x="123482" y="117578"/>
                    <a:pt x="127534" y="117578"/>
                  </a:cubicBezTo>
                  <a:cubicBezTo>
                    <a:pt x="127949" y="117578"/>
                    <a:pt x="128363" y="117576"/>
                    <a:pt x="128778" y="117574"/>
                  </a:cubicBezTo>
                  <a:cubicBezTo>
                    <a:pt x="130850" y="117568"/>
                    <a:pt x="132922" y="117559"/>
                    <a:pt x="134993" y="117559"/>
                  </a:cubicBezTo>
                  <a:cubicBezTo>
                    <a:pt x="140528" y="117559"/>
                    <a:pt x="146060" y="117624"/>
                    <a:pt x="151579" y="117979"/>
                  </a:cubicBezTo>
                  <a:cubicBezTo>
                    <a:pt x="154912" y="118205"/>
                    <a:pt x="158210" y="118610"/>
                    <a:pt x="161497" y="119063"/>
                  </a:cubicBezTo>
                  <a:cubicBezTo>
                    <a:pt x="164259" y="119455"/>
                    <a:pt x="166961" y="120063"/>
                    <a:pt x="169652" y="120658"/>
                  </a:cubicBezTo>
                  <a:cubicBezTo>
                    <a:pt x="172700" y="121348"/>
                    <a:pt x="175689" y="122182"/>
                    <a:pt x="178665" y="123051"/>
                  </a:cubicBezTo>
                  <a:cubicBezTo>
                    <a:pt x="183011" y="124337"/>
                    <a:pt x="187214" y="125885"/>
                    <a:pt x="191393" y="127421"/>
                  </a:cubicBezTo>
                  <a:cubicBezTo>
                    <a:pt x="196191" y="129183"/>
                    <a:pt x="200740" y="131302"/>
                    <a:pt x="205097" y="133636"/>
                  </a:cubicBezTo>
                  <a:cubicBezTo>
                    <a:pt x="208610" y="135529"/>
                    <a:pt x="212217" y="137327"/>
                    <a:pt x="215515" y="139446"/>
                  </a:cubicBezTo>
                  <a:cubicBezTo>
                    <a:pt x="221409" y="143220"/>
                    <a:pt x="227386" y="146947"/>
                    <a:pt x="232863" y="151090"/>
                  </a:cubicBezTo>
                  <a:cubicBezTo>
                    <a:pt x="235089" y="152793"/>
                    <a:pt x="237423" y="154400"/>
                    <a:pt x="239709" y="156067"/>
                  </a:cubicBezTo>
                  <a:cubicBezTo>
                    <a:pt x="241328" y="157258"/>
                    <a:pt x="242685" y="158627"/>
                    <a:pt x="244197" y="159877"/>
                  </a:cubicBezTo>
                  <a:cubicBezTo>
                    <a:pt x="244674" y="160258"/>
                    <a:pt x="245138" y="160651"/>
                    <a:pt x="245614" y="161032"/>
                  </a:cubicBezTo>
                  <a:lnTo>
                    <a:pt x="247007" y="161032"/>
                  </a:lnTo>
                  <a:cubicBezTo>
                    <a:pt x="246376" y="160532"/>
                    <a:pt x="245733" y="160044"/>
                    <a:pt x="245102" y="159520"/>
                  </a:cubicBezTo>
                  <a:cubicBezTo>
                    <a:pt x="242602" y="157389"/>
                    <a:pt x="240209" y="155198"/>
                    <a:pt x="237387" y="153317"/>
                  </a:cubicBezTo>
                  <a:cubicBezTo>
                    <a:pt x="233398" y="150638"/>
                    <a:pt x="229791" y="147637"/>
                    <a:pt x="225719" y="145018"/>
                  </a:cubicBezTo>
                  <a:cubicBezTo>
                    <a:pt x="219861" y="141291"/>
                    <a:pt x="214241" y="137339"/>
                    <a:pt x="207824" y="134148"/>
                  </a:cubicBezTo>
                  <a:cubicBezTo>
                    <a:pt x="205442" y="132957"/>
                    <a:pt x="203192" y="131647"/>
                    <a:pt x="200775" y="130528"/>
                  </a:cubicBezTo>
                  <a:cubicBezTo>
                    <a:pt x="196572" y="128587"/>
                    <a:pt x="192262" y="126849"/>
                    <a:pt x="187797" y="125289"/>
                  </a:cubicBezTo>
                  <a:cubicBezTo>
                    <a:pt x="182237" y="123337"/>
                    <a:pt x="176677" y="121479"/>
                    <a:pt x="170795" y="120158"/>
                  </a:cubicBezTo>
                  <a:cubicBezTo>
                    <a:pt x="166854" y="119265"/>
                    <a:pt x="162890" y="118443"/>
                    <a:pt x="158818" y="117931"/>
                  </a:cubicBezTo>
                  <a:cubicBezTo>
                    <a:pt x="154996" y="117455"/>
                    <a:pt x="151150" y="117086"/>
                    <a:pt x="147280" y="117015"/>
                  </a:cubicBezTo>
                  <a:cubicBezTo>
                    <a:pt x="143935" y="116943"/>
                    <a:pt x="140601" y="116753"/>
                    <a:pt x="137255" y="116753"/>
                  </a:cubicBezTo>
                  <a:cubicBezTo>
                    <a:pt x="133761" y="116753"/>
                    <a:pt x="130269" y="116791"/>
                    <a:pt x="126781" y="116791"/>
                  </a:cubicBezTo>
                  <a:cubicBezTo>
                    <a:pt x="123292" y="116791"/>
                    <a:pt x="119807" y="116753"/>
                    <a:pt x="116324" y="116598"/>
                  </a:cubicBezTo>
                  <a:cubicBezTo>
                    <a:pt x="114431" y="116503"/>
                    <a:pt x="112526" y="116443"/>
                    <a:pt x="110645" y="116300"/>
                  </a:cubicBezTo>
                  <a:cubicBezTo>
                    <a:pt x="107978" y="116110"/>
                    <a:pt x="105311" y="115884"/>
                    <a:pt x="102692" y="115467"/>
                  </a:cubicBezTo>
                  <a:cubicBezTo>
                    <a:pt x="100465" y="115110"/>
                    <a:pt x="98203" y="114812"/>
                    <a:pt x="95976" y="114395"/>
                  </a:cubicBezTo>
                  <a:cubicBezTo>
                    <a:pt x="92738" y="113776"/>
                    <a:pt x="89547" y="113038"/>
                    <a:pt x="86380" y="112252"/>
                  </a:cubicBezTo>
                  <a:cubicBezTo>
                    <a:pt x="83713" y="111597"/>
                    <a:pt x="81129" y="110764"/>
                    <a:pt x="78581" y="109847"/>
                  </a:cubicBezTo>
                  <a:cubicBezTo>
                    <a:pt x="75307" y="108692"/>
                    <a:pt x="72426" y="107085"/>
                    <a:pt x="69723" y="105299"/>
                  </a:cubicBezTo>
                  <a:cubicBezTo>
                    <a:pt x="65282" y="102346"/>
                    <a:pt x="61413" y="98977"/>
                    <a:pt x="57519" y="95595"/>
                  </a:cubicBezTo>
                  <a:cubicBezTo>
                    <a:pt x="56090" y="94345"/>
                    <a:pt x="54602" y="93155"/>
                    <a:pt x="52781" y="92226"/>
                  </a:cubicBezTo>
                  <a:cubicBezTo>
                    <a:pt x="51661" y="91666"/>
                    <a:pt x="50518" y="91154"/>
                    <a:pt x="49387" y="90619"/>
                  </a:cubicBezTo>
                  <a:cubicBezTo>
                    <a:pt x="43089" y="87666"/>
                    <a:pt x="36648" y="84904"/>
                    <a:pt x="29694" y="82915"/>
                  </a:cubicBezTo>
                  <a:cubicBezTo>
                    <a:pt x="27789" y="82368"/>
                    <a:pt x="25884" y="81808"/>
                    <a:pt x="23908" y="81451"/>
                  </a:cubicBezTo>
                  <a:cubicBezTo>
                    <a:pt x="23170" y="81320"/>
                    <a:pt x="22479" y="81153"/>
                    <a:pt x="21765" y="81010"/>
                  </a:cubicBezTo>
                  <a:cubicBezTo>
                    <a:pt x="22445" y="80939"/>
                    <a:pt x="23121" y="80910"/>
                    <a:pt x="23792" y="80910"/>
                  </a:cubicBezTo>
                  <a:cubicBezTo>
                    <a:pt x="25940" y="80910"/>
                    <a:pt x="28048" y="81207"/>
                    <a:pt x="30171" y="81379"/>
                  </a:cubicBezTo>
                  <a:cubicBezTo>
                    <a:pt x="31314" y="81475"/>
                    <a:pt x="32480" y="81546"/>
                    <a:pt x="33623" y="81689"/>
                  </a:cubicBezTo>
                  <a:cubicBezTo>
                    <a:pt x="35350" y="81915"/>
                    <a:pt x="37076" y="82201"/>
                    <a:pt x="38791" y="82498"/>
                  </a:cubicBezTo>
                  <a:cubicBezTo>
                    <a:pt x="41327" y="82927"/>
                    <a:pt x="43910" y="83237"/>
                    <a:pt x="46375" y="83856"/>
                  </a:cubicBezTo>
                  <a:cubicBezTo>
                    <a:pt x="50352" y="84820"/>
                    <a:pt x="54364" y="85677"/>
                    <a:pt x="58210" y="86951"/>
                  </a:cubicBezTo>
                  <a:cubicBezTo>
                    <a:pt x="61615" y="88059"/>
                    <a:pt x="65187" y="88892"/>
                    <a:pt x="68521" y="90178"/>
                  </a:cubicBezTo>
                  <a:cubicBezTo>
                    <a:pt x="70735" y="91023"/>
                    <a:pt x="73045" y="91750"/>
                    <a:pt x="75224" y="92678"/>
                  </a:cubicBezTo>
                  <a:cubicBezTo>
                    <a:pt x="76903" y="93393"/>
                    <a:pt x="78498" y="94238"/>
                    <a:pt x="80248" y="94845"/>
                  </a:cubicBezTo>
                  <a:cubicBezTo>
                    <a:pt x="83999" y="96155"/>
                    <a:pt x="87606" y="97738"/>
                    <a:pt x="91571" y="98655"/>
                  </a:cubicBezTo>
                  <a:cubicBezTo>
                    <a:pt x="93226" y="99048"/>
                    <a:pt x="94845" y="99477"/>
                    <a:pt x="96548" y="99715"/>
                  </a:cubicBezTo>
                  <a:cubicBezTo>
                    <a:pt x="99513" y="100111"/>
                    <a:pt x="102501" y="100432"/>
                    <a:pt x="105530" y="100432"/>
                  </a:cubicBezTo>
                  <a:cubicBezTo>
                    <a:pt x="105687" y="100432"/>
                    <a:pt x="105844" y="100431"/>
                    <a:pt x="106001" y="100429"/>
                  </a:cubicBezTo>
                  <a:cubicBezTo>
                    <a:pt x="106594" y="100425"/>
                    <a:pt x="107187" y="100424"/>
                    <a:pt x="107780" y="100424"/>
                  </a:cubicBezTo>
                  <a:cubicBezTo>
                    <a:pt x="108274" y="100424"/>
                    <a:pt x="108768" y="100425"/>
                    <a:pt x="109261" y="100425"/>
                  </a:cubicBezTo>
                  <a:cubicBezTo>
                    <a:pt x="111625" y="100425"/>
                    <a:pt x="113986" y="100410"/>
                    <a:pt x="116336" y="100239"/>
                  </a:cubicBezTo>
                  <a:cubicBezTo>
                    <a:pt x="120087" y="99953"/>
                    <a:pt x="123837" y="99751"/>
                    <a:pt x="127576" y="99382"/>
                  </a:cubicBezTo>
                  <a:cubicBezTo>
                    <a:pt x="131659" y="98977"/>
                    <a:pt x="135767" y="98643"/>
                    <a:pt x="139839" y="98227"/>
                  </a:cubicBezTo>
                  <a:cubicBezTo>
                    <a:pt x="143042" y="97905"/>
                    <a:pt x="146268" y="97619"/>
                    <a:pt x="149495" y="97441"/>
                  </a:cubicBezTo>
                  <a:cubicBezTo>
                    <a:pt x="151340" y="97337"/>
                    <a:pt x="153184" y="97291"/>
                    <a:pt x="155026" y="97291"/>
                  </a:cubicBezTo>
                  <a:cubicBezTo>
                    <a:pt x="158462" y="97291"/>
                    <a:pt x="161893" y="97451"/>
                    <a:pt x="165318" y="97691"/>
                  </a:cubicBezTo>
                  <a:cubicBezTo>
                    <a:pt x="168057" y="97893"/>
                    <a:pt x="170783" y="98131"/>
                    <a:pt x="173486" y="98441"/>
                  </a:cubicBezTo>
                  <a:cubicBezTo>
                    <a:pt x="176582" y="98798"/>
                    <a:pt x="179642" y="99322"/>
                    <a:pt x="182654" y="99929"/>
                  </a:cubicBezTo>
                  <a:cubicBezTo>
                    <a:pt x="184357" y="100274"/>
                    <a:pt x="186035" y="100655"/>
                    <a:pt x="187702" y="101072"/>
                  </a:cubicBezTo>
                  <a:cubicBezTo>
                    <a:pt x="190036" y="101644"/>
                    <a:pt x="192381" y="102251"/>
                    <a:pt x="194703" y="102834"/>
                  </a:cubicBezTo>
                  <a:cubicBezTo>
                    <a:pt x="197060" y="103430"/>
                    <a:pt x="199346" y="104204"/>
                    <a:pt x="201632" y="104930"/>
                  </a:cubicBezTo>
                  <a:cubicBezTo>
                    <a:pt x="204883" y="105954"/>
                    <a:pt x="208014" y="107121"/>
                    <a:pt x="210979" y="108561"/>
                  </a:cubicBezTo>
                  <a:cubicBezTo>
                    <a:pt x="215515" y="110776"/>
                    <a:pt x="219730" y="113371"/>
                    <a:pt x="224266" y="115586"/>
                  </a:cubicBezTo>
                  <a:cubicBezTo>
                    <a:pt x="226612" y="116729"/>
                    <a:pt x="228541" y="118265"/>
                    <a:pt x="230672" y="119598"/>
                  </a:cubicBezTo>
                  <a:cubicBezTo>
                    <a:pt x="234708" y="122134"/>
                    <a:pt x="238828" y="124563"/>
                    <a:pt x="242780" y="127147"/>
                  </a:cubicBezTo>
                  <a:cubicBezTo>
                    <a:pt x="247745" y="130409"/>
                    <a:pt x="252948" y="133445"/>
                    <a:pt x="258116" y="136493"/>
                  </a:cubicBezTo>
                  <a:cubicBezTo>
                    <a:pt x="263259" y="139529"/>
                    <a:pt x="268784" y="142161"/>
                    <a:pt x="274499" y="144589"/>
                  </a:cubicBezTo>
                  <a:cubicBezTo>
                    <a:pt x="278344" y="146233"/>
                    <a:pt x="282345" y="147495"/>
                    <a:pt x="286655" y="148138"/>
                  </a:cubicBezTo>
                  <a:lnTo>
                    <a:pt x="286655" y="147399"/>
                  </a:lnTo>
                  <a:cubicBezTo>
                    <a:pt x="286238" y="147328"/>
                    <a:pt x="285822" y="147197"/>
                    <a:pt x="285393" y="147125"/>
                  </a:cubicBezTo>
                  <a:cubicBezTo>
                    <a:pt x="283476" y="146792"/>
                    <a:pt x="281571" y="146375"/>
                    <a:pt x="279785" y="145768"/>
                  </a:cubicBezTo>
                  <a:cubicBezTo>
                    <a:pt x="275987" y="144447"/>
                    <a:pt x="272403" y="142815"/>
                    <a:pt x="268831" y="141184"/>
                  </a:cubicBezTo>
                  <a:cubicBezTo>
                    <a:pt x="261914" y="137993"/>
                    <a:pt x="255663" y="134112"/>
                    <a:pt x="249353" y="130302"/>
                  </a:cubicBezTo>
                  <a:cubicBezTo>
                    <a:pt x="244852" y="127599"/>
                    <a:pt x="240518" y="124706"/>
                    <a:pt x="236077" y="121944"/>
                  </a:cubicBezTo>
                  <a:cubicBezTo>
                    <a:pt x="233470" y="120313"/>
                    <a:pt x="230803" y="118753"/>
                    <a:pt x="228314" y="117027"/>
                  </a:cubicBezTo>
                  <a:cubicBezTo>
                    <a:pt x="227338" y="116348"/>
                    <a:pt x="226290" y="115717"/>
                    <a:pt x="225195" y="115122"/>
                  </a:cubicBezTo>
                  <a:cubicBezTo>
                    <a:pt x="222838" y="113859"/>
                    <a:pt x="220385" y="112716"/>
                    <a:pt x="218099" y="111407"/>
                  </a:cubicBezTo>
                  <a:cubicBezTo>
                    <a:pt x="214884" y="109561"/>
                    <a:pt x="211574" y="107799"/>
                    <a:pt x="208002" y="106347"/>
                  </a:cubicBezTo>
                  <a:cubicBezTo>
                    <a:pt x="205335" y="105251"/>
                    <a:pt x="202525" y="104418"/>
                    <a:pt x="199763" y="103513"/>
                  </a:cubicBezTo>
                  <a:cubicBezTo>
                    <a:pt x="195536" y="102132"/>
                    <a:pt x="191143" y="101084"/>
                    <a:pt x="186750" y="100048"/>
                  </a:cubicBezTo>
                  <a:cubicBezTo>
                    <a:pt x="184047" y="99405"/>
                    <a:pt x="181285" y="98846"/>
                    <a:pt x="178511" y="98369"/>
                  </a:cubicBezTo>
                  <a:cubicBezTo>
                    <a:pt x="176403" y="98012"/>
                    <a:pt x="174296" y="97738"/>
                    <a:pt x="172165" y="97512"/>
                  </a:cubicBezTo>
                  <a:cubicBezTo>
                    <a:pt x="170533" y="97334"/>
                    <a:pt x="168878" y="97203"/>
                    <a:pt x="167235" y="97084"/>
                  </a:cubicBezTo>
                  <a:cubicBezTo>
                    <a:pt x="164783" y="96905"/>
                    <a:pt x="162330" y="96703"/>
                    <a:pt x="159877" y="96619"/>
                  </a:cubicBezTo>
                  <a:cubicBezTo>
                    <a:pt x="158087" y="96564"/>
                    <a:pt x="156297" y="96521"/>
                    <a:pt x="154508" y="96521"/>
                  </a:cubicBezTo>
                  <a:cubicBezTo>
                    <a:pt x="152073" y="96521"/>
                    <a:pt x="149639" y="96600"/>
                    <a:pt x="147209" y="96834"/>
                  </a:cubicBezTo>
                  <a:cubicBezTo>
                    <a:pt x="144280" y="97119"/>
                    <a:pt x="141315" y="97274"/>
                    <a:pt x="138398" y="97596"/>
                  </a:cubicBezTo>
                  <a:cubicBezTo>
                    <a:pt x="135434" y="97917"/>
                    <a:pt x="132457" y="98143"/>
                    <a:pt x="129493" y="98429"/>
                  </a:cubicBezTo>
                  <a:cubicBezTo>
                    <a:pt x="126278" y="98727"/>
                    <a:pt x="123063" y="98977"/>
                    <a:pt x="119837" y="99215"/>
                  </a:cubicBezTo>
                  <a:cubicBezTo>
                    <a:pt x="117039" y="99417"/>
                    <a:pt x="114229" y="99620"/>
                    <a:pt x="111419" y="99691"/>
                  </a:cubicBezTo>
                  <a:cubicBezTo>
                    <a:pt x="110404" y="99716"/>
                    <a:pt x="109390" y="99730"/>
                    <a:pt x="108377" y="99730"/>
                  </a:cubicBezTo>
                  <a:cubicBezTo>
                    <a:pt x="105063" y="99730"/>
                    <a:pt x="101757" y="99580"/>
                    <a:pt x="98465" y="99179"/>
                  </a:cubicBezTo>
                  <a:cubicBezTo>
                    <a:pt x="95464" y="98822"/>
                    <a:pt x="92559" y="98191"/>
                    <a:pt x="89749" y="97369"/>
                  </a:cubicBezTo>
                  <a:cubicBezTo>
                    <a:pt x="86309" y="96369"/>
                    <a:pt x="83034" y="95071"/>
                    <a:pt x="79760" y="93786"/>
                  </a:cubicBezTo>
                  <a:cubicBezTo>
                    <a:pt x="77248" y="92797"/>
                    <a:pt x="74831" y="91654"/>
                    <a:pt x="72283" y="90666"/>
                  </a:cubicBezTo>
                  <a:cubicBezTo>
                    <a:pt x="66854" y="88583"/>
                    <a:pt x="61139" y="87035"/>
                    <a:pt x="55519" y="85296"/>
                  </a:cubicBezTo>
                  <a:cubicBezTo>
                    <a:pt x="53590" y="84701"/>
                    <a:pt x="51590" y="84284"/>
                    <a:pt x="49625" y="83808"/>
                  </a:cubicBezTo>
                  <a:cubicBezTo>
                    <a:pt x="47959" y="83403"/>
                    <a:pt x="46304" y="82963"/>
                    <a:pt x="44577" y="82689"/>
                  </a:cubicBezTo>
                  <a:cubicBezTo>
                    <a:pt x="43053" y="82451"/>
                    <a:pt x="41565" y="82141"/>
                    <a:pt x="40053" y="81915"/>
                  </a:cubicBezTo>
                  <a:cubicBezTo>
                    <a:pt x="38350" y="81677"/>
                    <a:pt x="36719" y="81248"/>
                    <a:pt x="34993" y="81129"/>
                  </a:cubicBezTo>
                  <a:cubicBezTo>
                    <a:pt x="34778" y="81117"/>
                    <a:pt x="34576" y="81105"/>
                    <a:pt x="34421" y="80844"/>
                  </a:cubicBezTo>
                  <a:lnTo>
                    <a:pt x="35469" y="80844"/>
                  </a:lnTo>
                  <a:cubicBezTo>
                    <a:pt x="38256" y="80862"/>
                    <a:pt x="41044" y="80887"/>
                    <a:pt x="43831" y="80887"/>
                  </a:cubicBezTo>
                  <a:cubicBezTo>
                    <a:pt x="44675" y="80887"/>
                    <a:pt x="45519" y="80885"/>
                    <a:pt x="46363" y="80879"/>
                  </a:cubicBezTo>
                  <a:cubicBezTo>
                    <a:pt x="47126" y="80873"/>
                    <a:pt x="47888" y="80871"/>
                    <a:pt x="48651" y="80871"/>
                  </a:cubicBezTo>
                  <a:cubicBezTo>
                    <a:pt x="53284" y="80871"/>
                    <a:pt x="57916" y="80964"/>
                    <a:pt x="62546" y="80964"/>
                  </a:cubicBezTo>
                  <a:cubicBezTo>
                    <a:pt x="64900" y="80964"/>
                    <a:pt x="67252" y="80940"/>
                    <a:pt x="69604" y="80867"/>
                  </a:cubicBezTo>
                  <a:cubicBezTo>
                    <a:pt x="69781" y="80861"/>
                    <a:pt x="69957" y="80858"/>
                    <a:pt x="70132" y="80858"/>
                  </a:cubicBezTo>
                  <a:cubicBezTo>
                    <a:pt x="72397" y="80858"/>
                    <a:pt x="74514" y="81357"/>
                    <a:pt x="76426" y="82296"/>
                  </a:cubicBezTo>
                  <a:cubicBezTo>
                    <a:pt x="79653" y="83868"/>
                    <a:pt x="83094" y="85130"/>
                    <a:pt x="86630" y="86237"/>
                  </a:cubicBezTo>
                  <a:cubicBezTo>
                    <a:pt x="91119" y="87618"/>
                    <a:pt x="95595" y="89035"/>
                    <a:pt x="100144" y="90273"/>
                  </a:cubicBezTo>
                  <a:cubicBezTo>
                    <a:pt x="104763" y="91523"/>
                    <a:pt x="109466" y="92476"/>
                    <a:pt x="114372" y="92797"/>
                  </a:cubicBezTo>
                  <a:cubicBezTo>
                    <a:pt x="115463" y="92873"/>
                    <a:pt x="116552" y="92908"/>
                    <a:pt x="117640" y="92908"/>
                  </a:cubicBezTo>
                  <a:cubicBezTo>
                    <a:pt x="119614" y="92908"/>
                    <a:pt x="121582" y="92795"/>
                    <a:pt x="123539" y="92619"/>
                  </a:cubicBezTo>
                  <a:cubicBezTo>
                    <a:pt x="125647" y="92440"/>
                    <a:pt x="127695" y="92059"/>
                    <a:pt x="129778" y="91821"/>
                  </a:cubicBezTo>
                  <a:cubicBezTo>
                    <a:pt x="133600" y="91381"/>
                    <a:pt x="137351" y="90607"/>
                    <a:pt x="141137" y="90047"/>
                  </a:cubicBezTo>
                  <a:cubicBezTo>
                    <a:pt x="143959" y="89618"/>
                    <a:pt x="146804" y="89273"/>
                    <a:pt x="149650" y="88880"/>
                  </a:cubicBezTo>
                  <a:cubicBezTo>
                    <a:pt x="151733" y="88606"/>
                    <a:pt x="153829" y="88428"/>
                    <a:pt x="155901" y="88154"/>
                  </a:cubicBezTo>
                  <a:cubicBezTo>
                    <a:pt x="159080" y="87725"/>
                    <a:pt x="162259" y="87213"/>
                    <a:pt x="165449" y="86856"/>
                  </a:cubicBezTo>
                  <a:cubicBezTo>
                    <a:pt x="168235" y="86547"/>
                    <a:pt x="171033" y="86308"/>
                    <a:pt x="173843" y="86142"/>
                  </a:cubicBezTo>
                  <a:cubicBezTo>
                    <a:pt x="176513" y="85993"/>
                    <a:pt x="179189" y="85927"/>
                    <a:pt x="181866" y="85927"/>
                  </a:cubicBezTo>
                  <a:cubicBezTo>
                    <a:pt x="182819" y="85927"/>
                    <a:pt x="183772" y="85936"/>
                    <a:pt x="184726" y="85951"/>
                  </a:cubicBezTo>
                  <a:cubicBezTo>
                    <a:pt x="186488" y="85987"/>
                    <a:pt x="188238" y="86189"/>
                    <a:pt x="190000" y="86261"/>
                  </a:cubicBezTo>
                  <a:cubicBezTo>
                    <a:pt x="192084" y="86356"/>
                    <a:pt x="194132" y="86535"/>
                    <a:pt x="196203" y="86713"/>
                  </a:cubicBezTo>
                  <a:cubicBezTo>
                    <a:pt x="199311" y="86975"/>
                    <a:pt x="202418" y="87213"/>
                    <a:pt x="205538" y="87511"/>
                  </a:cubicBezTo>
                  <a:cubicBezTo>
                    <a:pt x="209372" y="87892"/>
                    <a:pt x="213182" y="88380"/>
                    <a:pt x="216980" y="88964"/>
                  </a:cubicBezTo>
                  <a:cubicBezTo>
                    <a:pt x="220075" y="89416"/>
                    <a:pt x="223135" y="90047"/>
                    <a:pt x="226171" y="90714"/>
                  </a:cubicBezTo>
                  <a:cubicBezTo>
                    <a:pt x="230684" y="91726"/>
                    <a:pt x="234958" y="93107"/>
                    <a:pt x="238947" y="94976"/>
                  </a:cubicBezTo>
                  <a:cubicBezTo>
                    <a:pt x="242471" y="96619"/>
                    <a:pt x="246198" y="97988"/>
                    <a:pt x="250019" y="99215"/>
                  </a:cubicBezTo>
                  <a:cubicBezTo>
                    <a:pt x="252389" y="99977"/>
                    <a:pt x="254794" y="100632"/>
                    <a:pt x="257211" y="101287"/>
                  </a:cubicBezTo>
                  <a:cubicBezTo>
                    <a:pt x="259449" y="101882"/>
                    <a:pt x="261747" y="102418"/>
                    <a:pt x="264021" y="102930"/>
                  </a:cubicBezTo>
                  <a:cubicBezTo>
                    <a:pt x="265843" y="103346"/>
                    <a:pt x="267688" y="103692"/>
                    <a:pt x="269510" y="104049"/>
                  </a:cubicBezTo>
                  <a:cubicBezTo>
                    <a:pt x="271689" y="104477"/>
                    <a:pt x="273892" y="104858"/>
                    <a:pt x="276094" y="105180"/>
                  </a:cubicBezTo>
                  <a:cubicBezTo>
                    <a:pt x="277952" y="105454"/>
                    <a:pt x="279833" y="105704"/>
                    <a:pt x="281690" y="105966"/>
                  </a:cubicBezTo>
                  <a:cubicBezTo>
                    <a:pt x="283321" y="106192"/>
                    <a:pt x="284964" y="106418"/>
                    <a:pt x="286631" y="106549"/>
                  </a:cubicBezTo>
                  <a:lnTo>
                    <a:pt x="286631" y="105811"/>
                  </a:lnTo>
                  <a:cubicBezTo>
                    <a:pt x="286334" y="105787"/>
                    <a:pt x="286048" y="105751"/>
                    <a:pt x="285750" y="105716"/>
                  </a:cubicBezTo>
                  <a:cubicBezTo>
                    <a:pt x="283643" y="105430"/>
                    <a:pt x="281523" y="105156"/>
                    <a:pt x="279416" y="104882"/>
                  </a:cubicBezTo>
                  <a:cubicBezTo>
                    <a:pt x="277047" y="104585"/>
                    <a:pt x="274725" y="104204"/>
                    <a:pt x="272391" y="103799"/>
                  </a:cubicBezTo>
                  <a:cubicBezTo>
                    <a:pt x="270403" y="103453"/>
                    <a:pt x="268438" y="103025"/>
                    <a:pt x="266474" y="102632"/>
                  </a:cubicBezTo>
                  <a:cubicBezTo>
                    <a:pt x="264331" y="102239"/>
                    <a:pt x="262223" y="101739"/>
                    <a:pt x="260128" y="101227"/>
                  </a:cubicBezTo>
                  <a:cubicBezTo>
                    <a:pt x="257509" y="100548"/>
                    <a:pt x="254901" y="99834"/>
                    <a:pt x="252305" y="99084"/>
                  </a:cubicBezTo>
                  <a:cubicBezTo>
                    <a:pt x="248674" y="98024"/>
                    <a:pt x="245138" y="96822"/>
                    <a:pt x="241757" y="95345"/>
                  </a:cubicBezTo>
                  <a:cubicBezTo>
                    <a:pt x="239721" y="94464"/>
                    <a:pt x="237768" y="93488"/>
                    <a:pt x="235661" y="92690"/>
                  </a:cubicBezTo>
                  <a:cubicBezTo>
                    <a:pt x="232624" y="91583"/>
                    <a:pt x="229505" y="90607"/>
                    <a:pt x="226267" y="89916"/>
                  </a:cubicBezTo>
                  <a:cubicBezTo>
                    <a:pt x="224445" y="89511"/>
                    <a:pt x="222623" y="89118"/>
                    <a:pt x="220754" y="88809"/>
                  </a:cubicBezTo>
                  <a:cubicBezTo>
                    <a:pt x="219361" y="88571"/>
                    <a:pt x="217944" y="88333"/>
                    <a:pt x="216551" y="88106"/>
                  </a:cubicBezTo>
                  <a:cubicBezTo>
                    <a:pt x="214551" y="87785"/>
                    <a:pt x="212539" y="87511"/>
                    <a:pt x="210538" y="87273"/>
                  </a:cubicBezTo>
                  <a:cubicBezTo>
                    <a:pt x="207693" y="86940"/>
                    <a:pt x="204823" y="86666"/>
                    <a:pt x="201966" y="86404"/>
                  </a:cubicBezTo>
                  <a:cubicBezTo>
                    <a:pt x="200120" y="86225"/>
                    <a:pt x="198251" y="86106"/>
                    <a:pt x="196394" y="85963"/>
                  </a:cubicBezTo>
                  <a:lnTo>
                    <a:pt x="191036" y="85570"/>
                  </a:lnTo>
                  <a:cubicBezTo>
                    <a:pt x="188167" y="85356"/>
                    <a:pt x="185297" y="85130"/>
                    <a:pt x="182404" y="85130"/>
                  </a:cubicBezTo>
                  <a:cubicBezTo>
                    <a:pt x="179773" y="85130"/>
                    <a:pt x="177118" y="85273"/>
                    <a:pt x="174486" y="85344"/>
                  </a:cubicBezTo>
                  <a:cubicBezTo>
                    <a:pt x="173177" y="85368"/>
                    <a:pt x="171903" y="85523"/>
                    <a:pt x="170605" y="85582"/>
                  </a:cubicBezTo>
                  <a:cubicBezTo>
                    <a:pt x="169128" y="85654"/>
                    <a:pt x="167676" y="85832"/>
                    <a:pt x="166199" y="85999"/>
                  </a:cubicBezTo>
                  <a:cubicBezTo>
                    <a:pt x="164116" y="86225"/>
                    <a:pt x="162032" y="86499"/>
                    <a:pt x="159949" y="86773"/>
                  </a:cubicBezTo>
                  <a:cubicBezTo>
                    <a:pt x="158115" y="87011"/>
                    <a:pt x="156282" y="87332"/>
                    <a:pt x="154460" y="87547"/>
                  </a:cubicBezTo>
                  <a:cubicBezTo>
                    <a:pt x="151983" y="87844"/>
                    <a:pt x="149519" y="88106"/>
                    <a:pt x="147054" y="88452"/>
                  </a:cubicBezTo>
                  <a:cubicBezTo>
                    <a:pt x="146018" y="88606"/>
                    <a:pt x="144971" y="88725"/>
                    <a:pt x="143935" y="88856"/>
                  </a:cubicBezTo>
                  <a:cubicBezTo>
                    <a:pt x="142089" y="89083"/>
                    <a:pt x="140268" y="89356"/>
                    <a:pt x="138458" y="89678"/>
                  </a:cubicBezTo>
                  <a:cubicBezTo>
                    <a:pt x="136874" y="89940"/>
                    <a:pt x="135303" y="90226"/>
                    <a:pt x="133719" y="90464"/>
                  </a:cubicBezTo>
                  <a:cubicBezTo>
                    <a:pt x="131933" y="90726"/>
                    <a:pt x="130124" y="90952"/>
                    <a:pt x="128338" y="91238"/>
                  </a:cubicBezTo>
                  <a:cubicBezTo>
                    <a:pt x="126135" y="91583"/>
                    <a:pt x="123897" y="91881"/>
                    <a:pt x="121670" y="92012"/>
                  </a:cubicBezTo>
                  <a:cubicBezTo>
                    <a:pt x="120342" y="92098"/>
                    <a:pt x="119015" y="92143"/>
                    <a:pt x="117691" y="92143"/>
                  </a:cubicBezTo>
                  <a:cubicBezTo>
                    <a:pt x="114621" y="92143"/>
                    <a:pt x="111565" y="91901"/>
                    <a:pt x="108538" y="91369"/>
                  </a:cubicBezTo>
                  <a:cubicBezTo>
                    <a:pt x="104728" y="90702"/>
                    <a:pt x="101037" y="89773"/>
                    <a:pt x="97405" y="88690"/>
                  </a:cubicBezTo>
                  <a:cubicBezTo>
                    <a:pt x="94369" y="87785"/>
                    <a:pt x="91333" y="86892"/>
                    <a:pt x="88333" y="85951"/>
                  </a:cubicBezTo>
                  <a:cubicBezTo>
                    <a:pt x="85249" y="84987"/>
                    <a:pt x="82189" y="83999"/>
                    <a:pt x="79308" y="82737"/>
                  </a:cubicBezTo>
                  <a:cubicBezTo>
                    <a:pt x="77462" y="81915"/>
                    <a:pt x="75724" y="80986"/>
                    <a:pt x="73497" y="80474"/>
                  </a:cubicBezTo>
                  <a:cubicBezTo>
                    <a:pt x="73462" y="80474"/>
                    <a:pt x="73438" y="80463"/>
                    <a:pt x="73402" y="80451"/>
                  </a:cubicBezTo>
                  <a:cubicBezTo>
                    <a:pt x="73438" y="80427"/>
                    <a:pt x="73462" y="80427"/>
                    <a:pt x="73497" y="80415"/>
                  </a:cubicBezTo>
                  <a:cubicBezTo>
                    <a:pt x="74688" y="80058"/>
                    <a:pt x="75760" y="79808"/>
                    <a:pt x="76712" y="79343"/>
                  </a:cubicBezTo>
                  <a:cubicBezTo>
                    <a:pt x="80344" y="77557"/>
                    <a:pt x="84237" y="76176"/>
                    <a:pt x="88237" y="74974"/>
                  </a:cubicBezTo>
                  <a:cubicBezTo>
                    <a:pt x="92107" y="73807"/>
                    <a:pt x="95953" y="72557"/>
                    <a:pt x="99882" y="71485"/>
                  </a:cubicBezTo>
                  <a:cubicBezTo>
                    <a:pt x="101894" y="70938"/>
                    <a:pt x="103918" y="70402"/>
                    <a:pt x="105978" y="69997"/>
                  </a:cubicBezTo>
                  <a:cubicBezTo>
                    <a:pt x="108466" y="69509"/>
                    <a:pt x="110966" y="69116"/>
                    <a:pt x="113538" y="68913"/>
                  </a:cubicBezTo>
                  <a:cubicBezTo>
                    <a:pt x="115024" y="68788"/>
                    <a:pt x="116497" y="68722"/>
                    <a:pt x="117976" y="68722"/>
                  </a:cubicBezTo>
                  <a:cubicBezTo>
                    <a:pt x="118607" y="68722"/>
                    <a:pt x="119238" y="68734"/>
                    <a:pt x="119872" y="68759"/>
                  </a:cubicBezTo>
                  <a:cubicBezTo>
                    <a:pt x="122968" y="68902"/>
                    <a:pt x="126016" y="69294"/>
                    <a:pt x="129052" y="69735"/>
                  </a:cubicBezTo>
                  <a:cubicBezTo>
                    <a:pt x="129945" y="69866"/>
                    <a:pt x="130862" y="69926"/>
                    <a:pt x="131755" y="70092"/>
                  </a:cubicBezTo>
                  <a:cubicBezTo>
                    <a:pt x="133362" y="70390"/>
                    <a:pt x="134993" y="70592"/>
                    <a:pt x="136601" y="70878"/>
                  </a:cubicBezTo>
                  <a:cubicBezTo>
                    <a:pt x="138958" y="71295"/>
                    <a:pt x="141327" y="71676"/>
                    <a:pt x="143720" y="71973"/>
                  </a:cubicBezTo>
                  <a:cubicBezTo>
                    <a:pt x="146018" y="72271"/>
                    <a:pt x="148292" y="72593"/>
                    <a:pt x="150590" y="72854"/>
                  </a:cubicBezTo>
                  <a:cubicBezTo>
                    <a:pt x="151805" y="72985"/>
                    <a:pt x="153031" y="73128"/>
                    <a:pt x="154234" y="73307"/>
                  </a:cubicBezTo>
                  <a:cubicBezTo>
                    <a:pt x="156091" y="73569"/>
                    <a:pt x="157972" y="73795"/>
                    <a:pt x="159830" y="74081"/>
                  </a:cubicBezTo>
                  <a:cubicBezTo>
                    <a:pt x="161901" y="74390"/>
                    <a:pt x="163985" y="74640"/>
                    <a:pt x="166080" y="74855"/>
                  </a:cubicBezTo>
                  <a:cubicBezTo>
                    <a:pt x="168450" y="75093"/>
                    <a:pt x="170807" y="75390"/>
                    <a:pt x="173212" y="75426"/>
                  </a:cubicBezTo>
                  <a:cubicBezTo>
                    <a:pt x="174224" y="75450"/>
                    <a:pt x="175248" y="75521"/>
                    <a:pt x="176260" y="75569"/>
                  </a:cubicBezTo>
                  <a:cubicBezTo>
                    <a:pt x="178145" y="75663"/>
                    <a:pt x="180030" y="75727"/>
                    <a:pt x="181917" y="75727"/>
                  </a:cubicBezTo>
                  <a:cubicBezTo>
                    <a:pt x="183617" y="75727"/>
                    <a:pt x="185319" y="75675"/>
                    <a:pt x="187024" y="75545"/>
                  </a:cubicBezTo>
                  <a:cubicBezTo>
                    <a:pt x="190095" y="75331"/>
                    <a:pt x="193179" y="75129"/>
                    <a:pt x="196263" y="74890"/>
                  </a:cubicBezTo>
                  <a:cubicBezTo>
                    <a:pt x="199656" y="74628"/>
                    <a:pt x="203061" y="74390"/>
                    <a:pt x="206443" y="74033"/>
                  </a:cubicBezTo>
                  <a:cubicBezTo>
                    <a:pt x="210157" y="73628"/>
                    <a:pt x="213884" y="73164"/>
                    <a:pt x="217563" y="72569"/>
                  </a:cubicBezTo>
                  <a:cubicBezTo>
                    <a:pt x="220897" y="72033"/>
                    <a:pt x="224183" y="71402"/>
                    <a:pt x="227445" y="70640"/>
                  </a:cubicBezTo>
                  <a:cubicBezTo>
                    <a:pt x="230267" y="69973"/>
                    <a:pt x="232958" y="69116"/>
                    <a:pt x="235625" y="68140"/>
                  </a:cubicBezTo>
                  <a:cubicBezTo>
                    <a:pt x="237744" y="67366"/>
                    <a:pt x="239685" y="66354"/>
                    <a:pt x="241733" y="65484"/>
                  </a:cubicBezTo>
                  <a:cubicBezTo>
                    <a:pt x="245007" y="64103"/>
                    <a:pt x="248400" y="62913"/>
                    <a:pt x="251913" y="61889"/>
                  </a:cubicBezTo>
                  <a:cubicBezTo>
                    <a:pt x="254615" y="61103"/>
                    <a:pt x="257354" y="60341"/>
                    <a:pt x="260104" y="59639"/>
                  </a:cubicBezTo>
                  <a:cubicBezTo>
                    <a:pt x="262211" y="59103"/>
                    <a:pt x="264331" y="58638"/>
                    <a:pt x="266462" y="58198"/>
                  </a:cubicBezTo>
                  <a:cubicBezTo>
                    <a:pt x="268355" y="57793"/>
                    <a:pt x="270248" y="57388"/>
                    <a:pt x="272177" y="57114"/>
                  </a:cubicBezTo>
                  <a:cubicBezTo>
                    <a:pt x="273665" y="56888"/>
                    <a:pt x="275130" y="56614"/>
                    <a:pt x="276618" y="56376"/>
                  </a:cubicBezTo>
                  <a:cubicBezTo>
                    <a:pt x="278678" y="56055"/>
                    <a:pt x="280761" y="55805"/>
                    <a:pt x="282833" y="55519"/>
                  </a:cubicBezTo>
                  <a:cubicBezTo>
                    <a:pt x="284083" y="55352"/>
                    <a:pt x="285369" y="55281"/>
                    <a:pt x="286595" y="55067"/>
                  </a:cubicBezTo>
                  <a:lnTo>
                    <a:pt x="286595" y="54281"/>
                  </a:lnTo>
                  <a:cubicBezTo>
                    <a:pt x="285429" y="54352"/>
                    <a:pt x="284274" y="54590"/>
                    <a:pt x="283119" y="54709"/>
                  </a:cubicBezTo>
                  <a:cubicBezTo>
                    <a:pt x="282250" y="54805"/>
                    <a:pt x="281381" y="54888"/>
                    <a:pt x="280511" y="55031"/>
                  </a:cubicBezTo>
                  <a:cubicBezTo>
                    <a:pt x="278678" y="55305"/>
                    <a:pt x="276856" y="55567"/>
                    <a:pt x="275035" y="55864"/>
                  </a:cubicBezTo>
                  <a:cubicBezTo>
                    <a:pt x="273380" y="56126"/>
                    <a:pt x="271748" y="56412"/>
                    <a:pt x="270105" y="56710"/>
                  </a:cubicBezTo>
                  <a:cubicBezTo>
                    <a:pt x="268343" y="57019"/>
                    <a:pt x="266581" y="57388"/>
                    <a:pt x="264831" y="57781"/>
                  </a:cubicBezTo>
                  <a:cubicBezTo>
                    <a:pt x="263104" y="58150"/>
                    <a:pt x="261390" y="58507"/>
                    <a:pt x="259687" y="58960"/>
                  </a:cubicBezTo>
                  <a:cubicBezTo>
                    <a:pt x="257580" y="59508"/>
                    <a:pt x="255461" y="60091"/>
                    <a:pt x="253365" y="60662"/>
                  </a:cubicBezTo>
                  <a:cubicBezTo>
                    <a:pt x="249543" y="61722"/>
                    <a:pt x="245840" y="62960"/>
                    <a:pt x="242269" y="64437"/>
                  </a:cubicBezTo>
                  <a:cubicBezTo>
                    <a:pt x="239232" y="65687"/>
                    <a:pt x="236375" y="67187"/>
                    <a:pt x="233172" y="68211"/>
                  </a:cubicBezTo>
                  <a:cubicBezTo>
                    <a:pt x="230660" y="69021"/>
                    <a:pt x="228112" y="69771"/>
                    <a:pt x="225481" y="70330"/>
                  </a:cubicBezTo>
                  <a:cubicBezTo>
                    <a:pt x="223719" y="70699"/>
                    <a:pt x="221968" y="71069"/>
                    <a:pt x="220182" y="71378"/>
                  </a:cubicBezTo>
                  <a:cubicBezTo>
                    <a:pt x="218575" y="71664"/>
                    <a:pt x="216968" y="71973"/>
                    <a:pt x="215337" y="72188"/>
                  </a:cubicBezTo>
                  <a:cubicBezTo>
                    <a:pt x="213360" y="72438"/>
                    <a:pt x="211396" y="72723"/>
                    <a:pt x="209419" y="72962"/>
                  </a:cubicBezTo>
                  <a:cubicBezTo>
                    <a:pt x="206740" y="73283"/>
                    <a:pt x="204061" y="73557"/>
                    <a:pt x="201371" y="73759"/>
                  </a:cubicBezTo>
                  <a:cubicBezTo>
                    <a:pt x="198001" y="74021"/>
                    <a:pt x="194655" y="74331"/>
                    <a:pt x="191286" y="74533"/>
                  </a:cubicBezTo>
                  <a:cubicBezTo>
                    <a:pt x="188111" y="74724"/>
                    <a:pt x="184927" y="75007"/>
                    <a:pt x="181728" y="75007"/>
                  </a:cubicBezTo>
                  <a:cubicBezTo>
                    <a:pt x="181125" y="75007"/>
                    <a:pt x="180520" y="74996"/>
                    <a:pt x="179915" y="74974"/>
                  </a:cubicBezTo>
                  <a:cubicBezTo>
                    <a:pt x="177522" y="74879"/>
                    <a:pt x="175129" y="74855"/>
                    <a:pt x="172748" y="74712"/>
                  </a:cubicBezTo>
                  <a:cubicBezTo>
                    <a:pt x="169438" y="74521"/>
                    <a:pt x="166188" y="74117"/>
                    <a:pt x="162913" y="73759"/>
                  </a:cubicBezTo>
                  <a:cubicBezTo>
                    <a:pt x="161973" y="73664"/>
                    <a:pt x="161044" y="73509"/>
                    <a:pt x="160115" y="73366"/>
                  </a:cubicBezTo>
                  <a:cubicBezTo>
                    <a:pt x="158091" y="73033"/>
                    <a:pt x="156032" y="72771"/>
                    <a:pt x="153996" y="72533"/>
                  </a:cubicBezTo>
                  <a:cubicBezTo>
                    <a:pt x="151936" y="72295"/>
                    <a:pt x="149900" y="72057"/>
                    <a:pt x="147852" y="71783"/>
                  </a:cubicBezTo>
                  <a:cubicBezTo>
                    <a:pt x="145840" y="71521"/>
                    <a:pt x="143840" y="71223"/>
                    <a:pt x="141839" y="70949"/>
                  </a:cubicBezTo>
                  <a:cubicBezTo>
                    <a:pt x="140137" y="70723"/>
                    <a:pt x="138470" y="70414"/>
                    <a:pt x="136791" y="70128"/>
                  </a:cubicBezTo>
                  <a:cubicBezTo>
                    <a:pt x="135184" y="69866"/>
                    <a:pt x="133564" y="69580"/>
                    <a:pt x="131933" y="69354"/>
                  </a:cubicBezTo>
                  <a:cubicBezTo>
                    <a:pt x="130004" y="69080"/>
                    <a:pt x="128052" y="68866"/>
                    <a:pt x="126123" y="68604"/>
                  </a:cubicBezTo>
                  <a:cubicBezTo>
                    <a:pt x="124349" y="68366"/>
                    <a:pt x="122575" y="68140"/>
                    <a:pt x="120789" y="68068"/>
                  </a:cubicBezTo>
                  <a:cubicBezTo>
                    <a:pt x="119879" y="68032"/>
                    <a:pt x="118972" y="68013"/>
                    <a:pt x="118068" y="68013"/>
                  </a:cubicBezTo>
                  <a:cubicBezTo>
                    <a:pt x="114507" y="68013"/>
                    <a:pt x="110983" y="68301"/>
                    <a:pt x="107490" y="68937"/>
                  </a:cubicBezTo>
                  <a:cubicBezTo>
                    <a:pt x="104037" y="69580"/>
                    <a:pt x="100679" y="70426"/>
                    <a:pt x="97369" y="71378"/>
                  </a:cubicBezTo>
                  <a:cubicBezTo>
                    <a:pt x="94286" y="72259"/>
                    <a:pt x="91238" y="73200"/>
                    <a:pt x="88202" y="74164"/>
                  </a:cubicBezTo>
                  <a:cubicBezTo>
                    <a:pt x="84249" y="75402"/>
                    <a:pt x="80344" y="76676"/>
                    <a:pt x="76736" y="78462"/>
                  </a:cubicBezTo>
                  <a:cubicBezTo>
                    <a:pt x="75081" y="79284"/>
                    <a:pt x="73235" y="79772"/>
                    <a:pt x="71247" y="79951"/>
                  </a:cubicBezTo>
                  <a:cubicBezTo>
                    <a:pt x="70932" y="79980"/>
                    <a:pt x="70618" y="79990"/>
                    <a:pt x="70305" y="79990"/>
                  </a:cubicBezTo>
                  <a:cubicBezTo>
                    <a:pt x="69600" y="79990"/>
                    <a:pt x="68900" y="79939"/>
                    <a:pt x="68199" y="79939"/>
                  </a:cubicBezTo>
                  <a:cubicBezTo>
                    <a:pt x="65104" y="79927"/>
                    <a:pt x="61984" y="79903"/>
                    <a:pt x="58888" y="79903"/>
                  </a:cubicBezTo>
                  <a:lnTo>
                    <a:pt x="34516" y="79903"/>
                  </a:lnTo>
                  <a:cubicBezTo>
                    <a:pt x="36207" y="79522"/>
                    <a:pt x="38172" y="79296"/>
                    <a:pt x="40112" y="78939"/>
                  </a:cubicBezTo>
                  <a:cubicBezTo>
                    <a:pt x="41839" y="78641"/>
                    <a:pt x="43494" y="78379"/>
                    <a:pt x="45125" y="78093"/>
                  </a:cubicBezTo>
                  <a:cubicBezTo>
                    <a:pt x="46816" y="77807"/>
                    <a:pt x="48435" y="77379"/>
                    <a:pt x="50066" y="76962"/>
                  </a:cubicBezTo>
                  <a:cubicBezTo>
                    <a:pt x="52030" y="76474"/>
                    <a:pt x="54043" y="76069"/>
                    <a:pt x="55948" y="75462"/>
                  </a:cubicBezTo>
                  <a:cubicBezTo>
                    <a:pt x="57436" y="74986"/>
                    <a:pt x="58936" y="74545"/>
                    <a:pt x="60424" y="74105"/>
                  </a:cubicBezTo>
                  <a:cubicBezTo>
                    <a:pt x="62353" y="73533"/>
                    <a:pt x="64330" y="73045"/>
                    <a:pt x="66199" y="72390"/>
                  </a:cubicBezTo>
                  <a:cubicBezTo>
                    <a:pt x="70580" y="70854"/>
                    <a:pt x="74914" y="69247"/>
                    <a:pt x="79117" y="67437"/>
                  </a:cubicBezTo>
                  <a:cubicBezTo>
                    <a:pt x="83403" y="65592"/>
                    <a:pt x="87809" y="63913"/>
                    <a:pt x="92559" y="62806"/>
                  </a:cubicBezTo>
                  <a:cubicBezTo>
                    <a:pt x="94512" y="62365"/>
                    <a:pt x="96476" y="61925"/>
                    <a:pt x="98489" y="61686"/>
                  </a:cubicBezTo>
                  <a:cubicBezTo>
                    <a:pt x="101430" y="61329"/>
                    <a:pt x="104396" y="61236"/>
                    <a:pt x="107359" y="61236"/>
                  </a:cubicBezTo>
                  <a:cubicBezTo>
                    <a:pt x="107947" y="61236"/>
                    <a:pt x="108534" y="61240"/>
                    <a:pt x="109121" y="61246"/>
                  </a:cubicBezTo>
                  <a:cubicBezTo>
                    <a:pt x="112502" y="61270"/>
                    <a:pt x="115884" y="61305"/>
                    <a:pt x="119241" y="61627"/>
                  </a:cubicBezTo>
                  <a:cubicBezTo>
                    <a:pt x="121194" y="61805"/>
                    <a:pt x="123170" y="61889"/>
                    <a:pt x="125123" y="62044"/>
                  </a:cubicBezTo>
                  <a:cubicBezTo>
                    <a:pt x="128028" y="62306"/>
                    <a:pt x="130909" y="62627"/>
                    <a:pt x="133814" y="62853"/>
                  </a:cubicBezTo>
                  <a:cubicBezTo>
                    <a:pt x="135184" y="62960"/>
                    <a:pt x="136541" y="63103"/>
                    <a:pt x="137886" y="63234"/>
                  </a:cubicBezTo>
                  <a:cubicBezTo>
                    <a:pt x="139708" y="63401"/>
                    <a:pt x="141518" y="63579"/>
                    <a:pt x="143339" y="63734"/>
                  </a:cubicBezTo>
                  <a:cubicBezTo>
                    <a:pt x="145471" y="63913"/>
                    <a:pt x="147602" y="64127"/>
                    <a:pt x="149733" y="64234"/>
                  </a:cubicBezTo>
                  <a:cubicBezTo>
                    <a:pt x="151411" y="64316"/>
                    <a:pt x="153093" y="64350"/>
                    <a:pt x="154777" y="64350"/>
                  </a:cubicBezTo>
                  <a:cubicBezTo>
                    <a:pt x="156796" y="64350"/>
                    <a:pt x="158817" y="64300"/>
                    <a:pt x="160830" y="64222"/>
                  </a:cubicBezTo>
                  <a:cubicBezTo>
                    <a:pt x="164759" y="64056"/>
                    <a:pt x="168688" y="63746"/>
                    <a:pt x="172581" y="63341"/>
                  </a:cubicBezTo>
                  <a:cubicBezTo>
                    <a:pt x="175772" y="63020"/>
                    <a:pt x="178892" y="62520"/>
                    <a:pt x="181987" y="61925"/>
                  </a:cubicBezTo>
                  <a:cubicBezTo>
                    <a:pt x="185357" y="61270"/>
                    <a:pt x="188643" y="60436"/>
                    <a:pt x="191953" y="59627"/>
                  </a:cubicBezTo>
                  <a:cubicBezTo>
                    <a:pt x="195144" y="58829"/>
                    <a:pt x="198263" y="57853"/>
                    <a:pt x="201371" y="56900"/>
                  </a:cubicBezTo>
                  <a:cubicBezTo>
                    <a:pt x="205943" y="55495"/>
                    <a:pt x="210241" y="53757"/>
                    <a:pt x="214289" y="51626"/>
                  </a:cubicBezTo>
                  <a:cubicBezTo>
                    <a:pt x="216730" y="50352"/>
                    <a:pt x="219039" y="48911"/>
                    <a:pt x="221516" y="47685"/>
                  </a:cubicBezTo>
                  <a:cubicBezTo>
                    <a:pt x="224528" y="46208"/>
                    <a:pt x="227326" y="44565"/>
                    <a:pt x="230029" y="42791"/>
                  </a:cubicBezTo>
                  <a:cubicBezTo>
                    <a:pt x="234172" y="40100"/>
                    <a:pt x="238518" y="37564"/>
                    <a:pt x="242650" y="34862"/>
                  </a:cubicBezTo>
                  <a:cubicBezTo>
                    <a:pt x="247805" y="31492"/>
                    <a:pt x="253151" y="28325"/>
                    <a:pt x="258509" y="25170"/>
                  </a:cubicBezTo>
                  <a:cubicBezTo>
                    <a:pt x="263819" y="22039"/>
                    <a:pt x="269474" y="19288"/>
                    <a:pt x="275368" y="16848"/>
                  </a:cubicBezTo>
                  <a:cubicBezTo>
                    <a:pt x="278416" y="15586"/>
                    <a:pt x="281535" y="14466"/>
                    <a:pt x="284952" y="13859"/>
                  </a:cubicBezTo>
                  <a:cubicBezTo>
                    <a:pt x="285512" y="13752"/>
                    <a:pt x="286107" y="13692"/>
                    <a:pt x="286679" y="13573"/>
                  </a:cubicBezTo>
                  <a:lnTo>
                    <a:pt x="286679" y="12716"/>
                  </a:lnTo>
                  <a:cubicBezTo>
                    <a:pt x="286286" y="12788"/>
                    <a:pt x="285917" y="12895"/>
                    <a:pt x="285512" y="12966"/>
                  </a:cubicBezTo>
                  <a:cubicBezTo>
                    <a:pt x="283071" y="13371"/>
                    <a:pt x="280690" y="13931"/>
                    <a:pt x="278452" y="14764"/>
                  </a:cubicBezTo>
                  <a:cubicBezTo>
                    <a:pt x="275285" y="15907"/>
                    <a:pt x="272272" y="17264"/>
                    <a:pt x="269260" y="18633"/>
                  </a:cubicBezTo>
                  <a:cubicBezTo>
                    <a:pt x="265831" y="20193"/>
                    <a:pt x="262533" y="21920"/>
                    <a:pt x="259318" y="23729"/>
                  </a:cubicBezTo>
                  <a:cubicBezTo>
                    <a:pt x="256758" y="25170"/>
                    <a:pt x="254306" y="26718"/>
                    <a:pt x="251770" y="28194"/>
                  </a:cubicBezTo>
                  <a:cubicBezTo>
                    <a:pt x="246340" y="31361"/>
                    <a:pt x="241256" y="34826"/>
                    <a:pt x="235934" y="38088"/>
                  </a:cubicBezTo>
                  <a:cubicBezTo>
                    <a:pt x="233482" y="39588"/>
                    <a:pt x="230958" y="41029"/>
                    <a:pt x="228636" y="42672"/>
                  </a:cubicBezTo>
                  <a:cubicBezTo>
                    <a:pt x="226731" y="44006"/>
                    <a:pt x="224659" y="45196"/>
                    <a:pt x="222468" y="46268"/>
                  </a:cubicBezTo>
                  <a:cubicBezTo>
                    <a:pt x="220301" y="47339"/>
                    <a:pt x="218182" y="48494"/>
                    <a:pt x="216099" y="49685"/>
                  </a:cubicBezTo>
                  <a:cubicBezTo>
                    <a:pt x="212122" y="51923"/>
                    <a:pt x="207979" y="53935"/>
                    <a:pt x="203395" y="55412"/>
                  </a:cubicBezTo>
                  <a:cubicBezTo>
                    <a:pt x="199942" y="56507"/>
                    <a:pt x="196513" y="57674"/>
                    <a:pt x="192929" y="58531"/>
                  </a:cubicBezTo>
                  <a:cubicBezTo>
                    <a:pt x="190786" y="59055"/>
                    <a:pt x="188667" y="59603"/>
                    <a:pt x="186523" y="60103"/>
                  </a:cubicBezTo>
                  <a:cubicBezTo>
                    <a:pt x="184976" y="60460"/>
                    <a:pt x="183428" y="60782"/>
                    <a:pt x="181880" y="61127"/>
                  </a:cubicBezTo>
                  <a:cubicBezTo>
                    <a:pt x="180475" y="61424"/>
                    <a:pt x="179023" y="61710"/>
                    <a:pt x="177594" y="61925"/>
                  </a:cubicBezTo>
                  <a:cubicBezTo>
                    <a:pt x="175558" y="62222"/>
                    <a:pt x="173522" y="62460"/>
                    <a:pt x="171462" y="62687"/>
                  </a:cubicBezTo>
                  <a:cubicBezTo>
                    <a:pt x="167735" y="63091"/>
                    <a:pt x="163985" y="63341"/>
                    <a:pt x="160234" y="63508"/>
                  </a:cubicBezTo>
                  <a:cubicBezTo>
                    <a:pt x="158442" y="63586"/>
                    <a:pt x="156647" y="63635"/>
                    <a:pt x="154852" y="63635"/>
                  </a:cubicBezTo>
                  <a:cubicBezTo>
                    <a:pt x="152808" y="63635"/>
                    <a:pt x="150763" y="63571"/>
                    <a:pt x="148721" y="63413"/>
                  </a:cubicBezTo>
                  <a:cubicBezTo>
                    <a:pt x="145899" y="63198"/>
                    <a:pt x="143054" y="62972"/>
                    <a:pt x="140232" y="62687"/>
                  </a:cubicBezTo>
                  <a:cubicBezTo>
                    <a:pt x="139006" y="62567"/>
                    <a:pt x="137803" y="62377"/>
                    <a:pt x="136565" y="62317"/>
                  </a:cubicBezTo>
                  <a:cubicBezTo>
                    <a:pt x="134815" y="62222"/>
                    <a:pt x="133064" y="61984"/>
                    <a:pt x="131314" y="61889"/>
                  </a:cubicBezTo>
                  <a:cubicBezTo>
                    <a:pt x="130124" y="61805"/>
                    <a:pt x="128933" y="61722"/>
                    <a:pt x="127754" y="61555"/>
                  </a:cubicBezTo>
                  <a:cubicBezTo>
                    <a:pt x="125778" y="61305"/>
                    <a:pt x="123766" y="61186"/>
                    <a:pt x="121789" y="61055"/>
                  </a:cubicBezTo>
                  <a:cubicBezTo>
                    <a:pt x="119610" y="60901"/>
                    <a:pt x="117455" y="60662"/>
                    <a:pt x="115265" y="60615"/>
                  </a:cubicBezTo>
                  <a:cubicBezTo>
                    <a:pt x="113931" y="60591"/>
                    <a:pt x="112586" y="60543"/>
                    <a:pt x="111264" y="60472"/>
                  </a:cubicBezTo>
                  <a:cubicBezTo>
                    <a:pt x="110092" y="60413"/>
                    <a:pt x="108923" y="60384"/>
                    <a:pt x="107757" y="60384"/>
                  </a:cubicBezTo>
                  <a:cubicBezTo>
                    <a:pt x="104242" y="60384"/>
                    <a:pt x="100752" y="60641"/>
                    <a:pt x="97274" y="61079"/>
                  </a:cubicBezTo>
                  <a:cubicBezTo>
                    <a:pt x="94691" y="61401"/>
                    <a:pt x="92155" y="62008"/>
                    <a:pt x="89702" y="62734"/>
                  </a:cubicBezTo>
                  <a:cubicBezTo>
                    <a:pt x="86178" y="63782"/>
                    <a:pt x="82784" y="65056"/>
                    <a:pt x="79451" y="66413"/>
                  </a:cubicBezTo>
                  <a:cubicBezTo>
                    <a:pt x="76331" y="67675"/>
                    <a:pt x="73343" y="69104"/>
                    <a:pt x="70080" y="70176"/>
                  </a:cubicBezTo>
                  <a:cubicBezTo>
                    <a:pt x="67973" y="70878"/>
                    <a:pt x="65949" y="71723"/>
                    <a:pt x="63758" y="72331"/>
                  </a:cubicBezTo>
                  <a:cubicBezTo>
                    <a:pt x="62044" y="72807"/>
                    <a:pt x="60353" y="73319"/>
                    <a:pt x="58650" y="73819"/>
                  </a:cubicBezTo>
                  <a:cubicBezTo>
                    <a:pt x="57091" y="74283"/>
                    <a:pt x="55555" y="74819"/>
                    <a:pt x="53947" y="75224"/>
                  </a:cubicBezTo>
                  <a:cubicBezTo>
                    <a:pt x="52483" y="75593"/>
                    <a:pt x="51030" y="75998"/>
                    <a:pt x="49542" y="76307"/>
                  </a:cubicBezTo>
                  <a:cubicBezTo>
                    <a:pt x="47899" y="76664"/>
                    <a:pt x="46268" y="77093"/>
                    <a:pt x="44601" y="77426"/>
                  </a:cubicBezTo>
                  <a:cubicBezTo>
                    <a:pt x="42994" y="77736"/>
                    <a:pt x="41386" y="77962"/>
                    <a:pt x="39779" y="78236"/>
                  </a:cubicBezTo>
                  <a:cubicBezTo>
                    <a:pt x="38445" y="78486"/>
                    <a:pt x="37124" y="78748"/>
                    <a:pt x="35778" y="78927"/>
                  </a:cubicBezTo>
                  <a:cubicBezTo>
                    <a:pt x="34290" y="79117"/>
                    <a:pt x="32790" y="79272"/>
                    <a:pt x="31302" y="79415"/>
                  </a:cubicBezTo>
                  <a:cubicBezTo>
                    <a:pt x="28789" y="79677"/>
                    <a:pt x="26265" y="79891"/>
                    <a:pt x="23741" y="80022"/>
                  </a:cubicBezTo>
                  <a:cubicBezTo>
                    <a:pt x="23639" y="80029"/>
                    <a:pt x="23537" y="80033"/>
                    <a:pt x="23435" y="80033"/>
                  </a:cubicBezTo>
                  <a:cubicBezTo>
                    <a:pt x="23026" y="80033"/>
                    <a:pt x="22615" y="79972"/>
                    <a:pt x="22158" y="79820"/>
                  </a:cubicBezTo>
                  <a:cubicBezTo>
                    <a:pt x="22396" y="79760"/>
                    <a:pt x="22562" y="79701"/>
                    <a:pt x="22729" y="79677"/>
                  </a:cubicBezTo>
                  <a:cubicBezTo>
                    <a:pt x="24646" y="79331"/>
                    <a:pt x="26492" y="78855"/>
                    <a:pt x="28349" y="78343"/>
                  </a:cubicBezTo>
                  <a:cubicBezTo>
                    <a:pt x="32159" y="77319"/>
                    <a:pt x="35814" y="76045"/>
                    <a:pt x="39386" y="74628"/>
                  </a:cubicBezTo>
                  <a:cubicBezTo>
                    <a:pt x="43327" y="73069"/>
                    <a:pt x="47137" y="71319"/>
                    <a:pt x="50947" y="69568"/>
                  </a:cubicBezTo>
                  <a:cubicBezTo>
                    <a:pt x="53269" y="68497"/>
                    <a:pt x="55412" y="67259"/>
                    <a:pt x="57150" y="65651"/>
                  </a:cubicBezTo>
                  <a:cubicBezTo>
                    <a:pt x="60186" y="62853"/>
                    <a:pt x="63508" y="60246"/>
                    <a:pt x="66830" y="57650"/>
                  </a:cubicBezTo>
                  <a:cubicBezTo>
                    <a:pt x="70080" y="55102"/>
                    <a:pt x="73771" y="52912"/>
                    <a:pt x="77974" y="51304"/>
                  </a:cubicBezTo>
                  <a:cubicBezTo>
                    <a:pt x="80534" y="50316"/>
                    <a:pt x="83201" y="49506"/>
                    <a:pt x="85916" y="48804"/>
                  </a:cubicBezTo>
                  <a:cubicBezTo>
                    <a:pt x="88178" y="48220"/>
                    <a:pt x="90464" y="47720"/>
                    <a:pt x="92750" y="47208"/>
                  </a:cubicBezTo>
                  <a:cubicBezTo>
                    <a:pt x="94512" y="46827"/>
                    <a:pt x="96274" y="46494"/>
                    <a:pt x="98048" y="46184"/>
                  </a:cubicBezTo>
                  <a:cubicBezTo>
                    <a:pt x="99763" y="45887"/>
                    <a:pt x="101477" y="45601"/>
                    <a:pt x="103215" y="45363"/>
                  </a:cubicBezTo>
                  <a:cubicBezTo>
                    <a:pt x="105716" y="45042"/>
                    <a:pt x="108216" y="44791"/>
                    <a:pt x="110740" y="44625"/>
                  </a:cubicBezTo>
                  <a:cubicBezTo>
                    <a:pt x="114824" y="44351"/>
                    <a:pt x="118896" y="44172"/>
                    <a:pt x="122980" y="44101"/>
                  </a:cubicBezTo>
                  <a:cubicBezTo>
                    <a:pt x="124611" y="44076"/>
                    <a:pt x="126243" y="44069"/>
                    <a:pt x="127876" y="44069"/>
                  </a:cubicBezTo>
                  <a:cubicBezTo>
                    <a:pt x="130619" y="44069"/>
                    <a:pt x="133365" y="44090"/>
                    <a:pt x="136110" y="44090"/>
                  </a:cubicBezTo>
                  <a:cubicBezTo>
                    <a:pt x="136492" y="44090"/>
                    <a:pt x="136874" y="44090"/>
                    <a:pt x="137255" y="44089"/>
                  </a:cubicBezTo>
                  <a:cubicBezTo>
                    <a:pt x="140708" y="44065"/>
                    <a:pt x="144161" y="44113"/>
                    <a:pt x="147614" y="43910"/>
                  </a:cubicBezTo>
                  <a:cubicBezTo>
                    <a:pt x="149816" y="43779"/>
                    <a:pt x="152031" y="43708"/>
                    <a:pt x="154234" y="43494"/>
                  </a:cubicBezTo>
                  <a:cubicBezTo>
                    <a:pt x="155555" y="43351"/>
                    <a:pt x="156877" y="43196"/>
                    <a:pt x="158187" y="43053"/>
                  </a:cubicBezTo>
                  <a:cubicBezTo>
                    <a:pt x="159830" y="42898"/>
                    <a:pt x="161449" y="42636"/>
                    <a:pt x="163056" y="42363"/>
                  </a:cubicBezTo>
                  <a:cubicBezTo>
                    <a:pt x="164973" y="42017"/>
                    <a:pt x="166866" y="41601"/>
                    <a:pt x="168759" y="41220"/>
                  </a:cubicBezTo>
                  <a:cubicBezTo>
                    <a:pt x="171569" y="40624"/>
                    <a:pt x="174343" y="39969"/>
                    <a:pt x="177058" y="39172"/>
                  </a:cubicBezTo>
                  <a:cubicBezTo>
                    <a:pt x="180296" y="38243"/>
                    <a:pt x="183464" y="37171"/>
                    <a:pt x="186607" y="36064"/>
                  </a:cubicBezTo>
                  <a:cubicBezTo>
                    <a:pt x="191072" y="34504"/>
                    <a:pt x="195453" y="32850"/>
                    <a:pt x="199644" y="30921"/>
                  </a:cubicBezTo>
                  <a:cubicBezTo>
                    <a:pt x="203597" y="29087"/>
                    <a:pt x="207336" y="27015"/>
                    <a:pt x="211157" y="25027"/>
                  </a:cubicBezTo>
                  <a:cubicBezTo>
                    <a:pt x="213515" y="23801"/>
                    <a:pt x="215610" y="22348"/>
                    <a:pt x="217813" y="20991"/>
                  </a:cubicBezTo>
                  <a:cubicBezTo>
                    <a:pt x="221754" y="18550"/>
                    <a:pt x="225564" y="15990"/>
                    <a:pt x="229350" y="13419"/>
                  </a:cubicBezTo>
                  <a:cubicBezTo>
                    <a:pt x="231220" y="12133"/>
                    <a:pt x="232994" y="10752"/>
                    <a:pt x="234803" y="9406"/>
                  </a:cubicBezTo>
                  <a:cubicBezTo>
                    <a:pt x="237101" y="7727"/>
                    <a:pt x="239566" y="6180"/>
                    <a:pt x="241685" y="4346"/>
                  </a:cubicBezTo>
                  <a:cubicBezTo>
                    <a:pt x="243364" y="2893"/>
                    <a:pt x="245031" y="1417"/>
                    <a:pt x="2468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5"/>
            <p:cNvSpPr/>
            <p:nvPr/>
          </p:nvSpPr>
          <p:spPr>
            <a:xfrm>
              <a:off x="1492" y="2760189"/>
              <a:ext cx="6714328" cy="2383484"/>
            </a:xfrm>
            <a:custGeom>
              <a:avLst/>
              <a:gdLst/>
              <a:ahLst/>
              <a:cxnLst/>
              <a:rect l="l" t="t" r="r" b="b"/>
              <a:pathLst>
                <a:path w="210563" h="74653" extrusionOk="0">
                  <a:moveTo>
                    <a:pt x="1" y="1"/>
                  </a:moveTo>
                  <a:lnTo>
                    <a:pt x="1" y="834"/>
                  </a:lnTo>
                  <a:cubicBezTo>
                    <a:pt x="48" y="846"/>
                    <a:pt x="84" y="846"/>
                    <a:pt x="120" y="858"/>
                  </a:cubicBezTo>
                  <a:cubicBezTo>
                    <a:pt x="1060" y="989"/>
                    <a:pt x="1977" y="1144"/>
                    <a:pt x="2906" y="1287"/>
                  </a:cubicBezTo>
                  <a:cubicBezTo>
                    <a:pt x="5347" y="1680"/>
                    <a:pt x="7787" y="2096"/>
                    <a:pt x="10228" y="2442"/>
                  </a:cubicBezTo>
                  <a:cubicBezTo>
                    <a:pt x="12621" y="2775"/>
                    <a:pt x="14931" y="3311"/>
                    <a:pt x="17229" y="3882"/>
                  </a:cubicBezTo>
                  <a:cubicBezTo>
                    <a:pt x="19170" y="4358"/>
                    <a:pt x="21087" y="4858"/>
                    <a:pt x="22992" y="5370"/>
                  </a:cubicBezTo>
                  <a:cubicBezTo>
                    <a:pt x="25373" y="5990"/>
                    <a:pt x="27742" y="6668"/>
                    <a:pt x="30028" y="7454"/>
                  </a:cubicBezTo>
                  <a:cubicBezTo>
                    <a:pt x="33576" y="8668"/>
                    <a:pt x="36898" y="10192"/>
                    <a:pt x="40149" y="11812"/>
                  </a:cubicBezTo>
                  <a:cubicBezTo>
                    <a:pt x="44340" y="13895"/>
                    <a:pt x="48126" y="16288"/>
                    <a:pt x="51126" y="19360"/>
                  </a:cubicBezTo>
                  <a:cubicBezTo>
                    <a:pt x="52412" y="20682"/>
                    <a:pt x="53769" y="21968"/>
                    <a:pt x="55293" y="23158"/>
                  </a:cubicBezTo>
                  <a:cubicBezTo>
                    <a:pt x="59842" y="26754"/>
                    <a:pt x="63783" y="30695"/>
                    <a:pt x="67331" y="34898"/>
                  </a:cubicBezTo>
                  <a:cubicBezTo>
                    <a:pt x="69843" y="37874"/>
                    <a:pt x="73010" y="40434"/>
                    <a:pt x="76558" y="42720"/>
                  </a:cubicBezTo>
                  <a:cubicBezTo>
                    <a:pt x="79344" y="44542"/>
                    <a:pt x="82404" y="46090"/>
                    <a:pt x="85333" y="47757"/>
                  </a:cubicBezTo>
                  <a:cubicBezTo>
                    <a:pt x="88071" y="49304"/>
                    <a:pt x="91012" y="50566"/>
                    <a:pt x="94167" y="51555"/>
                  </a:cubicBezTo>
                  <a:cubicBezTo>
                    <a:pt x="96334" y="52221"/>
                    <a:pt x="98573" y="52781"/>
                    <a:pt x="100799" y="53317"/>
                  </a:cubicBezTo>
                  <a:cubicBezTo>
                    <a:pt x="102466" y="53722"/>
                    <a:pt x="104180" y="54031"/>
                    <a:pt x="105895" y="54317"/>
                  </a:cubicBezTo>
                  <a:cubicBezTo>
                    <a:pt x="107859" y="54626"/>
                    <a:pt x="109824" y="54900"/>
                    <a:pt x="111812" y="55103"/>
                  </a:cubicBezTo>
                  <a:cubicBezTo>
                    <a:pt x="114539" y="55388"/>
                    <a:pt x="117265" y="55674"/>
                    <a:pt x="120004" y="55781"/>
                  </a:cubicBezTo>
                  <a:cubicBezTo>
                    <a:pt x="120831" y="55809"/>
                    <a:pt x="121657" y="55822"/>
                    <a:pt x="122483" y="55822"/>
                  </a:cubicBezTo>
                  <a:cubicBezTo>
                    <a:pt x="126233" y="55822"/>
                    <a:pt x="129969" y="55558"/>
                    <a:pt x="133696" y="55246"/>
                  </a:cubicBezTo>
                  <a:cubicBezTo>
                    <a:pt x="134887" y="55138"/>
                    <a:pt x="136077" y="55019"/>
                    <a:pt x="137244" y="54888"/>
                  </a:cubicBezTo>
                  <a:cubicBezTo>
                    <a:pt x="138756" y="54722"/>
                    <a:pt x="140244" y="54531"/>
                    <a:pt x="141745" y="54388"/>
                  </a:cubicBezTo>
                  <a:cubicBezTo>
                    <a:pt x="144870" y="54125"/>
                    <a:pt x="148005" y="54008"/>
                    <a:pt x="151148" y="54008"/>
                  </a:cubicBezTo>
                  <a:cubicBezTo>
                    <a:pt x="151704" y="54008"/>
                    <a:pt x="152261" y="54012"/>
                    <a:pt x="152817" y="54019"/>
                  </a:cubicBezTo>
                  <a:cubicBezTo>
                    <a:pt x="155961" y="54067"/>
                    <a:pt x="159068" y="54305"/>
                    <a:pt x="162152" y="54746"/>
                  </a:cubicBezTo>
                  <a:cubicBezTo>
                    <a:pt x="164426" y="55079"/>
                    <a:pt x="166688" y="55448"/>
                    <a:pt x="168939" y="55900"/>
                  </a:cubicBezTo>
                  <a:cubicBezTo>
                    <a:pt x="170998" y="56317"/>
                    <a:pt x="173070" y="56746"/>
                    <a:pt x="175046" y="57341"/>
                  </a:cubicBezTo>
                  <a:cubicBezTo>
                    <a:pt x="179630" y="58722"/>
                    <a:pt x="184083" y="60341"/>
                    <a:pt x="188405" y="62151"/>
                  </a:cubicBezTo>
                  <a:cubicBezTo>
                    <a:pt x="194989" y="64902"/>
                    <a:pt x="200943" y="68319"/>
                    <a:pt x="206336" y="72307"/>
                  </a:cubicBezTo>
                  <a:cubicBezTo>
                    <a:pt x="207348" y="73057"/>
                    <a:pt x="208324" y="73831"/>
                    <a:pt x="209253" y="74653"/>
                  </a:cubicBezTo>
                  <a:lnTo>
                    <a:pt x="210563" y="74653"/>
                  </a:lnTo>
                  <a:cubicBezTo>
                    <a:pt x="209789" y="73974"/>
                    <a:pt x="209015" y="73307"/>
                    <a:pt x="208205" y="72664"/>
                  </a:cubicBezTo>
                  <a:cubicBezTo>
                    <a:pt x="204372" y="69593"/>
                    <a:pt x="200061" y="66949"/>
                    <a:pt x="195501" y="64544"/>
                  </a:cubicBezTo>
                  <a:cubicBezTo>
                    <a:pt x="192084" y="62711"/>
                    <a:pt x="188417" y="61211"/>
                    <a:pt x="184702" y="59782"/>
                  </a:cubicBezTo>
                  <a:cubicBezTo>
                    <a:pt x="181762" y="58651"/>
                    <a:pt x="178761" y="57627"/>
                    <a:pt x="175713" y="56686"/>
                  </a:cubicBezTo>
                  <a:cubicBezTo>
                    <a:pt x="173237" y="55924"/>
                    <a:pt x="170665" y="55400"/>
                    <a:pt x="168057" y="54912"/>
                  </a:cubicBezTo>
                  <a:cubicBezTo>
                    <a:pt x="165605" y="54448"/>
                    <a:pt x="163116" y="54067"/>
                    <a:pt x="160628" y="53734"/>
                  </a:cubicBezTo>
                  <a:cubicBezTo>
                    <a:pt x="157532" y="53317"/>
                    <a:pt x="154389" y="53305"/>
                    <a:pt x="151270" y="53222"/>
                  </a:cubicBezTo>
                  <a:cubicBezTo>
                    <a:pt x="150936" y="53210"/>
                    <a:pt x="150603" y="53205"/>
                    <a:pt x="150270" y="53205"/>
                  </a:cubicBezTo>
                  <a:cubicBezTo>
                    <a:pt x="148174" y="53205"/>
                    <a:pt x="146080" y="53400"/>
                    <a:pt x="143995" y="53400"/>
                  </a:cubicBezTo>
                  <a:cubicBezTo>
                    <a:pt x="143888" y="53400"/>
                    <a:pt x="143781" y="53412"/>
                    <a:pt x="143685" y="53412"/>
                  </a:cubicBezTo>
                  <a:cubicBezTo>
                    <a:pt x="140364" y="53722"/>
                    <a:pt x="137054" y="54091"/>
                    <a:pt x="133744" y="54388"/>
                  </a:cubicBezTo>
                  <a:cubicBezTo>
                    <a:pt x="130731" y="54662"/>
                    <a:pt x="127731" y="54912"/>
                    <a:pt x="124707" y="54984"/>
                  </a:cubicBezTo>
                  <a:cubicBezTo>
                    <a:pt x="123979" y="55001"/>
                    <a:pt x="123252" y="55010"/>
                    <a:pt x="122526" y="55010"/>
                  </a:cubicBezTo>
                  <a:cubicBezTo>
                    <a:pt x="119761" y="55010"/>
                    <a:pt x="117009" y="54878"/>
                    <a:pt x="114265" y="54567"/>
                  </a:cubicBezTo>
                  <a:cubicBezTo>
                    <a:pt x="112003" y="54317"/>
                    <a:pt x="109753" y="54126"/>
                    <a:pt x="107514" y="53734"/>
                  </a:cubicBezTo>
                  <a:cubicBezTo>
                    <a:pt x="105966" y="53483"/>
                    <a:pt x="104419" y="53245"/>
                    <a:pt x="102906" y="52936"/>
                  </a:cubicBezTo>
                  <a:cubicBezTo>
                    <a:pt x="100799" y="52507"/>
                    <a:pt x="98739" y="51995"/>
                    <a:pt x="96691" y="51436"/>
                  </a:cubicBezTo>
                  <a:cubicBezTo>
                    <a:pt x="94024" y="50686"/>
                    <a:pt x="91429" y="49840"/>
                    <a:pt x="89012" y="48697"/>
                  </a:cubicBezTo>
                  <a:cubicBezTo>
                    <a:pt x="86547" y="47518"/>
                    <a:pt x="84261" y="46149"/>
                    <a:pt x="81916" y="44840"/>
                  </a:cubicBezTo>
                  <a:cubicBezTo>
                    <a:pt x="79761" y="43649"/>
                    <a:pt x="77594" y="42458"/>
                    <a:pt x="75665" y="41053"/>
                  </a:cubicBezTo>
                  <a:cubicBezTo>
                    <a:pt x="72200" y="38577"/>
                    <a:pt x="69224" y="35803"/>
                    <a:pt x="66676" y="32743"/>
                  </a:cubicBezTo>
                  <a:cubicBezTo>
                    <a:pt x="64295" y="29862"/>
                    <a:pt x="61616" y="27171"/>
                    <a:pt x="58544" y="24706"/>
                  </a:cubicBezTo>
                  <a:cubicBezTo>
                    <a:pt x="56317" y="22896"/>
                    <a:pt x="54162" y="21039"/>
                    <a:pt x="52162" y="19075"/>
                  </a:cubicBezTo>
                  <a:cubicBezTo>
                    <a:pt x="50257" y="17181"/>
                    <a:pt x="48185" y="15431"/>
                    <a:pt x="45745" y="13907"/>
                  </a:cubicBezTo>
                  <a:cubicBezTo>
                    <a:pt x="42875" y="12157"/>
                    <a:pt x="39815" y="10609"/>
                    <a:pt x="36636" y="9180"/>
                  </a:cubicBezTo>
                  <a:cubicBezTo>
                    <a:pt x="34172" y="8061"/>
                    <a:pt x="31624" y="7061"/>
                    <a:pt x="28957" y="6216"/>
                  </a:cubicBezTo>
                  <a:cubicBezTo>
                    <a:pt x="26980" y="5597"/>
                    <a:pt x="24968" y="5037"/>
                    <a:pt x="22968" y="4501"/>
                  </a:cubicBezTo>
                  <a:cubicBezTo>
                    <a:pt x="20682" y="3894"/>
                    <a:pt x="18384" y="3334"/>
                    <a:pt x="16074" y="2763"/>
                  </a:cubicBezTo>
                  <a:cubicBezTo>
                    <a:pt x="14276" y="2322"/>
                    <a:pt x="12443" y="1941"/>
                    <a:pt x="10562" y="1680"/>
                  </a:cubicBezTo>
                  <a:cubicBezTo>
                    <a:pt x="8835" y="1429"/>
                    <a:pt x="7133" y="1108"/>
                    <a:pt x="5406" y="870"/>
                  </a:cubicBezTo>
                  <a:cubicBezTo>
                    <a:pt x="3704" y="632"/>
                    <a:pt x="2025" y="358"/>
                    <a:pt x="358" y="60"/>
                  </a:cubicBezTo>
                  <a:cubicBezTo>
                    <a:pt x="239" y="36"/>
                    <a:pt x="120" y="1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5"/>
            <p:cNvSpPr/>
            <p:nvPr/>
          </p:nvSpPr>
          <p:spPr>
            <a:xfrm>
              <a:off x="1109" y="3003093"/>
              <a:ext cx="5733691" cy="2139462"/>
            </a:xfrm>
            <a:custGeom>
              <a:avLst/>
              <a:gdLst/>
              <a:ahLst/>
              <a:cxnLst/>
              <a:rect l="l" t="t" r="r" b="b"/>
              <a:pathLst>
                <a:path w="179810" h="67010" extrusionOk="0">
                  <a:moveTo>
                    <a:pt x="1" y="1"/>
                  </a:moveTo>
                  <a:lnTo>
                    <a:pt x="1" y="894"/>
                  </a:lnTo>
                  <a:cubicBezTo>
                    <a:pt x="1168" y="1346"/>
                    <a:pt x="2334" y="1787"/>
                    <a:pt x="3513" y="2227"/>
                  </a:cubicBezTo>
                  <a:cubicBezTo>
                    <a:pt x="7788" y="3823"/>
                    <a:pt x="11752" y="5728"/>
                    <a:pt x="15300" y="8145"/>
                  </a:cubicBezTo>
                  <a:cubicBezTo>
                    <a:pt x="17324" y="9526"/>
                    <a:pt x="19432" y="10859"/>
                    <a:pt x="21551" y="12169"/>
                  </a:cubicBezTo>
                  <a:cubicBezTo>
                    <a:pt x="26099" y="14979"/>
                    <a:pt x="30314" y="18027"/>
                    <a:pt x="33898" y="21575"/>
                  </a:cubicBezTo>
                  <a:cubicBezTo>
                    <a:pt x="36363" y="23992"/>
                    <a:pt x="38994" y="26314"/>
                    <a:pt x="41756" y="28540"/>
                  </a:cubicBezTo>
                  <a:cubicBezTo>
                    <a:pt x="44316" y="30576"/>
                    <a:pt x="46745" y="32719"/>
                    <a:pt x="48983" y="34969"/>
                  </a:cubicBezTo>
                  <a:cubicBezTo>
                    <a:pt x="50567" y="36589"/>
                    <a:pt x="52138" y="38208"/>
                    <a:pt x="53841" y="39756"/>
                  </a:cubicBezTo>
                  <a:cubicBezTo>
                    <a:pt x="57520" y="43089"/>
                    <a:pt x="61878" y="45887"/>
                    <a:pt x="66259" y="48673"/>
                  </a:cubicBezTo>
                  <a:cubicBezTo>
                    <a:pt x="70033" y="51067"/>
                    <a:pt x="74260" y="52960"/>
                    <a:pt x="78582" y="54734"/>
                  </a:cubicBezTo>
                  <a:cubicBezTo>
                    <a:pt x="82118" y="56210"/>
                    <a:pt x="85833" y="57401"/>
                    <a:pt x="89667" y="58353"/>
                  </a:cubicBezTo>
                  <a:cubicBezTo>
                    <a:pt x="91834" y="58877"/>
                    <a:pt x="94025" y="59353"/>
                    <a:pt x="96251" y="59794"/>
                  </a:cubicBezTo>
                  <a:cubicBezTo>
                    <a:pt x="98120" y="60163"/>
                    <a:pt x="100001" y="60508"/>
                    <a:pt x="101906" y="60758"/>
                  </a:cubicBezTo>
                  <a:cubicBezTo>
                    <a:pt x="104288" y="61092"/>
                    <a:pt x="106693" y="61354"/>
                    <a:pt x="109110" y="61592"/>
                  </a:cubicBezTo>
                  <a:cubicBezTo>
                    <a:pt x="110218" y="61703"/>
                    <a:pt x="111326" y="61750"/>
                    <a:pt x="112432" y="61750"/>
                  </a:cubicBezTo>
                  <a:cubicBezTo>
                    <a:pt x="114628" y="61750"/>
                    <a:pt x="116818" y="61567"/>
                    <a:pt x="119004" y="61354"/>
                  </a:cubicBezTo>
                  <a:cubicBezTo>
                    <a:pt x="121195" y="61127"/>
                    <a:pt x="123373" y="60806"/>
                    <a:pt x="125552" y="60508"/>
                  </a:cubicBezTo>
                  <a:cubicBezTo>
                    <a:pt x="127326" y="60270"/>
                    <a:pt x="129077" y="60032"/>
                    <a:pt x="130839" y="59758"/>
                  </a:cubicBezTo>
                  <a:cubicBezTo>
                    <a:pt x="133279" y="59389"/>
                    <a:pt x="135708" y="58949"/>
                    <a:pt x="138173" y="58627"/>
                  </a:cubicBezTo>
                  <a:cubicBezTo>
                    <a:pt x="141190" y="58251"/>
                    <a:pt x="144243" y="57997"/>
                    <a:pt x="147315" y="57997"/>
                  </a:cubicBezTo>
                  <a:cubicBezTo>
                    <a:pt x="147843" y="57997"/>
                    <a:pt x="148371" y="58004"/>
                    <a:pt x="148900" y="58020"/>
                  </a:cubicBezTo>
                  <a:cubicBezTo>
                    <a:pt x="151020" y="58079"/>
                    <a:pt x="153127" y="58163"/>
                    <a:pt x="155163" y="58663"/>
                  </a:cubicBezTo>
                  <a:cubicBezTo>
                    <a:pt x="158199" y="59389"/>
                    <a:pt x="161164" y="60306"/>
                    <a:pt x="164105" y="61223"/>
                  </a:cubicBezTo>
                  <a:cubicBezTo>
                    <a:pt x="168962" y="62711"/>
                    <a:pt x="173511" y="64652"/>
                    <a:pt x="177821" y="66902"/>
                  </a:cubicBezTo>
                  <a:cubicBezTo>
                    <a:pt x="177880" y="66938"/>
                    <a:pt x="177940" y="66961"/>
                    <a:pt x="178011" y="67009"/>
                  </a:cubicBezTo>
                  <a:lnTo>
                    <a:pt x="179809" y="67009"/>
                  </a:lnTo>
                  <a:cubicBezTo>
                    <a:pt x="178785" y="66461"/>
                    <a:pt x="177737" y="65937"/>
                    <a:pt x="176702" y="65414"/>
                  </a:cubicBezTo>
                  <a:cubicBezTo>
                    <a:pt x="173022" y="63604"/>
                    <a:pt x="169189" y="62020"/>
                    <a:pt x="165141" y="60734"/>
                  </a:cubicBezTo>
                  <a:cubicBezTo>
                    <a:pt x="162485" y="59877"/>
                    <a:pt x="159795" y="59139"/>
                    <a:pt x="157116" y="58329"/>
                  </a:cubicBezTo>
                  <a:cubicBezTo>
                    <a:pt x="155246" y="57782"/>
                    <a:pt x="153270" y="57425"/>
                    <a:pt x="151282" y="57317"/>
                  </a:cubicBezTo>
                  <a:cubicBezTo>
                    <a:pt x="150052" y="57256"/>
                    <a:pt x="148825" y="57225"/>
                    <a:pt x="147599" y="57225"/>
                  </a:cubicBezTo>
                  <a:cubicBezTo>
                    <a:pt x="144075" y="57225"/>
                    <a:pt x="140567" y="57478"/>
                    <a:pt x="137078" y="57972"/>
                  </a:cubicBezTo>
                  <a:cubicBezTo>
                    <a:pt x="134256" y="58377"/>
                    <a:pt x="131422" y="58794"/>
                    <a:pt x="128612" y="59270"/>
                  </a:cubicBezTo>
                  <a:cubicBezTo>
                    <a:pt x="125826" y="59734"/>
                    <a:pt x="123016" y="60044"/>
                    <a:pt x="120206" y="60413"/>
                  </a:cubicBezTo>
                  <a:cubicBezTo>
                    <a:pt x="119099" y="60568"/>
                    <a:pt x="117992" y="60734"/>
                    <a:pt x="116873" y="60770"/>
                  </a:cubicBezTo>
                  <a:cubicBezTo>
                    <a:pt x="115318" y="60842"/>
                    <a:pt x="113769" y="60946"/>
                    <a:pt x="112214" y="60946"/>
                  </a:cubicBezTo>
                  <a:cubicBezTo>
                    <a:pt x="111447" y="60946"/>
                    <a:pt x="110679" y="60920"/>
                    <a:pt x="109907" y="60854"/>
                  </a:cubicBezTo>
                  <a:cubicBezTo>
                    <a:pt x="108764" y="60746"/>
                    <a:pt x="107598" y="60627"/>
                    <a:pt x="106455" y="60520"/>
                  </a:cubicBezTo>
                  <a:cubicBezTo>
                    <a:pt x="103835" y="60282"/>
                    <a:pt x="101240" y="59901"/>
                    <a:pt x="98680" y="59437"/>
                  </a:cubicBezTo>
                  <a:cubicBezTo>
                    <a:pt x="96299" y="59008"/>
                    <a:pt x="93917" y="58532"/>
                    <a:pt x="91572" y="57972"/>
                  </a:cubicBezTo>
                  <a:cubicBezTo>
                    <a:pt x="88345" y="57234"/>
                    <a:pt x="85166" y="56389"/>
                    <a:pt x="82154" y="55270"/>
                  </a:cubicBezTo>
                  <a:cubicBezTo>
                    <a:pt x="75082" y="52638"/>
                    <a:pt x="68521" y="49435"/>
                    <a:pt x="62687" y="45387"/>
                  </a:cubicBezTo>
                  <a:cubicBezTo>
                    <a:pt x="58734" y="42649"/>
                    <a:pt x="54948" y="39851"/>
                    <a:pt x="51793" y="36541"/>
                  </a:cubicBezTo>
                  <a:cubicBezTo>
                    <a:pt x="49662" y="34315"/>
                    <a:pt x="47459" y="32100"/>
                    <a:pt x="44971" y="30076"/>
                  </a:cubicBezTo>
                  <a:cubicBezTo>
                    <a:pt x="41018" y="26837"/>
                    <a:pt x="37160" y="23539"/>
                    <a:pt x="33576" y="20075"/>
                  </a:cubicBezTo>
                  <a:cubicBezTo>
                    <a:pt x="31160" y="17729"/>
                    <a:pt x="28469" y="15622"/>
                    <a:pt x="25480" y="13705"/>
                  </a:cubicBezTo>
                  <a:cubicBezTo>
                    <a:pt x="23159" y="12217"/>
                    <a:pt x="20813" y="10728"/>
                    <a:pt x="18491" y="9240"/>
                  </a:cubicBezTo>
                  <a:cubicBezTo>
                    <a:pt x="16682" y="8073"/>
                    <a:pt x="14896" y="6871"/>
                    <a:pt x="13050" y="5740"/>
                  </a:cubicBezTo>
                  <a:cubicBezTo>
                    <a:pt x="10121" y="3906"/>
                    <a:pt x="6740" y="2573"/>
                    <a:pt x="3323" y="1275"/>
                  </a:cubicBezTo>
                  <a:cubicBezTo>
                    <a:pt x="2215" y="858"/>
                    <a:pt x="1132" y="39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5"/>
            <p:cNvSpPr/>
            <p:nvPr/>
          </p:nvSpPr>
          <p:spPr>
            <a:xfrm>
              <a:off x="1109" y="3361192"/>
              <a:ext cx="2170168" cy="1781363"/>
            </a:xfrm>
            <a:custGeom>
              <a:avLst/>
              <a:gdLst/>
              <a:ahLst/>
              <a:cxnLst/>
              <a:rect l="l" t="t" r="r" b="b"/>
              <a:pathLst>
                <a:path w="68057" h="55794" extrusionOk="0">
                  <a:moveTo>
                    <a:pt x="1" y="0"/>
                  </a:moveTo>
                  <a:lnTo>
                    <a:pt x="1" y="858"/>
                  </a:lnTo>
                  <a:cubicBezTo>
                    <a:pt x="2275" y="1786"/>
                    <a:pt x="4347" y="2965"/>
                    <a:pt x="6383" y="4156"/>
                  </a:cubicBezTo>
                  <a:cubicBezTo>
                    <a:pt x="9585" y="6013"/>
                    <a:pt x="12800" y="7859"/>
                    <a:pt x="15491" y="10180"/>
                  </a:cubicBezTo>
                  <a:cubicBezTo>
                    <a:pt x="18122" y="12466"/>
                    <a:pt x="20730" y="14752"/>
                    <a:pt x="22647" y="17443"/>
                  </a:cubicBezTo>
                  <a:cubicBezTo>
                    <a:pt x="25314" y="21158"/>
                    <a:pt x="27695" y="24992"/>
                    <a:pt x="29969" y="28837"/>
                  </a:cubicBezTo>
                  <a:cubicBezTo>
                    <a:pt x="31183" y="30885"/>
                    <a:pt x="32267" y="32969"/>
                    <a:pt x="33922" y="34826"/>
                  </a:cubicBezTo>
                  <a:cubicBezTo>
                    <a:pt x="35553" y="36684"/>
                    <a:pt x="37220" y="38517"/>
                    <a:pt x="38899" y="40363"/>
                  </a:cubicBezTo>
                  <a:cubicBezTo>
                    <a:pt x="43101" y="44994"/>
                    <a:pt x="48459" y="48697"/>
                    <a:pt x="54817" y="51554"/>
                  </a:cubicBezTo>
                  <a:cubicBezTo>
                    <a:pt x="58294" y="53114"/>
                    <a:pt x="61913" y="54519"/>
                    <a:pt x="65592" y="55793"/>
                  </a:cubicBezTo>
                  <a:lnTo>
                    <a:pt x="68057" y="55793"/>
                  </a:lnTo>
                  <a:cubicBezTo>
                    <a:pt x="67616" y="55650"/>
                    <a:pt x="67164" y="55495"/>
                    <a:pt x="66735" y="55353"/>
                  </a:cubicBezTo>
                  <a:cubicBezTo>
                    <a:pt x="62735" y="53936"/>
                    <a:pt x="58722" y="52495"/>
                    <a:pt x="54972" y="50745"/>
                  </a:cubicBezTo>
                  <a:cubicBezTo>
                    <a:pt x="48947" y="47935"/>
                    <a:pt x="43768" y="44387"/>
                    <a:pt x="39756" y="39946"/>
                  </a:cubicBezTo>
                  <a:cubicBezTo>
                    <a:pt x="38387" y="38422"/>
                    <a:pt x="36994" y="36934"/>
                    <a:pt x="35648" y="35421"/>
                  </a:cubicBezTo>
                  <a:cubicBezTo>
                    <a:pt x="33981" y="33576"/>
                    <a:pt x="32624" y="31588"/>
                    <a:pt x="31505" y="29528"/>
                  </a:cubicBezTo>
                  <a:cubicBezTo>
                    <a:pt x="30028" y="26801"/>
                    <a:pt x="28242" y="24182"/>
                    <a:pt x="26576" y="21515"/>
                  </a:cubicBezTo>
                  <a:cubicBezTo>
                    <a:pt x="24040" y="17431"/>
                    <a:pt x="21087" y="13514"/>
                    <a:pt x="16896" y="10228"/>
                  </a:cubicBezTo>
                  <a:cubicBezTo>
                    <a:pt x="14931" y="8680"/>
                    <a:pt x="13145" y="7037"/>
                    <a:pt x="10883" y="5763"/>
                  </a:cubicBezTo>
                  <a:cubicBezTo>
                    <a:pt x="8871" y="4608"/>
                    <a:pt x="6895" y="3418"/>
                    <a:pt x="4871" y="2286"/>
                  </a:cubicBezTo>
                  <a:cubicBezTo>
                    <a:pt x="3335" y="1429"/>
                    <a:pt x="1703" y="655"/>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5"/>
            <p:cNvSpPr/>
            <p:nvPr/>
          </p:nvSpPr>
          <p:spPr>
            <a:xfrm>
              <a:off x="376" y="1174"/>
              <a:ext cx="2159135" cy="1778681"/>
            </a:xfrm>
            <a:custGeom>
              <a:avLst/>
              <a:gdLst/>
              <a:ahLst/>
              <a:cxnLst/>
              <a:rect l="l" t="t" r="r" b="b"/>
              <a:pathLst>
                <a:path w="67711" h="55710" extrusionOk="0">
                  <a:moveTo>
                    <a:pt x="65258" y="0"/>
                  </a:moveTo>
                  <a:cubicBezTo>
                    <a:pt x="62544" y="965"/>
                    <a:pt x="59877" y="2024"/>
                    <a:pt x="57233" y="3084"/>
                  </a:cubicBezTo>
                  <a:cubicBezTo>
                    <a:pt x="51352" y="5406"/>
                    <a:pt x="46339" y="8537"/>
                    <a:pt x="41958" y="12288"/>
                  </a:cubicBezTo>
                  <a:cubicBezTo>
                    <a:pt x="39898" y="14062"/>
                    <a:pt x="38231" y="16074"/>
                    <a:pt x="36457" y="18026"/>
                  </a:cubicBezTo>
                  <a:cubicBezTo>
                    <a:pt x="35052" y="19550"/>
                    <a:pt x="33623" y="21062"/>
                    <a:pt x="32516" y="22729"/>
                  </a:cubicBezTo>
                  <a:cubicBezTo>
                    <a:pt x="30551" y="25623"/>
                    <a:pt x="29016" y="28694"/>
                    <a:pt x="27075" y="31611"/>
                  </a:cubicBezTo>
                  <a:cubicBezTo>
                    <a:pt x="25456" y="34052"/>
                    <a:pt x="23967" y="36541"/>
                    <a:pt x="22169" y="38922"/>
                  </a:cubicBezTo>
                  <a:cubicBezTo>
                    <a:pt x="19681" y="42196"/>
                    <a:pt x="16335" y="44946"/>
                    <a:pt x="12835" y="47601"/>
                  </a:cubicBezTo>
                  <a:cubicBezTo>
                    <a:pt x="9930" y="49804"/>
                    <a:pt x="6429" y="51447"/>
                    <a:pt x="3203" y="53352"/>
                  </a:cubicBezTo>
                  <a:cubicBezTo>
                    <a:pt x="2203" y="53936"/>
                    <a:pt x="1107" y="54364"/>
                    <a:pt x="0" y="54829"/>
                  </a:cubicBezTo>
                  <a:lnTo>
                    <a:pt x="0" y="55710"/>
                  </a:lnTo>
                  <a:cubicBezTo>
                    <a:pt x="2369" y="54793"/>
                    <a:pt x="4501" y="53602"/>
                    <a:pt x="6596" y="52400"/>
                  </a:cubicBezTo>
                  <a:cubicBezTo>
                    <a:pt x="10049" y="50399"/>
                    <a:pt x="13526" y="48459"/>
                    <a:pt x="16347" y="45946"/>
                  </a:cubicBezTo>
                  <a:cubicBezTo>
                    <a:pt x="18490" y="44041"/>
                    <a:pt x="20729" y="42208"/>
                    <a:pt x="22431" y="40053"/>
                  </a:cubicBezTo>
                  <a:cubicBezTo>
                    <a:pt x="25670" y="35969"/>
                    <a:pt x="28230" y="31623"/>
                    <a:pt x="30825" y="27313"/>
                  </a:cubicBezTo>
                  <a:cubicBezTo>
                    <a:pt x="32159" y="25111"/>
                    <a:pt x="33349" y="22872"/>
                    <a:pt x="35147" y="20848"/>
                  </a:cubicBezTo>
                  <a:cubicBezTo>
                    <a:pt x="36528" y="19288"/>
                    <a:pt x="37969" y="17753"/>
                    <a:pt x="39362" y="16181"/>
                  </a:cubicBezTo>
                  <a:cubicBezTo>
                    <a:pt x="42970" y="12038"/>
                    <a:pt x="47637" y="8680"/>
                    <a:pt x="53007" y="5906"/>
                  </a:cubicBezTo>
                  <a:cubicBezTo>
                    <a:pt x="57436" y="3620"/>
                    <a:pt x="62341" y="1929"/>
                    <a:pt x="67175" y="191"/>
                  </a:cubicBezTo>
                  <a:cubicBezTo>
                    <a:pt x="67354" y="131"/>
                    <a:pt x="67532" y="60"/>
                    <a:pt x="677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5"/>
            <p:cNvSpPr/>
            <p:nvPr/>
          </p:nvSpPr>
          <p:spPr>
            <a:xfrm>
              <a:off x="1109" y="1174"/>
              <a:ext cx="6709417" cy="2378152"/>
            </a:xfrm>
            <a:custGeom>
              <a:avLst/>
              <a:gdLst/>
              <a:ahLst/>
              <a:cxnLst/>
              <a:rect l="l" t="t" r="r" b="b"/>
              <a:pathLst>
                <a:path w="210409" h="74486" extrusionOk="0">
                  <a:moveTo>
                    <a:pt x="209075" y="0"/>
                  </a:moveTo>
                  <a:cubicBezTo>
                    <a:pt x="207312" y="1489"/>
                    <a:pt x="205455" y="2917"/>
                    <a:pt x="203479" y="4239"/>
                  </a:cubicBezTo>
                  <a:cubicBezTo>
                    <a:pt x="199419" y="6954"/>
                    <a:pt x="195085" y="9406"/>
                    <a:pt x="190429" y="11502"/>
                  </a:cubicBezTo>
                  <a:cubicBezTo>
                    <a:pt x="186798" y="13133"/>
                    <a:pt x="183012" y="14526"/>
                    <a:pt x="179190" y="15871"/>
                  </a:cubicBezTo>
                  <a:cubicBezTo>
                    <a:pt x="176285" y="16883"/>
                    <a:pt x="173308" y="17788"/>
                    <a:pt x="170213" y="18395"/>
                  </a:cubicBezTo>
                  <a:cubicBezTo>
                    <a:pt x="166569" y="19110"/>
                    <a:pt x="162902" y="19753"/>
                    <a:pt x="159176" y="20134"/>
                  </a:cubicBezTo>
                  <a:cubicBezTo>
                    <a:pt x="156056" y="20467"/>
                    <a:pt x="152925" y="20527"/>
                    <a:pt x="149793" y="20539"/>
                  </a:cubicBezTo>
                  <a:cubicBezTo>
                    <a:pt x="149747" y="20539"/>
                    <a:pt x="149701" y="20539"/>
                    <a:pt x="149655" y="20539"/>
                  </a:cubicBezTo>
                  <a:cubicBezTo>
                    <a:pt x="144273" y="20539"/>
                    <a:pt x="138961" y="19855"/>
                    <a:pt x="133637" y="19324"/>
                  </a:cubicBezTo>
                  <a:cubicBezTo>
                    <a:pt x="131565" y="19110"/>
                    <a:pt x="129505" y="18967"/>
                    <a:pt x="127445" y="18860"/>
                  </a:cubicBezTo>
                  <a:cubicBezTo>
                    <a:pt x="125881" y="18781"/>
                    <a:pt x="124320" y="18740"/>
                    <a:pt x="122761" y="18740"/>
                  </a:cubicBezTo>
                  <a:cubicBezTo>
                    <a:pt x="119358" y="18740"/>
                    <a:pt x="115967" y="18935"/>
                    <a:pt x="112586" y="19360"/>
                  </a:cubicBezTo>
                  <a:cubicBezTo>
                    <a:pt x="111551" y="19503"/>
                    <a:pt x="110503" y="19598"/>
                    <a:pt x="109467" y="19717"/>
                  </a:cubicBezTo>
                  <a:cubicBezTo>
                    <a:pt x="107121" y="19991"/>
                    <a:pt x="104835" y="20396"/>
                    <a:pt x="102561" y="20848"/>
                  </a:cubicBezTo>
                  <a:cubicBezTo>
                    <a:pt x="100549" y="21253"/>
                    <a:pt x="98597" y="21753"/>
                    <a:pt x="96632" y="22277"/>
                  </a:cubicBezTo>
                  <a:cubicBezTo>
                    <a:pt x="93608" y="23087"/>
                    <a:pt x="90691" y="24063"/>
                    <a:pt x="88000" y="25396"/>
                  </a:cubicBezTo>
                  <a:cubicBezTo>
                    <a:pt x="85071" y="26825"/>
                    <a:pt x="82356" y="28468"/>
                    <a:pt x="79547" y="30016"/>
                  </a:cubicBezTo>
                  <a:cubicBezTo>
                    <a:pt x="74403" y="32873"/>
                    <a:pt x="70093" y="36350"/>
                    <a:pt x="66628" y="40410"/>
                  </a:cubicBezTo>
                  <a:cubicBezTo>
                    <a:pt x="63937" y="43565"/>
                    <a:pt x="61104" y="46625"/>
                    <a:pt x="57687" y="49364"/>
                  </a:cubicBezTo>
                  <a:cubicBezTo>
                    <a:pt x="55055" y="51471"/>
                    <a:pt x="52615" y="53709"/>
                    <a:pt x="50245" y="55995"/>
                  </a:cubicBezTo>
                  <a:cubicBezTo>
                    <a:pt x="49162" y="57043"/>
                    <a:pt x="47971" y="58019"/>
                    <a:pt x="46685" y="58924"/>
                  </a:cubicBezTo>
                  <a:cubicBezTo>
                    <a:pt x="44233" y="60651"/>
                    <a:pt x="41482" y="62067"/>
                    <a:pt x="38684" y="63449"/>
                  </a:cubicBezTo>
                  <a:cubicBezTo>
                    <a:pt x="35077" y="65211"/>
                    <a:pt x="31326" y="66770"/>
                    <a:pt x="27338" y="67961"/>
                  </a:cubicBezTo>
                  <a:cubicBezTo>
                    <a:pt x="24278" y="68878"/>
                    <a:pt x="21123" y="69604"/>
                    <a:pt x="18003" y="70438"/>
                  </a:cubicBezTo>
                  <a:cubicBezTo>
                    <a:pt x="14634" y="71354"/>
                    <a:pt x="11157" y="71985"/>
                    <a:pt x="7633" y="72497"/>
                  </a:cubicBezTo>
                  <a:cubicBezTo>
                    <a:pt x="5073" y="72866"/>
                    <a:pt x="2525" y="73236"/>
                    <a:pt x="1" y="73712"/>
                  </a:cubicBezTo>
                  <a:lnTo>
                    <a:pt x="1" y="74486"/>
                  </a:lnTo>
                  <a:cubicBezTo>
                    <a:pt x="834" y="74355"/>
                    <a:pt x="1680" y="74224"/>
                    <a:pt x="2501" y="74069"/>
                  </a:cubicBezTo>
                  <a:cubicBezTo>
                    <a:pt x="5001" y="73593"/>
                    <a:pt x="7549" y="73295"/>
                    <a:pt x="10050" y="72902"/>
                  </a:cubicBezTo>
                  <a:cubicBezTo>
                    <a:pt x="12038" y="72569"/>
                    <a:pt x="14015" y="72224"/>
                    <a:pt x="15955" y="71747"/>
                  </a:cubicBezTo>
                  <a:cubicBezTo>
                    <a:pt x="18289" y="71176"/>
                    <a:pt x="20611" y="70580"/>
                    <a:pt x="22944" y="69961"/>
                  </a:cubicBezTo>
                  <a:cubicBezTo>
                    <a:pt x="24968" y="69449"/>
                    <a:pt x="26992" y="68914"/>
                    <a:pt x="28957" y="68271"/>
                  </a:cubicBezTo>
                  <a:cubicBezTo>
                    <a:pt x="32684" y="67068"/>
                    <a:pt x="36208" y="65592"/>
                    <a:pt x="39577" y="63889"/>
                  </a:cubicBezTo>
                  <a:cubicBezTo>
                    <a:pt x="42649" y="62365"/>
                    <a:pt x="45685" y="60782"/>
                    <a:pt x="48305" y="58793"/>
                  </a:cubicBezTo>
                  <a:cubicBezTo>
                    <a:pt x="49876" y="57603"/>
                    <a:pt x="51222" y="56269"/>
                    <a:pt x="52591" y="54959"/>
                  </a:cubicBezTo>
                  <a:cubicBezTo>
                    <a:pt x="54520" y="53138"/>
                    <a:pt x="56556" y="51376"/>
                    <a:pt x="58663" y="49661"/>
                  </a:cubicBezTo>
                  <a:cubicBezTo>
                    <a:pt x="62092" y="46899"/>
                    <a:pt x="64914" y="43791"/>
                    <a:pt x="67628" y="40612"/>
                  </a:cubicBezTo>
                  <a:cubicBezTo>
                    <a:pt x="70414" y="37362"/>
                    <a:pt x="73808" y="34481"/>
                    <a:pt x="77761" y="32016"/>
                  </a:cubicBezTo>
                  <a:cubicBezTo>
                    <a:pt x="80380" y="30373"/>
                    <a:pt x="83214" y="28921"/>
                    <a:pt x="85916" y="27373"/>
                  </a:cubicBezTo>
                  <a:cubicBezTo>
                    <a:pt x="88512" y="25896"/>
                    <a:pt x="91286" y="24682"/>
                    <a:pt x="94298" y="23741"/>
                  </a:cubicBezTo>
                  <a:cubicBezTo>
                    <a:pt x="96215" y="23146"/>
                    <a:pt x="98168" y="22634"/>
                    <a:pt x="100144" y="22158"/>
                  </a:cubicBezTo>
                  <a:cubicBezTo>
                    <a:pt x="102716" y="21539"/>
                    <a:pt x="105347" y="21062"/>
                    <a:pt x="108002" y="20658"/>
                  </a:cubicBezTo>
                  <a:cubicBezTo>
                    <a:pt x="110110" y="20348"/>
                    <a:pt x="112229" y="20110"/>
                    <a:pt x="114360" y="19919"/>
                  </a:cubicBezTo>
                  <a:cubicBezTo>
                    <a:pt x="116944" y="19693"/>
                    <a:pt x="119528" y="19419"/>
                    <a:pt x="122135" y="19419"/>
                  </a:cubicBezTo>
                  <a:cubicBezTo>
                    <a:pt x="124254" y="19419"/>
                    <a:pt x="126350" y="19586"/>
                    <a:pt x="128469" y="19681"/>
                  </a:cubicBezTo>
                  <a:cubicBezTo>
                    <a:pt x="131660" y="19812"/>
                    <a:pt x="134839" y="20169"/>
                    <a:pt x="138006" y="20515"/>
                  </a:cubicBezTo>
                  <a:cubicBezTo>
                    <a:pt x="141149" y="20848"/>
                    <a:pt x="144293" y="21110"/>
                    <a:pt x="147460" y="21253"/>
                  </a:cubicBezTo>
                  <a:cubicBezTo>
                    <a:pt x="148471" y="21300"/>
                    <a:pt x="149484" y="21323"/>
                    <a:pt x="150497" y="21323"/>
                  </a:cubicBezTo>
                  <a:cubicBezTo>
                    <a:pt x="152298" y="21323"/>
                    <a:pt x="154099" y="21252"/>
                    <a:pt x="155889" y="21122"/>
                  </a:cubicBezTo>
                  <a:cubicBezTo>
                    <a:pt x="157116" y="21027"/>
                    <a:pt x="158354" y="21062"/>
                    <a:pt x="159568" y="20884"/>
                  </a:cubicBezTo>
                  <a:cubicBezTo>
                    <a:pt x="161473" y="20610"/>
                    <a:pt x="163378" y="20396"/>
                    <a:pt x="165272" y="20062"/>
                  </a:cubicBezTo>
                  <a:cubicBezTo>
                    <a:pt x="167772" y="19646"/>
                    <a:pt x="170260" y="19169"/>
                    <a:pt x="172713" y="18610"/>
                  </a:cubicBezTo>
                  <a:cubicBezTo>
                    <a:pt x="175439" y="17967"/>
                    <a:pt x="178023" y="17086"/>
                    <a:pt x="180595" y="16181"/>
                  </a:cubicBezTo>
                  <a:cubicBezTo>
                    <a:pt x="184369" y="14871"/>
                    <a:pt x="188060" y="13466"/>
                    <a:pt x="191596" y="11847"/>
                  </a:cubicBezTo>
                  <a:cubicBezTo>
                    <a:pt x="195906" y="9871"/>
                    <a:pt x="199919" y="7608"/>
                    <a:pt x="203717" y="5096"/>
                  </a:cubicBezTo>
                  <a:cubicBezTo>
                    <a:pt x="206110" y="3513"/>
                    <a:pt x="208348" y="1822"/>
                    <a:pt x="210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5"/>
            <p:cNvSpPr/>
            <p:nvPr/>
          </p:nvSpPr>
          <p:spPr>
            <a:xfrm>
              <a:off x="2640" y="791"/>
              <a:ext cx="5726453" cy="2136780"/>
            </a:xfrm>
            <a:custGeom>
              <a:avLst/>
              <a:gdLst/>
              <a:ahLst/>
              <a:cxnLst/>
              <a:rect l="l" t="t" r="r" b="b"/>
              <a:pathLst>
                <a:path w="179583" h="66926" extrusionOk="0">
                  <a:moveTo>
                    <a:pt x="177761" y="0"/>
                  </a:moveTo>
                  <a:cubicBezTo>
                    <a:pt x="177713" y="24"/>
                    <a:pt x="177666" y="36"/>
                    <a:pt x="177618" y="72"/>
                  </a:cubicBezTo>
                  <a:cubicBezTo>
                    <a:pt x="173867" y="1989"/>
                    <a:pt x="169986" y="3715"/>
                    <a:pt x="165819" y="5084"/>
                  </a:cubicBezTo>
                  <a:cubicBezTo>
                    <a:pt x="163128" y="5977"/>
                    <a:pt x="160354" y="6739"/>
                    <a:pt x="157615" y="7573"/>
                  </a:cubicBezTo>
                  <a:cubicBezTo>
                    <a:pt x="156389" y="7942"/>
                    <a:pt x="155115" y="8299"/>
                    <a:pt x="153805" y="8501"/>
                  </a:cubicBezTo>
                  <a:cubicBezTo>
                    <a:pt x="151786" y="8792"/>
                    <a:pt x="149764" y="8901"/>
                    <a:pt x="147738" y="8901"/>
                  </a:cubicBezTo>
                  <a:cubicBezTo>
                    <a:pt x="145941" y="8901"/>
                    <a:pt x="144142" y="8815"/>
                    <a:pt x="142340" y="8692"/>
                  </a:cubicBezTo>
                  <a:cubicBezTo>
                    <a:pt x="138827" y="8454"/>
                    <a:pt x="135386" y="7882"/>
                    <a:pt x="131946" y="7335"/>
                  </a:cubicBezTo>
                  <a:cubicBezTo>
                    <a:pt x="130231" y="7049"/>
                    <a:pt x="128493" y="6847"/>
                    <a:pt x="126766" y="6573"/>
                  </a:cubicBezTo>
                  <a:cubicBezTo>
                    <a:pt x="124909" y="6287"/>
                    <a:pt x="123028" y="6073"/>
                    <a:pt x="121158" y="5834"/>
                  </a:cubicBezTo>
                  <a:cubicBezTo>
                    <a:pt x="118622" y="5501"/>
                    <a:pt x="116086" y="5239"/>
                    <a:pt x="113503" y="5203"/>
                  </a:cubicBezTo>
                  <a:cubicBezTo>
                    <a:pt x="113336" y="5202"/>
                    <a:pt x="113169" y="5201"/>
                    <a:pt x="113002" y="5201"/>
                  </a:cubicBezTo>
                  <a:cubicBezTo>
                    <a:pt x="110850" y="5201"/>
                    <a:pt x="108717" y="5342"/>
                    <a:pt x="106573" y="5596"/>
                  </a:cubicBezTo>
                  <a:cubicBezTo>
                    <a:pt x="104514" y="5834"/>
                    <a:pt x="102466" y="6073"/>
                    <a:pt x="100442" y="6394"/>
                  </a:cubicBezTo>
                  <a:cubicBezTo>
                    <a:pt x="97870" y="6811"/>
                    <a:pt x="95322" y="7299"/>
                    <a:pt x="92774" y="7859"/>
                  </a:cubicBezTo>
                  <a:cubicBezTo>
                    <a:pt x="90036" y="8454"/>
                    <a:pt x="87345" y="9121"/>
                    <a:pt x="84725" y="9942"/>
                  </a:cubicBezTo>
                  <a:cubicBezTo>
                    <a:pt x="80499" y="11252"/>
                    <a:pt x="76558" y="12978"/>
                    <a:pt x="72664" y="14764"/>
                  </a:cubicBezTo>
                  <a:cubicBezTo>
                    <a:pt x="68366" y="16741"/>
                    <a:pt x="64592" y="19229"/>
                    <a:pt x="60853" y="21753"/>
                  </a:cubicBezTo>
                  <a:cubicBezTo>
                    <a:pt x="57222" y="24218"/>
                    <a:pt x="53912" y="26873"/>
                    <a:pt x="51043" y="29849"/>
                  </a:cubicBezTo>
                  <a:cubicBezTo>
                    <a:pt x="48376" y="32623"/>
                    <a:pt x="45578" y="35314"/>
                    <a:pt x="42470" y="37803"/>
                  </a:cubicBezTo>
                  <a:cubicBezTo>
                    <a:pt x="39374" y="40267"/>
                    <a:pt x="36457" y="42851"/>
                    <a:pt x="33707" y="45542"/>
                  </a:cubicBezTo>
                  <a:cubicBezTo>
                    <a:pt x="30933" y="48233"/>
                    <a:pt x="27861" y="50709"/>
                    <a:pt x="24420" y="52924"/>
                  </a:cubicBezTo>
                  <a:cubicBezTo>
                    <a:pt x="21694" y="54674"/>
                    <a:pt x="18896" y="56365"/>
                    <a:pt x="16229" y="58174"/>
                  </a:cubicBezTo>
                  <a:cubicBezTo>
                    <a:pt x="12585" y="60651"/>
                    <a:pt x="8633" y="62770"/>
                    <a:pt x="4239" y="64425"/>
                  </a:cubicBezTo>
                  <a:cubicBezTo>
                    <a:pt x="2810" y="64961"/>
                    <a:pt x="1405" y="65508"/>
                    <a:pt x="0" y="66068"/>
                  </a:cubicBezTo>
                  <a:lnTo>
                    <a:pt x="0" y="66925"/>
                  </a:lnTo>
                  <a:cubicBezTo>
                    <a:pt x="1227" y="66437"/>
                    <a:pt x="2477" y="65973"/>
                    <a:pt x="3727" y="65497"/>
                  </a:cubicBezTo>
                  <a:cubicBezTo>
                    <a:pt x="8073" y="63830"/>
                    <a:pt x="12216" y="61901"/>
                    <a:pt x="15872" y="59401"/>
                  </a:cubicBezTo>
                  <a:cubicBezTo>
                    <a:pt x="18158" y="57853"/>
                    <a:pt x="20491" y="56365"/>
                    <a:pt x="22860" y="54900"/>
                  </a:cubicBezTo>
                  <a:cubicBezTo>
                    <a:pt x="27028" y="52316"/>
                    <a:pt x="30873" y="49495"/>
                    <a:pt x="34195" y="46268"/>
                  </a:cubicBezTo>
                  <a:cubicBezTo>
                    <a:pt x="36755" y="43768"/>
                    <a:pt x="39434" y="41327"/>
                    <a:pt x="42303" y="39041"/>
                  </a:cubicBezTo>
                  <a:cubicBezTo>
                    <a:pt x="44923" y="36957"/>
                    <a:pt x="47399" y="34779"/>
                    <a:pt x="49685" y="32493"/>
                  </a:cubicBezTo>
                  <a:cubicBezTo>
                    <a:pt x="51388" y="30790"/>
                    <a:pt x="53043" y="29064"/>
                    <a:pt x="54841" y="27432"/>
                  </a:cubicBezTo>
                  <a:cubicBezTo>
                    <a:pt x="57365" y="25134"/>
                    <a:pt x="60341" y="23182"/>
                    <a:pt x="63246" y="21158"/>
                  </a:cubicBezTo>
                  <a:cubicBezTo>
                    <a:pt x="69271" y="16967"/>
                    <a:pt x="76165" y="13764"/>
                    <a:pt x="83535" y="11157"/>
                  </a:cubicBezTo>
                  <a:cubicBezTo>
                    <a:pt x="86297" y="10180"/>
                    <a:pt x="89202" y="9442"/>
                    <a:pt x="92131" y="8787"/>
                  </a:cubicBezTo>
                  <a:cubicBezTo>
                    <a:pt x="94858" y="8180"/>
                    <a:pt x="97632" y="7656"/>
                    <a:pt x="100394" y="7180"/>
                  </a:cubicBezTo>
                  <a:cubicBezTo>
                    <a:pt x="102347" y="6847"/>
                    <a:pt x="104335" y="6608"/>
                    <a:pt x="106299" y="6370"/>
                  </a:cubicBezTo>
                  <a:cubicBezTo>
                    <a:pt x="107728" y="6192"/>
                    <a:pt x="109157" y="6073"/>
                    <a:pt x="110610" y="5977"/>
                  </a:cubicBezTo>
                  <a:cubicBezTo>
                    <a:pt x="111281" y="5939"/>
                    <a:pt x="111950" y="5922"/>
                    <a:pt x="112617" y="5922"/>
                  </a:cubicBezTo>
                  <a:cubicBezTo>
                    <a:pt x="115928" y="5922"/>
                    <a:pt x="119198" y="6345"/>
                    <a:pt x="122468" y="6751"/>
                  </a:cubicBezTo>
                  <a:cubicBezTo>
                    <a:pt x="124314" y="6977"/>
                    <a:pt x="126123" y="7263"/>
                    <a:pt x="127957" y="7525"/>
                  </a:cubicBezTo>
                  <a:cubicBezTo>
                    <a:pt x="130445" y="7882"/>
                    <a:pt x="132934" y="8240"/>
                    <a:pt x="135410" y="8644"/>
                  </a:cubicBezTo>
                  <a:cubicBezTo>
                    <a:pt x="137541" y="8990"/>
                    <a:pt x="139697" y="9275"/>
                    <a:pt x="141875" y="9430"/>
                  </a:cubicBezTo>
                  <a:cubicBezTo>
                    <a:pt x="143681" y="9563"/>
                    <a:pt x="145499" y="9644"/>
                    <a:pt x="147323" y="9644"/>
                  </a:cubicBezTo>
                  <a:cubicBezTo>
                    <a:pt x="148110" y="9644"/>
                    <a:pt x="148897" y="9629"/>
                    <a:pt x="149686" y="9597"/>
                  </a:cubicBezTo>
                  <a:cubicBezTo>
                    <a:pt x="151484" y="9525"/>
                    <a:pt x="153270" y="9466"/>
                    <a:pt x="155020" y="9061"/>
                  </a:cubicBezTo>
                  <a:cubicBezTo>
                    <a:pt x="158473" y="8251"/>
                    <a:pt x="161818" y="7216"/>
                    <a:pt x="165152" y="6156"/>
                  </a:cubicBezTo>
                  <a:cubicBezTo>
                    <a:pt x="169676" y="4739"/>
                    <a:pt x="173915" y="2917"/>
                    <a:pt x="177951" y="834"/>
                  </a:cubicBezTo>
                  <a:cubicBezTo>
                    <a:pt x="178487" y="548"/>
                    <a:pt x="179047" y="274"/>
                    <a:pt x="1795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 name="Google Shape;1142;p15"/>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5"/>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5"/>
          <p:cNvSpPr txBox="1">
            <a:spLocks noGrp="1"/>
          </p:cNvSpPr>
          <p:nvPr>
            <p:ph type="subTitle" idx="1"/>
          </p:nvPr>
        </p:nvSpPr>
        <p:spPr>
          <a:xfrm>
            <a:off x="1110200" y="2092175"/>
            <a:ext cx="3026400" cy="1354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5" name="Google Shape;1145;p15"/>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46" name="Google Shape;1146;p15"/>
          <p:cNvGrpSpPr/>
          <p:nvPr/>
        </p:nvGrpSpPr>
        <p:grpSpPr>
          <a:xfrm>
            <a:off x="2389540" y="59425"/>
            <a:ext cx="6655287" cy="5022025"/>
            <a:chOff x="2389540" y="59425"/>
            <a:chExt cx="6655287" cy="5022025"/>
          </a:xfrm>
        </p:grpSpPr>
        <p:grpSp>
          <p:nvGrpSpPr>
            <p:cNvPr id="1147" name="Google Shape;1147;p15"/>
            <p:cNvGrpSpPr/>
            <p:nvPr/>
          </p:nvGrpSpPr>
          <p:grpSpPr>
            <a:xfrm flipH="1">
              <a:off x="2389540" y="59425"/>
              <a:ext cx="3610137" cy="5022025"/>
              <a:chOff x="-862921" y="59425"/>
              <a:chExt cx="3610137" cy="5022025"/>
            </a:xfrm>
          </p:grpSpPr>
          <p:sp>
            <p:nvSpPr>
              <p:cNvPr id="1148" name="Google Shape;1148;p15"/>
              <p:cNvSpPr/>
              <p:nvPr/>
            </p:nvSpPr>
            <p:spPr>
              <a:xfrm>
                <a:off x="2535951" y="48318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5"/>
              <p:cNvSpPr/>
              <p:nvPr/>
            </p:nvSpPr>
            <p:spPr>
              <a:xfrm>
                <a:off x="2509271" y="5942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5"/>
              <p:cNvSpPr/>
              <p:nvPr/>
            </p:nvSpPr>
            <p:spPr>
              <a:xfrm>
                <a:off x="-862921" y="86331"/>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5"/>
              <p:cNvSpPr/>
              <p:nvPr/>
            </p:nvSpPr>
            <p:spPr>
              <a:xfrm>
                <a:off x="298629" y="48965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 name="Google Shape;1152;p15"/>
            <p:cNvSpPr/>
            <p:nvPr/>
          </p:nvSpPr>
          <p:spPr>
            <a:xfrm flipH="1">
              <a:off x="8780690" y="1022963"/>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5"/>
            <p:cNvSpPr/>
            <p:nvPr/>
          </p:nvSpPr>
          <p:spPr>
            <a:xfrm flipH="1">
              <a:off x="8780690" y="25527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5"/>
            <p:cNvSpPr/>
            <p:nvPr/>
          </p:nvSpPr>
          <p:spPr>
            <a:xfrm flipH="1">
              <a:off x="8104682" y="48477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5"/>
            <p:cNvSpPr/>
            <p:nvPr/>
          </p:nvSpPr>
          <p:spPr>
            <a:xfrm flipH="1">
              <a:off x="8860257" y="40825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5"/>
            <p:cNvSpPr/>
            <p:nvPr/>
          </p:nvSpPr>
          <p:spPr>
            <a:xfrm flipH="1">
              <a:off x="7059807" y="1029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1157"/>
        <p:cNvGrpSpPr/>
        <p:nvPr/>
      </p:nvGrpSpPr>
      <p:grpSpPr>
        <a:xfrm>
          <a:off x="0" y="0"/>
          <a:ext cx="0" cy="0"/>
          <a:chOff x="0" y="0"/>
          <a:chExt cx="0" cy="0"/>
        </a:xfrm>
      </p:grpSpPr>
      <p:grpSp>
        <p:nvGrpSpPr>
          <p:cNvPr id="1158" name="Google Shape;1158;p16"/>
          <p:cNvGrpSpPr/>
          <p:nvPr/>
        </p:nvGrpSpPr>
        <p:grpSpPr>
          <a:xfrm>
            <a:off x="-16500" y="-85550"/>
            <a:ext cx="9177000" cy="5314500"/>
            <a:chOff x="-16500" y="-85550"/>
            <a:chExt cx="9177000" cy="5314500"/>
          </a:xfrm>
        </p:grpSpPr>
        <p:grpSp>
          <p:nvGrpSpPr>
            <p:cNvPr id="1159" name="Google Shape;1159;p16"/>
            <p:cNvGrpSpPr/>
            <p:nvPr/>
          </p:nvGrpSpPr>
          <p:grpSpPr>
            <a:xfrm>
              <a:off x="-16500" y="-85550"/>
              <a:ext cx="9177000" cy="5314500"/>
              <a:chOff x="-16500" y="-85550"/>
              <a:chExt cx="9177000" cy="5314500"/>
            </a:xfrm>
          </p:grpSpPr>
          <p:grpSp>
            <p:nvGrpSpPr>
              <p:cNvPr id="1160" name="Google Shape;1160;p16"/>
              <p:cNvGrpSpPr/>
              <p:nvPr/>
            </p:nvGrpSpPr>
            <p:grpSpPr>
              <a:xfrm>
                <a:off x="-16500" y="155363"/>
                <a:ext cx="9177000" cy="4832775"/>
                <a:chOff x="-16500" y="155363"/>
                <a:chExt cx="9177000" cy="4832775"/>
              </a:xfrm>
            </p:grpSpPr>
            <p:cxnSp>
              <p:nvCxnSpPr>
                <p:cNvPr id="1161" name="Google Shape;1161;p16"/>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62" name="Google Shape;1162;p16"/>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63" name="Google Shape;1163;p16"/>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64" name="Google Shape;1164;p16"/>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65" name="Google Shape;1165;p16"/>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66" name="Google Shape;1166;p16"/>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67" name="Google Shape;1167;p16"/>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68" name="Google Shape;1168;p16"/>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69" name="Google Shape;1169;p16"/>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70" name="Google Shape;1170;p16"/>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71" name="Google Shape;1171;p16"/>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72" name="Google Shape;1172;p16"/>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173" name="Google Shape;1173;p16"/>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174" name="Google Shape;1174;p16"/>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75" name="Google Shape;1175;p16"/>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76" name="Google Shape;1176;p16"/>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77" name="Google Shape;1177;p16"/>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78" name="Google Shape;1178;p16"/>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79" name="Google Shape;1179;p16"/>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80" name="Google Shape;1180;p16"/>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81" name="Google Shape;1181;p16"/>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82" name="Google Shape;1182;p16"/>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83" name="Google Shape;1183;p16"/>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84" name="Google Shape;1184;p16"/>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85" name="Google Shape;1185;p16"/>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86" name="Google Shape;1186;p16"/>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87" name="Google Shape;1187;p16"/>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88" name="Google Shape;1188;p16"/>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89" name="Google Shape;1189;p16"/>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90" name="Google Shape;1190;p16"/>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91" name="Google Shape;1191;p16"/>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92" name="Google Shape;1192;p16"/>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193" name="Google Shape;1193;p16"/>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194" name="Google Shape;1194;p16"/>
            <p:cNvSpPr/>
            <p:nvPr/>
          </p:nvSpPr>
          <p:spPr>
            <a:xfrm>
              <a:off x="1153" y="1880"/>
              <a:ext cx="6388640" cy="5141195"/>
            </a:xfrm>
            <a:custGeom>
              <a:avLst/>
              <a:gdLst/>
              <a:ahLst/>
              <a:cxnLst/>
              <a:rect l="l" t="t" r="r" b="b"/>
              <a:pathLst>
                <a:path w="199645" h="160700" extrusionOk="0">
                  <a:moveTo>
                    <a:pt x="0" y="1"/>
                  </a:moveTo>
                  <a:lnTo>
                    <a:pt x="0" y="14788"/>
                  </a:lnTo>
                  <a:cubicBezTo>
                    <a:pt x="941" y="15146"/>
                    <a:pt x="1882" y="15515"/>
                    <a:pt x="2846" y="15824"/>
                  </a:cubicBezTo>
                  <a:cubicBezTo>
                    <a:pt x="5215" y="16550"/>
                    <a:pt x="7561" y="17312"/>
                    <a:pt x="9811" y="18241"/>
                  </a:cubicBezTo>
                  <a:cubicBezTo>
                    <a:pt x="11478" y="18908"/>
                    <a:pt x="13216" y="19527"/>
                    <a:pt x="14645" y="20503"/>
                  </a:cubicBezTo>
                  <a:cubicBezTo>
                    <a:pt x="17788" y="22623"/>
                    <a:pt x="20003" y="25242"/>
                    <a:pt x="21301" y="28266"/>
                  </a:cubicBezTo>
                  <a:cubicBezTo>
                    <a:pt x="22539" y="31159"/>
                    <a:pt x="22849" y="34207"/>
                    <a:pt x="23515" y="37196"/>
                  </a:cubicBezTo>
                  <a:cubicBezTo>
                    <a:pt x="24313" y="40708"/>
                    <a:pt x="25206" y="44209"/>
                    <a:pt x="27147" y="47495"/>
                  </a:cubicBezTo>
                  <a:cubicBezTo>
                    <a:pt x="29683" y="51769"/>
                    <a:pt x="32433" y="55948"/>
                    <a:pt x="35957" y="59818"/>
                  </a:cubicBezTo>
                  <a:cubicBezTo>
                    <a:pt x="37922" y="61973"/>
                    <a:pt x="39874" y="64152"/>
                    <a:pt x="42434" y="65949"/>
                  </a:cubicBezTo>
                  <a:cubicBezTo>
                    <a:pt x="44339" y="67295"/>
                    <a:pt x="46423" y="68426"/>
                    <a:pt x="48792" y="69236"/>
                  </a:cubicBezTo>
                  <a:cubicBezTo>
                    <a:pt x="51197" y="70069"/>
                    <a:pt x="53745" y="70652"/>
                    <a:pt x="56293" y="71188"/>
                  </a:cubicBezTo>
                  <a:cubicBezTo>
                    <a:pt x="61663" y="72355"/>
                    <a:pt x="67199" y="72712"/>
                    <a:pt x="72748" y="72926"/>
                  </a:cubicBezTo>
                  <a:cubicBezTo>
                    <a:pt x="75712" y="73046"/>
                    <a:pt x="78701" y="72986"/>
                    <a:pt x="81665" y="73034"/>
                  </a:cubicBezTo>
                  <a:cubicBezTo>
                    <a:pt x="84940" y="73093"/>
                    <a:pt x="88226" y="73034"/>
                    <a:pt x="91488" y="73284"/>
                  </a:cubicBezTo>
                  <a:cubicBezTo>
                    <a:pt x="95786" y="73617"/>
                    <a:pt x="100001" y="74319"/>
                    <a:pt x="104085" y="75415"/>
                  </a:cubicBezTo>
                  <a:cubicBezTo>
                    <a:pt x="107133" y="76248"/>
                    <a:pt x="110002" y="77320"/>
                    <a:pt x="112419" y="78975"/>
                  </a:cubicBezTo>
                  <a:cubicBezTo>
                    <a:pt x="117539" y="82487"/>
                    <a:pt x="119480" y="87012"/>
                    <a:pt x="119408" y="92095"/>
                  </a:cubicBezTo>
                  <a:cubicBezTo>
                    <a:pt x="119373" y="94000"/>
                    <a:pt x="119158" y="95905"/>
                    <a:pt x="118932" y="97810"/>
                  </a:cubicBezTo>
                  <a:cubicBezTo>
                    <a:pt x="118634" y="100311"/>
                    <a:pt x="118182" y="102811"/>
                    <a:pt x="118003" y="105311"/>
                  </a:cubicBezTo>
                  <a:cubicBezTo>
                    <a:pt x="117872" y="107383"/>
                    <a:pt x="117801" y="109455"/>
                    <a:pt x="118110" y="111526"/>
                  </a:cubicBezTo>
                  <a:cubicBezTo>
                    <a:pt x="118539" y="114408"/>
                    <a:pt x="119468" y="117206"/>
                    <a:pt x="121135" y="119837"/>
                  </a:cubicBezTo>
                  <a:cubicBezTo>
                    <a:pt x="122766" y="122433"/>
                    <a:pt x="124945" y="124719"/>
                    <a:pt x="127826" y="126600"/>
                  </a:cubicBezTo>
                  <a:cubicBezTo>
                    <a:pt x="130148" y="128100"/>
                    <a:pt x="132791" y="129279"/>
                    <a:pt x="135482" y="130350"/>
                  </a:cubicBezTo>
                  <a:cubicBezTo>
                    <a:pt x="138577" y="131588"/>
                    <a:pt x="141875" y="132446"/>
                    <a:pt x="145197" y="133279"/>
                  </a:cubicBezTo>
                  <a:cubicBezTo>
                    <a:pt x="151853" y="134946"/>
                    <a:pt x="158604" y="136375"/>
                    <a:pt x="165354" y="137827"/>
                  </a:cubicBezTo>
                  <a:cubicBezTo>
                    <a:pt x="169236" y="138661"/>
                    <a:pt x="173070" y="139577"/>
                    <a:pt x="176737" y="140875"/>
                  </a:cubicBezTo>
                  <a:cubicBezTo>
                    <a:pt x="179844" y="141971"/>
                    <a:pt x="182702" y="143399"/>
                    <a:pt x="185214" y="145185"/>
                  </a:cubicBezTo>
                  <a:cubicBezTo>
                    <a:pt x="186810" y="146316"/>
                    <a:pt x="188274" y="147543"/>
                    <a:pt x="189322" y="149019"/>
                  </a:cubicBezTo>
                  <a:cubicBezTo>
                    <a:pt x="191393" y="151900"/>
                    <a:pt x="191751" y="154972"/>
                    <a:pt x="191024" y="158151"/>
                  </a:cubicBezTo>
                  <a:cubicBezTo>
                    <a:pt x="190834" y="159008"/>
                    <a:pt x="190572" y="159866"/>
                    <a:pt x="190298" y="160699"/>
                  </a:cubicBezTo>
                  <a:lnTo>
                    <a:pt x="197632" y="160699"/>
                  </a:lnTo>
                  <a:cubicBezTo>
                    <a:pt x="197656" y="160580"/>
                    <a:pt x="197704" y="160473"/>
                    <a:pt x="197739" y="160354"/>
                  </a:cubicBezTo>
                  <a:cubicBezTo>
                    <a:pt x="199002" y="156603"/>
                    <a:pt x="199644" y="152805"/>
                    <a:pt x="199192" y="148924"/>
                  </a:cubicBezTo>
                  <a:cubicBezTo>
                    <a:pt x="198882" y="146257"/>
                    <a:pt x="198394" y="143661"/>
                    <a:pt x="197370" y="141125"/>
                  </a:cubicBezTo>
                  <a:cubicBezTo>
                    <a:pt x="196358" y="138625"/>
                    <a:pt x="194549" y="136494"/>
                    <a:pt x="191822" y="134863"/>
                  </a:cubicBezTo>
                  <a:cubicBezTo>
                    <a:pt x="189298" y="133339"/>
                    <a:pt x="186345" y="132481"/>
                    <a:pt x="183309" y="131791"/>
                  </a:cubicBezTo>
                  <a:cubicBezTo>
                    <a:pt x="178820" y="130779"/>
                    <a:pt x="174225" y="130100"/>
                    <a:pt x="169665" y="129243"/>
                  </a:cubicBezTo>
                  <a:cubicBezTo>
                    <a:pt x="162652" y="127945"/>
                    <a:pt x="155841" y="126243"/>
                    <a:pt x="149317" y="123909"/>
                  </a:cubicBezTo>
                  <a:cubicBezTo>
                    <a:pt x="145054" y="122373"/>
                    <a:pt x="141613" y="120111"/>
                    <a:pt x="139196" y="116991"/>
                  </a:cubicBezTo>
                  <a:cubicBezTo>
                    <a:pt x="138387" y="115908"/>
                    <a:pt x="137803" y="114789"/>
                    <a:pt x="137577" y="113550"/>
                  </a:cubicBezTo>
                  <a:cubicBezTo>
                    <a:pt x="137280" y="111848"/>
                    <a:pt x="137327" y="110145"/>
                    <a:pt x="137625" y="108455"/>
                  </a:cubicBezTo>
                  <a:cubicBezTo>
                    <a:pt x="138053" y="105954"/>
                    <a:pt x="138923" y="103514"/>
                    <a:pt x="139839" y="101108"/>
                  </a:cubicBezTo>
                  <a:cubicBezTo>
                    <a:pt x="141316" y="97215"/>
                    <a:pt x="142887" y="93369"/>
                    <a:pt x="144161" y="89440"/>
                  </a:cubicBezTo>
                  <a:cubicBezTo>
                    <a:pt x="144888" y="87178"/>
                    <a:pt x="145447" y="84892"/>
                    <a:pt x="145423" y="82559"/>
                  </a:cubicBezTo>
                  <a:cubicBezTo>
                    <a:pt x="145411" y="80987"/>
                    <a:pt x="145138" y="79415"/>
                    <a:pt x="144769" y="77856"/>
                  </a:cubicBezTo>
                  <a:cubicBezTo>
                    <a:pt x="143709" y="73498"/>
                    <a:pt x="140792" y="69855"/>
                    <a:pt x="136958" y="66604"/>
                  </a:cubicBezTo>
                  <a:cubicBezTo>
                    <a:pt x="134255" y="64330"/>
                    <a:pt x="130945" y="62616"/>
                    <a:pt x="127469" y="61068"/>
                  </a:cubicBezTo>
                  <a:cubicBezTo>
                    <a:pt x="123778" y="59413"/>
                    <a:pt x="119777" y="58401"/>
                    <a:pt x="115598" y="57746"/>
                  </a:cubicBezTo>
                  <a:cubicBezTo>
                    <a:pt x="113205" y="57377"/>
                    <a:pt x="110800" y="57055"/>
                    <a:pt x="108359" y="57020"/>
                  </a:cubicBezTo>
                  <a:cubicBezTo>
                    <a:pt x="107602" y="57013"/>
                    <a:pt x="106844" y="57009"/>
                    <a:pt x="106086" y="57009"/>
                  </a:cubicBezTo>
                  <a:cubicBezTo>
                    <a:pt x="104339" y="57009"/>
                    <a:pt x="102590" y="57029"/>
                    <a:pt x="100846" y="57079"/>
                  </a:cubicBezTo>
                  <a:cubicBezTo>
                    <a:pt x="98322" y="57151"/>
                    <a:pt x="95786" y="57186"/>
                    <a:pt x="93262" y="57210"/>
                  </a:cubicBezTo>
                  <a:cubicBezTo>
                    <a:pt x="93067" y="57214"/>
                    <a:pt x="92873" y="57216"/>
                    <a:pt x="92679" y="57216"/>
                  </a:cubicBezTo>
                  <a:cubicBezTo>
                    <a:pt x="90996" y="57216"/>
                    <a:pt x="89329" y="57091"/>
                    <a:pt x="87642" y="57091"/>
                  </a:cubicBezTo>
                  <a:cubicBezTo>
                    <a:pt x="85142" y="57091"/>
                    <a:pt x="82630" y="56936"/>
                    <a:pt x="80177" y="56543"/>
                  </a:cubicBezTo>
                  <a:cubicBezTo>
                    <a:pt x="74629" y="55651"/>
                    <a:pt x="69604" y="53757"/>
                    <a:pt x="64818" y="51543"/>
                  </a:cubicBezTo>
                  <a:cubicBezTo>
                    <a:pt x="61853" y="50174"/>
                    <a:pt x="59294" y="48447"/>
                    <a:pt x="57031" y="46459"/>
                  </a:cubicBezTo>
                  <a:cubicBezTo>
                    <a:pt x="55555" y="45149"/>
                    <a:pt x="54281" y="43732"/>
                    <a:pt x="53150" y="42232"/>
                  </a:cubicBezTo>
                  <a:cubicBezTo>
                    <a:pt x="51293" y="39744"/>
                    <a:pt x="50912" y="36993"/>
                    <a:pt x="50650" y="34219"/>
                  </a:cubicBezTo>
                  <a:cubicBezTo>
                    <a:pt x="50519" y="32850"/>
                    <a:pt x="50412" y="31469"/>
                    <a:pt x="50197" y="30100"/>
                  </a:cubicBezTo>
                  <a:cubicBezTo>
                    <a:pt x="49590" y="26123"/>
                    <a:pt x="47852" y="22480"/>
                    <a:pt x="44780" y="19217"/>
                  </a:cubicBezTo>
                  <a:cubicBezTo>
                    <a:pt x="42303" y="16586"/>
                    <a:pt x="39339" y="14276"/>
                    <a:pt x="36207" y="12062"/>
                  </a:cubicBezTo>
                  <a:cubicBezTo>
                    <a:pt x="33088" y="9847"/>
                    <a:pt x="29457" y="8311"/>
                    <a:pt x="25408" y="7347"/>
                  </a:cubicBezTo>
                  <a:cubicBezTo>
                    <a:pt x="20670" y="6216"/>
                    <a:pt x="15907" y="5144"/>
                    <a:pt x="11240" y="3847"/>
                  </a:cubicBezTo>
                  <a:cubicBezTo>
                    <a:pt x="7501" y="2799"/>
                    <a:pt x="3882" y="1608"/>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6"/>
            <p:cNvSpPr/>
            <p:nvPr/>
          </p:nvSpPr>
          <p:spPr>
            <a:xfrm>
              <a:off x="2412513" y="1145"/>
              <a:ext cx="6364608" cy="5142314"/>
            </a:xfrm>
            <a:custGeom>
              <a:avLst/>
              <a:gdLst/>
              <a:ahLst/>
              <a:cxnLst/>
              <a:rect l="l" t="t" r="r" b="b"/>
              <a:pathLst>
                <a:path w="198894" h="160735" extrusionOk="0">
                  <a:moveTo>
                    <a:pt x="0" y="0"/>
                  </a:moveTo>
                  <a:cubicBezTo>
                    <a:pt x="95" y="214"/>
                    <a:pt x="167" y="405"/>
                    <a:pt x="250" y="607"/>
                  </a:cubicBezTo>
                  <a:cubicBezTo>
                    <a:pt x="2310" y="5941"/>
                    <a:pt x="4346" y="11263"/>
                    <a:pt x="6465" y="16585"/>
                  </a:cubicBezTo>
                  <a:cubicBezTo>
                    <a:pt x="7787" y="19895"/>
                    <a:pt x="9323" y="23146"/>
                    <a:pt x="11525" y="26194"/>
                  </a:cubicBezTo>
                  <a:cubicBezTo>
                    <a:pt x="13264" y="28623"/>
                    <a:pt x="15228" y="30932"/>
                    <a:pt x="17800" y="32897"/>
                  </a:cubicBezTo>
                  <a:cubicBezTo>
                    <a:pt x="21610" y="35814"/>
                    <a:pt x="26051" y="37993"/>
                    <a:pt x="31194" y="39350"/>
                  </a:cubicBezTo>
                  <a:cubicBezTo>
                    <a:pt x="33623" y="39993"/>
                    <a:pt x="36088" y="40517"/>
                    <a:pt x="38648" y="40565"/>
                  </a:cubicBezTo>
                  <a:cubicBezTo>
                    <a:pt x="38868" y="40571"/>
                    <a:pt x="39088" y="40574"/>
                    <a:pt x="39307" y="40574"/>
                  </a:cubicBezTo>
                  <a:cubicBezTo>
                    <a:pt x="41918" y="40574"/>
                    <a:pt x="44448" y="40124"/>
                    <a:pt x="46887" y="39410"/>
                  </a:cubicBezTo>
                  <a:cubicBezTo>
                    <a:pt x="51018" y="38183"/>
                    <a:pt x="54983" y="36683"/>
                    <a:pt x="58984" y="35254"/>
                  </a:cubicBezTo>
                  <a:cubicBezTo>
                    <a:pt x="63056" y="33802"/>
                    <a:pt x="67259" y="32683"/>
                    <a:pt x="71783" y="32397"/>
                  </a:cubicBezTo>
                  <a:cubicBezTo>
                    <a:pt x="72557" y="32343"/>
                    <a:pt x="73328" y="32313"/>
                    <a:pt x="74099" y="32313"/>
                  </a:cubicBezTo>
                  <a:cubicBezTo>
                    <a:pt x="74870" y="32313"/>
                    <a:pt x="75641" y="32343"/>
                    <a:pt x="76414" y="32409"/>
                  </a:cubicBezTo>
                  <a:cubicBezTo>
                    <a:pt x="81129" y="32814"/>
                    <a:pt x="85535" y="33885"/>
                    <a:pt x="89464" y="35921"/>
                  </a:cubicBezTo>
                  <a:cubicBezTo>
                    <a:pt x="94952" y="38767"/>
                    <a:pt x="98977" y="42517"/>
                    <a:pt x="101084" y="47339"/>
                  </a:cubicBezTo>
                  <a:cubicBezTo>
                    <a:pt x="101977" y="49399"/>
                    <a:pt x="102572" y="51506"/>
                    <a:pt x="102918" y="53673"/>
                  </a:cubicBezTo>
                  <a:cubicBezTo>
                    <a:pt x="103203" y="55495"/>
                    <a:pt x="103477" y="57328"/>
                    <a:pt x="103442" y="59174"/>
                  </a:cubicBezTo>
                  <a:cubicBezTo>
                    <a:pt x="103406" y="60305"/>
                    <a:pt x="103549" y="61448"/>
                    <a:pt x="103394" y="62579"/>
                  </a:cubicBezTo>
                  <a:cubicBezTo>
                    <a:pt x="103108" y="64484"/>
                    <a:pt x="102799" y="66377"/>
                    <a:pt x="102382" y="68270"/>
                  </a:cubicBezTo>
                  <a:cubicBezTo>
                    <a:pt x="101739" y="71068"/>
                    <a:pt x="100906" y="73819"/>
                    <a:pt x="100251" y="76617"/>
                  </a:cubicBezTo>
                  <a:cubicBezTo>
                    <a:pt x="99524" y="79724"/>
                    <a:pt x="98822" y="82820"/>
                    <a:pt x="98929" y="85987"/>
                  </a:cubicBezTo>
                  <a:cubicBezTo>
                    <a:pt x="98953" y="86987"/>
                    <a:pt x="99155" y="87975"/>
                    <a:pt x="99417" y="88940"/>
                  </a:cubicBezTo>
                  <a:cubicBezTo>
                    <a:pt x="100191" y="91690"/>
                    <a:pt x="101799" y="94190"/>
                    <a:pt x="103799" y="96559"/>
                  </a:cubicBezTo>
                  <a:cubicBezTo>
                    <a:pt x="107609" y="101060"/>
                    <a:pt x="113026" y="104037"/>
                    <a:pt x="119467" y="106025"/>
                  </a:cubicBezTo>
                  <a:cubicBezTo>
                    <a:pt x="121253" y="106573"/>
                    <a:pt x="123123" y="106918"/>
                    <a:pt x="125063" y="107013"/>
                  </a:cubicBezTo>
                  <a:cubicBezTo>
                    <a:pt x="125429" y="107031"/>
                    <a:pt x="125794" y="107040"/>
                    <a:pt x="126158" y="107040"/>
                  </a:cubicBezTo>
                  <a:cubicBezTo>
                    <a:pt x="128185" y="107040"/>
                    <a:pt x="130183" y="106777"/>
                    <a:pt x="132171" y="106454"/>
                  </a:cubicBezTo>
                  <a:cubicBezTo>
                    <a:pt x="134315" y="106120"/>
                    <a:pt x="136458" y="105846"/>
                    <a:pt x="138636" y="105751"/>
                  </a:cubicBezTo>
                  <a:cubicBezTo>
                    <a:pt x="138821" y="105745"/>
                    <a:pt x="139004" y="105742"/>
                    <a:pt x="139186" y="105742"/>
                  </a:cubicBezTo>
                  <a:cubicBezTo>
                    <a:pt x="142083" y="105742"/>
                    <a:pt x="144678" y="106534"/>
                    <a:pt x="147030" y="107811"/>
                  </a:cubicBezTo>
                  <a:cubicBezTo>
                    <a:pt x="150031" y="109442"/>
                    <a:pt x="152376" y="111561"/>
                    <a:pt x="154305" y="113943"/>
                  </a:cubicBezTo>
                  <a:cubicBezTo>
                    <a:pt x="156329" y="116443"/>
                    <a:pt x="157937" y="119110"/>
                    <a:pt x="159461" y="121801"/>
                  </a:cubicBezTo>
                  <a:cubicBezTo>
                    <a:pt x="160473" y="123610"/>
                    <a:pt x="161246" y="125492"/>
                    <a:pt x="161735" y="127444"/>
                  </a:cubicBezTo>
                  <a:cubicBezTo>
                    <a:pt x="162223" y="129385"/>
                    <a:pt x="162639" y="131338"/>
                    <a:pt x="162866" y="133314"/>
                  </a:cubicBezTo>
                  <a:cubicBezTo>
                    <a:pt x="163092" y="135326"/>
                    <a:pt x="163306" y="137338"/>
                    <a:pt x="163342" y="139362"/>
                  </a:cubicBezTo>
                  <a:cubicBezTo>
                    <a:pt x="163401" y="143113"/>
                    <a:pt x="163425" y="146875"/>
                    <a:pt x="163116" y="150626"/>
                  </a:cubicBezTo>
                  <a:cubicBezTo>
                    <a:pt x="162854" y="153840"/>
                    <a:pt x="163330" y="157067"/>
                    <a:pt x="163390" y="160294"/>
                  </a:cubicBezTo>
                  <a:cubicBezTo>
                    <a:pt x="163390" y="160436"/>
                    <a:pt x="163413" y="160591"/>
                    <a:pt x="163425" y="160734"/>
                  </a:cubicBezTo>
                  <a:lnTo>
                    <a:pt x="198894" y="160734"/>
                  </a:lnTo>
                  <a:cubicBezTo>
                    <a:pt x="196037" y="156126"/>
                    <a:pt x="193965" y="151304"/>
                    <a:pt x="192179" y="146399"/>
                  </a:cubicBezTo>
                  <a:cubicBezTo>
                    <a:pt x="190179" y="140922"/>
                    <a:pt x="189119" y="135350"/>
                    <a:pt x="187988" y="129778"/>
                  </a:cubicBezTo>
                  <a:cubicBezTo>
                    <a:pt x="187559" y="127682"/>
                    <a:pt x="187154" y="125587"/>
                    <a:pt x="186738" y="123479"/>
                  </a:cubicBezTo>
                  <a:cubicBezTo>
                    <a:pt x="186214" y="120836"/>
                    <a:pt x="185571" y="118217"/>
                    <a:pt x="184880" y="115586"/>
                  </a:cubicBezTo>
                  <a:cubicBezTo>
                    <a:pt x="183630" y="110835"/>
                    <a:pt x="182285" y="106120"/>
                    <a:pt x="180094" y="101548"/>
                  </a:cubicBezTo>
                  <a:cubicBezTo>
                    <a:pt x="178511" y="98214"/>
                    <a:pt x="176344" y="95131"/>
                    <a:pt x="173177" y="92499"/>
                  </a:cubicBezTo>
                  <a:cubicBezTo>
                    <a:pt x="171212" y="90856"/>
                    <a:pt x="168890" y="89654"/>
                    <a:pt x="166104" y="88951"/>
                  </a:cubicBezTo>
                  <a:cubicBezTo>
                    <a:pt x="164425" y="88535"/>
                    <a:pt x="162675" y="88404"/>
                    <a:pt x="160925" y="88261"/>
                  </a:cubicBezTo>
                  <a:cubicBezTo>
                    <a:pt x="160035" y="88180"/>
                    <a:pt x="159141" y="88145"/>
                    <a:pt x="158248" y="88145"/>
                  </a:cubicBezTo>
                  <a:cubicBezTo>
                    <a:pt x="157433" y="88145"/>
                    <a:pt x="156618" y="88174"/>
                    <a:pt x="155805" y="88225"/>
                  </a:cubicBezTo>
                  <a:cubicBezTo>
                    <a:pt x="153365" y="88380"/>
                    <a:pt x="150924" y="88582"/>
                    <a:pt x="148483" y="88797"/>
                  </a:cubicBezTo>
                  <a:cubicBezTo>
                    <a:pt x="145983" y="88999"/>
                    <a:pt x="143470" y="89249"/>
                    <a:pt x="140946" y="89285"/>
                  </a:cubicBezTo>
                  <a:cubicBezTo>
                    <a:pt x="140603" y="89287"/>
                    <a:pt x="140261" y="89288"/>
                    <a:pt x="139919" y="89288"/>
                  </a:cubicBezTo>
                  <a:cubicBezTo>
                    <a:pt x="138244" y="89288"/>
                    <a:pt x="136585" y="89248"/>
                    <a:pt x="134934" y="89011"/>
                  </a:cubicBezTo>
                  <a:cubicBezTo>
                    <a:pt x="130445" y="88392"/>
                    <a:pt x="127278" y="86499"/>
                    <a:pt x="125504" y="83296"/>
                  </a:cubicBezTo>
                  <a:cubicBezTo>
                    <a:pt x="124349" y="81200"/>
                    <a:pt x="124004" y="78998"/>
                    <a:pt x="123825" y="76771"/>
                  </a:cubicBezTo>
                  <a:cubicBezTo>
                    <a:pt x="123682" y="74997"/>
                    <a:pt x="123897" y="73223"/>
                    <a:pt x="124158" y="71473"/>
                  </a:cubicBezTo>
                  <a:cubicBezTo>
                    <a:pt x="124587" y="68497"/>
                    <a:pt x="125194" y="65532"/>
                    <a:pt x="125897" y="62579"/>
                  </a:cubicBezTo>
                  <a:cubicBezTo>
                    <a:pt x="126695" y="59114"/>
                    <a:pt x="127576" y="55650"/>
                    <a:pt x="128064" y="52137"/>
                  </a:cubicBezTo>
                  <a:cubicBezTo>
                    <a:pt x="128480" y="49173"/>
                    <a:pt x="128838" y="46232"/>
                    <a:pt x="128635" y="43232"/>
                  </a:cubicBezTo>
                  <a:cubicBezTo>
                    <a:pt x="128421" y="40279"/>
                    <a:pt x="127873" y="37386"/>
                    <a:pt x="126456" y="34599"/>
                  </a:cubicBezTo>
                  <a:cubicBezTo>
                    <a:pt x="124885" y="31492"/>
                    <a:pt x="122694" y="28670"/>
                    <a:pt x="119575" y="26289"/>
                  </a:cubicBezTo>
                  <a:cubicBezTo>
                    <a:pt x="117765" y="24920"/>
                    <a:pt x="115800" y="23670"/>
                    <a:pt x="113776" y="22503"/>
                  </a:cubicBezTo>
                  <a:cubicBezTo>
                    <a:pt x="111264" y="21062"/>
                    <a:pt x="108597" y="19812"/>
                    <a:pt x="105668" y="18919"/>
                  </a:cubicBezTo>
                  <a:cubicBezTo>
                    <a:pt x="101858" y="17752"/>
                    <a:pt x="97917" y="16966"/>
                    <a:pt x="93798" y="16657"/>
                  </a:cubicBezTo>
                  <a:cubicBezTo>
                    <a:pt x="92439" y="16547"/>
                    <a:pt x="91088" y="16502"/>
                    <a:pt x="89741" y="16502"/>
                  </a:cubicBezTo>
                  <a:cubicBezTo>
                    <a:pt x="87581" y="16502"/>
                    <a:pt x="85433" y="16617"/>
                    <a:pt x="83284" y="16764"/>
                  </a:cubicBezTo>
                  <a:cubicBezTo>
                    <a:pt x="81260" y="16895"/>
                    <a:pt x="79248" y="17181"/>
                    <a:pt x="77260" y="17538"/>
                  </a:cubicBezTo>
                  <a:cubicBezTo>
                    <a:pt x="72819" y="18324"/>
                    <a:pt x="68509" y="19407"/>
                    <a:pt x="64341" y="20776"/>
                  </a:cubicBezTo>
                  <a:cubicBezTo>
                    <a:pt x="59829" y="22265"/>
                    <a:pt x="55412" y="23920"/>
                    <a:pt x="50792" y="25217"/>
                  </a:cubicBezTo>
                  <a:cubicBezTo>
                    <a:pt x="47572" y="26121"/>
                    <a:pt x="44278" y="26676"/>
                    <a:pt x="40872" y="26676"/>
                  </a:cubicBezTo>
                  <a:cubicBezTo>
                    <a:pt x="40148" y="26676"/>
                    <a:pt x="39418" y="26651"/>
                    <a:pt x="38684" y="26599"/>
                  </a:cubicBezTo>
                  <a:cubicBezTo>
                    <a:pt x="34278" y="26301"/>
                    <a:pt x="30349" y="25110"/>
                    <a:pt x="26980" y="22931"/>
                  </a:cubicBezTo>
                  <a:cubicBezTo>
                    <a:pt x="23872" y="20931"/>
                    <a:pt x="21134" y="18633"/>
                    <a:pt x="18693" y="16169"/>
                  </a:cubicBezTo>
                  <a:cubicBezTo>
                    <a:pt x="16895" y="14335"/>
                    <a:pt x="15490" y="12335"/>
                    <a:pt x="14097" y="10335"/>
                  </a:cubicBezTo>
                  <a:cubicBezTo>
                    <a:pt x="11752" y="6977"/>
                    <a:pt x="9668" y="3608"/>
                    <a:pt x="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6"/>
            <p:cNvSpPr/>
            <p:nvPr/>
          </p:nvSpPr>
          <p:spPr>
            <a:xfrm>
              <a:off x="55265" y="1145"/>
              <a:ext cx="7263776" cy="5141547"/>
            </a:xfrm>
            <a:custGeom>
              <a:avLst/>
              <a:gdLst/>
              <a:ahLst/>
              <a:cxnLst/>
              <a:rect l="l" t="t" r="r" b="b"/>
              <a:pathLst>
                <a:path w="226993" h="160711" extrusionOk="0">
                  <a:moveTo>
                    <a:pt x="0" y="0"/>
                  </a:moveTo>
                  <a:cubicBezTo>
                    <a:pt x="1822" y="833"/>
                    <a:pt x="3727" y="1548"/>
                    <a:pt x="5715" y="2179"/>
                  </a:cubicBezTo>
                  <a:cubicBezTo>
                    <a:pt x="11216" y="3905"/>
                    <a:pt x="16871" y="5298"/>
                    <a:pt x="22586" y="6548"/>
                  </a:cubicBezTo>
                  <a:cubicBezTo>
                    <a:pt x="27539" y="7632"/>
                    <a:pt x="31933" y="9454"/>
                    <a:pt x="35636" y="12180"/>
                  </a:cubicBezTo>
                  <a:cubicBezTo>
                    <a:pt x="37779" y="13740"/>
                    <a:pt x="39827" y="15371"/>
                    <a:pt x="41743" y="17097"/>
                  </a:cubicBezTo>
                  <a:cubicBezTo>
                    <a:pt x="46327" y="21193"/>
                    <a:pt x="48756" y="25932"/>
                    <a:pt x="49268" y="31254"/>
                  </a:cubicBezTo>
                  <a:cubicBezTo>
                    <a:pt x="49447" y="32980"/>
                    <a:pt x="49506" y="34719"/>
                    <a:pt x="49828" y="36433"/>
                  </a:cubicBezTo>
                  <a:cubicBezTo>
                    <a:pt x="50149" y="38159"/>
                    <a:pt x="50578" y="39862"/>
                    <a:pt x="51638" y="41434"/>
                  </a:cubicBezTo>
                  <a:cubicBezTo>
                    <a:pt x="54138" y="45137"/>
                    <a:pt x="57722" y="48137"/>
                    <a:pt x="62210" y="50530"/>
                  </a:cubicBezTo>
                  <a:cubicBezTo>
                    <a:pt x="64651" y="51840"/>
                    <a:pt x="67306" y="52840"/>
                    <a:pt x="70009" y="53804"/>
                  </a:cubicBezTo>
                  <a:cubicBezTo>
                    <a:pt x="73224" y="54947"/>
                    <a:pt x="76522" y="55876"/>
                    <a:pt x="80046" y="56305"/>
                  </a:cubicBezTo>
                  <a:cubicBezTo>
                    <a:pt x="82784" y="56626"/>
                    <a:pt x="85558" y="56686"/>
                    <a:pt x="88309" y="56745"/>
                  </a:cubicBezTo>
                  <a:cubicBezTo>
                    <a:pt x="89374" y="56769"/>
                    <a:pt x="90440" y="56779"/>
                    <a:pt x="91508" y="56779"/>
                  </a:cubicBezTo>
                  <a:cubicBezTo>
                    <a:pt x="94748" y="56779"/>
                    <a:pt x="97994" y="56683"/>
                    <a:pt x="101227" y="56566"/>
                  </a:cubicBezTo>
                  <a:cubicBezTo>
                    <a:pt x="102232" y="56536"/>
                    <a:pt x="103237" y="56517"/>
                    <a:pt x="104241" y="56517"/>
                  </a:cubicBezTo>
                  <a:cubicBezTo>
                    <a:pt x="106021" y="56517"/>
                    <a:pt x="107800" y="56578"/>
                    <a:pt x="109573" y="56745"/>
                  </a:cubicBezTo>
                  <a:cubicBezTo>
                    <a:pt x="115919" y="57364"/>
                    <a:pt x="121992" y="58614"/>
                    <a:pt x="127421" y="61269"/>
                  </a:cubicBezTo>
                  <a:cubicBezTo>
                    <a:pt x="131064" y="63055"/>
                    <a:pt x="134541" y="65020"/>
                    <a:pt x="137243" y="67639"/>
                  </a:cubicBezTo>
                  <a:cubicBezTo>
                    <a:pt x="139720" y="70044"/>
                    <a:pt x="141815" y="72616"/>
                    <a:pt x="142947" y="75533"/>
                  </a:cubicBezTo>
                  <a:cubicBezTo>
                    <a:pt x="144554" y="79653"/>
                    <a:pt x="144661" y="83856"/>
                    <a:pt x="143494" y="88047"/>
                  </a:cubicBezTo>
                  <a:cubicBezTo>
                    <a:pt x="142482" y="91678"/>
                    <a:pt x="141053" y="95226"/>
                    <a:pt x="139684" y="98774"/>
                  </a:cubicBezTo>
                  <a:cubicBezTo>
                    <a:pt x="138446" y="101977"/>
                    <a:pt x="137160" y="105168"/>
                    <a:pt x="136541" y="108478"/>
                  </a:cubicBezTo>
                  <a:cubicBezTo>
                    <a:pt x="136208" y="110311"/>
                    <a:pt x="136041" y="112157"/>
                    <a:pt x="136624" y="113978"/>
                  </a:cubicBezTo>
                  <a:cubicBezTo>
                    <a:pt x="137660" y="117229"/>
                    <a:pt x="140387" y="119634"/>
                    <a:pt x="143792" y="121622"/>
                  </a:cubicBezTo>
                  <a:cubicBezTo>
                    <a:pt x="146185" y="123039"/>
                    <a:pt x="148971" y="123896"/>
                    <a:pt x="151745" y="124777"/>
                  </a:cubicBezTo>
                  <a:cubicBezTo>
                    <a:pt x="158925" y="127039"/>
                    <a:pt x="166402" y="128575"/>
                    <a:pt x="173986" y="129849"/>
                  </a:cubicBezTo>
                  <a:cubicBezTo>
                    <a:pt x="178201" y="130564"/>
                    <a:pt x="182416" y="131278"/>
                    <a:pt x="186369" y="132623"/>
                  </a:cubicBezTo>
                  <a:cubicBezTo>
                    <a:pt x="190917" y="134159"/>
                    <a:pt x="194167" y="136636"/>
                    <a:pt x="195894" y="140184"/>
                  </a:cubicBezTo>
                  <a:cubicBezTo>
                    <a:pt x="197501" y="143470"/>
                    <a:pt x="198001" y="146935"/>
                    <a:pt x="198203" y="150411"/>
                  </a:cubicBezTo>
                  <a:cubicBezTo>
                    <a:pt x="198370" y="153233"/>
                    <a:pt x="198001" y="156031"/>
                    <a:pt x="197144" y="158805"/>
                  </a:cubicBezTo>
                  <a:cubicBezTo>
                    <a:pt x="196953" y="159436"/>
                    <a:pt x="196727" y="160067"/>
                    <a:pt x="196549" y="160710"/>
                  </a:cubicBezTo>
                  <a:lnTo>
                    <a:pt x="223659" y="160710"/>
                  </a:lnTo>
                  <a:cubicBezTo>
                    <a:pt x="224159" y="159317"/>
                    <a:pt x="224588" y="157936"/>
                    <a:pt x="225100" y="156555"/>
                  </a:cubicBezTo>
                  <a:cubicBezTo>
                    <a:pt x="226278" y="153400"/>
                    <a:pt x="226993" y="150209"/>
                    <a:pt x="226481" y="146911"/>
                  </a:cubicBezTo>
                  <a:cubicBezTo>
                    <a:pt x="225814" y="142565"/>
                    <a:pt x="224159" y="138469"/>
                    <a:pt x="221135" y="134731"/>
                  </a:cubicBezTo>
                  <a:cubicBezTo>
                    <a:pt x="218004" y="130849"/>
                    <a:pt x="213955" y="127528"/>
                    <a:pt x="209348" y="124599"/>
                  </a:cubicBezTo>
                  <a:cubicBezTo>
                    <a:pt x="205478" y="122122"/>
                    <a:pt x="201371" y="119943"/>
                    <a:pt x="196763" y="118336"/>
                  </a:cubicBezTo>
                  <a:cubicBezTo>
                    <a:pt x="192619" y="116883"/>
                    <a:pt x="188333" y="115764"/>
                    <a:pt x="183987" y="114728"/>
                  </a:cubicBezTo>
                  <a:cubicBezTo>
                    <a:pt x="177177" y="113121"/>
                    <a:pt x="170510" y="111264"/>
                    <a:pt x="164211" y="108692"/>
                  </a:cubicBezTo>
                  <a:cubicBezTo>
                    <a:pt x="160687" y="107239"/>
                    <a:pt x="157460" y="105489"/>
                    <a:pt x="154567" y="103406"/>
                  </a:cubicBezTo>
                  <a:cubicBezTo>
                    <a:pt x="152519" y="101929"/>
                    <a:pt x="150852" y="100239"/>
                    <a:pt x="149495" y="98345"/>
                  </a:cubicBezTo>
                  <a:cubicBezTo>
                    <a:pt x="147638" y="95750"/>
                    <a:pt x="146638" y="93000"/>
                    <a:pt x="146542" y="90059"/>
                  </a:cubicBezTo>
                  <a:cubicBezTo>
                    <a:pt x="146471" y="87392"/>
                    <a:pt x="146888" y="84760"/>
                    <a:pt x="147471" y="82117"/>
                  </a:cubicBezTo>
                  <a:cubicBezTo>
                    <a:pt x="148114" y="79236"/>
                    <a:pt x="148673" y="76343"/>
                    <a:pt x="148507" y="73402"/>
                  </a:cubicBezTo>
                  <a:cubicBezTo>
                    <a:pt x="148483" y="72949"/>
                    <a:pt x="148412" y="72521"/>
                    <a:pt x="148364" y="72080"/>
                  </a:cubicBezTo>
                  <a:cubicBezTo>
                    <a:pt x="148126" y="69485"/>
                    <a:pt x="147542" y="66937"/>
                    <a:pt x="146411" y="64484"/>
                  </a:cubicBezTo>
                  <a:cubicBezTo>
                    <a:pt x="144875" y="61162"/>
                    <a:pt x="142423" y="58400"/>
                    <a:pt x="138172" y="56721"/>
                  </a:cubicBezTo>
                  <a:cubicBezTo>
                    <a:pt x="136243" y="55959"/>
                    <a:pt x="134303" y="55269"/>
                    <a:pt x="132362" y="54554"/>
                  </a:cubicBezTo>
                  <a:cubicBezTo>
                    <a:pt x="129088" y="53364"/>
                    <a:pt x="125683" y="52506"/>
                    <a:pt x="122099" y="52054"/>
                  </a:cubicBezTo>
                  <a:cubicBezTo>
                    <a:pt x="116562" y="51387"/>
                    <a:pt x="111026" y="50792"/>
                    <a:pt x="105490" y="50149"/>
                  </a:cubicBezTo>
                  <a:cubicBezTo>
                    <a:pt x="101870" y="49732"/>
                    <a:pt x="98310" y="49077"/>
                    <a:pt x="94774" y="48411"/>
                  </a:cubicBezTo>
                  <a:cubicBezTo>
                    <a:pt x="92155" y="47923"/>
                    <a:pt x="89499" y="47518"/>
                    <a:pt x="86951" y="46839"/>
                  </a:cubicBezTo>
                  <a:cubicBezTo>
                    <a:pt x="83892" y="46006"/>
                    <a:pt x="81344" y="44696"/>
                    <a:pt x="79605" y="42553"/>
                  </a:cubicBezTo>
                  <a:cubicBezTo>
                    <a:pt x="77772" y="40291"/>
                    <a:pt x="76510" y="37862"/>
                    <a:pt x="75343" y="35385"/>
                  </a:cubicBezTo>
                  <a:cubicBezTo>
                    <a:pt x="73545" y="31599"/>
                    <a:pt x="72652" y="27646"/>
                    <a:pt x="71735" y="23705"/>
                  </a:cubicBezTo>
                  <a:cubicBezTo>
                    <a:pt x="70819" y="19848"/>
                    <a:pt x="70045" y="15978"/>
                    <a:pt x="68699" y="12192"/>
                  </a:cubicBezTo>
                  <a:cubicBezTo>
                    <a:pt x="68080" y="10477"/>
                    <a:pt x="67330" y="8799"/>
                    <a:pt x="66235" y="7215"/>
                  </a:cubicBezTo>
                  <a:cubicBezTo>
                    <a:pt x="64556" y="4762"/>
                    <a:pt x="62687" y="2381"/>
                    <a:pt x="60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6"/>
            <p:cNvSpPr/>
            <p:nvPr/>
          </p:nvSpPr>
          <p:spPr>
            <a:xfrm>
              <a:off x="2696737" y="1145"/>
              <a:ext cx="6446144" cy="5140779"/>
            </a:xfrm>
            <a:custGeom>
              <a:avLst/>
              <a:gdLst/>
              <a:ahLst/>
              <a:cxnLst/>
              <a:rect l="l" t="t" r="r" b="b"/>
              <a:pathLst>
                <a:path w="201442" h="160687" extrusionOk="0">
                  <a:moveTo>
                    <a:pt x="0" y="0"/>
                  </a:moveTo>
                  <a:cubicBezTo>
                    <a:pt x="595" y="1405"/>
                    <a:pt x="1238" y="2786"/>
                    <a:pt x="1977" y="4143"/>
                  </a:cubicBezTo>
                  <a:cubicBezTo>
                    <a:pt x="3215" y="6417"/>
                    <a:pt x="4715" y="8608"/>
                    <a:pt x="6239" y="10787"/>
                  </a:cubicBezTo>
                  <a:cubicBezTo>
                    <a:pt x="7263" y="12263"/>
                    <a:pt x="8323" y="13728"/>
                    <a:pt x="9573" y="15109"/>
                  </a:cubicBezTo>
                  <a:cubicBezTo>
                    <a:pt x="11692" y="17443"/>
                    <a:pt x="14216" y="19514"/>
                    <a:pt x="16883" y="21491"/>
                  </a:cubicBezTo>
                  <a:cubicBezTo>
                    <a:pt x="21222" y="24717"/>
                    <a:pt x="26235" y="26191"/>
                    <a:pt x="31802" y="26191"/>
                  </a:cubicBezTo>
                  <a:cubicBezTo>
                    <a:pt x="33445" y="26191"/>
                    <a:pt x="35137" y="26062"/>
                    <a:pt x="36874" y="25813"/>
                  </a:cubicBezTo>
                  <a:cubicBezTo>
                    <a:pt x="40160" y="25336"/>
                    <a:pt x="43220" y="24336"/>
                    <a:pt x="46292" y="23348"/>
                  </a:cubicBezTo>
                  <a:cubicBezTo>
                    <a:pt x="50757" y="21919"/>
                    <a:pt x="55067" y="20241"/>
                    <a:pt x="59639" y="18979"/>
                  </a:cubicBezTo>
                  <a:cubicBezTo>
                    <a:pt x="65889" y="17252"/>
                    <a:pt x="72307" y="16181"/>
                    <a:pt x="78974" y="16014"/>
                  </a:cubicBezTo>
                  <a:cubicBezTo>
                    <a:pt x="79452" y="16004"/>
                    <a:pt x="79930" y="15998"/>
                    <a:pt x="80407" y="15998"/>
                  </a:cubicBezTo>
                  <a:cubicBezTo>
                    <a:pt x="82156" y="15998"/>
                    <a:pt x="83902" y="16069"/>
                    <a:pt x="85642" y="16228"/>
                  </a:cubicBezTo>
                  <a:cubicBezTo>
                    <a:pt x="90821" y="16669"/>
                    <a:pt x="95726" y="17788"/>
                    <a:pt x="100310" y="19669"/>
                  </a:cubicBezTo>
                  <a:cubicBezTo>
                    <a:pt x="103215" y="20860"/>
                    <a:pt x="105787" y="22396"/>
                    <a:pt x="108323" y="23991"/>
                  </a:cubicBezTo>
                  <a:cubicBezTo>
                    <a:pt x="112609" y="26682"/>
                    <a:pt x="115777" y="29992"/>
                    <a:pt x="117872" y="33885"/>
                  </a:cubicBezTo>
                  <a:cubicBezTo>
                    <a:pt x="119646" y="37159"/>
                    <a:pt x="120218" y="40588"/>
                    <a:pt x="120420" y="44065"/>
                  </a:cubicBezTo>
                  <a:cubicBezTo>
                    <a:pt x="120503" y="45660"/>
                    <a:pt x="120301" y="47256"/>
                    <a:pt x="120182" y="48851"/>
                  </a:cubicBezTo>
                  <a:cubicBezTo>
                    <a:pt x="120063" y="50518"/>
                    <a:pt x="119765" y="52161"/>
                    <a:pt x="119503" y="53816"/>
                  </a:cubicBezTo>
                  <a:cubicBezTo>
                    <a:pt x="119170" y="55876"/>
                    <a:pt x="118694" y="57912"/>
                    <a:pt x="118217" y="59948"/>
                  </a:cubicBezTo>
                  <a:cubicBezTo>
                    <a:pt x="117539" y="62901"/>
                    <a:pt x="116836" y="65841"/>
                    <a:pt x="116312" y="68818"/>
                  </a:cubicBezTo>
                  <a:cubicBezTo>
                    <a:pt x="116015" y="70556"/>
                    <a:pt x="115669" y="72283"/>
                    <a:pt x="115634" y="74045"/>
                  </a:cubicBezTo>
                  <a:cubicBezTo>
                    <a:pt x="115598" y="75021"/>
                    <a:pt x="115705" y="75997"/>
                    <a:pt x="115646" y="76962"/>
                  </a:cubicBezTo>
                  <a:cubicBezTo>
                    <a:pt x="115550" y="78617"/>
                    <a:pt x="115943" y="80200"/>
                    <a:pt x="116550" y="81784"/>
                  </a:cubicBezTo>
                  <a:cubicBezTo>
                    <a:pt x="118027" y="85618"/>
                    <a:pt x="121313" y="87963"/>
                    <a:pt x="126564" y="88630"/>
                  </a:cubicBezTo>
                  <a:cubicBezTo>
                    <a:pt x="127930" y="88811"/>
                    <a:pt x="129296" y="88880"/>
                    <a:pt x="130662" y="88880"/>
                  </a:cubicBezTo>
                  <a:cubicBezTo>
                    <a:pt x="132354" y="88880"/>
                    <a:pt x="134045" y="88774"/>
                    <a:pt x="135731" y="88642"/>
                  </a:cubicBezTo>
                  <a:cubicBezTo>
                    <a:pt x="139649" y="88344"/>
                    <a:pt x="143530" y="87904"/>
                    <a:pt x="147483" y="87785"/>
                  </a:cubicBezTo>
                  <a:cubicBezTo>
                    <a:pt x="148144" y="87761"/>
                    <a:pt x="148803" y="87749"/>
                    <a:pt x="149460" y="87749"/>
                  </a:cubicBezTo>
                  <a:cubicBezTo>
                    <a:pt x="151137" y="87749"/>
                    <a:pt x="152804" y="87828"/>
                    <a:pt x="154472" y="87999"/>
                  </a:cubicBezTo>
                  <a:cubicBezTo>
                    <a:pt x="158758" y="88439"/>
                    <a:pt x="162211" y="89999"/>
                    <a:pt x="165057" y="92440"/>
                  </a:cubicBezTo>
                  <a:cubicBezTo>
                    <a:pt x="168319" y="95250"/>
                    <a:pt x="170486" y="98500"/>
                    <a:pt x="172081" y="101989"/>
                  </a:cubicBezTo>
                  <a:cubicBezTo>
                    <a:pt x="174308" y="106894"/>
                    <a:pt x="175701" y="111930"/>
                    <a:pt x="176975" y="116991"/>
                  </a:cubicBezTo>
                  <a:cubicBezTo>
                    <a:pt x="177856" y="120527"/>
                    <a:pt x="178582" y="124075"/>
                    <a:pt x="179296" y="127635"/>
                  </a:cubicBezTo>
                  <a:cubicBezTo>
                    <a:pt x="179904" y="130647"/>
                    <a:pt x="180475" y="133659"/>
                    <a:pt x="181178" y="136672"/>
                  </a:cubicBezTo>
                  <a:cubicBezTo>
                    <a:pt x="181690" y="138898"/>
                    <a:pt x="182249" y="141136"/>
                    <a:pt x="182928" y="143339"/>
                  </a:cubicBezTo>
                  <a:cubicBezTo>
                    <a:pt x="184095" y="147090"/>
                    <a:pt x="185547" y="150769"/>
                    <a:pt x="187250" y="154400"/>
                  </a:cubicBezTo>
                  <a:cubicBezTo>
                    <a:pt x="188262" y="156543"/>
                    <a:pt x="189405" y="158639"/>
                    <a:pt x="190714" y="160686"/>
                  </a:cubicBezTo>
                  <a:lnTo>
                    <a:pt x="201442" y="160686"/>
                  </a:lnTo>
                  <a:lnTo>
                    <a:pt x="201442" y="153507"/>
                  </a:lnTo>
                  <a:cubicBezTo>
                    <a:pt x="196560" y="149304"/>
                    <a:pt x="193620" y="144399"/>
                    <a:pt x="192274" y="138898"/>
                  </a:cubicBezTo>
                  <a:cubicBezTo>
                    <a:pt x="191512" y="135790"/>
                    <a:pt x="190965" y="132683"/>
                    <a:pt x="190476" y="129540"/>
                  </a:cubicBezTo>
                  <a:cubicBezTo>
                    <a:pt x="190250" y="128051"/>
                    <a:pt x="190060" y="126551"/>
                    <a:pt x="189893" y="125051"/>
                  </a:cubicBezTo>
                  <a:cubicBezTo>
                    <a:pt x="189714" y="123277"/>
                    <a:pt x="189560" y="121515"/>
                    <a:pt x="189417" y="119753"/>
                  </a:cubicBezTo>
                  <a:cubicBezTo>
                    <a:pt x="189190" y="117205"/>
                    <a:pt x="188988" y="114657"/>
                    <a:pt x="188774" y="112109"/>
                  </a:cubicBezTo>
                  <a:cubicBezTo>
                    <a:pt x="188571" y="109478"/>
                    <a:pt x="188369" y="106846"/>
                    <a:pt x="187809" y="104239"/>
                  </a:cubicBezTo>
                  <a:cubicBezTo>
                    <a:pt x="187178" y="101358"/>
                    <a:pt x="186535" y="98464"/>
                    <a:pt x="185488" y="95655"/>
                  </a:cubicBezTo>
                  <a:cubicBezTo>
                    <a:pt x="184107" y="91857"/>
                    <a:pt x="182213" y="88225"/>
                    <a:pt x="179237" y="84951"/>
                  </a:cubicBezTo>
                  <a:cubicBezTo>
                    <a:pt x="176117" y="81534"/>
                    <a:pt x="172045" y="78998"/>
                    <a:pt x="166914" y="77498"/>
                  </a:cubicBezTo>
                  <a:cubicBezTo>
                    <a:pt x="164891" y="76911"/>
                    <a:pt x="162779" y="76592"/>
                    <a:pt x="160611" y="76592"/>
                  </a:cubicBezTo>
                  <a:cubicBezTo>
                    <a:pt x="160533" y="76592"/>
                    <a:pt x="160455" y="76592"/>
                    <a:pt x="160377" y="76593"/>
                  </a:cubicBezTo>
                  <a:cubicBezTo>
                    <a:pt x="157544" y="76605"/>
                    <a:pt x="154758" y="77105"/>
                    <a:pt x="151924" y="77248"/>
                  </a:cubicBezTo>
                  <a:cubicBezTo>
                    <a:pt x="151505" y="77268"/>
                    <a:pt x="151089" y="77279"/>
                    <a:pt x="150676" y="77279"/>
                  </a:cubicBezTo>
                  <a:cubicBezTo>
                    <a:pt x="148235" y="77279"/>
                    <a:pt x="145898" y="76905"/>
                    <a:pt x="143709" y="76009"/>
                  </a:cubicBezTo>
                  <a:cubicBezTo>
                    <a:pt x="140934" y="74866"/>
                    <a:pt x="138732" y="73199"/>
                    <a:pt x="136827" y="71306"/>
                  </a:cubicBezTo>
                  <a:cubicBezTo>
                    <a:pt x="135124" y="69604"/>
                    <a:pt x="133874" y="67711"/>
                    <a:pt x="133350" y="65603"/>
                  </a:cubicBezTo>
                  <a:cubicBezTo>
                    <a:pt x="132898" y="63758"/>
                    <a:pt x="132695" y="61900"/>
                    <a:pt x="132874" y="60007"/>
                  </a:cubicBezTo>
                  <a:cubicBezTo>
                    <a:pt x="133100" y="57495"/>
                    <a:pt x="133564" y="55007"/>
                    <a:pt x="134231" y="52530"/>
                  </a:cubicBezTo>
                  <a:cubicBezTo>
                    <a:pt x="135196" y="48982"/>
                    <a:pt x="136648" y="45494"/>
                    <a:pt x="137565" y="41922"/>
                  </a:cubicBezTo>
                  <a:cubicBezTo>
                    <a:pt x="138053" y="39993"/>
                    <a:pt x="138446" y="38040"/>
                    <a:pt x="138553" y="36076"/>
                  </a:cubicBezTo>
                  <a:cubicBezTo>
                    <a:pt x="138660" y="33421"/>
                    <a:pt x="138160" y="30837"/>
                    <a:pt x="137041" y="28337"/>
                  </a:cubicBezTo>
                  <a:cubicBezTo>
                    <a:pt x="135910" y="25789"/>
                    <a:pt x="134362" y="23420"/>
                    <a:pt x="131981" y="21395"/>
                  </a:cubicBezTo>
                  <a:cubicBezTo>
                    <a:pt x="130290" y="19955"/>
                    <a:pt x="128457" y="18598"/>
                    <a:pt x="126552" y="17324"/>
                  </a:cubicBezTo>
                  <a:cubicBezTo>
                    <a:pt x="124099" y="15680"/>
                    <a:pt x="121361" y="14418"/>
                    <a:pt x="118205" y="13680"/>
                  </a:cubicBezTo>
                  <a:cubicBezTo>
                    <a:pt x="116289" y="13216"/>
                    <a:pt x="114336" y="12811"/>
                    <a:pt x="112359" y="12525"/>
                  </a:cubicBezTo>
                  <a:cubicBezTo>
                    <a:pt x="107573" y="11871"/>
                    <a:pt x="102799" y="11335"/>
                    <a:pt x="97917" y="11323"/>
                  </a:cubicBezTo>
                  <a:cubicBezTo>
                    <a:pt x="97669" y="11322"/>
                    <a:pt x="97421" y="11321"/>
                    <a:pt x="97173" y="11321"/>
                  </a:cubicBezTo>
                  <a:cubicBezTo>
                    <a:pt x="94326" y="11321"/>
                    <a:pt x="91481" y="11387"/>
                    <a:pt x="88666" y="11573"/>
                  </a:cubicBezTo>
                  <a:cubicBezTo>
                    <a:pt x="85939" y="11775"/>
                    <a:pt x="83201" y="11906"/>
                    <a:pt x="80463" y="11954"/>
                  </a:cubicBezTo>
                  <a:cubicBezTo>
                    <a:pt x="79166" y="11970"/>
                    <a:pt x="77871" y="11983"/>
                    <a:pt x="76576" y="11983"/>
                  </a:cubicBezTo>
                  <a:cubicBezTo>
                    <a:pt x="74922" y="11983"/>
                    <a:pt x="73267" y="11961"/>
                    <a:pt x="71604" y="11894"/>
                  </a:cubicBezTo>
                  <a:cubicBezTo>
                    <a:pt x="68366" y="11751"/>
                    <a:pt x="65104" y="11740"/>
                    <a:pt x="61841" y="11668"/>
                  </a:cubicBezTo>
                  <a:cubicBezTo>
                    <a:pt x="59019" y="11609"/>
                    <a:pt x="56186" y="11561"/>
                    <a:pt x="53340" y="11442"/>
                  </a:cubicBezTo>
                  <a:cubicBezTo>
                    <a:pt x="50590" y="11323"/>
                    <a:pt x="47887" y="11061"/>
                    <a:pt x="45244" y="10442"/>
                  </a:cubicBezTo>
                  <a:cubicBezTo>
                    <a:pt x="40398" y="9311"/>
                    <a:pt x="36112" y="7441"/>
                    <a:pt x="32469" y="4762"/>
                  </a:cubicBezTo>
                  <a:cubicBezTo>
                    <a:pt x="30575" y="3369"/>
                    <a:pt x="29051" y="1703"/>
                    <a:pt x="27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6"/>
            <p:cNvSpPr/>
            <p:nvPr/>
          </p:nvSpPr>
          <p:spPr>
            <a:xfrm>
              <a:off x="1153" y="492134"/>
              <a:ext cx="6106688" cy="4650558"/>
            </a:xfrm>
            <a:custGeom>
              <a:avLst/>
              <a:gdLst/>
              <a:ahLst/>
              <a:cxnLst/>
              <a:rect l="l" t="t" r="r" b="b"/>
              <a:pathLst>
                <a:path w="190834" h="145364" extrusionOk="0">
                  <a:moveTo>
                    <a:pt x="36" y="0"/>
                  </a:moveTo>
                  <a:lnTo>
                    <a:pt x="36" y="18836"/>
                  </a:lnTo>
                  <a:lnTo>
                    <a:pt x="0" y="18836"/>
                  </a:lnTo>
                  <a:cubicBezTo>
                    <a:pt x="2179" y="19312"/>
                    <a:pt x="4251" y="19979"/>
                    <a:pt x="6192" y="20836"/>
                  </a:cubicBezTo>
                  <a:cubicBezTo>
                    <a:pt x="10037" y="22503"/>
                    <a:pt x="12943" y="24908"/>
                    <a:pt x="15502" y="27611"/>
                  </a:cubicBezTo>
                  <a:cubicBezTo>
                    <a:pt x="17681" y="29909"/>
                    <a:pt x="19705" y="32290"/>
                    <a:pt x="21658" y="34719"/>
                  </a:cubicBezTo>
                  <a:cubicBezTo>
                    <a:pt x="23694" y="37255"/>
                    <a:pt x="25456" y="39898"/>
                    <a:pt x="26706" y="42732"/>
                  </a:cubicBezTo>
                  <a:cubicBezTo>
                    <a:pt x="27885" y="45375"/>
                    <a:pt x="28802" y="48101"/>
                    <a:pt x="30111" y="50721"/>
                  </a:cubicBezTo>
                  <a:cubicBezTo>
                    <a:pt x="31635" y="53769"/>
                    <a:pt x="33671" y="56579"/>
                    <a:pt x="36826" y="58865"/>
                  </a:cubicBezTo>
                  <a:cubicBezTo>
                    <a:pt x="39351" y="60686"/>
                    <a:pt x="42101" y="62293"/>
                    <a:pt x="45351" y="63389"/>
                  </a:cubicBezTo>
                  <a:cubicBezTo>
                    <a:pt x="47733" y="64175"/>
                    <a:pt x="50233" y="64687"/>
                    <a:pt x="52805" y="64794"/>
                  </a:cubicBezTo>
                  <a:cubicBezTo>
                    <a:pt x="53826" y="64836"/>
                    <a:pt x="54848" y="64856"/>
                    <a:pt x="55870" y="64856"/>
                  </a:cubicBezTo>
                  <a:cubicBezTo>
                    <a:pt x="58293" y="64856"/>
                    <a:pt x="60716" y="64747"/>
                    <a:pt x="63127" y="64579"/>
                  </a:cubicBezTo>
                  <a:cubicBezTo>
                    <a:pt x="66044" y="64377"/>
                    <a:pt x="68938" y="64127"/>
                    <a:pt x="71855" y="63984"/>
                  </a:cubicBezTo>
                  <a:cubicBezTo>
                    <a:pt x="72608" y="63946"/>
                    <a:pt x="73359" y="63926"/>
                    <a:pt x="74107" y="63926"/>
                  </a:cubicBezTo>
                  <a:cubicBezTo>
                    <a:pt x="77556" y="63926"/>
                    <a:pt x="80939" y="64352"/>
                    <a:pt x="84178" y="65389"/>
                  </a:cubicBezTo>
                  <a:cubicBezTo>
                    <a:pt x="87773" y="66544"/>
                    <a:pt x="91321" y="67735"/>
                    <a:pt x="94869" y="68949"/>
                  </a:cubicBezTo>
                  <a:cubicBezTo>
                    <a:pt x="98620" y="70235"/>
                    <a:pt x="101668" y="72092"/>
                    <a:pt x="103680" y="74890"/>
                  </a:cubicBezTo>
                  <a:cubicBezTo>
                    <a:pt x="105633" y="77629"/>
                    <a:pt x="106859" y="80498"/>
                    <a:pt x="106776" y="83606"/>
                  </a:cubicBezTo>
                  <a:cubicBezTo>
                    <a:pt x="106704" y="86201"/>
                    <a:pt x="105871" y="88690"/>
                    <a:pt x="104644" y="91107"/>
                  </a:cubicBezTo>
                  <a:cubicBezTo>
                    <a:pt x="103251" y="93893"/>
                    <a:pt x="101787" y="96655"/>
                    <a:pt x="101001" y="99596"/>
                  </a:cubicBezTo>
                  <a:cubicBezTo>
                    <a:pt x="100453" y="101644"/>
                    <a:pt x="100346" y="103715"/>
                    <a:pt x="100668" y="105775"/>
                  </a:cubicBezTo>
                  <a:cubicBezTo>
                    <a:pt x="101120" y="108597"/>
                    <a:pt x="102358" y="111240"/>
                    <a:pt x="104121" y="113764"/>
                  </a:cubicBezTo>
                  <a:cubicBezTo>
                    <a:pt x="105823" y="116157"/>
                    <a:pt x="108050" y="118134"/>
                    <a:pt x="111086" y="119622"/>
                  </a:cubicBezTo>
                  <a:cubicBezTo>
                    <a:pt x="114646" y="121348"/>
                    <a:pt x="118468" y="122694"/>
                    <a:pt x="122337" y="123956"/>
                  </a:cubicBezTo>
                  <a:cubicBezTo>
                    <a:pt x="126885" y="125444"/>
                    <a:pt x="131624" y="126528"/>
                    <a:pt x="136363" y="127587"/>
                  </a:cubicBezTo>
                  <a:cubicBezTo>
                    <a:pt x="139827" y="128361"/>
                    <a:pt x="143114" y="129409"/>
                    <a:pt x="145959" y="131147"/>
                  </a:cubicBezTo>
                  <a:cubicBezTo>
                    <a:pt x="148031" y="132409"/>
                    <a:pt x="149888" y="133826"/>
                    <a:pt x="151627" y="135338"/>
                  </a:cubicBezTo>
                  <a:cubicBezTo>
                    <a:pt x="153317" y="136826"/>
                    <a:pt x="154829" y="138410"/>
                    <a:pt x="156068" y="140113"/>
                  </a:cubicBezTo>
                  <a:cubicBezTo>
                    <a:pt x="157246" y="141768"/>
                    <a:pt x="158199" y="143482"/>
                    <a:pt x="158568" y="145363"/>
                  </a:cubicBezTo>
                  <a:lnTo>
                    <a:pt x="189607" y="145363"/>
                  </a:lnTo>
                  <a:cubicBezTo>
                    <a:pt x="190298" y="143423"/>
                    <a:pt x="190834" y="141458"/>
                    <a:pt x="190739" y="139422"/>
                  </a:cubicBezTo>
                  <a:cubicBezTo>
                    <a:pt x="190667" y="137731"/>
                    <a:pt x="190131" y="136160"/>
                    <a:pt x="189238" y="134636"/>
                  </a:cubicBezTo>
                  <a:cubicBezTo>
                    <a:pt x="187941" y="132421"/>
                    <a:pt x="185750" y="130754"/>
                    <a:pt x="183345" y="129242"/>
                  </a:cubicBezTo>
                  <a:cubicBezTo>
                    <a:pt x="179273" y="126682"/>
                    <a:pt x="174510" y="125135"/>
                    <a:pt x="169522" y="123920"/>
                  </a:cubicBezTo>
                  <a:cubicBezTo>
                    <a:pt x="166081" y="123087"/>
                    <a:pt x="162604" y="122372"/>
                    <a:pt x="159127" y="121646"/>
                  </a:cubicBezTo>
                  <a:cubicBezTo>
                    <a:pt x="154591" y="120694"/>
                    <a:pt x="150079" y="119658"/>
                    <a:pt x="145614" y="118539"/>
                  </a:cubicBezTo>
                  <a:cubicBezTo>
                    <a:pt x="141542" y="117526"/>
                    <a:pt x="137482" y="116467"/>
                    <a:pt x="133755" y="114836"/>
                  </a:cubicBezTo>
                  <a:cubicBezTo>
                    <a:pt x="131255" y="113728"/>
                    <a:pt x="128790" y="112621"/>
                    <a:pt x="126683" y="111097"/>
                  </a:cubicBezTo>
                  <a:cubicBezTo>
                    <a:pt x="123754" y="108978"/>
                    <a:pt x="121551" y="106513"/>
                    <a:pt x="119992" y="103703"/>
                  </a:cubicBezTo>
                  <a:cubicBezTo>
                    <a:pt x="118325" y="100691"/>
                    <a:pt x="117563" y="97548"/>
                    <a:pt x="117360" y="94333"/>
                  </a:cubicBezTo>
                  <a:cubicBezTo>
                    <a:pt x="117217" y="92357"/>
                    <a:pt x="117337" y="90380"/>
                    <a:pt x="117575" y="88404"/>
                  </a:cubicBezTo>
                  <a:cubicBezTo>
                    <a:pt x="117860" y="85987"/>
                    <a:pt x="118253" y="83582"/>
                    <a:pt x="118515" y="81165"/>
                  </a:cubicBezTo>
                  <a:cubicBezTo>
                    <a:pt x="118670" y="79724"/>
                    <a:pt x="118801" y="78260"/>
                    <a:pt x="118849" y="76819"/>
                  </a:cubicBezTo>
                  <a:cubicBezTo>
                    <a:pt x="118908" y="75247"/>
                    <a:pt x="118682" y="73676"/>
                    <a:pt x="118206" y="72128"/>
                  </a:cubicBezTo>
                  <a:cubicBezTo>
                    <a:pt x="116670" y="67270"/>
                    <a:pt x="113026" y="63651"/>
                    <a:pt x="107014" y="61508"/>
                  </a:cubicBezTo>
                  <a:cubicBezTo>
                    <a:pt x="102835" y="60007"/>
                    <a:pt x="98382" y="59150"/>
                    <a:pt x="93822" y="58603"/>
                  </a:cubicBezTo>
                  <a:cubicBezTo>
                    <a:pt x="89952" y="58138"/>
                    <a:pt x="86023" y="58138"/>
                    <a:pt x="82130" y="58067"/>
                  </a:cubicBezTo>
                  <a:cubicBezTo>
                    <a:pt x="77832" y="57995"/>
                    <a:pt x="73510" y="58114"/>
                    <a:pt x="69211" y="57841"/>
                  </a:cubicBezTo>
                  <a:cubicBezTo>
                    <a:pt x="66795" y="57698"/>
                    <a:pt x="64401" y="57519"/>
                    <a:pt x="62020" y="57245"/>
                  </a:cubicBezTo>
                  <a:cubicBezTo>
                    <a:pt x="58341" y="56829"/>
                    <a:pt x="54805" y="56043"/>
                    <a:pt x="51293" y="55150"/>
                  </a:cubicBezTo>
                  <a:cubicBezTo>
                    <a:pt x="46780" y="54019"/>
                    <a:pt x="43077" y="51995"/>
                    <a:pt x="39982" y="49328"/>
                  </a:cubicBezTo>
                  <a:cubicBezTo>
                    <a:pt x="37338" y="47054"/>
                    <a:pt x="35160" y="44529"/>
                    <a:pt x="33088" y="41970"/>
                  </a:cubicBezTo>
                  <a:cubicBezTo>
                    <a:pt x="31171" y="39600"/>
                    <a:pt x="29516" y="37100"/>
                    <a:pt x="27921" y="34600"/>
                  </a:cubicBezTo>
                  <a:cubicBezTo>
                    <a:pt x="26563" y="32456"/>
                    <a:pt x="25349" y="30266"/>
                    <a:pt x="24563" y="27956"/>
                  </a:cubicBezTo>
                  <a:cubicBezTo>
                    <a:pt x="23372" y="24467"/>
                    <a:pt x="22694" y="20907"/>
                    <a:pt x="21979" y="17347"/>
                  </a:cubicBezTo>
                  <a:cubicBezTo>
                    <a:pt x="21408" y="14466"/>
                    <a:pt x="20479" y="11692"/>
                    <a:pt x="18312" y="9227"/>
                  </a:cubicBezTo>
                  <a:cubicBezTo>
                    <a:pt x="16800" y="7513"/>
                    <a:pt x="15252" y="5858"/>
                    <a:pt x="12895" y="4763"/>
                  </a:cubicBezTo>
                  <a:cubicBezTo>
                    <a:pt x="11550" y="4132"/>
                    <a:pt x="10168" y="3584"/>
                    <a:pt x="8787" y="3012"/>
                  </a:cubicBezTo>
                  <a:cubicBezTo>
                    <a:pt x="5954" y="1869"/>
                    <a:pt x="2894" y="1095"/>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6"/>
            <p:cNvSpPr/>
            <p:nvPr/>
          </p:nvSpPr>
          <p:spPr>
            <a:xfrm>
              <a:off x="1153" y="1111092"/>
              <a:ext cx="5054368" cy="4030831"/>
            </a:xfrm>
            <a:custGeom>
              <a:avLst/>
              <a:gdLst/>
              <a:ahLst/>
              <a:cxnLst/>
              <a:rect l="l" t="t" r="r" b="b"/>
              <a:pathLst>
                <a:path w="157949" h="125993" extrusionOk="0">
                  <a:moveTo>
                    <a:pt x="0" y="1"/>
                  </a:moveTo>
                  <a:lnTo>
                    <a:pt x="0" y="18360"/>
                  </a:lnTo>
                  <a:cubicBezTo>
                    <a:pt x="1191" y="18574"/>
                    <a:pt x="2370" y="18860"/>
                    <a:pt x="3513" y="19170"/>
                  </a:cubicBezTo>
                  <a:cubicBezTo>
                    <a:pt x="9537" y="20860"/>
                    <a:pt x="13847" y="24135"/>
                    <a:pt x="17610" y="27909"/>
                  </a:cubicBezTo>
                  <a:cubicBezTo>
                    <a:pt x="19848" y="30135"/>
                    <a:pt x="20824" y="32755"/>
                    <a:pt x="21575" y="35446"/>
                  </a:cubicBezTo>
                  <a:cubicBezTo>
                    <a:pt x="22027" y="37112"/>
                    <a:pt x="22360" y="38791"/>
                    <a:pt x="22789" y="40458"/>
                  </a:cubicBezTo>
                  <a:cubicBezTo>
                    <a:pt x="23253" y="42268"/>
                    <a:pt x="24003" y="43994"/>
                    <a:pt x="24885" y="45685"/>
                  </a:cubicBezTo>
                  <a:cubicBezTo>
                    <a:pt x="26516" y="48828"/>
                    <a:pt x="28968" y="51495"/>
                    <a:pt x="32505" y="53579"/>
                  </a:cubicBezTo>
                  <a:cubicBezTo>
                    <a:pt x="34195" y="54555"/>
                    <a:pt x="36064" y="55269"/>
                    <a:pt x="38196" y="55424"/>
                  </a:cubicBezTo>
                  <a:cubicBezTo>
                    <a:pt x="38804" y="55467"/>
                    <a:pt x="39410" y="55487"/>
                    <a:pt x="40014" y="55487"/>
                  </a:cubicBezTo>
                  <a:cubicBezTo>
                    <a:pt x="41953" y="55487"/>
                    <a:pt x="43874" y="55278"/>
                    <a:pt x="45780" y="54924"/>
                  </a:cubicBezTo>
                  <a:cubicBezTo>
                    <a:pt x="47625" y="54591"/>
                    <a:pt x="49483" y="54293"/>
                    <a:pt x="51376" y="54198"/>
                  </a:cubicBezTo>
                  <a:cubicBezTo>
                    <a:pt x="51972" y="54169"/>
                    <a:pt x="52567" y="54156"/>
                    <a:pt x="53159" y="54156"/>
                  </a:cubicBezTo>
                  <a:cubicBezTo>
                    <a:pt x="56767" y="54156"/>
                    <a:pt x="60307" y="54661"/>
                    <a:pt x="63794" y="55377"/>
                  </a:cubicBezTo>
                  <a:cubicBezTo>
                    <a:pt x="68866" y="56412"/>
                    <a:pt x="72831" y="58722"/>
                    <a:pt x="76129" y="61746"/>
                  </a:cubicBezTo>
                  <a:cubicBezTo>
                    <a:pt x="78046" y="63497"/>
                    <a:pt x="79522" y="65437"/>
                    <a:pt x="80225" y="67664"/>
                  </a:cubicBezTo>
                  <a:cubicBezTo>
                    <a:pt x="80808" y="69545"/>
                    <a:pt x="80927" y="71450"/>
                    <a:pt x="81058" y="73355"/>
                  </a:cubicBezTo>
                  <a:cubicBezTo>
                    <a:pt x="81118" y="74117"/>
                    <a:pt x="80903" y="74879"/>
                    <a:pt x="80927" y="75629"/>
                  </a:cubicBezTo>
                  <a:cubicBezTo>
                    <a:pt x="80951" y="77189"/>
                    <a:pt x="80522" y="78725"/>
                    <a:pt x="80237" y="80273"/>
                  </a:cubicBezTo>
                  <a:cubicBezTo>
                    <a:pt x="80010" y="81475"/>
                    <a:pt x="79772" y="82689"/>
                    <a:pt x="79534" y="83904"/>
                  </a:cubicBezTo>
                  <a:cubicBezTo>
                    <a:pt x="79129" y="85916"/>
                    <a:pt x="79272" y="87940"/>
                    <a:pt x="79225" y="89952"/>
                  </a:cubicBezTo>
                  <a:cubicBezTo>
                    <a:pt x="79189" y="91441"/>
                    <a:pt x="79391" y="92905"/>
                    <a:pt x="79725" y="94381"/>
                  </a:cubicBezTo>
                  <a:cubicBezTo>
                    <a:pt x="80463" y="97394"/>
                    <a:pt x="82011" y="100144"/>
                    <a:pt x="84130" y="102716"/>
                  </a:cubicBezTo>
                  <a:cubicBezTo>
                    <a:pt x="85714" y="104656"/>
                    <a:pt x="87785" y="106276"/>
                    <a:pt x="90000" y="107776"/>
                  </a:cubicBezTo>
                  <a:cubicBezTo>
                    <a:pt x="91952" y="109121"/>
                    <a:pt x="94060" y="110288"/>
                    <a:pt x="96358" y="111276"/>
                  </a:cubicBezTo>
                  <a:cubicBezTo>
                    <a:pt x="99739" y="112705"/>
                    <a:pt x="103442" y="113288"/>
                    <a:pt x="107204" y="113741"/>
                  </a:cubicBezTo>
                  <a:cubicBezTo>
                    <a:pt x="109597" y="114039"/>
                    <a:pt x="112026" y="114241"/>
                    <a:pt x="114443" y="114539"/>
                  </a:cubicBezTo>
                  <a:cubicBezTo>
                    <a:pt x="115991" y="114717"/>
                    <a:pt x="117551" y="114872"/>
                    <a:pt x="119099" y="115015"/>
                  </a:cubicBezTo>
                  <a:cubicBezTo>
                    <a:pt x="121361" y="115205"/>
                    <a:pt x="123599" y="115443"/>
                    <a:pt x="125838" y="115741"/>
                  </a:cubicBezTo>
                  <a:cubicBezTo>
                    <a:pt x="130612" y="116384"/>
                    <a:pt x="135077" y="117658"/>
                    <a:pt x="139363" y="119361"/>
                  </a:cubicBezTo>
                  <a:cubicBezTo>
                    <a:pt x="141340" y="120146"/>
                    <a:pt x="143209" y="121063"/>
                    <a:pt x="144852" y="122194"/>
                  </a:cubicBezTo>
                  <a:cubicBezTo>
                    <a:pt x="146435" y="123290"/>
                    <a:pt x="147686" y="124576"/>
                    <a:pt x="148721" y="125992"/>
                  </a:cubicBezTo>
                  <a:lnTo>
                    <a:pt x="157949" y="125992"/>
                  </a:lnTo>
                  <a:cubicBezTo>
                    <a:pt x="157413" y="123825"/>
                    <a:pt x="156270" y="121837"/>
                    <a:pt x="154734" y="119968"/>
                  </a:cubicBezTo>
                  <a:cubicBezTo>
                    <a:pt x="153365" y="118289"/>
                    <a:pt x="151746" y="116753"/>
                    <a:pt x="149995" y="115289"/>
                  </a:cubicBezTo>
                  <a:cubicBezTo>
                    <a:pt x="147686" y="113372"/>
                    <a:pt x="145173" y="111681"/>
                    <a:pt x="142149" y="110443"/>
                  </a:cubicBezTo>
                  <a:cubicBezTo>
                    <a:pt x="139554" y="109371"/>
                    <a:pt x="136720" y="108800"/>
                    <a:pt x="133898" y="108169"/>
                  </a:cubicBezTo>
                  <a:cubicBezTo>
                    <a:pt x="130850" y="107466"/>
                    <a:pt x="127790" y="106800"/>
                    <a:pt x="124837" y="105883"/>
                  </a:cubicBezTo>
                  <a:cubicBezTo>
                    <a:pt x="120432" y="104537"/>
                    <a:pt x="116074" y="103097"/>
                    <a:pt x="111979" y="101239"/>
                  </a:cubicBezTo>
                  <a:cubicBezTo>
                    <a:pt x="109216" y="99989"/>
                    <a:pt x="106776" y="98465"/>
                    <a:pt x="105002" y="96405"/>
                  </a:cubicBezTo>
                  <a:cubicBezTo>
                    <a:pt x="102561" y="93560"/>
                    <a:pt x="100882" y="90500"/>
                    <a:pt x="100203" y="87119"/>
                  </a:cubicBezTo>
                  <a:cubicBezTo>
                    <a:pt x="99787" y="85035"/>
                    <a:pt x="99763" y="82951"/>
                    <a:pt x="100239" y="80880"/>
                  </a:cubicBezTo>
                  <a:cubicBezTo>
                    <a:pt x="100799" y="78415"/>
                    <a:pt x="101858" y="76046"/>
                    <a:pt x="103025" y="73712"/>
                  </a:cubicBezTo>
                  <a:cubicBezTo>
                    <a:pt x="103882" y="71986"/>
                    <a:pt x="104764" y="70271"/>
                    <a:pt x="105371" y="68485"/>
                  </a:cubicBezTo>
                  <a:cubicBezTo>
                    <a:pt x="106073" y="66437"/>
                    <a:pt x="106323" y="64330"/>
                    <a:pt x="106026" y="62223"/>
                  </a:cubicBezTo>
                  <a:cubicBezTo>
                    <a:pt x="105799" y="60580"/>
                    <a:pt x="105180" y="59020"/>
                    <a:pt x="104287" y="57532"/>
                  </a:cubicBezTo>
                  <a:cubicBezTo>
                    <a:pt x="103263" y="55817"/>
                    <a:pt x="102085" y="54174"/>
                    <a:pt x="100251" y="52841"/>
                  </a:cubicBezTo>
                  <a:cubicBezTo>
                    <a:pt x="98882" y="51852"/>
                    <a:pt x="97334" y="51078"/>
                    <a:pt x="95643" y="50436"/>
                  </a:cubicBezTo>
                  <a:cubicBezTo>
                    <a:pt x="92024" y="49078"/>
                    <a:pt x="88273" y="47947"/>
                    <a:pt x="84594" y="46709"/>
                  </a:cubicBezTo>
                  <a:cubicBezTo>
                    <a:pt x="81380" y="45637"/>
                    <a:pt x="78022" y="45102"/>
                    <a:pt x="74510" y="45090"/>
                  </a:cubicBezTo>
                  <a:cubicBezTo>
                    <a:pt x="73474" y="45090"/>
                    <a:pt x="72450" y="45161"/>
                    <a:pt x="71426" y="45185"/>
                  </a:cubicBezTo>
                  <a:cubicBezTo>
                    <a:pt x="68700" y="45209"/>
                    <a:pt x="66021" y="45578"/>
                    <a:pt x="63318" y="45661"/>
                  </a:cubicBezTo>
                  <a:cubicBezTo>
                    <a:pt x="60646" y="45738"/>
                    <a:pt x="57996" y="46015"/>
                    <a:pt x="55327" y="46015"/>
                  </a:cubicBezTo>
                  <a:cubicBezTo>
                    <a:pt x="54678" y="46015"/>
                    <a:pt x="54028" y="45998"/>
                    <a:pt x="53376" y="45959"/>
                  </a:cubicBezTo>
                  <a:cubicBezTo>
                    <a:pt x="50900" y="45792"/>
                    <a:pt x="48507" y="45483"/>
                    <a:pt x="46185" y="44804"/>
                  </a:cubicBezTo>
                  <a:cubicBezTo>
                    <a:pt x="43232" y="43959"/>
                    <a:pt x="40660" y="42649"/>
                    <a:pt x="38255" y="41137"/>
                  </a:cubicBezTo>
                  <a:cubicBezTo>
                    <a:pt x="35588" y="39434"/>
                    <a:pt x="33350" y="37470"/>
                    <a:pt x="31683" y="35148"/>
                  </a:cubicBezTo>
                  <a:cubicBezTo>
                    <a:pt x="30159" y="33005"/>
                    <a:pt x="29052" y="30731"/>
                    <a:pt x="28099" y="28409"/>
                  </a:cubicBezTo>
                  <a:cubicBezTo>
                    <a:pt x="27325" y="26492"/>
                    <a:pt x="26623" y="24551"/>
                    <a:pt x="25706" y="22682"/>
                  </a:cubicBezTo>
                  <a:cubicBezTo>
                    <a:pt x="24361" y="19956"/>
                    <a:pt x="22575" y="17408"/>
                    <a:pt x="20551" y="14955"/>
                  </a:cubicBezTo>
                  <a:cubicBezTo>
                    <a:pt x="18205" y="12097"/>
                    <a:pt x="15836" y="9240"/>
                    <a:pt x="13026" y="6621"/>
                  </a:cubicBezTo>
                  <a:cubicBezTo>
                    <a:pt x="9573" y="3382"/>
                    <a:pt x="5227" y="117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6"/>
            <p:cNvSpPr/>
            <p:nvPr/>
          </p:nvSpPr>
          <p:spPr>
            <a:xfrm>
              <a:off x="3603521" y="1145"/>
              <a:ext cx="5539744" cy="4888614"/>
            </a:xfrm>
            <a:custGeom>
              <a:avLst/>
              <a:gdLst/>
              <a:ahLst/>
              <a:cxnLst/>
              <a:rect l="l" t="t" r="r" b="b"/>
              <a:pathLst>
                <a:path w="173117" h="152805" extrusionOk="0">
                  <a:moveTo>
                    <a:pt x="0" y="0"/>
                  </a:moveTo>
                  <a:cubicBezTo>
                    <a:pt x="1715" y="2024"/>
                    <a:pt x="3596" y="3965"/>
                    <a:pt x="6096" y="5513"/>
                  </a:cubicBezTo>
                  <a:cubicBezTo>
                    <a:pt x="10216" y="8084"/>
                    <a:pt x="14871" y="9823"/>
                    <a:pt x="20145" y="10597"/>
                  </a:cubicBezTo>
                  <a:cubicBezTo>
                    <a:pt x="24848" y="11299"/>
                    <a:pt x="29611" y="11180"/>
                    <a:pt x="34350" y="11323"/>
                  </a:cubicBezTo>
                  <a:cubicBezTo>
                    <a:pt x="37433" y="11418"/>
                    <a:pt x="40529" y="11478"/>
                    <a:pt x="43625" y="11537"/>
                  </a:cubicBezTo>
                  <a:cubicBezTo>
                    <a:pt x="45221" y="11565"/>
                    <a:pt x="46818" y="11582"/>
                    <a:pt x="48417" y="11582"/>
                  </a:cubicBezTo>
                  <a:cubicBezTo>
                    <a:pt x="50944" y="11582"/>
                    <a:pt x="53472" y="11539"/>
                    <a:pt x="55995" y="11430"/>
                  </a:cubicBezTo>
                  <a:cubicBezTo>
                    <a:pt x="56805" y="11406"/>
                    <a:pt x="57626" y="11370"/>
                    <a:pt x="58448" y="11311"/>
                  </a:cubicBezTo>
                  <a:cubicBezTo>
                    <a:pt x="60722" y="11132"/>
                    <a:pt x="63020" y="10989"/>
                    <a:pt x="65306" y="10942"/>
                  </a:cubicBezTo>
                  <a:cubicBezTo>
                    <a:pt x="66375" y="10924"/>
                    <a:pt x="67446" y="10912"/>
                    <a:pt x="68517" y="10912"/>
                  </a:cubicBezTo>
                  <a:cubicBezTo>
                    <a:pt x="71098" y="10912"/>
                    <a:pt x="73682" y="10984"/>
                    <a:pt x="76248" y="11228"/>
                  </a:cubicBezTo>
                  <a:cubicBezTo>
                    <a:pt x="80855" y="11656"/>
                    <a:pt x="85439" y="12121"/>
                    <a:pt x="89892" y="13216"/>
                  </a:cubicBezTo>
                  <a:cubicBezTo>
                    <a:pt x="92154" y="13787"/>
                    <a:pt x="94286" y="14526"/>
                    <a:pt x="96238" y="15585"/>
                  </a:cubicBezTo>
                  <a:cubicBezTo>
                    <a:pt x="98750" y="16943"/>
                    <a:pt x="100894" y="18609"/>
                    <a:pt x="103072" y="20241"/>
                  </a:cubicBezTo>
                  <a:cubicBezTo>
                    <a:pt x="104406" y="21265"/>
                    <a:pt x="105597" y="22384"/>
                    <a:pt x="106561" y="23634"/>
                  </a:cubicBezTo>
                  <a:cubicBezTo>
                    <a:pt x="109692" y="27694"/>
                    <a:pt x="111121" y="32040"/>
                    <a:pt x="110716" y="36766"/>
                  </a:cubicBezTo>
                  <a:cubicBezTo>
                    <a:pt x="110514" y="39148"/>
                    <a:pt x="110050" y="41481"/>
                    <a:pt x="109359" y="43803"/>
                  </a:cubicBezTo>
                  <a:cubicBezTo>
                    <a:pt x="108668" y="46184"/>
                    <a:pt x="107752" y="48530"/>
                    <a:pt x="107025" y="50935"/>
                  </a:cubicBezTo>
                  <a:cubicBezTo>
                    <a:pt x="106132" y="53876"/>
                    <a:pt x="105454" y="56828"/>
                    <a:pt x="105156" y="59841"/>
                  </a:cubicBezTo>
                  <a:cubicBezTo>
                    <a:pt x="104882" y="62555"/>
                    <a:pt x="105227" y="65198"/>
                    <a:pt x="106537" y="67735"/>
                  </a:cubicBezTo>
                  <a:cubicBezTo>
                    <a:pt x="107930" y="70437"/>
                    <a:pt x="110347" y="72580"/>
                    <a:pt x="113288" y="74414"/>
                  </a:cubicBezTo>
                  <a:cubicBezTo>
                    <a:pt x="115994" y="76104"/>
                    <a:pt x="119099" y="76891"/>
                    <a:pt x="122580" y="76891"/>
                  </a:cubicBezTo>
                  <a:cubicBezTo>
                    <a:pt x="122606" y="76891"/>
                    <a:pt x="122632" y="76890"/>
                    <a:pt x="122658" y="76890"/>
                  </a:cubicBezTo>
                  <a:cubicBezTo>
                    <a:pt x="125016" y="76867"/>
                    <a:pt x="127337" y="76450"/>
                    <a:pt x="129707" y="76319"/>
                  </a:cubicBezTo>
                  <a:cubicBezTo>
                    <a:pt x="130658" y="76270"/>
                    <a:pt x="131610" y="76228"/>
                    <a:pt x="132558" y="76228"/>
                  </a:cubicBezTo>
                  <a:cubicBezTo>
                    <a:pt x="133900" y="76228"/>
                    <a:pt x="135234" y="76311"/>
                    <a:pt x="136553" y="76569"/>
                  </a:cubicBezTo>
                  <a:cubicBezTo>
                    <a:pt x="141923" y="77640"/>
                    <a:pt x="146292" y="79891"/>
                    <a:pt x="149816" y="83105"/>
                  </a:cubicBezTo>
                  <a:cubicBezTo>
                    <a:pt x="153114" y="86118"/>
                    <a:pt x="155246" y="89582"/>
                    <a:pt x="156865" y="93261"/>
                  </a:cubicBezTo>
                  <a:cubicBezTo>
                    <a:pt x="158091" y="96024"/>
                    <a:pt x="158853" y="98869"/>
                    <a:pt x="159568" y="101727"/>
                  </a:cubicBezTo>
                  <a:cubicBezTo>
                    <a:pt x="160437" y="105263"/>
                    <a:pt x="160913" y="108835"/>
                    <a:pt x="161056" y="112442"/>
                  </a:cubicBezTo>
                  <a:cubicBezTo>
                    <a:pt x="161080" y="113121"/>
                    <a:pt x="161139" y="113824"/>
                    <a:pt x="161211" y="114514"/>
                  </a:cubicBezTo>
                  <a:cubicBezTo>
                    <a:pt x="161425" y="116514"/>
                    <a:pt x="161568" y="118538"/>
                    <a:pt x="161723" y="120551"/>
                  </a:cubicBezTo>
                  <a:cubicBezTo>
                    <a:pt x="161854" y="122253"/>
                    <a:pt x="162020" y="123944"/>
                    <a:pt x="162211" y="125646"/>
                  </a:cubicBezTo>
                  <a:cubicBezTo>
                    <a:pt x="162556" y="128480"/>
                    <a:pt x="162961" y="131314"/>
                    <a:pt x="163520" y="134136"/>
                  </a:cubicBezTo>
                  <a:cubicBezTo>
                    <a:pt x="164044" y="136755"/>
                    <a:pt x="164568" y="139362"/>
                    <a:pt x="165521" y="141910"/>
                  </a:cubicBezTo>
                  <a:cubicBezTo>
                    <a:pt x="166235" y="143839"/>
                    <a:pt x="167128" y="145732"/>
                    <a:pt x="168354" y="147506"/>
                  </a:cubicBezTo>
                  <a:cubicBezTo>
                    <a:pt x="169688" y="149411"/>
                    <a:pt x="171331" y="151138"/>
                    <a:pt x="173117" y="152804"/>
                  </a:cubicBezTo>
                  <a:lnTo>
                    <a:pt x="173117" y="70497"/>
                  </a:lnTo>
                  <a:lnTo>
                    <a:pt x="172045" y="70187"/>
                  </a:lnTo>
                  <a:cubicBezTo>
                    <a:pt x="167549" y="68805"/>
                    <a:pt x="162943" y="68169"/>
                    <a:pt x="158236" y="68169"/>
                  </a:cubicBezTo>
                  <a:cubicBezTo>
                    <a:pt x="156374" y="68169"/>
                    <a:pt x="154496" y="68268"/>
                    <a:pt x="152602" y="68461"/>
                  </a:cubicBezTo>
                  <a:cubicBezTo>
                    <a:pt x="150066" y="68711"/>
                    <a:pt x="147554" y="69092"/>
                    <a:pt x="145018" y="69294"/>
                  </a:cubicBezTo>
                  <a:cubicBezTo>
                    <a:pt x="143663" y="69408"/>
                    <a:pt x="142311" y="69484"/>
                    <a:pt x="140967" y="69484"/>
                  </a:cubicBezTo>
                  <a:cubicBezTo>
                    <a:pt x="138934" y="69484"/>
                    <a:pt x="136919" y="69310"/>
                    <a:pt x="134934" y="68830"/>
                  </a:cubicBezTo>
                  <a:cubicBezTo>
                    <a:pt x="129528" y="67544"/>
                    <a:pt x="125587" y="65008"/>
                    <a:pt x="123587" y="60912"/>
                  </a:cubicBezTo>
                  <a:cubicBezTo>
                    <a:pt x="122384" y="58448"/>
                    <a:pt x="121610" y="55888"/>
                    <a:pt x="120944" y="53316"/>
                  </a:cubicBezTo>
                  <a:cubicBezTo>
                    <a:pt x="119920" y="49363"/>
                    <a:pt x="119694" y="45363"/>
                    <a:pt x="119539" y="41362"/>
                  </a:cubicBezTo>
                  <a:cubicBezTo>
                    <a:pt x="119408" y="37921"/>
                    <a:pt x="119634" y="34480"/>
                    <a:pt x="119408" y="31051"/>
                  </a:cubicBezTo>
                  <a:cubicBezTo>
                    <a:pt x="119277" y="29004"/>
                    <a:pt x="119122" y="26980"/>
                    <a:pt x="118693" y="24955"/>
                  </a:cubicBezTo>
                  <a:cubicBezTo>
                    <a:pt x="117515" y="19526"/>
                    <a:pt x="113800" y="15335"/>
                    <a:pt x="107859" y="12240"/>
                  </a:cubicBezTo>
                  <a:cubicBezTo>
                    <a:pt x="103811" y="10120"/>
                    <a:pt x="99405" y="8501"/>
                    <a:pt x="94762" y="7263"/>
                  </a:cubicBezTo>
                  <a:cubicBezTo>
                    <a:pt x="91059" y="6286"/>
                    <a:pt x="87273" y="5536"/>
                    <a:pt x="83380" y="5167"/>
                  </a:cubicBezTo>
                  <a:cubicBezTo>
                    <a:pt x="79117" y="4751"/>
                    <a:pt x="74831" y="4691"/>
                    <a:pt x="70568" y="4572"/>
                  </a:cubicBezTo>
                  <a:cubicBezTo>
                    <a:pt x="68977" y="4524"/>
                    <a:pt x="67386" y="4521"/>
                    <a:pt x="65793" y="4521"/>
                  </a:cubicBezTo>
                  <a:cubicBezTo>
                    <a:pt x="65617" y="4521"/>
                    <a:pt x="65440" y="4521"/>
                    <a:pt x="65263" y="4521"/>
                  </a:cubicBezTo>
                  <a:cubicBezTo>
                    <a:pt x="63493" y="4521"/>
                    <a:pt x="61722" y="4518"/>
                    <a:pt x="59948" y="4453"/>
                  </a:cubicBezTo>
                  <a:cubicBezTo>
                    <a:pt x="59793" y="4447"/>
                    <a:pt x="59637" y="4445"/>
                    <a:pt x="59482" y="4445"/>
                  </a:cubicBezTo>
                  <a:cubicBezTo>
                    <a:pt x="58410" y="4445"/>
                    <a:pt x="57338" y="4562"/>
                    <a:pt x="56267" y="4562"/>
                  </a:cubicBezTo>
                  <a:cubicBezTo>
                    <a:pt x="56184" y="4562"/>
                    <a:pt x="56101" y="4562"/>
                    <a:pt x="56019" y="4560"/>
                  </a:cubicBezTo>
                  <a:cubicBezTo>
                    <a:pt x="55844" y="4555"/>
                    <a:pt x="55669" y="4553"/>
                    <a:pt x="55494" y="4553"/>
                  </a:cubicBezTo>
                  <a:cubicBezTo>
                    <a:pt x="53966" y="4553"/>
                    <a:pt x="52438" y="4725"/>
                    <a:pt x="50899" y="4810"/>
                  </a:cubicBezTo>
                  <a:cubicBezTo>
                    <a:pt x="48518" y="4941"/>
                    <a:pt x="46137" y="5096"/>
                    <a:pt x="43756" y="5191"/>
                  </a:cubicBezTo>
                  <a:cubicBezTo>
                    <a:pt x="42493" y="5239"/>
                    <a:pt x="41231" y="5227"/>
                    <a:pt x="39981" y="5334"/>
                  </a:cubicBezTo>
                  <a:cubicBezTo>
                    <a:pt x="39182" y="5391"/>
                    <a:pt x="38384" y="5415"/>
                    <a:pt x="37588" y="5415"/>
                  </a:cubicBezTo>
                  <a:cubicBezTo>
                    <a:pt x="35713" y="5415"/>
                    <a:pt x="33843" y="5282"/>
                    <a:pt x="31980" y="5132"/>
                  </a:cubicBezTo>
                  <a:cubicBezTo>
                    <a:pt x="26956" y="4739"/>
                    <a:pt x="22169" y="3727"/>
                    <a:pt x="17538" y="2238"/>
                  </a:cubicBezTo>
                  <a:cubicBezTo>
                    <a:pt x="15454" y="1560"/>
                    <a:pt x="13418" y="845"/>
                    <a:pt x="11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6"/>
            <p:cNvSpPr/>
            <p:nvPr/>
          </p:nvSpPr>
          <p:spPr>
            <a:xfrm>
              <a:off x="4011937" y="1145"/>
              <a:ext cx="5131328" cy="2239379"/>
            </a:xfrm>
            <a:custGeom>
              <a:avLst/>
              <a:gdLst/>
              <a:ahLst/>
              <a:cxnLst/>
              <a:rect l="l" t="t" r="r" b="b"/>
              <a:pathLst>
                <a:path w="160354" h="69997" extrusionOk="0">
                  <a:moveTo>
                    <a:pt x="1" y="0"/>
                  </a:moveTo>
                  <a:cubicBezTo>
                    <a:pt x="3239" y="1345"/>
                    <a:pt x="6632" y="2429"/>
                    <a:pt x="10180" y="3250"/>
                  </a:cubicBezTo>
                  <a:cubicBezTo>
                    <a:pt x="14979" y="4346"/>
                    <a:pt x="19884" y="4977"/>
                    <a:pt x="24908" y="4977"/>
                  </a:cubicBezTo>
                  <a:cubicBezTo>
                    <a:pt x="27409" y="4977"/>
                    <a:pt x="29909" y="4822"/>
                    <a:pt x="32409" y="4727"/>
                  </a:cubicBezTo>
                  <a:cubicBezTo>
                    <a:pt x="33886" y="4679"/>
                    <a:pt x="35362" y="4572"/>
                    <a:pt x="36815" y="4477"/>
                  </a:cubicBezTo>
                  <a:cubicBezTo>
                    <a:pt x="39244" y="4334"/>
                    <a:pt x="41661" y="4120"/>
                    <a:pt x="44089" y="4120"/>
                  </a:cubicBezTo>
                  <a:cubicBezTo>
                    <a:pt x="45350" y="4120"/>
                    <a:pt x="46611" y="4118"/>
                    <a:pt x="47871" y="4118"/>
                  </a:cubicBezTo>
                  <a:cubicBezTo>
                    <a:pt x="53754" y="4118"/>
                    <a:pt x="59635" y="4143"/>
                    <a:pt x="65509" y="4417"/>
                  </a:cubicBezTo>
                  <a:cubicBezTo>
                    <a:pt x="68485" y="4572"/>
                    <a:pt x="71450" y="4739"/>
                    <a:pt x="74367" y="5191"/>
                  </a:cubicBezTo>
                  <a:cubicBezTo>
                    <a:pt x="80761" y="6203"/>
                    <a:pt x="86809" y="7965"/>
                    <a:pt x="92464" y="10442"/>
                  </a:cubicBezTo>
                  <a:cubicBezTo>
                    <a:pt x="95667" y="11859"/>
                    <a:pt x="98620" y="13490"/>
                    <a:pt x="100977" y="15692"/>
                  </a:cubicBezTo>
                  <a:cubicBezTo>
                    <a:pt x="103740" y="18264"/>
                    <a:pt x="105645" y="21134"/>
                    <a:pt x="106383" y="24455"/>
                  </a:cubicBezTo>
                  <a:cubicBezTo>
                    <a:pt x="107050" y="27480"/>
                    <a:pt x="107157" y="30516"/>
                    <a:pt x="107288" y="33564"/>
                  </a:cubicBezTo>
                  <a:cubicBezTo>
                    <a:pt x="107431" y="37005"/>
                    <a:pt x="107216" y="40434"/>
                    <a:pt x="107419" y="43874"/>
                  </a:cubicBezTo>
                  <a:cubicBezTo>
                    <a:pt x="107538" y="45851"/>
                    <a:pt x="107693" y="47839"/>
                    <a:pt x="108014" y="49804"/>
                  </a:cubicBezTo>
                  <a:cubicBezTo>
                    <a:pt x="108645" y="53578"/>
                    <a:pt x="109729" y="57269"/>
                    <a:pt x="111395" y="60853"/>
                  </a:cubicBezTo>
                  <a:cubicBezTo>
                    <a:pt x="112312" y="62853"/>
                    <a:pt x="113884" y="64508"/>
                    <a:pt x="116027" y="65841"/>
                  </a:cubicBezTo>
                  <a:cubicBezTo>
                    <a:pt x="119680" y="68116"/>
                    <a:pt x="123845" y="69071"/>
                    <a:pt x="128329" y="69071"/>
                  </a:cubicBezTo>
                  <a:cubicBezTo>
                    <a:pt x="129267" y="69071"/>
                    <a:pt x="130219" y="69029"/>
                    <a:pt x="131184" y="68949"/>
                  </a:cubicBezTo>
                  <a:cubicBezTo>
                    <a:pt x="135160" y="68627"/>
                    <a:pt x="139089" y="67985"/>
                    <a:pt x="143114" y="67806"/>
                  </a:cubicBezTo>
                  <a:cubicBezTo>
                    <a:pt x="144014" y="67768"/>
                    <a:pt x="144914" y="67747"/>
                    <a:pt x="145812" y="67747"/>
                  </a:cubicBezTo>
                  <a:cubicBezTo>
                    <a:pt x="147978" y="67747"/>
                    <a:pt x="150136" y="67869"/>
                    <a:pt x="152281" y="68163"/>
                  </a:cubicBezTo>
                  <a:cubicBezTo>
                    <a:pt x="155056" y="68532"/>
                    <a:pt x="157711" y="69247"/>
                    <a:pt x="160354" y="69997"/>
                  </a:cubicBezTo>
                  <a:lnTo>
                    <a:pt x="160354" y="64567"/>
                  </a:lnTo>
                  <a:cubicBezTo>
                    <a:pt x="159866" y="64401"/>
                    <a:pt x="159342" y="64270"/>
                    <a:pt x="158830" y="64163"/>
                  </a:cubicBezTo>
                  <a:cubicBezTo>
                    <a:pt x="154722" y="63282"/>
                    <a:pt x="150507" y="62996"/>
                    <a:pt x="146245" y="62877"/>
                  </a:cubicBezTo>
                  <a:cubicBezTo>
                    <a:pt x="143769" y="62805"/>
                    <a:pt x="141292" y="62865"/>
                    <a:pt x="138804" y="62793"/>
                  </a:cubicBezTo>
                  <a:cubicBezTo>
                    <a:pt x="135410" y="62686"/>
                    <a:pt x="132172" y="62174"/>
                    <a:pt x="129088" y="61091"/>
                  </a:cubicBezTo>
                  <a:cubicBezTo>
                    <a:pt x="127469" y="60531"/>
                    <a:pt x="126112" y="59686"/>
                    <a:pt x="125111" y="58555"/>
                  </a:cubicBezTo>
                  <a:cubicBezTo>
                    <a:pt x="123552" y="56769"/>
                    <a:pt x="122611" y="54781"/>
                    <a:pt x="121956" y="52733"/>
                  </a:cubicBezTo>
                  <a:cubicBezTo>
                    <a:pt x="121563" y="51483"/>
                    <a:pt x="121444" y="50220"/>
                    <a:pt x="121301" y="48946"/>
                  </a:cubicBezTo>
                  <a:cubicBezTo>
                    <a:pt x="121194" y="47863"/>
                    <a:pt x="121182" y="46791"/>
                    <a:pt x="121278" y="45708"/>
                  </a:cubicBezTo>
                  <a:cubicBezTo>
                    <a:pt x="121420" y="43839"/>
                    <a:pt x="121587" y="42005"/>
                    <a:pt x="121790" y="40136"/>
                  </a:cubicBezTo>
                  <a:cubicBezTo>
                    <a:pt x="121956" y="38695"/>
                    <a:pt x="122087" y="37255"/>
                    <a:pt x="122266" y="35790"/>
                  </a:cubicBezTo>
                  <a:cubicBezTo>
                    <a:pt x="122480" y="34064"/>
                    <a:pt x="122659" y="32337"/>
                    <a:pt x="122766" y="30599"/>
                  </a:cubicBezTo>
                  <a:cubicBezTo>
                    <a:pt x="122968" y="27420"/>
                    <a:pt x="122373" y="24301"/>
                    <a:pt x="121266" y="21253"/>
                  </a:cubicBezTo>
                  <a:cubicBezTo>
                    <a:pt x="120468" y="19121"/>
                    <a:pt x="119515" y="17062"/>
                    <a:pt x="118134" y="15109"/>
                  </a:cubicBezTo>
                  <a:cubicBezTo>
                    <a:pt x="116765" y="13204"/>
                    <a:pt x="114860" y="11620"/>
                    <a:pt x="112741" y="10180"/>
                  </a:cubicBezTo>
                  <a:cubicBezTo>
                    <a:pt x="110336" y="8513"/>
                    <a:pt x="107716" y="7120"/>
                    <a:pt x="104835" y="5953"/>
                  </a:cubicBezTo>
                  <a:cubicBezTo>
                    <a:pt x="100013" y="4024"/>
                    <a:pt x="94870" y="2750"/>
                    <a:pt x="89571" y="1857"/>
                  </a:cubicBezTo>
                  <a:cubicBezTo>
                    <a:pt x="85976" y="1250"/>
                    <a:pt x="82392" y="643"/>
                    <a:pt x="787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6"/>
            <p:cNvSpPr/>
            <p:nvPr/>
          </p:nvSpPr>
          <p:spPr>
            <a:xfrm>
              <a:off x="1153" y="3352359"/>
              <a:ext cx="2399200" cy="1789564"/>
            </a:xfrm>
            <a:custGeom>
              <a:avLst/>
              <a:gdLst/>
              <a:ahLst/>
              <a:cxnLst/>
              <a:rect l="l" t="t" r="r" b="b"/>
              <a:pathLst>
                <a:path w="74975" h="55937" extrusionOk="0">
                  <a:moveTo>
                    <a:pt x="0" y="1"/>
                  </a:moveTo>
                  <a:lnTo>
                    <a:pt x="0" y="17265"/>
                  </a:lnTo>
                  <a:cubicBezTo>
                    <a:pt x="631" y="17360"/>
                    <a:pt x="1251" y="17467"/>
                    <a:pt x="1882" y="17539"/>
                  </a:cubicBezTo>
                  <a:cubicBezTo>
                    <a:pt x="5227" y="17896"/>
                    <a:pt x="8609" y="17872"/>
                    <a:pt x="11954" y="18063"/>
                  </a:cubicBezTo>
                  <a:cubicBezTo>
                    <a:pt x="14252" y="18194"/>
                    <a:pt x="16526" y="18396"/>
                    <a:pt x="18753" y="18825"/>
                  </a:cubicBezTo>
                  <a:cubicBezTo>
                    <a:pt x="22110" y="19456"/>
                    <a:pt x="25170" y="20575"/>
                    <a:pt x="28123" y="21932"/>
                  </a:cubicBezTo>
                  <a:cubicBezTo>
                    <a:pt x="31933" y="23682"/>
                    <a:pt x="35243" y="25814"/>
                    <a:pt x="37684" y="28683"/>
                  </a:cubicBezTo>
                  <a:cubicBezTo>
                    <a:pt x="39767" y="31160"/>
                    <a:pt x="40696" y="33827"/>
                    <a:pt x="40386" y="36720"/>
                  </a:cubicBezTo>
                  <a:cubicBezTo>
                    <a:pt x="40208" y="38434"/>
                    <a:pt x="39744" y="40113"/>
                    <a:pt x="39446" y="41828"/>
                  </a:cubicBezTo>
                  <a:cubicBezTo>
                    <a:pt x="39053" y="44078"/>
                    <a:pt x="39196" y="46304"/>
                    <a:pt x="40208" y="48435"/>
                  </a:cubicBezTo>
                  <a:cubicBezTo>
                    <a:pt x="41720" y="51638"/>
                    <a:pt x="44458" y="54067"/>
                    <a:pt x="48018" y="55936"/>
                  </a:cubicBezTo>
                  <a:lnTo>
                    <a:pt x="74974" y="55936"/>
                  </a:lnTo>
                  <a:cubicBezTo>
                    <a:pt x="72212" y="54627"/>
                    <a:pt x="69616" y="53174"/>
                    <a:pt x="67330" y="51388"/>
                  </a:cubicBezTo>
                  <a:cubicBezTo>
                    <a:pt x="65449" y="49912"/>
                    <a:pt x="63854" y="48293"/>
                    <a:pt x="62377" y="46566"/>
                  </a:cubicBezTo>
                  <a:cubicBezTo>
                    <a:pt x="59258" y="42935"/>
                    <a:pt x="56972" y="39030"/>
                    <a:pt x="56007" y="34731"/>
                  </a:cubicBezTo>
                  <a:cubicBezTo>
                    <a:pt x="55174" y="31052"/>
                    <a:pt x="54222" y="27409"/>
                    <a:pt x="52948" y="23825"/>
                  </a:cubicBezTo>
                  <a:cubicBezTo>
                    <a:pt x="51888" y="20861"/>
                    <a:pt x="50840" y="17896"/>
                    <a:pt x="48995" y="15146"/>
                  </a:cubicBezTo>
                  <a:cubicBezTo>
                    <a:pt x="47840" y="13407"/>
                    <a:pt x="46471" y="11788"/>
                    <a:pt x="44637" y="10419"/>
                  </a:cubicBezTo>
                  <a:cubicBezTo>
                    <a:pt x="42053" y="8490"/>
                    <a:pt x="38922" y="7240"/>
                    <a:pt x="35481" y="6395"/>
                  </a:cubicBezTo>
                  <a:cubicBezTo>
                    <a:pt x="32254" y="5609"/>
                    <a:pt x="28885" y="5549"/>
                    <a:pt x="25563" y="5442"/>
                  </a:cubicBezTo>
                  <a:cubicBezTo>
                    <a:pt x="23027" y="5371"/>
                    <a:pt x="20515" y="5264"/>
                    <a:pt x="18015" y="5002"/>
                  </a:cubicBezTo>
                  <a:cubicBezTo>
                    <a:pt x="14383" y="4609"/>
                    <a:pt x="10811" y="4025"/>
                    <a:pt x="7394" y="2989"/>
                  </a:cubicBezTo>
                  <a:cubicBezTo>
                    <a:pt x="4799" y="2180"/>
                    <a:pt x="2358" y="11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6"/>
            <p:cNvSpPr/>
            <p:nvPr/>
          </p:nvSpPr>
          <p:spPr>
            <a:xfrm>
              <a:off x="1153" y="2982142"/>
              <a:ext cx="3253376" cy="2159782"/>
            </a:xfrm>
            <a:custGeom>
              <a:avLst/>
              <a:gdLst/>
              <a:ahLst/>
              <a:cxnLst/>
              <a:rect l="l" t="t" r="r" b="b"/>
              <a:pathLst>
                <a:path w="101668" h="67509" extrusionOk="0">
                  <a:moveTo>
                    <a:pt x="0" y="0"/>
                  </a:moveTo>
                  <a:lnTo>
                    <a:pt x="0" y="11001"/>
                  </a:lnTo>
                  <a:cubicBezTo>
                    <a:pt x="1346" y="11668"/>
                    <a:pt x="2715" y="12299"/>
                    <a:pt x="4108" y="12883"/>
                  </a:cubicBezTo>
                  <a:cubicBezTo>
                    <a:pt x="10133" y="15359"/>
                    <a:pt x="16729" y="16169"/>
                    <a:pt x="23444" y="16538"/>
                  </a:cubicBezTo>
                  <a:cubicBezTo>
                    <a:pt x="25468" y="16657"/>
                    <a:pt x="27504" y="16669"/>
                    <a:pt x="29552" y="16752"/>
                  </a:cubicBezTo>
                  <a:cubicBezTo>
                    <a:pt x="32588" y="16847"/>
                    <a:pt x="35481" y="17359"/>
                    <a:pt x="38255" y="18264"/>
                  </a:cubicBezTo>
                  <a:cubicBezTo>
                    <a:pt x="40994" y="19157"/>
                    <a:pt x="43482" y="20360"/>
                    <a:pt x="45518" y="22015"/>
                  </a:cubicBezTo>
                  <a:cubicBezTo>
                    <a:pt x="47733" y="23801"/>
                    <a:pt x="49388" y="25884"/>
                    <a:pt x="50566" y="28158"/>
                  </a:cubicBezTo>
                  <a:cubicBezTo>
                    <a:pt x="53067" y="33016"/>
                    <a:pt x="54686" y="38076"/>
                    <a:pt x="55865" y="43196"/>
                  </a:cubicBezTo>
                  <a:cubicBezTo>
                    <a:pt x="56853" y="47506"/>
                    <a:pt x="58139" y="51733"/>
                    <a:pt x="61068" y="55578"/>
                  </a:cubicBezTo>
                  <a:cubicBezTo>
                    <a:pt x="63008" y="58126"/>
                    <a:pt x="65116" y="60567"/>
                    <a:pt x="67830" y="62674"/>
                  </a:cubicBezTo>
                  <a:cubicBezTo>
                    <a:pt x="70295" y="64591"/>
                    <a:pt x="73152" y="66163"/>
                    <a:pt x="76177" y="67508"/>
                  </a:cubicBezTo>
                  <a:lnTo>
                    <a:pt x="101668" y="67508"/>
                  </a:lnTo>
                  <a:cubicBezTo>
                    <a:pt x="98429" y="66735"/>
                    <a:pt x="95167" y="65996"/>
                    <a:pt x="92036" y="64984"/>
                  </a:cubicBezTo>
                  <a:cubicBezTo>
                    <a:pt x="87273" y="63448"/>
                    <a:pt x="83058" y="61317"/>
                    <a:pt x="79391" y="58579"/>
                  </a:cubicBezTo>
                  <a:cubicBezTo>
                    <a:pt x="76320" y="56305"/>
                    <a:pt x="73617" y="53792"/>
                    <a:pt x="71188" y="51114"/>
                  </a:cubicBezTo>
                  <a:cubicBezTo>
                    <a:pt x="68592" y="48256"/>
                    <a:pt x="66544" y="45208"/>
                    <a:pt x="65532" y="41791"/>
                  </a:cubicBezTo>
                  <a:cubicBezTo>
                    <a:pt x="64747" y="39136"/>
                    <a:pt x="64604" y="36421"/>
                    <a:pt x="64425" y="33730"/>
                  </a:cubicBezTo>
                  <a:cubicBezTo>
                    <a:pt x="64294" y="31575"/>
                    <a:pt x="64211" y="29408"/>
                    <a:pt x="63687" y="27289"/>
                  </a:cubicBezTo>
                  <a:cubicBezTo>
                    <a:pt x="63056" y="24729"/>
                    <a:pt x="62127" y="22241"/>
                    <a:pt x="60044" y="20098"/>
                  </a:cubicBezTo>
                  <a:cubicBezTo>
                    <a:pt x="58746" y="18752"/>
                    <a:pt x="57186" y="17609"/>
                    <a:pt x="55543" y="16526"/>
                  </a:cubicBezTo>
                  <a:cubicBezTo>
                    <a:pt x="52698" y="14633"/>
                    <a:pt x="49638" y="13014"/>
                    <a:pt x="46090" y="12002"/>
                  </a:cubicBezTo>
                  <a:cubicBezTo>
                    <a:pt x="41622" y="10729"/>
                    <a:pt x="37019" y="10138"/>
                    <a:pt x="32314" y="10138"/>
                  </a:cubicBezTo>
                  <a:cubicBezTo>
                    <a:pt x="31251" y="10138"/>
                    <a:pt x="30184" y="10168"/>
                    <a:pt x="29111" y="10228"/>
                  </a:cubicBezTo>
                  <a:cubicBezTo>
                    <a:pt x="27165" y="10330"/>
                    <a:pt x="25226" y="10498"/>
                    <a:pt x="23266" y="10498"/>
                  </a:cubicBezTo>
                  <a:cubicBezTo>
                    <a:pt x="22720" y="10498"/>
                    <a:pt x="22172" y="10485"/>
                    <a:pt x="21622" y="10454"/>
                  </a:cubicBezTo>
                  <a:cubicBezTo>
                    <a:pt x="20003" y="10347"/>
                    <a:pt x="18396" y="10180"/>
                    <a:pt x="16884" y="9763"/>
                  </a:cubicBezTo>
                  <a:cubicBezTo>
                    <a:pt x="12621" y="8596"/>
                    <a:pt x="8871" y="6763"/>
                    <a:pt x="5608" y="4382"/>
                  </a:cubicBezTo>
                  <a:cubicBezTo>
                    <a:pt x="3679" y="2965"/>
                    <a:pt x="1774" y="153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6"/>
            <p:cNvSpPr/>
            <p:nvPr/>
          </p:nvSpPr>
          <p:spPr>
            <a:xfrm>
              <a:off x="8036449" y="1145"/>
              <a:ext cx="1106816" cy="1689748"/>
            </a:xfrm>
            <a:custGeom>
              <a:avLst/>
              <a:gdLst/>
              <a:ahLst/>
              <a:cxnLst/>
              <a:rect l="l" t="t" r="r" b="b"/>
              <a:pathLst>
                <a:path w="34588" h="52817" extrusionOk="0">
                  <a:moveTo>
                    <a:pt x="0" y="0"/>
                  </a:moveTo>
                  <a:cubicBezTo>
                    <a:pt x="1977" y="1738"/>
                    <a:pt x="3453" y="3691"/>
                    <a:pt x="4263" y="5953"/>
                  </a:cubicBezTo>
                  <a:cubicBezTo>
                    <a:pt x="5013" y="8084"/>
                    <a:pt x="5346" y="10251"/>
                    <a:pt x="5644" y="12442"/>
                  </a:cubicBezTo>
                  <a:cubicBezTo>
                    <a:pt x="5965" y="14859"/>
                    <a:pt x="5930" y="17252"/>
                    <a:pt x="6001" y="19657"/>
                  </a:cubicBezTo>
                  <a:cubicBezTo>
                    <a:pt x="6132" y="23908"/>
                    <a:pt x="5918" y="28158"/>
                    <a:pt x="6418" y="32397"/>
                  </a:cubicBezTo>
                  <a:cubicBezTo>
                    <a:pt x="6727" y="35100"/>
                    <a:pt x="7358" y="37743"/>
                    <a:pt x="8549" y="40291"/>
                  </a:cubicBezTo>
                  <a:cubicBezTo>
                    <a:pt x="9382" y="42089"/>
                    <a:pt x="10454" y="43803"/>
                    <a:pt x="12133" y="45256"/>
                  </a:cubicBezTo>
                  <a:cubicBezTo>
                    <a:pt x="15002" y="47744"/>
                    <a:pt x="18503" y="49589"/>
                    <a:pt x="22503" y="50863"/>
                  </a:cubicBezTo>
                  <a:cubicBezTo>
                    <a:pt x="25575" y="51840"/>
                    <a:pt x="28790" y="52399"/>
                    <a:pt x="32088" y="52685"/>
                  </a:cubicBezTo>
                  <a:cubicBezTo>
                    <a:pt x="32909" y="52756"/>
                    <a:pt x="33754" y="52804"/>
                    <a:pt x="34588" y="52816"/>
                  </a:cubicBezTo>
                  <a:lnTo>
                    <a:pt x="34588" y="35159"/>
                  </a:lnTo>
                  <a:cubicBezTo>
                    <a:pt x="33385" y="34421"/>
                    <a:pt x="32302" y="33623"/>
                    <a:pt x="31242" y="32778"/>
                  </a:cubicBezTo>
                  <a:cubicBezTo>
                    <a:pt x="29230" y="31147"/>
                    <a:pt x="27373" y="29444"/>
                    <a:pt x="25765" y="27575"/>
                  </a:cubicBezTo>
                  <a:cubicBezTo>
                    <a:pt x="23098" y="24467"/>
                    <a:pt x="21181" y="21086"/>
                    <a:pt x="19919" y="17490"/>
                  </a:cubicBezTo>
                  <a:cubicBezTo>
                    <a:pt x="18729" y="14085"/>
                    <a:pt x="18122" y="10608"/>
                    <a:pt x="18086" y="7084"/>
                  </a:cubicBezTo>
                  <a:cubicBezTo>
                    <a:pt x="18086" y="6417"/>
                    <a:pt x="18157" y="5739"/>
                    <a:pt x="18217" y="5072"/>
                  </a:cubicBezTo>
                  <a:cubicBezTo>
                    <a:pt x="18336" y="3381"/>
                    <a:pt x="18622" y="1679"/>
                    <a:pt x="19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6"/>
            <p:cNvSpPr/>
            <p:nvPr/>
          </p:nvSpPr>
          <p:spPr>
            <a:xfrm>
              <a:off x="1153" y="4166664"/>
              <a:ext cx="1055392" cy="976027"/>
            </a:xfrm>
            <a:custGeom>
              <a:avLst/>
              <a:gdLst/>
              <a:ahLst/>
              <a:cxnLst/>
              <a:rect l="l" t="t" r="r" b="b"/>
              <a:pathLst>
                <a:path w="32981" h="30508" extrusionOk="0">
                  <a:moveTo>
                    <a:pt x="10247" y="1"/>
                  </a:moveTo>
                  <a:cubicBezTo>
                    <a:pt x="10126" y="1"/>
                    <a:pt x="10004" y="2"/>
                    <a:pt x="9883" y="3"/>
                  </a:cubicBezTo>
                  <a:cubicBezTo>
                    <a:pt x="8525" y="27"/>
                    <a:pt x="7180" y="111"/>
                    <a:pt x="5835" y="289"/>
                  </a:cubicBezTo>
                  <a:cubicBezTo>
                    <a:pt x="3906" y="539"/>
                    <a:pt x="2025" y="873"/>
                    <a:pt x="239" y="1480"/>
                  </a:cubicBezTo>
                  <a:cubicBezTo>
                    <a:pt x="167" y="1516"/>
                    <a:pt x="96" y="1539"/>
                    <a:pt x="0" y="1551"/>
                  </a:cubicBezTo>
                  <a:lnTo>
                    <a:pt x="0" y="10719"/>
                  </a:lnTo>
                  <a:cubicBezTo>
                    <a:pt x="2778" y="10159"/>
                    <a:pt x="5574" y="9834"/>
                    <a:pt x="8430" y="9834"/>
                  </a:cubicBezTo>
                  <a:cubicBezTo>
                    <a:pt x="8794" y="9834"/>
                    <a:pt x="9159" y="9839"/>
                    <a:pt x="9525" y="9850"/>
                  </a:cubicBezTo>
                  <a:cubicBezTo>
                    <a:pt x="13812" y="9981"/>
                    <a:pt x="17205" y="11374"/>
                    <a:pt x="19896" y="13839"/>
                  </a:cubicBezTo>
                  <a:cubicBezTo>
                    <a:pt x="22408" y="16101"/>
                    <a:pt x="22908" y="18851"/>
                    <a:pt x="22896" y="21637"/>
                  </a:cubicBezTo>
                  <a:cubicBezTo>
                    <a:pt x="22872" y="24066"/>
                    <a:pt x="21920" y="26423"/>
                    <a:pt x="20586" y="28650"/>
                  </a:cubicBezTo>
                  <a:cubicBezTo>
                    <a:pt x="20217" y="29281"/>
                    <a:pt x="19801" y="29888"/>
                    <a:pt x="19384" y="30507"/>
                  </a:cubicBezTo>
                  <a:lnTo>
                    <a:pt x="32981" y="30507"/>
                  </a:lnTo>
                  <a:lnTo>
                    <a:pt x="32981" y="30483"/>
                  </a:lnTo>
                  <a:cubicBezTo>
                    <a:pt x="32064" y="28614"/>
                    <a:pt x="31397" y="26721"/>
                    <a:pt x="31492" y="24685"/>
                  </a:cubicBezTo>
                  <a:cubicBezTo>
                    <a:pt x="31576" y="23244"/>
                    <a:pt x="31695" y="21780"/>
                    <a:pt x="31778" y="20339"/>
                  </a:cubicBezTo>
                  <a:cubicBezTo>
                    <a:pt x="31957" y="17113"/>
                    <a:pt x="31588" y="13910"/>
                    <a:pt x="30683" y="10743"/>
                  </a:cubicBezTo>
                  <a:cubicBezTo>
                    <a:pt x="29826" y="7790"/>
                    <a:pt x="27766" y="5468"/>
                    <a:pt x="24623" y="3671"/>
                  </a:cubicBezTo>
                  <a:cubicBezTo>
                    <a:pt x="22837" y="2647"/>
                    <a:pt x="20824" y="1932"/>
                    <a:pt x="18729" y="1337"/>
                  </a:cubicBezTo>
                  <a:cubicBezTo>
                    <a:pt x="15996" y="548"/>
                    <a:pt x="13187" y="1"/>
                    <a:pt x="10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6"/>
            <p:cNvSpPr/>
            <p:nvPr/>
          </p:nvSpPr>
          <p:spPr>
            <a:xfrm>
              <a:off x="8637665" y="1145"/>
              <a:ext cx="505600" cy="1105789"/>
            </a:xfrm>
            <a:custGeom>
              <a:avLst/>
              <a:gdLst/>
              <a:ahLst/>
              <a:cxnLst/>
              <a:rect l="l" t="t" r="r" b="b"/>
              <a:pathLst>
                <a:path w="15800" h="34564" extrusionOk="0">
                  <a:moveTo>
                    <a:pt x="893" y="0"/>
                  </a:moveTo>
                  <a:cubicBezTo>
                    <a:pt x="322" y="2274"/>
                    <a:pt x="24" y="4572"/>
                    <a:pt x="24" y="6906"/>
                  </a:cubicBezTo>
                  <a:cubicBezTo>
                    <a:pt x="0" y="9870"/>
                    <a:pt x="322" y="12799"/>
                    <a:pt x="1191" y="15704"/>
                  </a:cubicBezTo>
                  <a:cubicBezTo>
                    <a:pt x="2286" y="19455"/>
                    <a:pt x="4072" y="22991"/>
                    <a:pt x="6668" y="26313"/>
                  </a:cubicBezTo>
                  <a:cubicBezTo>
                    <a:pt x="8704" y="28920"/>
                    <a:pt x="11276" y="31206"/>
                    <a:pt x="14062" y="33385"/>
                  </a:cubicBezTo>
                  <a:cubicBezTo>
                    <a:pt x="14597" y="33802"/>
                    <a:pt x="15193" y="34207"/>
                    <a:pt x="15800" y="34564"/>
                  </a:cubicBezTo>
                  <a:lnTo>
                    <a:pt x="158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6"/>
            <p:cNvSpPr/>
            <p:nvPr/>
          </p:nvSpPr>
          <p:spPr>
            <a:xfrm>
              <a:off x="769" y="3919554"/>
              <a:ext cx="1503456" cy="1222753"/>
            </a:xfrm>
            <a:custGeom>
              <a:avLst/>
              <a:gdLst/>
              <a:ahLst/>
              <a:cxnLst/>
              <a:rect l="l" t="t" r="r" b="b"/>
              <a:pathLst>
                <a:path w="46983" h="38220" extrusionOk="0">
                  <a:moveTo>
                    <a:pt x="1" y="0"/>
                  </a:moveTo>
                  <a:lnTo>
                    <a:pt x="1" y="8775"/>
                  </a:lnTo>
                  <a:lnTo>
                    <a:pt x="12" y="8775"/>
                  </a:lnTo>
                  <a:cubicBezTo>
                    <a:pt x="1822" y="8132"/>
                    <a:pt x="3751" y="7811"/>
                    <a:pt x="5716" y="7573"/>
                  </a:cubicBezTo>
                  <a:cubicBezTo>
                    <a:pt x="7185" y="7385"/>
                    <a:pt x="8685" y="7234"/>
                    <a:pt x="10177" y="7234"/>
                  </a:cubicBezTo>
                  <a:cubicBezTo>
                    <a:pt x="10763" y="7234"/>
                    <a:pt x="11349" y="7257"/>
                    <a:pt x="11931" y="7311"/>
                  </a:cubicBezTo>
                  <a:cubicBezTo>
                    <a:pt x="16336" y="7716"/>
                    <a:pt x="20491" y="8775"/>
                    <a:pt x="24206" y="10633"/>
                  </a:cubicBezTo>
                  <a:cubicBezTo>
                    <a:pt x="27623" y="12347"/>
                    <a:pt x="30052" y="14681"/>
                    <a:pt x="31064" y="17764"/>
                  </a:cubicBezTo>
                  <a:cubicBezTo>
                    <a:pt x="31743" y="19884"/>
                    <a:pt x="32088" y="22027"/>
                    <a:pt x="32302" y="24206"/>
                  </a:cubicBezTo>
                  <a:cubicBezTo>
                    <a:pt x="32505" y="26313"/>
                    <a:pt x="32374" y="28420"/>
                    <a:pt x="32183" y="30516"/>
                  </a:cubicBezTo>
                  <a:cubicBezTo>
                    <a:pt x="31921" y="33195"/>
                    <a:pt x="32326" y="35767"/>
                    <a:pt x="33624" y="38219"/>
                  </a:cubicBezTo>
                  <a:lnTo>
                    <a:pt x="46983" y="38219"/>
                  </a:lnTo>
                  <a:cubicBezTo>
                    <a:pt x="45125" y="37183"/>
                    <a:pt x="43530" y="35933"/>
                    <a:pt x="42149" y="34505"/>
                  </a:cubicBezTo>
                  <a:cubicBezTo>
                    <a:pt x="39815" y="32111"/>
                    <a:pt x="38696" y="29433"/>
                    <a:pt x="38672" y="26468"/>
                  </a:cubicBezTo>
                  <a:cubicBezTo>
                    <a:pt x="38648" y="24384"/>
                    <a:pt x="39160" y="22348"/>
                    <a:pt x="39577" y="20289"/>
                  </a:cubicBezTo>
                  <a:cubicBezTo>
                    <a:pt x="39815" y="19146"/>
                    <a:pt x="39898" y="18003"/>
                    <a:pt x="39767" y="16848"/>
                  </a:cubicBezTo>
                  <a:cubicBezTo>
                    <a:pt x="39398" y="13657"/>
                    <a:pt x="37374" y="11049"/>
                    <a:pt x="34600" y="8716"/>
                  </a:cubicBezTo>
                  <a:cubicBezTo>
                    <a:pt x="32695" y="7085"/>
                    <a:pt x="30397" y="5858"/>
                    <a:pt x="27980" y="4703"/>
                  </a:cubicBezTo>
                  <a:cubicBezTo>
                    <a:pt x="25754" y="3656"/>
                    <a:pt x="23432" y="2739"/>
                    <a:pt x="20944" y="2072"/>
                  </a:cubicBezTo>
                  <a:cubicBezTo>
                    <a:pt x="16907" y="989"/>
                    <a:pt x="12716" y="762"/>
                    <a:pt x="8502" y="596"/>
                  </a:cubicBezTo>
                  <a:cubicBezTo>
                    <a:pt x="5656" y="500"/>
                    <a:pt x="2810" y="44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6"/>
            <p:cNvSpPr/>
            <p:nvPr/>
          </p:nvSpPr>
          <p:spPr>
            <a:xfrm>
              <a:off x="2669665" y="1145"/>
              <a:ext cx="6135680" cy="5141931"/>
            </a:xfrm>
            <a:custGeom>
              <a:avLst/>
              <a:gdLst/>
              <a:ahLst/>
              <a:cxnLst/>
              <a:rect l="l" t="t" r="r" b="b"/>
              <a:pathLst>
                <a:path w="191740" h="160723" extrusionOk="0">
                  <a:moveTo>
                    <a:pt x="1" y="0"/>
                  </a:moveTo>
                  <a:cubicBezTo>
                    <a:pt x="37" y="95"/>
                    <a:pt x="72" y="167"/>
                    <a:pt x="108" y="250"/>
                  </a:cubicBezTo>
                  <a:cubicBezTo>
                    <a:pt x="1358" y="3334"/>
                    <a:pt x="3120" y="6251"/>
                    <a:pt x="5001" y="9144"/>
                  </a:cubicBezTo>
                  <a:cubicBezTo>
                    <a:pt x="7966" y="13704"/>
                    <a:pt x="11645" y="17871"/>
                    <a:pt x="16479" y="21443"/>
                  </a:cubicBezTo>
                  <a:cubicBezTo>
                    <a:pt x="20313" y="24289"/>
                    <a:pt x="24659" y="26253"/>
                    <a:pt x="30112" y="26682"/>
                  </a:cubicBezTo>
                  <a:cubicBezTo>
                    <a:pt x="31018" y="26756"/>
                    <a:pt x="31916" y="26792"/>
                    <a:pt x="32809" y="26792"/>
                  </a:cubicBezTo>
                  <a:cubicBezTo>
                    <a:pt x="35775" y="26792"/>
                    <a:pt x="38669" y="26393"/>
                    <a:pt x="41506" y="25670"/>
                  </a:cubicBezTo>
                  <a:cubicBezTo>
                    <a:pt x="45280" y="24717"/>
                    <a:pt x="48888" y="23467"/>
                    <a:pt x="52484" y="22205"/>
                  </a:cubicBezTo>
                  <a:cubicBezTo>
                    <a:pt x="59425" y="19752"/>
                    <a:pt x="66557" y="17728"/>
                    <a:pt x="74224" y="16990"/>
                  </a:cubicBezTo>
                  <a:cubicBezTo>
                    <a:pt x="76613" y="16765"/>
                    <a:pt x="79007" y="16627"/>
                    <a:pt x="81406" y="16627"/>
                  </a:cubicBezTo>
                  <a:cubicBezTo>
                    <a:pt x="82559" y="16627"/>
                    <a:pt x="83713" y="16659"/>
                    <a:pt x="84869" y="16728"/>
                  </a:cubicBezTo>
                  <a:cubicBezTo>
                    <a:pt x="89333" y="16978"/>
                    <a:pt x="93620" y="17800"/>
                    <a:pt x="97739" y="19109"/>
                  </a:cubicBezTo>
                  <a:cubicBezTo>
                    <a:pt x="102156" y="20526"/>
                    <a:pt x="105907" y="22681"/>
                    <a:pt x="109503" y="25051"/>
                  </a:cubicBezTo>
                  <a:cubicBezTo>
                    <a:pt x="113384" y="27587"/>
                    <a:pt x="116146" y="30706"/>
                    <a:pt x="118051" y="34290"/>
                  </a:cubicBezTo>
                  <a:cubicBezTo>
                    <a:pt x="119754" y="37457"/>
                    <a:pt x="120325" y="40815"/>
                    <a:pt x="120444" y="44208"/>
                  </a:cubicBezTo>
                  <a:cubicBezTo>
                    <a:pt x="120552" y="47089"/>
                    <a:pt x="120230" y="49982"/>
                    <a:pt x="119730" y="52840"/>
                  </a:cubicBezTo>
                  <a:cubicBezTo>
                    <a:pt x="119278" y="55531"/>
                    <a:pt x="118682" y="58221"/>
                    <a:pt x="118051" y="60900"/>
                  </a:cubicBezTo>
                  <a:cubicBezTo>
                    <a:pt x="117039" y="65318"/>
                    <a:pt x="115968" y="69747"/>
                    <a:pt x="115646" y="74235"/>
                  </a:cubicBezTo>
                  <a:cubicBezTo>
                    <a:pt x="115420" y="77331"/>
                    <a:pt x="115682" y="80391"/>
                    <a:pt x="117254" y="83308"/>
                  </a:cubicBezTo>
                  <a:cubicBezTo>
                    <a:pt x="118861" y="86284"/>
                    <a:pt x="121695" y="88213"/>
                    <a:pt x="125850" y="88999"/>
                  </a:cubicBezTo>
                  <a:cubicBezTo>
                    <a:pt x="127707" y="89354"/>
                    <a:pt x="129578" y="89445"/>
                    <a:pt x="131464" y="89445"/>
                  </a:cubicBezTo>
                  <a:cubicBezTo>
                    <a:pt x="131985" y="89445"/>
                    <a:pt x="132506" y="89438"/>
                    <a:pt x="133029" y="89428"/>
                  </a:cubicBezTo>
                  <a:cubicBezTo>
                    <a:pt x="135744" y="89392"/>
                    <a:pt x="138423" y="89094"/>
                    <a:pt x="141126" y="88868"/>
                  </a:cubicBezTo>
                  <a:cubicBezTo>
                    <a:pt x="143864" y="88642"/>
                    <a:pt x="146602" y="88392"/>
                    <a:pt x="149365" y="88344"/>
                  </a:cubicBezTo>
                  <a:cubicBezTo>
                    <a:pt x="149611" y="88341"/>
                    <a:pt x="149856" y="88339"/>
                    <a:pt x="150102" y="88339"/>
                  </a:cubicBezTo>
                  <a:cubicBezTo>
                    <a:pt x="151591" y="88339"/>
                    <a:pt x="153072" y="88402"/>
                    <a:pt x="154544" y="88535"/>
                  </a:cubicBezTo>
                  <a:cubicBezTo>
                    <a:pt x="157651" y="88820"/>
                    <a:pt x="160509" y="89594"/>
                    <a:pt x="162914" y="91130"/>
                  </a:cubicBezTo>
                  <a:cubicBezTo>
                    <a:pt x="166045" y="93130"/>
                    <a:pt x="168367" y="95619"/>
                    <a:pt x="170094" y="98417"/>
                  </a:cubicBezTo>
                  <a:cubicBezTo>
                    <a:pt x="171987" y="101489"/>
                    <a:pt x="173296" y="104703"/>
                    <a:pt x="174380" y="107989"/>
                  </a:cubicBezTo>
                  <a:cubicBezTo>
                    <a:pt x="175297" y="110740"/>
                    <a:pt x="176106" y="113526"/>
                    <a:pt x="176809" y="116312"/>
                  </a:cubicBezTo>
                  <a:cubicBezTo>
                    <a:pt x="177630" y="119550"/>
                    <a:pt x="178345" y="122813"/>
                    <a:pt x="178987" y="126087"/>
                  </a:cubicBezTo>
                  <a:cubicBezTo>
                    <a:pt x="179607" y="129302"/>
                    <a:pt x="180261" y="132516"/>
                    <a:pt x="180952" y="135731"/>
                  </a:cubicBezTo>
                  <a:cubicBezTo>
                    <a:pt x="181500" y="138362"/>
                    <a:pt x="182155" y="140982"/>
                    <a:pt x="182964" y="143589"/>
                  </a:cubicBezTo>
                  <a:cubicBezTo>
                    <a:pt x="183583" y="145518"/>
                    <a:pt x="184262" y="147459"/>
                    <a:pt x="185024" y="149364"/>
                  </a:cubicBezTo>
                  <a:cubicBezTo>
                    <a:pt x="186060" y="152031"/>
                    <a:pt x="187191" y="154662"/>
                    <a:pt x="188596" y="157222"/>
                  </a:cubicBezTo>
                  <a:cubicBezTo>
                    <a:pt x="189239" y="158400"/>
                    <a:pt x="189929" y="159555"/>
                    <a:pt x="190620" y="160722"/>
                  </a:cubicBezTo>
                  <a:lnTo>
                    <a:pt x="191739" y="160722"/>
                  </a:lnTo>
                  <a:cubicBezTo>
                    <a:pt x="190822" y="159305"/>
                    <a:pt x="189977" y="157877"/>
                    <a:pt x="189251" y="156400"/>
                  </a:cubicBezTo>
                  <a:cubicBezTo>
                    <a:pt x="186584" y="151030"/>
                    <a:pt x="184476" y="145566"/>
                    <a:pt x="183012" y="139958"/>
                  </a:cubicBezTo>
                  <a:cubicBezTo>
                    <a:pt x="182047" y="136243"/>
                    <a:pt x="181345" y="132492"/>
                    <a:pt x="180571" y="128754"/>
                  </a:cubicBezTo>
                  <a:cubicBezTo>
                    <a:pt x="179892" y="125373"/>
                    <a:pt x="179238" y="121991"/>
                    <a:pt x="178428" y="118634"/>
                  </a:cubicBezTo>
                  <a:cubicBezTo>
                    <a:pt x="177202" y="113514"/>
                    <a:pt x="175868" y="108418"/>
                    <a:pt x="173784" y="103453"/>
                  </a:cubicBezTo>
                  <a:cubicBezTo>
                    <a:pt x="172213" y="99667"/>
                    <a:pt x="170141" y="96095"/>
                    <a:pt x="166795" y="92976"/>
                  </a:cubicBezTo>
                  <a:cubicBezTo>
                    <a:pt x="163378" y="89809"/>
                    <a:pt x="159116" y="87999"/>
                    <a:pt x="153722" y="87689"/>
                  </a:cubicBezTo>
                  <a:cubicBezTo>
                    <a:pt x="152623" y="87628"/>
                    <a:pt x="151526" y="87601"/>
                    <a:pt x="150431" y="87601"/>
                  </a:cubicBezTo>
                  <a:cubicBezTo>
                    <a:pt x="147040" y="87601"/>
                    <a:pt x="143661" y="87860"/>
                    <a:pt x="140268" y="88166"/>
                  </a:cubicBezTo>
                  <a:cubicBezTo>
                    <a:pt x="137396" y="88424"/>
                    <a:pt x="134536" y="88724"/>
                    <a:pt x="131654" y="88724"/>
                  </a:cubicBezTo>
                  <a:cubicBezTo>
                    <a:pt x="130426" y="88724"/>
                    <a:pt x="129195" y="88670"/>
                    <a:pt x="127957" y="88535"/>
                  </a:cubicBezTo>
                  <a:cubicBezTo>
                    <a:pt x="123826" y="88094"/>
                    <a:pt x="120564" y="86677"/>
                    <a:pt x="118647" y="83760"/>
                  </a:cubicBezTo>
                  <a:cubicBezTo>
                    <a:pt x="117242" y="81617"/>
                    <a:pt x="116754" y="79343"/>
                    <a:pt x="116634" y="76986"/>
                  </a:cubicBezTo>
                  <a:cubicBezTo>
                    <a:pt x="116456" y="73295"/>
                    <a:pt x="117170" y="69687"/>
                    <a:pt x="117897" y="66056"/>
                  </a:cubicBezTo>
                  <a:cubicBezTo>
                    <a:pt x="118694" y="62198"/>
                    <a:pt x="119730" y="58388"/>
                    <a:pt x="120421" y="54519"/>
                  </a:cubicBezTo>
                  <a:cubicBezTo>
                    <a:pt x="121195" y="50256"/>
                    <a:pt x="121718" y="46018"/>
                    <a:pt x="121254" y="41708"/>
                  </a:cubicBezTo>
                  <a:cubicBezTo>
                    <a:pt x="120814" y="37600"/>
                    <a:pt x="119290" y="33766"/>
                    <a:pt x="116527" y="30218"/>
                  </a:cubicBezTo>
                  <a:cubicBezTo>
                    <a:pt x="114313" y="27361"/>
                    <a:pt x="111265" y="25110"/>
                    <a:pt x="107943" y="23015"/>
                  </a:cubicBezTo>
                  <a:cubicBezTo>
                    <a:pt x="102145" y="19360"/>
                    <a:pt x="95537" y="17074"/>
                    <a:pt x="88071" y="16228"/>
                  </a:cubicBezTo>
                  <a:cubicBezTo>
                    <a:pt x="85789" y="15967"/>
                    <a:pt x="83506" y="15847"/>
                    <a:pt x="81226" y="15847"/>
                  </a:cubicBezTo>
                  <a:cubicBezTo>
                    <a:pt x="77584" y="15847"/>
                    <a:pt x="73948" y="16153"/>
                    <a:pt x="70331" y="16681"/>
                  </a:cubicBezTo>
                  <a:cubicBezTo>
                    <a:pt x="66104" y="17312"/>
                    <a:pt x="62032" y="18347"/>
                    <a:pt x="58032" y="19526"/>
                  </a:cubicBezTo>
                  <a:cubicBezTo>
                    <a:pt x="53936" y="20729"/>
                    <a:pt x="50031" y="22265"/>
                    <a:pt x="45983" y="23551"/>
                  </a:cubicBezTo>
                  <a:cubicBezTo>
                    <a:pt x="42078" y="24777"/>
                    <a:pt x="38113" y="25872"/>
                    <a:pt x="33803" y="26003"/>
                  </a:cubicBezTo>
                  <a:cubicBezTo>
                    <a:pt x="33440" y="26014"/>
                    <a:pt x="33079" y="26020"/>
                    <a:pt x="32721" y="26020"/>
                  </a:cubicBezTo>
                  <a:cubicBezTo>
                    <a:pt x="27703" y="26020"/>
                    <a:pt x="23193" y="24917"/>
                    <a:pt x="19337" y="22372"/>
                  </a:cubicBezTo>
                  <a:cubicBezTo>
                    <a:pt x="14610" y="19264"/>
                    <a:pt x="10681" y="15657"/>
                    <a:pt x="7740" y="11442"/>
                  </a:cubicBezTo>
                  <a:cubicBezTo>
                    <a:pt x="5156" y="7739"/>
                    <a:pt x="2727" y="3989"/>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6"/>
            <p:cNvSpPr/>
            <p:nvPr/>
          </p:nvSpPr>
          <p:spPr>
            <a:xfrm>
              <a:off x="4961" y="1145"/>
              <a:ext cx="6402752" cy="5142314"/>
            </a:xfrm>
            <a:custGeom>
              <a:avLst/>
              <a:gdLst/>
              <a:ahLst/>
              <a:cxnLst/>
              <a:rect l="l" t="t" r="r" b="b"/>
              <a:pathLst>
                <a:path w="200086" h="160735" extrusionOk="0">
                  <a:moveTo>
                    <a:pt x="1" y="0"/>
                  </a:moveTo>
                  <a:cubicBezTo>
                    <a:pt x="1155" y="548"/>
                    <a:pt x="2298" y="1060"/>
                    <a:pt x="3489" y="1500"/>
                  </a:cubicBezTo>
                  <a:cubicBezTo>
                    <a:pt x="9573" y="3822"/>
                    <a:pt x="16038" y="5358"/>
                    <a:pt x="22527" y="6822"/>
                  </a:cubicBezTo>
                  <a:cubicBezTo>
                    <a:pt x="26694" y="7751"/>
                    <a:pt x="30707" y="8906"/>
                    <a:pt x="34160" y="10989"/>
                  </a:cubicBezTo>
                  <a:cubicBezTo>
                    <a:pt x="36779" y="12573"/>
                    <a:pt x="39053" y="14418"/>
                    <a:pt x="41315" y="16300"/>
                  </a:cubicBezTo>
                  <a:cubicBezTo>
                    <a:pt x="43268" y="17907"/>
                    <a:pt x="44970" y="19645"/>
                    <a:pt x="46375" y="21562"/>
                  </a:cubicBezTo>
                  <a:cubicBezTo>
                    <a:pt x="49138" y="25301"/>
                    <a:pt x="49995" y="29361"/>
                    <a:pt x="50293" y="33564"/>
                  </a:cubicBezTo>
                  <a:cubicBezTo>
                    <a:pt x="50423" y="35457"/>
                    <a:pt x="50638" y="37338"/>
                    <a:pt x="51257" y="39183"/>
                  </a:cubicBezTo>
                  <a:cubicBezTo>
                    <a:pt x="52257" y="42089"/>
                    <a:pt x="54436" y="44470"/>
                    <a:pt x="56960" y="46708"/>
                  </a:cubicBezTo>
                  <a:cubicBezTo>
                    <a:pt x="60472" y="49816"/>
                    <a:pt x="64866" y="52006"/>
                    <a:pt x="69676" y="53816"/>
                  </a:cubicBezTo>
                  <a:cubicBezTo>
                    <a:pt x="75046" y="55840"/>
                    <a:pt x="80630" y="57150"/>
                    <a:pt x="86666" y="57269"/>
                  </a:cubicBezTo>
                  <a:cubicBezTo>
                    <a:pt x="88986" y="57313"/>
                    <a:pt x="91302" y="57337"/>
                    <a:pt x="93617" y="57337"/>
                  </a:cubicBezTo>
                  <a:cubicBezTo>
                    <a:pt x="96875" y="57337"/>
                    <a:pt x="100130" y="57290"/>
                    <a:pt x="103394" y="57186"/>
                  </a:cubicBezTo>
                  <a:cubicBezTo>
                    <a:pt x="104153" y="57160"/>
                    <a:pt x="104910" y="57147"/>
                    <a:pt x="105664" y="57147"/>
                  </a:cubicBezTo>
                  <a:cubicBezTo>
                    <a:pt x="110174" y="57147"/>
                    <a:pt x="114598" y="57608"/>
                    <a:pt x="118944" y="58567"/>
                  </a:cubicBezTo>
                  <a:cubicBezTo>
                    <a:pt x="126659" y="60257"/>
                    <a:pt x="133148" y="63436"/>
                    <a:pt x="138256" y="68116"/>
                  </a:cubicBezTo>
                  <a:cubicBezTo>
                    <a:pt x="142959" y="72437"/>
                    <a:pt x="145221" y="77438"/>
                    <a:pt x="145102" y="83034"/>
                  </a:cubicBezTo>
                  <a:cubicBezTo>
                    <a:pt x="145066" y="84796"/>
                    <a:pt x="144709" y="86558"/>
                    <a:pt x="144209" y="88285"/>
                  </a:cubicBezTo>
                  <a:cubicBezTo>
                    <a:pt x="142923" y="92559"/>
                    <a:pt x="141185" y="96738"/>
                    <a:pt x="139601" y="100953"/>
                  </a:cubicBezTo>
                  <a:cubicBezTo>
                    <a:pt x="138446" y="104037"/>
                    <a:pt x="137363" y="107132"/>
                    <a:pt x="137101" y="110347"/>
                  </a:cubicBezTo>
                  <a:cubicBezTo>
                    <a:pt x="136887" y="113109"/>
                    <a:pt x="137565" y="115669"/>
                    <a:pt x="139685" y="118003"/>
                  </a:cubicBezTo>
                  <a:cubicBezTo>
                    <a:pt x="142399" y="121015"/>
                    <a:pt x="146078" y="123051"/>
                    <a:pt x="150412" y="124527"/>
                  </a:cubicBezTo>
                  <a:cubicBezTo>
                    <a:pt x="158806" y="127385"/>
                    <a:pt x="167629" y="129171"/>
                    <a:pt x="176594" y="130683"/>
                  </a:cubicBezTo>
                  <a:cubicBezTo>
                    <a:pt x="180166" y="131302"/>
                    <a:pt x="183714" y="131969"/>
                    <a:pt x="187131" y="133040"/>
                  </a:cubicBezTo>
                  <a:cubicBezTo>
                    <a:pt x="192108" y="134600"/>
                    <a:pt x="195477" y="137291"/>
                    <a:pt x="197097" y="141208"/>
                  </a:cubicBezTo>
                  <a:cubicBezTo>
                    <a:pt x="197882" y="143125"/>
                    <a:pt x="198347" y="145089"/>
                    <a:pt x="198656" y="147066"/>
                  </a:cubicBezTo>
                  <a:cubicBezTo>
                    <a:pt x="199121" y="150007"/>
                    <a:pt x="199216" y="152935"/>
                    <a:pt x="198644" y="155864"/>
                  </a:cubicBezTo>
                  <a:cubicBezTo>
                    <a:pt x="198335" y="157507"/>
                    <a:pt x="197811" y="159115"/>
                    <a:pt x="197323" y="160734"/>
                  </a:cubicBezTo>
                  <a:lnTo>
                    <a:pt x="198359" y="160734"/>
                  </a:lnTo>
                  <a:cubicBezTo>
                    <a:pt x="198382" y="160675"/>
                    <a:pt x="198406" y="160615"/>
                    <a:pt x="198418" y="160544"/>
                  </a:cubicBezTo>
                  <a:cubicBezTo>
                    <a:pt x="199394" y="157531"/>
                    <a:pt x="200085" y="154507"/>
                    <a:pt x="200026" y="151400"/>
                  </a:cubicBezTo>
                  <a:cubicBezTo>
                    <a:pt x="199930" y="148625"/>
                    <a:pt x="199537" y="145899"/>
                    <a:pt x="198811" y="143208"/>
                  </a:cubicBezTo>
                  <a:cubicBezTo>
                    <a:pt x="198168" y="140851"/>
                    <a:pt x="197108" y="138648"/>
                    <a:pt x="195192" y="136695"/>
                  </a:cubicBezTo>
                  <a:cubicBezTo>
                    <a:pt x="192882" y="134350"/>
                    <a:pt x="189750" y="132909"/>
                    <a:pt x="186190" y="131921"/>
                  </a:cubicBezTo>
                  <a:cubicBezTo>
                    <a:pt x="181749" y="130683"/>
                    <a:pt x="177118" y="129968"/>
                    <a:pt x="172522" y="129171"/>
                  </a:cubicBezTo>
                  <a:cubicBezTo>
                    <a:pt x="165319" y="127920"/>
                    <a:pt x="158294" y="126254"/>
                    <a:pt x="151496" y="124051"/>
                  </a:cubicBezTo>
                  <a:cubicBezTo>
                    <a:pt x="147602" y="122789"/>
                    <a:pt x="144102" y="121098"/>
                    <a:pt x="141423" y="118538"/>
                  </a:cubicBezTo>
                  <a:cubicBezTo>
                    <a:pt x="139101" y="116336"/>
                    <a:pt x="137875" y="113871"/>
                    <a:pt x="138018" y="111026"/>
                  </a:cubicBezTo>
                  <a:cubicBezTo>
                    <a:pt x="138149" y="108168"/>
                    <a:pt x="138970" y="105418"/>
                    <a:pt x="139958" y="102679"/>
                  </a:cubicBezTo>
                  <a:cubicBezTo>
                    <a:pt x="141387" y="98762"/>
                    <a:pt x="142971" y="94881"/>
                    <a:pt x="144364" y="90952"/>
                  </a:cubicBezTo>
                  <a:cubicBezTo>
                    <a:pt x="145495" y="87737"/>
                    <a:pt x="146233" y="84487"/>
                    <a:pt x="146019" y="81141"/>
                  </a:cubicBezTo>
                  <a:cubicBezTo>
                    <a:pt x="145638" y="75235"/>
                    <a:pt x="142506" y="70187"/>
                    <a:pt x="137149" y="65996"/>
                  </a:cubicBezTo>
                  <a:cubicBezTo>
                    <a:pt x="130422" y="60722"/>
                    <a:pt x="122123" y="57698"/>
                    <a:pt x="112503" y="56709"/>
                  </a:cubicBezTo>
                  <a:cubicBezTo>
                    <a:pt x="110222" y="56466"/>
                    <a:pt x="107942" y="56388"/>
                    <a:pt x="105662" y="56388"/>
                  </a:cubicBezTo>
                  <a:cubicBezTo>
                    <a:pt x="104370" y="56388"/>
                    <a:pt x="103079" y="56413"/>
                    <a:pt x="101787" y="56447"/>
                  </a:cubicBezTo>
                  <a:cubicBezTo>
                    <a:pt x="98934" y="56532"/>
                    <a:pt x="96081" y="56591"/>
                    <a:pt x="93226" y="56591"/>
                  </a:cubicBezTo>
                  <a:cubicBezTo>
                    <a:pt x="91255" y="56591"/>
                    <a:pt x="89283" y="56563"/>
                    <a:pt x="87309" y="56495"/>
                  </a:cubicBezTo>
                  <a:cubicBezTo>
                    <a:pt x="84654" y="56412"/>
                    <a:pt x="82023" y="56257"/>
                    <a:pt x="79439" y="55793"/>
                  </a:cubicBezTo>
                  <a:cubicBezTo>
                    <a:pt x="76046" y="55197"/>
                    <a:pt x="72902" y="54114"/>
                    <a:pt x="69795" y="52983"/>
                  </a:cubicBezTo>
                  <a:cubicBezTo>
                    <a:pt x="64509" y="51066"/>
                    <a:pt x="59913" y="48470"/>
                    <a:pt x="56341" y="44922"/>
                  </a:cubicBezTo>
                  <a:cubicBezTo>
                    <a:pt x="54222" y="42815"/>
                    <a:pt x="52531" y="40553"/>
                    <a:pt x="51900" y="37909"/>
                  </a:cubicBezTo>
                  <a:cubicBezTo>
                    <a:pt x="51400" y="35790"/>
                    <a:pt x="51305" y="33647"/>
                    <a:pt x="51078" y="31504"/>
                  </a:cubicBezTo>
                  <a:cubicBezTo>
                    <a:pt x="50662" y="27277"/>
                    <a:pt x="49161" y="23312"/>
                    <a:pt x="46113" y="19705"/>
                  </a:cubicBezTo>
                  <a:cubicBezTo>
                    <a:pt x="43911" y="17097"/>
                    <a:pt x="41065" y="14930"/>
                    <a:pt x="38243" y="12728"/>
                  </a:cubicBezTo>
                  <a:cubicBezTo>
                    <a:pt x="34612" y="9882"/>
                    <a:pt x="30326" y="7846"/>
                    <a:pt x="25325" y="6667"/>
                  </a:cubicBezTo>
                  <a:cubicBezTo>
                    <a:pt x="22087" y="5905"/>
                    <a:pt x="18836" y="5227"/>
                    <a:pt x="15633" y="4381"/>
                  </a:cubicBezTo>
                  <a:cubicBezTo>
                    <a:pt x="11109" y="3191"/>
                    <a:pt x="6585" y="2012"/>
                    <a:pt x="2406" y="191"/>
                  </a:cubicBezTo>
                  <a:cubicBezTo>
                    <a:pt x="2251" y="131"/>
                    <a:pt x="2108" y="60"/>
                    <a:pt x="1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6"/>
            <p:cNvSpPr/>
            <p:nvPr/>
          </p:nvSpPr>
          <p:spPr>
            <a:xfrm>
              <a:off x="2385057" y="1145"/>
              <a:ext cx="5265856" cy="5140395"/>
            </a:xfrm>
            <a:custGeom>
              <a:avLst/>
              <a:gdLst/>
              <a:ahLst/>
              <a:cxnLst/>
              <a:rect l="l" t="t" r="r" b="b"/>
              <a:pathLst>
                <a:path w="164558" h="160675" extrusionOk="0">
                  <a:moveTo>
                    <a:pt x="1" y="0"/>
                  </a:moveTo>
                  <a:cubicBezTo>
                    <a:pt x="2049" y="5346"/>
                    <a:pt x="4085" y="10668"/>
                    <a:pt x="6204" y="16002"/>
                  </a:cubicBezTo>
                  <a:cubicBezTo>
                    <a:pt x="7752" y="19895"/>
                    <a:pt x="9550" y="23705"/>
                    <a:pt x="12217" y="27277"/>
                  </a:cubicBezTo>
                  <a:cubicBezTo>
                    <a:pt x="16443" y="32968"/>
                    <a:pt x="22444" y="37088"/>
                    <a:pt x="30445" y="39576"/>
                  </a:cubicBezTo>
                  <a:cubicBezTo>
                    <a:pt x="33686" y="40581"/>
                    <a:pt x="36898" y="41101"/>
                    <a:pt x="40096" y="41101"/>
                  </a:cubicBezTo>
                  <a:cubicBezTo>
                    <a:pt x="43454" y="41101"/>
                    <a:pt x="46796" y="40527"/>
                    <a:pt x="50138" y="39338"/>
                  </a:cubicBezTo>
                  <a:cubicBezTo>
                    <a:pt x="53877" y="37993"/>
                    <a:pt x="57639" y="36719"/>
                    <a:pt x="61389" y="35385"/>
                  </a:cubicBezTo>
                  <a:cubicBezTo>
                    <a:pt x="65710" y="33860"/>
                    <a:pt x="70133" y="32911"/>
                    <a:pt x="74711" y="32911"/>
                  </a:cubicBezTo>
                  <a:cubicBezTo>
                    <a:pt x="76781" y="32911"/>
                    <a:pt x="78884" y="33105"/>
                    <a:pt x="81023" y="33528"/>
                  </a:cubicBezTo>
                  <a:cubicBezTo>
                    <a:pt x="90738" y="35445"/>
                    <a:pt x="97370" y="40017"/>
                    <a:pt x="100930" y="47089"/>
                  </a:cubicBezTo>
                  <a:cubicBezTo>
                    <a:pt x="102954" y="51102"/>
                    <a:pt x="103419" y="55352"/>
                    <a:pt x="103490" y="59603"/>
                  </a:cubicBezTo>
                  <a:cubicBezTo>
                    <a:pt x="103550" y="63424"/>
                    <a:pt x="102728" y="67175"/>
                    <a:pt x="101740" y="70913"/>
                  </a:cubicBezTo>
                  <a:cubicBezTo>
                    <a:pt x="100680" y="74902"/>
                    <a:pt x="99513" y="78879"/>
                    <a:pt x="99073" y="82939"/>
                  </a:cubicBezTo>
                  <a:cubicBezTo>
                    <a:pt x="98739" y="85832"/>
                    <a:pt x="99025" y="88666"/>
                    <a:pt x="100347" y="91404"/>
                  </a:cubicBezTo>
                  <a:cubicBezTo>
                    <a:pt x="103466" y="97869"/>
                    <a:pt x="109181" y="102584"/>
                    <a:pt x="117277" y="105656"/>
                  </a:cubicBezTo>
                  <a:cubicBezTo>
                    <a:pt x="120362" y="106824"/>
                    <a:pt x="123595" y="107602"/>
                    <a:pt x="127051" y="107602"/>
                  </a:cubicBezTo>
                  <a:cubicBezTo>
                    <a:pt x="127504" y="107602"/>
                    <a:pt x="127961" y="107588"/>
                    <a:pt x="128422" y="107561"/>
                  </a:cubicBezTo>
                  <a:cubicBezTo>
                    <a:pt x="130862" y="107418"/>
                    <a:pt x="133208" y="106942"/>
                    <a:pt x="135625" y="106668"/>
                  </a:cubicBezTo>
                  <a:cubicBezTo>
                    <a:pt x="137059" y="106490"/>
                    <a:pt x="138499" y="106318"/>
                    <a:pt x="139942" y="106318"/>
                  </a:cubicBezTo>
                  <a:cubicBezTo>
                    <a:pt x="140823" y="106318"/>
                    <a:pt x="141706" y="106382"/>
                    <a:pt x="142590" y="106549"/>
                  </a:cubicBezTo>
                  <a:cubicBezTo>
                    <a:pt x="145495" y="107096"/>
                    <a:pt x="147841" y="108335"/>
                    <a:pt x="149960" y="109894"/>
                  </a:cubicBezTo>
                  <a:cubicBezTo>
                    <a:pt x="152734" y="111942"/>
                    <a:pt x="154794" y="114383"/>
                    <a:pt x="156485" y="117002"/>
                  </a:cubicBezTo>
                  <a:cubicBezTo>
                    <a:pt x="158294" y="119777"/>
                    <a:pt x="160092" y="122563"/>
                    <a:pt x="161164" y="125551"/>
                  </a:cubicBezTo>
                  <a:cubicBezTo>
                    <a:pt x="162795" y="130123"/>
                    <a:pt x="163200" y="134790"/>
                    <a:pt x="163355" y="139481"/>
                  </a:cubicBezTo>
                  <a:cubicBezTo>
                    <a:pt x="163438" y="142101"/>
                    <a:pt x="163378" y="144720"/>
                    <a:pt x="163295" y="147351"/>
                  </a:cubicBezTo>
                  <a:cubicBezTo>
                    <a:pt x="163176" y="151257"/>
                    <a:pt x="163081" y="155150"/>
                    <a:pt x="163378" y="159031"/>
                  </a:cubicBezTo>
                  <a:cubicBezTo>
                    <a:pt x="163426" y="159591"/>
                    <a:pt x="163438" y="160127"/>
                    <a:pt x="163497" y="160675"/>
                  </a:cubicBezTo>
                  <a:lnTo>
                    <a:pt x="164510" y="160675"/>
                  </a:lnTo>
                  <a:cubicBezTo>
                    <a:pt x="164271" y="158650"/>
                    <a:pt x="164212" y="156614"/>
                    <a:pt x="164152" y="154567"/>
                  </a:cubicBezTo>
                  <a:cubicBezTo>
                    <a:pt x="164093" y="152173"/>
                    <a:pt x="164283" y="149780"/>
                    <a:pt x="164331" y="147375"/>
                  </a:cubicBezTo>
                  <a:cubicBezTo>
                    <a:pt x="164462" y="141398"/>
                    <a:pt x="164557" y="135433"/>
                    <a:pt x="163295" y="129516"/>
                  </a:cubicBezTo>
                  <a:cubicBezTo>
                    <a:pt x="162914" y="127766"/>
                    <a:pt x="162474" y="126027"/>
                    <a:pt x="161759" y="124349"/>
                  </a:cubicBezTo>
                  <a:cubicBezTo>
                    <a:pt x="160438" y="121217"/>
                    <a:pt x="158556" y="118288"/>
                    <a:pt x="156509" y="115407"/>
                  </a:cubicBezTo>
                  <a:cubicBezTo>
                    <a:pt x="154151" y="112085"/>
                    <a:pt x="151186" y="109121"/>
                    <a:pt x="146864" y="107096"/>
                  </a:cubicBezTo>
                  <a:cubicBezTo>
                    <a:pt x="144698" y="106075"/>
                    <a:pt x="142380" y="105572"/>
                    <a:pt x="139879" y="105572"/>
                  </a:cubicBezTo>
                  <a:cubicBezTo>
                    <a:pt x="139493" y="105572"/>
                    <a:pt x="139103" y="105584"/>
                    <a:pt x="138709" y="105608"/>
                  </a:cubicBezTo>
                  <a:cubicBezTo>
                    <a:pt x="135732" y="105787"/>
                    <a:pt x="132851" y="106334"/>
                    <a:pt x="129910" y="106668"/>
                  </a:cubicBezTo>
                  <a:cubicBezTo>
                    <a:pt x="128967" y="106773"/>
                    <a:pt x="128031" y="106826"/>
                    <a:pt x="127101" y="106826"/>
                  </a:cubicBezTo>
                  <a:cubicBezTo>
                    <a:pt x="125494" y="106826"/>
                    <a:pt x="123906" y="106666"/>
                    <a:pt x="122338" y="106334"/>
                  </a:cubicBezTo>
                  <a:cubicBezTo>
                    <a:pt x="117599" y="105322"/>
                    <a:pt x="113586" y="103358"/>
                    <a:pt x="109896" y="100965"/>
                  </a:cubicBezTo>
                  <a:cubicBezTo>
                    <a:pt x="106455" y="98750"/>
                    <a:pt x="104133" y="95905"/>
                    <a:pt x="102192" y="92833"/>
                  </a:cubicBezTo>
                  <a:cubicBezTo>
                    <a:pt x="100204" y="89678"/>
                    <a:pt x="99632" y="86344"/>
                    <a:pt x="100025" y="82915"/>
                  </a:cubicBezTo>
                  <a:cubicBezTo>
                    <a:pt x="100287" y="80546"/>
                    <a:pt x="100823" y="78212"/>
                    <a:pt x="101418" y="75890"/>
                  </a:cubicBezTo>
                  <a:cubicBezTo>
                    <a:pt x="102228" y="72759"/>
                    <a:pt x="103145" y="69663"/>
                    <a:pt x="103788" y="66508"/>
                  </a:cubicBezTo>
                  <a:cubicBezTo>
                    <a:pt x="104085" y="65079"/>
                    <a:pt x="104335" y="63639"/>
                    <a:pt x="104419" y="62198"/>
                  </a:cubicBezTo>
                  <a:cubicBezTo>
                    <a:pt x="104609" y="58817"/>
                    <a:pt x="104431" y="55435"/>
                    <a:pt x="103657" y="52090"/>
                  </a:cubicBezTo>
                  <a:cubicBezTo>
                    <a:pt x="103061" y="49482"/>
                    <a:pt x="102287" y="46911"/>
                    <a:pt x="100644" y="44553"/>
                  </a:cubicBezTo>
                  <a:cubicBezTo>
                    <a:pt x="96156" y="38100"/>
                    <a:pt x="89298" y="33945"/>
                    <a:pt x="79677" y="32516"/>
                  </a:cubicBezTo>
                  <a:cubicBezTo>
                    <a:pt x="78016" y="32267"/>
                    <a:pt x="76375" y="32151"/>
                    <a:pt x="74749" y="32151"/>
                  </a:cubicBezTo>
                  <a:cubicBezTo>
                    <a:pt x="71320" y="32151"/>
                    <a:pt x="67964" y="32667"/>
                    <a:pt x="64652" y="33540"/>
                  </a:cubicBezTo>
                  <a:cubicBezTo>
                    <a:pt x="60937" y="34528"/>
                    <a:pt x="57484" y="35945"/>
                    <a:pt x="53912" y="37171"/>
                  </a:cubicBezTo>
                  <a:cubicBezTo>
                    <a:pt x="50972" y="38183"/>
                    <a:pt x="48078" y="39314"/>
                    <a:pt x="44911" y="39910"/>
                  </a:cubicBezTo>
                  <a:cubicBezTo>
                    <a:pt x="43257" y="40228"/>
                    <a:pt x="41607" y="40404"/>
                    <a:pt x="39947" y="40404"/>
                  </a:cubicBezTo>
                  <a:cubicBezTo>
                    <a:pt x="38692" y="40404"/>
                    <a:pt x="37432" y="40304"/>
                    <a:pt x="36160" y="40088"/>
                  </a:cubicBezTo>
                  <a:cubicBezTo>
                    <a:pt x="33517" y="39648"/>
                    <a:pt x="30957" y="38981"/>
                    <a:pt x="28516" y="38088"/>
                  </a:cubicBezTo>
                  <a:cubicBezTo>
                    <a:pt x="24135" y="36493"/>
                    <a:pt x="20337" y="34314"/>
                    <a:pt x="17241" y="31492"/>
                  </a:cubicBezTo>
                  <a:cubicBezTo>
                    <a:pt x="12812" y="27456"/>
                    <a:pt x="10085" y="22753"/>
                    <a:pt x="8002" y="17812"/>
                  </a:cubicBezTo>
                  <a:cubicBezTo>
                    <a:pt x="6859" y="15109"/>
                    <a:pt x="5859" y="12371"/>
                    <a:pt x="4823" y="9644"/>
                  </a:cubicBezTo>
                  <a:cubicBezTo>
                    <a:pt x="3597" y="6429"/>
                    <a:pt x="2323" y="3215"/>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6"/>
            <p:cNvSpPr/>
            <p:nvPr/>
          </p:nvSpPr>
          <p:spPr>
            <a:xfrm>
              <a:off x="3574177" y="2264"/>
              <a:ext cx="5569088" cy="4917951"/>
            </a:xfrm>
            <a:custGeom>
              <a:avLst/>
              <a:gdLst/>
              <a:ahLst/>
              <a:cxnLst/>
              <a:rect l="l" t="t" r="r" b="b"/>
              <a:pathLst>
                <a:path w="174034" h="153722" extrusionOk="0">
                  <a:moveTo>
                    <a:pt x="0" y="1"/>
                  </a:moveTo>
                  <a:cubicBezTo>
                    <a:pt x="1274" y="1572"/>
                    <a:pt x="2703" y="3120"/>
                    <a:pt x="4477" y="4489"/>
                  </a:cubicBezTo>
                  <a:cubicBezTo>
                    <a:pt x="9049" y="8014"/>
                    <a:pt x="14562" y="10216"/>
                    <a:pt x="20955" y="11169"/>
                  </a:cubicBezTo>
                  <a:cubicBezTo>
                    <a:pt x="24229" y="11657"/>
                    <a:pt x="27563" y="11693"/>
                    <a:pt x="30885" y="11776"/>
                  </a:cubicBezTo>
                  <a:cubicBezTo>
                    <a:pt x="35910" y="11919"/>
                    <a:pt x="40946" y="12002"/>
                    <a:pt x="45982" y="12121"/>
                  </a:cubicBezTo>
                  <a:cubicBezTo>
                    <a:pt x="47070" y="12144"/>
                    <a:pt x="48155" y="12155"/>
                    <a:pt x="49240" y="12155"/>
                  </a:cubicBezTo>
                  <a:cubicBezTo>
                    <a:pt x="53759" y="12155"/>
                    <a:pt x="58255" y="11964"/>
                    <a:pt x="62758" y="11657"/>
                  </a:cubicBezTo>
                  <a:cubicBezTo>
                    <a:pt x="64914" y="11522"/>
                    <a:pt x="67070" y="11450"/>
                    <a:pt x="69226" y="11450"/>
                  </a:cubicBezTo>
                  <a:cubicBezTo>
                    <a:pt x="70678" y="11450"/>
                    <a:pt x="72129" y="11483"/>
                    <a:pt x="73581" y="11550"/>
                  </a:cubicBezTo>
                  <a:cubicBezTo>
                    <a:pt x="78058" y="11752"/>
                    <a:pt x="82522" y="12228"/>
                    <a:pt x="86916" y="13002"/>
                  </a:cubicBezTo>
                  <a:cubicBezTo>
                    <a:pt x="90035" y="13550"/>
                    <a:pt x="93095" y="14264"/>
                    <a:pt x="95834" y="15610"/>
                  </a:cubicBezTo>
                  <a:cubicBezTo>
                    <a:pt x="98370" y="16860"/>
                    <a:pt x="100549" y="18432"/>
                    <a:pt x="102680" y="20039"/>
                  </a:cubicBezTo>
                  <a:cubicBezTo>
                    <a:pt x="108776" y="24623"/>
                    <a:pt x="111228" y="30266"/>
                    <a:pt x="110871" y="36648"/>
                  </a:cubicBezTo>
                  <a:cubicBezTo>
                    <a:pt x="110693" y="40006"/>
                    <a:pt x="109669" y="43256"/>
                    <a:pt x="108550" y="46506"/>
                  </a:cubicBezTo>
                  <a:cubicBezTo>
                    <a:pt x="107919" y="48376"/>
                    <a:pt x="107287" y="50269"/>
                    <a:pt x="106740" y="52174"/>
                  </a:cubicBezTo>
                  <a:cubicBezTo>
                    <a:pt x="105954" y="54900"/>
                    <a:pt x="105394" y="57639"/>
                    <a:pt x="105252" y="60425"/>
                  </a:cubicBezTo>
                  <a:cubicBezTo>
                    <a:pt x="105144" y="62425"/>
                    <a:pt x="105335" y="64425"/>
                    <a:pt x="106014" y="66378"/>
                  </a:cubicBezTo>
                  <a:cubicBezTo>
                    <a:pt x="106990" y="69271"/>
                    <a:pt x="109204" y="71593"/>
                    <a:pt x="111967" y="73676"/>
                  </a:cubicBezTo>
                  <a:cubicBezTo>
                    <a:pt x="115161" y="76096"/>
                    <a:pt x="118870" y="77438"/>
                    <a:pt x="123286" y="77438"/>
                  </a:cubicBezTo>
                  <a:cubicBezTo>
                    <a:pt x="123759" y="77438"/>
                    <a:pt x="124241" y="77422"/>
                    <a:pt x="124730" y="77391"/>
                  </a:cubicBezTo>
                  <a:cubicBezTo>
                    <a:pt x="126647" y="77272"/>
                    <a:pt x="128540" y="77034"/>
                    <a:pt x="130445" y="76867"/>
                  </a:cubicBezTo>
                  <a:cubicBezTo>
                    <a:pt x="131354" y="76785"/>
                    <a:pt x="132264" y="76738"/>
                    <a:pt x="133169" y="76738"/>
                  </a:cubicBezTo>
                  <a:cubicBezTo>
                    <a:pt x="134622" y="76738"/>
                    <a:pt x="136066" y="76860"/>
                    <a:pt x="137482" y="77153"/>
                  </a:cubicBezTo>
                  <a:cubicBezTo>
                    <a:pt x="141447" y="77951"/>
                    <a:pt x="144887" y="79487"/>
                    <a:pt x="147840" y="81618"/>
                  </a:cubicBezTo>
                  <a:cubicBezTo>
                    <a:pt x="151984" y="84594"/>
                    <a:pt x="154591" y="88297"/>
                    <a:pt x="156508" y="92310"/>
                  </a:cubicBezTo>
                  <a:cubicBezTo>
                    <a:pt x="157984" y="95393"/>
                    <a:pt x="158842" y="98596"/>
                    <a:pt x="159675" y="101811"/>
                  </a:cubicBezTo>
                  <a:cubicBezTo>
                    <a:pt x="160627" y="105549"/>
                    <a:pt x="160985" y="109312"/>
                    <a:pt x="161270" y="113110"/>
                  </a:cubicBezTo>
                  <a:cubicBezTo>
                    <a:pt x="161461" y="115801"/>
                    <a:pt x="161651" y="118480"/>
                    <a:pt x="161890" y="121170"/>
                  </a:cubicBezTo>
                  <a:cubicBezTo>
                    <a:pt x="162163" y="124183"/>
                    <a:pt x="162485" y="127171"/>
                    <a:pt x="162949" y="130160"/>
                  </a:cubicBezTo>
                  <a:cubicBezTo>
                    <a:pt x="163437" y="133291"/>
                    <a:pt x="163973" y="136410"/>
                    <a:pt x="164818" y="139494"/>
                  </a:cubicBezTo>
                  <a:cubicBezTo>
                    <a:pt x="165973" y="143614"/>
                    <a:pt x="167795" y="147519"/>
                    <a:pt x="171176" y="150936"/>
                  </a:cubicBezTo>
                  <a:cubicBezTo>
                    <a:pt x="172105" y="151877"/>
                    <a:pt x="173010" y="152841"/>
                    <a:pt x="174034" y="153722"/>
                  </a:cubicBezTo>
                  <a:lnTo>
                    <a:pt x="174034" y="152519"/>
                  </a:lnTo>
                  <a:cubicBezTo>
                    <a:pt x="171772" y="150353"/>
                    <a:pt x="169712" y="148126"/>
                    <a:pt x="168319" y="145566"/>
                  </a:cubicBezTo>
                  <a:cubicBezTo>
                    <a:pt x="166569" y="142304"/>
                    <a:pt x="165616" y="138887"/>
                    <a:pt x="164902" y="135410"/>
                  </a:cubicBezTo>
                  <a:cubicBezTo>
                    <a:pt x="163830" y="130171"/>
                    <a:pt x="163199" y="124909"/>
                    <a:pt x="162759" y="119623"/>
                  </a:cubicBezTo>
                  <a:cubicBezTo>
                    <a:pt x="162437" y="115920"/>
                    <a:pt x="162187" y="112193"/>
                    <a:pt x="161878" y="108490"/>
                  </a:cubicBezTo>
                  <a:cubicBezTo>
                    <a:pt x="161592" y="105168"/>
                    <a:pt x="160758" y="101930"/>
                    <a:pt x="159901" y="98680"/>
                  </a:cubicBezTo>
                  <a:cubicBezTo>
                    <a:pt x="158925" y="95072"/>
                    <a:pt x="157496" y="91560"/>
                    <a:pt x="155341" y="88250"/>
                  </a:cubicBezTo>
                  <a:cubicBezTo>
                    <a:pt x="152841" y="84416"/>
                    <a:pt x="149495" y="81106"/>
                    <a:pt x="144661" y="78760"/>
                  </a:cubicBezTo>
                  <a:cubicBezTo>
                    <a:pt x="141589" y="77272"/>
                    <a:pt x="138291" y="76224"/>
                    <a:pt x="134600" y="76046"/>
                  </a:cubicBezTo>
                  <a:cubicBezTo>
                    <a:pt x="134161" y="76025"/>
                    <a:pt x="133723" y="76015"/>
                    <a:pt x="133286" y="76015"/>
                  </a:cubicBezTo>
                  <a:cubicBezTo>
                    <a:pt x="131238" y="76015"/>
                    <a:pt x="129214" y="76225"/>
                    <a:pt x="127183" y="76451"/>
                  </a:cubicBezTo>
                  <a:cubicBezTo>
                    <a:pt x="125926" y="76589"/>
                    <a:pt x="124661" y="76678"/>
                    <a:pt x="123395" y="76678"/>
                  </a:cubicBezTo>
                  <a:cubicBezTo>
                    <a:pt x="122586" y="76678"/>
                    <a:pt x="121776" y="76641"/>
                    <a:pt x="120968" y="76558"/>
                  </a:cubicBezTo>
                  <a:cubicBezTo>
                    <a:pt x="117991" y="76212"/>
                    <a:pt x="115539" y="75129"/>
                    <a:pt x="113336" y="73617"/>
                  </a:cubicBezTo>
                  <a:cubicBezTo>
                    <a:pt x="108895" y="70617"/>
                    <a:pt x="106395" y="66914"/>
                    <a:pt x="106228" y="62366"/>
                  </a:cubicBezTo>
                  <a:cubicBezTo>
                    <a:pt x="106097" y="58937"/>
                    <a:pt x="106799" y="55555"/>
                    <a:pt x="107776" y="52210"/>
                  </a:cubicBezTo>
                  <a:cubicBezTo>
                    <a:pt x="108609" y="49376"/>
                    <a:pt x="109645" y="46578"/>
                    <a:pt x="110490" y="43756"/>
                  </a:cubicBezTo>
                  <a:cubicBezTo>
                    <a:pt x="111467" y="40494"/>
                    <a:pt x="112121" y="37220"/>
                    <a:pt x="111859" y="33850"/>
                  </a:cubicBezTo>
                  <a:cubicBezTo>
                    <a:pt x="111562" y="30207"/>
                    <a:pt x="110181" y="26814"/>
                    <a:pt x="107764" y="23658"/>
                  </a:cubicBezTo>
                  <a:cubicBezTo>
                    <a:pt x="106133" y="21515"/>
                    <a:pt x="103787" y="19825"/>
                    <a:pt x="101501" y="18110"/>
                  </a:cubicBezTo>
                  <a:cubicBezTo>
                    <a:pt x="97774" y="15324"/>
                    <a:pt x="93429" y="13407"/>
                    <a:pt x="88309" y="12478"/>
                  </a:cubicBezTo>
                  <a:cubicBezTo>
                    <a:pt x="84547" y="11812"/>
                    <a:pt x="80737" y="11371"/>
                    <a:pt x="76903" y="11038"/>
                  </a:cubicBezTo>
                  <a:cubicBezTo>
                    <a:pt x="74421" y="10819"/>
                    <a:pt x="71939" y="10725"/>
                    <a:pt x="69459" y="10725"/>
                  </a:cubicBezTo>
                  <a:cubicBezTo>
                    <a:pt x="67358" y="10725"/>
                    <a:pt x="65259" y="10792"/>
                    <a:pt x="63163" y="10907"/>
                  </a:cubicBezTo>
                  <a:cubicBezTo>
                    <a:pt x="59222" y="11133"/>
                    <a:pt x="55269" y="11371"/>
                    <a:pt x="51316" y="11407"/>
                  </a:cubicBezTo>
                  <a:cubicBezTo>
                    <a:pt x="50698" y="11413"/>
                    <a:pt x="50079" y="11416"/>
                    <a:pt x="49461" y="11416"/>
                  </a:cubicBezTo>
                  <a:cubicBezTo>
                    <a:pt x="45507" y="11416"/>
                    <a:pt x="41557" y="11296"/>
                    <a:pt x="37624" y="11193"/>
                  </a:cubicBezTo>
                  <a:cubicBezTo>
                    <a:pt x="33695" y="11097"/>
                    <a:pt x="29766" y="11074"/>
                    <a:pt x="25837" y="10895"/>
                  </a:cubicBezTo>
                  <a:cubicBezTo>
                    <a:pt x="20539" y="10657"/>
                    <a:pt x="15609" y="9550"/>
                    <a:pt x="11025" y="7478"/>
                  </a:cubicBezTo>
                  <a:cubicBezTo>
                    <a:pt x="6846" y="5609"/>
                    <a:pt x="3739" y="300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6"/>
            <p:cNvSpPr/>
            <p:nvPr/>
          </p:nvSpPr>
          <p:spPr>
            <a:xfrm>
              <a:off x="385" y="469259"/>
              <a:ext cx="6141760" cy="4672665"/>
            </a:xfrm>
            <a:custGeom>
              <a:avLst/>
              <a:gdLst/>
              <a:ahLst/>
              <a:cxnLst/>
              <a:rect l="l" t="t" r="r" b="b"/>
              <a:pathLst>
                <a:path w="191930" h="146055" extrusionOk="0">
                  <a:moveTo>
                    <a:pt x="1" y="1"/>
                  </a:moveTo>
                  <a:lnTo>
                    <a:pt x="1" y="882"/>
                  </a:lnTo>
                  <a:lnTo>
                    <a:pt x="24" y="882"/>
                  </a:lnTo>
                  <a:cubicBezTo>
                    <a:pt x="2977" y="1930"/>
                    <a:pt x="6037" y="2811"/>
                    <a:pt x="8978" y="3930"/>
                  </a:cubicBezTo>
                  <a:cubicBezTo>
                    <a:pt x="12466" y="5251"/>
                    <a:pt x="15622" y="6847"/>
                    <a:pt x="17705" y="9454"/>
                  </a:cubicBezTo>
                  <a:cubicBezTo>
                    <a:pt x="19336" y="11478"/>
                    <a:pt x="20706" y="13538"/>
                    <a:pt x="21265" y="15907"/>
                  </a:cubicBezTo>
                  <a:cubicBezTo>
                    <a:pt x="21920" y="18646"/>
                    <a:pt x="22384" y="21396"/>
                    <a:pt x="23063" y="24123"/>
                  </a:cubicBezTo>
                  <a:cubicBezTo>
                    <a:pt x="23742" y="26849"/>
                    <a:pt x="24456" y="29576"/>
                    <a:pt x="25897" y="32148"/>
                  </a:cubicBezTo>
                  <a:cubicBezTo>
                    <a:pt x="29219" y="38065"/>
                    <a:pt x="33219" y="43709"/>
                    <a:pt x="38410" y="48816"/>
                  </a:cubicBezTo>
                  <a:cubicBezTo>
                    <a:pt x="41684" y="52031"/>
                    <a:pt x="45697" y="54496"/>
                    <a:pt x="50840" y="55889"/>
                  </a:cubicBezTo>
                  <a:cubicBezTo>
                    <a:pt x="56698" y="57472"/>
                    <a:pt x="62723" y="58341"/>
                    <a:pt x="68926" y="58687"/>
                  </a:cubicBezTo>
                  <a:cubicBezTo>
                    <a:pt x="73045" y="58901"/>
                    <a:pt x="77153" y="58937"/>
                    <a:pt x="81273" y="58937"/>
                  </a:cubicBezTo>
                  <a:cubicBezTo>
                    <a:pt x="85964" y="58937"/>
                    <a:pt x="90655" y="59008"/>
                    <a:pt x="95274" y="59639"/>
                  </a:cubicBezTo>
                  <a:cubicBezTo>
                    <a:pt x="99596" y="60234"/>
                    <a:pt x="103811" y="61103"/>
                    <a:pt x="107716" y="62639"/>
                  </a:cubicBezTo>
                  <a:cubicBezTo>
                    <a:pt x="113658" y="64949"/>
                    <a:pt x="116968" y="68747"/>
                    <a:pt x="118230" y="73605"/>
                  </a:cubicBezTo>
                  <a:cubicBezTo>
                    <a:pt x="119027" y="76701"/>
                    <a:pt x="118551" y="79832"/>
                    <a:pt x="118194" y="82928"/>
                  </a:cubicBezTo>
                  <a:cubicBezTo>
                    <a:pt x="117837" y="86095"/>
                    <a:pt x="117230" y="89250"/>
                    <a:pt x="117122" y="92453"/>
                  </a:cubicBezTo>
                  <a:cubicBezTo>
                    <a:pt x="116991" y="96691"/>
                    <a:pt x="117706" y="100811"/>
                    <a:pt x="119956" y="104740"/>
                  </a:cubicBezTo>
                  <a:cubicBezTo>
                    <a:pt x="121671" y="107740"/>
                    <a:pt x="124028" y="110383"/>
                    <a:pt x="127386" y="112479"/>
                  </a:cubicBezTo>
                  <a:cubicBezTo>
                    <a:pt x="131577" y="115122"/>
                    <a:pt x="136363" y="116979"/>
                    <a:pt x="141483" y="118349"/>
                  </a:cubicBezTo>
                  <a:cubicBezTo>
                    <a:pt x="150031" y="120658"/>
                    <a:pt x="158794" y="122397"/>
                    <a:pt x="167486" y="124314"/>
                  </a:cubicBezTo>
                  <a:cubicBezTo>
                    <a:pt x="171724" y="125254"/>
                    <a:pt x="175880" y="126385"/>
                    <a:pt x="179678" y="128159"/>
                  </a:cubicBezTo>
                  <a:cubicBezTo>
                    <a:pt x="182881" y="129648"/>
                    <a:pt x="185750" y="131410"/>
                    <a:pt x="187857" y="133767"/>
                  </a:cubicBezTo>
                  <a:cubicBezTo>
                    <a:pt x="190560" y="136791"/>
                    <a:pt x="191132" y="140137"/>
                    <a:pt x="190167" y="143673"/>
                  </a:cubicBezTo>
                  <a:cubicBezTo>
                    <a:pt x="189941" y="144483"/>
                    <a:pt x="189691" y="145269"/>
                    <a:pt x="189441" y="146054"/>
                  </a:cubicBezTo>
                  <a:lnTo>
                    <a:pt x="190465" y="146054"/>
                  </a:lnTo>
                  <a:cubicBezTo>
                    <a:pt x="190905" y="144780"/>
                    <a:pt x="191286" y="143495"/>
                    <a:pt x="191465" y="142173"/>
                  </a:cubicBezTo>
                  <a:cubicBezTo>
                    <a:pt x="191929" y="138673"/>
                    <a:pt x="190905" y="135494"/>
                    <a:pt x="188060" y="132696"/>
                  </a:cubicBezTo>
                  <a:cubicBezTo>
                    <a:pt x="186012" y="130683"/>
                    <a:pt x="183476" y="129076"/>
                    <a:pt x="180642" y="127707"/>
                  </a:cubicBezTo>
                  <a:cubicBezTo>
                    <a:pt x="175951" y="125445"/>
                    <a:pt x="170736" y="124195"/>
                    <a:pt x="165450" y="123052"/>
                  </a:cubicBezTo>
                  <a:cubicBezTo>
                    <a:pt x="159009" y="121670"/>
                    <a:pt x="152567" y="120313"/>
                    <a:pt x="146197" y="118730"/>
                  </a:cubicBezTo>
                  <a:cubicBezTo>
                    <a:pt x="141804" y="117646"/>
                    <a:pt x="137458" y="116467"/>
                    <a:pt x="133422" y="114705"/>
                  </a:cubicBezTo>
                  <a:cubicBezTo>
                    <a:pt x="129505" y="112955"/>
                    <a:pt x="125993" y="110919"/>
                    <a:pt x="123433" y="108002"/>
                  </a:cubicBezTo>
                  <a:cubicBezTo>
                    <a:pt x="119825" y="103894"/>
                    <a:pt x="118313" y="99322"/>
                    <a:pt x="118099" y="94465"/>
                  </a:cubicBezTo>
                  <a:cubicBezTo>
                    <a:pt x="117920" y="90536"/>
                    <a:pt x="118718" y="86642"/>
                    <a:pt x="119170" y="82749"/>
                  </a:cubicBezTo>
                  <a:cubicBezTo>
                    <a:pt x="119468" y="80082"/>
                    <a:pt x="119825" y="77415"/>
                    <a:pt x="119385" y="74736"/>
                  </a:cubicBezTo>
                  <a:cubicBezTo>
                    <a:pt x="118468" y="68878"/>
                    <a:pt x="114765" y="64413"/>
                    <a:pt x="107657" y="61758"/>
                  </a:cubicBezTo>
                  <a:cubicBezTo>
                    <a:pt x="101168" y="59353"/>
                    <a:pt x="94191" y="58413"/>
                    <a:pt x="87023" y="58234"/>
                  </a:cubicBezTo>
                  <a:cubicBezTo>
                    <a:pt x="83785" y="58163"/>
                    <a:pt x="80546" y="58151"/>
                    <a:pt x="77320" y="58151"/>
                  </a:cubicBezTo>
                  <a:cubicBezTo>
                    <a:pt x="73331" y="58151"/>
                    <a:pt x="69355" y="57972"/>
                    <a:pt x="65390" y="57651"/>
                  </a:cubicBezTo>
                  <a:cubicBezTo>
                    <a:pt x="61080" y="57294"/>
                    <a:pt x="56877" y="56555"/>
                    <a:pt x="52745" y="55567"/>
                  </a:cubicBezTo>
                  <a:cubicBezTo>
                    <a:pt x="47757" y="54400"/>
                    <a:pt x="43601" y="52329"/>
                    <a:pt x="40232" y="49316"/>
                  </a:cubicBezTo>
                  <a:cubicBezTo>
                    <a:pt x="38172" y="47495"/>
                    <a:pt x="36517" y="45471"/>
                    <a:pt x="34719" y="43506"/>
                  </a:cubicBezTo>
                  <a:cubicBezTo>
                    <a:pt x="32576" y="41161"/>
                    <a:pt x="31076" y="38577"/>
                    <a:pt x="29350" y="36077"/>
                  </a:cubicBezTo>
                  <a:cubicBezTo>
                    <a:pt x="27742" y="33743"/>
                    <a:pt x="26325" y="31326"/>
                    <a:pt x="25420" y="28778"/>
                  </a:cubicBezTo>
                  <a:cubicBezTo>
                    <a:pt x="24063" y="25004"/>
                    <a:pt x="23420" y="21122"/>
                    <a:pt x="22587" y="17253"/>
                  </a:cubicBezTo>
                  <a:cubicBezTo>
                    <a:pt x="22051" y="14776"/>
                    <a:pt x="21218" y="12383"/>
                    <a:pt x="19491" y="10204"/>
                  </a:cubicBezTo>
                  <a:cubicBezTo>
                    <a:pt x="17622" y="7859"/>
                    <a:pt x="15443" y="5775"/>
                    <a:pt x="12216" y="4370"/>
                  </a:cubicBezTo>
                  <a:cubicBezTo>
                    <a:pt x="8287" y="2668"/>
                    <a:pt x="4061" y="147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6"/>
            <p:cNvSpPr/>
            <p:nvPr/>
          </p:nvSpPr>
          <p:spPr>
            <a:xfrm>
              <a:off x="1993793" y="1145"/>
              <a:ext cx="5342784" cy="5140779"/>
            </a:xfrm>
            <a:custGeom>
              <a:avLst/>
              <a:gdLst/>
              <a:ahLst/>
              <a:cxnLst/>
              <a:rect l="l" t="t" r="r" b="b"/>
              <a:pathLst>
                <a:path w="166962" h="160687" extrusionOk="0">
                  <a:moveTo>
                    <a:pt x="0" y="0"/>
                  </a:moveTo>
                  <a:cubicBezTo>
                    <a:pt x="1596" y="2012"/>
                    <a:pt x="3120" y="4048"/>
                    <a:pt x="4679" y="6072"/>
                  </a:cubicBezTo>
                  <a:cubicBezTo>
                    <a:pt x="7049" y="9168"/>
                    <a:pt x="8215" y="12561"/>
                    <a:pt x="9132" y="16014"/>
                  </a:cubicBezTo>
                  <a:cubicBezTo>
                    <a:pt x="10144" y="19895"/>
                    <a:pt x="11013" y="23812"/>
                    <a:pt x="11954" y="27718"/>
                  </a:cubicBezTo>
                  <a:cubicBezTo>
                    <a:pt x="13002" y="32052"/>
                    <a:pt x="14681" y="36254"/>
                    <a:pt x="17169" y="40255"/>
                  </a:cubicBezTo>
                  <a:cubicBezTo>
                    <a:pt x="18312" y="42089"/>
                    <a:pt x="19622" y="43863"/>
                    <a:pt x="21765" y="45148"/>
                  </a:cubicBezTo>
                  <a:cubicBezTo>
                    <a:pt x="23682" y="46315"/>
                    <a:pt x="25920" y="46970"/>
                    <a:pt x="28254" y="47458"/>
                  </a:cubicBezTo>
                  <a:cubicBezTo>
                    <a:pt x="37148" y="49327"/>
                    <a:pt x="46220" y="50601"/>
                    <a:pt x="55352" y="51530"/>
                  </a:cubicBezTo>
                  <a:cubicBezTo>
                    <a:pt x="58484" y="51840"/>
                    <a:pt x="61615" y="52137"/>
                    <a:pt x="64699" y="52733"/>
                  </a:cubicBezTo>
                  <a:cubicBezTo>
                    <a:pt x="69568" y="53685"/>
                    <a:pt x="73986" y="55423"/>
                    <a:pt x="78343" y="57245"/>
                  </a:cubicBezTo>
                  <a:cubicBezTo>
                    <a:pt x="80713" y="58221"/>
                    <a:pt x="82499" y="59686"/>
                    <a:pt x="83844" y="61484"/>
                  </a:cubicBezTo>
                  <a:cubicBezTo>
                    <a:pt x="85189" y="63293"/>
                    <a:pt x="86118" y="65234"/>
                    <a:pt x="86701" y="67270"/>
                  </a:cubicBezTo>
                  <a:cubicBezTo>
                    <a:pt x="87785" y="71128"/>
                    <a:pt x="88130" y="75009"/>
                    <a:pt x="87368" y="78926"/>
                  </a:cubicBezTo>
                  <a:cubicBezTo>
                    <a:pt x="86821" y="81843"/>
                    <a:pt x="86130" y="84760"/>
                    <a:pt x="85844" y="87725"/>
                  </a:cubicBezTo>
                  <a:cubicBezTo>
                    <a:pt x="85475" y="91809"/>
                    <a:pt x="86547" y="95619"/>
                    <a:pt x="89321" y="99167"/>
                  </a:cubicBezTo>
                  <a:cubicBezTo>
                    <a:pt x="91821" y="102370"/>
                    <a:pt x="95357" y="104775"/>
                    <a:pt x="99346" y="106858"/>
                  </a:cubicBezTo>
                  <a:cubicBezTo>
                    <a:pt x="104001" y="109299"/>
                    <a:pt x="109180" y="111002"/>
                    <a:pt x="114419" y="112573"/>
                  </a:cubicBezTo>
                  <a:cubicBezTo>
                    <a:pt x="119325" y="114038"/>
                    <a:pt x="124385" y="115121"/>
                    <a:pt x="129350" y="116383"/>
                  </a:cubicBezTo>
                  <a:cubicBezTo>
                    <a:pt x="138863" y="118812"/>
                    <a:pt x="146888" y="122908"/>
                    <a:pt x="153769" y="128361"/>
                  </a:cubicBezTo>
                  <a:cubicBezTo>
                    <a:pt x="159520" y="132921"/>
                    <a:pt x="163699" y="138088"/>
                    <a:pt x="165199" y="144363"/>
                  </a:cubicBezTo>
                  <a:cubicBezTo>
                    <a:pt x="166057" y="147887"/>
                    <a:pt x="166152" y="151388"/>
                    <a:pt x="164878" y="154888"/>
                  </a:cubicBezTo>
                  <a:cubicBezTo>
                    <a:pt x="164164" y="156817"/>
                    <a:pt x="163521" y="158758"/>
                    <a:pt x="162854" y="160686"/>
                  </a:cubicBezTo>
                  <a:lnTo>
                    <a:pt x="163890" y="160686"/>
                  </a:lnTo>
                  <a:cubicBezTo>
                    <a:pt x="164390" y="159281"/>
                    <a:pt x="164878" y="157877"/>
                    <a:pt x="165366" y="156460"/>
                  </a:cubicBezTo>
                  <a:cubicBezTo>
                    <a:pt x="166080" y="154459"/>
                    <a:pt x="166771" y="152447"/>
                    <a:pt x="166831" y="150364"/>
                  </a:cubicBezTo>
                  <a:cubicBezTo>
                    <a:pt x="166961" y="145637"/>
                    <a:pt x="165699" y="141160"/>
                    <a:pt x="163032" y="136898"/>
                  </a:cubicBezTo>
                  <a:cubicBezTo>
                    <a:pt x="161151" y="133874"/>
                    <a:pt x="158520" y="131254"/>
                    <a:pt x="155603" y="128766"/>
                  </a:cubicBezTo>
                  <a:cubicBezTo>
                    <a:pt x="150662" y="124587"/>
                    <a:pt x="144959" y="121098"/>
                    <a:pt x="138398" y="118467"/>
                  </a:cubicBezTo>
                  <a:cubicBezTo>
                    <a:pt x="133874" y="116657"/>
                    <a:pt x="129004" y="115419"/>
                    <a:pt x="124123" y="114276"/>
                  </a:cubicBezTo>
                  <a:cubicBezTo>
                    <a:pt x="117920" y="112811"/>
                    <a:pt x="111836" y="111145"/>
                    <a:pt x="106013" y="108942"/>
                  </a:cubicBezTo>
                  <a:cubicBezTo>
                    <a:pt x="101025" y="107049"/>
                    <a:pt x="96465" y="104727"/>
                    <a:pt x="92797" y="101512"/>
                  </a:cubicBezTo>
                  <a:cubicBezTo>
                    <a:pt x="89690" y="98798"/>
                    <a:pt x="87690" y="95655"/>
                    <a:pt x="87011" y="92071"/>
                  </a:cubicBezTo>
                  <a:cubicBezTo>
                    <a:pt x="86475" y="89225"/>
                    <a:pt x="86892" y="86415"/>
                    <a:pt x="87428" y="83594"/>
                  </a:cubicBezTo>
                  <a:cubicBezTo>
                    <a:pt x="88154" y="79891"/>
                    <a:pt x="89095" y="76200"/>
                    <a:pt x="88666" y="72402"/>
                  </a:cubicBezTo>
                  <a:cubicBezTo>
                    <a:pt x="88309" y="69330"/>
                    <a:pt x="87737" y="66294"/>
                    <a:pt x="86189" y="63401"/>
                  </a:cubicBezTo>
                  <a:cubicBezTo>
                    <a:pt x="84820" y="60841"/>
                    <a:pt x="82903" y="58591"/>
                    <a:pt x="79808" y="57019"/>
                  </a:cubicBezTo>
                  <a:cubicBezTo>
                    <a:pt x="77855" y="56031"/>
                    <a:pt x="75712" y="55316"/>
                    <a:pt x="73628" y="54531"/>
                  </a:cubicBezTo>
                  <a:cubicBezTo>
                    <a:pt x="69318" y="52876"/>
                    <a:pt x="64806" y="51744"/>
                    <a:pt x="60008" y="51256"/>
                  </a:cubicBezTo>
                  <a:cubicBezTo>
                    <a:pt x="55269" y="50768"/>
                    <a:pt x="50518" y="50197"/>
                    <a:pt x="45780" y="49649"/>
                  </a:cubicBezTo>
                  <a:cubicBezTo>
                    <a:pt x="40053" y="48982"/>
                    <a:pt x="34469" y="47792"/>
                    <a:pt x="28837" y="46780"/>
                  </a:cubicBezTo>
                  <a:cubicBezTo>
                    <a:pt x="23872" y="45887"/>
                    <a:pt x="20384" y="43755"/>
                    <a:pt x="18252" y="40219"/>
                  </a:cubicBezTo>
                  <a:cubicBezTo>
                    <a:pt x="15693" y="35957"/>
                    <a:pt x="13930" y="31528"/>
                    <a:pt x="12787" y="26944"/>
                  </a:cubicBezTo>
                  <a:cubicBezTo>
                    <a:pt x="11823" y="23050"/>
                    <a:pt x="11097" y="19145"/>
                    <a:pt x="9989" y="15288"/>
                  </a:cubicBezTo>
                  <a:cubicBezTo>
                    <a:pt x="9097" y="12192"/>
                    <a:pt x="8084" y="9120"/>
                    <a:pt x="6049" y="6310"/>
                  </a:cubicBezTo>
                  <a:cubicBezTo>
                    <a:pt x="4453" y="4215"/>
                    <a:pt x="2834" y="2095"/>
                    <a:pt x="1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6"/>
            <p:cNvSpPr/>
            <p:nvPr/>
          </p:nvSpPr>
          <p:spPr>
            <a:xfrm>
              <a:off x="1153" y="1089753"/>
              <a:ext cx="5081792" cy="4052938"/>
            </a:xfrm>
            <a:custGeom>
              <a:avLst/>
              <a:gdLst/>
              <a:ahLst/>
              <a:cxnLst/>
              <a:rect l="l" t="t" r="r" b="b"/>
              <a:pathLst>
                <a:path w="158806" h="126684" extrusionOk="0">
                  <a:moveTo>
                    <a:pt x="60" y="1"/>
                  </a:moveTo>
                  <a:lnTo>
                    <a:pt x="60" y="811"/>
                  </a:lnTo>
                  <a:lnTo>
                    <a:pt x="0" y="811"/>
                  </a:lnTo>
                  <a:cubicBezTo>
                    <a:pt x="4644" y="1858"/>
                    <a:pt x="8632" y="3728"/>
                    <a:pt x="11895" y="6502"/>
                  </a:cubicBezTo>
                  <a:cubicBezTo>
                    <a:pt x="14705" y="8895"/>
                    <a:pt x="16955" y="11610"/>
                    <a:pt x="19253" y="14288"/>
                  </a:cubicBezTo>
                  <a:cubicBezTo>
                    <a:pt x="21253" y="16646"/>
                    <a:pt x="23099" y="19075"/>
                    <a:pt x="24611" y="21647"/>
                  </a:cubicBezTo>
                  <a:cubicBezTo>
                    <a:pt x="26254" y="24492"/>
                    <a:pt x="27230" y="27504"/>
                    <a:pt x="28492" y="30433"/>
                  </a:cubicBezTo>
                  <a:cubicBezTo>
                    <a:pt x="30445" y="35005"/>
                    <a:pt x="33445" y="38994"/>
                    <a:pt x="38422" y="42101"/>
                  </a:cubicBezTo>
                  <a:cubicBezTo>
                    <a:pt x="43322" y="45150"/>
                    <a:pt x="48824" y="46804"/>
                    <a:pt x="55201" y="46804"/>
                  </a:cubicBezTo>
                  <a:cubicBezTo>
                    <a:pt x="55223" y="46804"/>
                    <a:pt x="55246" y="46804"/>
                    <a:pt x="55269" y="46804"/>
                  </a:cubicBezTo>
                  <a:cubicBezTo>
                    <a:pt x="57353" y="46804"/>
                    <a:pt x="59413" y="46626"/>
                    <a:pt x="61496" y="46578"/>
                  </a:cubicBezTo>
                  <a:cubicBezTo>
                    <a:pt x="62782" y="46554"/>
                    <a:pt x="64080" y="46447"/>
                    <a:pt x="65354" y="46352"/>
                  </a:cubicBezTo>
                  <a:cubicBezTo>
                    <a:pt x="68242" y="46156"/>
                    <a:pt x="71123" y="45893"/>
                    <a:pt x="74026" y="45893"/>
                  </a:cubicBezTo>
                  <a:cubicBezTo>
                    <a:pt x="74820" y="45893"/>
                    <a:pt x="75616" y="45913"/>
                    <a:pt x="76415" y="45959"/>
                  </a:cubicBezTo>
                  <a:cubicBezTo>
                    <a:pt x="78558" y="46066"/>
                    <a:pt x="80618" y="46388"/>
                    <a:pt x="82630" y="46947"/>
                  </a:cubicBezTo>
                  <a:cubicBezTo>
                    <a:pt x="86356" y="47995"/>
                    <a:pt x="89928" y="49305"/>
                    <a:pt x="93572" y="50495"/>
                  </a:cubicBezTo>
                  <a:cubicBezTo>
                    <a:pt x="95774" y="51222"/>
                    <a:pt x="97941" y="52043"/>
                    <a:pt x="99703" y="53305"/>
                  </a:cubicBezTo>
                  <a:cubicBezTo>
                    <a:pt x="102978" y="55674"/>
                    <a:pt x="104752" y="58651"/>
                    <a:pt x="105609" y="61973"/>
                  </a:cubicBezTo>
                  <a:cubicBezTo>
                    <a:pt x="106323" y="64723"/>
                    <a:pt x="105883" y="67414"/>
                    <a:pt x="104823" y="70081"/>
                  </a:cubicBezTo>
                  <a:cubicBezTo>
                    <a:pt x="103871" y="72486"/>
                    <a:pt x="102513" y="74784"/>
                    <a:pt x="101489" y="77165"/>
                  </a:cubicBezTo>
                  <a:cubicBezTo>
                    <a:pt x="100596" y="79237"/>
                    <a:pt x="99894" y="81344"/>
                    <a:pt x="99739" y="83523"/>
                  </a:cubicBezTo>
                  <a:cubicBezTo>
                    <a:pt x="99441" y="87452"/>
                    <a:pt x="100644" y="91155"/>
                    <a:pt x="102954" y="94679"/>
                  </a:cubicBezTo>
                  <a:cubicBezTo>
                    <a:pt x="104942" y="97751"/>
                    <a:pt x="107776" y="100192"/>
                    <a:pt x="111669" y="101942"/>
                  </a:cubicBezTo>
                  <a:cubicBezTo>
                    <a:pt x="115789" y="103799"/>
                    <a:pt x="120158" y="105276"/>
                    <a:pt x="124599" y="106633"/>
                  </a:cubicBezTo>
                  <a:cubicBezTo>
                    <a:pt x="128528" y="107836"/>
                    <a:pt x="132612" y="108669"/>
                    <a:pt x="136648" y="109610"/>
                  </a:cubicBezTo>
                  <a:cubicBezTo>
                    <a:pt x="139185" y="110205"/>
                    <a:pt x="141709" y="110884"/>
                    <a:pt x="143911" y="112062"/>
                  </a:cubicBezTo>
                  <a:cubicBezTo>
                    <a:pt x="148793" y="114694"/>
                    <a:pt x="152686" y="118015"/>
                    <a:pt x="155579" y="122004"/>
                  </a:cubicBezTo>
                  <a:cubicBezTo>
                    <a:pt x="156627" y="123480"/>
                    <a:pt x="157437" y="125028"/>
                    <a:pt x="157794" y="126683"/>
                  </a:cubicBezTo>
                  <a:lnTo>
                    <a:pt x="158806" y="126683"/>
                  </a:lnTo>
                  <a:cubicBezTo>
                    <a:pt x="158556" y="125493"/>
                    <a:pt x="158092" y="124338"/>
                    <a:pt x="157461" y="123230"/>
                  </a:cubicBezTo>
                  <a:cubicBezTo>
                    <a:pt x="155734" y="120159"/>
                    <a:pt x="153139" y="117539"/>
                    <a:pt x="150114" y="115146"/>
                  </a:cubicBezTo>
                  <a:cubicBezTo>
                    <a:pt x="147543" y="113086"/>
                    <a:pt x="144745" y="111265"/>
                    <a:pt x="141292" y="110098"/>
                  </a:cubicBezTo>
                  <a:cubicBezTo>
                    <a:pt x="138553" y="109181"/>
                    <a:pt x="135660" y="108562"/>
                    <a:pt x="132803" y="107931"/>
                  </a:cubicBezTo>
                  <a:cubicBezTo>
                    <a:pt x="126659" y="106574"/>
                    <a:pt x="120813" y="104716"/>
                    <a:pt x="115110" y="102537"/>
                  </a:cubicBezTo>
                  <a:cubicBezTo>
                    <a:pt x="110157" y="100644"/>
                    <a:pt x="106145" y="98084"/>
                    <a:pt x="103752" y="94179"/>
                  </a:cubicBezTo>
                  <a:cubicBezTo>
                    <a:pt x="101966" y="91262"/>
                    <a:pt x="100823" y="88250"/>
                    <a:pt x="100715" y="85035"/>
                  </a:cubicBezTo>
                  <a:cubicBezTo>
                    <a:pt x="100644" y="82475"/>
                    <a:pt x="101311" y="80011"/>
                    <a:pt x="102418" y="77594"/>
                  </a:cubicBezTo>
                  <a:cubicBezTo>
                    <a:pt x="103394" y="75403"/>
                    <a:pt x="104525" y="73248"/>
                    <a:pt x="105514" y="71057"/>
                  </a:cubicBezTo>
                  <a:cubicBezTo>
                    <a:pt x="107490" y="66640"/>
                    <a:pt x="107609" y="62271"/>
                    <a:pt x="105073" y="57925"/>
                  </a:cubicBezTo>
                  <a:cubicBezTo>
                    <a:pt x="103204" y="54674"/>
                    <a:pt x="100418" y="52126"/>
                    <a:pt x="96143" y="50555"/>
                  </a:cubicBezTo>
                  <a:cubicBezTo>
                    <a:pt x="92691" y="49293"/>
                    <a:pt x="89154" y="48221"/>
                    <a:pt x="85666" y="47007"/>
                  </a:cubicBezTo>
                  <a:cubicBezTo>
                    <a:pt x="81924" y="45707"/>
                    <a:pt x="78035" y="45107"/>
                    <a:pt x="74006" y="45107"/>
                  </a:cubicBezTo>
                  <a:cubicBezTo>
                    <a:pt x="73164" y="45107"/>
                    <a:pt x="72316" y="45134"/>
                    <a:pt x="71462" y="45185"/>
                  </a:cubicBezTo>
                  <a:cubicBezTo>
                    <a:pt x="67068" y="45447"/>
                    <a:pt x="62687" y="45816"/>
                    <a:pt x="58305" y="45971"/>
                  </a:cubicBezTo>
                  <a:cubicBezTo>
                    <a:pt x="57236" y="46005"/>
                    <a:pt x="56163" y="46039"/>
                    <a:pt x="55091" y="46039"/>
                  </a:cubicBezTo>
                  <a:cubicBezTo>
                    <a:pt x="53538" y="46039"/>
                    <a:pt x="51988" y="45967"/>
                    <a:pt x="50459" y="45721"/>
                  </a:cubicBezTo>
                  <a:cubicBezTo>
                    <a:pt x="42661" y="44471"/>
                    <a:pt x="36946" y="40982"/>
                    <a:pt x="32826" y="35958"/>
                  </a:cubicBezTo>
                  <a:cubicBezTo>
                    <a:pt x="30635" y="33279"/>
                    <a:pt x="29468" y="30255"/>
                    <a:pt x="28278" y="27266"/>
                  </a:cubicBezTo>
                  <a:cubicBezTo>
                    <a:pt x="27242" y="24611"/>
                    <a:pt x="26123" y="21992"/>
                    <a:pt x="24468" y="19539"/>
                  </a:cubicBezTo>
                  <a:cubicBezTo>
                    <a:pt x="21753" y="15491"/>
                    <a:pt x="18455" y="11729"/>
                    <a:pt x="14931" y="8062"/>
                  </a:cubicBezTo>
                  <a:cubicBezTo>
                    <a:pt x="12597" y="5621"/>
                    <a:pt x="9799" y="3537"/>
                    <a:pt x="6311" y="2001"/>
                  </a:cubicBezTo>
                  <a:cubicBezTo>
                    <a:pt x="4334" y="1132"/>
                    <a:pt x="2239" y="50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6"/>
            <p:cNvSpPr/>
            <p:nvPr/>
          </p:nvSpPr>
          <p:spPr>
            <a:xfrm>
              <a:off x="1153" y="1693132"/>
              <a:ext cx="4765952" cy="3448792"/>
            </a:xfrm>
            <a:custGeom>
              <a:avLst/>
              <a:gdLst/>
              <a:ahLst/>
              <a:cxnLst/>
              <a:rect l="l" t="t" r="r" b="b"/>
              <a:pathLst>
                <a:path w="148936" h="107800" extrusionOk="0">
                  <a:moveTo>
                    <a:pt x="36" y="0"/>
                  </a:moveTo>
                  <a:lnTo>
                    <a:pt x="36" y="810"/>
                  </a:lnTo>
                  <a:lnTo>
                    <a:pt x="0" y="810"/>
                  </a:lnTo>
                  <a:cubicBezTo>
                    <a:pt x="4525" y="1644"/>
                    <a:pt x="8478" y="3310"/>
                    <a:pt x="11907" y="5739"/>
                  </a:cubicBezTo>
                  <a:cubicBezTo>
                    <a:pt x="16586" y="9037"/>
                    <a:pt x="19860" y="12871"/>
                    <a:pt x="20896" y="17729"/>
                  </a:cubicBezTo>
                  <a:cubicBezTo>
                    <a:pt x="21372" y="19967"/>
                    <a:pt x="21777" y="22217"/>
                    <a:pt x="22610" y="24384"/>
                  </a:cubicBezTo>
                  <a:cubicBezTo>
                    <a:pt x="23956" y="27885"/>
                    <a:pt x="25754" y="31207"/>
                    <a:pt x="29147" y="33897"/>
                  </a:cubicBezTo>
                  <a:cubicBezTo>
                    <a:pt x="31350" y="35636"/>
                    <a:pt x="33743" y="37195"/>
                    <a:pt x="36993" y="37707"/>
                  </a:cubicBezTo>
                  <a:cubicBezTo>
                    <a:pt x="38047" y="37871"/>
                    <a:pt x="39103" y="37945"/>
                    <a:pt x="40157" y="37945"/>
                  </a:cubicBezTo>
                  <a:cubicBezTo>
                    <a:pt x="41780" y="37945"/>
                    <a:pt x="43398" y="37770"/>
                    <a:pt x="44994" y="37481"/>
                  </a:cubicBezTo>
                  <a:cubicBezTo>
                    <a:pt x="47925" y="36947"/>
                    <a:pt x="50846" y="36621"/>
                    <a:pt x="53793" y="36621"/>
                  </a:cubicBezTo>
                  <a:cubicBezTo>
                    <a:pt x="55575" y="36621"/>
                    <a:pt x="57366" y="36740"/>
                    <a:pt x="59175" y="37005"/>
                  </a:cubicBezTo>
                  <a:cubicBezTo>
                    <a:pt x="64080" y="37719"/>
                    <a:pt x="68664" y="38862"/>
                    <a:pt x="72414" y="41517"/>
                  </a:cubicBezTo>
                  <a:cubicBezTo>
                    <a:pt x="75712" y="43851"/>
                    <a:pt x="78510" y="46423"/>
                    <a:pt x="79498" y="49864"/>
                  </a:cubicBezTo>
                  <a:cubicBezTo>
                    <a:pt x="80475" y="53352"/>
                    <a:pt x="80427" y="56865"/>
                    <a:pt x="79749" y="60377"/>
                  </a:cubicBezTo>
                  <a:cubicBezTo>
                    <a:pt x="78963" y="64366"/>
                    <a:pt x="78082" y="68330"/>
                    <a:pt x="78367" y="72414"/>
                  </a:cubicBezTo>
                  <a:cubicBezTo>
                    <a:pt x="78546" y="75022"/>
                    <a:pt x="79046" y="77546"/>
                    <a:pt x="80225" y="79986"/>
                  </a:cubicBezTo>
                  <a:cubicBezTo>
                    <a:pt x="82308" y="84368"/>
                    <a:pt x="85928" y="87892"/>
                    <a:pt x="90643" y="90857"/>
                  </a:cubicBezTo>
                  <a:cubicBezTo>
                    <a:pt x="94810" y="93476"/>
                    <a:pt x="99453" y="95203"/>
                    <a:pt x="104811" y="95869"/>
                  </a:cubicBezTo>
                  <a:cubicBezTo>
                    <a:pt x="110300" y="96548"/>
                    <a:pt x="115824" y="97120"/>
                    <a:pt x="121361" y="97643"/>
                  </a:cubicBezTo>
                  <a:cubicBezTo>
                    <a:pt x="127457" y="98203"/>
                    <a:pt x="133255" y="99453"/>
                    <a:pt x="138708" y="101596"/>
                  </a:cubicBezTo>
                  <a:cubicBezTo>
                    <a:pt x="142506" y="103085"/>
                    <a:pt x="145650" y="105037"/>
                    <a:pt x="147781" y="107799"/>
                  </a:cubicBezTo>
                  <a:lnTo>
                    <a:pt x="148936" y="107799"/>
                  </a:lnTo>
                  <a:cubicBezTo>
                    <a:pt x="147602" y="106073"/>
                    <a:pt x="146054" y="104501"/>
                    <a:pt x="143935" y="103239"/>
                  </a:cubicBezTo>
                  <a:cubicBezTo>
                    <a:pt x="141054" y="101513"/>
                    <a:pt x="137756" y="100334"/>
                    <a:pt x="134398" y="99275"/>
                  </a:cubicBezTo>
                  <a:cubicBezTo>
                    <a:pt x="131053" y="98215"/>
                    <a:pt x="127516" y="97560"/>
                    <a:pt x="123933" y="97167"/>
                  </a:cubicBezTo>
                  <a:cubicBezTo>
                    <a:pt x="120718" y="96810"/>
                    <a:pt x="117491" y="96512"/>
                    <a:pt x="114277" y="96179"/>
                  </a:cubicBezTo>
                  <a:cubicBezTo>
                    <a:pt x="111860" y="95929"/>
                    <a:pt x="109455" y="95703"/>
                    <a:pt x="107061" y="95405"/>
                  </a:cubicBezTo>
                  <a:cubicBezTo>
                    <a:pt x="104502" y="95095"/>
                    <a:pt x="101954" y="94714"/>
                    <a:pt x="99513" y="94024"/>
                  </a:cubicBezTo>
                  <a:cubicBezTo>
                    <a:pt x="95655" y="92940"/>
                    <a:pt x="92452" y="91083"/>
                    <a:pt x="89452" y="89023"/>
                  </a:cubicBezTo>
                  <a:cubicBezTo>
                    <a:pt x="83570" y="84975"/>
                    <a:pt x="80272" y="79927"/>
                    <a:pt x="79510" y="73974"/>
                  </a:cubicBezTo>
                  <a:cubicBezTo>
                    <a:pt x="78998" y="69997"/>
                    <a:pt x="79522" y="66009"/>
                    <a:pt x="80427" y="62080"/>
                  </a:cubicBezTo>
                  <a:cubicBezTo>
                    <a:pt x="80749" y="60722"/>
                    <a:pt x="81011" y="59365"/>
                    <a:pt x="81118" y="57972"/>
                  </a:cubicBezTo>
                  <a:cubicBezTo>
                    <a:pt x="81225" y="56484"/>
                    <a:pt x="81284" y="54995"/>
                    <a:pt x="81142" y="53507"/>
                  </a:cubicBezTo>
                  <a:cubicBezTo>
                    <a:pt x="80999" y="51852"/>
                    <a:pt x="80761" y="50233"/>
                    <a:pt x="80130" y="48637"/>
                  </a:cubicBezTo>
                  <a:cubicBezTo>
                    <a:pt x="79272" y="46470"/>
                    <a:pt x="77677" y="44613"/>
                    <a:pt x="75712" y="42922"/>
                  </a:cubicBezTo>
                  <a:cubicBezTo>
                    <a:pt x="73200" y="40779"/>
                    <a:pt x="70354" y="38934"/>
                    <a:pt x="66795" y="37827"/>
                  </a:cubicBezTo>
                  <a:cubicBezTo>
                    <a:pt x="63723" y="36850"/>
                    <a:pt x="60472" y="36374"/>
                    <a:pt x="57186" y="36005"/>
                  </a:cubicBezTo>
                  <a:cubicBezTo>
                    <a:pt x="55982" y="35869"/>
                    <a:pt x="54787" y="35807"/>
                    <a:pt x="53600" y="35807"/>
                  </a:cubicBezTo>
                  <a:cubicBezTo>
                    <a:pt x="51056" y="35807"/>
                    <a:pt x="48546" y="36090"/>
                    <a:pt x="46054" y="36529"/>
                  </a:cubicBezTo>
                  <a:cubicBezTo>
                    <a:pt x="43981" y="36887"/>
                    <a:pt x="41918" y="37151"/>
                    <a:pt x="39787" y="37151"/>
                  </a:cubicBezTo>
                  <a:cubicBezTo>
                    <a:pt x="39654" y="37151"/>
                    <a:pt x="39520" y="37150"/>
                    <a:pt x="39386" y="37148"/>
                  </a:cubicBezTo>
                  <a:cubicBezTo>
                    <a:pt x="37565" y="37124"/>
                    <a:pt x="35862" y="36791"/>
                    <a:pt x="34314" y="36100"/>
                  </a:cubicBezTo>
                  <a:cubicBezTo>
                    <a:pt x="30361" y="34290"/>
                    <a:pt x="27647" y="31707"/>
                    <a:pt x="25706" y="28563"/>
                  </a:cubicBezTo>
                  <a:cubicBezTo>
                    <a:pt x="23682" y="25289"/>
                    <a:pt x="22849" y="21777"/>
                    <a:pt x="22051" y="18265"/>
                  </a:cubicBezTo>
                  <a:cubicBezTo>
                    <a:pt x="21670" y="16657"/>
                    <a:pt x="21170" y="15086"/>
                    <a:pt x="20479" y="13550"/>
                  </a:cubicBezTo>
                  <a:cubicBezTo>
                    <a:pt x="19467" y="11288"/>
                    <a:pt x="17717" y="9371"/>
                    <a:pt x="15657" y="7585"/>
                  </a:cubicBezTo>
                  <a:cubicBezTo>
                    <a:pt x="12288" y="4680"/>
                    <a:pt x="8502" y="2167"/>
                    <a:pt x="3572" y="834"/>
                  </a:cubicBezTo>
                  <a:cubicBezTo>
                    <a:pt x="2417" y="524"/>
                    <a:pt x="1251" y="17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6"/>
            <p:cNvSpPr/>
            <p:nvPr/>
          </p:nvSpPr>
          <p:spPr>
            <a:xfrm>
              <a:off x="3959745" y="1497"/>
              <a:ext cx="5182784" cy="2259982"/>
            </a:xfrm>
            <a:custGeom>
              <a:avLst/>
              <a:gdLst/>
              <a:ahLst/>
              <a:cxnLst/>
              <a:rect l="l" t="t" r="r" b="b"/>
              <a:pathLst>
                <a:path w="161962" h="70641" extrusionOk="0">
                  <a:moveTo>
                    <a:pt x="0" y="1"/>
                  </a:moveTo>
                  <a:cubicBezTo>
                    <a:pt x="8025" y="3454"/>
                    <a:pt x="16633" y="5454"/>
                    <a:pt x="25956" y="5525"/>
                  </a:cubicBezTo>
                  <a:cubicBezTo>
                    <a:pt x="26234" y="5528"/>
                    <a:pt x="26511" y="5529"/>
                    <a:pt x="26789" y="5529"/>
                  </a:cubicBezTo>
                  <a:cubicBezTo>
                    <a:pt x="30260" y="5529"/>
                    <a:pt x="33722" y="5330"/>
                    <a:pt x="37184" y="5121"/>
                  </a:cubicBezTo>
                  <a:cubicBezTo>
                    <a:pt x="41041" y="4886"/>
                    <a:pt x="44889" y="4622"/>
                    <a:pt x="48762" y="4622"/>
                  </a:cubicBezTo>
                  <a:cubicBezTo>
                    <a:pt x="49204" y="4622"/>
                    <a:pt x="49647" y="4625"/>
                    <a:pt x="50090" y="4632"/>
                  </a:cubicBezTo>
                  <a:cubicBezTo>
                    <a:pt x="55150" y="4704"/>
                    <a:pt x="60210" y="4692"/>
                    <a:pt x="65247" y="4906"/>
                  </a:cubicBezTo>
                  <a:cubicBezTo>
                    <a:pt x="68402" y="5037"/>
                    <a:pt x="71557" y="5156"/>
                    <a:pt x="74676" y="5585"/>
                  </a:cubicBezTo>
                  <a:cubicBezTo>
                    <a:pt x="81415" y="6549"/>
                    <a:pt x="87738" y="8335"/>
                    <a:pt x="93679" y="10943"/>
                  </a:cubicBezTo>
                  <a:cubicBezTo>
                    <a:pt x="97501" y="12622"/>
                    <a:pt x="100870" y="14669"/>
                    <a:pt x="103406" y="17467"/>
                  </a:cubicBezTo>
                  <a:cubicBezTo>
                    <a:pt x="106371" y="20706"/>
                    <a:pt x="107478" y="24361"/>
                    <a:pt x="107835" y="28207"/>
                  </a:cubicBezTo>
                  <a:cubicBezTo>
                    <a:pt x="108097" y="31100"/>
                    <a:pt x="108157" y="33981"/>
                    <a:pt x="108157" y="36874"/>
                  </a:cubicBezTo>
                  <a:cubicBezTo>
                    <a:pt x="108157" y="40780"/>
                    <a:pt x="108157" y="44697"/>
                    <a:pt x="108681" y="48602"/>
                  </a:cubicBezTo>
                  <a:cubicBezTo>
                    <a:pt x="109216" y="52662"/>
                    <a:pt x="110336" y="56615"/>
                    <a:pt x="112002" y="60508"/>
                  </a:cubicBezTo>
                  <a:cubicBezTo>
                    <a:pt x="112991" y="62842"/>
                    <a:pt x="114741" y="64795"/>
                    <a:pt x="117241" y="66354"/>
                  </a:cubicBezTo>
                  <a:cubicBezTo>
                    <a:pt x="121035" y="68732"/>
                    <a:pt x="125362" y="69639"/>
                    <a:pt x="130009" y="69639"/>
                  </a:cubicBezTo>
                  <a:cubicBezTo>
                    <a:pt x="130832" y="69639"/>
                    <a:pt x="131664" y="69611"/>
                    <a:pt x="132505" y="69557"/>
                  </a:cubicBezTo>
                  <a:cubicBezTo>
                    <a:pt x="136005" y="69331"/>
                    <a:pt x="139446" y="68736"/>
                    <a:pt x="142935" y="68486"/>
                  </a:cubicBezTo>
                  <a:cubicBezTo>
                    <a:pt x="144408" y="68375"/>
                    <a:pt x="145876" y="68314"/>
                    <a:pt x="147336" y="68314"/>
                  </a:cubicBezTo>
                  <a:cubicBezTo>
                    <a:pt x="150890" y="68314"/>
                    <a:pt x="154402" y="68672"/>
                    <a:pt x="157853" y="69533"/>
                  </a:cubicBezTo>
                  <a:cubicBezTo>
                    <a:pt x="159235" y="69879"/>
                    <a:pt x="160592" y="70271"/>
                    <a:pt x="161961" y="70641"/>
                  </a:cubicBezTo>
                  <a:lnTo>
                    <a:pt x="161961" y="69831"/>
                  </a:lnTo>
                  <a:cubicBezTo>
                    <a:pt x="159092" y="68986"/>
                    <a:pt x="156151" y="68271"/>
                    <a:pt x="153103" y="67902"/>
                  </a:cubicBezTo>
                  <a:cubicBezTo>
                    <a:pt x="151224" y="67674"/>
                    <a:pt x="149345" y="67579"/>
                    <a:pt x="147468" y="67579"/>
                  </a:cubicBezTo>
                  <a:cubicBezTo>
                    <a:pt x="144444" y="67579"/>
                    <a:pt x="141423" y="67826"/>
                    <a:pt x="138411" y="68164"/>
                  </a:cubicBezTo>
                  <a:cubicBezTo>
                    <a:pt x="135585" y="68498"/>
                    <a:pt x="132769" y="68904"/>
                    <a:pt x="129881" y="68904"/>
                  </a:cubicBezTo>
                  <a:cubicBezTo>
                    <a:pt x="129472" y="68904"/>
                    <a:pt x="129060" y="68896"/>
                    <a:pt x="128647" y="68878"/>
                  </a:cubicBezTo>
                  <a:cubicBezTo>
                    <a:pt x="121742" y="68581"/>
                    <a:pt x="114955" y="65592"/>
                    <a:pt x="112610" y="59592"/>
                  </a:cubicBezTo>
                  <a:cubicBezTo>
                    <a:pt x="110419" y="53984"/>
                    <a:pt x="109276" y="48269"/>
                    <a:pt x="109181" y="42435"/>
                  </a:cubicBezTo>
                  <a:cubicBezTo>
                    <a:pt x="109145" y="39518"/>
                    <a:pt x="109169" y="36589"/>
                    <a:pt x="109109" y="33672"/>
                  </a:cubicBezTo>
                  <a:cubicBezTo>
                    <a:pt x="109050" y="30945"/>
                    <a:pt x="108907" y="28219"/>
                    <a:pt x="108443" y="25516"/>
                  </a:cubicBezTo>
                  <a:cubicBezTo>
                    <a:pt x="107573" y="20420"/>
                    <a:pt x="104466" y="16253"/>
                    <a:pt x="99322" y="13003"/>
                  </a:cubicBezTo>
                  <a:cubicBezTo>
                    <a:pt x="95572" y="10633"/>
                    <a:pt x="91262" y="8954"/>
                    <a:pt x="86773" y="7549"/>
                  </a:cubicBezTo>
                  <a:cubicBezTo>
                    <a:pt x="80665" y="5656"/>
                    <a:pt x="74343" y="4501"/>
                    <a:pt x="67723" y="4287"/>
                  </a:cubicBezTo>
                  <a:cubicBezTo>
                    <a:pt x="64866" y="4204"/>
                    <a:pt x="62020" y="4097"/>
                    <a:pt x="59163" y="4025"/>
                  </a:cubicBezTo>
                  <a:cubicBezTo>
                    <a:pt x="56324" y="3958"/>
                    <a:pt x="53475" y="3914"/>
                    <a:pt x="50629" y="3914"/>
                  </a:cubicBezTo>
                  <a:cubicBezTo>
                    <a:pt x="48928" y="3914"/>
                    <a:pt x="47227" y="3930"/>
                    <a:pt x="45530" y="3966"/>
                  </a:cubicBezTo>
                  <a:cubicBezTo>
                    <a:pt x="40625" y="4049"/>
                    <a:pt x="35743" y="4549"/>
                    <a:pt x="30826" y="4704"/>
                  </a:cubicBezTo>
                  <a:cubicBezTo>
                    <a:pt x="29352" y="4751"/>
                    <a:pt x="27881" y="4787"/>
                    <a:pt x="26411" y="4787"/>
                  </a:cubicBezTo>
                  <a:cubicBezTo>
                    <a:pt x="24187" y="4787"/>
                    <a:pt x="21968" y="4705"/>
                    <a:pt x="19753" y="4454"/>
                  </a:cubicBezTo>
                  <a:cubicBezTo>
                    <a:pt x="13919" y="3811"/>
                    <a:pt x="8382" y="2465"/>
                    <a:pt x="3144" y="441"/>
                  </a:cubicBezTo>
                  <a:cubicBezTo>
                    <a:pt x="2775" y="287"/>
                    <a:pt x="2382" y="156"/>
                    <a:pt x="2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6"/>
            <p:cNvSpPr/>
            <p:nvPr/>
          </p:nvSpPr>
          <p:spPr>
            <a:xfrm>
              <a:off x="1153" y="2952805"/>
              <a:ext cx="3343296" cy="2190271"/>
            </a:xfrm>
            <a:custGeom>
              <a:avLst/>
              <a:gdLst/>
              <a:ahLst/>
              <a:cxnLst/>
              <a:rect l="l" t="t" r="r" b="b"/>
              <a:pathLst>
                <a:path w="104478" h="68462" extrusionOk="0">
                  <a:moveTo>
                    <a:pt x="0" y="0"/>
                  </a:moveTo>
                  <a:lnTo>
                    <a:pt x="0" y="1120"/>
                  </a:lnTo>
                  <a:cubicBezTo>
                    <a:pt x="2406" y="3155"/>
                    <a:pt x="4882" y="5132"/>
                    <a:pt x="7680" y="6858"/>
                  </a:cubicBezTo>
                  <a:cubicBezTo>
                    <a:pt x="12450" y="9790"/>
                    <a:pt x="17685" y="11621"/>
                    <a:pt x="23720" y="11621"/>
                  </a:cubicBezTo>
                  <a:cubicBezTo>
                    <a:pt x="24645" y="11621"/>
                    <a:pt x="25588" y="11578"/>
                    <a:pt x="26551" y="11490"/>
                  </a:cubicBezTo>
                  <a:cubicBezTo>
                    <a:pt x="28469" y="11316"/>
                    <a:pt x="30395" y="11219"/>
                    <a:pt x="32326" y="11219"/>
                  </a:cubicBezTo>
                  <a:cubicBezTo>
                    <a:pt x="33693" y="11219"/>
                    <a:pt x="35062" y="11267"/>
                    <a:pt x="36434" y="11371"/>
                  </a:cubicBezTo>
                  <a:cubicBezTo>
                    <a:pt x="43399" y="11871"/>
                    <a:pt x="49614" y="13681"/>
                    <a:pt x="54888" y="17205"/>
                  </a:cubicBezTo>
                  <a:cubicBezTo>
                    <a:pt x="57139" y="18693"/>
                    <a:pt x="59341" y="20205"/>
                    <a:pt x="60829" y="22205"/>
                  </a:cubicBezTo>
                  <a:cubicBezTo>
                    <a:pt x="62985" y="25087"/>
                    <a:pt x="63699" y="28278"/>
                    <a:pt x="64032" y="31516"/>
                  </a:cubicBezTo>
                  <a:cubicBezTo>
                    <a:pt x="64282" y="34159"/>
                    <a:pt x="64318" y="36791"/>
                    <a:pt x="64651" y="39422"/>
                  </a:cubicBezTo>
                  <a:cubicBezTo>
                    <a:pt x="64985" y="41898"/>
                    <a:pt x="65663" y="44303"/>
                    <a:pt x="66973" y="46613"/>
                  </a:cubicBezTo>
                  <a:cubicBezTo>
                    <a:pt x="69033" y="50209"/>
                    <a:pt x="71998" y="53352"/>
                    <a:pt x="75248" y="56364"/>
                  </a:cubicBezTo>
                  <a:cubicBezTo>
                    <a:pt x="80475" y="61198"/>
                    <a:pt x="86845" y="64830"/>
                    <a:pt x="94703" y="66866"/>
                  </a:cubicBezTo>
                  <a:cubicBezTo>
                    <a:pt x="96822" y="67413"/>
                    <a:pt x="98941" y="67937"/>
                    <a:pt x="101073" y="68461"/>
                  </a:cubicBezTo>
                  <a:lnTo>
                    <a:pt x="104478" y="68461"/>
                  </a:lnTo>
                  <a:lnTo>
                    <a:pt x="98501" y="67032"/>
                  </a:lnTo>
                  <a:cubicBezTo>
                    <a:pt x="94096" y="65985"/>
                    <a:pt x="89833" y="64699"/>
                    <a:pt x="85952" y="62758"/>
                  </a:cubicBezTo>
                  <a:cubicBezTo>
                    <a:pt x="80903" y="60246"/>
                    <a:pt x="76962" y="56912"/>
                    <a:pt x="73355" y="53293"/>
                  </a:cubicBezTo>
                  <a:cubicBezTo>
                    <a:pt x="70783" y="50709"/>
                    <a:pt x="68628" y="47947"/>
                    <a:pt x="67187" y="44887"/>
                  </a:cubicBezTo>
                  <a:cubicBezTo>
                    <a:pt x="65699" y="41732"/>
                    <a:pt x="65485" y="38410"/>
                    <a:pt x="65259" y="35112"/>
                  </a:cubicBezTo>
                  <a:cubicBezTo>
                    <a:pt x="65104" y="32766"/>
                    <a:pt x="65068" y="30433"/>
                    <a:pt x="64509" y="28123"/>
                  </a:cubicBezTo>
                  <a:cubicBezTo>
                    <a:pt x="63985" y="25980"/>
                    <a:pt x="63270" y="23884"/>
                    <a:pt x="61830" y="21967"/>
                  </a:cubicBezTo>
                  <a:cubicBezTo>
                    <a:pt x="60377" y="20015"/>
                    <a:pt x="58329" y="18479"/>
                    <a:pt x="56138" y="17026"/>
                  </a:cubicBezTo>
                  <a:cubicBezTo>
                    <a:pt x="53221" y="15074"/>
                    <a:pt x="50054" y="13407"/>
                    <a:pt x="46423" y="12347"/>
                  </a:cubicBezTo>
                  <a:cubicBezTo>
                    <a:pt x="41885" y="11028"/>
                    <a:pt x="37204" y="10488"/>
                    <a:pt x="32447" y="10488"/>
                  </a:cubicBezTo>
                  <a:cubicBezTo>
                    <a:pt x="30764" y="10488"/>
                    <a:pt x="29072" y="10556"/>
                    <a:pt x="27373" y="10680"/>
                  </a:cubicBezTo>
                  <a:cubicBezTo>
                    <a:pt x="26050" y="10780"/>
                    <a:pt x="24729" y="10857"/>
                    <a:pt x="23412" y="10857"/>
                  </a:cubicBezTo>
                  <a:cubicBezTo>
                    <a:pt x="21909" y="10857"/>
                    <a:pt x="20411" y="10757"/>
                    <a:pt x="18919" y="10478"/>
                  </a:cubicBezTo>
                  <a:cubicBezTo>
                    <a:pt x="14538" y="9668"/>
                    <a:pt x="10835" y="7906"/>
                    <a:pt x="7454" y="5727"/>
                  </a:cubicBezTo>
                  <a:cubicBezTo>
                    <a:pt x="4763" y="3977"/>
                    <a:pt x="2334" y="201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6"/>
            <p:cNvSpPr/>
            <p:nvPr/>
          </p:nvSpPr>
          <p:spPr>
            <a:xfrm>
              <a:off x="6502529" y="-7"/>
              <a:ext cx="2641504" cy="2071418"/>
            </a:xfrm>
            <a:custGeom>
              <a:avLst/>
              <a:gdLst/>
              <a:ahLst/>
              <a:cxnLst/>
              <a:rect l="l" t="t" r="r" b="b"/>
              <a:pathLst>
                <a:path w="82547" h="64747" extrusionOk="0">
                  <a:moveTo>
                    <a:pt x="1" y="0"/>
                  </a:moveTo>
                  <a:cubicBezTo>
                    <a:pt x="3525" y="679"/>
                    <a:pt x="7121" y="1250"/>
                    <a:pt x="10704" y="1870"/>
                  </a:cubicBezTo>
                  <a:cubicBezTo>
                    <a:pt x="16598" y="2882"/>
                    <a:pt x="22361" y="4191"/>
                    <a:pt x="27671" y="6442"/>
                  </a:cubicBezTo>
                  <a:cubicBezTo>
                    <a:pt x="32445" y="8478"/>
                    <a:pt x="36589" y="11061"/>
                    <a:pt x="39625" y="14562"/>
                  </a:cubicBezTo>
                  <a:cubicBezTo>
                    <a:pt x="41327" y="16538"/>
                    <a:pt x="42256" y="18800"/>
                    <a:pt x="43149" y="21062"/>
                  </a:cubicBezTo>
                  <a:cubicBezTo>
                    <a:pt x="44459" y="24372"/>
                    <a:pt x="44959" y="27754"/>
                    <a:pt x="44697" y="31183"/>
                  </a:cubicBezTo>
                  <a:cubicBezTo>
                    <a:pt x="44482" y="33778"/>
                    <a:pt x="44161" y="36362"/>
                    <a:pt x="43887" y="38969"/>
                  </a:cubicBezTo>
                  <a:cubicBezTo>
                    <a:pt x="43673" y="41124"/>
                    <a:pt x="43435" y="43268"/>
                    <a:pt x="43280" y="45434"/>
                  </a:cubicBezTo>
                  <a:cubicBezTo>
                    <a:pt x="42994" y="49209"/>
                    <a:pt x="43554" y="52876"/>
                    <a:pt x="45483" y="56400"/>
                  </a:cubicBezTo>
                  <a:cubicBezTo>
                    <a:pt x="47042" y="59258"/>
                    <a:pt x="49745" y="61067"/>
                    <a:pt x="53626" y="62008"/>
                  </a:cubicBezTo>
                  <a:cubicBezTo>
                    <a:pt x="56794" y="62782"/>
                    <a:pt x="60020" y="62972"/>
                    <a:pt x="63318" y="63032"/>
                  </a:cubicBezTo>
                  <a:cubicBezTo>
                    <a:pt x="66664" y="63091"/>
                    <a:pt x="70009" y="63008"/>
                    <a:pt x="73343" y="63282"/>
                  </a:cubicBezTo>
                  <a:cubicBezTo>
                    <a:pt x="76475" y="63556"/>
                    <a:pt x="79594" y="63853"/>
                    <a:pt x="82547" y="64746"/>
                  </a:cubicBezTo>
                  <a:lnTo>
                    <a:pt x="82547" y="63925"/>
                  </a:lnTo>
                  <a:cubicBezTo>
                    <a:pt x="79296" y="63032"/>
                    <a:pt x="75915" y="62687"/>
                    <a:pt x="72498" y="62484"/>
                  </a:cubicBezTo>
                  <a:cubicBezTo>
                    <a:pt x="68997" y="62258"/>
                    <a:pt x="65473" y="62341"/>
                    <a:pt x="61961" y="62258"/>
                  </a:cubicBezTo>
                  <a:cubicBezTo>
                    <a:pt x="58913" y="62198"/>
                    <a:pt x="55912" y="61841"/>
                    <a:pt x="53043" y="61020"/>
                  </a:cubicBezTo>
                  <a:cubicBezTo>
                    <a:pt x="50233" y="60222"/>
                    <a:pt x="48161" y="58888"/>
                    <a:pt x="46864" y="56805"/>
                  </a:cubicBezTo>
                  <a:cubicBezTo>
                    <a:pt x="44994" y="53781"/>
                    <a:pt x="44173" y="50590"/>
                    <a:pt x="44221" y="47268"/>
                  </a:cubicBezTo>
                  <a:cubicBezTo>
                    <a:pt x="44268" y="44172"/>
                    <a:pt x="44697" y="41101"/>
                    <a:pt x="45006" y="38005"/>
                  </a:cubicBezTo>
                  <a:cubicBezTo>
                    <a:pt x="45280" y="35397"/>
                    <a:pt x="45637" y="32778"/>
                    <a:pt x="45756" y="30159"/>
                  </a:cubicBezTo>
                  <a:cubicBezTo>
                    <a:pt x="45935" y="26134"/>
                    <a:pt x="44923" y="22289"/>
                    <a:pt x="43161" y="18503"/>
                  </a:cubicBezTo>
                  <a:cubicBezTo>
                    <a:pt x="42018" y="16050"/>
                    <a:pt x="40530" y="13752"/>
                    <a:pt x="38208" y="11787"/>
                  </a:cubicBezTo>
                  <a:cubicBezTo>
                    <a:pt x="32719" y="7120"/>
                    <a:pt x="25730" y="4310"/>
                    <a:pt x="17967" y="2489"/>
                  </a:cubicBezTo>
                  <a:cubicBezTo>
                    <a:pt x="13550" y="1465"/>
                    <a:pt x="9002" y="762"/>
                    <a:pt x="4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6"/>
            <p:cNvSpPr/>
            <p:nvPr/>
          </p:nvSpPr>
          <p:spPr>
            <a:xfrm>
              <a:off x="1153" y="3328365"/>
              <a:ext cx="2449856" cy="1813175"/>
            </a:xfrm>
            <a:custGeom>
              <a:avLst/>
              <a:gdLst/>
              <a:ahLst/>
              <a:cxnLst/>
              <a:rect l="l" t="t" r="r" b="b"/>
              <a:pathLst>
                <a:path w="76558" h="56675" extrusionOk="0">
                  <a:moveTo>
                    <a:pt x="36" y="1"/>
                  </a:moveTo>
                  <a:lnTo>
                    <a:pt x="36" y="953"/>
                  </a:lnTo>
                  <a:lnTo>
                    <a:pt x="0" y="953"/>
                  </a:lnTo>
                  <a:cubicBezTo>
                    <a:pt x="6108" y="4001"/>
                    <a:pt x="12895" y="5597"/>
                    <a:pt x="20217" y="6121"/>
                  </a:cubicBezTo>
                  <a:cubicBezTo>
                    <a:pt x="23480" y="6359"/>
                    <a:pt x="26766" y="6347"/>
                    <a:pt x="30028" y="6537"/>
                  </a:cubicBezTo>
                  <a:cubicBezTo>
                    <a:pt x="35648" y="6859"/>
                    <a:pt x="40636" y="8395"/>
                    <a:pt x="44673" y="11419"/>
                  </a:cubicBezTo>
                  <a:cubicBezTo>
                    <a:pt x="47625" y="13634"/>
                    <a:pt x="49411" y="16431"/>
                    <a:pt x="50721" y="19396"/>
                  </a:cubicBezTo>
                  <a:cubicBezTo>
                    <a:pt x="52769" y="24040"/>
                    <a:pt x="54293" y="28802"/>
                    <a:pt x="55365" y="33624"/>
                  </a:cubicBezTo>
                  <a:cubicBezTo>
                    <a:pt x="56138" y="37124"/>
                    <a:pt x="57270" y="40530"/>
                    <a:pt x="59448" y="43709"/>
                  </a:cubicBezTo>
                  <a:cubicBezTo>
                    <a:pt x="62306" y="47912"/>
                    <a:pt x="65782" y="51722"/>
                    <a:pt x="70783" y="54639"/>
                  </a:cubicBezTo>
                  <a:cubicBezTo>
                    <a:pt x="72033" y="55365"/>
                    <a:pt x="73331" y="56032"/>
                    <a:pt x="74641" y="56675"/>
                  </a:cubicBezTo>
                  <a:lnTo>
                    <a:pt x="76558" y="56675"/>
                  </a:lnTo>
                  <a:cubicBezTo>
                    <a:pt x="72521" y="54877"/>
                    <a:pt x="68819" y="52757"/>
                    <a:pt x="65890" y="49936"/>
                  </a:cubicBezTo>
                  <a:cubicBezTo>
                    <a:pt x="61591" y="45792"/>
                    <a:pt x="58341" y="41244"/>
                    <a:pt x="56996" y="36017"/>
                  </a:cubicBezTo>
                  <a:cubicBezTo>
                    <a:pt x="56257" y="33207"/>
                    <a:pt x="55698" y="30362"/>
                    <a:pt x="54793" y="27576"/>
                  </a:cubicBezTo>
                  <a:cubicBezTo>
                    <a:pt x="53626" y="24004"/>
                    <a:pt x="52531" y="20420"/>
                    <a:pt x="50626" y="17027"/>
                  </a:cubicBezTo>
                  <a:cubicBezTo>
                    <a:pt x="49173" y="14443"/>
                    <a:pt x="47304" y="12062"/>
                    <a:pt x="44470" y="10193"/>
                  </a:cubicBezTo>
                  <a:cubicBezTo>
                    <a:pt x="39839" y="7145"/>
                    <a:pt x="34362" y="5787"/>
                    <a:pt x="28290" y="5668"/>
                  </a:cubicBezTo>
                  <a:cubicBezTo>
                    <a:pt x="24289" y="5597"/>
                    <a:pt x="20301" y="5430"/>
                    <a:pt x="16348" y="4930"/>
                  </a:cubicBezTo>
                  <a:cubicBezTo>
                    <a:pt x="11657" y="4323"/>
                    <a:pt x="7180" y="3263"/>
                    <a:pt x="3072" y="1406"/>
                  </a:cubicBezTo>
                  <a:cubicBezTo>
                    <a:pt x="2036" y="941"/>
                    <a:pt x="1048" y="46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6"/>
            <p:cNvSpPr/>
            <p:nvPr/>
          </p:nvSpPr>
          <p:spPr>
            <a:xfrm>
              <a:off x="8002913" y="761"/>
              <a:ext cx="1140352" cy="1709167"/>
            </a:xfrm>
            <a:custGeom>
              <a:avLst/>
              <a:gdLst/>
              <a:ahLst/>
              <a:cxnLst/>
              <a:rect l="l" t="t" r="r" b="b"/>
              <a:pathLst>
                <a:path w="35636" h="53424" extrusionOk="0">
                  <a:moveTo>
                    <a:pt x="1" y="0"/>
                  </a:moveTo>
                  <a:cubicBezTo>
                    <a:pt x="2620" y="2203"/>
                    <a:pt x="4322" y="4774"/>
                    <a:pt x="5073" y="7787"/>
                  </a:cubicBezTo>
                  <a:cubicBezTo>
                    <a:pt x="5966" y="11359"/>
                    <a:pt x="6192" y="14942"/>
                    <a:pt x="6251" y="18562"/>
                  </a:cubicBezTo>
                  <a:cubicBezTo>
                    <a:pt x="6323" y="22789"/>
                    <a:pt x="6132" y="27027"/>
                    <a:pt x="6525" y="31254"/>
                  </a:cubicBezTo>
                  <a:cubicBezTo>
                    <a:pt x="6799" y="34076"/>
                    <a:pt x="7287" y="36874"/>
                    <a:pt x="8418" y="39588"/>
                  </a:cubicBezTo>
                  <a:cubicBezTo>
                    <a:pt x="9609" y="42446"/>
                    <a:pt x="11395" y="45018"/>
                    <a:pt x="14359" y="47089"/>
                  </a:cubicBezTo>
                  <a:cubicBezTo>
                    <a:pt x="18896" y="50280"/>
                    <a:pt x="24265" y="52161"/>
                    <a:pt x="30326" y="52983"/>
                  </a:cubicBezTo>
                  <a:cubicBezTo>
                    <a:pt x="32088" y="53221"/>
                    <a:pt x="33850" y="53411"/>
                    <a:pt x="35636" y="53423"/>
                  </a:cubicBezTo>
                  <a:lnTo>
                    <a:pt x="35636" y="52685"/>
                  </a:lnTo>
                  <a:cubicBezTo>
                    <a:pt x="34112" y="52626"/>
                    <a:pt x="32576" y="52530"/>
                    <a:pt x="31076" y="52328"/>
                  </a:cubicBezTo>
                  <a:cubicBezTo>
                    <a:pt x="26647" y="51721"/>
                    <a:pt x="22420" y="50685"/>
                    <a:pt x="18693" y="48708"/>
                  </a:cubicBezTo>
                  <a:cubicBezTo>
                    <a:pt x="16193" y="47387"/>
                    <a:pt x="13847" y="45934"/>
                    <a:pt x="12169" y="43970"/>
                  </a:cubicBezTo>
                  <a:cubicBezTo>
                    <a:pt x="9799" y="41208"/>
                    <a:pt x="8692" y="38088"/>
                    <a:pt x="8037" y="34885"/>
                  </a:cubicBezTo>
                  <a:cubicBezTo>
                    <a:pt x="7418" y="31921"/>
                    <a:pt x="7335" y="28932"/>
                    <a:pt x="7275" y="25944"/>
                  </a:cubicBezTo>
                  <a:cubicBezTo>
                    <a:pt x="7216" y="23122"/>
                    <a:pt x="7287" y="20300"/>
                    <a:pt x="7204" y="17490"/>
                  </a:cubicBezTo>
                  <a:cubicBezTo>
                    <a:pt x="7097" y="14157"/>
                    <a:pt x="6882" y="10847"/>
                    <a:pt x="6025" y="7561"/>
                  </a:cubicBezTo>
                  <a:cubicBezTo>
                    <a:pt x="5513" y="5620"/>
                    <a:pt x="4680" y="3774"/>
                    <a:pt x="3334" y="2084"/>
                  </a:cubicBezTo>
                  <a:cubicBezTo>
                    <a:pt x="2739" y="1334"/>
                    <a:pt x="2036" y="655"/>
                    <a:pt x="1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6"/>
            <p:cNvSpPr/>
            <p:nvPr/>
          </p:nvSpPr>
          <p:spPr>
            <a:xfrm>
              <a:off x="1153" y="3899751"/>
              <a:ext cx="1548416" cy="1242173"/>
            </a:xfrm>
            <a:custGeom>
              <a:avLst/>
              <a:gdLst/>
              <a:ahLst/>
              <a:cxnLst/>
              <a:rect l="l" t="t" r="r" b="b"/>
              <a:pathLst>
                <a:path w="48388" h="38827" extrusionOk="0">
                  <a:moveTo>
                    <a:pt x="36" y="0"/>
                  </a:moveTo>
                  <a:lnTo>
                    <a:pt x="36" y="786"/>
                  </a:lnTo>
                  <a:lnTo>
                    <a:pt x="0" y="786"/>
                  </a:lnTo>
                  <a:lnTo>
                    <a:pt x="1036" y="929"/>
                  </a:lnTo>
                  <a:cubicBezTo>
                    <a:pt x="4322" y="1358"/>
                    <a:pt x="7656" y="1346"/>
                    <a:pt x="10978" y="1488"/>
                  </a:cubicBezTo>
                  <a:cubicBezTo>
                    <a:pt x="16038" y="1703"/>
                    <a:pt x="20884" y="2453"/>
                    <a:pt x="25361" y="4334"/>
                  </a:cubicBezTo>
                  <a:cubicBezTo>
                    <a:pt x="29135" y="5930"/>
                    <a:pt x="32731" y="7680"/>
                    <a:pt x="35469" y="10287"/>
                  </a:cubicBezTo>
                  <a:cubicBezTo>
                    <a:pt x="38362" y="13026"/>
                    <a:pt x="39994" y="16074"/>
                    <a:pt x="39577" y="19645"/>
                  </a:cubicBezTo>
                  <a:cubicBezTo>
                    <a:pt x="39351" y="21539"/>
                    <a:pt x="38803" y="23384"/>
                    <a:pt x="38565" y="25265"/>
                  </a:cubicBezTo>
                  <a:cubicBezTo>
                    <a:pt x="38029" y="29432"/>
                    <a:pt x="39517" y="33100"/>
                    <a:pt x="43101" y="36278"/>
                  </a:cubicBezTo>
                  <a:cubicBezTo>
                    <a:pt x="44173" y="37243"/>
                    <a:pt x="45399" y="38064"/>
                    <a:pt x="46697" y="38826"/>
                  </a:cubicBezTo>
                  <a:lnTo>
                    <a:pt x="48387" y="38826"/>
                  </a:lnTo>
                  <a:cubicBezTo>
                    <a:pt x="47173" y="38183"/>
                    <a:pt x="46018" y="37505"/>
                    <a:pt x="44982" y="36695"/>
                  </a:cubicBezTo>
                  <a:cubicBezTo>
                    <a:pt x="41375" y="33885"/>
                    <a:pt x="39339" y="30599"/>
                    <a:pt x="39470" y="26599"/>
                  </a:cubicBezTo>
                  <a:cubicBezTo>
                    <a:pt x="39553" y="24634"/>
                    <a:pt x="40065" y="22729"/>
                    <a:pt x="40410" y="20800"/>
                  </a:cubicBezTo>
                  <a:cubicBezTo>
                    <a:pt x="40708" y="19098"/>
                    <a:pt x="40756" y="17383"/>
                    <a:pt x="40232" y="15693"/>
                  </a:cubicBezTo>
                  <a:cubicBezTo>
                    <a:pt x="39458" y="13121"/>
                    <a:pt x="37648" y="10978"/>
                    <a:pt x="35386" y="9037"/>
                  </a:cubicBezTo>
                  <a:cubicBezTo>
                    <a:pt x="32957" y="6953"/>
                    <a:pt x="29921" y="5441"/>
                    <a:pt x="26790" y="4060"/>
                  </a:cubicBezTo>
                  <a:cubicBezTo>
                    <a:pt x="23372" y="2548"/>
                    <a:pt x="19705" y="1560"/>
                    <a:pt x="15776" y="1107"/>
                  </a:cubicBezTo>
                  <a:cubicBezTo>
                    <a:pt x="12228" y="703"/>
                    <a:pt x="8656" y="691"/>
                    <a:pt x="5084" y="512"/>
                  </a:cubicBezTo>
                  <a:cubicBezTo>
                    <a:pt x="3382" y="417"/>
                    <a:pt x="1691" y="28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6"/>
            <p:cNvSpPr/>
            <p:nvPr/>
          </p:nvSpPr>
          <p:spPr>
            <a:xfrm>
              <a:off x="1" y="4147021"/>
              <a:ext cx="1082464" cy="995671"/>
            </a:xfrm>
            <a:custGeom>
              <a:avLst/>
              <a:gdLst/>
              <a:ahLst/>
              <a:cxnLst/>
              <a:rect l="l" t="t" r="r" b="b"/>
              <a:pathLst>
                <a:path w="33827" h="31122" extrusionOk="0">
                  <a:moveTo>
                    <a:pt x="10099" y="1"/>
                  </a:moveTo>
                  <a:cubicBezTo>
                    <a:pt x="8798" y="1"/>
                    <a:pt x="7495" y="89"/>
                    <a:pt x="6192" y="248"/>
                  </a:cubicBezTo>
                  <a:cubicBezTo>
                    <a:pt x="4061" y="498"/>
                    <a:pt x="1965" y="808"/>
                    <a:pt x="1" y="1510"/>
                  </a:cubicBezTo>
                  <a:lnTo>
                    <a:pt x="1" y="2344"/>
                  </a:lnTo>
                  <a:lnTo>
                    <a:pt x="36" y="2344"/>
                  </a:lnTo>
                  <a:cubicBezTo>
                    <a:pt x="251" y="2272"/>
                    <a:pt x="441" y="2201"/>
                    <a:pt x="644" y="2130"/>
                  </a:cubicBezTo>
                  <a:cubicBezTo>
                    <a:pt x="2465" y="1487"/>
                    <a:pt x="4418" y="1237"/>
                    <a:pt x="6382" y="975"/>
                  </a:cubicBezTo>
                  <a:cubicBezTo>
                    <a:pt x="7625" y="826"/>
                    <a:pt x="8867" y="739"/>
                    <a:pt x="10106" y="739"/>
                  </a:cubicBezTo>
                  <a:cubicBezTo>
                    <a:pt x="11054" y="739"/>
                    <a:pt x="11999" y="790"/>
                    <a:pt x="12943" y="903"/>
                  </a:cubicBezTo>
                  <a:cubicBezTo>
                    <a:pt x="16158" y="1296"/>
                    <a:pt x="19229" y="2094"/>
                    <a:pt x="22111" y="3249"/>
                  </a:cubicBezTo>
                  <a:cubicBezTo>
                    <a:pt x="25194" y="4499"/>
                    <a:pt x="27683" y="6225"/>
                    <a:pt x="29242" y="8607"/>
                  </a:cubicBezTo>
                  <a:cubicBezTo>
                    <a:pt x="30326" y="10262"/>
                    <a:pt x="30731" y="12095"/>
                    <a:pt x="31088" y="13917"/>
                  </a:cubicBezTo>
                  <a:cubicBezTo>
                    <a:pt x="31671" y="16846"/>
                    <a:pt x="31707" y="19787"/>
                    <a:pt x="31409" y="22751"/>
                  </a:cubicBezTo>
                  <a:cubicBezTo>
                    <a:pt x="31231" y="24525"/>
                    <a:pt x="31112" y="26323"/>
                    <a:pt x="31588" y="28097"/>
                  </a:cubicBezTo>
                  <a:cubicBezTo>
                    <a:pt x="31862" y="29133"/>
                    <a:pt x="32302" y="30133"/>
                    <a:pt x="32779" y="31121"/>
                  </a:cubicBezTo>
                  <a:lnTo>
                    <a:pt x="33826" y="31121"/>
                  </a:lnTo>
                  <a:cubicBezTo>
                    <a:pt x="32683" y="28883"/>
                    <a:pt x="32040" y="26573"/>
                    <a:pt x="32290" y="24132"/>
                  </a:cubicBezTo>
                  <a:cubicBezTo>
                    <a:pt x="32421" y="22823"/>
                    <a:pt x="32529" y="21513"/>
                    <a:pt x="32564" y="20203"/>
                  </a:cubicBezTo>
                  <a:cubicBezTo>
                    <a:pt x="32648" y="17334"/>
                    <a:pt x="32362" y="14476"/>
                    <a:pt x="31576" y="11643"/>
                  </a:cubicBezTo>
                  <a:cubicBezTo>
                    <a:pt x="31017" y="9654"/>
                    <a:pt x="30100" y="7797"/>
                    <a:pt x="28373" y="6190"/>
                  </a:cubicBezTo>
                  <a:cubicBezTo>
                    <a:pt x="24885" y="2927"/>
                    <a:pt x="20087" y="1427"/>
                    <a:pt x="14907" y="439"/>
                  </a:cubicBezTo>
                  <a:cubicBezTo>
                    <a:pt x="13313" y="136"/>
                    <a:pt x="11708" y="1"/>
                    <a:pt x="10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6"/>
            <p:cNvSpPr/>
            <p:nvPr/>
          </p:nvSpPr>
          <p:spPr>
            <a:xfrm>
              <a:off x="8607553" y="761"/>
              <a:ext cx="535328" cy="1131319"/>
            </a:xfrm>
            <a:custGeom>
              <a:avLst/>
              <a:gdLst/>
              <a:ahLst/>
              <a:cxnLst/>
              <a:rect l="l" t="t" r="r" b="b"/>
              <a:pathLst>
                <a:path w="16729" h="35362" extrusionOk="0">
                  <a:moveTo>
                    <a:pt x="977" y="0"/>
                  </a:moveTo>
                  <a:cubicBezTo>
                    <a:pt x="334" y="2572"/>
                    <a:pt x="1" y="5179"/>
                    <a:pt x="60" y="7799"/>
                  </a:cubicBezTo>
                  <a:cubicBezTo>
                    <a:pt x="132" y="10609"/>
                    <a:pt x="584" y="13395"/>
                    <a:pt x="1418" y="16145"/>
                  </a:cubicBezTo>
                  <a:cubicBezTo>
                    <a:pt x="2322" y="19133"/>
                    <a:pt x="3692" y="21991"/>
                    <a:pt x="5513" y="24729"/>
                  </a:cubicBezTo>
                  <a:cubicBezTo>
                    <a:pt x="7716" y="28051"/>
                    <a:pt x="10704" y="30921"/>
                    <a:pt x="14110" y="33564"/>
                  </a:cubicBezTo>
                  <a:cubicBezTo>
                    <a:pt x="14931" y="34195"/>
                    <a:pt x="15765" y="34838"/>
                    <a:pt x="16729" y="35362"/>
                  </a:cubicBezTo>
                  <a:lnTo>
                    <a:pt x="16729" y="34338"/>
                  </a:lnTo>
                  <a:cubicBezTo>
                    <a:pt x="12217" y="31325"/>
                    <a:pt x="8585" y="27801"/>
                    <a:pt x="5966" y="23693"/>
                  </a:cubicBezTo>
                  <a:cubicBezTo>
                    <a:pt x="3727" y="20181"/>
                    <a:pt x="2311" y="16478"/>
                    <a:pt x="1572" y="12621"/>
                  </a:cubicBezTo>
                  <a:cubicBezTo>
                    <a:pt x="1013" y="9585"/>
                    <a:pt x="953" y="6549"/>
                    <a:pt x="1310" y="3501"/>
                  </a:cubicBezTo>
                  <a:cubicBezTo>
                    <a:pt x="1441" y="2322"/>
                    <a:pt x="1715" y="1155"/>
                    <a:pt x="2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6"/>
            <p:cNvSpPr/>
            <p:nvPr/>
          </p:nvSpPr>
          <p:spPr>
            <a:xfrm>
              <a:off x="1153" y="4475744"/>
              <a:ext cx="756704" cy="666948"/>
            </a:xfrm>
            <a:custGeom>
              <a:avLst/>
              <a:gdLst/>
              <a:ahLst/>
              <a:cxnLst/>
              <a:rect l="l" t="t" r="r" b="b"/>
              <a:pathLst>
                <a:path w="23647" h="20847" extrusionOk="0">
                  <a:moveTo>
                    <a:pt x="8650" y="0"/>
                  </a:moveTo>
                  <a:cubicBezTo>
                    <a:pt x="8098" y="0"/>
                    <a:pt x="7544" y="17"/>
                    <a:pt x="6989" y="46"/>
                  </a:cubicBezTo>
                  <a:cubicBezTo>
                    <a:pt x="4620" y="189"/>
                    <a:pt x="2275" y="403"/>
                    <a:pt x="0" y="915"/>
                  </a:cubicBezTo>
                  <a:lnTo>
                    <a:pt x="0" y="1701"/>
                  </a:lnTo>
                  <a:cubicBezTo>
                    <a:pt x="2729" y="1101"/>
                    <a:pt x="5513" y="780"/>
                    <a:pt x="8353" y="780"/>
                  </a:cubicBezTo>
                  <a:cubicBezTo>
                    <a:pt x="8723" y="780"/>
                    <a:pt x="9094" y="785"/>
                    <a:pt x="9466" y="796"/>
                  </a:cubicBezTo>
                  <a:cubicBezTo>
                    <a:pt x="14871" y="939"/>
                    <a:pt x="19622" y="3535"/>
                    <a:pt x="21241" y="7356"/>
                  </a:cubicBezTo>
                  <a:cubicBezTo>
                    <a:pt x="22372" y="10035"/>
                    <a:pt x="22325" y="12762"/>
                    <a:pt x="21384" y="15465"/>
                  </a:cubicBezTo>
                  <a:cubicBezTo>
                    <a:pt x="20729" y="17358"/>
                    <a:pt x="19705" y="19144"/>
                    <a:pt x="18455" y="20846"/>
                  </a:cubicBezTo>
                  <a:lnTo>
                    <a:pt x="19586" y="20846"/>
                  </a:lnTo>
                  <a:cubicBezTo>
                    <a:pt x="20003" y="20227"/>
                    <a:pt x="20432" y="19632"/>
                    <a:pt x="20813" y="19013"/>
                  </a:cubicBezTo>
                  <a:cubicBezTo>
                    <a:pt x="22801" y="15596"/>
                    <a:pt x="23646" y="12095"/>
                    <a:pt x="22646" y="8380"/>
                  </a:cubicBezTo>
                  <a:cubicBezTo>
                    <a:pt x="21646" y="4713"/>
                    <a:pt x="18705" y="2249"/>
                    <a:pt x="14264" y="796"/>
                  </a:cubicBezTo>
                  <a:cubicBezTo>
                    <a:pt x="12469" y="204"/>
                    <a:pt x="10573" y="0"/>
                    <a:pt x="8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6"/>
            <p:cNvSpPr/>
            <p:nvPr/>
          </p:nvSpPr>
          <p:spPr>
            <a:xfrm>
              <a:off x="1153" y="4797940"/>
              <a:ext cx="344448" cy="343983"/>
            </a:xfrm>
            <a:custGeom>
              <a:avLst/>
              <a:gdLst/>
              <a:ahLst/>
              <a:cxnLst/>
              <a:rect l="l" t="t" r="r" b="b"/>
              <a:pathLst>
                <a:path w="10764" h="10752" extrusionOk="0">
                  <a:moveTo>
                    <a:pt x="0" y="0"/>
                  </a:moveTo>
                  <a:lnTo>
                    <a:pt x="0" y="750"/>
                  </a:lnTo>
                  <a:cubicBezTo>
                    <a:pt x="465" y="798"/>
                    <a:pt x="941" y="857"/>
                    <a:pt x="1405" y="917"/>
                  </a:cubicBezTo>
                  <a:cubicBezTo>
                    <a:pt x="5513" y="1548"/>
                    <a:pt x="8847" y="4036"/>
                    <a:pt x="9406" y="7037"/>
                  </a:cubicBezTo>
                  <a:cubicBezTo>
                    <a:pt x="9656" y="8346"/>
                    <a:pt x="9323" y="9585"/>
                    <a:pt x="8644" y="10751"/>
                  </a:cubicBezTo>
                  <a:lnTo>
                    <a:pt x="9740" y="10751"/>
                  </a:lnTo>
                  <a:cubicBezTo>
                    <a:pt x="10454" y="9323"/>
                    <a:pt x="10764" y="7870"/>
                    <a:pt x="10276" y="6346"/>
                  </a:cubicBezTo>
                  <a:cubicBezTo>
                    <a:pt x="9204" y="3096"/>
                    <a:pt x="5465" y="32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6"/>
            <p:cNvSpPr/>
            <p:nvPr/>
          </p:nvSpPr>
          <p:spPr>
            <a:xfrm>
              <a:off x="1153" y="4816976"/>
              <a:ext cx="323104" cy="324948"/>
            </a:xfrm>
            <a:custGeom>
              <a:avLst/>
              <a:gdLst/>
              <a:ahLst/>
              <a:cxnLst/>
              <a:rect l="l" t="t" r="r" b="b"/>
              <a:pathLst>
                <a:path w="10097" h="10157" extrusionOk="0">
                  <a:moveTo>
                    <a:pt x="0" y="0"/>
                  </a:moveTo>
                  <a:lnTo>
                    <a:pt x="0" y="10156"/>
                  </a:lnTo>
                  <a:lnTo>
                    <a:pt x="8835" y="10156"/>
                  </a:lnTo>
                  <a:cubicBezTo>
                    <a:pt x="9930" y="8240"/>
                    <a:pt x="10097" y="6311"/>
                    <a:pt x="8692" y="4310"/>
                  </a:cubicBezTo>
                  <a:cubicBezTo>
                    <a:pt x="6835" y="1679"/>
                    <a:pt x="3846" y="358"/>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 name="Google Shape;1227;p16"/>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6"/>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 name="Google Shape;1229;p16"/>
          <p:cNvGrpSpPr/>
          <p:nvPr/>
        </p:nvGrpSpPr>
        <p:grpSpPr>
          <a:xfrm>
            <a:off x="84715" y="87319"/>
            <a:ext cx="8999116" cy="5014056"/>
            <a:chOff x="84715" y="87319"/>
            <a:chExt cx="8999116" cy="5014056"/>
          </a:xfrm>
        </p:grpSpPr>
        <p:grpSp>
          <p:nvGrpSpPr>
            <p:cNvPr id="1230" name="Google Shape;1230;p16"/>
            <p:cNvGrpSpPr/>
            <p:nvPr/>
          </p:nvGrpSpPr>
          <p:grpSpPr>
            <a:xfrm flipH="1">
              <a:off x="84715" y="87319"/>
              <a:ext cx="1322012" cy="874661"/>
              <a:chOff x="3730029" y="87319"/>
              <a:chExt cx="1322012" cy="874661"/>
            </a:xfrm>
          </p:grpSpPr>
          <p:sp>
            <p:nvSpPr>
              <p:cNvPr id="1231" name="Google Shape;1231;p16"/>
              <p:cNvSpPr/>
              <p:nvPr/>
            </p:nvSpPr>
            <p:spPr>
              <a:xfrm>
                <a:off x="4814096" y="7232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6"/>
              <p:cNvSpPr/>
              <p:nvPr/>
            </p:nvSpPr>
            <p:spPr>
              <a:xfrm>
                <a:off x="3730029" y="873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16"/>
            <p:cNvGrpSpPr/>
            <p:nvPr/>
          </p:nvGrpSpPr>
          <p:grpSpPr>
            <a:xfrm>
              <a:off x="157713" y="3583044"/>
              <a:ext cx="2326838" cy="1469974"/>
              <a:chOff x="157713" y="3583044"/>
              <a:chExt cx="2326838" cy="1469974"/>
            </a:xfrm>
          </p:grpSpPr>
          <p:grpSp>
            <p:nvGrpSpPr>
              <p:cNvPr id="1234" name="Google Shape;1234;p16"/>
              <p:cNvGrpSpPr/>
              <p:nvPr/>
            </p:nvGrpSpPr>
            <p:grpSpPr>
              <a:xfrm flipH="1">
                <a:off x="157713" y="3583044"/>
                <a:ext cx="1703441" cy="1469974"/>
                <a:chOff x="3786876" y="3144844"/>
                <a:chExt cx="1703441" cy="1469974"/>
              </a:xfrm>
            </p:grpSpPr>
            <p:sp>
              <p:nvSpPr>
                <p:cNvPr id="1235" name="Google Shape;1235;p16"/>
                <p:cNvSpPr/>
                <p:nvPr/>
              </p:nvSpPr>
              <p:spPr>
                <a:xfrm>
                  <a:off x="3786876" y="44295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6"/>
                <p:cNvSpPr/>
                <p:nvPr/>
              </p:nvSpPr>
              <p:spPr>
                <a:xfrm>
                  <a:off x="5318979" y="31448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16"/>
              <p:cNvGrpSpPr/>
              <p:nvPr/>
            </p:nvGrpSpPr>
            <p:grpSpPr>
              <a:xfrm flipH="1">
                <a:off x="194584" y="4225412"/>
                <a:ext cx="2289967" cy="785681"/>
                <a:chOff x="2804604" y="4073012"/>
                <a:chExt cx="2289967" cy="785681"/>
              </a:xfrm>
            </p:grpSpPr>
            <p:sp>
              <p:nvSpPr>
                <p:cNvPr id="1238" name="Google Shape;1238;p16"/>
                <p:cNvSpPr/>
                <p:nvPr/>
              </p:nvSpPr>
              <p:spPr>
                <a:xfrm>
                  <a:off x="4910001" y="4073012"/>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6"/>
                <p:cNvSpPr/>
                <p:nvPr/>
              </p:nvSpPr>
              <p:spPr>
                <a:xfrm>
                  <a:off x="2804604" y="4687019"/>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0" name="Google Shape;1240;p16"/>
            <p:cNvGrpSpPr/>
            <p:nvPr/>
          </p:nvGrpSpPr>
          <p:grpSpPr>
            <a:xfrm>
              <a:off x="3186291" y="129244"/>
              <a:ext cx="5814412" cy="1295286"/>
              <a:chOff x="3219754" y="129244"/>
              <a:chExt cx="5814412" cy="1295286"/>
            </a:xfrm>
          </p:grpSpPr>
          <p:sp>
            <p:nvSpPr>
              <p:cNvPr id="1241" name="Google Shape;1241;p16"/>
              <p:cNvSpPr/>
              <p:nvPr/>
            </p:nvSpPr>
            <p:spPr>
              <a:xfrm>
                <a:off x="6984730" y="1358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6"/>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6"/>
              <p:cNvSpPr/>
              <p:nvPr/>
            </p:nvSpPr>
            <p:spPr>
              <a:xfrm>
                <a:off x="3219754" y="1292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16"/>
            <p:cNvGrpSpPr/>
            <p:nvPr/>
          </p:nvGrpSpPr>
          <p:grpSpPr>
            <a:xfrm>
              <a:off x="5633641" y="2821675"/>
              <a:ext cx="3450189" cy="2279700"/>
              <a:chOff x="5633641" y="2821675"/>
              <a:chExt cx="3450189" cy="2279700"/>
            </a:xfrm>
          </p:grpSpPr>
          <p:grpSp>
            <p:nvGrpSpPr>
              <p:cNvPr id="1245" name="Google Shape;1245;p16"/>
              <p:cNvGrpSpPr/>
              <p:nvPr/>
            </p:nvGrpSpPr>
            <p:grpSpPr>
              <a:xfrm>
                <a:off x="5633641" y="2821675"/>
                <a:ext cx="3450189" cy="2279700"/>
                <a:chOff x="5667104" y="1185800"/>
                <a:chExt cx="3450189" cy="2279700"/>
              </a:xfrm>
            </p:grpSpPr>
            <p:sp>
              <p:nvSpPr>
                <p:cNvPr id="1246" name="Google Shape;1246;p16"/>
                <p:cNvSpPr/>
                <p:nvPr/>
              </p:nvSpPr>
              <p:spPr>
                <a:xfrm>
                  <a:off x="8945955" y="20970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6"/>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6"/>
                <p:cNvSpPr/>
                <p:nvPr/>
              </p:nvSpPr>
              <p:spPr>
                <a:xfrm>
                  <a:off x="5667104" y="32805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 name="Google Shape;1249;p16"/>
              <p:cNvSpPr/>
              <p:nvPr/>
            </p:nvSpPr>
            <p:spPr>
              <a:xfrm>
                <a:off x="687559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6"/>
              <p:cNvSpPr/>
              <p:nvPr/>
            </p:nvSpPr>
            <p:spPr>
              <a:xfrm>
                <a:off x="823944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1" name="Google Shape;1251;p16"/>
          <p:cNvSpPr txBox="1">
            <a:spLocks noGrp="1"/>
          </p:cNvSpPr>
          <p:nvPr>
            <p:ph type="subTitle" idx="1"/>
          </p:nvPr>
        </p:nvSpPr>
        <p:spPr>
          <a:xfrm>
            <a:off x="715100" y="1454000"/>
            <a:ext cx="6841500" cy="101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b="1">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252" name="Google Shape;1252;p16"/>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1253"/>
        <p:cNvGrpSpPr/>
        <p:nvPr/>
      </p:nvGrpSpPr>
      <p:grpSpPr>
        <a:xfrm>
          <a:off x="0" y="0"/>
          <a:ext cx="0" cy="0"/>
          <a:chOff x="0" y="0"/>
          <a:chExt cx="0" cy="0"/>
        </a:xfrm>
      </p:grpSpPr>
      <p:grpSp>
        <p:nvGrpSpPr>
          <p:cNvPr id="1254" name="Google Shape;1254;p17"/>
          <p:cNvGrpSpPr/>
          <p:nvPr/>
        </p:nvGrpSpPr>
        <p:grpSpPr>
          <a:xfrm>
            <a:off x="-16500" y="-85550"/>
            <a:ext cx="9177000" cy="5314500"/>
            <a:chOff x="-16500" y="-85550"/>
            <a:chExt cx="9177000" cy="5314500"/>
          </a:xfrm>
        </p:grpSpPr>
        <p:grpSp>
          <p:nvGrpSpPr>
            <p:cNvPr id="1255" name="Google Shape;1255;p17"/>
            <p:cNvGrpSpPr/>
            <p:nvPr/>
          </p:nvGrpSpPr>
          <p:grpSpPr>
            <a:xfrm>
              <a:off x="-16500" y="-85550"/>
              <a:ext cx="9177000" cy="5314500"/>
              <a:chOff x="-16500" y="-85550"/>
              <a:chExt cx="9177000" cy="5314500"/>
            </a:xfrm>
          </p:grpSpPr>
          <p:grpSp>
            <p:nvGrpSpPr>
              <p:cNvPr id="1256" name="Google Shape;1256;p17"/>
              <p:cNvGrpSpPr/>
              <p:nvPr/>
            </p:nvGrpSpPr>
            <p:grpSpPr>
              <a:xfrm>
                <a:off x="-16500" y="155363"/>
                <a:ext cx="9177000" cy="4832775"/>
                <a:chOff x="-16500" y="155363"/>
                <a:chExt cx="9177000" cy="4832775"/>
              </a:xfrm>
            </p:grpSpPr>
            <p:cxnSp>
              <p:nvCxnSpPr>
                <p:cNvPr id="1257" name="Google Shape;1257;p17"/>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58" name="Google Shape;1258;p17"/>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59" name="Google Shape;1259;p17"/>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60" name="Google Shape;1260;p17"/>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61" name="Google Shape;1261;p17"/>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62" name="Google Shape;1262;p17"/>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63" name="Google Shape;1263;p17"/>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64" name="Google Shape;1264;p17"/>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65" name="Google Shape;1265;p17"/>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66" name="Google Shape;1266;p17"/>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67" name="Google Shape;1267;p17"/>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68" name="Google Shape;1268;p17"/>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69" name="Google Shape;1269;p17"/>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270" name="Google Shape;1270;p17"/>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71" name="Google Shape;1271;p17"/>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72" name="Google Shape;1272;p17"/>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73" name="Google Shape;1273;p17"/>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74" name="Google Shape;1274;p17"/>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75" name="Google Shape;1275;p17"/>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76" name="Google Shape;1276;p17"/>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77" name="Google Shape;1277;p17"/>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78" name="Google Shape;1278;p17"/>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79" name="Google Shape;1279;p17"/>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80" name="Google Shape;1280;p17"/>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81" name="Google Shape;1281;p17"/>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82" name="Google Shape;1282;p17"/>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83" name="Google Shape;1283;p17"/>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84" name="Google Shape;1284;p17"/>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85" name="Google Shape;1285;p17"/>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86" name="Google Shape;1286;p17"/>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87" name="Google Shape;1287;p17"/>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88" name="Google Shape;1288;p17"/>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289" name="Google Shape;1289;p17"/>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290" name="Google Shape;1290;p17"/>
            <p:cNvSpPr/>
            <p:nvPr/>
          </p:nvSpPr>
          <p:spPr>
            <a:xfrm>
              <a:off x="696289" y="2584428"/>
              <a:ext cx="8446712" cy="2558127"/>
            </a:xfrm>
            <a:custGeom>
              <a:avLst/>
              <a:gdLst/>
              <a:ahLst/>
              <a:cxnLst/>
              <a:rect l="l" t="t" r="r" b="b"/>
              <a:pathLst>
                <a:path w="264891" h="80123" extrusionOk="0">
                  <a:moveTo>
                    <a:pt x="2029" y="0"/>
                  </a:moveTo>
                  <a:cubicBezTo>
                    <a:pt x="1357" y="0"/>
                    <a:pt x="681" y="29"/>
                    <a:pt x="0" y="100"/>
                  </a:cubicBezTo>
                  <a:cubicBezTo>
                    <a:pt x="715" y="243"/>
                    <a:pt x="1429" y="410"/>
                    <a:pt x="2143" y="541"/>
                  </a:cubicBezTo>
                  <a:cubicBezTo>
                    <a:pt x="4144" y="898"/>
                    <a:pt x="6025" y="1446"/>
                    <a:pt x="7930" y="2005"/>
                  </a:cubicBezTo>
                  <a:cubicBezTo>
                    <a:pt x="14883" y="3994"/>
                    <a:pt x="21324" y="6768"/>
                    <a:pt x="27623" y="9709"/>
                  </a:cubicBezTo>
                  <a:cubicBezTo>
                    <a:pt x="28754" y="10244"/>
                    <a:pt x="29921" y="10756"/>
                    <a:pt x="31016" y="11316"/>
                  </a:cubicBezTo>
                  <a:cubicBezTo>
                    <a:pt x="32850" y="12245"/>
                    <a:pt x="34326" y="13435"/>
                    <a:pt x="35767" y="14685"/>
                  </a:cubicBezTo>
                  <a:cubicBezTo>
                    <a:pt x="39636" y="18043"/>
                    <a:pt x="43506" y="21436"/>
                    <a:pt x="47970" y="24389"/>
                  </a:cubicBezTo>
                  <a:cubicBezTo>
                    <a:pt x="50661" y="26175"/>
                    <a:pt x="53555" y="27782"/>
                    <a:pt x="56829" y="28937"/>
                  </a:cubicBezTo>
                  <a:cubicBezTo>
                    <a:pt x="59365" y="29842"/>
                    <a:pt x="61960" y="30664"/>
                    <a:pt x="64627" y="31330"/>
                  </a:cubicBezTo>
                  <a:cubicBezTo>
                    <a:pt x="67794" y="32128"/>
                    <a:pt x="70973" y="32866"/>
                    <a:pt x="74224" y="33473"/>
                  </a:cubicBezTo>
                  <a:cubicBezTo>
                    <a:pt x="76438" y="33890"/>
                    <a:pt x="78689" y="34188"/>
                    <a:pt x="80939" y="34545"/>
                  </a:cubicBezTo>
                  <a:cubicBezTo>
                    <a:pt x="83558" y="34962"/>
                    <a:pt x="86213" y="35188"/>
                    <a:pt x="88880" y="35378"/>
                  </a:cubicBezTo>
                  <a:cubicBezTo>
                    <a:pt x="90773" y="35533"/>
                    <a:pt x="92678" y="35593"/>
                    <a:pt x="94572" y="35676"/>
                  </a:cubicBezTo>
                  <a:cubicBezTo>
                    <a:pt x="98054" y="35843"/>
                    <a:pt x="101540" y="35884"/>
                    <a:pt x="105027" y="35884"/>
                  </a:cubicBezTo>
                  <a:cubicBezTo>
                    <a:pt x="108514" y="35884"/>
                    <a:pt x="112002" y="35843"/>
                    <a:pt x="115491" y="35843"/>
                  </a:cubicBezTo>
                  <a:cubicBezTo>
                    <a:pt x="118836" y="35843"/>
                    <a:pt x="122170" y="36021"/>
                    <a:pt x="125528" y="36105"/>
                  </a:cubicBezTo>
                  <a:cubicBezTo>
                    <a:pt x="129409" y="36176"/>
                    <a:pt x="133231" y="36545"/>
                    <a:pt x="137053" y="37022"/>
                  </a:cubicBezTo>
                  <a:cubicBezTo>
                    <a:pt x="141137" y="37533"/>
                    <a:pt x="145090" y="38343"/>
                    <a:pt x="149031" y="39236"/>
                  </a:cubicBezTo>
                  <a:cubicBezTo>
                    <a:pt x="154912" y="40570"/>
                    <a:pt x="160485" y="42427"/>
                    <a:pt x="166033" y="44380"/>
                  </a:cubicBezTo>
                  <a:cubicBezTo>
                    <a:pt x="170498" y="45939"/>
                    <a:pt x="174820" y="47678"/>
                    <a:pt x="179011" y="49618"/>
                  </a:cubicBezTo>
                  <a:cubicBezTo>
                    <a:pt x="181440" y="50726"/>
                    <a:pt x="183702" y="52059"/>
                    <a:pt x="186071" y="53226"/>
                  </a:cubicBezTo>
                  <a:cubicBezTo>
                    <a:pt x="192477" y="56429"/>
                    <a:pt x="198108" y="60370"/>
                    <a:pt x="203954" y="64108"/>
                  </a:cubicBezTo>
                  <a:cubicBezTo>
                    <a:pt x="208038" y="66716"/>
                    <a:pt x="211634" y="69716"/>
                    <a:pt x="215622" y="72395"/>
                  </a:cubicBezTo>
                  <a:cubicBezTo>
                    <a:pt x="218456" y="74288"/>
                    <a:pt x="220849" y="76479"/>
                    <a:pt x="223350" y="78610"/>
                  </a:cubicBezTo>
                  <a:cubicBezTo>
                    <a:pt x="223957" y="79122"/>
                    <a:pt x="224600" y="79634"/>
                    <a:pt x="225255" y="80122"/>
                  </a:cubicBezTo>
                  <a:lnTo>
                    <a:pt x="264890" y="80122"/>
                  </a:lnTo>
                  <a:lnTo>
                    <a:pt x="264890" y="67216"/>
                  </a:lnTo>
                  <a:cubicBezTo>
                    <a:pt x="260568" y="66561"/>
                    <a:pt x="256580" y="65311"/>
                    <a:pt x="252722" y="63680"/>
                  </a:cubicBezTo>
                  <a:cubicBezTo>
                    <a:pt x="247031" y="61251"/>
                    <a:pt x="241507" y="58619"/>
                    <a:pt x="236351" y="55583"/>
                  </a:cubicBezTo>
                  <a:cubicBezTo>
                    <a:pt x="231172" y="52535"/>
                    <a:pt x="225981" y="49499"/>
                    <a:pt x="221028" y="46237"/>
                  </a:cubicBezTo>
                  <a:cubicBezTo>
                    <a:pt x="217087" y="43641"/>
                    <a:pt x="212943" y="41201"/>
                    <a:pt x="208907" y="38688"/>
                  </a:cubicBezTo>
                  <a:cubicBezTo>
                    <a:pt x="206788" y="37355"/>
                    <a:pt x="204847" y="35819"/>
                    <a:pt x="202514" y="34676"/>
                  </a:cubicBezTo>
                  <a:cubicBezTo>
                    <a:pt x="197977" y="32450"/>
                    <a:pt x="193763" y="29866"/>
                    <a:pt x="189226" y="27651"/>
                  </a:cubicBezTo>
                  <a:cubicBezTo>
                    <a:pt x="186262" y="26199"/>
                    <a:pt x="183118" y="25044"/>
                    <a:pt x="179880" y="24020"/>
                  </a:cubicBezTo>
                  <a:cubicBezTo>
                    <a:pt x="177582" y="23282"/>
                    <a:pt x="175308" y="22508"/>
                    <a:pt x="172938" y="21913"/>
                  </a:cubicBezTo>
                  <a:cubicBezTo>
                    <a:pt x="170605" y="21317"/>
                    <a:pt x="168283" y="20722"/>
                    <a:pt x="165950" y="20162"/>
                  </a:cubicBezTo>
                  <a:cubicBezTo>
                    <a:pt x="164283" y="19757"/>
                    <a:pt x="162592" y="19376"/>
                    <a:pt x="160901" y="19019"/>
                  </a:cubicBezTo>
                  <a:cubicBezTo>
                    <a:pt x="157877" y="18400"/>
                    <a:pt x="154829" y="17888"/>
                    <a:pt x="151733" y="17531"/>
                  </a:cubicBezTo>
                  <a:cubicBezTo>
                    <a:pt x="149007" y="17210"/>
                    <a:pt x="146280" y="16971"/>
                    <a:pt x="143566" y="16781"/>
                  </a:cubicBezTo>
                  <a:cubicBezTo>
                    <a:pt x="140130" y="16540"/>
                    <a:pt x="136699" y="16376"/>
                    <a:pt x="133263" y="16376"/>
                  </a:cubicBezTo>
                  <a:cubicBezTo>
                    <a:pt x="131425" y="16376"/>
                    <a:pt x="129585" y="16423"/>
                    <a:pt x="127742" y="16531"/>
                  </a:cubicBezTo>
                  <a:cubicBezTo>
                    <a:pt x="124516" y="16709"/>
                    <a:pt x="121277" y="16995"/>
                    <a:pt x="118086" y="17317"/>
                  </a:cubicBezTo>
                  <a:cubicBezTo>
                    <a:pt x="114003" y="17733"/>
                    <a:pt x="109907" y="18055"/>
                    <a:pt x="105823" y="18460"/>
                  </a:cubicBezTo>
                  <a:cubicBezTo>
                    <a:pt x="102084" y="18841"/>
                    <a:pt x="98334" y="19043"/>
                    <a:pt x="94583" y="19329"/>
                  </a:cubicBezTo>
                  <a:cubicBezTo>
                    <a:pt x="92175" y="19504"/>
                    <a:pt x="89760" y="19510"/>
                    <a:pt x="87344" y="19510"/>
                  </a:cubicBezTo>
                  <a:cubicBezTo>
                    <a:pt x="87172" y="19510"/>
                    <a:pt x="86999" y="19510"/>
                    <a:pt x="86826" y="19510"/>
                  </a:cubicBezTo>
                  <a:cubicBezTo>
                    <a:pt x="85963" y="19510"/>
                    <a:pt x="85100" y="19510"/>
                    <a:pt x="84237" y="19519"/>
                  </a:cubicBezTo>
                  <a:cubicBezTo>
                    <a:pt x="84126" y="19520"/>
                    <a:pt x="84015" y="19521"/>
                    <a:pt x="83904" y="19521"/>
                  </a:cubicBezTo>
                  <a:cubicBezTo>
                    <a:pt x="80838" y="19521"/>
                    <a:pt x="77805" y="19207"/>
                    <a:pt x="74783" y="18805"/>
                  </a:cubicBezTo>
                  <a:cubicBezTo>
                    <a:pt x="73093" y="18579"/>
                    <a:pt x="71473" y="18138"/>
                    <a:pt x="69818" y="17745"/>
                  </a:cubicBezTo>
                  <a:cubicBezTo>
                    <a:pt x="65842" y="16829"/>
                    <a:pt x="62246" y="15245"/>
                    <a:pt x="58496" y="13935"/>
                  </a:cubicBezTo>
                  <a:cubicBezTo>
                    <a:pt x="56733" y="13328"/>
                    <a:pt x="55138" y="12483"/>
                    <a:pt x="53459" y="11768"/>
                  </a:cubicBezTo>
                  <a:cubicBezTo>
                    <a:pt x="51292" y="10840"/>
                    <a:pt x="48983" y="10113"/>
                    <a:pt x="46768" y="9268"/>
                  </a:cubicBezTo>
                  <a:cubicBezTo>
                    <a:pt x="43446" y="7982"/>
                    <a:pt x="39862" y="7161"/>
                    <a:pt x="36445" y="6030"/>
                  </a:cubicBezTo>
                  <a:cubicBezTo>
                    <a:pt x="32611" y="4768"/>
                    <a:pt x="28587" y="3910"/>
                    <a:pt x="24622" y="2934"/>
                  </a:cubicBezTo>
                  <a:cubicBezTo>
                    <a:pt x="22146" y="2327"/>
                    <a:pt x="19562" y="2017"/>
                    <a:pt x="17026" y="1589"/>
                  </a:cubicBezTo>
                  <a:cubicBezTo>
                    <a:pt x="15312" y="1303"/>
                    <a:pt x="13585" y="1017"/>
                    <a:pt x="11859" y="779"/>
                  </a:cubicBezTo>
                  <a:cubicBezTo>
                    <a:pt x="10716" y="636"/>
                    <a:pt x="9561" y="553"/>
                    <a:pt x="8406" y="469"/>
                  </a:cubicBezTo>
                  <a:cubicBezTo>
                    <a:pt x="6293" y="297"/>
                    <a:pt x="4179" y="0"/>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7"/>
            <p:cNvSpPr/>
            <p:nvPr/>
          </p:nvSpPr>
          <p:spPr>
            <a:xfrm>
              <a:off x="2347423" y="1760826"/>
              <a:ext cx="6796342" cy="1619395"/>
            </a:xfrm>
            <a:custGeom>
              <a:avLst/>
              <a:gdLst/>
              <a:ahLst/>
              <a:cxnLst/>
              <a:rect l="l" t="t" r="r" b="b"/>
              <a:pathLst>
                <a:path w="213135" h="50721" extrusionOk="0">
                  <a:moveTo>
                    <a:pt x="213134" y="0"/>
                  </a:moveTo>
                  <a:cubicBezTo>
                    <a:pt x="211884" y="203"/>
                    <a:pt x="210622" y="262"/>
                    <a:pt x="209372" y="441"/>
                  </a:cubicBezTo>
                  <a:cubicBezTo>
                    <a:pt x="207253" y="715"/>
                    <a:pt x="205169" y="977"/>
                    <a:pt x="203121" y="1310"/>
                  </a:cubicBezTo>
                  <a:cubicBezTo>
                    <a:pt x="201645" y="1548"/>
                    <a:pt x="200168" y="1810"/>
                    <a:pt x="198680" y="2036"/>
                  </a:cubicBezTo>
                  <a:cubicBezTo>
                    <a:pt x="196751" y="2322"/>
                    <a:pt x="194858" y="2727"/>
                    <a:pt x="192965" y="3120"/>
                  </a:cubicBezTo>
                  <a:cubicBezTo>
                    <a:pt x="190846" y="3572"/>
                    <a:pt x="188715" y="4036"/>
                    <a:pt x="186619" y="4572"/>
                  </a:cubicBezTo>
                  <a:cubicBezTo>
                    <a:pt x="183857" y="5263"/>
                    <a:pt x="181118" y="6025"/>
                    <a:pt x="178416" y="6811"/>
                  </a:cubicBezTo>
                  <a:cubicBezTo>
                    <a:pt x="174915" y="7846"/>
                    <a:pt x="171510" y="9037"/>
                    <a:pt x="168236" y="10418"/>
                  </a:cubicBezTo>
                  <a:cubicBezTo>
                    <a:pt x="166200" y="11275"/>
                    <a:pt x="164247" y="12287"/>
                    <a:pt x="162128" y="13061"/>
                  </a:cubicBezTo>
                  <a:cubicBezTo>
                    <a:pt x="159485" y="14038"/>
                    <a:pt x="156770" y="14895"/>
                    <a:pt x="153948" y="15562"/>
                  </a:cubicBezTo>
                  <a:cubicBezTo>
                    <a:pt x="150686" y="16324"/>
                    <a:pt x="147400" y="16967"/>
                    <a:pt x="144066" y="17502"/>
                  </a:cubicBezTo>
                  <a:cubicBezTo>
                    <a:pt x="140387" y="18098"/>
                    <a:pt x="136672" y="18574"/>
                    <a:pt x="132946" y="18955"/>
                  </a:cubicBezTo>
                  <a:cubicBezTo>
                    <a:pt x="129564" y="19312"/>
                    <a:pt x="126159" y="19550"/>
                    <a:pt x="122766" y="19824"/>
                  </a:cubicBezTo>
                  <a:cubicBezTo>
                    <a:pt x="119682" y="20062"/>
                    <a:pt x="116598" y="20253"/>
                    <a:pt x="113527" y="20479"/>
                  </a:cubicBezTo>
                  <a:cubicBezTo>
                    <a:pt x="111854" y="20601"/>
                    <a:pt x="110178" y="20651"/>
                    <a:pt x="108503" y="20651"/>
                  </a:cubicBezTo>
                  <a:cubicBezTo>
                    <a:pt x="106589" y="20651"/>
                    <a:pt x="104674" y="20586"/>
                    <a:pt x="102763" y="20491"/>
                  </a:cubicBezTo>
                  <a:cubicBezTo>
                    <a:pt x="101751" y="20443"/>
                    <a:pt x="100727" y="20372"/>
                    <a:pt x="99715" y="20360"/>
                  </a:cubicBezTo>
                  <a:cubicBezTo>
                    <a:pt x="97322" y="20312"/>
                    <a:pt x="94953" y="20015"/>
                    <a:pt x="92583" y="19777"/>
                  </a:cubicBezTo>
                  <a:cubicBezTo>
                    <a:pt x="90488" y="19574"/>
                    <a:pt x="88404" y="19312"/>
                    <a:pt x="86333" y="19003"/>
                  </a:cubicBezTo>
                  <a:cubicBezTo>
                    <a:pt x="84475" y="18717"/>
                    <a:pt x="82594" y="18479"/>
                    <a:pt x="80737" y="18229"/>
                  </a:cubicBezTo>
                  <a:cubicBezTo>
                    <a:pt x="79534" y="18062"/>
                    <a:pt x="78308" y="17931"/>
                    <a:pt x="77093" y="17788"/>
                  </a:cubicBezTo>
                  <a:cubicBezTo>
                    <a:pt x="74796" y="17514"/>
                    <a:pt x="72510" y="17205"/>
                    <a:pt x="70224" y="16907"/>
                  </a:cubicBezTo>
                  <a:cubicBezTo>
                    <a:pt x="67830" y="16598"/>
                    <a:pt x="65461" y="16217"/>
                    <a:pt x="63104" y="15800"/>
                  </a:cubicBezTo>
                  <a:cubicBezTo>
                    <a:pt x="61496" y="15526"/>
                    <a:pt x="59865" y="15300"/>
                    <a:pt x="58258" y="15014"/>
                  </a:cubicBezTo>
                  <a:cubicBezTo>
                    <a:pt x="57365" y="14847"/>
                    <a:pt x="56460" y="14776"/>
                    <a:pt x="55555" y="14657"/>
                  </a:cubicBezTo>
                  <a:cubicBezTo>
                    <a:pt x="52519" y="14228"/>
                    <a:pt x="49447" y="13823"/>
                    <a:pt x="46375" y="13692"/>
                  </a:cubicBezTo>
                  <a:cubicBezTo>
                    <a:pt x="45669" y="13661"/>
                    <a:pt x="44965" y="13645"/>
                    <a:pt x="44262" y="13645"/>
                  </a:cubicBezTo>
                  <a:cubicBezTo>
                    <a:pt x="42856" y="13645"/>
                    <a:pt x="41454" y="13708"/>
                    <a:pt x="40041" y="13835"/>
                  </a:cubicBezTo>
                  <a:cubicBezTo>
                    <a:pt x="37481" y="14062"/>
                    <a:pt x="34969" y="14454"/>
                    <a:pt x="32481" y="14931"/>
                  </a:cubicBezTo>
                  <a:cubicBezTo>
                    <a:pt x="30421" y="15324"/>
                    <a:pt x="28397" y="15883"/>
                    <a:pt x="26385" y="16419"/>
                  </a:cubicBezTo>
                  <a:cubicBezTo>
                    <a:pt x="22456" y="17491"/>
                    <a:pt x="18610" y="18717"/>
                    <a:pt x="14740" y="19896"/>
                  </a:cubicBezTo>
                  <a:cubicBezTo>
                    <a:pt x="10740" y="21098"/>
                    <a:pt x="6847" y="22491"/>
                    <a:pt x="3215" y="24277"/>
                  </a:cubicBezTo>
                  <a:cubicBezTo>
                    <a:pt x="2263" y="24729"/>
                    <a:pt x="1191" y="25003"/>
                    <a:pt x="0" y="25349"/>
                  </a:cubicBezTo>
                  <a:lnTo>
                    <a:pt x="0" y="25384"/>
                  </a:lnTo>
                  <a:cubicBezTo>
                    <a:pt x="2227" y="25884"/>
                    <a:pt x="3965" y="26837"/>
                    <a:pt x="5811" y="27647"/>
                  </a:cubicBezTo>
                  <a:cubicBezTo>
                    <a:pt x="8692" y="28932"/>
                    <a:pt x="11764" y="29909"/>
                    <a:pt x="14836" y="30861"/>
                  </a:cubicBezTo>
                  <a:cubicBezTo>
                    <a:pt x="17836" y="31802"/>
                    <a:pt x="20872" y="32707"/>
                    <a:pt x="23908" y="33600"/>
                  </a:cubicBezTo>
                  <a:cubicBezTo>
                    <a:pt x="27540" y="34695"/>
                    <a:pt x="31231" y="35612"/>
                    <a:pt x="35041" y="36279"/>
                  </a:cubicBezTo>
                  <a:cubicBezTo>
                    <a:pt x="38068" y="36811"/>
                    <a:pt x="41125" y="37053"/>
                    <a:pt x="44194" y="37053"/>
                  </a:cubicBezTo>
                  <a:cubicBezTo>
                    <a:pt x="45518" y="37053"/>
                    <a:pt x="46845" y="37008"/>
                    <a:pt x="48173" y="36921"/>
                  </a:cubicBezTo>
                  <a:cubicBezTo>
                    <a:pt x="50400" y="36779"/>
                    <a:pt x="52638" y="36493"/>
                    <a:pt x="54841" y="36148"/>
                  </a:cubicBezTo>
                  <a:cubicBezTo>
                    <a:pt x="56627" y="35862"/>
                    <a:pt x="58436" y="35659"/>
                    <a:pt x="60222" y="35374"/>
                  </a:cubicBezTo>
                  <a:cubicBezTo>
                    <a:pt x="61806" y="35136"/>
                    <a:pt x="63377" y="34850"/>
                    <a:pt x="64961" y="34588"/>
                  </a:cubicBezTo>
                  <a:cubicBezTo>
                    <a:pt x="66771" y="34278"/>
                    <a:pt x="68604" y="33993"/>
                    <a:pt x="70438" y="33766"/>
                  </a:cubicBezTo>
                  <a:cubicBezTo>
                    <a:pt x="71474" y="33635"/>
                    <a:pt x="72521" y="33528"/>
                    <a:pt x="73557" y="33362"/>
                  </a:cubicBezTo>
                  <a:cubicBezTo>
                    <a:pt x="76022" y="33004"/>
                    <a:pt x="78486" y="32742"/>
                    <a:pt x="80963" y="32457"/>
                  </a:cubicBezTo>
                  <a:cubicBezTo>
                    <a:pt x="82808" y="32230"/>
                    <a:pt x="84618" y="31921"/>
                    <a:pt x="86452" y="31683"/>
                  </a:cubicBezTo>
                  <a:cubicBezTo>
                    <a:pt x="88535" y="31397"/>
                    <a:pt x="90607" y="31123"/>
                    <a:pt x="92703" y="30909"/>
                  </a:cubicBezTo>
                  <a:cubicBezTo>
                    <a:pt x="94155" y="30766"/>
                    <a:pt x="95620" y="30575"/>
                    <a:pt x="97108" y="30492"/>
                  </a:cubicBezTo>
                  <a:cubicBezTo>
                    <a:pt x="98406" y="30421"/>
                    <a:pt x="99692" y="30290"/>
                    <a:pt x="100989" y="30254"/>
                  </a:cubicBezTo>
                  <a:cubicBezTo>
                    <a:pt x="103621" y="30194"/>
                    <a:pt x="106276" y="30063"/>
                    <a:pt x="108907" y="30052"/>
                  </a:cubicBezTo>
                  <a:cubicBezTo>
                    <a:pt x="111800" y="30052"/>
                    <a:pt x="114670" y="30266"/>
                    <a:pt x="117539" y="30480"/>
                  </a:cubicBezTo>
                  <a:lnTo>
                    <a:pt x="122897" y="30885"/>
                  </a:lnTo>
                  <a:cubicBezTo>
                    <a:pt x="124754" y="31016"/>
                    <a:pt x="126623" y="31147"/>
                    <a:pt x="128469" y="31314"/>
                  </a:cubicBezTo>
                  <a:cubicBezTo>
                    <a:pt x="131326" y="31576"/>
                    <a:pt x="134196" y="31849"/>
                    <a:pt x="137041" y="32195"/>
                  </a:cubicBezTo>
                  <a:cubicBezTo>
                    <a:pt x="139042" y="32433"/>
                    <a:pt x="141054" y="32695"/>
                    <a:pt x="143054" y="33028"/>
                  </a:cubicBezTo>
                  <a:cubicBezTo>
                    <a:pt x="144459" y="33242"/>
                    <a:pt x="145864" y="33481"/>
                    <a:pt x="147257" y="33719"/>
                  </a:cubicBezTo>
                  <a:cubicBezTo>
                    <a:pt x="149102" y="34040"/>
                    <a:pt x="150936" y="34421"/>
                    <a:pt x="152770" y="34826"/>
                  </a:cubicBezTo>
                  <a:cubicBezTo>
                    <a:pt x="156008" y="35540"/>
                    <a:pt x="159128" y="36493"/>
                    <a:pt x="162164" y="37612"/>
                  </a:cubicBezTo>
                  <a:cubicBezTo>
                    <a:pt x="164271" y="38398"/>
                    <a:pt x="166236" y="39362"/>
                    <a:pt x="168260" y="40255"/>
                  </a:cubicBezTo>
                  <a:cubicBezTo>
                    <a:pt x="171641" y="41732"/>
                    <a:pt x="175177" y="42934"/>
                    <a:pt x="178809" y="43994"/>
                  </a:cubicBezTo>
                  <a:cubicBezTo>
                    <a:pt x="181404" y="44756"/>
                    <a:pt x="183988" y="45482"/>
                    <a:pt x="186631" y="46137"/>
                  </a:cubicBezTo>
                  <a:cubicBezTo>
                    <a:pt x="188726" y="46673"/>
                    <a:pt x="190834" y="47149"/>
                    <a:pt x="192977" y="47554"/>
                  </a:cubicBezTo>
                  <a:cubicBezTo>
                    <a:pt x="194965" y="47923"/>
                    <a:pt x="196906" y="48363"/>
                    <a:pt x="198894" y="48709"/>
                  </a:cubicBezTo>
                  <a:cubicBezTo>
                    <a:pt x="201228" y="49113"/>
                    <a:pt x="203550" y="49494"/>
                    <a:pt x="205919" y="49792"/>
                  </a:cubicBezTo>
                  <a:cubicBezTo>
                    <a:pt x="208026" y="50066"/>
                    <a:pt x="210146" y="50328"/>
                    <a:pt x="212253" y="50626"/>
                  </a:cubicBezTo>
                  <a:cubicBezTo>
                    <a:pt x="212551" y="50673"/>
                    <a:pt x="212837" y="50709"/>
                    <a:pt x="213134" y="50721"/>
                  </a:cubicBezTo>
                  <a:lnTo>
                    <a:pt x="2131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7"/>
            <p:cNvSpPr/>
            <p:nvPr/>
          </p:nvSpPr>
          <p:spPr>
            <a:xfrm>
              <a:off x="2347041" y="2569358"/>
              <a:ext cx="32" cy="1564"/>
            </a:xfrm>
            <a:custGeom>
              <a:avLst/>
              <a:gdLst/>
              <a:ahLst/>
              <a:cxnLst/>
              <a:rect l="l" t="t" r="r" b="b"/>
              <a:pathLst>
                <a:path w="1" h="49" extrusionOk="0">
                  <a:moveTo>
                    <a:pt x="1" y="48"/>
                  </a:moveTo>
                  <a:lnTo>
                    <a:pt x="1" y="48"/>
                  </a:lnTo>
                  <a:lnTo>
                    <a:pt x="1" y="1"/>
                  </a:lnTo>
                  <a:close/>
                </a:path>
              </a:pathLst>
            </a:custGeom>
            <a:solidFill>
              <a:srgbClr val="EDB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7"/>
            <p:cNvSpPr/>
            <p:nvPr/>
          </p:nvSpPr>
          <p:spPr>
            <a:xfrm>
              <a:off x="1100622" y="2583055"/>
              <a:ext cx="8043144" cy="2124999"/>
            </a:xfrm>
            <a:custGeom>
              <a:avLst/>
              <a:gdLst/>
              <a:ahLst/>
              <a:cxnLst/>
              <a:rect l="l" t="t" r="r" b="b"/>
              <a:pathLst>
                <a:path w="252235" h="66557" extrusionOk="0">
                  <a:moveTo>
                    <a:pt x="0" y="0"/>
                  </a:moveTo>
                  <a:cubicBezTo>
                    <a:pt x="143" y="239"/>
                    <a:pt x="369" y="274"/>
                    <a:pt x="560" y="286"/>
                  </a:cubicBezTo>
                  <a:cubicBezTo>
                    <a:pt x="2286" y="405"/>
                    <a:pt x="3929" y="834"/>
                    <a:pt x="5620" y="1072"/>
                  </a:cubicBezTo>
                  <a:cubicBezTo>
                    <a:pt x="7144" y="1286"/>
                    <a:pt x="8632" y="1608"/>
                    <a:pt x="10144" y="1846"/>
                  </a:cubicBezTo>
                  <a:cubicBezTo>
                    <a:pt x="11871" y="2120"/>
                    <a:pt x="13526" y="2560"/>
                    <a:pt x="15193" y="2965"/>
                  </a:cubicBezTo>
                  <a:cubicBezTo>
                    <a:pt x="17157" y="3441"/>
                    <a:pt x="19169" y="3858"/>
                    <a:pt x="21086" y="4453"/>
                  </a:cubicBezTo>
                  <a:cubicBezTo>
                    <a:pt x="26694" y="6192"/>
                    <a:pt x="32433" y="7739"/>
                    <a:pt x="37862" y="9823"/>
                  </a:cubicBezTo>
                  <a:cubicBezTo>
                    <a:pt x="40410" y="10799"/>
                    <a:pt x="42803" y="11942"/>
                    <a:pt x="45327" y="12942"/>
                  </a:cubicBezTo>
                  <a:cubicBezTo>
                    <a:pt x="48602" y="14216"/>
                    <a:pt x="51864" y="15514"/>
                    <a:pt x="55317" y="16526"/>
                  </a:cubicBezTo>
                  <a:cubicBezTo>
                    <a:pt x="58127" y="17348"/>
                    <a:pt x="61032" y="17967"/>
                    <a:pt x="64044" y="18336"/>
                  </a:cubicBezTo>
                  <a:cubicBezTo>
                    <a:pt x="67336" y="18737"/>
                    <a:pt x="70649" y="18887"/>
                    <a:pt x="73956" y="18887"/>
                  </a:cubicBezTo>
                  <a:cubicBezTo>
                    <a:pt x="74967" y="18887"/>
                    <a:pt x="75977" y="18873"/>
                    <a:pt x="76986" y="18848"/>
                  </a:cubicBezTo>
                  <a:cubicBezTo>
                    <a:pt x="79796" y="18777"/>
                    <a:pt x="82594" y="18574"/>
                    <a:pt x="85416" y="18372"/>
                  </a:cubicBezTo>
                  <a:cubicBezTo>
                    <a:pt x="88642" y="18134"/>
                    <a:pt x="91857" y="17895"/>
                    <a:pt x="95072" y="17586"/>
                  </a:cubicBezTo>
                  <a:cubicBezTo>
                    <a:pt x="98036" y="17300"/>
                    <a:pt x="101013" y="17074"/>
                    <a:pt x="103966" y="16752"/>
                  </a:cubicBezTo>
                  <a:cubicBezTo>
                    <a:pt x="106883" y="16419"/>
                    <a:pt x="109847" y="16276"/>
                    <a:pt x="112776" y="15990"/>
                  </a:cubicBezTo>
                  <a:cubicBezTo>
                    <a:pt x="115206" y="15757"/>
                    <a:pt x="117640" y="15678"/>
                    <a:pt x="120076" y="15678"/>
                  </a:cubicBezTo>
                  <a:cubicBezTo>
                    <a:pt x="121865" y="15678"/>
                    <a:pt x="123655" y="15721"/>
                    <a:pt x="125445" y="15776"/>
                  </a:cubicBezTo>
                  <a:cubicBezTo>
                    <a:pt x="127897" y="15860"/>
                    <a:pt x="130362" y="16062"/>
                    <a:pt x="132815" y="16241"/>
                  </a:cubicBezTo>
                  <a:cubicBezTo>
                    <a:pt x="134470" y="16360"/>
                    <a:pt x="136101" y="16491"/>
                    <a:pt x="137744" y="16669"/>
                  </a:cubicBezTo>
                  <a:cubicBezTo>
                    <a:pt x="139863" y="16895"/>
                    <a:pt x="141982" y="17181"/>
                    <a:pt x="144078" y="17526"/>
                  </a:cubicBezTo>
                  <a:cubicBezTo>
                    <a:pt x="146864" y="18003"/>
                    <a:pt x="149602" y="18562"/>
                    <a:pt x="152329" y="19205"/>
                  </a:cubicBezTo>
                  <a:cubicBezTo>
                    <a:pt x="156710" y="20241"/>
                    <a:pt x="161092" y="21289"/>
                    <a:pt x="165331" y="22670"/>
                  </a:cubicBezTo>
                  <a:cubicBezTo>
                    <a:pt x="168105" y="23575"/>
                    <a:pt x="170915" y="24408"/>
                    <a:pt x="173582" y="25504"/>
                  </a:cubicBezTo>
                  <a:cubicBezTo>
                    <a:pt x="177153" y="26956"/>
                    <a:pt x="180451" y="28718"/>
                    <a:pt x="183666" y="30564"/>
                  </a:cubicBezTo>
                  <a:cubicBezTo>
                    <a:pt x="185976" y="31885"/>
                    <a:pt x="188429" y="33016"/>
                    <a:pt x="190762" y="34278"/>
                  </a:cubicBezTo>
                  <a:cubicBezTo>
                    <a:pt x="191858" y="34862"/>
                    <a:pt x="192894" y="35505"/>
                    <a:pt x="193894" y="36183"/>
                  </a:cubicBezTo>
                  <a:cubicBezTo>
                    <a:pt x="196382" y="37910"/>
                    <a:pt x="199061" y="39458"/>
                    <a:pt x="201645" y="41101"/>
                  </a:cubicBezTo>
                  <a:cubicBezTo>
                    <a:pt x="206086" y="43875"/>
                    <a:pt x="210408" y="46756"/>
                    <a:pt x="214920" y="49459"/>
                  </a:cubicBezTo>
                  <a:cubicBezTo>
                    <a:pt x="221230" y="53269"/>
                    <a:pt x="227481" y="57150"/>
                    <a:pt x="234411" y="60341"/>
                  </a:cubicBezTo>
                  <a:cubicBezTo>
                    <a:pt x="237959" y="61996"/>
                    <a:pt x="241566" y="63603"/>
                    <a:pt x="245352" y="64925"/>
                  </a:cubicBezTo>
                  <a:cubicBezTo>
                    <a:pt x="247138" y="65544"/>
                    <a:pt x="249043" y="65949"/>
                    <a:pt x="250972" y="66282"/>
                  </a:cubicBezTo>
                  <a:cubicBezTo>
                    <a:pt x="251389" y="66354"/>
                    <a:pt x="251806" y="66473"/>
                    <a:pt x="252234" y="66556"/>
                  </a:cubicBezTo>
                  <a:lnTo>
                    <a:pt x="252234" y="25694"/>
                  </a:lnTo>
                  <a:cubicBezTo>
                    <a:pt x="250579" y="25563"/>
                    <a:pt x="248924" y="25337"/>
                    <a:pt x="247293" y="25111"/>
                  </a:cubicBezTo>
                  <a:cubicBezTo>
                    <a:pt x="245400" y="24861"/>
                    <a:pt x="243531" y="24611"/>
                    <a:pt x="241673" y="24337"/>
                  </a:cubicBezTo>
                  <a:cubicBezTo>
                    <a:pt x="239471" y="24015"/>
                    <a:pt x="237268" y="23646"/>
                    <a:pt x="235089" y="23206"/>
                  </a:cubicBezTo>
                  <a:cubicBezTo>
                    <a:pt x="233256" y="22848"/>
                    <a:pt x="231410" y="22491"/>
                    <a:pt x="229600" y="22098"/>
                  </a:cubicBezTo>
                  <a:cubicBezTo>
                    <a:pt x="227303" y="21575"/>
                    <a:pt x="225028" y="21039"/>
                    <a:pt x="222778" y="20443"/>
                  </a:cubicBezTo>
                  <a:cubicBezTo>
                    <a:pt x="220373" y="19800"/>
                    <a:pt x="217956" y="19134"/>
                    <a:pt x="215599" y="18372"/>
                  </a:cubicBezTo>
                  <a:cubicBezTo>
                    <a:pt x="211765" y="17145"/>
                    <a:pt x="208062" y="15788"/>
                    <a:pt x="204526" y="14133"/>
                  </a:cubicBezTo>
                  <a:cubicBezTo>
                    <a:pt x="200537" y="12252"/>
                    <a:pt x="196263" y="10871"/>
                    <a:pt x="191751" y="9871"/>
                  </a:cubicBezTo>
                  <a:cubicBezTo>
                    <a:pt x="188714" y="9192"/>
                    <a:pt x="185666" y="8573"/>
                    <a:pt x="182559" y="8120"/>
                  </a:cubicBezTo>
                  <a:cubicBezTo>
                    <a:pt x="178761" y="7549"/>
                    <a:pt x="174951" y="7049"/>
                    <a:pt x="171105" y="6668"/>
                  </a:cubicBezTo>
                  <a:cubicBezTo>
                    <a:pt x="167998" y="6370"/>
                    <a:pt x="164890" y="6132"/>
                    <a:pt x="161782" y="5870"/>
                  </a:cubicBezTo>
                  <a:cubicBezTo>
                    <a:pt x="159723" y="5692"/>
                    <a:pt x="157651" y="5501"/>
                    <a:pt x="155567" y="5418"/>
                  </a:cubicBezTo>
                  <a:cubicBezTo>
                    <a:pt x="153817" y="5346"/>
                    <a:pt x="152067" y="5144"/>
                    <a:pt x="150305" y="5108"/>
                  </a:cubicBezTo>
                  <a:cubicBezTo>
                    <a:pt x="149352" y="5093"/>
                    <a:pt x="148399" y="5084"/>
                    <a:pt x="147446" y="5084"/>
                  </a:cubicBezTo>
                  <a:cubicBezTo>
                    <a:pt x="144768" y="5084"/>
                    <a:pt x="142092" y="5149"/>
                    <a:pt x="139423" y="5299"/>
                  </a:cubicBezTo>
                  <a:cubicBezTo>
                    <a:pt x="136613" y="5465"/>
                    <a:pt x="133827" y="5692"/>
                    <a:pt x="131029" y="6013"/>
                  </a:cubicBezTo>
                  <a:cubicBezTo>
                    <a:pt x="127826" y="6370"/>
                    <a:pt x="124659" y="6882"/>
                    <a:pt x="121468" y="7311"/>
                  </a:cubicBezTo>
                  <a:cubicBezTo>
                    <a:pt x="119384" y="7597"/>
                    <a:pt x="117289" y="7763"/>
                    <a:pt x="115217" y="8037"/>
                  </a:cubicBezTo>
                  <a:cubicBezTo>
                    <a:pt x="112383" y="8430"/>
                    <a:pt x="109538" y="8775"/>
                    <a:pt x="106704" y="9204"/>
                  </a:cubicBezTo>
                  <a:cubicBezTo>
                    <a:pt x="102918" y="9787"/>
                    <a:pt x="99179" y="10537"/>
                    <a:pt x="95358" y="10978"/>
                  </a:cubicBezTo>
                  <a:cubicBezTo>
                    <a:pt x="93274" y="11216"/>
                    <a:pt x="91214" y="11597"/>
                    <a:pt x="89119" y="11776"/>
                  </a:cubicBezTo>
                  <a:cubicBezTo>
                    <a:pt x="87153" y="11952"/>
                    <a:pt x="85183" y="12064"/>
                    <a:pt x="83211" y="12064"/>
                  </a:cubicBezTo>
                  <a:cubicBezTo>
                    <a:pt x="82125" y="12064"/>
                    <a:pt x="81038" y="12030"/>
                    <a:pt x="79951" y="11954"/>
                  </a:cubicBezTo>
                  <a:cubicBezTo>
                    <a:pt x="75057" y="11633"/>
                    <a:pt x="70354" y="10680"/>
                    <a:pt x="65723" y="9430"/>
                  </a:cubicBezTo>
                  <a:cubicBezTo>
                    <a:pt x="61151" y="8192"/>
                    <a:pt x="56686" y="6775"/>
                    <a:pt x="52209" y="5394"/>
                  </a:cubicBezTo>
                  <a:cubicBezTo>
                    <a:pt x="48661" y="4287"/>
                    <a:pt x="45232" y="3025"/>
                    <a:pt x="41994" y="1453"/>
                  </a:cubicBezTo>
                  <a:cubicBezTo>
                    <a:pt x="40090" y="523"/>
                    <a:pt x="37960" y="15"/>
                    <a:pt x="35699" y="15"/>
                  </a:cubicBezTo>
                  <a:cubicBezTo>
                    <a:pt x="35528" y="15"/>
                    <a:pt x="35356" y="18"/>
                    <a:pt x="35183" y="24"/>
                  </a:cubicBezTo>
                  <a:cubicBezTo>
                    <a:pt x="32828" y="97"/>
                    <a:pt x="30472" y="121"/>
                    <a:pt x="28115" y="121"/>
                  </a:cubicBezTo>
                  <a:cubicBezTo>
                    <a:pt x="23480" y="121"/>
                    <a:pt x="18844" y="28"/>
                    <a:pt x="14215" y="28"/>
                  </a:cubicBezTo>
                  <a:cubicBezTo>
                    <a:pt x="13454" y="28"/>
                    <a:pt x="12692" y="30"/>
                    <a:pt x="11930" y="36"/>
                  </a:cubicBezTo>
                  <a:cubicBezTo>
                    <a:pt x="11086" y="42"/>
                    <a:pt x="10242" y="44"/>
                    <a:pt x="9399" y="44"/>
                  </a:cubicBezTo>
                  <a:cubicBezTo>
                    <a:pt x="6611" y="44"/>
                    <a:pt x="3824" y="19"/>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7"/>
            <p:cNvSpPr/>
            <p:nvPr/>
          </p:nvSpPr>
          <p:spPr>
            <a:xfrm>
              <a:off x="1104800" y="434909"/>
              <a:ext cx="8038584" cy="2120178"/>
            </a:xfrm>
            <a:custGeom>
              <a:avLst/>
              <a:gdLst/>
              <a:ahLst/>
              <a:cxnLst/>
              <a:rect l="l" t="t" r="r" b="b"/>
              <a:pathLst>
                <a:path w="252092" h="66406" extrusionOk="0">
                  <a:moveTo>
                    <a:pt x="252091" y="0"/>
                  </a:moveTo>
                  <a:cubicBezTo>
                    <a:pt x="251520" y="119"/>
                    <a:pt x="250925" y="179"/>
                    <a:pt x="250365" y="286"/>
                  </a:cubicBezTo>
                  <a:cubicBezTo>
                    <a:pt x="246924" y="881"/>
                    <a:pt x="243817" y="2001"/>
                    <a:pt x="240769" y="3263"/>
                  </a:cubicBezTo>
                  <a:cubicBezTo>
                    <a:pt x="234851" y="5715"/>
                    <a:pt x="229196" y="8454"/>
                    <a:pt x="223897" y="11585"/>
                  </a:cubicBezTo>
                  <a:cubicBezTo>
                    <a:pt x="218540" y="14740"/>
                    <a:pt x="213182" y="17907"/>
                    <a:pt x="208050" y="21277"/>
                  </a:cubicBezTo>
                  <a:cubicBezTo>
                    <a:pt x="203919" y="23979"/>
                    <a:pt x="199585" y="26492"/>
                    <a:pt x="195430" y="29206"/>
                  </a:cubicBezTo>
                  <a:cubicBezTo>
                    <a:pt x="192727" y="30968"/>
                    <a:pt x="189929" y="32623"/>
                    <a:pt x="186917" y="34100"/>
                  </a:cubicBezTo>
                  <a:cubicBezTo>
                    <a:pt x="184416" y="35314"/>
                    <a:pt x="182130" y="36767"/>
                    <a:pt x="179689" y="38041"/>
                  </a:cubicBezTo>
                  <a:cubicBezTo>
                    <a:pt x="175653" y="40172"/>
                    <a:pt x="171331" y="41910"/>
                    <a:pt x="166771" y="43315"/>
                  </a:cubicBezTo>
                  <a:cubicBezTo>
                    <a:pt x="163640" y="44268"/>
                    <a:pt x="160544" y="45244"/>
                    <a:pt x="157341" y="46042"/>
                  </a:cubicBezTo>
                  <a:cubicBezTo>
                    <a:pt x="154043" y="46839"/>
                    <a:pt x="150757" y="47685"/>
                    <a:pt x="147388" y="48340"/>
                  </a:cubicBezTo>
                  <a:cubicBezTo>
                    <a:pt x="144292" y="48935"/>
                    <a:pt x="141173" y="49435"/>
                    <a:pt x="137982" y="49756"/>
                  </a:cubicBezTo>
                  <a:cubicBezTo>
                    <a:pt x="134065" y="50161"/>
                    <a:pt x="130159" y="50471"/>
                    <a:pt x="126230" y="50638"/>
                  </a:cubicBezTo>
                  <a:cubicBezTo>
                    <a:pt x="124290" y="50725"/>
                    <a:pt x="122349" y="50773"/>
                    <a:pt x="120405" y="50773"/>
                  </a:cubicBezTo>
                  <a:cubicBezTo>
                    <a:pt x="118652" y="50773"/>
                    <a:pt x="116895" y="50734"/>
                    <a:pt x="115134" y="50649"/>
                  </a:cubicBezTo>
                  <a:cubicBezTo>
                    <a:pt x="112991" y="50542"/>
                    <a:pt x="110871" y="50328"/>
                    <a:pt x="108740" y="50149"/>
                  </a:cubicBezTo>
                  <a:cubicBezTo>
                    <a:pt x="106918" y="49995"/>
                    <a:pt x="105109" y="49816"/>
                    <a:pt x="103287" y="49649"/>
                  </a:cubicBezTo>
                  <a:cubicBezTo>
                    <a:pt x="101942" y="49518"/>
                    <a:pt x="100572" y="49387"/>
                    <a:pt x="99215" y="49268"/>
                  </a:cubicBezTo>
                  <a:cubicBezTo>
                    <a:pt x="96310" y="49030"/>
                    <a:pt x="93429" y="48721"/>
                    <a:pt x="90524" y="48459"/>
                  </a:cubicBezTo>
                  <a:cubicBezTo>
                    <a:pt x="88559" y="48292"/>
                    <a:pt x="86594" y="48221"/>
                    <a:pt x="84642" y="48042"/>
                  </a:cubicBezTo>
                  <a:cubicBezTo>
                    <a:pt x="81284" y="47732"/>
                    <a:pt x="77903" y="47685"/>
                    <a:pt x="74522" y="47661"/>
                  </a:cubicBezTo>
                  <a:cubicBezTo>
                    <a:pt x="73933" y="47655"/>
                    <a:pt x="73344" y="47651"/>
                    <a:pt x="72756" y="47651"/>
                  </a:cubicBezTo>
                  <a:cubicBezTo>
                    <a:pt x="69788" y="47651"/>
                    <a:pt x="66829" y="47744"/>
                    <a:pt x="63877" y="48101"/>
                  </a:cubicBezTo>
                  <a:cubicBezTo>
                    <a:pt x="61877" y="48352"/>
                    <a:pt x="59913" y="48768"/>
                    <a:pt x="57960" y="49221"/>
                  </a:cubicBezTo>
                  <a:cubicBezTo>
                    <a:pt x="53209" y="50316"/>
                    <a:pt x="48792" y="52019"/>
                    <a:pt x="44518" y="53852"/>
                  </a:cubicBezTo>
                  <a:cubicBezTo>
                    <a:pt x="40303" y="55662"/>
                    <a:pt x="35981" y="57257"/>
                    <a:pt x="31600" y="58805"/>
                  </a:cubicBezTo>
                  <a:cubicBezTo>
                    <a:pt x="29730" y="59460"/>
                    <a:pt x="27766" y="59948"/>
                    <a:pt x="25825" y="60520"/>
                  </a:cubicBezTo>
                  <a:cubicBezTo>
                    <a:pt x="24325" y="60960"/>
                    <a:pt x="22837" y="61413"/>
                    <a:pt x="21348" y="61877"/>
                  </a:cubicBezTo>
                  <a:cubicBezTo>
                    <a:pt x="19431" y="62484"/>
                    <a:pt x="17431" y="62889"/>
                    <a:pt x="15467" y="63377"/>
                  </a:cubicBezTo>
                  <a:cubicBezTo>
                    <a:pt x="13835" y="63782"/>
                    <a:pt x="12204" y="64223"/>
                    <a:pt x="10525" y="64508"/>
                  </a:cubicBezTo>
                  <a:cubicBezTo>
                    <a:pt x="8870" y="64794"/>
                    <a:pt x="7239" y="65044"/>
                    <a:pt x="5596" y="65354"/>
                  </a:cubicBezTo>
                  <a:cubicBezTo>
                    <a:pt x="3667" y="65711"/>
                    <a:pt x="1691" y="65937"/>
                    <a:pt x="0" y="66318"/>
                  </a:cubicBezTo>
                  <a:lnTo>
                    <a:pt x="24384" y="66318"/>
                  </a:lnTo>
                  <a:cubicBezTo>
                    <a:pt x="27480" y="66318"/>
                    <a:pt x="30587" y="66342"/>
                    <a:pt x="33683" y="66354"/>
                  </a:cubicBezTo>
                  <a:cubicBezTo>
                    <a:pt x="34384" y="66354"/>
                    <a:pt x="35084" y="66405"/>
                    <a:pt x="35789" y="66405"/>
                  </a:cubicBezTo>
                  <a:cubicBezTo>
                    <a:pt x="36102" y="66405"/>
                    <a:pt x="36416" y="66395"/>
                    <a:pt x="36731" y="66366"/>
                  </a:cubicBezTo>
                  <a:cubicBezTo>
                    <a:pt x="38731" y="66187"/>
                    <a:pt x="40577" y="65699"/>
                    <a:pt x="42232" y="64877"/>
                  </a:cubicBezTo>
                  <a:cubicBezTo>
                    <a:pt x="45816" y="63091"/>
                    <a:pt x="49745" y="61817"/>
                    <a:pt x="53686" y="60579"/>
                  </a:cubicBezTo>
                  <a:cubicBezTo>
                    <a:pt x="56722" y="59627"/>
                    <a:pt x="59770" y="58674"/>
                    <a:pt x="62853" y="57793"/>
                  </a:cubicBezTo>
                  <a:cubicBezTo>
                    <a:pt x="66175" y="56841"/>
                    <a:pt x="69521" y="55995"/>
                    <a:pt x="72974" y="55352"/>
                  </a:cubicBezTo>
                  <a:cubicBezTo>
                    <a:pt x="76463" y="54700"/>
                    <a:pt x="79967" y="54415"/>
                    <a:pt x="83516" y="54415"/>
                  </a:cubicBezTo>
                  <a:cubicBezTo>
                    <a:pt x="84436" y="54415"/>
                    <a:pt x="85359" y="54435"/>
                    <a:pt x="86285" y="54471"/>
                  </a:cubicBezTo>
                  <a:cubicBezTo>
                    <a:pt x="88071" y="54555"/>
                    <a:pt x="89833" y="54769"/>
                    <a:pt x="91607" y="55007"/>
                  </a:cubicBezTo>
                  <a:cubicBezTo>
                    <a:pt x="93548" y="55281"/>
                    <a:pt x="95488" y="55507"/>
                    <a:pt x="97429" y="55769"/>
                  </a:cubicBezTo>
                  <a:cubicBezTo>
                    <a:pt x="99048" y="56007"/>
                    <a:pt x="100656" y="56281"/>
                    <a:pt x="102275" y="56543"/>
                  </a:cubicBezTo>
                  <a:cubicBezTo>
                    <a:pt x="103966" y="56829"/>
                    <a:pt x="105633" y="57138"/>
                    <a:pt x="107323" y="57365"/>
                  </a:cubicBezTo>
                  <a:cubicBezTo>
                    <a:pt x="109335" y="57626"/>
                    <a:pt x="111324" y="57924"/>
                    <a:pt x="113336" y="58198"/>
                  </a:cubicBezTo>
                  <a:cubicBezTo>
                    <a:pt x="115372" y="58460"/>
                    <a:pt x="117432" y="58698"/>
                    <a:pt x="119480" y="58936"/>
                  </a:cubicBezTo>
                  <a:cubicBezTo>
                    <a:pt x="121539" y="59174"/>
                    <a:pt x="123575" y="59448"/>
                    <a:pt x="125599" y="59770"/>
                  </a:cubicBezTo>
                  <a:cubicBezTo>
                    <a:pt x="126528" y="59924"/>
                    <a:pt x="127457" y="60091"/>
                    <a:pt x="128397" y="60174"/>
                  </a:cubicBezTo>
                  <a:cubicBezTo>
                    <a:pt x="131672" y="60532"/>
                    <a:pt x="134934" y="60936"/>
                    <a:pt x="138232" y="61127"/>
                  </a:cubicBezTo>
                  <a:cubicBezTo>
                    <a:pt x="140613" y="61258"/>
                    <a:pt x="143006" y="61282"/>
                    <a:pt x="145411" y="61377"/>
                  </a:cubicBezTo>
                  <a:cubicBezTo>
                    <a:pt x="146056" y="61403"/>
                    <a:pt x="146699" y="61415"/>
                    <a:pt x="147341" y="61415"/>
                  </a:cubicBezTo>
                  <a:cubicBezTo>
                    <a:pt x="150495" y="61415"/>
                    <a:pt x="153626" y="61136"/>
                    <a:pt x="156782" y="60948"/>
                  </a:cubicBezTo>
                  <a:cubicBezTo>
                    <a:pt x="160139" y="60746"/>
                    <a:pt x="163509" y="60448"/>
                    <a:pt x="166855" y="60174"/>
                  </a:cubicBezTo>
                  <a:cubicBezTo>
                    <a:pt x="169545" y="59972"/>
                    <a:pt x="172224" y="59698"/>
                    <a:pt x="174903" y="59377"/>
                  </a:cubicBezTo>
                  <a:cubicBezTo>
                    <a:pt x="176891" y="59139"/>
                    <a:pt x="178856" y="58853"/>
                    <a:pt x="180832" y="58603"/>
                  </a:cubicBezTo>
                  <a:cubicBezTo>
                    <a:pt x="182452" y="58388"/>
                    <a:pt x="184059" y="58079"/>
                    <a:pt x="185666" y="57793"/>
                  </a:cubicBezTo>
                  <a:cubicBezTo>
                    <a:pt x="187452" y="57484"/>
                    <a:pt x="189214" y="57115"/>
                    <a:pt x="190965" y="56734"/>
                  </a:cubicBezTo>
                  <a:cubicBezTo>
                    <a:pt x="193608" y="56186"/>
                    <a:pt x="196144" y="55424"/>
                    <a:pt x="198656" y="54626"/>
                  </a:cubicBezTo>
                  <a:cubicBezTo>
                    <a:pt x="201871" y="53602"/>
                    <a:pt x="204716" y="52090"/>
                    <a:pt x="207752" y="50840"/>
                  </a:cubicBezTo>
                  <a:cubicBezTo>
                    <a:pt x="211324" y="49375"/>
                    <a:pt x="215027" y="48137"/>
                    <a:pt x="218849" y="47078"/>
                  </a:cubicBezTo>
                  <a:cubicBezTo>
                    <a:pt x="220968" y="46494"/>
                    <a:pt x="223064" y="45923"/>
                    <a:pt x="225183" y="45363"/>
                  </a:cubicBezTo>
                  <a:cubicBezTo>
                    <a:pt x="226874" y="44923"/>
                    <a:pt x="228588" y="44565"/>
                    <a:pt x="230315" y="44196"/>
                  </a:cubicBezTo>
                  <a:cubicBezTo>
                    <a:pt x="232065" y="43815"/>
                    <a:pt x="233827" y="43434"/>
                    <a:pt x="235601" y="43125"/>
                  </a:cubicBezTo>
                  <a:cubicBezTo>
                    <a:pt x="237232" y="42839"/>
                    <a:pt x="238887" y="42541"/>
                    <a:pt x="240518" y="42267"/>
                  </a:cubicBezTo>
                  <a:cubicBezTo>
                    <a:pt x="242340" y="41970"/>
                    <a:pt x="244186" y="41720"/>
                    <a:pt x="245995" y="41434"/>
                  </a:cubicBezTo>
                  <a:cubicBezTo>
                    <a:pt x="246865" y="41303"/>
                    <a:pt x="247746" y="41220"/>
                    <a:pt x="248603" y="41124"/>
                  </a:cubicBezTo>
                  <a:cubicBezTo>
                    <a:pt x="249770" y="41005"/>
                    <a:pt x="250913" y="40767"/>
                    <a:pt x="252091" y="40696"/>
                  </a:cubicBezTo>
                  <a:lnTo>
                    <a:pt x="2520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7"/>
            <p:cNvSpPr/>
            <p:nvPr/>
          </p:nvSpPr>
          <p:spPr>
            <a:xfrm>
              <a:off x="1875" y="2785667"/>
              <a:ext cx="6674086" cy="2357239"/>
            </a:xfrm>
            <a:custGeom>
              <a:avLst/>
              <a:gdLst/>
              <a:ahLst/>
              <a:cxnLst/>
              <a:rect l="l" t="t" r="r" b="b"/>
              <a:pathLst>
                <a:path w="209301" h="73831" extrusionOk="0">
                  <a:moveTo>
                    <a:pt x="1" y="0"/>
                  </a:moveTo>
                  <a:lnTo>
                    <a:pt x="1" y="6799"/>
                  </a:lnTo>
                  <a:cubicBezTo>
                    <a:pt x="1132" y="7192"/>
                    <a:pt x="2227" y="7656"/>
                    <a:pt x="3323" y="8061"/>
                  </a:cubicBezTo>
                  <a:cubicBezTo>
                    <a:pt x="6716" y="9383"/>
                    <a:pt x="10097" y="10716"/>
                    <a:pt x="13074" y="12562"/>
                  </a:cubicBezTo>
                  <a:cubicBezTo>
                    <a:pt x="14919" y="13693"/>
                    <a:pt x="16705" y="14895"/>
                    <a:pt x="18515" y="16062"/>
                  </a:cubicBezTo>
                  <a:cubicBezTo>
                    <a:pt x="20837" y="17550"/>
                    <a:pt x="23158" y="19039"/>
                    <a:pt x="25504" y="20527"/>
                  </a:cubicBezTo>
                  <a:cubicBezTo>
                    <a:pt x="28492" y="22432"/>
                    <a:pt x="31183" y="24563"/>
                    <a:pt x="33600" y="26897"/>
                  </a:cubicBezTo>
                  <a:cubicBezTo>
                    <a:pt x="37184" y="30361"/>
                    <a:pt x="41042" y="33671"/>
                    <a:pt x="44994" y="36898"/>
                  </a:cubicBezTo>
                  <a:cubicBezTo>
                    <a:pt x="47483" y="38922"/>
                    <a:pt x="49674" y="41136"/>
                    <a:pt x="51817" y="43375"/>
                  </a:cubicBezTo>
                  <a:cubicBezTo>
                    <a:pt x="54948" y="46673"/>
                    <a:pt x="58758" y="49471"/>
                    <a:pt x="62711" y="52209"/>
                  </a:cubicBezTo>
                  <a:cubicBezTo>
                    <a:pt x="68545" y="56257"/>
                    <a:pt x="75105" y="59460"/>
                    <a:pt x="82178" y="62091"/>
                  </a:cubicBezTo>
                  <a:cubicBezTo>
                    <a:pt x="85190" y="63222"/>
                    <a:pt x="88369" y="64056"/>
                    <a:pt x="91595" y="64806"/>
                  </a:cubicBezTo>
                  <a:cubicBezTo>
                    <a:pt x="93941" y="65342"/>
                    <a:pt x="96310" y="65830"/>
                    <a:pt x="98703" y="66259"/>
                  </a:cubicBezTo>
                  <a:cubicBezTo>
                    <a:pt x="101263" y="66723"/>
                    <a:pt x="103859" y="67128"/>
                    <a:pt x="106478" y="67342"/>
                  </a:cubicBezTo>
                  <a:cubicBezTo>
                    <a:pt x="107621" y="67449"/>
                    <a:pt x="108788" y="67568"/>
                    <a:pt x="109931" y="67675"/>
                  </a:cubicBezTo>
                  <a:cubicBezTo>
                    <a:pt x="110709" y="67743"/>
                    <a:pt x="111484" y="67768"/>
                    <a:pt x="112258" y="67768"/>
                  </a:cubicBezTo>
                  <a:cubicBezTo>
                    <a:pt x="113806" y="67768"/>
                    <a:pt x="115348" y="67667"/>
                    <a:pt x="116896" y="67604"/>
                  </a:cubicBezTo>
                  <a:cubicBezTo>
                    <a:pt x="118027" y="67556"/>
                    <a:pt x="119123" y="67378"/>
                    <a:pt x="120230" y="67247"/>
                  </a:cubicBezTo>
                  <a:cubicBezTo>
                    <a:pt x="123040" y="66878"/>
                    <a:pt x="125850" y="66568"/>
                    <a:pt x="128636" y="66092"/>
                  </a:cubicBezTo>
                  <a:cubicBezTo>
                    <a:pt x="131446" y="65616"/>
                    <a:pt x="134279" y="65199"/>
                    <a:pt x="137101" y="64794"/>
                  </a:cubicBezTo>
                  <a:cubicBezTo>
                    <a:pt x="140581" y="64299"/>
                    <a:pt x="144094" y="64047"/>
                    <a:pt x="147621" y="64047"/>
                  </a:cubicBezTo>
                  <a:cubicBezTo>
                    <a:pt x="148848" y="64047"/>
                    <a:pt x="150076" y="64078"/>
                    <a:pt x="151305" y="64139"/>
                  </a:cubicBezTo>
                  <a:cubicBezTo>
                    <a:pt x="153317" y="64246"/>
                    <a:pt x="155270" y="64592"/>
                    <a:pt x="157139" y="65151"/>
                  </a:cubicBezTo>
                  <a:cubicBezTo>
                    <a:pt x="159818" y="65949"/>
                    <a:pt x="162497" y="66699"/>
                    <a:pt x="165152" y="67556"/>
                  </a:cubicBezTo>
                  <a:cubicBezTo>
                    <a:pt x="169212" y="68830"/>
                    <a:pt x="173046" y="70414"/>
                    <a:pt x="176701" y="72236"/>
                  </a:cubicBezTo>
                  <a:cubicBezTo>
                    <a:pt x="177749" y="72759"/>
                    <a:pt x="178809" y="73283"/>
                    <a:pt x="179821" y="73831"/>
                  </a:cubicBezTo>
                  <a:lnTo>
                    <a:pt x="209301" y="73831"/>
                  </a:lnTo>
                  <a:cubicBezTo>
                    <a:pt x="208372" y="73009"/>
                    <a:pt x="207396" y="72259"/>
                    <a:pt x="206384" y="71497"/>
                  </a:cubicBezTo>
                  <a:cubicBezTo>
                    <a:pt x="200954" y="67497"/>
                    <a:pt x="195001" y="64068"/>
                    <a:pt x="188405" y="61318"/>
                  </a:cubicBezTo>
                  <a:cubicBezTo>
                    <a:pt x="184095" y="59520"/>
                    <a:pt x="179642" y="57900"/>
                    <a:pt x="175058" y="56507"/>
                  </a:cubicBezTo>
                  <a:cubicBezTo>
                    <a:pt x="173082" y="55912"/>
                    <a:pt x="171010" y="55483"/>
                    <a:pt x="168938" y="55067"/>
                  </a:cubicBezTo>
                  <a:cubicBezTo>
                    <a:pt x="166688" y="54626"/>
                    <a:pt x="164426" y="54245"/>
                    <a:pt x="162152" y="53924"/>
                  </a:cubicBezTo>
                  <a:cubicBezTo>
                    <a:pt x="159068" y="53471"/>
                    <a:pt x="155961" y="53257"/>
                    <a:pt x="152817" y="53197"/>
                  </a:cubicBezTo>
                  <a:cubicBezTo>
                    <a:pt x="152139" y="53187"/>
                    <a:pt x="151461" y="53181"/>
                    <a:pt x="150783" y="53181"/>
                  </a:cubicBezTo>
                  <a:cubicBezTo>
                    <a:pt x="147762" y="53181"/>
                    <a:pt x="144749" y="53294"/>
                    <a:pt x="141745" y="53567"/>
                  </a:cubicBezTo>
                  <a:cubicBezTo>
                    <a:pt x="140244" y="53698"/>
                    <a:pt x="138756" y="53888"/>
                    <a:pt x="137256" y="54055"/>
                  </a:cubicBezTo>
                  <a:cubicBezTo>
                    <a:pt x="136065" y="54186"/>
                    <a:pt x="134887" y="54305"/>
                    <a:pt x="133696" y="54412"/>
                  </a:cubicBezTo>
                  <a:cubicBezTo>
                    <a:pt x="130030" y="54738"/>
                    <a:pt x="126356" y="54995"/>
                    <a:pt x="122668" y="54995"/>
                  </a:cubicBezTo>
                  <a:cubicBezTo>
                    <a:pt x="121781" y="54995"/>
                    <a:pt x="120893" y="54980"/>
                    <a:pt x="120004" y="54948"/>
                  </a:cubicBezTo>
                  <a:cubicBezTo>
                    <a:pt x="117265" y="54841"/>
                    <a:pt x="114539" y="54579"/>
                    <a:pt x="111824" y="54281"/>
                  </a:cubicBezTo>
                  <a:cubicBezTo>
                    <a:pt x="109824" y="54067"/>
                    <a:pt x="107859" y="53805"/>
                    <a:pt x="105895" y="53495"/>
                  </a:cubicBezTo>
                  <a:cubicBezTo>
                    <a:pt x="104180" y="53209"/>
                    <a:pt x="102478" y="52900"/>
                    <a:pt x="100811" y="52495"/>
                  </a:cubicBezTo>
                  <a:cubicBezTo>
                    <a:pt x="98573" y="51959"/>
                    <a:pt x="96346" y="51388"/>
                    <a:pt x="94167" y="50721"/>
                  </a:cubicBezTo>
                  <a:cubicBezTo>
                    <a:pt x="91000" y="49745"/>
                    <a:pt x="88071" y="48471"/>
                    <a:pt x="85345" y="46923"/>
                  </a:cubicBezTo>
                  <a:cubicBezTo>
                    <a:pt x="82392" y="45256"/>
                    <a:pt x="79344" y="43708"/>
                    <a:pt x="76558" y="41898"/>
                  </a:cubicBezTo>
                  <a:cubicBezTo>
                    <a:pt x="73034" y="39601"/>
                    <a:pt x="69855" y="37041"/>
                    <a:pt x="67331" y="34064"/>
                  </a:cubicBezTo>
                  <a:cubicBezTo>
                    <a:pt x="63794" y="29873"/>
                    <a:pt x="59853" y="25932"/>
                    <a:pt x="55293" y="22325"/>
                  </a:cubicBezTo>
                  <a:cubicBezTo>
                    <a:pt x="53793" y="21134"/>
                    <a:pt x="52424" y="19860"/>
                    <a:pt x="51126" y="18527"/>
                  </a:cubicBezTo>
                  <a:cubicBezTo>
                    <a:pt x="48138" y="15455"/>
                    <a:pt x="44340" y="13050"/>
                    <a:pt x="40160" y="10990"/>
                  </a:cubicBezTo>
                  <a:cubicBezTo>
                    <a:pt x="36910" y="9359"/>
                    <a:pt x="33600" y="7847"/>
                    <a:pt x="30040" y="6620"/>
                  </a:cubicBezTo>
                  <a:cubicBezTo>
                    <a:pt x="27742" y="5834"/>
                    <a:pt x="25385" y="5168"/>
                    <a:pt x="23004" y="4537"/>
                  </a:cubicBezTo>
                  <a:cubicBezTo>
                    <a:pt x="21075" y="4037"/>
                    <a:pt x="19158" y="3525"/>
                    <a:pt x="17241" y="3048"/>
                  </a:cubicBezTo>
                  <a:cubicBezTo>
                    <a:pt x="14931" y="2489"/>
                    <a:pt x="12621" y="1953"/>
                    <a:pt x="10228" y="1608"/>
                  </a:cubicBezTo>
                  <a:cubicBezTo>
                    <a:pt x="7775" y="1263"/>
                    <a:pt x="5347" y="846"/>
                    <a:pt x="2906" y="465"/>
                  </a:cubicBezTo>
                  <a:cubicBezTo>
                    <a:pt x="1989" y="310"/>
                    <a:pt x="1048" y="167"/>
                    <a:pt x="120" y="24"/>
                  </a:cubicBezTo>
                  <a:cubicBezTo>
                    <a:pt x="84" y="24"/>
                    <a:pt x="36" y="1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7"/>
            <p:cNvSpPr/>
            <p:nvPr/>
          </p:nvSpPr>
          <p:spPr>
            <a:xfrm>
              <a:off x="1109" y="3031605"/>
              <a:ext cx="5675975" cy="2110567"/>
            </a:xfrm>
            <a:custGeom>
              <a:avLst/>
              <a:gdLst/>
              <a:ahLst/>
              <a:cxnLst/>
              <a:rect l="l" t="t" r="r" b="b"/>
              <a:pathLst>
                <a:path w="178000" h="66105" extrusionOk="0">
                  <a:moveTo>
                    <a:pt x="1" y="1"/>
                  </a:moveTo>
                  <a:lnTo>
                    <a:pt x="1" y="10323"/>
                  </a:lnTo>
                  <a:cubicBezTo>
                    <a:pt x="1715" y="10955"/>
                    <a:pt x="3335" y="11728"/>
                    <a:pt x="4871" y="12609"/>
                  </a:cubicBezTo>
                  <a:cubicBezTo>
                    <a:pt x="6895" y="13764"/>
                    <a:pt x="8871" y="14931"/>
                    <a:pt x="10883" y="16074"/>
                  </a:cubicBezTo>
                  <a:cubicBezTo>
                    <a:pt x="13145" y="17360"/>
                    <a:pt x="14931" y="18991"/>
                    <a:pt x="16872" y="20527"/>
                  </a:cubicBezTo>
                  <a:cubicBezTo>
                    <a:pt x="21075" y="23837"/>
                    <a:pt x="24016" y="27730"/>
                    <a:pt x="26564" y="31826"/>
                  </a:cubicBezTo>
                  <a:cubicBezTo>
                    <a:pt x="28219" y="34493"/>
                    <a:pt x="30017" y="37112"/>
                    <a:pt x="31493" y="39827"/>
                  </a:cubicBezTo>
                  <a:cubicBezTo>
                    <a:pt x="32612" y="41899"/>
                    <a:pt x="33957" y="43875"/>
                    <a:pt x="35624" y="45721"/>
                  </a:cubicBezTo>
                  <a:cubicBezTo>
                    <a:pt x="36994" y="47245"/>
                    <a:pt x="38387" y="48733"/>
                    <a:pt x="39732" y="50245"/>
                  </a:cubicBezTo>
                  <a:cubicBezTo>
                    <a:pt x="43756" y="54710"/>
                    <a:pt x="48936" y="58246"/>
                    <a:pt x="54960" y="61056"/>
                  </a:cubicBezTo>
                  <a:cubicBezTo>
                    <a:pt x="58711" y="62806"/>
                    <a:pt x="62711" y="64235"/>
                    <a:pt x="66723" y="65652"/>
                  </a:cubicBezTo>
                  <a:cubicBezTo>
                    <a:pt x="67164" y="65806"/>
                    <a:pt x="67593" y="65949"/>
                    <a:pt x="68045" y="66104"/>
                  </a:cubicBezTo>
                  <a:lnTo>
                    <a:pt x="177999" y="66104"/>
                  </a:lnTo>
                  <a:cubicBezTo>
                    <a:pt x="177940" y="66068"/>
                    <a:pt x="177868" y="66045"/>
                    <a:pt x="177809" y="65997"/>
                  </a:cubicBezTo>
                  <a:cubicBezTo>
                    <a:pt x="173499" y="63771"/>
                    <a:pt x="168962" y="61830"/>
                    <a:pt x="164117" y="60330"/>
                  </a:cubicBezTo>
                  <a:cubicBezTo>
                    <a:pt x="161152" y="59425"/>
                    <a:pt x="158199" y="58496"/>
                    <a:pt x="155163" y="57770"/>
                  </a:cubicBezTo>
                  <a:cubicBezTo>
                    <a:pt x="153139" y="57270"/>
                    <a:pt x="151020" y="57186"/>
                    <a:pt x="148900" y="57127"/>
                  </a:cubicBezTo>
                  <a:cubicBezTo>
                    <a:pt x="148344" y="57110"/>
                    <a:pt x="147788" y="57102"/>
                    <a:pt x="147232" y="57102"/>
                  </a:cubicBezTo>
                  <a:cubicBezTo>
                    <a:pt x="144199" y="57102"/>
                    <a:pt x="141182" y="57342"/>
                    <a:pt x="138173" y="57734"/>
                  </a:cubicBezTo>
                  <a:cubicBezTo>
                    <a:pt x="135720" y="58056"/>
                    <a:pt x="133279" y="58496"/>
                    <a:pt x="130839" y="58865"/>
                  </a:cubicBezTo>
                  <a:cubicBezTo>
                    <a:pt x="129077" y="59139"/>
                    <a:pt x="127302" y="59377"/>
                    <a:pt x="125552" y="59615"/>
                  </a:cubicBezTo>
                  <a:cubicBezTo>
                    <a:pt x="123362" y="59913"/>
                    <a:pt x="121195" y="60234"/>
                    <a:pt x="119004" y="60461"/>
                  </a:cubicBezTo>
                  <a:cubicBezTo>
                    <a:pt x="116842" y="60681"/>
                    <a:pt x="114675" y="60859"/>
                    <a:pt x="112493" y="60859"/>
                  </a:cubicBezTo>
                  <a:cubicBezTo>
                    <a:pt x="111370" y="60859"/>
                    <a:pt x="110242" y="60812"/>
                    <a:pt x="109110" y="60699"/>
                  </a:cubicBezTo>
                  <a:cubicBezTo>
                    <a:pt x="106693" y="60461"/>
                    <a:pt x="104300" y="60187"/>
                    <a:pt x="101906" y="59865"/>
                  </a:cubicBezTo>
                  <a:cubicBezTo>
                    <a:pt x="100001" y="59615"/>
                    <a:pt x="98120" y="59258"/>
                    <a:pt x="96251" y="58901"/>
                  </a:cubicBezTo>
                  <a:cubicBezTo>
                    <a:pt x="94048" y="58460"/>
                    <a:pt x="91846" y="57972"/>
                    <a:pt x="89667" y="57460"/>
                  </a:cubicBezTo>
                  <a:cubicBezTo>
                    <a:pt x="85809" y="56520"/>
                    <a:pt x="82118" y="55317"/>
                    <a:pt x="78582" y="53841"/>
                  </a:cubicBezTo>
                  <a:cubicBezTo>
                    <a:pt x="74260" y="52055"/>
                    <a:pt x="70033" y="50174"/>
                    <a:pt x="66259" y="47780"/>
                  </a:cubicBezTo>
                  <a:cubicBezTo>
                    <a:pt x="61878" y="45018"/>
                    <a:pt x="57520" y="42196"/>
                    <a:pt x="53841" y="38863"/>
                  </a:cubicBezTo>
                  <a:cubicBezTo>
                    <a:pt x="52138" y="37315"/>
                    <a:pt x="50567" y="35684"/>
                    <a:pt x="48983" y="34076"/>
                  </a:cubicBezTo>
                  <a:cubicBezTo>
                    <a:pt x="46745" y="31814"/>
                    <a:pt x="44316" y="29683"/>
                    <a:pt x="41756" y="27647"/>
                  </a:cubicBezTo>
                  <a:cubicBezTo>
                    <a:pt x="38982" y="25421"/>
                    <a:pt x="36363" y="23099"/>
                    <a:pt x="33898" y="20682"/>
                  </a:cubicBezTo>
                  <a:cubicBezTo>
                    <a:pt x="30314" y="17134"/>
                    <a:pt x="26099" y="14086"/>
                    <a:pt x="21551" y="11276"/>
                  </a:cubicBezTo>
                  <a:cubicBezTo>
                    <a:pt x="19432" y="9966"/>
                    <a:pt x="17324" y="8633"/>
                    <a:pt x="15300" y="7252"/>
                  </a:cubicBezTo>
                  <a:cubicBezTo>
                    <a:pt x="11752" y="4835"/>
                    <a:pt x="7788" y="2918"/>
                    <a:pt x="3513" y="1334"/>
                  </a:cubicBezTo>
                  <a:cubicBezTo>
                    <a:pt x="2334" y="894"/>
                    <a:pt x="1156" y="4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7"/>
            <p:cNvSpPr/>
            <p:nvPr/>
          </p:nvSpPr>
          <p:spPr>
            <a:xfrm>
              <a:off x="1875" y="791"/>
              <a:ext cx="7826723" cy="2556052"/>
            </a:xfrm>
            <a:custGeom>
              <a:avLst/>
              <a:gdLst/>
              <a:ahLst/>
              <a:cxnLst/>
              <a:rect l="l" t="t" r="r" b="b"/>
              <a:pathLst>
                <a:path w="245448" h="80058" extrusionOk="0">
                  <a:moveTo>
                    <a:pt x="210420" y="0"/>
                  </a:moveTo>
                  <a:cubicBezTo>
                    <a:pt x="208348" y="1810"/>
                    <a:pt x="206122" y="3513"/>
                    <a:pt x="203717" y="5084"/>
                  </a:cubicBezTo>
                  <a:cubicBezTo>
                    <a:pt x="199942" y="7609"/>
                    <a:pt x="195906" y="9871"/>
                    <a:pt x="191608" y="11847"/>
                  </a:cubicBezTo>
                  <a:cubicBezTo>
                    <a:pt x="188060" y="13466"/>
                    <a:pt x="184369" y="14871"/>
                    <a:pt x="180607" y="16181"/>
                  </a:cubicBezTo>
                  <a:cubicBezTo>
                    <a:pt x="178035" y="17074"/>
                    <a:pt x="175439" y="17967"/>
                    <a:pt x="172713" y="18598"/>
                  </a:cubicBezTo>
                  <a:cubicBezTo>
                    <a:pt x="170260" y="19181"/>
                    <a:pt x="167772" y="19646"/>
                    <a:pt x="165271" y="20062"/>
                  </a:cubicBezTo>
                  <a:cubicBezTo>
                    <a:pt x="163390" y="20372"/>
                    <a:pt x="161485" y="20598"/>
                    <a:pt x="159580" y="20884"/>
                  </a:cubicBezTo>
                  <a:cubicBezTo>
                    <a:pt x="158354" y="21063"/>
                    <a:pt x="157116" y="21027"/>
                    <a:pt x="155901" y="21122"/>
                  </a:cubicBezTo>
                  <a:cubicBezTo>
                    <a:pt x="154103" y="21252"/>
                    <a:pt x="152299" y="21323"/>
                    <a:pt x="150497" y="21323"/>
                  </a:cubicBezTo>
                  <a:cubicBezTo>
                    <a:pt x="149484" y="21323"/>
                    <a:pt x="148471" y="21300"/>
                    <a:pt x="147460" y="21253"/>
                  </a:cubicBezTo>
                  <a:cubicBezTo>
                    <a:pt x="144304" y="21098"/>
                    <a:pt x="141149" y="20848"/>
                    <a:pt x="138006" y="20503"/>
                  </a:cubicBezTo>
                  <a:cubicBezTo>
                    <a:pt x="134839" y="20170"/>
                    <a:pt x="131672" y="19812"/>
                    <a:pt x="128469" y="19670"/>
                  </a:cubicBezTo>
                  <a:cubicBezTo>
                    <a:pt x="126362" y="19586"/>
                    <a:pt x="124254" y="19419"/>
                    <a:pt x="122147" y="19419"/>
                  </a:cubicBezTo>
                  <a:cubicBezTo>
                    <a:pt x="119528" y="19419"/>
                    <a:pt x="116956" y="19693"/>
                    <a:pt x="114360" y="19908"/>
                  </a:cubicBezTo>
                  <a:cubicBezTo>
                    <a:pt x="112229" y="20086"/>
                    <a:pt x="110110" y="20324"/>
                    <a:pt x="108002" y="20658"/>
                  </a:cubicBezTo>
                  <a:cubicBezTo>
                    <a:pt x="105359" y="21063"/>
                    <a:pt x="102728" y="21539"/>
                    <a:pt x="100144" y="22158"/>
                  </a:cubicBezTo>
                  <a:cubicBezTo>
                    <a:pt x="98180" y="22634"/>
                    <a:pt x="96215" y="23146"/>
                    <a:pt x="94298" y="23741"/>
                  </a:cubicBezTo>
                  <a:cubicBezTo>
                    <a:pt x="91310" y="24670"/>
                    <a:pt x="88524" y="25896"/>
                    <a:pt x="85916" y="27373"/>
                  </a:cubicBezTo>
                  <a:cubicBezTo>
                    <a:pt x="83202" y="28921"/>
                    <a:pt x="80380" y="30373"/>
                    <a:pt x="77772" y="32016"/>
                  </a:cubicBezTo>
                  <a:cubicBezTo>
                    <a:pt x="73808" y="34481"/>
                    <a:pt x="70414" y="37350"/>
                    <a:pt x="67628" y="40613"/>
                  </a:cubicBezTo>
                  <a:cubicBezTo>
                    <a:pt x="64925" y="43780"/>
                    <a:pt x="62092" y="46899"/>
                    <a:pt x="58675" y="49661"/>
                  </a:cubicBezTo>
                  <a:cubicBezTo>
                    <a:pt x="56555" y="51376"/>
                    <a:pt x="54507" y="53114"/>
                    <a:pt x="52602" y="54960"/>
                  </a:cubicBezTo>
                  <a:cubicBezTo>
                    <a:pt x="51233" y="56269"/>
                    <a:pt x="49876" y="57591"/>
                    <a:pt x="48316" y="58781"/>
                  </a:cubicBezTo>
                  <a:cubicBezTo>
                    <a:pt x="45709" y="60782"/>
                    <a:pt x="42661" y="62353"/>
                    <a:pt x="39577" y="63889"/>
                  </a:cubicBezTo>
                  <a:cubicBezTo>
                    <a:pt x="36196" y="65568"/>
                    <a:pt x="32671" y="67044"/>
                    <a:pt x="28969" y="68271"/>
                  </a:cubicBezTo>
                  <a:cubicBezTo>
                    <a:pt x="27004" y="68902"/>
                    <a:pt x="24980" y="69438"/>
                    <a:pt x="22956" y="69961"/>
                  </a:cubicBezTo>
                  <a:cubicBezTo>
                    <a:pt x="20634" y="70557"/>
                    <a:pt x="18289" y="71164"/>
                    <a:pt x="15955" y="71747"/>
                  </a:cubicBezTo>
                  <a:cubicBezTo>
                    <a:pt x="14026" y="72224"/>
                    <a:pt x="12038" y="72581"/>
                    <a:pt x="10050" y="72890"/>
                  </a:cubicBezTo>
                  <a:cubicBezTo>
                    <a:pt x="7537" y="73295"/>
                    <a:pt x="5001" y="73605"/>
                    <a:pt x="2501" y="74069"/>
                  </a:cubicBezTo>
                  <a:cubicBezTo>
                    <a:pt x="1668" y="74236"/>
                    <a:pt x="834" y="74355"/>
                    <a:pt x="1" y="74486"/>
                  </a:cubicBezTo>
                  <a:lnTo>
                    <a:pt x="1" y="80058"/>
                  </a:lnTo>
                  <a:lnTo>
                    <a:pt x="227" y="80058"/>
                  </a:lnTo>
                  <a:cubicBezTo>
                    <a:pt x="2775" y="80046"/>
                    <a:pt x="5347" y="80046"/>
                    <a:pt x="7918" y="80034"/>
                  </a:cubicBezTo>
                  <a:cubicBezTo>
                    <a:pt x="8061" y="80034"/>
                    <a:pt x="8217" y="80054"/>
                    <a:pt x="8368" y="80054"/>
                  </a:cubicBezTo>
                  <a:cubicBezTo>
                    <a:pt x="8568" y="80054"/>
                    <a:pt x="8759" y="80019"/>
                    <a:pt x="8895" y="79855"/>
                  </a:cubicBezTo>
                  <a:cubicBezTo>
                    <a:pt x="9064" y="79645"/>
                    <a:pt x="9305" y="79594"/>
                    <a:pt x="9561" y="79594"/>
                  </a:cubicBezTo>
                  <a:cubicBezTo>
                    <a:pt x="9683" y="79594"/>
                    <a:pt x="9808" y="79606"/>
                    <a:pt x="9930" y="79617"/>
                  </a:cubicBezTo>
                  <a:cubicBezTo>
                    <a:pt x="10562" y="79713"/>
                    <a:pt x="11193" y="79725"/>
                    <a:pt x="11824" y="79725"/>
                  </a:cubicBezTo>
                  <a:cubicBezTo>
                    <a:pt x="11972" y="79726"/>
                    <a:pt x="12120" y="79727"/>
                    <a:pt x="12268" y="79727"/>
                  </a:cubicBezTo>
                  <a:cubicBezTo>
                    <a:pt x="13203" y="79727"/>
                    <a:pt x="14139" y="79697"/>
                    <a:pt x="15074" y="79677"/>
                  </a:cubicBezTo>
                  <a:cubicBezTo>
                    <a:pt x="17158" y="79653"/>
                    <a:pt x="19229" y="79522"/>
                    <a:pt x="21265" y="79189"/>
                  </a:cubicBezTo>
                  <a:cubicBezTo>
                    <a:pt x="24051" y="78760"/>
                    <a:pt x="26742" y="78046"/>
                    <a:pt x="29409" y="77284"/>
                  </a:cubicBezTo>
                  <a:cubicBezTo>
                    <a:pt x="34386" y="75855"/>
                    <a:pt x="39029" y="73950"/>
                    <a:pt x="43661" y="71997"/>
                  </a:cubicBezTo>
                  <a:cubicBezTo>
                    <a:pt x="45995" y="71021"/>
                    <a:pt x="48209" y="69890"/>
                    <a:pt x="50507" y="68878"/>
                  </a:cubicBezTo>
                  <a:cubicBezTo>
                    <a:pt x="52424" y="68033"/>
                    <a:pt x="54234" y="67056"/>
                    <a:pt x="55662" y="65770"/>
                  </a:cubicBezTo>
                  <a:cubicBezTo>
                    <a:pt x="58151" y="63520"/>
                    <a:pt x="60806" y="61389"/>
                    <a:pt x="63425" y="59246"/>
                  </a:cubicBezTo>
                  <a:cubicBezTo>
                    <a:pt x="65759" y="57329"/>
                    <a:pt x="68164" y="55483"/>
                    <a:pt x="70926" y="53888"/>
                  </a:cubicBezTo>
                  <a:cubicBezTo>
                    <a:pt x="73153" y="52590"/>
                    <a:pt x="75415" y="51364"/>
                    <a:pt x="77975" y="50447"/>
                  </a:cubicBezTo>
                  <a:cubicBezTo>
                    <a:pt x="81666" y="49137"/>
                    <a:pt x="85476" y="48090"/>
                    <a:pt x="89381" y="47173"/>
                  </a:cubicBezTo>
                  <a:cubicBezTo>
                    <a:pt x="92869" y="46375"/>
                    <a:pt x="96406" y="45649"/>
                    <a:pt x="99977" y="45077"/>
                  </a:cubicBezTo>
                  <a:cubicBezTo>
                    <a:pt x="103037" y="44601"/>
                    <a:pt x="106121" y="44220"/>
                    <a:pt x="109241" y="43982"/>
                  </a:cubicBezTo>
                  <a:cubicBezTo>
                    <a:pt x="112896" y="43708"/>
                    <a:pt x="116539" y="43518"/>
                    <a:pt x="120194" y="43422"/>
                  </a:cubicBezTo>
                  <a:cubicBezTo>
                    <a:pt x="122286" y="43370"/>
                    <a:pt x="124378" y="43354"/>
                    <a:pt x="126468" y="43354"/>
                  </a:cubicBezTo>
                  <a:cubicBezTo>
                    <a:pt x="129430" y="43354"/>
                    <a:pt x="132389" y="43385"/>
                    <a:pt x="135347" y="43385"/>
                  </a:cubicBezTo>
                  <a:cubicBezTo>
                    <a:pt x="137870" y="43385"/>
                    <a:pt x="140391" y="43363"/>
                    <a:pt x="142911" y="43280"/>
                  </a:cubicBezTo>
                  <a:cubicBezTo>
                    <a:pt x="147376" y="43125"/>
                    <a:pt x="151841" y="43053"/>
                    <a:pt x="156258" y="42506"/>
                  </a:cubicBezTo>
                  <a:cubicBezTo>
                    <a:pt x="159175" y="42137"/>
                    <a:pt x="162080" y="41791"/>
                    <a:pt x="164938" y="41208"/>
                  </a:cubicBezTo>
                  <a:cubicBezTo>
                    <a:pt x="168629" y="40470"/>
                    <a:pt x="172296" y="39648"/>
                    <a:pt x="175904" y="38660"/>
                  </a:cubicBezTo>
                  <a:cubicBezTo>
                    <a:pt x="181619" y="37088"/>
                    <a:pt x="187095" y="35112"/>
                    <a:pt x="192525" y="33064"/>
                  </a:cubicBezTo>
                  <a:cubicBezTo>
                    <a:pt x="199216" y="30552"/>
                    <a:pt x="205312" y="27313"/>
                    <a:pt x="211301" y="23980"/>
                  </a:cubicBezTo>
                  <a:cubicBezTo>
                    <a:pt x="216968" y="20801"/>
                    <a:pt x="222195" y="17193"/>
                    <a:pt x="227505" y="13681"/>
                  </a:cubicBezTo>
                  <a:cubicBezTo>
                    <a:pt x="229791" y="12157"/>
                    <a:pt x="231803" y="10383"/>
                    <a:pt x="234113" y="8882"/>
                  </a:cubicBezTo>
                  <a:cubicBezTo>
                    <a:pt x="238245" y="6180"/>
                    <a:pt x="241793" y="3048"/>
                    <a:pt x="245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7"/>
            <p:cNvSpPr/>
            <p:nvPr/>
          </p:nvSpPr>
          <p:spPr>
            <a:xfrm>
              <a:off x="1875" y="25"/>
              <a:ext cx="5667620" cy="2108269"/>
            </a:xfrm>
            <a:custGeom>
              <a:avLst/>
              <a:gdLst/>
              <a:ahLst/>
              <a:cxnLst/>
              <a:rect l="l" t="t" r="r" b="b"/>
              <a:pathLst>
                <a:path w="177738" h="66033" extrusionOk="0">
                  <a:moveTo>
                    <a:pt x="67676" y="1"/>
                  </a:moveTo>
                  <a:cubicBezTo>
                    <a:pt x="67497" y="60"/>
                    <a:pt x="67319" y="120"/>
                    <a:pt x="67140" y="203"/>
                  </a:cubicBezTo>
                  <a:cubicBezTo>
                    <a:pt x="62306" y="1953"/>
                    <a:pt x="57413" y="3620"/>
                    <a:pt x="52972" y="5918"/>
                  </a:cubicBezTo>
                  <a:cubicBezTo>
                    <a:pt x="47602" y="8692"/>
                    <a:pt x="42935" y="12062"/>
                    <a:pt x="39327" y="16181"/>
                  </a:cubicBezTo>
                  <a:cubicBezTo>
                    <a:pt x="37946" y="17765"/>
                    <a:pt x="36517" y="19289"/>
                    <a:pt x="35112" y="20860"/>
                  </a:cubicBezTo>
                  <a:cubicBezTo>
                    <a:pt x="33326" y="22861"/>
                    <a:pt x="32124" y="25111"/>
                    <a:pt x="30802" y="27314"/>
                  </a:cubicBezTo>
                  <a:cubicBezTo>
                    <a:pt x="28195" y="31635"/>
                    <a:pt x="25635" y="35981"/>
                    <a:pt x="22408" y="40053"/>
                  </a:cubicBezTo>
                  <a:cubicBezTo>
                    <a:pt x="20694" y="42208"/>
                    <a:pt x="18455" y="44042"/>
                    <a:pt x="16312" y="45947"/>
                  </a:cubicBezTo>
                  <a:cubicBezTo>
                    <a:pt x="13490" y="48459"/>
                    <a:pt x="10026" y="50400"/>
                    <a:pt x="6597" y="52376"/>
                  </a:cubicBezTo>
                  <a:cubicBezTo>
                    <a:pt x="4501" y="53602"/>
                    <a:pt x="2370" y="54781"/>
                    <a:pt x="1" y="55686"/>
                  </a:cubicBezTo>
                  <a:lnTo>
                    <a:pt x="1" y="66033"/>
                  </a:lnTo>
                  <a:cubicBezTo>
                    <a:pt x="1418" y="65473"/>
                    <a:pt x="2834" y="64925"/>
                    <a:pt x="4251" y="64389"/>
                  </a:cubicBezTo>
                  <a:cubicBezTo>
                    <a:pt x="8621" y="62782"/>
                    <a:pt x="12562" y="60651"/>
                    <a:pt x="16217" y="58186"/>
                  </a:cubicBezTo>
                  <a:cubicBezTo>
                    <a:pt x="18872" y="56389"/>
                    <a:pt x="21670" y="54686"/>
                    <a:pt x="24397" y="52936"/>
                  </a:cubicBezTo>
                  <a:cubicBezTo>
                    <a:pt x="27837" y="50709"/>
                    <a:pt x="30921" y="48245"/>
                    <a:pt x="33683" y="45542"/>
                  </a:cubicBezTo>
                  <a:cubicBezTo>
                    <a:pt x="36434" y="42863"/>
                    <a:pt x="39351" y="40279"/>
                    <a:pt x="42446" y="37803"/>
                  </a:cubicBezTo>
                  <a:cubicBezTo>
                    <a:pt x="45578" y="35326"/>
                    <a:pt x="48364" y="32624"/>
                    <a:pt x="51019" y="29861"/>
                  </a:cubicBezTo>
                  <a:cubicBezTo>
                    <a:pt x="53900" y="26885"/>
                    <a:pt x="57210" y="24218"/>
                    <a:pt x="60830" y="21765"/>
                  </a:cubicBezTo>
                  <a:cubicBezTo>
                    <a:pt x="64568" y="19229"/>
                    <a:pt x="68366" y="16753"/>
                    <a:pt x="72653" y="14764"/>
                  </a:cubicBezTo>
                  <a:cubicBezTo>
                    <a:pt x="76534" y="12967"/>
                    <a:pt x="80487" y="11252"/>
                    <a:pt x="84702" y="9942"/>
                  </a:cubicBezTo>
                  <a:cubicBezTo>
                    <a:pt x="87333" y="9133"/>
                    <a:pt x="90024" y="8454"/>
                    <a:pt x="92750" y="7859"/>
                  </a:cubicBezTo>
                  <a:cubicBezTo>
                    <a:pt x="95286" y="7311"/>
                    <a:pt x="97846" y="6823"/>
                    <a:pt x="100418" y="6406"/>
                  </a:cubicBezTo>
                  <a:cubicBezTo>
                    <a:pt x="102442" y="6073"/>
                    <a:pt x="104502" y="5835"/>
                    <a:pt x="106550" y="5597"/>
                  </a:cubicBezTo>
                  <a:cubicBezTo>
                    <a:pt x="108650" y="5369"/>
                    <a:pt x="110751" y="5211"/>
                    <a:pt x="112860" y="5211"/>
                  </a:cubicBezTo>
                  <a:cubicBezTo>
                    <a:pt x="113070" y="5211"/>
                    <a:pt x="113281" y="5212"/>
                    <a:pt x="113491" y="5216"/>
                  </a:cubicBezTo>
                  <a:cubicBezTo>
                    <a:pt x="116063" y="5239"/>
                    <a:pt x="118611" y="5513"/>
                    <a:pt x="121135" y="5835"/>
                  </a:cubicBezTo>
                  <a:cubicBezTo>
                    <a:pt x="123016" y="6073"/>
                    <a:pt x="124885" y="6299"/>
                    <a:pt x="126743" y="6585"/>
                  </a:cubicBezTo>
                  <a:cubicBezTo>
                    <a:pt x="128469" y="6847"/>
                    <a:pt x="130196" y="7061"/>
                    <a:pt x="131922" y="7347"/>
                  </a:cubicBezTo>
                  <a:cubicBezTo>
                    <a:pt x="135363" y="7894"/>
                    <a:pt x="138804" y="8454"/>
                    <a:pt x="142316" y="8692"/>
                  </a:cubicBezTo>
                  <a:cubicBezTo>
                    <a:pt x="144100" y="8820"/>
                    <a:pt x="145889" y="8906"/>
                    <a:pt x="147678" y="8906"/>
                  </a:cubicBezTo>
                  <a:cubicBezTo>
                    <a:pt x="149721" y="8906"/>
                    <a:pt x="151762" y="8794"/>
                    <a:pt x="153794" y="8502"/>
                  </a:cubicBezTo>
                  <a:cubicBezTo>
                    <a:pt x="155103" y="8311"/>
                    <a:pt x="156354" y="7966"/>
                    <a:pt x="157604" y="7585"/>
                  </a:cubicBezTo>
                  <a:cubicBezTo>
                    <a:pt x="160318" y="6751"/>
                    <a:pt x="163092" y="5989"/>
                    <a:pt x="165795" y="5096"/>
                  </a:cubicBezTo>
                  <a:cubicBezTo>
                    <a:pt x="169950" y="3727"/>
                    <a:pt x="173844" y="2001"/>
                    <a:pt x="177594" y="84"/>
                  </a:cubicBezTo>
                  <a:cubicBezTo>
                    <a:pt x="177642" y="48"/>
                    <a:pt x="177690" y="36"/>
                    <a:pt x="177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7"/>
            <p:cNvSpPr/>
            <p:nvPr/>
          </p:nvSpPr>
          <p:spPr>
            <a:xfrm>
              <a:off x="-7" y="791"/>
              <a:ext cx="6668378" cy="2353823"/>
            </a:xfrm>
            <a:custGeom>
              <a:avLst/>
              <a:gdLst/>
              <a:ahLst/>
              <a:cxnLst/>
              <a:rect l="l" t="t" r="r" b="b"/>
              <a:pathLst>
                <a:path w="209122" h="73724" extrusionOk="0">
                  <a:moveTo>
                    <a:pt x="179618" y="0"/>
                  </a:moveTo>
                  <a:cubicBezTo>
                    <a:pt x="179070" y="286"/>
                    <a:pt x="178522" y="548"/>
                    <a:pt x="177987" y="834"/>
                  </a:cubicBezTo>
                  <a:cubicBezTo>
                    <a:pt x="173950" y="2917"/>
                    <a:pt x="169712" y="4751"/>
                    <a:pt x="165187" y="6156"/>
                  </a:cubicBezTo>
                  <a:cubicBezTo>
                    <a:pt x="161854" y="7204"/>
                    <a:pt x="158508" y="8263"/>
                    <a:pt x="155055" y="9061"/>
                  </a:cubicBezTo>
                  <a:cubicBezTo>
                    <a:pt x="153329" y="9466"/>
                    <a:pt x="151519" y="9525"/>
                    <a:pt x="149721" y="9597"/>
                  </a:cubicBezTo>
                  <a:cubicBezTo>
                    <a:pt x="148901" y="9634"/>
                    <a:pt x="148080" y="9652"/>
                    <a:pt x="147259" y="9652"/>
                  </a:cubicBezTo>
                  <a:cubicBezTo>
                    <a:pt x="145470" y="9652"/>
                    <a:pt x="143682" y="9569"/>
                    <a:pt x="141911" y="9430"/>
                  </a:cubicBezTo>
                  <a:cubicBezTo>
                    <a:pt x="139756" y="9275"/>
                    <a:pt x="137589" y="9002"/>
                    <a:pt x="135446" y="8644"/>
                  </a:cubicBezTo>
                  <a:cubicBezTo>
                    <a:pt x="132981" y="8240"/>
                    <a:pt x="130481" y="7906"/>
                    <a:pt x="127992" y="7525"/>
                  </a:cubicBezTo>
                  <a:cubicBezTo>
                    <a:pt x="126159" y="7263"/>
                    <a:pt x="124337" y="6977"/>
                    <a:pt x="122504" y="6751"/>
                  </a:cubicBezTo>
                  <a:cubicBezTo>
                    <a:pt x="119217" y="6343"/>
                    <a:pt x="115931" y="5926"/>
                    <a:pt x="112603" y="5926"/>
                  </a:cubicBezTo>
                  <a:cubicBezTo>
                    <a:pt x="111952" y="5926"/>
                    <a:pt x="111299" y="5942"/>
                    <a:pt x="110645" y="5977"/>
                  </a:cubicBezTo>
                  <a:cubicBezTo>
                    <a:pt x="109192" y="6061"/>
                    <a:pt x="107764" y="6192"/>
                    <a:pt x="106335" y="6370"/>
                  </a:cubicBezTo>
                  <a:cubicBezTo>
                    <a:pt x="104358" y="6608"/>
                    <a:pt x="102382" y="6847"/>
                    <a:pt x="100429" y="7192"/>
                  </a:cubicBezTo>
                  <a:cubicBezTo>
                    <a:pt x="97667" y="7680"/>
                    <a:pt x="94893" y="8180"/>
                    <a:pt x="92166" y="8799"/>
                  </a:cubicBezTo>
                  <a:cubicBezTo>
                    <a:pt x="89237" y="9454"/>
                    <a:pt x="86332" y="10180"/>
                    <a:pt x="83570" y="11157"/>
                  </a:cubicBezTo>
                  <a:cubicBezTo>
                    <a:pt x="76188" y="13776"/>
                    <a:pt x="69306" y="16979"/>
                    <a:pt x="63282" y="21158"/>
                  </a:cubicBezTo>
                  <a:cubicBezTo>
                    <a:pt x="60377" y="23170"/>
                    <a:pt x="57424" y="25134"/>
                    <a:pt x="54876" y="27432"/>
                  </a:cubicBezTo>
                  <a:cubicBezTo>
                    <a:pt x="53078" y="29064"/>
                    <a:pt x="51423" y="30778"/>
                    <a:pt x="49721" y="32493"/>
                  </a:cubicBezTo>
                  <a:cubicBezTo>
                    <a:pt x="47435" y="34779"/>
                    <a:pt x="44958" y="36957"/>
                    <a:pt x="42339" y="39041"/>
                  </a:cubicBezTo>
                  <a:cubicBezTo>
                    <a:pt x="39469" y="41327"/>
                    <a:pt x="36790" y="43768"/>
                    <a:pt x="34231" y="46268"/>
                  </a:cubicBezTo>
                  <a:cubicBezTo>
                    <a:pt x="30933" y="49495"/>
                    <a:pt x="27063" y="52328"/>
                    <a:pt x="22896" y="54900"/>
                  </a:cubicBezTo>
                  <a:cubicBezTo>
                    <a:pt x="20527" y="56365"/>
                    <a:pt x="18193" y="57853"/>
                    <a:pt x="15907" y="59401"/>
                  </a:cubicBezTo>
                  <a:cubicBezTo>
                    <a:pt x="12252" y="61877"/>
                    <a:pt x="8132" y="63830"/>
                    <a:pt x="3739" y="65485"/>
                  </a:cubicBezTo>
                  <a:cubicBezTo>
                    <a:pt x="2489" y="65949"/>
                    <a:pt x="1238" y="66425"/>
                    <a:pt x="0" y="66913"/>
                  </a:cubicBezTo>
                  <a:lnTo>
                    <a:pt x="0" y="73724"/>
                  </a:lnTo>
                  <a:cubicBezTo>
                    <a:pt x="2536" y="73248"/>
                    <a:pt x="5072" y="72878"/>
                    <a:pt x="7632" y="72509"/>
                  </a:cubicBezTo>
                  <a:cubicBezTo>
                    <a:pt x="11192" y="71997"/>
                    <a:pt x="14669" y="71366"/>
                    <a:pt x="18062" y="70438"/>
                  </a:cubicBezTo>
                  <a:cubicBezTo>
                    <a:pt x="21169" y="69604"/>
                    <a:pt x="24325" y="68866"/>
                    <a:pt x="27385" y="67949"/>
                  </a:cubicBezTo>
                  <a:cubicBezTo>
                    <a:pt x="31397" y="66759"/>
                    <a:pt x="35124" y="65211"/>
                    <a:pt x="38731" y="63449"/>
                  </a:cubicBezTo>
                  <a:cubicBezTo>
                    <a:pt x="41529" y="62079"/>
                    <a:pt x="44279" y="60651"/>
                    <a:pt x="46732" y="58924"/>
                  </a:cubicBezTo>
                  <a:cubicBezTo>
                    <a:pt x="48030" y="58008"/>
                    <a:pt x="49221" y="57031"/>
                    <a:pt x="50292" y="55984"/>
                  </a:cubicBezTo>
                  <a:cubicBezTo>
                    <a:pt x="52661" y="53698"/>
                    <a:pt x="55102" y="51459"/>
                    <a:pt x="57734" y="49364"/>
                  </a:cubicBezTo>
                  <a:cubicBezTo>
                    <a:pt x="61163" y="46625"/>
                    <a:pt x="63984" y="43565"/>
                    <a:pt x="66675" y="40410"/>
                  </a:cubicBezTo>
                  <a:cubicBezTo>
                    <a:pt x="70152" y="36338"/>
                    <a:pt x="74450" y="32874"/>
                    <a:pt x="79593" y="30016"/>
                  </a:cubicBezTo>
                  <a:cubicBezTo>
                    <a:pt x="82391" y="28456"/>
                    <a:pt x="85118" y="26813"/>
                    <a:pt x="88047" y="25385"/>
                  </a:cubicBezTo>
                  <a:cubicBezTo>
                    <a:pt x="90738" y="24075"/>
                    <a:pt x="93655" y="23099"/>
                    <a:pt x="96679" y="22277"/>
                  </a:cubicBezTo>
                  <a:cubicBezTo>
                    <a:pt x="98632" y="21753"/>
                    <a:pt x="100596" y="21253"/>
                    <a:pt x="102608" y="20848"/>
                  </a:cubicBezTo>
                  <a:cubicBezTo>
                    <a:pt x="104882" y="20384"/>
                    <a:pt x="107168" y="19967"/>
                    <a:pt x="109514" y="19717"/>
                  </a:cubicBezTo>
                  <a:cubicBezTo>
                    <a:pt x="110550" y="19598"/>
                    <a:pt x="111597" y="19491"/>
                    <a:pt x="112633" y="19360"/>
                  </a:cubicBezTo>
                  <a:cubicBezTo>
                    <a:pt x="116011" y="18936"/>
                    <a:pt x="119400" y="18735"/>
                    <a:pt x="122799" y="18735"/>
                  </a:cubicBezTo>
                  <a:cubicBezTo>
                    <a:pt x="124361" y="18735"/>
                    <a:pt x="125926" y="18777"/>
                    <a:pt x="127492" y="18860"/>
                  </a:cubicBezTo>
                  <a:cubicBezTo>
                    <a:pt x="129552" y="18955"/>
                    <a:pt x="131624" y="19122"/>
                    <a:pt x="133684" y="19312"/>
                  </a:cubicBezTo>
                  <a:cubicBezTo>
                    <a:pt x="139008" y="19844"/>
                    <a:pt x="144321" y="20539"/>
                    <a:pt x="149704" y="20539"/>
                  </a:cubicBezTo>
                  <a:cubicBezTo>
                    <a:pt x="149749" y="20539"/>
                    <a:pt x="149795" y="20539"/>
                    <a:pt x="149840" y="20539"/>
                  </a:cubicBezTo>
                  <a:cubicBezTo>
                    <a:pt x="152972" y="20527"/>
                    <a:pt x="156103" y="20467"/>
                    <a:pt x="159222" y="20134"/>
                  </a:cubicBezTo>
                  <a:cubicBezTo>
                    <a:pt x="162949" y="19753"/>
                    <a:pt x="166616" y="19110"/>
                    <a:pt x="170260" y="18396"/>
                  </a:cubicBezTo>
                  <a:cubicBezTo>
                    <a:pt x="173355" y="17788"/>
                    <a:pt x="176320" y="16872"/>
                    <a:pt x="179237" y="15860"/>
                  </a:cubicBezTo>
                  <a:cubicBezTo>
                    <a:pt x="183059" y="14538"/>
                    <a:pt x="186845" y="13121"/>
                    <a:pt x="190476" y="11502"/>
                  </a:cubicBezTo>
                  <a:cubicBezTo>
                    <a:pt x="195144" y="9406"/>
                    <a:pt x="199466" y="6966"/>
                    <a:pt x="203526" y="4239"/>
                  </a:cubicBezTo>
                  <a:cubicBezTo>
                    <a:pt x="205526" y="2917"/>
                    <a:pt x="207359" y="1489"/>
                    <a:pt x="209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7"/>
            <p:cNvSpPr/>
            <p:nvPr/>
          </p:nvSpPr>
          <p:spPr>
            <a:xfrm>
              <a:off x="-7" y="1557"/>
              <a:ext cx="9141477" cy="5141349"/>
            </a:xfrm>
            <a:custGeom>
              <a:avLst/>
              <a:gdLst/>
              <a:ahLst/>
              <a:cxnLst/>
              <a:rect l="l" t="t" r="r" b="b"/>
              <a:pathLst>
                <a:path w="286679" h="161032" extrusionOk="0">
                  <a:moveTo>
                    <a:pt x="245459" y="0"/>
                  </a:moveTo>
                  <a:cubicBezTo>
                    <a:pt x="241804" y="3036"/>
                    <a:pt x="238256" y="6180"/>
                    <a:pt x="234125" y="8894"/>
                  </a:cubicBezTo>
                  <a:cubicBezTo>
                    <a:pt x="231815" y="10394"/>
                    <a:pt x="229826" y="12168"/>
                    <a:pt x="227517" y="13681"/>
                  </a:cubicBezTo>
                  <a:cubicBezTo>
                    <a:pt x="222206" y="17193"/>
                    <a:pt x="216980" y="20812"/>
                    <a:pt x="211312" y="23979"/>
                  </a:cubicBezTo>
                  <a:cubicBezTo>
                    <a:pt x="205323" y="27325"/>
                    <a:pt x="199227" y="30564"/>
                    <a:pt x="192536" y="33076"/>
                  </a:cubicBezTo>
                  <a:cubicBezTo>
                    <a:pt x="187107" y="35112"/>
                    <a:pt x="181630" y="37088"/>
                    <a:pt x="175915" y="38672"/>
                  </a:cubicBezTo>
                  <a:cubicBezTo>
                    <a:pt x="172319" y="39672"/>
                    <a:pt x="168652" y="40470"/>
                    <a:pt x="164949" y="41220"/>
                  </a:cubicBezTo>
                  <a:cubicBezTo>
                    <a:pt x="162092" y="41791"/>
                    <a:pt x="159175" y="42148"/>
                    <a:pt x="156270" y="42505"/>
                  </a:cubicBezTo>
                  <a:cubicBezTo>
                    <a:pt x="151852" y="43065"/>
                    <a:pt x="147376" y="43137"/>
                    <a:pt x="142923" y="43279"/>
                  </a:cubicBezTo>
                  <a:cubicBezTo>
                    <a:pt x="140300" y="43370"/>
                    <a:pt x="137676" y="43394"/>
                    <a:pt x="135052" y="43394"/>
                  </a:cubicBezTo>
                  <a:cubicBezTo>
                    <a:pt x="132207" y="43394"/>
                    <a:pt x="129362" y="43366"/>
                    <a:pt x="126519" y="43366"/>
                  </a:cubicBezTo>
                  <a:cubicBezTo>
                    <a:pt x="124413" y="43366"/>
                    <a:pt x="122309" y="43381"/>
                    <a:pt x="120206" y="43434"/>
                  </a:cubicBezTo>
                  <a:cubicBezTo>
                    <a:pt x="116550" y="43518"/>
                    <a:pt x="112907" y="43720"/>
                    <a:pt x="109252" y="43982"/>
                  </a:cubicBezTo>
                  <a:cubicBezTo>
                    <a:pt x="106132" y="44208"/>
                    <a:pt x="103049" y="44613"/>
                    <a:pt x="99989" y="45089"/>
                  </a:cubicBezTo>
                  <a:cubicBezTo>
                    <a:pt x="96417" y="45637"/>
                    <a:pt x="92881" y="46363"/>
                    <a:pt x="89392" y="47185"/>
                  </a:cubicBezTo>
                  <a:cubicBezTo>
                    <a:pt x="85487" y="48089"/>
                    <a:pt x="81677" y="49149"/>
                    <a:pt x="77986" y="50459"/>
                  </a:cubicBezTo>
                  <a:cubicBezTo>
                    <a:pt x="75426" y="51364"/>
                    <a:pt x="73164" y="52614"/>
                    <a:pt x="70938" y="53900"/>
                  </a:cubicBezTo>
                  <a:cubicBezTo>
                    <a:pt x="68175" y="55483"/>
                    <a:pt x="65770" y="57329"/>
                    <a:pt x="63437" y="59258"/>
                  </a:cubicBezTo>
                  <a:cubicBezTo>
                    <a:pt x="60817" y="61401"/>
                    <a:pt x="58162" y="63520"/>
                    <a:pt x="55674" y="65770"/>
                  </a:cubicBezTo>
                  <a:cubicBezTo>
                    <a:pt x="54245" y="67068"/>
                    <a:pt x="52435" y="68032"/>
                    <a:pt x="50518" y="68878"/>
                  </a:cubicBezTo>
                  <a:cubicBezTo>
                    <a:pt x="48220" y="69914"/>
                    <a:pt x="46006" y="71021"/>
                    <a:pt x="43672" y="72009"/>
                  </a:cubicBezTo>
                  <a:cubicBezTo>
                    <a:pt x="39041" y="73962"/>
                    <a:pt x="34385" y="75867"/>
                    <a:pt x="29420" y="77295"/>
                  </a:cubicBezTo>
                  <a:cubicBezTo>
                    <a:pt x="26765" y="78046"/>
                    <a:pt x="24063" y="78760"/>
                    <a:pt x="21289" y="79200"/>
                  </a:cubicBezTo>
                  <a:cubicBezTo>
                    <a:pt x="19241" y="79510"/>
                    <a:pt x="17181" y="79653"/>
                    <a:pt x="15097" y="79689"/>
                  </a:cubicBezTo>
                  <a:cubicBezTo>
                    <a:pt x="14216" y="79698"/>
                    <a:pt x="13342" y="79731"/>
                    <a:pt x="12470" y="79731"/>
                  </a:cubicBezTo>
                  <a:cubicBezTo>
                    <a:pt x="12258" y="79731"/>
                    <a:pt x="12046" y="79729"/>
                    <a:pt x="11835" y="79724"/>
                  </a:cubicBezTo>
                  <a:cubicBezTo>
                    <a:pt x="11192" y="79724"/>
                    <a:pt x="10573" y="79701"/>
                    <a:pt x="9942" y="79629"/>
                  </a:cubicBezTo>
                  <a:cubicBezTo>
                    <a:pt x="9813" y="79613"/>
                    <a:pt x="9683" y="79598"/>
                    <a:pt x="9556" y="79598"/>
                  </a:cubicBezTo>
                  <a:cubicBezTo>
                    <a:pt x="9310" y="79598"/>
                    <a:pt x="9079" y="79655"/>
                    <a:pt x="8906" y="79867"/>
                  </a:cubicBezTo>
                  <a:cubicBezTo>
                    <a:pt x="8766" y="80029"/>
                    <a:pt x="8567" y="80062"/>
                    <a:pt x="8360" y="80062"/>
                  </a:cubicBezTo>
                  <a:cubicBezTo>
                    <a:pt x="8215" y="80062"/>
                    <a:pt x="8066" y="80046"/>
                    <a:pt x="7930" y="80046"/>
                  </a:cubicBezTo>
                  <a:cubicBezTo>
                    <a:pt x="5358" y="80058"/>
                    <a:pt x="2786" y="80070"/>
                    <a:pt x="226" y="80070"/>
                  </a:cubicBezTo>
                  <a:lnTo>
                    <a:pt x="0" y="80070"/>
                  </a:lnTo>
                  <a:lnTo>
                    <a:pt x="0" y="80867"/>
                  </a:lnTo>
                  <a:lnTo>
                    <a:pt x="107" y="80867"/>
                  </a:lnTo>
                  <a:cubicBezTo>
                    <a:pt x="2631" y="80867"/>
                    <a:pt x="5179" y="80879"/>
                    <a:pt x="7715" y="80879"/>
                  </a:cubicBezTo>
                  <a:cubicBezTo>
                    <a:pt x="7872" y="80879"/>
                    <a:pt x="8034" y="80870"/>
                    <a:pt x="8193" y="80870"/>
                  </a:cubicBezTo>
                  <a:cubicBezTo>
                    <a:pt x="8543" y="80870"/>
                    <a:pt x="8883" y="80915"/>
                    <a:pt x="9144" y="81201"/>
                  </a:cubicBezTo>
                  <a:cubicBezTo>
                    <a:pt x="9229" y="81286"/>
                    <a:pt x="9381" y="81328"/>
                    <a:pt x="9543" y="81328"/>
                  </a:cubicBezTo>
                  <a:cubicBezTo>
                    <a:pt x="9608" y="81328"/>
                    <a:pt x="9675" y="81321"/>
                    <a:pt x="9739" y="81308"/>
                  </a:cubicBezTo>
                  <a:cubicBezTo>
                    <a:pt x="10335" y="81207"/>
                    <a:pt x="10930" y="81186"/>
                    <a:pt x="11527" y="81186"/>
                  </a:cubicBezTo>
                  <a:cubicBezTo>
                    <a:pt x="11945" y="81186"/>
                    <a:pt x="12363" y="81196"/>
                    <a:pt x="12783" y="81196"/>
                  </a:cubicBezTo>
                  <a:cubicBezTo>
                    <a:pt x="12963" y="81196"/>
                    <a:pt x="13143" y="81194"/>
                    <a:pt x="13323" y="81189"/>
                  </a:cubicBezTo>
                  <a:cubicBezTo>
                    <a:pt x="13659" y="81180"/>
                    <a:pt x="13994" y="81176"/>
                    <a:pt x="14329" y="81176"/>
                  </a:cubicBezTo>
                  <a:cubicBezTo>
                    <a:pt x="16357" y="81176"/>
                    <a:pt x="18367" y="81328"/>
                    <a:pt x="20360" y="81594"/>
                  </a:cubicBezTo>
                  <a:cubicBezTo>
                    <a:pt x="22717" y="81903"/>
                    <a:pt x="24991" y="82439"/>
                    <a:pt x="27254" y="83034"/>
                  </a:cubicBezTo>
                  <a:cubicBezTo>
                    <a:pt x="31123" y="84058"/>
                    <a:pt x="34862" y="85332"/>
                    <a:pt x="38505" y="86761"/>
                  </a:cubicBezTo>
                  <a:cubicBezTo>
                    <a:pt x="42934" y="88487"/>
                    <a:pt x="47185" y="90464"/>
                    <a:pt x="51423" y="92440"/>
                  </a:cubicBezTo>
                  <a:cubicBezTo>
                    <a:pt x="53162" y="93262"/>
                    <a:pt x="54745" y="94238"/>
                    <a:pt x="56031" y="95452"/>
                  </a:cubicBezTo>
                  <a:cubicBezTo>
                    <a:pt x="58115" y="97369"/>
                    <a:pt x="60353" y="99155"/>
                    <a:pt x="62579" y="100965"/>
                  </a:cubicBezTo>
                  <a:cubicBezTo>
                    <a:pt x="65234" y="103144"/>
                    <a:pt x="67961" y="105239"/>
                    <a:pt x="71021" y="107097"/>
                  </a:cubicBezTo>
                  <a:cubicBezTo>
                    <a:pt x="75462" y="109776"/>
                    <a:pt x="80498" y="111526"/>
                    <a:pt x="85797" y="112895"/>
                  </a:cubicBezTo>
                  <a:cubicBezTo>
                    <a:pt x="88821" y="113669"/>
                    <a:pt x="91869" y="114395"/>
                    <a:pt x="94964" y="114955"/>
                  </a:cubicBezTo>
                  <a:cubicBezTo>
                    <a:pt x="97155" y="115360"/>
                    <a:pt x="99346" y="115753"/>
                    <a:pt x="101549" y="116074"/>
                  </a:cubicBezTo>
                  <a:cubicBezTo>
                    <a:pt x="103644" y="116384"/>
                    <a:pt x="105775" y="116610"/>
                    <a:pt x="107906" y="116824"/>
                  </a:cubicBezTo>
                  <a:cubicBezTo>
                    <a:pt x="110383" y="117074"/>
                    <a:pt x="112883" y="117217"/>
                    <a:pt x="115372" y="117312"/>
                  </a:cubicBezTo>
                  <a:cubicBezTo>
                    <a:pt x="119422" y="117474"/>
                    <a:pt x="123482" y="117578"/>
                    <a:pt x="127534" y="117578"/>
                  </a:cubicBezTo>
                  <a:cubicBezTo>
                    <a:pt x="127949" y="117578"/>
                    <a:pt x="128363" y="117576"/>
                    <a:pt x="128778" y="117574"/>
                  </a:cubicBezTo>
                  <a:cubicBezTo>
                    <a:pt x="130850" y="117568"/>
                    <a:pt x="132922" y="117559"/>
                    <a:pt x="134993" y="117559"/>
                  </a:cubicBezTo>
                  <a:cubicBezTo>
                    <a:pt x="140528" y="117559"/>
                    <a:pt x="146060" y="117624"/>
                    <a:pt x="151579" y="117979"/>
                  </a:cubicBezTo>
                  <a:cubicBezTo>
                    <a:pt x="154912" y="118205"/>
                    <a:pt x="158210" y="118610"/>
                    <a:pt x="161497" y="119063"/>
                  </a:cubicBezTo>
                  <a:cubicBezTo>
                    <a:pt x="164259" y="119455"/>
                    <a:pt x="166961" y="120063"/>
                    <a:pt x="169652" y="120658"/>
                  </a:cubicBezTo>
                  <a:cubicBezTo>
                    <a:pt x="172700" y="121348"/>
                    <a:pt x="175689" y="122182"/>
                    <a:pt x="178665" y="123051"/>
                  </a:cubicBezTo>
                  <a:cubicBezTo>
                    <a:pt x="183011" y="124337"/>
                    <a:pt x="187214" y="125885"/>
                    <a:pt x="191393" y="127421"/>
                  </a:cubicBezTo>
                  <a:cubicBezTo>
                    <a:pt x="196191" y="129183"/>
                    <a:pt x="200740" y="131302"/>
                    <a:pt x="205097" y="133636"/>
                  </a:cubicBezTo>
                  <a:cubicBezTo>
                    <a:pt x="208610" y="135529"/>
                    <a:pt x="212217" y="137327"/>
                    <a:pt x="215515" y="139446"/>
                  </a:cubicBezTo>
                  <a:cubicBezTo>
                    <a:pt x="221409" y="143220"/>
                    <a:pt x="227386" y="146947"/>
                    <a:pt x="232863" y="151090"/>
                  </a:cubicBezTo>
                  <a:cubicBezTo>
                    <a:pt x="235089" y="152793"/>
                    <a:pt x="237423" y="154400"/>
                    <a:pt x="239709" y="156067"/>
                  </a:cubicBezTo>
                  <a:cubicBezTo>
                    <a:pt x="241328" y="157258"/>
                    <a:pt x="242685" y="158627"/>
                    <a:pt x="244197" y="159877"/>
                  </a:cubicBezTo>
                  <a:cubicBezTo>
                    <a:pt x="244674" y="160258"/>
                    <a:pt x="245138" y="160651"/>
                    <a:pt x="245614" y="161032"/>
                  </a:cubicBezTo>
                  <a:lnTo>
                    <a:pt x="247007" y="161032"/>
                  </a:lnTo>
                  <a:cubicBezTo>
                    <a:pt x="246376" y="160532"/>
                    <a:pt x="245733" y="160044"/>
                    <a:pt x="245102" y="159520"/>
                  </a:cubicBezTo>
                  <a:cubicBezTo>
                    <a:pt x="242602" y="157389"/>
                    <a:pt x="240209" y="155198"/>
                    <a:pt x="237387" y="153317"/>
                  </a:cubicBezTo>
                  <a:cubicBezTo>
                    <a:pt x="233398" y="150638"/>
                    <a:pt x="229791" y="147637"/>
                    <a:pt x="225719" y="145018"/>
                  </a:cubicBezTo>
                  <a:cubicBezTo>
                    <a:pt x="219861" y="141291"/>
                    <a:pt x="214241" y="137339"/>
                    <a:pt x="207824" y="134148"/>
                  </a:cubicBezTo>
                  <a:cubicBezTo>
                    <a:pt x="205442" y="132957"/>
                    <a:pt x="203192" y="131647"/>
                    <a:pt x="200775" y="130528"/>
                  </a:cubicBezTo>
                  <a:cubicBezTo>
                    <a:pt x="196572" y="128587"/>
                    <a:pt x="192262" y="126849"/>
                    <a:pt x="187797" y="125289"/>
                  </a:cubicBezTo>
                  <a:cubicBezTo>
                    <a:pt x="182237" y="123337"/>
                    <a:pt x="176677" y="121479"/>
                    <a:pt x="170795" y="120158"/>
                  </a:cubicBezTo>
                  <a:cubicBezTo>
                    <a:pt x="166854" y="119265"/>
                    <a:pt x="162890" y="118443"/>
                    <a:pt x="158818" y="117931"/>
                  </a:cubicBezTo>
                  <a:cubicBezTo>
                    <a:pt x="154996" y="117455"/>
                    <a:pt x="151150" y="117086"/>
                    <a:pt x="147280" y="117015"/>
                  </a:cubicBezTo>
                  <a:cubicBezTo>
                    <a:pt x="143935" y="116943"/>
                    <a:pt x="140601" y="116753"/>
                    <a:pt x="137255" y="116753"/>
                  </a:cubicBezTo>
                  <a:cubicBezTo>
                    <a:pt x="133761" y="116753"/>
                    <a:pt x="130269" y="116791"/>
                    <a:pt x="126781" y="116791"/>
                  </a:cubicBezTo>
                  <a:cubicBezTo>
                    <a:pt x="123292" y="116791"/>
                    <a:pt x="119807" y="116753"/>
                    <a:pt x="116324" y="116598"/>
                  </a:cubicBezTo>
                  <a:cubicBezTo>
                    <a:pt x="114431" y="116503"/>
                    <a:pt x="112526" y="116443"/>
                    <a:pt x="110645" y="116300"/>
                  </a:cubicBezTo>
                  <a:cubicBezTo>
                    <a:pt x="107978" y="116110"/>
                    <a:pt x="105311" y="115884"/>
                    <a:pt x="102692" y="115467"/>
                  </a:cubicBezTo>
                  <a:cubicBezTo>
                    <a:pt x="100465" y="115110"/>
                    <a:pt x="98203" y="114812"/>
                    <a:pt x="95976" y="114395"/>
                  </a:cubicBezTo>
                  <a:cubicBezTo>
                    <a:pt x="92738" y="113776"/>
                    <a:pt x="89547" y="113038"/>
                    <a:pt x="86380" y="112252"/>
                  </a:cubicBezTo>
                  <a:cubicBezTo>
                    <a:pt x="83713" y="111597"/>
                    <a:pt x="81129" y="110764"/>
                    <a:pt x="78581" y="109847"/>
                  </a:cubicBezTo>
                  <a:cubicBezTo>
                    <a:pt x="75307" y="108692"/>
                    <a:pt x="72426" y="107085"/>
                    <a:pt x="69723" y="105299"/>
                  </a:cubicBezTo>
                  <a:cubicBezTo>
                    <a:pt x="65282" y="102346"/>
                    <a:pt x="61413" y="98977"/>
                    <a:pt x="57519" y="95595"/>
                  </a:cubicBezTo>
                  <a:cubicBezTo>
                    <a:pt x="56090" y="94345"/>
                    <a:pt x="54602" y="93155"/>
                    <a:pt x="52781" y="92226"/>
                  </a:cubicBezTo>
                  <a:cubicBezTo>
                    <a:pt x="51661" y="91666"/>
                    <a:pt x="50518" y="91154"/>
                    <a:pt x="49387" y="90619"/>
                  </a:cubicBezTo>
                  <a:cubicBezTo>
                    <a:pt x="43089" y="87666"/>
                    <a:pt x="36648" y="84904"/>
                    <a:pt x="29694" y="82915"/>
                  </a:cubicBezTo>
                  <a:cubicBezTo>
                    <a:pt x="27789" y="82368"/>
                    <a:pt x="25884" y="81808"/>
                    <a:pt x="23908" y="81451"/>
                  </a:cubicBezTo>
                  <a:cubicBezTo>
                    <a:pt x="23170" y="81320"/>
                    <a:pt x="22479" y="81153"/>
                    <a:pt x="21765" y="81010"/>
                  </a:cubicBezTo>
                  <a:cubicBezTo>
                    <a:pt x="22445" y="80939"/>
                    <a:pt x="23121" y="80910"/>
                    <a:pt x="23792" y="80910"/>
                  </a:cubicBezTo>
                  <a:cubicBezTo>
                    <a:pt x="25940" y="80910"/>
                    <a:pt x="28048" y="81207"/>
                    <a:pt x="30171" y="81379"/>
                  </a:cubicBezTo>
                  <a:cubicBezTo>
                    <a:pt x="31314" y="81475"/>
                    <a:pt x="32480" y="81546"/>
                    <a:pt x="33623" y="81689"/>
                  </a:cubicBezTo>
                  <a:cubicBezTo>
                    <a:pt x="35350" y="81915"/>
                    <a:pt x="37076" y="82201"/>
                    <a:pt x="38791" y="82498"/>
                  </a:cubicBezTo>
                  <a:cubicBezTo>
                    <a:pt x="41327" y="82927"/>
                    <a:pt x="43910" y="83237"/>
                    <a:pt x="46375" y="83856"/>
                  </a:cubicBezTo>
                  <a:cubicBezTo>
                    <a:pt x="50352" y="84820"/>
                    <a:pt x="54364" y="85677"/>
                    <a:pt x="58210" y="86951"/>
                  </a:cubicBezTo>
                  <a:cubicBezTo>
                    <a:pt x="61615" y="88059"/>
                    <a:pt x="65187" y="88892"/>
                    <a:pt x="68521" y="90178"/>
                  </a:cubicBezTo>
                  <a:cubicBezTo>
                    <a:pt x="70735" y="91023"/>
                    <a:pt x="73045" y="91750"/>
                    <a:pt x="75224" y="92678"/>
                  </a:cubicBezTo>
                  <a:cubicBezTo>
                    <a:pt x="76903" y="93393"/>
                    <a:pt x="78498" y="94238"/>
                    <a:pt x="80248" y="94845"/>
                  </a:cubicBezTo>
                  <a:cubicBezTo>
                    <a:pt x="83999" y="96155"/>
                    <a:pt x="87606" y="97738"/>
                    <a:pt x="91571" y="98655"/>
                  </a:cubicBezTo>
                  <a:cubicBezTo>
                    <a:pt x="93226" y="99048"/>
                    <a:pt x="94845" y="99477"/>
                    <a:pt x="96548" y="99715"/>
                  </a:cubicBezTo>
                  <a:cubicBezTo>
                    <a:pt x="99513" y="100111"/>
                    <a:pt x="102501" y="100432"/>
                    <a:pt x="105530" y="100432"/>
                  </a:cubicBezTo>
                  <a:cubicBezTo>
                    <a:pt x="105687" y="100432"/>
                    <a:pt x="105844" y="100431"/>
                    <a:pt x="106001" y="100429"/>
                  </a:cubicBezTo>
                  <a:cubicBezTo>
                    <a:pt x="106594" y="100425"/>
                    <a:pt x="107187" y="100424"/>
                    <a:pt x="107780" y="100424"/>
                  </a:cubicBezTo>
                  <a:cubicBezTo>
                    <a:pt x="108274" y="100424"/>
                    <a:pt x="108768" y="100425"/>
                    <a:pt x="109261" y="100425"/>
                  </a:cubicBezTo>
                  <a:cubicBezTo>
                    <a:pt x="111625" y="100425"/>
                    <a:pt x="113986" y="100410"/>
                    <a:pt x="116336" y="100239"/>
                  </a:cubicBezTo>
                  <a:cubicBezTo>
                    <a:pt x="120087" y="99953"/>
                    <a:pt x="123837" y="99751"/>
                    <a:pt x="127576" y="99382"/>
                  </a:cubicBezTo>
                  <a:cubicBezTo>
                    <a:pt x="131659" y="98977"/>
                    <a:pt x="135767" y="98643"/>
                    <a:pt x="139839" y="98227"/>
                  </a:cubicBezTo>
                  <a:cubicBezTo>
                    <a:pt x="143042" y="97905"/>
                    <a:pt x="146268" y="97619"/>
                    <a:pt x="149495" y="97441"/>
                  </a:cubicBezTo>
                  <a:cubicBezTo>
                    <a:pt x="151340" y="97337"/>
                    <a:pt x="153184" y="97291"/>
                    <a:pt x="155026" y="97291"/>
                  </a:cubicBezTo>
                  <a:cubicBezTo>
                    <a:pt x="158462" y="97291"/>
                    <a:pt x="161893" y="97451"/>
                    <a:pt x="165318" y="97691"/>
                  </a:cubicBezTo>
                  <a:cubicBezTo>
                    <a:pt x="168057" y="97893"/>
                    <a:pt x="170783" y="98131"/>
                    <a:pt x="173486" y="98441"/>
                  </a:cubicBezTo>
                  <a:cubicBezTo>
                    <a:pt x="176582" y="98798"/>
                    <a:pt x="179642" y="99322"/>
                    <a:pt x="182654" y="99929"/>
                  </a:cubicBezTo>
                  <a:cubicBezTo>
                    <a:pt x="184357" y="100274"/>
                    <a:pt x="186035" y="100655"/>
                    <a:pt x="187702" y="101072"/>
                  </a:cubicBezTo>
                  <a:cubicBezTo>
                    <a:pt x="190036" y="101644"/>
                    <a:pt x="192381" y="102251"/>
                    <a:pt x="194703" y="102834"/>
                  </a:cubicBezTo>
                  <a:cubicBezTo>
                    <a:pt x="197060" y="103430"/>
                    <a:pt x="199346" y="104204"/>
                    <a:pt x="201632" y="104930"/>
                  </a:cubicBezTo>
                  <a:cubicBezTo>
                    <a:pt x="204883" y="105954"/>
                    <a:pt x="208014" y="107121"/>
                    <a:pt x="210979" y="108561"/>
                  </a:cubicBezTo>
                  <a:cubicBezTo>
                    <a:pt x="215515" y="110776"/>
                    <a:pt x="219730" y="113371"/>
                    <a:pt x="224266" y="115586"/>
                  </a:cubicBezTo>
                  <a:cubicBezTo>
                    <a:pt x="226612" y="116729"/>
                    <a:pt x="228541" y="118265"/>
                    <a:pt x="230672" y="119598"/>
                  </a:cubicBezTo>
                  <a:cubicBezTo>
                    <a:pt x="234708" y="122134"/>
                    <a:pt x="238828" y="124563"/>
                    <a:pt x="242780" y="127147"/>
                  </a:cubicBezTo>
                  <a:cubicBezTo>
                    <a:pt x="247745" y="130409"/>
                    <a:pt x="252948" y="133445"/>
                    <a:pt x="258116" y="136493"/>
                  </a:cubicBezTo>
                  <a:cubicBezTo>
                    <a:pt x="263259" y="139529"/>
                    <a:pt x="268784" y="142161"/>
                    <a:pt x="274499" y="144589"/>
                  </a:cubicBezTo>
                  <a:cubicBezTo>
                    <a:pt x="278344" y="146233"/>
                    <a:pt x="282345" y="147495"/>
                    <a:pt x="286655" y="148138"/>
                  </a:cubicBezTo>
                  <a:lnTo>
                    <a:pt x="286655" y="147399"/>
                  </a:lnTo>
                  <a:cubicBezTo>
                    <a:pt x="286238" y="147328"/>
                    <a:pt x="285822" y="147197"/>
                    <a:pt x="285393" y="147125"/>
                  </a:cubicBezTo>
                  <a:cubicBezTo>
                    <a:pt x="283476" y="146792"/>
                    <a:pt x="281571" y="146375"/>
                    <a:pt x="279785" y="145768"/>
                  </a:cubicBezTo>
                  <a:cubicBezTo>
                    <a:pt x="275987" y="144447"/>
                    <a:pt x="272403" y="142815"/>
                    <a:pt x="268831" y="141184"/>
                  </a:cubicBezTo>
                  <a:cubicBezTo>
                    <a:pt x="261914" y="137993"/>
                    <a:pt x="255663" y="134112"/>
                    <a:pt x="249353" y="130302"/>
                  </a:cubicBezTo>
                  <a:cubicBezTo>
                    <a:pt x="244852" y="127599"/>
                    <a:pt x="240518" y="124706"/>
                    <a:pt x="236077" y="121944"/>
                  </a:cubicBezTo>
                  <a:cubicBezTo>
                    <a:pt x="233470" y="120313"/>
                    <a:pt x="230803" y="118753"/>
                    <a:pt x="228314" y="117027"/>
                  </a:cubicBezTo>
                  <a:cubicBezTo>
                    <a:pt x="227338" y="116348"/>
                    <a:pt x="226290" y="115717"/>
                    <a:pt x="225195" y="115122"/>
                  </a:cubicBezTo>
                  <a:cubicBezTo>
                    <a:pt x="222838" y="113859"/>
                    <a:pt x="220385" y="112716"/>
                    <a:pt x="218099" y="111407"/>
                  </a:cubicBezTo>
                  <a:cubicBezTo>
                    <a:pt x="214884" y="109561"/>
                    <a:pt x="211574" y="107799"/>
                    <a:pt x="208002" y="106347"/>
                  </a:cubicBezTo>
                  <a:cubicBezTo>
                    <a:pt x="205335" y="105251"/>
                    <a:pt x="202525" y="104418"/>
                    <a:pt x="199763" y="103513"/>
                  </a:cubicBezTo>
                  <a:cubicBezTo>
                    <a:pt x="195536" y="102132"/>
                    <a:pt x="191143" y="101084"/>
                    <a:pt x="186750" y="100048"/>
                  </a:cubicBezTo>
                  <a:cubicBezTo>
                    <a:pt x="184047" y="99405"/>
                    <a:pt x="181285" y="98846"/>
                    <a:pt x="178511" y="98369"/>
                  </a:cubicBezTo>
                  <a:cubicBezTo>
                    <a:pt x="176403" y="98012"/>
                    <a:pt x="174296" y="97738"/>
                    <a:pt x="172165" y="97512"/>
                  </a:cubicBezTo>
                  <a:cubicBezTo>
                    <a:pt x="170533" y="97334"/>
                    <a:pt x="168878" y="97203"/>
                    <a:pt x="167235" y="97084"/>
                  </a:cubicBezTo>
                  <a:cubicBezTo>
                    <a:pt x="164783" y="96905"/>
                    <a:pt x="162330" y="96703"/>
                    <a:pt x="159877" y="96619"/>
                  </a:cubicBezTo>
                  <a:cubicBezTo>
                    <a:pt x="158087" y="96564"/>
                    <a:pt x="156297" y="96521"/>
                    <a:pt x="154508" y="96521"/>
                  </a:cubicBezTo>
                  <a:cubicBezTo>
                    <a:pt x="152073" y="96521"/>
                    <a:pt x="149639" y="96600"/>
                    <a:pt x="147209" y="96834"/>
                  </a:cubicBezTo>
                  <a:cubicBezTo>
                    <a:pt x="144280" y="97119"/>
                    <a:pt x="141315" y="97274"/>
                    <a:pt x="138398" y="97596"/>
                  </a:cubicBezTo>
                  <a:cubicBezTo>
                    <a:pt x="135434" y="97917"/>
                    <a:pt x="132457" y="98143"/>
                    <a:pt x="129493" y="98429"/>
                  </a:cubicBezTo>
                  <a:cubicBezTo>
                    <a:pt x="126278" y="98727"/>
                    <a:pt x="123063" y="98977"/>
                    <a:pt x="119837" y="99215"/>
                  </a:cubicBezTo>
                  <a:cubicBezTo>
                    <a:pt x="117039" y="99417"/>
                    <a:pt x="114229" y="99620"/>
                    <a:pt x="111419" y="99691"/>
                  </a:cubicBezTo>
                  <a:cubicBezTo>
                    <a:pt x="110404" y="99716"/>
                    <a:pt x="109390" y="99730"/>
                    <a:pt x="108377" y="99730"/>
                  </a:cubicBezTo>
                  <a:cubicBezTo>
                    <a:pt x="105063" y="99730"/>
                    <a:pt x="101757" y="99580"/>
                    <a:pt x="98465" y="99179"/>
                  </a:cubicBezTo>
                  <a:cubicBezTo>
                    <a:pt x="95464" y="98822"/>
                    <a:pt x="92559" y="98191"/>
                    <a:pt x="89749" y="97369"/>
                  </a:cubicBezTo>
                  <a:cubicBezTo>
                    <a:pt x="86309" y="96369"/>
                    <a:pt x="83034" y="95071"/>
                    <a:pt x="79760" y="93786"/>
                  </a:cubicBezTo>
                  <a:cubicBezTo>
                    <a:pt x="77248" y="92797"/>
                    <a:pt x="74831" y="91654"/>
                    <a:pt x="72283" y="90666"/>
                  </a:cubicBezTo>
                  <a:cubicBezTo>
                    <a:pt x="66854" y="88583"/>
                    <a:pt x="61139" y="87035"/>
                    <a:pt x="55519" y="85296"/>
                  </a:cubicBezTo>
                  <a:cubicBezTo>
                    <a:pt x="53590" y="84701"/>
                    <a:pt x="51590" y="84284"/>
                    <a:pt x="49625" y="83808"/>
                  </a:cubicBezTo>
                  <a:cubicBezTo>
                    <a:pt x="47959" y="83403"/>
                    <a:pt x="46304" y="82963"/>
                    <a:pt x="44577" y="82689"/>
                  </a:cubicBezTo>
                  <a:cubicBezTo>
                    <a:pt x="43053" y="82451"/>
                    <a:pt x="41565" y="82141"/>
                    <a:pt x="40053" y="81915"/>
                  </a:cubicBezTo>
                  <a:cubicBezTo>
                    <a:pt x="38350" y="81677"/>
                    <a:pt x="36719" y="81248"/>
                    <a:pt x="34993" y="81129"/>
                  </a:cubicBezTo>
                  <a:cubicBezTo>
                    <a:pt x="34778" y="81117"/>
                    <a:pt x="34576" y="81105"/>
                    <a:pt x="34421" y="80844"/>
                  </a:cubicBezTo>
                  <a:lnTo>
                    <a:pt x="35469" y="80844"/>
                  </a:lnTo>
                  <a:cubicBezTo>
                    <a:pt x="38256" y="80862"/>
                    <a:pt x="41044" y="80887"/>
                    <a:pt x="43831" y="80887"/>
                  </a:cubicBezTo>
                  <a:cubicBezTo>
                    <a:pt x="44675" y="80887"/>
                    <a:pt x="45519" y="80885"/>
                    <a:pt x="46363" y="80879"/>
                  </a:cubicBezTo>
                  <a:cubicBezTo>
                    <a:pt x="47126" y="80873"/>
                    <a:pt x="47888" y="80871"/>
                    <a:pt x="48651" y="80871"/>
                  </a:cubicBezTo>
                  <a:cubicBezTo>
                    <a:pt x="53284" y="80871"/>
                    <a:pt x="57916" y="80964"/>
                    <a:pt x="62546" y="80964"/>
                  </a:cubicBezTo>
                  <a:cubicBezTo>
                    <a:pt x="64900" y="80964"/>
                    <a:pt x="67252" y="80940"/>
                    <a:pt x="69604" y="80867"/>
                  </a:cubicBezTo>
                  <a:cubicBezTo>
                    <a:pt x="69781" y="80861"/>
                    <a:pt x="69957" y="80858"/>
                    <a:pt x="70132" y="80858"/>
                  </a:cubicBezTo>
                  <a:cubicBezTo>
                    <a:pt x="72397" y="80858"/>
                    <a:pt x="74514" y="81357"/>
                    <a:pt x="76426" y="82296"/>
                  </a:cubicBezTo>
                  <a:cubicBezTo>
                    <a:pt x="79653" y="83868"/>
                    <a:pt x="83094" y="85130"/>
                    <a:pt x="86630" y="86237"/>
                  </a:cubicBezTo>
                  <a:cubicBezTo>
                    <a:pt x="91119" y="87618"/>
                    <a:pt x="95595" y="89035"/>
                    <a:pt x="100144" y="90273"/>
                  </a:cubicBezTo>
                  <a:cubicBezTo>
                    <a:pt x="104763" y="91523"/>
                    <a:pt x="109466" y="92476"/>
                    <a:pt x="114372" y="92797"/>
                  </a:cubicBezTo>
                  <a:cubicBezTo>
                    <a:pt x="115463" y="92873"/>
                    <a:pt x="116552" y="92908"/>
                    <a:pt x="117640" y="92908"/>
                  </a:cubicBezTo>
                  <a:cubicBezTo>
                    <a:pt x="119614" y="92908"/>
                    <a:pt x="121582" y="92795"/>
                    <a:pt x="123539" y="92619"/>
                  </a:cubicBezTo>
                  <a:cubicBezTo>
                    <a:pt x="125647" y="92440"/>
                    <a:pt x="127695" y="92059"/>
                    <a:pt x="129778" y="91821"/>
                  </a:cubicBezTo>
                  <a:cubicBezTo>
                    <a:pt x="133600" y="91381"/>
                    <a:pt x="137351" y="90607"/>
                    <a:pt x="141137" y="90047"/>
                  </a:cubicBezTo>
                  <a:cubicBezTo>
                    <a:pt x="143959" y="89618"/>
                    <a:pt x="146804" y="89273"/>
                    <a:pt x="149650" y="88880"/>
                  </a:cubicBezTo>
                  <a:cubicBezTo>
                    <a:pt x="151733" y="88606"/>
                    <a:pt x="153829" y="88428"/>
                    <a:pt x="155901" y="88154"/>
                  </a:cubicBezTo>
                  <a:cubicBezTo>
                    <a:pt x="159080" y="87725"/>
                    <a:pt x="162259" y="87213"/>
                    <a:pt x="165449" y="86856"/>
                  </a:cubicBezTo>
                  <a:cubicBezTo>
                    <a:pt x="168235" y="86547"/>
                    <a:pt x="171033" y="86308"/>
                    <a:pt x="173843" y="86142"/>
                  </a:cubicBezTo>
                  <a:cubicBezTo>
                    <a:pt x="176513" y="85993"/>
                    <a:pt x="179189" y="85927"/>
                    <a:pt x="181866" y="85927"/>
                  </a:cubicBezTo>
                  <a:cubicBezTo>
                    <a:pt x="182819" y="85927"/>
                    <a:pt x="183772" y="85936"/>
                    <a:pt x="184726" y="85951"/>
                  </a:cubicBezTo>
                  <a:cubicBezTo>
                    <a:pt x="186488" y="85987"/>
                    <a:pt x="188238" y="86189"/>
                    <a:pt x="190000" y="86261"/>
                  </a:cubicBezTo>
                  <a:cubicBezTo>
                    <a:pt x="192084" y="86356"/>
                    <a:pt x="194132" y="86535"/>
                    <a:pt x="196203" y="86713"/>
                  </a:cubicBezTo>
                  <a:cubicBezTo>
                    <a:pt x="199311" y="86975"/>
                    <a:pt x="202418" y="87213"/>
                    <a:pt x="205538" y="87511"/>
                  </a:cubicBezTo>
                  <a:cubicBezTo>
                    <a:pt x="209372" y="87892"/>
                    <a:pt x="213182" y="88380"/>
                    <a:pt x="216980" y="88964"/>
                  </a:cubicBezTo>
                  <a:cubicBezTo>
                    <a:pt x="220075" y="89416"/>
                    <a:pt x="223135" y="90047"/>
                    <a:pt x="226171" y="90714"/>
                  </a:cubicBezTo>
                  <a:cubicBezTo>
                    <a:pt x="230684" y="91726"/>
                    <a:pt x="234958" y="93107"/>
                    <a:pt x="238947" y="94976"/>
                  </a:cubicBezTo>
                  <a:cubicBezTo>
                    <a:pt x="242471" y="96619"/>
                    <a:pt x="246198" y="97988"/>
                    <a:pt x="250019" y="99215"/>
                  </a:cubicBezTo>
                  <a:cubicBezTo>
                    <a:pt x="252389" y="99977"/>
                    <a:pt x="254794" y="100632"/>
                    <a:pt x="257211" y="101287"/>
                  </a:cubicBezTo>
                  <a:cubicBezTo>
                    <a:pt x="259449" y="101882"/>
                    <a:pt x="261747" y="102418"/>
                    <a:pt x="264021" y="102930"/>
                  </a:cubicBezTo>
                  <a:cubicBezTo>
                    <a:pt x="265843" y="103346"/>
                    <a:pt x="267688" y="103692"/>
                    <a:pt x="269510" y="104049"/>
                  </a:cubicBezTo>
                  <a:cubicBezTo>
                    <a:pt x="271689" y="104477"/>
                    <a:pt x="273892" y="104858"/>
                    <a:pt x="276094" y="105180"/>
                  </a:cubicBezTo>
                  <a:cubicBezTo>
                    <a:pt x="277952" y="105454"/>
                    <a:pt x="279833" y="105704"/>
                    <a:pt x="281690" y="105966"/>
                  </a:cubicBezTo>
                  <a:cubicBezTo>
                    <a:pt x="283321" y="106192"/>
                    <a:pt x="284964" y="106418"/>
                    <a:pt x="286631" y="106549"/>
                  </a:cubicBezTo>
                  <a:lnTo>
                    <a:pt x="286631" y="105811"/>
                  </a:lnTo>
                  <a:cubicBezTo>
                    <a:pt x="286334" y="105787"/>
                    <a:pt x="286048" y="105751"/>
                    <a:pt x="285750" y="105716"/>
                  </a:cubicBezTo>
                  <a:cubicBezTo>
                    <a:pt x="283643" y="105430"/>
                    <a:pt x="281523" y="105156"/>
                    <a:pt x="279416" y="104882"/>
                  </a:cubicBezTo>
                  <a:cubicBezTo>
                    <a:pt x="277047" y="104585"/>
                    <a:pt x="274725" y="104204"/>
                    <a:pt x="272391" y="103799"/>
                  </a:cubicBezTo>
                  <a:cubicBezTo>
                    <a:pt x="270403" y="103453"/>
                    <a:pt x="268438" y="103025"/>
                    <a:pt x="266474" y="102632"/>
                  </a:cubicBezTo>
                  <a:cubicBezTo>
                    <a:pt x="264331" y="102239"/>
                    <a:pt x="262223" y="101739"/>
                    <a:pt x="260128" y="101227"/>
                  </a:cubicBezTo>
                  <a:cubicBezTo>
                    <a:pt x="257509" y="100548"/>
                    <a:pt x="254901" y="99834"/>
                    <a:pt x="252305" y="99084"/>
                  </a:cubicBezTo>
                  <a:cubicBezTo>
                    <a:pt x="248674" y="98024"/>
                    <a:pt x="245138" y="96822"/>
                    <a:pt x="241757" y="95345"/>
                  </a:cubicBezTo>
                  <a:cubicBezTo>
                    <a:pt x="239721" y="94464"/>
                    <a:pt x="237768" y="93488"/>
                    <a:pt x="235661" y="92690"/>
                  </a:cubicBezTo>
                  <a:cubicBezTo>
                    <a:pt x="232624" y="91583"/>
                    <a:pt x="229505" y="90607"/>
                    <a:pt x="226267" y="89916"/>
                  </a:cubicBezTo>
                  <a:cubicBezTo>
                    <a:pt x="224445" y="89511"/>
                    <a:pt x="222623" y="89118"/>
                    <a:pt x="220754" y="88809"/>
                  </a:cubicBezTo>
                  <a:cubicBezTo>
                    <a:pt x="219361" y="88571"/>
                    <a:pt x="217944" y="88333"/>
                    <a:pt x="216551" y="88106"/>
                  </a:cubicBezTo>
                  <a:cubicBezTo>
                    <a:pt x="214551" y="87785"/>
                    <a:pt x="212539" y="87511"/>
                    <a:pt x="210538" y="87273"/>
                  </a:cubicBezTo>
                  <a:cubicBezTo>
                    <a:pt x="207693" y="86940"/>
                    <a:pt x="204823" y="86666"/>
                    <a:pt x="201966" y="86404"/>
                  </a:cubicBezTo>
                  <a:cubicBezTo>
                    <a:pt x="200120" y="86225"/>
                    <a:pt x="198251" y="86106"/>
                    <a:pt x="196394" y="85963"/>
                  </a:cubicBezTo>
                  <a:lnTo>
                    <a:pt x="191036" y="85570"/>
                  </a:lnTo>
                  <a:cubicBezTo>
                    <a:pt x="188167" y="85356"/>
                    <a:pt x="185297" y="85130"/>
                    <a:pt x="182404" y="85130"/>
                  </a:cubicBezTo>
                  <a:cubicBezTo>
                    <a:pt x="179773" y="85130"/>
                    <a:pt x="177118" y="85273"/>
                    <a:pt x="174486" y="85344"/>
                  </a:cubicBezTo>
                  <a:cubicBezTo>
                    <a:pt x="173177" y="85368"/>
                    <a:pt x="171903" y="85523"/>
                    <a:pt x="170605" y="85582"/>
                  </a:cubicBezTo>
                  <a:cubicBezTo>
                    <a:pt x="169128" y="85654"/>
                    <a:pt x="167676" y="85832"/>
                    <a:pt x="166199" y="85999"/>
                  </a:cubicBezTo>
                  <a:cubicBezTo>
                    <a:pt x="164116" y="86225"/>
                    <a:pt x="162032" y="86499"/>
                    <a:pt x="159949" y="86773"/>
                  </a:cubicBezTo>
                  <a:cubicBezTo>
                    <a:pt x="158115" y="87011"/>
                    <a:pt x="156282" y="87332"/>
                    <a:pt x="154460" y="87547"/>
                  </a:cubicBezTo>
                  <a:cubicBezTo>
                    <a:pt x="151983" y="87844"/>
                    <a:pt x="149519" y="88106"/>
                    <a:pt x="147054" y="88452"/>
                  </a:cubicBezTo>
                  <a:cubicBezTo>
                    <a:pt x="146018" y="88606"/>
                    <a:pt x="144971" y="88725"/>
                    <a:pt x="143935" y="88856"/>
                  </a:cubicBezTo>
                  <a:cubicBezTo>
                    <a:pt x="142089" y="89083"/>
                    <a:pt x="140268" y="89356"/>
                    <a:pt x="138458" y="89678"/>
                  </a:cubicBezTo>
                  <a:cubicBezTo>
                    <a:pt x="136874" y="89940"/>
                    <a:pt x="135303" y="90226"/>
                    <a:pt x="133719" y="90464"/>
                  </a:cubicBezTo>
                  <a:cubicBezTo>
                    <a:pt x="131933" y="90726"/>
                    <a:pt x="130124" y="90952"/>
                    <a:pt x="128338" y="91238"/>
                  </a:cubicBezTo>
                  <a:cubicBezTo>
                    <a:pt x="126135" y="91583"/>
                    <a:pt x="123897" y="91881"/>
                    <a:pt x="121670" y="92012"/>
                  </a:cubicBezTo>
                  <a:cubicBezTo>
                    <a:pt x="120342" y="92098"/>
                    <a:pt x="119015" y="92143"/>
                    <a:pt x="117691" y="92143"/>
                  </a:cubicBezTo>
                  <a:cubicBezTo>
                    <a:pt x="114621" y="92143"/>
                    <a:pt x="111565" y="91901"/>
                    <a:pt x="108538" y="91369"/>
                  </a:cubicBezTo>
                  <a:cubicBezTo>
                    <a:pt x="104728" y="90702"/>
                    <a:pt x="101037" y="89773"/>
                    <a:pt x="97405" y="88690"/>
                  </a:cubicBezTo>
                  <a:cubicBezTo>
                    <a:pt x="94369" y="87785"/>
                    <a:pt x="91333" y="86892"/>
                    <a:pt x="88333" y="85951"/>
                  </a:cubicBezTo>
                  <a:cubicBezTo>
                    <a:pt x="85249" y="84987"/>
                    <a:pt x="82189" y="83999"/>
                    <a:pt x="79308" y="82737"/>
                  </a:cubicBezTo>
                  <a:cubicBezTo>
                    <a:pt x="77462" y="81915"/>
                    <a:pt x="75724" y="80986"/>
                    <a:pt x="73497" y="80474"/>
                  </a:cubicBezTo>
                  <a:cubicBezTo>
                    <a:pt x="73462" y="80474"/>
                    <a:pt x="73438" y="80463"/>
                    <a:pt x="73402" y="80451"/>
                  </a:cubicBezTo>
                  <a:cubicBezTo>
                    <a:pt x="73438" y="80427"/>
                    <a:pt x="73462" y="80427"/>
                    <a:pt x="73497" y="80415"/>
                  </a:cubicBezTo>
                  <a:cubicBezTo>
                    <a:pt x="74688" y="80058"/>
                    <a:pt x="75760" y="79808"/>
                    <a:pt x="76712" y="79343"/>
                  </a:cubicBezTo>
                  <a:cubicBezTo>
                    <a:pt x="80344" y="77557"/>
                    <a:pt x="84237" y="76176"/>
                    <a:pt x="88237" y="74974"/>
                  </a:cubicBezTo>
                  <a:cubicBezTo>
                    <a:pt x="92107" y="73807"/>
                    <a:pt x="95953" y="72557"/>
                    <a:pt x="99882" y="71485"/>
                  </a:cubicBezTo>
                  <a:cubicBezTo>
                    <a:pt x="101894" y="70938"/>
                    <a:pt x="103918" y="70402"/>
                    <a:pt x="105978" y="69997"/>
                  </a:cubicBezTo>
                  <a:cubicBezTo>
                    <a:pt x="108466" y="69509"/>
                    <a:pt x="110966" y="69116"/>
                    <a:pt x="113538" y="68913"/>
                  </a:cubicBezTo>
                  <a:cubicBezTo>
                    <a:pt x="115024" y="68788"/>
                    <a:pt x="116497" y="68722"/>
                    <a:pt x="117976" y="68722"/>
                  </a:cubicBezTo>
                  <a:cubicBezTo>
                    <a:pt x="118607" y="68722"/>
                    <a:pt x="119238" y="68734"/>
                    <a:pt x="119872" y="68759"/>
                  </a:cubicBezTo>
                  <a:cubicBezTo>
                    <a:pt x="122968" y="68902"/>
                    <a:pt x="126016" y="69294"/>
                    <a:pt x="129052" y="69735"/>
                  </a:cubicBezTo>
                  <a:cubicBezTo>
                    <a:pt x="129945" y="69866"/>
                    <a:pt x="130862" y="69926"/>
                    <a:pt x="131755" y="70092"/>
                  </a:cubicBezTo>
                  <a:cubicBezTo>
                    <a:pt x="133362" y="70390"/>
                    <a:pt x="134993" y="70592"/>
                    <a:pt x="136601" y="70878"/>
                  </a:cubicBezTo>
                  <a:cubicBezTo>
                    <a:pt x="138958" y="71295"/>
                    <a:pt x="141327" y="71676"/>
                    <a:pt x="143720" y="71973"/>
                  </a:cubicBezTo>
                  <a:cubicBezTo>
                    <a:pt x="146018" y="72271"/>
                    <a:pt x="148292" y="72593"/>
                    <a:pt x="150590" y="72854"/>
                  </a:cubicBezTo>
                  <a:cubicBezTo>
                    <a:pt x="151805" y="72985"/>
                    <a:pt x="153031" y="73128"/>
                    <a:pt x="154234" y="73307"/>
                  </a:cubicBezTo>
                  <a:cubicBezTo>
                    <a:pt x="156091" y="73569"/>
                    <a:pt x="157972" y="73795"/>
                    <a:pt x="159830" y="74081"/>
                  </a:cubicBezTo>
                  <a:cubicBezTo>
                    <a:pt x="161901" y="74390"/>
                    <a:pt x="163985" y="74640"/>
                    <a:pt x="166080" y="74855"/>
                  </a:cubicBezTo>
                  <a:cubicBezTo>
                    <a:pt x="168450" y="75093"/>
                    <a:pt x="170807" y="75390"/>
                    <a:pt x="173212" y="75426"/>
                  </a:cubicBezTo>
                  <a:cubicBezTo>
                    <a:pt x="174224" y="75450"/>
                    <a:pt x="175248" y="75521"/>
                    <a:pt x="176260" y="75569"/>
                  </a:cubicBezTo>
                  <a:cubicBezTo>
                    <a:pt x="178145" y="75663"/>
                    <a:pt x="180030" y="75727"/>
                    <a:pt x="181917" y="75727"/>
                  </a:cubicBezTo>
                  <a:cubicBezTo>
                    <a:pt x="183617" y="75727"/>
                    <a:pt x="185319" y="75675"/>
                    <a:pt x="187024" y="75545"/>
                  </a:cubicBezTo>
                  <a:cubicBezTo>
                    <a:pt x="190095" y="75331"/>
                    <a:pt x="193179" y="75129"/>
                    <a:pt x="196263" y="74890"/>
                  </a:cubicBezTo>
                  <a:cubicBezTo>
                    <a:pt x="199656" y="74628"/>
                    <a:pt x="203061" y="74390"/>
                    <a:pt x="206443" y="74033"/>
                  </a:cubicBezTo>
                  <a:cubicBezTo>
                    <a:pt x="210157" y="73628"/>
                    <a:pt x="213884" y="73164"/>
                    <a:pt x="217563" y="72569"/>
                  </a:cubicBezTo>
                  <a:cubicBezTo>
                    <a:pt x="220897" y="72033"/>
                    <a:pt x="224183" y="71402"/>
                    <a:pt x="227445" y="70640"/>
                  </a:cubicBezTo>
                  <a:cubicBezTo>
                    <a:pt x="230267" y="69973"/>
                    <a:pt x="232958" y="69116"/>
                    <a:pt x="235625" y="68140"/>
                  </a:cubicBezTo>
                  <a:cubicBezTo>
                    <a:pt x="237744" y="67366"/>
                    <a:pt x="239685" y="66354"/>
                    <a:pt x="241733" y="65484"/>
                  </a:cubicBezTo>
                  <a:cubicBezTo>
                    <a:pt x="245007" y="64103"/>
                    <a:pt x="248400" y="62913"/>
                    <a:pt x="251913" y="61889"/>
                  </a:cubicBezTo>
                  <a:cubicBezTo>
                    <a:pt x="254615" y="61103"/>
                    <a:pt x="257354" y="60341"/>
                    <a:pt x="260104" y="59639"/>
                  </a:cubicBezTo>
                  <a:cubicBezTo>
                    <a:pt x="262211" y="59103"/>
                    <a:pt x="264331" y="58638"/>
                    <a:pt x="266462" y="58198"/>
                  </a:cubicBezTo>
                  <a:cubicBezTo>
                    <a:pt x="268355" y="57793"/>
                    <a:pt x="270248" y="57388"/>
                    <a:pt x="272177" y="57114"/>
                  </a:cubicBezTo>
                  <a:cubicBezTo>
                    <a:pt x="273665" y="56888"/>
                    <a:pt x="275130" y="56614"/>
                    <a:pt x="276618" y="56376"/>
                  </a:cubicBezTo>
                  <a:cubicBezTo>
                    <a:pt x="278678" y="56055"/>
                    <a:pt x="280761" y="55805"/>
                    <a:pt x="282833" y="55519"/>
                  </a:cubicBezTo>
                  <a:cubicBezTo>
                    <a:pt x="284083" y="55352"/>
                    <a:pt x="285369" y="55281"/>
                    <a:pt x="286595" y="55067"/>
                  </a:cubicBezTo>
                  <a:lnTo>
                    <a:pt x="286595" y="54281"/>
                  </a:lnTo>
                  <a:cubicBezTo>
                    <a:pt x="285429" y="54352"/>
                    <a:pt x="284274" y="54590"/>
                    <a:pt x="283119" y="54709"/>
                  </a:cubicBezTo>
                  <a:cubicBezTo>
                    <a:pt x="282250" y="54805"/>
                    <a:pt x="281381" y="54888"/>
                    <a:pt x="280511" y="55031"/>
                  </a:cubicBezTo>
                  <a:cubicBezTo>
                    <a:pt x="278678" y="55305"/>
                    <a:pt x="276856" y="55567"/>
                    <a:pt x="275035" y="55864"/>
                  </a:cubicBezTo>
                  <a:cubicBezTo>
                    <a:pt x="273380" y="56126"/>
                    <a:pt x="271748" y="56412"/>
                    <a:pt x="270105" y="56710"/>
                  </a:cubicBezTo>
                  <a:cubicBezTo>
                    <a:pt x="268343" y="57019"/>
                    <a:pt x="266581" y="57388"/>
                    <a:pt x="264831" y="57781"/>
                  </a:cubicBezTo>
                  <a:cubicBezTo>
                    <a:pt x="263104" y="58150"/>
                    <a:pt x="261390" y="58507"/>
                    <a:pt x="259687" y="58960"/>
                  </a:cubicBezTo>
                  <a:cubicBezTo>
                    <a:pt x="257580" y="59508"/>
                    <a:pt x="255461" y="60091"/>
                    <a:pt x="253365" y="60662"/>
                  </a:cubicBezTo>
                  <a:cubicBezTo>
                    <a:pt x="249543" y="61722"/>
                    <a:pt x="245840" y="62960"/>
                    <a:pt x="242269" y="64437"/>
                  </a:cubicBezTo>
                  <a:cubicBezTo>
                    <a:pt x="239232" y="65687"/>
                    <a:pt x="236375" y="67187"/>
                    <a:pt x="233172" y="68211"/>
                  </a:cubicBezTo>
                  <a:cubicBezTo>
                    <a:pt x="230660" y="69021"/>
                    <a:pt x="228112" y="69771"/>
                    <a:pt x="225481" y="70330"/>
                  </a:cubicBezTo>
                  <a:cubicBezTo>
                    <a:pt x="223719" y="70699"/>
                    <a:pt x="221968" y="71069"/>
                    <a:pt x="220182" y="71378"/>
                  </a:cubicBezTo>
                  <a:cubicBezTo>
                    <a:pt x="218575" y="71664"/>
                    <a:pt x="216968" y="71973"/>
                    <a:pt x="215337" y="72188"/>
                  </a:cubicBezTo>
                  <a:cubicBezTo>
                    <a:pt x="213360" y="72438"/>
                    <a:pt x="211396" y="72723"/>
                    <a:pt x="209419" y="72962"/>
                  </a:cubicBezTo>
                  <a:cubicBezTo>
                    <a:pt x="206740" y="73283"/>
                    <a:pt x="204061" y="73557"/>
                    <a:pt x="201371" y="73759"/>
                  </a:cubicBezTo>
                  <a:cubicBezTo>
                    <a:pt x="198001" y="74021"/>
                    <a:pt x="194655" y="74331"/>
                    <a:pt x="191286" y="74533"/>
                  </a:cubicBezTo>
                  <a:cubicBezTo>
                    <a:pt x="188111" y="74724"/>
                    <a:pt x="184927" y="75007"/>
                    <a:pt x="181728" y="75007"/>
                  </a:cubicBezTo>
                  <a:cubicBezTo>
                    <a:pt x="181125" y="75007"/>
                    <a:pt x="180520" y="74996"/>
                    <a:pt x="179915" y="74974"/>
                  </a:cubicBezTo>
                  <a:cubicBezTo>
                    <a:pt x="177522" y="74879"/>
                    <a:pt x="175129" y="74855"/>
                    <a:pt x="172748" y="74712"/>
                  </a:cubicBezTo>
                  <a:cubicBezTo>
                    <a:pt x="169438" y="74521"/>
                    <a:pt x="166188" y="74117"/>
                    <a:pt x="162913" y="73759"/>
                  </a:cubicBezTo>
                  <a:cubicBezTo>
                    <a:pt x="161973" y="73664"/>
                    <a:pt x="161044" y="73509"/>
                    <a:pt x="160115" y="73366"/>
                  </a:cubicBezTo>
                  <a:cubicBezTo>
                    <a:pt x="158091" y="73033"/>
                    <a:pt x="156032" y="72771"/>
                    <a:pt x="153996" y="72533"/>
                  </a:cubicBezTo>
                  <a:cubicBezTo>
                    <a:pt x="151936" y="72295"/>
                    <a:pt x="149900" y="72057"/>
                    <a:pt x="147852" y="71783"/>
                  </a:cubicBezTo>
                  <a:cubicBezTo>
                    <a:pt x="145840" y="71521"/>
                    <a:pt x="143840" y="71223"/>
                    <a:pt x="141839" y="70949"/>
                  </a:cubicBezTo>
                  <a:cubicBezTo>
                    <a:pt x="140137" y="70723"/>
                    <a:pt x="138470" y="70414"/>
                    <a:pt x="136791" y="70128"/>
                  </a:cubicBezTo>
                  <a:cubicBezTo>
                    <a:pt x="135184" y="69866"/>
                    <a:pt x="133564" y="69580"/>
                    <a:pt x="131933" y="69354"/>
                  </a:cubicBezTo>
                  <a:cubicBezTo>
                    <a:pt x="130004" y="69080"/>
                    <a:pt x="128052" y="68866"/>
                    <a:pt x="126123" y="68604"/>
                  </a:cubicBezTo>
                  <a:cubicBezTo>
                    <a:pt x="124349" y="68366"/>
                    <a:pt x="122575" y="68140"/>
                    <a:pt x="120789" y="68068"/>
                  </a:cubicBezTo>
                  <a:cubicBezTo>
                    <a:pt x="119879" y="68032"/>
                    <a:pt x="118972" y="68013"/>
                    <a:pt x="118068" y="68013"/>
                  </a:cubicBezTo>
                  <a:cubicBezTo>
                    <a:pt x="114507" y="68013"/>
                    <a:pt x="110983" y="68301"/>
                    <a:pt x="107490" y="68937"/>
                  </a:cubicBezTo>
                  <a:cubicBezTo>
                    <a:pt x="104037" y="69580"/>
                    <a:pt x="100679" y="70426"/>
                    <a:pt x="97369" y="71378"/>
                  </a:cubicBezTo>
                  <a:cubicBezTo>
                    <a:pt x="94286" y="72259"/>
                    <a:pt x="91238" y="73200"/>
                    <a:pt x="88202" y="74164"/>
                  </a:cubicBezTo>
                  <a:cubicBezTo>
                    <a:pt x="84249" y="75402"/>
                    <a:pt x="80344" y="76676"/>
                    <a:pt x="76736" y="78462"/>
                  </a:cubicBezTo>
                  <a:cubicBezTo>
                    <a:pt x="75081" y="79284"/>
                    <a:pt x="73235" y="79772"/>
                    <a:pt x="71247" y="79951"/>
                  </a:cubicBezTo>
                  <a:cubicBezTo>
                    <a:pt x="70932" y="79980"/>
                    <a:pt x="70618" y="79990"/>
                    <a:pt x="70305" y="79990"/>
                  </a:cubicBezTo>
                  <a:cubicBezTo>
                    <a:pt x="69600" y="79990"/>
                    <a:pt x="68900" y="79939"/>
                    <a:pt x="68199" y="79939"/>
                  </a:cubicBezTo>
                  <a:cubicBezTo>
                    <a:pt x="65104" y="79927"/>
                    <a:pt x="61984" y="79903"/>
                    <a:pt x="58888" y="79903"/>
                  </a:cubicBezTo>
                  <a:lnTo>
                    <a:pt x="34516" y="79903"/>
                  </a:lnTo>
                  <a:cubicBezTo>
                    <a:pt x="36207" y="79522"/>
                    <a:pt x="38172" y="79296"/>
                    <a:pt x="40112" y="78939"/>
                  </a:cubicBezTo>
                  <a:cubicBezTo>
                    <a:pt x="41839" y="78641"/>
                    <a:pt x="43494" y="78379"/>
                    <a:pt x="45125" y="78093"/>
                  </a:cubicBezTo>
                  <a:cubicBezTo>
                    <a:pt x="46816" y="77807"/>
                    <a:pt x="48435" y="77379"/>
                    <a:pt x="50066" y="76962"/>
                  </a:cubicBezTo>
                  <a:cubicBezTo>
                    <a:pt x="52030" y="76474"/>
                    <a:pt x="54043" y="76069"/>
                    <a:pt x="55948" y="75462"/>
                  </a:cubicBezTo>
                  <a:cubicBezTo>
                    <a:pt x="57436" y="74986"/>
                    <a:pt x="58936" y="74545"/>
                    <a:pt x="60424" y="74105"/>
                  </a:cubicBezTo>
                  <a:cubicBezTo>
                    <a:pt x="62353" y="73533"/>
                    <a:pt x="64330" y="73045"/>
                    <a:pt x="66199" y="72390"/>
                  </a:cubicBezTo>
                  <a:cubicBezTo>
                    <a:pt x="70580" y="70854"/>
                    <a:pt x="74914" y="69247"/>
                    <a:pt x="79117" y="67437"/>
                  </a:cubicBezTo>
                  <a:cubicBezTo>
                    <a:pt x="83403" y="65592"/>
                    <a:pt x="87809" y="63913"/>
                    <a:pt x="92559" y="62806"/>
                  </a:cubicBezTo>
                  <a:cubicBezTo>
                    <a:pt x="94512" y="62365"/>
                    <a:pt x="96476" y="61925"/>
                    <a:pt x="98489" y="61686"/>
                  </a:cubicBezTo>
                  <a:cubicBezTo>
                    <a:pt x="101430" y="61329"/>
                    <a:pt x="104396" y="61236"/>
                    <a:pt x="107359" y="61236"/>
                  </a:cubicBezTo>
                  <a:cubicBezTo>
                    <a:pt x="107947" y="61236"/>
                    <a:pt x="108534" y="61240"/>
                    <a:pt x="109121" y="61246"/>
                  </a:cubicBezTo>
                  <a:cubicBezTo>
                    <a:pt x="112502" y="61270"/>
                    <a:pt x="115884" y="61305"/>
                    <a:pt x="119241" y="61627"/>
                  </a:cubicBezTo>
                  <a:cubicBezTo>
                    <a:pt x="121194" y="61805"/>
                    <a:pt x="123170" y="61889"/>
                    <a:pt x="125123" y="62044"/>
                  </a:cubicBezTo>
                  <a:cubicBezTo>
                    <a:pt x="128028" y="62306"/>
                    <a:pt x="130909" y="62627"/>
                    <a:pt x="133814" y="62853"/>
                  </a:cubicBezTo>
                  <a:cubicBezTo>
                    <a:pt x="135184" y="62960"/>
                    <a:pt x="136541" y="63103"/>
                    <a:pt x="137886" y="63234"/>
                  </a:cubicBezTo>
                  <a:cubicBezTo>
                    <a:pt x="139708" y="63401"/>
                    <a:pt x="141518" y="63579"/>
                    <a:pt x="143339" y="63734"/>
                  </a:cubicBezTo>
                  <a:cubicBezTo>
                    <a:pt x="145471" y="63913"/>
                    <a:pt x="147602" y="64127"/>
                    <a:pt x="149733" y="64234"/>
                  </a:cubicBezTo>
                  <a:cubicBezTo>
                    <a:pt x="151411" y="64316"/>
                    <a:pt x="153093" y="64350"/>
                    <a:pt x="154777" y="64350"/>
                  </a:cubicBezTo>
                  <a:cubicBezTo>
                    <a:pt x="156796" y="64350"/>
                    <a:pt x="158817" y="64300"/>
                    <a:pt x="160830" y="64222"/>
                  </a:cubicBezTo>
                  <a:cubicBezTo>
                    <a:pt x="164759" y="64056"/>
                    <a:pt x="168688" y="63746"/>
                    <a:pt x="172581" y="63341"/>
                  </a:cubicBezTo>
                  <a:cubicBezTo>
                    <a:pt x="175772" y="63020"/>
                    <a:pt x="178892" y="62520"/>
                    <a:pt x="181987" y="61925"/>
                  </a:cubicBezTo>
                  <a:cubicBezTo>
                    <a:pt x="185357" y="61270"/>
                    <a:pt x="188643" y="60436"/>
                    <a:pt x="191953" y="59627"/>
                  </a:cubicBezTo>
                  <a:cubicBezTo>
                    <a:pt x="195144" y="58829"/>
                    <a:pt x="198263" y="57853"/>
                    <a:pt x="201371" y="56900"/>
                  </a:cubicBezTo>
                  <a:cubicBezTo>
                    <a:pt x="205943" y="55495"/>
                    <a:pt x="210241" y="53757"/>
                    <a:pt x="214289" y="51626"/>
                  </a:cubicBezTo>
                  <a:cubicBezTo>
                    <a:pt x="216730" y="50352"/>
                    <a:pt x="219039" y="48911"/>
                    <a:pt x="221516" y="47685"/>
                  </a:cubicBezTo>
                  <a:cubicBezTo>
                    <a:pt x="224528" y="46208"/>
                    <a:pt x="227326" y="44565"/>
                    <a:pt x="230029" y="42791"/>
                  </a:cubicBezTo>
                  <a:cubicBezTo>
                    <a:pt x="234172" y="40100"/>
                    <a:pt x="238518" y="37564"/>
                    <a:pt x="242650" y="34862"/>
                  </a:cubicBezTo>
                  <a:cubicBezTo>
                    <a:pt x="247805" y="31492"/>
                    <a:pt x="253151" y="28325"/>
                    <a:pt x="258509" y="25170"/>
                  </a:cubicBezTo>
                  <a:cubicBezTo>
                    <a:pt x="263819" y="22039"/>
                    <a:pt x="269474" y="19288"/>
                    <a:pt x="275368" y="16848"/>
                  </a:cubicBezTo>
                  <a:cubicBezTo>
                    <a:pt x="278416" y="15586"/>
                    <a:pt x="281535" y="14466"/>
                    <a:pt x="284952" y="13859"/>
                  </a:cubicBezTo>
                  <a:cubicBezTo>
                    <a:pt x="285512" y="13752"/>
                    <a:pt x="286107" y="13692"/>
                    <a:pt x="286679" y="13573"/>
                  </a:cubicBezTo>
                  <a:lnTo>
                    <a:pt x="286679" y="12716"/>
                  </a:lnTo>
                  <a:cubicBezTo>
                    <a:pt x="286286" y="12788"/>
                    <a:pt x="285917" y="12895"/>
                    <a:pt x="285512" y="12966"/>
                  </a:cubicBezTo>
                  <a:cubicBezTo>
                    <a:pt x="283071" y="13371"/>
                    <a:pt x="280690" y="13931"/>
                    <a:pt x="278452" y="14764"/>
                  </a:cubicBezTo>
                  <a:cubicBezTo>
                    <a:pt x="275285" y="15907"/>
                    <a:pt x="272272" y="17264"/>
                    <a:pt x="269260" y="18633"/>
                  </a:cubicBezTo>
                  <a:cubicBezTo>
                    <a:pt x="265831" y="20193"/>
                    <a:pt x="262533" y="21920"/>
                    <a:pt x="259318" y="23729"/>
                  </a:cubicBezTo>
                  <a:cubicBezTo>
                    <a:pt x="256758" y="25170"/>
                    <a:pt x="254306" y="26718"/>
                    <a:pt x="251770" y="28194"/>
                  </a:cubicBezTo>
                  <a:cubicBezTo>
                    <a:pt x="246340" y="31361"/>
                    <a:pt x="241256" y="34826"/>
                    <a:pt x="235934" y="38088"/>
                  </a:cubicBezTo>
                  <a:cubicBezTo>
                    <a:pt x="233482" y="39588"/>
                    <a:pt x="230958" y="41029"/>
                    <a:pt x="228636" y="42672"/>
                  </a:cubicBezTo>
                  <a:cubicBezTo>
                    <a:pt x="226731" y="44006"/>
                    <a:pt x="224659" y="45196"/>
                    <a:pt x="222468" y="46268"/>
                  </a:cubicBezTo>
                  <a:cubicBezTo>
                    <a:pt x="220301" y="47339"/>
                    <a:pt x="218182" y="48494"/>
                    <a:pt x="216099" y="49685"/>
                  </a:cubicBezTo>
                  <a:cubicBezTo>
                    <a:pt x="212122" y="51923"/>
                    <a:pt x="207979" y="53935"/>
                    <a:pt x="203395" y="55412"/>
                  </a:cubicBezTo>
                  <a:cubicBezTo>
                    <a:pt x="199942" y="56507"/>
                    <a:pt x="196513" y="57674"/>
                    <a:pt x="192929" y="58531"/>
                  </a:cubicBezTo>
                  <a:cubicBezTo>
                    <a:pt x="190786" y="59055"/>
                    <a:pt x="188667" y="59603"/>
                    <a:pt x="186523" y="60103"/>
                  </a:cubicBezTo>
                  <a:cubicBezTo>
                    <a:pt x="184976" y="60460"/>
                    <a:pt x="183428" y="60782"/>
                    <a:pt x="181880" y="61127"/>
                  </a:cubicBezTo>
                  <a:cubicBezTo>
                    <a:pt x="180475" y="61424"/>
                    <a:pt x="179023" y="61710"/>
                    <a:pt x="177594" y="61925"/>
                  </a:cubicBezTo>
                  <a:cubicBezTo>
                    <a:pt x="175558" y="62222"/>
                    <a:pt x="173522" y="62460"/>
                    <a:pt x="171462" y="62687"/>
                  </a:cubicBezTo>
                  <a:cubicBezTo>
                    <a:pt x="167735" y="63091"/>
                    <a:pt x="163985" y="63341"/>
                    <a:pt x="160234" y="63508"/>
                  </a:cubicBezTo>
                  <a:cubicBezTo>
                    <a:pt x="158442" y="63586"/>
                    <a:pt x="156647" y="63635"/>
                    <a:pt x="154852" y="63635"/>
                  </a:cubicBezTo>
                  <a:cubicBezTo>
                    <a:pt x="152808" y="63635"/>
                    <a:pt x="150763" y="63571"/>
                    <a:pt x="148721" y="63413"/>
                  </a:cubicBezTo>
                  <a:cubicBezTo>
                    <a:pt x="145899" y="63198"/>
                    <a:pt x="143054" y="62972"/>
                    <a:pt x="140232" y="62687"/>
                  </a:cubicBezTo>
                  <a:cubicBezTo>
                    <a:pt x="139006" y="62567"/>
                    <a:pt x="137803" y="62377"/>
                    <a:pt x="136565" y="62317"/>
                  </a:cubicBezTo>
                  <a:cubicBezTo>
                    <a:pt x="134815" y="62222"/>
                    <a:pt x="133064" y="61984"/>
                    <a:pt x="131314" y="61889"/>
                  </a:cubicBezTo>
                  <a:cubicBezTo>
                    <a:pt x="130124" y="61805"/>
                    <a:pt x="128933" y="61722"/>
                    <a:pt x="127754" y="61555"/>
                  </a:cubicBezTo>
                  <a:cubicBezTo>
                    <a:pt x="125778" y="61305"/>
                    <a:pt x="123766" y="61186"/>
                    <a:pt x="121789" y="61055"/>
                  </a:cubicBezTo>
                  <a:cubicBezTo>
                    <a:pt x="119610" y="60901"/>
                    <a:pt x="117455" y="60662"/>
                    <a:pt x="115265" y="60615"/>
                  </a:cubicBezTo>
                  <a:cubicBezTo>
                    <a:pt x="113931" y="60591"/>
                    <a:pt x="112586" y="60543"/>
                    <a:pt x="111264" y="60472"/>
                  </a:cubicBezTo>
                  <a:cubicBezTo>
                    <a:pt x="110092" y="60413"/>
                    <a:pt x="108923" y="60384"/>
                    <a:pt x="107757" y="60384"/>
                  </a:cubicBezTo>
                  <a:cubicBezTo>
                    <a:pt x="104242" y="60384"/>
                    <a:pt x="100752" y="60641"/>
                    <a:pt x="97274" y="61079"/>
                  </a:cubicBezTo>
                  <a:cubicBezTo>
                    <a:pt x="94691" y="61401"/>
                    <a:pt x="92155" y="62008"/>
                    <a:pt x="89702" y="62734"/>
                  </a:cubicBezTo>
                  <a:cubicBezTo>
                    <a:pt x="86178" y="63782"/>
                    <a:pt x="82784" y="65056"/>
                    <a:pt x="79451" y="66413"/>
                  </a:cubicBezTo>
                  <a:cubicBezTo>
                    <a:pt x="76331" y="67675"/>
                    <a:pt x="73343" y="69104"/>
                    <a:pt x="70080" y="70176"/>
                  </a:cubicBezTo>
                  <a:cubicBezTo>
                    <a:pt x="67973" y="70878"/>
                    <a:pt x="65949" y="71723"/>
                    <a:pt x="63758" y="72331"/>
                  </a:cubicBezTo>
                  <a:cubicBezTo>
                    <a:pt x="62044" y="72807"/>
                    <a:pt x="60353" y="73319"/>
                    <a:pt x="58650" y="73819"/>
                  </a:cubicBezTo>
                  <a:cubicBezTo>
                    <a:pt x="57091" y="74283"/>
                    <a:pt x="55555" y="74819"/>
                    <a:pt x="53947" y="75224"/>
                  </a:cubicBezTo>
                  <a:cubicBezTo>
                    <a:pt x="52483" y="75593"/>
                    <a:pt x="51030" y="75998"/>
                    <a:pt x="49542" y="76307"/>
                  </a:cubicBezTo>
                  <a:cubicBezTo>
                    <a:pt x="47899" y="76664"/>
                    <a:pt x="46268" y="77093"/>
                    <a:pt x="44601" y="77426"/>
                  </a:cubicBezTo>
                  <a:cubicBezTo>
                    <a:pt x="42994" y="77736"/>
                    <a:pt x="41386" y="77962"/>
                    <a:pt x="39779" y="78236"/>
                  </a:cubicBezTo>
                  <a:cubicBezTo>
                    <a:pt x="38445" y="78486"/>
                    <a:pt x="37124" y="78748"/>
                    <a:pt x="35778" y="78927"/>
                  </a:cubicBezTo>
                  <a:cubicBezTo>
                    <a:pt x="34290" y="79117"/>
                    <a:pt x="32790" y="79272"/>
                    <a:pt x="31302" y="79415"/>
                  </a:cubicBezTo>
                  <a:cubicBezTo>
                    <a:pt x="28789" y="79677"/>
                    <a:pt x="26265" y="79891"/>
                    <a:pt x="23741" y="80022"/>
                  </a:cubicBezTo>
                  <a:cubicBezTo>
                    <a:pt x="23639" y="80029"/>
                    <a:pt x="23537" y="80033"/>
                    <a:pt x="23435" y="80033"/>
                  </a:cubicBezTo>
                  <a:cubicBezTo>
                    <a:pt x="23026" y="80033"/>
                    <a:pt x="22615" y="79972"/>
                    <a:pt x="22158" y="79820"/>
                  </a:cubicBezTo>
                  <a:cubicBezTo>
                    <a:pt x="22396" y="79760"/>
                    <a:pt x="22562" y="79701"/>
                    <a:pt x="22729" y="79677"/>
                  </a:cubicBezTo>
                  <a:cubicBezTo>
                    <a:pt x="24646" y="79331"/>
                    <a:pt x="26492" y="78855"/>
                    <a:pt x="28349" y="78343"/>
                  </a:cubicBezTo>
                  <a:cubicBezTo>
                    <a:pt x="32159" y="77319"/>
                    <a:pt x="35814" y="76045"/>
                    <a:pt x="39386" y="74628"/>
                  </a:cubicBezTo>
                  <a:cubicBezTo>
                    <a:pt x="43327" y="73069"/>
                    <a:pt x="47137" y="71319"/>
                    <a:pt x="50947" y="69568"/>
                  </a:cubicBezTo>
                  <a:cubicBezTo>
                    <a:pt x="53269" y="68497"/>
                    <a:pt x="55412" y="67259"/>
                    <a:pt x="57150" y="65651"/>
                  </a:cubicBezTo>
                  <a:cubicBezTo>
                    <a:pt x="60186" y="62853"/>
                    <a:pt x="63508" y="60246"/>
                    <a:pt x="66830" y="57650"/>
                  </a:cubicBezTo>
                  <a:cubicBezTo>
                    <a:pt x="70080" y="55102"/>
                    <a:pt x="73771" y="52912"/>
                    <a:pt x="77974" y="51304"/>
                  </a:cubicBezTo>
                  <a:cubicBezTo>
                    <a:pt x="80534" y="50316"/>
                    <a:pt x="83201" y="49506"/>
                    <a:pt x="85916" y="48804"/>
                  </a:cubicBezTo>
                  <a:cubicBezTo>
                    <a:pt x="88178" y="48220"/>
                    <a:pt x="90464" y="47720"/>
                    <a:pt x="92750" y="47208"/>
                  </a:cubicBezTo>
                  <a:cubicBezTo>
                    <a:pt x="94512" y="46827"/>
                    <a:pt x="96274" y="46494"/>
                    <a:pt x="98048" y="46184"/>
                  </a:cubicBezTo>
                  <a:cubicBezTo>
                    <a:pt x="99763" y="45887"/>
                    <a:pt x="101477" y="45601"/>
                    <a:pt x="103215" y="45363"/>
                  </a:cubicBezTo>
                  <a:cubicBezTo>
                    <a:pt x="105716" y="45042"/>
                    <a:pt x="108216" y="44791"/>
                    <a:pt x="110740" y="44625"/>
                  </a:cubicBezTo>
                  <a:cubicBezTo>
                    <a:pt x="114824" y="44351"/>
                    <a:pt x="118896" y="44172"/>
                    <a:pt x="122980" y="44101"/>
                  </a:cubicBezTo>
                  <a:cubicBezTo>
                    <a:pt x="124611" y="44076"/>
                    <a:pt x="126243" y="44069"/>
                    <a:pt x="127876" y="44069"/>
                  </a:cubicBezTo>
                  <a:cubicBezTo>
                    <a:pt x="130619" y="44069"/>
                    <a:pt x="133365" y="44090"/>
                    <a:pt x="136110" y="44090"/>
                  </a:cubicBezTo>
                  <a:cubicBezTo>
                    <a:pt x="136492" y="44090"/>
                    <a:pt x="136874" y="44090"/>
                    <a:pt x="137255" y="44089"/>
                  </a:cubicBezTo>
                  <a:cubicBezTo>
                    <a:pt x="140708" y="44065"/>
                    <a:pt x="144161" y="44113"/>
                    <a:pt x="147614" y="43910"/>
                  </a:cubicBezTo>
                  <a:cubicBezTo>
                    <a:pt x="149816" y="43779"/>
                    <a:pt x="152031" y="43708"/>
                    <a:pt x="154234" y="43494"/>
                  </a:cubicBezTo>
                  <a:cubicBezTo>
                    <a:pt x="155555" y="43351"/>
                    <a:pt x="156877" y="43196"/>
                    <a:pt x="158187" y="43053"/>
                  </a:cubicBezTo>
                  <a:cubicBezTo>
                    <a:pt x="159830" y="42898"/>
                    <a:pt x="161449" y="42636"/>
                    <a:pt x="163056" y="42363"/>
                  </a:cubicBezTo>
                  <a:cubicBezTo>
                    <a:pt x="164973" y="42017"/>
                    <a:pt x="166866" y="41601"/>
                    <a:pt x="168759" y="41220"/>
                  </a:cubicBezTo>
                  <a:cubicBezTo>
                    <a:pt x="171569" y="40624"/>
                    <a:pt x="174343" y="39969"/>
                    <a:pt x="177058" y="39172"/>
                  </a:cubicBezTo>
                  <a:cubicBezTo>
                    <a:pt x="180296" y="38243"/>
                    <a:pt x="183464" y="37171"/>
                    <a:pt x="186607" y="36064"/>
                  </a:cubicBezTo>
                  <a:cubicBezTo>
                    <a:pt x="191072" y="34504"/>
                    <a:pt x="195453" y="32850"/>
                    <a:pt x="199644" y="30921"/>
                  </a:cubicBezTo>
                  <a:cubicBezTo>
                    <a:pt x="203597" y="29087"/>
                    <a:pt x="207336" y="27015"/>
                    <a:pt x="211157" y="25027"/>
                  </a:cubicBezTo>
                  <a:cubicBezTo>
                    <a:pt x="213515" y="23801"/>
                    <a:pt x="215610" y="22348"/>
                    <a:pt x="217813" y="20991"/>
                  </a:cubicBezTo>
                  <a:cubicBezTo>
                    <a:pt x="221754" y="18550"/>
                    <a:pt x="225564" y="15990"/>
                    <a:pt x="229350" y="13419"/>
                  </a:cubicBezTo>
                  <a:cubicBezTo>
                    <a:pt x="231220" y="12133"/>
                    <a:pt x="232994" y="10752"/>
                    <a:pt x="234803" y="9406"/>
                  </a:cubicBezTo>
                  <a:cubicBezTo>
                    <a:pt x="237101" y="7727"/>
                    <a:pt x="239566" y="6180"/>
                    <a:pt x="241685" y="4346"/>
                  </a:cubicBezTo>
                  <a:cubicBezTo>
                    <a:pt x="243364" y="2893"/>
                    <a:pt x="245031" y="1417"/>
                    <a:pt x="2468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7"/>
            <p:cNvSpPr/>
            <p:nvPr/>
          </p:nvSpPr>
          <p:spPr>
            <a:xfrm>
              <a:off x="1492" y="2760189"/>
              <a:ext cx="6714328" cy="2383484"/>
            </a:xfrm>
            <a:custGeom>
              <a:avLst/>
              <a:gdLst/>
              <a:ahLst/>
              <a:cxnLst/>
              <a:rect l="l" t="t" r="r" b="b"/>
              <a:pathLst>
                <a:path w="210563" h="74653" extrusionOk="0">
                  <a:moveTo>
                    <a:pt x="1" y="1"/>
                  </a:moveTo>
                  <a:lnTo>
                    <a:pt x="1" y="834"/>
                  </a:lnTo>
                  <a:cubicBezTo>
                    <a:pt x="48" y="846"/>
                    <a:pt x="84" y="846"/>
                    <a:pt x="120" y="858"/>
                  </a:cubicBezTo>
                  <a:cubicBezTo>
                    <a:pt x="1060" y="989"/>
                    <a:pt x="1977" y="1144"/>
                    <a:pt x="2906" y="1287"/>
                  </a:cubicBezTo>
                  <a:cubicBezTo>
                    <a:pt x="5347" y="1680"/>
                    <a:pt x="7787" y="2096"/>
                    <a:pt x="10228" y="2442"/>
                  </a:cubicBezTo>
                  <a:cubicBezTo>
                    <a:pt x="12621" y="2775"/>
                    <a:pt x="14931" y="3311"/>
                    <a:pt x="17229" y="3882"/>
                  </a:cubicBezTo>
                  <a:cubicBezTo>
                    <a:pt x="19170" y="4358"/>
                    <a:pt x="21087" y="4858"/>
                    <a:pt x="22992" y="5370"/>
                  </a:cubicBezTo>
                  <a:cubicBezTo>
                    <a:pt x="25373" y="5990"/>
                    <a:pt x="27742" y="6668"/>
                    <a:pt x="30028" y="7454"/>
                  </a:cubicBezTo>
                  <a:cubicBezTo>
                    <a:pt x="33576" y="8668"/>
                    <a:pt x="36898" y="10192"/>
                    <a:pt x="40149" y="11812"/>
                  </a:cubicBezTo>
                  <a:cubicBezTo>
                    <a:pt x="44340" y="13895"/>
                    <a:pt x="48126" y="16288"/>
                    <a:pt x="51126" y="19360"/>
                  </a:cubicBezTo>
                  <a:cubicBezTo>
                    <a:pt x="52412" y="20682"/>
                    <a:pt x="53769" y="21968"/>
                    <a:pt x="55293" y="23158"/>
                  </a:cubicBezTo>
                  <a:cubicBezTo>
                    <a:pt x="59842" y="26754"/>
                    <a:pt x="63783" y="30695"/>
                    <a:pt x="67331" y="34898"/>
                  </a:cubicBezTo>
                  <a:cubicBezTo>
                    <a:pt x="69843" y="37874"/>
                    <a:pt x="73010" y="40434"/>
                    <a:pt x="76558" y="42720"/>
                  </a:cubicBezTo>
                  <a:cubicBezTo>
                    <a:pt x="79344" y="44542"/>
                    <a:pt x="82404" y="46090"/>
                    <a:pt x="85333" y="47757"/>
                  </a:cubicBezTo>
                  <a:cubicBezTo>
                    <a:pt x="88071" y="49304"/>
                    <a:pt x="91012" y="50566"/>
                    <a:pt x="94167" y="51555"/>
                  </a:cubicBezTo>
                  <a:cubicBezTo>
                    <a:pt x="96334" y="52221"/>
                    <a:pt x="98573" y="52781"/>
                    <a:pt x="100799" y="53317"/>
                  </a:cubicBezTo>
                  <a:cubicBezTo>
                    <a:pt x="102466" y="53722"/>
                    <a:pt x="104180" y="54031"/>
                    <a:pt x="105895" y="54317"/>
                  </a:cubicBezTo>
                  <a:cubicBezTo>
                    <a:pt x="107859" y="54626"/>
                    <a:pt x="109824" y="54900"/>
                    <a:pt x="111812" y="55103"/>
                  </a:cubicBezTo>
                  <a:cubicBezTo>
                    <a:pt x="114539" y="55388"/>
                    <a:pt x="117265" y="55674"/>
                    <a:pt x="120004" y="55781"/>
                  </a:cubicBezTo>
                  <a:cubicBezTo>
                    <a:pt x="120831" y="55809"/>
                    <a:pt x="121657" y="55822"/>
                    <a:pt x="122483" y="55822"/>
                  </a:cubicBezTo>
                  <a:cubicBezTo>
                    <a:pt x="126233" y="55822"/>
                    <a:pt x="129969" y="55558"/>
                    <a:pt x="133696" y="55246"/>
                  </a:cubicBezTo>
                  <a:cubicBezTo>
                    <a:pt x="134887" y="55138"/>
                    <a:pt x="136077" y="55019"/>
                    <a:pt x="137244" y="54888"/>
                  </a:cubicBezTo>
                  <a:cubicBezTo>
                    <a:pt x="138756" y="54722"/>
                    <a:pt x="140244" y="54531"/>
                    <a:pt x="141745" y="54388"/>
                  </a:cubicBezTo>
                  <a:cubicBezTo>
                    <a:pt x="144870" y="54125"/>
                    <a:pt x="148005" y="54008"/>
                    <a:pt x="151148" y="54008"/>
                  </a:cubicBezTo>
                  <a:cubicBezTo>
                    <a:pt x="151704" y="54008"/>
                    <a:pt x="152261" y="54012"/>
                    <a:pt x="152817" y="54019"/>
                  </a:cubicBezTo>
                  <a:cubicBezTo>
                    <a:pt x="155961" y="54067"/>
                    <a:pt x="159068" y="54305"/>
                    <a:pt x="162152" y="54746"/>
                  </a:cubicBezTo>
                  <a:cubicBezTo>
                    <a:pt x="164426" y="55079"/>
                    <a:pt x="166688" y="55448"/>
                    <a:pt x="168939" y="55900"/>
                  </a:cubicBezTo>
                  <a:cubicBezTo>
                    <a:pt x="170998" y="56317"/>
                    <a:pt x="173070" y="56746"/>
                    <a:pt x="175046" y="57341"/>
                  </a:cubicBezTo>
                  <a:cubicBezTo>
                    <a:pt x="179630" y="58722"/>
                    <a:pt x="184083" y="60341"/>
                    <a:pt x="188405" y="62151"/>
                  </a:cubicBezTo>
                  <a:cubicBezTo>
                    <a:pt x="194989" y="64902"/>
                    <a:pt x="200943" y="68319"/>
                    <a:pt x="206336" y="72307"/>
                  </a:cubicBezTo>
                  <a:cubicBezTo>
                    <a:pt x="207348" y="73057"/>
                    <a:pt x="208324" y="73831"/>
                    <a:pt x="209253" y="74653"/>
                  </a:cubicBezTo>
                  <a:lnTo>
                    <a:pt x="210563" y="74653"/>
                  </a:lnTo>
                  <a:cubicBezTo>
                    <a:pt x="209789" y="73974"/>
                    <a:pt x="209015" y="73307"/>
                    <a:pt x="208205" y="72664"/>
                  </a:cubicBezTo>
                  <a:cubicBezTo>
                    <a:pt x="204372" y="69593"/>
                    <a:pt x="200061" y="66949"/>
                    <a:pt x="195501" y="64544"/>
                  </a:cubicBezTo>
                  <a:cubicBezTo>
                    <a:pt x="192084" y="62711"/>
                    <a:pt x="188417" y="61211"/>
                    <a:pt x="184702" y="59782"/>
                  </a:cubicBezTo>
                  <a:cubicBezTo>
                    <a:pt x="181762" y="58651"/>
                    <a:pt x="178761" y="57627"/>
                    <a:pt x="175713" y="56686"/>
                  </a:cubicBezTo>
                  <a:cubicBezTo>
                    <a:pt x="173237" y="55924"/>
                    <a:pt x="170665" y="55400"/>
                    <a:pt x="168057" y="54912"/>
                  </a:cubicBezTo>
                  <a:cubicBezTo>
                    <a:pt x="165605" y="54448"/>
                    <a:pt x="163116" y="54067"/>
                    <a:pt x="160628" y="53734"/>
                  </a:cubicBezTo>
                  <a:cubicBezTo>
                    <a:pt x="157532" y="53317"/>
                    <a:pt x="154389" y="53305"/>
                    <a:pt x="151270" y="53222"/>
                  </a:cubicBezTo>
                  <a:cubicBezTo>
                    <a:pt x="150936" y="53210"/>
                    <a:pt x="150603" y="53205"/>
                    <a:pt x="150270" y="53205"/>
                  </a:cubicBezTo>
                  <a:cubicBezTo>
                    <a:pt x="148174" y="53205"/>
                    <a:pt x="146080" y="53400"/>
                    <a:pt x="143995" y="53400"/>
                  </a:cubicBezTo>
                  <a:cubicBezTo>
                    <a:pt x="143888" y="53400"/>
                    <a:pt x="143781" y="53412"/>
                    <a:pt x="143685" y="53412"/>
                  </a:cubicBezTo>
                  <a:cubicBezTo>
                    <a:pt x="140364" y="53722"/>
                    <a:pt x="137054" y="54091"/>
                    <a:pt x="133744" y="54388"/>
                  </a:cubicBezTo>
                  <a:cubicBezTo>
                    <a:pt x="130731" y="54662"/>
                    <a:pt x="127731" y="54912"/>
                    <a:pt x="124707" y="54984"/>
                  </a:cubicBezTo>
                  <a:cubicBezTo>
                    <a:pt x="123979" y="55001"/>
                    <a:pt x="123252" y="55010"/>
                    <a:pt x="122526" y="55010"/>
                  </a:cubicBezTo>
                  <a:cubicBezTo>
                    <a:pt x="119761" y="55010"/>
                    <a:pt x="117009" y="54878"/>
                    <a:pt x="114265" y="54567"/>
                  </a:cubicBezTo>
                  <a:cubicBezTo>
                    <a:pt x="112003" y="54317"/>
                    <a:pt x="109753" y="54126"/>
                    <a:pt x="107514" y="53734"/>
                  </a:cubicBezTo>
                  <a:cubicBezTo>
                    <a:pt x="105966" y="53483"/>
                    <a:pt x="104419" y="53245"/>
                    <a:pt x="102906" y="52936"/>
                  </a:cubicBezTo>
                  <a:cubicBezTo>
                    <a:pt x="100799" y="52507"/>
                    <a:pt x="98739" y="51995"/>
                    <a:pt x="96691" y="51436"/>
                  </a:cubicBezTo>
                  <a:cubicBezTo>
                    <a:pt x="94024" y="50686"/>
                    <a:pt x="91429" y="49840"/>
                    <a:pt x="89012" y="48697"/>
                  </a:cubicBezTo>
                  <a:cubicBezTo>
                    <a:pt x="86547" y="47518"/>
                    <a:pt x="84261" y="46149"/>
                    <a:pt x="81916" y="44840"/>
                  </a:cubicBezTo>
                  <a:cubicBezTo>
                    <a:pt x="79761" y="43649"/>
                    <a:pt x="77594" y="42458"/>
                    <a:pt x="75665" y="41053"/>
                  </a:cubicBezTo>
                  <a:cubicBezTo>
                    <a:pt x="72200" y="38577"/>
                    <a:pt x="69224" y="35803"/>
                    <a:pt x="66676" y="32743"/>
                  </a:cubicBezTo>
                  <a:cubicBezTo>
                    <a:pt x="64295" y="29862"/>
                    <a:pt x="61616" y="27171"/>
                    <a:pt x="58544" y="24706"/>
                  </a:cubicBezTo>
                  <a:cubicBezTo>
                    <a:pt x="56317" y="22896"/>
                    <a:pt x="54162" y="21039"/>
                    <a:pt x="52162" y="19075"/>
                  </a:cubicBezTo>
                  <a:cubicBezTo>
                    <a:pt x="50257" y="17181"/>
                    <a:pt x="48185" y="15431"/>
                    <a:pt x="45745" y="13907"/>
                  </a:cubicBezTo>
                  <a:cubicBezTo>
                    <a:pt x="42875" y="12157"/>
                    <a:pt x="39815" y="10609"/>
                    <a:pt x="36636" y="9180"/>
                  </a:cubicBezTo>
                  <a:cubicBezTo>
                    <a:pt x="34172" y="8061"/>
                    <a:pt x="31624" y="7061"/>
                    <a:pt x="28957" y="6216"/>
                  </a:cubicBezTo>
                  <a:cubicBezTo>
                    <a:pt x="26980" y="5597"/>
                    <a:pt x="24968" y="5037"/>
                    <a:pt x="22968" y="4501"/>
                  </a:cubicBezTo>
                  <a:cubicBezTo>
                    <a:pt x="20682" y="3894"/>
                    <a:pt x="18384" y="3334"/>
                    <a:pt x="16074" y="2763"/>
                  </a:cubicBezTo>
                  <a:cubicBezTo>
                    <a:pt x="14276" y="2322"/>
                    <a:pt x="12443" y="1941"/>
                    <a:pt x="10562" y="1680"/>
                  </a:cubicBezTo>
                  <a:cubicBezTo>
                    <a:pt x="8835" y="1429"/>
                    <a:pt x="7133" y="1108"/>
                    <a:pt x="5406" y="870"/>
                  </a:cubicBezTo>
                  <a:cubicBezTo>
                    <a:pt x="3704" y="632"/>
                    <a:pt x="2025" y="358"/>
                    <a:pt x="358" y="60"/>
                  </a:cubicBezTo>
                  <a:cubicBezTo>
                    <a:pt x="239" y="36"/>
                    <a:pt x="120" y="1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7"/>
            <p:cNvSpPr/>
            <p:nvPr/>
          </p:nvSpPr>
          <p:spPr>
            <a:xfrm>
              <a:off x="1109" y="3003093"/>
              <a:ext cx="5733691" cy="2139462"/>
            </a:xfrm>
            <a:custGeom>
              <a:avLst/>
              <a:gdLst/>
              <a:ahLst/>
              <a:cxnLst/>
              <a:rect l="l" t="t" r="r" b="b"/>
              <a:pathLst>
                <a:path w="179810" h="67010" extrusionOk="0">
                  <a:moveTo>
                    <a:pt x="1" y="1"/>
                  </a:moveTo>
                  <a:lnTo>
                    <a:pt x="1" y="894"/>
                  </a:lnTo>
                  <a:cubicBezTo>
                    <a:pt x="1168" y="1346"/>
                    <a:pt x="2334" y="1787"/>
                    <a:pt x="3513" y="2227"/>
                  </a:cubicBezTo>
                  <a:cubicBezTo>
                    <a:pt x="7788" y="3823"/>
                    <a:pt x="11752" y="5728"/>
                    <a:pt x="15300" y="8145"/>
                  </a:cubicBezTo>
                  <a:cubicBezTo>
                    <a:pt x="17324" y="9526"/>
                    <a:pt x="19432" y="10859"/>
                    <a:pt x="21551" y="12169"/>
                  </a:cubicBezTo>
                  <a:cubicBezTo>
                    <a:pt x="26099" y="14979"/>
                    <a:pt x="30314" y="18027"/>
                    <a:pt x="33898" y="21575"/>
                  </a:cubicBezTo>
                  <a:cubicBezTo>
                    <a:pt x="36363" y="23992"/>
                    <a:pt x="38994" y="26314"/>
                    <a:pt x="41756" y="28540"/>
                  </a:cubicBezTo>
                  <a:cubicBezTo>
                    <a:pt x="44316" y="30576"/>
                    <a:pt x="46745" y="32719"/>
                    <a:pt x="48983" y="34969"/>
                  </a:cubicBezTo>
                  <a:cubicBezTo>
                    <a:pt x="50567" y="36589"/>
                    <a:pt x="52138" y="38208"/>
                    <a:pt x="53841" y="39756"/>
                  </a:cubicBezTo>
                  <a:cubicBezTo>
                    <a:pt x="57520" y="43089"/>
                    <a:pt x="61878" y="45887"/>
                    <a:pt x="66259" y="48673"/>
                  </a:cubicBezTo>
                  <a:cubicBezTo>
                    <a:pt x="70033" y="51067"/>
                    <a:pt x="74260" y="52960"/>
                    <a:pt x="78582" y="54734"/>
                  </a:cubicBezTo>
                  <a:cubicBezTo>
                    <a:pt x="82118" y="56210"/>
                    <a:pt x="85833" y="57401"/>
                    <a:pt x="89667" y="58353"/>
                  </a:cubicBezTo>
                  <a:cubicBezTo>
                    <a:pt x="91834" y="58877"/>
                    <a:pt x="94025" y="59353"/>
                    <a:pt x="96251" y="59794"/>
                  </a:cubicBezTo>
                  <a:cubicBezTo>
                    <a:pt x="98120" y="60163"/>
                    <a:pt x="100001" y="60508"/>
                    <a:pt x="101906" y="60758"/>
                  </a:cubicBezTo>
                  <a:cubicBezTo>
                    <a:pt x="104288" y="61092"/>
                    <a:pt x="106693" y="61354"/>
                    <a:pt x="109110" y="61592"/>
                  </a:cubicBezTo>
                  <a:cubicBezTo>
                    <a:pt x="110218" y="61703"/>
                    <a:pt x="111326" y="61750"/>
                    <a:pt x="112432" y="61750"/>
                  </a:cubicBezTo>
                  <a:cubicBezTo>
                    <a:pt x="114628" y="61750"/>
                    <a:pt x="116818" y="61567"/>
                    <a:pt x="119004" y="61354"/>
                  </a:cubicBezTo>
                  <a:cubicBezTo>
                    <a:pt x="121195" y="61127"/>
                    <a:pt x="123373" y="60806"/>
                    <a:pt x="125552" y="60508"/>
                  </a:cubicBezTo>
                  <a:cubicBezTo>
                    <a:pt x="127326" y="60270"/>
                    <a:pt x="129077" y="60032"/>
                    <a:pt x="130839" y="59758"/>
                  </a:cubicBezTo>
                  <a:cubicBezTo>
                    <a:pt x="133279" y="59389"/>
                    <a:pt x="135708" y="58949"/>
                    <a:pt x="138173" y="58627"/>
                  </a:cubicBezTo>
                  <a:cubicBezTo>
                    <a:pt x="141190" y="58251"/>
                    <a:pt x="144243" y="57997"/>
                    <a:pt x="147315" y="57997"/>
                  </a:cubicBezTo>
                  <a:cubicBezTo>
                    <a:pt x="147843" y="57997"/>
                    <a:pt x="148371" y="58004"/>
                    <a:pt x="148900" y="58020"/>
                  </a:cubicBezTo>
                  <a:cubicBezTo>
                    <a:pt x="151020" y="58079"/>
                    <a:pt x="153127" y="58163"/>
                    <a:pt x="155163" y="58663"/>
                  </a:cubicBezTo>
                  <a:cubicBezTo>
                    <a:pt x="158199" y="59389"/>
                    <a:pt x="161164" y="60306"/>
                    <a:pt x="164105" y="61223"/>
                  </a:cubicBezTo>
                  <a:cubicBezTo>
                    <a:pt x="168962" y="62711"/>
                    <a:pt x="173511" y="64652"/>
                    <a:pt x="177821" y="66902"/>
                  </a:cubicBezTo>
                  <a:cubicBezTo>
                    <a:pt x="177880" y="66938"/>
                    <a:pt x="177940" y="66961"/>
                    <a:pt x="178011" y="67009"/>
                  </a:cubicBezTo>
                  <a:lnTo>
                    <a:pt x="179809" y="67009"/>
                  </a:lnTo>
                  <a:cubicBezTo>
                    <a:pt x="178785" y="66461"/>
                    <a:pt x="177737" y="65937"/>
                    <a:pt x="176702" y="65414"/>
                  </a:cubicBezTo>
                  <a:cubicBezTo>
                    <a:pt x="173022" y="63604"/>
                    <a:pt x="169189" y="62020"/>
                    <a:pt x="165141" y="60734"/>
                  </a:cubicBezTo>
                  <a:cubicBezTo>
                    <a:pt x="162485" y="59877"/>
                    <a:pt x="159795" y="59139"/>
                    <a:pt x="157116" y="58329"/>
                  </a:cubicBezTo>
                  <a:cubicBezTo>
                    <a:pt x="155246" y="57782"/>
                    <a:pt x="153270" y="57425"/>
                    <a:pt x="151282" y="57317"/>
                  </a:cubicBezTo>
                  <a:cubicBezTo>
                    <a:pt x="150052" y="57256"/>
                    <a:pt x="148825" y="57225"/>
                    <a:pt x="147599" y="57225"/>
                  </a:cubicBezTo>
                  <a:cubicBezTo>
                    <a:pt x="144075" y="57225"/>
                    <a:pt x="140567" y="57478"/>
                    <a:pt x="137078" y="57972"/>
                  </a:cubicBezTo>
                  <a:cubicBezTo>
                    <a:pt x="134256" y="58377"/>
                    <a:pt x="131422" y="58794"/>
                    <a:pt x="128612" y="59270"/>
                  </a:cubicBezTo>
                  <a:cubicBezTo>
                    <a:pt x="125826" y="59734"/>
                    <a:pt x="123016" y="60044"/>
                    <a:pt x="120206" y="60413"/>
                  </a:cubicBezTo>
                  <a:cubicBezTo>
                    <a:pt x="119099" y="60568"/>
                    <a:pt x="117992" y="60734"/>
                    <a:pt x="116873" y="60770"/>
                  </a:cubicBezTo>
                  <a:cubicBezTo>
                    <a:pt x="115318" y="60842"/>
                    <a:pt x="113769" y="60946"/>
                    <a:pt x="112214" y="60946"/>
                  </a:cubicBezTo>
                  <a:cubicBezTo>
                    <a:pt x="111447" y="60946"/>
                    <a:pt x="110679" y="60920"/>
                    <a:pt x="109907" y="60854"/>
                  </a:cubicBezTo>
                  <a:cubicBezTo>
                    <a:pt x="108764" y="60746"/>
                    <a:pt x="107598" y="60627"/>
                    <a:pt x="106455" y="60520"/>
                  </a:cubicBezTo>
                  <a:cubicBezTo>
                    <a:pt x="103835" y="60282"/>
                    <a:pt x="101240" y="59901"/>
                    <a:pt x="98680" y="59437"/>
                  </a:cubicBezTo>
                  <a:cubicBezTo>
                    <a:pt x="96299" y="59008"/>
                    <a:pt x="93917" y="58532"/>
                    <a:pt x="91572" y="57972"/>
                  </a:cubicBezTo>
                  <a:cubicBezTo>
                    <a:pt x="88345" y="57234"/>
                    <a:pt x="85166" y="56389"/>
                    <a:pt x="82154" y="55270"/>
                  </a:cubicBezTo>
                  <a:cubicBezTo>
                    <a:pt x="75082" y="52638"/>
                    <a:pt x="68521" y="49435"/>
                    <a:pt x="62687" y="45387"/>
                  </a:cubicBezTo>
                  <a:cubicBezTo>
                    <a:pt x="58734" y="42649"/>
                    <a:pt x="54948" y="39851"/>
                    <a:pt x="51793" y="36541"/>
                  </a:cubicBezTo>
                  <a:cubicBezTo>
                    <a:pt x="49662" y="34315"/>
                    <a:pt x="47459" y="32100"/>
                    <a:pt x="44971" y="30076"/>
                  </a:cubicBezTo>
                  <a:cubicBezTo>
                    <a:pt x="41018" y="26837"/>
                    <a:pt x="37160" y="23539"/>
                    <a:pt x="33576" y="20075"/>
                  </a:cubicBezTo>
                  <a:cubicBezTo>
                    <a:pt x="31160" y="17729"/>
                    <a:pt x="28469" y="15622"/>
                    <a:pt x="25480" y="13705"/>
                  </a:cubicBezTo>
                  <a:cubicBezTo>
                    <a:pt x="23159" y="12217"/>
                    <a:pt x="20813" y="10728"/>
                    <a:pt x="18491" y="9240"/>
                  </a:cubicBezTo>
                  <a:cubicBezTo>
                    <a:pt x="16682" y="8073"/>
                    <a:pt x="14896" y="6871"/>
                    <a:pt x="13050" y="5740"/>
                  </a:cubicBezTo>
                  <a:cubicBezTo>
                    <a:pt x="10121" y="3906"/>
                    <a:pt x="6740" y="2573"/>
                    <a:pt x="3323" y="1275"/>
                  </a:cubicBezTo>
                  <a:cubicBezTo>
                    <a:pt x="2215" y="858"/>
                    <a:pt x="1132" y="39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7"/>
            <p:cNvSpPr/>
            <p:nvPr/>
          </p:nvSpPr>
          <p:spPr>
            <a:xfrm>
              <a:off x="1109" y="3361192"/>
              <a:ext cx="2170168" cy="1781363"/>
            </a:xfrm>
            <a:custGeom>
              <a:avLst/>
              <a:gdLst/>
              <a:ahLst/>
              <a:cxnLst/>
              <a:rect l="l" t="t" r="r" b="b"/>
              <a:pathLst>
                <a:path w="68057" h="55794" extrusionOk="0">
                  <a:moveTo>
                    <a:pt x="1" y="0"/>
                  </a:moveTo>
                  <a:lnTo>
                    <a:pt x="1" y="858"/>
                  </a:lnTo>
                  <a:cubicBezTo>
                    <a:pt x="2275" y="1786"/>
                    <a:pt x="4347" y="2965"/>
                    <a:pt x="6383" y="4156"/>
                  </a:cubicBezTo>
                  <a:cubicBezTo>
                    <a:pt x="9585" y="6013"/>
                    <a:pt x="12800" y="7859"/>
                    <a:pt x="15491" y="10180"/>
                  </a:cubicBezTo>
                  <a:cubicBezTo>
                    <a:pt x="18122" y="12466"/>
                    <a:pt x="20730" y="14752"/>
                    <a:pt x="22647" y="17443"/>
                  </a:cubicBezTo>
                  <a:cubicBezTo>
                    <a:pt x="25314" y="21158"/>
                    <a:pt x="27695" y="24992"/>
                    <a:pt x="29969" y="28837"/>
                  </a:cubicBezTo>
                  <a:cubicBezTo>
                    <a:pt x="31183" y="30885"/>
                    <a:pt x="32267" y="32969"/>
                    <a:pt x="33922" y="34826"/>
                  </a:cubicBezTo>
                  <a:cubicBezTo>
                    <a:pt x="35553" y="36684"/>
                    <a:pt x="37220" y="38517"/>
                    <a:pt x="38899" y="40363"/>
                  </a:cubicBezTo>
                  <a:cubicBezTo>
                    <a:pt x="43101" y="44994"/>
                    <a:pt x="48459" y="48697"/>
                    <a:pt x="54817" y="51554"/>
                  </a:cubicBezTo>
                  <a:cubicBezTo>
                    <a:pt x="58294" y="53114"/>
                    <a:pt x="61913" y="54519"/>
                    <a:pt x="65592" y="55793"/>
                  </a:cubicBezTo>
                  <a:lnTo>
                    <a:pt x="68057" y="55793"/>
                  </a:lnTo>
                  <a:cubicBezTo>
                    <a:pt x="67616" y="55650"/>
                    <a:pt x="67164" y="55495"/>
                    <a:pt x="66735" y="55353"/>
                  </a:cubicBezTo>
                  <a:cubicBezTo>
                    <a:pt x="62735" y="53936"/>
                    <a:pt x="58722" y="52495"/>
                    <a:pt x="54972" y="50745"/>
                  </a:cubicBezTo>
                  <a:cubicBezTo>
                    <a:pt x="48947" y="47935"/>
                    <a:pt x="43768" y="44387"/>
                    <a:pt x="39756" y="39946"/>
                  </a:cubicBezTo>
                  <a:cubicBezTo>
                    <a:pt x="38387" y="38422"/>
                    <a:pt x="36994" y="36934"/>
                    <a:pt x="35648" y="35421"/>
                  </a:cubicBezTo>
                  <a:cubicBezTo>
                    <a:pt x="33981" y="33576"/>
                    <a:pt x="32624" y="31588"/>
                    <a:pt x="31505" y="29528"/>
                  </a:cubicBezTo>
                  <a:cubicBezTo>
                    <a:pt x="30028" y="26801"/>
                    <a:pt x="28242" y="24182"/>
                    <a:pt x="26576" y="21515"/>
                  </a:cubicBezTo>
                  <a:cubicBezTo>
                    <a:pt x="24040" y="17431"/>
                    <a:pt x="21087" y="13514"/>
                    <a:pt x="16896" y="10228"/>
                  </a:cubicBezTo>
                  <a:cubicBezTo>
                    <a:pt x="14931" y="8680"/>
                    <a:pt x="13145" y="7037"/>
                    <a:pt x="10883" y="5763"/>
                  </a:cubicBezTo>
                  <a:cubicBezTo>
                    <a:pt x="8871" y="4608"/>
                    <a:pt x="6895" y="3418"/>
                    <a:pt x="4871" y="2286"/>
                  </a:cubicBezTo>
                  <a:cubicBezTo>
                    <a:pt x="3335" y="1429"/>
                    <a:pt x="1703" y="655"/>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7"/>
            <p:cNvSpPr/>
            <p:nvPr/>
          </p:nvSpPr>
          <p:spPr>
            <a:xfrm>
              <a:off x="376" y="1174"/>
              <a:ext cx="2159135" cy="1778681"/>
            </a:xfrm>
            <a:custGeom>
              <a:avLst/>
              <a:gdLst/>
              <a:ahLst/>
              <a:cxnLst/>
              <a:rect l="l" t="t" r="r" b="b"/>
              <a:pathLst>
                <a:path w="67711" h="55710" extrusionOk="0">
                  <a:moveTo>
                    <a:pt x="65258" y="0"/>
                  </a:moveTo>
                  <a:cubicBezTo>
                    <a:pt x="62544" y="965"/>
                    <a:pt x="59877" y="2024"/>
                    <a:pt x="57233" y="3084"/>
                  </a:cubicBezTo>
                  <a:cubicBezTo>
                    <a:pt x="51352" y="5406"/>
                    <a:pt x="46339" y="8537"/>
                    <a:pt x="41958" y="12288"/>
                  </a:cubicBezTo>
                  <a:cubicBezTo>
                    <a:pt x="39898" y="14062"/>
                    <a:pt x="38231" y="16074"/>
                    <a:pt x="36457" y="18026"/>
                  </a:cubicBezTo>
                  <a:cubicBezTo>
                    <a:pt x="35052" y="19550"/>
                    <a:pt x="33623" y="21062"/>
                    <a:pt x="32516" y="22729"/>
                  </a:cubicBezTo>
                  <a:cubicBezTo>
                    <a:pt x="30551" y="25623"/>
                    <a:pt x="29016" y="28694"/>
                    <a:pt x="27075" y="31611"/>
                  </a:cubicBezTo>
                  <a:cubicBezTo>
                    <a:pt x="25456" y="34052"/>
                    <a:pt x="23967" y="36541"/>
                    <a:pt x="22169" y="38922"/>
                  </a:cubicBezTo>
                  <a:cubicBezTo>
                    <a:pt x="19681" y="42196"/>
                    <a:pt x="16335" y="44946"/>
                    <a:pt x="12835" y="47601"/>
                  </a:cubicBezTo>
                  <a:cubicBezTo>
                    <a:pt x="9930" y="49804"/>
                    <a:pt x="6429" y="51447"/>
                    <a:pt x="3203" y="53352"/>
                  </a:cubicBezTo>
                  <a:cubicBezTo>
                    <a:pt x="2203" y="53936"/>
                    <a:pt x="1107" y="54364"/>
                    <a:pt x="0" y="54829"/>
                  </a:cubicBezTo>
                  <a:lnTo>
                    <a:pt x="0" y="55710"/>
                  </a:lnTo>
                  <a:cubicBezTo>
                    <a:pt x="2369" y="54793"/>
                    <a:pt x="4501" y="53602"/>
                    <a:pt x="6596" y="52400"/>
                  </a:cubicBezTo>
                  <a:cubicBezTo>
                    <a:pt x="10049" y="50399"/>
                    <a:pt x="13526" y="48459"/>
                    <a:pt x="16347" y="45946"/>
                  </a:cubicBezTo>
                  <a:cubicBezTo>
                    <a:pt x="18490" y="44041"/>
                    <a:pt x="20729" y="42208"/>
                    <a:pt x="22431" y="40053"/>
                  </a:cubicBezTo>
                  <a:cubicBezTo>
                    <a:pt x="25670" y="35969"/>
                    <a:pt x="28230" y="31623"/>
                    <a:pt x="30825" y="27313"/>
                  </a:cubicBezTo>
                  <a:cubicBezTo>
                    <a:pt x="32159" y="25111"/>
                    <a:pt x="33349" y="22872"/>
                    <a:pt x="35147" y="20848"/>
                  </a:cubicBezTo>
                  <a:cubicBezTo>
                    <a:pt x="36528" y="19288"/>
                    <a:pt x="37969" y="17753"/>
                    <a:pt x="39362" y="16181"/>
                  </a:cubicBezTo>
                  <a:cubicBezTo>
                    <a:pt x="42970" y="12038"/>
                    <a:pt x="47637" y="8680"/>
                    <a:pt x="53007" y="5906"/>
                  </a:cubicBezTo>
                  <a:cubicBezTo>
                    <a:pt x="57436" y="3620"/>
                    <a:pt x="62341" y="1929"/>
                    <a:pt x="67175" y="191"/>
                  </a:cubicBezTo>
                  <a:cubicBezTo>
                    <a:pt x="67354" y="131"/>
                    <a:pt x="67532" y="60"/>
                    <a:pt x="677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7"/>
            <p:cNvSpPr/>
            <p:nvPr/>
          </p:nvSpPr>
          <p:spPr>
            <a:xfrm>
              <a:off x="1109" y="1174"/>
              <a:ext cx="6709417" cy="2378152"/>
            </a:xfrm>
            <a:custGeom>
              <a:avLst/>
              <a:gdLst/>
              <a:ahLst/>
              <a:cxnLst/>
              <a:rect l="l" t="t" r="r" b="b"/>
              <a:pathLst>
                <a:path w="210409" h="74486" extrusionOk="0">
                  <a:moveTo>
                    <a:pt x="209075" y="0"/>
                  </a:moveTo>
                  <a:cubicBezTo>
                    <a:pt x="207312" y="1489"/>
                    <a:pt x="205455" y="2917"/>
                    <a:pt x="203479" y="4239"/>
                  </a:cubicBezTo>
                  <a:cubicBezTo>
                    <a:pt x="199419" y="6954"/>
                    <a:pt x="195085" y="9406"/>
                    <a:pt x="190429" y="11502"/>
                  </a:cubicBezTo>
                  <a:cubicBezTo>
                    <a:pt x="186798" y="13133"/>
                    <a:pt x="183012" y="14526"/>
                    <a:pt x="179190" y="15871"/>
                  </a:cubicBezTo>
                  <a:cubicBezTo>
                    <a:pt x="176285" y="16883"/>
                    <a:pt x="173308" y="17788"/>
                    <a:pt x="170213" y="18395"/>
                  </a:cubicBezTo>
                  <a:cubicBezTo>
                    <a:pt x="166569" y="19110"/>
                    <a:pt x="162902" y="19753"/>
                    <a:pt x="159176" y="20134"/>
                  </a:cubicBezTo>
                  <a:cubicBezTo>
                    <a:pt x="156056" y="20467"/>
                    <a:pt x="152925" y="20527"/>
                    <a:pt x="149793" y="20539"/>
                  </a:cubicBezTo>
                  <a:cubicBezTo>
                    <a:pt x="149747" y="20539"/>
                    <a:pt x="149701" y="20539"/>
                    <a:pt x="149655" y="20539"/>
                  </a:cubicBezTo>
                  <a:cubicBezTo>
                    <a:pt x="144273" y="20539"/>
                    <a:pt x="138961" y="19855"/>
                    <a:pt x="133637" y="19324"/>
                  </a:cubicBezTo>
                  <a:cubicBezTo>
                    <a:pt x="131565" y="19110"/>
                    <a:pt x="129505" y="18967"/>
                    <a:pt x="127445" y="18860"/>
                  </a:cubicBezTo>
                  <a:cubicBezTo>
                    <a:pt x="125881" y="18781"/>
                    <a:pt x="124320" y="18740"/>
                    <a:pt x="122761" y="18740"/>
                  </a:cubicBezTo>
                  <a:cubicBezTo>
                    <a:pt x="119358" y="18740"/>
                    <a:pt x="115967" y="18935"/>
                    <a:pt x="112586" y="19360"/>
                  </a:cubicBezTo>
                  <a:cubicBezTo>
                    <a:pt x="111551" y="19503"/>
                    <a:pt x="110503" y="19598"/>
                    <a:pt x="109467" y="19717"/>
                  </a:cubicBezTo>
                  <a:cubicBezTo>
                    <a:pt x="107121" y="19991"/>
                    <a:pt x="104835" y="20396"/>
                    <a:pt x="102561" y="20848"/>
                  </a:cubicBezTo>
                  <a:cubicBezTo>
                    <a:pt x="100549" y="21253"/>
                    <a:pt x="98597" y="21753"/>
                    <a:pt x="96632" y="22277"/>
                  </a:cubicBezTo>
                  <a:cubicBezTo>
                    <a:pt x="93608" y="23087"/>
                    <a:pt x="90691" y="24063"/>
                    <a:pt x="88000" y="25396"/>
                  </a:cubicBezTo>
                  <a:cubicBezTo>
                    <a:pt x="85071" y="26825"/>
                    <a:pt x="82356" y="28468"/>
                    <a:pt x="79547" y="30016"/>
                  </a:cubicBezTo>
                  <a:cubicBezTo>
                    <a:pt x="74403" y="32873"/>
                    <a:pt x="70093" y="36350"/>
                    <a:pt x="66628" y="40410"/>
                  </a:cubicBezTo>
                  <a:cubicBezTo>
                    <a:pt x="63937" y="43565"/>
                    <a:pt x="61104" y="46625"/>
                    <a:pt x="57687" y="49364"/>
                  </a:cubicBezTo>
                  <a:cubicBezTo>
                    <a:pt x="55055" y="51471"/>
                    <a:pt x="52615" y="53709"/>
                    <a:pt x="50245" y="55995"/>
                  </a:cubicBezTo>
                  <a:cubicBezTo>
                    <a:pt x="49162" y="57043"/>
                    <a:pt x="47971" y="58019"/>
                    <a:pt x="46685" y="58924"/>
                  </a:cubicBezTo>
                  <a:cubicBezTo>
                    <a:pt x="44233" y="60651"/>
                    <a:pt x="41482" y="62067"/>
                    <a:pt x="38684" y="63449"/>
                  </a:cubicBezTo>
                  <a:cubicBezTo>
                    <a:pt x="35077" y="65211"/>
                    <a:pt x="31326" y="66770"/>
                    <a:pt x="27338" y="67961"/>
                  </a:cubicBezTo>
                  <a:cubicBezTo>
                    <a:pt x="24278" y="68878"/>
                    <a:pt x="21123" y="69604"/>
                    <a:pt x="18003" y="70438"/>
                  </a:cubicBezTo>
                  <a:cubicBezTo>
                    <a:pt x="14634" y="71354"/>
                    <a:pt x="11157" y="71985"/>
                    <a:pt x="7633" y="72497"/>
                  </a:cubicBezTo>
                  <a:cubicBezTo>
                    <a:pt x="5073" y="72866"/>
                    <a:pt x="2525" y="73236"/>
                    <a:pt x="1" y="73712"/>
                  </a:cubicBezTo>
                  <a:lnTo>
                    <a:pt x="1" y="74486"/>
                  </a:lnTo>
                  <a:cubicBezTo>
                    <a:pt x="834" y="74355"/>
                    <a:pt x="1680" y="74224"/>
                    <a:pt x="2501" y="74069"/>
                  </a:cubicBezTo>
                  <a:cubicBezTo>
                    <a:pt x="5001" y="73593"/>
                    <a:pt x="7549" y="73295"/>
                    <a:pt x="10050" y="72902"/>
                  </a:cubicBezTo>
                  <a:cubicBezTo>
                    <a:pt x="12038" y="72569"/>
                    <a:pt x="14015" y="72224"/>
                    <a:pt x="15955" y="71747"/>
                  </a:cubicBezTo>
                  <a:cubicBezTo>
                    <a:pt x="18289" y="71176"/>
                    <a:pt x="20611" y="70580"/>
                    <a:pt x="22944" y="69961"/>
                  </a:cubicBezTo>
                  <a:cubicBezTo>
                    <a:pt x="24968" y="69449"/>
                    <a:pt x="26992" y="68914"/>
                    <a:pt x="28957" y="68271"/>
                  </a:cubicBezTo>
                  <a:cubicBezTo>
                    <a:pt x="32684" y="67068"/>
                    <a:pt x="36208" y="65592"/>
                    <a:pt x="39577" y="63889"/>
                  </a:cubicBezTo>
                  <a:cubicBezTo>
                    <a:pt x="42649" y="62365"/>
                    <a:pt x="45685" y="60782"/>
                    <a:pt x="48305" y="58793"/>
                  </a:cubicBezTo>
                  <a:cubicBezTo>
                    <a:pt x="49876" y="57603"/>
                    <a:pt x="51222" y="56269"/>
                    <a:pt x="52591" y="54959"/>
                  </a:cubicBezTo>
                  <a:cubicBezTo>
                    <a:pt x="54520" y="53138"/>
                    <a:pt x="56556" y="51376"/>
                    <a:pt x="58663" y="49661"/>
                  </a:cubicBezTo>
                  <a:cubicBezTo>
                    <a:pt x="62092" y="46899"/>
                    <a:pt x="64914" y="43791"/>
                    <a:pt x="67628" y="40612"/>
                  </a:cubicBezTo>
                  <a:cubicBezTo>
                    <a:pt x="70414" y="37362"/>
                    <a:pt x="73808" y="34481"/>
                    <a:pt x="77761" y="32016"/>
                  </a:cubicBezTo>
                  <a:cubicBezTo>
                    <a:pt x="80380" y="30373"/>
                    <a:pt x="83214" y="28921"/>
                    <a:pt x="85916" y="27373"/>
                  </a:cubicBezTo>
                  <a:cubicBezTo>
                    <a:pt x="88512" y="25896"/>
                    <a:pt x="91286" y="24682"/>
                    <a:pt x="94298" y="23741"/>
                  </a:cubicBezTo>
                  <a:cubicBezTo>
                    <a:pt x="96215" y="23146"/>
                    <a:pt x="98168" y="22634"/>
                    <a:pt x="100144" y="22158"/>
                  </a:cubicBezTo>
                  <a:cubicBezTo>
                    <a:pt x="102716" y="21539"/>
                    <a:pt x="105347" y="21062"/>
                    <a:pt x="108002" y="20658"/>
                  </a:cubicBezTo>
                  <a:cubicBezTo>
                    <a:pt x="110110" y="20348"/>
                    <a:pt x="112229" y="20110"/>
                    <a:pt x="114360" y="19919"/>
                  </a:cubicBezTo>
                  <a:cubicBezTo>
                    <a:pt x="116944" y="19693"/>
                    <a:pt x="119528" y="19419"/>
                    <a:pt x="122135" y="19419"/>
                  </a:cubicBezTo>
                  <a:cubicBezTo>
                    <a:pt x="124254" y="19419"/>
                    <a:pt x="126350" y="19586"/>
                    <a:pt x="128469" y="19681"/>
                  </a:cubicBezTo>
                  <a:cubicBezTo>
                    <a:pt x="131660" y="19812"/>
                    <a:pt x="134839" y="20169"/>
                    <a:pt x="138006" y="20515"/>
                  </a:cubicBezTo>
                  <a:cubicBezTo>
                    <a:pt x="141149" y="20848"/>
                    <a:pt x="144293" y="21110"/>
                    <a:pt x="147460" y="21253"/>
                  </a:cubicBezTo>
                  <a:cubicBezTo>
                    <a:pt x="148471" y="21300"/>
                    <a:pt x="149484" y="21323"/>
                    <a:pt x="150497" y="21323"/>
                  </a:cubicBezTo>
                  <a:cubicBezTo>
                    <a:pt x="152298" y="21323"/>
                    <a:pt x="154099" y="21252"/>
                    <a:pt x="155889" y="21122"/>
                  </a:cubicBezTo>
                  <a:cubicBezTo>
                    <a:pt x="157116" y="21027"/>
                    <a:pt x="158354" y="21062"/>
                    <a:pt x="159568" y="20884"/>
                  </a:cubicBezTo>
                  <a:cubicBezTo>
                    <a:pt x="161473" y="20610"/>
                    <a:pt x="163378" y="20396"/>
                    <a:pt x="165272" y="20062"/>
                  </a:cubicBezTo>
                  <a:cubicBezTo>
                    <a:pt x="167772" y="19646"/>
                    <a:pt x="170260" y="19169"/>
                    <a:pt x="172713" y="18610"/>
                  </a:cubicBezTo>
                  <a:cubicBezTo>
                    <a:pt x="175439" y="17967"/>
                    <a:pt x="178023" y="17086"/>
                    <a:pt x="180595" y="16181"/>
                  </a:cubicBezTo>
                  <a:cubicBezTo>
                    <a:pt x="184369" y="14871"/>
                    <a:pt x="188060" y="13466"/>
                    <a:pt x="191596" y="11847"/>
                  </a:cubicBezTo>
                  <a:cubicBezTo>
                    <a:pt x="195906" y="9871"/>
                    <a:pt x="199919" y="7608"/>
                    <a:pt x="203717" y="5096"/>
                  </a:cubicBezTo>
                  <a:cubicBezTo>
                    <a:pt x="206110" y="3513"/>
                    <a:pt x="208348" y="1822"/>
                    <a:pt x="210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7"/>
            <p:cNvSpPr/>
            <p:nvPr/>
          </p:nvSpPr>
          <p:spPr>
            <a:xfrm>
              <a:off x="2640" y="791"/>
              <a:ext cx="5726453" cy="2136780"/>
            </a:xfrm>
            <a:custGeom>
              <a:avLst/>
              <a:gdLst/>
              <a:ahLst/>
              <a:cxnLst/>
              <a:rect l="l" t="t" r="r" b="b"/>
              <a:pathLst>
                <a:path w="179583" h="66926" extrusionOk="0">
                  <a:moveTo>
                    <a:pt x="177761" y="0"/>
                  </a:moveTo>
                  <a:cubicBezTo>
                    <a:pt x="177713" y="24"/>
                    <a:pt x="177666" y="36"/>
                    <a:pt x="177618" y="72"/>
                  </a:cubicBezTo>
                  <a:cubicBezTo>
                    <a:pt x="173867" y="1989"/>
                    <a:pt x="169986" y="3715"/>
                    <a:pt x="165819" y="5084"/>
                  </a:cubicBezTo>
                  <a:cubicBezTo>
                    <a:pt x="163128" y="5977"/>
                    <a:pt x="160354" y="6739"/>
                    <a:pt x="157615" y="7573"/>
                  </a:cubicBezTo>
                  <a:cubicBezTo>
                    <a:pt x="156389" y="7942"/>
                    <a:pt x="155115" y="8299"/>
                    <a:pt x="153805" y="8501"/>
                  </a:cubicBezTo>
                  <a:cubicBezTo>
                    <a:pt x="151786" y="8792"/>
                    <a:pt x="149764" y="8901"/>
                    <a:pt x="147738" y="8901"/>
                  </a:cubicBezTo>
                  <a:cubicBezTo>
                    <a:pt x="145941" y="8901"/>
                    <a:pt x="144142" y="8815"/>
                    <a:pt x="142340" y="8692"/>
                  </a:cubicBezTo>
                  <a:cubicBezTo>
                    <a:pt x="138827" y="8454"/>
                    <a:pt x="135386" y="7882"/>
                    <a:pt x="131946" y="7335"/>
                  </a:cubicBezTo>
                  <a:cubicBezTo>
                    <a:pt x="130231" y="7049"/>
                    <a:pt x="128493" y="6847"/>
                    <a:pt x="126766" y="6573"/>
                  </a:cubicBezTo>
                  <a:cubicBezTo>
                    <a:pt x="124909" y="6287"/>
                    <a:pt x="123028" y="6073"/>
                    <a:pt x="121158" y="5834"/>
                  </a:cubicBezTo>
                  <a:cubicBezTo>
                    <a:pt x="118622" y="5501"/>
                    <a:pt x="116086" y="5239"/>
                    <a:pt x="113503" y="5203"/>
                  </a:cubicBezTo>
                  <a:cubicBezTo>
                    <a:pt x="113336" y="5202"/>
                    <a:pt x="113169" y="5201"/>
                    <a:pt x="113002" y="5201"/>
                  </a:cubicBezTo>
                  <a:cubicBezTo>
                    <a:pt x="110850" y="5201"/>
                    <a:pt x="108717" y="5342"/>
                    <a:pt x="106573" y="5596"/>
                  </a:cubicBezTo>
                  <a:cubicBezTo>
                    <a:pt x="104514" y="5834"/>
                    <a:pt x="102466" y="6073"/>
                    <a:pt x="100442" y="6394"/>
                  </a:cubicBezTo>
                  <a:cubicBezTo>
                    <a:pt x="97870" y="6811"/>
                    <a:pt x="95322" y="7299"/>
                    <a:pt x="92774" y="7859"/>
                  </a:cubicBezTo>
                  <a:cubicBezTo>
                    <a:pt x="90036" y="8454"/>
                    <a:pt x="87345" y="9121"/>
                    <a:pt x="84725" y="9942"/>
                  </a:cubicBezTo>
                  <a:cubicBezTo>
                    <a:pt x="80499" y="11252"/>
                    <a:pt x="76558" y="12978"/>
                    <a:pt x="72664" y="14764"/>
                  </a:cubicBezTo>
                  <a:cubicBezTo>
                    <a:pt x="68366" y="16741"/>
                    <a:pt x="64592" y="19229"/>
                    <a:pt x="60853" y="21753"/>
                  </a:cubicBezTo>
                  <a:cubicBezTo>
                    <a:pt x="57222" y="24218"/>
                    <a:pt x="53912" y="26873"/>
                    <a:pt x="51043" y="29849"/>
                  </a:cubicBezTo>
                  <a:cubicBezTo>
                    <a:pt x="48376" y="32623"/>
                    <a:pt x="45578" y="35314"/>
                    <a:pt x="42470" y="37803"/>
                  </a:cubicBezTo>
                  <a:cubicBezTo>
                    <a:pt x="39374" y="40267"/>
                    <a:pt x="36457" y="42851"/>
                    <a:pt x="33707" y="45542"/>
                  </a:cubicBezTo>
                  <a:cubicBezTo>
                    <a:pt x="30933" y="48233"/>
                    <a:pt x="27861" y="50709"/>
                    <a:pt x="24420" y="52924"/>
                  </a:cubicBezTo>
                  <a:cubicBezTo>
                    <a:pt x="21694" y="54674"/>
                    <a:pt x="18896" y="56365"/>
                    <a:pt x="16229" y="58174"/>
                  </a:cubicBezTo>
                  <a:cubicBezTo>
                    <a:pt x="12585" y="60651"/>
                    <a:pt x="8633" y="62770"/>
                    <a:pt x="4239" y="64425"/>
                  </a:cubicBezTo>
                  <a:cubicBezTo>
                    <a:pt x="2810" y="64961"/>
                    <a:pt x="1405" y="65508"/>
                    <a:pt x="0" y="66068"/>
                  </a:cubicBezTo>
                  <a:lnTo>
                    <a:pt x="0" y="66925"/>
                  </a:lnTo>
                  <a:cubicBezTo>
                    <a:pt x="1227" y="66437"/>
                    <a:pt x="2477" y="65973"/>
                    <a:pt x="3727" y="65497"/>
                  </a:cubicBezTo>
                  <a:cubicBezTo>
                    <a:pt x="8073" y="63830"/>
                    <a:pt x="12216" y="61901"/>
                    <a:pt x="15872" y="59401"/>
                  </a:cubicBezTo>
                  <a:cubicBezTo>
                    <a:pt x="18158" y="57853"/>
                    <a:pt x="20491" y="56365"/>
                    <a:pt x="22860" y="54900"/>
                  </a:cubicBezTo>
                  <a:cubicBezTo>
                    <a:pt x="27028" y="52316"/>
                    <a:pt x="30873" y="49495"/>
                    <a:pt x="34195" y="46268"/>
                  </a:cubicBezTo>
                  <a:cubicBezTo>
                    <a:pt x="36755" y="43768"/>
                    <a:pt x="39434" y="41327"/>
                    <a:pt x="42303" y="39041"/>
                  </a:cubicBezTo>
                  <a:cubicBezTo>
                    <a:pt x="44923" y="36957"/>
                    <a:pt x="47399" y="34779"/>
                    <a:pt x="49685" y="32493"/>
                  </a:cubicBezTo>
                  <a:cubicBezTo>
                    <a:pt x="51388" y="30790"/>
                    <a:pt x="53043" y="29064"/>
                    <a:pt x="54841" y="27432"/>
                  </a:cubicBezTo>
                  <a:cubicBezTo>
                    <a:pt x="57365" y="25134"/>
                    <a:pt x="60341" y="23182"/>
                    <a:pt x="63246" y="21158"/>
                  </a:cubicBezTo>
                  <a:cubicBezTo>
                    <a:pt x="69271" y="16967"/>
                    <a:pt x="76165" y="13764"/>
                    <a:pt x="83535" y="11157"/>
                  </a:cubicBezTo>
                  <a:cubicBezTo>
                    <a:pt x="86297" y="10180"/>
                    <a:pt x="89202" y="9442"/>
                    <a:pt x="92131" y="8787"/>
                  </a:cubicBezTo>
                  <a:cubicBezTo>
                    <a:pt x="94858" y="8180"/>
                    <a:pt x="97632" y="7656"/>
                    <a:pt x="100394" y="7180"/>
                  </a:cubicBezTo>
                  <a:cubicBezTo>
                    <a:pt x="102347" y="6847"/>
                    <a:pt x="104335" y="6608"/>
                    <a:pt x="106299" y="6370"/>
                  </a:cubicBezTo>
                  <a:cubicBezTo>
                    <a:pt x="107728" y="6192"/>
                    <a:pt x="109157" y="6073"/>
                    <a:pt x="110610" y="5977"/>
                  </a:cubicBezTo>
                  <a:cubicBezTo>
                    <a:pt x="111281" y="5939"/>
                    <a:pt x="111950" y="5922"/>
                    <a:pt x="112617" y="5922"/>
                  </a:cubicBezTo>
                  <a:cubicBezTo>
                    <a:pt x="115928" y="5922"/>
                    <a:pt x="119198" y="6345"/>
                    <a:pt x="122468" y="6751"/>
                  </a:cubicBezTo>
                  <a:cubicBezTo>
                    <a:pt x="124314" y="6977"/>
                    <a:pt x="126123" y="7263"/>
                    <a:pt x="127957" y="7525"/>
                  </a:cubicBezTo>
                  <a:cubicBezTo>
                    <a:pt x="130445" y="7882"/>
                    <a:pt x="132934" y="8240"/>
                    <a:pt x="135410" y="8644"/>
                  </a:cubicBezTo>
                  <a:cubicBezTo>
                    <a:pt x="137541" y="8990"/>
                    <a:pt x="139697" y="9275"/>
                    <a:pt x="141875" y="9430"/>
                  </a:cubicBezTo>
                  <a:cubicBezTo>
                    <a:pt x="143681" y="9563"/>
                    <a:pt x="145499" y="9644"/>
                    <a:pt x="147323" y="9644"/>
                  </a:cubicBezTo>
                  <a:cubicBezTo>
                    <a:pt x="148110" y="9644"/>
                    <a:pt x="148897" y="9629"/>
                    <a:pt x="149686" y="9597"/>
                  </a:cubicBezTo>
                  <a:cubicBezTo>
                    <a:pt x="151484" y="9525"/>
                    <a:pt x="153270" y="9466"/>
                    <a:pt x="155020" y="9061"/>
                  </a:cubicBezTo>
                  <a:cubicBezTo>
                    <a:pt x="158473" y="8251"/>
                    <a:pt x="161818" y="7216"/>
                    <a:pt x="165152" y="6156"/>
                  </a:cubicBezTo>
                  <a:cubicBezTo>
                    <a:pt x="169676" y="4739"/>
                    <a:pt x="173915" y="2917"/>
                    <a:pt x="177951" y="834"/>
                  </a:cubicBezTo>
                  <a:cubicBezTo>
                    <a:pt x="178487" y="548"/>
                    <a:pt x="179047" y="274"/>
                    <a:pt x="1795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 name="Google Shape;1307;p17"/>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7"/>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17"/>
          <p:cNvGrpSpPr/>
          <p:nvPr/>
        </p:nvGrpSpPr>
        <p:grpSpPr>
          <a:xfrm>
            <a:off x="2389540" y="59425"/>
            <a:ext cx="6655287" cy="5022025"/>
            <a:chOff x="2389540" y="59425"/>
            <a:chExt cx="6655287" cy="5022025"/>
          </a:xfrm>
        </p:grpSpPr>
        <p:grpSp>
          <p:nvGrpSpPr>
            <p:cNvPr id="1310" name="Google Shape;1310;p17"/>
            <p:cNvGrpSpPr/>
            <p:nvPr/>
          </p:nvGrpSpPr>
          <p:grpSpPr>
            <a:xfrm flipH="1">
              <a:off x="2389540" y="59425"/>
              <a:ext cx="3610137" cy="5022025"/>
              <a:chOff x="-862921" y="59425"/>
              <a:chExt cx="3610137" cy="5022025"/>
            </a:xfrm>
          </p:grpSpPr>
          <p:sp>
            <p:nvSpPr>
              <p:cNvPr id="1311" name="Google Shape;1311;p17"/>
              <p:cNvSpPr/>
              <p:nvPr/>
            </p:nvSpPr>
            <p:spPr>
              <a:xfrm>
                <a:off x="2509271" y="5942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7"/>
              <p:cNvSpPr/>
              <p:nvPr/>
            </p:nvSpPr>
            <p:spPr>
              <a:xfrm>
                <a:off x="-862921" y="86331"/>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7"/>
              <p:cNvSpPr/>
              <p:nvPr/>
            </p:nvSpPr>
            <p:spPr>
              <a:xfrm>
                <a:off x="2535951" y="48318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7"/>
              <p:cNvSpPr/>
              <p:nvPr/>
            </p:nvSpPr>
            <p:spPr>
              <a:xfrm>
                <a:off x="298629" y="48965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17"/>
            <p:cNvSpPr/>
            <p:nvPr/>
          </p:nvSpPr>
          <p:spPr>
            <a:xfrm flipH="1">
              <a:off x="7059807" y="1029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7"/>
            <p:cNvSpPr/>
            <p:nvPr/>
          </p:nvSpPr>
          <p:spPr>
            <a:xfrm flipH="1">
              <a:off x="8780690" y="1022963"/>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7"/>
            <p:cNvSpPr/>
            <p:nvPr/>
          </p:nvSpPr>
          <p:spPr>
            <a:xfrm flipH="1">
              <a:off x="8780690" y="25527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7"/>
            <p:cNvSpPr/>
            <p:nvPr/>
          </p:nvSpPr>
          <p:spPr>
            <a:xfrm flipH="1">
              <a:off x="8860257" y="40825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7"/>
            <p:cNvSpPr/>
            <p:nvPr/>
          </p:nvSpPr>
          <p:spPr>
            <a:xfrm flipH="1">
              <a:off x="8104682" y="48477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 name="Google Shape;1320;p17"/>
          <p:cNvSpPr txBox="1">
            <a:spLocks noGrp="1"/>
          </p:cNvSpPr>
          <p:nvPr>
            <p:ph type="subTitle" idx="1"/>
          </p:nvPr>
        </p:nvSpPr>
        <p:spPr>
          <a:xfrm>
            <a:off x="715100" y="1454000"/>
            <a:ext cx="6841500" cy="295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b="1">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321" name="Google Shape;1321;p17"/>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322"/>
        <p:cNvGrpSpPr/>
        <p:nvPr/>
      </p:nvGrpSpPr>
      <p:grpSpPr>
        <a:xfrm>
          <a:off x="0" y="0"/>
          <a:ext cx="0" cy="0"/>
          <a:chOff x="0" y="0"/>
          <a:chExt cx="0" cy="0"/>
        </a:xfrm>
      </p:grpSpPr>
      <p:grpSp>
        <p:nvGrpSpPr>
          <p:cNvPr id="1323" name="Google Shape;1323;p18"/>
          <p:cNvGrpSpPr/>
          <p:nvPr/>
        </p:nvGrpSpPr>
        <p:grpSpPr>
          <a:xfrm>
            <a:off x="-16500" y="-85550"/>
            <a:ext cx="9177000" cy="5314500"/>
            <a:chOff x="-16500" y="-85550"/>
            <a:chExt cx="9177000" cy="5314500"/>
          </a:xfrm>
        </p:grpSpPr>
        <p:grpSp>
          <p:nvGrpSpPr>
            <p:cNvPr id="1324" name="Google Shape;1324;p18"/>
            <p:cNvGrpSpPr/>
            <p:nvPr/>
          </p:nvGrpSpPr>
          <p:grpSpPr>
            <a:xfrm>
              <a:off x="-16500" y="-85550"/>
              <a:ext cx="9177000" cy="5314500"/>
              <a:chOff x="-16500" y="-85550"/>
              <a:chExt cx="9177000" cy="5314500"/>
            </a:xfrm>
          </p:grpSpPr>
          <p:grpSp>
            <p:nvGrpSpPr>
              <p:cNvPr id="1325" name="Google Shape;1325;p18"/>
              <p:cNvGrpSpPr/>
              <p:nvPr/>
            </p:nvGrpSpPr>
            <p:grpSpPr>
              <a:xfrm>
                <a:off x="-16500" y="155363"/>
                <a:ext cx="9177000" cy="4832775"/>
                <a:chOff x="-16500" y="155363"/>
                <a:chExt cx="9177000" cy="4832775"/>
              </a:xfrm>
            </p:grpSpPr>
            <p:cxnSp>
              <p:nvCxnSpPr>
                <p:cNvPr id="1326" name="Google Shape;1326;p18"/>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27" name="Google Shape;1327;p18"/>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28" name="Google Shape;1328;p18"/>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29" name="Google Shape;1329;p18"/>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30" name="Google Shape;1330;p18"/>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31" name="Google Shape;1331;p18"/>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32" name="Google Shape;1332;p18"/>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33" name="Google Shape;1333;p18"/>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34" name="Google Shape;1334;p18"/>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35" name="Google Shape;1335;p18"/>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36" name="Google Shape;1336;p18"/>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37" name="Google Shape;1337;p18"/>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38" name="Google Shape;1338;p18"/>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339" name="Google Shape;1339;p18"/>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40" name="Google Shape;1340;p18"/>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41" name="Google Shape;1341;p18"/>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42" name="Google Shape;1342;p18"/>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43" name="Google Shape;1343;p18"/>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44" name="Google Shape;1344;p18"/>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45" name="Google Shape;1345;p18"/>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46" name="Google Shape;1346;p18"/>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47" name="Google Shape;1347;p18"/>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48" name="Google Shape;1348;p18"/>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49" name="Google Shape;1349;p18"/>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50" name="Google Shape;1350;p18"/>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51" name="Google Shape;1351;p18"/>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52" name="Google Shape;1352;p18"/>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53" name="Google Shape;1353;p18"/>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54" name="Google Shape;1354;p18"/>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55" name="Google Shape;1355;p18"/>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56" name="Google Shape;1356;p18"/>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57" name="Google Shape;1357;p18"/>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58" name="Google Shape;1358;p18"/>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359" name="Google Shape;1359;p18"/>
            <p:cNvSpPr/>
            <p:nvPr/>
          </p:nvSpPr>
          <p:spPr>
            <a:xfrm>
              <a:off x="1153" y="1880"/>
              <a:ext cx="6388640" cy="5141195"/>
            </a:xfrm>
            <a:custGeom>
              <a:avLst/>
              <a:gdLst/>
              <a:ahLst/>
              <a:cxnLst/>
              <a:rect l="l" t="t" r="r" b="b"/>
              <a:pathLst>
                <a:path w="199645" h="160700" extrusionOk="0">
                  <a:moveTo>
                    <a:pt x="0" y="1"/>
                  </a:moveTo>
                  <a:lnTo>
                    <a:pt x="0" y="14788"/>
                  </a:lnTo>
                  <a:cubicBezTo>
                    <a:pt x="941" y="15146"/>
                    <a:pt x="1882" y="15515"/>
                    <a:pt x="2846" y="15824"/>
                  </a:cubicBezTo>
                  <a:cubicBezTo>
                    <a:pt x="5215" y="16550"/>
                    <a:pt x="7561" y="17312"/>
                    <a:pt x="9811" y="18241"/>
                  </a:cubicBezTo>
                  <a:cubicBezTo>
                    <a:pt x="11478" y="18908"/>
                    <a:pt x="13216" y="19527"/>
                    <a:pt x="14645" y="20503"/>
                  </a:cubicBezTo>
                  <a:cubicBezTo>
                    <a:pt x="17788" y="22623"/>
                    <a:pt x="20003" y="25242"/>
                    <a:pt x="21301" y="28266"/>
                  </a:cubicBezTo>
                  <a:cubicBezTo>
                    <a:pt x="22539" y="31159"/>
                    <a:pt x="22849" y="34207"/>
                    <a:pt x="23515" y="37196"/>
                  </a:cubicBezTo>
                  <a:cubicBezTo>
                    <a:pt x="24313" y="40708"/>
                    <a:pt x="25206" y="44209"/>
                    <a:pt x="27147" y="47495"/>
                  </a:cubicBezTo>
                  <a:cubicBezTo>
                    <a:pt x="29683" y="51769"/>
                    <a:pt x="32433" y="55948"/>
                    <a:pt x="35957" y="59818"/>
                  </a:cubicBezTo>
                  <a:cubicBezTo>
                    <a:pt x="37922" y="61973"/>
                    <a:pt x="39874" y="64152"/>
                    <a:pt x="42434" y="65949"/>
                  </a:cubicBezTo>
                  <a:cubicBezTo>
                    <a:pt x="44339" y="67295"/>
                    <a:pt x="46423" y="68426"/>
                    <a:pt x="48792" y="69236"/>
                  </a:cubicBezTo>
                  <a:cubicBezTo>
                    <a:pt x="51197" y="70069"/>
                    <a:pt x="53745" y="70652"/>
                    <a:pt x="56293" y="71188"/>
                  </a:cubicBezTo>
                  <a:cubicBezTo>
                    <a:pt x="61663" y="72355"/>
                    <a:pt x="67199" y="72712"/>
                    <a:pt x="72748" y="72926"/>
                  </a:cubicBezTo>
                  <a:cubicBezTo>
                    <a:pt x="75712" y="73046"/>
                    <a:pt x="78701" y="72986"/>
                    <a:pt x="81665" y="73034"/>
                  </a:cubicBezTo>
                  <a:cubicBezTo>
                    <a:pt x="84940" y="73093"/>
                    <a:pt x="88226" y="73034"/>
                    <a:pt x="91488" y="73284"/>
                  </a:cubicBezTo>
                  <a:cubicBezTo>
                    <a:pt x="95786" y="73617"/>
                    <a:pt x="100001" y="74319"/>
                    <a:pt x="104085" y="75415"/>
                  </a:cubicBezTo>
                  <a:cubicBezTo>
                    <a:pt x="107133" y="76248"/>
                    <a:pt x="110002" y="77320"/>
                    <a:pt x="112419" y="78975"/>
                  </a:cubicBezTo>
                  <a:cubicBezTo>
                    <a:pt x="117539" y="82487"/>
                    <a:pt x="119480" y="87012"/>
                    <a:pt x="119408" y="92095"/>
                  </a:cubicBezTo>
                  <a:cubicBezTo>
                    <a:pt x="119373" y="94000"/>
                    <a:pt x="119158" y="95905"/>
                    <a:pt x="118932" y="97810"/>
                  </a:cubicBezTo>
                  <a:cubicBezTo>
                    <a:pt x="118634" y="100311"/>
                    <a:pt x="118182" y="102811"/>
                    <a:pt x="118003" y="105311"/>
                  </a:cubicBezTo>
                  <a:cubicBezTo>
                    <a:pt x="117872" y="107383"/>
                    <a:pt x="117801" y="109455"/>
                    <a:pt x="118110" y="111526"/>
                  </a:cubicBezTo>
                  <a:cubicBezTo>
                    <a:pt x="118539" y="114408"/>
                    <a:pt x="119468" y="117206"/>
                    <a:pt x="121135" y="119837"/>
                  </a:cubicBezTo>
                  <a:cubicBezTo>
                    <a:pt x="122766" y="122433"/>
                    <a:pt x="124945" y="124719"/>
                    <a:pt x="127826" y="126600"/>
                  </a:cubicBezTo>
                  <a:cubicBezTo>
                    <a:pt x="130148" y="128100"/>
                    <a:pt x="132791" y="129279"/>
                    <a:pt x="135482" y="130350"/>
                  </a:cubicBezTo>
                  <a:cubicBezTo>
                    <a:pt x="138577" y="131588"/>
                    <a:pt x="141875" y="132446"/>
                    <a:pt x="145197" y="133279"/>
                  </a:cubicBezTo>
                  <a:cubicBezTo>
                    <a:pt x="151853" y="134946"/>
                    <a:pt x="158604" y="136375"/>
                    <a:pt x="165354" y="137827"/>
                  </a:cubicBezTo>
                  <a:cubicBezTo>
                    <a:pt x="169236" y="138661"/>
                    <a:pt x="173070" y="139577"/>
                    <a:pt x="176737" y="140875"/>
                  </a:cubicBezTo>
                  <a:cubicBezTo>
                    <a:pt x="179844" y="141971"/>
                    <a:pt x="182702" y="143399"/>
                    <a:pt x="185214" y="145185"/>
                  </a:cubicBezTo>
                  <a:cubicBezTo>
                    <a:pt x="186810" y="146316"/>
                    <a:pt x="188274" y="147543"/>
                    <a:pt x="189322" y="149019"/>
                  </a:cubicBezTo>
                  <a:cubicBezTo>
                    <a:pt x="191393" y="151900"/>
                    <a:pt x="191751" y="154972"/>
                    <a:pt x="191024" y="158151"/>
                  </a:cubicBezTo>
                  <a:cubicBezTo>
                    <a:pt x="190834" y="159008"/>
                    <a:pt x="190572" y="159866"/>
                    <a:pt x="190298" y="160699"/>
                  </a:cubicBezTo>
                  <a:lnTo>
                    <a:pt x="197632" y="160699"/>
                  </a:lnTo>
                  <a:cubicBezTo>
                    <a:pt x="197656" y="160580"/>
                    <a:pt x="197704" y="160473"/>
                    <a:pt x="197739" y="160354"/>
                  </a:cubicBezTo>
                  <a:cubicBezTo>
                    <a:pt x="199002" y="156603"/>
                    <a:pt x="199644" y="152805"/>
                    <a:pt x="199192" y="148924"/>
                  </a:cubicBezTo>
                  <a:cubicBezTo>
                    <a:pt x="198882" y="146257"/>
                    <a:pt x="198394" y="143661"/>
                    <a:pt x="197370" y="141125"/>
                  </a:cubicBezTo>
                  <a:cubicBezTo>
                    <a:pt x="196358" y="138625"/>
                    <a:pt x="194549" y="136494"/>
                    <a:pt x="191822" y="134863"/>
                  </a:cubicBezTo>
                  <a:cubicBezTo>
                    <a:pt x="189298" y="133339"/>
                    <a:pt x="186345" y="132481"/>
                    <a:pt x="183309" y="131791"/>
                  </a:cubicBezTo>
                  <a:cubicBezTo>
                    <a:pt x="178820" y="130779"/>
                    <a:pt x="174225" y="130100"/>
                    <a:pt x="169665" y="129243"/>
                  </a:cubicBezTo>
                  <a:cubicBezTo>
                    <a:pt x="162652" y="127945"/>
                    <a:pt x="155841" y="126243"/>
                    <a:pt x="149317" y="123909"/>
                  </a:cubicBezTo>
                  <a:cubicBezTo>
                    <a:pt x="145054" y="122373"/>
                    <a:pt x="141613" y="120111"/>
                    <a:pt x="139196" y="116991"/>
                  </a:cubicBezTo>
                  <a:cubicBezTo>
                    <a:pt x="138387" y="115908"/>
                    <a:pt x="137803" y="114789"/>
                    <a:pt x="137577" y="113550"/>
                  </a:cubicBezTo>
                  <a:cubicBezTo>
                    <a:pt x="137280" y="111848"/>
                    <a:pt x="137327" y="110145"/>
                    <a:pt x="137625" y="108455"/>
                  </a:cubicBezTo>
                  <a:cubicBezTo>
                    <a:pt x="138053" y="105954"/>
                    <a:pt x="138923" y="103514"/>
                    <a:pt x="139839" y="101108"/>
                  </a:cubicBezTo>
                  <a:cubicBezTo>
                    <a:pt x="141316" y="97215"/>
                    <a:pt x="142887" y="93369"/>
                    <a:pt x="144161" y="89440"/>
                  </a:cubicBezTo>
                  <a:cubicBezTo>
                    <a:pt x="144888" y="87178"/>
                    <a:pt x="145447" y="84892"/>
                    <a:pt x="145423" y="82559"/>
                  </a:cubicBezTo>
                  <a:cubicBezTo>
                    <a:pt x="145411" y="80987"/>
                    <a:pt x="145138" y="79415"/>
                    <a:pt x="144769" y="77856"/>
                  </a:cubicBezTo>
                  <a:cubicBezTo>
                    <a:pt x="143709" y="73498"/>
                    <a:pt x="140792" y="69855"/>
                    <a:pt x="136958" y="66604"/>
                  </a:cubicBezTo>
                  <a:cubicBezTo>
                    <a:pt x="134255" y="64330"/>
                    <a:pt x="130945" y="62616"/>
                    <a:pt x="127469" y="61068"/>
                  </a:cubicBezTo>
                  <a:cubicBezTo>
                    <a:pt x="123778" y="59413"/>
                    <a:pt x="119777" y="58401"/>
                    <a:pt x="115598" y="57746"/>
                  </a:cubicBezTo>
                  <a:cubicBezTo>
                    <a:pt x="113205" y="57377"/>
                    <a:pt x="110800" y="57055"/>
                    <a:pt x="108359" y="57020"/>
                  </a:cubicBezTo>
                  <a:cubicBezTo>
                    <a:pt x="107602" y="57013"/>
                    <a:pt x="106844" y="57009"/>
                    <a:pt x="106086" y="57009"/>
                  </a:cubicBezTo>
                  <a:cubicBezTo>
                    <a:pt x="104339" y="57009"/>
                    <a:pt x="102590" y="57029"/>
                    <a:pt x="100846" y="57079"/>
                  </a:cubicBezTo>
                  <a:cubicBezTo>
                    <a:pt x="98322" y="57151"/>
                    <a:pt x="95786" y="57186"/>
                    <a:pt x="93262" y="57210"/>
                  </a:cubicBezTo>
                  <a:cubicBezTo>
                    <a:pt x="93067" y="57214"/>
                    <a:pt x="92873" y="57216"/>
                    <a:pt x="92679" y="57216"/>
                  </a:cubicBezTo>
                  <a:cubicBezTo>
                    <a:pt x="90996" y="57216"/>
                    <a:pt x="89329" y="57091"/>
                    <a:pt x="87642" y="57091"/>
                  </a:cubicBezTo>
                  <a:cubicBezTo>
                    <a:pt x="85142" y="57091"/>
                    <a:pt x="82630" y="56936"/>
                    <a:pt x="80177" y="56543"/>
                  </a:cubicBezTo>
                  <a:cubicBezTo>
                    <a:pt x="74629" y="55651"/>
                    <a:pt x="69604" y="53757"/>
                    <a:pt x="64818" y="51543"/>
                  </a:cubicBezTo>
                  <a:cubicBezTo>
                    <a:pt x="61853" y="50174"/>
                    <a:pt x="59294" y="48447"/>
                    <a:pt x="57031" y="46459"/>
                  </a:cubicBezTo>
                  <a:cubicBezTo>
                    <a:pt x="55555" y="45149"/>
                    <a:pt x="54281" y="43732"/>
                    <a:pt x="53150" y="42232"/>
                  </a:cubicBezTo>
                  <a:cubicBezTo>
                    <a:pt x="51293" y="39744"/>
                    <a:pt x="50912" y="36993"/>
                    <a:pt x="50650" y="34219"/>
                  </a:cubicBezTo>
                  <a:cubicBezTo>
                    <a:pt x="50519" y="32850"/>
                    <a:pt x="50412" y="31469"/>
                    <a:pt x="50197" y="30100"/>
                  </a:cubicBezTo>
                  <a:cubicBezTo>
                    <a:pt x="49590" y="26123"/>
                    <a:pt x="47852" y="22480"/>
                    <a:pt x="44780" y="19217"/>
                  </a:cubicBezTo>
                  <a:cubicBezTo>
                    <a:pt x="42303" y="16586"/>
                    <a:pt x="39339" y="14276"/>
                    <a:pt x="36207" y="12062"/>
                  </a:cubicBezTo>
                  <a:cubicBezTo>
                    <a:pt x="33088" y="9847"/>
                    <a:pt x="29457" y="8311"/>
                    <a:pt x="25408" y="7347"/>
                  </a:cubicBezTo>
                  <a:cubicBezTo>
                    <a:pt x="20670" y="6216"/>
                    <a:pt x="15907" y="5144"/>
                    <a:pt x="11240" y="3847"/>
                  </a:cubicBezTo>
                  <a:cubicBezTo>
                    <a:pt x="7501" y="2799"/>
                    <a:pt x="3882" y="1608"/>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8"/>
            <p:cNvSpPr/>
            <p:nvPr/>
          </p:nvSpPr>
          <p:spPr>
            <a:xfrm>
              <a:off x="2412513" y="1145"/>
              <a:ext cx="6364608" cy="5142314"/>
            </a:xfrm>
            <a:custGeom>
              <a:avLst/>
              <a:gdLst/>
              <a:ahLst/>
              <a:cxnLst/>
              <a:rect l="l" t="t" r="r" b="b"/>
              <a:pathLst>
                <a:path w="198894" h="160735" extrusionOk="0">
                  <a:moveTo>
                    <a:pt x="0" y="0"/>
                  </a:moveTo>
                  <a:cubicBezTo>
                    <a:pt x="95" y="214"/>
                    <a:pt x="167" y="405"/>
                    <a:pt x="250" y="607"/>
                  </a:cubicBezTo>
                  <a:cubicBezTo>
                    <a:pt x="2310" y="5941"/>
                    <a:pt x="4346" y="11263"/>
                    <a:pt x="6465" y="16585"/>
                  </a:cubicBezTo>
                  <a:cubicBezTo>
                    <a:pt x="7787" y="19895"/>
                    <a:pt x="9323" y="23146"/>
                    <a:pt x="11525" y="26194"/>
                  </a:cubicBezTo>
                  <a:cubicBezTo>
                    <a:pt x="13264" y="28623"/>
                    <a:pt x="15228" y="30932"/>
                    <a:pt x="17800" y="32897"/>
                  </a:cubicBezTo>
                  <a:cubicBezTo>
                    <a:pt x="21610" y="35814"/>
                    <a:pt x="26051" y="37993"/>
                    <a:pt x="31194" y="39350"/>
                  </a:cubicBezTo>
                  <a:cubicBezTo>
                    <a:pt x="33623" y="39993"/>
                    <a:pt x="36088" y="40517"/>
                    <a:pt x="38648" y="40565"/>
                  </a:cubicBezTo>
                  <a:cubicBezTo>
                    <a:pt x="38868" y="40571"/>
                    <a:pt x="39088" y="40574"/>
                    <a:pt x="39307" y="40574"/>
                  </a:cubicBezTo>
                  <a:cubicBezTo>
                    <a:pt x="41918" y="40574"/>
                    <a:pt x="44448" y="40124"/>
                    <a:pt x="46887" y="39410"/>
                  </a:cubicBezTo>
                  <a:cubicBezTo>
                    <a:pt x="51018" y="38183"/>
                    <a:pt x="54983" y="36683"/>
                    <a:pt x="58984" y="35254"/>
                  </a:cubicBezTo>
                  <a:cubicBezTo>
                    <a:pt x="63056" y="33802"/>
                    <a:pt x="67259" y="32683"/>
                    <a:pt x="71783" y="32397"/>
                  </a:cubicBezTo>
                  <a:cubicBezTo>
                    <a:pt x="72557" y="32343"/>
                    <a:pt x="73328" y="32313"/>
                    <a:pt x="74099" y="32313"/>
                  </a:cubicBezTo>
                  <a:cubicBezTo>
                    <a:pt x="74870" y="32313"/>
                    <a:pt x="75641" y="32343"/>
                    <a:pt x="76414" y="32409"/>
                  </a:cubicBezTo>
                  <a:cubicBezTo>
                    <a:pt x="81129" y="32814"/>
                    <a:pt x="85535" y="33885"/>
                    <a:pt x="89464" y="35921"/>
                  </a:cubicBezTo>
                  <a:cubicBezTo>
                    <a:pt x="94952" y="38767"/>
                    <a:pt x="98977" y="42517"/>
                    <a:pt x="101084" y="47339"/>
                  </a:cubicBezTo>
                  <a:cubicBezTo>
                    <a:pt x="101977" y="49399"/>
                    <a:pt x="102572" y="51506"/>
                    <a:pt x="102918" y="53673"/>
                  </a:cubicBezTo>
                  <a:cubicBezTo>
                    <a:pt x="103203" y="55495"/>
                    <a:pt x="103477" y="57328"/>
                    <a:pt x="103442" y="59174"/>
                  </a:cubicBezTo>
                  <a:cubicBezTo>
                    <a:pt x="103406" y="60305"/>
                    <a:pt x="103549" y="61448"/>
                    <a:pt x="103394" y="62579"/>
                  </a:cubicBezTo>
                  <a:cubicBezTo>
                    <a:pt x="103108" y="64484"/>
                    <a:pt x="102799" y="66377"/>
                    <a:pt x="102382" y="68270"/>
                  </a:cubicBezTo>
                  <a:cubicBezTo>
                    <a:pt x="101739" y="71068"/>
                    <a:pt x="100906" y="73819"/>
                    <a:pt x="100251" y="76617"/>
                  </a:cubicBezTo>
                  <a:cubicBezTo>
                    <a:pt x="99524" y="79724"/>
                    <a:pt x="98822" y="82820"/>
                    <a:pt x="98929" y="85987"/>
                  </a:cubicBezTo>
                  <a:cubicBezTo>
                    <a:pt x="98953" y="86987"/>
                    <a:pt x="99155" y="87975"/>
                    <a:pt x="99417" y="88940"/>
                  </a:cubicBezTo>
                  <a:cubicBezTo>
                    <a:pt x="100191" y="91690"/>
                    <a:pt x="101799" y="94190"/>
                    <a:pt x="103799" y="96559"/>
                  </a:cubicBezTo>
                  <a:cubicBezTo>
                    <a:pt x="107609" y="101060"/>
                    <a:pt x="113026" y="104037"/>
                    <a:pt x="119467" y="106025"/>
                  </a:cubicBezTo>
                  <a:cubicBezTo>
                    <a:pt x="121253" y="106573"/>
                    <a:pt x="123123" y="106918"/>
                    <a:pt x="125063" y="107013"/>
                  </a:cubicBezTo>
                  <a:cubicBezTo>
                    <a:pt x="125429" y="107031"/>
                    <a:pt x="125794" y="107040"/>
                    <a:pt x="126158" y="107040"/>
                  </a:cubicBezTo>
                  <a:cubicBezTo>
                    <a:pt x="128185" y="107040"/>
                    <a:pt x="130183" y="106777"/>
                    <a:pt x="132171" y="106454"/>
                  </a:cubicBezTo>
                  <a:cubicBezTo>
                    <a:pt x="134315" y="106120"/>
                    <a:pt x="136458" y="105846"/>
                    <a:pt x="138636" y="105751"/>
                  </a:cubicBezTo>
                  <a:cubicBezTo>
                    <a:pt x="138821" y="105745"/>
                    <a:pt x="139004" y="105742"/>
                    <a:pt x="139186" y="105742"/>
                  </a:cubicBezTo>
                  <a:cubicBezTo>
                    <a:pt x="142083" y="105742"/>
                    <a:pt x="144678" y="106534"/>
                    <a:pt x="147030" y="107811"/>
                  </a:cubicBezTo>
                  <a:cubicBezTo>
                    <a:pt x="150031" y="109442"/>
                    <a:pt x="152376" y="111561"/>
                    <a:pt x="154305" y="113943"/>
                  </a:cubicBezTo>
                  <a:cubicBezTo>
                    <a:pt x="156329" y="116443"/>
                    <a:pt x="157937" y="119110"/>
                    <a:pt x="159461" y="121801"/>
                  </a:cubicBezTo>
                  <a:cubicBezTo>
                    <a:pt x="160473" y="123610"/>
                    <a:pt x="161246" y="125492"/>
                    <a:pt x="161735" y="127444"/>
                  </a:cubicBezTo>
                  <a:cubicBezTo>
                    <a:pt x="162223" y="129385"/>
                    <a:pt x="162639" y="131338"/>
                    <a:pt x="162866" y="133314"/>
                  </a:cubicBezTo>
                  <a:cubicBezTo>
                    <a:pt x="163092" y="135326"/>
                    <a:pt x="163306" y="137338"/>
                    <a:pt x="163342" y="139362"/>
                  </a:cubicBezTo>
                  <a:cubicBezTo>
                    <a:pt x="163401" y="143113"/>
                    <a:pt x="163425" y="146875"/>
                    <a:pt x="163116" y="150626"/>
                  </a:cubicBezTo>
                  <a:cubicBezTo>
                    <a:pt x="162854" y="153840"/>
                    <a:pt x="163330" y="157067"/>
                    <a:pt x="163390" y="160294"/>
                  </a:cubicBezTo>
                  <a:cubicBezTo>
                    <a:pt x="163390" y="160436"/>
                    <a:pt x="163413" y="160591"/>
                    <a:pt x="163425" y="160734"/>
                  </a:cubicBezTo>
                  <a:lnTo>
                    <a:pt x="198894" y="160734"/>
                  </a:lnTo>
                  <a:cubicBezTo>
                    <a:pt x="196037" y="156126"/>
                    <a:pt x="193965" y="151304"/>
                    <a:pt x="192179" y="146399"/>
                  </a:cubicBezTo>
                  <a:cubicBezTo>
                    <a:pt x="190179" y="140922"/>
                    <a:pt x="189119" y="135350"/>
                    <a:pt x="187988" y="129778"/>
                  </a:cubicBezTo>
                  <a:cubicBezTo>
                    <a:pt x="187559" y="127682"/>
                    <a:pt x="187154" y="125587"/>
                    <a:pt x="186738" y="123479"/>
                  </a:cubicBezTo>
                  <a:cubicBezTo>
                    <a:pt x="186214" y="120836"/>
                    <a:pt x="185571" y="118217"/>
                    <a:pt x="184880" y="115586"/>
                  </a:cubicBezTo>
                  <a:cubicBezTo>
                    <a:pt x="183630" y="110835"/>
                    <a:pt x="182285" y="106120"/>
                    <a:pt x="180094" y="101548"/>
                  </a:cubicBezTo>
                  <a:cubicBezTo>
                    <a:pt x="178511" y="98214"/>
                    <a:pt x="176344" y="95131"/>
                    <a:pt x="173177" y="92499"/>
                  </a:cubicBezTo>
                  <a:cubicBezTo>
                    <a:pt x="171212" y="90856"/>
                    <a:pt x="168890" y="89654"/>
                    <a:pt x="166104" y="88951"/>
                  </a:cubicBezTo>
                  <a:cubicBezTo>
                    <a:pt x="164425" y="88535"/>
                    <a:pt x="162675" y="88404"/>
                    <a:pt x="160925" y="88261"/>
                  </a:cubicBezTo>
                  <a:cubicBezTo>
                    <a:pt x="160035" y="88180"/>
                    <a:pt x="159141" y="88145"/>
                    <a:pt x="158248" y="88145"/>
                  </a:cubicBezTo>
                  <a:cubicBezTo>
                    <a:pt x="157433" y="88145"/>
                    <a:pt x="156618" y="88174"/>
                    <a:pt x="155805" y="88225"/>
                  </a:cubicBezTo>
                  <a:cubicBezTo>
                    <a:pt x="153365" y="88380"/>
                    <a:pt x="150924" y="88582"/>
                    <a:pt x="148483" y="88797"/>
                  </a:cubicBezTo>
                  <a:cubicBezTo>
                    <a:pt x="145983" y="88999"/>
                    <a:pt x="143470" y="89249"/>
                    <a:pt x="140946" y="89285"/>
                  </a:cubicBezTo>
                  <a:cubicBezTo>
                    <a:pt x="140603" y="89287"/>
                    <a:pt x="140261" y="89288"/>
                    <a:pt x="139919" y="89288"/>
                  </a:cubicBezTo>
                  <a:cubicBezTo>
                    <a:pt x="138244" y="89288"/>
                    <a:pt x="136585" y="89248"/>
                    <a:pt x="134934" y="89011"/>
                  </a:cubicBezTo>
                  <a:cubicBezTo>
                    <a:pt x="130445" y="88392"/>
                    <a:pt x="127278" y="86499"/>
                    <a:pt x="125504" y="83296"/>
                  </a:cubicBezTo>
                  <a:cubicBezTo>
                    <a:pt x="124349" y="81200"/>
                    <a:pt x="124004" y="78998"/>
                    <a:pt x="123825" y="76771"/>
                  </a:cubicBezTo>
                  <a:cubicBezTo>
                    <a:pt x="123682" y="74997"/>
                    <a:pt x="123897" y="73223"/>
                    <a:pt x="124158" y="71473"/>
                  </a:cubicBezTo>
                  <a:cubicBezTo>
                    <a:pt x="124587" y="68497"/>
                    <a:pt x="125194" y="65532"/>
                    <a:pt x="125897" y="62579"/>
                  </a:cubicBezTo>
                  <a:cubicBezTo>
                    <a:pt x="126695" y="59114"/>
                    <a:pt x="127576" y="55650"/>
                    <a:pt x="128064" y="52137"/>
                  </a:cubicBezTo>
                  <a:cubicBezTo>
                    <a:pt x="128480" y="49173"/>
                    <a:pt x="128838" y="46232"/>
                    <a:pt x="128635" y="43232"/>
                  </a:cubicBezTo>
                  <a:cubicBezTo>
                    <a:pt x="128421" y="40279"/>
                    <a:pt x="127873" y="37386"/>
                    <a:pt x="126456" y="34599"/>
                  </a:cubicBezTo>
                  <a:cubicBezTo>
                    <a:pt x="124885" y="31492"/>
                    <a:pt x="122694" y="28670"/>
                    <a:pt x="119575" y="26289"/>
                  </a:cubicBezTo>
                  <a:cubicBezTo>
                    <a:pt x="117765" y="24920"/>
                    <a:pt x="115800" y="23670"/>
                    <a:pt x="113776" y="22503"/>
                  </a:cubicBezTo>
                  <a:cubicBezTo>
                    <a:pt x="111264" y="21062"/>
                    <a:pt x="108597" y="19812"/>
                    <a:pt x="105668" y="18919"/>
                  </a:cubicBezTo>
                  <a:cubicBezTo>
                    <a:pt x="101858" y="17752"/>
                    <a:pt x="97917" y="16966"/>
                    <a:pt x="93798" y="16657"/>
                  </a:cubicBezTo>
                  <a:cubicBezTo>
                    <a:pt x="92439" y="16547"/>
                    <a:pt x="91088" y="16502"/>
                    <a:pt x="89741" y="16502"/>
                  </a:cubicBezTo>
                  <a:cubicBezTo>
                    <a:pt x="87581" y="16502"/>
                    <a:pt x="85433" y="16617"/>
                    <a:pt x="83284" y="16764"/>
                  </a:cubicBezTo>
                  <a:cubicBezTo>
                    <a:pt x="81260" y="16895"/>
                    <a:pt x="79248" y="17181"/>
                    <a:pt x="77260" y="17538"/>
                  </a:cubicBezTo>
                  <a:cubicBezTo>
                    <a:pt x="72819" y="18324"/>
                    <a:pt x="68509" y="19407"/>
                    <a:pt x="64341" y="20776"/>
                  </a:cubicBezTo>
                  <a:cubicBezTo>
                    <a:pt x="59829" y="22265"/>
                    <a:pt x="55412" y="23920"/>
                    <a:pt x="50792" y="25217"/>
                  </a:cubicBezTo>
                  <a:cubicBezTo>
                    <a:pt x="47572" y="26121"/>
                    <a:pt x="44278" y="26676"/>
                    <a:pt x="40872" y="26676"/>
                  </a:cubicBezTo>
                  <a:cubicBezTo>
                    <a:pt x="40148" y="26676"/>
                    <a:pt x="39418" y="26651"/>
                    <a:pt x="38684" y="26599"/>
                  </a:cubicBezTo>
                  <a:cubicBezTo>
                    <a:pt x="34278" y="26301"/>
                    <a:pt x="30349" y="25110"/>
                    <a:pt x="26980" y="22931"/>
                  </a:cubicBezTo>
                  <a:cubicBezTo>
                    <a:pt x="23872" y="20931"/>
                    <a:pt x="21134" y="18633"/>
                    <a:pt x="18693" y="16169"/>
                  </a:cubicBezTo>
                  <a:cubicBezTo>
                    <a:pt x="16895" y="14335"/>
                    <a:pt x="15490" y="12335"/>
                    <a:pt x="14097" y="10335"/>
                  </a:cubicBezTo>
                  <a:cubicBezTo>
                    <a:pt x="11752" y="6977"/>
                    <a:pt x="9668" y="3608"/>
                    <a:pt x="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8"/>
            <p:cNvSpPr/>
            <p:nvPr/>
          </p:nvSpPr>
          <p:spPr>
            <a:xfrm>
              <a:off x="55265" y="1145"/>
              <a:ext cx="7263776" cy="5141547"/>
            </a:xfrm>
            <a:custGeom>
              <a:avLst/>
              <a:gdLst/>
              <a:ahLst/>
              <a:cxnLst/>
              <a:rect l="l" t="t" r="r" b="b"/>
              <a:pathLst>
                <a:path w="226993" h="160711" extrusionOk="0">
                  <a:moveTo>
                    <a:pt x="0" y="0"/>
                  </a:moveTo>
                  <a:cubicBezTo>
                    <a:pt x="1822" y="833"/>
                    <a:pt x="3727" y="1548"/>
                    <a:pt x="5715" y="2179"/>
                  </a:cubicBezTo>
                  <a:cubicBezTo>
                    <a:pt x="11216" y="3905"/>
                    <a:pt x="16871" y="5298"/>
                    <a:pt x="22586" y="6548"/>
                  </a:cubicBezTo>
                  <a:cubicBezTo>
                    <a:pt x="27539" y="7632"/>
                    <a:pt x="31933" y="9454"/>
                    <a:pt x="35636" y="12180"/>
                  </a:cubicBezTo>
                  <a:cubicBezTo>
                    <a:pt x="37779" y="13740"/>
                    <a:pt x="39827" y="15371"/>
                    <a:pt x="41743" y="17097"/>
                  </a:cubicBezTo>
                  <a:cubicBezTo>
                    <a:pt x="46327" y="21193"/>
                    <a:pt x="48756" y="25932"/>
                    <a:pt x="49268" y="31254"/>
                  </a:cubicBezTo>
                  <a:cubicBezTo>
                    <a:pt x="49447" y="32980"/>
                    <a:pt x="49506" y="34719"/>
                    <a:pt x="49828" y="36433"/>
                  </a:cubicBezTo>
                  <a:cubicBezTo>
                    <a:pt x="50149" y="38159"/>
                    <a:pt x="50578" y="39862"/>
                    <a:pt x="51638" y="41434"/>
                  </a:cubicBezTo>
                  <a:cubicBezTo>
                    <a:pt x="54138" y="45137"/>
                    <a:pt x="57722" y="48137"/>
                    <a:pt x="62210" y="50530"/>
                  </a:cubicBezTo>
                  <a:cubicBezTo>
                    <a:pt x="64651" y="51840"/>
                    <a:pt x="67306" y="52840"/>
                    <a:pt x="70009" y="53804"/>
                  </a:cubicBezTo>
                  <a:cubicBezTo>
                    <a:pt x="73224" y="54947"/>
                    <a:pt x="76522" y="55876"/>
                    <a:pt x="80046" y="56305"/>
                  </a:cubicBezTo>
                  <a:cubicBezTo>
                    <a:pt x="82784" y="56626"/>
                    <a:pt x="85558" y="56686"/>
                    <a:pt x="88309" y="56745"/>
                  </a:cubicBezTo>
                  <a:cubicBezTo>
                    <a:pt x="89374" y="56769"/>
                    <a:pt x="90440" y="56779"/>
                    <a:pt x="91508" y="56779"/>
                  </a:cubicBezTo>
                  <a:cubicBezTo>
                    <a:pt x="94748" y="56779"/>
                    <a:pt x="97994" y="56683"/>
                    <a:pt x="101227" y="56566"/>
                  </a:cubicBezTo>
                  <a:cubicBezTo>
                    <a:pt x="102232" y="56536"/>
                    <a:pt x="103237" y="56517"/>
                    <a:pt x="104241" y="56517"/>
                  </a:cubicBezTo>
                  <a:cubicBezTo>
                    <a:pt x="106021" y="56517"/>
                    <a:pt x="107800" y="56578"/>
                    <a:pt x="109573" y="56745"/>
                  </a:cubicBezTo>
                  <a:cubicBezTo>
                    <a:pt x="115919" y="57364"/>
                    <a:pt x="121992" y="58614"/>
                    <a:pt x="127421" y="61269"/>
                  </a:cubicBezTo>
                  <a:cubicBezTo>
                    <a:pt x="131064" y="63055"/>
                    <a:pt x="134541" y="65020"/>
                    <a:pt x="137243" y="67639"/>
                  </a:cubicBezTo>
                  <a:cubicBezTo>
                    <a:pt x="139720" y="70044"/>
                    <a:pt x="141815" y="72616"/>
                    <a:pt x="142947" y="75533"/>
                  </a:cubicBezTo>
                  <a:cubicBezTo>
                    <a:pt x="144554" y="79653"/>
                    <a:pt x="144661" y="83856"/>
                    <a:pt x="143494" y="88047"/>
                  </a:cubicBezTo>
                  <a:cubicBezTo>
                    <a:pt x="142482" y="91678"/>
                    <a:pt x="141053" y="95226"/>
                    <a:pt x="139684" y="98774"/>
                  </a:cubicBezTo>
                  <a:cubicBezTo>
                    <a:pt x="138446" y="101977"/>
                    <a:pt x="137160" y="105168"/>
                    <a:pt x="136541" y="108478"/>
                  </a:cubicBezTo>
                  <a:cubicBezTo>
                    <a:pt x="136208" y="110311"/>
                    <a:pt x="136041" y="112157"/>
                    <a:pt x="136624" y="113978"/>
                  </a:cubicBezTo>
                  <a:cubicBezTo>
                    <a:pt x="137660" y="117229"/>
                    <a:pt x="140387" y="119634"/>
                    <a:pt x="143792" y="121622"/>
                  </a:cubicBezTo>
                  <a:cubicBezTo>
                    <a:pt x="146185" y="123039"/>
                    <a:pt x="148971" y="123896"/>
                    <a:pt x="151745" y="124777"/>
                  </a:cubicBezTo>
                  <a:cubicBezTo>
                    <a:pt x="158925" y="127039"/>
                    <a:pt x="166402" y="128575"/>
                    <a:pt x="173986" y="129849"/>
                  </a:cubicBezTo>
                  <a:cubicBezTo>
                    <a:pt x="178201" y="130564"/>
                    <a:pt x="182416" y="131278"/>
                    <a:pt x="186369" y="132623"/>
                  </a:cubicBezTo>
                  <a:cubicBezTo>
                    <a:pt x="190917" y="134159"/>
                    <a:pt x="194167" y="136636"/>
                    <a:pt x="195894" y="140184"/>
                  </a:cubicBezTo>
                  <a:cubicBezTo>
                    <a:pt x="197501" y="143470"/>
                    <a:pt x="198001" y="146935"/>
                    <a:pt x="198203" y="150411"/>
                  </a:cubicBezTo>
                  <a:cubicBezTo>
                    <a:pt x="198370" y="153233"/>
                    <a:pt x="198001" y="156031"/>
                    <a:pt x="197144" y="158805"/>
                  </a:cubicBezTo>
                  <a:cubicBezTo>
                    <a:pt x="196953" y="159436"/>
                    <a:pt x="196727" y="160067"/>
                    <a:pt x="196549" y="160710"/>
                  </a:cubicBezTo>
                  <a:lnTo>
                    <a:pt x="223659" y="160710"/>
                  </a:lnTo>
                  <a:cubicBezTo>
                    <a:pt x="224159" y="159317"/>
                    <a:pt x="224588" y="157936"/>
                    <a:pt x="225100" y="156555"/>
                  </a:cubicBezTo>
                  <a:cubicBezTo>
                    <a:pt x="226278" y="153400"/>
                    <a:pt x="226993" y="150209"/>
                    <a:pt x="226481" y="146911"/>
                  </a:cubicBezTo>
                  <a:cubicBezTo>
                    <a:pt x="225814" y="142565"/>
                    <a:pt x="224159" y="138469"/>
                    <a:pt x="221135" y="134731"/>
                  </a:cubicBezTo>
                  <a:cubicBezTo>
                    <a:pt x="218004" y="130849"/>
                    <a:pt x="213955" y="127528"/>
                    <a:pt x="209348" y="124599"/>
                  </a:cubicBezTo>
                  <a:cubicBezTo>
                    <a:pt x="205478" y="122122"/>
                    <a:pt x="201371" y="119943"/>
                    <a:pt x="196763" y="118336"/>
                  </a:cubicBezTo>
                  <a:cubicBezTo>
                    <a:pt x="192619" y="116883"/>
                    <a:pt x="188333" y="115764"/>
                    <a:pt x="183987" y="114728"/>
                  </a:cubicBezTo>
                  <a:cubicBezTo>
                    <a:pt x="177177" y="113121"/>
                    <a:pt x="170510" y="111264"/>
                    <a:pt x="164211" y="108692"/>
                  </a:cubicBezTo>
                  <a:cubicBezTo>
                    <a:pt x="160687" y="107239"/>
                    <a:pt x="157460" y="105489"/>
                    <a:pt x="154567" y="103406"/>
                  </a:cubicBezTo>
                  <a:cubicBezTo>
                    <a:pt x="152519" y="101929"/>
                    <a:pt x="150852" y="100239"/>
                    <a:pt x="149495" y="98345"/>
                  </a:cubicBezTo>
                  <a:cubicBezTo>
                    <a:pt x="147638" y="95750"/>
                    <a:pt x="146638" y="93000"/>
                    <a:pt x="146542" y="90059"/>
                  </a:cubicBezTo>
                  <a:cubicBezTo>
                    <a:pt x="146471" y="87392"/>
                    <a:pt x="146888" y="84760"/>
                    <a:pt x="147471" y="82117"/>
                  </a:cubicBezTo>
                  <a:cubicBezTo>
                    <a:pt x="148114" y="79236"/>
                    <a:pt x="148673" y="76343"/>
                    <a:pt x="148507" y="73402"/>
                  </a:cubicBezTo>
                  <a:cubicBezTo>
                    <a:pt x="148483" y="72949"/>
                    <a:pt x="148412" y="72521"/>
                    <a:pt x="148364" y="72080"/>
                  </a:cubicBezTo>
                  <a:cubicBezTo>
                    <a:pt x="148126" y="69485"/>
                    <a:pt x="147542" y="66937"/>
                    <a:pt x="146411" y="64484"/>
                  </a:cubicBezTo>
                  <a:cubicBezTo>
                    <a:pt x="144875" y="61162"/>
                    <a:pt x="142423" y="58400"/>
                    <a:pt x="138172" y="56721"/>
                  </a:cubicBezTo>
                  <a:cubicBezTo>
                    <a:pt x="136243" y="55959"/>
                    <a:pt x="134303" y="55269"/>
                    <a:pt x="132362" y="54554"/>
                  </a:cubicBezTo>
                  <a:cubicBezTo>
                    <a:pt x="129088" y="53364"/>
                    <a:pt x="125683" y="52506"/>
                    <a:pt x="122099" y="52054"/>
                  </a:cubicBezTo>
                  <a:cubicBezTo>
                    <a:pt x="116562" y="51387"/>
                    <a:pt x="111026" y="50792"/>
                    <a:pt x="105490" y="50149"/>
                  </a:cubicBezTo>
                  <a:cubicBezTo>
                    <a:pt x="101870" y="49732"/>
                    <a:pt x="98310" y="49077"/>
                    <a:pt x="94774" y="48411"/>
                  </a:cubicBezTo>
                  <a:cubicBezTo>
                    <a:pt x="92155" y="47923"/>
                    <a:pt x="89499" y="47518"/>
                    <a:pt x="86951" y="46839"/>
                  </a:cubicBezTo>
                  <a:cubicBezTo>
                    <a:pt x="83892" y="46006"/>
                    <a:pt x="81344" y="44696"/>
                    <a:pt x="79605" y="42553"/>
                  </a:cubicBezTo>
                  <a:cubicBezTo>
                    <a:pt x="77772" y="40291"/>
                    <a:pt x="76510" y="37862"/>
                    <a:pt x="75343" y="35385"/>
                  </a:cubicBezTo>
                  <a:cubicBezTo>
                    <a:pt x="73545" y="31599"/>
                    <a:pt x="72652" y="27646"/>
                    <a:pt x="71735" y="23705"/>
                  </a:cubicBezTo>
                  <a:cubicBezTo>
                    <a:pt x="70819" y="19848"/>
                    <a:pt x="70045" y="15978"/>
                    <a:pt x="68699" y="12192"/>
                  </a:cubicBezTo>
                  <a:cubicBezTo>
                    <a:pt x="68080" y="10477"/>
                    <a:pt x="67330" y="8799"/>
                    <a:pt x="66235" y="7215"/>
                  </a:cubicBezTo>
                  <a:cubicBezTo>
                    <a:pt x="64556" y="4762"/>
                    <a:pt x="62687" y="2381"/>
                    <a:pt x="60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8"/>
            <p:cNvSpPr/>
            <p:nvPr/>
          </p:nvSpPr>
          <p:spPr>
            <a:xfrm>
              <a:off x="2696737" y="1145"/>
              <a:ext cx="6446144" cy="5140779"/>
            </a:xfrm>
            <a:custGeom>
              <a:avLst/>
              <a:gdLst/>
              <a:ahLst/>
              <a:cxnLst/>
              <a:rect l="l" t="t" r="r" b="b"/>
              <a:pathLst>
                <a:path w="201442" h="160687" extrusionOk="0">
                  <a:moveTo>
                    <a:pt x="0" y="0"/>
                  </a:moveTo>
                  <a:cubicBezTo>
                    <a:pt x="595" y="1405"/>
                    <a:pt x="1238" y="2786"/>
                    <a:pt x="1977" y="4143"/>
                  </a:cubicBezTo>
                  <a:cubicBezTo>
                    <a:pt x="3215" y="6417"/>
                    <a:pt x="4715" y="8608"/>
                    <a:pt x="6239" y="10787"/>
                  </a:cubicBezTo>
                  <a:cubicBezTo>
                    <a:pt x="7263" y="12263"/>
                    <a:pt x="8323" y="13728"/>
                    <a:pt x="9573" y="15109"/>
                  </a:cubicBezTo>
                  <a:cubicBezTo>
                    <a:pt x="11692" y="17443"/>
                    <a:pt x="14216" y="19514"/>
                    <a:pt x="16883" y="21491"/>
                  </a:cubicBezTo>
                  <a:cubicBezTo>
                    <a:pt x="21222" y="24717"/>
                    <a:pt x="26235" y="26191"/>
                    <a:pt x="31802" y="26191"/>
                  </a:cubicBezTo>
                  <a:cubicBezTo>
                    <a:pt x="33445" y="26191"/>
                    <a:pt x="35137" y="26062"/>
                    <a:pt x="36874" y="25813"/>
                  </a:cubicBezTo>
                  <a:cubicBezTo>
                    <a:pt x="40160" y="25336"/>
                    <a:pt x="43220" y="24336"/>
                    <a:pt x="46292" y="23348"/>
                  </a:cubicBezTo>
                  <a:cubicBezTo>
                    <a:pt x="50757" y="21919"/>
                    <a:pt x="55067" y="20241"/>
                    <a:pt x="59639" y="18979"/>
                  </a:cubicBezTo>
                  <a:cubicBezTo>
                    <a:pt x="65889" y="17252"/>
                    <a:pt x="72307" y="16181"/>
                    <a:pt x="78974" y="16014"/>
                  </a:cubicBezTo>
                  <a:cubicBezTo>
                    <a:pt x="79452" y="16004"/>
                    <a:pt x="79930" y="15998"/>
                    <a:pt x="80407" y="15998"/>
                  </a:cubicBezTo>
                  <a:cubicBezTo>
                    <a:pt x="82156" y="15998"/>
                    <a:pt x="83902" y="16069"/>
                    <a:pt x="85642" y="16228"/>
                  </a:cubicBezTo>
                  <a:cubicBezTo>
                    <a:pt x="90821" y="16669"/>
                    <a:pt x="95726" y="17788"/>
                    <a:pt x="100310" y="19669"/>
                  </a:cubicBezTo>
                  <a:cubicBezTo>
                    <a:pt x="103215" y="20860"/>
                    <a:pt x="105787" y="22396"/>
                    <a:pt x="108323" y="23991"/>
                  </a:cubicBezTo>
                  <a:cubicBezTo>
                    <a:pt x="112609" y="26682"/>
                    <a:pt x="115777" y="29992"/>
                    <a:pt x="117872" y="33885"/>
                  </a:cubicBezTo>
                  <a:cubicBezTo>
                    <a:pt x="119646" y="37159"/>
                    <a:pt x="120218" y="40588"/>
                    <a:pt x="120420" y="44065"/>
                  </a:cubicBezTo>
                  <a:cubicBezTo>
                    <a:pt x="120503" y="45660"/>
                    <a:pt x="120301" y="47256"/>
                    <a:pt x="120182" y="48851"/>
                  </a:cubicBezTo>
                  <a:cubicBezTo>
                    <a:pt x="120063" y="50518"/>
                    <a:pt x="119765" y="52161"/>
                    <a:pt x="119503" y="53816"/>
                  </a:cubicBezTo>
                  <a:cubicBezTo>
                    <a:pt x="119170" y="55876"/>
                    <a:pt x="118694" y="57912"/>
                    <a:pt x="118217" y="59948"/>
                  </a:cubicBezTo>
                  <a:cubicBezTo>
                    <a:pt x="117539" y="62901"/>
                    <a:pt x="116836" y="65841"/>
                    <a:pt x="116312" y="68818"/>
                  </a:cubicBezTo>
                  <a:cubicBezTo>
                    <a:pt x="116015" y="70556"/>
                    <a:pt x="115669" y="72283"/>
                    <a:pt x="115634" y="74045"/>
                  </a:cubicBezTo>
                  <a:cubicBezTo>
                    <a:pt x="115598" y="75021"/>
                    <a:pt x="115705" y="75997"/>
                    <a:pt x="115646" y="76962"/>
                  </a:cubicBezTo>
                  <a:cubicBezTo>
                    <a:pt x="115550" y="78617"/>
                    <a:pt x="115943" y="80200"/>
                    <a:pt x="116550" y="81784"/>
                  </a:cubicBezTo>
                  <a:cubicBezTo>
                    <a:pt x="118027" y="85618"/>
                    <a:pt x="121313" y="87963"/>
                    <a:pt x="126564" y="88630"/>
                  </a:cubicBezTo>
                  <a:cubicBezTo>
                    <a:pt x="127930" y="88811"/>
                    <a:pt x="129296" y="88880"/>
                    <a:pt x="130662" y="88880"/>
                  </a:cubicBezTo>
                  <a:cubicBezTo>
                    <a:pt x="132354" y="88880"/>
                    <a:pt x="134045" y="88774"/>
                    <a:pt x="135731" y="88642"/>
                  </a:cubicBezTo>
                  <a:cubicBezTo>
                    <a:pt x="139649" y="88344"/>
                    <a:pt x="143530" y="87904"/>
                    <a:pt x="147483" y="87785"/>
                  </a:cubicBezTo>
                  <a:cubicBezTo>
                    <a:pt x="148144" y="87761"/>
                    <a:pt x="148803" y="87749"/>
                    <a:pt x="149460" y="87749"/>
                  </a:cubicBezTo>
                  <a:cubicBezTo>
                    <a:pt x="151137" y="87749"/>
                    <a:pt x="152804" y="87828"/>
                    <a:pt x="154472" y="87999"/>
                  </a:cubicBezTo>
                  <a:cubicBezTo>
                    <a:pt x="158758" y="88439"/>
                    <a:pt x="162211" y="89999"/>
                    <a:pt x="165057" y="92440"/>
                  </a:cubicBezTo>
                  <a:cubicBezTo>
                    <a:pt x="168319" y="95250"/>
                    <a:pt x="170486" y="98500"/>
                    <a:pt x="172081" y="101989"/>
                  </a:cubicBezTo>
                  <a:cubicBezTo>
                    <a:pt x="174308" y="106894"/>
                    <a:pt x="175701" y="111930"/>
                    <a:pt x="176975" y="116991"/>
                  </a:cubicBezTo>
                  <a:cubicBezTo>
                    <a:pt x="177856" y="120527"/>
                    <a:pt x="178582" y="124075"/>
                    <a:pt x="179296" y="127635"/>
                  </a:cubicBezTo>
                  <a:cubicBezTo>
                    <a:pt x="179904" y="130647"/>
                    <a:pt x="180475" y="133659"/>
                    <a:pt x="181178" y="136672"/>
                  </a:cubicBezTo>
                  <a:cubicBezTo>
                    <a:pt x="181690" y="138898"/>
                    <a:pt x="182249" y="141136"/>
                    <a:pt x="182928" y="143339"/>
                  </a:cubicBezTo>
                  <a:cubicBezTo>
                    <a:pt x="184095" y="147090"/>
                    <a:pt x="185547" y="150769"/>
                    <a:pt x="187250" y="154400"/>
                  </a:cubicBezTo>
                  <a:cubicBezTo>
                    <a:pt x="188262" y="156543"/>
                    <a:pt x="189405" y="158639"/>
                    <a:pt x="190714" y="160686"/>
                  </a:cubicBezTo>
                  <a:lnTo>
                    <a:pt x="201442" y="160686"/>
                  </a:lnTo>
                  <a:lnTo>
                    <a:pt x="201442" y="153507"/>
                  </a:lnTo>
                  <a:cubicBezTo>
                    <a:pt x="196560" y="149304"/>
                    <a:pt x="193620" y="144399"/>
                    <a:pt x="192274" y="138898"/>
                  </a:cubicBezTo>
                  <a:cubicBezTo>
                    <a:pt x="191512" y="135790"/>
                    <a:pt x="190965" y="132683"/>
                    <a:pt x="190476" y="129540"/>
                  </a:cubicBezTo>
                  <a:cubicBezTo>
                    <a:pt x="190250" y="128051"/>
                    <a:pt x="190060" y="126551"/>
                    <a:pt x="189893" y="125051"/>
                  </a:cubicBezTo>
                  <a:cubicBezTo>
                    <a:pt x="189714" y="123277"/>
                    <a:pt x="189560" y="121515"/>
                    <a:pt x="189417" y="119753"/>
                  </a:cubicBezTo>
                  <a:cubicBezTo>
                    <a:pt x="189190" y="117205"/>
                    <a:pt x="188988" y="114657"/>
                    <a:pt x="188774" y="112109"/>
                  </a:cubicBezTo>
                  <a:cubicBezTo>
                    <a:pt x="188571" y="109478"/>
                    <a:pt x="188369" y="106846"/>
                    <a:pt x="187809" y="104239"/>
                  </a:cubicBezTo>
                  <a:cubicBezTo>
                    <a:pt x="187178" y="101358"/>
                    <a:pt x="186535" y="98464"/>
                    <a:pt x="185488" y="95655"/>
                  </a:cubicBezTo>
                  <a:cubicBezTo>
                    <a:pt x="184107" y="91857"/>
                    <a:pt x="182213" y="88225"/>
                    <a:pt x="179237" y="84951"/>
                  </a:cubicBezTo>
                  <a:cubicBezTo>
                    <a:pt x="176117" y="81534"/>
                    <a:pt x="172045" y="78998"/>
                    <a:pt x="166914" y="77498"/>
                  </a:cubicBezTo>
                  <a:cubicBezTo>
                    <a:pt x="164891" y="76911"/>
                    <a:pt x="162779" y="76592"/>
                    <a:pt x="160611" y="76592"/>
                  </a:cubicBezTo>
                  <a:cubicBezTo>
                    <a:pt x="160533" y="76592"/>
                    <a:pt x="160455" y="76592"/>
                    <a:pt x="160377" y="76593"/>
                  </a:cubicBezTo>
                  <a:cubicBezTo>
                    <a:pt x="157544" y="76605"/>
                    <a:pt x="154758" y="77105"/>
                    <a:pt x="151924" y="77248"/>
                  </a:cubicBezTo>
                  <a:cubicBezTo>
                    <a:pt x="151505" y="77268"/>
                    <a:pt x="151089" y="77279"/>
                    <a:pt x="150676" y="77279"/>
                  </a:cubicBezTo>
                  <a:cubicBezTo>
                    <a:pt x="148235" y="77279"/>
                    <a:pt x="145898" y="76905"/>
                    <a:pt x="143709" y="76009"/>
                  </a:cubicBezTo>
                  <a:cubicBezTo>
                    <a:pt x="140934" y="74866"/>
                    <a:pt x="138732" y="73199"/>
                    <a:pt x="136827" y="71306"/>
                  </a:cubicBezTo>
                  <a:cubicBezTo>
                    <a:pt x="135124" y="69604"/>
                    <a:pt x="133874" y="67711"/>
                    <a:pt x="133350" y="65603"/>
                  </a:cubicBezTo>
                  <a:cubicBezTo>
                    <a:pt x="132898" y="63758"/>
                    <a:pt x="132695" y="61900"/>
                    <a:pt x="132874" y="60007"/>
                  </a:cubicBezTo>
                  <a:cubicBezTo>
                    <a:pt x="133100" y="57495"/>
                    <a:pt x="133564" y="55007"/>
                    <a:pt x="134231" y="52530"/>
                  </a:cubicBezTo>
                  <a:cubicBezTo>
                    <a:pt x="135196" y="48982"/>
                    <a:pt x="136648" y="45494"/>
                    <a:pt x="137565" y="41922"/>
                  </a:cubicBezTo>
                  <a:cubicBezTo>
                    <a:pt x="138053" y="39993"/>
                    <a:pt x="138446" y="38040"/>
                    <a:pt x="138553" y="36076"/>
                  </a:cubicBezTo>
                  <a:cubicBezTo>
                    <a:pt x="138660" y="33421"/>
                    <a:pt x="138160" y="30837"/>
                    <a:pt x="137041" y="28337"/>
                  </a:cubicBezTo>
                  <a:cubicBezTo>
                    <a:pt x="135910" y="25789"/>
                    <a:pt x="134362" y="23420"/>
                    <a:pt x="131981" y="21395"/>
                  </a:cubicBezTo>
                  <a:cubicBezTo>
                    <a:pt x="130290" y="19955"/>
                    <a:pt x="128457" y="18598"/>
                    <a:pt x="126552" y="17324"/>
                  </a:cubicBezTo>
                  <a:cubicBezTo>
                    <a:pt x="124099" y="15680"/>
                    <a:pt x="121361" y="14418"/>
                    <a:pt x="118205" y="13680"/>
                  </a:cubicBezTo>
                  <a:cubicBezTo>
                    <a:pt x="116289" y="13216"/>
                    <a:pt x="114336" y="12811"/>
                    <a:pt x="112359" y="12525"/>
                  </a:cubicBezTo>
                  <a:cubicBezTo>
                    <a:pt x="107573" y="11871"/>
                    <a:pt x="102799" y="11335"/>
                    <a:pt x="97917" y="11323"/>
                  </a:cubicBezTo>
                  <a:cubicBezTo>
                    <a:pt x="97669" y="11322"/>
                    <a:pt x="97421" y="11321"/>
                    <a:pt x="97173" y="11321"/>
                  </a:cubicBezTo>
                  <a:cubicBezTo>
                    <a:pt x="94326" y="11321"/>
                    <a:pt x="91481" y="11387"/>
                    <a:pt x="88666" y="11573"/>
                  </a:cubicBezTo>
                  <a:cubicBezTo>
                    <a:pt x="85939" y="11775"/>
                    <a:pt x="83201" y="11906"/>
                    <a:pt x="80463" y="11954"/>
                  </a:cubicBezTo>
                  <a:cubicBezTo>
                    <a:pt x="79166" y="11970"/>
                    <a:pt x="77871" y="11983"/>
                    <a:pt x="76576" y="11983"/>
                  </a:cubicBezTo>
                  <a:cubicBezTo>
                    <a:pt x="74922" y="11983"/>
                    <a:pt x="73267" y="11961"/>
                    <a:pt x="71604" y="11894"/>
                  </a:cubicBezTo>
                  <a:cubicBezTo>
                    <a:pt x="68366" y="11751"/>
                    <a:pt x="65104" y="11740"/>
                    <a:pt x="61841" y="11668"/>
                  </a:cubicBezTo>
                  <a:cubicBezTo>
                    <a:pt x="59019" y="11609"/>
                    <a:pt x="56186" y="11561"/>
                    <a:pt x="53340" y="11442"/>
                  </a:cubicBezTo>
                  <a:cubicBezTo>
                    <a:pt x="50590" y="11323"/>
                    <a:pt x="47887" y="11061"/>
                    <a:pt x="45244" y="10442"/>
                  </a:cubicBezTo>
                  <a:cubicBezTo>
                    <a:pt x="40398" y="9311"/>
                    <a:pt x="36112" y="7441"/>
                    <a:pt x="32469" y="4762"/>
                  </a:cubicBezTo>
                  <a:cubicBezTo>
                    <a:pt x="30575" y="3369"/>
                    <a:pt x="29051" y="1703"/>
                    <a:pt x="27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8"/>
            <p:cNvSpPr/>
            <p:nvPr/>
          </p:nvSpPr>
          <p:spPr>
            <a:xfrm>
              <a:off x="1153" y="492134"/>
              <a:ext cx="6106688" cy="4650558"/>
            </a:xfrm>
            <a:custGeom>
              <a:avLst/>
              <a:gdLst/>
              <a:ahLst/>
              <a:cxnLst/>
              <a:rect l="l" t="t" r="r" b="b"/>
              <a:pathLst>
                <a:path w="190834" h="145364" extrusionOk="0">
                  <a:moveTo>
                    <a:pt x="36" y="0"/>
                  </a:moveTo>
                  <a:lnTo>
                    <a:pt x="36" y="18836"/>
                  </a:lnTo>
                  <a:lnTo>
                    <a:pt x="0" y="18836"/>
                  </a:lnTo>
                  <a:cubicBezTo>
                    <a:pt x="2179" y="19312"/>
                    <a:pt x="4251" y="19979"/>
                    <a:pt x="6192" y="20836"/>
                  </a:cubicBezTo>
                  <a:cubicBezTo>
                    <a:pt x="10037" y="22503"/>
                    <a:pt x="12943" y="24908"/>
                    <a:pt x="15502" y="27611"/>
                  </a:cubicBezTo>
                  <a:cubicBezTo>
                    <a:pt x="17681" y="29909"/>
                    <a:pt x="19705" y="32290"/>
                    <a:pt x="21658" y="34719"/>
                  </a:cubicBezTo>
                  <a:cubicBezTo>
                    <a:pt x="23694" y="37255"/>
                    <a:pt x="25456" y="39898"/>
                    <a:pt x="26706" y="42732"/>
                  </a:cubicBezTo>
                  <a:cubicBezTo>
                    <a:pt x="27885" y="45375"/>
                    <a:pt x="28802" y="48101"/>
                    <a:pt x="30111" y="50721"/>
                  </a:cubicBezTo>
                  <a:cubicBezTo>
                    <a:pt x="31635" y="53769"/>
                    <a:pt x="33671" y="56579"/>
                    <a:pt x="36826" y="58865"/>
                  </a:cubicBezTo>
                  <a:cubicBezTo>
                    <a:pt x="39351" y="60686"/>
                    <a:pt x="42101" y="62293"/>
                    <a:pt x="45351" y="63389"/>
                  </a:cubicBezTo>
                  <a:cubicBezTo>
                    <a:pt x="47733" y="64175"/>
                    <a:pt x="50233" y="64687"/>
                    <a:pt x="52805" y="64794"/>
                  </a:cubicBezTo>
                  <a:cubicBezTo>
                    <a:pt x="53826" y="64836"/>
                    <a:pt x="54848" y="64856"/>
                    <a:pt x="55870" y="64856"/>
                  </a:cubicBezTo>
                  <a:cubicBezTo>
                    <a:pt x="58293" y="64856"/>
                    <a:pt x="60716" y="64747"/>
                    <a:pt x="63127" y="64579"/>
                  </a:cubicBezTo>
                  <a:cubicBezTo>
                    <a:pt x="66044" y="64377"/>
                    <a:pt x="68938" y="64127"/>
                    <a:pt x="71855" y="63984"/>
                  </a:cubicBezTo>
                  <a:cubicBezTo>
                    <a:pt x="72608" y="63946"/>
                    <a:pt x="73359" y="63926"/>
                    <a:pt x="74107" y="63926"/>
                  </a:cubicBezTo>
                  <a:cubicBezTo>
                    <a:pt x="77556" y="63926"/>
                    <a:pt x="80939" y="64352"/>
                    <a:pt x="84178" y="65389"/>
                  </a:cubicBezTo>
                  <a:cubicBezTo>
                    <a:pt x="87773" y="66544"/>
                    <a:pt x="91321" y="67735"/>
                    <a:pt x="94869" y="68949"/>
                  </a:cubicBezTo>
                  <a:cubicBezTo>
                    <a:pt x="98620" y="70235"/>
                    <a:pt x="101668" y="72092"/>
                    <a:pt x="103680" y="74890"/>
                  </a:cubicBezTo>
                  <a:cubicBezTo>
                    <a:pt x="105633" y="77629"/>
                    <a:pt x="106859" y="80498"/>
                    <a:pt x="106776" y="83606"/>
                  </a:cubicBezTo>
                  <a:cubicBezTo>
                    <a:pt x="106704" y="86201"/>
                    <a:pt x="105871" y="88690"/>
                    <a:pt x="104644" y="91107"/>
                  </a:cubicBezTo>
                  <a:cubicBezTo>
                    <a:pt x="103251" y="93893"/>
                    <a:pt x="101787" y="96655"/>
                    <a:pt x="101001" y="99596"/>
                  </a:cubicBezTo>
                  <a:cubicBezTo>
                    <a:pt x="100453" y="101644"/>
                    <a:pt x="100346" y="103715"/>
                    <a:pt x="100668" y="105775"/>
                  </a:cubicBezTo>
                  <a:cubicBezTo>
                    <a:pt x="101120" y="108597"/>
                    <a:pt x="102358" y="111240"/>
                    <a:pt x="104121" y="113764"/>
                  </a:cubicBezTo>
                  <a:cubicBezTo>
                    <a:pt x="105823" y="116157"/>
                    <a:pt x="108050" y="118134"/>
                    <a:pt x="111086" y="119622"/>
                  </a:cubicBezTo>
                  <a:cubicBezTo>
                    <a:pt x="114646" y="121348"/>
                    <a:pt x="118468" y="122694"/>
                    <a:pt x="122337" y="123956"/>
                  </a:cubicBezTo>
                  <a:cubicBezTo>
                    <a:pt x="126885" y="125444"/>
                    <a:pt x="131624" y="126528"/>
                    <a:pt x="136363" y="127587"/>
                  </a:cubicBezTo>
                  <a:cubicBezTo>
                    <a:pt x="139827" y="128361"/>
                    <a:pt x="143114" y="129409"/>
                    <a:pt x="145959" y="131147"/>
                  </a:cubicBezTo>
                  <a:cubicBezTo>
                    <a:pt x="148031" y="132409"/>
                    <a:pt x="149888" y="133826"/>
                    <a:pt x="151627" y="135338"/>
                  </a:cubicBezTo>
                  <a:cubicBezTo>
                    <a:pt x="153317" y="136826"/>
                    <a:pt x="154829" y="138410"/>
                    <a:pt x="156068" y="140113"/>
                  </a:cubicBezTo>
                  <a:cubicBezTo>
                    <a:pt x="157246" y="141768"/>
                    <a:pt x="158199" y="143482"/>
                    <a:pt x="158568" y="145363"/>
                  </a:cubicBezTo>
                  <a:lnTo>
                    <a:pt x="189607" y="145363"/>
                  </a:lnTo>
                  <a:cubicBezTo>
                    <a:pt x="190298" y="143423"/>
                    <a:pt x="190834" y="141458"/>
                    <a:pt x="190739" y="139422"/>
                  </a:cubicBezTo>
                  <a:cubicBezTo>
                    <a:pt x="190667" y="137731"/>
                    <a:pt x="190131" y="136160"/>
                    <a:pt x="189238" y="134636"/>
                  </a:cubicBezTo>
                  <a:cubicBezTo>
                    <a:pt x="187941" y="132421"/>
                    <a:pt x="185750" y="130754"/>
                    <a:pt x="183345" y="129242"/>
                  </a:cubicBezTo>
                  <a:cubicBezTo>
                    <a:pt x="179273" y="126682"/>
                    <a:pt x="174510" y="125135"/>
                    <a:pt x="169522" y="123920"/>
                  </a:cubicBezTo>
                  <a:cubicBezTo>
                    <a:pt x="166081" y="123087"/>
                    <a:pt x="162604" y="122372"/>
                    <a:pt x="159127" y="121646"/>
                  </a:cubicBezTo>
                  <a:cubicBezTo>
                    <a:pt x="154591" y="120694"/>
                    <a:pt x="150079" y="119658"/>
                    <a:pt x="145614" y="118539"/>
                  </a:cubicBezTo>
                  <a:cubicBezTo>
                    <a:pt x="141542" y="117526"/>
                    <a:pt x="137482" y="116467"/>
                    <a:pt x="133755" y="114836"/>
                  </a:cubicBezTo>
                  <a:cubicBezTo>
                    <a:pt x="131255" y="113728"/>
                    <a:pt x="128790" y="112621"/>
                    <a:pt x="126683" y="111097"/>
                  </a:cubicBezTo>
                  <a:cubicBezTo>
                    <a:pt x="123754" y="108978"/>
                    <a:pt x="121551" y="106513"/>
                    <a:pt x="119992" y="103703"/>
                  </a:cubicBezTo>
                  <a:cubicBezTo>
                    <a:pt x="118325" y="100691"/>
                    <a:pt x="117563" y="97548"/>
                    <a:pt x="117360" y="94333"/>
                  </a:cubicBezTo>
                  <a:cubicBezTo>
                    <a:pt x="117217" y="92357"/>
                    <a:pt x="117337" y="90380"/>
                    <a:pt x="117575" y="88404"/>
                  </a:cubicBezTo>
                  <a:cubicBezTo>
                    <a:pt x="117860" y="85987"/>
                    <a:pt x="118253" y="83582"/>
                    <a:pt x="118515" y="81165"/>
                  </a:cubicBezTo>
                  <a:cubicBezTo>
                    <a:pt x="118670" y="79724"/>
                    <a:pt x="118801" y="78260"/>
                    <a:pt x="118849" y="76819"/>
                  </a:cubicBezTo>
                  <a:cubicBezTo>
                    <a:pt x="118908" y="75247"/>
                    <a:pt x="118682" y="73676"/>
                    <a:pt x="118206" y="72128"/>
                  </a:cubicBezTo>
                  <a:cubicBezTo>
                    <a:pt x="116670" y="67270"/>
                    <a:pt x="113026" y="63651"/>
                    <a:pt x="107014" y="61508"/>
                  </a:cubicBezTo>
                  <a:cubicBezTo>
                    <a:pt x="102835" y="60007"/>
                    <a:pt x="98382" y="59150"/>
                    <a:pt x="93822" y="58603"/>
                  </a:cubicBezTo>
                  <a:cubicBezTo>
                    <a:pt x="89952" y="58138"/>
                    <a:pt x="86023" y="58138"/>
                    <a:pt x="82130" y="58067"/>
                  </a:cubicBezTo>
                  <a:cubicBezTo>
                    <a:pt x="77832" y="57995"/>
                    <a:pt x="73510" y="58114"/>
                    <a:pt x="69211" y="57841"/>
                  </a:cubicBezTo>
                  <a:cubicBezTo>
                    <a:pt x="66795" y="57698"/>
                    <a:pt x="64401" y="57519"/>
                    <a:pt x="62020" y="57245"/>
                  </a:cubicBezTo>
                  <a:cubicBezTo>
                    <a:pt x="58341" y="56829"/>
                    <a:pt x="54805" y="56043"/>
                    <a:pt x="51293" y="55150"/>
                  </a:cubicBezTo>
                  <a:cubicBezTo>
                    <a:pt x="46780" y="54019"/>
                    <a:pt x="43077" y="51995"/>
                    <a:pt x="39982" y="49328"/>
                  </a:cubicBezTo>
                  <a:cubicBezTo>
                    <a:pt x="37338" y="47054"/>
                    <a:pt x="35160" y="44529"/>
                    <a:pt x="33088" y="41970"/>
                  </a:cubicBezTo>
                  <a:cubicBezTo>
                    <a:pt x="31171" y="39600"/>
                    <a:pt x="29516" y="37100"/>
                    <a:pt x="27921" y="34600"/>
                  </a:cubicBezTo>
                  <a:cubicBezTo>
                    <a:pt x="26563" y="32456"/>
                    <a:pt x="25349" y="30266"/>
                    <a:pt x="24563" y="27956"/>
                  </a:cubicBezTo>
                  <a:cubicBezTo>
                    <a:pt x="23372" y="24467"/>
                    <a:pt x="22694" y="20907"/>
                    <a:pt x="21979" y="17347"/>
                  </a:cubicBezTo>
                  <a:cubicBezTo>
                    <a:pt x="21408" y="14466"/>
                    <a:pt x="20479" y="11692"/>
                    <a:pt x="18312" y="9227"/>
                  </a:cubicBezTo>
                  <a:cubicBezTo>
                    <a:pt x="16800" y="7513"/>
                    <a:pt x="15252" y="5858"/>
                    <a:pt x="12895" y="4763"/>
                  </a:cubicBezTo>
                  <a:cubicBezTo>
                    <a:pt x="11550" y="4132"/>
                    <a:pt x="10168" y="3584"/>
                    <a:pt x="8787" y="3012"/>
                  </a:cubicBezTo>
                  <a:cubicBezTo>
                    <a:pt x="5954" y="1869"/>
                    <a:pt x="2894" y="1095"/>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8"/>
            <p:cNvSpPr/>
            <p:nvPr/>
          </p:nvSpPr>
          <p:spPr>
            <a:xfrm>
              <a:off x="1153" y="1111092"/>
              <a:ext cx="5054368" cy="4030831"/>
            </a:xfrm>
            <a:custGeom>
              <a:avLst/>
              <a:gdLst/>
              <a:ahLst/>
              <a:cxnLst/>
              <a:rect l="l" t="t" r="r" b="b"/>
              <a:pathLst>
                <a:path w="157949" h="125993" extrusionOk="0">
                  <a:moveTo>
                    <a:pt x="0" y="1"/>
                  </a:moveTo>
                  <a:lnTo>
                    <a:pt x="0" y="18360"/>
                  </a:lnTo>
                  <a:cubicBezTo>
                    <a:pt x="1191" y="18574"/>
                    <a:pt x="2370" y="18860"/>
                    <a:pt x="3513" y="19170"/>
                  </a:cubicBezTo>
                  <a:cubicBezTo>
                    <a:pt x="9537" y="20860"/>
                    <a:pt x="13847" y="24135"/>
                    <a:pt x="17610" y="27909"/>
                  </a:cubicBezTo>
                  <a:cubicBezTo>
                    <a:pt x="19848" y="30135"/>
                    <a:pt x="20824" y="32755"/>
                    <a:pt x="21575" y="35446"/>
                  </a:cubicBezTo>
                  <a:cubicBezTo>
                    <a:pt x="22027" y="37112"/>
                    <a:pt x="22360" y="38791"/>
                    <a:pt x="22789" y="40458"/>
                  </a:cubicBezTo>
                  <a:cubicBezTo>
                    <a:pt x="23253" y="42268"/>
                    <a:pt x="24003" y="43994"/>
                    <a:pt x="24885" y="45685"/>
                  </a:cubicBezTo>
                  <a:cubicBezTo>
                    <a:pt x="26516" y="48828"/>
                    <a:pt x="28968" y="51495"/>
                    <a:pt x="32505" y="53579"/>
                  </a:cubicBezTo>
                  <a:cubicBezTo>
                    <a:pt x="34195" y="54555"/>
                    <a:pt x="36064" y="55269"/>
                    <a:pt x="38196" y="55424"/>
                  </a:cubicBezTo>
                  <a:cubicBezTo>
                    <a:pt x="38804" y="55467"/>
                    <a:pt x="39410" y="55487"/>
                    <a:pt x="40014" y="55487"/>
                  </a:cubicBezTo>
                  <a:cubicBezTo>
                    <a:pt x="41953" y="55487"/>
                    <a:pt x="43874" y="55278"/>
                    <a:pt x="45780" y="54924"/>
                  </a:cubicBezTo>
                  <a:cubicBezTo>
                    <a:pt x="47625" y="54591"/>
                    <a:pt x="49483" y="54293"/>
                    <a:pt x="51376" y="54198"/>
                  </a:cubicBezTo>
                  <a:cubicBezTo>
                    <a:pt x="51972" y="54169"/>
                    <a:pt x="52567" y="54156"/>
                    <a:pt x="53159" y="54156"/>
                  </a:cubicBezTo>
                  <a:cubicBezTo>
                    <a:pt x="56767" y="54156"/>
                    <a:pt x="60307" y="54661"/>
                    <a:pt x="63794" y="55377"/>
                  </a:cubicBezTo>
                  <a:cubicBezTo>
                    <a:pt x="68866" y="56412"/>
                    <a:pt x="72831" y="58722"/>
                    <a:pt x="76129" y="61746"/>
                  </a:cubicBezTo>
                  <a:cubicBezTo>
                    <a:pt x="78046" y="63497"/>
                    <a:pt x="79522" y="65437"/>
                    <a:pt x="80225" y="67664"/>
                  </a:cubicBezTo>
                  <a:cubicBezTo>
                    <a:pt x="80808" y="69545"/>
                    <a:pt x="80927" y="71450"/>
                    <a:pt x="81058" y="73355"/>
                  </a:cubicBezTo>
                  <a:cubicBezTo>
                    <a:pt x="81118" y="74117"/>
                    <a:pt x="80903" y="74879"/>
                    <a:pt x="80927" y="75629"/>
                  </a:cubicBezTo>
                  <a:cubicBezTo>
                    <a:pt x="80951" y="77189"/>
                    <a:pt x="80522" y="78725"/>
                    <a:pt x="80237" y="80273"/>
                  </a:cubicBezTo>
                  <a:cubicBezTo>
                    <a:pt x="80010" y="81475"/>
                    <a:pt x="79772" y="82689"/>
                    <a:pt x="79534" y="83904"/>
                  </a:cubicBezTo>
                  <a:cubicBezTo>
                    <a:pt x="79129" y="85916"/>
                    <a:pt x="79272" y="87940"/>
                    <a:pt x="79225" y="89952"/>
                  </a:cubicBezTo>
                  <a:cubicBezTo>
                    <a:pt x="79189" y="91441"/>
                    <a:pt x="79391" y="92905"/>
                    <a:pt x="79725" y="94381"/>
                  </a:cubicBezTo>
                  <a:cubicBezTo>
                    <a:pt x="80463" y="97394"/>
                    <a:pt x="82011" y="100144"/>
                    <a:pt x="84130" y="102716"/>
                  </a:cubicBezTo>
                  <a:cubicBezTo>
                    <a:pt x="85714" y="104656"/>
                    <a:pt x="87785" y="106276"/>
                    <a:pt x="90000" y="107776"/>
                  </a:cubicBezTo>
                  <a:cubicBezTo>
                    <a:pt x="91952" y="109121"/>
                    <a:pt x="94060" y="110288"/>
                    <a:pt x="96358" y="111276"/>
                  </a:cubicBezTo>
                  <a:cubicBezTo>
                    <a:pt x="99739" y="112705"/>
                    <a:pt x="103442" y="113288"/>
                    <a:pt x="107204" y="113741"/>
                  </a:cubicBezTo>
                  <a:cubicBezTo>
                    <a:pt x="109597" y="114039"/>
                    <a:pt x="112026" y="114241"/>
                    <a:pt x="114443" y="114539"/>
                  </a:cubicBezTo>
                  <a:cubicBezTo>
                    <a:pt x="115991" y="114717"/>
                    <a:pt x="117551" y="114872"/>
                    <a:pt x="119099" y="115015"/>
                  </a:cubicBezTo>
                  <a:cubicBezTo>
                    <a:pt x="121361" y="115205"/>
                    <a:pt x="123599" y="115443"/>
                    <a:pt x="125838" y="115741"/>
                  </a:cubicBezTo>
                  <a:cubicBezTo>
                    <a:pt x="130612" y="116384"/>
                    <a:pt x="135077" y="117658"/>
                    <a:pt x="139363" y="119361"/>
                  </a:cubicBezTo>
                  <a:cubicBezTo>
                    <a:pt x="141340" y="120146"/>
                    <a:pt x="143209" y="121063"/>
                    <a:pt x="144852" y="122194"/>
                  </a:cubicBezTo>
                  <a:cubicBezTo>
                    <a:pt x="146435" y="123290"/>
                    <a:pt x="147686" y="124576"/>
                    <a:pt x="148721" y="125992"/>
                  </a:cubicBezTo>
                  <a:lnTo>
                    <a:pt x="157949" y="125992"/>
                  </a:lnTo>
                  <a:cubicBezTo>
                    <a:pt x="157413" y="123825"/>
                    <a:pt x="156270" y="121837"/>
                    <a:pt x="154734" y="119968"/>
                  </a:cubicBezTo>
                  <a:cubicBezTo>
                    <a:pt x="153365" y="118289"/>
                    <a:pt x="151746" y="116753"/>
                    <a:pt x="149995" y="115289"/>
                  </a:cubicBezTo>
                  <a:cubicBezTo>
                    <a:pt x="147686" y="113372"/>
                    <a:pt x="145173" y="111681"/>
                    <a:pt x="142149" y="110443"/>
                  </a:cubicBezTo>
                  <a:cubicBezTo>
                    <a:pt x="139554" y="109371"/>
                    <a:pt x="136720" y="108800"/>
                    <a:pt x="133898" y="108169"/>
                  </a:cubicBezTo>
                  <a:cubicBezTo>
                    <a:pt x="130850" y="107466"/>
                    <a:pt x="127790" y="106800"/>
                    <a:pt x="124837" y="105883"/>
                  </a:cubicBezTo>
                  <a:cubicBezTo>
                    <a:pt x="120432" y="104537"/>
                    <a:pt x="116074" y="103097"/>
                    <a:pt x="111979" y="101239"/>
                  </a:cubicBezTo>
                  <a:cubicBezTo>
                    <a:pt x="109216" y="99989"/>
                    <a:pt x="106776" y="98465"/>
                    <a:pt x="105002" y="96405"/>
                  </a:cubicBezTo>
                  <a:cubicBezTo>
                    <a:pt x="102561" y="93560"/>
                    <a:pt x="100882" y="90500"/>
                    <a:pt x="100203" y="87119"/>
                  </a:cubicBezTo>
                  <a:cubicBezTo>
                    <a:pt x="99787" y="85035"/>
                    <a:pt x="99763" y="82951"/>
                    <a:pt x="100239" y="80880"/>
                  </a:cubicBezTo>
                  <a:cubicBezTo>
                    <a:pt x="100799" y="78415"/>
                    <a:pt x="101858" y="76046"/>
                    <a:pt x="103025" y="73712"/>
                  </a:cubicBezTo>
                  <a:cubicBezTo>
                    <a:pt x="103882" y="71986"/>
                    <a:pt x="104764" y="70271"/>
                    <a:pt x="105371" y="68485"/>
                  </a:cubicBezTo>
                  <a:cubicBezTo>
                    <a:pt x="106073" y="66437"/>
                    <a:pt x="106323" y="64330"/>
                    <a:pt x="106026" y="62223"/>
                  </a:cubicBezTo>
                  <a:cubicBezTo>
                    <a:pt x="105799" y="60580"/>
                    <a:pt x="105180" y="59020"/>
                    <a:pt x="104287" y="57532"/>
                  </a:cubicBezTo>
                  <a:cubicBezTo>
                    <a:pt x="103263" y="55817"/>
                    <a:pt x="102085" y="54174"/>
                    <a:pt x="100251" y="52841"/>
                  </a:cubicBezTo>
                  <a:cubicBezTo>
                    <a:pt x="98882" y="51852"/>
                    <a:pt x="97334" y="51078"/>
                    <a:pt x="95643" y="50436"/>
                  </a:cubicBezTo>
                  <a:cubicBezTo>
                    <a:pt x="92024" y="49078"/>
                    <a:pt x="88273" y="47947"/>
                    <a:pt x="84594" y="46709"/>
                  </a:cubicBezTo>
                  <a:cubicBezTo>
                    <a:pt x="81380" y="45637"/>
                    <a:pt x="78022" y="45102"/>
                    <a:pt x="74510" y="45090"/>
                  </a:cubicBezTo>
                  <a:cubicBezTo>
                    <a:pt x="73474" y="45090"/>
                    <a:pt x="72450" y="45161"/>
                    <a:pt x="71426" y="45185"/>
                  </a:cubicBezTo>
                  <a:cubicBezTo>
                    <a:pt x="68700" y="45209"/>
                    <a:pt x="66021" y="45578"/>
                    <a:pt x="63318" y="45661"/>
                  </a:cubicBezTo>
                  <a:cubicBezTo>
                    <a:pt x="60646" y="45738"/>
                    <a:pt x="57996" y="46015"/>
                    <a:pt x="55327" y="46015"/>
                  </a:cubicBezTo>
                  <a:cubicBezTo>
                    <a:pt x="54678" y="46015"/>
                    <a:pt x="54028" y="45998"/>
                    <a:pt x="53376" y="45959"/>
                  </a:cubicBezTo>
                  <a:cubicBezTo>
                    <a:pt x="50900" y="45792"/>
                    <a:pt x="48507" y="45483"/>
                    <a:pt x="46185" y="44804"/>
                  </a:cubicBezTo>
                  <a:cubicBezTo>
                    <a:pt x="43232" y="43959"/>
                    <a:pt x="40660" y="42649"/>
                    <a:pt x="38255" y="41137"/>
                  </a:cubicBezTo>
                  <a:cubicBezTo>
                    <a:pt x="35588" y="39434"/>
                    <a:pt x="33350" y="37470"/>
                    <a:pt x="31683" y="35148"/>
                  </a:cubicBezTo>
                  <a:cubicBezTo>
                    <a:pt x="30159" y="33005"/>
                    <a:pt x="29052" y="30731"/>
                    <a:pt x="28099" y="28409"/>
                  </a:cubicBezTo>
                  <a:cubicBezTo>
                    <a:pt x="27325" y="26492"/>
                    <a:pt x="26623" y="24551"/>
                    <a:pt x="25706" y="22682"/>
                  </a:cubicBezTo>
                  <a:cubicBezTo>
                    <a:pt x="24361" y="19956"/>
                    <a:pt x="22575" y="17408"/>
                    <a:pt x="20551" y="14955"/>
                  </a:cubicBezTo>
                  <a:cubicBezTo>
                    <a:pt x="18205" y="12097"/>
                    <a:pt x="15836" y="9240"/>
                    <a:pt x="13026" y="6621"/>
                  </a:cubicBezTo>
                  <a:cubicBezTo>
                    <a:pt x="9573" y="3382"/>
                    <a:pt x="5227" y="117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8"/>
            <p:cNvSpPr/>
            <p:nvPr/>
          </p:nvSpPr>
          <p:spPr>
            <a:xfrm>
              <a:off x="3603521" y="1145"/>
              <a:ext cx="5539744" cy="4888614"/>
            </a:xfrm>
            <a:custGeom>
              <a:avLst/>
              <a:gdLst/>
              <a:ahLst/>
              <a:cxnLst/>
              <a:rect l="l" t="t" r="r" b="b"/>
              <a:pathLst>
                <a:path w="173117" h="152805" extrusionOk="0">
                  <a:moveTo>
                    <a:pt x="0" y="0"/>
                  </a:moveTo>
                  <a:cubicBezTo>
                    <a:pt x="1715" y="2024"/>
                    <a:pt x="3596" y="3965"/>
                    <a:pt x="6096" y="5513"/>
                  </a:cubicBezTo>
                  <a:cubicBezTo>
                    <a:pt x="10216" y="8084"/>
                    <a:pt x="14871" y="9823"/>
                    <a:pt x="20145" y="10597"/>
                  </a:cubicBezTo>
                  <a:cubicBezTo>
                    <a:pt x="24848" y="11299"/>
                    <a:pt x="29611" y="11180"/>
                    <a:pt x="34350" y="11323"/>
                  </a:cubicBezTo>
                  <a:cubicBezTo>
                    <a:pt x="37433" y="11418"/>
                    <a:pt x="40529" y="11478"/>
                    <a:pt x="43625" y="11537"/>
                  </a:cubicBezTo>
                  <a:cubicBezTo>
                    <a:pt x="45221" y="11565"/>
                    <a:pt x="46818" y="11582"/>
                    <a:pt x="48417" y="11582"/>
                  </a:cubicBezTo>
                  <a:cubicBezTo>
                    <a:pt x="50944" y="11582"/>
                    <a:pt x="53472" y="11539"/>
                    <a:pt x="55995" y="11430"/>
                  </a:cubicBezTo>
                  <a:cubicBezTo>
                    <a:pt x="56805" y="11406"/>
                    <a:pt x="57626" y="11370"/>
                    <a:pt x="58448" y="11311"/>
                  </a:cubicBezTo>
                  <a:cubicBezTo>
                    <a:pt x="60722" y="11132"/>
                    <a:pt x="63020" y="10989"/>
                    <a:pt x="65306" y="10942"/>
                  </a:cubicBezTo>
                  <a:cubicBezTo>
                    <a:pt x="66375" y="10924"/>
                    <a:pt x="67446" y="10912"/>
                    <a:pt x="68517" y="10912"/>
                  </a:cubicBezTo>
                  <a:cubicBezTo>
                    <a:pt x="71098" y="10912"/>
                    <a:pt x="73682" y="10984"/>
                    <a:pt x="76248" y="11228"/>
                  </a:cubicBezTo>
                  <a:cubicBezTo>
                    <a:pt x="80855" y="11656"/>
                    <a:pt x="85439" y="12121"/>
                    <a:pt x="89892" y="13216"/>
                  </a:cubicBezTo>
                  <a:cubicBezTo>
                    <a:pt x="92154" y="13787"/>
                    <a:pt x="94286" y="14526"/>
                    <a:pt x="96238" y="15585"/>
                  </a:cubicBezTo>
                  <a:cubicBezTo>
                    <a:pt x="98750" y="16943"/>
                    <a:pt x="100894" y="18609"/>
                    <a:pt x="103072" y="20241"/>
                  </a:cubicBezTo>
                  <a:cubicBezTo>
                    <a:pt x="104406" y="21265"/>
                    <a:pt x="105597" y="22384"/>
                    <a:pt x="106561" y="23634"/>
                  </a:cubicBezTo>
                  <a:cubicBezTo>
                    <a:pt x="109692" y="27694"/>
                    <a:pt x="111121" y="32040"/>
                    <a:pt x="110716" y="36766"/>
                  </a:cubicBezTo>
                  <a:cubicBezTo>
                    <a:pt x="110514" y="39148"/>
                    <a:pt x="110050" y="41481"/>
                    <a:pt x="109359" y="43803"/>
                  </a:cubicBezTo>
                  <a:cubicBezTo>
                    <a:pt x="108668" y="46184"/>
                    <a:pt x="107752" y="48530"/>
                    <a:pt x="107025" y="50935"/>
                  </a:cubicBezTo>
                  <a:cubicBezTo>
                    <a:pt x="106132" y="53876"/>
                    <a:pt x="105454" y="56828"/>
                    <a:pt x="105156" y="59841"/>
                  </a:cubicBezTo>
                  <a:cubicBezTo>
                    <a:pt x="104882" y="62555"/>
                    <a:pt x="105227" y="65198"/>
                    <a:pt x="106537" y="67735"/>
                  </a:cubicBezTo>
                  <a:cubicBezTo>
                    <a:pt x="107930" y="70437"/>
                    <a:pt x="110347" y="72580"/>
                    <a:pt x="113288" y="74414"/>
                  </a:cubicBezTo>
                  <a:cubicBezTo>
                    <a:pt x="115994" y="76104"/>
                    <a:pt x="119099" y="76891"/>
                    <a:pt x="122580" y="76891"/>
                  </a:cubicBezTo>
                  <a:cubicBezTo>
                    <a:pt x="122606" y="76891"/>
                    <a:pt x="122632" y="76890"/>
                    <a:pt x="122658" y="76890"/>
                  </a:cubicBezTo>
                  <a:cubicBezTo>
                    <a:pt x="125016" y="76867"/>
                    <a:pt x="127337" y="76450"/>
                    <a:pt x="129707" y="76319"/>
                  </a:cubicBezTo>
                  <a:cubicBezTo>
                    <a:pt x="130658" y="76270"/>
                    <a:pt x="131610" y="76228"/>
                    <a:pt x="132558" y="76228"/>
                  </a:cubicBezTo>
                  <a:cubicBezTo>
                    <a:pt x="133900" y="76228"/>
                    <a:pt x="135234" y="76311"/>
                    <a:pt x="136553" y="76569"/>
                  </a:cubicBezTo>
                  <a:cubicBezTo>
                    <a:pt x="141923" y="77640"/>
                    <a:pt x="146292" y="79891"/>
                    <a:pt x="149816" y="83105"/>
                  </a:cubicBezTo>
                  <a:cubicBezTo>
                    <a:pt x="153114" y="86118"/>
                    <a:pt x="155246" y="89582"/>
                    <a:pt x="156865" y="93261"/>
                  </a:cubicBezTo>
                  <a:cubicBezTo>
                    <a:pt x="158091" y="96024"/>
                    <a:pt x="158853" y="98869"/>
                    <a:pt x="159568" y="101727"/>
                  </a:cubicBezTo>
                  <a:cubicBezTo>
                    <a:pt x="160437" y="105263"/>
                    <a:pt x="160913" y="108835"/>
                    <a:pt x="161056" y="112442"/>
                  </a:cubicBezTo>
                  <a:cubicBezTo>
                    <a:pt x="161080" y="113121"/>
                    <a:pt x="161139" y="113824"/>
                    <a:pt x="161211" y="114514"/>
                  </a:cubicBezTo>
                  <a:cubicBezTo>
                    <a:pt x="161425" y="116514"/>
                    <a:pt x="161568" y="118538"/>
                    <a:pt x="161723" y="120551"/>
                  </a:cubicBezTo>
                  <a:cubicBezTo>
                    <a:pt x="161854" y="122253"/>
                    <a:pt x="162020" y="123944"/>
                    <a:pt x="162211" y="125646"/>
                  </a:cubicBezTo>
                  <a:cubicBezTo>
                    <a:pt x="162556" y="128480"/>
                    <a:pt x="162961" y="131314"/>
                    <a:pt x="163520" y="134136"/>
                  </a:cubicBezTo>
                  <a:cubicBezTo>
                    <a:pt x="164044" y="136755"/>
                    <a:pt x="164568" y="139362"/>
                    <a:pt x="165521" y="141910"/>
                  </a:cubicBezTo>
                  <a:cubicBezTo>
                    <a:pt x="166235" y="143839"/>
                    <a:pt x="167128" y="145732"/>
                    <a:pt x="168354" y="147506"/>
                  </a:cubicBezTo>
                  <a:cubicBezTo>
                    <a:pt x="169688" y="149411"/>
                    <a:pt x="171331" y="151138"/>
                    <a:pt x="173117" y="152804"/>
                  </a:cubicBezTo>
                  <a:lnTo>
                    <a:pt x="173117" y="70497"/>
                  </a:lnTo>
                  <a:lnTo>
                    <a:pt x="172045" y="70187"/>
                  </a:lnTo>
                  <a:cubicBezTo>
                    <a:pt x="167549" y="68805"/>
                    <a:pt x="162943" y="68169"/>
                    <a:pt x="158236" y="68169"/>
                  </a:cubicBezTo>
                  <a:cubicBezTo>
                    <a:pt x="156374" y="68169"/>
                    <a:pt x="154496" y="68268"/>
                    <a:pt x="152602" y="68461"/>
                  </a:cubicBezTo>
                  <a:cubicBezTo>
                    <a:pt x="150066" y="68711"/>
                    <a:pt x="147554" y="69092"/>
                    <a:pt x="145018" y="69294"/>
                  </a:cubicBezTo>
                  <a:cubicBezTo>
                    <a:pt x="143663" y="69408"/>
                    <a:pt x="142311" y="69484"/>
                    <a:pt x="140967" y="69484"/>
                  </a:cubicBezTo>
                  <a:cubicBezTo>
                    <a:pt x="138934" y="69484"/>
                    <a:pt x="136919" y="69310"/>
                    <a:pt x="134934" y="68830"/>
                  </a:cubicBezTo>
                  <a:cubicBezTo>
                    <a:pt x="129528" y="67544"/>
                    <a:pt x="125587" y="65008"/>
                    <a:pt x="123587" y="60912"/>
                  </a:cubicBezTo>
                  <a:cubicBezTo>
                    <a:pt x="122384" y="58448"/>
                    <a:pt x="121610" y="55888"/>
                    <a:pt x="120944" y="53316"/>
                  </a:cubicBezTo>
                  <a:cubicBezTo>
                    <a:pt x="119920" y="49363"/>
                    <a:pt x="119694" y="45363"/>
                    <a:pt x="119539" y="41362"/>
                  </a:cubicBezTo>
                  <a:cubicBezTo>
                    <a:pt x="119408" y="37921"/>
                    <a:pt x="119634" y="34480"/>
                    <a:pt x="119408" y="31051"/>
                  </a:cubicBezTo>
                  <a:cubicBezTo>
                    <a:pt x="119277" y="29004"/>
                    <a:pt x="119122" y="26980"/>
                    <a:pt x="118693" y="24955"/>
                  </a:cubicBezTo>
                  <a:cubicBezTo>
                    <a:pt x="117515" y="19526"/>
                    <a:pt x="113800" y="15335"/>
                    <a:pt x="107859" y="12240"/>
                  </a:cubicBezTo>
                  <a:cubicBezTo>
                    <a:pt x="103811" y="10120"/>
                    <a:pt x="99405" y="8501"/>
                    <a:pt x="94762" y="7263"/>
                  </a:cubicBezTo>
                  <a:cubicBezTo>
                    <a:pt x="91059" y="6286"/>
                    <a:pt x="87273" y="5536"/>
                    <a:pt x="83380" y="5167"/>
                  </a:cubicBezTo>
                  <a:cubicBezTo>
                    <a:pt x="79117" y="4751"/>
                    <a:pt x="74831" y="4691"/>
                    <a:pt x="70568" y="4572"/>
                  </a:cubicBezTo>
                  <a:cubicBezTo>
                    <a:pt x="68977" y="4524"/>
                    <a:pt x="67386" y="4521"/>
                    <a:pt x="65793" y="4521"/>
                  </a:cubicBezTo>
                  <a:cubicBezTo>
                    <a:pt x="65617" y="4521"/>
                    <a:pt x="65440" y="4521"/>
                    <a:pt x="65263" y="4521"/>
                  </a:cubicBezTo>
                  <a:cubicBezTo>
                    <a:pt x="63493" y="4521"/>
                    <a:pt x="61722" y="4518"/>
                    <a:pt x="59948" y="4453"/>
                  </a:cubicBezTo>
                  <a:cubicBezTo>
                    <a:pt x="59793" y="4447"/>
                    <a:pt x="59637" y="4445"/>
                    <a:pt x="59482" y="4445"/>
                  </a:cubicBezTo>
                  <a:cubicBezTo>
                    <a:pt x="58410" y="4445"/>
                    <a:pt x="57338" y="4562"/>
                    <a:pt x="56267" y="4562"/>
                  </a:cubicBezTo>
                  <a:cubicBezTo>
                    <a:pt x="56184" y="4562"/>
                    <a:pt x="56101" y="4562"/>
                    <a:pt x="56019" y="4560"/>
                  </a:cubicBezTo>
                  <a:cubicBezTo>
                    <a:pt x="55844" y="4555"/>
                    <a:pt x="55669" y="4553"/>
                    <a:pt x="55494" y="4553"/>
                  </a:cubicBezTo>
                  <a:cubicBezTo>
                    <a:pt x="53966" y="4553"/>
                    <a:pt x="52438" y="4725"/>
                    <a:pt x="50899" y="4810"/>
                  </a:cubicBezTo>
                  <a:cubicBezTo>
                    <a:pt x="48518" y="4941"/>
                    <a:pt x="46137" y="5096"/>
                    <a:pt x="43756" y="5191"/>
                  </a:cubicBezTo>
                  <a:cubicBezTo>
                    <a:pt x="42493" y="5239"/>
                    <a:pt x="41231" y="5227"/>
                    <a:pt x="39981" y="5334"/>
                  </a:cubicBezTo>
                  <a:cubicBezTo>
                    <a:pt x="39182" y="5391"/>
                    <a:pt x="38384" y="5415"/>
                    <a:pt x="37588" y="5415"/>
                  </a:cubicBezTo>
                  <a:cubicBezTo>
                    <a:pt x="35713" y="5415"/>
                    <a:pt x="33843" y="5282"/>
                    <a:pt x="31980" y="5132"/>
                  </a:cubicBezTo>
                  <a:cubicBezTo>
                    <a:pt x="26956" y="4739"/>
                    <a:pt x="22169" y="3727"/>
                    <a:pt x="17538" y="2238"/>
                  </a:cubicBezTo>
                  <a:cubicBezTo>
                    <a:pt x="15454" y="1560"/>
                    <a:pt x="13418" y="845"/>
                    <a:pt x="11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8"/>
            <p:cNvSpPr/>
            <p:nvPr/>
          </p:nvSpPr>
          <p:spPr>
            <a:xfrm>
              <a:off x="4011937" y="1145"/>
              <a:ext cx="5131328" cy="2239379"/>
            </a:xfrm>
            <a:custGeom>
              <a:avLst/>
              <a:gdLst/>
              <a:ahLst/>
              <a:cxnLst/>
              <a:rect l="l" t="t" r="r" b="b"/>
              <a:pathLst>
                <a:path w="160354" h="69997" extrusionOk="0">
                  <a:moveTo>
                    <a:pt x="1" y="0"/>
                  </a:moveTo>
                  <a:cubicBezTo>
                    <a:pt x="3239" y="1345"/>
                    <a:pt x="6632" y="2429"/>
                    <a:pt x="10180" y="3250"/>
                  </a:cubicBezTo>
                  <a:cubicBezTo>
                    <a:pt x="14979" y="4346"/>
                    <a:pt x="19884" y="4977"/>
                    <a:pt x="24908" y="4977"/>
                  </a:cubicBezTo>
                  <a:cubicBezTo>
                    <a:pt x="27409" y="4977"/>
                    <a:pt x="29909" y="4822"/>
                    <a:pt x="32409" y="4727"/>
                  </a:cubicBezTo>
                  <a:cubicBezTo>
                    <a:pt x="33886" y="4679"/>
                    <a:pt x="35362" y="4572"/>
                    <a:pt x="36815" y="4477"/>
                  </a:cubicBezTo>
                  <a:cubicBezTo>
                    <a:pt x="39244" y="4334"/>
                    <a:pt x="41661" y="4120"/>
                    <a:pt x="44089" y="4120"/>
                  </a:cubicBezTo>
                  <a:cubicBezTo>
                    <a:pt x="45350" y="4120"/>
                    <a:pt x="46611" y="4118"/>
                    <a:pt x="47871" y="4118"/>
                  </a:cubicBezTo>
                  <a:cubicBezTo>
                    <a:pt x="53754" y="4118"/>
                    <a:pt x="59635" y="4143"/>
                    <a:pt x="65509" y="4417"/>
                  </a:cubicBezTo>
                  <a:cubicBezTo>
                    <a:pt x="68485" y="4572"/>
                    <a:pt x="71450" y="4739"/>
                    <a:pt x="74367" y="5191"/>
                  </a:cubicBezTo>
                  <a:cubicBezTo>
                    <a:pt x="80761" y="6203"/>
                    <a:pt x="86809" y="7965"/>
                    <a:pt x="92464" y="10442"/>
                  </a:cubicBezTo>
                  <a:cubicBezTo>
                    <a:pt x="95667" y="11859"/>
                    <a:pt x="98620" y="13490"/>
                    <a:pt x="100977" y="15692"/>
                  </a:cubicBezTo>
                  <a:cubicBezTo>
                    <a:pt x="103740" y="18264"/>
                    <a:pt x="105645" y="21134"/>
                    <a:pt x="106383" y="24455"/>
                  </a:cubicBezTo>
                  <a:cubicBezTo>
                    <a:pt x="107050" y="27480"/>
                    <a:pt x="107157" y="30516"/>
                    <a:pt x="107288" y="33564"/>
                  </a:cubicBezTo>
                  <a:cubicBezTo>
                    <a:pt x="107431" y="37005"/>
                    <a:pt x="107216" y="40434"/>
                    <a:pt x="107419" y="43874"/>
                  </a:cubicBezTo>
                  <a:cubicBezTo>
                    <a:pt x="107538" y="45851"/>
                    <a:pt x="107693" y="47839"/>
                    <a:pt x="108014" y="49804"/>
                  </a:cubicBezTo>
                  <a:cubicBezTo>
                    <a:pt x="108645" y="53578"/>
                    <a:pt x="109729" y="57269"/>
                    <a:pt x="111395" y="60853"/>
                  </a:cubicBezTo>
                  <a:cubicBezTo>
                    <a:pt x="112312" y="62853"/>
                    <a:pt x="113884" y="64508"/>
                    <a:pt x="116027" y="65841"/>
                  </a:cubicBezTo>
                  <a:cubicBezTo>
                    <a:pt x="119680" y="68116"/>
                    <a:pt x="123845" y="69071"/>
                    <a:pt x="128329" y="69071"/>
                  </a:cubicBezTo>
                  <a:cubicBezTo>
                    <a:pt x="129267" y="69071"/>
                    <a:pt x="130219" y="69029"/>
                    <a:pt x="131184" y="68949"/>
                  </a:cubicBezTo>
                  <a:cubicBezTo>
                    <a:pt x="135160" y="68627"/>
                    <a:pt x="139089" y="67985"/>
                    <a:pt x="143114" y="67806"/>
                  </a:cubicBezTo>
                  <a:cubicBezTo>
                    <a:pt x="144014" y="67768"/>
                    <a:pt x="144914" y="67747"/>
                    <a:pt x="145812" y="67747"/>
                  </a:cubicBezTo>
                  <a:cubicBezTo>
                    <a:pt x="147978" y="67747"/>
                    <a:pt x="150136" y="67869"/>
                    <a:pt x="152281" y="68163"/>
                  </a:cubicBezTo>
                  <a:cubicBezTo>
                    <a:pt x="155056" y="68532"/>
                    <a:pt x="157711" y="69247"/>
                    <a:pt x="160354" y="69997"/>
                  </a:cubicBezTo>
                  <a:lnTo>
                    <a:pt x="160354" y="64567"/>
                  </a:lnTo>
                  <a:cubicBezTo>
                    <a:pt x="159866" y="64401"/>
                    <a:pt x="159342" y="64270"/>
                    <a:pt x="158830" y="64163"/>
                  </a:cubicBezTo>
                  <a:cubicBezTo>
                    <a:pt x="154722" y="63282"/>
                    <a:pt x="150507" y="62996"/>
                    <a:pt x="146245" y="62877"/>
                  </a:cubicBezTo>
                  <a:cubicBezTo>
                    <a:pt x="143769" y="62805"/>
                    <a:pt x="141292" y="62865"/>
                    <a:pt x="138804" y="62793"/>
                  </a:cubicBezTo>
                  <a:cubicBezTo>
                    <a:pt x="135410" y="62686"/>
                    <a:pt x="132172" y="62174"/>
                    <a:pt x="129088" y="61091"/>
                  </a:cubicBezTo>
                  <a:cubicBezTo>
                    <a:pt x="127469" y="60531"/>
                    <a:pt x="126112" y="59686"/>
                    <a:pt x="125111" y="58555"/>
                  </a:cubicBezTo>
                  <a:cubicBezTo>
                    <a:pt x="123552" y="56769"/>
                    <a:pt x="122611" y="54781"/>
                    <a:pt x="121956" y="52733"/>
                  </a:cubicBezTo>
                  <a:cubicBezTo>
                    <a:pt x="121563" y="51483"/>
                    <a:pt x="121444" y="50220"/>
                    <a:pt x="121301" y="48946"/>
                  </a:cubicBezTo>
                  <a:cubicBezTo>
                    <a:pt x="121194" y="47863"/>
                    <a:pt x="121182" y="46791"/>
                    <a:pt x="121278" y="45708"/>
                  </a:cubicBezTo>
                  <a:cubicBezTo>
                    <a:pt x="121420" y="43839"/>
                    <a:pt x="121587" y="42005"/>
                    <a:pt x="121790" y="40136"/>
                  </a:cubicBezTo>
                  <a:cubicBezTo>
                    <a:pt x="121956" y="38695"/>
                    <a:pt x="122087" y="37255"/>
                    <a:pt x="122266" y="35790"/>
                  </a:cubicBezTo>
                  <a:cubicBezTo>
                    <a:pt x="122480" y="34064"/>
                    <a:pt x="122659" y="32337"/>
                    <a:pt x="122766" y="30599"/>
                  </a:cubicBezTo>
                  <a:cubicBezTo>
                    <a:pt x="122968" y="27420"/>
                    <a:pt x="122373" y="24301"/>
                    <a:pt x="121266" y="21253"/>
                  </a:cubicBezTo>
                  <a:cubicBezTo>
                    <a:pt x="120468" y="19121"/>
                    <a:pt x="119515" y="17062"/>
                    <a:pt x="118134" y="15109"/>
                  </a:cubicBezTo>
                  <a:cubicBezTo>
                    <a:pt x="116765" y="13204"/>
                    <a:pt x="114860" y="11620"/>
                    <a:pt x="112741" y="10180"/>
                  </a:cubicBezTo>
                  <a:cubicBezTo>
                    <a:pt x="110336" y="8513"/>
                    <a:pt x="107716" y="7120"/>
                    <a:pt x="104835" y="5953"/>
                  </a:cubicBezTo>
                  <a:cubicBezTo>
                    <a:pt x="100013" y="4024"/>
                    <a:pt x="94870" y="2750"/>
                    <a:pt x="89571" y="1857"/>
                  </a:cubicBezTo>
                  <a:cubicBezTo>
                    <a:pt x="85976" y="1250"/>
                    <a:pt x="82392" y="643"/>
                    <a:pt x="787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8"/>
            <p:cNvSpPr/>
            <p:nvPr/>
          </p:nvSpPr>
          <p:spPr>
            <a:xfrm>
              <a:off x="1153" y="3352359"/>
              <a:ext cx="2399200" cy="1789564"/>
            </a:xfrm>
            <a:custGeom>
              <a:avLst/>
              <a:gdLst/>
              <a:ahLst/>
              <a:cxnLst/>
              <a:rect l="l" t="t" r="r" b="b"/>
              <a:pathLst>
                <a:path w="74975" h="55937" extrusionOk="0">
                  <a:moveTo>
                    <a:pt x="0" y="1"/>
                  </a:moveTo>
                  <a:lnTo>
                    <a:pt x="0" y="17265"/>
                  </a:lnTo>
                  <a:cubicBezTo>
                    <a:pt x="631" y="17360"/>
                    <a:pt x="1251" y="17467"/>
                    <a:pt x="1882" y="17539"/>
                  </a:cubicBezTo>
                  <a:cubicBezTo>
                    <a:pt x="5227" y="17896"/>
                    <a:pt x="8609" y="17872"/>
                    <a:pt x="11954" y="18063"/>
                  </a:cubicBezTo>
                  <a:cubicBezTo>
                    <a:pt x="14252" y="18194"/>
                    <a:pt x="16526" y="18396"/>
                    <a:pt x="18753" y="18825"/>
                  </a:cubicBezTo>
                  <a:cubicBezTo>
                    <a:pt x="22110" y="19456"/>
                    <a:pt x="25170" y="20575"/>
                    <a:pt x="28123" y="21932"/>
                  </a:cubicBezTo>
                  <a:cubicBezTo>
                    <a:pt x="31933" y="23682"/>
                    <a:pt x="35243" y="25814"/>
                    <a:pt x="37684" y="28683"/>
                  </a:cubicBezTo>
                  <a:cubicBezTo>
                    <a:pt x="39767" y="31160"/>
                    <a:pt x="40696" y="33827"/>
                    <a:pt x="40386" y="36720"/>
                  </a:cubicBezTo>
                  <a:cubicBezTo>
                    <a:pt x="40208" y="38434"/>
                    <a:pt x="39744" y="40113"/>
                    <a:pt x="39446" y="41828"/>
                  </a:cubicBezTo>
                  <a:cubicBezTo>
                    <a:pt x="39053" y="44078"/>
                    <a:pt x="39196" y="46304"/>
                    <a:pt x="40208" y="48435"/>
                  </a:cubicBezTo>
                  <a:cubicBezTo>
                    <a:pt x="41720" y="51638"/>
                    <a:pt x="44458" y="54067"/>
                    <a:pt x="48018" y="55936"/>
                  </a:cubicBezTo>
                  <a:lnTo>
                    <a:pt x="74974" y="55936"/>
                  </a:lnTo>
                  <a:cubicBezTo>
                    <a:pt x="72212" y="54627"/>
                    <a:pt x="69616" y="53174"/>
                    <a:pt x="67330" y="51388"/>
                  </a:cubicBezTo>
                  <a:cubicBezTo>
                    <a:pt x="65449" y="49912"/>
                    <a:pt x="63854" y="48293"/>
                    <a:pt x="62377" y="46566"/>
                  </a:cubicBezTo>
                  <a:cubicBezTo>
                    <a:pt x="59258" y="42935"/>
                    <a:pt x="56972" y="39030"/>
                    <a:pt x="56007" y="34731"/>
                  </a:cubicBezTo>
                  <a:cubicBezTo>
                    <a:pt x="55174" y="31052"/>
                    <a:pt x="54222" y="27409"/>
                    <a:pt x="52948" y="23825"/>
                  </a:cubicBezTo>
                  <a:cubicBezTo>
                    <a:pt x="51888" y="20861"/>
                    <a:pt x="50840" y="17896"/>
                    <a:pt x="48995" y="15146"/>
                  </a:cubicBezTo>
                  <a:cubicBezTo>
                    <a:pt x="47840" y="13407"/>
                    <a:pt x="46471" y="11788"/>
                    <a:pt x="44637" y="10419"/>
                  </a:cubicBezTo>
                  <a:cubicBezTo>
                    <a:pt x="42053" y="8490"/>
                    <a:pt x="38922" y="7240"/>
                    <a:pt x="35481" y="6395"/>
                  </a:cubicBezTo>
                  <a:cubicBezTo>
                    <a:pt x="32254" y="5609"/>
                    <a:pt x="28885" y="5549"/>
                    <a:pt x="25563" y="5442"/>
                  </a:cubicBezTo>
                  <a:cubicBezTo>
                    <a:pt x="23027" y="5371"/>
                    <a:pt x="20515" y="5264"/>
                    <a:pt x="18015" y="5002"/>
                  </a:cubicBezTo>
                  <a:cubicBezTo>
                    <a:pt x="14383" y="4609"/>
                    <a:pt x="10811" y="4025"/>
                    <a:pt x="7394" y="2989"/>
                  </a:cubicBezTo>
                  <a:cubicBezTo>
                    <a:pt x="4799" y="2180"/>
                    <a:pt x="2358" y="11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8"/>
            <p:cNvSpPr/>
            <p:nvPr/>
          </p:nvSpPr>
          <p:spPr>
            <a:xfrm>
              <a:off x="1153" y="2982142"/>
              <a:ext cx="3253376" cy="2159782"/>
            </a:xfrm>
            <a:custGeom>
              <a:avLst/>
              <a:gdLst/>
              <a:ahLst/>
              <a:cxnLst/>
              <a:rect l="l" t="t" r="r" b="b"/>
              <a:pathLst>
                <a:path w="101668" h="67509" extrusionOk="0">
                  <a:moveTo>
                    <a:pt x="0" y="0"/>
                  </a:moveTo>
                  <a:lnTo>
                    <a:pt x="0" y="11001"/>
                  </a:lnTo>
                  <a:cubicBezTo>
                    <a:pt x="1346" y="11668"/>
                    <a:pt x="2715" y="12299"/>
                    <a:pt x="4108" y="12883"/>
                  </a:cubicBezTo>
                  <a:cubicBezTo>
                    <a:pt x="10133" y="15359"/>
                    <a:pt x="16729" y="16169"/>
                    <a:pt x="23444" y="16538"/>
                  </a:cubicBezTo>
                  <a:cubicBezTo>
                    <a:pt x="25468" y="16657"/>
                    <a:pt x="27504" y="16669"/>
                    <a:pt x="29552" y="16752"/>
                  </a:cubicBezTo>
                  <a:cubicBezTo>
                    <a:pt x="32588" y="16847"/>
                    <a:pt x="35481" y="17359"/>
                    <a:pt x="38255" y="18264"/>
                  </a:cubicBezTo>
                  <a:cubicBezTo>
                    <a:pt x="40994" y="19157"/>
                    <a:pt x="43482" y="20360"/>
                    <a:pt x="45518" y="22015"/>
                  </a:cubicBezTo>
                  <a:cubicBezTo>
                    <a:pt x="47733" y="23801"/>
                    <a:pt x="49388" y="25884"/>
                    <a:pt x="50566" y="28158"/>
                  </a:cubicBezTo>
                  <a:cubicBezTo>
                    <a:pt x="53067" y="33016"/>
                    <a:pt x="54686" y="38076"/>
                    <a:pt x="55865" y="43196"/>
                  </a:cubicBezTo>
                  <a:cubicBezTo>
                    <a:pt x="56853" y="47506"/>
                    <a:pt x="58139" y="51733"/>
                    <a:pt x="61068" y="55578"/>
                  </a:cubicBezTo>
                  <a:cubicBezTo>
                    <a:pt x="63008" y="58126"/>
                    <a:pt x="65116" y="60567"/>
                    <a:pt x="67830" y="62674"/>
                  </a:cubicBezTo>
                  <a:cubicBezTo>
                    <a:pt x="70295" y="64591"/>
                    <a:pt x="73152" y="66163"/>
                    <a:pt x="76177" y="67508"/>
                  </a:cubicBezTo>
                  <a:lnTo>
                    <a:pt x="101668" y="67508"/>
                  </a:lnTo>
                  <a:cubicBezTo>
                    <a:pt x="98429" y="66735"/>
                    <a:pt x="95167" y="65996"/>
                    <a:pt x="92036" y="64984"/>
                  </a:cubicBezTo>
                  <a:cubicBezTo>
                    <a:pt x="87273" y="63448"/>
                    <a:pt x="83058" y="61317"/>
                    <a:pt x="79391" y="58579"/>
                  </a:cubicBezTo>
                  <a:cubicBezTo>
                    <a:pt x="76320" y="56305"/>
                    <a:pt x="73617" y="53792"/>
                    <a:pt x="71188" y="51114"/>
                  </a:cubicBezTo>
                  <a:cubicBezTo>
                    <a:pt x="68592" y="48256"/>
                    <a:pt x="66544" y="45208"/>
                    <a:pt x="65532" y="41791"/>
                  </a:cubicBezTo>
                  <a:cubicBezTo>
                    <a:pt x="64747" y="39136"/>
                    <a:pt x="64604" y="36421"/>
                    <a:pt x="64425" y="33730"/>
                  </a:cubicBezTo>
                  <a:cubicBezTo>
                    <a:pt x="64294" y="31575"/>
                    <a:pt x="64211" y="29408"/>
                    <a:pt x="63687" y="27289"/>
                  </a:cubicBezTo>
                  <a:cubicBezTo>
                    <a:pt x="63056" y="24729"/>
                    <a:pt x="62127" y="22241"/>
                    <a:pt x="60044" y="20098"/>
                  </a:cubicBezTo>
                  <a:cubicBezTo>
                    <a:pt x="58746" y="18752"/>
                    <a:pt x="57186" y="17609"/>
                    <a:pt x="55543" y="16526"/>
                  </a:cubicBezTo>
                  <a:cubicBezTo>
                    <a:pt x="52698" y="14633"/>
                    <a:pt x="49638" y="13014"/>
                    <a:pt x="46090" y="12002"/>
                  </a:cubicBezTo>
                  <a:cubicBezTo>
                    <a:pt x="41622" y="10729"/>
                    <a:pt x="37019" y="10138"/>
                    <a:pt x="32314" y="10138"/>
                  </a:cubicBezTo>
                  <a:cubicBezTo>
                    <a:pt x="31251" y="10138"/>
                    <a:pt x="30184" y="10168"/>
                    <a:pt x="29111" y="10228"/>
                  </a:cubicBezTo>
                  <a:cubicBezTo>
                    <a:pt x="27165" y="10330"/>
                    <a:pt x="25226" y="10498"/>
                    <a:pt x="23266" y="10498"/>
                  </a:cubicBezTo>
                  <a:cubicBezTo>
                    <a:pt x="22720" y="10498"/>
                    <a:pt x="22172" y="10485"/>
                    <a:pt x="21622" y="10454"/>
                  </a:cubicBezTo>
                  <a:cubicBezTo>
                    <a:pt x="20003" y="10347"/>
                    <a:pt x="18396" y="10180"/>
                    <a:pt x="16884" y="9763"/>
                  </a:cubicBezTo>
                  <a:cubicBezTo>
                    <a:pt x="12621" y="8596"/>
                    <a:pt x="8871" y="6763"/>
                    <a:pt x="5608" y="4382"/>
                  </a:cubicBezTo>
                  <a:cubicBezTo>
                    <a:pt x="3679" y="2965"/>
                    <a:pt x="1774" y="153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8"/>
            <p:cNvSpPr/>
            <p:nvPr/>
          </p:nvSpPr>
          <p:spPr>
            <a:xfrm>
              <a:off x="8036449" y="1145"/>
              <a:ext cx="1106816" cy="1689748"/>
            </a:xfrm>
            <a:custGeom>
              <a:avLst/>
              <a:gdLst/>
              <a:ahLst/>
              <a:cxnLst/>
              <a:rect l="l" t="t" r="r" b="b"/>
              <a:pathLst>
                <a:path w="34588" h="52817" extrusionOk="0">
                  <a:moveTo>
                    <a:pt x="0" y="0"/>
                  </a:moveTo>
                  <a:cubicBezTo>
                    <a:pt x="1977" y="1738"/>
                    <a:pt x="3453" y="3691"/>
                    <a:pt x="4263" y="5953"/>
                  </a:cubicBezTo>
                  <a:cubicBezTo>
                    <a:pt x="5013" y="8084"/>
                    <a:pt x="5346" y="10251"/>
                    <a:pt x="5644" y="12442"/>
                  </a:cubicBezTo>
                  <a:cubicBezTo>
                    <a:pt x="5965" y="14859"/>
                    <a:pt x="5930" y="17252"/>
                    <a:pt x="6001" y="19657"/>
                  </a:cubicBezTo>
                  <a:cubicBezTo>
                    <a:pt x="6132" y="23908"/>
                    <a:pt x="5918" y="28158"/>
                    <a:pt x="6418" y="32397"/>
                  </a:cubicBezTo>
                  <a:cubicBezTo>
                    <a:pt x="6727" y="35100"/>
                    <a:pt x="7358" y="37743"/>
                    <a:pt x="8549" y="40291"/>
                  </a:cubicBezTo>
                  <a:cubicBezTo>
                    <a:pt x="9382" y="42089"/>
                    <a:pt x="10454" y="43803"/>
                    <a:pt x="12133" y="45256"/>
                  </a:cubicBezTo>
                  <a:cubicBezTo>
                    <a:pt x="15002" y="47744"/>
                    <a:pt x="18503" y="49589"/>
                    <a:pt x="22503" y="50863"/>
                  </a:cubicBezTo>
                  <a:cubicBezTo>
                    <a:pt x="25575" y="51840"/>
                    <a:pt x="28790" y="52399"/>
                    <a:pt x="32088" y="52685"/>
                  </a:cubicBezTo>
                  <a:cubicBezTo>
                    <a:pt x="32909" y="52756"/>
                    <a:pt x="33754" y="52804"/>
                    <a:pt x="34588" y="52816"/>
                  </a:cubicBezTo>
                  <a:lnTo>
                    <a:pt x="34588" y="35159"/>
                  </a:lnTo>
                  <a:cubicBezTo>
                    <a:pt x="33385" y="34421"/>
                    <a:pt x="32302" y="33623"/>
                    <a:pt x="31242" y="32778"/>
                  </a:cubicBezTo>
                  <a:cubicBezTo>
                    <a:pt x="29230" y="31147"/>
                    <a:pt x="27373" y="29444"/>
                    <a:pt x="25765" y="27575"/>
                  </a:cubicBezTo>
                  <a:cubicBezTo>
                    <a:pt x="23098" y="24467"/>
                    <a:pt x="21181" y="21086"/>
                    <a:pt x="19919" y="17490"/>
                  </a:cubicBezTo>
                  <a:cubicBezTo>
                    <a:pt x="18729" y="14085"/>
                    <a:pt x="18122" y="10608"/>
                    <a:pt x="18086" y="7084"/>
                  </a:cubicBezTo>
                  <a:cubicBezTo>
                    <a:pt x="18086" y="6417"/>
                    <a:pt x="18157" y="5739"/>
                    <a:pt x="18217" y="5072"/>
                  </a:cubicBezTo>
                  <a:cubicBezTo>
                    <a:pt x="18336" y="3381"/>
                    <a:pt x="18622" y="1679"/>
                    <a:pt x="19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8"/>
            <p:cNvSpPr/>
            <p:nvPr/>
          </p:nvSpPr>
          <p:spPr>
            <a:xfrm>
              <a:off x="1153" y="4166664"/>
              <a:ext cx="1055392" cy="976027"/>
            </a:xfrm>
            <a:custGeom>
              <a:avLst/>
              <a:gdLst/>
              <a:ahLst/>
              <a:cxnLst/>
              <a:rect l="l" t="t" r="r" b="b"/>
              <a:pathLst>
                <a:path w="32981" h="30508" extrusionOk="0">
                  <a:moveTo>
                    <a:pt x="10247" y="1"/>
                  </a:moveTo>
                  <a:cubicBezTo>
                    <a:pt x="10126" y="1"/>
                    <a:pt x="10004" y="2"/>
                    <a:pt x="9883" y="3"/>
                  </a:cubicBezTo>
                  <a:cubicBezTo>
                    <a:pt x="8525" y="27"/>
                    <a:pt x="7180" y="111"/>
                    <a:pt x="5835" y="289"/>
                  </a:cubicBezTo>
                  <a:cubicBezTo>
                    <a:pt x="3906" y="539"/>
                    <a:pt x="2025" y="873"/>
                    <a:pt x="239" y="1480"/>
                  </a:cubicBezTo>
                  <a:cubicBezTo>
                    <a:pt x="167" y="1516"/>
                    <a:pt x="96" y="1539"/>
                    <a:pt x="0" y="1551"/>
                  </a:cubicBezTo>
                  <a:lnTo>
                    <a:pt x="0" y="10719"/>
                  </a:lnTo>
                  <a:cubicBezTo>
                    <a:pt x="2778" y="10159"/>
                    <a:pt x="5574" y="9834"/>
                    <a:pt x="8430" y="9834"/>
                  </a:cubicBezTo>
                  <a:cubicBezTo>
                    <a:pt x="8794" y="9834"/>
                    <a:pt x="9159" y="9839"/>
                    <a:pt x="9525" y="9850"/>
                  </a:cubicBezTo>
                  <a:cubicBezTo>
                    <a:pt x="13812" y="9981"/>
                    <a:pt x="17205" y="11374"/>
                    <a:pt x="19896" y="13839"/>
                  </a:cubicBezTo>
                  <a:cubicBezTo>
                    <a:pt x="22408" y="16101"/>
                    <a:pt x="22908" y="18851"/>
                    <a:pt x="22896" y="21637"/>
                  </a:cubicBezTo>
                  <a:cubicBezTo>
                    <a:pt x="22872" y="24066"/>
                    <a:pt x="21920" y="26423"/>
                    <a:pt x="20586" y="28650"/>
                  </a:cubicBezTo>
                  <a:cubicBezTo>
                    <a:pt x="20217" y="29281"/>
                    <a:pt x="19801" y="29888"/>
                    <a:pt x="19384" y="30507"/>
                  </a:cubicBezTo>
                  <a:lnTo>
                    <a:pt x="32981" y="30507"/>
                  </a:lnTo>
                  <a:lnTo>
                    <a:pt x="32981" y="30483"/>
                  </a:lnTo>
                  <a:cubicBezTo>
                    <a:pt x="32064" y="28614"/>
                    <a:pt x="31397" y="26721"/>
                    <a:pt x="31492" y="24685"/>
                  </a:cubicBezTo>
                  <a:cubicBezTo>
                    <a:pt x="31576" y="23244"/>
                    <a:pt x="31695" y="21780"/>
                    <a:pt x="31778" y="20339"/>
                  </a:cubicBezTo>
                  <a:cubicBezTo>
                    <a:pt x="31957" y="17113"/>
                    <a:pt x="31588" y="13910"/>
                    <a:pt x="30683" y="10743"/>
                  </a:cubicBezTo>
                  <a:cubicBezTo>
                    <a:pt x="29826" y="7790"/>
                    <a:pt x="27766" y="5468"/>
                    <a:pt x="24623" y="3671"/>
                  </a:cubicBezTo>
                  <a:cubicBezTo>
                    <a:pt x="22837" y="2647"/>
                    <a:pt x="20824" y="1932"/>
                    <a:pt x="18729" y="1337"/>
                  </a:cubicBezTo>
                  <a:cubicBezTo>
                    <a:pt x="15996" y="548"/>
                    <a:pt x="13187" y="1"/>
                    <a:pt x="10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8"/>
            <p:cNvSpPr/>
            <p:nvPr/>
          </p:nvSpPr>
          <p:spPr>
            <a:xfrm>
              <a:off x="8637665" y="1145"/>
              <a:ext cx="505600" cy="1105789"/>
            </a:xfrm>
            <a:custGeom>
              <a:avLst/>
              <a:gdLst/>
              <a:ahLst/>
              <a:cxnLst/>
              <a:rect l="l" t="t" r="r" b="b"/>
              <a:pathLst>
                <a:path w="15800" h="34564" extrusionOk="0">
                  <a:moveTo>
                    <a:pt x="893" y="0"/>
                  </a:moveTo>
                  <a:cubicBezTo>
                    <a:pt x="322" y="2274"/>
                    <a:pt x="24" y="4572"/>
                    <a:pt x="24" y="6906"/>
                  </a:cubicBezTo>
                  <a:cubicBezTo>
                    <a:pt x="0" y="9870"/>
                    <a:pt x="322" y="12799"/>
                    <a:pt x="1191" y="15704"/>
                  </a:cubicBezTo>
                  <a:cubicBezTo>
                    <a:pt x="2286" y="19455"/>
                    <a:pt x="4072" y="22991"/>
                    <a:pt x="6668" y="26313"/>
                  </a:cubicBezTo>
                  <a:cubicBezTo>
                    <a:pt x="8704" y="28920"/>
                    <a:pt x="11276" y="31206"/>
                    <a:pt x="14062" y="33385"/>
                  </a:cubicBezTo>
                  <a:cubicBezTo>
                    <a:pt x="14597" y="33802"/>
                    <a:pt x="15193" y="34207"/>
                    <a:pt x="15800" y="34564"/>
                  </a:cubicBezTo>
                  <a:lnTo>
                    <a:pt x="158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8"/>
            <p:cNvSpPr/>
            <p:nvPr/>
          </p:nvSpPr>
          <p:spPr>
            <a:xfrm>
              <a:off x="769" y="3919554"/>
              <a:ext cx="1503456" cy="1222753"/>
            </a:xfrm>
            <a:custGeom>
              <a:avLst/>
              <a:gdLst/>
              <a:ahLst/>
              <a:cxnLst/>
              <a:rect l="l" t="t" r="r" b="b"/>
              <a:pathLst>
                <a:path w="46983" h="38220" extrusionOk="0">
                  <a:moveTo>
                    <a:pt x="1" y="0"/>
                  </a:moveTo>
                  <a:lnTo>
                    <a:pt x="1" y="8775"/>
                  </a:lnTo>
                  <a:lnTo>
                    <a:pt x="12" y="8775"/>
                  </a:lnTo>
                  <a:cubicBezTo>
                    <a:pt x="1822" y="8132"/>
                    <a:pt x="3751" y="7811"/>
                    <a:pt x="5716" y="7573"/>
                  </a:cubicBezTo>
                  <a:cubicBezTo>
                    <a:pt x="7185" y="7385"/>
                    <a:pt x="8685" y="7234"/>
                    <a:pt x="10177" y="7234"/>
                  </a:cubicBezTo>
                  <a:cubicBezTo>
                    <a:pt x="10763" y="7234"/>
                    <a:pt x="11349" y="7257"/>
                    <a:pt x="11931" y="7311"/>
                  </a:cubicBezTo>
                  <a:cubicBezTo>
                    <a:pt x="16336" y="7716"/>
                    <a:pt x="20491" y="8775"/>
                    <a:pt x="24206" y="10633"/>
                  </a:cubicBezTo>
                  <a:cubicBezTo>
                    <a:pt x="27623" y="12347"/>
                    <a:pt x="30052" y="14681"/>
                    <a:pt x="31064" y="17764"/>
                  </a:cubicBezTo>
                  <a:cubicBezTo>
                    <a:pt x="31743" y="19884"/>
                    <a:pt x="32088" y="22027"/>
                    <a:pt x="32302" y="24206"/>
                  </a:cubicBezTo>
                  <a:cubicBezTo>
                    <a:pt x="32505" y="26313"/>
                    <a:pt x="32374" y="28420"/>
                    <a:pt x="32183" y="30516"/>
                  </a:cubicBezTo>
                  <a:cubicBezTo>
                    <a:pt x="31921" y="33195"/>
                    <a:pt x="32326" y="35767"/>
                    <a:pt x="33624" y="38219"/>
                  </a:cubicBezTo>
                  <a:lnTo>
                    <a:pt x="46983" y="38219"/>
                  </a:lnTo>
                  <a:cubicBezTo>
                    <a:pt x="45125" y="37183"/>
                    <a:pt x="43530" y="35933"/>
                    <a:pt x="42149" y="34505"/>
                  </a:cubicBezTo>
                  <a:cubicBezTo>
                    <a:pt x="39815" y="32111"/>
                    <a:pt x="38696" y="29433"/>
                    <a:pt x="38672" y="26468"/>
                  </a:cubicBezTo>
                  <a:cubicBezTo>
                    <a:pt x="38648" y="24384"/>
                    <a:pt x="39160" y="22348"/>
                    <a:pt x="39577" y="20289"/>
                  </a:cubicBezTo>
                  <a:cubicBezTo>
                    <a:pt x="39815" y="19146"/>
                    <a:pt x="39898" y="18003"/>
                    <a:pt x="39767" y="16848"/>
                  </a:cubicBezTo>
                  <a:cubicBezTo>
                    <a:pt x="39398" y="13657"/>
                    <a:pt x="37374" y="11049"/>
                    <a:pt x="34600" y="8716"/>
                  </a:cubicBezTo>
                  <a:cubicBezTo>
                    <a:pt x="32695" y="7085"/>
                    <a:pt x="30397" y="5858"/>
                    <a:pt x="27980" y="4703"/>
                  </a:cubicBezTo>
                  <a:cubicBezTo>
                    <a:pt x="25754" y="3656"/>
                    <a:pt x="23432" y="2739"/>
                    <a:pt x="20944" y="2072"/>
                  </a:cubicBezTo>
                  <a:cubicBezTo>
                    <a:pt x="16907" y="989"/>
                    <a:pt x="12716" y="762"/>
                    <a:pt x="8502" y="596"/>
                  </a:cubicBezTo>
                  <a:cubicBezTo>
                    <a:pt x="5656" y="500"/>
                    <a:pt x="2810" y="44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8"/>
            <p:cNvSpPr/>
            <p:nvPr/>
          </p:nvSpPr>
          <p:spPr>
            <a:xfrm>
              <a:off x="2669665" y="1145"/>
              <a:ext cx="6135680" cy="5141931"/>
            </a:xfrm>
            <a:custGeom>
              <a:avLst/>
              <a:gdLst/>
              <a:ahLst/>
              <a:cxnLst/>
              <a:rect l="l" t="t" r="r" b="b"/>
              <a:pathLst>
                <a:path w="191740" h="160723" extrusionOk="0">
                  <a:moveTo>
                    <a:pt x="1" y="0"/>
                  </a:moveTo>
                  <a:cubicBezTo>
                    <a:pt x="37" y="95"/>
                    <a:pt x="72" y="167"/>
                    <a:pt x="108" y="250"/>
                  </a:cubicBezTo>
                  <a:cubicBezTo>
                    <a:pt x="1358" y="3334"/>
                    <a:pt x="3120" y="6251"/>
                    <a:pt x="5001" y="9144"/>
                  </a:cubicBezTo>
                  <a:cubicBezTo>
                    <a:pt x="7966" y="13704"/>
                    <a:pt x="11645" y="17871"/>
                    <a:pt x="16479" y="21443"/>
                  </a:cubicBezTo>
                  <a:cubicBezTo>
                    <a:pt x="20313" y="24289"/>
                    <a:pt x="24659" y="26253"/>
                    <a:pt x="30112" y="26682"/>
                  </a:cubicBezTo>
                  <a:cubicBezTo>
                    <a:pt x="31018" y="26756"/>
                    <a:pt x="31916" y="26792"/>
                    <a:pt x="32809" y="26792"/>
                  </a:cubicBezTo>
                  <a:cubicBezTo>
                    <a:pt x="35775" y="26792"/>
                    <a:pt x="38669" y="26393"/>
                    <a:pt x="41506" y="25670"/>
                  </a:cubicBezTo>
                  <a:cubicBezTo>
                    <a:pt x="45280" y="24717"/>
                    <a:pt x="48888" y="23467"/>
                    <a:pt x="52484" y="22205"/>
                  </a:cubicBezTo>
                  <a:cubicBezTo>
                    <a:pt x="59425" y="19752"/>
                    <a:pt x="66557" y="17728"/>
                    <a:pt x="74224" y="16990"/>
                  </a:cubicBezTo>
                  <a:cubicBezTo>
                    <a:pt x="76613" y="16765"/>
                    <a:pt x="79007" y="16627"/>
                    <a:pt x="81406" y="16627"/>
                  </a:cubicBezTo>
                  <a:cubicBezTo>
                    <a:pt x="82559" y="16627"/>
                    <a:pt x="83713" y="16659"/>
                    <a:pt x="84869" y="16728"/>
                  </a:cubicBezTo>
                  <a:cubicBezTo>
                    <a:pt x="89333" y="16978"/>
                    <a:pt x="93620" y="17800"/>
                    <a:pt x="97739" y="19109"/>
                  </a:cubicBezTo>
                  <a:cubicBezTo>
                    <a:pt x="102156" y="20526"/>
                    <a:pt x="105907" y="22681"/>
                    <a:pt x="109503" y="25051"/>
                  </a:cubicBezTo>
                  <a:cubicBezTo>
                    <a:pt x="113384" y="27587"/>
                    <a:pt x="116146" y="30706"/>
                    <a:pt x="118051" y="34290"/>
                  </a:cubicBezTo>
                  <a:cubicBezTo>
                    <a:pt x="119754" y="37457"/>
                    <a:pt x="120325" y="40815"/>
                    <a:pt x="120444" y="44208"/>
                  </a:cubicBezTo>
                  <a:cubicBezTo>
                    <a:pt x="120552" y="47089"/>
                    <a:pt x="120230" y="49982"/>
                    <a:pt x="119730" y="52840"/>
                  </a:cubicBezTo>
                  <a:cubicBezTo>
                    <a:pt x="119278" y="55531"/>
                    <a:pt x="118682" y="58221"/>
                    <a:pt x="118051" y="60900"/>
                  </a:cubicBezTo>
                  <a:cubicBezTo>
                    <a:pt x="117039" y="65318"/>
                    <a:pt x="115968" y="69747"/>
                    <a:pt x="115646" y="74235"/>
                  </a:cubicBezTo>
                  <a:cubicBezTo>
                    <a:pt x="115420" y="77331"/>
                    <a:pt x="115682" y="80391"/>
                    <a:pt x="117254" y="83308"/>
                  </a:cubicBezTo>
                  <a:cubicBezTo>
                    <a:pt x="118861" y="86284"/>
                    <a:pt x="121695" y="88213"/>
                    <a:pt x="125850" y="88999"/>
                  </a:cubicBezTo>
                  <a:cubicBezTo>
                    <a:pt x="127707" y="89354"/>
                    <a:pt x="129578" y="89445"/>
                    <a:pt x="131464" y="89445"/>
                  </a:cubicBezTo>
                  <a:cubicBezTo>
                    <a:pt x="131985" y="89445"/>
                    <a:pt x="132506" y="89438"/>
                    <a:pt x="133029" y="89428"/>
                  </a:cubicBezTo>
                  <a:cubicBezTo>
                    <a:pt x="135744" y="89392"/>
                    <a:pt x="138423" y="89094"/>
                    <a:pt x="141126" y="88868"/>
                  </a:cubicBezTo>
                  <a:cubicBezTo>
                    <a:pt x="143864" y="88642"/>
                    <a:pt x="146602" y="88392"/>
                    <a:pt x="149365" y="88344"/>
                  </a:cubicBezTo>
                  <a:cubicBezTo>
                    <a:pt x="149611" y="88341"/>
                    <a:pt x="149856" y="88339"/>
                    <a:pt x="150102" y="88339"/>
                  </a:cubicBezTo>
                  <a:cubicBezTo>
                    <a:pt x="151591" y="88339"/>
                    <a:pt x="153072" y="88402"/>
                    <a:pt x="154544" y="88535"/>
                  </a:cubicBezTo>
                  <a:cubicBezTo>
                    <a:pt x="157651" y="88820"/>
                    <a:pt x="160509" y="89594"/>
                    <a:pt x="162914" y="91130"/>
                  </a:cubicBezTo>
                  <a:cubicBezTo>
                    <a:pt x="166045" y="93130"/>
                    <a:pt x="168367" y="95619"/>
                    <a:pt x="170094" y="98417"/>
                  </a:cubicBezTo>
                  <a:cubicBezTo>
                    <a:pt x="171987" y="101489"/>
                    <a:pt x="173296" y="104703"/>
                    <a:pt x="174380" y="107989"/>
                  </a:cubicBezTo>
                  <a:cubicBezTo>
                    <a:pt x="175297" y="110740"/>
                    <a:pt x="176106" y="113526"/>
                    <a:pt x="176809" y="116312"/>
                  </a:cubicBezTo>
                  <a:cubicBezTo>
                    <a:pt x="177630" y="119550"/>
                    <a:pt x="178345" y="122813"/>
                    <a:pt x="178987" y="126087"/>
                  </a:cubicBezTo>
                  <a:cubicBezTo>
                    <a:pt x="179607" y="129302"/>
                    <a:pt x="180261" y="132516"/>
                    <a:pt x="180952" y="135731"/>
                  </a:cubicBezTo>
                  <a:cubicBezTo>
                    <a:pt x="181500" y="138362"/>
                    <a:pt x="182155" y="140982"/>
                    <a:pt x="182964" y="143589"/>
                  </a:cubicBezTo>
                  <a:cubicBezTo>
                    <a:pt x="183583" y="145518"/>
                    <a:pt x="184262" y="147459"/>
                    <a:pt x="185024" y="149364"/>
                  </a:cubicBezTo>
                  <a:cubicBezTo>
                    <a:pt x="186060" y="152031"/>
                    <a:pt x="187191" y="154662"/>
                    <a:pt x="188596" y="157222"/>
                  </a:cubicBezTo>
                  <a:cubicBezTo>
                    <a:pt x="189239" y="158400"/>
                    <a:pt x="189929" y="159555"/>
                    <a:pt x="190620" y="160722"/>
                  </a:cubicBezTo>
                  <a:lnTo>
                    <a:pt x="191739" y="160722"/>
                  </a:lnTo>
                  <a:cubicBezTo>
                    <a:pt x="190822" y="159305"/>
                    <a:pt x="189977" y="157877"/>
                    <a:pt x="189251" y="156400"/>
                  </a:cubicBezTo>
                  <a:cubicBezTo>
                    <a:pt x="186584" y="151030"/>
                    <a:pt x="184476" y="145566"/>
                    <a:pt x="183012" y="139958"/>
                  </a:cubicBezTo>
                  <a:cubicBezTo>
                    <a:pt x="182047" y="136243"/>
                    <a:pt x="181345" y="132492"/>
                    <a:pt x="180571" y="128754"/>
                  </a:cubicBezTo>
                  <a:cubicBezTo>
                    <a:pt x="179892" y="125373"/>
                    <a:pt x="179238" y="121991"/>
                    <a:pt x="178428" y="118634"/>
                  </a:cubicBezTo>
                  <a:cubicBezTo>
                    <a:pt x="177202" y="113514"/>
                    <a:pt x="175868" y="108418"/>
                    <a:pt x="173784" y="103453"/>
                  </a:cubicBezTo>
                  <a:cubicBezTo>
                    <a:pt x="172213" y="99667"/>
                    <a:pt x="170141" y="96095"/>
                    <a:pt x="166795" y="92976"/>
                  </a:cubicBezTo>
                  <a:cubicBezTo>
                    <a:pt x="163378" y="89809"/>
                    <a:pt x="159116" y="87999"/>
                    <a:pt x="153722" y="87689"/>
                  </a:cubicBezTo>
                  <a:cubicBezTo>
                    <a:pt x="152623" y="87628"/>
                    <a:pt x="151526" y="87601"/>
                    <a:pt x="150431" y="87601"/>
                  </a:cubicBezTo>
                  <a:cubicBezTo>
                    <a:pt x="147040" y="87601"/>
                    <a:pt x="143661" y="87860"/>
                    <a:pt x="140268" y="88166"/>
                  </a:cubicBezTo>
                  <a:cubicBezTo>
                    <a:pt x="137396" y="88424"/>
                    <a:pt x="134536" y="88724"/>
                    <a:pt x="131654" y="88724"/>
                  </a:cubicBezTo>
                  <a:cubicBezTo>
                    <a:pt x="130426" y="88724"/>
                    <a:pt x="129195" y="88670"/>
                    <a:pt x="127957" y="88535"/>
                  </a:cubicBezTo>
                  <a:cubicBezTo>
                    <a:pt x="123826" y="88094"/>
                    <a:pt x="120564" y="86677"/>
                    <a:pt x="118647" y="83760"/>
                  </a:cubicBezTo>
                  <a:cubicBezTo>
                    <a:pt x="117242" y="81617"/>
                    <a:pt x="116754" y="79343"/>
                    <a:pt x="116634" y="76986"/>
                  </a:cubicBezTo>
                  <a:cubicBezTo>
                    <a:pt x="116456" y="73295"/>
                    <a:pt x="117170" y="69687"/>
                    <a:pt x="117897" y="66056"/>
                  </a:cubicBezTo>
                  <a:cubicBezTo>
                    <a:pt x="118694" y="62198"/>
                    <a:pt x="119730" y="58388"/>
                    <a:pt x="120421" y="54519"/>
                  </a:cubicBezTo>
                  <a:cubicBezTo>
                    <a:pt x="121195" y="50256"/>
                    <a:pt x="121718" y="46018"/>
                    <a:pt x="121254" y="41708"/>
                  </a:cubicBezTo>
                  <a:cubicBezTo>
                    <a:pt x="120814" y="37600"/>
                    <a:pt x="119290" y="33766"/>
                    <a:pt x="116527" y="30218"/>
                  </a:cubicBezTo>
                  <a:cubicBezTo>
                    <a:pt x="114313" y="27361"/>
                    <a:pt x="111265" y="25110"/>
                    <a:pt x="107943" y="23015"/>
                  </a:cubicBezTo>
                  <a:cubicBezTo>
                    <a:pt x="102145" y="19360"/>
                    <a:pt x="95537" y="17074"/>
                    <a:pt x="88071" y="16228"/>
                  </a:cubicBezTo>
                  <a:cubicBezTo>
                    <a:pt x="85789" y="15967"/>
                    <a:pt x="83506" y="15847"/>
                    <a:pt x="81226" y="15847"/>
                  </a:cubicBezTo>
                  <a:cubicBezTo>
                    <a:pt x="77584" y="15847"/>
                    <a:pt x="73948" y="16153"/>
                    <a:pt x="70331" y="16681"/>
                  </a:cubicBezTo>
                  <a:cubicBezTo>
                    <a:pt x="66104" y="17312"/>
                    <a:pt x="62032" y="18347"/>
                    <a:pt x="58032" y="19526"/>
                  </a:cubicBezTo>
                  <a:cubicBezTo>
                    <a:pt x="53936" y="20729"/>
                    <a:pt x="50031" y="22265"/>
                    <a:pt x="45983" y="23551"/>
                  </a:cubicBezTo>
                  <a:cubicBezTo>
                    <a:pt x="42078" y="24777"/>
                    <a:pt x="38113" y="25872"/>
                    <a:pt x="33803" y="26003"/>
                  </a:cubicBezTo>
                  <a:cubicBezTo>
                    <a:pt x="33440" y="26014"/>
                    <a:pt x="33079" y="26020"/>
                    <a:pt x="32721" y="26020"/>
                  </a:cubicBezTo>
                  <a:cubicBezTo>
                    <a:pt x="27703" y="26020"/>
                    <a:pt x="23193" y="24917"/>
                    <a:pt x="19337" y="22372"/>
                  </a:cubicBezTo>
                  <a:cubicBezTo>
                    <a:pt x="14610" y="19264"/>
                    <a:pt x="10681" y="15657"/>
                    <a:pt x="7740" y="11442"/>
                  </a:cubicBezTo>
                  <a:cubicBezTo>
                    <a:pt x="5156" y="7739"/>
                    <a:pt x="2727" y="3989"/>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8"/>
            <p:cNvSpPr/>
            <p:nvPr/>
          </p:nvSpPr>
          <p:spPr>
            <a:xfrm>
              <a:off x="4961" y="1145"/>
              <a:ext cx="6402752" cy="5142314"/>
            </a:xfrm>
            <a:custGeom>
              <a:avLst/>
              <a:gdLst/>
              <a:ahLst/>
              <a:cxnLst/>
              <a:rect l="l" t="t" r="r" b="b"/>
              <a:pathLst>
                <a:path w="200086" h="160735" extrusionOk="0">
                  <a:moveTo>
                    <a:pt x="1" y="0"/>
                  </a:moveTo>
                  <a:cubicBezTo>
                    <a:pt x="1155" y="548"/>
                    <a:pt x="2298" y="1060"/>
                    <a:pt x="3489" y="1500"/>
                  </a:cubicBezTo>
                  <a:cubicBezTo>
                    <a:pt x="9573" y="3822"/>
                    <a:pt x="16038" y="5358"/>
                    <a:pt x="22527" y="6822"/>
                  </a:cubicBezTo>
                  <a:cubicBezTo>
                    <a:pt x="26694" y="7751"/>
                    <a:pt x="30707" y="8906"/>
                    <a:pt x="34160" y="10989"/>
                  </a:cubicBezTo>
                  <a:cubicBezTo>
                    <a:pt x="36779" y="12573"/>
                    <a:pt x="39053" y="14418"/>
                    <a:pt x="41315" y="16300"/>
                  </a:cubicBezTo>
                  <a:cubicBezTo>
                    <a:pt x="43268" y="17907"/>
                    <a:pt x="44970" y="19645"/>
                    <a:pt x="46375" y="21562"/>
                  </a:cubicBezTo>
                  <a:cubicBezTo>
                    <a:pt x="49138" y="25301"/>
                    <a:pt x="49995" y="29361"/>
                    <a:pt x="50293" y="33564"/>
                  </a:cubicBezTo>
                  <a:cubicBezTo>
                    <a:pt x="50423" y="35457"/>
                    <a:pt x="50638" y="37338"/>
                    <a:pt x="51257" y="39183"/>
                  </a:cubicBezTo>
                  <a:cubicBezTo>
                    <a:pt x="52257" y="42089"/>
                    <a:pt x="54436" y="44470"/>
                    <a:pt x="56960" y="46708"/>
                  </a:cubicBezTo>
                  <a:cubicBezTo>
                    <a:pt x="60472" y="49816"/>
                    <a:pt x="64866" y="52006"/>
                    <a:pt x="69676" y="53816"/>
                  </a:cubicBezTo>
                  <a:cubicBezTo>
                    <a:pt x="75046" y="55840"/>
                    <a:pt x="80630" y="57150"/>
                    <a:pt x="86666" y="57269"/>
                  </a:cubicBezTo>
                  <a:cubicBezTo>
                    <a:pt x="88986" y="57313"/>
                    <a:pt x="91302" y="57337"/>
                    <a:pt x="93617" y="57337"/>
                  </a:cubicBezTo>
                  <a:cubicBezTo>
                    <a:pt x="96875" y="57337"/>
                    <a:pt x="100130" y="57290"/>
                    <a:pt x="103394" y="57186"/>
                  </a:cubicBezTo>
                  <a:cubicBezTo>
                    <a:pt x="104153" y="57160"/>
                    <a:pt x="104910" y="57147"/>
                    <a:pt x="105664" y="57147"/>
                  </a:cubicBezTo>
                  <a:cubicBezTo>
                    <a:pt x="110174" y="57147"/>
                    <a:pt x="114598" y="57608"/>
                    <a:pt x="118944" y="58567"/>
                  </a:cubicBezTo>
                  <a:cubicBezTo>
                    <a:pt x="126659" y="60257"/>
                    <a:pt x="133148" y="63436"/>
                    <a:pt x="138256" y="68116"/>
                  </a:cubicBezTo>
                  <a:cubicBezTo>
                    <a:pt x="142959" y="72437"/>
                    <a:pt x="145221" y="77438"/>
                    <a:pt x="145102" y="83034"/>
                  </a:cubicBezTo>
                  <a:cubicBezTo>
                    <a:pt x="145066" y="84796"/>
                    <a:pt x="144709" y="86558"/>
                    <a:pt x="144209" y="88285"/>
                  </a:cubicBezTo>
                  <a:cubicBezTo>
                    <a:pt x="142923" y="92559"/>
                    <a:pt x="141185" y="96738"/>
                    <a:pt x="139601" y="100953"/>
                  </a:cubicBezTo>
                  <a:cubicBezTo>
                    <a:pt x="138446" y="104037"/>
                    <a:pt x="137363" y="107132"/>
                    <a:pt x="137101" y="110347"/>
                  </a:cubicBezTo>
                  <a:cubicBezTo>
                    <a:pt x="136887" y="113109"/>
                    <a:pt x="137565" y="115669"/>
                    <a:pt x="139685" y="118003"/>
                  </a:cubicBezTo>
                  <a:cubicBezTo>
                    <a:pt x="142399" y="121015"/>
                    <a:pt x="146078" y="123051"/>
                    <a:pt x="150412" y="124527"/>
                  </a:cubicBezTo>
                  <a:cubicBezTo>
                    <a:pt x="158806" y="127385"/>
                    <a:pt x="167629" y="129171"/>
                    <a:pt x="176594" y="130683"/>
                  </a:cubicBezTo>
                  <a:cubicBezTo>
                    <a:pt x="180166" y="131302"/>
                    <a:pt x="183714" y="131969"/>
                    <a:pt x="187131" y="133040"/>
                  </a:cubicBezTo>
                  <a:cubicBezTo>
                    <a:pt x="192108" y="134600"/>
                    <a:pt x="195477" y="137291"/>
                    <a:pt x="197097" y="141208"/>
                  </a:cubicBezTo>
                  <a:cubicBezTo>
                    <a:pt x="197882" y="143125"/>
                    <a:pt x="198347" y="145089"/>
                    <a:pt x="198656" y="147066"/>
                  </a:cubicBezTo>
                  <a:cubicBezTo>
                    <a:pt x="199121" y="150007"/>
                    <a:pt x="199216" y="152935"/>
                    <a:pt x="198644" y="155864"/>
                  </a:cubicBezTo>
                  <a:cubicBezTo>
                    <a:pt x="198335" y="157507"/>
                    <a:pt x="197811" y="159115"/>
                    <a:pt x="197323" y="160734"/>
                  </a:cubicBezTo>
                  <a:lnTo>
                    <a:pt x="198359" y="160734"/>
                  </a:lnTo>
                  <a:cubicBezTo>
                    <a:pt x="198382" y="160675"/>
                    <a:pt x="198406" y="160615"/>
                    <a:pt x="198418" y="160544"/>
                  </a:cubicBezTo>
                  <a:cubicBezTo>
                    <a:pt x="199394" y="157531"/>
                    <a:pt x="200085" y="154507"/>
                    <a:pt x="200026" y="151400"/>
                  </a:cubicBezTo>
                  <a:cubicBezTo>
                    <a:pt x="199930" y="148625"/>
                    <a:pt x="199537" y="145899"/>
                    <a:pt x="198811" y="143208"/>
                  </a:cubicBezTo>
                  <a:cubicBezTo>
                    <a:pt x="198168" y="140851"/>
                    <a:pt x="197108" y="138648"/>
                    <a:pt x="195192" y="136695"/>
                  </a:cubicBezTo>
                  <a:cubicBezTo>
                    <a:pt x="192882" y="134350"/>
                    <a:pt x="189750" y="132909"/>
                    <a:pt x="186190" y="131921"/>
                  </a:cubicBezTo>
                  <a:cubicBezTo>
                    <a:pt x="181749" y="130683"/>
                    <a:pt x="177118" y="129968"/>
                    <a:pt x="172522" y="129171"/>
                  </a:cubicBezTo>
                  <a:cubicBezTo>
                    <a:pt x="165319" y="127920"/>
                    <a:pt x="158294" y="126254"/>
                    <a:pt x="151496" y="124051"/>
                  </a:cubicBezTo>
                  <a:cubicBezTo>
                    <a:pt x="147602" y="122789"/>
                    <a:pt x="144102" y="121098"/>
                    <a:pt x="141423" y="118538"/>
                  </a:cubicBezTo>
                  <a:cubicBezTo>
                    <a:pt x="139101" y="116336"/>
                    <a:pt x="137875" y="113871"/>
                    <a:pt x="138018" y="111026"/>
                  </a:cubicBezTo>
                  <a:cubicBezTo>
                    <a:pt x="138149" y="108168"/>
                    <a:pt x="138970" y="105418"/>
                    <a:pt x="139958" y="102679"/>
                  </a:cubicBezTo>
                  <a:cubicBezTo>
                    <a:pt x="141387" y="98762"/>
                    <a:pt x="142971" y="94881"/>
                    <a:pt x="144364" y="90952"/>
                  </a:cubicBezTo>
                  <a:cubicBezTo>
                    <a:pt x="145495" y="87737"/>
                    <a:pt x="146233" y="84487"/>
                    <a:pt x="146019" y="81141"/>
                  </a:cubicBezTo>
                  <a:cubicBezTo>
                    <a:pt x="145638" y="75235"/>
                    <a:pt x="142506" y="70187"/>
                    <a:pt x="137149" y="65996"/>
                  </a:cubicBezTo>
                  <a:cubicBezTo>
                    <a:pt x="130422" y="60722"/>
                    <a:pt x="122123" y="57698"/>
                    <a:pt x="112503" y="56709"/>
                  </a:cubicBezTo>
                  <a:cubicBezTo>
                    <a:pt x="110222" y="56466"/>
                    <a:pt x="107942" y="56388"/>
                    <a:pt x="105662" y="56388"/>
                  </a:cubicBezTo>
                  <a:cubicBezTo>
                    <a:pt x="104370" y="56388"/>
                    <a:pt x="103079" y="56413"/>
                    <a:pt x="101787" y="56447"/>
                  </a:cubicBezTo>
                  <a:cubicBezTo>
                    <a:pt x="98934" y="56532"/>
                    <a:pt x="96081" y="56591"/>
                    <a:pt x="93226" y="56591"/>
                  </a:cubicBezTo>
                  <a:cubicBezTo>
                    <a:pt x="91255" y="56591"/>
                    <a:pt x="89283" y="56563"/>
                    <a:pt x="87309" y="56495"/>
                  </a:cubicBezTo>
                  <a:cubicBezTo>
                    <a:pt x="84654" y="56412"/>
                    <a:pt x="82023" y="56257"/>
                    <a:pt x="79439" y="55793"/>
                  </a:cubicBezTo>
                  <a:cubicBezTo>
                    <a:pt x="76046" y="55197"/>
                    <a:pt x="72902" y="54114"/>
                    <a:pt x="69795" y="52983"/>
                  </a:cubicBezTo>
                  <a:cubicBezTo>
                    <a:pt x="64509" y="51066"/>
                    <a:pt x="59913" y="48470"/>
                    <a:pt x="56341" y="44922"/>
                  </a:cubicBezTo>
                  <a:cubicBezTo>
                    <a:pt x="54222" y="42815"/>
                    <a:pt x="52531" y="40553"/>
                    <a:pt x="51900" y="37909"/>
                  </a:cubicBezTo>
                  <a:cubicBezTo>
                    <a:pt x="51400" y="35790"/>
                    <a:pt x="51305" y="33647"/>
                    <a:pt x="51078" y="31504"/>
                  </a:cubicBezTo>
                  <a:cubicBezTo>
                    <a:pt x="50662" y="27277"/>
                    <a:pt x="49161" y="23312"/>
                    <a:pt x="46113" y="19705"/>
                  </a:cubicBezTo>
                  <a:cubicBezTo>
                    <a:pt x="43911" y="17097"/>
                    <a:pt x="41065" y="14930"/>
                    <a:pt x="38243" y="12728"/>
                  </a:cubicBezTo>
                  <a:cubicBezTo>
                    <a:pt x="34612" y="9882"/>
                    <a:pt x="30326" y="7846"/>
                    <a:pt x="25325" y="6667"/>
                  </a:cubicBezTo>
                  <a:cubicBezTo>
                    <a:pt x="22087" y="5905"/>
                    <a:pt x="18836" y="5227"/>
                    <a:pt x="15633" y="4381"/>
                  </a:cubicBezTo>
                  <a:cubicBezTo>
                    <a:pt x="11109" y="3191"/>
                    <a:pt x="6585" y="2012"/>
                    <a:pt x="2406" y="191"/>
                  </a:cubicBezTo>
                  <a:cubicBezTo>
                    <a:pt x="2251" y="131"/>
                    <a:pt x="2108" y="60"/>
                    <a:pt x="1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8"/>
            <p:cNvSpPr/>
            <p:nvPr/>
          </p:nvSpPr>
          <p:spPr>
            <a:xfrm>
              <a:off x="2385057" y="1145"/>
              <a:ext cx="5265856" cy="5140395"/>
            </a:xfrm>
            <a:custGeom>
              <a:avLst/>
              <a:gdLst/>
              <a:ahLst/>
              <a:cxnLst/>
              <a:rect l="l" t="t" r="r" b="b"/>
              <a:pathLst>
                <a:path w="164558" h="160675" extrusionOk="0">
                  <a:moveTo>
                    <a:pt x="1" y="0"/>
                  </a:moveTo>
                  <a:cubicBezTo>
                    <a:pt x="2049" y="5346"/>
                    <a:pt x="4085" y="10668"/>
                    <a:pt x="6204" y="16002"/>
                  </a:cubicBezTo>
                  <a:cubicBezTo>
                    <a:pt x="7752" y="19895"/>
                    <a:pt x="9550" y="23705"/>
                    <a:pt x="12217" y="27277"/>
                  </a:cubicBezTo>
                  <a:cubicBezTo>
                    <a:pt x="16443" y="32968"/>
                    <a:pt x="22444" y="37088"/>
                    <a:pt x="30445" y="39576"/>
                  </a:cubicBezTo>
                  <a:cubicBezTo>
                    <a:pt x="33686" y="40581"/>
                    <a:pt x="36898" y="41101"/>
                    <a:pt x="40096" y="41101"/>
                  </a:cubicBezTo>
                  <a:cubicBezTo>
                    <a:pt x="43454" y="41101"/>
                    <a:pt x="46796" y="40527"/>
                    <a:pt x="50138" y="39338"/>
                  </a:cubicBezTo>
                  <a:cubicBezTo>
                    <a:pt x="53877" y="37993"/>
                    <a:pt x="57639" y="36719"/>
                    <a:pt x="61389" y="35385"/>
                  </a:cubicBezTo>
                  <a:cubicBezTo>
                    <a:pt x="65710" y="33860"/>
                    <a:pt x="70133" y="32911"/>
                    <a:pt x="74711" y="32911"/>
                  </a:cubicBezTo>
                  <a:cubicBezTo>
                    <a:pt x="76781" y="32911"/>
                    <a:pt x="78884" y="33105"/>
                    <a:pt x="81023" y="33528"/>
                  </a:cubicBezTo>
                  <a:cubicBezTo>
                    <a:pt x="90738" y="35445"/>
                    <a:pt x="97370" y="40017"/>
                    <a:pt x="100930" y="47089"/>
                  </a:cubicBezTo>
                  <a:cubicBezTo>
                    <a:pt x="102954" y="51102"/>
                    <a:pt x="103419" y="55352"/>
                    <a:pt x="103490" y="59603"/>
                  </a:cubicBezTo>
                  <a:cubicBezTo>
                    <a:pt x="103550" y="63424"/>
                    <a:pt x="102728" y="67175"/>
                    <a:pt x="101740" y="70913"/>
                  </a:cubicBezTo>
                  <a:cubicBezTo>
                    <a:pt x="100680" y="74902"/>
                    <a:pt x="99513" y="78879"/>
                    <a:pt x="99073" y="82939"/>
                  </a:cubicBezTo>
                  <a:cubicBezTo>
                    <a:pt x="98739" y="85832"/>
                    <a:pt x="99025" y="88666"/>
                    <a:pt x="100347" y="91404"/>
                  </a:cubicBezTo>
                  <a:cubicBezTo>
                    <a:pt x="103466" y="97869"/>
                    <a:pt x="109181" y="102584"/>
                    <a:pt x="117277" y="105656"/>
                  </a:cubicBezTo>
                  <a:cubicBezTo>
                    <a:pt x="120362" y="106824"/>
                    <a:pt x="123595" y="107602"/>
                    <a:pt x="127051" y="107602"/>
                  </a:cubicBezTo>
                  <a:cubicBezTo>
                    <a:pt x="127504" y="107602"/>
                    <a:pt x="127961" y="107588"/>
                    <a:pt x="128422" y="107561"/>
                  </a:cubicBezTo>
                  <a:cubicBezTo>
                    <a:pt x="130862" y="107418"/>
                    <a:pt x="133208" y="106942"/>
                    <a:pt x="135625" y="106668"/>
                  </a:cubicBezTo>
                  <a:cubicBezTo>
                    <a:pt x="137059" y="106490"/>
                    <a:pt x="138499" y="106318"/>
                    <a:pt x="139942" y="106318"/>
                  </a:cubicBezTo>
                  <a:cubicBezTo>
                    <a:pt x="140823" y="106318"/>
                    <a:pt x="141706" y="106382"/>
                    <a:pt x="142590" y="106549"/>
                  </a:cubicBezTo>
                  <a:cubicBezTo>
                    <a:pt x="145495" y="107096"/>
                    <a:pt x="147841" y="108335"/>
                    <a:pt x="149960" y="109894"/>
                  </a:cubicBezTo>
                  <a:cubicBezTo>
                    <a:pt x="152734" y="111942"/>
                    <a:pt x="154794" y="114383"/>
                    <a:pt x="156485" y="117002"/>
                  </a:cubicBezTo>
                  <a:cubicBezTo>
                    <a:pt x="158294" y="119777"/>
                    <a:pt x="160092" y="122563"/>
                    <a:pt x="161164" y="125551"/>
                  </a:cubicBezTo>
                  <a:cubicBezTo>
                    <a:pt x="162795" y="130123"/>
                    <a:pt x="163200" y="134790"/>
                    <a:pt x="163355" y="139481"/>
                  </a:cubicBezTo>
                  <a:cubicBezTo>
                    <a:pt x="163438" y="142101"/>
                    <a:pt x="163378" y="144720"/>
                    <a:pt x="163295" y="147351"/>
                  </a:cubicBezTo>
                  <a:cubicBezTo>
                    <a:pt x="163176" y="151257"/>
                    <a:pt x="163081" y="155150"/>
                    <a:pt x="163378" y="159031"/>
                  </a:cubicBezTo>
                  <a:cubicBezTo>
                    <a:pt x="163426" y="159591"/>
                    <a:pt x="163438" y="160127"/>
                    <a:pt x="163497" y="160675"/>
                  </a:cubicBezTo>
                  <a:lnTo>
                    <a:pt x="164510" y="160675"/>
                  </a:lnTo>
                  <a:cubicBezTo>
                    <a:pt x="164271" y="158650"/>
                    <a:pt x="164212" y="156614"/>
                    <a:pt x="164152" y="154567"/>
                  </a:cubicBezTo>
                  <a:cubicBezTo>
                    <a:pt x="164093" y="152173"/>
                    <a:pt x="164283" y="149780"/>
                    <a:pt x="164331" y="147375"/>
                  </a:cubicBezTo>
                  <a:cubicBezTo>
                    <a:pt x="164462" y="141398"/>
                    <a:pt x="164557" y="135433"/>
                    <a:pt x="163295" y="129516"/>
                  </a:cubicBezTo>
                  <a:cubicBezTo>
                    <a:pt x="162914" y="127766"/>
                    <a:pt x="162474" y="126027"/>
                    <a:pt x="161759" y="124349"/>
                  </a:cubicBezTo>
                  <a:cubicBezTo>
                    <a:pt x="160438" y="121217"/>
                    <a:pt x="158556" y="118288"/>
                    <a:pt x="156509" y="115407"/>
                  </a:cubicBezTo>
                  <a:cubicBezTo>
                    <a:pt x="154151" y="112085"/>
                    <a:pt x="151186" y="109121"/>
                    <a:pt x="146864" y="107096"/>
                  </a:cubicBezTo>
                  <a:cubicBezTo>
                    <a:pt x="144698" y="106075"/>
                    <a:pt x="142380" y="105572"/>
                    <a:pt x="139879" y="105572"/>
                  </a:cubicBezTo>
                  <a:cubicBezTo>
                    <a:pt x="139493" y="105572"/>
                    <a:pt x="139103" y="105584"/>
                    <a:pt x="138709" y="105608"/>
                  </a:cubicBezTo>
                  <a:cubicBezTo>
                    <a:pt x="135732" y="105787"/>
                    <a:pt x="132851" y="106334"/>
                    <a:pt x="129910" y="106668"/>
                  </a:cubicBezTo>
                  <a:cubicBezTo>
                    <a:pt x="128967" y="106773"/>
                    <a:pt x="128031" y="106826"/>
                    <a:pt x="127101" y="106826"/>
                  </a:cubicBezTo>
                  <a:cubicBezTo>
                    <a:pt x="125494" y="106826"/>
                    <a:pt x="123906" y="106666"/>
                    <a:pt x="122338" y="106334"/>
                  </a:cubicBezTo>
                  <a:cubicBezTo>
                    <a:pt x="117599" y="105322"/>
                    <a:pt x="113586" y="103358"/>
                    <a:pt x="109896" y="100965"/>
                  </a:cubicBezTo>
                  <a:cubicBezTo>
                    <a:pt x="106455" y="98750"/>
                    <a:pt x="104133" y="95905"/>
                    <a:pt x="102192" y="92833"/>
                  </a:cubicBezTo>
                  <a:cubicBezTo>
                    <a:pt x="100204" y="89678"/>
                    <a:pt x="99632" y="86344"/>
                    <a:pt x="100025" y="82915"/>
                  </a:cubicBezTo>
                  <a:cubicBezTo>
                    <a:pt x="100287" y="80546"/>
                    <a:pt x="100823" y="78212"/>
                    <a:pt x="101418" y="75890"/>
                  </a:cubicBezTo>
                  <a:cubicBezTo>
                    <a:pt x="102228" y="72759"/>
                    <a:pt x="103145" y="69663"/>
                    <a:pt x="103788" y="66508"/>
                  </a:cubicBezTo>
                  <a:cubicBezTo>
                    <a:pt x="104085" y="65079"/>
                    <a:pt x="104335" y="63639"/>
                    <a:pt x="104419" y="62198"/>
                  </a:cubicBezTo>
                  <a:cubicBezTo>
                    <a:pt x="104609" y="58817"/>
                    <a:pt x="104431" y="55435"/>
                    <a:pt x="103657" y="52090"/>
                  </a:cubicBezTo>
                  <a:cubicBezTo>
                    <a:pt x="103061" y="49482"/>
                    <a:pt x="102287" y="46911"/>
                    <a:pt x="100644" y="44553"/>
                  </a:cubicBezTo>
                  <a:cubicBezTo>
                    <a:pt x="96156" y="38100"/>
                    <a:pt x="89298" y="33945"/>
                    <a:pt x="79677" y="32516"/>
                  </a:cubicBezTo>
                  <a:cubicBezTo>
                    <a:pt x="78016" y="32267"/>
                    <a:pt x="76375" y="32151"/>
                    <a:pt x="74749" y="32151"/>
                  </a:cubicBezTo>
                  <a:cubicBezTo>
                    <a:pt x="71320" y="32151"/>
                    <a:pt x="67964" y="32667"/>
                    <a:pt x="64652" y="33540"/>
                  </a:cubicBezTo>
                  <a:cubicBezTo>
                    <a:pt x="60937" y="34528"/>
                    <a:pt x="57484" y="35945"/>
                    <a:pt x="53912" y="37171"/>
                  </a:cubicBezTo>
                  <a:cubicBezTo>
                    <a:pt x="50972" y="38183"/>
                    <a:pt x="48078" y="39314"/>
                    <a:pt x="44911" y="39910"/>
                  </a:cubicBezTo>
                  <a:cubicBezTo>
                    <a:pt x="43257" y="40228"/>
                    <a:pt x="41607" y="40404"/>
                    <a:pt x="39947" y="40404"/>
                  </a:cubicBezTo>
                  <a:cubicBezTo>
                    <a:pt x="38692" y="40404"/>
                    <a:pt x="37432" y="40304"/>
                    <a:pt x="36160" y="40088"/>
                  </a:cubicBezTo>
                  <a:cubicBezTo>
                    <a:pt x="33517" y="39648"/>
                    <a:pt x="30957" y="38981"/>
                    <a:pt x="28516" y="38088"/>
                  </a:cubicBezTo>
                  <a:cubicBezTo>
                    <a:pt x="24135" y="36493"/>
                    <a:pt x="20337" y="34314"/>
                    <a:pt x="17241" y="31492"/>
                  </a:cubicBezTo>
                  <a:cubicBezTo>
                    <a:pt x="12812" y="27456"/>
                    <a:pt x="10085" y="22753"/>
                    <a:pt x="8002" y="17812"/>
                  </a:cubicBezTo>
                  <a:cubicBezTo>
                    <a:pt x="6859" y="15109"/>
                    <a:pt x="5859" y="12371"/>
                    <a:pt x="4823" y="9644"/>
                  </a:cubicBezTo>
                  <a:cubicBezTo>
                    <a:pt x="3597" y="6429"/>
                    <a:pt x="2323" y="3215"/>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8"/>
            <p:cNvSpPr/>
            <p:nvPr/>
          </p:nvSpPr>
          <p:spPr>
            <a:xfrm>
              <a:off x="3574177" y="2264"/>
              <a:ext cx="5569088" cy="4917951"/>
            </a:xfrm>
            <a:custGeom>
              <a:avLst/>
              <a:gdLst/>
              <a:ahLst/>
              <a:cxnLst/>
              <a:rect l="l" t="t" r="r" b="b"/>
              <a:pathLst>
                <a:path w="174034" h="153722" extrusionOk="0">
                  <a:moveTo>
                    <a:pt x="0" y="1"/>
                  </a:moveTo>
                  <a:cubicBezTo>
                    <a:pt x="1274" y="1572"/>
                    <a:pt x="2703" y="3120"/>
                    <a:pt x="4477" y="4489"/>
                  </a:cubicBezTo>
                  <a:cubicBezTo>
                    <a:pt x="9049" y="8014"/>
                    <a:pt x="14562" y="10216"/>
                    <a:pt x="20955" y="11169"/>
                  </a:cubicBezTo>
                  <a:cubicBezTo>
                    <a:pt x="24229" y="11657"/>
                    <a:pt x="27563" y="11693"/>
                    <a:pt x="30885" y="11776"/>
                  </a:cubicBezTo>
                  <a:cubicBezTo>
                    <a:pt x="35910" y="11919"/>
                    <a:pt x="40946" y="12002"/>
                    <a:pt x="45982" y="12121"/>
                  </a:cubicBezTo>
                  <a:cubicBezTo>
                    <a:pt x="47070" y="12144"/>
                    <a:pt x="48155" y="12155"/>
                    <a:pt x="49240" y="12155"/>
                  </a:cubicBezTo>
                  <a:cubicBezTo>
                    <a:pt x="53759" y="12155"/>
                    <a:pt x="58255" y="11964"/>
                    <a:pt x="62758" y="11657"/>
                  </a:cubicBezTo>
                  <a:cubicBezTo>
                    <a:pt x="64914" y="11522"/>
                    <a:pt x="67070" y="11450"/>
                    <a:pt x="69226" y="11450"/>
                  </a:cubicBezTo>
                  <a:cubicBezTo>
                    <a:pt x="70678" y="11450"/>
                    <a:pt x="72129" y="11483"/>
                    <a:pt x="73581" y="11550"/>
                  </a:cubicBezTo>
                  <a:cubicBezTo>
                    <a:pt x="78058" y="11752"/>
                    <a:pt x="82522" y="12228"/>
                    <a:pt x="86916" y="13002"/>
                  </a:cubicBezTo>
                  <a:cubicBezTo>
                    <a:pt x="90035" y="13550"/>
                    <a:pt x="93095" y="14264"/>
                    <a:pt x="95834" y="15610"/>
                  </a:cubicBezTo>
                  <a:cubicBezTo>
                    <a:pt x="98370" y="16860"/>
                    <a:pt x="100549" y="18432"/>
                    <a:pt x="102680" y="20039"/>
                  </a:cubicBezTo>
                  <a:cubicBezTo>
                    <a:pt x="108776" y="24623"/>
                    <a:pt x="111228" y="30266"/>
                    <a:pt x="110871" y="36648"/>
                  </a:cubicBezTo>
                  <a:cubicBezTo>
                    <a:pt x="110693" y="40006"/>
                    <a:pt x="109669" y="43256"/>
                    <a:pt x="108550" y="46506"/>
                  </a:cubicBezTo>
                  <a:cubicBezTo>
                    <a:pt x="107919" y="48376"/>
                    <a:pt x="107287" y="50269"/>
                    <a:pt x="106740" y="52174"/>
                  </a:cubicBezTo>
                  <a:cubicBezTo>
                    <a:pt x="105954" y="54900"/>
                    <a:pt x="105394" y="57639"/>
                    <a:pt x="105252" y="60425"/>
                  </a:cubicBezTo>
                  <a:cubicBezTo>
                    <a:pt x="105144" y="62425"/>
                    <a:pt x="105335" y="64425"/>
                    <a:pt x="106014" y="66378"/>
                  </a:cubicBezTo>
                  <a:cubicBezTo>
                    <a:pt x="106990" y="69271"/>
                    <a:pt x="109204" y="71593"/>
                    <a:pt x="111967" y="73676"/>
                  </a:cubicBezTo>
                  <a:cubicBezTo>
                    <a:pt x="115161" y="76096"/>
                    <a:pt x="118870" y="77438"/>
                    <a:pt x="123286" y="77438"/>
                  </a:cubicBezTo>
                  <a:cubicBezTo>
                    <a:pt x="123759" y="77438"/>
                    <a:pt x="124241" y="77422"/>
                    <a:pt x="124730" y="77391"/>
                  </a:cubicBezTo>
                  <a:cubicBezTo>
                    <a:pt x="126647" y="77272"/>
                    <a:pt x="128540" y="77034"/>
                    <a:pt x="130445" y="76867"/>
                  </a:cubicBezTo>
                  <a:cubicBezTo>
                    <a:pt x="131354" y="76785"/>
                    <a:pt x="132264" y="76738"/>
                    <a:pt x="133169" y="76738"/>
                  </a:cubicBezTo>
                  <a:cubicBezTo>
                    <a:pt x="134622" y="76738"/>
                    <a:pt x="136066" y="76860"/>
                    <a:pt x="137482" y="77153"/>
                  </a:cubicBezTo>
                  <a:cubicBezTo>
                    <a:pt x="141447" y="77951"/>
                    <a:pt x="144887" y="79487"/>
                    <a:pt x="147840" y="81618"/>
                  </a:cubicBezTo>
                  <a:cubicBezTo>
                    <a:pt x="151984" y="84594"/>
                    <a:pt x="154591" y="88297"/>
                    <a:pt x="156508" y="92310"/>
                  </a:cubicBezTo>
                  <a:cubicBezTo>
                    <a:pt x="157984" y="95393"/>
                    <a:pt x="158842" y="98596"/>
                    <a:pt x="159675" y="101811"/>
                  </a:cubicBezTo>
                  <a:cubicBezTo>
                    <a:pt x="160627" y="105549"/>
                    <a:pt x="160985" y="109312"/>
                    <a:pt x="161270" y="113110"/>
                  </a:cubicBezTo>
                  <a:cubicBezTo>
                    <a:pt x="161461" y="115801"/>
                    <a:pt x="161651" y="118480"/>
                    <a:pt x="161890" y="121170"/>
                  </a:cubicBezTo>
                  <a:cubicBezTo>
                    <a:pt x="162163" y="124183"/>
                    <a:pt x="162485" y="127171"/>
                    <a:pt x="162949" y="130160"/>
                  </a:cubicBezTo>
                  <a:cubicBezTo>
                    <a:pt x="163437" y="133291"/>
                    <a:pt x="163973" y="136410"/>
                    <a:pt x="164818" y="139494"/>
                  </a:cubicBezTo>
                  <a:cubicBezTo>
                    <a:pt x="165973" y="143614"/>
                    <a:pt x="167795" y="147519"/>
                    <a:pt x="171176" y="150936"/>
                  </a:cubicBezTo>
                  <a:cubicBezTo>
                    <a:pt x="172105" y="151877"/>
                    <a:pt x="173010" y="152841"/>
                    <a:pt x="174034" y="153722"/>
                  </a:cubicBezTo>
                  <a:lnTo>
                    <a:pt x="174034" y="152519"/>
                  </a:lnTo>
                  <a:cubicBezTo>
                    <a:pt x="171772" y="150353"/>
                    <a:pt x="169712" y="148126"/>
                    <a:pt x="168319" y="145566"/>
                  </a:cubicBezTo>
                  <a:cubicBezTo>
                    <a:pt x="166569" y="142304"/>
                    <a:pt x="165616" y="138887"/>
                    <a:pt x="164902" y="135410"/>
                  </a:cubicBezTo>
                  <a:cubicBezTo>
                    <a:pt x="163830" y="130171"/>
                    <a:pt x="163199" y="124909"/>
                    <a:pt x="162759" y="119623"/>
                  </a:cubicBezTo>
                  <a:cubicBezTo>
                    <a:pt x="162437" y="115920"/>
                    <a:pt x="162187" y="112193"/>
                    <a:pt x="161878" y="108490"/>
                  </a:cubicBezTo>
                  <a:cubicBezTo>
                    <a:pt x="161592" y="105168"/>
                    <a:pt x="160758" y="101930"/>
                    <a:pt x="159901" y="98680"/>
                  </a:cubicBezTo>
                  <a:cubicBezTo>
                    <a:pt x="158925" y="95072"/>
                    <a:pt x="157496" y="91560"/>
                    <a:pt x="155341" y="88250"/>
                  </a:cubicBezTo>
                  <a:cubicBezTo>
                    <a:pt x="152841" y="84416"/>
                    <a:pt x="149495" y="81106"/>
                    <a:pt x="144661" y="78760"/>
                  </a:cubicBezTo>
                  <a:cubicBezTo>
                    <a:pt x="141589" y="77272"/>
                    <a:pt x="138291" y="76224"/>
                    <a:pt x="134600" y="76046"/>
                  </a:cubicBezTo>
                  <a:cubicBezTo>
                    <a:pt x="134161" y="76025"/>
                    <a:pt x="133723" y="76015"/>
                    <a:pt x="133286" y="76015"/>
                  </a:cubicBezTo>
                  <a:cubicBezTo>
                    <a:pt x="131238" y="76015"/>
                    <a:pt x="129214" y="76225"/>
                    <a:pt x="127183" y="76451"/>
                  </a:cubicBezTo>
                  <a:cubicBezTo>
                    <a:pt x="125926" y="76589"/>
                    <a:pt x="124661" y="76678"/>
                    <a:pt x="123395" y="76678"/>
                  </a:cubicBezTo>
                  <a:cubicBezTo>
                    <a:pt x="122586" y="76678"/>
                    <a:pt x="121776" y="76641"/>
                    <a:pt x="120968" y="76558"/>
                  </a:cubicBezTo>
                  <a:cubicBezTo>
                    <a:pt x="117991" y="76212"/>
                    <a:pt x="115539" y="75129"/>
                    <a:pt x="113336" y="73617"/>
                  </a:cubicBezTo>
                  <a:cubicBezTo>
                    <a:pt x="108895" y="70617"/>
                    <a:pt x="106395" y="66914"/>
                    <a:pt x="106228" y="62366"/>
                  </a:cubicBezTo>
                  <a:cubicBezTo>
                    <a:pt x="106097" y="58937"/>
                    <a:pt x="106799" y="55555"/>
                    <a:pt x="107776" y="52210"/>
                  </a:cubicBezTo>
                  <a:cubicBezTo>
                    <a:pt x="108609" y="49376"/>
                    <a:pt x="109645" y="46578"/>
                    <a:pt x="110490" y="43756"/>
                  </a:cubicBezTo>
                  <a:cubicBezTo>
                    <a:pt x="111467" y="40494"/>
                    <a:pt x="112121" y="37220"/>
                    <a:pt x="111859" y="33850"/>
                  </a:cubicBezTo>
                  <a:cubicBezTo>
                    <a:pt x="111562" y="30207"/>
                    <a:pt x="110181" y="26814"/>
                    <a:pt x="107764" y="23658"/>
                  </a:cubicBezTo>
                  <a:cubicBezTo>
                    <a:pt x="106133" y="21515"/>
                    <a:pt x="103787" y="19825"/>
                    <a:pt x="101501" y="18110"/>
                  </a:cubicBezTo>
                  <a:cubicBezTo>
                    <a:pt x="97774" y="15324"/>
                    <a:pt x="93429" y="13407"/>
                    <a:pt x="88309" y="12478"/>
                  </a:cubicBezTo>
                  <a:cubicBezTo>
                    <a:pt x="84547" y="11812"/>
                    <a:pt x="80737" y="11371"/>
                    <a:pt x="76903" y="11038"/>
                  </a:cubicBezTo>
                  <a:cubicBezTo>
                    <a:pt x="74421" y="10819"/>
                    <a:pt x="71939" y="10725"/>
                    <a:pt x="69459" y="10725"/>
                  </a:cubicBezTo>
                  <a:cubicBezTo>
                    <a:pt x="67358" y="10725"/>
                    <a:pt x="65259" y="10792"/>
                    <a:pt x="63163" y="10907"/>
                  </a:cubicBezTo>
                  <a:cubicBezTo>
                    <a:pt x="59222" y="11133"/>
                    <a:pt x="55269" y="11371"/>
                    <a:pt x="51316" y="11407"/>
                  </a:cubicBezTo>
                  <a:cubicBezTo>
                    <a:pt x="50698" y="11413"/>
                    <a:pt x="50079" y="11416"/>
                    <a:pt x="49461" y="11416"/>
                  </a:cubicBezTo>
                  <a:cubicBezTo>
                    <a:pt x="45507" y="11416"/>
                    <a:pt x="41557" y="11296"/>
                    <a:pt x="37624" y="11193"/>
                  </a:cubicBezTo>
                  <a:cubicBezTo>
                    <a:pt x="33695" y="11097"/>
                    <a:pt x="29766" y="11074"/>
                    <a:pt x="25837" y="10895"/>
                  </a:cubicBezTo>
                  <a:cubicBezTo>
                    <a:pt x="20539" y="10657"/>
                    <a:pt x="15609" y="9550"/>
                    <a:pt x="11025" y="7478"/>
                  </a:cubicBezTo>
                  <a:cubicBezTo>
                    <a:pt x="6846" y="5609"/>
                    <a:pt x="3739" y="300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8"/>
            <p:cNvSpPr/>
            <p:nvPr/>
          </p:nvSpPr>
          <p:spPr>
            <a:xfrm>
              <a:off x="385" y="469259"/>
              <a:ext cx="6141760" cy="4672665"/>
            </a:xfrm>
            <a:custGeom>
              <a:avLst/>
              <a:gdLst/>
              <a:ahLst/>
              <a:cxnLst/>
              <a:rect l="l" t="t" r="r" b="b"/>
              <a:pathLst>
                <a:path w="191930" h="146055" extrusionOk="0">
                  <a:moveTo>
                    <a:pt x="1" y="1"/>
                  </a:moveTo>
                  <a:lnTo>
                    <a:pt x="1" y="882"/>
                  </a:lnTo>
                  <a:lnTo>
                    <a:pt x="24" y="882"/>
                  </a:lnTo>
                  <a:cubicBezTo>
                    <a:pt x="2977" y="1930"/>
                    <a:pt x="6037" y="2811"/>
                    <a:pt x="8978" y="3930"/>
                  </a:cubicBezTo>
                  <a:cubicBezTo>
                    <a:pt x="12466" y="5251"/>
                    <a:pt x="15622" y="6847"/>
                    <a:pt x="17705" y="9454"/>
                  </a:cubicBezTo>
                  <a:cubicBezTo>
                    <a:pt x="19336" y="11478"/>
                    <a:pt x="20706" y="13538"/>
                    <a:pt x="21265" y="15907"/>
                  </a:cubicBezTo>
                  <a:cubicBezTo>
                    <a:pt x="21920" y="18646"/>
                    <a:pt x="22384" y="21396"/>
                    <a:pt x="23063" y="24123"/>
                  </a:cubicBezTo>
                  <a:cubicBezTo>
                    <a:pt x="23742" y="26849"/>
                    <a:pt x="24456" y="29576"/>
                    <a:pt x="25897" y="32148"/>
                  </a:cubicBezTo>
                  <a:cubicBezTo>
                    <a:pt x="29219" y="38065"/>
                    <a:pt x="33219" y="43709"/>
                    <a:pt x="38410" y="48816"/>
                  </a:cubicBezTo>
                  <a:cubicBezTo>
                    <a:pt x="41684" y="52031"/>
                    <a:pt x="45697" y="54496"/>
                    <a:pt x="50840" y="55889"/>
                  </a:cubicBezTo>
                  <a:cubicBezTo>
                    <a:pt x="56698" y="57472"/>
                    <a:pt x="62723" y="58341"/>
                    <a:pt x="68926" y="58687"/>
                  </a:cubicBezTo>
                  <a:cubicBezTo>
                    <a:pt x="73045" y="58901"/>
                    <a:pt x="77153" y="58937"/>
                    <a:pt x="81273" y="58937"/>
                  </a:cubicBezTo>
                  <a:cubicBezTo>
                    <a:pt x="85964" y="58937"/>
                    <a:pt x="90655" y="59008"/>
                    <a:pt x="95274" y="59639"/>
                  </a:cubicBezTo>
                  <a:cubicBezTo>
                    <a:pt x="99596" y="60234"/>
                    <a:pt x="103811" y="61103"/>
                    <a:pt x="107716" y="62639"/>
                  </a:cubicBezTo>
                  <a:cubicBezTo>
                    <a:pt x="113658" y="64949"/>
                    <a:pt x="116968" y="68747"/>
                    <a:pt x="118230" y="73605"/>
                  </a:cubicBezTo>
                  <a:cubicBezTo>
                    <a:pt x="119027" y="76701"/>
                    <a:pt x="118551" y="79832"/>
                    <a:pt x="118194" y="82928"/>
                  </a:cubicBezTo>
                  <a:cubicBezTo>
                    <a:pt x="117837" y="86095"/>
                    <a:pt x="117230" y="89250"/>
                    <a:pt x="117122" y="92453"/>
                  </a:cubicBezTo>
                  <a:cubicBezTo>
                    <a:pt x="116991" y="96691"/>
                    <a:pt x="117706" y="100811"/>
                    <a:pt x="119956" y="104740"/>
                  </a:cubicBezTo>
                  <a:cubicBezTo>
                    <a:pt x="121671" y="107740"/>
                    <a:pt x="124028" y="110383"/>
                    <a:pt x="127386" y="112479"/>
                  </a:cubicBezTo>
                  <a:cubicBezTo>
                    <a:pt x="131577" y="115122"/>
                    <a:pt x="136363" y="116979"/>
                    <a:pt x="141483" y="118349"/>
                  </a:cubicBezTo>
                  <a:cubicBezTo>
                    <a:pt x="150031" y="120658"/>
                    <a:pt x="158794" y="122397"/>
                    <a:pt x="167486" y="124314"/>
                  </a:cubicBezTo>
                  <a:cubicBezTo>
                    <a:pt x="171724" y="125254"/>
                    <a:pt x="175880" y="126385"/>
                    <a:pt x="179678" y="128159"/>
                  </a:cubicBezTo>
                  <a:cubicBezTo>
                    <a:pt x="182881" y="129648"/>
                    <a:pt x="185750" y="131410"/>
                    <a:pt x="187857" y="133767"/>
                  </a:cubicBezTo>
                  <a:cubicBezTo>
                    <a:pt x="190560" y="136791"/>
                    <a:pt x="191132" y="140137"/>
                    <a:pt x="190167" y="143673"/>
                  </a:cubicBezTo>
                  <a:cubicBezTo>
                    <a:pt x="189941" y="144483"/>
                    <a:pt x="189691" y="145269"/>
                    <a:pt x="189441" y="146054"/>
                  </a:cubicBezTo>
                  <a:lnTo>
                    <a:pt x="190465" y="146054"/>
                  </a:lnTo>
                  <a:cubicBezTo>
                    <a:pt x="190905" y="144780"/>
                    <a:pt x="191286" y="143495"/>
                    <a:pt x="191465" y="142173"/>
                  </a:cubicBezTo>
                  <a:cubicBezTo>
                    <a:pt x="191929" y="138673"/>
                    <a:pt x="190905" y="135494"/>
                    <a:pt x="188060" y="132696"/>
                  </a:cubicBezTo>
                  <a:cubicBezTo>
                    <a:pt x="186012" y="130683"/>
                    <a:pt x="183476" y="129076"/>
                    <a:pt x="180642" y="127707"/>
                  </a:cubicBezTo>
                  <a:cubicBezTo>
                    <a:pt x="175951" y="125445"/>
                    <a:pt x="170736" y="124195"/>
                    <a:pt x="165450" y="123052"/>
                  </a:cubicBezTo>
                  <a:cubicBezTo>
                    <a:pt x="159009" y="121670"/>
                    <a:pt x="152567" y="120313"/>
                    <a:pt x="146197" y="118730"/>
                  </a:cubicBezTo>
                  <a:cubicBezTo>
                    <a:pt x="141804" y="117646"/>
                    <a:pt x="137458" y="116467"/>
                    <a:pt x="133422" y="114705"/>
                  </a:cubicBezTo>
                  <a:cubicBezTo>
                    <a:pt x="129505" y="112955"/>
                    <a:pt x="125993" y="110919"/>
                    <a:pt x="123433" y="108002"/>
                  </a:cubicBezTo>
                  <a:cubicBezTo>
                    <a:pt x="119825" y="103894"/>
                    <a:pt x="118313" y="99322"/>
                    <a:pt x="118099" y="94465"/>
                  </a:cubicBezTo>
                  <a:cubicBezTo>
                    <a:pt x="117920" y="90536"/>
                    <a:pt x="118718" y="86642"/>
                    <a:pt x="119170" y="82749"/>
                  </a:cubicBezTo>
                  <a:cubicBezTo>
                    <a:pt x="119468" y="80082"/>
                    <a:pt x="119825" y="77415"/>
                    <a:pt x="119385" y="74736"/>
                  </a:cubicBezTo>
                  <a:cubicBezTo>
                    <a:pt x="118468" y="68878"/>
                    <a:pt x="114765" y="64413"/>
                    <a:pt x="107657" y="61758"/>
                  </a:cubicBezTo>
                  <a:cubicBezTo>
                    <a:pt x="101168" y="59353"/>
                    <a:pt x="94191" y="58413"/>
                    <a:pt x="87023" y="58234"/>
                  </a:cubicBezTo>
                  <a:cubicBezTo>
                    <a:pt x="83785" y="58163"/>
                    <a:pt x="80546" y="58151"/>
                    <a:pt x="77320" y="58151"/>
                  </a:cubicBezTo>
                  <a:cubicBezTo>
                    <a:pt x="73331" y="58151"/>
                    <a:pt x="69355" y="57972"/>
                    <a:pt x="65390" y="57651"/>
                  </a:cubicBezTo>
                  <a:cubicBezTo>
                    <a:pt x="61080" y="57294"/>
                    <a:pt x="56877" y="56555"/>
                    <a:pt x="52745" y="55567"/>
                  </a:cubicBezTo>
                  <a:cubicBezTo>
                    <a:pt x="47757" y="54400"/>
                    <a:pt x="43601" y="52329"/>
                    <a:pt x="40232" y="49316"/>
                  </a:cubicBezTo>
                  <a:cubicBezTo>
                    <a:pt x="38172" y="47495"/>
                    <a:pt x="36517" y="45471"/>
                    <a:pt x="34719" y="43506"/>
                  </a:cubicBezTo>
                  <a:cubicBezTo>
                    <a:pt x="32576" y="41161"/>
                    <a:pt x="31076" y="38577"/>
                    <a:pt x="29350" y="36077"/>
                  </a:cubicBezTo>
                  <a:cubicBezTo>
                    <a:pt x="27742" y="33743"/>
                    <a:pt x="26325" y="31326"/>
                    <a:pt x="25420" y="28778"/>
                  </a:cubicBezTo>
                  <a:cubicBezTo>
                    <a:pt x="24063" y="25004"/>
                    <a:pt x="23420" y="21122"/>
                    <a:pt x="22587" y="17253"/>
                  </a:cubicBezTo>
                  <a:cubicBezTo>
                    <a:pt x="22051" y="14776"/>
                    <a:pt x="21218" y="12383"/>
                    <a:pt x="19491" y="10204"/>
                  </a:cubicBezTo>
                  <a:cubicBezTo>
                    <a:pt x="17622" y="7859"/>
                    <a:pt x="15443" y="5775"/>
                    <a:pt x="12216" y="4370"/>
                  </a:cubicBezTo>
                  <a:cubicBezTo>
                    <a:pt x="8287" y="2668"/>
                    <a:pt x="4061" y="147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8"/>
            <p:cNvSpPr/>
            <p:nvPr/>
          </p:nvSpPr>
          <p:spPr>
            <a:xfrm>
              <a:off x="1993793" y="1145"/>
              <a:ext cx="5342784" cy="5140779"/>
            </a:xfrm>
            <a:custGeom>
              <a:avLst/>
              <a:gdLst/>
              <a:ahLst/>
              <a:cxnLst/>
              <a:rect l="l" t="t" r="r" b="b"/>
              <a:pathLst>
                <a:path w="166962" h="160687" extrusionOk="0">
                  <a:moveTo>
                    <a:pt x="0" y="0"/>
                  </a:moveTo>
                  <a:cubicBezTo>
                    <a:pt x="1596" y="2012"/>
                    <a:pt x="3120" y="4048"/>
                    <a:pt x="4679" y="6072"/>
                  </a:cubicBezTo>
                  <a:cubicBezTo>
                    <a:pt x="7049" y="9168"/>
                    <a:pt x="8215" y="12561"/>
                    <a:pt x="9132" y="16014"/>
                  </a:cubicBezTo>
                  <a:cubicBezTo>
                    <a:pt x="10144" y="19895"/>
                    <a:pt x="11013" y="23812"/>
                    <a:pt x="11954" y="27718"/>
                  </a:cubicBezTo>
                  <a:cubicBezTo>
                    <a:pt x="13002" y="32052"/>
                    <a:pt x="14681" y="36254"/>
                    <a:pt x="17169" y="40255"/>
                  </a:cubicBezTo>
                  <a:cubicBezTo>
                    <a:pt x="18312" y="42089"/>
                    <a:pt x="19622" y="43863"/>
                    <a:pt x="21765" y="45148"/>
                  </a:cubicBezTo>
                  <a:cubicBezTo>
                    <a:pt x="23682" y="46315"/>
                    <a:pt x="25920" y="46970"/>
                    <a:pt x="28254" y="47458"/>
                  </a:cubicBezTo>
                  <a:cubicBezTo>
                    <a:pt x="37148" y="49327"/>
                    <a:pt x="46220" y="50601"/>
                    <a:pt x="55352" y="51530"/>
                  </a:cubicBezTo>
                  <a:cubicBezTo>
                    <a:pt x="58484" y="51840"/>
                    <a:pt x="61615" y="52137"/>
                    <a:pt x="64699" y="52733"/>
                  </a:cubicBezTo>
                  <a:cubicBezTo>
                    <a:pt x="69568" y="53685"/>
                    <a:pt x="73986" y="55423"/>
                    <a:pt x="78343" y="57245"/>
                  </a:cubicBezTo>
                  <a:cubicBezTo>
                    <a:pt x="80713" y="58221"/>
                    <a:pt x="82499" y="59686"/>
                    <a:pt x="83844" y="61484"/>
                  </a:cubicBezTo>
                  <a:cubicBezTo>
                    <a:pt x="85189" y="63293"/>
                    <a:pt x="86118" y="65234"/>
                    <a:pt x="86701" y="67270"/>
                  </a:cubicBezTo>
                  <a:cubicBezTo>
                    <a:pt x="87785" y="71128"/>
                    <a:pt x="88130" y="75009"/>
                    <a:pt x="87368" y="78926"/>
                  </a:cubicBezTo>
                  <a:cubicBezTo>
                    <a:pt x="86821" y="81843"/>
                    <a:pt x="86130" y="84760"/>
                    <a:pt x="85844" y="87725"/>
                  </a:cubicBezTo>
                  <a:cubicBezTo>
                    <a:pt x="85475" y="91809"/>
                    <a:pt x="86547" y="95619"/>
                    <a:pt x="89321" y="99167"/>
                  </a:cubicBezTo>
                  <a:cubicBezTo>
                    <a:pt x="91821" y="102370"/>
                    <a:pt x="95357" y="104775"/>
                    <a:pt x="99346" y="106858"/>
                  </a:cubicBezTo>
                  <a:cubicBezTo>
                    <a:pt x="104001" y="109299"/>
                    <a:pt x="109180" y="111002"/>
                    <a:pt x="114419" y="112573"/>
                  </a:cubicBezTo>
                  <a:cubicBezTo>
                    <a:pt x="119325" y="114038"/>
                    <a:pt x="124385" y="115121"/>
                    <a:pt x="129350" y="116383"/>
                  </a:cubicBezTo>
                  <a:cubicBezTo>
                    <a:pt x="138863" y="118812"/>
                    <a:pt x="146888" y="122908"/>
                    <a:pt x="153769" y="128361"/>
                  </a:cubicBezTo>
                  <a:cubicBezTo>
                    <a:pt x="159520" y="132921"/>
                    <a:pt x="163699" y="138088"/>
                    <a:pt x="165199" y="144363"/>
                  </a:cubicBezTo>
                  <a:cubicBezTo>
                    <a:pt x="166057" y="147887"/>
                    <a:pt x="166152" y="151388"/>
                    <a:pt x="164878" y="154888"/>
                  </a:cubicBezTo>
                  <a:cubicBezTo>
                    <a:pt x="164164" y="156817"/>
                    <a:pt x="163521" y="158758"/>
                    <a:pt x="162854" y="160686"/>
                  </a:cubicBezTo>
                  <a:lnTo>
                    <a:pt x="163890" y="160686"/>
                  </a:lnTo>
                  <a:cubicBezTo>
                    <a:pt x="164390" y="159281"/>
                    <a:pt x="164878" y="157877"/>
                    <a:pt x="165366" y="156460"/>
                  </a:cubicBezTo>
                  <a:cubicBezTo>
                    <a:pt x="166080" y="154459"/>
                    <a:pt x="166771" y="152447"/>
                    <a:pt x="166831" y="150364"/>
                  </a:cubicBezTo>
                  <a:cubicBezTo>
                    <a:pt x="166961" y="145637"/>
                    <a:pt x="165699" y="141160"/>
                    <a:pt x="163032" y="136898"/>
                  </a:cubicBezTo>
                  <a:cubicBezTo>
                    <a:pt x="161151" y="133874"/>
                    <a:pt x="158520" y="131254"/>
                    <a:pt x="155603" y="128766"/>
                  </a:cubicBezTo>
                  <a:cubicBezTo>
                    <a:pt x="150662" y="124587"/>
                    <a:pt x="144959" y="121098"/>
                    <a:pt x="138398" y="118467"/>
                  </a:cubicBezTo>
                  <a:cubicBezTo>
                    <a:pt x="133874" y="116657"/>
                    <a:pt x="129004" y="115419"/>
                    <a:pt x="124123" y="114276"/>
                  </a:cubicBezTo>
                  <a:cubicBezTo>
                    <a:pt x="117920" y="112811"/>
                    <a:pt x="111836" y="111145"/>
                    <a:pt x="106013" y="108942"/>
                  </a:cubicBezTo>
                  <a:cubicBezTo>
                    <a:pt x="101025" y="107049"/>
                    <a:pt x="96465" y="104727"/>
                    <a:pt x="92797" y="101512"/>
                  </a:cubicBezTo>
                  <a:cubicBezTo>
                    <a:pt x="89690" y="98798"/>
                    <a:pt x="87690" y="95655"/>
                    <a:pt x="87011" y="92071"/>
                  </a:cubicBezTo>
                  <a:cubicBezTo>
                    <a:pt x="86475" y="89225"/>
                    <a:pt x="86892" y="86415"/>
                    <a:pt x="87428" y="83594"/>
                  </a:cubicBezTo>
                  <a:cubicBezTo>
                    <a:pt x="88154" y="79891"/>
                    <a:pt x="89095" y="76200"/>
                    <a:pt x="88666" y="72402"/>
                  </a:cubicBezTo>
                  <a:cubicBezTo>
                    <a:pt x="88309" y="69330"/>
                    <a:pt x="87737" y="66294"/>
                    <a:pt x="86189" y="63401"/>
                  </a:cubicBezTo>
                  <a:cubicBezTo>
                    <a:pt x="84820" y="60841"/>
                    <a:pt x="82903" y="58591"/>
                    <a:pt x="79808" y="57019"/>
                  </a:cubicBezTo>
                  <a:cubicBezTo>
                    <a:pt x="77855" y="56031"/>
                    <a:pt x="75712" y="55316"/>
                    <a:pt x="73628" y="54531"/>
                  </a:cubicBezTo>
                  <a:cubicBezTo>
                    <a:pt x="69318" y="52876"/>
                    <a:pt x="64806" y="51744"/>
                    <a:pt x="60008" y="51256"/>
                  </a:cubicBezTo>
                  <a:cubicBezTo>
                    <a:pt x="55269" y="50768"/>
                    <a:pt x="50518" y="50197"/>
                    <a:pt x="45780" y="49649"/>
                  </a:cubicBezTo>
                  <a:cubicBezTo>
                    <a:pt x="40053" y="48982"/>
                    <a:pt x="34469" y="47792"/>
                    <a:pt x="28837" y="46780"/>
                  </a:cubicBezTo>
                  <a:cubicBezTo>
                    <a:pt x="23872" y="45887"/>
                    <a:pt x="20384" y="43755"/>
                    <a:pt x="18252" y="40219"/>
                  </a:cubicBezTo>
                  <a:cubicBezTo>
                    <a:pt x="15693" y="35957"/>
                    <a:pt x="13930" y="31528"/>
                    <a:pt x="12787" y="26944"/>
                  </a:cubicBezTo>
                  <a:cubicBezTo>
                    <a:pt x="11823" y="23050"/>
                    <a:pt x="11097" y="19145"/>
                    <a:pt x="9989" y="15288"/>
                  </a:cubicBezTo>
                  <a:cubicBezTo>
                    <a:pt x="9097" y="12192"/>
                    <a:pt x="8084" y="9120"/>
                    <a:pt x="6049" y="6310"/>
                  </a:cubicBezTo>
                  <a:cubicBezTo>
                    <a:pt x="4453" y="4215"/>
                    <a:pt x="2834" y="2095"/>
                    <a:pt x="1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8"/>
            <p:cNvSpPr/>
            <p:nvPr/>
          </p:nvSpPr>
          <p:spPr>
            <a:xfrm>
              <a:off x="1153" y="1089753"/>
              <a:ext cx="5081792" cy="4052938"/>
            </a:xfrm>
            <a:custGeom>
              <a:avLst/>
              <a:gdLst/>
              <a:ahLst/>
              <a:cxnLst/>
              <a:rect l="l" t="t" r="r" b="b"/>
              <a:pathLst>
                <a:path w="158806" h="126684" extrusionOk="0">
                  <a:moveTo>
                    <a:pt x="60" y="1"/>
                  </a:moveTo>
                  <a:lnTo>
                    <a:pt x="60" y="811"/>
                  </a:lnTo>
                  <a:lnTo>
                    <a:pt x="0" y="811"/>
                  </a:lnTo>
                  <a:cubicBezTo>
                    <a:pt x="4644" y="1858"/>
                    <a:pt x="8632" y="3728"/>
                    <a:pt x="11895" y="6502"/>
                  </a:cubicBezTo>
                  <a:cubicBezTo>
                    <a:pt x="14705" y="8895"/>
                    <a:pt x="16955" y="11610"/>
                    <a:pt x="19253" y="14288"/>
                  </a:cubicBezTo>
                  <a:cubicBezTo>
                    <a:pt x="21253" y="16646"/>
                    <a:pt x="23099" y="19075"/>
                    <a:pt x="24611" y="21647"/>
                  </a:cubicBezTo>
                  <a:cubicBezTo>
                    <a:pt x="26254" y="24492"/>
                    <a:pt x="27230" y="27504"/>
                    <a:pt x="28492" y="30433"/>
                  </a:cubicBezTo>
                  <a:cubicBezTo>
                    <a:pt x="30445" y="35005"/>
                    <a:pt x="33445" y="38994"/>
                    <a:pt x="38422" y="42101"/>
                  </a:cubicBezTo>
                  <a:cubicBezTo>
                    <a:pt x="43322" y="45150"/>
                    <a:pt x="48824" y="46804"/>
                    <a:pt x="55201" y="46804"/>
                  </a:cubicBezTo>
                  <a:cubicBezTo>
                    <a:pt x="55223" y="46804"/>
                    <a:pt x="55246" y="46804"/>
                    <a:pt x="55269" y="46804"/>
                  </a:cubicBezTo>
                  <a:cubicBezTo>
                    <a:pt x="57353" y="46804"/>
                    <a:pt x="59413" y="46626"/>
                    <a:pt x="61496" y="46578"/>
                  </a:cubicBezTo>
                  <a:cubicBezTo>
                    <a:pt x="62782" y="46554"/>
                    <a:pt x="64080" y="46447"/>
                    <a:pt x="65354" y="46352"/>
                  </a:cubicBezTo>
                  <a:cubicBezTo>
                    <a:pt x="68242" y="46156"/>
                    <a:pt x="71123" y="45893"/>
                    <a:pt x="74026" y="45893"/>
                  </a:cubicBezTo>
                  <a:cubicBezTo>
                    <a:pt x="74820" y="45893"/>
                    <a:pt x="75616" y="45913"/>
                    <a:pt x="76415" y="45959"/>
                  </a:cubicBezTo>
                  <a:cubicBezTo>
                    <a:pt x="78558" y="46066"/>
                    <a:pt x="80618" y="46388"/>
                    <a:pt x="82630" y="46947"/>
                  </a:cubicBezTo>
                  <a:cubicBezTo>
                    <a:pt x="86356" y="47995"/>
                    <a:pt x="89928" y="49305"/>
                    <a:pt x="93572" y="50495"/>
                  </a:cubicBezTo>
                  <a:cubicBezTo>
                    <a:pt x="95774" y="51222"/>
                    <a:pt x="97941" y="52043"/>
                    <a:pt x="99703" y="53305"/>
                  </a:cubicBezTo>
                  <a:cubicBezTo>
                    <a:pt x="102978" y="55674"/>
                    <a:pt x="104752" y="58651"/>
                    <a:pt x="105609" y="61973"/>
                  </a:cubicBezTo>
                  <a:cubicBezTo>
                    <a:pt x="106323" y="64723"/>
                    <a:pt x="105883" y="67414"/>
                    <a:pt x="104823" y="70081"/>
                  </a:cubicBezTo>
                  <a:cubicBezTo>
                    <a:pt x="103871" y="72486"/>
                    <a:pt x="102513" y="74784"/>
                    <a:pt x="101489" y="77165"/>
                  </a:cubicBezTo>
                  <a:cubicBezTo>
                    <a:pt x="100596" y="79237"/>
                    <a:pt x="99894" y="81344"/>
                    <a:pt x="99739" y="83523"/>
                  </a:cubicBezTo>
                  <a:cubicBezTo>
                    <a:pt x="99441" y="87452"/>
                    <a:pt x="100644" y="91155"/>
                    <a:pt x="102954" y="94679"/>
                  </a:cubicBezTo>
                  <a:cubicBezTo>
                    <a:pt x="104942" y="97751"/>
                    <a:pt x="107776" y="100192"/>
                    <a:pt x="111669" y="101942"/>
                  </a:cubicBezTo>
                  <a:cubicBezTo>
                    <a:pt x="115789" y="103799"/>
                    <a:pt x="120158" y="105276"/>
                    <a:pt x="124599" y="106633"/>
                  </a:cubicBezTo>
                  <a:cubicBezTo>
                    <a:pt x="128528" y="107836"/>
                    <a:pt x="132612" y="108669"/>
                    <a:pt x="136648" y="109610"/>
                  </a:cubicBezTo>
                  <a:cubicBezTo>
                    <a:pt x="139185" y="110205"/>
                    <a:pt x="141709" y="110884"/>
                    <a:pt x="143911" y="112062"/>
                  </a:cubicBezTo>
                  <a:cubicBezTo>
                    <a:pt x="148793" y="114694"/>
                    <a:pt x="152686" y="118015"/>
                    <a:pt x="155579" y="122004"/>
                  </a:cubicBezTo>
                  <a:cubicBezTo>
                    <a:pt x="156627" y="123480"/>
                    <a:pt x="157437" y="125028"/>
                    <a:pt x="157794" y="126683"/>
                  </a:cubicBezTo>
                  <a:lnTo>
                    <a:pt x="158806" y="126683"/>
                  </a:lnTo>
                  <a:cubicBezTo>
                    <a:pt x="158556" y="125493"/>
                    <a:pt x="158092" y="124338"/>
                    <a:pt x="157461" y="123230"/>
                  </a:cubicBezTo>
                  <a:cubicBezTo>
                    <a:pt x="155734" y="120159"/>
                    <a:pt x="153139" y="117539"/>
                    <a:pt x="150114" y="115146"/>
                  </a:cubicBezTo>
                  <a:cubicBezTo>
                    <a:pt x="147543" y="113086"/>
                    <a:pt x="144745" y="111265"/>
                    <a:pt x="141292" y="110098"/>
                  </a:cubicBezTo>
                  <a:cubicBezTo>
                    <a:pt x="138553" y="109181"/>
                    <a:pt x="135660" y="108562"/>
                    <a:pt x="132803" y="107931"/>
                  </a:cubicBezTo>
                  <a:cubicBezTo>
                    <a:pt x="126659" y="106574"/>
                    <a:pt x="120813" y="104716"/>
                    <a:pt x="115110" y="102537"/>
                  </a:cubicBezTo>
                  <a:cubicBezTo>
                    <a:pt x="110157" y="100644"/>
                    <a:pt x="106145" y="98084"/>
                    <a:pt x="103752" y="94179"/>
                  </a:cubicBezTo>
                  <a:cubicBezTo>
                    <a:pt x="101966" y="91262"/>
                    <a:pt x="100823" y="88250"/>
                    <a:pt x="100715" y="85035"/>
                  </a:cubicBezTo>
                  <a:cubicBezTo>
                    <a:pt x="100644" y="82475"/>
                    <a:pt x="101311" y="80011"/>
                    <a:pt x="102418" y="77594"/>
                  </a:cubicBezTo>
                  <a:cubicBezTo>
                    <a:pt x="103394" y="75403"/>
                    <a:pt x="104525" y="73248"/>
                    <a:pt x="105514" y="71057"/>
                  </a:cubicBezTo>
                  <a:cubicBezTo>
                    <a:pt x="107490" y="66640"/>
                    <a:pt x="107609" y="62271"/>
                    <a:pt x="105073" y="57925"/>
                  </a:cubicBezTo>
                  <a:cubicBezTo>
                    <a:pt x="103204" y="54674"/>
                    <a:pt x="100418" y="52126"/>
                    <a:pt x="96143" y="50555"/>
                  </a:cubicBezTo>
                  <a:cubicBezTo>
                    <a:pt x="92691" y="49293"/>
                    <a:pt x="89154" y="48221"/>
                    <a:pt x="85666" y="47007"/>
                  </a:cubicBezTo>
                  <a:cubicBezTo>
                    <a:pt x="81924" y="45707"/>
                    <a:pt x="78035" y="45107"/>
                    <a:pt x="74006" y="45107"/>
                  </a:cubicBezTo>
                  <a:cubicBezTo>
                    <a:pt x="73164" y="45107"/>
                    <a:pt x="72316" y="45134"/>
                    <a:pt x="71462" y="45185"/>
                  </a:cubicBezTo>
                  <a:cubicBezTo>
                    <a:pt x="67068" y="45447"/>
                    <a:pt x="62687" y="45816"/>
                    <a:pt x="58305" y="45971"/>
                  </a:cubicBezTo>
                  <a:cubicBezTo>
                    <a:pt x="57236" y="46005"/>
                    <a:pt x="56163" y="46039"/>
                    <a:pt x="55091" y="46039"/>
                  </a:cubicBezTo>
                  <a:cubicBezTo>
                    <a:pt x="53538" y="46039"/>
                    <a:pt x="51988" y="45967"/>
                    <a:pt x="50459" y="45721"/>
                  </a:cubicBezTo>
                  <a:cubicBezTo>
                    <a:pt x="42661" y="44471"/>
                    <a:pt x="36946" y="40982"/>
                    <a:pt x="32826" y="35958"/>
                  </a:cubicBezTo>
                  <a:cubicBezTo>
                    <a:pt x="30635" y="33279"/>
                    <a:pt x="29468" y="30255"/>
                    <a:pt x="28278" y="27266"/>
                  </a:cubicBezTo>
                  <a:cubicBezTo>
                    <a:pt x="27242" y="24611"/>
                    <a:pt x="26123" y="21992"/>
                    <a:pt x="24468" y="19539"/>
                  </a:cubicBezTo>
                  <a:cubicBezTo>
                    <a:pt x="21753" y="15491"/>
                    <a:pt x="18455" y="11729"/>
                    <a:pt x="14931" y="8062"/>
                  </a:cubicBezTo>
                  <a:cubicBezTo>
                    <a:pt x="12597" y="5621"/>
                    <a:pt x="9799" y="3537"/>
                    <a:pt x="6311" y="2001"/>
                  </a:cubicBezTo>
                  <a:cubicBezTo>
                    <a:pt x="4334" y="1132"/>
                    <a:pt x="2239" y="50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8"/>
            <p:cNvSpPr/>
            <p:nvPr/>
          </p:nvSpPr>
          <p:spPr>
            <a:xfrm>
              <a:off x="1153" y="1693132"/>
              <a:ext cx="4765952" cy="3448792"/>
            </a:xfrm>
            <a:custGeom>
              <a:avLst/>
              <a:gdLst/>
              <a:ahLst/>
              <a:cxnLst/>
              <a:rect l="l" t="t" r="r" b="b"/>
              <a:pathLst>
                <a:path w="148936" h="107800" extrusionOk="0">
                  <a:moveTo>
                    <a:pt x="36" y="0"/>
                  </a:moveTo>
                  <a:lnTo>
                    <a:pt x="36" y="810"/>
                  </a:lnTo>
                  <a:lnTo>
                    <a:pt x="0" y="810"/>
                  </a:lnTo>
                  <a:cubicBezTo>
                    <a:pt x="4525" y="1644"/>
                    <a:pt x="8478" y="3310"/>
                    <a:pt x="11907" y="5739"/>
                  </a:cubicBezTo>
                  <a:cubicBezTo>
                    <a:pt x="16586" y="9037"/>
                    <a:pt x="19860" y="12871"/>
                    <a:pt x="20896" y="17729"/>
                  </a:cubicBezTo>
                  <a:cubicBezTo>
                    <a:pt x="21372" y="19967"/>
                    <a:pt x="21777" y="22217"/>
                    <a:pt x="22610" y="24384"/>
                  </a:cubicBezTo>
                  <a:cubicBezTo>
                    <a:pt x="23956" y="27885"/>
                    <a:pt x="25754" y="31207"/>
                    <a:pt x="29147" y="33897"/>
                  </a:cubicBezTo>
                  <a:cubicBezTo>
                    <a:pt x="31350" y="35636"/>
                    <a:pt x="33743" y="37195"/>
                    <a:pt x="36993" y="37707"/>
                  </a:cubicBezTo>
                  <a:cubicBezTo>
                    <a:pt x="38047" y="37871"/>
                    <a:pt x="39103" y="37945"/>
                    <a:pt x="40157" y="37945"/>
                  </a:cubicBezTo>
                  <a:cubicBezTo>
                    <a:pt x="41780" y="37945"/>
                    <a:pt x="43398" y="37770"/>
                    <a:pt x="44994" y="37481"/>
                  </a:cubicBezTo>
                  <a:cubicBezTo>
                    <a:pt x="47925" y="36947"/>
                    <a:pt x="50846" y="36621"/>
                    <a:pt x="53793" y="36621"/>
                  </a:cubicBezTo>
                  <a:cubicBezTo>
                    <a:pt x="55575" y="36621"/>
                    <a:pt x="57366" y="36740"/>
                    <a:pt x="59175" y="37005"/>
                  </a:cubicBezTo>
                  <a:cubicBezTo>
                    <a:pt x="64080" y="37719"/>
                    <a:pt x="68664" y="38862"/>
                    <a:pt x="72414" y="41517"/>
                  </a:cubicBezTo>
                  <a:cubicBezTo>
                    <a:pt x="75712" y="43851"/>
                    <a:pt x="78510" y="46423"/>
                    <a:pt x="79498" y="49864"/>
                  </a:cubicBezTo>
                  <a:cubicBezTo>
                    <a:pt x="80475" y="53352"/>
                    <a:pt x="80427" y="56865"/>
                    <a:pt x="79749" y="60377"/>
                  </a:cubicBezTo>
                  <a:cubicBezTo>
                    <a:pt x="78963" y="64366"/>
                    <a:pt x="78082" y="68330"/>
                    <a:pt x="78367" y="72414"/>
                  </a:cubicBezTo>
                  <a:cubicBezTo>
                    <a:pt x="78546" y="75022"/>
                    <a:pt x="79046" y="77546"/>
                    <a:pt x="80225" y="79986"/>
                  </a:cubicBezTo>
                  <a:cubicBezTo>
                    <a:pt x="82308" y="84368"/>
                    <a:pt x="85928" y="87892"/>
                    <a:pt x="90643" y="90857"/>
                  </a:cubicBezTo>
                  <a:cubicBezTo>
                    <a:pt x="94810" y="93476"/>
                    <a:pt x="99453" y="95203"/>
                    <a:pt x="104811" y="95869"/>
                  </a:cubicBezTo>
                  <a:cubicBezTo>
                    <a:pt x="110300" y="96548"/>
                    <a:pt x="115824" y="97120"/>
                    <a:pt x="121361" y="97643"/>
                  </a:cubicBezTo>
                  <a:cubicBezTo>
                    <a:pt x="127457" y="98203"/>
                    <a:pt x="133255" y="99453"/>
                    <a:pt x="138708" y="101596"/>
                  </a:cubicBezTo>
                  <a:cubicBezTo>
                    <a:pt x="142506" y="103085"/>
                    <a:pt x="145650" y="105037"/>
                    <a:pt x="147781" y="107799"/>
                  </a:cubicBezTo>
                  <a:lnTo>
                    <a:pt x="148936" y="107799"/>
                  </a:lnTo>
                  <a:cubicBezTo>
                    <a:pt x="147602" y="106073"/>
                    <a:pt x="146054" y="104501"/>
                    <a:pt x="143935" y="103239"/>
                  </a:cubicBezTo>
                  <a:cubicBezTo>
                    <a:pt x="141054" y="101513"/>
                    <a:pt x="137756" y="100334"/>
                    <a:pt x="134398" y="99275"/>
                  </a:cubicBezTo>
                  <a:cubicBezTo>
                    <a:pt x="131053" y="98215"/>
                    <a:pt x="127516" y="97560"/>
                    <a:pt x="123933" y="97167"/>
                  </a:cubicBezTo>
                  <a:cubicBezTo>
                    <a:pt x="120718" y="96810"/>
                    <a:pt x="117491" y="96512"/>
                    <a:pt x="114277" y="96179"/>
                  </a:cubicBezTo>
                  <a:cubicBezTo>
                    <a:pt x="111860" y="95929"/>
                    <a:pt x="109455" y="95703"/>
                    <a:pt x="107061" y="95405"/>
                  </a:cubicBezTo>
                  <a:cubicBezTo>
                    <a:pt x="104502" y="95095"/>
                    <a:pt x="101954" y="94714"/>
                    <a:pt x="99513" y="94024"/>
                  </a:cubicBezTo>
                  <a:cubicBezTo>
                    <a:pt x="95655" y="92940"/>
                    <a:pt x="92452" y="91083"/>
                    <a:pt x="89452" y="89023"/>
                  </a:cubicBezTo>
                  <a:cubicBezTo>
                    <a:pt x="83570" y="84975"/>
                    <a:pt x="80272" y="79927"/>
                    <a:pt x="79510" y="73974"/>
                  </a:cubicBezTo>
                  <a:cubicBezTo>
                    <a:pt x="78998" y="69997"/>
                    <a:pt x="79522" y="66009"/>
                    <a:pt x="80427" y="62080"/>
                  </a:cubicBezTo>
                  <a:cubicBezTo>
                    <a:pt x="80749" y="60722"/>
                    <a:pt x="81011" y="59365"/>
                    <a:pt x="81118" y="57972"/>
                  </a:cubicBezTo>
                  <a:cubicBezTo>
                    <a:pt x="81225" y="56484"/>
                    <a:pt x="81284" y="54995"/>
                    <a:pt x="81142" y="53507"/>
                  </a:cubicBezTo>
                  <a:cubicBezTo>
                    <a:pt x="80999" y="51852"/>
                    <a:pt x="80761" y="50233"/>
                    <a:pt x="80130" y="48637"/>
                  </a:cubicBezTo>
                  <a:cubicBezTo>
                    <a:pt x="79272" y="46470"/>
                    <a:pt x="77677" y="44613"/>
                    <a:pt x="75712" y="42922"/>
                  </a:cubicBezTo>
                  <a:cubicBezTo>
                    <a:pt x="73200" y="40779"/>
                    <a:pt x="70354" y="38934"/>
                    <a:pt x="66795" y="37827"/>
                  </a:cubicBezTo>
                  <a:cubicBezTo>
                    <a:pt x="63723" y="36850"/>
                    <a:pt x="60472" y="36374"/>
                    <a:pt x="57186" y="36005"/>
                  </a:cubicBezTo>
                  <a:cubicBezTo>
                    <a:pt x="55982" y="35869"/>
                    <a:pt x="54787" y="35807"/>
                    <a:pt x="53600" y="35807"/>
                  </a:cubicBezTo>
                  <a:cubicBezTo>
                    <a:pt x="51056" y="35807"/>
                    <a:pt x="48546" y="36090"/>
                    <a:pt x="46054" y="36529"/>
                  </a:cubicBezTo>
                  <a:cubicBezTo>
                    <a:pt x="43981" y="36887"/>
                    <a:pt x="41918" y="37151"/>
                    <a:pt x="39787" y="37151"/>
                  </a:cubicBezTo>
                  <a:cubicBezTo>
                    <a:pt x="39654" y="37151"/>
                    <a:pt x="39520" y="37150"/>
                    <a:pt x="39386" y="37148"/>
                  </a:cubicBezTo>
                  <a:cubicBezTo>
                    <a:pt x="37565" y="37124"/>
                    <a:pt x="35862" y="36791"/>
                    <a:pt x="34314" y="36100"/>
                  </a:cubicBezTo>
                  <a:cubicBezTo>
                    <a:pt x="30361" y="34290"/>
                    <a:pt x="27647" y="31707"/>
                    <a:pt x="25706" y="28563"/>
                  </a:cubicBezTo>
                  <a:cubicBezTo>
                    <a:pt x="23682" y="25289"/>
                    <a:pt x="22849" y="21777"/>
                    <a:pt x="22051" y="18265"/>
                  </a:cubicBezTo>
                  <a:cubicBezTo>
                    <a:pt x="21670" y="16657"/>
                    <a:pt x="21170" y="15086"/>
                    <a:pt x="20479" y="13550"/>
                  </a:cubicBezTo>
                  <a:cubicBezTo>
                    <a:pt x="19467" y="11288"/>
                    <a:pt x="17717" y="9371"/>
                    <a:pt x="15657" y="7585"/>
                  </a:cubicBezTo>
                  <a:cubicBezTo>
                    <a:pt x="12288" y="4680"/>
                    <a:pt x="8502" y="2167"/>
                    <a:pt x="3572" y="834"/>
                  </a:cubicBezTo>
                  <a:cubicBezTo>
                    <a:pt x="2417" y="524"/>
                    <a:pt x="1251" y="17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8"/>
            <p:cNvSpPr/>
            <p:nvPr/>
          </p:nvSpPr>
          <p:spPr>
            <a:xfrm>
              <a:off x="3959745" y="1497"/>
              <a:ext cx="5182784" cy="2259982"/>
            </a:xfrm>
            <a:custGeom>
              <a:avLst/>
              <a:gdLst/>
              <a:ahLst/>
              <a:cxnLst/>
              <a:rect l="l" t="t" r="r" b="b"/>
              <a:pathLst>
                <a:path w="161962" h="70641" extrusionOk="0">
                  <a:moveTo>
                    <a:pt x="0" y="1"/>
                  </a:moveTo>
                  <a:cubicBezTo>
                    <a:pt x="8025" y="3454"/>
                    <a:pt x="16633" y="5454"/>
                    <a:pt x="25956" y="5525"/>
                  </a:cubicBezTo>
                  <a:cubicBezTo>
                    <a:pt x="26234" y="5528"/>
                    <a:pt x="26511" y="5529"/>
                    <a:pt x="26789" y="5529"/>
                  </a:cubicBezTo>
                  <a:cubicBezTo>
                    <a:pt x="30260" y="5529"/>
                    <a:pt x="33722" y="5330"/>
                    <a:pt x="37184" y="5121"/>
                  </a:cubicBezTo>
                  <a:cubicBezTo>
                    <a:pt x="41041" y="4886"/>
                    <a:pt x="44889" y="4622"/>
                    <a:pt x="48762" y="4622"/>
                  </a:cubicBezTo>
                  <a:cubicBezTo>
                    <a:pt x="49204" y="4622"/>
                    <a:pt x="49647" y="4625"/>
                    <a:pt x="50090" y="4632"/>
                  </a:cubicBezTo>
                  <a:cubicBezTo>
                    <a:pt x="55150" y="4704"/>
                    <a:pt x="60210" y="4692"/>
                    <a:pt x="65247" y="4906"/>
                  </a:cubicBezTo>
                  <a:cubicBezTo>
                    <a:pt x="68402" y="5037"/>
                    <a:pt x="71557" y="5156"/>
                    <a:pt x="74676" y="5585"/>
                  </a:cubicBezTo>
                  <a:cubicBezTo>
                    <a:pt x="81415" y="6549"/>
                    <a:pt x="87738" y="8335"/>
                    <a:pt x="93679" y="10943"/>
                  </a:cubicBezTo>
                  <a:cubicBezTo>
                    <a:pt x="97501" y="12622"/>
                    <a:pt x="100870" y="14669"/>
                    <a:pt x="103406" y="17467"/>
                  </a:cubicBezTo>
                  <a:cubicBezTo>
                    <a:pt x="106371" y="20706"/>
                    <a:pt x="107478" y="24361"/>
                    <a:pt x="107835" y="28207"/>
                  </a:cubicBezTo>
                  <a:cubicBezTo>
                    <a:pt x="108097" y="31100"/>
                    <a:pt x="108157" y="33981"/>
                    <a:pt x="108157" y="36874"/>
                  </a:cubicBezTo>
                  <a:cubicBezTo>
                    <a:pt x="108157" y="40780"/>
                    <a:pt x="108157" y="44697"/>
                    <a:pt x="108681" y="48602"/>
                  </a:cubicBezTo>
                  <a:cubicBezTo>
                    <a:pt x="109216" y="52662"/>
                    <a:pt x="110336" y="56615"/>
                    <a:pt x="112002" y="60508"/>
                  </a:cubicBezTo>
                  <a:cubicBezTo>
                    <a:pt x="112991" y="62842"/>
                    <a:pt x="114741" y="64795"/>
                    <a:pt x="117241" y="66354"/>
                  </a:cubicBezTo>
                  <a:cubicBezTo>
                    <a:pt x="121035" y="68732"/>
                    <a:pt x="125362" y="69639"/>
                    <a:pt x="130009" y="69639"/>
                  </a:cubicBezTo>
                  <a:cubicBezTo>
                    <a:pt x="130832" y="69639"/>
                    <a:pt x="131664" y="69611"/>
                    <a:pt x="132505" y="69557"/>
                  </a:cubicBezTo>
                  <a:cubicBezTo>
                    <a:pt x="136005" y="69331"/>
                    <a:pt x="139446" y="68736"/>
                    <a:pt x="142935" y="68486"/>
                  </a:cubicBezTo>
                  <a:cubicBezTo>
                    <a:pt x="144408" y="68375"/>
                    <a:pt x="145876" y="68314"/>
                    <a:pt x="147336" y="68314"/>
                  </a:cubicBezTo>
                  <a:cubicBezTo>
                    <a:pt x="150890" y="68314"/>
                    <a:pt x="154402" y="68672"/>
                    <a:pt x="157853" y="69533"/>
                  </a:cubicBezTo>
                  <a:cubicBezTo>
                    <a:pt x="159235" y="69879"/>
                    <a:pt x="160592" y="70271"/>
                    <a:pt x="161961" y="70641"/>
                  </a:cubicBezTo>
                  <a:lnTo>
                    <a:pt x="161961" y="69831"/>
                  </a:lnTo>
                  <a:cubicBezTo>
                    <a:pt x="159092" y="68986"/>
                    <a:pt x="156151" y="68271"/>
                    <a:pt x="153103" y="67902"/>
                  </a:cubicBezTo>
                  <a:cubicBezTo>
                    <a:pt x="151224" y="67674"/>
                    <a:pt x="149345" y="67579"/>
                    <a:pt x="147468" y="67579"/>
                  </a:cubicBezTo>
                  <a:cubicBezTo>
                    <a:pt x="144444" y="67579"/>
                    <a:pt x="141423" y="67826"/>
                    <a:pt x="138411" y="68164"/>
                  </a:cubicBezTo>
                  <a:cubicBezTo>
                    <a:pt x="135585" y="68498"/>
                    <a:pt x="132769" y="68904"/>
                    <a:pt x="129881" y="68904"/>
                  </a:cubicBezTo>
                  <a:cubicBezTo>
                    <a:pt x="129472" y="68904"/>
                    <a:pt x="129060" y="68896"/>
                    <a:pt x="128647" y="68878"/>
                  </a:cubicBezTo>
                  <a:cubicBezTo>
                    <a:pt x="121742" y="68581"/>
                    <a:pt x="114955" y="65592"/>
                    <a:pt x="112610" y="59592"/>
                  </a:cubicBezTo>
                  <a:cubicBezTo>
                    <a:pt x="110419" y="53984"/>
                    <a:pt x="109276" y="48269"/>
                    <a:pt x="109181" y="42435"/>
                  </a:cubicBezTo>
                  <a:cubicBezTo>
                    <a:pt x="109145" y="39518"/>
                    <a:pt x="109169" y="36589"/>
                    <a:pt x="109109" y="33672"/>
                  </a:cubicBezTo>
                  <a:cubicBezTo>
                    <a:pt x="109050" y="30945"/>
                    <a:pt x="108907" y="28219"/>
                    <a:pt x="108443" y="25516"/>
                  </a:cubicBezTo>
                  <a:cubicBezTo>
                    <a:pt x="107573" y="20420"/>
                    <a:pt x="104466" y="16253"/>
                    <a:pt x="99322" y="13003"/>
                  </a:cubicBezTo>
                  <a:cubicBezTo>
                    <a:pt x="95572" y="10633"/>
                    <a:pt x="91262" y="8954"/>
                    <a:pt x="86773" y="7549"/>
                  </a:cubicBezTo>
                  <a:cubicBezTo>
                    <a:pt x="80665" y="5656"/>
                    <a:pt x="74343" y="4501"/>
                    <a:pt x="67723" y="4287"/>
                  </a:cubicBezTo>
                  <a:cubicBezTo>
                    <a:pt x="64866" y="4204"/>
                    <a:pt x="62020" y="4097"/>
                    <a:pt x="59163" y="4025"/>
                  </a:cubicBezTo>
                  <a:cubicBezTo>
                    <a:pt x="56324" y="3958"/>
                    <a:pt x="53475" y="3914"/>
                    <a:pt x="50629" y="3914"/>
                  </a:cubicBezTo>
                  <a:cubicBezTo>
                    <a:pt x="48928" y="3914"/>
                    <a:pt x="47227" y="3930"/>
                    <a:pt x="45530" y="3966"/>
                  </a:cubicBezTo>
                  <a:cubicBezTo>
                    <a:pt x="40625" y="4049"/>
                    <a:pt x="35743" y="4549"/>
                    <a:pt x="30826" y="4704"/>
                  </a:cubicBezTo>
                  <a:cubicBezTo>
                    <a:pt x="29352" y="4751"/>
                    <a:pt x="27881" y="4787"/>
                    <a:pt x="26411" y="4787"/>
                  </a:cubicBezTo>
                  <a:cubicBezTo>
                    <a:pt x="24187" y="4787"/>
                    <a:pt x="21968" y="4705"/>
                    <a:pt x="19753" y="4454"/>
                  </a:cubicBezTo>
                  <a:cubicBezTo>
                    <a:pt x="13919" y="3811"/>
                    <a:pt x="8382" y="2465"/>
                    <a:pt x="3144" y="441"/>
                  </a:cubicBezTo>
                  <a:cubicBezTo>
                    <a:pt x="2775" y="287"/>
                    <a:pt x="2382" y="156"/>
                    <a:pt x="2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8"/>
            <p:cNvSpPr/>
            <p:nvPr/>
          </p:nvSpPr>
          <p:spPr>
            <a:xfrm>
              <a:off x="1153" y="2952805"/>
              <a:ext cx="3343296" cy="2190271"/>
            </a:xfrm>
            <a:custGeom>
              <a:avLst/>
              <a:gdLst/>
              <a:ahLst/>
              <a:cxnLst/>
              <a:rect l="l" t="t" r="r" b="b"/>
              <a:pathLst>
                <a:path w="104478" h="68462" extrusionOk="0">
                  <a:moveTo>
                    <a:pt x="0" y="0"/>
                  </a:moveTo>
                  <a:lnTo>
                    <a:pt x="0" y="1120"/>
                  </a:lnTo>
                  <a:cubicBezTo>
                    <a:pt x="2406" y="3155"/>
                    <a:pt x="4882" y="5132"/>
                    <a:pt x="7680" y="6858"/>
                  </a:cubicBezTo>
                  <a:cubicBezTo>
                    <a:pt x="12450" y="9790"/>
                    <a:pt x="17685" y="11621"/>
                    <a:pt x="23720" y="11621"/>
                  </a:cubicBezTo>
                  <a:cubicBezTo>
                    <a:pt x="24645" y="11621"/>
                    <a:pt x="25588" y="11578"/>
                    <a:pt x="26551" y="11490"/>
                  </a:cubicBezTo>
                  <a:cubicBezTo>
                    <a:pt x="28469" y="11316"/>
                    <a:pt x="30395" y="11219"/>
                    <a:pt x="32326" y="11219"/>
                  </a:cubicBezTo>
                  <a:cubicBezTo>
                    <a:pt x="33693" y="11219"/>
                    <a:pt x="35062" y="11267"/>
                    <a:pt x="36434" y="11371"/>
                  </a:cubicBezTo>
                  <a:cubicBezTo>
                    <a:pt x="43399" y="11871"/>
                    <a:pt x="49614" y="13681"/>
                    <a:pt x="54888" y="17205"/>
                  </a:cubicBezTo>
                  <a:cubicBezTo>
                    <a:pt x="57139" y="18693"/>
                    <a:pt x="59341" y="20205"/>
                    <a:pt x="60829" y="22205"/>
                  </a:cubicBezTo>
                  <a:cubicBezTo>
                    <a:pt x="62985" y="25087"/>
                    <a:pt x="63699" y="28278"/>
                    <a:pt x="64032" y="31516"/>
                  </a:cubicBezTo>
                  <a:cubicBezTo>
                    <a:pt x="64282" y="34159"/>
                    <a:pt x="64318" y="36791"/>
                    <a:pt x="64651" y="39422"/>
                  </a:cubicBezTo>
                  <a:cubicBezTo>
                    <a:pt x="64985" y="41898"/>
                    <a:pt x="65663" y="44303"/>
                    <a:pt x="66973" y="46613"/>
                  </a:cubicBezTo>
                  <a:cubicBezTo>
                    <a:pt x="69033" y="50209"/>
                    <a:pt x="71998" y="53352"/>
                    <a:pt x="75248" y="56364"/>
                  </a:cubicBezTo>
                  <a:cubicBezTo>
                    <a:pt x="80475" y="61198"/>
                    <a:pt x="86845" y="64830"/>
                    <a:pt x="94703" y="66866"/>
                  </a:cubicBezTo>
                  <a:cubicBezTo>
                    <a:pt x="96822" y="67413"/>
                    <a:pt x="98941" y="67937"/>
                    <a:pt x="101073" y="68461"/>
                  </a:cubicBezTo>
                  <a:lnTo>
                    <a:pt x="104478" y="68461"/>
                  </a:lnTo>
                  <a:lnTo>
                    <a:pt x="98501" y="67032"/>
                  </a:lnTo>
                  <a:cubicBezTo>
                    <a:pt x="94096" y="65985"/>
                    <a:pt x="89833" y="64699"/>
                    <a:pt x="85952" y="62758"/>
                  </a:cubicBezTo>
                  <a:cubicBezTo>
                    <a:pt x="80903" y="60246"/>
                    <a:pt x="76962" y="56912"/>
                    <a:pt x="73355" y="53293"/>
                  </a:cubicBezTo>
                  <a:cubicBezTo>
                    <a:pt x="70783" y="50709"/>
                    <a:pt x="68628" y="47947"/>
                    <a:pt x="67187" y="44887"/>
                  </a:cubicBezTo>
                  <a:cubicBezTo>
                    <a:pt x="65699" y="41732"/>
                    <a:pt x="65485" y="38410"/>
                    <a:pt x="65259" y="35112"/>
                  </a:cubicBezTo>
                  <a:cubicBezTo>
                    <a:pt x="65104" y="32766"/>
                    <a:pt x="65068" y="30433"/>
                    <a:pt x="64509" y="28123"/>
                  </a:cubicBezTo>
                  <a:cubicBezTo>
                    <a:pt x="63985" y="25980"/>
                    <a:pt x="63270" y="23884"/>
                    <a:pt x="61830" y="21967"/>
                  </a:cubicBezTo>
                  <a:cubicBezTo>
                    <a:pt x="60377" y="20015"/>
                    <a:pt x="58329" y="18479"/>
                    <a:pt x="56138" y="17026"/>
                  </a:cubicBezTo>
                  <a:cubicBezTo>
                    <a:pt x="53221" y="15074"/>
                    <a:pt x="50054" y="13407"/>
                    <a:pt x="46423" y="12347"/>
                  </a:cubicBezTo>
                  <a:cubicBezTo>
                    <a:pt x="41885" y="11028"/>
                    <a:pt x="37204" y="10488"/>
                    <a:pt x="32447" y="10488"/>
                  </a:cubicBezTo>
                  <a:cubicBezTo>
                    <a:pt x="30764" y="10488"/>
                    <a:pt x="29072" y="10556"/>
                    <a:pt x="27373" y="10680"/>
                  </a:cubicBezTo>
                  <a:cubicBezTo>
                    <a:pt x="26050" y="10780"/>
                    <a:pt x="24729" y="10857"/>
                    <a:pt x="23412" y="10857"/>
                  </a:cubicBezTo>
                  <a:cubicBezTo>
                    <a:pt x="21909" y="10857"/>
                    <a:pt x="20411" y="10757"/>
                    <a:pt x="18919" y="10478"/>
                  </a:cubicBezTo>
                  <a:cubicBezTo>
                    <a:pt x="14538" y="9668"/>
                    <a:pt x="10835" y="7906"/>
                    <a:pt x="7454" y="5727"/>
                  </a:cubicBezTo>
                  <a:cubicBezTo>
                    <a:pt x="4763" y="3977"/>
                    <a:pt x="2334" y="201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8"/>
            <p:cNvSpPr/>
            <p:nvPr/>
          </p:nvSpPr>
          <p:spPr>
            <a:xfrm>
              <a:off x="6502529" y="-7"/>
              <a:ext cx="2641504" cy="2071418"/>
            </a:xfrm>
            <a:custGeom>
              <a:avLst/>
              <a:gdLst/>
              <a:ahLst/>
              <a:cxnLst/>
              <a:rect l="l" t="t" r="r" b="b"/>
              <a:pathLst>
                <a:path w="82547" h="64747" extrusionOk="0">
                  <a:moveTo>
                    <a:pt x="1" y="0"/>
                  </a:moveTo>
                  <a:cubicBezTo>
                    <a:pt x="3525" y="679"/>
                    <a:pt x="7121" y="1250"/>
                    <a:pt x="10704" y="1870"/>
                  </a:cubicBezTo>
                  <a:cubicBezTo>
                    <a:pt x="16598" y="2882"/>
                    <a:pt x="22361" y="4191"/>
                    <a:pt x="27671" y="6442"/>
                  </a:cubicBezTo>
                  <a:cubicBezTo>
                    <a:pt x="32445" y="8478"/>
                    <a:pt x="36589" y="11061"/>
                    <a:pt x="39625" y="14562"/>
                  </a:cubicBezTo>
                  <a:cubicBezTo>
                    <a:pt x="41327" y="16538"/>
                    <a:pt x="42256" y="18800"/>
                    <a:pt x="43149" y="21062"/>
                  </a:cubicBezTo>
                  <a:cubicBezTo>
                    <a:pt x="44459" y="24372"/>
                    <a:pt x="44959" y="27754"/>
                    <a:pt x="44697" y="31183"/>
                  </a:cubicBezTo>
                  <a:cubicBezTo>
                    <a:pt x="44482" y="33778"/>
                    <a:pt x="44161" y="36362"/>
                    <a:pt x="43887" y="38969"/>
                  </a:cubicBezTo>
                  <a:cubicBezTo>
                    <a:pt x="43673" y="41124"/>
                    <a:pt x="43435" y="43268"/>
                    <a:pt x="43280" y="45434"/>
                  </a:cubicBezTo>
                  <a:cubicBezTo>
                    <a:pt x="42994" y="49209"/>
                    <a:pt x="43554" y="52876"/>
                    <a:pt x="45483" y="56400"/>
                  </a:cubicBezTo>
                  <a:cubicBezTo>
                    <a:pt x="47042" y="59258"/>
                    <a:pt x="49745" y="61067"/>
                    <a:pt x="53626" y="62008"/>
                  </a:cubicBezTo>
                  <a:cubicBezTo>
                    <a:pt x="56794" y="62782"/>
                    <a:pt x="60020" y="62972"/>
                    <a:pt x="63318" y="63032"/>
                  </a:cubicBezTo>
                  <a:cubicBezTo>
                    <a:pt x="66664" y="63091"/>
                    <a:pt x="70009" y="63008"/>
                    <a:pt x="73343" y="63282"/>
                  </a:cubicBezTo>
                  <a:cubicBezTo>
                    <a:pt x="76475" y="63556"/>
                    <a:pt x="79594" y="63853"/>
                    <a:pt x="82547" y="64746"/>
                  </a:cubicBezTo>
                  <a:lnTo>
                    <a:pt x="82547" y="63925"/>
                  </a:lnTo>
                  <a:cubicBezTo>
                    <a:pt x="79296" y="63032"/>
                    <a:pt x="75915" y="62687"/>
                    <a:pt x="72498" y="62484"/>
                  </a:cubicBezTo>
                  <a:cubicBezTo>
                    <a:pt x="68997" y="62258"/>
                    <a:pt x="65473" y="62341"/>
                    <a:pt x="61961" y="62258"/>
                  </a:cubicBezTo>
                  <a:cubicBezTo>
                    <a:pt x="58913" y="62198"/>
                    <a:pt x="55912" y="61841"/>
                    <a:pt x="53043" y="61020"/>
                  </a:cubicBezTo>
                  <a:cubicBezTo>
                    <a:pt x="50233" y="60222"/>
                    <a:pt x="48161" y="58888"/>
                    <a:pt x="46864" y="56805"/>
                  </a:cubicBezTo>
                  <a:cubicBezTo>
                    <a:pt x="44994" y="53781"/>
                    <a:pt x="44173" y="50590"/>
                    <a:pt x="44221" y="47268"/>
                  </a:cubicBezTo>
                  <a:cubicBezTo>
                    <a:pt x="44268" y="44172"/>
                    <a:pt x="44697" y="41101"/>
                    <a:pt x="45006" y="38005"/>
                  </a:cubicBezTo>
                  <a:cubicBezTo>
                    <a:pt x="45280" y="35397"/>
                    <a:pt x="45637" y="32778"/>
                    <a:pt x="45756" y="30159"/>
                  </a:cubicBezTo>
                  <a:cubicBezTo>
                    <a:pt x="45935" y="26134"/>
                    <a:pt x="44923" y="22289"/>
                    <a:pt x="43161" y="18503"/>
                  </a:cubicBezTo>
                  <a:cubicBezTo>
                    <a:pt x="42018" y="16050"/>
                    <a:pt x="40530" y="13752"/>
                    <a:pt x="38208" y="11787"/>
                  </a:cubicBezTo>
                  <a:cubicBezTo>
                    <a:pt x="32719" y="7120"/>
                    <a:pt x="25730" y="4310"/>
                    <a:pt x="17967" y="2489"/>
                  </a:cubicBezTo>
                  <a:cubicBezTo>
                    <a:pt x="13550" y="1465"/>
                    <a:pt x="9002" y="762"/>
                    <a:pt x="4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8"/>
            <p:cNvSpPr/>
            <p:nvPr/>
          </p:nvSpPr>
          <p:spPr>
            <a:xfrm>
              <a:off x="1153" y="3328365"/>
              <a:ext cx="2449856" cy="1813175"/>
            </a:xfrm>
            <a:custGeom>
              <a:avLst/>
              <a:gdLst/>
              <a:ahLst/>
              <a:cxnLst/>
              <a:rect l="l" t="t" r="r" b="b"/>
              <a:pathLst>
                <a:path w="76558" h="56675" extrusionOk="0">
                  <a:moveTo>
                    <a:pt x="36" y="1"/>
                  </a:moveTo>
                  <a:lnTo>
                    <a:pt x="36" y="953"/>
                  </a:lnTo>
                  <a:lnTo>
                    <a:pt x="0" y="953"/>
                  </a:lnTo>
                  <a:cubicBezTo>
                    <a:pt x="6108" y="4001"/>
                    <a:pt x="12895" y="5597"/>
                    <a:pt x="20217" y="6121"/>
                  </a:cubicBezTo>
                  <a:cubicBezTo>
                    <a:pt x="23480" y="6359"/>
                    <a:pt x="26766" y="6347"/>
                    <a:pt x="30028" y="6537"/>
                  </a:cubicBezTo>
                  <a:cubicBezTo>
                    <a:pt x="35648" y="6859"/>
                    <a:pt x="40636" y="8395"/>
                    <a:pt x="44673" y="11419"/>
                  </a:cubicBezTo>
                  <a:cubicBezTo>
                    <a:pt x="47625" y="13634"/>
                    <a:pt x="49411" y="16431"/>
                    <a:pt x="50721" y="19396"/>
                  </a:cubicBezTo>
                  <a:cubicBezTo>
                    <a:pt x="52769" y="24040"/>
                    <a:pt x="54293" y="28802"/>
                    <a:pt x="55365" y="33624"/>
                  </a:cubicBezTo>
                  <a:cubicBezTo>
                    <a:pt x="56138" y="37124"/>
                    <a:pt x="57270" y="40530"/>
                    <a:pt x="59448" y="43709"/>
                  </a:cubicBezTo>
                  <a:cubicBezTo>
                    <a:pt x="62306" y="47912"/>
                    <a:pt x="65782" y="51722"/>
                    <a:pt x="70783" y="54639"/>
                  </a:cubicBezTo>
                  <a:cubicBezTo>
                    <a:pt x="72033" y="55365"/>
                    <a:pt x="73331" y="56032"/>
                    <a:pt x="74641" y="56675"/>
                  </a:cubicBezTo>
                  <a:lnTo>
                    <a:pt x="76558" y="56675"/>
                  </a:lnTo>
                  <a:cubicBezTo>
                    <a:pt x="72521" y="54877"/>
                    <a:pt x="68819" y="52757"/>
                    <a:pt x="65890" y="49936"/>
                  </a:cubicBezTo>
                  <a:cubicBezTo>
                    <a:pt x="61591" y="45792"/>
                    <a:pt x="58341" y="41244"/>
                    <a:pt x="56996" y="36017"/>
                  </a:cubicBezTo>
                  <a:cubicBezTo>
                    <a:pt x="56257" y="33207"/>
                    <a:pt x="55698" y="30362"/>
                    <a:pt x="54793" y="27576"/>
                  </a:cubicBezTo>
                  <a:cubicBezTo>
                    <a:pt x="53626" y="24004"/>
                    <a:pt x="52531" y="20420"/>
                    <a:pt x="50626" y="17027"/>
                  </a:cubicBezTo>
                  <a:cubicBezTo>
                    <a:pt x="49173" y="14443"/>
                    <a:pt x="47304" y="12062"/>
                    <a:pt x="44470" y="10193"/>
                  </a:cubicBezTo>
                  <a:cubicBezTo>
                    <a:pt x="39839" y="7145"/>
                    <a:pt x="34362" y="5787"/>
                    <a:pt x="28290" y="5668"/>
                  </a:cubicBezTo>
                  <a:cubicBezTo>
                    <a:pt x="24289" y="5597"/>
                    <a:pt x="20301" y="5430"/>
                    <a:pt x="16348" y="4930"/>
                  </a:cubicBezTo>
                  <a:cubicBezTo>
                    <a:pt x="11657" y="4323"/>
                    <a:pt x="7180" y="3263"/>
                    <a:pt x="3072" y="1406"/>
                  </a:cubicBezTo>
                  <a:cubicBezTo>
                    <a:pt x="2036" y="941"/>
                    <a:pt x="1048" y="46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8"/>
            <p:cNvSpPr/>
            <p:nvPr/>
          </p:nvSpPr>
          <p:spPr>
            <a:xfrm>
              <a:off x="8002913" y="761"/>
              <a:ext cx="1140352" cy="1709167"/>
            </a:xfrm>
            <a:custGeom>
              <a:avLst/>
              <a:gdLst/>
              <a:ahLst/>
              <a:cxnLst/>
              <a:rect l="l" t="t" r="r" b="b"/>
              <a:pathLst>
                <a:path w="35636" h="53424" extrusionOk="0">
                  <a:moveTo>
                    <a:pt x="1" y="0"/>
                  </a:moveTo>
                  <a:cubicBezTo>
                    <a:pt x="2620" y="2203"/>
                    <a:pt x="4322" y="4774"/>
                    <a:pt x="5073" y="7787"/>
                  </a:cubicBezTo>
                  <a:cubicBezTo>
                    <a:pt x="5966" y="11359"/>
                    <a:pt x="6192" y="14942"/>
                    <a:pt x="6251" y="18562"/>
                  </a:cubicBezTo>
                  <a:cubicBezTo>
                    <a:pt x="6323" y="22789"/>
                    <a:pt x="6132" y="27027"/>
                    <a:pt x="6525" y="31254"/>
                  </a:cubicBezTo>
                  <a:cubicBezTo>
                    <a:pt x="6799" y="34076"/>
                    <a:pt x="7287" y="36874"/>
                    <a:pt x="8418" y="39588"/>
                  </a:cubicBezTo>
                  <a:cubicBezTo>
                    <a:pt x="9609" y="42446"/>
                    <a:pt x="11395" y="45018"/>
                    <a:pt x="14359" y="47089"/>
                  </a:cubicBezTo>
                  <a:cubicBezTo>
                    <a:pt x="18896" y="50280"/>
                    <a:pt x="24265" y="52161"/>
                    <a:pt x="30326" y="52983"/>
                  </a:cubicBezTo>
                  <a:cubicBezTo>
                    <a:pt x="32088" y="53221"/>
                    <a:pt x="33850" y="53411"/>
                    <a:pt x="35636" y="53423"/>
                  </a:cubicBezTo>
                  <a:lnTo>
                    <a:pt x="35636" y="52685"/>
                  </a:lnTo>
                  <a:cubicBezTo>
                    <a:pt x="34112" y="52626"/>
                    <a:pt x="32576" y="52530"/>
                    <a:pt x="31076" y="52328"/>
                  </a:cubicBezTo>
                  <a:cubicBezTo>
                    <a:pt x="26647" y="51721"/>
                    <a:pt x="22420" y="50685"/>
                    <a:pt x="18693" y="48708"/>
                  </a:cubicBezTo>
                  <a:cubicBezTo>
                    <a:pt x="16193" y="47387"/>
                    <a:pt x="13847" y="45934"/>
                    <a:pt x="12169" y="43970"/>
                  </a:cubicBezTo>
                  <a:cubicBezTo>
                    <a:pt x="9799" y="41208"/>
                    <a:pt x="8692" y="38088"/>
                    <a:pt x="8037" y="34885"/>
                  </a:cubicBezTo>
                  <a:cubicBezTo>
                    <a:pt x="7418" y="31921"/>
                    <a:pt x="7335" y="28932"/>
                    <a:pt x="7275" y="25944"/>
                  </a:cubicBezTo>
                  <a:cubicBezTo>
                    <a:pt x="7216" y="23122"/>
                    <a:pt x="7287" y="20300"/>
                    <a:pt x="7204" y="17490"/>
                  </a:cubicBezTo>
                  <a:cubicBezTo>
                    <a:pt x="7097" y="14157"/>
                    <a:pt x="6882" y="10847"/>
                    <a:pt x="6025" y="7561"/>
                  </a:cubicBezTo>
                  <a:cubicBezTo>
                    <a:pt x="5513" y="5620"/>
                    <a:pt x="4680" y="3774"/>
                    <a:pt x="3334" y="2084"/>
                  </a:cubicBezTo>
                  <a:cubicBezTo>
                    <a:pt x="2739" y="1334"/>
                    <a:pt x="2036" y="655"/>
                    <a:pt x="1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8"/>
            <p:cNvSpPr/>
            <p:nvPr/>
          </p:nvSpPr>
          <p:spPr>
            <a:xfrm>
              <a:off x="1153" y="3899751"/>
              <a:ext cx="1548416" cy="1242173"/>
            </a:xfrm>
            <a:custGeom>
              <a:avLst/>
              <a:gdLst/>
              <a:ahLst/>
              <a:cxnLst/>
              <a:rect l="l" t="t" r="r" b="b"/>
              <a:pathLst>
                <a:path w="48388" h="38827" extrusionOk="0">
                  <a:moveTo>
                    <a:pt x="36" y="0"/>
                  </a:moveTo>
                  <a:lnTo>
                    <a:pt x="36" y="786"/>
                  </a:lnTo>
                  <a:lnTo>
                    <a:pt x="0" y="786"/>
                  </a:lnTo>
                  <a:lnTo>
                    <a:pt x="1036" y="929"/>
                  </a:lnTo>
                  <a:cubicBezTo>
                    <a:pt x="4322" y="1358"/>
                    <a:pt x="7656" y="1346"/>
                    <a:pt x="10978" y="1488"/>
                  </a:cubicBezTo>
                  <a:cubicBezTo>
                    <a:pt x="16038" y="1703"/>
                    <a:pt x="20884" y="2453"/>
                    <a:pt x="25361" y="4334"/>
                  </a:cubicBezTo>
                  <a:cubicBezTo>
                    <a:pt x="29135" y="5930"/>
                    <a:pt x="32731" y="7680"/>
                    <a:pt x="35469" y="10287"/>
                  </a:cubicBezTo>
                  <a:cubicBezTo>
                    <a:pt x="38362" y="13026"/>
                    <a:pt x="39994" y="16074"/>
                    <a:pt x="39577" y="19645"/>
                  </a:cubicBezTo>
                  <a:cubicBezTo>
                    <a:pt x="39351" y="21539"/>
                    <a:pt x="38803" y="23384"/>
                    <a:pt x="38565" y="25265"/>
                  </a:cubicBezTo>
                  <a:cubicBezTo>
                    <a:pt x="38029" y="29432"/>
                    <a:pt x="39517" y="33100"/>
                    <a:pt x="43101" y="36278"/>
                  </a:cubicBezTo>
                  <a:cubicBezTo>
                    <a:pt x="44173" y="37243"/>
                    <a:pt x="45399" y="38064"/>
                    <a:pt x="46697" y="38826"/>
                  </a:cubicBezTo>
                  <a:lnTo>
                    <a:pt x="48387" y="38826"/>
                  </a:lnTo>
                  <a:cubicBezTo>
                    <a:pt x="47173" y="38183"/>
                    <a:pt x="46018" y="37505"/>
                    <a:pt x="44982" y="36695"/>
                  </a:cubicBezTo>
                  <a:cubicBezTo>
                    <a:pt x="41375" y="33885"/>
                    <a:pt x="39339" y="30599"/>
                    <a:pt x="39470" y="26599"/>
                  </a:cubicBezTo>
                  <a:cubicBezTo>
                    <a:pt x="39553" y="24634"/>
                    <a:pt x="40065" y="22729"/>
                    <a:pt x="40410" y="20800"/>
                  </a:cubicBezTo>
                  <a:cubicBezTo>
                    <a:pt x="40708" y="19098"/>
                    <a:pt x="40756" y="17383"/>
                    <a:pt x="40232" y="15693"/>
                  </a:cubicBezTo>
                  <a:cubicBezTo>
                    <a:pt x="39458" y="13121"/>
                    <a:pt x="37648" y="10978"/>
                    <a:pt x="35386" y="9037"/>
                  </a:cubicBezTo>
                  <a:cubicBezTo>
                    <a:pt x="32957" y="6953"/>
                    <a:pt x="29921" y="5441"/>
                    <a:pt x="26790" y="4060"/>
                  </a:cubicBezTo>
                  <a:cubicBezTo>
                    <a:pt x="23372" y="2548"/>
                    <a:pt x="19705" y="1560"/>
                    <a:pt x="15776" y="1107"/>
                  </a:cubicBezTo>
                  <a:cubicBezTo>
                    <a:pt x="12228" y="703"/>
                    <a:pt x="8656" y="691"/>
                    <a:pt x="5084" y="512"/>
                  </a:cubicBezTo>
                  <a:cubicBezTo>
                    <a:pt x="3382" y="417"/>
                    <a:pt x="1691" y="28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8"/>
            <p:cNvSpPr/>
            <p:nvPr/>
          </p:nvSpPr>
          <p:spPr>
            <a:xfrm>
              <a:off x="1" y="4147021"/>
              <a:ext cx="1082464" cy="995671"/>
            </a:xfrm>
            <a:custGeom>
              <a:avLst/>
              <a:gdLst/>
              <a:ahLst/>
              <a:cxnLst/>
              <a:rect l="l" t="t" r="r" b="b"/>
              <a:pathLst>
                <a:path w="33827" h="31122" extrusionOk="0">
                  <a:moveTo>
                    <a:pt x="10099" y="1"/>
                  </a:moveTo>
                  <a:cubicBezTo>
                    <a:pt x="8798" y="1"/>
                    <a:pt x="7495" y="89"/>
                    <a:pt x="6192" y="248"/>
                  </a:cubicBezTo>
                  <a:cubicBezTo>
                    <a:pt x="4061" y="498"/>
                    <a:pt x="1965" y="808"/>
                    <a:pt x="1" y="1510"/>
                  </a:cubicBezTo>
                  <a:lnTo>
                    <a:pt x="1" y="2344"/>
                  </a:lnTo>
                  <a:lnTo>
                    <a:pt x="36" y="2344"/>
                  </a:lnTo>
                  <a:cubicBezTo>
                    <a:pt x="251" y="2272"/>
                    <a:pt x="441" y="2201"/>
                    <a:pt x="644" y="2130"/>
                  </a:cubicBezTo>
                  <a:cubicBezTo>
                    <a:pt x="2465" y="1487"/>
                    <a:pt x="4418" y="1237"/>
                    <a:pt x="6382" y="975"/>
                  </a:cubicBezTo>
                  <a:cubicBezTo>
                    <a:pt x="7625" y="826"/>
                    <a:pt x="8867" y="739"/>
                    <a:pt x="10106" y="739"/>
                  </a:cubicBezTo>
                  <a:cubicBezTo>
                    <a:pt x="11054" y="739"/>
                    <a:pt x="11999" y="790"/>
                    <a:pt x="12943" y="903"/>
                  </a:cubicBezTo>
                  <a:cubicBezTo>
                    <a:pt x="16158" y="1296"/>
                    <a:pt x="19229" y="2094"/>
                    <a:pt x="22111" y="3249"/>
                  </a:cubicBezTo>
                  <a:cubicBezTo>
                    <a:pt x="25194" y="4499"/>
                    <a:pt x="27683" y="6225"/>
                    <a:pt x="29242" y="8607"/>
                  </a:cubicBezTo>
                  <a:cubicBezTo>
                    <a:pt x="30326" y="10262"/>
                    <a:pt x="30731" y="12095"/>
                    <a:pt x="31088" y="13917"/>
                  </a:cubicBezTo>
                  <a:cubicBezTo>
                    <a:pt x="31671" y="16846"/>
                    <a:pt x="31707" y="19787"/>
                    <a:pt x="31409" y="22751"/>
                  </a:cubicBezTo>
                  <a:cubicBezTo>
                    <a:pt x="31231" y="24525"/>
                    <a:pt x="31112" y="26323"/>
                    <a:pt x="31588" y="28097"/>
                  </a:cubicBezTo>
                  <a:cubicBezTo>
                    <a:pt x="31862" y="29133"/>
                    <a:pt x="32302" y="30133"/>
                    <a:pt x="32779" y="31121"/>
                  </a:cubicBezTo>
                  <a:lnTo>
                    <a:pt x="33826" y="31121"/>
                  </a:lnTo>
                  <a:cubicBezTo>
                    <a:pt x="32683" y="28883"/>
                    <a:pt x="32040" y="26573"/>
                    <a:pt x="32290" y="24132"/>
                  </a:cubicBezTo>
                  <a:cubicBezTo>
                    <a:pt x="32421" y="22823"/>
                    <a:pt x="32529" y="21513"/>
                    <a:pt x="32564" y="20203"/>
                  </a:cubicBezTo>
                  <a:cubicBezTo>
                    <a:pt x="32648" y="17334"/>
                    <a:pt x="32362" y="14476"/>
                    <a:pt x="31576" y="11643"/>
                  </a:cubicBezTo>
                  <a:cubicBezTo>
                    <a:pt x="31017" y="9654"/>
                    <a:pt x="30100" y="7797"/>
                    <a:pt x="28373" y="6190"/>
                  </a:cubicBezTo>
                  <a:cubicBezTo>
                    <a:pt x="24885" y="2927"/>
                    <a:pt x="20087" y="1427"/>
                    <a:pt x="14907" y="439"/>
                  </a:cubicBezTo>
                  <a:cubicBezTo>
                    <a:pt x="13313" y="136"/>
                    <a:pt x="11708" y="1"/>
                    <a:pt x="10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8"/>
            <p:cNvSpPr/>
            <p:nvPr/>
          </p:nvSpPr>
          <p:spPr>
            <a:xfrm>
              <a:off x="8607553" y="761"/>
              <a:ext cx="535328" cy="1131319"/>
            </a:xfrm>
            <a:custGeom>
              <a:avLst/>
              <a:gdLst/>
              <a:ahLst/>
              <a:cxnLst/>
              <a:rect l="l" t="t" r="r" b="b"/>
              <a:pathLst>
                <a:path w="16729" h="35362" extrusionOk="0">
                  <a:moveTo>
                    <a:pt x="977" y="0"/>
                  </a:moveTo>
                  <a:cubicBezTo>
                    <a:pt x="334" y="2572"/>
                    <a:pt x="1" y="5179"/>
                    <a:pt x="60" y="7799"/>
                  </a:cubicBezTo>
                  <a:cubicBezTo>
                    <a:pt x="132" y="10609"/>
                    <a:pt x="584" y="13395"/>
                    <a:pt x="1418" y="16145"/>
                  </a:cubicBezTo>
                  <a:cubicBezTo>
                    <a:pt x="2322" y="19133"/>
                    <a:pt x="3692" y="21991"/>
                    <a:pt x="5513" y="24729"/>
                  </a:cubicBezTo>
                  <a:cubicBezTo>
                    <a:pt x="7716" y="28051"/>
                    <a:pt x="10704" y="30921"/>
                    <a:pt x="14110" y="33564"/>
                  </a:cubicBezTo>
                  <a:cubicBezTo>
                    <a:pt x="14931" y="34195"/>
                    <a:pt x="15765" y="34838"/>
                    <a:pt x="16729" y="35362"/>
                  </a:cubicBezTo>
                  <a:lnTo>
                    <a:pt x="16729" y="34338"/>
                  </a:lnTo>
                  <a:cubicBezTo>
                    <a:pt x="12217" y="31325"/>
                    <a:pt x="8585" y="27801"/>
                    <a:pt x="5966" y="23693"/>
                  </a:cubicBezTo>
                  <a:cubicBezTo>
                    <a:pt x="3727" y="20181"/>
                    <a:pt x="2311" y="16478"/>
                    <a:pt x="1572" y="12621"/>
                  </a:cubicBezTo>
                  <a:cubicBezTo>
                    <a:pt x="1013" y="9585"/>
                    <a:pt x="953" y="6549"/>
                    <a:pt x="1310" y="3501"/>
                  </a:cubicBezTo>
                  <a:cubicBezTo>
                    <a:pt x="1441" y="2322"/>
                    <a:pt x="1715" y="1155"/>
                    <a:pt x="2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8"/>
            <p:cNvSpPr/>
            <p:nvPr/>
          </p:nvSpPr>
          <p:spPr>
            <a:xfrm>
              <a:off x="1153" y="4475744"/>
              <a:ext cx="756704" cy="666948"/>
            </a:xfrm>
            <a:custGeom>
              <a:avLst/>
              <a:gdLst/>
              <a:ahLst/>
              <a:cxnLst/>
              <a:rect l="l" t="t" r="r" b="b"/>
              <a:pathLst>
                <a:path w="23647" h="20847" extrusionOk="0">
                  <a:moveTo>
                    <a:pt x="8650" y="0"/>
                  </a:moveTo>
                  <a:cubicBezTo>
                    <a:pt x="8098" y="0"/>
                    <a:pt x="7544" y="17"/>
                    <a:pt x="6989" y="46"/>
                  </a:cubicBezTo>
                  <a:cubicBezTo>
                    <a:pt x="4620" y="189"/>
                    <a:pt x="2275" y="403"/>
                    <a:pt x="0" y="915"/>
                  </a:cubicBezTo>
                  <a:lnTo>
                    <a:pt x="0" y="1701"/>
                  </a:lnTo>
                  <a:cubicBezTo>
                    <a:pt x="2729" y="1101"/>
                    <a:pt x="5513" y="780"/>
                    <a:pt x="8353" y="780"/>
                  </a:cubicBezTo>
                  <a:cubicBezTo>
                    <a:pt x="8723" y="780"/>
                    <a:pt x="9094" y="785"/>
                    <a:pt x="9466" y="796"/>
                  </a:cubicBezTo>
                  <a:cubicBezTo>
                    <a:pt x="14871" y="939"/>
                    <a:pt x="19622" y="3535"/>
                    <a:pt x="21241" y="7356"/>
                  </a:cubicBezTo>
                  <a:cubicBezTo>
                    <a:pt x="22372" y="10035"/>
                    <a:pt x="22325" y="12762"/>
                    <a:pt x="21384" y="15465"/>
                  </a:cubicBezTo>
                  <a:cubicBezTo>
                    <a:pt x="20729" y="17358"/>
                    <a:pt x="19705" y="19144"/>
                    <a:pt x="18455" y="20846"/>
                  </a:cubicBezTo>
                  <a:lnTo>
                    <a:pt x="19586" y="20846"/>
                  </a:lnTo>
                  <a:cubicBezTo>
                    <a:pt x="20003" y="20227"/>
                    <a:pt x="20432" y="19632"/>
                    <a:pt x="20813" y="19013"/>
                  </a:cubicBezTo>
                  <a:cubicBezTo>
                    <a:pt x="22801" y="15596"/>
                    <a:pt x="23646" y="12095"/>
                    <a:pt x="22646" y="8380"/>
                  </a:cubicBezTo>
                  <a:cubicBezTo>
                    <a:pt x="21646" y="4713"/>
                    <a:pt x="18705" y="2249"/>
                    <a:pt x="14264" y="796"/>
                  </a:cubicBezTo>
                  <a:cubicBezTo>
                    <a:pt x="12469" y="204"/>
                    <a:pt x="10573" y="0"/>
                    <a:pt x="8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8"/>
            <p:cNvSpPr/>
            <p:nvPr/>
          </p:nvSpPr>
          <p:spPr>
            <a:xfrm>
              <a:off x="1153" y="4797940"/>
              <a:ext cx="344448" cy="343983"/>
            </a:xfrm>
            <a:custGeom>
              <a:avLst/>
              <a:gdLst/>
              <a:ahLst/>
              <a:cxnLst/>
              <a:rect l="l" t="t" r="r" b="b"/>
              <a:pathLst>
                <a:path w="10764" h="10752" extrusionOk="0">
                  <a:moveTo>
                    <a:pt x="0" y="0"/>
                  </a:moveTo>
                  <a:lnTo>
                    <a:pt x="0" y="750"/>
                  </a:lnTo>
                  <a:cubicBezTo>
                    <a:pt x="465" y="798"/>
                    <a:pt x="941" y="857"/>
                    <a:pt x="1405" y="917"/>
                  </a:cubicBezTo>
                  <a:cubicBezTo>
                    <a:pt x="5513" y="1548"/>
                    <a:pt x="8847" y="4036"/>
                    <a:pt x="9406" y="7037"/>
                  </a:cubicBezTo>
                  <a:cubicBezTo>
                    <a:pt x="9656" y="8346"/>
                    <a:pt x="9323" y="9585"/>
                    <a:pt x="8644" y="10751"/>
                  </a:cubicBezTo>
                  <a:lnTo>
                    <a:pt x="9740" y="10751"/>
                  </a:lnTo>
                  <a:cubicBezTo>
                    <a:pt x="10454" y="9323"/>
                    <a:pt x="10764" y="7870"/>
                    <a:pt x="10276" y="6346"/>
                  </a:cubicBezTo>
                  <a:cubicBezTo>
                    <a:pt x="9204" y="3096"/>
                    <a:pt x="5465" y="32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8"/>
            <p:cNvSpPr/>
            <p:nvPr/>
          </p:nvSpPr>
          <p:spPr>
            <a:xfrm>
              <a:off x="1153" y="4816976"/>
              <a:ext cx="323104" cy="324948"/>
            </a:xfrm>
            <a:custGeom>
              <a:avLst/>
              <a:gdLst/>
              <a:ahLst/>
              <a:cxnLst/>
              <a:rect l="l" t="t" r="r" b="b"/>
              <a:pathLst>
                <a:path w="10097" h="10157" extrusionOk="0">
                  <a:moveTo>
                    <a:pt x="0" y="0"/>
                  </a:moveTo>
                  <a:lnTo>
                    <a:pt x="0" y="10156"/>
                  </a:lnTo>
                  <a:lnTo>
                    <a:pt x="8835" y="10156"/>
                  </a:lnTo>
                  <a:cubicBezTo>
                    <a:pt x="9930" y="8240"/>
                    <a:pt x="10097" y="6311"/>
                    <a:pt x="8692" y="4310"/>
                  </a:cubicBezTo>
                  <a:cubicBezTo>
                    <a:pt x="6835" y="1679"/>
                    <a:pt x="3846" y="358"/>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 name="Google Shape;1392;p18"/>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8"/>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8"/>
          <p:cNvSpPr txBox="1">
            <a:spLocks noGrp="1"/>
          </p:cNvSpPr>
          <p:nvPr>
            <p:ph type="subTitle" idx="1"/>
          </p:nvPr>
        </p:nvSpPr>
        <p:spPr>
          <a:xfrm>
            <a:off x="1227525" y="1472400"/>
            <a:ext cx="2907600" cy="713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Font typeface="Bebas Neue"/>
              <a:buNone/>
              <a:defRPr sz="2500">
                <a:solidFill>
                  <a:schemeClr val="dk1"/>
                </a:solidFill>
                <a:latin typeface="Modak"/>
                <a:ea typeface="Modak"/>
                <a:cs typeface="Modak"/>
                <a:sym typeface="Modak"/>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95" name="Google Shape;1395;p18"/>
          <p:cNvSpPr txBox="1">
            <a:spLocks noGrp="1"/>
          </p:cNvSpPr>
          <p:nvPr>
            <p:ph type="subTitle" idx="2"/>
          </p:nvPr>
        </p:nvSpPr>
        <p:spPr>
          <a:xfrm>
            <a:off x="1227525" y="2982025"/>
            <a:ext cx="2907600" cy="713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Font typeface="Bebas Neue"/>
              <a:buNone/>
              <a:defRPr sz="2500">
                <a:solidFill>
                  <a:schemeClr val="dk1"/>
                </a:solidFill>
                <a:latin typeface="Modak"/>
                <a:ea typeface="Modak"/>
                <a:cs typeface="Modak"/>
                <a:sym typeface="Modak"/>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96" name="Google Shape;1396;p18"/>
          <p:cNvSpPr txBox="1">
            <a:spLocks noGrp="1"/>
          </p:cNvSpPr>
          <p:nvPr>
            <p:ph type="subTitle" idx="3"/>
          </p:nvPr>
        </p:nvSpPr>
        <p:spPr>
          <a:xfrm>
            <a:off x="1227525" y="2086425"/>
            <a:ext cx="2907600" cy="713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7" name="Google Shape;1397;p18"/>
          <p:cNvSpPr txBox="1">
            <a:spLocks noGrp="1"/>
          </p:cNvSpPr>
          <p:nvPr>
            <p:ph type="subTitle" idx="4"/>
          </p:nvPr>
        </p:nvSpPr>
        <p:spPr>
          <a:xfrm>
            <a:off x="1227525" y="3596050"/>
            <a:ext cx="2907600" cy="713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8" name="Google Shape;1398;p18"/>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99" name="Google Shape;1399;p18"/>
          <p:cNvGrpSpPr/>
          <p:nvPr/>
        </p:nvGrpSpPr>
        <p:grpSpPr>
          <a:xfrm>
            <a:off x="84715" y="87319"/>
            <a:ext cx="8999116" cy="5014056"/>
            <a:chOff x="84715" y="87319"/>
            <a:chExt cx="8999116" cy="5014056"/>
          </a:xfrm>
        </p:grpSpPr>
        <p:grpSp>
          <p:nvGrpSpPr>
            <p:cNvPr id="1400" name="Google Shape;1400;p18"/>
            <p:cNvGrpSpPr/>
            <p:nvPr/>
          </p:nvGrpSpPr>
          <p:grpSpPr>
            <a:xfrm flipH="1">
              <a:off x="84715" y="87319"/>
              <a:ext cx="1322012" cy="874661"/>
              <a:chOff x="3730029" y="87319"/>
              <a:chExt cx="1322012" cy="874661"/>
            </a:xfrm>
          </p:grpSpPr>
          <p:sp>
            <p:nvSpPr>
              <p:cNvPr id="1401" name="Google Shape;1401;p18"/>
              <p:cNvSpPr/>
              <p:nvPr/>
            </p:nvSpPr>
            <p:spPr>
              <a:xfrm>
                <a:off x="4814096" y="7232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8"/>
              <p:cNvSpPr/>
              <p:nvPr/>
            </p:nvSpPr>
            <p:spPr>
              <a:xfrm>
                <a:off x="3730029" y="873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18"/>
            <p:cNvGrpSpPr/>
            <p:nvPr/>
          </p:nvGrpSpPr>
          <p:grpSpPr>
            <a:xfrm>
              <a:off x="157713" y="3583044"/>
              <a:ext cx="2326838" cy="1469974"/>
              <a:chOff x="157713" y="3583044"/>
              <a:chExt cx="2326838" cy="1469974"/>
            </a:xfrm>
          </p:grpSpPr>
          <p:grpSp>
            <p:nvGrpSpPr>
              <p:cNvPr id="1404" name="Google Shape;1404;p18"/>
              <p:cNvGrpSpPr/>
              <p:nvPr/>
            </p:nvGrpSpPr>
            <p:grpSpPr>
              <a:xfrm flipH="1">
                <a:off x="157713" y="3583044"/>
                <a:ext cx="1703441" cy="1469974"/>
                <a:chOff x="3786876" y="3144844"/>
                <a:chExt cx="1703441" cy="1469974"/>
              </a:xfrm>
            </p:grpSpPr>
            <p:sp>
              <p:nvSpPr>
                <p:cNvPr id="1405" name="Google Shape;1405;p18"/>
                <p:cNvSpPr/>
                <p:nvPr/>
              </p:nvSpPr>
              <p:spPr>
                <a:xfrm>
                  <a:off x="3786876" y="44295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8"/>
                <p:cNvSpPr/>
                <p:nvPr/>
              </p:nvSpPr>
              <p:spPr>
                <a:xfrm>
                  <a:off x="5318979" y="31448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18"/>
              <p:cNvGrpSpPr/>
              <p:nvPr/>
            </p:nvGrpSpPr>
            <p:grpSpPr>
              <a:xfrm flipH="1">
                <a:off x="194584" y="4225412"/>
                <a:ext cx="2289967" cy="785681"/>
                <a:chOff x="2804604" y="4073012"/>
                <a:chExt cx="2289967" cy="785681"/>
              </a:xfrm>
            </p:grpSpPr>
            <p:sp>
              <p:nvSpPr>
                <p:cNvPr id="1408" name="Google Shape;1408;p18"/>
                <p:cNvSpPr/>
                <p:nvPr/>
              </p:nvSpPr>
              <p:spPr>
                <a:xfrm>
                  <a:off x="4910001" y="4073012"/>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8"/>
                <p:cNvSpPr/>
                <p:nvPr/>
              </p:nvSpPr>
              <p:spPr>
                <a:xfrm>
                  <a:off x="2804604" y="4687019"/>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0" name="Google Shape;1410;p18"/>
            <p:cNvGrpSpPr/>
            <p:nvPr/>
          </p:nvGrpSpPr>
          <p:grpSpPr>
            <a:xfrm>
              <a:off x="3186291" y="129244"/>
              <a:ext cx="5814412" cy="1295286"/>
              <a:chOff x="3219754" y="129244"/>
              <a:chExt cx="5814412" cy="1295286"/>
            </a:xfrm>
          </p:grpSpPr>
          <p:sp>
            <p:nvSpPr>
              <p:cNvPr id="1411" name="Google Shape;1411;p18"/>
              <p:cNvSpPr/>
              <p:nvPr/>
            </p:nvSpPr>
            <p:spPr>
              <a:xfrm>
                <a:off x="6984730" y="1358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8"/>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8"/>
              <p:cNvSpPr/>
              <p:nvPr/>
            </p:nvSpPr>
            <p:spPr>
              <a:xfrm>
                <a:off x="3219754" y="1292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18"/>
            <p:cNvGrpSpPr/>
            <p:nvPr/>
          </p:nvGrpSpPr>
          <p:grpSpPr>
            <a:xfrm>
              <a:off x="5633641" y="2821675"/>
              <a:ext cx="3450189" cy="2279700"/>
              <a:chOff x="5633641" y="2821675"/>
              <a:chExt cx="3450189" cy="2279700"/>
            </a:xfrm>
          </p:grpSpPr>
          <p:grpSp>
            <p:nvGrpSpPr>
              <p:cNvPr id="1415" name="Google Shape;1415;p18"/>
              <p:cNvGrpSpPr/>
              <p:nvPr/>
            </p:nvGrpSpPr>
            <p:grpSpPr>
              <a:xfrm>
                <a:off x="5633641" y="2821675"/>
                <a:ext cx="3450189" cy="2279700"/>
                <a:chOff x="5667104" y="1185800"/>
                <a:chExt cx="3450189" cy="2279700"/>
              </a:xfrm>
            </p:grpSpPr>
            <p:sp>
              <p:nvSpPr>
                <p:cNvPr id="1416" name="Google Shape;1416;p18"/>
                <p:cNvSpPr/>
                <p:nvPr/>
              </p:nvSpPr>
              <p:spPr>
                <a:xfrm>
                  <a:off x="8945955" y="20970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8"/>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8"/>
                <p:cNvSpPr/>
                <p:nvPr/>
              </p:nvSpPr>
              <p:spPr>
                <a:xfrm>
                  <a:off x="5667104" y="32805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 name="Google Shape;1419;p18"/>
              <p:cNvSpPr/>
              <p:nvPr/>
            </p:nvSpPr>
            <p:spPr>
              <a:xfrm>
                <a:off x="687559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8"/>
              <p:cNvSpPr/>
              <p:nvPr/>
            </p:nvSpPr>
            <p:spPr>
              <a:xfrm>
                <a:off x="823944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421"/>
        <p:cNvGrpSpPr/>
        <p:nvPr/>
      </p:nvGrpSpPr>
      <p:grpSpPr>
        <a:xfrm>
          <a:off x="0" y="0"/>
          <a:ext cx="0" cy="0"/>
          <a:chOff x="0" y="0"/>
          <a:chExt cx="0" cy="0"/>
        </a:xfrm>
      </p:grpSpPr>
      <p:grpSp>
        <p:nvGrpSpPr>
          <p:cNvPr id="1422" name="Google Shape;1422;p19"/>
          <p:cNvGrpSpPr/>
          <p:nvPr/>
        </p:nvGrpSpPr>
        <p:grpSpPr>
          <a:xfrm>
            <a:off x="-16500" y="-85550"/>
            <a:ext cx="9177000" cy="5314500"/>
            <a:chOff x="-16500" y="-85550"/>
            <a:chExt cx="9177000" cy="5314500"/>
          </a:xfrm>
        </p:grpSpPr>
        <p:grpSp>
          <p:nvGrpSpPr>
            <p:cNvPr id="1423" name="Google Shape;1423;p19"/>
            <p:cNvGrpSpPr/>
            <p:nvPr/>
          </p:nvGrpSpPr>
          <p:grpSpPr>
            <a:xfrm>
              <a:off x="-16500" y="-85550"/>
              <a:ext cx="9177000" cy="5314500"/>
              <a:chOff x="-16500" y="-85550"/>
              <a:chExt cx="9177000" cy="5314500"/>
            </a:xfrm>
          </p:grpSpPr>
          <p:grpSp>
            <p:nvGrpSpPr>
              <p:cNvPr id="1424" name="Google Shape;1424;p19"/>
              <p:cNvGrpSpPr/>
              <p:nvPr/>
            </p:nvGrpSpPr>
            <p:grpSpPr>
              <a:xfrm>
                <a:off x="-16500" y="155363"/>
                <a:ext cx="9177000" cy="4832775"/>
                <a:chOff x="-16500" y="155363"/>
                <a:chExt cx="9177000" cy="4832775"/>
              </a:xfrm>
            </p:grpSpPr>
            <p:cxnSp>
              <p:nvCxnSpPr>
                <p:cNvPr id="1425" name="Google Shape;1425;p19"/>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26" name="Google Shape;1426;p19"/>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27" name="Google Shape;1427;p19"/>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28" name="Google Shape;1428;p19"/>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29" name="Google Shape;1429;p19"/>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30" name="Google Shape;1430;p19"/>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31" name="Google Shape;1431;p19"/>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32" name="Google Shape;1432;p19"/>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33" name="Google Shape;1433;p19"/>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34" name="Google Shape;1434;p19"/>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35" name="Google Shape;1435;p19"/>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36" name="Google Shape;1436;p19"/>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437" name="Google Shape;1437;p19"/>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438" name="Google Shape;1438;p19"/>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39" name="Google Shape;1439;p19"/>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40" name="Google Shape;1440;p19"/>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41" name="Google Shape;1441;p19"/>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42" name="Google Shape;1442;p19"/>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43" name="Google Shape;1443;p19"/>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44" name="Google Shape;1444;p19"/>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45" name="Google Shape;1445;p19"/>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46" name="Google Shape;1446;p19"/>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47" name="Google Shape;1447;p19"/>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48" name="Google Shape;1448;p19"/>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49" name="Google Shape;1449;p19"/>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50" name="Google Shape;1450;p19"/>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51" name="Google Shape;1451;p19"/>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52" name="Google Shape;1452;p19"/>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53" name="Google Shape;1453;p19"/>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54" name="Google Shape;1454;p19"/>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55" name="Google Shape;1455;p19"/>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56" name="Google Shape;1456;p19"/>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57" name="Google Shape;1457;p19"/>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458" name="Google Shape;1458;p19"/>
            <p:cNvSpPr/>
            <p:nvPr/>
          </p:nvSpPr>
          <p:spPr>
            <a:xfrm>
              <a:off x="5224590" y="2583981"/>
              <a:ext cx="3919479" cy="2294904"/>
            </a:xfrm>
            <a:custGeom>
              <a:avLst/>
              <a:gdLst/>
              <a:ahLst/>
              <a:cxnLst/>
              <a:rect l="l" t="t" r="r" b="b"/>
              <a:pathLst>
                <a:path w="34954" h="20466" extrusionOk="0">
                  <a:moveTo>
                    <a:pt x="4312" y="0"/>
                  </a:moveTo>
                  <a:cubicBezTo>
                    <a:pt x="4157" y="0"/>
                    <a:pt x="4001" y="2"/>
                    <a:pt x="3845" y="4"/>
                  </a:cubicBezTo>
                  <a:cubicBezTo>
                    <a:pt x="3339" y="12"/>
                    <a:pt x="2832" y="14"/>
                    <a:pt x="2326" y="14"/>
                  </a:cubicBezTo>
                  <a:cubicBezTo>
                    <a:pt x="1636" y="14"/>
                    <a:pt x="947" y="10"/>
                    <a:pt x="259" y="10"/>
                  </a:cubicBezTo>
                  <a:lnTo>
                    <a:pt x="4" y="10"/>
                  </a:lnTo>
                  <a:cubicBezTo>
                    <a:pt x="4" y="10"/>
                    <a:pt x="4" y="14"/>
                    <a:pt x="1" y="14"/>
                  </a:cubicBezTo>
                  <a:cubicBezTo>
                    <a:pt x="474" y="376"/>
                    <a:pt x="722" y="823"/>
                    <a:pt x="1114" y="1195"/>
                  </a:cubicBezTo>
                  <a:cubicBezTo>
                    <a:pt x="1691" y="1740"/>
                    <a:pt x="2481" y="1952"/>
                    <a:pt x="3359" y="2007"/>
                  </a:cubicBezTo>
                  <a:cubicBezTo>
                    <a:pt x="4018" y="2046"/>
                    <a:pt x="4684" y="2043"/>
                    <a:pt x="5320" y="2190"/>
                  </a:cubicBezTo>
                  <a:cubicBezTo>
                    <a:pt x="6182" y="2389"/>
                    <a:pt x="6955" y="2725"/>
                    <a:pt x="7706" y="3101"/>
                  </a:cubicBezTo>
                  <a:cubicBezTo>
                    <a:pt x="8558" y="3525"/>
                    <a:pt x="9162" y="4122"/>
                    <a:pt x="9775" y="4716"/>
                  </a:cubicBezTo>
                  <a:cubicBezTo>
                    <a:pt x="10033" y="4968"/>
                    <a:pt x="10301" y="5212"/>
                    <a:pt x="10607" y="5434"/>
                  </a:cubicBezTo>
                  <a:cubicBezTo>
                    <a:pt x="11038" y="5741"/>
                    <a:pt x="11547" y="5861"/>
                    <a:pt x="12122" y="5872"/>
                  </a:cubicBezTo>
                  <a:cubicBezTo>
                    <a:pt x="12931" y="5884"/>
                    <a:pt x="13740" y="5917"/>
                    <a:pt x="14514" y="6110"/>
                  </a:cubicBezTo>
                  <a:cubicBezTo>
                    <a:pt x="15731" y="6417"/>
                    <a:pt x="16726" y="6958"/>
                    <a:pt x="17523" y="7729"/>
                  </a:cubicBezTo>
                  <a:cubicBezTo>
                    <a:pt x="18237" y="8420"/>
                    <a:pt x="18835" y="9164"/>
                    <a:pt x="19357" y="9948"/>
                  </a:cubicBezTo>
                  <a:cubicBezTo>
                    <a:pt x="19631" y="10365"/>
                    <a:pt x="19944" y="10767"/>
                    <a:pt x="20231" y="11175"/>
                  </a:cubicBezTo>
                  <a:cubicBezTo>
                    <a:pt x="20780" y="11958"/>
                    <a:pt x="21622" y="12471"/>
                    <a:pt x="22715" y="12754"/>
                  </a:cubicBezTo>
                  <a:cubicBezTo>
                    <a:pt x="22973" y="12823"/>
                    <a:pt x="23224" y="12908"/>
                    <a:pt x="23485" y="12966"/>
                  </a:cubicBezTo>
                  <a:cubicBezTo>
                    <a:pt x="24882" y="13270"/>
                    <a:pt x="25793" y="13962"/>
                    <a:pt x="26302" y="14974"/>
                  </a:cubicBezTo>
                  <a:cubicBezTo>
                    <a:pt x="26579" y="15525"/>
                    <a:pt x="26925" y="16051"/>
                    <a:pt x="27303" y="16560"/>
                  </a:cubicBezTo>
                  <a:cubicBezTo>
                    <a:pt x="27969" y="17454"/>
                    <a:pt x="28971" y="18090"/>
                    <a:pt x="30195" y="18494"/>
                  </a:cubicBezTo>
                  <a:cubicBezTo>
                    <a:pt x="31253" y="18844"/>
                    <a:pt x="32307" y="19190"/>
                    <a:pt x="33325" y="19604"/>
                  </a:cubicBezTo>
                  <a:cubicBezTo>
                    <a:pt x="33919" y="19842"/>
                    <a:pt x="34473" y="20117"/>
                    <a:pt x="34953" y="20466"/>
                  </a:cubicBezTo>
                  <a:lnTo>
                    <a:pt x="34953" y="10701"/>
                  </a:lnTo>
                  <a:cubicBezTo>
                    <a:pt x="34187" y="10447"/>
                    <a:pt x="33576" y="10032"/>
                    <a:pt x="33047" y="9540"/>
                  </a:cubicBezTo>
                  <a:cubicBezTo>
                    <a:pt x="32473" y="9005"/>
                    <a:pt x="31905" y="8466"/>
                    <a:pt x="31158" y="8058"/>
                  </a:cubicBezTo>
                  <a:cubicBezTo>
                    <a:pt x="30577" y="7741"/>
                    <a:pt x="29960" y="7470"/>
                    <a:pt x="29323" y="7226"/>
                  </a:cubicBezTo>
                  <a:cubicBezTo>
                    <a:pt x="28933" y="7074"/>
                    <a:pt x="28535" y="7010"/>
                    <a:pt x="28132" y="7010"/>
                  </a:cubicBezTo>
                  <a:cubicBezTo>
                    <a:pt x="27779" y="7010"/>
                    <a:pt x="27423" y="7059"/>
                    <a:pt x="27065" y="7141"/>
                  </a:cubicBezTo>
                  <a:cubicBezTo>
                    <a:pt x="26746" y="7213"/>
                    <a:pt x="26425" y="7274"/>
                    <a:pt x="26106" y="7350"/>
                  </a:cubicBezTo>
                  <a:cubicBezTo>
                    <a:pt x="25876" y="7404"/>
                    <a:pt x="25651" y="7430"/>
                    <a:pt x="25431" y="7430"/>
                  </a:cubicBezTo>
                  <a:cubicBezTo>
                    <a:pt x="25014" y="7430"/>
                    <a:pt x="24614" y="7335"/>
                    <a:pt x="24229" y="7154"/>
                  </a:cubicBezTo>
                  <a:cubicBezTo>
                    <a:pt x="23185" y="6664"/>
                    <a:pt x="22242" y="6093"/>
                    <a:pt x="21518" y="5333"/>
                  </a:cubicBezTo>
                  <a:cubicBezTo>
                    <a:pt x="20757" y="4537"/>
                    <a:pt x="19673" y="4191"/>
                    <a:pt x="18430" y="4054"/>
                  </a:cubicBezTo>
                  <a:cubicBezTo>
                    <a:pt x="18091" y="4017"/>
                    <a:pt x="17753" y="4004"/>
                    <a:pt x="17415" y="4004"/>
                  </a:cubicBezTo>
                  <a:cubicBezTo>
                    <a:pt x="16995" y="4004"/>
                    <a:pt x="16575" y="4025"/>
                    <a:pt x="16155" y="4051"/>
                  </a:cubicBezTo>
                  <a:cubicBezTo>
                    <a:pt x="16013" y="4059"/>
                    <a:pt x="15872" y="4063"/>
                    <a:pt x="15734" y="4063"/>
                  </a:cubicBezTo>
                  <a:cubicBezTo>
                    <a:pt x="14460" y="4063"/>
                    <a:pt x="13365" y="3701"/>
                    <a:pt x="12435" y="3003"/>
                  </a:cubicBezTo>
                  <a:cubicBezTo>
                    <a:pt x="12131" y="2775"/>
                    <a:pt x="11926" y="2494"/>
                    <a:pt x="11786" y="2190"/>
                  </a:cubicBezTo>
                  <a:cubicBezTo>
                    <a:pt x="11492" y="1564"/>
                    <a:pt x="10924" y="1133"/>
                    <a:pt x="10164" y="829"/>
                  </a:cubicBezTo>
                  <a:cubicBezTo>
                    <a:pt x="9341" y="503"/>
                    <a:pt x="8469" y="304"/>
                    <a:pt x="7552" y="190"/>
                  </a:cubicBezTo>
                  <a:cubicBezTo>
                    <a:pt x="6477" y="53"/>
                    <a:pt x="5398" y="0"/>
                    <a:pt x="4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9"/>
            <p:cNvSpPr/>
            <p:nvPr/>
          </p:nvSpPr>
          <p:spPr>
            <a:xfrm>
              <a:off x="5224590" y="256559"/>
              <a:ext cx="3919479" cy="2297146"/>
            </a:xfrm>
            <a:custGeom>
              <a:avLst/>
              <a:gdLst/>
              <a:ahLst/>
              <a:cxnLst/>
              <a:rect l="l" t="t" r="r" b="b"/>
              <a:pathLst>
                <a:path w="34954" h="20486" extrusionOk="0">
                  <a:moveTo>
                    <a:pt x="34953" y="0"/>
                  </a:moveTo>
                  <a:cubicBezTo>
                    <a:pt x="33762" y="856"/>
                    <a:pt x="32268" y="1322"/>
                    <a:pt x="30779" y="1779"/>
                  </a:cubicBezTo>
                  <a:cubicBezTo>
                    <a:pt x="29594" y="2141"/>
                    <a:pt x="28606" y="2673"/>
                    <a:pt x="27760" y="3378"/>
                  </a:cubicBezTo>
                  <a:cubicBezTo>
                    <a:pt x="27614" y="3499"/>
                    <a:pt x="27502" y="3639"/>
                    <a:pt x="27398" y="3780"/>
                  </a:cubicBezTo>
                  <a:cubicBezTo>
                    <a:pt x="26964" y="4376"/>
                    <a:pt x="26566" y="4987"/>
                    <a:pt x="26230" y="5623"/>
                  </a:cubicBezTo>
                  <a:cubicBezTo>
                    <a:pt x="25737" y="6550"/>
                    <a:pt x="24875" y="7180"/>
                    <a:pt x="23603" y="7477"/>
                  </a:cubicBezTo>
                  <a:cubicBezTo>
                    <a:pt x="23162" y="7581"/>
                    <a:pt x="22738" y="7718"/>
                    <a:pt x="22313" y="7846"/>
                  </a:cubicBezTo>
                  <a:cubicBezTo>
                    <a:pt x="21387" y="8123"/>
                    <a:pt x="20741" y="8629"/>
                    <a:pt x="20254" y="9269"/>
                  </a:cubicBezTo>
                  <a:cubicBezTo>
                    <a:pt x="19732" y="9957"/>
                    <a:pt x="19272" y="10672"/>
                    <a:pt x="18763" y="11364"/>
                  </a:cubicBezTo>
                  <a:cubicBezTo>
                    <a:pt x="18296" y="12001"/>
                    <a:pt x="17742" y="12588"/>
                    <a:pt x="17085" y="13120"/>
                  </a:cubicBezTo>
                  <a:cubicBezTo>
                    <a:pt x="15969" y="14030"/>
                    <a:pt x="14576" y="14497"/>
                    <a:pt x="12947" y="14572"/>
                  </a:cubicBezTo>
                  <a:cubicBezTo>
                    <a:pt x="12575" y="14588"/>
                    <a:pt x="12200" y="14605"/>
                    <a:pt x="11828" y="14624"/>
                  </a:cubicBezTo>
                  <a:cubicBezTo>
                    <a:pt x="11384" y="14644"/>
                    <a:pt x="11009" y="14781"/>
                    <a:pt x="10673" y="14996"/>
                  </a:cubicBezTo>
                  <a:cubicBezTo>
                    <a:pt x="10268" y="15260"/>
                    <a:pt x="9958" y="15584"/>
                    <a:pt x="9632" y="15897"/>
                  </a:cubicBezTo>
                  <a:cubicBezTo>
                    <a:pt x="9390" y="16129"/>
                    <a:pt x="9158" y="16364"/>
                    <a:pt x="8897" y="16579"/>
                  </a:cubicBezTo>
                  <a:cubicBezTo>
                    <a:pt x="7862" y="17421"/>
                    <a:pt x="6603" y="17992"/>
                    <a:pt x="5154" y="18315"/>
                  </a:cubicBezTo>
                  <a:cubicBezTo>
                    <a:pt x="4654" y="18426"/>
                    <a:pt x="4129" y="18440"/>
                    <a:pt x="3607" y="18455"/>
                  </a:cubicBezTo>
                  <a:cubicBezTo>
                    <a:pt x="2387" y="18488"/>
                    <a:pt x="1391" y="18818"/>
                    <a:pt x="765" y="19660"/>
                  </a:cubicBezTo>
                  <a:cubicBezTo>
                    <a:pt x="555" y="19937"/>
                    <a:pt x="327" y="20205"/>
                    <a:pt x="1" y="20460"/>
                  </a:cubicBezTo>
                  <a:cubicBezTo>
                    <a:pt x="4" y="20460"/>
                    <a:pt x="4" y="20463"/>
                    <a:pt x="7" y="20463"/>
                  </a:cubicBezTo>
                  <a:lnTo>
                    <a:pt x="190" y="20463"/>
                  </a:lnTo>
                  <a:cubicBezTo>
                    <a:pt x="1319" y="20465"/>
                    <a:pt x="2450" y="20485"/>
                    <a:pt x="3580" y="20485"/>
                  </a:cubicBezTo>
                  <a:cubicBezTo>
                    <a:pt x="4240" y="20485"/>
                    <a:pt x="4900" y="20478"/>
                    <a:pt x="5559" y="20456"/>
                  </a:cubicBezTo>
                  <a:cubicBezTo>
                    <a:pt x="7027" y="20407"/>
                    <a:pt x="8499" y="20264"/>
                    <a:pt x="9853" y="19764"/>
                  </a:cubicBezTo>
                  <a:cubicBezTo>
                    <a:pt x="10480" y="19532"/>
                    <a:pt x="11054" y="19255"/>
                    <a:pt x="11449" y="18801"/>
                  </a:cubicBezTo>
                  <a:cubicBezTo>
                    <a:pt x="11570" y="18664"/>
                    <a:pt x="11668" y="18511"/>
                    <a:pt x="11739" y="18354"/>
                  </a:cubicBezTo>
                  <a:cubicBezTo>
                    <a:pt x="12063" y="17656"/>
                    <a:pt x="12709" y="17186"/>
                    <a:pt x="13544" y="16837"/>
                  </a:cubicBezTo>
                  <a:cubicBezTo>
                    <a:pt x="14237" y="16547"/>
                    <a:pt x="14964" y="16414"/>
                    <a:pt x="15728" y="16414"/>
                  </a:cubicBezTo>
                  <a:cubicBezTo>
                    <a:pt x="15893" y="16414"/>
                    <a:pt x="16059" y="16420"/>
                    <a:pt x="16227" y="16432"/>
                  </a:cubicBezTo>
                  <a:cubicBezTo>
                    <a:pt x="16589" y="16457"/>
                    <a:pt x="16950" y="16472"/>
                    <a:pt x="17311" y="16472"/>
                  </a:cubicBezTo>
                  <a:cubicBezTo>
                    <a:pt x="18000" y="16472"/>
                    <a:pt x="18686" y="16417"/>
                    <a:pt x="19364" y="16269"/>
                  </a:cubicBezTo>
                  <a:cubicBezTo>
                    <a:pt x="20304" y="16063"/>
                    <a:pt x="21037" y="15652"/>
                    <a:pt x="21605" y="15061"/>
                  </a:cubicBezTo>
                  <a:cubicBezTo>
                    <a:pt x="22310" y="14324"/>
                    <a:pt x="23241" y="13789"/>
                    <a:pt x="24242" y="13316"/>
                  </a:cubicBezTo>
                  <a:cubicBezTo>
                    <a:pt x="24624" y="13135"/>
                    <a:pt x="25018" y="13044"/>
                    <a:pt x="25430" y="13044"/>
                  </a:cubicBezTo>
                  <a:cubicBezTo>
                    <a:pt x="25655" y="13044"/>
                    <a:pt x="25886" y="13072"/>
                    <a:pt x="26122" y="13126"/>
                  </a:cubicBezTo>
                  <a:cubicBezTo>
                    <a:pt x="26589" y="13231"/>
                    <a:pt x="27055" y="13338"/>
                    <a:pt x="27532" y="13413"/>
                  </a:cubicBezTo>
                  <a:cubicBezTo>
                    <a:pt x="27740" y="13447"/>
                    <a:pt x="27946" y="13465"/>
                    <a:pt x="28149" y="13465"/>
                  </a:cubicBezTo>
                  <a:cubicBezTo>
                    <a:pt x="28555" y="13465"/>
                    <a:pt x="28948" y="13395"/>
                    <a:pt x="29320" y="13247"/>
                  </a:cubicBezTo>
                  <a:cubicBezTo>
                    <a:pt x="30273" y="12868"/>
                    <a:pt x="31216" y="12474"/>
                    <a:pt x="31974" y="11880"/>
                  </a:cubicBezTo>
                  <a:cubicBezTo>
                    <a:pt x="32434" y="11517"/>
                    <a:pt x="32832" y="11116"/>
                    <a:pt x="33269" y="10740"/>
                  </a:cubicBezTo>
                  <a:cubicBezTo>
                    <a:pt x="33746" y="10326"/>
                    <a:pt x="34294" y="9990"/>
                    <a:pt x="34953" y="9775"/>
                  </a:cubicBezTo>
                  <a:lnTo>
                    <a:pt x="349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9"/>
            <p:cNvSpPr/>
            <p:nvPr/>
          </p:nvSpPr>
          <p:spPr>
            <a:xfrm>
              <a:off x="0" y="2583981"/>
              <a:ext cx="3912751" cy="2290194"/>
            </a:xfrm>
            <a:custGeom>
              <a:avLst/>
              <a:gdLst/>
              <a:ahLst/>
              <a:cxnLst/>
              <a:rect l="l" t="t" r="r" b="b"/>
              <a:pathLst>
                <a:path w="34894" h="20424" extrusionOk="0">
                  <a:moveTo>
                    <a:pt x="30568" y="1"/>
                  </a:moveTo>
                  <a:cubicBezTo>
                    <a:pt x="29481" y="1"/>
                    <a:pt x="28405" y="55"/>
                    <a:pt x="27329" y="190"/>
                  </a:cubicBezTo>
                  <a:cubicBezTo>
                    <a:pt x="26392" y="307"/>
                    <a:pt x="25502" y="513"/>
                    <a:pt x="24666" y="856"/>
                  </a:cubicBezTo>
                  <a:cubicBezTo>
                    <a:pt x="23951" y="1153"/>
                    <a:pt x="23410" y="1564"/>
                    <a:pt x="23129" y="2157"/>
                  </a:cubicBezTo>
                  <a:cubicBezTo>
                    <a:pt x="22979" y="2474"/>
                    <a:pt x="22770" y="2771"/>
                    <a:pt x="22450" y="3010"/>
                  </a:cubicBezTo>
                  <a:cubicBezTo>
                    <a:pt x="21520" y="3703"/>
                    <a:pt x="20425" y="4063"/>
                    <a:pt x="19156" y="4063"/>
                  </a:cubicBezTo>
                  <a:cubicBezTo>
                    <a:pt x="19021" y="4063"/>
                    <a:pt x="18885" y="4059"/>
                    <a:pt x="18746" y="4051"/>
                  </a:cubicBezTo>
                  <a:cubicBezTo>
                    <a:pt x="18330" y="4025"/>
                    <a:pt x="17914" y="4004"/>
                    <a:pt x="17497" y="4004"/>
                  </a:cubicBezTo>
                  <a:cubicBezTo>
                    <a:pt x="17162" y="4004"/>
                    <a:pt x="16827" y="4017"/>
                    <a:pt x="16491" y="4054"/>
                  </a:cubicBezTo>
                  <a:cubicBezTo>
                    <a:pt x="15231" y="4188"/>
                    <a:pt x="14135" y="4537"/>
                    <a:pt x="13368" y="5343"/>
                  </a:cubicBezTo>
                  <a:cubicBezTo>
                    <a:pt x="12650" y="6093"/>
                    <a:pt x="11717" y="6658"/>
                    <a:pt x="10688" y="7144"/>
                  </a:cubicBezTo>
                  <a:cubicBezTo>
                    <a:pt x="10292" y="7331"/>
                    <a:pt x="9884" y="7430"/>
                    <a:pt x="9458" y="7430"/>
                  </a:cubicBezTo>
                  <a:cubicBezTo>
                    <a:pt x="9235" y="7430"/>
                    <a:pt x="9007" y="7402"/>
                    <a:pt x="8773" y="7347"/>
                  </a:cubicBezTo>
                  <a:cubicBezTo>
                    <a:pt x="8509" y="7285"/>
                    <a:pt x="8234" y="7235"/>
                    <a:pt x="7970" y="7167"/>
                  </a:cubicBezTo>
                  <a:cubicBezTo>
                    <a:pt x="7579" y="7066"/>
                    <a:pt x="7197" y="7015"/>
                    <a:pt x="6824" y="7015"/>
                  </a:cubicBezTo>
                  <a:cubicBezTo>
                    <a:pt x="6190" y="7015"/>
                    <a:pt x="5581" y="7163"/>
                    <a:pt x="4996" y="7461"/>
                  </a:cubicBezTo>
                  <a:cubicBezTo>
                    <a:pt x="4758" y="7581"/>
                    <a:pt x="4504" y="7683"/>
                    <a:pt x="4256" y="7794"/>
                  </a:cubicBezTo>
                  <a:cubicBezTo>
                    <a:pt x="3685" y="8055"/>
                    <a:pt x="3172" y="8371"/>
                    <a:pt x="2732" y="8750"/>
                  </a:cubicBezTo>
                  <a:cubicBezTo>
                    <a:pt x="2363" y="9070"/>
                    <a:pt x="2011" y="9399"/>
                    <a:pt x="1642" y="9719"/>
                  </a:cubicBezTo>
                  <a:cubicBezTo>
                    <a:pt x="1175" y="10127"/>
                    <a:pt x="643" y="10460"/>
                    <a:pt x="0" y="10678"/>
                  </a:cubicBezTo>
                  <a:lnTo>
                    <a:pt x="0" y="10734"/>
                  </a:lnTo>
                  <a:lnTo>
                    <a:pt x="0" y="20352"/>
                  </a:lnTo>
                  <a:lnTo>
                    <a:pt x="0" y="20424"/>
                  </a:lnTo>
                  <a:cubicBezTo>
                    <a:pt x="473" y="20088"/>
                    <a:pt x="1018" y="19826"/>
                    <a:pt x="1593" y="19595"/>
                  </a:cubicBezTo>
                  <a:cubicBezTo>
                    <a:pt x="2598" y="19184"/>
                    <a:pt x="3645" y="18847"/>
                    <a:pt x="4687" y="18498"/>
                  </a:cubicBezTo>
                  <a:cubicBezTo>
                    <a:pt x="5972" y="18068"/>
                    <a:pt x="7013" y="17398"/>
                    <a:pt x="7683" y="16435"/>
                  </a:cubicBezTo>
                  <a:cubicBezTo>
                    <a:pt x="8032" y="15933"/>
                    <a:pt x="8358" y="15427"/>
                    <a:pt x="8635" y="14899"/>
                  </a:cubicBezTo>
                  <a:cubicBezTo>
                    <a:pt x="9122" y="13975"/>
                    <a:pt x="9951" y="13319"/>
                    <a:pt x="11227" y="13012"/>
                  </a:cubicBezTo>
                  <a:cubicBezTo>
                    <a:pt x="11537" y="12937"/>
                    <a:pt x="11840" y="12839"/>
                    <a:pt x="12151" y="12764"/>
                  </a:cubicBezTo>
                  <a:cubicBezTo>
                    <a:pt x="13322" y="12467"/>
                    <a:pt x="14184" y="11900"/>
                    <a:pt x="14745" y="11064"/>
                  </a:cubicBezTo>
                  <a:cubicBezTo>
                    <a:pt x="14918" y="10806"/>
                    <a:pt x="15114" y="10561"/>
                    <a:pt x="15290" y="10303"/>
                  </a:cubicBezTo>
                  <a:cubicBezTo>
                    <a:pt x="15871" y="9461"/>
                    <a:pt x="16459" y="8622"/>
                    <a:pt x="17228" y="7862"/>
                  </a:cubicBezTo>
                  <a:cubicBezTo>
                    <a:pt x="18025" y="7072"/>
                    <a:pt x="19004" y="6482"/>
                    <a:pt x="20238" y="6146"/>
                  </a:cubicBezTo>
                  <a:cubicBezTo>
                    <a:pt x="21053" y="5923"/>
                    <a:pt x="21908" y="5888"/>
                    <a:pt x="22764" y="5872"/>
                  </a:cubicBezTo>
                  <a:cubicBezTo>
                    <a:pt x="23344" y="5861"/>
                    <a:pt x="23860" y="5741"/>
                    <a:pt x="24294" y="5428"/>
                  </a:cubicBezTo>
                  <a:cubicBezTo>
                    <a:pt x="24604" y="5206"/>
                    <a:pt x="24868" y="4961"/>
                    <a:pt x="25126" y="4709"/>
                  </a:cubicBezTo>
                  <a:cubicBezTo>
                    <a:pt x="25740" y="4116"/>
                    <a:pt x="26353" y="3528"/>
                    <a:pt x="27195" y="3094"/>
                  </a:cubicBezTo>
                  <a:cubicBezTo>
                    <a:pt x="28462" y="2442"/>
                    <a:pt x="29806" y="2020"/>
                    <a:pt x="31366" y="2011"/>
                  </a:cubicBezTo>
                  <a:cubicBezTo>
                    <a:pt x="32443" y="2004"/>
                    <a:pt x="33377" y="1704"/>
                    <a:pt x="33990" y="979"/>
                  </a:cubicBezTo>
                  <a:cubicBezTo>
                    <a:pt x="34264" y="653"/>
                    <a:pt x="34512" y="314"/>
                    <a:pt x="34894" y="10"/>
                  </a:cubicBezTo>
                  <a:lnTo>
                    <a:pt x="34642" y="10"/>
                  </a:lnTo>
                  <a:cubicBezTo>
                    <a:pt x="33947" y="10"/>
                    <a:pt x="33250" y="14"/>
                    <a:pt x="32553" y="14"/>
                  </a:cubicBezTo>
                  <a:cubicBezTo>
                    <a:pt x="32041" y="14"/>
                    <a:pt x="31528" y="12"/>
                    <a:pt x="31017" y="4"/>
                  </a:cubicBezTo>
                  <a:cubicBezTo>
                    <a:pt x="30867" y="2"/>
                    <a:pt x="30718" y="1"/>
                    <a:pt x="30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9"/>
            <p:cNvSpPr/>
            <p:nvPr/>
          </p:nvSpPr>
          <p:spPr>
            <a:xfrm>
              <a:off x="0" y="263175"/>
              <a:ext cx="3909836" cy="2290531"/>
            </a:xfrm>
            <a:custGeom>
              <a:avLst/>
              <a:gdLst/>
              <a:ahLst/>
              <a:cxnLst/>
              <a:rect l="l" t="t" r="r" b="b"/>
              <a:pathLst>
                <a:path w="34868" h="20427" extrusionOk="0">
                  <a:moveTo>
                    <a:pt x="0" y="0"/>
                  </a:moveTo>
                  <a:lnTo>
                    <a:pt x="0" y="56"/>
                  </a:lnTo>
                  <a:lnTo>
                    <a:pt x="0" y="9683"/>
                  </a:lnTo>
                  <a:lnTo>
                    <a:pt x="0" y="9735"/>
                  </a:lnTo>
                  <a:cubicBezTo>
                    <a:pt x="643" y="9954"/>
                    <a:pt x="1175" y="10290"/>
                    <a:pt x="1642" y="10695"/>
                  </a:cubicBezTo>
                  <a:cubicBezTo>
                    <a:pt x="2059" y="11057"/>
                    <a:pt x="2442" y="11439"/>
                    <a:pt x="2879" y="11791"/>
                  </a:cubicBezTo>
                  <a:cubicBezTo>
                    <a:pt x="3642" y="12398"/>
                    <a:pt x="4595" y="12796"/>
                    <a:pt x="5558" y="13181"/>
                  </a:cubicBezTo>
                  <a:cubicBezTo>
                    <a:pt x="5938" y="13334"/>
                    <a:pt x="6337" y="13405"/>
                    <a:pt x="6749" y="13405"/>
                  </a:cubicBezTo>
                  <a:cubicBezTo>
                    <a:pt x="6953" y="13405"/>
                    <a:pt x="7160" y="13388"/>
                    <a:pt x="7370" y="13354"/>
                  </a:cubicBezTo>
                  <a:cubicBezTo>
                    <a:pt x="7807" y="13282"/>
                    <a:pt x="8238" y="13195"/>
                    <a:pt x="8662" y="13090"/>
                  </a:cubicBezTo>
                  <a:cubicBezTo>
                    <a:pt x="8932" y="13022"/>
                    <a:pt x="9196" y="12988"/>
                    <a:pt x="9453" y="12988"/>
                  </a:cubicBezTo>
                  <a:cubicBezTo>
                    <a:pt x="9899" y="12988"/>
                    <a:pt x="10327" y="13090"/>
                    <a:pt x="10744" y="13296"/>
                  </a:cubicBezTo>
                  <a:cubicBezTo>
                    <a:pt x="11710" y="13769"/>
                    <a:pt x="12610" y="14291"/>
                    <a:pt x="13293" y="15006"/>
                  </a:cubicBezTo>
                  <a:cubicBezTo>
                    <a:pt x="13910" y="15655"/>
                    <a:pt x="14738" y="16070"/>
                    <a:pt x="15766" y="16259"/>
                  </a:cubicBezTo>
                  <a:cubicBezTo>
                    <a:pt x="16371" y="16369"/>
                    <a:pt x="16978" y="16411"/>
                    <a:pt x="17588" y="16411"/>
                  </a:cubicBezTo>
                  <a:cubicBezTo>
                    <a:pt x="17949" y="16411"/>
                    <a:pt x="18311" y="16396"/>
                    <a:pt x="18674" y="16373"/>
                  </a:cubicBezTo>
                  <a:cubicBezTo>
                    <a:pt x="18843" y="16362"/>
                    <a:pt x="19011" y="16356"/>
                    <a:pt x="19177" y="16356"/>
                  </a:cubicBezTo>
                  <a:cubicBezTo>
                    <a:pt x="19817" y="16356"/>
                    <a:pt x="20436" y="16445"/>
                    <a:pt x="21033" y="16657"/>
                  </a:cubicBezTo>
                  <a:cubicBezTo>
                    <a:pt x="22036" y="17013"/>
                    <a:pt x="22812" y="17525"/>
                    <a:pt x="23181" y="18345"/>
                  </a:cubicBezTo>
                  <a:cubicBezTo>
                    <a:pt x="23217" y="18429"/>
                    <a:pt x="23273" y="18511"/>
                    <a:pt x="23328" y="18592"/>
                  </a:cubicBezTo>
                  <a:cubicBezTo>
                    <a:pt x="23710" y="19134"/>
                    <a:pt x="24343" y="19447"/>
                    <a:pt x="25044" y="19705"/>
                  </a:cubicBezTo>
                  <a:cubicBezTo>
                    <a:pt x="26403" y="20208"/>
                    <a:pt x="27874" y="20348"/>
                    <a:pt x="29343" y="20397"/>
                  </a:cubicBezTo>
                  <a:cubicBezTo>
                    <a:pt x="30004" y="20419"/>
                    <a:pt x="30666" y="20426"/>
                    <a:pt x="31329" y="20426"/>
                  </a:cubicBezTo>
                  <a:cubicBezTo>
                    <a:pt x="32463" y="20426"/>
                    <a:pt x="33599" y="20406"/>
                    <a:pt x="34734" y="20404"/>
                  </a:cubicBezTo>
                  <a:cubicBezTo>
                    <a:pt x="34753" y="20404"/>
                    <a:pt x="34774" y="20407"/>
                    <a:pt x="34795" y="20407"/>
                  </a:cubicBezTo>
                  <a:cubicBezTo>
                    <a:pt x="34820" y="20407"/>
                    <a:pt x="34845" y="20402"/>
                    <a:pt x="34868" y="20381"/>
                  </a:cubicBezTo>
                  <a:cubicBezTo>
                    <a:pt x="34535" y="20123"/>
                    <a:pt x="34300" y="19810"/>
                    <a:pt x="34049" y="19506"/>
                  </a:cubicBezTo>
                  <a:cubicBezTo>
                    <a:pt x="33889" y="19317"/>
                    <a:pt x="33716" y="19137"/>
                    <a:pt x="33494" y="18988"/>
                  </a:cubicBezTo>
                  <a:cubicBezTo>
                    <a:pt x="32874" y="18569"/>
                    <a:pt x="32123" y="18426"/>
                    <a:pt x="31317" y="18396"/>
                  </a:cubicBezTo>
                  <a:cubicBezTo>
                    <a:pt x="30723" y="18374"/>
                    <a:pt x="30123" y="18364"/>
                    <a:pt x="29558" y="18220"/>
                  </a:cubicBezTo>
                  <a:cubicBezTo>
                    <a:pt x="27985" y="17816"/>
                    <a:pt x="26624" y="17167"/>
                    <a:pt x="25590" y="16158"/>
                  </a:cubicBezTo>
                  <a:cubicBezTo>
                    <a:pt x="25159" y="15737"/>
                    <a:pt x="24767" y="15293"/>
                    <a:pt x="24229" y="14944"/>
                  </a:cubicBezTo>
                  <a:cubicBezTo>
                    <a:pt x="23886" y="14722"/>
                    <a:pt x="23508" y="14591"/>
                    <a:pt x="23057" y="14562"/>
                  </a:cubicBezTo>
                  <a:cubicBezTo>
                    <a:pt x="22512" y="14523"/>
                    <a:pt x="21964" y="14526"/>
                    <a:pt x="21419" y="14477"/>
                  </a:cubicBezTo>
                  <a:cubicBezTo>
                    <a:pt x="20231" y="14363"/>
                    <a:pt x="19183" y="14004"/>
                    <a:pt x="18289" y="13416"/>
                  </a:cubicBezTo>
                  <a:cubicBezTo>
                    <a:pt x="17346" y="12796"/>
                    <a:pt x="16651" y="12017"/>
                    <a:pt x="16047" y="11194"/>
                  </a:cubicBezTo>
                  <a:cubicBezTo>
                    <a:pt x="15567" y="10535"/>
                    <a:pt x="15133" y="9856"/>
                    <a:pt x="14630" y="9203"/>
                  </a:cubicBezTo>
                  <a:cubicBezTo>
                    <a:pt x="14229" y="8681"/>
                    <a:pt x="13740" y="8218"/>
                    <a:pt x="13005" y="7940"/>
                  </a:cubicBezTo>
                  <a:cubicBezTo>
                    <a:pt x="12523" y="7757"/>
                    <a:pt x="12026" y="7591"/>
                    <a:pt x="11508" y="7477"/>
                  </a:cubicBezTo>
                  <a:cubicBezTo>
                    <a:pt x="10131" y="7180"/>
                    <a:pt x="9164" y="6540"/>
                    <a:pt x="8639" y="5528"/>
                  </a:cubicBezTo>
                  <a:cubicBezTo>
                    <a:pt x="8381" y="5036"/>
                    <a:pt x="8071" y="4559"/>
                    <a:pt x="7757" y="4086"/>
                  </a:cubicBezTo>
                  <a:cubicBezTo>
                    <a:pt x="7069" y="3049"/>
                    <a:pt x="5966" y="2350"/>
                    <a:pt x="4595" y="1883"/>
                  </a:cubicBezTo>
                  <a:cubicBezTo>
                    <a:pt x="3930" y="1654"/>
                    <a:pt x="3234" y="1472"/>
                    <a:pt x="2585" y="1211"/>
                  </a:cubicBezTo>
                  <a:cubicBezTo>
                    <a:pt x="1687" y="852"/>
                    <a:pt x="744" y="53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9"/>
            <p:cNvSpPr/>
            <p:nvPr/>
          </p:nvSpPr>
          <p:spPr>
            <a:xfrm>
              <a:off x="4848385" y="2581066"/>
              <a:ext cx="4295684" cy="2562452"/>
            </a:xfrm>
            <a:custGeom>
              <a:avLst/>
              <a:gdLst/>
              <a:ahLst/>
              <a:cxnLst/>
              <a:rect l="l" t="t" r="r" b="b"/>
              <a:pathLst>
                <a:path w="38309" h="22852" extrusionOk="0">
                  <a:moveTo>
                    <a:pt x="2235" y="1"/>
                  </a:moveTo>
                  <a:cubicBezTo>
                    <a:pt x="2171" y="1"/>
                    <a:pt x="2106" y="3"/>
                    <a:pt x="2041" y="7"/>
                  </a:cubicBezTo>
                  <a:cubicBezTo>
                    <a:pt x="1590" y="31"/>
                    <a:pt x="1144" y="68"/>
                    <a:pt x="693" y="68"/>
                  </a:cubicBezTo>
                  <a:cubicBezTo>
                    <a:pt x="595" y="68"/>
                    <a:pt x="497" y="67"/>
                    <a:pt x="399" y="62"/>
                  </a:cubicBezTo>
                  <a:cubicBezTo>
                    <a:pt x="333" y="59"/>
                    <a:pt x="268" y="55"/>
                    <a:pt x="200" y="52"/>
                  </a:cubicBezTo>
                  <a:lnTo>
                    <a:pt x="1" y="52"/>
                  </a:lnTo>
                  <a:cubicBezTo>
                    <a:pt x="823" y="424"/>
                    <a:pt x="1407" y="927"/>
                    <a:pt x="1815" y="1551"/>
                  </a:cubicBezTo>
                  <a:cubicBezTo>
                    <a:pt x="2207" y="2147"/>
                    <a:pt x="2729" y="2664"/>
                    <a:pt x="3418" y="3084"/>
                  </a:cubicBezTo>
                  <a:cubicBezTo>
                    <a:pt x="3686" y="3247"/>
                    <a:pt x="3983" y="3352"/>
                    <a:pt x="4322" y="3384"/>
                  </a:cubicBezTo>
                  <a:cubicBezTo>
                    <a:pt x="4730" y="3427"/>
                    <a:pt x="5141" y="3456"/>
                    <a:pt x="5549" y="3521"/>
                  </a:cubicBezTo>
                  <a:cubicBezTo>
                    <a:pt x="6610" y="3682"/>
                    <a:pt x="7559" y="4050"/>
                    <a:pt x="8503" y="4429"/>
                  </a:cubicBezTo>
                  <a:cubicBezTo>
                    <a:pt x="8992" y="4628"/>
                    <a:pt x="9399" y="4899"/>
                    <a:pt x="9736" y="5235"/>
                  </a:cubicBezTo>
                  <a:cubicBezTo>
                    <a:pt x="10108" y="5610"/>
                    <a:pt x="10447" y="5999"/>
                    <a:pt x="10692" y="6426"/>
                  </a:cubicBezTo>
                  <a:cubicBezTo>
                    <a:pt x="11127" y="7183"/>
                    <a:pt x="11743" y="7842"/>
                    <a:pt x="12484" y="8443"/>
                  </a:cubicBezTo>
                  <a:cubicBezTo>
                    <a:pt x="12814" y="8710"/>
                    <a:pt x="13202" y="8874"/>
                    <a:pt x="13692" y="8887"/>
                  </a:cubicBezTo>
                  <a:cubicBezTo>
                    <a:pt x="13891" y="8890"/>
                    <a:pt x="14093" y="8897"/>
                    <a:pt x="14292" y="8910"/>
                  </a:cubicBezTo>
                  <a:cubicBezTo>
                    <a:pt x="15326" y="8969"/>
                    <a:pt x="16175" y="9266"/>
                    <a:pt x="16661" y="10010"/>
                  </a:cubicBezTo>
                  <a:cubicBezTo>
                    <a:pt x="16899" y="10368"/>
                    <a:pt x="17125" y="10737"/>
                    <a:pt x="17366" y="11096"/>
                  </a:cubicBezTo>
                  <a:cubicBezTo>
                    <a:pt x="17559" y="11387"/>
                    <a:pt x="17693" y="11694"/>
                    <a:pt x="17794" y="12007"/>
                  </a:cubicBezTo>
                  <a:cubicBezTo>
                    <a:pt x="17964" y="12529"/>
                    <a:pt x="18022" y="13064"/>
                    <a:pt x="18191" y="13586"/>
                  </a:cubicBezTo>
                  <a:cubicBezTo>
                    <a:pt x="18528" y="14611"/>
                    <a:pt x="19327" y="15319"/>
                    <a:pt x="20656" y="15666"/>
                  </a:cubicBezTo>
                  <a:cubicBezTo>
                    <a:pt x="21230" y="15815"/>
                    <a:pt x="21791" y="15988"/>
                    <a:pt x="22356" y="16155"/>
                  </a:cubicBezTo>
                  <a:cubicBezTo>
                    <a:pt x="23942" y="16625"/>
                    <a:pt x="25022" y="17463"/>
                    <a:pt x="25574" y="18690"/>
                  </a:cubicBezTo>
                  <a:cubicBezTo>
                    <a:pt x="26070" y="19787"/>
                    <a:pt x="26807" y="20779"/>
                    <a:pt x="27777" y="21680"/>
                  </a:cubicBezTo>
                  <a:cubicBezTo>
                    <a:pt x="28295" y="22159"/>
                    <a:pt x="28893" y="22548"/>
                    <a:pt x="29581" y="22852"/>
                  </a:cubicBezTo>
                  <a:lnTo>
                    <a:pt x="38308" y="22852"/>
                  </a:lnTo>
                  <a:lnTo>
                    <a:pt x="38308" y="20887"/>
                  </a:lnTo>
                  <a:lnTo>
                    <a:pt x="38308" y="20819"/>
                  </a:lnTo>
                  <a:cubicBezTo>
                    <a:pt x="38109" y="20649"/>
                    <a:pt x="37914" y="20483"/>
                    <a:pt x="37668" y="20352"/>
                  </a:cubicBezTo>
                  <a:cubicBezTo>
                    <a:pt x="36608" y="19790"/>
                    <a:pt x="35453" y="19359"/>
                    <a:pt x="34264" y="18987"/>
                  </a:cubicBezTo>
                  <a:cubicBezTo>
                    <a:pt x="33465" y="18736"/>
                    <a:pt x="32669" y="18495"/>
                    <a:pt x="32006" y="18061"/>
                  </a:cubicBezTo>
                  <a:cubicBezTo>
                    <a:pt x="31399" y="17663"/>
                    <a:pt x="30789" y="17271"/>
                    <a:pt x="30417" y="16713"/>
                  </a:cubicBezTo>
                  <a:cubicBezTo>
                    <a:pt x="30051" y="16168"/>
                    <a:pt x="29670" y="15630"/>
                    <a:pt x="29376" y="15055"/>
                  </a:cubicBezTo>
                  <a:cubicBezTo>
                    <a:pt x="28929" y="14180"/>
                    <a:pt x="28162" y="13544"/>
                    <a:pt x="26954" y="13250"/>
                  </a:cubicBezTo>
                  <a:cubicBezTo>
                    <a:pt x="26599" y="13162"/>
                    <a:pt x="26253" y="13057"/>
                    <a:pt x="25900" y="12963"/>
                  </a:cubicBezTo>
                  <a:cubicBezTo>
                    <a:pt x="24807" y="12673"/>
                    <a:pt x="23958" y="12153"/>
                    <a:pt x="23394" y="11377"/>
                  </a:cubicBezTo>
                  <a:cubicBezTo>
                    <a:pt x="23094" y="10966"/>
                    <a:pt x="22777" y="10561"/>
                    <a:pt x="22499" y="10140"/>
                  </a:cubicBezTo>
                  <a:cubicBezTo>
                    <a:pt x="21971" y="9344"/>
                    <a:pt x="21374" y="8580"/>
                    <a:pt x="20643" y="7878"/>
                  </a:cubicBezTo>
                  <a:cubicBezTo>
                    <a:pt x="19860" y="7128"/>
                    <a:pt x="18881" y="6603"/>
                    <a:pt x="17679" y="6321"/>
                  </a:cubicBezTo>
                  <a:cubicBezTo>
                    <a:pt x="17067" y="6180"/>
                    <a:pt x="16429" y="6121"/>
                    <a:pt x="15789" y="6121"/>
                  </a:cubicBezTo>
                  <a:cubicBezTo>
                    <a:pt x="15741" y="6121"/>
                    <a:pt x="15692" y="6122"/>
                    <a:pt x="15643" y="6122"/>
                  </a:cubicBezTo>
                  <a:cubicBezTo>
                    <a:pt x="15625" y="6123"/>
                    <a:pt x="15608" y="6123"/>
                    <a:pt x="15590" y="6123"/>
                  </a:cubicBezTo>
                  <a:cubicBezTo>
                    <a:pt x="14714" y="6123"/>
                    <a:pt x="13997" y="5871"/>
                    <a:pt x="13427" y="5362"/>
                  </a:cubicBezTo>
                  <a:cubicBezTo>
                    <a:pt x="13290" y="5238"/>
                    <a:pt x="13150" y="5114"/>
                    <a:pt x="13019" y="4987"/>
                  </a:cubicBezTo>
                  <a:cubicBezTo>
                    <a:pt x="12660" y="4641"/>
                    <a:pt x="12330" y="4272"/>
                    <a:pt x="11913" y="3965"/>
                  </a:cubicBezTo>
                  <a:cubicBezTo>
                    <a:pt x="10496" y="2924"/>
                    <a:pt x="8858" y="2268"/>
                    <a:pt x="6822" y="2249"/>
                  </a:cubicBezTo>
                  <a:cubicBezTo>
                    <a:pt x="5572" y="2236"/>
                    <a:pt x="4554" y="1841"/>
                    <a:pt x="3904" y="986"/>
                  </a:cubicBezTo>
                  <a:cubicBezTo>
                    <a:pt x="3744" y="777"/>
                    <a:pt x="3571" y="572"/>
                    <a:pt x="3372" y="382"/>
                  </a:cubicBezTo>
                  <a:cubicBezTo>
                    <a:pt x="3258" y="268"/>
                    <a:pt x="3134" y="153"/>
                    <a:pt x="2957" y="102"/>
                  </a:cubicBezTo>
                  <a:cubicBezTo>
                    <a:pt x="2724" y="31"/>
                    <a:pt x="2482" y="1"/>
                    <a:pt x="2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9"/>
            <p:cNvSpPr/>
            <p:nvPr/>
          </p:nvSpPr>
          <p:spPr>
            <a:xfrm>
              <a:off x="0" y="0"/>
              <a:ext cx="4292320" cy="2555275"/>
            </a:xfrm>
            <a:custGeom>
              <a:avLst/>
              <a:gdLst/>
              <a:ahLst/>
              <a:cxnLst/>
              <a:rect l="l" t="t" r="r" b="b"/>
              <a:pathLst>
                <a:path w="38279" h="22788" extrusionOk="0">
                  <a:moveTo>
                    <a:pt x="0" y="1"/>
                  </a:moveTo>
                  <a:lnTo>
                    <a:pt x="0" y="1949"/>
                  </a:lnTo>
                  <a:lnTo>
                    <a:pt x="0" y="2034"/>
                  </a:lnTo>
                  <a:cubicBezTo>
                    <a:pt x="607" y="2513"/>
                    <a:pt x="1368" y="2837"/>
                    <a:pt x="2148" y="3147"/>
                  </a:cubicBezTo>
                  <a:cubicBezTo>
                    <a:pt x="3006" y="3483"/>
                    <a:pt x="3904" y="3757"/>
                    <a:pt x="4781" y="4057"/>
                  </a:cubicBezTo>
                  <a:cubicBezTo>
                    <a:pt x="6129" y="4514"/>
                    <a:pt x="7222" y="5209"/>
                    <a:pt x="7927" y="6214"/>
                  </a:cubicBezTo>
                  <a:cubicBezTo>
                    <a:pt x="8290" y="6730"/>
                    <a:pt x="8623" y="7252"/>
                    <a:pt x="8906" y="7794"/>
                  </a:cubicBezTo>
                  <a:cubicBezTo>
                    <a:pt x="9354" y="8649"/>
                    <a:pt x="10127" y="9253"/>
                    <a:pt x="11302" y="9540"/>
                  </a:cubicBezTo>
                  <a:cubicBezTo>
                    <a:pt x="11654" y="9628"/>
                    <a:pt x="12003" y="9729"/>
                    <a:pt x="12356" y="9827"/>
                  </a:cubicBezTo>
                  <a:cubicBezTo>
                    <a:pt x="13345" y="10098"/>
                    <a:pt x="14157" y="10541"/>
                    <a:pt x="14716" y="11234"/>
                  </a:cubicBezTo>
                  <a:cubicBezTo>
                    <a:pt x="15022" y="11615"/>
                    <a:pt x="15303" y="12004"/>
                    <a:pt x="15574" y="12399"/>
                  </a:cubicBezTo>
                  <a:cubicBezTo>
                    <a:pt x="16138" y="13215"/>
                    <a:pt x="16706" y="14024"/>
                    <a:pt x="17447" y="14762"/>
                  </a:cubicBezTo>
                  <a:cubicBezTo>
                    <a:pt x="18211" y="15519"/>
                    <a:pt x="19147" y="16090"/>
                    <a:pt x="20329" y="16410"/>
                  </a:cubicBezTo>
                  <a:cubicBezTo>
                    <a:pt x="21030" y="16602"/>
                    <a:pt x="21760" y="16668"/>
                    <a:pt x="22501" y="16668"/>
                  </a:cubicBezTo>
                  <a:cubicBezTo>
                    <a:pt x="22539" y="16668"/>
                    <a:pt x="22578" y="16668"/>
                    <a:pt x="22616" y="16667"/>
                  </a:cubicBezTo>
                  <a:cubicBezTo>
                    <a:pt x="22633" y="16667"/>
                    <a:pt x="22649" y="16667"/>
                    <a:pt x="22665" y="16667"/>
                  </a:cubicBezTo>
                  <a:cubicBezTo>
                    <a:pt x="23537" y="16667"/>
                    <a:pt x="24249" y="16915"/>
                    <a:pt x="24813" y="17421"/>
                  </a:cubicBezTo>
                  <a:cubicBezTo>
                    <a:pt x="24996" y="17584"/>
                    <a:pt x="25175" y="17747"/>
                    <a:pt x="25345" y="17914"/>
                  </a:cubicBezTo>
                  <a:cubicBezTo>
                    <a:pt x="25987" y="18544"/>
                    <a:pt x="26644" y="19161"/>
                    <a:pt x="27558" y="19588"/>
                  </a:cubicBezTo>
                  <a:cubicBezTo>
                    <a:pt x="28220" y="19898"/>
                    <a:pt x="28893" y="20186"/>
                    <a:pt x="29637" y="20359"/>
                  </a:cubicBezTo>
                  <a:cubicBezTo>
                    <a:pt x="30227" y="20496"/>
                    <a:pt x="30844" y="20505"/>
                    <a:pt x="31458" y="20535"/>
                  </a:cubicBezTo>
                  <a:cubicBezTo>
                    <a:pt x="32694" y="20591"/>
                    <a:pt x="33699" y="20956"/>
                    <a:pt x="34342" y="21798"/>
                  </a:cubicBezTo>
                  <a:cubicBezTo>
                    <a:pt x="34505" y="22010"/>
                    <a:pt x="34678" y="22222"/>
                    <a:pt x="34884" y="22415"/>
                  </a:cubicBezTo>
                  <a:cubicBezTo>
                    <a:pt x="35002" y="22525"/>
                    <a:pt x="35123" y="22636"/>
                    <a:pt x="35302" y="22689"/>
                  </a:cubicBezTo>
                  <a:cubicBezTo>
                    <a:pt x="35545" y="22761"/>
                    <a:pt x="35795" y="22788"/>
                    <a:pt x="36048" y="22788"/>
                  </a:cubicBezTo>
                  <a:cubicBezTo>
                    <a:pt x="36172" y="22788"/>
                    <a:pt x="36296" y="22781"/>
                    <a:pt x="36421" y="22770"/>
                  </a:cubicBezTo>
                  <a:cubicBezTo>
                    <a:pt x="36808" y="22739"/>
                    <a:pt x="37195" y="22722"/>
                    <a:pt x="37581" y="22722"/>
                  </a:cubicBezTo>
                  <a:cubicBezTo>
                    <a:pt x="37675" y="22722"/>
                    <a:pt x="37768" y="22723"/>
                    <a:pt x="37861" y="22725"/>
                  </a:cubicBezTo>
                  <a:cubicBezTo>
                    <a:pt x="37923" y="22728"/>
                    <a:pt x="37981" y="22731"/>
                    <a:pt x="38040" y="22734"/>
                  </a:cubicBezTo>
                  <a:cubicBezTo>
                    <a:pt x="38102" y="22737"/>
                    <a:pt x="38161" y="22741"/>
                    <a:pt x="38278" y="22744"/>
                  </a:cubicBezTo>
                  <a:cubicBezTo>
                    <a:pt x="37345" y="22336"/>
                    <a:pt x="36764" y="21758"/>
                    <a:pt x="36320" y="21083"/>
                  </a:cubicBezTo>
                  <a:cubicBezTo>
                    <a:pt x="36004" y="20603"/>
                    <a:pt x="35556" y="20199"/>
                    <a:pt x="35038" y="19833"/>
                  </a:cubicBezTo>
                  <a:cubicBezTo>
                    <a:pt x="34642" y="19556"/>
                    <a:pt x="34192" y="19399"/>
                    <a:pt x="33657" y="19373"/>
                  </a:cubicBezTo>
                  <a:cubicBezTo>
                    <a:pt x="33330" y="19360"/>
                    <a:pt x="33008" y="19314"/>
                    <a:pt x="32688" y="19265"/>
                  </a:cubicBezTo>
                  <a:cubicBezTo>
                    <a:pt x="31627" y="19105"/>
                    <a:pt x="30681" y="18737"/>
                    <a:pt x="29738" y="18354"/>
                  </a:cubicBezTo>
                  <a:cubicBezTo>
                    <a:pt x="29261" y="18159"/>
                    <a:pt x="28860" y="17895"/>
                    <a:pt x="28530" y="17568"/>
                  </a:cubicBezTo>
                  <a:cubicBezTo>
                    <a:pt x="28093" y="17137"/>
                    <a:pt x="27721" y="16677"/>
                    <a:pt x="27433" y="16178"/>
                  </a:cubicBezTo>
                  <a:cubicBezTo>
                    <a:pt x="27022" y="15460"/>
                    <a:pt x="26399" y="14859"/>
                    <a:pt x="25701" y="14298"/>
                  </a:cubicBezTo>
                  <a:cubicBezTo>
                    <a:pt x="25407" y="14063"/>
                    <a:pt x="25055" y="13926"/>
                    <a:pt x="24627" y="13906"/>
                  </a:cubicBezTo>
                  <a:cubicBezTo>
                    <a:pt x="24421" y="13894"/>
                    <a:pt x="24213" y="13890"/>
                    <a:pt x="24007" y="13880"/>
                  </a:cubicBezTo>
                  <a:cubicBezTo>
                    <a:pt x="22956" y="13828"/>
                    <a:pt x="22091" y="13537"/>
                    <a:pt x="21592" y="12787"/>
                  </a:cubicBezTo>
                  <a:cubicBezTo>
                    <a:pt x="21354" y="12425"/>
                    <a:pt x="21128" y="12056"/>
                    <a:pt x="20887" y="11697"/>
                  </a:cubicBezTo>
                  <a:cubicBezTo>
                    <a:pt x="20632" y="11318"/>
                    <a:pt x="20482" y="10917"/>
                    <a:pt x="20375" y="10506"/>
                  </a:cubicBezTo>
                  <a:cubicBezTo>
                    <a:pt x="20241" y="10000"/>
                    <a:pt x="20179" y="9481"/>
                    <a:pt x="19976" y="8988"/>
                  </a:cubicBezTo>
                  <a:cubicBezTo>
                    <a:pt x="19611" y="8107"/>
                    <a:pt x="18880" y="7487"/>
                    <a:pt x="17728" y="7161"/>
                  </a:cubicBezTo>
                  <a:cubicBezTo>
                    <a:pt x="17219" y="7017"/>
                    <a:pt x="16710" y="6864"/>
                    <a:pt x="16194" y="6727"/>
                  </a:cubicBezTo>
                  <a:cubicBezTo>
                    <a:pt x="14428" y="6253"/>
                    <a:pt x="13221" y="5369"/>
                    <a:pt x="12621" y="4005"/>
                  </a:cubicBezTo>
                  <a:cubicBezTo>
                    <a:pt x="12209" y="3068"/>
                    <a:pt x="11599" y="2207"/>
                    <a:pt x="10792" y="1424"/>
                  </a:cubicBezTo>
                  <a:cubicBezTo>
                    <a:pt x="10225" y="872"/>
                    <a:pt x="9618" y="359"/>
                    <a:pt x="88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9"/>
            <p:cNvSpPr/>
            <p:nvPr/>
          </p:nvSpPr>
          <p:spPr>
            <a:xfrm>
              <a:off x="4849170" y="0"/>
              <a:ext cx="4294899" cy="2555163"/>
            </a:xfrm>
            <a:custGeom>
              <a:avLst/>
              <a:gdLst/>
              <a:ahLst/>
              <a:cxnLst/>
              <a:rect l="l" t="t" r="r" b="b"/>
              <a:pathLst>
                <a:path w="38302" h="22787" extrusionOk="0">
                  <a:moveTo>
                    <a:pt x="29428" y="1"/>
                  </a:moveTo>
                  <a:cubicBezTo>
                    <a:pt x="28948" y="219"/>
                    <a:pt x="28508" y="477"/>
                    <a:pt x="28125" y="800"/>
                  </a:cubicBezTo>
                  <a:cubicBezTo>
                    <a:pt x="26976" y="1776"/>
                    <a:pt x="26112" y="2876"/>
                    <a:pt x="25560" y="4116"/>
                  </a:cubicBezTo>
                  <a:cubicBezTo>
                    <a:pt x="25107" y="5141"/>
                    <a:pt x="24248" y="5917"/>
                    <a:pt x="22982" y="6414"/>
                  </a:cubicBezTo>
                  <a:cubicBezTo>
                    <a:pt x="22277" y="6691"/>
                    <a:pt x="21530" y="6896"/>
                    <a:pt x="20776" y="7086"/>
                  </a:cubicBezTo>
                  <a:cubicBezTo>
                    <a:pt x="19376" y="7432"/>
                    <a:pt x="18517" y="8146"/>
                    <a:pt x="18178" y="9233"/>
                  </a:cubicBezTo>
                  <a:cubicBezTo>
                    <a:pt x="18025" y="9716"/>
                    <a:pt x="17966" y="10212"/>
                    <a:pt x="17816" y="10692"/>
                  </a:cubicBezTo>
                  <a:cubicBezTo>
                    <a:pt x="17545" y="11560"/>
                    <a:pt x="16981" y="12330"/>
                    <a:pt x="16396" y="13087"/>
                  </a:cubicBezTo>
                  <a:cubicBezTo>
                    <a:pt x="16155" y="13404"/>
                    <a:pt x="15744" y="13587"/>
                    <a:pt x="15297" y="13718"/>
                  </a:cubicBezTo>
                  <a:cubicBezTo>
                    <a:pt x="14797" y="13864"/>
                    <a:pt x="14272" y="13887"/>
                    <a:pt x="13743" y="13900"/>
                  </a:cubicBezTo>
                  <a:cubicBezTo>
                    <a:pt x="13289" y="13909"/>
                    <a:pt x="12891" y="14021"/>
                    <a:pt x="12578" y="14272"/>
                  </a:cubicBezTo>
                  <a:cubicBezTo>
                    <a:pt x="11906" y="14810"/>
                    <a:pt x="11279" y="15375"/>
                    <a:pt x="10881" y="16063"/>
                  </a:cubicBezTo>
                  <a:cubicBezTo>
                    <a:pt x="10773" y="16253"/>
                    <a:pt x="10646" y="16435"/>
                    <a:pt x="10519" y="16622"/>
                  </a:cubicBezTo>
                  <a:cubicBezTo>
                    <a:pt x="9915" y="17493"/>
                    <a:pt x="9103" y="18185"/>
                    <a:pt x="7878" y="18613"/>
                  </a:cubicBezTo>
                  <a:cubicBezTo>
                    <a:pt x="6779" y="18997"/>
                    <a:pt x="5669" y="19311"/>
                    <a:pt x="4455" y="19386"/>
                  </a:cubicBezTo>
                  <a:cubicBezTo>
                    <a:pt x="4099" y="19409"/>
                    <a:pt x="3763" y="19490"/>
                    <a:pt x="3479" y="19663"/>
                  </a:cubicBezTo>
                  <a:cubicBezTo>
                    <a:pt x="2915" y="20012"/>
                    <a:pt x="2422" y="20404"/>
                    <a:pt x="2063" y="20891"/>
                  </a:cubicBezTo>
                  <a:cubicBezTo>
                    <a:pt x="1808" y="21233"/>
                    <a:pt x="1596" y="21599"/>
                    <a:pt x="1254" y="21902"/>
                  </a:cubicBezTo>
                  <a:cubicBezTo>
                    <a:pt x="894" y="22222"/>
                    <a:pt x="513" y="22522"/>
                    <a:pt x="1" y="22725"/>
                  </a:cubicBezTo>
                  <a:cubicBezTo>
                    <a:pt x="128" y="22725"/>
                    <a:pt x="251" y="22726"/>
                    <a:pt x="372" y="22726"/>
                  </a:cubicBezTo>
                  <a:cubicBezTo>
                    <a:pt x="507" y="22726"/>
                    <a:pt x="639" y="22725"/>
                    <a:pt x="771" y="22721"/>
                  </a:cubicBezTo>
                  <a:cubicBezTo>
                    <a:pt x="806" y="22720"/>
                    <a:pt x="841" y="22720"/>
                    <a:pt x="877" y="22720"/>
                  </a:cubicBezTo>
                  <a:cubicBezTo>
                    <a:pt x="1314" y="22720"/>
                    <a:pt x="1749" y="22786"/>
                    <a:pt x="2187" y="22786"/>
                  </a:cubicBezTo>
                  <a:cubicBezTo>
                    <a:pt x="2301" y="22786"/>
                    <a:pt x="2415" y="22782"/>
                    <a:pt x="2530" y="22770"/>
                  </a:cubicBezTo>
                  <a:cubicBezTo>
                    <a:pt x="2778" y="22744"/>
                    <a:pt x="3019" y="22692"/>
                    <a:pt x="3205" y="22545"/>
                  </a:cubicBezTo>
                  <a:cubicBezTo>
                    <a:pt x="3492" y="22317"/>
                    <a:pt x="3701" y="22046"/>
                    <a:pt x="3914" y="21778"/>
                  </a:cubicBezTo>
                  <a:cubicBezTo>
                    <a:pt x="4360" y="21220"/>
                    <a:pt x="4974" y="20835"/>
                    <a:pt x="5806" y="20659"/>
                  </a:cubicBezTo>
                  <a:cubicBezTo>
                    <a:pt x="6247" y="20564"/>
                    <a:pt x="6697" y="20532"/>
                    <a:pt x="7151" y="20518"/>
                  </a:cubicBezTo>
                  <a:cubicBezTo>
                    <a:pt x="7794" y="20499"/>
                    <a:pt x="8427" y="20440"/>
                    <a:pt x="9031" y="20251"/>
                  </a:cubicBezTo>
                  <a:cubicBezTo>
                    <a:pt x="10460" y="19797"/>
                    <a:pt x="11697" y="19154"/>
                    <a:pt x="12620" y="18188"/>
                  </a:cubicBezTo>
                  <a:cubicBezTo>
                    <a:pt x="12973" y="17813"/>
                    <a:pt x="13342" y="17447"/>
                    <a:pt x="13805" y="17140"/>
                  </a:cubicBezTo>
                  <a:cubicBezTo>
                    <a:pt x="14223" y="16863"/>
                    <a:pt x="14699" y="16706"/>
                    <a:pt x="15254" y="16687"/>
                  </a:cubicBezTo>
                  <a:cubicBezTo>
                    <a:pt x="15646" y="16674"/>
                    <a:pt x="16041" y="16661"/>
                    <a:pt x="16432" y="16638"/>
                  </a:cubicBezTo>
                  <a:cubicBezTo>
                    <a:pt x="18022" y="16533"/>
                    <a:pt x="19353" y="16038"/>
                    <a:pt x="20397" y="15117"/>
                  </a:cubicBezTo>
                  <a:cubicBezTo>
                    <a:pt x="20945" y="14638"/>
                    <a:pt x="21435" y="14125"/>
                    <a:pt x="21843" y="13570"/>
                  </a:cubicBezTo>
                  <a:cubicBezTo>
                    <a:pt x="22359" y="12868"/>
                    <a:pt x="22822" y="12144"/>
                    <a:pt x="23358" y="11452"/>
                  </a:cubicBezTo>
                  <a:cubicBezTo>
                    <a:pt x="23808" y="10865"/>
                    <a:pt x="24366" y="10356"/>
                    <a:pt x="25202" y="10059"/>
                  </a:cubicBezTo>
                  <a:cubicBezTo>
                    <a:pt x="25642" y="9902"/>
                    <a:pt x="26083" y="9743"/>
                    <a:pt x="26550" y="9645"/>
                  </a:cubicBezTo>
                  <a:cubicBezTo>
                    <a:pt x="27874" y="9363"/>
                    <a:pt x="28837" y="8776"/>
                    <a:pt x="29339" y="7788"/>
                  </a:cubicBezTo>
                  <a:cubicBezTo>
                    <a:pt x="29585" y="7301"/>
                    <a:pt x="29901" y="6841"/>
                    <a:pt x="30204" y="6371"/>
                  </a:cubicBezTo>
                  <a:cubicBezTo>
                    <a:pt x="30912" y="5281"/>
                    <a:pt x="32055" y="4543"/>
                    <a:pt x="33484" y="4048"/>
                  </a:cubicBezTo>
                  <a:cubicBezTo>
                    <a:pt x="34209" y="3796"/>
                    <a:pt x="34969" y="3600"/>
                    <a:pt x="35674" y="3310"/>
                  </a:cubicBezTo>
                  <a:cubicBezTo>
                    <a:pt x="36346" y="3032"/>
                    <a:pt x="37048" y="2794"/>
                    <a:pt x="37661" y="2439"/>
                  </a:cubicBezTo>
                  <a:cubicBezTo>
                    <a:pt x="37900" y="2298"/>
                    <a:pt x="38102" y="2135"/>
                    <a:pt x="38301" y="1969"/>
                  </a:cubicBezTo>
                  <a:lnTo>
                    <a:pt x="38301" y="1900"/>
                  </a:lnTo>
                  <a:lnTo>
                    <a:pt x="383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9"/>
            <p:cNvSpPr/>
            <p:nvPr/>
          </p:nvSpPr>
          <p:spPr>
            <a:xfrm>
              <a:off x="0" y="2581290"/>
              <a:ext cx="4291984" cy="2562228"/>
            </a:xfrm>
            <a:custGeom>
              <a:avLst/>
              <a:gdLst/>
              <a:ahLst/>
              <a:cxnLst/>
              <a:rect l="l" t="t" r="r" b="b"/>
              <a:pathLst>
                <a:path w="38276" h="22850" extrusionOk="0">
                  <a:moveTo>
                    <a:pt x="36074" y="0"/>
                  </a:moveTo>
                  <a:cubicBezTo>
                    <a:pt x="35952" y="0"/>
                    <a:pt x="35831" y="5"/>
                    <a:pt x="35710" y="18"/>
                  </a:cubicBezTo>
                  <a:cubicBezTo>
                    <a:pt x="35459" y="44"/>
                    <a:pt x="35220" y="96"/>
                    <a:pt x="35034" y="243"/>
                  </a:cubicBezTo>
                  <a:cubicBezTo>
                    <a:pt x="34773" y="449"/>
                    <a:pt x="34574" y="690"/>
                    <a:pt x="34388" y="935"/>
                  </a:cubicBezTo>
                  <a:cubicBezTo>
                    <a:pt x="33726" y="1823"/>
                    <a:pt x="32688" y="2211"/>
                    <a:pt x="31386" y="2254"/>
                  </a:cubicBezTo>
                  <a:cubicBezTo>
                    <a:pt x="30919" y="2270"/>
                    <a:pt x="30446" y="2273"/>
                    <a:pt x="29995" y="2361"/>
                  </a:cubicBezTo>
                  <a:cubicBezTo>
                    <a:pt x="28504" y="2651"/>
                    <a:pt x="27234" y="3236"/>
                    <a:pt x="26187" y="4087"/>
                  </a:cubicBezTo>
                  <a:cubicBezTo>
                    <a:pt x="25933" y="4293"/>
                    <a:pt x="25707" y="4522"/>
                    <a:pt x="25478" y="4747"/>
                  </a:cubicBezTo>
                  <a:cubicBezTo>
                    <a:pt x="25146" y="5070"/>
                    <a:pt x="24820" y="5396"/>
                    <a:pt x="24405" y="5667"/>
                  </a:cubicBezTo>
                  <a:cubicBezTo>
                    <a:pt x="24023" y="5915"/>
                    <a:pt x="23592" y="6069"/>
                    <a:pt x="23086" y="6091"/>
                  </a:cubicBezTo>
                  <a:cubicBezTo>
                    <a:pt x="22659" y="6108"/>
                    <a:pt x="22232" y="6120"/>
                    <a:pt x="21807" y="6150"/>
                  </a:cubicBezTo>
                  <a:cubicBezTo>
                    <a:pt x="20309" y="6245"/>
                    <a:pt x="19030" y="6691"/>
                    <a:pt x="18005" y="7533"/>
                  </a:cubicBezTo>
                  <a:cubicBezTo>
                    <a:pt x="17349" y="8075"/>
                    <a:pt x="16788" y="8673"/>
                    <a:pt x="16321" y="9319"/>
                  </a:cubicBezTo>
                  <a:cubicBezTo>
                    <a:pt x="15835" y="9994"/>
                    <a:pt x="15382" y="10683"/>
                    <a:pt x="14879" y="11349"/>
                  </a:cubicBezTo>
                  <a:cubicBezTo>
                    <a:pt x="14360" y="12031"/>
                    <a:pt x="13668" y="12563"/>
                    <a:pt x="12682" y="12853"/>
                  </a:cubicBezTo>
                  <a:cubicBezTo>
                    <a:pt x="12317" y="12964"/>
                    <a:pt x="11958" y="13091"/>
                    <a:pt x="11580" y="13170"/>
                  </a:cubicBezTo>
                  <a:cubicBezTo>
                    <a:pt x="10225" y="13460"/>
                    <a:pt x="9328" y="14113"/>
                    <a:pt x="8841" y="15105"/>
                  </a:cubicBezTo>
                  <a:cubicBezTo>
                    <a:pt x="8658" y="15480"/>
                    <a:pt x="8408" y="15833"/>
                    <a:pt x="8188" y="16198"/>
                  </a:cubicBezTo>
                  <a:cubicBezTo>
                    <a:pt x="7526" y="17318"/>
                    <a:pt x="6420" y="18107"/>
                    <a:pt x="5000" y="18659"/>
                  </a:cubicBezTo>
                  <a:cubicBezTo>
                    <a:pt x="4433" y="18881"/>
                    <a:pt x="3806" y="19005"/>
                    <a:pt x="3238" y="19227"/>
                  </a:cubicBezTo>
                  <a:cubicBezTo>
                    <a:pt x="2102" y="19671"/>
                    <a:pt x="898" y="20036"/>
                    <a:pt x="0" y="20751"/>
                  </a:cubicBezTo>
                  <a:lnTo>
                    <a:pt x="0" y="20839"/>
                  </a:lnTo>
                  <a:lnTo>
                    <a:pt x="0" y="22850"/>
                  </a:lnTo>
                  <a:lnTo>
                    <a:pt x="8685" y="22850"/>
                  </a:lnTo>
                  <a:cubicBezTo>
                    <a:pt x="9027" y="22706"/>
                    <a:pt x="9354" y="22540"/>
                    <a:pt x="9637" y="22334"/>
                  </a:cubicBezTo>
                  <a:cubicBezTo>
                    <a:pt x="10809" y="21495"/>
                    <a:pt x="11697" y="20506"/>
                    <a:pt x="12320" y="19380"/>
                  </a:cubicBezTo>
                  <a:cubicBezTo>
                    <a:pt x="12552" y="18959"/>
                    <a:pt x="12715" y="18518"/>
                    <a:pt x="12986" y="18114"/>
                  </a:cubicBezTo>
                  <a:cubicBezTo>
                    <a:pt x="13629" y="17152"/>
                    <a:pt x="14647" y="16509"/>
                    <a:pt x="15966" y="16130"/>
                  </a:cubicBezTo>
                  <a:cubicBezTo>
                    <a:pt x="16514" y="15970"/>
                    <a:pt x="17058" y="15804"/>
                    <a:pt x="17611" y="15660"/>
                  </a:cubicBezTo>
                  <a:cubicBezTo>
                    <a:pt x="19017" y="15291"/>
                    <a:pt x="19797" y="14518"/>
                    <a:pt x="20101" y="13438"/>
                  </a:cubicBezTo>
                  <a:cubicBezTo>
                    <a:pt x="20241" y="12938"/>
                    <a:pt x="20313" y="12426"/>
                    <a:pt x="20476" y="11930"/>
                  </a:cubicBezTo>
                  <a:cubicBezTo>
                    <a:pt x="20697" y="11248"/>
                    <a:pt x="21187" y="10657"/>
                    <a:pt x="21572" y="10030"/>
                  </a:cubicBezTo>
                  <a:cubicBezTo>
                    <a:pt x="21938" y="9437"/>
                    <a:pt x="22574" y="9107"/>
                    <a:pt x="23407" y="8963"/>
                  </a:cubicBezTo>
                  <a:cubicBezTo>
                    <a:pt x="23821" y="8892"/>
                    <a:pt x="24242" y="8908"/>
                    <a:pt x="24660" y="8878"/>
                  </a:cubicBezTo>
                  <a:cubicBezTo>
                    <a:pt x="25019" y="8849"/>
                    <a:pt x="25341" y="8758"/>
                    <a:pt x="25593" y="8565"/>
                  </a:cubicBezTo>
                  <a:cubicBezTo>
                    <a:pt x="26249" y="8056"/>
                    <a:pt x="26856" y="7521"/>
                    <a:pt x="27264" y="6872"/>
                  </a:cubicBezTo>
                  <a:cubicBezTo>
                    <a:pt x="27505" y="6486"/>
                    <a:pt x="27744" y="6101"/>
                    <a:pt x="28047" y="5742"/>
                  </a:cubicBezTo>
                  <a:cubicBezTo>
                    <a:pt x="28445" y="5272"/>
                    <a:pt x="28873" y="4819"/>
                    <a:pt x="29525" y="4528"/>
                  </a:cubicBezTo>
                  <a:cubicBezTo>
                    <a:pt x="30834" y="3950"/>
                    <a:pt x="32195" y="3487"/>
                    <a:pt x="33732" y="3402"/>
                  </a:cubicBezTo>
                  <a:cubicBezTo>
                    <a:pt x="34216" y="3376"/>
                    <a:pt x="34627" y="3233"/>
                    <a:pt x="34989" y="2984"/>
                  </a:cubicBezTo>
                  <a:cubicBezTo>
                    <a:pt x="35537" y="2612"/>
                    <a:pt x="35997" y="2192"/>
                    <a:pt x="36326" y="1692"/>
                  </a:cubicBezTo>
                  <a:cubicBezTo>
                    <a:pt x="36620" y="1248"/>
                    <a:pt x="36976" y="844"/>
                    <a:pt x="37453" y="501"/>
                  </a:cubicBezTo>
                  <a:cubicBezTo>
                    <a:pt x="37688" y="331"/>
                    <a:pt x="37952" y="190"/>
                    <a:pt x="38275" y="41"/>
                  </a:cubicBezTo>
                  <a:lnTo>
                    <a:pt x="38275" y="41"/>
                  </a:lnTo>
                  <a:cubicBezTo>
                    <a:pt x="37996" y="56"/>
                    <a:pt x="37730" y="65"/>
                    <a:pt x="37471" y="65"/>
                  </a:cubicBezTo>
                  <a:cubicBezTo>
                    <a:pt x="37190" y="65"/>
                    <a:pt x="36918" y="55"/>
                    <a:pt x="36647" y="31"/>
                  </a:cubicBezTo>
                  <a:cubicBezTo>
                    <a:pt x="36456" y="13"/>
                    <a:pt x="36265" y="0"/>
                    <a:pt x="36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9"/>
            <p:cNvSpPr/>
            <p:nvPr/>
          </p:nvSpPr>
          <p:spPr>
            <a:xfrm>
              <a:off x="1820920" y="0"/>
              <a:ext cx="2690283" cy="2551799"/>
            </a:xfrm>
            <a:custGeom>
              <a:avLst/>
              <a:gdLst/>
              <a:ahLst/>
              <a:cxnLst/>
              <a:rect l="l" t="t" r="r" b="b"/>
              <a:pathLst>
                <a:path w="23992" h="22757" extrusionOk="0">
                  <a:moveTo>
                    <a:pt x="1" y="1"/>
                  </a:moveTo>
                  <a:cubicBezTo>
                    <a:pt x="399" y="412"/>
                    <a:pt x="751" y="846"/>
                    <a:pt x="1117" y="1273"/>
                  </a:cubicBezTo>
                  <a:cubicBezTo>
                    <a:pt x="1518" y="1740"/>
                    <a:pt x="1920" y="2207"/>
                    <a:pt x="2167" y="2732"/>
                  </a:cubicBezTo>
                  <a:cubicBezTo>
                    <a:pt x="2334" y="3078"/>
                    <a:pt x="2654" y="3300"/>
                    <a:pt x="3091" y="3447"/>
                  </a:cubicBezTo>
                  <a:cubicBezTo>
                    <a:pt x="3649" y="3633"/>
                    <a:pt x="4240" y="3744"/>
                    <a:pt x="4824" y="3864"/>
                  </a:cubicBezTo>
                  <a:cubicBezTo>
                    <a:pt x="5510" y="4008"/>
                    <a:pt x="6211" y="4116"/>
                    <a:pt x="6858" y="4354"/>
                  </a:cubicBezTo>
                  <a:cubicBezTo>
                    <a:pt x="8075" y="4801"/>
                    <a:pt x="8773" y="5699"/>
                    <a:pt x="8682" y="6694"/>
                  </a:cubicBezTo>
                  <a:cubicBezTo>
                    <a:pt x="8620" y="7369"/>
                    <a:pt x="8715" y="8026"/>
                    <a:pt x="9031" y="8662"/>
                  </a:cubicBezTo>
                  <a:cubicBezTo>
                    <a:pt x="9331" y="9269"/>
                    <a:pt x="9840" y="9713"/>
                    <a:pt x="10685" y="9905"/>
                  </a:cubicBezTo>
                  <a:cubicBezTo>
                    <a:pt x="11064" y="9990"/>
                    <a:pt x="11446" y="10052"/>
                    <a:pt x="11834" y="10101"/>
                  </a:cubicBezTo>
                  <a:cubicBezTo>
                    <a:pt x="12474" y="10180"/>
                    <a:pt x="13097" y="10300"/>
                    <a:pt x="13600" y="10630"/>
                  </a:cubicBezTo>
                  <a:cubicBezTo>
                    <a:pt x="14484" y="11211"/>
                    <a:pt x="14967" y="11948"/>
                    <a:pt x="14996" y="12846"/>
                  </a:cubicBezTo>
                  <a:cubicBezTo>
                    <a:pt x="15013" y="13332"/>
                    <a:pt x="14970" y="13819"/>
                    <a:pt x="15042" y="14301"/>
                  </a:cubicBezTo>
                  <a:cubicBezTo>
                    <a:pt x="15186" y="15241"/>
                    <a:pt x="15734" y="16012"/>
                    <a:pt x="16749" y="16563"/>
                  </a:cubicBezTo>
                  <a:cubicBezTo>
                    <a:pt x="17353" y="16890"/>
                    <a:pt x="18074" y="17030"/>
                    <a:pt x="18779" y="17187"/>
                  </a:cubicBezTo>
                  <a:cubicBezTo>
                    <a:pt x="19471" y="17336"/>
                    <a:pt x="20192" y="17389"/>
                    <a:pt x="20884" y="17548"/>
                  </a:cubicBezTo>
                  <a:cubicBezTo>
                    <a:pt x="21589" y="17715"/>
                    <a:pt x="22114" y="17996"/>
                    <a:pt x="22258" y="18586"/>
                  </a:cubicBezTo>
                  <a:cubicBezTo>
                    <a:pt x="22343" y="18936"/>
                    <a:pt x="22307" y="19285"/>
                    <a:pt x="22229" y="19627"/>
                  </a:cubicBezTo>
                  <a:cubicBezTo>
                    <a:pt x="22134" y="20065"/>
                    <a:pt x="22065" y="20499"/>
                    <a:pt x="22108" y="20943"/>
                  </a:cubicBezTo>
                  <a:cubicBezTo>
                    <a:pt x="22137" y="21237"/>
                    <a:pt x="22238" y="21511"/>
                    <a:pt x="22480" y="21746"/>
                  </a:cubicBezTo>
                  <a:cubicBezTo>
                    <a:pt x="22649" y="21909"/>
                    <a:pt x="22809" y="22079"/>
                    <a:pt x="22982" y="22238"/>
                  </a:cubicBezTo>
                  <a:cubicBezTo>
                    <a:pt x="23244" y="22483"/>
                    <a:pt x="23544" y="22686"/>
                    <a:pt x="23991" y="22757"/>
                  </a:cubicBezTo>
                  <a:cubicBezTo>
                    <a:pt x="23788" y="22532"/>
                    <a:pt x="23573" y="22329"/>
                    <a:pt x="23413" y="22108"/>
                  </a:cubicBezTo>
                  <a:cubicBezTo>
                    <a:pt x="22927" y="21439"/>
                    <a:pt x="22813" y="20734"/>
                    <a:pt x="23231" y="20026"/>
                  </a:cubicBezTo>
                  <a:cubicBezTo>
                    <a:pt x="23544" y="19494"/>
                    <a:pt x="23645" y="18961"/>
                    <a:pt x="23462" y="18401"/>
                  </a:cubicBezTo>
                  <a:cubicBezTo>
                    <a:pt x="23260" y="17767"/>
                    <a:pt x="22895" y="17216"/>
                    <a:pt x="22160" y="16837"/>
                  </a:cubicBezTo>
                  <a:cubicBezTo>
                    <a:pt x="21837" y="16670"/>
                    <a:pt x="21569" y="16455"/>
                    <a:pt x="21370" y="16197"/>
                  </a:cubicBezTo>
                  <a:cubicBezTo>
                    <a:pt x="20831" y="15503"/>
                    <a:pt x="20665" y="14745"/>
                    <a:pt x="20727" y="13949"/>
                  </a:cubicBezTo>
                  <a:cubicBezTo>
                    <a:pt x="20760" y="13544"/>
                    <a:pt x="20848" y="13143"/>
                    <a:pt x="20842" y="12735"/>
                  </a:cubicBezTo>
                  <a:cubicBezTo>
                    <a:pt x="20831" y="12261"/>
                    <a:pt x="20705" y="11821"/>
                    <a:pt x="20257" y="11462"/>
                  </a:cubicBezTo>
                  <a:cubicBezTo>
                    <a:pt x="20153" y="11380"/>
                    <a:pt x="20062" y="11276"/>
                    <a:pt x="19935" y="11217"/>
                  </a:cubicBezTo>
                  <a:cubicBezTo>
                    <a:pt x="19223" y="10871"/>
                    <a:pt x="18733" y="10359"/>
                    <a:pt x="18215" y="9873"/>
                  </a:cubicBezTo>
                  <a:cubicBezTo>
                    <a:pt x="17160" y="8884"/>
                    <a:pt x="16942" y="7771"/>
                    <a:pt x="17428" y="6574"/>
                  </a:cubicBezTo>
                  <a:cubicBezTo>
                    <a:pt x="17611" y="6120"/>
                    <a:pt x="17839" y="5676"/>
                    <a:pt x="18042" y="5226"/>
                  </a:cubicBezTo>
                  <a:cubicBezTo>
                    <a:pt x="18290" y="4667"/>
                    <a:pt x="18133" y="4174"/>
                    <a:pt x="17630" y="3731"/>
                  </a:cubicBezTo>
                  <a:cubicBezTo>
                    <a:pt x="17304" y="3441"/>
                    <a:pt x="16906" y="3222"/>
                    <a:pt x="16488" y="3019"/>
                  </a:cubicBezTo>
                  <a:cubicBezTo>
                    <a:pt x="15985" y="2775"/>
                    <a:pt x="15437" y="2579"/>
                    <a:pt x="14990" y="2269"/>
                  </a:cubicBezTo>
                  <a:cubicBezTo>
                    <a:pt x="14174" y="1704"/>
                    <a:pt x="13557" y="1045"/>
                    <a:pt x="13381" y="193"/>
                  </a:cubicBezTo>
                  <a:cubicBezTo>
                    <a:pt x="13368" y="128"/>
                    <a:pt x="13358" y="66"/>
                    <a:pt x="13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9"/>
            <p:cNvSpPr/>
            <p:nvPr/>
          </p:nvSpPr>
          <p:spPr>
            <a:xfrm>
              <a:off x="4626251" y="2584654"/>
              <a:ext cx="2697235" cy="2558864"/>
            </a:xfrm>
            <a:custGeom>
              <a:avLst/>
              <a:gdLst/>
              <a:ahLst/>
              <a:cxnLst/>
              <a:rect l="l" t="t" r="r" b="b"/>
              <a:pathLst>
                <a:path w="24054" h="22820" extrusionOk="0">
                  <a:moveTo>
                    <a:pt x="1" y="1"/>
                  </a:moveTo>
                  <a:cubicBezTo>
                    <a:pt x="204" y="226"/>
                    <a:pt x="415" y="425"/>
                    <a:pt x="576" y="647"/>
                  </a:cubicBezTo>
                  <a:cubicBezTo>
                    <a:pt x="1068" y="1326"/>
                    <a:pt x="1176" y="2037"/>
                    <a:pt x="748" y="2755"/>
                  </a:cubicBezTo>
                  <a:cubicBezTo>
                    <a:pt x="439" y="3274"/>
                    <a:pt x="353" y="3799"/>
                    <a:pt x="526" y="4351"/>
                  </a:cubicBezTo>
                  <a:cubicBezTo>
                    <a:pt x="728" y="4994"/>
                    <a:pt x="1111" y="5545"/>
                    <a:pt x="1858" y="5934"/>
                  </a:cubicBezTo>
                  <a:cubicBezTo>
                    <a:pt x="2263" y="6146"/>
                    <a:pt x="2566" y="6437"/>
                    <a:pt x="2778" y="6779"/>
                  </a:cubicBezTo>
                  <a:cubicBezTo>
                    <a:pt x="3170" y="7406"/>
                    <a:pt x="3313" y="8065"/>
                    <a:pt x="3264" y="8757"/>
                  </a:cubicBezTo>
                  <a:cubicBezTo>
                    <a:pt x="3235" y="9181"/>
                    <a:pt x="3144" y="9603"/>
                    <a:pt x="3150" y="10029"/>
                  </a:cubicBezTo>
                  <a:cubicBezTo>
                    <a:pt x="3160" y="10503"/>
                    <a:pt x="3293" y="10943"/>
                    <a:pt x="3741" y="11299"/>
                  </a:cubicBezTo>
                  <a:cubicBezTo>
                    <a:pt x="3839" y="11380"/>
                    <a:pt x="3927" y="11478"/>
                    <a:pt x="4048" y="11534"/>
                  </a:cubicBezTo>
                  <a:cubicBezTo>
                    <a:pt x="4759" y="11883"/>
                    <a:pt x="5245" y="12392"/>
                    <a:pt x="5768" y="12879"/>
                  </a:cubicBezTo>
                  <a:cubicBezTo>
                    <a:pt x="6770" y="13805"/>
                    <a:pt x="7018" y="14857"/>
                    <a:pt x="6636" y="16002"/>
                  </a:cubicBezTo>
                  <a:cubicBezTo>
                    <a:pt x="6485" y="16459"/>
                    <a:pt x="6211" y="16883"/>
                    <a:pt x="6029" y="17333"/>
                  </a:cubicBezTo>
                  <a:cubicBezTo>
                    <a:pt x="5891" y="17670"/>
                    <a:pt x="5741" y="18009"/>
                    <a:pt x="5885" y="18371"/>
                  </a:cubicBezTo>
                  <a:cubicBezTo>
                    <a:pt x="6048" y="18786"/>
                    <a:pt x="6394" y="19099"/>
                    <a:pt x="6822" y="19370"/>
                  </a:cubicBezTo>
                  <a:cubicBezTo>
                    <a:pt x="7275" y="19657"/>
                    <a:pt x="7794" y="19866"/>
                    <a:pt x="8294" y="20101"/>
                  </a:cubicBezTo>
                  <a:cubicBezTo>
                    <a:pt x="9214" y="20525"/>
                    <a:pt x="9899" y="21112"/>
                    <a:pt x="10343" y="21856"/>
                  </a:cubicBezTo>
                  <a:cubicBezTo>
                    <a:pt x="10526" y="22163"/>
                    <a:pt x="10604" y="22490"/>
                    <a:pt x="10653" y="22820"/>
                  </a:cubicBezTo>
                  <a:lnTo>
                    <a:pt x="24053" y="22820"/>
                  </a:lnTo>
                  <a:cubicBezTo>
                    <a:pt x="23893" y="22659"/>
                    <a:pt x="23733" y="22496"/>
                    <a:pt x="23593" y="22323"/>
                  </a:cubicBezTo>
                  <a:cubicBezTo>
                    <a:pt x="22937" y="21534"/>
                    <a:pt x="22183" y="20787"/>
                    <a:pt x="21746" y="19898"/>
                  </a:cubicBezTo>
                  <a:cubicBezTo>
                    <a:pt x="21628" y="19663"/>
                    <a:pt x="21386" y="19504"/>
                    <a:pt x="21097" y="19383"/>
                  </a:cubicBezTo>
                  <a:cubicBezTo>
                    <a:pt x="20675" y="19213"/>
                    <a:pt x="20222" y="19112"/>
                    <a:pt x="19768" y="19011"/>
                  </a:cubicBezTo>
                  <a:cubicBezTo>
                    <a:pt x="19021" y="18848"/>
                    <a:pt x="18253" y="18730"/>
                    <a:pt x="17520" y="18528"/>
                  </a:cubicBezTo>
                  <a:cubicBezTo>
                    <a:pt x="16054" y="18123"/>
                    <a:pt x="15196" y="17148"/>
                    <a:pt x="15310" y="16018"/>
                  </a:cubicBezTo>
                  <a:cubicBezTo>
                    <a:pt x="15375" y="15366"/>
                    <a:pt x="15265" y="14726"/>
                    <a:pt x="14968" y="14109"/>
                  </a:cubicBezTo>
                  <a:cubicBezTo>
                    <a:pt x="14661" y="13476"/>
                    <a:pt x="14126" y="13029"/>
                    <a:pt x="13251" y="12837"/>
                  </a:cubicBezTo>
                  <a:cubicBezTo>
                    <a:pt x="12833" y="12745"/>
                    <a:pt x="12409" y="12680"/>
                    <a:pt x="11981" y="12631"/>
                  </a:cubicBezTo>
                  <a:cubicBezTo>
                    <a:pt x="10640" y="12484"/>
                    <a:pt x="9798" y="11870"/>
                    <a:pt x="9276" y="10963"/>
                  </a:cubicBezTo>
                  <a:cubicBezTo>
                    <a:pt x="9064" y="10597"/>
                    <a:pt x="8988" y="10210"/>
                    <a:pt x="8988" y="9808"/>
                  </a:cubicBezTo>
                  <a:cubicBezTo>
                    <a:pt x="8988" y="9227"/>
                    <a:pt x="9047" y="8639"/>
                    <a:pt x="8862" y="8068"/>
                  </a:cubicBezTo>
                  <a:cubicBezTo>
                    <a:pt x="8604" y="7259"/>
                    <a:pt x="8065" y="6574"/>
                    <a:pt x="7109" y="6133"/>
                  </a:cubicBezTo>
                  <a:cubicBezTo>
                    <a:pt x="6322" y="5768"/>
                    <a:pt x="5432" y="5592"/>
                    <a:pt x="4537" y="5451"/>
                  </a:cubicBezTo>
                  <a:cubicBezTo>
                    <a:pt x="3983" y="5363"/>
                    <a:pt x="3424" y="5291"/>
                    <a:pt x="2889" y="5147"/>
                  </a:cubicBezTo>
                  <a:cubicBezTo>
                    <a:pt x="2263" y="4985"/>
                    <a:pt x="1861" y="4677"/>
                    <a:pt x="1734" y="4175"/>
                  </a:cubicBezTo>
                  <a:cubicBezTo>
                    <a:pt x="1646" y="3826"/>
                    <a:pt x="1688" y="3477"/>
                    <a:pt x="1760" y="3131"/>
                  </a:cubicBezTo>
                  <a:cubicBezTo>
                    <a:pt x="1835" y="2762"/>
                    <a:pt x="1913" y="2393"/>
                    <a:pt x="1894" y="2014"/>
                  </a:cubicBezTo>
                  <a:cubicBezTo>
                    <a:pt x="1877" y="1711"/>
                    <a:pt x="1855" y="1404"/>
                    <a:pt x="1623" y="1140"/>
                  </a:cubicBezTo>
                  <a:cubicBezTo>
                    <a:pt x="1349" y="823"/>
                    <a:pt x="1049" y="520"/>
                    <a:pt x="680" y="258"/>
                  </a:cubicBezTo>
                  <a:cubicBezTo>
                    <a:pt x="493" y="125"/>
                    <a:pt x="269" y="5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9"/>
            <p:cNvSpPr/>
            <p:nvPr/>
          </p:nvSpPr>
          <p:spPr>
            <a:xfrm>
              <a:off x="1046981" y="0"/>
              <a:ext cx="3373843" cy="2547875"/>
            </a:xfrm>
            <a:custGeom>
              <a:avLst/>
              <a:gdLst/>
              <a:ahLst/>
              <a:cxnLst/>
              <a:rect l="l" t="t" r="r" b="b"/>
              <a:pathLst>
                <a:path w="30088" h="22722" extrusionOk="0">
                  <a:moveTo>
                    <a:pt x="0" y="1"/>
                  </a:moveTo>
                  <a:cubicBezTo>
                    <a:pt x="366" y="193"/>
                    <a:pt x="705" y="409"/>
                    <a:pt x="1009" y="666"/>
                  </a:cubicBezTo>
                  <a:cubicBezTo>
                    <a:pt x="2148" y="1645"/>
                    <a:pt x="3035" y="2736"/>
                    <a:pt x="3580" y="3979"/>
                  </a:cubicBezTo>
                  <a:cubicBezTo>
                    <a:pt x="3975" y="4882"/>
                    <a:pt x="4683" y="5601"/>
                    <a:pt x="5760" y="6097"/>
                  </a:cubicBezTo>
                  <a:cubicBezTo>
                    <a:pt x="6417" y="6400"/>
                    <a:pt x="7154" y="6580"/>
                    <a:pt x="7869" y="6786"/>
                  </a:cubicBezTo>
                  <a:cubicBezTo>
                    <a:pt x="8372" y="6932"/>
                    <a:pt x="8896" y="7043"/>
                    <a:pt x="9347" y="7278"/>
                  </a:cubicBezTo>
                  <a:cubicBezTo>
                    <a:pt x="10336" y="7800"/>
                    <a:pt x="10865" y="8535"/>
                    <a:pt x="11077" y="9419"/>
                  </a:cubicBezTo>
                  <a:cubicBezTo>
                    <a:pt x="11201" y="9919"/>
                    <a:pt x="11266" y="10431"/>
                    <a:pt x="11461" y="10921"/>
                  </a:cubicBezTo>
                  <a:cubicBezTo>
                    <a:pt x="11732" y="11603"/>
                    <a:pt x="12199" y="12219"/>
                    <a:pt x="12633" y="12846"/>
                  </a:cubicBezTo>
                  <a:cubicBezTo>
                    <a:pt x="12878" y="13198"/>
                    <a:pt x="13296" y="13407"/>
                    <a:pt x="13785" y="13534"/>
                  </a:cubicBezTo>
                  <a:cubicBezTo>
                    <a:pt x="14180" y="13639"/>
                    <a:pt x="14588" y="13678"/>
                    <a:pt x="15006" y="13678"/>
                  </a:cubicBezTo>
                  <a:cubicBezTo>
                    <a:pt x="15558" y="13678"/>
                    <a:pt x="16067" y="13769"/>
                    <a:pt x="16471" y="14076"/>
                  </a:cubicBezTo>
                  <a:cubicBezTo>
                    <a:pt x="16997" y="14474"/>
                    <a:pt x="17470" y="14908"/>
                    <a:pt x="17872" y="15382"/>
                  </a:cubicBezTo>
                  <a:cubicBezTo>
                    <a:pt x="18233" y="15819"/>
                    <a:pt x="18459" y="16312"/>
                    <a:pt x="18815" y="16753"/>
                  </a:cubicBezTo>
                  <a:cubicBezTo>
                    <a:pt x="19196" y="17232"/>
                    <a:pt x="19581" y="17715"/>
                    <a:pt x="20228" y="18015"/>
                  </a:cubicBezTo>
                  <a:cubicBezTo>
                    <a:pt x="21507" y="18609"/>
                    <a:pt x="22855" y="19076"/>
                    <a:pt x="24379" y="19161"/>
                  </a:cubicBezTo>
                  <a:cubicBezTo>
                    <a:pt x="24996" y="19196"/>
                    <a:pt x="25489" y="19396"/>
                    <a:pt x="25942" y="19705"/>
                  </a:cubicBezTo>
                  <a:cubicBezTo>
                    <a:pt x="26602" y="20156"/>
                    <a:pt x="27052" y="20711"/>
                    <a:pt x="27466" y="21292"/>
                  </a:cubicBezTo>
                  <a:cubicBezTo>
                    <a:pt x="27845" y="21830"/>
                    <a:pt x="28370" y="22267"/>
                    <a:pt x="29098" y="22549"/>
                  </a:cubicBezTo>
                  <a:cubicBezTo>
                    <a:pt x="29386" y="22659"/>
                    <a:pt x="29696" y="22721"/>
                    <a:pt x="30054" y="22721"/>
                  </a:cubicBezTo>
                  <a:cubicBezTo>
                    <a:pt x="30065" y="22721"/>
                    <a:pt x="30076" y="22721"/>
                    <a:pt x="30087" y="22721"/>
                  </a:cubicBezTo>
                  <a:cubicBezTo>
                    <a:pt x="30041" y="22682"/>
                    <a:pt x="30021" y="22662"/>
                    <a:pt x="29999" y="22647"/>
                  </a:cubicBezTo>
                  <a:cubicBezTo>
                    <a:pt x="29669" y="22408"/>
                    <a:pt x="29398" y="22134"/>
                    <a:pt x="29131" y="21853"/>
                  </a:cubicBezTo>
                  <a:cubicBezTo>
                    <a:pt x="28938" y="21654"/>
                    <a:pt x="28804" y="21436"/>
                    <a:pt x="28762" y="21187"/>
                  </a:cubicBezTo>
                  <a:cubicBezTo>
                    <a:pt x="28690" y="20763"/>
                    <a:pt x="28697" y="20342"/>
                    <a:pt x="28785" y="19918"/>
                  </a:cubicBezTo>
                  <a:cubicBezTo>
                    <a:pt x="28853" y="19592"/>
                    <a:pt x="28941" y="19268"/>
                    <a:pt x="28922" y="18939"/>
                  </a:cubicBezTo>
                  <a:cubicBezTo>
                    <a:pt x="28876" y="18198"/>
                    <a:pt x="28510" y="17973"/>
                    <a:pt x="27851" y="17797"/>
                  </a:cubicBezTo>
                  <a:cubicBezTo>
                    <a:pt x="27607" y="17732"/>
                    <a:pt x="27355" y="17679"/>
                    <a:pt x="27101" y="17640"/>
                  </a:cubicBezTo>
                  <a:cubicBezTo>
                    <a:pt x="26223" y="17509"/>
                    <a:pt x="25355" y="17366"/>
                    <a:pt x="24513" y="17128"/>
                  </a:cubicBezTo>
                  <a:cubicBezTo>
                    <a:pt x="22868" y="16667"/>
                    <a:pt x="21980" y="15750"/>
                    <a:pt x="21693" y="14471"/>
                  </a:cubicBezTo>
                  <a:cubicBezTo>
                    <a:pt x="21579" y="13962"/>
                    <a:pt x="21615" y="13450"/>
                    <a:pt x="21618" y="12937"/>
                  </a:cubicBezTo>
                  <a:cubicBezTo>
                    <a:pt x="21618" y="12594"/>
                    <a:pt x="21556" y="12258"/>
                    <a:pt x="21383" y="11942"/>
                  </a:cubicBezTo>
                  <a:cubicBezTo>
                    <a:pt x="20985" y="11204"/>
                    <a:pt x="20368" y="10624"/>
                    <a:pt x="19294" y="10411"/>
                  </a:cubicBezTo>
                  <a:cubicBezTo>
                    <a:pt x="18876" y="10330"/>
                    <a:pt x="18446" y="10281"/>
                    <a:pt x="18021" y="10219"/>
                  </a:cubicBezTo>
                  <a:cubicBezTo>
                    <a:pt x="16834" y="10049"/>
                    <a:pt x="16021" y="9550"/>
                    <a:pt x="15626" y="8669"/>
                  </a:cubicBezTo>
                  <a:cubicBezTo>
                    <a:pt x="15319" y="7987"/>
                    <a:pt x="15231" y="7288"/>
                    <a:pt x="15303" y="6574"/>
                  </a:cubicBezTo>
                  <a:cubicBezTo>
                    <a:pt x="15316" y="6446"/>
                    <a:pt x="15326" y="6319"/>
                    <a:pt x="15306" y="6194"/>
                  </a:cubicBezTo>
                  <a:cubicBezTo>
                    <a:pt x="15215" y="5656"/>
                    <a:pt x="14814" y="5251"/>
                    <a:pt x="14314" y="4896"/>
                  </a:cubicBezTo>
                  <a:cubicBezTo>
                    <a:pt x="13782" y="4521"/>
                    <a:pt x="13106" y="4370"/>
                    <a:pt x="12431" y="4230"/>
                  </a:cubicBezTo>
                  <a:cubicBezTo>
                    <a:pt x="11684" y="4077"/>
                    <a:pt x="10930" y="3950"/>
                    <a:pt x="10202" y="3747"/>
                  </a:cubicBezTo>
                  <a:cubicBezTo>
                    <a:pt x="9618" y="3584"/>
                    <a:pt x="9086" y="3365"/>
                    <a:pt x="8851" y="2892"/>
                  </a:cubicBezTo>
                  <a:cubicBezTo>
                    <a:pt x="8610" y="2412"/>
                    <a:pt x="8280" y="1969"/>
                    <a:pt x="7908" y="1541"/>
                  </a:cubicBezTo>
                  <a:cubicBezTo>
                    <a:pt x="7458" y="1025"/>
                    <a:pt x="7043" y="493"/>
                    <a:pt x="6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9"/>
            <p:cNvSpPr/>
            <p:nvPr/>
          </p:nvSpPr>
          <p:spPr>
            <a:xfrm>
              <a:off x="4717414" y="0"/>
              <a:ext cx="3372721" cy="2548211"/>
            </a:xfrm>
            <a:custGeom>
              <a:avLst/>
              <a:gdLst/>
              <a:ahLst/>
              <a:cxnLst/>
              <a:rect l="l" t="t" r="r" b="b"/>
              <a:pathLst>
                <a:path w="30078" h="22725" extrusionOk="0">
                  <a:moveTo>
                    <a:pt x="23534" y="1"/>
                  </a:moveTo>
                  <a:cubicBezTo>
                    <a:pt x="23146" y="383"/>
                    <a:pt x="22813" y="794"/>
                    <a:pt x="22467" y="1198"/>
                  </a:cubicBezTo>
                  <a:cubicBezTo>
                    <a:pt x="21994" y="1746"/>
                    <a:pt x="21517" y="2295"/>
                    <a:pt x="21210" y="2918"/>
                  </a:cubicBezTo>
                  <a:cubicBezTo>
                    <a:pt x="21067" y="3212"/>
                    <a:pt x="20783" y="3414"/>
                    <a:pt x="20424" y="3561"/>
                  </a:cubicBezTo>
                  <a:cubicBezTo>
                    <a:pt x="20182" y="3659"/>
                    <a:pt x="19931" y="3737"/>
                    <a:pt x="19670" y="3802"/>
                  </a:cubicBezTo>
                  <a:cubicBezTo>
                    <a:pt x="18874" y="4008"/>
                    <a:pt x="18051" y="4138"/>
                    <a:pt x="17245" y="4319"/>
                  </a:cubicBezTo>
                  <a:cubicBezTo>
                    <a:pt x="16520" y="4478"/>
                    <a:pt x="15878" y="4733"/>
                    <a:pt x="15392" y="5190"/>
                  </a:cubicBezTo>
                  <a:cubicBezTo>
                    <a:pt x="14941" y="5614"/>
                    <a:pt x="14706" y="6074"/>
                    <a:pt x="14774" y="6632"/>
                  </a:cubicBezTo>
                  <a:cubicBezTo>
                    <a:pt x="14869" y="7369"/>
                    <a:pt x="14752" y="8098"/>
                    <a:pt x="14386" y="8792"/>
                  </a:cubicBezTo>
                  <a:cubicBezTo>
                    <a:pt x="14080" y="9380"/>
                    <a:pt x="13590" y="9830"/>
                    <a:pt x="12787" y="10056"/>
                  </a:cubicBezTo>
                  <a:cubicBezTo>
                    <a:pt x="12412" y="10160"/>
                    <a:pt x="12024" y="10228"/>
                    <a:pt x="11629" y="10284"/>
                  </a:cubicBezTo>
                  <a:cubicBezTo>
                    <a:pt x="11146" y="10350"/>
                    <a:pt x="10646" y="10389"/>
                    <a:pt x="10209" y="10577"/>
                  </a:cubicBezTo>
                  <a:cubicBezTo>
                    <a:pt x="9109" y="11061"/>
                    <a:pt x="8567" y="11811"/>
                    <a:pt x="8472" y="12754"/>
                  </a:cubicBezTo>
                  <a:cubicBezTo>
                    <a:pt x="8410" y="13352"/>
                    <a:pt x="8515" y="13962"/>
                    <a:pt x="8374" y="14560"/>
                  </a:cubicBezTo>
                  <a:cubicBezTo>
                    <a:pt x="8166" y="15441"/>
                    <a:pt x="7615" y="16181"/>
                    <a:pt x="6651" y="16706"/>
                  </a:cubicBezTo>
                  <a:cubicBezTo>
                    <a:pt x="5855" y="17144"/>
                    <a:pt x="4905" y="17320"/>
                    <a:pt x="3962" y="17490"/>
                  </a:cubicBezTo>
                  <a:cubicBezTo>
                    <a:pt x="3405" y="17588"/>
                    <a:pt x="2833" y="17643"/>
                    <a:pt x="2289" y="17780"/>
                  </a:cubicBezTo>
                  <a:cubicBezTo>
                    <a:pt x="1580" y="17960"/>
                    <a:pt x="1182" y="18202"/>
                    <a:pt x="1159" y="18981"/>
                  </a:cubicBezTo>
                  <a:cubicBezTo>
                    <a:pt x="1143" y="19402"/>
                    <a:pt x="1299" y="19814"/>
                    <a:pt x="1345" y="20231"/>
                  </a:cubicBezTo>
                  <a:cubicBezTo>
                    <a:pt x="1414" y="20900"/>
                    <a:pt x="1375" y="21550"/>
                    <a:pt x="728" y="22085"/>
                  </a:cubicBezTo>
                  <a:cubicBezTo>
                    <a:pt x="640" y="22153"/>
                    <a:pt x="572" y="22235"/>
                    <a:pt x="487" y="22307"/>
                  </a:cubicBezTo>
                  <a:cubicBezTo>
                    <a:pt x="334" y="22444"/>
                    <a:pt x="177" y="22574"/>
                    <a:pt x="1" y="22725"/>
                  </a:cubicBezTo>
                  <a:cubicBezTo>
                    <a:pt x="464" y="22718"/>
                    <a:pt x="862" y="22627"/>
                    <a:pt x="1224" y="22451"/>
                  </a:cubicBezTo>
                  <a:cubicBezTo>
                    <a:pt x="1861" y="22137"/>
                    <a:pt x="2340" y="21716"/>
                    <a:pt x="2683" y="21204"/>
                  </a:cubicBezTo>
                  <a:cubicBezTo>
                    <a:pt x="3065" y="20630"/>
                    <a:pt x="3538" y="20110"/>
                    <a:pt x="4178" y="19680"/>
                  </a:cubicBezTo>
                  <a:cubicBezTo>
                    <a:pt x="4580" y="19409"/>
                    <a:pt x="5010" y="19213"/>
                    <a:pt x="5559" y="19177"/>
                  </a:cubicBezTo>
                  <a:cubicBezTo>
                    <a:pt x="5970" y="19148"/>
                    <a:pt x="6377" y="19102"/>
                    <a:pt x="6782" y="19033"/>
                  </a:cubicBezTo>
                  <a:cubicBezTo>
                    <a:pt x="7767" y="18871"/>
                    <a:pt x="8645" y="18521"/>
                    <a:pt x="9527" y="18169"/>
                  </a:cubicBezTo>
                  <a:cubicBezTo>
                    <a:pt x="10039" y="17963"/>
                    <a:pt x="10444" y="17669"/>
                    <a:pt x="10780" y="17313"/>
                  </a:cubicBezTo>
                  <a:cubicBezTo>
                    <a:pt x="11155" y="16925"/>
                    <a:pt x="11478" y="16511"/>
                    <a:pt x="11733" y="16070"/>
                  </a:cubicBezTo>
                  <a:cubicBezTo>
                    <a:pt x="12167" y="15316"/>
                    <a:pt x="12826" y="14683"/>
                    <a:pt x="13577" y="14102"/>
                  </a:cubicBezTo>
                  <a:cubicBezTo>
                    <a:pt x="13864" y="13877"/>
                    <a:pt x="14214" y="13740"/>
                    <a:pt x="14631" y="13704"/>
                  </a:cubicBezTo>
                  <a:cubicBezTo>
                    <a:pt x="14944" y="13674"/>
                    <a:pt x="15258" y="13688"/>
                    <a:pt x="15571" y="13659"/>
                  </a:cubicBezTo>
                  <a:cubicBezTo>
                    <a:pt x="16455" y="13573"/>
                    <a:pt x="17180" y="13306"/>
                    <a:pt x="17588" y="12663"/>
                  </a:cubicBezTo>
                  <a:cubicBezTo>
                    <a:pt x="17711" y="12467"/>
                    <a:pt x="17832" y="12272"/>
                    <a:pt x="17963" y="12079"/>
                  </a:cubicBezTo>
                  <a:cubicBezTo>
                    <a:pt x="18338" y="11534"/>
                    <a:pt x="18662" y="10976"/>
                    <a:pt x="18792" y="10362"/>
                  </a:cubicBezTo>
                  <a:cubicBezTo>
                    <a:pt x="18886" y="9919"/>
                    <a:pt x="18962" y="9472"/>
                    <a:pt x="19121" y="9034"/>
                  </a:cubicBezTo>
                  <a:cubicBezTo>
                    <a:pt x="19500" y="8015"/>
                    <a:pt x="20323" y="7304"/>
                    <a:pt x="21647" y="6939"/>
                  </a:cubicBezTo>
                  <a:cubicBezTo>
                    <a:pt x="22215" y="6782"/>
                    <a:pt x="22780" y="6616"/>
                    <a:pt x="23348" y="6453"/>
                  </a:cubicBezTo>
                  <a:cubicBezTo>
                    <a:pt x="24928" y="5999"/>
                    <a:pt x="25972" y="5170"/>
                    <a:pt x="26514" y="3950"/>
                  </a:cubicBezTo>
                  <a:cubicBezTo>
                    <a:pt x="26898" y="3085"/>
                    <a:pt x="27421" y="2266"/>
                    <a:pt x="28165" y="1534"/>
                  </a:cubicBezTo>
                  <a:cubicBezTo>
                    <a:pt x="28677" y="1029"/>
                    <a:pt x="29163" y="506"/>
                    <a:pt x="29852" y="121"/>
                  </a:cubicBezTo>
                  <a:cubicBezTo>
                    <a:pt x="29927" y="79"/>
                    <a:pt x="30002" y="40"/>
                    <a:pt x="300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9"/>
            <p:cNvSpPr/>
            <p:nvPr/>
          </p:nvSpPr>
          <p:spPr>
            <a:xfrm>
              <a:off x="1034086" y="2588354"/>
              <a:ext cx="3389205" cy="2555163"/>
            </a:xfrm>
            <a:custGeom>
              <a:avLst/>
              <a:gdLst/>
              <a:ahLst/>
              <a:cxnLst/>
              <a:rect l="l" t="t" r="r" b="b"/>
              <a:pathLst>
                <a:path w="30225" h="22787" extrusionOk="0">
                  <a:moveTo>
                    <a:pt x="30225" y="1"/>
                  </a:moveTo>
                  <a:cubicBezTo>
                    <a:pt x="29732" y="4"/>
                    <a:pt x="29337" y="95"/>
                    <a:pt x="28978" y="272"/>
                  </a:cubicBezTo>
                  <a:cubicBezTo>
                    <a:pt x="28345" y="582"/>
                    <a:pt x="27865" y="996"/>
                    <a:pt x="27526" y="1502"/>
                  </a:cubicBezTo>
                  <a:cubicBezTo>
                    <a:pt x="27137" y="2073"/>
                    <a:pt x="26674" y="2599"/>
                    <a:pt x="26038" y="3033"/>
                  </a:cubicBezTo>
                  <a:cubicBezTo>
                    <a:pt x="25610" y="3323"/>
                    <a:pt x="25143" y="3522"/>
                    <a:pt x="24563" y="3554"/>
                  </a:cubicBezTo>
                  <a:cubicBezTo>
                    <a:pt x="24370" y="3568"/>
                    <a:pt x="24177" y="3584"/>
                    <a:pt x="23988" y="3607"/>
                  </a:cubicBezTo>
                  <a:cubicBezTo>
                    <a:pt x="22852" y="3727"/>
                    <a:pt x="21834" y="4087"/>
                    <a:pt x="20832" y="4485"/>
                  </a:cubicBezTo>
                  <a:cubicBezTo>
                    <a:pt x="20225" y="4723"/>
                    <a:pt x="19736" y="5053"/>
                    <a:pt x="19347" y="5477"/>
                  </a:cubicBezTo>
                  <a:cubicBezTo>
                    <a:pt x="18985" y="5872"/>
                    <a:pt x="18672" y="6289"/>
                    <a:pt x="18414" y="6730"/>
                  </a:cubicBezTo>
                  <a:cubicBezTo>
                    <a:pt x="17983" y="7461"/>
                    <a:pt x="17327" y="8071"/>
                    <a:pt x="16596" y="8639"/>
                  </a:cubicBezTo>
                  <a:cubicBezTo>
                    <a:pt x="16319" y="8851"/>
                    <a:pt x="15979" y="8991"/>
                    <a:pt x="15575" y="9014"/>
                  </a:cubicBezTo>
                  <a:cubicBezTo>
                    <a:pt x="15255" y="9034"/>
                    <a:pt x="14932" y="9037"/>
                    <a:pt x="14615" y="9067"/>
                  </a:cubicBezTo>
                  <a:cubicBezTo>
                    <a:pt x="13763" y="9145"/>
                    <a:pt x="13049" y="9396"/>
                    <a:pt x="12644" y="10013"/>
                  </a:cubicBezTo>
                  <a:cubicBezTo>
                    <a:pt x="12501" y="10228"/>
                    <a:pt x="12367" y="10451"/>
                    <a:pt x="12220" y="10666"/>
                  </a:cubicBezTo>
                  <a:cubicBezTo>
                    <a:pt x="11847" y="11204"/>
                    <a:pt x="11528" y="11759"/>
                    <a:pt x="11400" y="12366"/>
                  </a:cubicBezTo>
                  <a:cubicBezTo>
                    <a:pt x="11306" y="12807"/>
                    <a:pt x="11231" y="13247"/>
                    <a:pt x="11074" y="13678"/>
                  </a:cubicBezTo>
                  <a:cubicBezTo>
                    <a:pt x="10699" y="14706"/>
                    <a:pt x="9877" y="15420"/>
                    <a:pt x="8541" y="15783"/>
                  </a:cubicBezTo>
                  <a:cubicBezTo>
                    <a:pt x="7938" y="15946"/>
                    <a:pt x="7344" y="16122"/>
                    <a:pt x="6750" y="16302"/>
                  </a:cubicBezTo>
                  <a:cubicBezTo>
                    <a:pt x="5304" y="16736"/>
                    <a:pt x="4292" y="17490"/>
                    <a:pt x="3768" y="18606"/>
                  </a:cubicBezTo>
                  <a:cubicBezTo>
                    <a:pt x="3497" y="19177"/>
                    <a:pt x="3200" y="19742"/>
                    <a:pt x="2811" y="20273"/>
                  </a:cubicBezTo>
                  <a:cubicBezTo>
                    <a:pt x="2275" y="21005"/>
                    <a:pt x="1614" y="21664"/>
                    <a:pt x="853" y="22268"/>
                  </a:cubicBezTo>
                  <a:cubicBezTo>
                    <a:pt x="598" y="22470"/>
                    <a:pt x="308" y="22636"/>
                    <a:pt x="1" y="22787"/>
                  </a:cubicBezTo>
                  <a:lnTo>
                    <a:pt x="6593" y="22787"/>
                  </a:lnTo>
                  <a:cubicBezTo>
                    <a:pt x="7005" y="22395"/>
                    <a:pt x="7347" y="21971"/>
                    <a:pt x="7710" y="21549"/>
                  </a:cubicBezTo>
                  <a:cubicBezTo>
                    <a:pt x="8189" y="20992"/>
                    <a:pt x="8675" y="20433"/>
                    <a:pt x="8986" y="19800"/>
                  </a:cubicBezTo>
                  <a:cubicBezTo>
                    <a:pt x="9113" y="19536"/>
                    <a:pt x="9364" y="19341"/>
                    <a:pt x="9687" y="19200"/>
                  </a:cubicBezTo>
                  <a:cubicBezTo>
                    <a:pt x="9948" y="19082"/>
                    <a:pt x="10222" y="18994"/>
                    <a:pt x="10510" y="18922"/>
                  </a:cubicBezTo>
                  <a:cubicBezTo>
                    <a:pt x="11267" y="18730"/>
                    <a:pt x="12050" y="18596"/>
                    <a:pt x="12820" y="18433"/>
                  </a:cubicBezTo>
                  <a:cubicBezTo>
                    <a:pt x="13590" y="18270"/>
                    <a:pt x="14292" y="18022"/>
                    <a:pt x="14807" y="17529"/>
                  </a:cubicBezTo>
                  <a:cubicBezTo>
                    <a:pt x="15223" y="17131"/>
                    <a:pt x="15490" y="16703"/>
                    <a:pt x="15425" y="16178"/>
                  </a:cubicBezTo>
                  <a:cubicBezTo>
                    <a:pt x="15336" y="15463"/>
                    <a:pt x="15421" y="14762"/>
                    <a:pt x="15732" y="14079"/>
                  </a:cubicBezTo>
                  <a:cubicBezTo>
                    <a:pt x="16054" y="13371"/>
                    <a:pt x="16622" y="12843"/>
                    <a:pt x="17601" y="12614"/>
                  </a:cubicBezTo>
                  <a:cubicBezTo>
                    <a:pt x="17987" y="12522"/>
                    <a:pt x="18375" y="12451"/>
                    <a:pt x="18773" y="12415"/>
                  </a:cubicBezTo>
                  <a:cubicBezTo>
                    <a:pt x="20202" y="12287"/>
                    <a:pt x="21090" y="11665"/>
                    <a:pt x="21553" y="10659"/>
                  </a:cubicBezTo>
                  <a:cubicBezTo>
                    <a:pt x="21677" y="10398"/>
                    <a:pt x="21730" y="10124"/>
                    <a:pt x="21730" y="9840"/>
                  </a:cubicBezTo>
                  <a:cubicBezTo>
                    <a:pt x="21736" y="9223"/>
                    <a:pt x="21665" y="8600"/>
                    <a:pt x="21867" y="7993"/>
                  </a:cubicBezTo>
                  <a:cubicBezTo>
                    <a:pt x="22213" y="6939"/>
                    <a:pt x="22966" y="6119"/>
                    <a:pt x="24337" y="5685"/>
                  </a:cubicBezTo>
                  <a:cubicBezTo>
                    <a:pt x="25013" y="5470"/>
                    <a:pt x="25705" y="5310"/>
                    <a:pt x="26419" y="5203"/>
                  </a:cubicBezTo>
                  <a:cubicBezTo>
                    <a:pt x="27017" y="5114"/>
                    <a:pt x="27613" y="5039"/>
                    <a:pt x="28178" y="4863"/>
                  </a:cubicBezTo>
                  <a:cubicBezTo>
                    <a:pt x="28603" y="4729"/>
                    <a:pt x="28867" y="4501"/>
                    <a:pt x="28975" y="4155"/>
                  </a:cubicBezTo>
                  <a:cubicBezTo>
                    <a:pt x="29095" y="3757"/>
                    <a:pt x="29020" y="3369"/>
                    <a:pt x="28932" y="2977"/>
                  </a:cubicBezTo>
                  <a:cubicBezTo>
                    <a:pt x="28828" y="2501"/>
                    <a:pt x="28792" y="2024"/>
                    <a:pt x="28877" y="1541"/>
                  </a:cubicBezTo>
                  <a:cubicBezTo>
                    <a:pt x="28939" y="1172"/>
                    <a:pt x="29216" y="888"/>
                    <a:pt x="29503" y="608"/>
                  </a:cubicBezTo>
                  <a:cubicBezTo>
                    <a:pt x="29713" y="402"/>
                    <a:pt x="29934" y="203"/>
                    <a:pt x="30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9"/>
            <p:cNvSpPr/>
            <p:nvPr/>
          </p:nvSpPr>
          <p:spPr>
            <a:xfrm>
              <a:off x="4717414" y="2588803"/>
              <a:ext cx="3386289" cy="2554715"/>
            </a:xfrm>
            <a:custGeom>
              <a:avLst/>
              <a:gdLst/>
              <a:ahLst/>
              <a:cxnLst/>
              <a:rect l="l" t="t" r="r" b="b"/>
              <a:pathLst>
                <a:path w="30199" h="22783" extrusionOk="0">
                  <a:moveTo>
                    <a:pt x="166" y="0"/>
                  </a:moveTo>
                  <a:cubicBezTo>
                    <a:pt x="113" y="0"/>
                    <a:pt x="58" y="4"/>
                    <a:pt x="1" y="13"/>
                  </a:cubicBezTo>
                  <a:cubicBezTo>
                    <a:pt x="206" y="167"/>
                    <a:pt x="385" y="307"/>
                    <a:pt x="546" y="463"/>
                  </a:cubicBezTo>
                  <a:cubicBezTo>
                    <a:pt x="869" y="780"/>
                    <a:pt x="1227" y="1080"/>
                    <a:pt x="1310" y="1498"/>
                  </a:cubicBezTo>
                  <a:cubicBezTo>
                    <a:pt x="1391" y="1925"/>
                    <a:pt x="1388" y="2353"/>
                    <a:pt x="1299" y="2783"/>
                  </a:cubicBezTo>
                  <a:cubicBezTo>
                    <a:pt x="1231" y="3116"/>
                    <a:pt x="1149" y="3449"/>
                    <a:pt x="1156" y="3792"/>
                  </a:cubicBezTo>
                  <a:cubicBezTo>
                    <a:pt x="1172" y="4383"/>
                    <a:pt x="1479" y="4722"/>
                    <a:pt x="2203" y="4915"/>
                  </a:cubicBezTo>
                  <a:cubicBezTo>
                    <a:pt x="2513" y="4996"/>
                    <a:pt x="2827" y="5068"/>
                    <a:pt x="3150" y="5107"/>
                  </a:cubicBezTo>
                  <a:cubicBezTo>
                    <a:pt x="3979" y="5215"/>
                    <a:pt x="4788" y="5378"/>
                    <a:pt x="5584" y="5594"/>
                  </a:cubicBezTo>
                  <a:cubicBezTo>
                    <a:pt x="7062" y="5995"/>
                    <a:pt x="7915" y="6817"/>
                    <a:pt x="8316" y="7933"/>
                  </a:cubicBezTo>
                  <a:cubicBezTo>
                    <a:pt x="8499" y="8442"/>
                    <a:pt x="8457" y="8968"/>
                    <a:pt x="8457" y="9490"/>
                  </a:cubicBezTo>
                  <a:cubicBezTo>
                    <a:pt x="8457" y="9869"/>
                    <a:pt x="8450" y="10254"/>
                    <a:pt x="8620" y="10616"/>
                  </a:cubicBezTo>
                  <a:cubicBezTo>
                    <a:pt x="8998" y="11429"/>
                    <a:pt x="9621" y="12072"/>
                    <a:pt x="10780" y="12307"/>
                  </a:cubicBezTo>
                  <a:cubicBezTo>
                    <a:pt x="11257" y="12401"/>
                    <a:pt x="11749" y="12450"/>
                    <a:pt x="12229" y="12532"/>
                  </a:cubicBezTo>
                  <a:cubicBezTo>
                    <a:pt x="13185" y="12691"/>
                    <a:pt x="13906" y="13086"/>
                    <a:pt x="14307" y="13782"/>
                  </a:cubicBezTo>
                  <a:cubicBezTo>
                    <a:pt x="14683" y="14434"/>
                    <a:pt x="14821" y="15116"/>
                    <a:pt x="14797" y="15824"/>
                  </a:cubicBezTo>
                  <a:cubicBezTo>
                    <a:pt x="14791" y="16056"/>
                    <a:pt x="14735" y="16288"/>
                    <a:pt x="14774" y="16523"/>
                  </a:cubicBezTo>
                  <a:cubicBezTo>
                    <a:pt x="14860" y="17061"/>
                    <a:pt x="15264" y="17466"/>
                    <a:pt x="15764" y="17822"/>
                  </a:cubicBezTo>
                  <a:cubicBezTo>
                    <a:pt x="16299" y="18204"/>
                    <a:pt x="16981" y="18347"/>
                    <a:pt x="17666" y="18491"/>
                  </a:cubicBezTo>
                  <a:cubicBezTo>
                    <a:pt x="18475" y="18661"/>
                    <a:pt x="19298" y="18795"/>
                    <a:pt x="20078" y="19033"/>
                  </a:cubicBezTo>
                  <a:cubicBezTo>
                    <a:pt x="20675" y="19212"/>
                    <a:pt x="21106" y="19506"/>
                    <a:pt x="21314" y="19979"/>
                  </a:cubicBezTo>
                  <a:cubicBezTo>
                    <a:pt x="21386" y="20135"/>
                    <a:pt x="21478" y="20289"/>
                    <a:pt x="21589" y="20433"/>
                  </a:cubicBezTo>
                  <a:cubicBezTo>
                    <a:pt x="22206" y="21242"/>
                    <a:pt x="22861" y="22035"/>
                    <a:pt x="23605" y="22783"/>
                  </a:cubicBezTo>
                  <a:lnTo>
                    <a:pt x="30198" y="22783"/>
                  </a:lnTo>
                  <a:cubicBezTo>
                    <a:pt x="29823" y="22600"/>
                    <a:pt x="29477" y="22387"/>
                    <a:pt x="29170" y="22133"/>
                  </a:cubicBezTo>
                  <a:cubicBezTo>
                    <a:pt x="27982" y="21141"/>
                    <a:pt x="27062" y="20022"/>
                    <a:pt x="26500" y="18745"/>
                  </a:cubicBezTo>
                  <a:cubicBezTo>
                    <a:pt x="26070" y="17763"/>
                    <a:pt x="25286" y="17006"/>
                    <a:pt x="24079" y="16520"/>
                  </a:cubicBezTo>
                  <a:cubicBezTo>
                    <a:pt x="23348" y="16226"/>
                    <a:pt x="22561" y="16027"/>
                    <a:pt x="21784" y="15815"/>
                  </a:cubicBezTo>
                  <a:cubicBezTo>
                    <a:pt x="21354" y="15701"/>
                    <a:pt x="20939" y="15567"/>
                    <a:pt x="20573" y="15355"/>
                  </a:cubicBezTo>
                  <a:cubicBezTo>
                    <a:pt x="19683" y="14833"/>
                    <a:pt x="19203" y="14131"/>
                    <a:pt x="19001" y="13306"/>
                  </a:cubicBezTo>
                  <a:cubicBezTo>
                    <a:pt x="18877" y="12796"/>
                    <a:pt x="18815" y="12280"/>
                    <a:pt x="18612" y="11784"/>
                  </a:cubicBezTo>
                  <a:cubicBezTo>
                    <a:pt x="18326" y="11093"/>
                    <a:pt x="17859" y="10459"/>
                    <a:pt x="17405" y="9823"/>
                  </a:cubicBezTo>
                  <a:cubicBezTo>
                    <a:pt x="17206" y="9549"/>
                    <a:pt x="16880" y="9370"/>
                    <a:pt x="16501" y="9245"/>
                  </a:cubicBezTo>
                  <a:cubicBezTo>
                    <a:pt x="16080" y="9108"/>
                    <a:pt x="15637" y="9043"/>
                    <a:pt x="15180" y="9043"/>
                  </a:cubicBezTo>
                  <a:cubicBezTo>
                    <a:pt x="15159" y="9043"/>
                    <a:pt x="15138" y="9043"/>
                    <a:pt x="15117" y="9043"/>
                  </a:cubicBezTo>
                  <a:cubicBezTo>
                    <a:pt x="15099" y="9043"/>
                    <a:pt x="15080" y="9043"/>
                    <a:pt x="15062" y="9043"/>
                  </a:cubicBezTo>
                  <a:cubicBezTo>
                    <a:pt x="14413" y="9043"/>
                    <a:pt x="13864" y="8882"/>
                    <a:pt x="13423" y="8508"/>
                  </a:cubicBezTo>
                  <a:cubicBezTo>
                    <a:pt x="12757" y="7943"/>
                    <a:pt x="12134" y="7359"/>
                    <a:pt x="11736" y="6654"/>
                  </a:cubicBezTo>
                  <a:cubicBezTo>
                    <a:pt x="11599" y="6413"/>
                    <a:pt x="11429" y="6184"/>
                    <a:pt x="11257" y="5956"/>
                  </a:cubicBezTo>
                  <a:cubicBezTo>
                    <a:pt x="10748" y="5277"/>
                    <a:pt x="10082" y="4735"/>
                    <a:pt x="9132" y="4380"/>
                  </a:cubicBezTo>
                  <a:cubicBezTo>
                    <a:pt x="8002" y="3958"/>
                    <a:pt x="6854" y="3616"/>
                    <a:pt x="5588" y="3544"/>
                  </a:cubicBezTo>
                  <a:cubicBezTo>
                    <a:pt x="5013" y="3515"/>
                    <a:pt x="4560" y="3303"/>
                    <a:pt x="4142" y="3015"/>
                  </a:cubicBezTo>
                  <a:cubicBezTo>
                    <a:pt x="3518" y="2591"/>
                    <a:pt x="3055" y="2082"/>
                    <a:pt x="2690" y="1521"/>
                  </a:cubicBezTo>
                  <a:cubicBezTo>
                    <a:pt x="2429" y="1126"/>
                    <a:pt x="2063" y="793"/>
                    <a:pt x="1632" y="499"/>
                  </a:cubicBezTo>
                  <a:cubicBezTo>
                    <a:pt x="1355" y="307"/>
                    <a:pt x="1035" y="156"/>
                    <a:pt x="670" y="78"/>
                  </a:cubicBezTo>
                  <a:cubicBezTo>
                    <a:pt x="509" y="43"/>
                    <a:pt x="346"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9"/>
            <p:cNvSpPr/>
            <p:nvPr/>
          </p:nvSpPr>
          <p:spPr>
            <a:xfrm>
              <a:off x="0" y="0"/>
              <a:ext cx="9144069" cy="5143518"/>
            </a:xfrm>
            <a:custGeom>
              <a:avLst/>
              <a:gdLst/>
              <a:ahLst/>
              <a:cxnLst/>
              <a:rect l="l" t="t" r="r" b="b"/>
              <a:pathLst>
                <a:path w="81547" h="45870" extrusionOk="0">
                  <a:moveTo>
                    <a:pt x="8822" y="1"/>
                  </a:moveTo>
                  <a:cubicBezTo>
                    <a:pt x="9618" y="359"/>
                    <a:pt x="10225" y="872"/>
                    <a:pt x="10792" y="1424"/>
                  </a:cubicBezTo>
                  <a:cubicBezTo>
                    <a:pt x="11599" y="2207"/>
                    <a:pt x="12209" y="3068"/>
                    <a:pt x="12621" y="4005"/>
                  </a:cubicBezTo>
                  <a:cubicBezTo>
                    <a:pt x="13221" y="5369"/>
                    <a:pt x="14428" y="6253"/>
                    <a:pt x="16194" y="6727"/>
                  </a:cubicBezTo>
                  <a:cubicBezTo>
                    <a:pt x="16710" y="6864"/>
                    <a:pt x="17219" y="7017"/>
                    <a:pt x="17728" y="7161"/>
                  </a:cubicBezTo>
                  <a:cubicBezTo>
                    <a:pt x="18880" y="7487"/>
                    <a:pt x="19611" y="8107"/>
                    <a:pt x="19976" y="8988"/>
                  </a:cubicBezTo>
                  <a:cubicBezTo>
                    <a:pt x="20179" y="9481"/>
                    <a:pt x="20241" y="10000"/>
                    <a:pt x="20375" y="10506"/>
                  </a:cubicBezTo>
                  <a:cubicBezTo>
                    <a:pt x="20482" y="10917"/>
                    <a:pt x="20632" y="11318"/>
                    <a:pt x="20887" y="11697"/>
                  </a:cubicBezTo>
                  <a:cubicBezTo>
                    <a:pt x="21128" y="12056"/>
                    <a:pt x="21354" y="12425"/>
                    <a:pt x="21592" y="12787"/>
                  </a:cubicBezTo>
                  <a:cubicBezTo>
                    <a:pt x="22091" y="13537"/>
                    <a:pt x="22956" y="13828"/>
                    <a:pt x="24007" y="13880"/>
                  </a:cubicBezTo>
                  <a:cubicBezTo>
                    <a:pt x="24213" y="13890"/>
                    <a:pt x="24421" y="13894"/>
                    <a:pt x="24627" y="13906"/>
                  </a:cubicBezTo>
                  <a:cubicBezTo>
                    <a:pt x="25055" y="13926"/>
                    <a:pt x="25407" y="14063"/>
                    <a:pt x="25701" y="14298"/>
                  </a:cubicBezTo>
                  <a:cubicBezTo>
                    <a:pt x="26399" y="14859"/>
                    <a:pt x="27022" y="15460"/>
                    <a:pt x="27433" y="16178"/>
                  </a:cubicBezTo>
                  <a:cubicBezTo>
                    <a:pt x="27721" y="16677"/>
                    <a:pt x="28093" y="17137"/>
                    <a:pt x="28530" y="17568"/>
                  </a:cubicBezTo>
                  <a:cubicBezTo>
                    <a:pt x="28860" y="17895"/>
                    <a:pt x="29261" y="18159"/>
                    <a:pt x="29738" y="18354"/>
                  </a:cubicBezTo>
                  <a:cubicBezTo>
                    <a:pt x="30681" y="18737"/>
                    <a:pt x="31627" y="19105"/>
                    <a:pt x="32688" y="19265"/>
                  </a:cubicBezTo>
                  <a:cubicBezTo>
                    <a:pt x="33008" y="19314"/>
                    <a:pt x="33330" y="19360"/>
                    <a:pt x="33657" y="19373"/>
                  </a:cubicBezTo>
                  <a:cubicBezTo>
                    <a:pt x="34192" y="19399"/>
                    <a:pt x="34642" y="19556"/>
                    <a:pt x="35038" y="19833"/>
                  </a:cubicBezTo>
                  <a:cubicBezTo>
                    <a:pt x="35556" y="20199"/>
                    <a:pt x="36004" y="20603"/>
                    <a:pt x="36320" y="21083"/>
                  </a:cubicBezTo>
                  <a:cubicBezTo>
                    <a:pt x="36764" y="21758"/>
                    <a:pt x="37345" y="22336"/>
                    <a:pt x="38278" y="22744"/>
                  </a:cubicBezTo>
                  <a:cubicBezTo>
                    <a:pt x="38161" y="22741"/>
                    <a:pt x="38102" y="22737"/>
                    <a:pt x="38040" y="22734"/>
                  </a:cubicBezTo>
                  <a:cubicBezTo>
                    <a:pt x="37981" y="22731"/>
                    <a:pt x="37923" y="22728"/>
                    <a:pt x="37861" y="22725"/>
                  </a:cubicBezTo>
                  <a:cubicBezTo>
                    <a:pt x="37768" y="22723"/>
                    <a:pt x="37675" y="22722"/>
                    <a:pt x="37581" y="22722"/>
                  </a:cubicBezTo>
                  <a:cubicBezTo>
                    <a:pt x="37195" y="22722"/>
                    <a:pt x="36808" y="22739"/>
                    <a:pt x="36421" y="22770"/>
                  </a:cubicBezTo>
                  <a:cubicBezTo>
                    <a:pt x="36296" y="22781"/>
                    <a:pt x="36172" y="22788"/>
                    <a:pt x="36048" y="22788"/>
                  </a:cubicBezTo>
                  <a:cubicBezTo>
                    <a:pt x="35795" y="22788"/>
                    <a:pt x="35545" y="22761"/>
                    <a:pt x="35302" y="22689"/>
                  </a:cubicBezTo>
                  <a:cubicBezTo>
                    <a:pt x="35123" y="22636"/>
                    <a:pt x="35002" y="22525"/>
                    <a:pt x="34884" y="22415"/>
                  </a:cubicBezTo>
                  <a:cubicBezTo>
                    <a:pt x="34678" y="22222"/>
                    <a:pt x="34505" y="22010"/>
                    <a:pt x="34342" y="21798"/>
                  </a:cubicBezTo>
                  <a:cubicBezTo>
                    <a:pt x="33699" y="20956"/>
                    <a:pt x="32694" y="20591"/>
                    <a:pt x="31458" y="20535"/>
                  </a:cubicBezTo>
                  <a:cubicBezTo>
                    <a:pt x="30844" y="20505"/>
                    <a:pt x="30227" y="20496"/>
                    <a:pt x="29637" y="20359"/>
                  </a:cubicBezTo>
                  <a:cubicBezTo>
                    <a:pt x="28893" y="20186"/>
                    <a:pt x="28220" y="19898"/>
                    <a:pt x="27558" y="19588"/>
                  </a:cubicBezTo>
                  <a:cubicBezTo>
                    <a:pt x="26644" y="19161"/>
                    <a:pt x="25987" y="18544"/>
                    <a:pt x="25345" y="17914"/>
                  </a:cubicBezTo>
                  <a:cubicBezTo>
                    <a:pt x="25175" y="17747"/>
                    <a:pt x="24996" y="17584"/>
                    <a:pt x="24813" y="17421"/>
                  </a:cubicBezTo>
                  <a:cubicBezTo>
                    <a:pt x="24249" y="16915"/>
                    <a:pt x="23537" y="16667"/>
                    <a:pt x="22665" y="16667"/>
                  </a:cubicBezTo>
                  <a:cubicBezTo>
                    <a:pt x="22649" y="16667"/>
                    <a:pt x="22633" y="16667"/>
                    <a:pt x="22616" y="16667"/>
                  </a:cubicBezTo>
                  <a:cubicBezTo>
                    <a:pt x="22578" y="16668"/>
                    <a:pt x="22539" y="16668"/>
                    <a:pt x="22501" y="16668"/>
                  </a:cubicBezTo>
                  <a:cubicBezTo>
                    <a:pt x="21760" y="16668"/>
                    <a:pt x="21030" y="16602"/>
                    <a:pt x="20329" y="16410"/>
                  </a:cubicBezTo>
                  <a:cubicBezTo>
                    <a:pt x="19147" y="16090"/>
                    <a:pt x="18211" y="15519"/>
                    <a:pt x="17447" y="14762"/>
                  </a:cubicBezTo>
                  <a:cubicBezTo>
                    <a:pt x="16706" y="14024"/>
                    <a:pt x="16138" y="13215"/>
                    <a:pt x="15574" y="12399"/>
                  </a:cubicBezTo>
                  <a:cubicBezTo>
                    <a:pt x="15303" y="12004"/>
                    <a:pt x="15022" y="11615"/>
                    <a:pt x="14716" y="11234"/>
                  </a:cubicBezTo>
                  <a:cubicBezTo>
                    <a:pt x="14157" y="10541"/>
                    <a:pt x="13345" y="10098"/>
                    <a:pt x="12356" y="9827"/>
                  </a:cubicBezTo>
                  <a:cubicBezTo>
                    <a:pt x="12003" y="9729"/>
                    <a:pt x="11654" y="9628"/>
                    <a:pt x="11302" y="9540"/>
                  </a:cubicBezTo>
                  <a:cubicBezTo>
                    <a:pt x="10127" y="9253"/>
                    <a:pt x="9354" y="8649"/>
                    <a:pt x="8906" y="7794"/>
                  </a:cubicBezTo>
                  <a:cubicBezTo>
                    <a:pt x="8623" y="7252"/>
                    <a:pt x="8290" y="6730"/>
                    <a:pt x="7927" y="6214"/>
                  </a:cubicBezTo>
                  <a:cubicBezTo>
                    <a:pt x="7222" y="5209"/>
                    <a:pt x="6129" y="4514"/>
                    <a:pt x="4781" y="4057"/>
                  </a:cubicBezTo>
                  <a:cubicBezTo>
                    <a:pt x="3904" y="3757"/>
                    <a:pt x="3006" y="3483"/>
                    <a:pt x="2148" y="3147"/>
                  </a:cubicBezTo>
                  <a:cubicBezTo>
                    <a:pt x="1368" y="2837"/>
                    <a:pt x="607" y="2513"/>
                    <a:pt x="0" y="2034"/>
                  </a:cubicBezTo>
                  <a:lnTo>
                    <a:pt x="0" y="2347"/>
                  </a:lnTo>
                  <a:cubicBezTo>
                    <a:pt x="744" y="2882"/>
                    <a:pt x="1687" y="3199"/>
                    <a:pt x="2585" y="3558"/>
                  </a:cubicBezTo>
                  <a:cubicBezTo>
                    <a:pt x="3234" y="3819"/>
                    <a:pt x="3930" y="4001"/>
                    <a:pt x="4595" y="4230"/>
                  </a:cubicBezTo>
                  <a:cubicBezTo>
                    <a:pt x="5966" y="4697"/>
                    <a:pt x="7069" y="5396"/>
                    <a:pt x="7757" y="6433"/>
                  </a:cubicBezTo>
                  <a:cubicBezTo>
                    <a:pt x="8071" y="6906"/>
                    <a:pt x="8381" y="7383"/>
                    <a:pt x="8639" y="7875"/>
                  </a:cubicBezTo>
                  <a:cubicBezTo>
                    <a:pt x="9164" y="8887"/>
                    <a:pt x="10131" y="9527"/>
                    <a:pt x="11508" y="9824"/>
                  </a:cubicBezTo>
                  <a:cubicBezTo>
                    <a:pt x="12026" y="9938"/>
                    <a:pt x="12523" y="10104"/>
                    <a:pt x="13005" y="10287"/>
                  </a:cubicBezTo>
                  <a:cubicBezTo>
                    <a:pt x="13740" y="10565"/>
                    <a:pt x="14229" y="11028"/>
                    <a:pt x="14630" y="11550"/>
                  </a:cubicBezTo>
                  <a:cubicBezTo>
                    <a:pt x="15133" y="12203"/>
                    <a:pt x="15567" y="12882"/>
                    <a:pt x="16047" y="13541"/>
                  </a:cubicBezTo>
                  <a:cubicBezTo>
                    <a:pt x="16651" y="14364"/>
                    <a:pt x="17346" y="15143"/>
                    <a:pt x="18289" y="15763"/>
                  </a:cubicBezTo>
                  <a:cubicBezTo>
                    <a:pt x="19183" y="16351"/>
                    <a:pt x="20231" y="16710"/>
                    <a:pt x="21419" y="16824"/>
                  </a:cubicBezTo>
                  <a:cubicBezTo>
                    <a:pt x="21964" y="16873"/>
                    <a:pt x="22512" y="16870"/>
                    <a:pt x="23057" y="16909"/>
                  </a:cubicBezTo>
                  <a:cubicBezTo>
                    <a:pt x="23508" y="16938"/>
                    <a:pt x="23886" y="17069"/>
                    <a:pt x="24229" y="17291"/>
                  </a:cubicBezTo>
                  <a:cubicBezTo>
                    <a:pt x="24767" y="17640"/>
                    <a:pt x="25159" y="18084"/>
                    <a:pt x="25590" y="18505"/>
                  </a:cubicBezTo>
                  <a:cubicBezTo>
                    <a:pt x="26624" y="19514"/>
                    <a:pt x="27985" y="20163"/>
                    <a:pt x="29558" y="20567"/>
                  </a:cubicBezTo>
                  <a:cubicBezTo>
                    <a:pt x="30123" y="20711"/>
                    <a:pt x="30723" y="20721"/>
                    <a:pt x="31317" y="20743"/>
                  </a:cubicBezTo>
                  <a:cubicBezTo>
                    <a:pt x="32123" y="20773"/>
                    <a:pt x="32874" y="20916"/>
                    <a:pt x="33494" y="21335"/>
                  </a:cubicBezTo>
                  <a:cubicBezTo>
                    <a:pt x="33716" y="21484"/>
                    <a:pt x="33889" y="21664"/>
                    <a:pt x="34049" y="21853"/>
                  </a:cubicBezTo>
                  <a:cubicBezTo>
                    <a:pt x="34300" y="22157"/>
                    <a:pt x="34535" y="22470"/>
                    <a:pt x="34868" y="22728"/>
                  </a:cubicBezTo>
                  <a:cubicBezTo>
                    <a:pt x="34845" y="22749"/>
                    <a:pt x="34820" y="22754"/>
                    <a:pt x="34795" y="22754"/>
                  </a:cubicBezTo>
                  <a:cubicBezTo>
                    <a:pt x="34774" y="22754"/>
                    <a:pt x="34753" y="22751"/>
                    <a:pt x="34734" y="22751"/>
                  </a:cubicBezTo>
                  <a:cubicBezTo>
                    <a:pt x="33599" y="22753"/>
                    <a:pt x="32463" y="22773"/>
                    <a:pt x="31329" y="22773"/>
                  </a:cubicBezTo>
                  <a:cubicBezTo>
                    <a:pt x="30666" y="22773"/>
                    <a:pt x="30004" y="22766"/>
                    <a:pt x="29343" y="22744"/>
                  </a:cubicBezTo>
                  <a:cubicBezTo>
                    <a:pt x="27874" y="22695"/>
                    <a:pt x="26403" y="22555"/>
                    <a:pt x="25044" y="22052"/>
                  </a:cubicBezTo>
                  <a:cubicBezTo>
                    <a:pt x="24343" y="21794"/>
                    <a:pt x="23710" y="21481"/>
                    <a:pt x="23328" y="20939"/>
                  </a:cubicBezTo>
                  <a:cubicBezTo>
                    <a:pt x="23273" y="20858"/>
                    <a:pt x="23217" y="20776"/>
                    <a:pt x="23181" y="20692"/>
                  </a:cubicBezTo>
                  <a:cubicBezTo>
                    <a:pt x="22812" y="19872"/>
                    <a:pt x="22036" y="19360"/>
                    <a:pt x="21033" y="19004"/>
                  </a:cubicBezTo>
                  <a:cubicBezTo>
                    <a:pt x="20436" y="18792"/>
                    <a:pt x="19817" y="18703"/>
                    <a:pt x="19177" y="18703"/>
                  </a:cubicBezTo>
                  <a:cubicBezTo>
                    <a:pt x="19011" y="18703"/>
                    <a:pt x="18843" y="18709"/>
                    <a:pt x="18674" y="18720"/>
                  </a:cubicBezTo>
                  <a:cubicBezTo>
                    <a:pt x="18311" y="18743"/>
                    <a:pt x="17949" y="18758"/>
                    <a:pt x="17588" y="18758"/>
                  </a:cubicBezTo>
                  <a:cubicBezTo>
                    <a:pt x="16978" y="18758"/>
                    <a:pt x="16371" y="18716"/>
                    <a:pt x="15766" y="18606"/>
                  </a:cubicBezTo>
                  <a:cubicBezTo>
                    <a:pt x="14738" y="18417"/>
                    <a:pt x="13910" y="18002"/>
                    <a:pt x="13293" y="17353"/>
                  </a:cubicBezTo>
                  <a:cubicBezTo>
                    <a:pt x="12610" y="16638"/>
                    <a:pt x="11710" y="16116"/>
                    <a:pt x="10744" y="15643"/>
                  </a:cubicBezTo>
                  <a:cubicBezTo>
                    <a:pt x="10327" y="15437"/>
                    <a:pt x="9899" y="15335"/>
                    <a:pt x="9453" y="15335"/>
                  </a:cubicBezTo>
                  <a:cubicBezTo>
                    <a:pt x="9196" y="15335"/>
                    <a:pt x="8932" y="15369"/>
                    <a:pt x="8662" y="15437"/>
                  </a:cubicBezTo>
                  <a:cubicBezTo>
                    <a:pt x="8238" y="15542"/>
                    <a:pt x="7807" y="15629"/>
                    <a:pt x="7370" y="15701"/>
                  </a:cubicBezTo>
                  <a:cubicBezTo>
                    <a:pt x="7160" y="15735"/>
                    <a:pt x="6953" y="15752"/>
                    <a:pt x="6749" y="15752"/>
                  </a:cubicBezTo>
                  <a:cubicBezTo>
                    <a:pt x="6337" y="15752"/>
                    <a:pt x="5938" y="15681"/>
                    <a:pt x="5558" y="15528"/>
                  </a:cubicBezTo>
                  <a:cubicBezTo>
                    <a:pt x="4595" y="15143"/>
                    <a:pt x="3642" y="14745"/>
                    <a:pt x="2879" y="14138"/>
                  </a:cubicBezTo>
                  <a:cubicBezTo>
                    <a:pt x="2442" y="13786"/>
                    <a:pt x="2059" y="13404"/>
                    <a:pt x="1642" y="13042"/>
                  </a:cubicBezTo>
                  <a:cubicBezTo>
                    <a:pt x="1175" y="12637"/>
                    <a:pt x="643" y="12301"/>
                    <a:pt x="0" y="12082"/>
                  </a:cubicBezTo>
                  <a:lnTo>
                    <a:pt x="0" y="12323"/>
                  </a:lnTo>
                  <a:cubicBezTo>
                    <a:pt x="559" y="12532"/>
                    <a:pt x="1025" y="12832"/>
                    <a:pt x="1433" y="13189"/>
                  </a:cubicBezTo>
                  <a:cubicBezTo>
                    <a:pt x="1981" y="13671"/>
                    <a:pt x="2478" y="14191"/>
                    <a:pt x="3124" y="14608"/>
                  </a:cubicBezTo>
                  <a:cubicBezTo>
                    <a:pt x="3884" y="15101"/>
                    <a:pt x="4742" y="15480"/>
                    <a:pt x="5647" y="15796"/>
                  </a:cubicBezTo>
                  <a:cubicBezTo>
                    <a:pt x="6006" y="15920"/>
                    <a:pt x="6372" y="15971"/>
                    <a:pt x="6740" y="15971"/>
                  </a:cubicBezTo>
                  <a:cubicBezTo>
                    <a:pt x="7118" y="15971"/>
                    <a:pt x="7499" y="15918"/>
                    <a:pt x="7879" y="15835"/>
                  </a:cubicBezTo>
                  <a:cubicBezTo>
                    <a:pt x="8212" y="15763"/>
                    <a:pt x="8545" y="15695"/>
                    <a:pt x="8874" y="15617"/>
                  </a:cubicBezTo>
                  <a:cubicBezTo>
                    <a:pt x="9074" y="15570"/>
                    <a:pt x="9270" y="15546"/>
                    <a:pt x="9462" y="15546"/>
                  </a:cubicBezTo>
                  <a:cubicBezTo>
                    <a:pt x="9802" y="15546"/>
                    <a:pt x="10130" y="15620"/>
                    <a:pt x="10447" y="15763"/>
                  </a:cubicBezTo>
                  <a:cubicBezTo>
                    <a:pt x="11517" y="16250"/>
                    <a:pt x="12461" y="16843"/>
                    <a:pt x="13205" y="17610"/>
                  </a:cubicBezTo>
                  <a:cubicBezTo>
                    <a:pt x="13942" y="18371"/>
                    <a:pt x="14990" y="18733"/>
                    <a:pt x="16188" y="18893"/>
                  </a:cubicBezTo>
                  <a:cubicBezTo>
                    <a:pt x="16624" y="18951"/>
                    <a:pt x="17061" y="18971"/>
                    <a:pt x="17499" y="18971"/>
                  </a:cubicBezTo>
                  <a:cubicBezTo>
                    <a:pt x="17953" y="18971"/>
                    <a:pt x="18408" y="18949"/>
                    <a:pt x="18864" y="18926"/>
                  </a:cubicBezTo>
                  <a:cubicBezTo>
                    <a:pt x="18977" y="18920"/>
                    <a:pt x="19088" y="18917"/>
                    <a:pt x="19198" y="18917"/>
                  </a:cubicBezTo>
                  <a:cubicBezTo>
                    <a:pt x="20379" y="18917"/>
                    <a:pt x="21384" y="19269"/>
                    <a:pt x="22244" y="19905"/>
                  </a:cubicBezTo>
                  <a:cubicBezTo>
                    <a:pt x="22515" y="20104"/>
                    <a:pt x="22702" y="20352"/>
                    <a:pt x="22826" y="20623"/>
                  </a:cubicBezTo>
                  <a:cubicBezTo>
                    <a:pt x="23175" y="21377"/>
                    <a:pt x="23883" y="21863"/>
                    <a:pt x="24803" y="22209"/>
                  </a:cubicBezTo>
                  <a:cubicBezTo>
                    <a:pt x="25749" y="22561"/>
                    <a:pt x="26755" y="22741"/>
                    <a:pt x="27789" y="22842"/>
                  </a:cubicBezTo>
                  <a:cubicBezTo>
                    <a:pt x="27975" y="22858"/>
                    <a:pt x="28158" y="22874"/>
                    <a:pt x="28344" y="22891"/>
                  </a:cubicBezTo>
                  <a:cubicBezTo>
                    <a:pt x="28346" y="22920"/>
                    <a:pt x="28327" y="22925"/>
                    <a:pt x="28305" y="22925"/>
                  </a:cubicBezTo>
                  <a:cubicBezTo>
                    <a:pt x="28295" y="22925"/>
                    <a:pt x="28285" y="22924"/>
                    <a:pt x="28275" y="22924"/>
                  </a:cubicBezTo>
                  <a:cubicBezTo>
                    <a:pt x="27084" y="23012"/>
                    <a:pt x="25919" y="23181"/>
                    <a:pt x="24829" y="23590"/>
                  </a:cubicBezTo>
                  <a:cubicBezTo>
                    <a:pt x="23909" y="23932"/>
                    <a:pt x="23194" y="24409"/>
                    <a:pt x="22835" y="25165"/>
                  </a:cubicBezTo>
                  <a:cubicBezTo>
                    <a:pt x="22453" y="25971"/>
                    <a:pt x="21592" y="26399"/>
                    <a:pt x="20596" y="26703"/>
                  </a:cubicBezTo>
                  <a:cubicBezTo>
                    <a:pt x="20139" y="26844"/>
                    <a:pt x="19665" y="26890"/>
                    <a:pt x="19185" y="26890"/>
                  </a:cubicBezTo>
                  <a:cubicBezTo>
                    <a:pt x="18966" y="26890"/>
                    <a:pt x="18747" y="26880"/>
                    <a:pt x="18527" y="26866"/>
                  </a:cubicBezTo>
                  <a:cubicBezTo>
                    <a:pt x="18203" y="26844"/>
                    <a:pt x="17879" y="26831"/>
                    <a:pt x="17557" y="26831"/>
                  </a:cubicBezTo>
                  <a:cubicBezTo>
                    <a:pt x="16824" y="26831"/>
                    <a:pt x="16097" y="26896"/>
                    <a:pt x="15378" y="27062"/>
                  </a:cubicBezTo>
                  <a:cubicBezTo>
                    <a:pt x="14497" y="27261"/>
                    <a:pt x="13766" y="27623"/>
                    <a:pt x="13221" y="28181"/>
                  </a:cubicBezTo>
                  <a:cubicBezTo>
                    <a:pt x="12520" y="28899"/>
                    <a:pt x="11648" y="29467"/>
                    <a:pt x="10659" y="29950"/>
                  </a:cubicBezTo>
                  <a:cubicBezTo>
                    <a:pt x="10260" y="30144"/>
                    <a:pt x="9856" y="30248"/>
                    <a:pt x="9429" y="30248"/>
                  </a:cubicBezTo>
                  <a:cubicBezTo>
                    <a:pt x="9201" y="30248"/>
                    <a:pt x="8965" y="30218"/>
                    <a:pt x="8721" y="30156"/>
                  </a:cubicBezTo>
                  <a:cubicBezTo>
                    <a:pt x="8205" y="30025"/>
                    <a:pt x="7679" y="29907"/>
                    <a:pt x="7135" y="29856"/>
                  </a:cubicBezTo>
                  <a:cubicBezTo>
                    <a:pt x="7006" y="29844"/>
                    <a:pt x="6878" y="29838"/>
                    <a:pt x="6752" y="29838"/>
                  </a:cubicBezTo>
                  <a:cubicBezTo>
                    <a:pt x="6262" y="29838"/>
                    <a:pt x="5794" y="29928"/>
                    <a:pt x="5356" y="30110"/>
                  </a:cubicBezTo>
                  <a:cubicBezTo>
                    <a:pt x="4481" y="30469"/>
                    <a:pt x="3610" y="30828"/>
                    <a:pt x="2886" y="31360"/>
                  </a:cubicBezTo>
                  <a:cubicBezTo>
                    <a:pt x="2353" y="31748"/>
                    <a:pt x="1913" y="32195"/>
                    <a:pt x="1433" y="32616"/>
                  </a:cubicBezTo>
                  <a:cubicBezTo>
                    <a:pt x="1021" y="32975"/>
                    <a:pt x="559" y="33275"/>
                    <a:pt x="0" y="33481"/>
                  </a:cubicBezTo>
                  <a:lnTo>
                    <a:pt x="0" y="33722"/>
                  </a:lnTo>
                  <a:cubicBezTo>
                    <a:pt x="643" y="33504"/>
                    <a:pt x="1175" y="33171"/>
                    <a:pt x="1642" y="32763"/>
                  </a:cubicBezTo>
                  <a:cubicBezTo>
                    <a:pt x="2011" y="32443"/>
                    <a:pt x="2363" y="32114"/>
                    <a:pt x="2732" y="31794"/>
                  </a:cubicBezTo>
                  <a:cubicBezTo>
                    <a:pt x="3172" y="31415"/>
                    <a:pt x="3685" y="31099"/>
                    <a:pt x="4256" y="30838"/>
                  </a:cubicBezTo>
                  <a:cubicBezTo>
                    <a:pt x="4504" y="30727"/>
                    <a:pt x="4758" y="30625"/>
                    <a:pt x="4996" y="30505"/>
                  </a:cubicBezTo>
                  <a:cubicBezTo>
                    <a:pt x="5581" y="30207"/>
                    <a:pt x="6190" y="30059"/>
                    <a:pt x="6824" y="30059"/>
                  </a:cubicBezTo>
                  <a:cubicBezTo>
                    <a:pt x="7197" y="30059"/>
                    <a:pt x="7579" y="30110"/>
                    <a:pt x="7970" y="30211"/>
                  </a:cubicBezTo>
                  <a:cubicBezTo>
                    <a:pt x="8234" y="30279"/>
                    <a:pt x="8509" y="30329"/>
                    <a:pt x="8773" y="30391"/>
                  </a:cubicBezTo>
                  <a:cubicBezTo>
                    <a:pt x="9007" y="30446"/>
                    <a:pt x="9235" y="30474"/>
                    <a:pt x="9458" y="30474"/>
                  </a:cubicBezTo>
                  <a:cubicBezTo>
                    <a:pt x="9884" y="30474"/>
                    <a:pt x="10292" y="30375"/>
                    <a:pt x="10688" y="30188"/>
                  </a:cubicBezTo>
                  <a:cubicBezTo>
                    <a:pt x="11717" y="29702"/>
                    <a:pt x="12650" y="29137"/>
                    <a:pt x="13368" y="28387"/>
                  </a:cubicBezTo>
                  <a:cubicBezTo>
                    <a:pt x="14135" y="27581"/>
                    <a:pt x="15231" y="27232"/>
                    <a:pt x="16491" y="27098"/>
                  </a:cubicBezTo>
                  <a:cubicBezTo>
                    <a:pt x="16827" y="27061"/>
                    <a:pt x="17162" y="27048"/>
                    <a:pt x="17497" y="27048"/>
                  </a:cubicBezTo>
                  <a:cubicBezTo>
                    <a:pt x="17914" y="27048"/>
                    <a:pt x="18330" y="27069"/>
                    <a:pt x="18746" y="27095"/>
                  </a:cubicBezTo>
                  <a:cubicBezTo>
                    <a:pt x="18885" y="27103"/>
                    <a:pt x="19021" y="27107"/>
                    <a:pt x="19156" y="27107"/>
                  </a:cubicBezTo>
                  <a:cubicBezTo>
                    <a:pt x="20425" y="27107"/>
                    <a:pt x="21520" y="26747"/>
                    <a:pt x="22450" y="26054"/>
                  </a:cubicBezTo>
                  <a:cubicBezTo>
                    <a:pt x="22770" y="25815"/>
                    <a:pt x="22979" y="25518"/>
                    <a:pt x="23129" y="25201"/>
                  </a:cubicBezTo>
                  <a:cubicBezTo>
                    <a:pt x="23410" y="24608"/>
                    <a:pt x="23951" y="24197"/>
                    <a:pt x="24666" y="23900"/>
                  </a:cubicBezTo>
                  <a:cubicBezTo>
                    <a:pt x="25502" y="23557"/>
                    <a:pt x="26392" y="23351"/>
                    <a:pt x="27329" y="23234"/>
                  </a:cubicBezTo>
                  <a:cubicBezTo>
                    <a:pt x="28405" y="23099"/>
                    <a:pt x="29481" y="23045"/>
                    <a:pt x="30568" y="23045"/>
                  </a:cubicBezTo>
                  <a:cubicBezTo>
                    <a:pt x="30718" y="23045"/>
                    <a:pt x="30867" y="23046"/>
                    <a:pt x="31017" y="23048"/>
                  </a:cubicBezTo>
                  <a:cubicBezTo>
                    <a:pt x="31528" y="23056"/>
                    <a:pt x="32041" y="23058"/>
                    <a:pt x="32553" y="23058"/>
                  </a:cubicBezTo>
                  <a:cubicBezTo>
                    <a:pt x="33250" y="23058"/>
                    <a:pt x="33947" y="23054"/>
                    <a:pt x="34642" y="23054"/>
                  </a:cubicBezTo>
                  <a:lnTo>
                    <a:pt x="34894" y="23054"/>
                  </a:lnTo>
                  <a:cubicBezTo>
                    <a:pt x="34512" y="23358"/>
                    <a:pt x="34264" y="23697"/>
                    <a:pt x="33990" y="24023"/>
                  </a:cubicBezTo>
                  <a:cubicBezTo>
                    <a:pt x="33377" y="24748"/>
                    <a:pt x="32443" y="25048"/>
                    <a:pt x="31366" y="25055"/>
                  </a:cubicBezTo>
                  <a:cubicBezTo>
                    <a:pt x="29806" y="25064"/>
                    <a:pt x="28462" y="25486"/>
                    <a:pt x="27195" y="26138"/>
                  </a:cubicBezTo>
                  <a:cubicBezTo>
                    <a:pt x="26353" y="26572"/>
                    <a:pt x="25740" y="27160"/>
                    <a:pt x="25126" y="27753"/>
                  </a:cubicBezTo>
                  <a:cubicBezTo>
                    <a:pt x="24868" y="28005"/>
                    <a:pt x="24604" y="28250"/>
                    <a:pt x="24294" y="28472"/>
                  </a:cubicBezTo>
                  <a:cubicBezTo>
                    <a:pt x="23860" y="28785"/>
                    <a:pt x="23344" y="28905"/>
                    <a:pt x="22764" y="28916"/>
                  </a:cubicBezTo>
                  <a:cubicBezTo>
                    <a:pt x="21908" y="28932"/>
                    <a:pt x="21053" y="28967"/>
                    <a:pt x="20238" y="29190"/>
                  </a:cubicBezTo>
                  <a:cubicBezTo>
                    <a:pt x="19004" y="29526"/>
                    <a:pt x="18025" y="30116"/>
                    <a:pt x="17228" y="30906"/>
                  </a:cubicBezTo>
                  <a:cubicBezTo>
                    <a:pt x="16459" y="31666"/>
                    <a:pt x="15871" y="32505"/>
                    <a:pt x="15290" y="33347"/>
                  </a:cubicBezTo>
                  <a:cubicBezTo>
                    <a:pt x="15114" y="33605"/>
                    <a:pt x="14918" y="33850"/>
                    <a:pt x="14745" y="34108"/>
                  </a:cubicBezTo>
                  <a:cubicBezTo>
                    <a:pt x="14184" y="34944"/>
                    <a:pt x="13322" y="35511"/>
                    <a:pt x="12151" y="35808"/>
                  </a:cubicBezTo>
                  <a:cubicBezTo>
                    <a:pt x="11840" y="35883"/>
                    <a:pt x="11537" y="35981"/>
                    <a:pt x="11227" y="36056"/>
                  </a:cubicBezTo>
                  <a:cubicBezTo>
                    <a:pt x="9951" y="36363"/>
                    <a:pt x="9122" y="37019"/>
                    <a:pt x="8635" y="37943"/>
                  </a:cubicBezTo>
                  <a:cubicBezTo>
                    <a:pt x="8358" y="38471"/>
                    <a:pt x="8032" y="38977"/>
                    <a:pt x="7683" y="39479"/>
                  </a:cubicBezTo>
                  <a:cubicBezTo>
                    <a:pt x="7013" y="40442"/>
                    <a:pt x="5972" y="41112"/>
                    <a:pt x="4687" y="41542"/>
                  </a:cubicBezTo>
                  <a:cubicBezTo>
                    <a:pt x="3645" y="41891"/>
                    <a:pt x="2598" y="42228"/>
                    <a:pt x="1593" y="42639"/>
                  </a:cubicBezTo>
                  <a:cubicBezTo>
                    <a:pt x="1018" y="42870"/>
                    <a:pt x="473" y="43132"/>
                    <a:pt x="0" y="43468"/>
                  </a:cubicBezTo>
                  <a:lnTo>
                    <a:pt x="0" y="43771"/>
                  </a:lnTo>
                  <a:cubicBezTo>
                    <a:pt x="898" y="43056"/>
                    <a:pt x="2102" y="42691"/>
                    <a:pt x="3238" y="42247"/>
                  </a:cubicBezTo>
                  <a:cubicBezTo>
                    <a:pt x="3806" y="42025"/>
                    <a:pt x="4433" y="41901"/>
                    <a:pt x="5000" y="41679"/>
                  </a:cubicBezTo>
                  <a:cubicBezTo>
                    <a:pt x="6420" y="41127"/>
                    <a:pt x="7526" y="40338"/>
                    <a:pt x="8188" y="39218"/>
                  </a:cubicBezTo>
                  <a:cubicBezTo>
                    <a:pt x="8408" y="38853"/>
                    <a:pt x="8658" y="38500"/>
                    <a:pt x="8841" y="38125"/>
                  </a:cubicBezTo>
                  <a:cubicBezTo>
                    <a:pt x="9328" y="37133"/>
                    <a:pt x="10225" y="36480"/>
                    <a:pt x="11580" y="36190"/>
                  </a:cubicBezTo>
                  <a:cubicBezTo>
                    <a:pt x="11958" y="36111"/>
                    <a:pt x="12317" y="35984"/>
                    <a:pt x="12682" y="35873"/>
                  </a:cubicBezTo>
                  <a:cubicBezTo>
                    <a:pt x="13668" y="35583"/>
                    <a:pt x="14360" y="35051"/>
                    <a:pt x="14879" y="34369"/>
                  </a:cubicBezTo>
                  <a:cubicBezTo>
                    <a:pt x="15382" y="33703"/>
                    <a:pt x="15835" y="33014"/>
                    <a:pt x="16321" y="32339"/>
                  </a:cubicBezTo>
                  <a:cubicBezTo>
                    <a:pt x="16788" y="31693"/>
                    <a:pt x="17349" y="31095"/>
                    <a:pt x="18005" y="30553"/>
                  </a:cubicBezTo>
                  <a:cubicBezTo>
                    <a:pt x="19030" y="29711"/>
                    <a:pt x="20309" y="29265"/>
                    <a:pt x="21807" y="29170"/>
                  </a:cubicBezTo>
                  <a:cubicBezTo>
                    <a:pt x="22232" y="29140"/>
                    <a:pt x="22659" y="29128"/>
                    <a:pt x="23086" y="29111"/>
                  </a:cubicBezTo>
                  <a:cubicBezTo>
                    <a:pt x="23592" y="29089"/>
                    <a:pt x="24023" y="28935"/>
                    <a:pt x="24405" y="28687"/>
                  </a:cubicBezTo>
                  <a:cubicBezTo>
                    <a:pt x="24820" y="28416"/>
                    <a:pt x="25146" y="28090"/>
                    <a:pt x="25478" y="27767"/>
                  </a:cubicBezTo>
                  <a:cubicBezTo>
                    <a:pt x="25707" y="27542"/>
                    <a:pt x="25933" y="27313"/>
                    <a:pt x="26187" y="27107"/>
                  </a:cubicBezTo>
                  <a:cubicBezTo>
                    <a:pt x="27234" y="26256"/>
                    <a:pt x="28504" y="25671"/>
                    <a:pt x="29995" y="25381"/>
                  </a:cubicBezTo>
                  <a:cubicBezTo>
                    <a:pt x="30446" y="25293"/>
                    <a:pt x="30919" y="25290"/>
                    <a:pt x="31386" y="25274"/>
                  </a:cubicBezTo>
                  <a:cubicBezTo>
                    <a:pt x="32688" y="25231"/>
                    <a:pt x="33726" y="24843"/>
                    <a:pt x="34388" y="23955"/>
                  </a:cubicBezTo>
                  <a:cubicBezTo>
                    <a:pt x="34574" y="23710"/>
                    <a:pt x="34773" y="23469"/>
                    <a:pt x="35034" y="23263"/>
                  </a:cubicBezTo>
                  <a:cubicBezTo>
                    <a:pt x="35220" y="23116"/>
                    <a:pt x="35459" y="23064"/>
                    <a:pt x="35710" y="23038"/>
                  </a:cubicBezTo>
                  <a:cubicBezTo>
                    <a:pt x="35831" y="23025"/>
                    <a:pt x="35952" y="23020"/>
                    <a:pt x="36074" y="23020"/>
                  </a:cubicBezTo>
                  <a:cubicBezTo>
                    <a:pt x="36265" y="23020"/>
                    <a:pt x="36456" y="23033"/>
                    <a:pt x="36647" y="23051"/>
                  </a:cubicBezTo>
                  <a:cubicBezTo>
                    <a:pt x="36918" y="23075"/>
                    <a:pt x="37190" y="23085"/>
                    <a:pt x="37471" y="23085"/>
                  </a:cubicBezTo>
                  <a:cubicBezTo>
                    <a:pt x="37730" y="23085"/>
                    <a:pt x="37996" y="23076"/>
                    <a:pt x="38275" y="23061"/>
                  </a:cubicBezTo>
                  <a:lnTo>
                    <a:pt x="38275" y="23061"/>
                  </a:lnTo>
                  <a:cubicBezTo>
                    <a:pt x="37952" y="23210"/>
                    <a:pt x="37688" y="23351"/>
                    <a:pt x="37453" y="23521"/>
                  </a:cubicBezTo>
                  <a:cubicBezTo>
                    <a:pt x="36976" y="23864"/>
                    <a:pt x="36620" y="24268"/>
                    <a:pt x="36326" y="24712"/>
                  </a:cubicBezTo>
                  <a:cubicBezTo>
                    <a:pt x="35997" y="25212"/>
                    <a:pt x="35537" y="25632"/>
                    <a:pt x="34989" y="26004"/>
                  </a:cubicBezTo>
                  <a:cubicBezTo>
                    <a:pt x="34627" y="26253"/>
                    <a:pt x="34216" y="26396"/>
                    <a:pt x="33732" y="26422"/>
                  </a:cubicBezTo>
                  <a:cubicBezTo>
                    <a:pt x="32195" y="26507"/>
                    <a:pt x="30834" y="26970"/>
                    <a:pt x="29525" y="27548"/>
                  </a:cubicBezTo>
                  <a:cubicBezTo>
                    <a:pt x="28873" y="27839"/>
                    <a:pt x="28445" y="28292"/>
                    <a:pt x="28047" y="28762"/>
                  </a:cubicBezTo>
                  <a:cubicBezTo>
                    <a:pt x="27744" y="29121"/>
                    <a:pt x="27505" y="29506"/>
                    <a:pt x="27264" y="29892"/>
                  </a:cubicBezTo>
                  <a:cubicBezTo>
                    <a:pt x="26856" y="30541"/>
                    <a:pt x="26249" y="31076"/>
                    <a:pt x="25593" y="31585"/>
                  </a:cubicBezTo>
                  <a:cubicBezTo>
                    <a:pt x="25341" y="31778"/>
                    <a:pt x="25019" y="31869"/>
                    <a:pt x="24660" y="31898"/>
                  </a:cubicBezTo>
                  <a:cubicBezTo>
                    <a:pt x="24242" y="31928"/>
                    <a:pt x="23821" y="31912"/>
                    <a:pt x="23407" y="31983"/>
                  </a:cubicBezTo>
                  <a:cubicBezTo>
                    <a:pt x="22574" y="32127"/>
                    <a:pt x="21938" y="32457"/>
                    <a:pt x="21572" y="33050"/>
                  </a:cubicBezTo>
                  <a:cubicBezTo>
                    <a:pt x="21187" y="33677"/>
                    <a:pt x="20697" y="34268"/>
                    <a:pt x="20476" y="34950"/>
                  </a:cubicBezTo>
                  <a:cubicBezTo>
                    <a:pt x="20313" y="35446"/>
                    <a:pt x="20241" y="35958"/>
                    <a:pt x="20101" y="36458"/>
                  </a:cubicBezTo>
                  <a:cubicBezTo>
                    <a:pt x="19797" y="37538"/>
                    <a:pt x="19017" y="38311"/>
                    <a:pt x="17611" y="38680"/>
                  </a:cubicBezTo>
                  <a:cubicBezTo>
                    <a:pt x="17058" y="38824"/>
                    <a:pt x="16514" y="38990"/>
                    <a:pt x="15966" y="39150"/>
                  </a:cubicBezTo>
                  <a:cubicBezTo>
                    <a:pt x="14647" y="39529"/>
                    <a:pt x="13629" y="40172"/>
                    <a:pt x="12986" y="41134"/>
                  </a:cubicBezTo>
                  <a:cubicBezTo>
                    <a:pt x="12715" y="41538"/>
                    <a:pt x="12552" y="41979"/>
                    <a:pt x="12320" y="42400"/>
                  </a:cubicBezTo>
                  <a:cubicBezTo>
                    <a:pt x="11697" y="43526"/>
                    <a:pt x="10809" y="44515"/>
                    <a:pt x="9637" y="45354"/>
                  </a:cubicBezTo>
                  <a:cubicBezTo>
                    <a:pt x="9354" y="45560"/>
                    <a:pt x="9027" y="45726"/>
                    <a:pt x="8685" y="45870"/>
                  </a:cubicBezTo>
                  <a:lnTo>
                    <a:pt x="9223" y="45870"/>
                  </a:lnTo>
                  <a:cubicBezTo>
                    <a:pt x="9530" y="45719"/>
                    <a:pt x="9820" y="45553"/>
                    <a:pt x="10075" y="45351"/>
                  </a:cubicBezTo>
                  <a:cubicBezTo>
                    <a:pt x="10836" y="44747"/>
                    <a:pt x="11497" y="44088"/>
                    <a:pt x="12033" y="43356"/>
                  </a:cubicBezTo>
                  <a:cubicBezTo>
                    <a:pt x="12422" y="42825"/>
                    <a:pt x="12719" y="42260"/>
                    <a:pt x="12990" y="41689"/>
                  </a:cubicBezTo>
                  <a:cubicBezTo>
                    <a:pt x="13514" y="40573"/>
                    <a:pt x="14526" y="39819"/>
                    <a:pt x="15972" y="39385"/>
                  </a:cubicBezTo>
                  <a:cubicBezTo>
                    <a:pt x="16566" y="39205"/>
                    <a:pt x="17160" y="39029"/>
                    <a:pt x="17763" y="38866"/>
                  </a:cubicBezTo>
                  <a:cubicBezTo>
                    <a:pt x="19099" y="38503"/>
                    <a:pt x="19921" y="37789"/>
                    <a:pt x="20296" y="36761"/>
                  </a:cubicBezTo>
                  <a:cubicBezTo>
                    <a:pt x="20453" y="36330"/>
                    <a:pt x="20528" y="35890"/>
                    <a:pt x="20622" y="35449"/>
                  </a:cubicBezTo>
                  <a:cubicBezTo>
                    <a:pt x="20750" y="34842"/>
                    <a:pt x="21069" y="34287"/>
                    <a:pt x="21442" y="33749"/>
                  </a:cubicBezTo>
                  <a:cubicBezTo>
                    <a:pt x="21589" y="33534"/>
                    <a:pt x="21723" y="33311"/>
                    <a:pt x="21866" y="33096"/>
                  </a:cubicBezTo>
                  <a:cubicBezTo>
                    <a:pt x="22271" y="32479"/>
                    <a:pt x="22985" y="32228"/>
                    <a:pt x="23837" y="32150"/>
                  </a:cubicBezTo>
                  <a:cubicBezTo>
                    <a:pt x="24154" y="32120"/>
                    <a:pt x="24477" y="32117"/>
                    <a:pt x="24797" y="32097"/>
                  </a:cubicBezTo>
                  <a:cubicBezTo>
                    <a:pt x="25201" y="32074"/>
                    <a:pt x="25541" y="31934"/>
                    <a:pt x="25818" y="31722"/>
                  </a:cubicBezTo>
                  <a:cubicBezTo>
                    <a:pt x="26549" y="31154"/>
                    <a:pt x="27205" y="30544"/>
                    <a:pt x="27636" y="29813"/>
                  </a:cubicBezTo>
                  <a:cubicBezTo>
                    <a:pt x="27894" y="29372"/>
                    <a:pt x="28207" y="28955"/>
                    <a:pt x="28569" y="28560"/>
                  </a:cubicBezTo>
                  <a:cubicBezTo>
                    <a:pt x="28958" y="28136"/>
                    <a:pt x="29447" y="27806"/>
                    <a:pt x="30054" y="27568"/>
                  </a:cubicBezTo>
                  <a:cubicBezTo>
                    <a:pt x="31056" y="27170"/>
                    <a:pt x="32074" y="26810"/>
                    <a:pt x="33210" y="26690"/>
                  </a:cubicBezTo>
                  <a:cubicBezTo>
                    <a:pt x="33399" y="26667"/>
                    <a:pt x="33592" y="26651"/>
                    <a:pt x="33785" y="26637"/>
                  </a:cubicBezTo>
                  <a:cubicBezTo>
                    <a:pt x="34365" y="26605"/>
                    <a:pt x="34832" y="26406"/>
                    <a:pt x="35260" y="26116"/>
                  </a:cubicBezTo>
                  <a:cubicBezTo>
                    <a:pt x="35896" y="25682"/>
                    <a:pt x="36359" y="25156"/>
                    <a:pt x="36748" y="24585"/>
                  </a:cubicBezTo>
                  <a:cubicBezTo>
                    <a:pt x="37087" y="24079"/>
                    <a:pt x="37567" y="23665"/>
                    <a:pt x="38200" y="23355"/>
                  </a:cubicBezTo>
                  <a:cubicBezTo>
                    <a:pt x="38559" y="23178"/>
                    <a:pt x="38954" y="23087"/>
                    <a:pt x="39447" y="23084"/>
                  </a:cubicBezTo>
                  <a:lnTo>
                    <a:pt x="39447" y="23084"/>
                  </a:lnTo>
                  <a:cubicBezTo>
                    <a:pt x="39156" y="23286"/>
                    <a:pt x="38935" y="23485"/>
                    <a:pt x="38725" y="23691"/>
                  </a:cubicBezTo>
                  <a:cubicBezTo>
                    <a:pt x="38438" y="23971"/>
                    <a:pt x="38161" y="24255"/>
                    <a:pt x="38099" y="24624"/>
                  </a:cubicBezTo>
                  <a:cubicBezTo>
                    <a:pt x="38014" y="25107"/>
                    <a:pt x="38050" y="25584"/>
                    <a:pt x="38154" y="26060"/>
                  </a:cubicBezTo>
                  <a:cubicBezTo>
                    <a:pt x="38242" y="26452"/>
                    <a:pt x="38317" y="26840"/>
                    <a:pt x="38197" y="27238"/>
                  </a:cubicBezTo>
                  <a:cubicBezTo>
                    <a:pt x="38089" y="27584"/>
                    <a:pt x="37825" y="27812"/>
                    <a:pt x="37400" y="27946"/>
                  </a:cubicBezTo>
                  <a:cubicBezTo>
                    <a:pt x="36835" y="28122"/>
                    <a:pt x="36239" y="28197"/>
                    <a:pt x="35641" y="28286"/>
                  </a:cubicBezTo>
                  <a:cubicBezTo>
                    <a:pt x="34927" y="28393"/>
                    <a:pt x="34235" y="28553"/>
                    <a:pt x="33559" y="28768"/>
                  </a:cubicBezTo>
                  <a:cubicBezTo>
                    <a:pt x="32188" y="29202"/>
                    <a:pt x="31435" y="30022"/>
                    <a:pt x="31089" y="31076"/>
                  </a:cubicBezTo>
                  <a:cubicBezTo>
                    <a:pt x="30887" y="31683"/>
                    <a:pt x="30958" y="32306"/>
                    <a:pt x="30952" y="32923"/>
                  </a:cubicBezTo>
                  <a:cubicBezTo>
                    <a:pt x="30952" y="33207"/>
                    <a:pt x="30899" y="33481"/>
                    <a:pt x="30775" y="33742"/>
                  </a:cubicBezTo>
                  <a:cubicBezTo>
                    <a:pt x="30312" y="34748"/>
                    <a:pt x="29424" y="35370"/>
                    <a:pt x="27995" y="35498"/>
                  </a:cubicBezTo>
                  <a:cubicBezTo>
                    <a:pt x="27597" y="35534"/>
                    <a:pt x="27209" y="35605"/>
                    <a:pt x="26823" y="35697"/>
                  </a:cubicBezTo>
                  <a:cubicBezTo>
                    <a:pt x="25844" y="35926"/>
                    <a:pt x="25276" y="36454"/>
                    <a:pt x="24954" y="37162"/>
                  </a:cubicBezTo>
                  <a:cubicBezTo>
                    <a:pt x="24643" y="37845"/>
                    <a:pt x="24558" y="38546"/>
                    <a:pt x="24647" y="39261"/>
                  </a:cubicBezTo>
                  <a:cubicBezTo>
                    <a:pt x="24712" y="39786"/>
                    <a:pt x="24445" y="40214"/>
                    <a:pt x="24029" y="40612"/>
                  </a:cubicBezTo>
                  <a:cubicBezTo>
                    <a:pt x="23514" y="41105"/>
                    <a:pt x="22812" y="41353"/>
                    <a:pt x="22042" y="41516"/>
                  </a:cubicBezTo>
                  <a:cubicBezTo>
                    <a:pt x="21272" y="41679"/>
                    <a:pt x="20489" y="41813"/>
                    <a:pt x="19732" y="42005"/>
                  </a:cubicBezTo>
                  <a:cubicBezTo>
                    <a:pt x="19444" y="42077"/>
                    <a:pt x="19170" y="42165"/>
                    <a:pt x="18909" y="42283"/>
                  </a:cubicBezTo>
                  <a:cubicBezTo>
                    <a:pt x="18586" y="42424"/>
                    <a:pt x="18335" y="42619"/>
                    <a:pt x="18208" y="42883"/>
                  </a:cubicBezTo>
                  <a:cubicBezTo>
                    <a:pt x="17897" y="43516"/>
                    <a:pt x="17411" y="44075"/>
                    <a:pt x="16932" y="44632"/>
                  </a:cubicBezTo>
                  <a:cubicBezTo>
                    <a:pt x="16569" y="45054"/>
                    <a:pt x="16227" y="45478"/>
                    <a:pt x="15815" y="45870"/>
                  </a:cubicBezTo>
                  <a:lnTo>
                    <a:pt x="16171" y="45870"/>
                  </a:lnTo>
                  <a:cubicBezTo>
                    <a:pt x="16811" y="45220"/>
                    <a:pt x="17359" y="44525"/>
                    <a:pt x="17927" y="43840"/>
                  </a:cubicBezTo>
                  <a:cubicBezTo>
                    <a:pt x="18087" y="43647"/>
                    <a:pt x="18233" y="43445"/>
                    <a:pt x="18322" y="43226"/>
                  </a:cubicBezTo>
                  <a:cubicBezTo>
                    <a:pt x="18531" y="42691"/>
                    <a:pt x="19040" y="42416"/>
                    <a:pt x="19699" y="42243"/>
                  </a:cubicBezTo>
                  <a:cubicBezTo>
                    <a:pt x="20531" y="42025"/>
                    <a:pt x="21390" y="41882"/>
                    <a:pt x="22235" y="41702"/>
                  </a:cubicBezTo>
                  <a:cubicBezTo>
                    <a:pt x="23295" y="41477"/>
                    <a:pt x="24118" y="41033"/>
                    <a:pt x="24656" y="40295"/>
                  </a:cubicBezTo>
                  <a:cubicBezTo>
                    <a:pt x="24937" y="39907"/>
                    <a:pt x="24950" y="39493"/>
                    <a:pt x="24914" y="39071"/>
                  </a:cubicBezTo>
                  <a:cubicBezTo>
                    <a:pt x="24859" y="38370"/>
                    <a:pt x="24973" y="37688"/>
                    <a:pt x="25329" y="37032"/>
                  </a:cubicBezTo>
                  <a:cubicBezTo>
                    <a:pt x="25662" y="36412"/>
                    <a:pt x="26255" y="36027"/>
                    <a:pt x="27111" y="35857"/>
                  </a:cubicBezTo>
                  <a:cubicBezTo>
                    <a:pt x="27639" y="35753"/>
                    <a:pt x="28185" y="35710"/>
                    <a:pt x="28713" y="35605"/>
                  </a:cubicBezTo>
                  <a:cubicBezTo>
                    <a:pt x="29832" y="35381"/>
                    <a:pt x="30504" y="34783"/>
                    <a:pt x="30952" y="34016"/>
                  </a:cubicBezTo>
                  <a:cubicBezTo>
                    <a:pt x="31161" y="33661"/>
                    <a:pt x="31239" y="33282"/>
                    <a:pt x="31239" y="32891"/>
                  </a:cubicBezTo>
                  <a:cubicBezTo>
                    <a:pt x="31242" y="32382"/>
                    <a:pt x="31190" y="31862"/>
                    <a:pt x="31307" y="31360"/>
                  </a:cubicBezTo>
                  <a:cubicBezTo>
                    <a:pt x="31592" y="30152"/>
                    <a:pt x="32437" y="29288"/>
                    <a:pt x="34000" y="28863"/>
                  </a:cubicBezTo>
                  <a:cubicBezTo>
                    <a:pt x="34826" y="28642"/>
                    <a:pt x="35674" y="28497"/>
                    <a:pt x="36532" y="28374"/>
                  </a:cubicBezTo>
                  <a:cubicBezTo>
                    <a:pt x="36832" y="28331"/>
                    <a:pt x="37123" y="28256"/>
                    <a:pt x="37414" y="28178"/>
                  </a:cubicBezTo>
                  <a:cubicBezTo>
                    <a:pt x="38141" y="27979"/>
                    <a:pt x="38474" y="27568"/>
                    <a:pt x="38536" y="27003"/>
                  </a:cubicBezTo>
                  <a:cubicBezTo>
                    <a:pt x="38578" y="26598"/>
                    <a:pt x="38471" y="26206"/>
                    <a:pt x="38396" y="25812"/>
                  </a:cubicBezTo>
                  <a:cubicBezTo>
                    <a:pt x="38314" y="25388"/>
                    <a:pt x="38301" y="24963"/>
                    <a:pt x="38412" y="24542"/>
                  </a:cubicBezTo>
                  <a:cubicBezTo>
                    <a:pt x="38415" y="24533"/>
                    <a:pt x="38412" y="24519"/>
                    <a:pt x="38418" y="24513"/>
                  </a:cubicBezTo>
                  <a:cubicBezTo>
                    <a:pt x="38794" y="23915"/>
                    <a:pt x="39231" y="23364"/>
                    <a:pt x="40080" y="23087"/>
                  </a:cubicBezTo>
                  <a:cubicBezTo>
                    <a:pt x="40109" y="23077"/>
                    <a:pt x="40130" y="23048"/>
                    <a:pt x="40170" y="23048"/>
                  </a:cubicBezTo>
                  <a:cubicBezTo>
                    <a:pt x="40184" y="23048"/>
                    <a:pt x="40200" y="23051"/>
                    <a:pt x="40220" y="23061"/>
                  </a:cubicBezTo>
                  <a:cubicBezTo>
                    <a:pt x="40066" y="23230"/>
                    <a:pt x="39923" y="23400"/>
                    <a:pt x="39766" y="23563"/>
                  </a:cubicBezTo>
                  <a:cubicBezTo>
                    <a:pt x="39218" y="24131"/>
                    <a:pt x="39179" y="24774"/>
                    <a:pt x="39290" y="25436"/>
                  </a:cubicBezTo>
                  <a:cubicBezTo>
                    <a:pt x="39307" y="25545"/>
                    <a:pt x="39368" y="25642"/>
                    <a:pt x="39434" y="25733"/>
                  </a:cubicBezTo>
                  <a:cubicBezTo>
                    <a:pt x="39867" y="26363"/>
                    <a:pt x="39890" y="27006"/>
                    <a:pt x="39603" y="27675"/>
                  </a:cubicBezTo>
                  <a:cubicBezTo>
                    <a:pt x="39388" y="28172"/>
                    <a:pt x="39061" y="28605"/>
                    <a:pt x="38484" y="28916"/>
                  </a:cubicBezTo>
                  <a:cubicBezTo>
                    <a:pt x="37469" y="29461"/>
                    <a:pt x="37100" y="30260"/>
                    <a:pt x="36980" y="31151"/>
                  </a:cubicBezTo>
                  <a:cubicBezTo>
                    <a:pt x="36904" y="31683"/>
                    <a:pt x="37012" y="32212"/>
                    <a:pt x="37064" y="32740"/>
                  </a:cubicBezTo>
                  <a:cubicBezTo>
                    <a:pt x="37100" y="33083"/>
                    <a:pt x="37087" y="33422"/>
                    <a:pt x="36953" y="33752"/>
                  </a:cubicBezTo>
                  <a:cubicBezTo>
                    <a:pt x="36787" y="34150"/>
                    <a:pt x="36434" y="34454"/>
                    <a:pt x="35997" y="34698"/>
                  </a:cubicBezTo>
                  <a:cubicBezTo>
                    <a:pt x="35119" y="35188"/>
                    <a:pt x="34460" y="35831"/>
                    <a:pt x="33937" y="36533"/>
                  </a:cubicBezTo>
                  <a:cubicBezTo>
                    <a:pt x="33272" y="37433"/>
                    <a:pt x="33276" y="38399"/>
                    <a:pt x="33722" y="39369"/>
                  </a:cubicBezTo>
                  <a:cubicBezTo>
                    <a:pt x="33902" y="39760"/>
                    <a:pt x="34091" y="40148"/>
                    <a:pt x="34267" y="40540"/>
                  </a:cubicBezTo>
                  <a:cubicBezTo>
                    <a:pt x="34558" y="41193"/>
                    <a:pt x="34323" y="41728"/>
                    <a:pt x="33716" y="42204"/>
                  </a:cubicBezTo>
                  <a:cubicBezTo>
                    <a:pt x="33308" y="42525"/>
                    <a:pt x="32818" y="42763"/>
                    <a:pt x="32309" y="42975"/>
                  </a:cubicBezTo>
                  <a:cubicBezTo>
                    <a:pt x="31408" y="43353"/>
                    <a:pt x="30674" y="43859"/>
                    <a:pt x="30139" y="44528"/>
                  </a:cubicBezTo>
                  <a:cubicBezTo>
                    <a:pt x="29803" y="44946"/>
                    <a:pt x="29646" y="45400"/>
                    <a:pt x="29575" y="45870"/>
                  </a:cubicBezTo>
                  <a:lnTo>
                    <a:pt x="29861" y="45870"/>
                  </a:lnTo>
                  <a:cubicBezTo>
                    <a:pt x="30021" y="44769"/>
                    <a:pt x="30824" y="43954"/>
                    <a:pt x="32074" y="43344"/>
                  </a:cubicBezTo>
                  <a:cubicBezTo>
                    <a:pt x="32669" y="43053"/>
                    <a:pt x="33301" y="42808"/>
                    <a:pt x="33817" y="42436"/>
                  </a:cubicBezTo>
                  <a:cubicBezTo>
                    <a:pt x="34147" y="42195"/>
                    <a:pt x="34411" y="41921"/>
                    <a:pt x="34574" y="41591"/>
                  </a:cubicBezTo>
                  <a:cubicBezTo>
                    <a:pt x="34725" y="41288"/>
                    <a:pt x="34701" y="40987"/>
                    <a:pt x="34607" y="40681"/>
                  </a:cubicBezTo>
                  <a:cubicBezTo>
                    <a:pt x="34457" y="40194"/>
                    <a:pt x="34189" y="39734"/>
                    <a:pt x="33977" y="39261"/>
                  </a:cubicBezTo>
                  <a:cubicBezTo>
                    <a:pt x="33448" y="38092"/>
                    <a:pt x="33670" y="37022"/>
                    <a:pt x="34695" y="36053"/>
                  </a:cubicBezTo>
                  <a:cubicBezTo>
                    <a:pt x="34897" y="35860"/>
                    <a:pt x="35106" y="35668"/>
                    <a:pt x="35308" y="35475"/>
                  </a:cubicBezTo>
                  <a:cubicBezTo>
                    <a:pt x="35527" y="35269"/>
                    <a:pt x="35775" y="35090"/>
                    <a:pt x="36059" y="34936"/>
                  </a:cubicBezTo>
                  <a:cubicBezTo>
                    <a:pt x="36539" y="34679"/>
                    <a:pt x="36944" y="34362"/>
                    <a:pt x="37165" y="33941"/>
                  </a:cubicBezTo>
                  <a:cubicBezTo>
                    <a:pt x="37355" y="33585"/>
                    <a:pt x="37394" y="33207"/>
                    <a:pt x="37358" y="32822"/>
                  </a:cubicBezTo>
                  <a:cubicBezTo>
                    <a:pt x="37319" y="32421"/>
                    <a:pt x="37247" y="32016"/>
                    <a:pt x="37234" y="31611"/>
                  </a:cubicBezTo>
                  <a:cubicBezTo>
                    <a:pt x="37218" y="31118"/>
                    <a:pt x="37338" y="30639"/>
                    <a:pt x="37567" y="30172"/>
                  </a:cubicBezTo>
                  <a:cubicBezTo>
                    <a:pt x="37792" y="29705"/>
                    <a:pt x="38174" y="29343"/>
                    <a:pt x="38696" y="29062"/>
                  </a:cubicBezTo>
                  <a:cubicBezTo>
                    <a:pt x="39378" y="28697"/>
                    <a:pt x="39714" y="28168"/>
                    <a:pt x="39936" y="27584"/>
                  </a:cubicBezTo>
                  <a:cubicBezTo>
                    <a:pt x="40152" y="27023"/>
                    <a:pt x="40122" y="26465"/>
                    <a:pt x="39861" y="25917"/>
                  </a:cubicBezTo>
                  <a:cubicBezTo>
                    <a:pt x="39848" y="25887"/>
                    <a:pt x="39835" y="25858"/>
                    <a:pt x="39816" y="25831"/>
                  </a:cubicBezTo>
                  <a:cubicBezTo>
                    <a:pt x="39361" y="25208"/>
                    <a:pt x="39440" y="24569"/>
                    <a:pt x="39796" y="23948"/>
                  </a:cubicBezTo>
                  <a:cubicBezTo>
                    <a:pt x="39972" y="23645"/>
                    <a:pt x="40250" y="23367"/>
                    <a:pt x="40563" y="23123"/>
                  </a:cubicBezTo>
                  <a:cubicBezTo>
                    <a:pt x="40622" y="23075"/>
                    <a:pt x="40683" y="23050"/>
                    <a:pt x="40744" y="23050"/>
                  </a:cubicBezTo>
                  <a:cubicBezTo>
                    <a:pt x="40804" y="23050"/>
                    <a:pt x="40865" y="23074"/>
                    <a:pt x="40925" y="23123"/>
                  </a:cubicBezTo>
                  <a:cubicBezTo>
                    <a:pt x="41702" y="23739"/>
                    <a:pt x="42100" y="24461"/>
                    <a:pt x="41940" y="25329"/>
                  </a:cubicBezTo>
                  <a:cubicBezTo>
                    <a:pt x="41917" y="25459"/>
                    <a:pt x="41839" y="25580"/>
                    <a:pt x="41761" y="25697"/>
                  </a:cubicBezTo>
                  <a:cubicBezTo>
                    <a:pt x="41343" y="26324"/>
                    <a:pt x="41316" y="26974"/>
                    <a:pt x="41568" y="27643"/>
                  </a:cubicBezTo>
                  <a:cubicBezTo>
                    <a:pt x="41809" y="28282"/>
                    <a:pt x="42253" y="28811"/>
                    <a:pt x="42991" y="29187"/>
                  </a:cubicBezTo>
                  <a:cubicBezTo>
                    <a:pt x="43145" y="29265"/>
                    <a:pt x="43278" y="29366"/>
                    <a:pt x="43395" y="29476"/>
                  </a:cubicBezTo>
                  <a:cubicBezTo>
                    <a:pt x="43940" y="29996"/>
                    <a:pt x="44159" y="30600"/>
                    <a:pt x="44234" y="31246"/>
                  </a:cubicBezTo>
                  <a:cubicBezTo>
                    <a:pt x="44293" y="31761"/>
                    <a:pt x="44182" y="32267"/>
                    <a:pt x="44130" y="32776"/>
                  </a:cubicBezTo>
                  <a:cubicBezTo>
                    <a:pt x="44035" y="33664"/>
                    <a:pt x="44394" y="34395"/>
                    <a:pt x="45380" y="34904"/>
                  </a:cubicBezTo>
                  <a:cubicBezTo>
                    <a:pt x="45951" y="35201"/>
                    <a:pt x="46313" y="35635"/>
                    <a:pt x="46751" y="36020"/>
                  </a:cubicBezTo>
                  <a:cubicBezTo>
                    <a:pt x="47191" y="36408"/>
                    <a:pt x="47501" y="36849"/>
                    <a:pt x="47664" y="37352"/>
                  </a:cubicBezTo>
                  <a:cubicBezTo>
                    <a:pt x="47873" y="37998"/>
                    <a:pt x="47801" y="38625"/>
                    <a:pt x="47521" y="39247"/>
                  </a:cubicBezTo>
                  <a:cubicBezTo>
                    <a:pt x="47308" y="39711"/>
                    <a:pt x="47061" y="40162"/>
                    <a:pt x="46891" y="40638"/>
                  </a:cubicBezTo>
                  <a:cubicBezTo>
                    <a:pt x="46695" y="41190"/>
                    <a:pt x="46849" y="41672"/>
                    <a:pt x="47299" y="42120"/>
                  </a:cubicBezTo>
                  <a:cubicBezTo>
                    <a:pt x="47690" y="42508"/>
                    <a:pt x="48206" y="42782"/>
                    <a:pt x="48748" y="43034"/>
                  </a:cubicBezTo>
                  <a:cubicBezTo>
                    <a:pt x="49302" y="43295"/>
                    <a:pt x="49880" y="43523"/>
                    <a:pt x="50337" y="43892"/>
                  </a:cubicBezTo>
                  <a:cubicBezTo>
                    <a:pt x="50908" y="44352"/>
                    <a:pt x="51369" y="44858"/>
                    <a:pt x="51541" y="45488"/>
                  </a:cubicBezTo>
                  <a:cubicBezTo>
                    <a:pt x="51577" y="45615"/>
                    <a:pt x="51607" y="45742"/>
                    <a:pt x="51629" y="45870"/>
                  </a:cubicBezTo>
                  <a:lnTo>
                    <a:pt x="51910" y="45870"/>
                  </a:lnTo>
                  <a:cubicBezTo>
                    <a:pt x="51861" y="45540"/>
                    <a:pt x="51783" y="45213"/>
                    <a:pt x="51600" y="44906"/>
                  </a:cubicBezTo>
                  <a:cubicBezTo>
                    <a:pt x="51156" y="44162"/>
                    <a:pt x="50471" y="43575"/>
                    <a:pt x="49551" y="43151"/>
                  </a:cubicBezTo>
                  <a:cubicBezTo>
                    <a:pt x="49051" y="42916"/>
                    <a:pt x="48532" y="42707"/>
                    <a:pt x="48079" y="42420"/>
                  </a:cubicBezTo>
                  <a:cubicBezTo>
                    <a:pt x="47651" y="42149"/>
                    <a:pt x="47305" y="41836"/>
                    <a:pt x="47142" y="41421"/>
                  </a:cubicBezTo>
                  <a:cubicBezTo>
                    <a:pt x="46998" y="41059"/>
                    <a:pt x="47148" y="40720"/>
                    <a:pt x="47286" y="40383"/>
                  </a:cubicBezTo>
                  <a:cubicBezTo>
                    <a:pt x="47468" y="39933"/>
                    <a:pt x="47742" y="39509"/>
                    <a:pt x="47893" y="39052"/>
                  </a:cubicBezTo>
                  <a:cubicBezTo>
                    <a:pt x="48275" y="37907"/>
                    <a:pt x="48027" y="36855"/>
                    <a:pt x="47025" y="35929"/>
                  </a:cubicBezTo>
                  <a:cubicBezTo>
                    <a:pt x="46502" y="35442"/>
                    <a:pt x="46016" y="34933"/>
                    <a:pt x="45305" y="34584"/>
                  </a:cubicBezTo>
                  <a:cubicBezTo>
                    <a:pt x="45184" y="34528"/>
                    <a:pt x="45096" y="34430"/>
                    <a:pt x="44998" y="34349"/>
                  </a:cubicBezTo>
                  <a:cubicBezTo>
                    <a:pt x="44550" y="33993"/>
                    <a:pt x="44417" y="33553"/>
                    <a:pt x="44407" y="33079"/>
                  </a:cubicBezTo>
                  <a:cubicBezTo>
                    <a:pt x="44401" y="32653"/>
                    <a:pt x="44492" y="32231"/>
                    <a:pt x="44521" y="31807"/>
                  </a:cubicBezTo>
                  <a:cubicBezTo>
                    <a:pt x="44570" y="31115"/>
                    <a:pt x="44427" y="30456"/>
                    <a:pt x="44035" y="29829"/>
                  </a:cubicBezTo>
                  <a:cubicBezTo>
                    <a:pt x="43823" y="29487"/>
                    <a:pt x="43520" y="29196"/>
                    <a:pt x="43115" y="28984"/>
                  </a:cubicBezTo>
                  <a:cubicBezTo>
                    <a:pt x="42368" y="28595"/>
                    <a:pt x="41985" y="28044"/>
                    <a:pt x="41783" y="27401"/>
                  </a:cubicBezTo>
                  <a:cubicBezTo>
                    <a:pt x="41610" y="26849"/>
                    <a:pt x="41696" y="26324"/>
                    <a:pt x="42005" y="25805"/>
                  </a:cubicBezTo>
                  <a:cubicBezTo>
                    <a:pt x="42433" y="25087"/>
                    <a:pt x="42325" y="24376"/>
                    <a:pt x="41833" y="23697"/>
                  </a:cubicBezTo>
                  <a:cubicBezTo>
                    <a:pt x="41672" y="23475"/>
                    <a:pt x="41461" y="23276"/>
                    <a:pt x="41258" y="23051"/>
                  </a:cubicBezTo>
                  <a:lnTo>
                    <a:pt x="41258" y="23051"/>
                  </a:lnTo>
                  <a:cubicBezTo>
                    <a:pt x="41526" y="23103"/>
                    <a:pt x="41750" y="23175"/>
                    <a:pt x="41937" y="23308"/>
                  </a:cubicBezTo>
                  <a:cubicBezTo>
                    <a:pt x="42306" y="23570"/>
                    <a:pt x="42606" y="23873"/>
                    <a:pt x="42880" y="24190"/>
                  </a:cubicBezTo>
                  <a:cubicBezTo>
                    <a:pt x="43112" y="24454"/>
                    <a:pt x="43134" y="24761"/>
                    <a:pt x="43151" y="25064"/>
                  </a:cubicBezTo>
                  <a:cubicBezTo>
                    <a:pt x="43170" y="25443"/>
                    <a:pt x="43092" y="25812"/>
                    <a:pt x="43017" y="26181"/>
                  </a:cubicBezTo>
                  <a:cubicBezTo>
                    <a:pt x="42945" y="26527"/>
                    <a:pt x="42903" y="26876"/>
                    <a:pt x="42991" y="27225"/>
                  </a:cubicBezTo>
                  <a:cubicBezTo>
                    <a:pt x="43118" y="27727"/>
                    <a:pt x="43520" y="28035"/>
                    <a:pt x="44146" y="28197"/>
                  </a:cubicBezTo>
                  <a:cubicBezTo>
                    <a:pt x="44681" y="28341"/>
                    <a:pt x="45240" y="28413"/>
                    <a:pt x="45794" y="28501"/>
                  </a:cubicBezTo>
                  <a:cubicBezTo>
                    <a:pt x="46689" y="28642"/>
                    <a:pt x="47579" y="28818"/>
                    <a:pt x="48366" y="29183"/>
                  </a:cubicBezTo>
                  <a:cubicBezTo>
                    <a:pt x="49322" y="29624"/>
                    <a:pt x="49861" y="30309"/>
                    <a:pt x="50119" y="31118"/>
                  </a:cubicBezTo>
                  <a:cubicBezTo>
                    <a:pt x="50304" y="31689"/>
                    <a:pt x="50245" y="32277"/>
                    <a:pt x="50245" y="32858"/>
                  </a:cubicBezTo>
                  <a:cubicBezTo>
                    <a:pt x="50245" y="33260"/>
                    <a:pt x="50321" y="33647"/>
                    <a:pt x="50533" y="34013"/>
                  </a:cubicBezTo>
                  <a:cubicBezTo>
                    <a:pt x="51055" y="34920"/>
                    <a:pt x="51897" y="35534"/>
                    <a:pt x="53238" y="35681"/>
                  </a:cubicBezTo>
                  <a:cubicBezTo>
                    <a:pt x="53666" y="35730"/>
                    <a:pt x="54090" y="35795"/>
                    <a:pt x="54508" y="35887"/>
                  </a:cubicBezTo>
                  <a:cubicBezTo>
                    <a:pt x="55383" y="36079"/>
                    <a:pt x="55918" y="36526"/>
                    <a:pt x="56225" y="37159"/>
                  </a:cubicBezTo>
                  <a:cubicBezTo>
                    <a:pt x="56522" y="37776"/>
                    <a:pt x="56632" y="38416"/>
                    <a:pt x="56567" y="39068"/>
                  </a:cubicBezTo>
                  <a:cubicBezTo>
                    <a:pt x="56453" y="40198"/>
                    <a:pt x="57311" y="41173"/>
                    <a:pt x="58777" y="41578"/>
                  </a:cubicBezTo>
                  <a:cubicBezTo>
                    <a:pt x="59510" y="41780"/>
                    <a:pt x="60278" y="41898"/>
                    <a:pt x="61025" y="42061"/>
                  </a:cubicBezTo>
                  <a:cubicBezTo>
                    <a:pt x="61479" y="42162"/>
                    <a:pt x="61932" y="42263"/>
                    <a:pt x="62354" y="42433"/>
                  </a:cubicBezTo>
                  <a:cubicBezTo>
                    <a:pt x="62643" y="42554"/>
                    <a:pt x="62885" y="42713"/>
                    <a:pt x="63003" y="42948"/>
                  </a:cubicBezTo>
                  <a:cubicBezTo>
                    <a:pt x="63440" y="43837"/>
                    <a:pt x="64194" y="44584"/>
                    <a:pt x="64850" y="45373"/>
                  </a:cubicBezTo>
                  <a:cubicBezTo>
                    <a:pt x="64990" y="45546"/>
                    <a:pt x="65150" y="45709"/>
                    <a:pt x="65310" y="45870"/>
                  </a:cubicBezTo>
                  <a:lnTo>
                    <a:pt x="65675" y="45870"/>
                  </a:lnTo>
                  <a:cubicBezTo>
                    <a:pt x="64931" y="45122"/>
                    <a:pt x="64276" y="44329"/>
                    <a:pt x="63659" y="43520"/>
                  </a:cubicBezTo>
                  <a:cubicBezTo>
                    <a:pt x="63548" y="43376"/>
                    <a:pt x="63456" y="43222"/>
                    <a:pt x="63384" y="43066"/>
                  </a:cubicBezTo>
                  <a:cubicBezTo>
                    <a:pt x="63176" y="42593"/>
                    <a:pt x="62745" y="42299"/>
                    <a:pt x="62148" y="42120"/>
                  </a:cubicBezTo>
                  <a:cubicBezTo>
                    <a:pt x="61368" y="41882"/>
                    <a:pt x="60545" y="41748"/>
                    <a:pt x="59736" y="41578"/>
                  </a:cubicBezTo>
                  <a:cubicBezTo>
                    <a:pt x="59051" y="41434"/>
                    <a:pt x="58369" y="41291"/>
                    <a:pt x="57834" y="40909"/>
                  </a:cubicBezTo>
                  <a:cubicBezTo>
                    <a:pt x="57334" y="40553"/>
                    <a:pt x="56930" y="40148"/>
                    <a:pt x="56844" y="39610"/>
                  </a:cubicBezTo>
                  <a:cubicBezTo>
                    <a:pt x="56805" y="39375"/>
                    <a:pt x="56861" y="39143"/>
                    <a:pt x="56867" y="38911"/>
                  </a:cubicBezTo>
                  <a:cubicBezTo>
                    <a:pt x="56891" y="38203"/>
                    <a:pt x="56753" y="37521"/>
                    <a:pt x="56377" y="36869"/>
                  </a:cubicBezTo>
                  <a:cubicBezTo>
                    <a:pt x="55976" y="36173"/>
                    <a:pt x="55255" y="35778"/>
                    <a:pt x="54299" y="35619"/>
                  </a:cubicBezTo>
                  <a:cubicBezTo>
                    <a:pt x="53819" y="35537"/>
                    <a:pt x="53327" y="35488"/>
                    <a:pt x="52850" y="35394"/>
                  </a:cubicBezTo>
                  <a:cubicBezTo>
                    <a:pt x="51691" y="35159"/>
                    <a:pt x="51068" y="34516"/>
                    <a:pt x="50690" y="33703"/>
                  </a:cubicBezTo>
                  <a:cubicBezTo>
                    <a:pt x="50520" y="33341"/>
                    <a:pt x="50527" y="32956"/>
                    <a:pt x="50527" y="32577"/>
                  </a:cubicBezTo>
                  <a:cubicBezTo>
                    <a:pt x="50527" y="32055"/>
                    <a:pt x="50569" y="31529"/>
                    <a:pt x="50386" y="31020"/>
                  </a:cubicBezTo>
                  <a:cubicBezTo>
                    <a:pt x="49985" y="29904"/>
                    <a:pt x="49132" y="29082"/>
                    <a:pt x="47654" y="28681"/>
                  </a:cubicBezTo>
                  <a:cubicBezTo>
                    <a:pt x="46858" y="28465"/>
                    <a:pt x="46049" y="28302"/>
                    <a:pt x="45220" y="28194"/>
                  </a:cubicBezTo>
                  <a:cubicBezTo>
                    <a:pt x="44897" y="28155"/>
                    <a:pt x="44583" y="28083"/>
                    <a:pt x="44273" y="28002"/>
                  </a:cubicBezTo>
                  <a:cubicBezTo>
                    <a:pt x="43549" y="27809"/>
                    <a:pt x="43242" y="27470"/>
                    <a:pt x="43226" y="26879"/>
                  </a:cubicBezTo>
                  <a:cubicBezTo>
                    <a:pt x="43219" y="26536"/>
                    <a:pt x="43301" y="26203"/>
                    <a:pt x="43369" y="25870"/>
                  </a:cubicBezTo>
                  <a:cubicBezTo>
                    <a:pt x="43458" y="25440"/>
                    <a:pt x="43461" y="25012"/>
                    <a:pt x="43380" y="24585"/>
                  </a:cubicBezTo>
                  <a:cubicBezTo>
                    <a:pt x="43297" y="24167"/>
                    <a:pt x="42939" y="23867"/>
                    <a:pt x="42616" y="23550"/>
                  </a:cubicBezTo>
                  <a:cubicBezTo>
                    <a:pt x="42455" y="23394"/>
                    <a:pt x="42276" y="23254"/>
                    <a:pt x="42071" y="23100"/>
                  </a:cubicBezTo>
                  <a:cubicBezTo>
                    <a:pt x="42128" y="23091"/>
                    <a:pt x="42183" y="23087"/>
                    <a:pt x="42236" y="23087"/>
                  </a:cubicBezTo>
                  <a:cubicBezTo>
                    <a:pt x="42416" y="23087"/>
                    <a:pt x="42579" y="23130"/>
                    <a:pt x="42740" y="23165"/>
                  </a:cubicBezTo>
                  <a:cubicBezTo>
                    <a:pt x="43105" y="23243"/>
                    <a:pt x="43425" y="23394"/>
                    <a:pt x="43702" y="23586"/>
                  </a:cubicBezTo>
                  <a:cubicBezTo>
                    <a:pt x="44133" y="23880"/>
                    <a:pt x="44499" y="24213"/>
                    <a:pt x="44760" y="24608"/>
                  </a:cubicBezTo>
                  <a:cubicBezTo>
                    <a:pt x="45125" y="25169"/>
                    <a:pt x="45588" y="25678"/>
                    <a:pt x="46212" y="26102"/>
                  </a:cubicBezTo>
                  <a:cubicBezTo>
                    <a:pt x="46630" y="26390"/>
                    <a:pt x="47083" y="26602"/>
                    <a:pt x="47658" y="26631"/>
                  </a:cubicBezTo>
                  <a:cubicBezTo>
                    <a:pt x="48924" y="26703"/>
                    <a:pt x="50072" y="27045"/>
                    <a:pt x="51202" y="27467"/>
                  </a:cubicBezTo>
                  <a:cubicBezTo>
                    <a:pt x="52152" y="27822"/>
                    <a:pt x="52818" y="28364"/>
                    <a:pt x="53327" y="29043"/>
                  </a:cubicBezTo>
                  <a:cubicBezTo>
                    <a:pt x="53499" y="29271"/>
                    <a:pt x="53669" y="29500"/>
                    <a:pt x="53806" y="29741"/>
                  </a:cubicBezTo>
                  <a:cubicBezTo>
                    <a:pt x="54204" y="30446"/>
                    <a:pt x="54827" y="31030"/>
                    <a:pt x="55493" y="31595"/>
                  </a:cubicBezTo>
                  <a:cubicBezTo>
                    <a:pt x="55934" y="31969"/>
                    <a:pt x="56483" y="32130"/>
                    <a:pt x="57132" y="32130"/>
                  </a:cubicBezTo>
                  <a:cubicBezTo>
                    <a:pt x="57150" y="32130"/>
                    <a:pt x="57169" y="32130"/>
                    <a:pt x="57187" y="32130"/>
                  </a:cubicBezTo>
                  <a:cubicBezTo>
                    <a:pt x="57208" y="32130"/>
                    <a:pt x="57229" y="32130"/>
                    <a:pt x="57250" y="32130"/>
                  </a:cubicBezTo>
                  <a:cubicBezTo>
                    <a:pt x="57707" y="32130"/>
                    <a:pt x="58150" y="32195"/>
                    <a:pt x="58571" y="32332"/>
                  </a:cubicBezTo>
                  <a:cubicBezTo>
                    <a:pt x="58950" y="32457"/>
                    <a:pt x="59276" y="32636"/>
                    <a:pt x="59475" y="32910"/>
                  </a:cubicBezTo>
                  <a:cubicBezTo>
                    <a:pt x="59929" y="33546"/>
                    <a:pt x="60396" y="34180"/>
                    <a:pt x="60682" y="34871"/>
                  </a:cubicBezTo>
                  <a:cubicBezTo>
                    <a:pt x="60885" y="35367"/>
                    <a:pt x="60947" y="35883"/>
                    <a:pt x="61071" y="36393"/>
                  </a:cubicBezTo>
                  <a:cubicBezTo>
                    <a:pt x="61273" y="37218"/>
                    <a:pt x="61753" y="37920"/>
                    <a:pt x="62643" y="38442"/>
                  </a:cubicBezTo>
                  <a:cubicBezTo>
                    <a:pt x="63009" y="38654"/>
                    <a:pt x="63424" y="38788"/>
                    <a:pt x="63854" y="38902"/>
                  </a:cubicBezTo>
                  <a:cubicBezTo>
                    <a:pt x="64631" y="39114"/>
                    <a:pt x="65418" y="39313"/>
                    <a:pt x="66149" y="39607"/>
                  </a:cubicBezTo>
                  <a:cubicBezTo>
                    <a:pt x="67356" y="40093"/>
                    <a:pt x="68140" y="40850"/>
                    <a:pt x="68570" y="41832"/>
                  </a:cubicBezTo>
                  <a:cubicBezTo>
                    <a:pt x="69132" y="43109"/>
                    <a:pt x="70052" y="44228"/>
                    <a:pt x="71240" y="45220"/>
                  </a:cubicBezTo>
                  <a:cubicBezTo>
                    <a:pt x="71547" y="45474"/>
                    <a:pt x="71893" y="45687"/>
                    <a:pt x="72268" y="45870"/>
                  </a:cubicBezTo>
                  <a:lnTo>
                    <a:pt x="72819" y="45870"/>
                  </a:lnTo>
                  <a:cubicBezTo>
                    <a:pt x="72131" y="45566"/>
                    <a:pt x="71533" y="45177"/>
                    <a:pt x="71015" y="44698"/>
                  </a:cubicBezTo>
                  <a:cubicBezTo>
                    <a:pt x="70045" y="43797"/>
                    <a:pt x="69308" y="42805"/>
                    <a:pt x="68812" y="41708"/>
                  </a:cubicBezTo>
                  <a:cubicBezTo>
                    <a:pt x="68260" y="40481"/>
                    <a:pt x="67180" y="39643"/>
                    <a:pt x="65594" y="39173"/>
                  </a:cubicBezTo>
                  <a:cubicBezTo>
                    <a:pt x="65029" y="39006"/>
                    <a:pt x="64468" y="38833"/>
                    <a:pt x="63894" y="38684"/>
                  </a:cubicBezTo>
                  <a:cubicBezTo>
                    <a:pt x="62565" y="38337"/>
                    <a:pt x="61766" y="37629"/>
                    <a:pt x="61429" y="36604"/>
                  </a:cubicBezTo>
                  <a:cubicBezTo>
                    <a:pt x="61260" y="36082"/>
                    <a:pt x="61202" y="35547"/>
                    <a:pt x="61032" y="35025"/>
                  </a:cubicBezTo>
                  <a:cubicBezTo>
                    <a:pt x="60931" y="34712"/>
                    <a:pt x="60797" y="34405"/>
                    <a:pt x="60604" y="34114"/>
                  </a:cubicBezTo>
                  <a:cubicBezTo>
                    <a:pt x="60363" y="33755"/>
                    <a:pt x="60137" y="33386"/>
                    <a:pt x="59899" y="33028"/>
                  </a:cubicBezTo>
                  <a:cubicBezTo>
                    <a:pt x="59413" y="32284"/>
                    <a:pt x="58564" y="31987"/>
                    <a:pt x="57530" y="31928"/>
                  </a:cubicBezTo>
                  <a:cubicBezTo>
                    <a:pt x="57331" y="31915"/>
                    <a:pt x="57129" y="31908"/>
                    <a:pt x="56930" y="31905"/>
                  </a:cubicBezTo>
                  <a:cubicBezTo>
                    <a:pt x="56440" y="31892"/>
                    <a:pt x="56052" y="31728"/>
                    <a:pt x="55722" y="31461"/>
                  </a:cubicBezTo>
                  <a:cubicBezTo>
                    <a:pt x="54981" y="30860"/>
                    <a:pt x="54365" y="30201"/>
                    <a:pt x="53930" y="29444"/>
                  </a:cubicBezTo>
                  <a:cubicBezTo>
                    <a:pt x="53685" y="29017"/>
                    <a:pt x="53346" y="28628"/>
                    <a:pt x="52974" y="28253"/>
                  </a:cubicBezTo>
                  <a:cubicBezTo>
                    <a:pt x="52637" y="27917"/>
                    <a:pt x="52230" y="27646"/>
                    <a:pt x="51741" y="27447"/>
                  </a:cubicBezTo>
                  <a:cubicBezTo>
                    <a:pt x="50797" y="27068"/>
                    <a:pt x="49848" y="26700"/>
                    <a:pt x="48787" y="26539"/>
                  </a:cubicBezTo>
                  <a:cubicBezTo>
                    <a:pt x="48379" y="26474"/>
                    <a:pt x="47968" y="26445"/>
                    <a:pt x="47560" y="26402"/>
                  </a:cubicBezTo>
                  <a:cubicBezTo>
                    <a:pt x="47221" y="26370"/>
                    <a:pt x="46924" y="26265"/>
                    <a:pt x="46656" y="26102"/>
                  </a:cubicBezTo>
                  <a:cubicBezTo>
                    <a:pt x="45967" y="25682"/>
                    <a:pt x="45445" y="25165"/>
                    <a:pt x="45053" y="24569"/>
                  </a:cubicBezTo>
                  <a:cubicBezTo>
                    <a:pt x="44645" y="23945"/>
                    <a:pt x="44061" y="23442"/>
                    <a:pt x="43239" y="23070"/>
                  </a:cubicBezTo>
                  <a:lnTo>
                    <a:pt x="43438" y="23070"/>
                  </a:lnTo>
                  <a:cubicBezTo>
                    <a:pt x="43506" y="23073"/>
                    <a:pt x="43571" y="23077"/>
                    <a:pt x="43637" y="23080"/>
                  </a:cubicBezTo>
                  <a:cubicBezTo>
                    <a:pt x="43735" y="23085"/>
                    <a:pt x="43833" y="23086"/>
                    <a:pt x="43931" y="23086"/>
                  </a:cubicBezTo>
                  <a:cubicBezTo>
                    <a:pt x="44382" y="23086"/>
                    <a:pt x="44828" y="23049"/>
                    <a:pt x="45279" y="23025"/>
                  </a:cubicBezTo>
                  <a:cubicBezTo>
                    <a:pt x="45344" y="23021"/>
                    <a:pt x="45409" y="23019"/>
                    <a:pt x="45473" y="23019"/>
                  </a:cubicBezTo>
                  <a:cubicBezTo>
                    <a:pt x="45720" y="23019"/>
                    <a:pt x="45962" y="23049"/>
                    <a:pt x="46195" y="23120"/>
                  </a:cubicBezTo>
                  <a:cubicBezTo>
                    <a:pt x="46372" y="23171"/>
                    <a:pt x="46496" y="23286"/>
                    <a:pt x="46610" y="23400"/>
                  </a:cubicBezTo>
                  <a:cubicBezTo>
                    <a:pt x="46809" y="23590"/>
                    <a:pt x="46982" y="23795"/>
                    <a:pt x="47142" y="24004"/>
                  </a:cubicBezTo>
                  <a:cubicBezTo>
                    <a:pt x="47792" y="24859"/>
                    <a:pt x="48810" y="25254"/>
                    <a:pt x="50060" y="25267"/>
                  </a:cubicBezTo>
                  <a:cubicBezTo>
                    <a:pt x="52096" y="25286"/>
                    <a:pt x="53734" y="25942"/>
                    <a:pt x="55151" y="26983"/>
                  </a:cubicBezTo>
                  <a:cubicBezTo>
                    <a:pt x="55568" y="27290"/>
                    <a:pt x="55898" y="27659"/>
                    <a:pt x="56257" y="28005"/>
                  </a:cubicBezTo>
                  <a:cubicBezTo>
                    <a:pt x="56388" y="28132"/>
                    <a:pt x="56528" y="28256"/>
                    <a:pt x="56665" y="28380"/>
                  </a:cubicBezTo>
                  <a:cubicBezTo>
                    <a:pt x="57235" y="28889"/>
                    <a:pt x="57952" y="29141"/>
                    <a:pt x="58828" y="29141"/>
                  </a:cubicBezTo>
                  <a:cubicBezTo>
                    <a:pt x="58846" y="29141"/>
                    <a:pt x="58863" y="29141"/>
                    <a:pt x="58881" y="29140"/>
                  </a:cubicBezTo>
                  <a:cubicBezTo>
                    <a:pt x="58930" y="29140"/>
                    <a:pt x="58979" y="29139"/>
                    <a:pt x="59027" y="29139"/>
                  </a:cubicBezTo>
                  <a:cubicBezTo>
                    <a:pt x="59667" y="29139"/>
                    <a:pt x="60305" y="29198"/>
                    <a:pt x="60917" y="29339"/>
                  </a:cubicBezTo>
                  <a:cubicBezTo>
                    <a:pt x="62119" y="29621"/>
                    <a:pt x="63098" y="30146"/>
                    <a:pt x="63881" y="30896"/>
                  </a:cubicBezTo>
                  <a:cubicBezTo>
                    <a:pt x="64612" y="31598"/>
                    <a:pt x="65209" y="32362"/>
                    <a:pt x="65737" y="33158"/>
                  </a:cubicBezTo>
                  <a:cubicBezTo>
                    <a:pt x="66015" y="33579"/>
                    <a:pt x="66332" y="33984"/>
                    <a:pt x="66632" y="34395"/>
                  </a:cubicBezTo>
                  <a:cubicBezTo>
                    <a:pt x="67196" y="35171"/>
                    <a:pt x="68045" y="35691"/>
                    <a:pt x="69138" y="35981"/>
                  </a:cubicBezTo>
                  <a:cubicBezTo>
                    <a:pt x="69491" y="36075"/>
                    <a:pt x="69837" y="36180"/>
                    <a:pt x="70192" y="36268"/>
                  </a:cubicBezTo>
                  <a:cubicBezTo>
                    <a:pt x="71400" y="36562"/>
                    <a:pt x="72167" y="37198"/>
                    <a:pt x="72614" y="38073"/>
                  </a:cubicBezTo>
                  <a:cubicBezTo>
                    <a:pt x="72908" y="38648"/>
                    <a:pt x="73289" y="39186"/>
                    <a:pt x="73655" y="39731"/>
                  </a:cubicBezTo>
                  <a:cubicBezTo>
                    <a:pt x="74027" y="40289"/>
                    <a:pt x="74637" y="40681"/>
                    <a:pt x="75244" y="41079"/>
                  </a:cubicBezTo>
                  <a:cubicBezTo>
                    <a:pt x="75907" y="41513"/>
                    <a:pt x="76703" y="41754"/>
                    <a:pt x="77502" y="42005"/>
                  </a:cubicBezTo>
                  <a:cubicBezTo>
                    <a:pt x="78691" y="42377"/>
                    <a:pt x="79846" y="42808"/>
                    <a:pt x="80906" y="43370"/>
                  </a:cubicBezTo>
                  <a:cubicBezTo>
                    <a:pt x="81152" y="43501"/>
                    <a:pt x="81347" y="43667"/>
                    <a:pt x="81546" y="43837"/>
                  </a:cubicBezTo>
                  <a:lnTo>
                    <a:pt x="81546" y="43594"/>
                  </a:lnTo>
                  <a:lnTo>
                    <a:pt x="81546" y="43510"/>
                  </a:lnTo>
                  <a:cubicBezTo>
                    <a:pt x="81066" y="43161"/>
                    <a:pt x="80512" y="42886"/>
                    <a:pt x="79918" y="42648"/>
                  </a:cubicBezTo>
                  <a:cubicBezTo>
                    <a:pt x="78900" y="42234"/>
                    <a:pt x="77846" y="41888"/>
                    <a:pt x="76788" y="41538"/>
                  </a:cubicBezTo>
                  <a:cubicBezTo>
                    <a:pt x="75564" y="41134"/>
                    <a:pt x="74562" y="40498"/>
                    <a:pt x="73896" y="39604"/>
                  </a:cubicBezTo>
                  <a:cubicBezTo>
                    <a:pt x="73518" y="39095"/>
                    <a:pt x="73172" y="38569"/>
                    <a:pt x="72895" y="38018"/>
                  </a:cubicBezTo>
                  <a:cubicBezTo>
                    <a:pt x="72386" y="37006"/>
                    <a:pt x="71475" y="36314"/>
                    <a:pt x="70078" y="36010"/>
                  </a:cubicBezTo>
                  <a:cubicBezTo>
                    <a:pt x="69817" y="35952"/>
                    <a:pt x="69566" y="35867"/>
                    <a:pt x="69308" y="35798"/>
                  </a:cubicBezTo>
                  <a:cubicBezTo>
                    <a:pt x="68215" y="35515"/>
                    <a:pt x="67373" y="35002"/>
                    <a:pt x="66824" y="34219"/>
                  </a:cubicBezTo>
                  <a:cubicBezTo>
                    <a:pt x="66537" y="33811"/>
                    <a:pt x="66224" y="33409"/>
                    <a:pt x="65950" y="32992"/>
                  </a:cubicBezTo>
                  <a:cubicBezTo>
                    <a:pt x="65428" y="32208"/>
                    <a:pt x="64830" y="31464"/>
                    <a:pt x="64116" y="30773"/>
                  </a:cubicBezTo>
                  <a:cubicBezTo>
                    <a:pt x="63319" y="30002"/>
                    <a:pt x="62324" y="29461"/>
                    <a:pt x="61107" y="29154"/>
                  </a:cubicBezTo>
                  <a:cubicBezTo>
                    <a:pt x="60333" y="28961"/>
                    <a:pt x="59524" y="28928"/>
                    <a:pt x="58715" y="28916"/>
                  </a:cubicBezTo>
                  <a:cubicBezTo>
                    <a:pt x="58140" y="28905"/>
                    <a:pt x="57631" y="28785"/>
                    <a:pt x="57200" y="28478"/>
                  </a:cubicBezTo>
                  <a:cubicBezTo>
                    <a:pt x="56894" y="28256"/>
                    <a:pt x="56626" y="28012"/>
                    <a:pt x="56368" y="27760"/>
                  </a:cubicBezTo>
                  <a:cubicBezTo>
                    <a:pt x="55755" y="27166"/>
                    <a:pt x="55151" y="26569"/>
                    <a:pt x="54299" y="26145"/>
                  </a:cubicBezTo>
                  <a:cubicBezTo>
                    <a:pt x="53548" y="25769"/>
                    <a:pt x="52775" y="25433"/>
                    <a:pt x="51913" y="25234"/>
                  </a:cubicBezTo>
                  <a:cubicBezTo>
                    <a:pt x="51277" y="25087"/>
                    <a:pt x="50611" y="25090"/>
                    <a:pt x="49952" y="25051"/>
                  </a:cubicBezTo>
                  <a:cubicBezTo>
                    <a:pt x="49074" y="24996"/>
                    <a:pt x="48284" y="24784"/>
                    <a:pt x="47707" y="24239"/>
                  </a:cubicBezTo>
                  <a:cubicBezTo>
                    <a:pt x="47315" y="23867"/>
                    <a:pt x="47067" y="23420"/>
                    <a:pt x="46594" y="23058"/>
                  </a:cubicBezTo>
                  <a:cubicBezTo>
                    <a:pt x="46594" y="23058"/>
                    <a:pt x="46594" y="23054"/>
                    <a:pt x="46591" y="23054"/>
                  </a:cubicBezTo>
                  <a:lnTo>
                    <a:pt x="46852" y="23054"/>
                  </a:lnTo>
                  <a:cubicBezTo>
                    <a:pt x="47540" y="23054"/>
                    <a:pt x="48229" y="23058"/>
                    <a:pt x="48919" y="23058"/>
                  </a:cubicBezTo>
                  <a:cubicBezTo>
                    <a:pt x="49425" y="23058"/>
                    <a:pt x="49932" y="23056"/>
                    <a:pt x="50438" y="23048"/>
                  </a:cubicBezTo>
                  <a:cubicBezTo>
                    <a:pt x="50594" y="23046"/>
                    <a:pt x="50750" y="23044"/>
                    <a:pt x="50905" y="23044"/>
                  </a:cubicBezTo>
                  <a:cubicBezTo>
                    <a:pt x="51991" y="23044"/>
                    <a:pt x="53070" y="23097"/>
                    <a:pt x="54145" y="23234"/>
                  </a:cubicBezTo>
                  <a:cubicBezTo>
                    <a:pt x="55062" y="23348"/>
                    <a:pt x="55934" y="23547"/>
                    <a:pt x="56757" y="23873"/>
                  </a:cubicBezTo>
                  <a:cubicBezTo>
                    <a:pt x="57517" y="24177"/>
                    <a:pt x="58085" y="24608"/>
                    <a:pt x="58379" y="25234"/>
                  </a:cubicBezTo>
                  <a:cubicBezTo>
                    <a:pt x="58519" y="25538"/>
                    <a:pt x="58724" y="25819"/>
                    <a:pt x="59028" y="26047"/>
                  </a:cubicBezTo>
                  <a:cubicBezTo>
                    <a:pt x="59958" y="26745"/>
                    <a:pt x="61053" y="27107"/>
                    <a:pt x="62327" y="27107"/>
                  </a:cubicBezTo>
                  <a:cubicBezTo>
                    <a:pt x="62465" y="27107"/>
                    <a:pt x="62606" y="27103"/>
                    <a:pt x="62748" y="27095"/>
                  </a:cubicBezTo>
                  <a:cubicBezTo>
                    <a:pt x="63168" y="27069"/>
                    <a:pt x="63588" y="27048"/>
                    <a:pt x="64008" y="27048"/>
                  </a:cubicBezTo>
                  <a:cubicBezTo>
                    <a:pt x="64346" y="27048"/>
                    <a:pt x="64684" y="27061"/>
                    <a:pt x="65023" y="27098"/>
                  </a:cubicBezTo>
                  <a:cubicBezTo>
                    <a:pt x="66266" y="27235"/>
                    <a:pt x="67350" y="27581"/>
                    <a:pt x="68111" y="28377"/>
                  </a:cubicBezTo>
                  <a:cubicBezTo>
                    <a:pt x="68835" y="29137"/>
                    <a:pt x="69778" y="29708"/>
                    <a:pt x="70822" y="30198"/>
                  </a:cubicBezTo>
                  <a:cubicBezTo>
                    <a:pt x="71207" y="30379"/>
                    <a:pt x="71607" y="30474"/>
                    <a:pt x="72024" y="30474"/>
                  </a:cubicBezTo>
                  <a:cubicBezTo>
                    <a:pt x="72244" y="30474"/>
                    <a:pt x="72469" y="30448"/>
                    <a:pt x="72699" y="30394"/>
                  </a:cubicBezTo>
                  <a:cubicBezTo>
                    <a:pt x="73018" y="30318"/>
                    <a:pt x="73339" y="30257"/>
                    <a:pt x="73658" y="30185"/>
                  </a:cubicBezTo>
                  <a:cubicBezTo>
                    <a:pt x="74016" y="30103"/>
                    <a:pt x="74372" y="30054"/>
                    <a:pt x="74725" y="30054"/>
                  </a:cubicBezTo>
                  <a:cubicBezTo>
                    <a:pt x="75128" y="30054"/>
                    <a:pt x="75526" y="30118"/>
                    <a:pt x="75916" y="30270"/>
                  </a:cubicBezTo>
                  <a:cubicBezTo>
                    <a:pt x="76553" y="30514"/>
                    <a:pt x="77170" y="30785"/>
                    <a:pt x="77751" y="31102"/>
                  </a:cubicBezTo>
                  <a:cubicBezTo>
                    <a:pt x="78498" y="31510"/>
                    <a:pt x="79066" y="32049"/>
                    <a:pt x="79640" y="32584"/>
                  </a:cubicBezTo>
                  <a:cubicBezTo>
                    <a:pt x="80169" y="33076"/>
                    <a:pt x="80780" y="33491"/>
                    <a:pt x="81546" y="33745"/>
                  </a:cubicBezTo>
                  <a:lnTo>
                    <a:pt x="81546" y="33690"/>
                  </a:lnTo>
                  <a:lnTo>
                    <a:pt x="81546" y="33563"/>
                  </a:lnTo>
                  <a:lnTo>
                    <a:pt x="81546" y="33504"/>
                  </a:lnTo>
                  <a:cubicBezTo>
                    <a:pt x="80975" y="33295"/>
                    <a:pt x="80489" y="32995"/>
                    <a:pt x="80071" y="32629"/>
                  </a:cubicBezTo>
                  <a:cubicBezTo>
                    <a:pt x="79683" y="32296"/>
                    <a:pt x="79327" y="31941"/>
                    <a:pt x="78929" y="31611"/>
                  </a:cubicBezTo>
                  <a:cubicBezTo>
                    <a:pt x="78073" y="30903"/>
                    <a:pt x="77000" y="30436"/>
                    <a:pt x="75880" y="30025"/>
                  </a:cubicBezTo>
                  <a:cubicBezTo>
                    <a:pt x="75526" y="29894"/>
                    <a:pt x="75149" y="29835"/>
                    <a:pt x="74762" y="29835"/>
                  </a:cubicBezTo>
                  <a:cubicBezTo>
                    <a:pt x="74628" y="29835"/>
                    <a:pt x="74493" y="29842"/>
                    <a:pt x="74357" y="29856"/>
                  </a:cubicBezTo>
                  <a:cubicBezTo>
                    <a:pt x="73798" y="29911"/>
                    <a:pt x="73264" y="30035"/>
                    <a:pt x="72732" y="30166"/>
                  </a:cubicBezTo>
                  <a:cubicBezTo>
                    <a:pt x="72496" y="30223"/>
                    <a:pt x="72267" y="30252"/>
                    <a:pt x="72043" y="30252"/>
                  </a:cubicBezTo>
                  <a:cubicBezTo>
                    <a:pt x="71648" y="30252"/>
                    <a:pt x="71270" y="30162"/>
                    <a:pt x="70900" y="29982"/>
                  </a:cubicBezTo>
                  <a:cubicBezTo>
                    <a:pt x="69957" y="29523"/>
                    <a:pt x="69076" y="29014"/>
                    <a:pt x="68411" y="28312"/>
                  </a:cubicBezTo>
                  <a:cubicBezTo>
                    <a:pt x="67748" y="27613"/>
                    <a:pt x="66857" y="27176"/>
                    <a:pt x="65751" y="26983"/>
                  </a:cubicBezTo>
                  <a:cubicBezTo>
                    <a:pt x="65142" y="26876"/>
                    <a:pt x="64531" y="26831"/>
                    <a:pt x="63915" y="26831"/>
                  </a:cubicBezTo>
                  <a:cubicBezTo>
                    <a:pt x="63594" y="26831"/>
                    <a:pt x="63271" y="26844"/>
                    <a:pt x="62947" y="26866"/>
                  </a:cubicBezTo>
                  <a:cubicBezTo>
                    <a:pt x="62714" y="26882"/>
                    <a:pt x="62480" y="26894"/>
                    <a:pt x="62247" y="26894"/>
                  </a:cubicBezTo>
                  <a:cubicBezTo>
                    <a:pt x="61914" y="26894"/>
                    <a:pt x="61582" y="26869"/>
                    <a:pt x="61257" y="26794"/>
                  </a:cubicBezTo>
                  <a:cubicBezTo>
                    <a:pt x="60010" y="26504"/>
                    <a:pt x="59012" y="25995"/>
                    <a:pt x="58555" y="25006"/>
                  </a:cubicBezTo>
                  <a:cubicBezTo>
                    <a:pt x="58340" y="24542"/>
                    <a:pt x="57921" y="24186"/>
                    <a:pt x="57389" y="23915"/>
                  </a:cubicBezTo>
                  <a:cubicBezTo>
                    <a:pt x="56495" y="23459"/>
                    <a:pt x="55510" y="23185"/>
                    <a:pt x="54449" y="23058"/>
                  </a:cubicBezTo>
                  <a:cubicBezTo>
                    <a:pt x="54015" y="23002"/>
                    <a:pt x="53581" y="22940"/>
                    <a:pt x="53140" y="22901"/>
                  </a:cubicBezTo>
                  <a:cubicBezTo>
                    <a:pt x="53499" y="22871"/>
                    <a:pt x="53848" y="22819"/>
                    <a:pt x="54201" y="22784"/>
                  </a:cubicBezTo>
                  <a:cubicBezTo>
                    <a:pt x="55216" y="22679"/>
                    <a:pt x="56169" y="22434"/>
                    <a:pt x="57060" y="22052"/>
                  </a:cubicBezTo>
                  <a:cubicBezTo>
                    <a:pt x="57791" y="21736"/>
                    <a:pt x="58332" y="21295"/>
                    <a:pt x="58623" y="20685"/>
                  </a:cubicBezTo>
                  <a:cubicBezTo>
                    <a:pt x="58760" y="20404"/>
                    <a:pt x="58936" y="20133"/>
                    <a:pt x="59221" y="19921"/>
                  </a:cubicBezTo>
                  <a:cubicBezTo>
                    <a:pt x="60089" y="19274"/>
                    <a:pt x="61107" y="18915"/>
                    <a:pt x="62308" y="18915"/>
                  </a:cubicBezTo>
                  <a:cubicBezTo>
                    <a:pt x="62408" y="18915"/>
                    <a:pt x="62509" y="18917"/>
                    <a:pt x="62611" y="18922"/>
                  </a:cubicBezTo>
                  <a:cubicBezTo>
                    <a:pt x="63089" y="18945"/>
                    <a:pt x="63565" y="18972"/>
                    <a:pt x="64043" y="18972"/>
                  </a:cubicBezTo>
                  <a:cubicBezTo>
                    <a:pt x="64377" y="18972"/>
                    <a:pt x="64713" y="18959"/>
                    <a:pt x="65049" y="18922"/>
                  </a:cubicBezTo>
                  <a:cubicBezTo>
                    <a:pt x="66368" y="18779"/>
                    <a:pt x="67516" y="18413"/>
                    <a:pt x="68326" y="17571"/>
                  </a:cubicBezTo>
                  <a:cubicBezTo>
                    <a:pt x="69054" y="16814"/>
                    <a:pt x="69993" y="16240"/>
                    <a:pt x="71044" y="15763"/>
                  </a:cubicBezTo>
                  <a:cubicBezTo>
                    <a:pt x="71359" y="15618"/>
                    <a:pt x="71685" y="15545"/>
                    <a:pt x="72023" y="15545"/>
                  </a:cubicBezTo>
                  <a:cubicBezTo>
                    <a:pt x="72217" y="15545"/>
                    <a:pt x="72415" y="15569"/>
                    <a:pt x="72617" y="15617"/>
                  </a:cubicBezTo>
                  <a:cubicBezTo>
                    <a:pt x="72947" y="15695"/>
                    <a:pt x="73283" y="15763"/>
                    <a:pt x="73613" y="15835"/>
                  </a:cubicBezTo>
                  <a:cubicBezTo>
                    <a:pt x="73991" y="15919"/>
                    <a:pt x="74370" y="15972"/>
                    <a:pt x="74745" y="15972"/>
                  </a:cubicBezTo>
                  <a:cubicBezTo>
                    <a:pt x="75129" y="15972"/>
                    <a:pt x="75509" y="15917"/>
                    <a:pt x="75880" y="15783"/>
                  </a:cubicBezTo>
                  <a:cubicBezTo>
                    <a:pt x="77160" y="15319"/>
                    <a:pt x="78351" y="14762"/>
                    <a:pt x="79265" y="13913"/>
                  </a:cubicBezTo>
                  <a:cubicBezTo>
                    <a:pt x="79634" y="13567"/>
                    <a:pt x="79986" y="13208"/>
                    <a:pt x="80417" y="12901"/>
                  </a:cubicBezTo>
                  <a:cubicBezTo>
                    <a:pt x="80756" y="12660"/>
                    <a:pt x="81122" y="12445"/>
                    <a:pt x="81546" y="12304"/>
                  </a:cubicBezTo>
                  <a:lnTo>
                    <a:pt x="81546" y="12239"/>
                  </a:lnTo>
                  <a:lnTo>
                    <a:pt x="81546" y="12115"/>
                  </a:lnTo>
                  <a:lnTo>
                    <a:pt x="81546" y="12063"/>
                  </a:lnTo>
                  <a:cubicBezTo>
                    <a:pt x="80887" y="12278"/>
                    <a:pt x="80339" y="12614"/>
                    <a:pt x="79862" y="13028"/>
                  </a:cubicBezTo>
                  <a:cubicBezTo>
                    <a:pt x="79425" y="13404"/>
                    <a:pt x="79027" y="13805"/>
                    <a:pt x="78567" y="14168"/>
                  </a:cubicBezTo>
                  <a:cubicBezTo>
                    <a:pt x="77809" y="14762"/>
                    <a:pt x="76866" y="15156"/>
                    <a:pt x="75913" y="15535"/>
                  </a:cubicBezTo>
                  <a:cubicBezTo>
                    <a:pt x="75541" y="15683"/>
                    <a:pt x="75148" y="15753"/>
                    <a:pt x="74742" y="15753"/>
                  </a:cubicBezTo>
                  <a:cubicBezTo>
                    <a:pt x="74539" y="15753"/>
                    <a:pt x="74333" y="15735"/>
                    <a:pt x="74125" y="15701"/>
                  </a:cubicBezTo>
                  <a:cubicBezTo>
                    <a:pt x="73648" y="15626"/>
                    <a:pt x="73182" y="15519"/>
                    <a:pt x="72715" y="15414"/>
                  </a:cubicBezTo>
                  <a:cubicBezTo>
                    <a:pt x="72479" y="15360"/>
                    <a:pt x="72248" y="15332"/>
                    <a:pt x="72023" y="15332"/>
                  </a:cubicBezTo>
                  <a:cubicBezTo>
                    <a:pt x="71611" y="15332"/>
                    <a:pt x="71217" y="15423"/>
                    <a:pt x="70835" y="15604"/>
                  </a:cubicBezTo>
                  <a:cubicBezTo>
                    <a:pt x="69834" y="16077"/>
                    <a:pt x="68903" y="16612"/>
                    <a:pt x="68198" y="17349"/>
                  </a:cubicBezTo>
                  <a:cubicBezTo>
                    <a:pt x="67630" y="17940"/>
                    <a:pt x="66897" y="18351"/>
                    <a:pt x="65957" y="18557"/>
                  </a:cubicBezTo>
                  <a:cubicBezTo>
                    <a:pt x="65279" y="18705"/>
                    <a:pt x="64593" y="18760"/>
                    <a:pt x="63904" y="18760"/>
                  </a:cubicBezTo>
                  <a:cubicBezTo>
                    <a:pt x="63543" y="18760"/>
                    <a:pt x="63182" y="18745"/>
                    <a:pt x="62820" y="18720"/>
                  </a:cubicBezTo>
                  <a:cubicBezTo>
                    <a:pt x="62652" y="18708"/>
                    <a:pt x="62486" y="18702"/>
                    <a:pt x="62321" y="18702"/>
                  </a:cubicBezTo>
                  <a:cubicBezTo>
                    <a:pt x="61557" y="18702"/>
                    <a:pt x="60830" y="18835"/>
                    <a:pt x="60137" y="19125"/>
                  </a:cubicBezTo>
                  <a:cubicBezTo>
                    <a:pt x="59302" y="19474"/>
                    <a:pt x="58656" y="19944"/>
                    <a:pt x="58332" y="20642"/>
                  </a:cubicBezTo>
                  <a:cubicBezTo>
                    <a:pt x="58261" y="20799"/>
                    <a:pt x="58163" y="20952"/>
                    <a:pt x="58042" y="21089"/>
                  </a:cubicBezTo>
                  <a:cubicBezTo>
                    <a:pt x="57647" y="21543"/>
                    <a:pt x="57073" y="21820"/>
                    <a:pt x="56446" y="22052"/>
                  </a:cubicBezTo>
                  <a:cubicBezTo>
                    <a:pt x="55092" y="22552"/>
                    <a:pt x="53620" y="22695"/>
                    <a:pt x="52152" y="22744"/>
                  </a:cubicBezTo>
                  <a:cubicBezTo>
                    <a:pt x="51493" y="22766"/>
                    <a:pt x="50833" y="22773"/>
                    <a:pt x="50173" y="22773"/>
                  </a:cubicBezTo>
                  <a:cubicBezTo>
                    <a:pt x="49043" y="22773"/>
                    <a:pt x="47912" y="22753"/>
                    <a:pt x="46783" y="22751"/>
                  </a:cubicBezTo>
                  <a:lnTo>
                    <a:pt x="46587" y="22751"/>
                  </a:lnTo>
                  <a:cubicBezTo>
                    <a:pt x="46591" y="22751"/>
                    <a:pt x="46594" y="22748"/>
                    <a:pt x="46594" y="22748"/>
                  </a:cubicBezTo>
                  <a:cubicBezTo>
                    <a:pt x="46920" y="22493"/>
                    <a:pt x="47148" y="22225"/>
                    <a:pt x="47358" y="21948"/>
                  </a:cubicBezTo>
                  <a:cubicBezTo>
                    <a:pt x="47984" y="21106"/>
                    <a:pt x="48980" y="20776"/>
                    <a:pt x="50200" y="20743"/>
                  </a:cubicBezTo>
                  <a:cubicBezTo>
                    <a:pt x="50722" y="20728"/>
                    <a:pt x="51247" y="20714"/>
                    <a:pt x="51747" y="20603"/>
                  </a:cubicBezTo>
                  <a:cubicBezTo>
                    <a:pt x="53196" y="20280"/>
                    <a:pt x="54455" y="19709"/>
                    <a:pt x="55490" y="18867"/>
                  </a:cubicBezTo>
                  <a:cubicBezTo>
                    <a:pt x="55751" y="18652"/>
                    <a:pt x="55983" y="18417"/>
                    <a:pt x="56225" y="18185"/>
                  </a:cubicBezTo>
                  <a:cubicBezTo>
                    <a:pt x="56551" y="17872"/>
                    <a:pt x="56861" y="17548"/>
                    <a:pt x="57266" y="17284"/>
                  </a:cubicBezTo>
                  <a:cubicBezTo>
                    <a:pt x="57602" y="17069"/>
                    <a:pt x="57977" y="16932"/>
                    <a:pt x="58421" y="16912"/>
                  </a:cubicBezTo>
                  <a:cubicBezTo>
                    <a:pt x="58793" y="16893"/>
                    <a:pt x="59168" y="16876"/>
                    <a:pt x="59540" y="16860"/>
                  </a:cubicBezTo>
                  <a:cubicBezTo>
                    <a:pt x="61169" y="16785"/>
                    <a:pt x="62562" y="16318"/>
                    <a:pt x="63678" y="15408"/>
                  </a:cubicBezTo>
                  <a:cubicBezTo>
                    <a:pt x="64335" y="14876"/>
                    <a:pt x="64889" y="14289"/>
                    <a:pt x="65356" y="13652"/>
                  </a:cubicBezTo>
                  <a:cubicBezTo>
                    <a:pt x="65865" y="12960"/>
                    <a:pt x="66325" y="12245"/>
                    <a:pt x="66847" y="11557"/>
                  </a:cubicBezTo>
                  <a:cubicBezTo>
                    <a:pt x="67334" y="10917"/>
                    <a:pt x="67980" y="10411"/>
                    <a:pt x="68906" y="10134"/>
                  </a:cubicBezTo>
                  <a:cubicBezTo>
                    <a:pt x="69331" y="10006"/>
                    <a:pt x="69755" y="9869"/>
                    <a:pt x="70196" y="9765"/>
                  </a:cubicBezTo>
                  <a:cubicBezTo>
                    <a:pt x="71468" y="9468"/>
                    <a:pt x="72330" y="8838"/>
                    <a:pt x="72823" y="7911"/>
                  </a:cubicBezTo>
                  <a:cubicBezTo>
                    <a:pt x="73159" y="7275"/>
                    <a:pt x="73557" y="6664"/>
                    <a:pt x="73991" y="6068"/>
                  </a:cubicBezTo>
                  <a:cubicBezTo>
                    <a:pt x="74095" y="5927"/>
                    <a:pt x="74207" y="5787"/>
                    <a:pt x="74353" y="5666"/>
                  </a:cubicBezTo>
                  <a:cubicBezTo>
                    <a:pt x="75199" y="4961"/>
                    <a:pt x="76187" y="4429"/>
                    <a:pt x="77372" y="4067"/>
                  </a:cubicBezTo>
                  <a:cubicBezTo>
                    <a:pt x="78861" y="3610"/>
                    <a:pt x="80355" y="3144"/>
                    <a:pt x="81546" y="2288"/>
                  </a:cubicBezTo>
                  <a:lnTo>
                    <a:pt x="81546" y="2207"/>
                  </a:lnTo>
                  <a:lnTo>
                    <a:pt x="81546" y="1969"/>
                  </a:lnTo>
                  <a:cubicBezTo>
                    <a:pt x="81347" y="2135"/>
                    <a:pt x="81145" y="2298"/>
                    <a:pt x="80906" y="2439"/>
                  </a:cubicBezTo>
                  <a:cubicBezTo>
                    <a:pt x="80293" y="2794"/>
                    <a:pt x="79591" y="3032"/>
                    <a:pt x="78919" y="3310"/>
                  </a:cubicBezTo>
                  <a:cubicBezTo>
                    <a:pt x="78214" y="3600"/>
                    <a:pt x="77454" y="3796"/>
                    <a:pt x="76729" y="4048"/>
                  </a:cubicBezTo>
                  <a:cubicBezTo>
                    <a:pt x="75300" y="4543"/>
                    <a:pt x="74157" y="5281"/>
                    <a:pt x="73449" y="6371"/>
                  </a:cubicBezTo>
                  <a:cubicBezTo>
                    <a:pt x="73146" y="6841"/>
                    <a:pt x="72830" y="7301"/>
                    <a:pt x="72584" y="7788"/>
                  </a:cubicBezTo>
                  <a:cubicBezTo>
                    <a:pt x="72082" y="8776"/>
                    <a:pt x="71119" y="9363"/>
                    <a:pt x="69795" y="9645"/>
                  </a:cubicBezTo>
                  <a:cubicBezTo>
                    <a:pt x="69328" y="9743"/>
                    <a:pt x="68887" y="9902"/>
                    <a:pt x="68447" y="10059"/>
                  </a:cubicBezTo>
                  <a:cubicBezTo>
                    <a:pt x="67611" y="10356"/>
                    <a:pt x="67053" y="10865"/>
                    <a:pt x="66603" y="11452"/>
                  </a:cubicBezTo>
                  <a:cubicBezTo>
                    <a:pt x="66067" y="12144"/>
                    <a:pt x="65604" y="12868"/>
                    <a:pt x="65088" y="13570"/>
                  </a:cubicBezTo>
                  <a:cubicBezTo>
                    <a:pt x="64680" y="14125"/>
                    <a:pt x="64190" y="14638"/>
                    <a:pt x="63642" y="15117"/>
                  </a:cubicBezTo>
                  <a:cubicBezTo>
                    <a:pt x="62598" y="16038"/>
                    <a:pt x="61267" y="16533"/>
                    <a:pt x="59677" y="16638"/>
                  </a:cubicBezTo>
                  <a:cubicBezTo>
                    <a:pt x="59286" y="16661"/>
                    <a:pt x="58891" y="16674"/>
                    <a:pt x="58499" y="16687"/>
                  </a:cubicBezTo>
                  <a:cubicBezTo>
                    <a:pt x="57944" y="16706"/>
                    <a:pt x="57468" y="16863"/>
                    <a:pt x="57050" y="17140"/>
                  </a:cubicBezTo>
                  <a:cubicBezTo>
                    <a:pt x="56587" y="17447"/>
                    <a:pt x="56218" y="17813"/>
                    <a:pt x="55865" y="18188"/>
                  </a:cubicBezTo>
                  <a:cubicBezTo>
                    <a:pt x="54942" y="19154"/>
                    <a:pt x="53705" y="19797"/>
                    <a:pt x="52276" y="20251"/>
                  </a:cubicBezTo>
                  <a:cubicBezTo>
                    <a:pt x="51672" y="20440"/>
                    <a:pt x="51039" y="20499"/>
                    <a:pt x="50396" y="20518"/>
                  </a:cubicBezTo>
                  <a:cubicBezTo>
                    <a:pt x="49942" y="20532"/>
                    <a:pt x="49492" y="20564"/>
                    <a:pt x="49051" y="20659"/>
                  </a:cubicBezTo>
                  <a:cubicBezTo>
                    <a:pt x="48219" y="20835"/>
                    <a:pt x="47605" y="21220"/>
                    <a:pt x="47159" y="21778"/>
                  </a:cubicBezTo>
                  <a:cubicBezTo>
                    <a:pt x="46946" y="22046"/>
                    <a:pt x="46737" y="22317"/>
                    <a:pt x="46450" y="22545"/>
                  </a:cubicBezTo>
                  <a:cubicBezTo>
                    <a:pt x="46264" y="22692"/>
                    <a:pt x="46023" y="22744"/>
                    <a:pt x="45775" y="22770"/>
                  </a:cubicBezTo>
                  <a:cubicBezTo>
                    <a:pt x="45660" y="22782"/>
                    <a:pt x="45546" y="22786"/>
                    <a:pt x="45432" y="22786"/>
                  </a:cubicBezTo>
                  <a:cubicBezTo>
                    <a:pt x="44994" y="22786"/>
                    <a:pt x="44559" y="22720"/>
                    <a:pt x="44122" y="22720"/>
                  </a:cubicBezTo>
                  <a:cubicBezTo>
                    <a:pt x="44086" y="22720"/>
                    <a:pt x="44051" y="22720"/>
                    <a:pt x="44016" y="22721"/>
                  </a:cubicBezTo>
                  <a:cubicBezTo>
                    <a:pt x="43884" y="22725"/>
                    <a:pt x="43752" y="22726"/>
                    <a:pt x="43617" y="22726"/>
                  </a:cubicBezTo>
                  <a:cubicBezTo>
                    <a:pt x="43496" y="22726"/>
                    <a:pt x="43373" y="22725"/>
                    <a:pt x="43246" y="22725"/>
                  </a:cubicBezTo>
                  <a:cubicBezTo>
                    <a:pt x="43758" y="22522"/>
                    <a:pt x="44139" y="22222"/>
                    <a:pt x="44499" y="21902"/>
                  </a:cubicBezTo>
                  <a:cubicBezTo>
                    <a:pt x="44841" y="21599"/>
                    <a:pt x="45053" y="21233"/>
                    <a:pt x="45308" y="20891"/>
                  </a:cubicBezTo>
                  <a:cubicBezTo>
                    <a:pt x="45667" y="20404"/>
                    <a:pt x="46160" y="20012"/>
                    <a:pt x="46724" y="19663"/>
                  </a:cubicBezTo>
                  <a:cubicBezTo>
                    <a:pt x="47008" y="19490"/>
                    <a:pt x="47344" y="19409"/>
                    <a:pt x="47700" y="19386"/>
                  </a:cubicBezTo>
                  <a:cubicBezTo>
                    <a:pt x="48914" y="19311"/>
                    <a:pt x="50024" y="18997"/>
                    <a:pt x="51123" y="18613"/>
                  </a:cubicBezTo>
                  <a:cubicBezTo>
                    <a:pt x="52348" y="18185"/>
                    <a:pt x="53160" y="17493"/>
                    <a:pt x="53764" y="16622"/>
                  </a:cubicBezTo>
                  <a:cubicBezTo>
                    <a:pt x="53891" y="16435"/>
                    <a:pt x="54018" y="16253"/>
                    <a:pt x="54126" y="16063"/>
                  </a:cubicBezTo>
                  <a:cubicBezTo>
                    <a:pt x="54524" y="15375"/>
                    <a:pt x="55151" y="14810"/>
                    <a:pt x="55823" y="14272"/>
                  </a:cubicBezTo>
                  <a:cubicBezTo>
                    <a:pt x="56136" y="14021"/>
                    <a:pt x="56534" y="13909"/>
                    <a:pt x="56988" y="13900"/>
                  </a:cubicBezTo>
                  <a:cubicBezTo>
                    <a:pt x="57517" y="13887"/>
                    <a:pt x="58042" y="13864"/>
                    <a:pt x="58542" y="13718"/>
                  </a:cubicBezTo>
                  <a:cubicBezTo>
                    <a:pt x="58989" y="13587"/>
                    <a:pt x="59400" y="13404"/>
                    <a:pt x="59641" y="13087"/>
                  </a:cubicBezTo>
                  <a:cubicBezTo>
                    <a:pt x="60226" y="12330"/>
                    <a:pt x="60790" y="11560"/>
                    <a:pt x="61061" y="10692"/>
                  </a:cubicBezTo>
                  <a:cubicBezTo>
                    <a:pt x="61211" y="10212"/>
                    <a:pt x="61270" y="9716"/>
                    <a:pt x="61423" y="9233"/>
                  </a:cubicBezTo>
                  <a:cubicBezTo>
                    <a:pt x="61762" y="8146"/>
                    <a:pt x="62621" y="7432"/>
                    <a:pt x="64021" y="7086"/>
                  </a:cubicBezTo>
                  <a:cubicBezTo>
                    <a:pt x="64775" y="6896"/>
                    <a:pt x="65522" y="6691"/>
                    <a:pt x="66227" y="6414"/>
                  </a:cubicBezTo>
                  <a:cubicBezTo>
                    <a:pt x="67493" y="5917"/>
                    <a:pt x="68352" y="5141"/>
                    <a:pt x="68805" y="4116"/>
                  </a:cubicBezTo>
                  <a:cubicBezTo>
                    <a:pt x="69357" y="2876"/>
                    <a:pt x="70221" y="1776"/>
                    <a:pt x="71370" y="800"/>
                  </a:cubicBezTo>
                  <a:cubicBezTo>
                    <a:pt x="71753" y="477"/>
                    <a:pt x="72193" y="219"/>
                    <a:pt x="72673" y="1"/>
                  </a:cubicBezTo>
                  <a:lnTo>
                    <a:pt x="72147" y="1"/>
                  </a:lnTo>
                  <a:cubicBezTo>
                    <a:pt x="72072" y="40"/>
                    <a:pt x="71997" y="79"/>
                    <a:pt x="71922" y="121"/>
                  </a:cubicBezTo>
                  <a:cubicBezTo>
                    <a:pt x="71233" y="506"/>
                    <a:pt x="70747" y="1029"/>
                    <a:pt x="70235" y="1534"/>
                  </a:cubicBezTo>
                  <a:cubicBezTo>
                    <a:pt x="69491" y="2266"/>
                    <a:pt x="68968" y="3085"/>
                    <a:pt x="68584" y="3950"/>
                  </a:cubicBezTo>
                  <a:cubicBezTo>
                    <a:pt x="68042" y="5170"/>
                    <a:pt x="66998" y="5999"/>
                    <a:pt x="65418" y="6453"/>
                  </a:cubicBezTo>
                  <a:cubicBezTo>
                    <a:pt x="64850" y="6616"/>
                    <a:pt x="64285" y="6782"/>
                    <a:pt x="63717" y="6939"/>
                  </a:cubicBezTo>
                  <a:cubicBezTo>
                    <a:pt x="62393" y="7304"/>
                    <a:pt x="61570" y="8015"/>
                    <a:pt x="61191" y="9034"/>
                  </a:cubicBezTo>
                  <a:cubicBezTo>
                    <a:pt x="61032" y="9472"/>
                    <a:pt x="60956" y="9919"/>
                    <a:pt x="60862" y="10362"/>
                  </a:cubicBezTo>
                  <a:cubicBezTo>
                    <a:pt x="60732" y="10976"/>
                    <a:pt x="60408" y="11534"/>
                    <a:pt x="60033" y="12079"/>
                  </a:cubicBezTo>
                  <a:cubicBezTo>
                    <a:pt x="59902" y="12272"/>
                    <a:pt x="59781" y="12467"/>
                    <a:pt x="59658" y="12663"/>
                  </a:cubicBezTo>
                  <a:cubicBezTo>
                    <a:pt x="59250" y="13306"/>
                    <a:pt x="58525" y="13573"/>
                    <a:pt x="57641" y="13659"/>
                  </a:cubicBezTo>
                  <a:cubicBezTo>
                    <a:pt x="57328" y="13688"/>
                    <a:pt x="57014" y="13674"/>
                    <a:pt x="56701" y="13704"/>
                  </a:cubicBezTo>
                  <a:cubicBezTo>
                    <a:pt x="56284" y="13740"/>
                    <a:pt x="55934" y="13877"/>
                    <a:pt x="55647" y="14102"/>
                  </a:cubicBezTo>
                  <a:cubicBezTo>
                    <a:pt x="54896" y="14683"/>
                    <a:pt x="54237" y="15316"/>
                    <a:pt x="53803" y="16070"/>
                  </a:cubicBezTo>
                  <a:cubicBezTo>
                    <a:pt x="53548" y="16511"/>
                    <a:pt x="53225" y="16925"/>
                    <a:pt x="52850" y="17313"/>
                  </a:cubicBezTo>
                  <a:cubicBezTo>
                    <a:pt x="52514" y="17669"/>
                    <a:pt x="52109" y="17963"/>
                    <a:pt x="51597" y="18169"/>
                  </a:cubicBezTo>
                  <a:cubicBezTo>
                    <a:pt x="50715" y="18521"/>
                    <a:pt x="49837" y="18871"/>
                    <a:pt x="48852" y="19033"/>
                  </a:cubicBezTo>
                  <a:cubicBezTo>
                    <a:pt x="48447" y="19102"/>
                    <a:pt x="48040" y="19148"/>
                    <a:pt x="47629" y="19177"/>
                  </a:cubicBezTo>
                  <a:cubicBezTo>
                    <a:pt x="47080" y="19213"/>
                    <a:pt x="46650" y="19409"/>
                    <a:pt x="46248" y="19680"/>
                  </a:cubicBezTo>
                  <a:cubicBezTo>
                    <a:pt x="45608" y="20110"/>
                    <a:pt x="45135" y="20630"/>
                    <a:pt x="44753" y="21204"/>
                  </a:cubicBezTo>
                  <a:cubicBezTo>
                    <a:pt x="44410" y="21716"/>
                    <a:pt x="43931" y="22137"/>
                    <a:pt x="43294" y="22451"/>
                  </a:cubicBezTo>
                  <a:cubicBezTo>
                    <a:pt x="42932" y="22627"/>
                    <a:pt x="42534" y="22718"/>
                    <a:pt x="42071" y="22725"/>
                  </a:cubicBezTo>
                  <a:cubicBezTo>
                    <a:pt x="42247" y="22574"/>
                    <a:pt x="42404" y="22444"/>
                    <a:pt x="42557" y="22307"/>
                  </a:cubicBezTo>
                  <a:cubicBezTo>
                    <a:pt x="42642" y="22235"/>
                    <a:pt x="42710" y="22153"/>
                    <a:pt x="42798" y="22085"/>
                  </a:cubicBezTo>
                  <a:cubicBezTo>
                    <a:pt x="43445" y="21550"/>
                    <a:pt x="43484" y="20900"/>
                    <a:pt x="43415" y="20231"/>
                  </a:cubicBezTo>
                  <a:cubicBezTo>
                    <a:pt x="43369" y="19814"/>
                    <a:pt x="43213" y="19402"/>
                    <a:pt x="43229" y="18981"/>
                  </a:cubicBezTo>
                  <a:cubicBezTo>
                    <a:pt x="43252" y="18202"/>
                    <a:pt x="43650" y="17960"/>
                    <a:pt x="44359" y="17780"/>
                  </a:cubicBezTo>
                  <a:cubicBezTo>
                    <a:pt x="44903" y="17643"/>
                    <a:pt x="45475" y="17588"/>
                    <a:pt x="46032" y="17490"/>
                  </a:cubicBezTo>
                  <a:cubicBezTo>
                    <a:pt x="46975" y="17320"/>
                    <a:pt x="47925" y="17144"/>
                    <a:pt x="48721" y="16706"/>
                  </a:cubicBezTo>
                  <a:cubicBezTo>
                    <a:pt x="49685" y="16181"/>
                    <a:pt x="50236" y="15441"/>
                    <a:pt x="50444" y="14560"/>
                  </a:cubicBezTo>
                  <a:cubicBezTo>
                    <a:pt x="50585" y="13962"/>
                    <a:pt x="50480" y="13352"/>
                    <a:pt x="50542" y="12754"/>
                  </a:cubicBezTo>
                  <a:cubicBezTo>
                    <a:pt x="50637" y="11811"/>
                    <a:pt x="51179" y="11061"/>
                    <a:pt x="52279" y="10577"/>
                  </a:cubicBezTo>
                  <a:cubicBezTo>
                    <a:pt x="52716" y="10389"/>
                    <a:pt x="53216" y="10350"/>
                    <a:pt x="53699" y="10284"/>
                  </a:cubicBezTo>
                  <a:cubicBezTo>
                    <a:pt x="54094" y="10228"/>
                    <a:pt x="54482" y="10160"/>
                    <a:pt x="54857" y="10056"/>
                  </a:cubicBezTo>
                  <a:cubicBezTo>
                    <a:pt x="55660" y="9830"/>
                    <a:pt x="56150" y="9380"/>
                    <a:pt x="56456" y="8792"/>
                  </a:cubicBezTo>
                  <a:cubicBezTo>
                    <a:pt x="56822" y="8098"/>
                    <a:pt x="56939" y="7369"/>
                    <a:pt x="56844" y="6632"/>
                  </a:cubicBezTo>
                  <a:cubicBezTo>
                    <a:pt x="56776" y="6074"/>
                    <a:pt x="57011" y="5614"/>
                    <a:pt x="57462" y="5190"/>
                  </a:cubicBezTo>
                  <a:cubicBezTo>
                    <a:pt x="57948" y="4733"/>
                    <a:pt x="58590" y="4478"/>
                    <a:pt x="59315" y="4319"/>
                  </a:cubicBezTo>
                  <a:cubicBezTo>
                    <a:pt x="60121" y="4138"/>
                    <a:pt x="60944" y="4008"/>
                    <a:pt x="61740" y="3802"/>
                  </a:cubicBezTo>
                  <a:cubicBezTo>
                    <a:pt x="62001" y="3737"/>
                    <a:pt x="62252" y="3659"/>
                    <a:pt x="62494" y="3561"/>
                  </a:cubicBezTo>
                  <a:cubicBezTo>
                    <a:pt x="62853" y="3414"/>
                    <a:pt x="63137" y="3212"/>
                    <a:pt x="63280" y="2918"/>
                  </a:cubicBezTo>
                  <a:cubicBezTo>
                    <a:pt x="63587" y="2295"/>
                    <a:pt x="64064" y="1746"/>
                    <a:pt x="64537" y="1198"/>
                  </a:cubicBezTo>
                  <a:cubicBezTo>
                    <a:pt x="64883" y="794"/>
                    <a:pt x="65216" y="383"/>
                    <a:pt x="65604" y="1"/>
                  </a:cubicBezTo>
                  <a:lnTo>
                    <a:pt x="65258" y="1"/>
                  </a:lnTo>
                  <a:cubicBezTo>
                    <a:pt x="64550" y="725"/>
                    <a:pt x="63930" y="1492"/>
                    <a:pt x="63342" y="2275"/>
                  </a:cubicBezTo>
                  <a:cubicBezTo>
                    <a:pt x="63258" y="2389"/>
                    <a:pt x="63179" y="2510"/>
                    <a:pt x="63130" y="2635"/>
                  </a:cubicBezTo>
                  <a:cubicBezTo>
                    <a:pt x="62951" y="3085"/>
                    <a:pt x="62533" y="3346"/>
                    <a:pt x="61971" y="3509"/>
                  </a:cubicBezTo>
                  <a:cubicBezTo>
                    <a:pt x="61273" y="3708"/>
                    <a:pt x="60545" y="3835"/>
                    <a:pt x="59824" y="3986"/>
                  </a:cubicBezTo>
                  <a:cubicBezTo>
                    <a:pt x="59135" y="4126"/>
                    <a:pt x="58437" y="4256"/>
                    <a:pt x="57863" y="4599"/>
                  </a:cubicBezTo>
                  <a:cubicBezTo>
                    <a:pt x="57249" y="4965"/>
                    <a:pt x="56779" y="5408"/>
                    <a:pt x="56597" y="5999"/>
                  </a:cubicBezTo>
                  <a:cubicBezTo>
                    <a:pt x="56518" y="6253"/>
                    <a:pt x="56558" y="6515"/>
                    <a:pt x="56573" y="6769"/>
                  </a:cubicBezTo>
                  <a:cubicBezTo>
                    <a:pt x="56623" y="7494"/>
                    <a:pt x="56495" y="8196"/>
                    <a:pt x="56107" y="8861"/>
                  </a:cubicBezTo>
                  <a:cubicBezTo>
                    <a:pt x="55767" y="9445"/>
                    <a:pt x="55177" y="9791"/>
                    <a:pt x="54371" y="9951"/>
                  </a:cubicBezTo>
                  <a:cubicBezTo>
                    <a:pt x="53949" y="10032"/>
                    <a:pt x="53523" y="10085"/>
                    <a:pt x="53095" y="10144"/>
                  </a:cubicBezTo>
                  <a:cubicBezTo>
                    <a:pt x="51976" y="10294"/>
                    <a:pt x="51212" y="10793"/>
                    <a:pt x="50690" y="11537"/>
                  </a:cubicBezTo>
                  <a:cubicBezTo>
                    <a:pt x="50390" y="11965"/>
                    <a:pt x="50249" y="12421"/>
                    <a:pt x="50245" y="12908"/>
                  </a:cubicBezTo>
                  <a:cubicBezTo>
                    <a:pt x="50245" y="13443"/>
                    <a:pt x="50288" y="13985"/>
                    <a:pt x="50164" y="14513"/>
                  </a:cubicBezTo>
                  <a:cubicBezTo>
                    <a:pt x="49968" y="15355"/>
                    <a:pt x="49433" y="16057"/>
                    <a:pt x="48513" y="16557"/>
                  </a:cubicBezTo>
                  <a:cubicBezTo>
                    <a:pt x="47981" y="16843"/>
                    <a:pt x="47351" y="16977"/>
                    <a:pt x="46734" y="17128"/>
                  </a:cubicBezTo>
                  <a:cubicBezTo>
                    <a:pt x="45964" y="17313"/>
                    <a:pt x="45151" y="17360"/>
                    <a:pt x="44381" y="17548"/>
                  </a:cubicBezTo>
                  <a:cubicBezTo>
                    <a:pt x="44146" y="17607"/>
                    <a:pt x="43914" y="17669"/>
                    <a:pt x="43702" y="17767"/>
                  </a:cubicBezTo>
                  <a:cubicBezTo>
                    <a:pt x="43193" y="17996"/>
                    <a:pt x="43011" y="18365"/>
                    <a:pt x="42955" y="18785"/>
                  </a:cubicBezTo>
                  <a:cubicBezTo>
                    <a:pt x="42896" y="19203"/>
                    <a:pt x="43020" y="19611"/>
                    <a:pt x="43095" y="20023"/>
                  </a:cubicBezTo>
                  <a:cubicBezTo>
                    <a:pt x="43170" y="20430"/>
                    <a:pt x="43180" y="20838"/>
                    <a:pt x="43079" y="21246"/>
                  </a:cubicBezTo>
                  <a:cubicBezTo>
                    <a:pt x="43047" y="21383"/>
                    <a:pt x="42975" y="21511"/>
                    <a:pt x="42874" y="21624"/>
                  </a:cubicBezTo>
                  <a:cubicBezTo>
                    <a:pt x="42599" y="21935"/>
                    <a:pt x="42303" y="22231"/>
                    <a:pt x="41946" y="22493"/>
                  </a:cubicBezTo>
                  <a:cubicBezTo>
                    <a:pt x="41757" y="22633"/>
                    <a:pt x="41526" y="22695"/>
                    <a:pt x="41245" y="22770"/>
                  </a:cubicBezTo>
                  <a:cubicBezTo>
                    <a:pt x="41421" y="22574"/>
                    <a:pt x="41562" y="22405"/>
                    <a:pt x="41721" y="22245"/>
                  </a:cubicBezTo>
                  <a:cubicBezTo>
                    <a:pt x="42080" y="21876"/>
                    <a:pt x="42214" y="21458"/>
                    <a:pt x="42247" y="21008"/>
                  </a:cubicBezTo>
                  <a:cubicBezTo>
                    <a:pt x="42273" y="20610"/>
                    <a:pt x="42175" y="20244"/>
                    <a:pt x="41943" y="19879"/>
                  </a:cubicBezTo>
                  <a:cubicBezTo>
                    <a:pt x="41587" y="19314"/>
                    <a:pt x="41627" y="18723"/>
                    <a:pt x="41881" y="18133"/>
                  </a:cubicBezTo>
                  <a:cubicBezTo>
                    <a:pt x="42100" y="17630"/>
                    <a:pt x="42433" y="17196"/>
                    <a:pt x="43014" y="16883"/>
                  </a:cubicBezTo>
                  <a:cubicBezTo>
                    <a:pt x="44029" y="16334"/>
                    <a:pt x="44388" y="15532"/>
                    <a:pt x="44508" y="14644"/>
                  </a:cubicBezTo>
                  <a:cubicBezTo>
                    <a:pt x="44580" y="14112"/>
                    <a:pt x="44466" y="13584"/>
                    <a:pt x="44420" y="13052"/>
                  </a:cubicBezTo>
                  <a:cubicBezTo>
                    <a:pt x="44384" y="12621"/>
                    <a:pt x="44394" y="12186"/>
                    <a:pt x="44678" y="11795"/>
                  </a:cubicBezTo>
                  <a:cubicBezTo>
                    <a:pt x="44900" y="11495"/>
                    <a:pt x="45204" y="11246"/>
                    <a:pt x="45579" y="11054"/>
                  </a:cubicBezTo>
                  <a:cubicBezTo>
                    <a:pt x="45931" y="10871"/>
                    <a:pt x="46225" y="10646"/>
                    <a:pt x="46480" y="10389"/>
                  </a:cubicBezTo>
                  <a:cubicBezTo>
                    <a:pt x="46802" y="10056"/>
                    <a:pt x="47201" y="9765"/>
                    <a:pt x="47472" y="9399"/>
                  </a:cubicBezTo>
                  <a:cubicBezTo>
                    <a:pt x="48128" y="8518"/>
                    <a:pt x="48229" y="7589"/>
                    <a:pt x="47844" y="6629"/>
                  </a:cubicBezTo>
                  <a:cubicBezTo>
                    <a:pt x="47680" y="6227"/>
                    <a:pt x="47472" y="5839"/>
                    <a:pt x="47292" y="5441"/>
                  </a:cubicBezTo>
                  <a:cubicBezTo>
                    <a:pt x="46936" y="4648"/>
                    <a:pt x="46936" y="4152"/>
                    <a:pt x="48075" y="3391"/>
                  </a:cubicBezTo>
                  <a:cubicBezTo>
                    <a:pt x="48529" y="3088"/>
                    <a:pt x="49074" y="2889"/>
                    <a:pt x="49580" y="2641"/>
                  </a:cubicBezTo>
                  <a:cubicBezTo>
                    <a:pt x="50771" y="2060"/>
                    <a:pt x="51607" y="1276"/>
                    <a:pt x="51864" y="193"/>
                  </a:cubicBezTo>
                  <a:cubicBezTo>
                    <a:pt x="51881" y="128"/>
                    <a:pt x="51890" y="66"/>
                    <a:pt x="51904" y="1"/>
                  </a:cubicBezTo>
                  <a:lnTo>
                    <a:pt x="51619" y="1"/>
                  </a:lnTo>
                  <a:cubicBezTo>
                    <a:pt x="51597" y="105"/>
                    <a:pt x="51571" y="210"/>
                    <a:pt x="51545" y="314"/>
                  </a:cubicBezTo>
                  <a:cubicBezTo>
                    <a:pt x="51372" y="944"/>
                    <a:pt x="50911" y="1450"/>
                    <a:pt x="50343" y="1910"/>
                  </a:cubicBezTo>
                  <a:cubicBezTo>
                    <a:pt x="49887" y="2278"/>
                    <a:pt x="49309" y="2510"/>
                    <a:pt x="48754" y="2768"/>
                  </a:cubicBezTo>
                  <a:cubicBezTo>
                    <a:pt x="48219" y="3019"/>
                    <a:pt x="47707" y="3287"/>
                    <a:pt x="47315" y="3668"/>
                  </a:cubicBezTo>
                  <a:cubicBezTo>
                    <a:pt x="46852" y="4123"/>
                    <a:pt x="46692" y="4615"/>
                    <a:pt x="46894" y="5180"/>
                  </a:cubicBezTo>
                  <a:cubicBezTo>
                    <a:pt x="47067" y="5653"/>
                    <a:pt x="47315" y="6104"/>
                    <a:pt x="47524" y="6566"/>
                  </a:cubicBezTo>
                  <a:cubicBezTo>
                    <a:pt x="47801" y="7187"/>
                    <a:pt x="47870" y="7810"/>
                    <a:pt x="47664" y="8450"/>
                  </a:cubicBezTo>
                  <a:cubicBezTo>
                    <a:pt x="47501" y="8955"/>
                    <a:pt x="47191" y="9399"/>
                    <a:pt x="46744" y="9794"/>
                  </a:cubicBezTo>
                  <a:cubicBezTo>
                    <a:pt x="46307" y="10180"/>
                    <a:pt x="45941" y="10610"/>
                    <a:pt x="45373" y="10907"/>
                  </a:cubicBezTo>
                  <a:cubicBezTo>
                    <a:pt x="44394" y="11416"/>
                    <a:pt x="44038" y="12141"/>
                    <a:pt x="44130" y="13022"/>
                  </a:cubicBezTo>
                  <a:cubicBezTo>
                    <a:pt x="44182" y="13531"/>
                    <a:pt x="44290" y="14037"/>
                    <a:pt x="44234" y="14552"/>
                  </a:cubicBezTo>
                  <a:cubicBezTo>
                    <a:pt x="44159" y="15206"/>
                    <a:pt x="43940" y="15816"/>
                    <a:pt x="43389" y="16334"/>
                  </a:cubicBezTo>
                  <a:cubicBezTo>
                    <a:pt x="43239" y="16475"/>
                    <a:pt x="43062" y="16592"/>
                    <a:pt x="42874" y="16694"/>
                  </a:cubicBezTo>
                  <a:cubicBezTo>
                    <a:pt x="42169" y="17059"/>
                    <a:pt x="41790" y="17584"/>
                    <a:pt x="41562" y="18185"/>
                  </a:cubicBezTo>
                  <a:cubicBezTo>
                    <a:pt x="41320" y="18815"/>
                    <a:pt x="41323" y="19445"/>
                    <a:pt x="41718" y="20032"/>
                  </a:cubicBezTo>
                  <a:cubicBezTo>
                    <a:pt x="42024" y="20486"/>
                    <a:pt x="41996" y="20946"/>
                    <a:pt x="41894" y="21409"/>
                  </a:cubicBezTo>
                  <a:cubicBezTo>
                    <a:pt x="41783" y="21915"/>
                    <a:pt x="41352" y="22300"/>
                    <a:pt x="40928" y="22679"/>
                  </a:cubicBezTo>
                  <a:cubicBezTo>
                    <a:pt x="40869" y="22732"/>
                    <a:pt x="40810" y="22757"/>
                    <a:pt x="40750" y="22757"/>
                  </a:cubicBezTo>
                  <a:cubicBezTo>
                    <a:pt x="40687" y="22757"/>
                    <a:pt x="40622" y="22730"/>
                    <a:pt x="40553" y="22679"/>
                  </a:cubicBezTo>
                  <a:cubicBezTo>
                    <a:pt x="40292" y="22480"/>
                    <a:pt x="40099" y="22242"/>
                    <a:pt x="39907" y="22007"/>
                  </a:cubicBezTo>
                  <a:cubicBezTo>
                    <a:pt x="39470" y="21472"/>
                    <a:pt x="39437" y="20891"/>
                    <a:pt x="39623" y="20297"/>
                  </a:cubicBezTo>
                  <a:cubicBezTo>
                    <a:pt x="39688" y="20094"/>
                    <a:pt x="39871" y="19918"/>
                    <a:pt x="39943" y="19712"/>
                  </a:cubicBezTo>
                  <a:cubicBezTo>
                    <a:pt x="40155" y="19122"/>
                    <a:pt x="40102" y="18544"/>
                    <a:pt x="39835" y="17970"/>
                  </a:cubicBezTo>
                  <a:cubicBezTo>
                    <a:pt x="39593" y="17454"/>
                    <a:pt x="39221" y="17020"/>
                    <a:pt x="38628" y="16700"/>
                  </a:cubicBezTo>
                  <a:cubicBezTo>
                    <a:pt x="38128" y="16429"/>
                    <a:pt x="37779" y="16070"/>
                    <a:pt x="37564" y="15629"/>
                  </a:cubicBezTo>
                  <a:cubicBezTo>
                    <a:pt x="37335" y="15159"/>
                    <a:pt x="37218" y="14680"/>
                    <a:pt x="37234" y="14187"/>
                  </a:cubicBezTo>
                  <a:cubicBezTo>
                    <a:pt x="37251" y="13779"/>
                    <a:pt x="37332" y="13371"/>
                    <a:pt x="37358" y="12960"/>
                  </a:cubicBezTo>
                  <a:cubicBezTo>
                    <a:pt x="37400" y="12366"/>
                    <a:pt x="37286" y="11799"/>
                    <a:pt x="36728" y="11335"/>
                  </a:cubicBezTo>
                  <a:cubicBezTo>
                    <a:pt x="36572" y="11204"/>
                    <a:pt x="36428" y="11061"/>
                    <a:pt x="36225" y="10966"/>
                  </a:cubicBezTo>
                  <a:cubicBezTo>
                    <a:pt x="35582" y="10663"/>
                    <a:pt x="35171" y="10189"/>
                    <a:pt x="34705" y="9758"/>
                  </a:cubicBezTo>
                  <a:cubicBezTo>
                    <a:pt x="33726" y="8851"/>
                    <a:pt x="33461" y="7833"/>
                    <a:pt x="33908" y="6714"/>
                  </a:cubicBezTo>
                  <a:cubicBezTo>
                    <a:pt x="34094" y="6253"/>
                    <a:pt x="34323" y="5807"/>
                    <a:pt x="34529" y="5352"/>
                  </a:cubicBezTo>
                  <a:cubicBezTo>
                    <a:pt x="34826" y="4706"/>
                    <a:pt x="34685" y="4126"/>
                    <a:pt x="34098" y="3600"/>
                  </a:cubicBezTo>
                  <a:cubicBezTo>
                    <a:pt x="33710" y="3254"/>
                    <a:pt x="33229" y="3007"/>
                    <a:pt x="32734" y="2768"/>
                  </a:cubicBezTo>
                  <a:cubicBezTo>
                    <a:pt x="32283" y="2552"/>
                    <a:pt x="31803" y="2373"/>
                    <a:pt x="31405" y="2099"/>
                  </a:cubicBezTo>
                  <a:cubicBezTo>
                    <a:pt x="30563" y="1515"/>
                    <a:pt x="30002" y="833"/>
                    <a:pt x="29868" y="1"/>
                  </a:cubicBezTo>
                  <a:lnTo>
                    <a:pt x="29587" y="1"/>
                  </a:lnTo>
                  <a:cubicBezTo>
                    <a:pt x="29597" y="66"/>
                    <a:pt x="29607" y="128"/>
                    <a:pt x="29620" y="193"/>
                  </a:cubicBezTo>
                  <a:cubicBezTo>
                    <a:pt x="29796" y="1045"/>
                    <a:pt x="30413" y="1704"/>
                    <a:pt x="31229" y="2269"/>
                  </a:cubicBezTo>
                  <a:cubicBezTo>
                    <a:pt x="31676" y="2579"/>
                    <a:pt x="32224" y="2775"/>
                    <a:pt x="32727" y="3019"/>
                  </a:cubicBezTo>
                  <a:cubicBezTo>
                    <a:pt x="33145" y="3222"/>
                    <a:pt x="33543" y="3441"/>
                    <a:pt x="33869" y="3731"/>
                  </a:cubicBezTo>
                  <a:cubicBezTo>
                    <a:pt x="34372" y="4174"/>
                    <a:pt x="34529" y="4667"/>
                    <a:pt x="34281" y="5226"/>
                  </a:cubicBezTo>
                  <a:cubicBezTo>
                    <a:pt x="34078" y="5676"/>
                    <a:pt x="33850" y="6120"/>
                    <a:pt x="33667" y="6574"/>
                  </a:cubicBezTo>
                  <a:cubicBezTo>
                    <a:pt x="33181" y="7771"/>
                    <a:pt x="33399" y="8884"/>
                    <a:pt x="34454" y="9873"/>
                  </a:cubicBezTo>
                  <a:cubicBezTo>
                    <a:pt x="34972" y="10359"/>
                    <a:pt x="35462" y="10871"/>
                    <a:pt x="36174" y="11217"/>
                  </a:cubicBezTo>
                  <a:cubicBezTo>
                    <a:pt x="36301" y="11276"/>
                    <a:pt x="36392" y="11380"/>
                    <a:pt x="36496" y="11462"/>
                  </a:cubicBezTo>
                  <a:cubicBezTo>
                    <a:pt x="36944" y="11821"/>
                    <a:pt x="37070" y="12261"/>
                    <a:pt x="37081" y="12735"/>
                  </a:cubicBezTo>
                  <a:cubicBezTo>
                    <a:pt x="37087" y="13143"/>
                    <a:pt x="36999" y="13544"/>
                    <a:pt x="36966" y="13949"/>
                  </a:cubicBezTo>
                  <a:cubicBezTo>
                    <a:pt x="36904" y="14745"/>
                    <a:pt x="37070" y="15503"/>
                    <a:pt x="37609" y="16197"/>
                  </a:cubicBezTo>
                  <a:cubicBezTo>
                    <a:pt x="37808" y="16455"/>
                    <a:pt x="38076" y="16670"/>
                    <a:pt x="38399" y="16837"/>
                  </a:cubicBezTo>
                  <a:cubicBezTo>
                    <a:pt x="39134" y="17216"/>
                    <a:pt x="39499" y="17767"/>
                    <a:pt x="39701" y="18401"/>
                  </a:cubicBezTo>
                  <a:cubicBezTo>
                    <a:pt x="39884" y="18961"/>
                    <a:pt x="39783" y="19494"/>
                    <a:pt x="39470" y="20026"/>
                  </a:cubicBezTo>
                  <a:cubicBezTo>
                    <a:pt x="39052" y="20734"/>
                    <a:pt x="39166" y="21439"/>
                    <a:pt x="39652" y="22108"/>
                  </a:cubicBezTo>
                  <a:cubicBezTo>
                    <a:pt x="39812" y="22329"/>
                    <a:pt x="40027" y="22532"/>
                    <a:pt x="40230" y="22757"/>
                  </a:cubicBezTo>
                  <a:cubicBezTo>
                    <a:pt x="39783" y="22686"/>
                    <a:pt x="39483" y="22483"/>
                    <a:pt x="39221" y="22238"/>
                  </a:cubicBezTo>
                  <a:cubicBezTo>
                    <a:pt x="39048" y="22079"/>
                    <a:pt x="38888" y="21909"/>
                    <a:pt x="38719" y="21746"/>
                  </a:cubicBezTo>
                  <a:cubicBezTo>
                    <a:pt x="38477" y="21511"/>
                    <a:pt x="38376" y="21237"/>
                    <a:pt x="38347" y="20943"/>
                  </a:cubicBezTo>
                  <a:cubicBezTo>
                    <a:pt x="38304" y="20499"/>
                    <a:pt x="38373" y="20065"/>
                    <a:pt x="38468" y="19627"/>
                  </a:cubicBezTo>
                  <a:cubicBezTo>
                    <a:pt x="38546" y="19285"/>
                    <a:pt x="38582" y="18936"/>
                    <a:pt x="38497" y="18586"/>
                  </a:cubicBezTo>
                  <a:cubicBezTo>
                    <a:pt x="38353" y="17996"/>
                    <a:pt x="37828" y="17715"/>
                    <a:pt x="37123" y="17548"/>
                  </a:cubicBezTo>
                  <a:cubicBezTo>
                    <a:pt x="36431" y="17389"/>
                    <a:pt x="35710" y="17336"/>
                    <a:pt x="35018" y="17187"/>
                  </a:cubicBezTo>
                  <a:cubicBezTo>
                    <a:pt x="34313" y="17030"/>
                    <a:pt x="33592" y="16890"/>
                    <a:pt x="32988" y="16563"/>
                  </a:cubicBezTo>
                  <a:cubicBezTo>
                    <a:pt x="31973" y="16012"/>
                    <a:pt x="31425" y="15241"/>
                    <a:pt x="31281" y="14301"/>
                  </a:cubicBezTo>
                  <a:cubicBezTo>
                    <a:pt x="31209" y="13819"/>
                    <a:pt x="31252" y="13332"/>
                    <a:pt x="31235" y="12846"/>
                  </a:cubicBezTo>
                  <a:cubicBezTo>
                    <a:pt x="31206" y="11948"/>
                    <a:pt x="30723" y="11211"/>
                    <a:pt x="29839" y="10630"/>
                  </a:cubicBezTo>
                  <a:cubicBezTo>
                    <a:pt x="29336" y="10300"/>
                    <a:pt x="28713" y="10180"/>
                    <a:pt x="28073" y="10101"/>
                  </a:cubicBezTo>
                  <a:cubicBezTo>
                    <a:pt x="27685" y="10052"/>
                    <a:pt x="27303" y="9990"/>
                    <a:pt x="26924" y="9905"/>
                  </a:cubicBezTo>
                  <a:cubicBezTo>
                    <a:pt x="26079" y="9713"/>
                    <a:pt x="25570" y="9269"/>
                    <a:pt x="25270" y="8662"/>
                  </a:cubicBezTo>
                  <a:cubicBezTo>
                    <a:pt x="24954" y="8026"/>
                    <a:pt x="24859" y="7369"/>
                    <a:pt x="24921" y="6694"/>
                  </a:cubicBezTo>
                  <a:cubicBezTo>
                    <a:pt x="25012" y="5699"/>
                    <a:pt x="24314" y="4801"/>
                    <a:pt x="23097" y="4354"/>
                  </a:cubicBezTo>
                  <a:cubicBezTo>
                    <a:pt x="22450" y="4116"/>
                    <a:pt x="21749" y="4008"/>
                    <a:pt x="21063" y="3864"/>
                  </a:cubicBezTo>
                  <a:cubicBezTo>
                    <a:pt x="20479" y="3744"/>
                    <a:pt x="19888" y="3633"/>
                    <a:pt x="19330" y="3447"/>
                  </a:cubicBezTo>
                  <a:cubicBezTo>
                    <a:pt x="18893" y="3300"/>
                    <a:pt x="18573" y="3078"/>
                    <a:pt x="18406" y="2732"/>
                  </a:cubicBezTo>
                  <a:cubicBezTo>
                    <a:pt x="18159" y="2207"/>
                    <a:pt x="17757" y="1740"/>
                    <a:pt x="17356" y="1273"/>
                  </a:cubicBezTo>
                  <a:cubicBezTo>
                    <a:pt x="16990" y="846"/>
                    <a:pt x="16638" y="412"/>
                    <a:pt x="16240" y="1"/>
                  </a:cubicBezTo>
                  <a:lnTo>
                    <a:pt x="15880" y="1"/>
                  </a:lnTo>
                  <a:cubicBezTo>
                    <a:pt x="16380" y="493"/>
                    <a:pt x="16795" y="1025"/>
                    <a:pt x="17245" y="1541"/>
                  </a:cubicBezTo>
                  <a:cubicBezTo>
                    <a:pt x="17617" y="1969"/>
                    <a:pt x="17947" y="2412"/>
                    <a:pt x="18188" y="2892"/>
                  </a:cubicBezTo>
                  <a:cubicBezTo>
                    <a:pt x="18423" y="3365"/>
                    <a:pt x="18955" y="3584"/>
                    <a:pt x="19539" y="3747"/>
                  </a:cubicBezTo>
                  <a:cubicBezTo>
                    <a:pt x="20267" y="3950"/>
                    <a:pt x="21021" y="4077"/>
                    <a:pt x="21768" y="4230"/>
                  </a:cubicBezTo>
                  <a:cubicBezTo>
                    <a:pt x="22443" y="4370"/>
                    <a:pt x="23119" y="4521"/>
                    <a:pt x="23651" y="4896"/>
                  </a:cubicBezTo>
                  <a:cubicBezTo>
                    <a:pt x="24151" y="5251"/>
                    <a:pt x="24552" y="5656"/>
                    <a:pt x="24643" y="6194"/>
                  </a:cubicBezTo>
                  <a:cubicBezTo>
                    <a:pt x="24663" y="6319"/>
                    <a:pt x="24653" y="6446"/>
                    <a:pt x="24640" y="6574"/>
                  </a:cubicBezTo>
                  <a:cubicBezTo>
                    <a:pt x="24568" y="7288"/>
                    <a:pt x="24656" y="7987"/>
                    <a:pt x="24963" y="8669"/>
                  </a:cubicBezTo>
                  <a:cubicBezTo>
                    <a:pt x="25358" y="9550"/>
                    <a:pt x="26171" y="10049"/>
                    <a:pt x="27358" y="10219"/>
                  </a:cubicBezTo>
                  <a:cubicBezTo>
                    <a:pt x="27783" y="10281"/>
                    <a:pt x="28213" y="10330"/>
                    <a:pt x="28631" y="10411"/>
                  </a:cubicBezTo>
                  <a:cubicBezTo>
                    <a:pt x="29705" y="10624"/>
                    <a:pt x="30322" y="11204"/>
                    <a:pt x="30720" y="11942"/>
                  </a:cubicBezTo>
                  <a:cubicBezTo>
                    <a:pt x="30893" y="12258"/>
                    <a:pt x="30955" y="12594"/>
                    <a:pt x="30955" y="12937"/>
                  </a:cubicBezTo>
                  <a:cubicBezTo>
                    <a:pt x="30952" y="13450"/>
                    <a:pt x="30916" y="13962"/>
                    <a:pt x="31030" y="14471"/>
                  </a:cubicBezTo>
                  <a:cubicBezTo>
                    <a:pt x="31317" y="15750"/>
                    <a:pt x="32205" y="16667"/>
                    <a:pt x="33850" y="17128"/>
                  </a:cubicBezTo>
                  <a:cubicBezTo>
                    <a:pt x="34692" y="17366"/>
                    <a:pt x="35560" y="17509"/>
                    <a:pt x="36438" y="17640"/>
                  </a:cubicBezTo>
                  <a:cubicBezTo>
                    <a:pt x="36692" y="17679"/>
                    <a:pt x="36944" y="17732"/>
                    <a:pt x="37188" y="17797"/>
                  </a:cubicBezTo>
                  <a:cubicBezTo>
                    <a:pt x="37847" y="17973"/>
                    <a:pt x="38213" y="18198"/>
                    <a:pt x="38259" y="18939"/>
                  </a:cubicBezTo>
                  <a:cubicBezTo>
                    <a:pt x="38278" y="19268"/>
                    <a:pt x="38190" y="19592"/>
                    <a:pt x="38122" y="19918"/>
                  </a:cubicBezTo>
                  <a:cubicBezTo>
                    <a:pt x="38034" y="20342"/>
                    <a:pt x="38027" y="20763"/>
                    <a:pt x="38099" y="21187"/>
                  </a:cubicBezTo>
                  <a:cubicBezTo>
                    <a:pt x="38141" y="21436"/>
                    <a:pt x="38275" y="21654"/>
                    <a:pt x="38468" y="21853"/>
                  </a:cubicBezTo>
                  <a:cubicBezTo>
                    <a:pt x="38735" y="22134"/>
                    <a:pt x="39006" y="22408"/>
                    <a:pt x="39336" y="22647"/>
                  </a:cubicBezTo>
                  <a:cubicBezTo>
                    <a:pt x="39358" y="22662"/>
                    <a:pt x="39378" y="22682"/>
                    <a:pt x="39424" y="22721"/>
                  </a:cubicBezTo>
                  <a:cubicBezTo>
                    <a:pt x="39413" y="22721"/>
                    <a:pt x="39402" y="22721"/>
                    <a:pt x="39391" y="22721"/>
                  </a:cubicBezTo>
                  <a:cubicBezTo>
                    <a:pt x="39033" y="22721"/>
                    <a:pt x="38723" y="22659"/>
                    <a:pt x="38435" y="22549"/>
                  </a:cubicBezTo>
                  <a:cubicBezTo>
                    <a:pt x="37707" y="22267"/>
                    <a:pt x="37182" y="21830"/>
                    <a:pt x="36803" y="21292"/>
                  </a:cubicBezTo>
                  <a:cubicBezTo>
                    <a:pt x="36389" y="20711"/>
                    <a:pt x="35939" y="20156"/>
                    <a:pt x="35279" y="19705"/>
                  </a:cubicBezTo>
                  <a:cubicBezTo>
                    <a:pt x="34826" y="19396"/>
                    <a:pt x="34333" y="19196"/>
                    <a:pt x="33716" y="19161"/>
                  </a:cubicBezTo>
                  <a:cubicBezTo>
                    <a:pt x="32192" y="19076"/>
                    <a:pt x="30844" y="18609"/>
                    <a:pt x="29565" y="18015"/>
                  </a:cubicBezTo>
                  <a:cubicBezTo>
                    <a:pt x="28918" y="17715"/>
                    <a:pt x="28533" y="17232"/>
                    <a:pt x="28152" y="16753"/>
                  </a:cubicBezTo>
                  <a:cubicBezTo>
                    <a:pt x="27796" y="16312"/>
                    <a:pt x="27570" y="15819"/>
                    <a:pt x="27209" y="15382"/>
                  </a:cubicBezTo>
                  <a:cubicBezTo>
                    <a:pt x="26807" y="14908"/>
                    <a:pt x="26334" y="14474"/>
                    <a:pt x="25808" y="14076"/>
                  </a:cubicBezTo>
                  <a:cubicBezTo>
                    <a:pt x="25404" y="13769"/>
                    <a:pt x="24895" y="13678"/>
                    <a:pt x="24343" y="13678"/>
                  </a:cubicBezTo>
                  <a:cubicBezTo>
                    <a:pt x="23925" y="13678"/>
                    <a:pt x="23517" y="13639"/>
                    <a:pt x="23122" y="13534"/>
                  </a:cubicBezTo>
                  <a:cubicBezTo>
                    <a:pt x="22633" y="13407"/>
                    <a:pt x="22215" y="13198"/>
                    <a:pt x="21970" y="12846"/>
                  </a:cubicBezTo>
                  <a:cubicBezTo>
                    <a:pt x="21536" y="12219"/>
                    <a:pt x="21069" y="11603"/>
                    <a:pt x="20798" y="10921"/>
                  </a:cubicBezTo>
                  <a:cubicBezTo>
                    <a:pt x="20603" y="10431"/>
                    <a:pt x="20538" y="9919"/>
                    <a:pt x="20414" y="9419"/>
                  </a:cubicBezTo>
                  <a:cubicBezTo>
                    <a:pt x="20202" y="8535"/>
                    <a:pt x="19673" y="7800"/>
                    <a:pt x="18684" y="7278"/>
                  </a:cubicBezTo>
                  <a:cubicBezTo>
                    <a:pt x="18233" y="7043"/>
                    <a:pt x="17709" y="6932"/>
                    <a:pt x="17206" y="6786"/>
                  </a:cubicBezTo>
                  <a:cubicBezTo>
                    <a:pt x="16491" y="6580"/>
                    <a:pt x="15754" y="6400"/>
                    <a:pt x="15097" y="6097"/>
                  </a:cubicBezTo>
                  <a:cubicBezTo>
                    <a:pt x="14020" y="5601"/>
                    <a:pt x="13312" y="4882"/>
                    <a:pt x="12917" y="3979"/>
                  </a:cubicBezTo>
                  <a:cubicBezTo>
                    <a:pt x="12372" y="2736"/>
                    <a:pt x="11485" y="1645"/>
                    <a:pt x="10346" y="666"/>
                  </a:cubicBezTo>
                  <a:cubicBezTo>
                    <a:pt x="10042" y="409"/>
                    <a:pt x="9703" y="193"/>
                    <a:pt x="9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 name="Google Shape;1473;p19"/>
            <p:cNvGrpSpPr/>
            <p:nvPr/>
          </p:nvGrpSpPr>
          <p:grpSpPr>
            <a:xfrm>
              <a:off x="5164440" y="196120"/>
              <a:ext cx="3836264" cy="4685008"/>
              <a:chOff x="5197902" y="196120"/>
              <a:chExt cx="3836264" cy="4685008"/>
            </a:xfrm>
          </p:grpSpPr>
          <p:sp>
            <p:nvSpPr>
              <p:cNvPr id="1474" name="Google Shape;1474;p19"/>
              <p:cNvSpPr/>
              <p:nvPr/>
            </p:nvSpPr>
            <p:spPr>
              <a:xfrm>
                <a:off x="5688594"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9"/>
              <p:cNvSpPr/>
              <p:nvPr/>
            </p:nvSpPr>
            <p:spPr>
              <a:xfrm>
                <a:off x="5341320"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9"/>
              <p:cNvSpPr/>
              <p:nvPr/>
            </p:nvSpPr>
            <p:spPr>
              <a:xfrm>
                <a:off x="6351409"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9"/>
              <p:cNvSpPr/>
              <p:nvPr/>
            </p:nvSpPr>
            <p:spPr>
              <a:xfrm>
                <a:off x="5945489"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9"/>
              <p:cNvSpPr/>
              <p:nvPr/>
            </p:nvSpPr>
            <p:spPr>
              <a:xfrm>
                <a:off x="6183771"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9"/>
              <p:cNvSpPr/>
              <p:nvPr/>
            </p:nvSpPr>
            <p:spPr>
              <a:xfrm>
                <a:off x="7936626"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9"/>
              <p:cNvSpPr/>
              <p:nvPr/>
            </p:nvSpPr>
            <p:spPr>
              <a:xfrm>
                <a:off x="7180629"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9"/>
              <p:cNvSpPr/>
              <p:nvPr/>
            </p:nvSpPr>
            <p:spPr>
              <a:xfrm>
                <a:off x="7378655"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9"/>
              <p:cNvSpPr/>
              <p:nvPr/>
            </p:nvSpPr>
            <p:spPr>
              <a:xfrm>
                <a:off x="6210122"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9"/>
              <p:cNvSpPr/>
              <p:nvPr/>
            </p:nvSpPr>
            <p:spPr>
              <a:xfrm>
                <a:off x="5197902"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9"/>
              <p:cNvSpPr/>
              <p:nvPr/>
            </p:nvSpPr>
            <p:spPr>
              <a:xfrm>
                <a:off x="5734008"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9"/>
              <p:cNvSpPr/>
              <p:nvPr/>
            </p:nvSpPr>
            <p:spPr>
              <a:xfrm>
                <a:off x="6571974"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9"/>
              <p:cNvSpPr/>
              <p:nvPr/>
            </p:nvSpPr>
            <p:spPr>
              <a:xfrm>
                <a:off x="6911623"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9"/>
              <p:cNvSpPr/>
              <p:nvPr/>
            </p:nvSpPr>
            <p:spPr>
              <a:xfrm>
                <a:off x="7330662"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9"/>
              <p:cNvSpPr/>
              <p:nvPr/>
            </p:nvSpPr>
            <p:spPr>
              <a:xfrm>
                <a:off x="7459054"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9"/>
              <p:cNvSpPr/>
              <p:nvPr/>
            </p:nvSpPr>
            <p:spPr>
              <a:xfrm>
                <a:off x="8028911"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9"/>
              <p:cNvSpPr/>
              <p:nvPr/>
            </p:nvSpPr>
            <p:spPr>
              <a:xfrm>
                <a:off x="6947505"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9"/>
              <p:cNvSpPr/>
              <p:nvPr/>
            </p:nvSpPr>
            <p:spPr>
              <a:xfrm>
                <a:off x="8796221"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9"/>
              <p:cNvSpPr/>
              <p:nvPr/>
            </p:nvSpPr>
            <p:spPr>
              <a:xfrm>
                <a:off x="8332354"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9"/>
              <p:cNvSpPr/>
              <p:nvPr/>
            </p:nvSpPr>
            <p:spPr>
              <a:xfrm>
                <a:off x="7526423"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9"/>
              <p:cNvSpPr/>
              <p:nvPr/>
            </p:nvSpPr>
            <p:spPr>
              <a:xfrm>
                <a:off x="7704305"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9"/>
              <p:cNvSpPr/>
              <p:nvPr/>
            </p:nvSpPr>
            <p:spPr>
              <a:xfrm>
                <a:off x="8705398"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9"/>
              <p:cNvSpPr/>
              <p:nvPr/>
            </p:nvSpPr>
            <p:spPr>
              <a:xfrm>
                <a:off x="8036979"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9"/>
              <p:cNvSpPr/>
              <p:nvPr/>
            </p:nvSpPr>
            <p:spPr>
              <a:xfrm>
                <a:off x="8734346"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9"/>
              <p:cNvSpPr/>
              <p:nvPr/>
            </p:nvSpPr>
            <p:spPr>
              <a:xfrm>
                <a:off x="6472629"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 name="Google Shape;1499;p19"/>
            <p:cNvGrpSpPr/>
            <p:nvPr/>
          </p:nvGrpSpPr>
          <p:grpSpPr>
            <a:xfrm flipH="1">
              <a:off x="143365" y="196120"/>
              <a:ext cx="3836264" cy="4685008"/>
              <a:chOff x="1157127" y="196120"/>
              <a:chExt cx="3836264" cy="4685008"/>
            </a:xfrm>
          </p:grpSpPr>
          <p:sp>
            <p:nvSpPr>
              <p:cNvPr id="1500" name="Google Shape;1500;p19"/>
              <p:cNvSpPr/>
              <p:nvPr/>
            </p:nvSpPr>
            <p:spPr>
              <a:xfrm>
                <a:off x="1647819"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9"/>
              <p:cNvSpPr/>
              <p:nvPr/>
            </p:nvSpPr>
            <p:spPr>
              <a:xfrm>
                <a:off x="1300545"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9"/>
              <p:cNvSpPr/>
              <p:nvPr/>
            </p:nvSpPr>
            <p:spPr>
              <a:xfrm>
                <a:off x="2310634"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9"/>
              <p:cNvSpPr/>
              <p:nvPr/>
            </p:nvSpPr>
            <p:spPr>
              <a:xfrm>
                <a:off x="1904714"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9"/>
              <p:cNvSpPr/>
              <p:nvPr/>
            </p:nvSpPr>
            <p:spPr>
              <a:xfrm>
                <a:off x="2142996"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9"/>
              <p:cNvSpPr/>
              <p:nvPr/>
            </p:nvSpPr>
            <p:spPr>
              <a:xfrm>
                <a:off x="3895851"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9"/>
              <p:cNvSpPr/>
              <p:nvPr/>
            </p:nvSpPr>
            <p:spPr>
              <a:xfrm>
                <a:off x="3139854"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9"/>
              <p:cNvSpPr/>
              <p:nvPr/>
            </p:nvSpPr>
            <p:spPr>
              <a:xfrm>
                <a:off x="3337880"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9"/>
              <p:cNvSpPr/>
              <p:nvPr/>
            </p:nvSpPr>
            <p:spPr>
              <a:xfrm>
                <a:off x="2169347"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9"/>
              <p:cNvSpPr/>
              <p:nvPr/>
            </p:nvSpPr>
            <p:spPr>
              <a:xfrm>
                <a:off x="1157127"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9"/>
              <p:cNvSpPr/>
              <p:nvPr/>
            </p:nvSpPr>
            <p:spPr>
              <a:xfrm>
                <a:off x="1693233"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9"/>
              <p:cNvSpPr/>
              <p:nvPr/>
            </p:nvSpPr>
            <p:spPr>
              <a:xfrm>
                <a:off x="2531199"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9"/>
              <p:cNvSpPr/>
              <p:nvPr/>
            </p:nvSpPr>
            <p:spPr>
              <a:xfrm>
                <a:off x="2870848"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9"/>
              <p:cNvSpPr/>
              <p:nvPr/>
            </p:nvSpPr>
            <p:spPr>
              <a:xfrm>
                <a:off x="3289887"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9"/>
              <p:cNvSpPr/>
              <p:nvPr/>
            </p:nvSpPr>
            <p:spPr>
              <a:xfrm>
                <a:off x="3418279"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9"/>
              <p:cNvSpPr/>
              <p:nvPr/>
            </p:nvSpPr>
            <p:spPr>
              <a:xfrm>
                <a:off x="3988136"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9"/>
              <p:cNvSpPr/>
              <p:nvPr/>
            </p:nvSpPr>
            <p:spPr>
              <a:xfrm>
                <a:off x="2906730"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9"/>
              <p:cNvSpPr/>
              <p:nvPr/>
            </p:nvSpPr>
            <p:spPr>
              <a:xfrm>
                <a:off x="4755446"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9"/>
              <p:cNvSpPr/>
              <p:nvPr/>
            </p:nvSpPr>
            <p:spPr>
              <a:xfrm>
                <a:off x="4291579"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9"/>
              <p:cNvSpPr/>
              <p:nvPr/>
            </p:nvSpPr>
            <p:spPr>
              <a:xfrm>
                <a:off x="3485648"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9"/>
              <p:cNvSpPr/>
              <p:nvPr/>
            </p:nvSpPr>
            <p:spPr>
              <a:xfrm>
                <a:off x="3663530"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9"/>
              <p:cNvSpPr/>
              <p:nvPr/>
            </p:nvSpPr>
            <p:spPr>
              <a:xfrm>
                <a:off x="4664623"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9"/>
              <p:cNvSpPr/>
              <p:nvPr/>
            </p:nvSpPr>
            <p:spPr>
              <a:xfrm>
                <a:off x="3996204"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9"/>
              <p:cNvSpPr/>
              <p:nvPr/>
            </p:nvSpPr>
            <p:spPr>
              <a:xfrm>
                <a:off x="4693571"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9"/>
              <p:cNvSpPr/>
              <p:nvPr/>
            </p:nvSpPr>
            <p:spPr>
              <a:xfrm>
                <a:off x="2431854"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 name="Google Shape;1525;p19"/>
            <p:cNvSpPr/>
            <p:nvPr/>
          </p:nvSpPr>
          <p:spPr>
            <a:xfrm>
              <a:off x="4624905" y="0"/>
              <a:ext cx="2692638" cy="2553369"/>
            </a:xfrm>
            <a:custGeom>
              <a:avLst/>
              <a:gdLst/>
              <a:ahLst/>
              <a:cxnLst/>
              <a:rect l="l" t="t" r="r" b="b"/>
              <a:pathLst>
                <a:path w="24013" h="22771" extrusionOk="0">
                  <a:moveTo>
                    <a:pt x="10659" y="1"/>
                  </a:moveTo>
                  <a:cubicBezTo>
                    <a:pt x="10645" y="66"/>
                    <a:pt x="10636" y="128"/>
                    <a:pt x="10619" y="193"/>
                  </a:cubicBezTo>
                  <a:cubicBezTo>
                    <a:pt x="10362" y="1276"/>
                    <a:pt x="9526" y="2060"/>
                    <a:pt x="8335" y="2641"/>
                  </a:cubicBezTo>
                  <a:cubicBezTo>
                    <a:pt x="7829" y="2889"/>
                    <a:pt x="7284" y="3088"/>
                    <a:pt x="6830" y="3391"/>
                  </a:cubicBezTo>
                  <a:cubicBezTo>
                    <a:pt x="5691" y="4152"/>
                    <a:pt x="5691" y="4648"/>
                    <a:pt x="6047" y="5441"/>
                  </a:cubicBezTo>
                  <a:cubicBezTo>
                    <a:pt x="6227" y="5839"/>
                    <a:pt x="6435" y="6227"/>
                    <a:pt x="6599" y="6629"/>
                  </a:cubicBezTo>
                  <a:cubicBezTo>
                    <a:pt x="6984" y="7589"/>
                    <a:pt x="6883" y="8518"/>
                    <a:pt x="6227" y="9399"/>
                  </a:cubicBezTo>
                  <a:cubicBezTo>
                    <a:pt x="5956" y="9765"/>
                    <a:pt x="5557" y="10056"/>
                    <a:pt x="5235" y="10389"/>
                  </a:cubicBezTo>
                  <a:cubicBezTo>
                    <a:pt x="4980" y="10646"/>
                    <a:pt x="4686" y="10871"/>
                    <a:pt x="4334" y="11054"/>
                  </a:cubicBezTo>
                  <a:cubicBezTo>
                    <a:pt x="3959" y="11246"/>
                    <a:pt x="3655" y="11495"/>
                    <a:pt x="3433" y="11795"/>
                  </a:cubicBezTo>
                  <a:cubicBezTo>
                    <a:pt x="3149" y="12186"/>
                    <a:pt x="3139" y="12621"/>
                    <a:pt x="3175" y="13052"/>
                  </a:cubicBezTo>
                  <a:cubicBezTo>
                    <a:pt x="3221" y="13584"/>
                    <a:pt x="3335" y="14112"/>
                    <a:pt x="3263" y="14644"/>
                  </a:cubicBezTo>
                  <a:cubicBezTo>
                    <a:pt x="3143" y="15532"/>
                    <a:pt x="2784" y="16334"/>
                    <a:pt x="1769" y="16883"/>
                  </a:cubicBezTo>
                  <a:cubicBezTo>
                    <a:pt x="1188" y="17196"/>
                    <a:pt x="855" y="17630"/>
                    <a:pt x="636" y="18133"/>
                  </a:cubicBezTo>
                  <a:cubicBezTo>
                    <a:pt x="382" y="18723"/>
                    <a:pt x="342" y="19314"/>
                    <a:pt x="698" y="19879"/>
                  </a:cubicBezTo>
                  <a:cubicBezTo>
                    <a:pt x="930" y="20244"/>
                    <a:pt x="1028" y="20610"/>
                    <a:pt x="1002" y="21008"/>
                  </a:cubicBezTo>
                  <a:cubicBezTo>
                    <a:pt x="969" y="21458"/>
                    <a:pt x="835" y="21876"/>
                    <a:pt x="476" y="22245"/>
                  </a:cubicBezTo>
                  <a:cubicBezTo>
                    <a:pt x="317" y="22405"/>
                    <a:pt x="176" y="22574"/>
                    <a:pt x="0" y="22770"/>
                  </a:cubicBezTo>
                  <a:cubicBezTo>
                    <a:pt x="281" y="22695"/>
                    <a:pt x="512" y="22633"/>
                    <a:pt x="701" y="22493"/>
                  </a:cubicBezTo>
                  <a:cubicBezTo>
                    <a:pt x="1058" y="22231"/>
                    <a:pt x="1354" y="21935"/>
                    <a:pt x="1629" y="21624"/>
                  </a:cubicBezTo>
                  <a:cubicBezTo>
                    <a:pt x="1730" y="21511"/>
                    <a:pt x="1802" y="21383"/>
                    <a:pt x="1834" y="21246"/>
                  </a:cubicBezTo>
                  <a:cubicBezTo>
                    <a:pt x="1935" y="20838"/>
                    <a:pt x="1925" y="20430"/>
                    <a:pt x="1850" y="20023"/>
                  </a:cubicBezTo>
                  <a:cubicBezTo>
                    <a:pt x="1775" y="19611"/>
                    <a:pt x="1651" y="19203"/>
                    <a:pt x="1710" y="18785"/>
                  </a:cubicBezTo>
                  <a:cubicBezTo>
                    <a:pt x="1766" y="18365"/>
                    <a:pt x="1948" y="17996"/>
                    <a:pt x="2457" y="17767"/>
                  </a:cubicBezTo>
                  <a:cubicBezTo>
                    <a:pt x="2669" y="17669"/>
                    <a:pt x="2901" y="17607"/>
                    <a:pt x="3136" y="17548"/>
                  </a:cubicBezTo>
                  <a:cubicBezTo>
                    <a:pt x="3906" y="17360"/>
                    <a:pt x="4719" y="17313"/>
                    <a:pt x="5489" y="17128"/>
                  </a:cubicBezTo>
                  <a:cubicBezTo>
                    <a:pt x="6106" y="16977"/>
                    <a:pt x="6736" y="16843"/>
                    <a:pt x="7268" y="16557"/>
                  </a:cubicBezTo>
                  <a:cubicBezTo>
                    <a:pt x="8188" y="16057"/>
                    <a:pt x="8723" y="15355"/>
                    <a:pt x="8919" y="14513"/>
                  </a:cubicBezTo>
                  <a:cubicBezTo>
                    <a:pt x="9043" y="13985"/>
                    <a:pt x="9000" y="13443"/>
                    <a:pt x="9000" y="12908"/>
                  </a:cubicBezTo>
                  <a:cubicBezTo>
                    <a:pt x="9004" y="12421"/>
                    <a:pt x="9145" y="11965"/>
                    <a:pt x="9445" y="11537"/>
                  </a:cubicBezTo>
                  <a:cubicBezTo>
                    <a:pt x="9967" y="10793"/>
                    <a:pt x="10731" y="10294"/>
                    <a:pt x="11850" y="10144"/>
                  </a:cubicBezTo>
                  <a:cubicBezTo>
                    <a:pt x="12278" y="10085"/>
                    <a:pt x="12704" y="10032"/>
                    <a:pt x="13126" y="9951"/>
                  </a:cubicBezTo>
                  <a:cubicBezTo>
                    <a:pt x="13932" y="9791"/>
                    <a:pt x="14522" y="9445"/>
                    <a:pt x="14862" y="8861"/>
                  </a:cubicBezTo>
                  <a:cubicBezTo>
                    <a:pt x="15250" y="8196"/>
                    <a:pt x="15378" y="7494"/>
                    <a:pt x="15328" y="6769"/>
                  </a:cubicBezTo>
                  <a:cubicBezTo>
                    <a:pt x="15313" y="6515"/>
                    <a:pt x="15273" y="6253"/>
                    <a:pt x="15352" y="5999"/>
                  </a:cubicBezTo>
                  <a:cubicBezTo>
                    <a:pt x="15534" y="5408"/>
                    <a:pt x="16004" y="4965"/>
                    <a:pt x="16618" y="4599"/>
                  </a:cubicBezTo>
                  <a:cubicBezTo>
                    <a:pt x="17192" y="4256"/>
                    <a:pt x="17890" y="4126"/>
                    <a:pt x="18579" y="3986"/>
                  </a:cubicBezTo>
                  <a:cubicBezTo>
                    <a:pt x="19300" y="3835"/>
                    <a:pt x="20028" y="3708"/>
                    <a:pt x="20726" y="3509"/>
                  </a:cubicBezTo>
                  <a:cubicBezTo>
                    <a:pt x="21288" y="3346"/>
                    <a:pt x="21706" y="3085"/>
                    <a:pt x="21885" y="2635"/>
                  </a:cubicBezTo>
                  <a:cubicBezTo>
                    <a:pt x="21934" y="2510"/>
                    <a:pt x="22013" y="2389"/>
                    <a:pt x="22097" y="2275"/>
                  </a:cubicBezTo>
                  <a:cubicBezTo>
                    <a:pt x="22685" y="1492"/>
                    <a:pt x="23305" y="725"/>
                    <a:pt x="24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9"/>
            <p:cNvSpPr/>
            <p:nvPr/>
          </p:nvSpPr>
          <p:spPr>
            <a:xfrm>
              <a:off x="1813295" y="2584318"/>
              <a:ext cx="2696674" cy="2559200"/>
            </a:xfrm>
            <a:custGeom>
              <a:avLst/>
              <a:gdLst/>
              <a:ahLst/>
              <a:cxnLst/>
              <a:rect l="l" t="t" r="r" b="b"/>
              <a:pathLst>
                <a:path w="24049" h="22823" extrusionOk="0">
                  <a:moveTo>
                    <a:pt x="23999" y="1"/>
                  </a:moveTo>
                  <a:cubicBezTo>
                    <a:pt x="23959" y="1"/>
                    <a:pt x="23938" y="30"/>
                    <a:pt x="23909" y="40"/>
                  </a:cubicBezTo>
                  <a:cubicBezTo>
                    <a:pt x="23060" y="317"/>
                    <a:pt x="22623" y="868"/>
                    <a:pt x="22247" y="1466"/>
                  </a:cubicBezTo>
                  <a:cubicBezTo>
                    <a:pt x="22241" y="1472"/>
                    <a:pt x="22244" y="1486"/>
                    <a:pt x="22241" y="1495"/>
                  </a:cubicBezTo>
                  <a:cubicBezTo>
                    <a:pt x="22130" y="1916"/>
                    <a:pt x="22143" y="2341"/>
                    <a:pt x="22225" y="2765"/>
                  </a:cubicBezTo>
                  <a:cubicBezTo>
                    <a:pt x="22300" y="3159"/>
                    <a:pt x="22407" y="3551"/>
                    <a:pt x="22365" y="3956"/>
                  </a:cubicBezTo>
                  <a:cubicBezTo>
                    <a:pt x="22303" y="4521"/>
                    <a:pt x="21970" y="4932"/>
                    <a:pt x="21243" y="5131"/>
                  </a:cubicBezTo>
                  <a:cubicBezTo>
                    <a:pt x="20952" y="5209"/>
                    <a:pt x="20661" y="5284"/>
                    <a:pt x="20361" y="5327"/>
                  </a:cubicBezTo>
                  <a:cubicBezTo>
                    <a:pt x="19503" y="5450"/>
                    <a:pt x="18655" y="5595"/>
                    <a:pt x="17829" y="5816"/>
                  </a:cubicBezTo>
                  <a:cubicBezTo>
                    <a:pt x="16266" y="6241"/>
                    <a:pt x="15421" y="7105"/>
                    <a:pt x="15136" y="8313"/>
                  </a:cubicBezTo>
                  <a:cubicBezTo>
                    <a:pt x="15019" y="8815"/>
                    <a:pt x="15071" y="9335"/>
                    <a:pt x="15068" y="9844"/>
                  </a:cubicBezTo>
                  <a:cubicBezTo>
                    <a:pt x="15068" y="10235"/>
                    <a:pt x="14990" y="10614"/>
                    <a:pt x="14781" y="10969"/>
                  </a:cubicBezTo>
                  <a:cubicBezTo>
                    <a:pt x="14333" y="11736"/>
                    <a:pt x="13661" y="12334"/>
                    <a:pt x="12542" y="12558"/>
                  </a:cubicBezTo>
                  <a:cubicBezTo>
                    <a:pt x="12014" y="12663"/>
                    <a:pt x="11468" y="12706"/>
                    <a:pt x="10940" y="12810"/>
                  </a:cubicBezTo>
                  <a:cubicBezTo>
                    <a:pt x="10084" y="12980"/>
                    <a:pt x="9491" y="13365"/>
                    <a:pt x="9158" y="13985"/>
                  </a:cubicBezTo>
                  <a:cubicBezTo>
                    <a:pt x="8802" y="14641"/>
                    <a:pt x="8688" y="15323"/>
                    <a:pt x="8743" y="16024"/>
                  </a:cubicBezTo>
                  <a:cubicBezTo>
                    <a:pt x="8779" y="16446"/>
                    <a:pt x="8766" y="16860"/>
                    <a:pt x="8485" y="17248"/>
                  </a:cubicBezTo>
                  <a:cubicBezTo>
                    <a:pt x="7947" y="17986"/>
                    <a:pt x="7124" y="18430"/>
                    <a:pt x="6064" y="18655"/>
                  </a:cubicBezTo>
                  <a:cubicBezTo>
                    <a:pt x="5219" y="18835"/>
                    <a:pt x="4360" y="18978"/>
                    <a:pt x="3528" y="19196"/>
                  </a:cubicBezTo>
                  <a:cubicBezTo>
                    <a:pt x="2869" y="19369"/>
                    <a:pt x="2360" y="19644"/>
                    <a:pt x="2151" y="20179"/>
                  </a:cubicBezTo>
                  <a:cubicBezTo>
                    <a:pt x="2062" y="20398"/>
                    <a:pt x="1916" y="20600"/>
                    <a:pt x="1756" y="20793"/>
                  </a:cubicBezTo>
                  <a:cubicBezTo>
                    <a:pt x="1188" y="21478"/>
                    <a:pt x="640" y="22173"/>
                    <a:pt x="0" y="22823"/>
                  </a:cubicBezTo>
                  <a:lnTo>
                    <a:pt x="13404" y="22823"/>
                  </a:lnTo>
                  <a:cubicBezTo>
                    <a:pt x="13475" y="22353"/>
                    <a:pt x="13632" y="21899"/>
                    <a:pt x="13968" y="21481"/>
                  </a:cubicBezTo>
                  <a:cubicBezTo>
                    <a:pt x="14503" y="20812"/>
                    <a:pt x="15237" y="20306"/>
                    <a:pt x="16138" y="19928"/>
                  </a:cubicBezTo>
                  <a:cubicBezTo>
                    <a:pt x="16647" y="19716"/>
                    <a:pt x="17137" y="19478"/>
                    <a:pt x="17545" y="19157"/>
                  </a:cubicBezTo>
                  <a:cubicBezTo>
                    <a:pt x="18152" y="18681"/>
                    <a:pt x="18387" y="18146"/>
                    <a:pt x="18096" y="17493"/>
                  </a:cubicBezTo>
                  <a:cubicBezTo>
                    <a:pt x="17920" y="17101"/>
                    <a:pt x="17731" y="16713"/>
                    <a:pt x="17551" y="16322"/>
                  </a:cubicBezTo>
                  <a:cubicBezTo>
                    <a:pt x="17105" y="15352"/>
                    <a:pt x="17101" y="14386"/>
                    <a:pt x="17766" y="13486"/>
                  </a:cubicBezTo>
                  <a:cubicBezTo>
                    <a:pt x="18289" y="12784"/>
                    <a:pt x="18948" y="12141"/>
                    <a:pt x="19826" y="11651"/>
                  </a:cubicBezTo>
                  <a:cubicBezTo>
                    <a:pt x="20263" y="11407"/>
                    <a:pt x="20616" y="11103"/>
                    <a:pt x="20782" y="10705"/>
                  </a:cubicBezTo>
                  <a:cubicBezTo>
                    <a:pt x="20916" y="10375"/>
                    <a:pt x="20929" y="10036"/>
                    <a:pt x="20893" y="9693"/>
                  </a:cubicBezTo>
                  <a:cubicBezTo>
                    <a:pt x="20841" y="9165"/>
                    <a:pt x="20733" y="8636"/>
                    <a:pt x="20809" y="8104"/>
                  </a:cubicBezTo>
                  <a:cubicBezTo>
                    <a:pt x="20929" y="7213"/>
                    <a:pt x="21298" y="6414"/>
                    <a:pt x="22313" y="5869"/>
                  </a:cubicBezTo>
                  <a:cubicBezTo>
                    <a:pt x="22890" y="5558"/>
                    <a:pt x="23217" y="5125"/>
                    <a:pt x="23432" y="4628"/>
                  </a:cubicBezTo>
                  <a:cubicBezTo>
                    <a:pt x="23719" y="3959"/>
                    <a:pt x="23696" y="3316"/>
                    <a:pt x="23263" y="2686"/>
                  </a:cubicBezTo>
                  <a:cubicBezTo>
                    <a:pt x="23197" y="2595"/>
                    <a:pt x="23136" y="2498"/>
                    <a:pt x="23119" y="2389"/>
                  </a:cubicBezTo>
                  <a:cubicBezTo>
                    <a:pt x="23008" y="1727"/>
                    <a:pt x="23047" y="1084"/>
                    <a:pt x="23595" y="516"/>
                  </a:cubicBezTo>
                  <a:cubicBezTo>
                    <a:pt x="23752" y="353"/>
                    <a:pt x="23895" y="183"/>
                    <a:pt x="24049" y="14"/>
                  </a:cubicBezTo>
                  <a:cubicBezTo>
                    <a:pt x="24029" y="4"/>
                    <a:pt x="24013" y="1"/>
                    <a:pt x="23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9"/>
            <p:cNvSpPr/>
            <p:nvPr/>
          </p:nvSpPr>
          <p:spPr>
            <a:xfrm rot="1166306">
              <a:off x="7150836" y="937339"/>
              <a:ext cx="146778" cy="146778"/>
            </a:xfrm>
            <a:custGeom>
              <a:avLst/>
              <a:gdLst/>
              <a:ahLst/>
              <a:cxnLst/>
              <a:rect l="l" t="t" r="r" b="b"/>
              <a:pathLst>
                <a:path w="2454" h="2454" extrusionOk="0">
                  <a:moveTo>
                    <a:pt x="407" y="0"/>
                  </a:moveTo>
                  <a:cubicBezTo>
                    <a:pt x="183" y="0"/>
                    <a:pt x="1" y="183"/>
                    <a:pt x="1" y="407"/>
                  </a:cubicBezTo>
                  <a:lnTo>
                    <a:pt x="1" y="2047"/>
                  </a:lnTo>
                  <a:cubicBezTo>
                    <a:pt x="1" y="2271"/>
                    <a:pt x="183" y="2453"/>
                    <a:pt x="407" y="2453"/>
                  </a:cubicBezTo>
                  <a:lnTo>
                    <a:pt x="2048" y="2453"/>
                  </a:lnTo>
                  <a:cubicBezTo>
                    <a:pt x="2272" y="2453"/>
                    <a:pt x="2453" y="2272"/>
                    <a:pt x="2453" y="2048"/>
                  </a:cubicBezTo>
                  <a:lnTo>
                    <a:pt x="2453" y="407"/>
                  </a:lnTo>
                  <a:cubicBezTo>
                    <a:pt x="2453" y="183"/>
                    <a:pt x="2271" y="0"/>
                    <a:pt x="204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9"/>
            <p:cNvSpPr/>
            <p:nvPr/>
          </p:nvSpPr>
          <p:spPr>
            <a:xfrm rot="1166306">
              <a:off x="7312607" y="602251"/>
              <a:ext cx="87684" cy="69741"/>
            </a:xfrm>
            <a:custGeom>
              <a:avLst/>
              <a:gdLst/>
              <a:ahLst/>
              <a:cxnLst/>
              <a:rect l="l" t="t" r="r" b="b"/>
              <a:pathLst>
                <a:path w="1466" h="1166" extrusionOk="0">
                  <a:moveTo>
                    <a:pt x="734" y="0"/>
                  </a:moveTo>
                  <a:cubicBezTo>
                    <a:pt x="329" y="0"/>
                    <a:pt x="1" y="261"/>
                    <a:pt x="1" y="583"/>
                  </a:cubicBezTo>
                  <a:cubicBezTo>
                    <a:pt x="1" y="905"/>
                    <a:pt x="329" y="1166"/>
                    <a:pt x="734" y="1166"/>
                  </a:cubicBezTo>
                  <a:cubicBezTo>
                    <a:pt x="1137" y="1166"/>
                    <a:pt x="1466" y="905"/>
                    <a:pt x="1466" y="583"/>
                  </a:cubicBezTo>
                  <a:cubicBezTo>
                    <a:pt x="1466" y="261"/>
                    <a:pt x="1137" y="0"/>
                    <a:pt x="734"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9"/>
            <p:cNvSpPr/>
            <p:nvPr/>
          </p:nvSpPr>
          <p:spPr>
            <a:xfrm>
              <a:off x="7807241" y="4181948"/>
              <a:ext cx="94583" cy="84084"/>
            </a:xfrm>
            <a:custGeom>
              <a:avLst/>
              <a:gdLst/>
              <a:ahLst/>
              <a:cxnLst/>
              <a:rect l="l" t="t" r="r" b="b"/>
              <a:pathLst>
                <a:path w="1512" h="1344" extrusionOk="0">
                  <a:moveTo>
                    <a:pt x="607" y="0"/>
                  </a:moveTo>
                  <a:cubicBezTo>
                    <a:pt x="464" y="0"/>
                    <a:pt x="330" y="48"/>
                    <a:pt x="231" y="147"/>
                  </a:cubicBezTo>
                  <a:cubicBezTo>
                    <a:pt x="1" y="379"/>
                    <a:pt x="47" y="801"/>
                    <a:pt x="337" y="1091"/>
                  </a:cubicBezTo>
                  <a:cubicBezTo>
                    <a:pt x="503" y="1257"/>
                    <a:pt x="713" y="1343"/>
                    <a:pt x="906" y="1343"/>
                  </a:cubicBezTo>
                  <a:cubicBezTo>
                    <a:pt x="1049" y="1343"/>
                    <a:pt x="1183" y="1295"/>
                    <a:pt x="1282" y="1196"/>
                  </a:cubicBezTo>
                  <a:cubicBezTo>
                    <a:pt x="1512"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9"/>
            <p:cNvSpPr/>
            <p:nvPr/>
          </p:nvSpPr>
          <p:spPr>
            <a:xfrm>
              <a:off x="7985338" y="4360062"/>
              <a:ext cx="94708" cy="84084"/>
            </a:xfrm>
            <a:custGeom>
              <a:avLst/>
              <a:gdLst/>
              <a:ahLst/>
              <a:cxnLst/>
              <a:rect l="l" t="t" r="r" b="b"/>
              <a:pathLst>
                <a:path w="1514" h="1344" extrusionOk="0">
                  <a:moveTo>
                    <a:pt x="607" y="0"/>
                  </a:moveTo>
                  <a:cubicBezTo>
                    <a:pt x="464" y="0"/>
                    <a:pt x="331" y="48"/>
                    <a:pt x="233" y="147"/>
                  </a:cubicBezTo>
                  <a:cubicBezTo>
                    <a:pt x="1" y="379"/>
                    <a:pt x="48" y="801"/>
                    <a:pt x="337" y="1091"/>
                  </a:cubicBezTo>
                  <a:cubicBezTo>
                    <a:pt x="503" y="1257"/>
                    <a:pt x="713" y="1343"/>
                    <a:pt x="906" y="1343"/>
                  </a:cubicBezTo>
                  <a:cubicBezTo>
                    <a:pt x="1049" y="1343"/>
                    <a:pt x="1183" y="1295"/>
                    <a:pt x="1282" y="1196"/>
                  </a:cubicBezTo>
                  <a:cubicBezTo>
                    <a:pt x="1513"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1" name="Google Shape;1531;p19"/>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9"/>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9"/>
          <p:cNvSpPr txBox="1">
            <a:spLocks noGrp="1"/>
          </p:cNvSpPr>
          <p:nvPr>
            <p:ph type="title"/>
          </p:nvPr>
        </p:nvSpPr>
        <p:spPr>
          <a:xfrm>
            <a:off x="720000" y="25395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34" name="Google Shape;1534;p19"/>
          <p:cNvSpPr txBox="1">
            <a:spLocks noGrp="1"/>
          </p:cNvSpPr>
          <p:nvPr>
            <p:ph type="subTitle" idx="1"/>
          </p:nvPr>
        </p:nvSpPr>
        <p:spPr>
          <a:xfrm>
            <a:off x="720000" y="2960562"/>
            <a:ext cx="2336400" cy="103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5" name="Google Shape;1535;p19"/>
          <p:cNvSpPr txBox="1">
            <a:spLocks noGrp="1"/>
          </p:cNvSpPr>
          <p:nvPr>
            <p:ph type="title" idx="2"/>
          </p:nvPr>
        </p:nvSpPr>
        <p:spPr>
          <a:xfrm>
            <a:off x="3403800" y="25395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36" name="Google Shape;1536;p19"/>
          <p:cNvSpPr txBox="1">
            <a:spLocks noGrp="1"/>
          </p:cNvSpPr>
          <p:nvPr>
            <p:ph type="subTitle" idx="3"/>
          </p:nvPr>
        </p:nvSpPr>
        <p:spPr>
          <a:xfrm>
            <a:off x="3403800" y="2960579"/>
            <a:ext cx="2336400" cy="103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7" name="Google Shape;1537;p19"/>
          <p:cNvSpPr txBox="1">
            <a:spLocks noGrp="1"/>
          </p:cNvSpPr>
          <p:nvPr>
            <p:ph type="title" idx="4"/>
          </p:nvPr>
        </p:nvSpPr>
        <p:spPr>
          <a:xfrm>
            <a:off x="6087600" y="25395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38" name="Google Shape;1538;p19"/>
          <p:cNvSpPr txBox="1">
            <a:spLocks noGrp="1"/>
          </p:cNvSpPr>
          <p:nvPr>
            <p:ph type="subTitle" idx="5"/>
          </p:nvPr>
        </p:nvSpPr>
        <p:spPr>
          <a:xfrm>
            <a:off x="6087600" y="2960579"/>
            <a:ext cx="2336400" cy="103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9" name="Google Shape;1539;p19"/>
          <p:cNvSpPr txBox="1">
            <a:spLocks noGrp="1"/>
          </p:cNvSpPr>
          <p:nvPr>
            <p:ph type="title" idx="6"/>
          </p:nvPr>
        </p:nvSpPr>
        <p:spPr>
          <a:xfrm>
            <a:off x="720000" y="41569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540"/>
        <p:cNvGrpSpPr/>
        <p:nvPr/>
      </p:nvGrpSpPr>
      <p:grpSpPr>
        <a:xfrm>
          <a:off x="0" y="0"/>
          <a:ext cx="0" cy="0"/>
          <a:chOff x="0" y="0"/>
          <a:chExt cx="0" cy="0"/>
        </a:xfrm>
      </p:grpSpPr>
      <p:grpSp>
        <p:nvGrpSpPr>
          <p:cNvPr id="1541" name="Google Shape;1541;p20"/>
          <p:cNvGrpSpPr/>
          <p:nvPr/>
        </p:nvGrpSpPr>
        <p:grpSpPr>
          <a:xfrm>
            <a:off x="-16500" y="-85550"/>
            <a:ext cx="9177000" cy="5314500"/>
            <a:chOff x="-16500" y="-85550"/>
            <a:chExt cx="9177000" cy="5314500"/>
          </a:xfrm>
        </p:grpSpPr>
        <p:grpSp>
          <p:nvGrpSpPr>
            <p:cNvPr id="1542" name="Google Shape;1542;p20"/>
            <p:cNvGrpSpPr/>
            <p:nvPr/>
          </p:nvGrpSpPr>
          <p:grpSpPr>
            <a:xfrm>
              <a:off x="-16500" y="-85550"/>
              <a:ext cx="9177000" cy="5314500"/>
              <a:chOff x="-16500" y="-85550"/>
              <a:chExt cx="9177000" cy="5314500"/>
            </a:xfrm>
          </p:grpSpPr>
          <p:grpSp>
            <p:nvGrpSpPr>
              <p:cNvPr id="1543" name="Google Shape;1543;p20"/>
              <p:cNvGrpSpPr/>
              <p:nvPr/>
            </p:nvGrpSpPr>
            <p:grpSpPr>
              <a:xfrm>
                <a:off x="-16500" y="155363"/>
                <a:ext cx="9177000" cy="4832775"/>
                <a:chOff x="-16500" y="155363"/>
                <a:chExt cx="9177000" cy="4832775"/>
              </a:xfrm>
            </p:grpSpPr>
            <p:cxnSp>
              <p:nvCxnSpPr>
                <p:cNvPr id="1544" name="Google Shape;1544;p20"/>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45" name="Google Shape;1545;p20"/>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46" name="Google Shape;1546;p20"/>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47" name="Google Shape;1547;p20"/>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48" name="Google Shape;1548;p20"/>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49" name="Google Shape;1549;p20"/>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50" name="Google Shape;1550;p20"/>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51" name="Google Shape;1551;p20"/>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52" name="Google Shape;1552;p20"/>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53" name="Google Shape;1553;p20"/>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54" name="Google Shape;1554;p20"/>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55" name="Google Shape;1555;p20"/>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556" name="Google Shape;1556;p20"/>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557" name="Google Shape;1557;p20"/>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58" name="Google Shape;1558;p20"/>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59" name="Google Shape;1559;p20"/>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60" name="Google Shape;1560;p20"/>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61" name="Google Shape;1561;p20"/>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62" name="Google Shape;1562;p20"/>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63" name="Google Shape;1563;p20"/>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64" name="Google Shape;1564;p20"/>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65" name="Google Shape;1565;p20"/>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66" name="Google Shape;1566;p20"/>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67" name="Google Shape;1567;p20"/>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68" name="Google Shape;1568;p20"/>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69" name="Google Shape;1569;p20"/>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70" name="Google Shape;1570;p20"/>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71" name="Google Shape;1571;p20"/>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72" name="Google Shape;1572;p20"/>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73" name="Google Shape;1573;p20"/>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74" name="Google Shape;1574;p20"/>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75" name="Google Shape;1575;p20"/>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76" name="Google Shape;1576;p20"/>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577" name="Google Shape;1577;p20"/>
            <p:cNvSpPr/>
            <p:nvPr/>
          </p:nvSpPr>
          <p:spPr>
            <a:xfrm>
              <a:off x="1153" y="1880"/>
              <a:ext cx="6388640" cy="5141195"/>
            </a:xfrm>
            <a:custGeom>
              <a:avLst/>
              <a:gdLst/>
              <a:ahLst/>
              <a:cxnLst/>
              <a:rect l="l" t="t" r="r" b="b"/>
              <a:pathLst>
                <a:path w="199645" h="160700" extrusionOk="0">
                  <a:moveTo>
                    <a:pt x="0" y="1"/>
                  </a:moveTo>
                  <a:lnTo>
                    <a:pt x="0" y="14788"/>
                  </a:lnTo>
                  <a:cubicBezTo>
                    <a:pt x="941" y="15146"/>
                    <a:pt x="1882" y="15515"/>
                    <a:pt x="2846" y="15824"/>
                  </a:cubicBezTo>
                  <a:cubicBezTo>
                    <a:pt x="5215" y="16550"/>
                    <a:pt x="7561" y="17312"/>
                    <a:pt x="9811" y="18241"/>
                  </a:cubicBezTo>
                  <a:cubicBezTo>
                    <a:pt x="11478" y="18908"/>
                    <a:pt x="13216" y="19527"/>
                    <a:pt x="14645" y="20503"/>
                  </a:cubicBezTo>
                  <a:cubicBezTo>
                    <a:pt x="17788" y="22623"/>
                    <a:pt x="20003" y="25242"/>
                    <a:pt x="21301" y="28266"/>
                  </a:cubicBezTo>
                  <a:cubicBezTo>
                    <a:pt x="22539" y="31159"/>
                    <a:pt x="22849" y="34207"/>
                    <a:pt x="23515" y="37196"/>
                  </a:cubicBezTo>
                  <a:cubicBezTo>
                    <a:pt x="24313" y="40708"/>
                    <a:pt x="25206" y="44209"/>
                    <a:pt x="27147" y="47495"/>
                  </a:cubicBezTo>
                  <a:cubicBezTo>
                    <a:pt x="29683" y="51769"/>
                    <a:pt x="32433" y="55948"/>
                    <a:pt x="35957" y="59818"/>
                  </a:cubicBezTo>
                  <a:cubicBezTo>
                    <a:pt x="37922" y="61973"/>
                    <a:pt x="39874" y="64152"/>
                    <a:pt x="42434" y="65949"/>
                  </a:cubicBezTo>
                  <a:cubicBezTo>
                    <a:pt x="44339" y="67295"/>
                    <a:pt x="46423" y="68426"/>
                    <a:pt x="48792" y="69236"/>
                  </a:cubicBezTo>
                  <a:cubicBezTo>
                    <a:pt x="51197" y="70069"/>
                    <a:pt x="53745" y="70652"/>
                    <a:pt x="56293" y="71188"/>
                  </a:cubicBezTo>
                  <a:cubicBezTo>
                    <a:pt x="61663" y="72355"/>
                    <a:pt x="67199" y="72712"/>
                    <a:pt x="72748" y="72926"/>
                  </a:cubicBezTo>
                  <a:cubicBezTo>
                    <a:pt x="75712" y="73046"/>
                    <a:pt x="78701" y="72986"/>
                    <a:pt x="81665" y="73034"/>
                  </a:cubicBezTo>
                  <a:cubicBezTo>
                    <a:pt x="84940" y="73093"/>
                    <a:pt x="88226" y="73034"/>
                    <a:pt x="91488" y="73284"/>
                  </a:cubicBezTo>
                  <a:cubicBezTo>
                    <a:pt x="95786" y="73617"/>
                    <a:pt x="100001" y="74319"/>
                    <a:pt x="104085" y="75415"/>
                  </a:cubicBezTo>
                  <a:cubicBezTo>
                    <a:pt x="107133" y="76248"/>
                    <a:pt x="110002" y="77320"/>
                    <a:pt x="112419" y="78975"/>
                  </a:cubicBezTo>
                  <a:cubicBezTo>
                    <a:pt x="117539" y="82487"/>
                    <a:pt x="119480" y="87012"/>
                    <a:pt x="119408" y="92095"/>
                  </a:cubicBezTo>
                  <a:cubicBezTo>
                    <a:pt x="119373" y="94000"/>
                    <a:pt x="119158" y="95905"/>
                    <a:pt x="118932" y="97810"/>
                  </a:cubicBezTo>
                  <a:cubicBezTo>
                    <a:pt x="118634" y="100311"/>
                    <a:pt x="118182" y="102811"/>
                    <a:pt x="118003" y="105311"/>
                  </a:cubicBezTo>
                  <a:cubicBezTo>
                    <a:pt x="117872" y="107383"/>
                    <a:pt x="117801" y="109455"/>
                    <a:pt x="118110" y="111526"/>
                  </a:cubicBezTo>
                  <a:cubicBezTo>
                    <a:pt x="118539" y="114408"/>
                    <a:pt x="119468" y="117206"/>
                    <a:pt x="121135" y="119837"/>
                  </a:cubicBezTo>
                  <a:cubicBezTo>
                    <a:pt x="122766" y="122433"/>
                    <a:pt x="124945" y="124719"/>
                    <a:pt x="127826" y="126600"/>
                  </a:cubicBezTo>
                  <a:cubicBezTo>
                    <a:pt x="130148" y="128100"/>
                    <a:pt x="132791" y="129279"/>
                    <a:pt x="135482" y="130350"/>
                  </a:cubicBezTo>
                  <a:cubicBezTo>
                    <a:pt x="138577" y="131588"/>
                    <a:pt x="141875" y="132446"/>
                    <a:pt x="145197" y="133279"/>
                  </a:cubicBezTo>
                  <a:cubicBezTo>
                    <a:pt x="151853" y="134946"/>
                    <a:pt x="158604" y="136375"/>
                    <a:pt x="165354" y="137827"/>
                  </a:cubicBezTo>
                  <a:cubicBezTo>
                    <a:pt x="169236" y="138661"/>
                    <a:pt x="173070" y="139577"/>
                    <a:pt x="176737" y="140875"/>
                  </a:cubicBezTo>
                  <a:cubicBezTo>
                    <a:pt x="179844" y="141971"/>
                    <a:pt x="182702" y="143399"/>
                    <a:pt x="185214" y="145185"/>
                  </a:cubicBezTo>
                  <a:cubicBezTo>
                    <a:pt x="186810" y="146316"/>
                    <a:pt x="188274" y="147543"/>
                    <a:pt x="189322" y="149019"/>
                  </a:cubicBezTo>
                  <a:cubicBezTo>
                    <a:pt x="191393" y="151900"/>
                    <a:pt x="191751" y="154972"/>
                    <a:pt x="191024" y="158151"/>
                  </a:cubicBezTo>
                  <a:cubicBezTo>
                    <a:pt x="190834" y="159008"/>
                    <a:pt x="190572" y="159866"/>
                    <a:pt x="190298" y="160699"/>
                  </a:cubicBezTo>
                  <a:lnTo>
                    <a:pt x="197632" y="160699"/>
                  </a:lnTo>
                  <a:cubicBezTo>
                    <a:pt x="197656" y="160580"/>
                    <a:pt x="197704" y="160473"/>
                    <a:pt x="197739" y="160354"/>
                  </a:cubicBezTo>
                  <a:cubicBezTo>
                    <a:pt x="199002" y="156603"/>
                    <a:pt x="199644" y="152805"/>
                    <a:pt x="199192" y="148924"/>
                  </a:cubicBezTo>
                  <a:cubicBezTo>
                    <a:pt x="198882" y="146257"/>
                    <a:pt x="198394" y="143661"/>
                    <a:pt x="197370" y="141125"/>
                  </a:cubicBezTo>
                  <a:cubicBezTo>
                    <a:pt x="196358" y="138625"/>
                    <a:pt x="194549" y="136494"/>
                    <a:pt x="191822" y="134863"/>
                  </a:cubicBezTo>
                  <a:cubicBezTo>
                    <a:pt x="189298" y="133339"/>
                    <a:pt x="186345" y="132481"/>
                    <a:pt x="183309" y="131791"/>
                  </a:cubicBezTo>
                  <a:cubicBezTo>
                    <a:pt x="178820" y="130779"/>
                    <a:pt x="174225" y="130100"/>
                    <a:pt x="169665" y="129243"/>
                  </a:cubicBezTo>
                  <a:cubicBezTo>
                    <a:pt x="162652" y="127945"/>
                    <a:pt x="155841" y="126243"/>
                    <a:pt x="149317" y="123909"/>
                  </a:cubicBezTo>
                  <a:cubicBezTo>
                    <a:pt x="145054" y="122373"/>
                    <a:pt x="141613" y="120111"/>
                    <a:pt x="139196" y="116991"/>
                  </a:cubicBezTo>
                  <a:cubicBezTo>
                    <a:pt x="138387" y="115908"/>
                    <a:pt x="137803" y="114789"/>
                    <a:pt x="137577" y="113550"/>
                  </a:cubicBezTo>
                  <a:cubicBezTo>
                    <a:pt x="137280" y="111848"/>
                    <a:pt x="137327" y="110145"/>
                    <a:pt x="137625" y="108455"/>
                  </a:cubicBezTo>
                  <a:cubicBezTo>
                    <a:pt x="138053" y="105954"/>
                    <a:pt x="138923" y="103514"/>
                    <a:pt x="139839" y="101108"/>
                  </a:cubicBezTo>
                  <a:cubicBezTo>
                    <a:pt x="141316" y="97215"/>
                    <a:pt x="142887" y="93369"/>
                    <a:pt x="144161" y="89440"/>
                  </a:cubicBezTo>
                  <a:cubicBezTo>
                    <a:pt x="144888" y="87178"/>
                    <a:pt x="145447" y="84892"/>
                    <a:pt x="145423" y="82559"/>
                  </a:cubicBezTo>
                  <a:cubicBezTo>
                    <a:pt x="145411" y="80987"/>
                    <a:pt x="145138" y="79415"/>
                    <a:pt x="144769" y="77856"/>
                  </a:cubicBezTo>
                  <a:cubicBezTo>
                    <a:pt x="143709" y="73498"/>
                    <a:pt x="140792" y="69855"/>
                    <a:pt x="136958" y="66604"/>
                  </a:cubicBezTo>
                  <a:cubicBezTo>
                    <a:pt x="134255" y="64330"/>
                    <a:pt x="130945" y="62616"/>
                    <a:pt x="127469" y="61068"/>
                  </a:cubicBezTo>
                  <a:cubicBezTo>
                    <a:pt x="123778" y="59413"/>
                    <a:pt x="119777" y="58401"/>
                    <a:pt x="115598" y="57746"/>
                  </a:cubicBezTo>
                  <a:cubicBezTo>
                    <a:pt x="113205" y="57377"/>
                    <a:pt x="110800" y="57055"/>
                    <a:pt x="108359" y="57020"/>
                  </a:cubicBezTo>
                  <a:cubicBezTo>
                    <a:pt x="107602" y="57013"/>
                    <a:pt x="106844" y="57009"/>
                    <a:pt x="106086" y="57009"/>
                  </a:cubicBezTo>
                  <a:cubicBezTo>
                    <a:pt x="104339" y="57009"/>
                    <a:pt x="102590" y="57029"/>
                    <a:pt x="100846" y="57079"/>
                  </a:cubicBezTo>
                  <a:cubicBezTo>
                    <a:pt x="98322" y="57151"/>
                    <a:pt x="95786" y="57186"/>
                    <a:pt x="93262" y="57210"/>
                  </a:cubicBezTo>
                  <a:cubicBezTo>
                    <a:pt x="93067" y="57214"/>
                    <a:pt x="92873" y="57216"/>
                    <a:pt x="92679" y="57216"/>
                  </a:cubicBezTo>
                  <a:cubicBezTo>
                    <a:pt x="90996" y="57216"/>
                    <a:pt x="89329" y="57091"/>
                    <a:pt x="87642" y="57091"/>
                  </a:cubicBezTo>
                  <a:cubicBezTo>
                    <a:pt x="85142" y="57091"/>
                    <a:pt x="82630" y="56936"/>
                    <a:pt x="80177" y="56543"/>
                  </a:cubicBezTo>
                  <a:cubicBezTo>
                    <a:pt x="74629" y="55651"/>
                    <a:pt x="69604" y="53757"/>
                    <a:pt x="64818" y="51543"/>
                  </a:cubicBezTo>
                  <a:cubicBezTo>
                    <a:pt x="61853" y="50174"/>
                    <a:pt x="59294" y="48447"/>
                    <a:pt x="57031" y="46459"/>
                  </a:cubicBezTo>
                  <a:cubicBezTo>
                    <a:pt x="55555" y="45149"/>
                    <a:pt x="54281" y="43732"/>
                    <a:pt x="53150" y="42232"/>
                  </a:cubicBezTo>
                  <a:cubicBezTo>
                    <a:pt x="51293" y="39744"/>
                    <a:pt x="50912" y="36993"/>
                    <a:pt x="50650" y="34219"/>
                  </a:cubicBezTo>
                  <a:cubicBezTo>
                    <a:pt x="50519" y="32850"/>
                    <a:pt x="50412" y="31469"/>
                    <a:pt x="50197" y="30100"/>
                  </a:cubicBezTo>
                  <a:cubicBezTo>
                    <a:pt x="49590" y="26123"/>
                    <a:pt x="47852" y="22480"/>
                    <a:pt x="44780" y="19217"/>
                  </a:cubicBezTo>
                  <a:cubicBezTo>
                    <a:pt x="42303" y="16586"/>
                    <a:pt x="39339" y="14276"/>
                    <a:pt x="36207" y="12062"/>
                  </a:cubicBezTo>
                  <a:cubicBezTo>
                    <a:pt x="33088" y="9847"/>
                    <a:pt x="29457" y="8311"/>
                    <a:pt x="25408" y="7347"/>
                  </a:cubicBezTo>
                  <a:cubicBezTo>
                    <a:pt x="20670" y="6216"/>
                    <a:pt x="15907" y="5144"/>
                    <a:pt x="11240" y="3847"/>
                  </a:cubicBezTo>
                  <a:cubicBezTo>
                    <a:pt x="7501" y="2799"/>
                    <a:pt x="3882" y="1608"/>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0"/>
            <p:cNvSpPr/>
            <p:nvPr/>
          </p:nvSpPr>
          <p:spPr>
            <a:xfrm>
              <a:off x="2412513" y="1145"/>
              <a:ext cx="6364608" cy="5142314"/>
            </a:xfrm>
            <a:custGeom>
              <a:avLst/>
              <a:gdLst/>
              <a:ahLst/>
              <a:cxnLst/>
              <a:rect l="l" t="t" r="r" b="b"/>
              <a:pathLst>
                <a:path w="198894" h="160735" extrusionOk="0">
                  <a:moveTo>
                    <a:pt x="0" y="0"/>
                  </a:moveTo>
                  <a:cubicBezTo>
                    <a:pt x="95" y="214"/>
                    <a:pt x="167" y="405"/>
                    <a:pt x="250" y="607"/>
                  </a:cubicBezTo>
                  <a:cubicBezTo>
                    <a:pt x="2310" y="5941"/>
                    <a:pt x="4346" y="11263"/>
                    <a:pt x="6465" y="16585"/>
                  </a:cubicBezTo>
                  <a:cubicBezTo>
                    <a:pt x="7787" y="19895"/>
                    <a:pt x="9323" y="23146"/>
                    <a:pt x="11525" y="26194"/>
                  </a:cubicBezTo>
                  <a:cubicBezTo>
                    <a:pt x="13264" y="28623"/>
                    <a:pt x="15228" y="30932"/>
                    <a:pt x="17800" y="32897"/>
                  </a:cubicBezTo>
                  <a:cubicBezTo>
                    <a:pt x="21610" y="35814"/>
                    <a:pt x="26051" y="37993"/>
                    <a:pt x="31194" y="39350"/>
                  </a:cubicBezTo>
                  <a:cubicBezTo>
                    <a:pt x="33623" y="39993"/>
                    <a:pt x="36088" y="40517"/>
                    <a:pt x="38648" y="40565"/>
                  </a:cubicBezTo>
                  <a:cubicBezTo>
                    <a:pt x="38868" y="40571"/>
                    <a:pt x="39088" y="40574"/>
                    <a:pt x="39307" y="40574"/>
                  </a:cubicBezTo>
                  <a:cubicBezTo>
                    <a:pt x="41918" y="40574"/>
                    <a:pt x="44448" y="40124"/>
                    <a:pt x="46887" y="39410"/>
                  </a:cubicBezTo>
                  <a:cubicBezTo>
                    <a:pt x="51018" y="38183"/>
                    <a:pt x="54983" y="36683"/>
                    <a:pt x="58984" y="35254"/>
                  </a:cubicBezTo>
                  <a:cubicBezTo>
                    <a:pt x="63056" y="33802"/>
                    <a:pt x="67259" y="32683"/>
                    <a:pt x="71783" y="32397"/>
                  </a:cubicBezTo>
                  <a:cubicBezTo>
                    <a:pt x="72557" y="32343"/>
                    <a:pt x="73328" y="32313"/>
                    <a:pt x="74099" y="32313"/>
                  </a:cubicBezTo>
                  <a:cubicBezTo>
                    <a:pt x="74870" y="32313"/>
                    <a:pt x="75641" y="32343"/>
                    <a:pt x="76414" y="32409"/>
                  </a:cubicBezTo>
                  <a:cubicBezTo>
                    <a:pt x="81129" y="32814"/>
                    <a:pt x="85535" y="33885"/>
                    <a:pt x="89464" y="35921"/>
                  </a:cubicBezTo>
                  <a:cubicBezTo>
                    <a:pt x="94952" y="38767"/>
                    <a:pt x="98977" y="42517"/>
                    <a:pt x="101084" y="47339"/>
                  </a:cubicBezTo>
                  <a:cubicBezTo>
                    <a:pt x="101977" y="49399"/>
                    <a:pt x="102572" y="51506"/>
                    <a:pt x="102918" y="53673"/>
                  </a:cubicBezTo>
                  <a:cubicBezTo>
                    <a:pt x="103203" y="55495"/>
                    <a:pt x="103477" y="57328"/>
                    <a:pt x="103442" y="59174"/>
                  </a:cubicBezTo>
                  <a:cubicBezTo>
                    <a:pt x="103406" y="60305"/>
                    <a:pt x="103549" y="61448"/>
                    <a:pt x="103394" y="62579"/>
                  </a:cubicBezTo>
                  <a:cubicBezTo>
                    <a:pt x="103108" y="64484"/>
                    <a:pt x="102799" y="66377"/>
                    <a:pt x="102382" y="68270"/>
                  </a:cubicBezTo>
                  <a:cubicBezTo>
                    <a:pt x="101739" y="71068"/>
                    <a:pt x="100906" y="73819"/>
                    <a:pt x="100251" y="76617"/>
                  </a:cubicBezTo>
                  <a:cubicBezTo>
                    <a:pt x="99524" y="79724"/>
                    <a:pt x="98822" y="82820"/>
                    <a:pt x="98929" y="85987"/>
                  </a:cubicBezTo>
                  <a:cubicBezTo>
                    <a:pt x="98953" y="86987"/>
                    <a:pt x="99155" y="87975"/>
                    <a:pt x="99417" y="88940"/>
                  </a:cubicBezTo>
                  <a:cubicBezTo>
                    <a:pt x="100191" y="91690"/>
                    <a:pt x="101799" y="94190"/>
                    <a:pt x="103799" y="96559"/>
                  </a:cubicBezTo>
                  <a:cubicBezTo>
                    <a:pt x="107609" y="101060"/>
                    <a:pt x="113026" y="104037"/>
                    <a:pt x="119467" y="106025"/>
                  </a:cubicBezTo>
                  <a:cubicBezTo>
                    <a:pt x="121253" y="106573"/>
                    <a:pt x="123123" y="106918"/>
                    <a:pt x="125063" y="107013"/>
                  </a:cubicBezTo>
                  <a:cubicBezTo>
                    <a:pt x="125429" y="107031"/>
                    <a:pt x="125794" y="107040"/>
                    <a:pt x="126158" y="107040"/>
                  </a:cubicBezTo>
                  <a:cubicBezTo>
                    <a:pt x="128185" y="107040"/>
                    <a:pt x="130183" y="106777"/>
                    <a:pt x="132171" y="106454"/>
                  </a:cubicBezTo>
                  <a:cubicBezTo>
                    <a:pt x="134315" y="106120"/>
                    <a:pt x="136458" y="105846"/>
                    <a:pt x="138636" y="105751"/>
                  </a:cubicBezTo>
                  <a:cubicBezTo>
                    <a:pt x="138821" y="105745"/>
                    <a:pt x="139004" y="105742"/>
                    <a:pt x="139186" y="105742"/>
                  </a:cubicBezTo>
                  <a:cubicBezTo>
                    <a:pt x="142083" y="105742"/>
                    <a:pt x="144678" y="106534"/>
                    <a:pt x="147030" y="107811"/>
                  </a:cubicBezTo>
                  <a:cubicBezTo>
                    <a:pt x="150031" y="109442"/>
                    <a:pt x="152376" y="111561"/>
                    <a:pt x="154305" y="113943"/>
                  </a:cubicBezTo>
                  <a:cubicBezTo>
                    <a:pt x="156329" y="116443"/>
                    <a:pt x="157937" y="119110"/>
                    <a:pt x="159461" y="121801"/>
                  </a:cubicBezTo>
                  <a:cubicBezTo>
                    <a:pt x="160473" y="123610"/>
                    <a:pt x="161246" y="125492"/>
                    <a:pt x="161735" y="127444"/>
                  </a:cubicBezTo>
                  <a:cubicBezTo>
                    <a:pt x="162223" y="129385"/>
                    <a:pt x="162639" y="131338"/>
                    <a:pt x="162866" y="133314"/>
                  </a:cubicBezTo>
                  <a:cubicBezTo>
                    <a:pt x="163092" y="135326"/>
                    <a:pt x="163306" y="137338"/>
                    <a:pt x="163342" y="139362"/>
                  </a:cubicBezTo>
                  <a:cubicBezTo>
                    <a:pt x="163401" y="143113"/>
                    <a:pt x="163425" y="146875"/>
                    <a:pt x="163116" y="150626"/>
                  </a:cubicBezTo>
                  <a:cubicBezTo>
                    <a:pt x="162854" y="153840"/>
                    <a:pt x="163330" y="157067"/>
                    <a:pt x="163390" y="160294"/>
                  </a:cubicBezTo>
                  <a:cubicBezTo>
                    <a:pt x="163390" y="160436"/>
                    <a:pt x="163413" y="160591"/>
                    <a:pt x="163425" y="160734"/>
                  </a:cubicBezTo>
                  <a:lnTo>
                    <a:pt x="198894" y="160734"/>
                  </a:lnTo>
                  <a:cubicBezTo>
                    <a:pt x="196037" y="156126"/>
                    <a:pt x="193965" y="151304"/>
                    <a:pt x="192179" y="146399"/>
                  </a:cubicBezTo>
                  <a:cubicBezTo>
                    <a:pt x="190179" y="140922"/>
                    <a:pt x="189119" y="135350"/>
                    <a:pt x="187988" y="129778"/>
                  </a:cubicBezTo>
                  <a:cubicBezTo>
                    <a:pt x="187559" y="127682"/>
                    <a:pt x="187154" y="125587"/>
                    <a:pt x="186738" y="123479"/>
                  </a:cubicBezTo>
                  <a:cubicBezTo>
                    <a:pt x="186214" y="120836"/>
                    <a:pt x="185571" y="118217"/>
                    <a:pt x="184880" y="115586"/>
                  </a:cubicBezTo>
                  <a:cubicBezTo>
                    <a:pt x="183630" y="110835"/>
                    <a:pt x="182285" y="106120"/>
                    <a:pt x="180094" y="101548"/>
                  </a:cubicBezTo>
                  <a:cubicBezTo>
                    <a:pt x="178511" y="98214"/>
                    <a:pt x="176344" y="95131"/>
                    <a:pt x="173177" y="92499"/>
                  </a:cubicBezTo>
                  <a:cubicBezTo>
                    <a:pt x="171212" y="90856"/>
                    <a:pt x="168890" y="89654"/>
                    <a:pt x="166104" y="88951"/>
                  </a:cubicBezTo>
                  <a:cubicBezTo>
                    <a:pt x="164425" y="88535"/>
                    <a:pt x="162675" y="88404"/>
                    <a:pt x="160925" y="88261"/>
                  </a:cubicBezTo>
                  <a:cubicBezTo>
                    <a:pt x="160035" y="88180"/>
                    <a:pt x="159141" y="88145"/>
                    <a:pt x="158248" y="88145"/>
                  </a:cubicBezTo>
                  <a:cubicBezTo>
                    <a:pt x="157433" y="88145"/>
                    <a:pt x="156618" y="88174"/>
                    <a:pt x="155805" y="88225"/>
                  </a:cubicBezTo>
                  <a:cubicBezTo>
                    <a:pt x="153365" y="88380"/>
                    <a:pt x="150924" y="88582"/>
                    <a:pt x="148483" y="88797"/>
                  </a:cubicBezTo>
                  <a:cubicBezTo>
                    <a:pt x="145983" y="88999"/>
                    <a:pt x="143470" y="89249"/>
                    <a:pt x="140946" y="89285"/>
                  </a:cubicBezTo>
                  <a:cubicBezTo>
                    <a:pt x="140603" y="89287"/>
                    <a:pt x="140261" y="89288"/>
                    <a:pt x="139919" y="89288"/>
                  </a:cubicBezTo>
                  <a:cubicBezTo>
                    <a:pt x="138244" y="89288"/>
                    <a:pt x="136585" y="89248"/>
                    <a:pt x="134934" y="89011"/>
                  </a:cubicBezTo>
                  <a:cubicBezTo>
                    <a:pt x="130445" y="88392"/>
                    <a:pt x="127278" y="86499"/>
                    <a:pt x="125504" y="83296"/>
                  </a:cubicBezTo>
                  <a:cubicBezTo>
                    <a:pt x="124349" y="81200"/>
                    <a:pt x="124004" y="78998"/>
                    <a:pt x="123825" y="76771"/>
                  </a:cubicBezTo>
                  <a:cubicBezTo>
                    <a:pt x="123682" y="74997"/>
                    <a:pt x="123897" y="73223"/>
                    <a:pt x="124158" y="71473"/>
                  </a:cubicBezTo>
                  <a:cubicBezTo>
                    <a:pt x="124587" y="68497"/>
                    <a:pt x="125194" y="65532"/>
                    <a:pt x="125897" y="62579"/>
                  </a:cubicBezTo>
                  <a:cubicBezTo>
                    <a:pt x="126695" y="59114"/>
                    <a:pt x="127576" y="55650"/>
                    <a:pt x="128064" y="52137"/>
                  </a:cubicBezTo>
                  <a:cubicBezTo>
                    <a:pt x="128480" y="49173"/>
                    <a:pt x="128838" y="46232"/>
                    <a:pt x="128635" y="43232"/>
                  </a:cubicBezTo>
                  <a:cubicBezTo>
                    <a:pt x="128421" y="40279"/>
                    <a:pt x="127873" y="37386"/>
                    <a:pt x="126456" y="34599"/>
                  </a:cubicBezTo>
                  <a:cubicBezTo>
                    <a:pt x="124885" y="31492"/>
                    <a:pt x="122694" y="28670"/>
                    <a:pt x="119575" y="26289"/>
                  </a:cubicBezTo>
                  <a:cubicBezTo>
                    <a:pt x="117765" y="24920"/>
                    <a:pt x="115800" y="23670"/>
                    <a:pt x="113776" y="22503"/>
                  </a:cubicBezTo>
                  <a:cubicBezTo>
                    <a:pt x="111264" y="21062"/>
                    <a:pt x="108597" y="19812"/>
                    <a:pt x="105668" y="18919"/>
                  </a:cubicBezTo>
                  <a:cubicBezTo>
                    <a:pt x="101858" y="17752"/>
                    <a:pt x="97917" y="16966"/>
                    <a:pt x="93798" y="16657"/>
                  </a:cubicBezTo>
                  <a:cubicBezTo>
                    <a:pt x="92439" y="16547"/>
                    <a:pt x="91088" y="16502"/>
                    <a:pt x="89741" y="16502"/>
                  </a:cubicBezTo>
                  <a:cubicBezTo>
                    <a:pt x="87581" y="16502"/>
                    <a:pt x="85433" y="16617"/>
                    <a:pt x="83284" y="16764"/>
                  </a:cubicBezTo>
                  <a:cubicBezTo>
                    <a:pt x="81260" y="16895"/>
                    <a:pt x="79248" y="17181"/>
                    <a:pt x="77260" y="17538"/>
                  </a:cubicBezTo>
                  <a:cubicBezTo>
                    <a:pt x="72819" y="18324"/>
                    <a:pt x="68509" y="19407"/>
                    <a:pt x="64341" y="20776"/>
                  </a:cubicBezTo>
                  <a:cubicBezTo>
                    <a:pt x="59829" y="22265"/>
                    <a:pt x="55412" y="23920"/>
                    <a:pt x="50792" y="25217"/>
                  </a:cubicBezTo>
                  <a:cubicBezTo>
                    <a:pt x="47572" y="26121"/>
                    <a:pt x="44278" y="26676"/>
                    <a:pt x="40872" y="26676"/>
                  </a:cubicBezTo>
                  <a:cubicBezTo>
                    <a:pt x="40148" y="26676"/>
                    <a:pt x="39418" y="26651"/>
                    <a:pt x="38684" y="26599"/>
                  </a:cubicBezTo>
                  <a:cubicBezTo>
                    <a:pt x="34278" y="26301"/>
                    <a:pt x="30349" y="25110"/>
                    <a:pt x="26980" y="22931"/>
                  </a:cubicBezTo>
                  <a:cubicBezTo>
                    <a:pt x="23872" y="20931"/>
                    <a:pt x="21134" y="18633"/>
                    <a:pt x="18693" y="16169"/>
                  </a:cubicBezTo>
                  <a:cubicBezTo>
                    <a:pt x="16895" y="14335"/>
                    <a:pt x="15490" y="12335"/>
                    <a:pt x="14097" y="10335"/>
                  </a:cubicBezTo>
                  <a:cubicBezTo>
                    <a:pt x="11752" y="6977"/>
                    <a:pt x="9668" y="3608"/>
                    <a:pt x="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0"/>
            <p:cNvSpPr/>
            <p:nvPr/>
          </p:nvSpPr>
          <p:spPr>
            <a:xfrm>
              <a:off x="55265" y="1145"/>
              <a:ext cx="7263776" cy="5141547"/>
            </a:xfrm>
            <a:custGeom>
              <a:avLst/>
              <a:gdLst/>
              <a:ahLst/>
              <a:cxnLst/>
              <a:rect l="l" t="t" r="r" b="b"/>
              <a:pathLst>
                <a:path w="226993" h="160711" extrusionOk="0">
                  <a:moveTo>
                    <a:pt x="0" y="0"/>
                  </a:moveTo>
                  <a:cubicBezTo>
                    <a:pt x="1822" y="833"/>
                    <a:pt x="3727" y="1548"/>
                    <a:pt x="5715" y="2179"/>
                  </a:cubicBezTo>
                  <a:cubicBezTo>
                    <a:pt x="11216" y="3905"/>
                    <a:pt x="16871" y="5298"/>
                    <a:pt x="22586" y="6548"/>
                  </a:cubicBezTo>
                  <a:cubicBezTo>
                    <a:pt x="27539" y="7632"/>
                    <a:pt x="31933" y="9454"/>
                    <a:pt x="35636" y="12180"/>
                  </a:cubicBezTo>
                  <a:cubicBezTo>
                    <a:pt x="37779" y="13740"/>
                    <a:pt x="39827" y="15371"/>
                    <a:pt x="41743" y="17097"/>
                  </a:cubicBezTo>
                  <a:cubicBezTo>
                    <a:pt x="46327" y="21193"/>
                    <a:pt x="48756" y="25932"/>
                    <a:pt x="49268" y="31254"/>
                  </a:cubicBezTo>
                  <a:cubicBezTo>
                    <a:pt x="49447" y="32980"/>
                    <a:pt x="49506" y="34719"/>
                    <a:pt x="49828" y="36433"/>
                  </a:cubicBezTo>
                  <a:cubicBezTo>
                    <a:pt x="50149" y="38159"/>
                    <a:pt x="50578" y="39862"/>
                    <a:pt x="51638" y="41434"/>
                  </a:cubicBezTo>
                  <a:cubicBezTo>
                    <a:pt x="54138" y="45137"/>
                    <a:pt x="57722" y="48137"/>
                    <a:pt x="62210" y="50530"/>
                  </a:cubicBezTo>
                  <a:cubicBezTo>
                    <a:pt x="64651" y="51840"/>
                    <a:pt x="67306" y="52840"/>
                    <a:pt x="70009" y="53804"/>
                  </a:cubicBezTo>
                  <a:cubicBezTo>
                    <a:pt x="73224" y="54947"/>
                    <a:pt x="76522" y="55876"/>
                    <a:pt x="80046" y="56305"/>
                  </a:cubicBezTo>
                  <a:cubicBezTo>
                    <a:pt x="82784" y="56626"/>
                    <a:pt x="85558" y="56686"/>
                    <a:pt x="88309" y="56745"/>
                  </a:cubicBezTo>
                  <a:cubicBezTo>
                    <a:pt x="89374" y="56769"/>
                    <a:pt x="90440" y="56779"/>
                    <a:pt x="91508" y="56779"/>
                  </a:cubicBezTo>
                  <a:cubicBezTo>
                    <a:pt x="94748" y="56779"/>
                    <a:pt x="97994" y="56683"/>
                    <a:pt x="101227" y="56566"/>
                  </a:cubicBezTo>
                  <a:cubicBezTo>
                    <a:pt x="102232" y="56536"/>
                    <a:pt x="103237" y="56517"/>
                    <a:pt x="104241" y="56517"/>
                  </a:cubicBezTo>
                  <a:cubicBezTo>
                    <a:pt x="106021" y="56517"/>
                    <a:pt x="107800" y="56578"/>
                    <a:pt x="109573" y="56745"/>
                  </a:cubicBezTo>
                  <a:cubicBezTo>
                    <a:pt x="115919" y="57364"/>
                    <a:pt x="121992" y="58614"/>
                    <a:pt x="127421" y="61269"/>
                  </a:cubicBezTo>
                  <a:cubicBezTo>
                    <a:pt x="131064" y="63055"/>
                    <a:pt x="134541" y="65020"/>
                    <a:pt x="137243" y="67639"/>
                  </a:cubicBezTo>
                  <a:cubicBezTo>
                    <a:pt x="139720" y="70044"/>
                    <a:pt x="141815" y="72616"/>
                    <a:pt x="142947" y="75533"/>
                  </a:cubicBezTo>
                  <a:cubicBezTo>
                    <a:pt x="144554" y="79653"/>
                    <a:pt x="144661" y="83856"/>
                    <a:pt x="143494" y="88047"/>
                  </a:cubicBezTo>
                  <a:cubicBezTo>
                    <a:pt x="142482" y="91678"/>
                    <a:pt x="141053" y="95226"/>
                    <a:pt x="139684" y="98774"/>
                  </a:cubicBezTo>
                  <a:cubicBezTo>
                    <a:pt x="138446" y="101977"/>
                    <a:pt x="137160" y="105168"/>
                    <a:pt x="136541" y="108478"/>
                  </a:cubicBezTo>
                  <a:cubicBezTo>
                    <a:pt x="136208" y="110311"/>
                    <a:pt x="136041" y="112157"/>
                    <a:pt x="136624" y="113978"/>
                  </a:cubicBezTo>
                  <a:cubicBezTo>
                    <a:pt x="137660" y="117229"/>
                    <a:pt x="140387" y="119634"/>
                    <a:pt x="143792" y="121622"/>
                  </a:cubicBezTo>
                  <a:cubicBezTo>
                    <a:pt x="146185" y="123039"/>
                    <a:pt x="148971" y="123896"/>
                    <a:pt x="151745" y="124777"/>
                  </a:cubicBezTo>
                  <a:cubicBezTo>
                    <a:pt x="158925" y="127039"/>
                    <a:pt x="166402" y="128575"/>
                    <a:pt x="173986" y="129849"/>
                  </a:cubicBezTo>
                  <a:cubicBezTo>
                    <a:pt x="178201" y="130564"/>
                    <a:pt x="182416" y="131278"/>
                    <a:pt x="186369" y="132623"/>
                  </a:cubicBezTo>
                  <a:cubicBezTo>
                    <a:pt x="190917" y="134159"/>
                    <a:pt x="194167" y="136636"/>
                    <a:pt x="195894" y="140184"/>
                  </a:cubicBezTo>
                  <a:cubicBezTo>
                    <a:pt x="197501" y="143470"/>
                    <a:pt x="198001" y="146935"/>
                    <a:pt x="198203" y="150411"/>
                  </a:cubicBezTo>
                  <a:cubicBezTo>
                    <a:pt x="198370" y="153233"/>
                    <a:pt x="198001" y="156031"/>
                    <a:pt x="197144" y="158805"/>
                  </a:cubicBezTo>
                  <a:cubicBezTo>
                    <a:pt x="196953" y="159436"/>
                    <a:pt x="196727" y="160067"/>
                    <a:pt x="196549" y="160710"/>
                  </a:cubicBezTo>
                  <a:lnTo>
                    <a:pt x="223659" y="160710"/>
                  </a:lnTo>
                  <a:cubicBezTo>
                    <a:pt x="224159" y="159317"/>
                    <a:pt x="224588" y="157936"/>
                    <a:pt x="225100" y="156555"/>
                  </a:cubicBezTo>
                  <a:cubicBezTo>
                    <a:pt x="226278" y="153400"/>
                    <a:pt x="226993" y="150209"/>
                    <a:pt x="226481" y="146911"/>
                  </a:cubicBezTo>
                  <a:cubicBezTo>
                    <a:pt x="225814" y="142565"/>
                    <a:pt x="224159" y="138469"/>
                    <a:pt x="221135" y="134731"/>
                  </a:cubicBezTo>
                  <a:cubicBezTo>
                    <a:pt x="218004" y="130849"/>
                    <a:pt x="213955" y="127528"/>
                    <a:pt x="209348" y="124599"/>
                  </a:cubicBezTo>
                  <a:cubicBezTo>
                    <a:pt x="205478" y="122122"/>
                    <a:pt x="201371" y="119943"/>
                    <a:pt x="196763" y="118336"/>
                  </a:cubicBezTo>
                  <a:cubicBezTo>
                    <a:pt x="192619" y="116883"/>
                    <a:pt x="188333" y="115764"/>
                    <a:pt x="183987" y="114728"/>
                  </a:cubicBezTo>
                  <a:cubicBezTo>
                    <a:pt x="177177" y="113121"/>
                    <a:pt x="170510" y="111264"/>
                    <a:pt x="164211" y="108692"/>
                  </a:cubicBezTo>
                  <a:cubicBezTo>
                    <a:pt x="160687" y="107239"/>
                    <a:pt x="157460" y="105489"/>
                    <a:pt x="154567" y="103406"/>
                  </a:cubicBezTo>
                  <a:cubicBezTo>
                    <a:pt x="152519" y="101929"/>
                    <a:pt x="150852" y="100239"/>
                    <a:pt x="149495" y="98345"/>
                  </a:cubicBezTo>
                  <a:cubicBezTo>
                    <a:pt x="147638" y="95750"/>
                    <a:pt x="146638" y="93000"/>
                    <a:pt x="146542" y="90059"/>
                  </a:cubicBezTo>
                  <a:cubicBezTo>
                    <a:pt x="146471" y="87392"/>
                    <a:pt x="146888" y="84760"/>
                    <a:pt x="147471" y="82117"/>
                  </a:cubicBezTo>
                  <a:cubicBezTo>
                    <a:pt x="148114" y="79236"/>
                    <a:pt x="148673" y="76343"/>
                    <a:pt x="148507" y="73402"/>
                  </a:cubicBezTo>
                  <a:cubicBezTo>
                    <a:pt x="148483" y="72949"/>
                    <a:pt x="148412" y="72521"/>
                    <a:pt x="148364" y="72080"/>
                  </a:cubicBezTo>
                  <a:cubicBezTo>
                    <a:pt x="148126" y="69485"/>
                    <a:pt x="147542" y="66937"/>
                    <a:pt x="146411" y="64484"/>
                  </a:cubicBezTo>
                  <a:cubicBezTo>
                    <a:pt x="144875" y="61162"/>
                    <a:pt x="142423" y="58400"/>
                    <a:pt x="138172" y="56721"/>
                  </a:cubicBezTo>
                  <a:cubicBezTo>
                    <a:pt x="136243" y="55959"/>
                    <a:pt x="134303" y="55269"/>
                    <a:pt x="132362" y="54554"/>
                  </a:cubicBezTo>
                  <a:cubicBezTo>
                    <a:pt x="129088" y="53364"/>
                    <a:pt x="125683" y="52506"/>
                    <a:pt x="122099" y="52054"/>
                  </a:cubicBezTo>
                  <a:cubicBezTo>
                    <a:pt x="116562" y="51387"/>
                    <a:pt x="111026" y="50792"/>
                    <a:pt x="105490" y="50149"/>
                  </a:cubicBezTo>
                  <a:cubicBezTo>
                    <a:pt x="101870" y="49732"/>
                    <a:pt x="98310" y="49077"/>
                    <a:pt x="94774" y="48411"/>
                  </a:cubicBezTo>
                  <a:cubicBezTo>
                    <a:pt x="92155" y="47923"/>
                    <a:pt x="89499" y="47518"/>
                    <a:pt x="86951" y="46839"/>
                  </a:cubicBezTo>
                  <a:cubicBezTo>
                    <a:pt x="83892" y="46006"/>
                    <a:pt x="81344" y="44696"/>
                    <a:pt x="79605" y="42553"/>
                  </a:cubicBezTo>
                  <a:cubicBezTo>
                    <a:pt x="77772" y="40291"/>
                    <a:pt x="76510" y="37862"/>
                    <a:pt x="75343" y="35385"/>
                  </a:cubicBezTo>
                  <a:cubicBezTo>
                    <a:pt x="73545" y="31599"/>
                    <a:pt x="72652" y="27646"/>
                    <a:pt x="71735" y="23705"/>
                  </a:cubicBezTo>
                  <a:cubicBezTo>
                    <a:pt x="70819" y="19848"/>
                    <a:pt x="70045" y="15978"/>
                    <a:pt x="68699" y="12192"/>
                  </a:cubicBezTo>
                  <a:cubicBezTo>
                    <a:pt x="68080" y="10477"/>
                    <a:pt x="67330" y="8799"/>
                    <a:pt x="66235" y="7215"/>
                  </a:cubicBezTo>
                  <a:cubicBezTo>
                    <a:pt x="64556" y="4762"/>
                    <a:pt x="62687" y="2381"/>
                    <a:pt x="60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0"/>
            <p:cNvSpPr/>
            <p:nvPr/>
          </p:nvSpPr>
          <p:spPr>
            <a:xfrm>
              <a:off x="2696737" y="1145"/>
              <a:ext cx="6446144" cy="5140779"/>
            </a:xfrm>
            <a:custGeom>
              <a:avLst/>
              <a:gdLst/>
              <a:ahLst/>
              <a:cxnLst/>
              <a:rect l="l" t="t" r="r" b="b"/>
              <a:pathLst>
                <a:path w="201442" h="160687" extrusionOk="0">
                  <a:moveTo>
                    <a:pt x="0" y="0"/>
                  </a:moveTo>
                  <a:cubicBezTo>
                    <a:pt x="595" y="1405"/>
                    <a:pt x="1238" y="2786"/>
                    <a:pt x="1977" y="4143"/>
                  </a:cubicBezTo>
                  <a:cubicBezTo>
                    <a:pt x="3215" y="6417"/>
                    <a:pt x="4715" y="8608"/>
                    <a:pt x="6239" y="10787"/>
                  </a:cubicBezTo>
                  <a:cubicBezTo>
                    <a:pt x="7263" y="12263"/>
                    <a:pt x="8323" y="13728"/>
                    <a:pt x="9573" y="15109"/>
                  </a:cubicBezTo>
                  <a:cubicBezTo>
                    <a:pt x="11692" y="17443"/>
                    <a:pt x="14216" y="19514"/>
                    <a:pt x="16883" y="21491"/>
                  </a:cubicBezTo>
                  <a:cubicBezTo>
                    <a:pt x="21222" y="24717"/>
                    <a:pt x="26235" y="26191"/>
                    <a:pt x="31802" y="26191"/>
                  </a:cubicBezTo>
                  <a:cubicBezTo>
                    <a:pt x="33445" y="26191"/>
                    <a:pt x="35137" y="26062"/>
                    <a:pt x="36874" y="25813"/>
                  </a:cubicBezTo>
                  <a:cubicBezTo>
                    <a:pt x="40160" y="25336"/>
                    <a:pt x="43220" y="24336"/>
                    <a:pt x="46292" y="23348"/>
                  </a:cubicBezTo>
                  <a:cubicBezTo>
                    <a:pt x="50757" y="21919"/>
                    <a:pt x="55067" y="20241"/>
                    <a:pt x="59639" y="18979"/>
                  </a:cubicBezTo>
                  <a:cubicBezTo>
                    <a:pt x="65889" y="17252"/>
                    <a:pt x="72307" y="16181"/>
                    <a:pt x="78974" y="16014"/>
                  </a:cubicBezTo>
                  <a:cubicBezTo>
                    <a:pt x="79452" y="16004"/>
                    <a:pt x="79930" y="15998"/>
                    <a:pt x="80407" y="15998"/>
                  </a:cubicBezTo>
                  <a:cubicBezTo>
                    <a:pt x="82156" y="15998"/>
                    <a:pt x="83902" y="16069"/>
                    <a:pt x="85642" y="16228"/>
                  </a:cubicBezTo>
                  <a:cubicBezTo>
                    <a:pt x="90821" y="16669"/>
                    <a:pt x="95726" y="17788"/>
                    <a:pt x="100310" y="19669"/>
                  </a:cubicBezTo>
                  <a:cubicBezTo>
                    <a:pt x="103215" y="20860"/>
                    <a:pt x="105787" y="22396"/>
                    <a:pt x="108323" y="23991"/>
                  </a:cubicBezTo>
                  <a:cubicBezTo>
                    <a:pt x="112609" y="26682"/>
                    <a:pt x="115777" y="29992"/>
                    <a:pt x="117872" y="33885"/>
                  </a:cubicBezTo>
                  <a:cubicBezTo>
                    <a:pt x="119646" y="37159"/>
                    <a:pt x="120218" y="40588"/>
                    <a:pt x="120420" y="44065"/>
                  </a:cubicBezTo>
                  <a:cubicBezTo>
                    <a:pt x="120503" y="45660"/>
                    <a:pt x="120301" y="47256"/>
                    <a:pt x="120182" y="48851"/>
                  </a:cubicBezTo>
                  <a:cubicBezTo>
                    <a:pt x="120063" y="50518"/>
                    <a:pt x="119765" y="52161"/>
                    <a:pt x="119503" y="53816"/>
                  </a:cubicBezTo>
                  <a:cubicBezTo>
                    <a:pt x="119170" y="55876"/>
                    <a:pt x="118694" y="57912"/>
                    <a:pt x="118217" y="59948"/>
                  </a:cubicBezTo>
                  <a:cubicBezTo>
                    <a:pt x="117539" y="62901"/>
                    <a:pt x="116836" y="65841"/>
                    <a:pt x="116312" y="68818"/>
                  </a:cubicBezTo>
                  <a:cubicBezTo>
                    <a:pt x="116015" y="70556"/>
                    <a:pt x="115669" y="72283"/>
                    <a:pt x="115634" y="74045"/>
                  </a:cubicBezTo>
                  <a:cubicBezTo>
                    <a:pt x="115598" y="75021"/>
                    <a:pt x="115705" y="75997"/>
                    <a:pt x="115646" y="76962"/>
                  </a:cubicBezTo>
                  <a:cubicBezTo>
                    <a:pt x="115550" y="78617"/>
                    <a:pt x="115943" y="80200"/>
                    <a:pt x="116550" y="81784"/>
                  </a:cubicBezTo>
                  <a:cubicBezTo>
                    <a:pt x="118027" y="85618"/>
                    <a:pt x="121313" y="87963"/>
                    <a:pt x="126564" y="88630"/>
                  </a:cubicBezTo>
                  <a:cubicBezTo>
                    <a:pt x="127930" y="88811"/>
                    <a:pt x="129296" y="88880"/>
                    <a:pt x="130662" y="88880"/>
                  </a:cubicBezTo>
                  <a:cubicBezTo>
                    <a:pt x="132354" y="88880"/>
                    <a:pt x="134045" y="88774"/>
                    <a:pt x="135731" y="88642"/>
                  </a:cubicBezTo>
                  <a:cubicBezTo>
                    <a:pt x="139649" y="88344"/>
                    <a:pt x="143530" y="87904"/>
                    <a:pt x="147483" y="87785"/>
                  </a:cubicBezTo>
                  <a:cubicBezTo>
                    <a:pt x="148144" y="87761"/>
                    <a:pt x="148803" y="87749"/>
                    <a:pt x="149460" y="87749"/>
                  </a:cubicBezTo>
                  <a:cubicBezTo>
                    <a:pt x="151137" y="87749"/>
                    <a:pt x="152804" y="87828"/>
                    <a:pt x="154472" y="87999"/>
                  </a:cubicBezTo>
                  <a:cubicBezTo>
                    <a:pt x="158758" y="88439"/>
                    <a:pt x="162211" y="89999"/>
                    <a:pt x="165057" y="92440"/>
                  </a:cubicBezTo>
                  <a:cubicBezTo>
                    <a:pt x="168319" y="95250"/>
                    <a:pt x="170486" y="98500"/>
                    <a:pt x="172081" y="101989"/>
                  </a:cubicBezTo>
                  <a:cubicBezTo>
                    <a:pt x="174308" y="106894"/>
                    <a:pt x="175701" y="111930"/>
                    <a:pt x="176975" y="116991"/>
                  </a:cubicBezTo>
                  <a:cubicBezTo>
                    <a:pt x="177856" y="120527"/>
                    <a:pt x="178582" y="124075"/>
                    <a:pt x="179296" y="127635"/>
                  </a:cubicBezTo>
                  <a:cubicBezTo>
                    <a:pt x="179904" y="130647"/>
                    <a:pt x="180475" y="133659"/>
                    <a:pt x="181178" y="136672"/>
                  </a:cubicBezTo>
                  <a:cubicBezTo>
                    <a:pt x="181690" y="138898"/>
                    <a:pt x="182249" y="141136"/>
                    <a:pt x="182928" y="143339"/>
                  </a:cubicBezTo>
                  <a:cubicBezTo>
                    <a:pt x="184095" y="147090"/>
                    <a:pt x="185547" y="150769"/>
                    <a:pt x="187250" y="154400"/>
                  </a:cubicBezTo>
                  <a:cubicBezTo>
                    <a:pt x="188262" y="156543"/>
                    <a:pt x="189405" y="158639"/>
                    <a:pt x="190714" y="160686"/>
                  </a:cubicBezTo>
                  <a:lnTo>
                    <a:pt x="201442" y="160686"/>
                  </a:lnTo>
                  <a:lnTo>
                    <a:pt x="201442" y="153507"/>
                  </a:lnTo>
                  <a:cubicBezTo>
                    <a:pt x="196560" y="149304"/>
                    <a:pt x="193620" y="144399"/>
                    <a:pt x="192274" y="138898"/>
                  </a:cubicBezTo>
                  <a:cubicBezTo>
                    <a:pt x="191512" y="135790"/>
                    <a:pt x="190965" y="132683"/>
                    <a:pt x="190476" y="129540"/>
                  </a:cubicBezTo>
                  <a:cubicBezTo>
                    <a:pt x="190250" y="128051"/>
                    <a:pt x="190060" y="126551"/>
                    <a:pt x="189893" y="125051"/>
                  </a:cubicBezTo>
                  <a:cubicBezTo>
                    <a:pt x="189714" y="123277"/>
                    <a:pt x="189560" y="121515"/>
                    <a:pt x="189417" y="119753"/>
                  </a:cubicBezTo>
                  <a:cubicBezTo>
                    <a:pt x="189190" y="117205"/>
                    <a:pt x="188988" y="114657"/>
                    <a:pt x="188774" y="112109"/>
                  </a:cubicBezTo>
                  <a:cubicBezTo>
                    <a:pt x="188571" y="109478"/>
                    <a:pt x="188369" y="106846"/>
                    <a:pt x="187809" y="104239"/>
                  </a:cubicBezTo>
                  <a:cubicBezTo>
                    <a:pt x="187178" y="101358"/>
                    <a:pt x="186535" y="98464"/>
                    <a:pt x="185488" y="95655"/>
                  </a:cubicBezTo>
                  <a:cubicBezTo>
                    <a:pt x="184107" y="91857"/>
                    <a:pt x="182213" y="88225"/>
                    <a:pt x="179237" y="84951"/>
                  </a:cubicBezTo>
                  <a:cubicBezTo>
                    <a:pt x="176117" y="81534"/>
                    <a:pt x="172045" y="78998"/>
                    <a:pt x="166914" y="77498"/>
                  </a:cubicBezTo>
                  <a:cubicBezTo>
                    <a:pt x="164891" y="76911"/>
                    <a:pt x="162779" y="76592"/>
                    <a:pt x="160611" y="76592"/>
                  </a:cubicBezTo>
                  <a:cubicBezTo>
                    <a:pt x="160533" y="76592"/>
                    <a:pt x="160455" y="76592"/>
                    <a:pt x="160377" y="76593"/>
                  </a:cubicBezTo>
                  <a:cubicBezTo>
                    <a:pt x="157544" y="76605"/>
                    <a:pt x="154758" y="77105"/>
                    <a:pt x="151924" y="77248"/>
                  </a:cubicBezTo>
                  <a:cubicBezTo>
                    <a:pt x="151505" y="77268"/>
                    <a:pt x="151089" y="77279"/>
                    <a:pt x="150676" y="77279"/>
                  </a:cubicBezTo>
                  <a:cubicBezTo>
                    <a:pt x="148235" y="77279"/>
                    <a:pt x="145898" y="76905"/>
                    <a:pt x="143709" y="76009"/>
                  </a:cubicBezTo>
                  <a:cubicBezTo>
                    <a:pt x="140934" y="74866"/>
                    <a:pt x="138732" y="73199"/>
                    <a:pt x="136827" y="71306"/>
                  </a:cubicBezTo>
                  <a:cubicBezTo>
                    <a:pt x="135124" y="69604"/>
                    <a:pt x="133874" y="67711"/>
                    <a:pt x="133350" y="65603"/>
                  </a:cubicBezTo>
                  <a:cubicBezTo>
                    <a:pt x="132898" y="63758"/>
                    <a:pt x="132695" y="61900"/>
                    <a:pt x="132874" y="60007"/>
                  </a:cubicBezTo>
                  <a:cubicBezTo>
                    <a:pt x="133100" y="57495"/>
                    <a:pt x="133564" y="55007"/>
                    <a:pt x="134231" y="52530"/>
                  </a:cubicBezTo>
                  <a:cubicBezTo>
                    <a:pt x="135196" y="48982"/>
                    <a:pt x="136648" y="45494"/>
                    <a:pt x="137565" y="41922"/>
                  </a:cubicBezTo>
                  <a:cubicBezTo>
                    <a:pt x="138053" y="39993"/>
                    <a:pt x="138446" y="38040"/>
                    <a:pt x="138553" y="36076"/>
                  </a:cubicBezTo>
                  <a:cubicBezTo>
                    <a:pt x="138660" y="33421"/>
                    <a:pt x="138160" y="30837"/>
                    <a:pt x="137041" y="28337"/>
                  </a:cubicBezTo>
                  <a:cubicBezTo>
                    <a:pt x="135910" y="25789"/>
                    <a:pt x="134362" y="23420"/>
                    <a:pt x="131981" y="21395"/>
                  </a:cubicBezTo>
                  <a:cubicBezTo>
                    <a:pt x="130290" y="19955"/>
                    <a:pt x="128457" y="18598"/>
                    <a:pt x="126552" y="17324"/>
                  </a:cubicBezTo>
                  <a:cubicBezTo>
                    <a:pt x="124099" y="15680"/>
                    <a:pt x="121361" y="14418"/>
                    <a:pt x="118205" y="13680"/>
                  </a:cubicBezTo>
                  <a:cubicBezTo>
                    <a:pt x="116289" y="13216"/>
                    <a:pt x="114336" y="12811"/>
                    <a:pt x="112359" y="12525"/>
                  </a:cubicBezTo>
                  <a:cubicBezTo>
                    <a:pt x="107573" y="11871"/>
                    <a:pt x="102799" y="11335"/>
                    <a:pt x="97917" y="11323"/>
                  </a:cubicBezTo>
                  <a:cubicBezTo>
                    <a:pt x="97669" y="11322"/>
                    <a:pt x="97421" y="11321"/>
                    <a:pt x="97173" y="11321"/>
                  </a:cubicBezTo>
                  <a:cubicBezTo>
                    <a:pt x="94326" y="11321"/>
                    <a:pt x="91481" y="11387"/>
                    <a:pt x="88666" y="11573"/>
                  </a:cubicBezTo>
                  <a:cubicBezTo>
                    <a:pt x="85939" y="11775"/>
                    <a:pt x="83201" y="11906"/>
                    <a:pt x="80463" y="11954"/>
                  </a:cubicBezTo>
                  <a:cubicBezTo>
                    <a:pt x="79166" y="11970"/>
                    <a:pt x="77871" y="11983"/>
                    <a:pt x="76576" y="11983"/>
                  </a:cubicBezTo>
                  <a:cubicBezTo>
                    <a:pt x="74922" y="11983"/>
                    <a:pt x="73267" y="11961"/>
                    <a:pt x="71604" y="11894"/>
                  </a:cubicBezTo>
                  <a:cubicBezTo>
                    <a:pt x="68366" y="11751"/>
                    <a:pt x="65104" y="11740"/>
                    <a:pt x="61841" y="11668"/>
                  </a:cubicBezTo>
                  <a:cubicBezTo>
                    <a:pt x="59019" y="11609"/>
                    <a:pt x="56186" y="11561"/>
                    <a:pt x="53340" y="11442"/>
                  </a:cubicBezTo>
                  <a:cubicBezTo>
                    <a:pt x="50590" y="11323"/>
                    <a:pt x="47887" y="11061"/>
                    <a:pt x="45244" y="10442"/>
                  </a:cubicBezTo>
                  <a:cubicBezTo>
                    <a:pt x="40398" y="9311"/>
                    <a:pt x="36112" y="7441"/>
                    <a:pt x="32469" y="4762"/>
                  </a:cubicBezTo>
                  <a:cubicBezTo>
                    <a:pt x="30575" y="3369"/>
                    <a:pt x="29051" y="1703"/>
                    <a:pt x="27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0"/>
            <p:cNvSpPr/>
            <p:nvPr/>
          </p:nvSpPr>
          <p:spPr>
            <a:xfrm>
              <a:off x="1153" y="492134"/>
              <a:ext cx="6106688" cy="4650558"/>
            </a:xfrm>
            <a:custGeom>
              <a:avLst/>
              <a:gdLst/>
              <a:ahLst/>
              <a:cxnLst/>
              <a:rect l="l" t="t" r="r" b="b"/>
              <a:pathLst>
                <a:path w="190834" h="145364" extrusionOk="0">
                  <a:moveTo>
                    <a:pt x="36" y="0"/>
                  </a:moveTo>
                  <a:lnTo>
                    <a:pt x="36" y="18836"/>
                  </a:lnTo>
                  <a:lnTo>
                    <a:pt x="0" y="18836"/>
                  </a:lnTo>
                  <a:cubicBezTo>
                    <a:pt x="2179" y="19312"/>
                    <a:pt x="4251" y="19979"/>
                    <a:pt x="6192" y="20836"/>
                  </a:cubicBezTo>
                  <a:cubicBezTo>
                    <a:pt x="10037" y="22503"/>
                    <a:pt x="12943" y="24908"/>
                    <a:pt x="15502" y="27611"/>
                  </a:cubicBezTo>
                  <a:cubicBezTo>
                    <a:pt x="17681" y="29909"/>
                    <a:pt x="19705" y="32290"/>
                    <a:pt x="21658" y="34719"/>
                  </a:cubicBezTo>
                  <a:cubicBezTo>
                    <a:pt x="23694" y="37255"/>
                    <a:pt x="25456" y="39898"/>
                    <a:pt x="26706" y="42732"/>
                  </a:cubicBezTo>
                  <a:cubicBezTo>
                    <a:pt x="27885" y="45375"/>
                    <a:pt x="28802" y="48101"/>
                    <a:pt x="30111" y="50721"/>
                  </a:cubicBezTo>
                  <a:cubicBezTo>
                    <a:pt x="31635" y="53769"/>
                    <a:pt x="33671" y="56579"/>
                    <a:pt x="36826" y="58865"/>
                  </a:cubicBezTo>
                  <a:cubicBezTo>
                    <a:pt x="39351" y="60686"/>
                    <a:pt x="42101" y="62293"/>
                    <a:pt x="45351" y="63389"/>
                  </a:cubicBezTo>
                  <a:cubicBezTo>
                    <a:pt x="47733" y="64175"/>
                    <a:pt x="50233" y="64687"/>
                    <a:pt x="52805" y="64794"/>
                  </a:cubicBezTo>
                  <a:cubicBezTo>
                    <a:pt x="53826" y="64836"/>
                    <a:pt x="54848" y="64856"/>
                    <a:pt x="55870" y="64856"/>
                  </a:cubicBezTo>
                  <a:cubicBezTo>
                    <a:pt x="58293" y="64856"/>
                    <a:pt x="60716" y="64747"/>
                    <a:pt x="63127" y="64579"/>
                  </a:cubicBezTo>
                  <a:cubicBezTo>
                    <a:pt x="66044" y="64377"/>
                    <a:pt x="68938" y="64127"/>
                    <a:pt x="71855" y="63984"/>
                  </a:cubicBezTo>
                  <a:cubicBezTo>
                    <a:pt x="72608" y="63946"/>
                    <a:pt x="73359" y="63926"/>
                    <a:pt x="74107" y="63926"/>
                  </a:cubicBezTo>
                  <a:cubicBezTo>
                    <a:pt x="77556" y="63926"/>
                    <a:pt x="80939" y="64352"/>
                    <a:pt x="84178" y="65389"/>
                  </a:cubicBezTo>
                  <a:cubicBezTo>
                    <a:pt x="87773" y="66544"/>
                    <a:pt x="91321" y="67735"/>
                    <a:pt x="94869" y="68949"/>
                  </a:cubicBezTo>
                  <a:cubicBezTo>
                    <a:pt x="98620" y="70235"/>
                    <a:pt x="101668" y="72092"/>
                    <a:pt x="103680" y="74890"/>
                  </a:cubicBezTo>
                  <a:cubicBezTo>
                    <a:pt x="105633" y="77629"/>
                    <a:pt x="106859" y="80498"/>
                    <a:pt x="106776" y="83606"/>
                  </a:cubicBezTo>
                  <a:cubicBezTo>
                    <a:pt x="106704" y="86201"/>
                    <a:pt x="105871" y="88690"/>
                    <a:pt x="104644" y="91107"/>
                  </a:cubicBezTo>
                  <a:cubicBezTo>
                    <a:pt x="103251" y="93893"/>
                    <a:pt x="101787" y="96655"/>
                    <a:pt x="101001" y="99596"/>
                  </a:cubicBezTo>
                  <a:cubicBezTo>
                    <a:pt x="100453" y="101644"/>
                    <a:pt x="100346" y="103715"/>
                    <a:pt x="100668" y="105775"/>
                  </a:cubicBezTo>
                  <a:cubicBezTo>
                    <a:pt x="101120" y="108597"/>
                    <a:pt x="102358" y="111240"/>
                    <a:pt x="104121" y="113764"/>
                  </a:cubicBezTo>
                  <a:cubicBezTo>
                    <a:pt x="105823" y="116157"/>
                    <a:pt x="108050" y="118134"/>
                    <a:pt x="111086" y="119622"/>
                  </a:cubicBezTo>
                  <a:cubicBezTo>
                    <a:pt x="114646" y="121348"/>
                    <a:pt x="118468" y="122694"/>
                    <a:pt x="122337" y="123956"/>
                  </a:cubicBezTo>
                  <a:cubicBezTo>
                    <a:pt x="126885" y="125444"/>
                    <a:pt x="131624" y="126528"/>
                    <a:pt x="136363" y="127587"/>
                  </a:cubicBezTo>
                  <a:cubicBezTo>
                    <a:pt x="139827" y="128361"/>
                    <a:pt x="143114" y="129409"/>
                    <a:pt x="145959" y="131147"/>
                  </a:cubicBezTo>
                  <a:cubicBezTo>
                    <a:pt x="148031" y="132409"/>
                    <a:pt x="149888" y="133826"/>
                    <a:pt x="151627" y="135338"/>
                  </a:cubicBezTo>
                  <a:cubicBezTo>
                    <a:pt x="153317" y="136826"/>
                    <a:pt x="154829" y="138410"/>
                    <a:pt x="156068" y="140113"/>
                  </a:cubicBezTo>
                  <a:cubicBezTo>
                    <a:pt x="157246" y="141768"/>
                    <a:pt x="158199" y="143482"/>
                    <a:pt x="158568" y="145363"/>
                  </a:cubicBezTo>
                  <a:lnTo>
                    <a:pt x="189607" y="145363"/>
                  </a:lnTo>
                  <a:cubicBezTo>
                    <a:pt x="190298" y="143423"/>
                    <a:pt x="190834" y="141458"/>
                    <a:pt x="190739" y="139422"/>
                  </a:cubicBezTo>
                  <a:cubicBezTo>
                    <a:pt x="190667" y="137731"/>
                    <a:pt x="190131" y="136160"/>
                    <a:pt x="189238" y="134636"/>
                  </a:cubicBezTo>
                  <a:cubicBezTo>
                    <a:pt x="187941" y="132421"/>
                    <a:pt x="185750" y="130754"/>
                    <a:pt x="183345" y="129242"/>
                  </a:cubicBezTo>
                  <a:cubicBezTo>
                    <a:pt x="179273" y="126682"/>
                    <a:pt x="174510" y="125135"/>
                    <a:pt x="169522" y="123920"/>
                  </a:cubicBezTo>
                  <a:cubicBezTo>
                    <a:pt x="166081" y="123087"/>
                    <a:pt x="162604" y="122372"/>
                    <a:pt x="159127" y="121646"/>
                  </a:cubicBezTo>
                  <a:cubicBezTo>
                    <a:pt x="154591" y="120694"/>
                    <a:pt x="150079" y="119658"/>
                    <a:pt x="145614" y="118539"/>
                  </a:cubicBezTo>
                  <a:cubicBezTo>
                    <a:pt x="141542" y="117526"/>
                    <a:pt x="137482" y="116467"/>
                    <a:pt x="133755" y="114836"/>
                  </a:cubicBezTo>
                  <a:cubicBezTo>
                    <a:pt x="131255" y="113728"/>
                    <a:pt x="128790" y="112621"/>
                    <a:pt x="126683" y="111097"/>
                  </a:cubicBezTo>
                  <a:cubicBezTo>
                    <a:pt x="123754" y="108978"/>
                    <a:pt x="121551" y="106513"/>
                    <a:pt x="119992" y="103703"/>
                  </a:cubicBezTo>
                  <a:cubicBezTo>
                    <a:pt x="118325" y="100691"/>
                    <a:pt x="117563" y="97548"/>
                    <a:pt x="117360" y="94333"/>
                  </a:cubicBezTo>
                  <a:cubicBezTo>
                    <a:pt x="117217" y="92357"/>
                    <a:pt x="117337" y="90380"/>
                    <a:pt x="117575" y="88404"/>
                  </a:cubicBezTo>
                  <a:cubicBezTo>
                    <a:pt x="117860" y="85987"/>
                    <a:pt x="118253" y="83582"/>
                    <a:pt x="118515" y="81165"/>
                  </a:cubicBezTo>
                  <a:cubicBezTo>
                    <a:pt x="118670" y="79724"/>
                    <a:pt x="118801" y="78260"/>
                    <a:pt x="118849" y="76819"/>
                  </a:cubicBezTo>
                  <a:cubicBezTo>
                    <a:pt x="118908" y="75247"/>
                    <a:pt x="118682" y="73676"/>
                    <a:pt x="118206" y="72128"/>
                  </a:cubicBezTo>
                  <a:cubicBezTo>
                    <a:pt x="116670" y="67270"/>
                    <a:pt x="113026" y="63651"/>
                    <a:pt x="107014" y="61508"/>
                  </a:cubicBezTo>
                  <a:cubicBezTo>
                    <a:pt x="102835" y="60007"/>
                    <a:pt x="98382" y="59150"/>
                    <a:pt x="93822" y="58603"/>
                  </a:cubicBezTo>
                  <a:cubicBezTo>
                    <a:pt x="89952" y="58138"/>
                    <a:pt x="86023" y="58138"/>
                    <a:pt x="82130" y="58067"/>
                  </a:cubicBezTo>
                  <a:cubicBezTo>
                    <a:pt x="77832" y="57995"/>
                    <a:pt x="73510" y="58114"/>
                    <a:pt x="69211" y="57841"/>
                  </a:cubicBezTo>
                  <a:cubicBezTo>
                    <a:pt x="66795" y="57698"/>
                    <a:pt x="64401" y="57519"/>
                    <a:pt x="62020" y="57245"/>
                  </a:cubicBezTo>
                  <a:cubicBezTo>
                    <a:pt x="58341" y="56829"/>
                    <a:pt x="54805" y="56043"/>
                    <a:pt x="51293" y="55150"/>
                  </a:cubicBezTo>
                  <a:cubicBezTo>
                    <a:pt x="46780" y="54019"/>
                    <a:pt x="43077" y="51995"/>
                    <a:pt x="39982" y="49328"/>
                  </a:cubicBezTo>
                  <a:cubicBezTo>
                    <a:pt x="37338" y="47054"/>
                    <a:pt x="35160" y="44529"/>
                    <a:pt x="33088" y="41970"/>
                  </a:cubicBezTo>
                  <a:cubicBezTo>
                    <a:pt x="31171" y="39600"/>
                    <a:pt x="29516" y="37100"/>
                    <a:pt x="27921" y="34600"/>
                  </a:cubicBezTo>
                  <a:cubicBezTo>
                    <a:pt x="26563" y="32456"/>
                    <a:pt x="25349" y="30266"/>
                    <a:pt x="24563" y="27956"/>
                  </a:cubicBezTo>
                  <a:cubicBezTo>
                    <a:pt x="23372" y="24467"/>
                    <a:pt x="22694" y="20907"/>
                    <a:pt x="21979" y="17347"/>
                  </a:cubicBezTo>
                  <a:cubicBezTo>
                    <a:pt x="21408" y="14466"/>
                    <a:pt x="20479" y="11692"/>
                    <a:pt x="18312" y="9227"/>
                  </a:cubicBezTo>
                  <a:cubicBezTo>
                    <a:pt x="16800" y="7513"/>
                    <a:pt x="15252" y="5858"/>
                    <a:pt x="12895" y="4763"/>
                  </a:cubicBezTo>
                  <a:cubicBezTo>
                    <a:pt x="11550" y="4132"/>
                    <a:pt x="10168" y="3584"/>
                    <a:pt x="8787" y="3012"/>
                  </a:cubicBezTo>
                  <a:cubicBezTo>
                    <a:pt x="5954" y="1869"/>
                    <a:pt x="2894" y="1095"/>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0"/>
            <p:cNvSpPr/>
            <p:nvPr/>
          </p:nvSpPr>
          <p:spPr>
            <a:xfrm>
              <a:off x="1153" y="1111092"/>
              <a:ext cx="5054368" cy="4030831"/>
            </a:xfrm>
            <a:custGeom>
              <a:avLst/>
              <a:gdLst/>
              <a:ahLst/>
              <a:cxnLst/>
              <a:rect l="l" t="t" r="r" b="b"/>
              <a:pathLst>
                <a:path w="157949" h="125993" extrusionOk="0">
                  <a:moveTo>
                    <a:pt x="0" y="1"/>
                  </a:moveTo>
                  <a:lnTo>
                    <a:pt x="0" y="18360"/>
                  </a:lnTo>
                  <a:cubicBezTo>
                    <a:pt x="1191" y="18574"/>
                    <a:pt x="2370" y="18860"/>
                    <a:pt x="3513" y="19170"/>
                  </a:cubicBezTo>
                  <a:cubicBezTo>
                    <a:pt x="9537" y="20860"/>
                    <a:pt x="13847" y="24135"/>
                    <a:pt x="17610" y="27909"/>
                  </a:cubicBezTo>
                  <a:cubicBezTo>
                    <a:pt x="19848" y="30135"/>
                    <a:pt x="20824" y="32755"/>
                    <a:pt x="21575" y="35446"/>
                  </a:cubicBezTo>
                  <a:cubicBezTo>
                    <a:pt x="22027" y="37112"/>
                    <a:pt x="22360" y="38791"/>
                    <a:pt x="22789" y="40458"/>
                  </a:cubicBezTo>
                  <a:cubicBezTo>
                    <a:pt x="23253" y="42268"/>
                    <a:pt x="24003" y="43994"/>
                    <a:pt x="24885" y="45685"/>
                  </a:cubicBezTo>
                  <a:cubicBezTo>
                    <a:pt x="26516" y="48828"/>
                    <a:pt x="28968" y="51495"/>
                    <a:pt x="32505" y="53579"/>
                  </a:cubicBezTo>
                  <a:cubicBezTo>
                    <a:pt x="34195" y="54555"/>
                    <a:pt x="36064" y="55269"/>
                    <a:pt x="38196" y="55424"/>
                  </a:cubicBezTo>
                  <a:cubicBezTo>
                    <a:pt x="38804" y="55467"/>
                    <a:pt x="39410" y="55487"/>
                    <a:pt x="40014" y="55487"/>
                  </a:cubicBezTo>
                  <a:cubicBezTo>
                    <a:pt x="41953" y="55487"/>
                    <a:pt x="43874" y="55278"/>
                    <a:pt x="45780" y="54924"/>
                  </a:cubicBezTo>
                  <a:cubicBezTo>
                    <a:pt x="47625" y="54591"/>
                    <a:pt x="49483" y="54293"/>
                    <a:pt x="51376" y="54198"/>
                  </a:cubicBezTo>
                  <a:cubicBezTo>
                    <a:pt x="51972" y="54169"/>
                    <a:pt x="52567" y="54156"/>
                    <a:pt x="53159" y="54156"/>
                  </a:cubicBezTo>
                  <a:cubicBezTo>
                    <a:pt x="56767" y="54156"/>
                    <a:pt x="60307" y="54661"/>
                    <a:pt x="63794" y="55377"/>
                  </a:cubicBezTo>
                  <a:cubicBezTo>
                    <a:pt x="68866" y="56412"/>
                    <a:pt x="72831" y="58722"/>
                    <a:pt x="76129" y="61746"/>
                  </a:cubicBezTo>
                  <a:cubicBezTo>
                    <a:pt x="78046" y="63497"/>
                    <a:pt x="79522" y="65437"/>
                    <a:pt x="80225" y="67664"/>
                  </a:cubicBezTo>
                  <a:cubicBezTo>
                    <a:pt x="80808" y="69545"/>
                    <a:pt x="80927" y="71450"/>
                    <a:pt x="81058" y="73355"/>
                  </a:cubicBezTo>
                  <a:cubicBezTo>
                    <a:pt x="81118" y="74117"/>
                    <a:pt x="80903" y="74879"/>
                    <a:pt x="80927" y="75629"/>
                  </a:cubicBezTo>
                  <a:cubicBezTo>
                    <a:pt x="80951" y="77189"/>
                    <a:pt x="80522" y="78725"/>
                    <a:pt x="80237" y="80273"/>
                  </a:cubicBezTo>
                  <a:cubicBezTo>
                    <a:pt x="80010" y="81475"/>
                    <a:pt x="79772" y="82689"/>
                    <a:pt x="79534" y="83904"/>
                  </a:cubicBezTo>
                  <a:cubicBezTo>
                    <a:pt x="79129" y="85916"/>
                    <a:pt x="79272" y="87940"/>
                    <a:pt x="79225" y="89952"/>
                  </a:cubicBezTo>
                  <a:cubicBezTo>
                    <a:pt x="79189" y="91441"/>
                    <a:pt x="79391" y="92905"/>
                    <a:pt x="79725" y="94381"/>
                  </a:cubicBezTo>
                  <a:cubicBezTo>
                    <a:pt x="80463" y="97394"/>
                    <a:pt x="82011" y="100144"/>
                    <a:pt x="84130" y="102716"/>
                  </a:cubicBezTo>
                  <a:cubicBezTo>
                    <a:pt x="85714" y="104656"/>
                    <a:pt x="87785" y="106276"/>
                    <a:pt x="90000" y="107776"/>
                  </a:cubicBezTo>
                  <a:cubicBezTo>
                    <a:pt x="91952" y="109121"/>
                    <a:pt x="94060" y="110288"/>
                    <a:pt x="96358" y="111276"/>
                  </a:cubicBezTo>
                  <a:cubicBezTo>
                    <a:pt x="99739" y="112705"/>
                    <a:pt x="103442" y="113288"/>
                    <a:pt x="107204" y="113741"/>
                  </a:cubicBezTo>
                  <a:cubicBezTo>
                    <a:pt x="109597" y="114039"/>
                    <a:pt x="112026" y="114241"/>
                    <a:pt x="114443" y="114539"/>
                  </a:cubicBezTo>
                  <a:cubicBezTo>
                    <a:pt x="115991" y="114717"/>
                    <a:pt x="117551" y="114872"/>
                    <a:pt x="119099" y="115015"/>
                  </a:cubicBezTo>
                  <a:cubicBezTo>
                    <a:pt x="121361" y="115205"/>
                    <a:pt x="123599" y="115443"/>
                    <a:pt x="125838" y="115741"/>
                  </a:cubicBezTo>
                  <a:cubicBezTo>
                    <a:pt x="130612" y="116384"/>
                    <a:pt x="135077" y="117658"/>
                    <a:pt x="139363" y="119361"/>
                  </a:cubicBezTo>
                  <a:cubicBezTo>
                    <a:pt x="141340" y="120146"/>
                    <a:pt x="143209" y="121063"/>
                    <a:pt x="144852" y="122194"/>
                  </a:cubicBezTo>
                  <a:cubicBezTo>
                    <a:pt x="146435" y="123290"/>
                    <a:pt x="147686" y="124576"/>
                    <a:pt x="148721" y="125992"/>
                  </a:cubicBezTo>
                  <a:lnTo>
                    <a:pt x="157949" y="125992"/>
                  </a:lnTo>
                  <a:cubicBezTo>
                    <a:pt x="157413" y="123825"/>
                    <a:pt x="156270" y="121837"/>
                    <a:pt x="154734" y="119968"/>
                  </a:cubicBezTo>
                  <a:cubicBezTo>
                    <a:pt x="153365" y="118289"/>
                    <a:pt x="151746" y="116753"/>
                    <a:pt x="149995" y="115289"/>
                  </a:cubicBezTo>
                  <a:cubicBezTo>
                    <a:pt x="147686" y="113372"/>
                    <a:pt x="145173" y="111681"/>
                    <a:pt x="142149" y="110443"/>
                  </a:cubicBezTo>
                  <a:cubicBezTo>
                    <a:pt x="139554" y="109371"/>
                    <a:pt x="136720" y="108800"/>
                    <a:pt x="133898" y="108169"/>
                  </a:cubicBezTo>
                  <a:cubicBezTo>
                    <a:pt x="130850" y="107466"/>
                    <a:pt x="127790" y="106800"/>
                    <a:pt x="124837" y="105883"/>
                  </a:cubicBezTo>
                  <a:cubicBezTo>
                    <a:pt x="120432" y="104537"/>
                    <a:pt x="116074" y="103097"/>
                    <a:pt x="111979" y="101239"/>
                  </a:cubicBezTo>
                  <a:cubicBezTo>
                    <a:pt x="109216" y="99989"/>
                    <a:pt x="106776" y="98465"/>
                    <a:pt x="105002" y="96405"/>
                  </a:cubicBezTo>
                  <a:cubicBezTo>
                    <a:pt x="102561" y="93560"/>
                    <a:pt x="100882" y="90500"/>
                    <a:pt x="100203" y="87119"/>
                  </a:cubicBezTo>
                  <a:cubicBezTo>
                    <a:pt x="99787" y="85035"/>
                    <a:pt x="99763" y="82951"/>
                    <a:pt x="100239" y="80880"/>
                  </a:cubicBezTo>
                  <a:cubicBezTo>
                    <a:pt x="100799" y="78415"/>
                    <a:pt x="101858" y="76046"/>
                    <a:pt x="103025" y="73712"/>
                  </a:cubicBezTo>
                  <a:cubicBezTo>
                    <a:pt x="103882" y="71986"/>
                    <a:pt x="104764" y="70271"/>
                    <a:pt x="105371" y="68485"/>
                  </a:cubicBezTo>
                  <a:cubicBezTo>
                    <a:pt x="106073" y="66437"/>
                    <a:pt x="106323" y="64330"/>
                    <a:pt x="106026" y="62223"/>
                  </a:cubicBezTo>
                  <a:cubicBezTo>
                    <a:pt x="105799" y="60580"/>
                    <a:pt x="105180" y="59020"/>
                    <a:pt x="104287" y="57532"/>
                  </a:cubicBezTo>
                  <a:cubicBezTo>
                    <a:pt x="103263" y="55817"/>
                    <a:pt x="102085" y="54174"/>
                    <a:pt x="100251" y="52841"/>
                  </a:cubicBezTo>
                  <a:cubicBezTo>
                    <a:pt x="98882" y="51852"/>
                    <a:pt x="97334" y="51078"/>
                    <a:pt x="95643" y="50436"/>
                  </a:cubicBezTo>
                  <a:cubicBezTo>
                    <a:pt x="92024" y="49078"/>
                    <a:pt x="88273" y="47947"/>
                    <a:pt x="84594" y="46709"/>
                  </a:cubicBezTo>
                  <a:cubicBezTo>
                    <a:pt x="81380" y="45637"/>
                    <a:pt x="78022" y="45102"/>
                    <a:pt x="74510" y="45090"/>
                  </a:cubicBezTo>
                  <a:cubicBezTo>
                    <a:pt x="73474" y="45090"/>
                    <a:pt x="72450" y="45161"/>
                    <a:pt x="71426" y="45185"/>
                  </a:cubicBezTo>
                  <a:cubicBezTo>
                    <a:pt x="68700" y="45209"/>
                    <a:pt x="66021" y="45578"/>
                    <a:pt x="63318" y="45661"/>
                  </a:cubicBezTo>
                  <a:cubicBezTo>
                    <a:pt x="60646" y="45738"/>
                    <a:pt x="57996" y="46015"/>
                    <a:pt x="55327" y="46015"/>
                  </a:cubicBezTo>
                  <a:cubicBezTo>
                    <a:pt x="54678" y="46015"/>
                    <a:pt x="54028" y="45998"/>
                    <a:pt x="53376" y="45959"/>
                  </a:cubicBezTo>
                  <a:cubicBezTo>
                    <a:pt x="50900" y="45792"/>
                    <a:pt x="48507" y="45483"/>
                    <a:pt x="46185" y="44804"/>
                  </a:cubicBezTo>
                  <a:cubicBezTo>
                    <a:pt x="43232" y="43959"/>
                    <a:pt x="40660" y="42649"/>
                    <a:pt x="38255" y="41137"/>
                  </a:cubicBezTo>
                  <a:cubicBezTo>
                    <a:pt x="35588" y="39434"/>
                    <a:pt x="33350" y="37470"/>
                    <a:pt x="31683" y="35148"/>
                  </a:cubicBezTo>
                  <a:cubicBezTo>
                    <a:pt x="30159" y="33005"/>
                    <a:pt x="29052" y="30731"/>
                    <a:pt x="28099" y="28409"/>
                  </a:cubicBezTo>
                  <a:cubicBezTo>
                    <a:pt x="27325" y="26492"/>
                    <a:pt x="26623" y="24551"/>
                    <a:pt x="25706" y="22682"/>
                  </a:cubicBezTo>
                  <a:cubicBezTo>
                    <a:pt x="24361" y="19956"/>
                    <a:pt x="22575" y="17408"/>
                    <a:pt x="20551" y="14955"/>
                  </a:cubicBezTo>
                  <a:cubicBezTo>
                    <a:pt x="18205" y="12097"/>
                    <a:pt x="15836" y="9240"/>
                    <a:pt x="13026" y="6621"/>
                  </a:cubicBezTo>
                  <a:cubicBezTo>
                    <a:pt x="9573" y="3382"/>
                    <a:pt x="5227" y="117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0"/>
            <p:cNvSpPr/>
            <p:nvPr/>
          </p:nvSpPr>
          <p:spPr>
            <a:xfrm>
              <a:off x="3603521" y="1145"/>
              <a:ext cx="5539744" cy="4888614"/>
            </a:xfrm>
            <a:custGeom>
              <a:avLst/>
              <a:gdLst/>
              <a:ahLst/>
              <a:cxnLst/>
              <a:rect l="l" t="t" r="r" b="b"/>
              <a:pathLst>
                <a:path w="173117" h="152805" extrusionOk="0">
                  <a:moveTo>
                    <a:pt x="0" y="0"/>
                  </a:moveTo>
                  <a:cubicBezTo>
                    <a:pt x="1715" y="2024"/>
                    <a:pt x="3596" y="3965"/>
                    <a:pt x="6096" y="5513"/>
                  </a:cubicBezTo>
                  <a:cubicBezTo>
                    <a:pt x="10216" y="8084"/>
                    <a:pt x="14871" y="9823"/>
                    <a:pt x="20145" y="10597"/>
                  </a:cubicBezTo>
                  <a:cubicBezTo>
                    <a:pt x="24848" y="11299"/>
                    <a:pt x="29611" y="11180"/>
                    <a:pt x="34350" y="11323"/>
                  </a:cubicBezTo>
                  <a:cubicBezTo>
                    <a:pt x="37433" y="11418"/>
                    <a:pt x="40529" y="11478"/>
                    <a:pt x="43625" y="11537"/>
                  </a:cubicBezTo>
                  <a:cubicBezTo>
                    <a:pt x="45221" y="11565"/>
                    <a:pt x="46818" y="11582"/>
                    <a:pt x="48417" y="11582"/>
                  </a:cubicBezTo>
                  <a:cubicBezTo>
                    <a:pt x="50944" y="11582"/>
                    <a:pt x="53472" y="11539"/>
                    <a:pt x="55995" y="11430"/>
                  </a:cubicBezTo>
                  <a:cubicBezTo>
                    <a:pt x="56805" y="11406"/>
                    <a:pt x="57626" y="11370"/>
                    <a:pt x="58448" y="11311"/>
                  </a:cubicBezTo>
                  <a:cubicBezTo>
                    <a:pt x="60722" y="11132"/>
                    <a:pt x="63020" y="10989"/>
                    <a:pt x="65306" y="10942"/>
                  </a:cubicBezTo>
                  <a:cubicBezTo>
                    <a:pt x="66375" y="10924"/>
                    <a:pt x="67446" y="10912"/>
                    <a:pt x="68517" y="10912"/>
                  </a:cubicBezTo>
                  <a:cubicBezTo>
                    <a:pt x="71098" y="10912"/>
                    <a:pt x="73682" y="10984"/>
                    <a:pt x="76248" y="11228"/>
                  </a:cubicBezTo>
                  <a:cubicBezTo>
                    <a:pt x="80855" y="11656"/>
                    <a:pt x="85439" y="12121"/>
                    <a:pt x="89892" y="13216"/>
                  </a:cubicBezTo>
                  <a:cubicBezTo>
                    <a:pt x="92154" y="13787"/>
                    <a:pt x="94286" y="14526"/>
                    <a:pt x="96238" y="15585"/>
                  </a:cubicBezTo>
                  <a:cubicBezTo>
                    <a:pt x="98750" y="16943"/>
                    <a:pt x="100894" y="18609"/>
                    <a:pt x="103072" y="20241"/>
                  </a:cubicBezTo>
                  <a:cubicBezTo>
                    <a:pt x="104406" y="21265"/>
                    <a:pt x="105597" y="22384"/>
                    <a:pt x="106561" y="23634"/>
                  </a:cubicBezTo>
                  <a:cubicBezTo>
                    <a:pt x="109692" y="27694"/>
                    <a:pt x="111121" y="32040"/>
                    <a:pt x="110716" y="36766"/>
                  </a:cubicBezTo>
                  <a:cubicBezTo>
                    <a:pt x="110514" y="39148"/>
                    <a:pt x="110050" y="41481"/>
                    <a:pt x="109359" y="43803"/>
                  </a:cubicBezTo>
                  <a:cubicBezTo>
                    <a:pt x="108668" y="46184"/>
                    <a:pt x="107752" y="48530"/>
                    <a:pt x="107025" y="50935"/>
                  </a:cubicBezTo>
                  <a:cubicBezTo>
                    <a:pt x="106132" y="53876"/>
                    <a:pt x="105454" y="56828"/>
                    <a:pt x="105156" y="59841"/>
                  </a:cubicBezTo>
                  <a:cubicBezTo>
                    <a:pt x="104882" y="62555"/>
                    <a:pt x="105227" y="65198"/>
                    <a:pt x="106537" y="67735"/>
                  </a:cubicBezTo>
                  <a:cubicBezTo>
                    <a:pt x="107930" y="70437"/>
                    <a:pt x="110347" y="72580"/>
                    <a:pt x="113288" y="74414"/>
                  </a:cubicBezTo>
                  <a:cubicBezTo>
                    <a:pt x="115994" y="76104"/>
                    <a:pt x="119099" y="76891"/>
                    <a:pt x="122580" y="76891"/>
                  </a:cubicBezTo>
                  <a:cubicBezTo>
                    <a:pt x="122606" y="76891"/>
                    <a:pt x="122632" y="76890"/>
                    <a:pt x="122658" y="76890"/>
                  </a:cubicBezTo>
                  <a:cubicBezTo>
                    <a:pt x="125016" y="76867"/>
                    <a:pt x="127337" y="76450"/>
                    <a:pt x="129707" y="76319"/>
                  </a:cubicBezTo>
                  <a:cubicBezTo>
                    <a:pt x="130658" y="76270"/>
                    <a:pt x="131610" y="76228"/>
                    <a:pt x="132558" y="76228"/>
                  </a:cubicBezTo>
                  <a:cubicBezTo>
                    <a:pt x="133900" y="76228"/>
                    <a:pt x="135234" y="76311"/>
                    <a:pt x="136553" y="76569"/>
                  </a:cubicBezTo>
                  <a:cubicBezTo>
                    <a:pt x="141923" y="77640"/>
                    <a:pt x="146292" y="79891"/>
                    <a:pt x="149816" y="83105"/>
                  </a:cubicBezTo>
                  <a:cubicBezTo>
                    <a:pt x="153114" y="86118"/>
                    <a:pt x="155246" y="89582"/>
                    <a:pt x="156865" y="93261"/>
                  </a:cubicBezTo>
                  <a:cubicBezTo>
                    <a:pt x="158091" y="96024"/>
                    <a:pt x="158853" y="98869"/>
                    <a:pt x="159568" y="101727"/>
                  </a:cubicBezTo>
                  <a:cubicBezTo>
                    <a:pt x="160437" y="105263"/>
                    <a:pt x="160913" y="108835"/>
                    <a:pt x="161056" y="112442"/>
                  </a:cubicBezTo>
                  <a:cubicBezTo>
                    <a:pt x="161080" y="113121"/>
                    <a:pt x="161139" y="113824"/>
                    <a:pt x="161211" y="114514"/>
                  </a:cubicBezTo>
                  <a:cubicBezTo>
                    <a:pt x="161425" y="116514"/>
                    <a:pt x="161568" y="118538"/>
                    <a:pt x="161723" y="120551"/>
                  </a:cubicBezTo>
                  <a:cubicBezTo>
                    <a:pt x="161854" y="122253"/>
                    <a:pt x="162020" y="123944"/>
                    <a:pt x="162211" y="125646"/>
                  </a:cubicBezTo>
                  <a:cubicBezTo>
                    <a:pt x="162556" y="128480"/>
                    <a:pt x="162961" y="131314"/>
                    <a:pt x="163520" y="134136"/>
                  </a:cubicBezTo>
                  <a:cubicBezTo>
                    <a:pt x="164044" y="136755"/>
                    <a:pt x="164568" y="139362"/>
                    <a:pt x="165521" y="141910"/>
                  </a:cubicBezTo>
                  <a:cubicBezTo>
                    <a:pt x="166235" y="143839"/>
                    <a:pt x="167128" y="145732"/>
                    <a:pt x="168354" y="147506"/>
                  </a:cubicBezTo>
                  <a:cubicBezTo>
                    <a:pt x="169688" y="149411"/>
                    <a:pt x="171331" y="151138"/>
                    <a:pt x="173117" y="152804"/>
                  </a:cubicBezTo>
                  <a:lnTo>
                    <a:pt x="173117" y="70497"/>
                  </a:lnTo>
                  <a:lnTo>
                    <a:pt x="172045" y="70187"/>
                  </a:lnTo>
                  <a:cubicBezTo>
                    <a:pt x="167549" y="68805"/>
                    <a:pt x="162943" y="68169"/>
                    <a:pt x="158236" y="68169"/>
                  </a:cubicBezTo>
                  <a:cubicBezTo>
                    <a:pt x="156374" y="68169"/>
                    <a:pt x="154496" y="68268"/>
                    <a:pt x="152602" y="68461"/>
                  </a:cubicBezTo>
                  <a:cubicBezTo>
                    <a:pt x="150066" y="68711"/>
                    <a:pt x="147554" y="69092"/>
                    <a:pt x="145018" y="69294"/>
                  </a:cubicBezTo>
                  <a:cubicBezTo>
                    <a:pt x="143663" y="69408"/>
                    <a:pt x="142311" y="69484"/>
                    <a:pt x="140967" y="69484"/>
                  </a:cubicBezTo>
                  <a:cubicBezTo>
                    <a:pt x="138934" y="69484"/>
                    <a:pt x="136919" y="69310"/>
                    <a:pt x="134934" y="68830"/>
                  </a:cubicBezTo>
                  <a:cubicBezTo>
                    <a:pt x="129528" y="67544"/>
                    <a:pt x="125587" y="65008"/>
                    <a:pt x="123587" y="60912"/>
                  </a:cubicBezTo>
                  <a:cubicBezTo>
                    <a:pt x="122384" y="58448"/>
                    <a:pt x="121610" y="55888"/>
                    <a:pt x="120944" y="53316"/>
                  </a:cubicBezTo>
                  <a:cubicBezTo>
                    <a:pt x="119920" y="49363"/>
                    <a:pt x="119694" y="45363"/>
                    <a:pt x="119539" y="41362"/>
                  </a:cubicBezTo>
                  <a:cubicBezTo>
                    <a:pt x="119408" y="37921"/>
                    <a:pt x="119634" y="34480"/>
                    <a:pt x="119408" y="31051"/>
                  </a:cubicBezTo>
                  <a:cubicBezTo>
                    <a:pt x="119277" y="29004"/>
                    <a:pt x="119122" y="26980"/>
                    <a:pt x="118693" y="24955"/>
                  </a:cubicBezTo>
                  <a:cubicBezTo>
                    <a:pt x="117515" y="19526"/>
                    <a:pt x="113800" y="15335"/>
                    <a:pt x="107859" y="12240"/>
                  </a:cubicBezTo>
                  <a:cubicBezTo>
                    <a:pt x="103811" y="10120"/>
                    <a:pt x="99405" y="8501"/>
                    <a:pt x="94762" y="7263"/>
                  </a:cubicBezTo>
                  <a:cubicBezTo>
                    <a:pt x="91059" y="6286"/>
                    <a:pt x="87273" y="5536"/>
                    <a:pt x="83380" y="5167"/>
                  </a:cubicBezTo>
                  <a:cubicBezTo>
                    <a:pt x="79117" y="4751"/>
                    <a:pt x="74831" y="4691"/>
                    <a:pt x="70568" y="4572"/>
                  </a:cubicBezTo>
                  <a:cubicBezTo>
                    <a:pt x="68977" y="4524"/>
                    <a:pt x="67386" y="4521"/>
                    <a:pt x="65793" y="4521"/>
                  </a:cubicBezTo>
                  <a:cubicBezTo>
                    <a:pt x="65617" y="4521"/>
                    <a:pt x="65440" y="4521"/>
                    <a:pt x="65263" y="4521"/>
                  </a:cubicBezTo>
                  <a:cubicBezTo>
                    <a:pt x="63493" y="4521"/>
                    <a:pt x="61722" y="4518"/>
                    <a:pt x="59948" y="4453"/>
                  </a:cubicBezTo>
                  <a:cubicBezTo>
                    <a:pt x="59793" y="4447"/>
                    <a:pt x="59637" y="4445"/>
                    <a:pt x="59482" y="4445"/>
                  </a:cubicBezTo>
                  <a:cubicBezTo>
                    <a:pt x="58410" y="4445"/>
                    <a:pt x="57338" y="4562"/>
                    <a:pt x="56267" y="4562"/>
                  </a:cubicBezTo>
                  <a:cubicBezTo>
                    <a:pt x="56184" y="4562"/>
                    <a:pt x="56101" y="4562"/>
                    <a:pt x="56019" y="4560"/>
                  </a:cubicBezTo>
                  <a:cubicBezTo>
                    <a:pt x="55844" y="4555"/>
                    <a:pt x="55669" y="4553"/>
                    <a:pt x="55494" y="4553"/>
                  </a:cubicBezTo>
                  <a:cubicBezTo>
                    <a:pt x="53966" y="4553"/>
                    <a:pt x="52438" y="4725"/>
                    <a:pt x="50899" y="4810"/>
                  </a:cubicBezTo>
                  <a:cubicBezTo>
                    <a:pt x="48518" y="4941"/>
                    <a:pt x="46137" y="5096"/>
                    <a:pt x="43756" y="5191"/>
                  </a:cubicBezTo>
                  <a:cubicBezTo>
                    <a:pt x="42493" y="5239"/>
                    <a:pt x="41231" y="5227"/>
                    <a:pt x="39981" y="5334"/>
                  </a:cubicBezTo>
                  <a:cubicBezTo>
                    <a:pt x="39182" y="5391"/>
                    <a:pt x="38384" y="5415"/>
                    <a:pt x="37588" y="5415"/>
                  </a:cubicBezTo>
                  <a:cubicBezTo>
                    <a:pt x="35713" y="5415"/>
                    <a:pt x="33843" y="5282"/>
                    <a:pt x="31980" y="5132"/>
                  </a:cubicBezTo>
                  <a:cubicBezTo>
                    <a:pt x="26956" y="4739"/>
                    <a:pt x="22169" y="3727"/>
                    <a:pt x="17538" y="2238"/>
                  </a:cubicBezTo>
                  <a:cubicBezTo>
                    <a:pt x="15454" y="1560"/>
                    <a:pt x="13418" y="845"/>
                    <a:pt x="11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0"/>
            <p:cNvSpPr/>
            <p:nvPr/>
          </p:nvSpPr>
          <p:spPr>
            <a:xfrm>
              <a:off x="4011937" y="1145"/>
              <a:ext cx="5131328" cy="2239379"/>
            </a:xfrm>
            <a:custGeom>
              <a:avLst/>
              <a:gdLst/>
              <a:ahLst/>
              <a:cxnLst/>
              <a:rect l="l" t="t" r="r" b="b"/>
              <a:pathLst>
                <a:path w="160354" h="69997" extrusionOk="0">
                  <a:moveTo>
                    <a:pt x="1" y="0"/>
                  </a:moveTo>
                  <a:cubicBezTo>
                    <a:pt x="3239" y="1345"/>
                    <a:pt x="6632" y="2429"/>
                    <a:pt x="10180" y="3250"/>
                  </a:cubicBezTo>
                  <a:cubicBezTo>
                    <a:pt x="14979" y="4346"/>
                    <a:pt x="19884" y="4977"/>
                    <a:pt x="24908" y="4977"/>
                  </a:cubicBezTo>
                  <a:cubicBezTo>
                    <a:pt x="27409" y="4977"/>
                    <a:pt x="29909" y="4822"/>
                    <a:pt x="32409" y="4727"/>
                  </a:cubicBezTo>
                  <a:cubicBezTo>
                    <a:pt x="33886" y="4679"/>
                    <a:pt x="35362" y="4572"/>
                    <a:pt x="36815" y="4477"/>
                  </a:cubicBezTo>
                  <a:cubicBezTo>
                    <a:pt x="39244" y="4334"/>
                    <a:pt x="41661" y="4120"/>
                    <a:pt x="44089" y="4120"/>
                  </a:cubicBezTo>
                  <a:cubicBezTo>
                    <a:pt x="45350" y="4120"/>
                    <a:pt x="46611" y="4118"/>
                    <a:pt x="47871" y="4118"/>
                  </a:cubicBezTo>
                  <a:cubicBezTo>
                    <a:pt x="53754" y="4118"/>
                    <a:pt x="59635" y="4143"/>
                    <a:pt x="65509" y="4417"/>
                  </a:cubicBezTo>
                  <a:cubicBezTo>
                    <a:pt x="68485" y="4572"/>
                    <a:pt x="71450" y="4739"/>
                    <a:pt x="74367" y="5191"/>
                  </a:cubicBezTo>
                  <a:cubicBezTo>
                    <a:pt x="80761" y="6203"/>
                    <a:pt x="86809" y="7965"/>
                    <a:pt x="92464" y="10442"/>
                  </a:cubicBezTo>
                  <a:cubicBezTo>
                    <a:pt x="95667" y="11859"/>
                    <a:pt x="98620" y="13490"/>
                    <a:pt x="100977" y="15692"/>
                  </a:cubicBezTo>
                  <a:cubicBezTo>
                    <a:pt x="103740" y="18264"/>
                    <a:pt x="105645" y="21134"/>
                    <a:pt x="106383" y="24455"/>
                  </a:cubicBezTo>
                  <a:cubicBezTo>
                    <a:pt x="107050" y="27480"/>
                    <a:pt x="107157" y="30516"/>
                    <a:pt x="107288" y="33564"/>
                  </a:cubicBezTo>
                  <a:cubicBezTo>
                    <a:pt x="107431" y="37005"/>
                    <a:pt x="107216" y="40434"/>
                    <a:pt x="107419" y="43874"/>
                  </a:cubicBezTo>
                  <a:cubicBezTo>
                    <a:pt x="107538" y="45851"/>
                    <a:pt x="107693" y="47839"/>
                    <a:pt x="108014" y="49804"/>
                  </a:cubicBezTo>
                  <a:cubicBezTo>
                    <a:pt x="108645" y="53578"/>
                    <a:pt x="109729" y="57269"/>
                    <a:pt x="111395" y="60853"/>
                  </a:cubicBezTo>
                  <a:cubicBezTo>
                    <a:pt x="112312" y="62853"/>
                    <a:pt x="113884" y="64508"/>
                    <a:pt x="116027" y="65841"/>
                  </a:cubicBezTo>
                  <a:cubicBezTo>
                    <a:pt x="119680" y="68116"/>
                    <a:pt x="123845" y="69071"/>
                    <a:pt x="128329" y="69071"/>
                  </a:cubicBezTo>
                  <a:cubicBezTo>
                    <a:pt x="129267" y="69071"/>
                    <a:pt x="130219" y="69029"/>
                    <a:pt x="131184" y="68949"/>
                  </a:cubicBezTo>
                  <a:cubicBezTo>
                    <a:pt x="135160" y="68627"/>
                    <a:pt x="139089" y="67985"/>
                    <a:pt x="143114" y="67806"/>
                  </a:cubicBezTo>
                  <a:cubicBezTo>
                    <a:pt x="144014" y="67768"/>
                    <a:pt x="144914" y="67747"/>
                    <a:pt x="145812" y="67747"/>
                  </a:cubicBezTo>
                  <a:cubicBezTo>
                    <a:pt x="147978" y="67747"/>
                    <a:pt x="150136" y="67869"/>
                    <a:pt x="152281" y="68163"/>
                  </a:cubicBezTo>
                  <a:cubicBezTo>
                    <a:pt x="155056" y="68532"/>
                    <a:pt x="157711" y="69247"/>
                    <a:pt x="160354" y="69997"/>
                  </a:cubicBezTo>
                  <a:lnTo>
                    <a:pt x="160354" y="64567"/>
                  </a:lnTo>
                  <a:cubicBezTo>
                    <a:pt x="159866" y="64401"/>
                    <a:pt x="159342" y="64270"/>
                    <a:pt x="158830" y="64163"/>
                  </a:cubicBezTo>
                  <a:cubicBezTo>
                    <a:pt x="154722" y="63282"/>
                    <a:pt x="150507" y="62996"/>
                    <a:pt x="146245" y="62877"/>
                  </a:cubicBezTo>
                  <a:cubicBezTo>
                    <a:pt x="143769" y="62805"/>
                    <a:pt x="141292" y="62865"/>
                    <a:pt x="138804" y="62793"/>
                  </a:cubicBezTo>
                  <a:cubicBezTo>
                    <a:pt x="135410" y="62686"/>
                    <a:pt x="132172" y="62174"/>
                    <a:pt x="129088" y="61091"/>
                  </a:cubicBezTo>
                  <a:cubicBezTo>
                    <a:pt x="127469" y="60531"/>
                    <a:pt x="126112" y="59686"/>
                    <a:pt x="125111" y="58555"/>
                  </a:cubicBezTo>
                  <a:cubicBezTo>
                    <a:pt x="123552" y="56769"/>
                    <a:pt x="122611" y="54781"/>
                    <a:pt x="121956" y="52733"/>
                  </a:cubicBezTo>
                  <a:cubicBezTo>
                    <a:pt x="121563" y="51483"/>
                    <a:pt x="121444" y="50220"/>
                    <a:pt x="121301" y="48946"/>
                  </a:cubicBezTo>
                  <a:cubicBezTo>
                    <a:pt x="121194" y="47863"/>
                    <a:pt x="121182" y="46791"/>
                    <a:pt x="121278" y="45708"/>
                  </a:cubicBezTo>
                  <a:cubicBezTo>
                    <a:pt x="121420" y="43839"/>
                    <a:pt x="121587" y="42005"/>
                    <a:pt x="121790" y="40136"/>
                  </a:cubicBezTo>
                  <a:cubicBezTo>
                    <a:pt x="121956" y="38695"/>
                    <a:pt x="122087" y="37255"/>
                    <a:pt x="122266" y="35790"/>
                  </a:cubicBezTo>
                  <a:cubicBezTo>
                    <a:pt x="122480" y="34064"/>
                    <a:pt x="122659" y="32337"/>
                    <a:pt x="122766" y="30599"/>
                  </a:cubicBezTo>
                  <a:cubicBezTo>
                    <a:pt x="122968" y="27420"/>
                    <a:pt x="122373" y="24301"/>
                    <a:pt x="121266" y="21253"/>
                  </a:cubicBezTo>
                  <a:cubicBezTo>
                    <a:pt x="120468" y="19121"/>
                    <a:pt x="119515" y="17062"/>
                    <a:pt x="118134" y="15109"/>
                  </a:cubicBezTo>
                  <a:cubicBezTo>
                    <a:pt x="116765" y="13204"/>
                    <a:pt x="114860" y="11620"/>
                    <a:pt x="112741" y="10180"/>
                  </a:cubicBezTo>
                  <a:cubicBezTo>
                    <a:pt x="110336" y="8513"/>
                    <a:pt x="107716" y="7120"/>
                    <a:pt x="104835" y="5953"/>
                  </a:cubicBezTo>
                  <a:cubicBezTo>
                    <a:pt x="100013" y="4024"/>
                    <a:pt x="94870" y="2750"/>
                    <a:pt x="89571" y="1857"/>
                  </a:cubicBezTo>
                  <a:cubicBezTo>
                    <a:pt x="85976" y="1250"/>
                    <a:pt x="82392" y="643"/>
                    <a:pt x="787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0"/>
            <p:cNvSpPr/>
            <p:nvPr/>
          </p:nvSpPr>
          <p:spPr>
            <a:xfrm>
              <a:off x="1153" y="3352359"/>
              <a:ext cx="2399200" cy="1789564"/>
            </a:xfrm>
            <a:custGeom>
              <a:avLst/>
              <a:gdLst/>
              <a:ahLst/>
              <a:cxnLst/>
              <a:rect l="l" t="t" r="r" b="b"/>
              <a:pathLst>
                <a:path w="74975" h="55937" extrusionOk="0">
                  <a:moveTo>
                    <a:pt x="0" y="1"/>
                  </a:moveTo>
                  <a:lnTo>
                    <a:pt x="0" y="17265"/>
                  </a:lnTo>
                  <a:cubicBezTo>
                    <a:pt x="631" y="17360"/>
                    <a:pt x="1251" y="17467"/>
                    <a:pt x="1882" y="17539"/>
                  </a:cubicBezTo>
                  <a:cubicBezTo>
                    <a:pt x="5227" y="17896"/>
                    <a:pt x="8609" y="17872"/>
                    <a:pt x="11954" y="18063"/>
                  </a:cubicBezTo>
                  <a:cubicBezTo>
                    <a:pt x="14252" y="18194"/>
                    <a:pt x="16526" y="18396"/>
                    <a:pt x="18753" y="18825"/>
                  </a:cubicBezTo>
                  <a:cubicBezTo>
                    <a:pt x="22110" y="19456"/>
                    <a:pt x="25170" y="20575"/>
                    <a:pt x="28123" y="21932"/>
                  </a:cubicBezTo>
                  <a:cubicBezTo>
                    <a:pt x="31933" y="23682"/>
                    <a:pt x="35243" y="25814"/>
                    <a:pt x="37684" y="28683"/>
                  </a:cubicBezTo>
                  <a:cubicBezTo>
                    <a:pt x="39767" y="31160"/>
                    <a:pt x="40696" y="33827"/>
                    <a:pt x="40386" y="36720"/>
                  </a:cubicBezTo>
                  <a:cubicBezTo>
                    <a:pt x="40208" y="38434"/>
                    <a:pt x="39744" y="40113"/>
                    <a:pt x="39446" y="41828"/>
                  </a:cubicBezTo>
                  <a:cubicBezTo>
                    <a:pt x="39053" y="44078"/>
                    <a:pt x="39196" y="46304"/>
                    <a:pt x="40208" y="48435"/>
                  </a:cubicBezTo>
                  <a:cubicBezTo>
                    <a:pt x="41720" y="51638"/>
                    <a:pt x="44458" y="54067"/>
                    <a:pt x="48018" y="55936"/>
                  </a:cubicBezTo>
                  <a:lnTo>
                    <a:pt x="74974" y="55936"/>
                  </a:lnTo>
                  <a:cubicBezTo>
                    <a:pt x="72212" y="54627"/>
                    <a:pt x="69616" y="53174"/>
                    <a:pt x="67330" y="51388"/>
                  </a:cubicBezTo>
                  <a:cubicBezTo>
                    <a:pt x="65449" y="49912"/>
                    <a:pt x="63854" y="48293"/>
                    <a:pt x="62377" y="46566"/>
                  </a:cubicBezTo>
                  <a:cubicBezTo>
                    <a:pt x="59258" y="42935"/>
                    <a:pt x="56972" y="39030"/>
                    <a:pt x="56007" y="34731"/>
                  </a:cubicBezTo>
                  <a:cubicBezTo>
                    <a:pt x="55174" y="31052"/>
                    <a:pt x="54222" y="27409"/>
                    <a:pt x="52948" y="23825"/>
                  </a:cubicBezTo>
                  <a:cubicBezTo>
                    <a:pt x="51888" y="20861"/>
                    <a:pt x="50840" y="17896"/>
                    <a:pt x="48995" y="15146"/>
                  </a:cubicBezTo>
                  <a:cubicBezTo>
                    <a:pt x="47840" y="13407"/>
                    <a:pt x="46471" y="11788"/>
                    <a:pt x="44637" y="10419"/>
                  </a:cubicBezTo>
                  <a:cubicBezTo>
                    <a:pt x="42053" y="8490"/>
                    <a:pt x="38922" y="7240"/>
                    <a:pt x="35481" y="6395"/>
                  </a:cubicBezTo>
                  <a:cubicBezTo>
                    <a:pt x="32254" y="5609"/>
                    <a:pt x="28885" y="5549"/>
                    <a:pt x="25563" y="5442"/>
                  </a:cubicBezTo>
                  <a:cubicBezTo>
                    <a:pt x="23027" y="5371"/>
                    <a:pt x="20515" y="5264"/>
                    <a:pt x="18015" y="5002"/>
                  </a:cubicBezTo>
                  <a:cubicBezTo>
                    <a:pt x="14383" y="4609"/>
                    <a:pt x="10811" y="4025"/>
                    <a:pt x="7394" y="2989"/>
                  </a:cubicBezTo>
                  <a:cubicBezTo>
                    <a:pt x="4799" y="2180"/>
                    <a:pt x="2358" y="11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0"/>
            <p:cNvSpPr/>
            <p:nvPr/>
          </p:nvSpPr>
          <p:spPr>
            <a:xfrm>
              <a:off x="1153" y="2982142"/>
              <a:ext cx="3253376" cy="2159782"/>
            </a:xfrm>
            <a:custGeom>
              <a:avLst/>
              <a:gdLst/>
              <a:ahLst/>
              <a:cxnLst/>
              <a:rect l="l" t="t" r="r" b="b"/>
              <a:pathLst>
                <a:path w="101668" h="67509" extrusionOk="0">
                  <a:moveTo>
                    <a:pt x="0" y="0"/>
                  </a:moveTo>
                  <a:lnTo>
                    <a:pt x="0" y="11001"/>
                  </a:lnTo>
                  <a:cubicBezTo>
                    <a:pt x="1346" y="11668"/>
                    <a:pt x="2715" y="12299"/>
                    <a:pt x="4108" y="12883"/>
                  </a:cubicBezTo>
                  <a:cubicBezTo>
                    <a:pt x="10133" y="15359"/>
                    <a:pt x="16729" y="16169"/>
                    <a:pt x="23444" y="16538"/>
                  </a:cubicBezTo>
                  <a:cubicBezTo>
                    <a:pt x="25468" y="16657"/>
                    <a:pt x="27504" y="16669"/>
                    <a:pt x="29552" y="16752"/>
                  </a:cubicBezTo>
                  <a:cubicBezTo>
                    <a:pt x="32588" y="16847"/>
                    <a:pt x="35481" y="17359"/>
                    <a:pt x="38255" y="18264"/>
                  </a:cubicBezTo>
                  <a:cubicBezTo>
                    <a:pt x="40994" y="19157"/>
                    <a:pt x="43482" y="20360"/>
                    <a:pt x="45518" y="22015"/>
                  </a:cubicBezTo>
                  <a:cubicBezTo>
                    <a:pt x="47733" y="23801"/>
                    <a:pt x="49388" y="25884"/>
                    <a:pt x="50566" y="28158"/>
                  </a:cubicBezTo>
                  <a:cubicBezTo>
                    <a:pt x="53067" y="33016"/>
                    <a:pt x="54686" y="38076"/>
                    <a:pt x="55865" y="43196"/>
                  </a:cubicBezTo>
                  <a:cubicBezTo>
                    <a:pt x="56853" y="47506"/>
                    <a:pt x="58139" y="51733"/>
                    <a:pt x="61068" y="55578"/>
                  </a:cubicBezTo>
                  <a:cubicBezTo>
                    <a:pt x="63008" y="58126"/>
                    <a:pt x="65116" y="60567"/>
                    <a:pt x="67830" y="62674"/>
                  </a:cubicBezTo>
                  <a:cubicBezTo>
                    <a:pt x="70295" y="64591"/>
                    <a:pt x="73152" y="66163"/>
                    <a:pt x="76177" y="67508"/>
                  </a:cubicBezTo>
                  <a:lnTo>
                    <a:pt x="101668" y="67508"/>
                  </a:lnTo>
                  <a:cubicBezTo>
                    <a:pt x="98429" y="66735"/>
                    <a:pt x="95167" y="65996"/>
                    <a:pt x="92036" y="64984"/>
                  </a:cubicBezTo>
                  <a:cubicBezTo>
                    <a:pt x="87273" y="63448"/>
                    <a:pt x="83058" y="61317"/>
                    <a:pt x="79391" y="58579"/>
                  </a:cubicBezTo>
                  <a:cubicBezTo>
                    <a:pt x="76320" y="56305"/>
                    <a:pt x="73617" y="53792"/>
                    <a:pt x="71188" y="51114"/>
                  </a:cubicBezTo>
                  <a:cubicBezTo>
                    <a:pt x="68592" y="48256"/>
                    <a:pt x="66544" y="45208"/>
                    <a:pt x="65532" y="41791"/>
                  </a:cubicBezTo>
                  <a:cubicBezTo>
                    <a:pt x="64747" y="39136"/>
                    <a:pt x="64604" y="36421"/>
                    <a:pt x="64425" y="33730"/>
                  </a:cubicBezTo>
                  <a:cubicBezTo>
                    <a:pt x="64294" y="31575"/>
                    <a:pt x="64211" y="29408"/>
                    <a:pt x="63687" y="27289"/>
                  </a:cubicBezTo>
                  <a:cubicBezTo>
                    <a:pt x="63056" y="24729"/>
                    <a:pt x="62127" y="22241"/>
                    <a:pt x="60044" y="20098"/>
                  </a:cubicBezTo>
                  <a:cubicBezTo>
                    <a:pt x="58746" y="18752"/>
                    <a:pt x="57186" y="17609"/>
                    <a:pt x="55543" y="16526"/>
                  </a:cubicBezTo>
                  <a:cubicBezTo>
                    <a:pt x="52698" y="14633"/>
                    <a:pt x="49638" y="13014"/>
                    <a:pt x="46090" y="12002"/>
                  </a:cubicBezTo>
                  <a:cubicBezTo>
                    <a:pt x="41622" y="10729"/>
                    <a:pt x="37019" y="10138"/>
                    <a:pt x="32314" y="10138"/>
                  </a:cubicBezTo>
                  <a:cubicBezTo>
                    <a:pt x="31251" y="10138"/>
                    <a:pt x="30184" y="10168"/>
                    <a:pt x="29111" y="10228"/>
                  </a:cubicBezTo>
                  <a:cubicBezTo>
                    <a:pt x="27165" y="10330"/>
                    <a:pt x="25226" y="10498"/>
                    <a:pt x="23266" y="10498"/>
                  </a:cubicBezTo>
                  <a:cubicBezTo>
                    <a:pt x="22720" y="10498"/>
                    <a:pt x="22172" y="10485"/>
                    <a:pt x="21622" y="10454"/>
                  </a:cubicBezTo>
                  <a:cubicBezTo>
                    <a:pt x="20003" y="10347"/>
                    <a:pt x="18396" y="10180"/>
                    <a:pt x="16884" y="9763"/>
                  </a:cubicBezTo>
                  <a:cubicBezTo>
                    <a:pt x="12621" y="8596"/>
                    <a:pt x="8871" y="6763"/>
                    <a:pt x="5608" y="4382"/>
                  </a:cubicBezTo>
                  <a:cubicBezTo>
                    <a:pt x="3679" y="2965"/>
                    <a:pt x="1774" y="153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0"/>
            <p:cNvSpPr/>
            <p:nvPr/>
          </p:nvSpPr>
          <p:spPr>
            <a:xfrm>
              <a:off x="8036449" y="1145"/>
              <a:ext cx="1106816" cy="1689748"/>
            </a:xfrm>
            <a:custGeom>
              <a:avLst/>
              <a:gdLst/>
              <a:ahLst/>
              <a:cxnLst/>
              <a:rect l="l" t="t" r="r" b="b"/>
              <a:pathLst>
                <a:path w="34588" h="52817" extrusionOk="0">
                  <a:moveTo>
                    <a:pt x="0" y="0"/>
                  </a:moveTo>
                  <a:cubicBezTo>
                    <a:pt x="1977" y="1738"/>
                    <a:pt x="3453" y="3691"/>
                    <a:pt x="4263" y="5953"/>
                  </a:cubicBezTo>
                  <a:cubicBezTo>
                    <a:pt x="5013" y="8084"/>
                    <a:pt x="5346" y="10251"/>
                    <a:pt x="5644" y="12442"/>
                  </a:cubicBezTo>
                  <a:cubicBezTo>
                    <a:pt x="5965" y="14859"/>
                    <a:pt x="5930" y="17252"/>
                    <a:pt x="6001" y="19657"/>
                  </a:cubicBezTo>
                  <a:cubicBezTo>
                    <a:pt x="6132" y="23908"/>
                    <a:pt x="5918" y="28158"/>
                    <a:pt x="6418" y="32397"/>
                  </a:cubicBezTo>
                  <a:cubicBezTo>
                    <a:pt x="6727" y="35100"/>
                    <a:pt x="7358" y="37743"/>
                    <a:pt x="8549" y="40291"/>
                  </a:cubicBezTo>
                  <a:cubicBezTo>
                    <a:pt x="9382" y="42089"/>
                    <a:pt x="10454" y="43803"/>
                    <a:pt x="12133" y="45256"/>
                  </a:cubicBezTo>
                  <a:cubicBezTo>
                    <a:pt x="15002" y="47744"/>
                    <a:pt x="18503" y="49589"/>
                    <a:pt x="22503" y="50863"/>
                  </a:cubicBezTo>
                  <a:cubicBezTo>
                    <a:pt x="25575" y="51840"/>
                    <a:pt x="28790" y="52399"/>
                    <a:pt x="32088" y="52685"/>
                  </a:cubicBezTo>
                  <a:cubicBezTo>
                    <a:pt x="32909" y="52756"/>
                    <a:pt x="33754" y="52804"/>
                    <a:pt x="34588" y="52816"/>
                  </a:cubicBezTo>
                  <a:lnTo>
                    <a:pt x="34588" y="35159"/>
                  </a:lnTo>
                  <a:cubicBezTo>
                    <a:pt x="33385" y="34421"/>
                    <a:pt x="32302" y="33623"/>
                    <a:pt x="31242" y="32778"/>
                  </a:cubicBezTo>
                  <a:cubicBezTo>
                    <a:pt x="29230" y="31147"/>
                    <a:pt x="27373" y="29444"/>
                    <a:pt x="25765" y="27575"/>
                  </a:cubicBezTo>
                  <a:cubicBezTo>
                    <a:pt x="23098" y="24467"/>
                    <a:pt x="21181" y="21086"/>
                    <a:pt x="19919" y="17490"/>
                  </a:cubicBezTo>
                  <a:cubicBezTo>
                    <a:pt x="18729" y="14085"/>
                    <a:pt x="18122" y="10608"/>
                    <a:pt x="18086" y="7084"/>
                  </a:cubicBezTo>
                  <a:cubicBezTo>
                    <a:pt x="18086" y="6417"/>
                    <a:pt x="18157" y="5739"/>
                    <a:pt x="18217" y="5072"/>
                  </a:cubicBezTo>
                  <a:cubicBezTo>
                    <a:pt x="18336" y="3381"/>
                    <a:pt x="18622" y="1679"/>
                    <a:pt x="19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0"/>
            <p:cNvSpPr/>
            <p:nvPr/>
          </p:nvSpPr>
          <p:spPr>
            <a:xfrm>
              <a:off x="1153" y="4166664"/>
              <a:ext cx="1055392" cy="976027"/>
            </a:xfrm>
            <a:custGeom>
              <a:avLst/>
              <a:gdLst/>
              <a:ahLst/>
              <a:cxnLst/>
              <a:rect l="l" t="t" r="r" b="b"/>
              <a:pathLst>
                <a:path w="32981" h="30508" extrusionOk="0">
                  <a:moveTo>
                    <a:pt x="10247" y="1"/>
                  </a:moveTo>
                  <a:cubicBezTo>
                    <a:pt x="10126" y="1"/>
                    <a:pt x="10004" y="2"/>
                    <a:pt x="9883" y="3"/>
                  </a:cubicBezTo>
                  <a:cubicBezTo>
                    <a:pt x="8525" y="27"/>
                    <a:pt x="7180" y="111"/>
                    <a:pt x="5835" y="289"/>
                  </a:cubicBezTo>
                  <a:cubicBezTo>
                    <a:pt x="3906" y="539"/>
                    <a:pt x="2025" y="873"/>
                    <a:pt x="239" y="1480"/>
                  </a:cubicBezTo>
                  <a:cubicBezTo>
                    <a:pt x="167" y="1516"/>
                    <a:pt x="96" y="1539"/>
                    <a:pt x="0" y="1551"/>
                  </a:cubicBezTo>
                  <a:lnTo>
                    <a:pt x="0" y="10719"/>
                  </a:lnTo>
                  <a:cubicBezTo>
                    <a:pt x="2778" y="10159"/>
                    <a:pt x="5574" y="9834"/>
                    <a:pt x="8430" y="9834"/>
                  </a:cubicBezTo>
                  <a:cubicBezTo>
                    <a:pt x="8794" y="9834"/>
                    <a:pt x="9159" y="9839"/>
                    <a:pt x="9525" y="9850"/>
                  </a:cubicBezTo>
                  <a:cubicBezTo>
                    <a:pt x="13812" y="9981"/>
                    <a:pt x="17205" y="11374"/>
                    <a:pt x="19896" y="13839"/>
                  </a:cubicBezTo>
                  <a:cubicBezTo>
                    <a:pt x="22408" y="16101"/>
                    <a:pt x="22908" y="18851"/>
                    <a:pt x="22896" y="21637"/>
                  </a:cubicBezTo>
                  <a:cubicBezTo>
                    <a:pt x="22872" y="24066"/>
                    <a:pt x="21920" y="26423"/>
                    <a:pt x="20586" y="28650"/>
                  </a:cubicBezTo>
                  <a:cubicBezTo>
                    <a:pt x="20217" y="29281"/>
                    <a:pt x="19801" y="29888"/>
                    <a:pt x="19384" y="30507"/>
                  </a:cubicBezTo>
                  <a:lnTo>
                    <a:pt x="32981" y="30507"/>
                  </a:lnTo>
                  <a:lnTo>
                    <a:pt x="32981" y="30483"/>
                  </a:lnTo>
                  <a:cubicBezTo>
                    <a:pt x="32064" y="28614"/>
                    <a:pt x="31397" y="26721"/>
                    <a:pt x="31492" y="24685"/>
                  </a:cubicBezTo>
                  <a:cubicBezTo>
                    <a:pt x="31576" y="23244"/>
                    <a:pt x="31695" y="21780"/>
                    <a:pt x="31778" y="20339"/>
                  </a:cubicBezTo>
                  <a:cubicBezTo>
                    <a:pt x="31957" y="17113"/>
                    <a:pt x="31588" y="13910"/>
                    <a:pt x="30683" y="10743"/>
                  </a:cubicBezTo>
                  <a:cubicBezTo>
                    <a:pt x="29826" y="7790"/>
                    <a:pt x="27766" y="5468"/>
                    <a:pt x="24623" y="3671"/>
                  </a:cubicBezTo>
                  <a:cubicBezTo>
                    <a:pt x="22837" y="2647"/>
                    <a:pt x="20824" y="1932"/>
                    <a:pt x="18729" y="1337"/>
                  </a:cubicBezTo>
                  <a:cubicBezTo>
                    <a:pt x="15996" y="548"/>
                    <a:pt x="13187" y="1"/>
                    <a:pt x="10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0"/>
            <p:cNvSpPr/>
            <p:nvPr/>
          </p:nvSpPr>
          <p:spPr>
            <a:xfrm>
              <a:off x="8637665" y="1145"/>
              <a:ext cx="505600" cy="1105789"/>
            </a:xfrm>
            <a:custGeom>
              <a:avLst/>
              <a:gdLst/>
              <a:ahLst/>
              <a:cxnLst/>
              <a:rect l="l" t="t" r="r" b="b"/>
              <a:pathLst>
                <a:path w="15800" h="34564" extrusionOk="0">
                  <a:moveTo>
                    <a:pt x="893" y="0"/>
                  </a:moveTo>
                  <a:cubicBezTo>
                    <a:pt x="322" y="2274"/>
                    <a:pt x="24" y="4572"/>
                    <a:pt x="24" y="6906"/>
                  </a:cubicBezTo>
                  <a:cubicBezTo>
                    <a:pt x="0" y="9870"/>
                    <a:pt x="322" y="12799"/>
                    <a:pt x="1191" y="15704"/>
                  </a:cubicBezTo>
                  <a:cubicBezTo>
                    <a:pt x="2286" y="19455"/>
                    <a:pt x="4072" y="22991"/>
                    <a:pt x="6668" y="26313"/>
                  </a:cubicBezTo>
                  <a:cubicBezTo>
                    <a:pt x="8704" y="28920"/>
                    <a:pt x="11276" y="31206"/>
                    <a:pt x="14062" y="33385"/>
                  </a:cubicBezTo>
                  <a:cubicBezTo>
                    <a:pt x="14597" y="33802"/>
                    <a:pt x="15193" y="34207"/>
                    <a:pt x="15800" y="34564"/>
                  </a:cubicBezTo>
                  <a:lnTo>
                    <a:pt x="158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0"/>
            <p:cNvSpPr/>
            <p:nvPr/>
          </p:nvSpPr>
          <p:spPr>
            <a:xfrm>
              <a:off x="769" y="3919554"/>
              <a:ext cx="1503456" cy="1222753"/>
            </a:xfrm>
            <a:custGeom>
              <a:avLst/>
              <a:gdLst/>
              <a:ahLst/>
              <a:cxnLst/>
              <a:rect l="l" t="t" r="r" b="b"/>
              <a:pathLst>
                <a:path w="46983" h="38220" extrusionOk="0">
                  <a:moveTo>
                    <a:pt x="1" y="0"/>
                  </a:moveTo>
                  <a:lnTo>
                    <a:pt x="1" y="8775"/>
                  </a:lnTo>
                  <a:lnTo>
                    <a:pt x="12" y="8775"/>
                  </a:lnTo>
                  <a:cubicBezTo>
                    <a:pt x="1822" y="8132"/>
                    <a:pt x="3751" y="7811"/>
                    <a:pt x="5716" y="7573"/>
                  </a:cubicBezTo>
                  <a:cubicBezTo>
                    <a:pt x="7185" y="7385"/>
                    <a:pt x="8685" y="7234"/>
                    <a:pt x="10177" y="7234"/>
                  </a:cubicBezTo>
                  <a:cubicBezTo>
                    <a:pt x="10763" y="7234"/>
                    <a:pt x="11349" y="7257"/>
                    <a:pt x="11931" y="7311"/>
                  </a:cubicBezTo>
                  <a:cubicBezTo>
                    <a:pt x="16336" y="7716"/>
                    <a:pt x="20491" y="8775"/>
                    <a:pt x="24206" y="10633"/>
                  </a:cubicBezTo>
                  <a:cubicBezTo>
                    <a:pt x="27623" y="12347"/>
                    <a:pt x="30052" y="14681"/>
                    <a:pt x="31064" y="17764"/>
                  </a:cubicBezTo>
                  <a:cubicBezTo>
                    <a:pt x="31743" y="19884"/>
                    <a:pt x="32088" y="22027"/>
                    <a:pt x="32302" y="24206"/>
                  </a:cubicBezTo>
                  <a:cubicBezTo>
                    <a:pt x="32505" y="26313"/>
                    <a:pt x="32374" y="28420"/>
                    <a:pt x="32183" y="30516"/>
                  </a:cubicBezTo>
                  <a:cubicBezTo>
                    <a:pt x="31921" y="33195"/>
                    <a:pt x="32326" y="35767"/>
                    <a:pt x="33624" y="38219"/>
                  </a:cubicBezTo>
                  <a:lnTo>
                    <a:pt x="46983" y="38219"/>
                  </a:lnTo>
                  <a:cubicBezTo>
                    <a:pt x="45125" y="37183"/>
                    <a:pt x="43530" y="35933"/>
                    <a:pt x="42149" y="34505"/>
                  </a:cubicBezTo>
                  <a:cubicBezTo>
                    <a:pt x="39815" y="32111"/>
                    <a:pt x="38696" y="29433"/>
                    <a:pt x="38672" y="26468"/>
                  </a:cubicBezTo>
                  <a:cubicBezTo>
                    <a:pt x="38648" y="24384"/>
                    <a:pt x="39160" y="22348"/>
                    <a:pt x="39577" y="20289"/>
                  </a:cubicBezTo>
                  <a:cubicBezTo>
                    <a:pt x="39815" y="19146"/>
                    <a:pt x="39898" y="18003"/>
                    <a:pt x="39767" y="16848"/>
                  </a:cubicBezTo>
                  <a:cubicBezTo>
                    <a:pt x="39398" y="13657"/>
                    <a:pt x="37374" y="11049"/>
                    <a:pt x="34600" y="8716"/>
                  </a:cubicBezTo>
                  <a:cubicBezTo>
                    <a:pt x="32695" y="7085"/>
                    <a:pt x="30397" y="5858"/>
                    <a:pt x="27980" y="4703"/>
                  </a:cubicBezTo>
                  <a:cubicBezTo>
                    <a:pt x="25754" y="3656"/>
                    <a:pt x="23432" y="2739"/>
                    <a:pt x="20944" y="2072"/>
                  </a:cubicBezTo>
                  <a:cubicBezTo>
                    <a:pt x="16907" y="989"/>
                    <a:pt x="12716" y="762"/>
                    <a:pt x="8502" y="596"/>
                  </a:cubicBezTo>
                  <a:cubicBezTo>
                    <a:pt x="5656" y="500"/>
                    <a:pt x="2810" y="44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0"/>
            <p:cNvSpPr/>
            <p:nvPr/>
          </p:nvSpPr>
          <p:spPr>
            <a:xfrm>
              <a:off x="2669665" y="1145"/>
              <a:ext cx="6135680" cy="5141931"/>
            </a:xfrm>
            <a:custGeom>
              <a:avLst/>
              <a:gdLst/>
              <a:ahLst/>
              <a:cxnLst/>
              <a:rect l="l" t="t" r="r" b="b"/>
              <a:pathLst>
                <a:path w="191740" h="160723" extrusionOk="0">
                  <a:moveTo>
                    <a:pt x="1" y="0"/>
                  </a:moveTo>
                  <a:cubicBezTo>
                    <a:pt x="37" y="95"/>
                    <a:pt x="72" y="167"/>
                    <a:pt x="108" y="250"/>
                  </a:cubicBezTo>
                  <a:cubicBezTo>
                    <a:pt x="1358" y="3334"/>
                    <a:pt x="3120" y="6251"/>
                    <a:pt x="5001" y="9144"/>
                  </a:cubicBezTo>
                  <a:cubicBezTo>
                    <a:pt x="7966" y="13704"/>
                    <a:pt x="11645" y="17871"/>
                    <a:pt x="16479" y="21443"/>
                  </a:cubicBezTo>
                  <a:cubicBezTo>
                    <a:pt x="20313" y="24289"/>
                    <a:pt x="24659" y="26253"/>
                    <a:pt x="30112" y="26682"/>
                  </a:cubicBezTo>
                  <a:cubicBezTo>
                    <a:pt x="31018" y="26756"/>
                    <a:pt x="31916" y="26792"/>
                    <a:pt x="32809" y="26792"/>
                  </a:cubicBezTo>
                  <a:cubicBezTo>
                    <a:pt x="35775" y="26792"/>
                    <a:pt x="38669" y="26393"/>
                    <a:pt x="41506" y="25670"/>
                  </a:cubicBezTo>
                  <a:cubicBezTo>
                    <a:pt x="45280" y="24717"/>
                    <a:pt x="48888" y="23467"/>
                    <a:pt x="52484" y="22205"/>
                  </a:cubicBezTo>
                  <a:cubicBezTo>
                    <a:pt x="59425" y="19752"/>
                    <a:pt x="66557" y="17728"/>
                    <a:pt x="74224" y="16990"/>
                  </a:cubicBezTo>
                  <a:cubicBezTo>
                    <a:pt x="76613" y="16765"/>
                    <a:pt x="79007" y="16627"/>
                    <a:pt x="81406" y="16627"/>
                  </a:cubicBezTo>
                  <a:cubicBezTo>
                    <a:pt x="82559" y="16627"/>
                    <a:pt x="83713" y="16659"/>
                    <a:pt x="84869" y="16728"/>
                  </a:cubicBezTo>
                  <a:cubicBezTo>
                    <a:pt x="89333" y="16978"/>
                    <a:pt x="93620" y="17800"/>
                    <a:pt x="97739" y="19109"/>
                  </a:cubicBezTo>
                  <a:cubicBezTo>
                    <a:pt x="102156" y="20526"/>
                    <a:pt x="105907" y="22681"/>
                    <a:pt x="109503" y="25051"/>
                  </a:cubicBezTo>
                  <a:cubicBezTo>
                    <a:pt x="113384" y="27587"/>
                    <a:pt x="116146" y="30706"/>
                    <a:pt x="118051" y="34290"/>
                  </a:cubicBezTo>
                  <a:cubicBezTo>
                    <a:pt x="119754" y="37457"/>
                    <a:pt x="120325" y="40815"/>
                    <a:pt x="120444" y="44208"/>
                  </a:cubicBezTo>
                  <a:cubicBezTo>
                    <a:pt x="120552" y="47089"/>
                    <a:pt x="120230" y="49982"/>
                    <a:pt x="119730" y="52840"/>
                  </a:cubicBezTo>
                  <a:cubicBezTo>
                    <a:pt x="119278" y="55531"/>
                    <a:pt x="118682" y="58221"/>
                    <a:pt x="118051" y="60900"/>
                  </a:cubicBezTo>
                  <a:cubicBezTo>
                    <a:pt x="117039" y="65318"/>
                    <a:pt x="115968" y="69747"/>
                    <a:pt x="115646" y="74235"/>
                  </a:cubicBezTo>
                  <a:cubicBezTo>
                    <a:pt x="115420" y="77331"/>
                    <a:pt x="115682" y="80391"/>
                    <a:pt x="117254" y="83308"/>
                  </a:cubicBezTo>
                  <a:cubicBezTo>
                    <a:pt x="118861" y="86284"/>
                    <a:pt x="121695" y="88213"/>
                    <a:pt x="125850" y="88999"/>
                  </a:cubicBezTo>
                  <a:cubicBezTo>
                    <a:pt x="127707" y="89354"/>
                    <a:pt x="129578" y="89445"/>
                    <a:pt x="131464" y="89445"/>
                  </a:cubicBezTo>
                  <a:cubicBezTo>
                    <a:pt x="131985" y="89445"/>
                    <a:pt x="132506" y="89438"/>
                    <a:pt x="133029" y="89428"/>
                  </a:cubicBezTo>
                  <a:cubicBezTo>
                    <a:pt x="135744" y="89392"/>
                    <a:pt x="138423" y="89094"/>
                    <a:pt x="141126" y="88868"/>
                  </a:cubicBezTo>
                  <a:cubicBezTo>
                    <a:pt x="143864" y="88642"/>
                    <a:pt x="146602" y="88392"/>
                    <a:pt x="149365" y="88344"/>
                  </a:cubicBezTo>
                  <a:cubicBezTo>
                    <a:pt x="149611" y="88341"/>
                    <a:pt x="149856" y="88339"/>
                    <a:pt x="150102" y="88339"/>
                  </a:cubicBezTo>
                  <a:cubicBezTo>
                    <a:pt x="151591" y="88339"/>
                    <a:pt x="153072" y="88402"/>
                    <a:pt x="154544" y="88535"/>
                  </a:cubicBezTo>
                  <a:cubicBezTo>
                    <a:pt x="157651" y="88820"/>
                    <a:pt x="160509" y="89594"/>
                    <a:pt x="162914" y="91130"/>
                  </a:cubicBezTo>
                  <a:cubicBezTo>
                    <a:pt x="166045" y="93130"/>
                    <a:pt x="168367" y="95619"/>
                    <a:pt x="170094" y="98417"/>
                  </a:cubicBezTo>
                  <a:cubicBezTo>
                    <a:pt x="171987" y="101489"/>
                    <a:pt x="173296" y="104703"/>
                    <a:pt x="174380" y="107989"/>
                  </a:cubicBezTo>
                  <a:cubicBezTo>
                    <a:pt x="175297" y="110740"/>
                    <a:pt x="176106" y="113526"/>
                    <a:pt x="176809" y="116312"/>
                  </a:cubicBezTo>
                  <a:cubicBezTo>
                    <a:pt x="177630" y="119550"/>
                    <a:pt x="178345" y="122813"/>
                    <a:pt x="178987" y="126087"/>
                  </a:cubicBezTo>
                  <a:cubicBezTo>
                    <a:pt x="179607" y="129302"/>
                    <a:pt x="180261" y="132516"/>
                    <a:pt x="180952" y="135731"/>
                  </a:cubicBezTo>
                  <a:cubicBezTo>
                    <a:pt x="181500" y="138362"/>
                    <a:pt x="182155" y="140982"/>
                    <a:pt x="182964" y="143589"/>
                  </a:cubicBezTo>
                  <a:cubicBezTo>
                    <a:pt x="183583" y="145518"/>
                    <a:pt x="184262" y="147459"/>
                    <a:pt x="185024" y="149364"/>
                  </a:cubicBezTo>
                  <a:cubicBezTo>
                    <a:pt x="186060" y="152031"/>
                    <a:pt x="187191" y="154662"/>
                    <a:pt x="188596" y="157222"/>
                  </a:cubicBezTo>
                  <a:cubicBezTo>
                    <a:pt x="189239" y="158400"/>
                    <a:pt x="189929" y="159555"/>
                    <a:pt x="190620" y="160722"/>
                  </a:cubicBezTo>
                  <a:lnTo>
                    <a:pt x="191739" y="160722"/>
                  </a:lnTo>
                  <a:cubicBezTo>
                    <a:pt x="190822" y="159305"/>
                    <a:pt x="189977" y="157877"/>
                    <a:pt x="189251" y="156400"/>
                  </a:cubicBezTo>
                  <a:cubicBezTo>
                    <a:pt x="186584" y="151030"/>
                    <a:pt x="184476" y="145566"/>
                    <a:pt x="183012" y="139958"/>
                  </a:cubicBezTo>
                  <a:cubicBezTo>
                    <a:pt x="182047" y="136243"/>
                    <a:pt x="181345" y="132492"/>
                    <a:pt x="180571" y="128754"/>
                  </a:cubicBezTo>
                  <a:cubicBezTo>
                    <a:pt x="179892" y="125373"/>
                    <a:pt x="179238" y="121991"/>
                    <a:pt x="178428" y="118634"/>
                  </a:cubicBezTo>
                  <a:cubicBezTo>
                    <a:pt x="177202" y="113514"/>
                    <a:pt x="175868" y="108418"/>
                    <a:pt x="173784" y="103453"/>
                  </a:cubicBezTo>
                  <a:cubicBezTo>
                    <a:pt x="172213" y="99667"/>
                    <a:pt x="170141" y="96095"/>
                    <a:pt x="166795" y="92976"/>
                  </a:cubicBezTo>
                  <a:cubicBezTo>
                    <a:pt x="163378" y="89809"/>
                    <a:pt x="159116" y="87999"/>
                    <a:pt x="153722" y="87689"/>
                  </a:cubicBezTo>
                  <a:cubicBezTo>
                    <a:pt x="152623" y="87628"/>
                    <a:pt x="151526" y="87601"/>
                    <a:pt x="150431" y="87601"/>
                  </a:cubicBezTo>
                  <a:cubicBezTo>
                    <a:pt x="147040" y="87601"/>
                    <a:pt x="143661" y="87860"/>
                    <a:pt x="140268" y="88166"/>
                  </a:cubicBezTo>
                  <a:cubicBezTo>
                    <a:pt x="137396" y="88424"/>
                    <a:pt x="134536" y="88724"/>
                    <a:pt x="131654" y="88724"/>
                  </a:cubicBezTo>
                  <a:cubicBezTo>
                    <a:pt x="130426" y="88724"/>
                    <a:pt x="129195" y="88670"/>
                    <a:pt x="127957" y="88535"/>
                  </a:cubicBezTo>
                  <a:cubicBezTo>
                    <a:pt x="123826" y="88094"/>
                    <a:pt x="120564" y="86677"/>
                    <a:pt x="118647" y="83760"/>
                  </a:cubicBezTo>
                  <a:cubicBezTo>
                    <a:pt x="117242" y="81617"/>
                    <a:pt x="116754" y="79343"/>
                    <a:pt x="116634" y="76986"/>
                  </a:cubicBezTo>
                  <a:cubicBezTo>
                    <a:pt x="116456" y="73295"/>
                    <a:pt x="117170" y="69687"/>
                    <a:pt x="117897" y="66056"/>
                  </a:cubicBezTo>
                  <a:cubicBezTo>
                    <a:pt x="118694" y="62198"/>
                    <a:pt x="119730" y="58388"/>
                    <a:pt x="120421" y="54519"/>
                  </a:cubicBezTo>
                  <a:cubicBezTo>
                    <a:pt x="121195" y="50256"/>
                    <a:pt x="121718" y="46018"/>
                    <a:pt x="121254" y="41708"/>
                  </a:cubicBezTo>
                  <a:cubicBezTo>
                    <a:pt x="120814" y="37600"/>
                    <a:pt x="119290" y="33766"/>
                    <a:pt x="116527" y="30218"/>
                  </a:cubicBezTo>
                  <a:cubicBezTo>
                    <a:pt x="114313" y="27361"/>
                    <a:pt x="111265" y="25110"/>
                    <a:pt x="107943" y="23015"/>
                  </a:cubicBezTo>
                  <a:cubicBezTo>
                    <a:pt x="102145" y="19360"/>
                    <a:pt x="95537" y="17074"/>
                    <a:pt x="88071" y="16228"/>
                  </a:cubicBezTo>
                  <a:cubicBezTo>
                    <a:pt x="85789" y="15967"/>
                    <a:pt x="83506" y="15847"/>
                    <a:pt x="81226" y="15847"/>
                  </a:cubicBezTo>
                  <a:cubicBezTo>
                    <a:pt x="77584" y="15847"/>
                    <a:pt x="73948" y="16153"/>
                    <a:pt x="70331" y="16681"/>
                  </a:cubicBezTo>
                  <a:cubicBezTo>
                    <a:pt x="66104" y="17312"/>
                    <a:pt x="62032" y="18347"/>
                    <a:pt x="58032" y="19526"/>
                  </a:cubicBezTo>
                  <a:cubicBezTo>
                    <a:pt x="53936" y="20729"/>
                    <a:pt x="50031" y="22265"/>
                    <a:pt x="45983" y="23551"/>
                  </a:cubicBezTo>
                  <a:cubicBezTo>
                    <a:pt x="42078" y="24777"/>
                    <a:pt x="38113" y="25872"/>
                    <a:pt x="33803" y="26003"/>
                  </a:cubicBezTo>
                  <a:cubicBezTo>
                    <a:pt x="33440" y="26014"/>
                    <a:pt x="33079" y="26020"/>
                    <a:pt x="32721" y="26020"/>
                  </a:cubicBezTo>
                  <a:cubicBezTo>
                    <a:pt x="27703" y="26020"/>
                    <a:pt x="23193" y="24917"/>
                    <a:pt x="19337" y="22372"/>
                  </a:cubicBezTo>
                  <a:cubicBezTo>
                    <a:pt x="14610" y="19264"/>
                    <a:pt x="10681" y="15657"/>
                    <a:pt x="7740" y="11442"/>
                  </a:cubicBezTo>
                  <a:cubicBezTo>
                    <a:pt x="5156" y="7739"/>
                    <a:pt x="2727" y="3989"/>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0"/>
            <p:cNvSpPr/>
            <p:nvPr/>
          </p:nvSpPr>
          <p:spPr>
            <a:xfrm>
              <a:off x="4961" y="1145"/>
              <a:ext cx="6402752" cy="5142314"/>
            </a:xfrm>
            <a:custGeom>
              <a:avLst/>
              <a:gdLst/>
              <a:ahLst/>
              <a:cxnLst/>
              <a:rect l="l" t="t" r="r" b="b"/>
              <a:pathLst>
                <a:path w="200086" h="160735" extrusionOk="0">
                  <a:moveTo>
                    <a:pt x="1" y="0"/>
                  </a:moveTo>
                  <a:cubicBezTo>
                    <a:pt x="1155" y="548"/>
                    <a:pt x="2298" y="1060"/>
                    <a:pt x="3489" y="1500"/>
                  </a:cubicBezTo>
                  <a:cubicBezTo>
                    <a:pt x="9573" y="3822"/>
                    <a:pt x="16038" y="5358"/>
                    <a:pt x="22527" y="6822"/>
                  </a:cubicBezTo>
                  <a:cubicBezTo>
                    <a:pt x="26694" y="7751"/>
                    <a:pt x="30707" y="8906"/>
                    <a:pt x="34160" y="10989"/>
                  </a:cubicBezTo>
                  <a:cubicBezTo>
                    <a:pt x="36779" y="12573"/>
                    <a:pt x="39053" y="14418"/>
                    <a:pt x="41315" y="16300"/>
                  </a:cubicBezTo>
                  <a:cubicBezTo>
                    <a:pt x="43268" y="17907"/>
                    <a:pt x="44970" y="19645"/>
                    <a:pt x="46375" y="21562"/>
                  </a:cubicBezTo>
                  <a:cubicBezTo>
                    <a:pt x="49138" y="25301"/>
                    <a:pt x="49995" y="29361"/>
                    <a:pt x="50293" y="33564"/>
                  </a:cubicBezTo>
                  <a:cubicBezTo>
                    <a:pt x="50423" y="35457"/>
                    <a:pt x="50638" y="37338"/>
                    <a:pt x="51257" y="39183"/>
                  </a:cubicBezTo>
                  <a:cubicBezTo>
                    <a:pt x="52257" y="42089"/>
                    <a:pt x="54436" y="44470"/>
                    <a:pt x="56960" y="46708"/>
                  </a:cubicBezTo>
                  <a:cubicBezTo>
                    <a:pt x="60472" y="49816"/>
                    <a:pt x="64866" y="52006"/>
                    <a:pt x="69676" y="53816"/>
                  </a:cubicBezTo>
                  <a:cubicBezTo>
                    <a:pt x="75046" y="55840"/>
                    <a:pt x="80630" y="57150"/>
                    <a:pt x="86666" y="57269"/>
                  </a:cubicBezTo>
                  <a:cubicBezTo>
                    <a:pt x="88986" y="57313"/>
                    <a:pt x="91302" y="57337"/>
                    <a:pt x="93617" y="57337"/>
                  </a:cubicBezTo>
                  <a:cubicBezTo>
                    <a:pt x="96875" y="57337"/>
                    <a:pt x="100130" y="57290"/>
                    <a:pt x="103394" y="57186"/>
                  </a:cubicBezTo>
                  <a:cubicBezTo>
                    <a:pt x="104153" y="57160"/>
                    <a:pt x="104910" y="57147"/>
                    <a:pt x="105664" y="57147"/>
                  </a:cubicBezTo>
                  <a:cubicBezTo>
                    <a:pt x="110174" y="57147"/>
                    <a:pt x="114598" y="57608"/>
                    <a:pt x="118944" y="58567"/>
                  </a:cubicBezTo>
                  <a:cubicBezTo>
                    <a:pt x="126659" y="60257"/>
                    <a:pt x="133148" y="63436"/>
                    <a:pt x="138256" y="68116"/>
                  </a:cubicBezTo>
                  <a:cubicBezTo>
                    <a:pt x="142959" y="72437"/>
                    <a:pt x="145221" y="77438"/>
                    <a:pt x="145102" y="83034"/>
                  </a:cubicBezTo>
                  <a:cubicBezTo>
                    <a:pt x="145066" y="84796"/>
                    <a:pt x="144709" y="86558"/>
                    <a:pt x="144209" y="88285"/>
                  </a:cubicBezTo>
                  <a:cubicBezTo>
                    <a:pt x="142923" y="92559"/>
                    <a:pt x="141185" y="96738"/>
                    <a:pt x="139601" y="100953"/>
                  </a:cubicBezTo>
                  <a:cubicBezTo>
                    <a:pt x="138446" y="104037"/>
                    <a:pt x="137363" y="107132"/>
                    <a:pt x="137101" y="110347"/>
                  </a:cubicBezTo>
                  <a:cubicBezTo>
                    <a:pt x="136887" y="113109"/>
                    <a:pt x="137565" y="115669"/>
                    <a:pt x="139685" y="118003"/>
                  </a:cubicBezTo>
                  <a:cubicBezTo>
                    <a:pt x="142399" y="121015"/>
                    <a:pt x="146078" y="123051"/>
                    <a:pt x="150412" y="124527"/>
                  </a:cubicBezTo>
                  <a:cubicBezTo>
                    <a:pt x="158806" y="127385"/>
                    <a:pt x="167629" y="129171"/>
                    <a:pt x="176594" y="130683"/>
                  </a:cubicBezTo>
                  <a:cubicBezTo>
                    <a:pt x="180166" y="131302"/>
                    <a:pt x="183714" y="131969"/>
                    <a:pt x="187131" y="133040"/>
                  </a:cubicBezTo>
                  <a:cubicBezTo>
                    <a:pt x="192108" y="134600"/>
                    <a:pt x="195477" y="137291"/>
                    <a:pt x="197097" y="141208"/>
                  </a:cubicBezTo>
                  <a:cubicBezTo>
                    <a:pt x="197882" y="143125"/>
                    <a:pt x="198347" y="145089"/>
                    <a:pt x="198656" y="147066"/>
                  </a:cubicBezTo>
                  <a:cubicBezTo>
                    <a:pt x="199121" y="150007"/>
                    <a:pt x="199216" y="152935"/>
                    <a:pt x="198644" y="155864"/>
                  </a:cubicBezTo>
                  <a:cubicBezTo>
                    <a:pt x="198335" y="157507"/>
                    <a:pt x="197811" y="159115"/>
                    <a:pt x="197323" y="160734"/>
                  </a:cubicBezTo>
                  <a:lnTo>
                    <a:pt x="198359" y="160734"/>
                  </a:lnTo>
                  <a:cubicBezTo>
                    <a:pt x="198382" y="160675"/>
                    <a:pt x="198406" y="160615"/>
                    <a:pt x="198418" y="160544"/>
                  </a:cubicBezTo>
                  <a:cubicBezTo>
                    <a:pt x="199394" y="157531"/>
                    <a:pt x="200085" y="154507"/>
                    <a:pt x="200026" y="151400"/>
                  </a:cubicBezTo>
                  <a:cubicBezTo>
                    <a:pt x="199930" y="148625"/>
                    <a:pt x="199537" y="145899"/>
                    <a:pt x="198811" y="143208"/>
                  </a:cubicBezTo>
                  <a:cubicBezTo>
                    <a:pt x="198168" y="140851"/>
                    <a:pt x="197108" y="138648"/>
                    <a:pt x="195192" y="136695"/>
                  </a:cubicBezTo>
                  <a:cubicBezTo>
                    <a:pt x="192882" y="134350"/>
                    <a:pt x="189750" y="132909"/>
                    <a:pt x="186190" y="131921"/>
                  </a:cubicBezTo>
                  <a:cubicBezTo>
                    <a:pt x="181749" y="130683"/>
                    <a:pt x="177118" y="129968"/>
                    <a:pt x="172522" y="129171"/>
                  </a:cubicBezTo>
                  <a:cubicBezTo>
                    <a:pt x="165319" y="127920"/>
                    <a:pt x="158294" y="126254"/>
                    <a:pt x="151496" y="124051"/>
                  </a:cubicBezTo>
                  <a:cubicBezTo>
                    <a:pt x="147602" y="122789"/>
                    <a:pt x="144102" y="121098"/>
                    <a:pt x="141423" y="118538"/>
                  </a:cubicBezTo>
                  <a:cubicBezTo>
                    <a:pt x="139101" y="116336"/>
                    <a:pt x="137875" y="113871"/>
                    <a:pt x="138018" y="111026"/>
                  </a:cubicBezTo>
                  <a:cubicBezTo>
                    <a:pt x="138149" y="108168"/>
                    <a:pt x="138970" y="105418"/>
                    <a:pt x="139958" y="102679"/>
                  </a:cubicBezTo>
                  <a:cubicBezTo>
                    <a:pt x="141387" y="98762"/>
                    <a:pt x="142971" y="94881"/>
                    <a:pt x="144364" y="90952"/>
                  </a:cubicBezTo>
                  <a:cubicBezTo>
                    <a:pt x="145495" y="87737"/>
                    <a:pt x="146233" y="84487"/>
                    <a:pt x="146019" y="81141"/>
                  </a:cubicBezTo>
                  <a:cubicBezTo>
                    <a:pt x="145638" y="75235"/>
                    <a:pt x="142506" y="70187"/>
                    <a:pt x="137149" y="65996"/>
                  </a:cubicBezTo>
                  <a:cubicBezTo>
                    <a:pt x="130422" y="60722"/>
                    <a:pt x="122123" y="57698"/>
                    <a:pt x="112503" y="56709"/>
                  </a:cubicBezTo>
                  <a:cubicBezTo>
                    <a:pt x="110222" y="56466"/>
                    <a:pt x="107942" y="56388"/>
                    <a:pt x="105662" y="56388"/>
                  </a:cubicBezTo>
                  <a:cubicBezTo>
                    <a:pt x="104370" y="56388"/>
                    <a:pt x="103079" y="56413"/>
                    <a:pt x="101787" y="56447"/>
                  </a:cubicBezTo>
                  <a:cubicBezTo>
                    <a:pt x="98934" y="56532"/>
                    <a:pt x="96081" y="56591"/>
                    <a:pt x="93226" y="56591"/>
                  </a:cubicBezTo>
                  <a:cubicBezTo>
                    <a:pt x="91255" y="56591"/>
                    <a:pt x="89283" y="56563"/>
                    <a:pt x="87309" y="56495"/>
                  </a:cubicBezTo>
                  <a:cubicBezTo>
                    <a:pt x="84654" y="56412"/>
                    <a:pt x="82023" y="56257"/>
                    <a:pt x="79439" y="55793"/>
                  </a:cubicBezTo>
                  <a:cubicBezTo>
                    <a:pt x="76046" y="55197"/>
                    <a:pt x="72902" y="54114"/>
                    <a:pt x="69795" y="52983"/>
                  </a:cubicBezTo>
                  <a:cubicBezTo>
                    <a:pt x="64509" y="51066"/>
                    <a:pt x="59913" y="48470"/>
                    <a:pt x="56341" y="44922"/>
                  </a:cubicBezTo>
                  <a:cubicBezTo>
                    <a:pt x="54222" y="42815"/>
                    <a:pt x="52531" y="40553"/>
                    <a:pt x="51900" y="37909"/>
                  </a:cubicBezTo>
                  <a:cubicBezTo>
                    <a:pt x="51400" y="35790"/>
                    <a:pt x="51305" y="33647"/>
                    <a:pt x="51078" y="31504"/>
                  </a:cubicBezTo>
                  <a:cubicBezTo>
                    <a:pt x="50662" y="27277"/>
                    <a:pt x="49161" y="23312"/>
                    <a:pt x="46113" y="19705"/>
                  </a:cubicBezTo>
                  <a:cubicBezTo>
                    <a:pt x="43911" y="17097"/>
                    <a:pt x="41065" y="14930"/>
                    <a:pt x="38243" y="12728"/>
                  </a:cubicBezTo>
                  <a:cubicBezTo>
                    <a:pt x="34612" y="9882"/>
                    <a:pt x="30326" y="7846"/>
                    <a:pt x="25325" y="6667"/>
                  </a:cubicBezTo>
                  <a:cubicBezTo>
                    <a:pt x="22087" y="5905"/>
                    <a:pt x="18836" y="5227"/>
                    <a:pt x="15633" y="4381"/>
                  </a:cubicBezTo>
                  <a:cubicBezTo>
                    <a:pt x="11109" y="3191"/>
                    <a:pt x="6585" y="2012"/>
                    <a:pt x="2406" y="191"/>
                  </a:cubicBezTo>
                  <a:cubicBezTo>
                    <a:pt x="2251" y="131"/>
                    <a:pt x="2108" y="60"/>
                    <a:pt x="1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0"/>
            <p:cNvSpPr/>
            <p:nvPr/>
          </p:nvSpPr>
          <p:spPr>
            <a:xfrm>
              <a:off x="2385057" y="1145"/>
              <a:ext cx="5265856" cy="5140395"/>
            </a:xfrm>
            <a:custGeom>
              <a:avLst/>
              <a:gdLst/>
              <a:ahLst/>
              <a:cxnLst/>
              <a:rect l="l" t="t" r="r" b="b"/>
              <a:pathLst>
                <a:path w="164558" h="160675" extrusionOk="0">
                  <a:moveTo>
                    <a:pt x="1" y="0"/>
                  </a:moveTo>
                  <a:cubicBezTo>
                    <a:pt x="2049" y="5346"/>
                    <a:pt x="4085" y="10668"/>
                    <a:pt x="6204" y="16002"/>
                  </a:cubicBezTo>
                  <a:cubicBezTo>
                    <a:pt x="7752" y="19895"/>
                    <a:pt x="9550" y="23705"/>
                    <a:pt x="12217" y="27277"/>
                  </a:cubicBezTo>
                  <a:cubicBezTo>
                    <a:pt x="16443" y="32968"/>
                    <a:pt x="22444" y="37088"/>
                    <a:pt x="30445" y="39576"/>
                  </a:cubicBezTo>
                  <a:cubicBezTo>
                    <a:pt x="33686" y="40581"/>
                    <a:pt x="36898" y="41101"/>
                    <a:pt x="40096" y="41101"/>
                  </a:cubicBezTo>
                  <a:cubicBezTo>
                    <a:pt x="43454" y="41101"/>
                    <a:pt x="46796" y="40527"/>
                    <a:pt x="50138" y="39338"/>
                  </a:cubicBezTo>
                  <a:cubicBezTo>
                    <a:pt x="53877" y="37993"/>
                    <a:pt x="57639" y="36719"/>
                    <a:pt x="61389" y="35385"/>
                  </a:cubicBezTo>
                  <a:cubicBezTo>
                    <a:pt x="65710" y="33860"/>
                    <a:pt x="70133" y="32911"/>
                    <a:pt x="74711" y="32911"/>
                  </a:cubicBezTo>
                  <a:cubicBezTo>
                    <a:pt x="76781" y="32911"/>
                    <a:pt x="78884" y="33105"/>
                    <a:pt x="81023" y="33528"/>
                  </a:cubicBezTo>
                  <a:cubicBezTo>
                    <a:pt x="90738" y="35445"/>
                    <a:pt x="97370" y="40017"/>
                    <a:pt x="100930" y="47089"/>
                  </a:cubicBezTo>
                  <a:cubicBezTo>
                    <a:pt x="102954" y="51102"/>
                    <a:pt x="103419" y="55352"/>
                    <a:pt x="103490" y="59603"/>
                  </a:cubicBezTo>
                  <a:cubicBezTo>
                    <a:pt x="103550" y="63424"/>
                    <a:pt x="102728" y="67175"/>
                    <a:pt x="101740" y="70913"/>
                  </a:cubicBezTo>
                  <a:cubicBezTo>
                    <a:pt x="100680" y="74902"/>
                    <a:pt x="99513" y="78879"/>
                    <a:pt x="99073" y="82939"/>
                  </a:cubicBezTo>
                  <a:cubicBezTo>
                    <a:pt x="98739" y="85832"/>
                    <a:pt x="99025" y="88666"/>
                    <a:pt x="100347" y="91404"/>
                  </a:cubicBezTo>
                  <a:cubicBezTo>
                    <a:pt x="103466" y="97869"/>
                    <a:pt x="109181" y="102584"/>
                    <a:pt x="117277" y="105656"/>
                  </a:cubicBezTo>
                  <a:cubicBezTo>
                    <a:pt x="120362" y="106824"/>
                    <a:pt x="123595" y="107602"/>
                    <a:pt x="127051" y="107602"/>
                  </a:cubicBezTo>
                  <a:cubicBezTo>
                    <a:pt x="127504" y="107602"/>
                    <a:pt x="127961" y="107588"/>
                    <a:pt x="128422" y="107561"/>
                  </a:cubicBezTo>
                  <a:cubicBezTo>
                    <a:pt x="130862" y="107418"/>
                    <a:pt x="133208" y="106942"/>
                    <a:pt x="135625" y="106668"/>
                  </a:cubicBezTo>
                  <a:cubicBezTo>
                    <a:pt x="137059" y="106490"/>
                    <a:pt x="138499" y="106318"/>
                    <a:pt x="139942" y="106318"/>
                  </a:cubicBezTo>
                  <a:cubicBezTo>
                    <a:pt x="140823" y="106318"/>
                    <a:pt x="141706" y="106382"/>
                    <a:pt x="142590" y="106549"/>
                  </a:cubicBezTo>
                  <a:cubicBezTo>
                    <a:pt x="145495" y="107096"/>
                    <a:pt x="147841" y="108335"/>
                    <a:pt x="149960" y="109894"/>
                  </a:cubicBezTo>
                  <a:cubicBezTo>
                    <a:pt x="152734" y="111942"/>
                    <a:pt x="154794" y="114383"/>
                    <a:pt x="156485" y="117002"/>
                  </a:cubicBezTo>
                  <a:cubicBezTo>
                    <a:pt x="158294" y="119777"/>
                    <a:pt x="160092" y="122563"/>
                    <a:pt x="161164" y="125551"/>
                  </a:cubicBezTo>
                  <a:cubicBezTo>
                    <a:pt x="162795" y="130123"/>
                    <a:pt x="163200" y="134790"/>
                    <a:pt x="163355" y="139481"/>
                  </a:cubicBezTo>
                  <a:cubicBezTo>
                    <a:pt x="163438" y="142101"/>
                    <a:pt x="163378" y="144720"/>
                    <a:pt x="163295" y="147351"/>
                  </a:cubicBezTo>
                  <a:cubicBezTo>
                    <a:pt x="163176" y="151257"/>
                    <a:pt x="163081" y="155150"/>
                    <a:pt x="163378" y="159031"/>
                  </a:cubicBezTo>
                  <a:cubicBezTo>
                    <a:pt x="163426" y="159591"/>
                    <a:pt x="163438" y="160127"/>
                    <a:pt x="163497" y="160675"/>
                  </a:cubicBezTo>
                  <a:lnTo>
                    <a:pt x="164510" y="160675"/>
                  </a:lnTo>
                  <a:cubicBezTo>
                    <a:pt x="164271" y="158650"/>
                    <a:pt x="164212" y="156614"/>
                    <a:pt x="164152" y="154567"/>
                  </a:cubicBezTo>
                  <a:cubicBezTo>
                    <a:pt x="164093" y="152173"/>
                    <a:pt x="164283" y="149780"/>
                    <a:pt x="164331" y="147375"/>
                  </a:cubicBezTo>
                  <a:cubicBezTo>
                    <a:pt x="164462" y="141398"/>
                    <a:pt x="164557" y="135433"/>
                    <a:pt x="163295" y="129516"/>
                  </a:cubicBezTo>
                  <a:cubicBezTo>
                    <a:pt x="162914" y="127766"/>
                    <a:pt x="162474" y="126027"/>
                    <a:pt x="161759" y="124349"/>
                  </a:cubicBezTo>
                  <a:cubicBezTo>
                    <a:pt x="160438" y="121217"/>
                    <a:pt x="158556" y="118288"/>
                    <a:pt x="156509" y="115407"/>
                  </a:cubicBezTo>
                  <a:cubicBezTo>
                    <a:pt x="154151" y="112085"/>
                    <a:pt x="151186" y="109121"/>
                    <a:pt x="146864" y="107096"/>
                  </a:cubicBezTo>
                  <a:cubicBezTo>
                    <a:pt x="144698" y="106075"/>
                    <a:pt x="142380" y="105572"/>
                    <a:pt x="139879" y="105572"/>
                  </a:cubicBezTo>
                  <a:cubicBezTo>
                    <a:pt x="139493" y="105572"/>
                    <a:pt x="139103" y="105584"/>
                    <a:pt x="138709" y="105608"/>
                  </a:cubicBezTo>
                  <a:cubicBezTo>
                    <a:pt x="135732" y="105787"/>
                    <a:pt x="132851" y="106334"/>
                    <a:pt x="129910" y="106668"/>
                  </a:cubicBezTo>
                  <a:cubicBezTo>
                    <a:pt x="128967" y="106773"/>
                    <a:pt x="128031" y="106826"/>
                    <a:pt x="127101" y="106826"/>
                  </a:cubicBezTo>
                  <a:cubicBezTo>
                    <a:pt x="125494" y="106826"/>
                    <a:pt x="123906" y="106666"/>
                    <a:pt x="122338" y="106334"/>
                  </a:cubicBezTo>
                  <a:cubicBezTo>
                    <a:pt x="117599" y="105322"/>
                    <a:pt x="113586" y="103358"/>
                    <a:pt x="109896" y="100965"/>
                  </a:cubicBezTo>
                  <a:cubicBezTo>
                    <a:pt x="106455" y="98750"/>
                    <a:pt x="104133" y="95905"/>
                    <a:pt x="102192" y="92833"/>
                  </a:cubicBezTo>
                  <a:cubicBezTo>
                    <a:pt x="100204" y="89678"/>
                    <a:pt x="99632" y="86344"/>
                    <a:pt x="100025" y="82915"/>
                  </a:cubicBezTo>
                  <a:cubicBezTo>
                    <a:pt x="100287" y="80546"/>
                    <a:pt x="100823" y="78212"/>
                    <a:pt x="101418" y="75890"/>
                  </a:cubicBezTo>
                  <a:cubicBezTo>
                    <a:pt x="102228" y="72759"/>
                    <a:pt x="103145" y="69663"/>
                    <a:pt x="103788" y="66508"/>
                  </a:cubicBezTo>
                  <a:cubicBezTo>
                    <a:pt x="104085" y="65079"/>
                    <a:pt x="104335" y="63639"/>
                    <a:pt x="104419" y="62198"/>
                  </a:cubicBezTo>
                  <a:cubicBezTo>
                    <a:pt x="104609" y="58817"/>
                    <a:pt x="104431" y="55435"/>
                    <a:pt x="103657" y="52090"/>
                  </a:cubicBezTo>
                  <a:cubicBezTo>
                    <a:pt x="103061" y="49482"/>
                    <a:pt x="102287" y="46911"/>
                    <a:pt x="100644" y="44553"/>
                  </a:cubicBezTo>
                  <a:cubicBezTo>
                    <a:pt x="96156" y="38100"/>
                    <a:pt x="89298" y="33945"/>
                    <a:pt x="79677" y="32516"/>
                  </a:cubicBezTo>
                  <a:cubicBezTo>
                    <a:pt x="78016" y="32267"/>
                    <a:pt x="76375" y="32151"/>
                    <a:pt x="74749" y="32151"/>
                  </a:cubicBezTo>
                  <a:cubicBezTo>
                    <a:pt x="71320" y="32151"/>
                    <a:pt x="67964" y="32667"/>
                    <a:pt x="64652" y="33540"/>
                  </a:cubicBezTo>
                  <a:cubicBezTo>
                    <a:pt x="60937" y="34528"/>
                    <a:pt x="57484" y="35945"/>
                    <a:pt x="53912" y="37171"/>
                  </a:cubicBezTo>
                  <a:cubicBezTo>
                    <a:pt x="50972" y="38183"/>
                    <a:pt x="48078" y="39314"/>
                    <a:pt x="44911" y="39910"/>
                  </a:cubicBezTo>
                  <a:cubicBezTo>
                    <a:pt x="43257" y="40228"/>
                    <a:pt x="41607" y="40404"/>
                    <a:pt x="39947" y="40404"/>
                  </a:cubicBezTo>
                  <a:cubicBezTo>
                    <a:pt x="38692" y="40404"/>
                    <a:pt x="37432" y="40304"/>
                    <a:pt x="36160" y="40088"/>
                  </a:cubicBezTo>
                  <a:cubicBezTo>
                    <a:pt x="33517" y="39648"/>
                    <a:pt x="30957" y="38981"/>
                    <a:pt x="28516" y="38088"/>
                  </a:cubicBezTo>
                  <a:cubicBezTo>
                    <a:pt x="24135" y="36493"/>
                    <a:pt x="20337" y="34314"/>
                    <a:pt x="17241" y="31492"/>
                  </a:cubicBezTo>
                  <a:cubicBezTo>
                    <a:pt x="12812" y="27456"/>
                    <a:pt x="10085" y="22753"/>
                    <a:pt x="8002" y="17812"/>
                  </a:cubicBezTo>
                  <a:cubicBezTo>
                    <a:pt x="6859" y="15109"/>
                    <a:pt x="5859" y="12371"/>
                    <a:pt x="4823" y="9644"/>
                  </a:cubicBezTo>
                  <a:cubicBezTo>
                    <a:pt x="3597" y="6429"/>
                    <a:pt x="2323" y="3215"/>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0"/>
            <p:cNvSpPr/>
            <p:nvPr/>
          </p:nvSpPr>
          <p:spPr>
            <a:xfrm>
              <a:off x="3574177" y="2264"/>
              <a:ext cx="5569088" cy="4917951"/>
            </a:xfrm>
            <a:custGeom>
              <a:avLst/>
              <a:gdLst/>
              <a:ahLst/>
              <a:cxnLst/>
              <a:rect l="l" t="t" r="r" b="b"/>
              <a:pathLst>
                <a:path w="174034" h="153722" extrusionOk="0">
                  <a:moveTo>
                    <a:pt x="0" y="1"/>
                  </a:moveTo>
                  <a:cubicBezTo>
                    <a:pt x="1274" y="1572"/>
                    <a:pt x="2703" y="3120"/>
                    <a:pt x="4477" y="4489"/>
                  </a:cubicBezTo>
                  <a:cubicBezTo>
                    <a:pt x="9049" y="8014"/>
                    <a:pt x="14562" y="10216"/>
                    <a:pt x="20955" y="11169"/>
                  </a:cubicBezTo>
                  <a:cubicBezTo>
                    <a:pt x="24229" y="11657"/>
                    <a:pt x="27563" y="11693"/>
                    <a:pt x="30885" y="11776"/>
                  </a:cubicBezTo>
                  <a:cubicBezTo>
                    <a:pt x="35910" y="11919"/>
                    <a:pt x="40946" y="12002"/>
                    <a:pt x="45982" y="12121"/>
                  </a:cubicBezTo>
                  <a:cubicBezTo>
                    <a:pt x="47070" y="12144"/>
                    <a:pt x="48155" y="12155"/>
                    <a:pt x="49240" y="12155"/>
                  </a:cubicBezTo>
                  <a:cubicBezTo>
                    <a:pt x="53759" y="12155"/>
                    <a:pt x="58255" y="11964"/>
                    <a:pt x="62758" y="11657"/>
                  </a:cubicBezTo>
                  <a:cubicBezTo>
                    <a:pt x="64914" y="11522"/>
                    <a:pt x="67070" y="11450"/>
                    <a:pt x="69226" y="11450"/>
                  </a:cubicBezTo>
                  <a:cubicBezTo>
                    <a:pt x="70678" y="11450"/>
                    <a:pt x="72129" y="11483"/>
                    <a:pt x="73581" y="11550"/>
                  </a:cubicBezTo>
                  <a:cubicBezTo>
                    <a:pt x="78058" y="11752"/>
                    <a:pt x="82522" y="12228"/>
                    <a:pt x="86916" y="13002"/>
                  </a:cubicBezTo>
                  <a:cubicBezTo>
                    <a:pt x="90035" y="13550"/>
                    <a:pt x="93095" y="14264"/>
                    <a:pt x="95834" y="15610"/>
                  </a:cubicBezTo>
                  <a:cubicBezTo>
                    <a:pt x="98370" y="16860"/>
                    <a:pt x="100549" y="18432"/>
                    <a:pt x="102680" y="20039"/>
                  </a:cubicBezTo>
                  <a:cubicBezTo>
                    <a:pt x="108776" y="24623"/>
                    <a:pt x="111228" y="30266"/>
                    <a:pt x="110871" y="36648"/>
                  </a:cubicBezTo>
                  <a:cubicBezTo>
                    <a:pt x="110693" y="40006"/>
                    <a:pt x="109669" y="43256"/>
                    <a:pt x="108550" y="46506"/>
                  </a:cubicBezTo>
                  <a:cubicBezTo>
                    <a:pt x="107919" y="48376"/>
                    <a:pt x="107287" y="50269"/>
                    <a:pt x="106740" y="52174"/>
                  </a:cubicBezTo>
                  <a:cubicBezTo>
                    <a:pt x="105954" y="54900"/>
                    <a:pt x="105394" y="57639"/>
                    <a:pt x="105252" y="60425"/>
                  </a:cubicBezTo>
                  <a:cubicBezTo>
                    <a:pt x="105144" y="62425"/>
                    <a:pt x="105335" y="64425"/>
                    <a:pt x="106014" y="66378"/>
                  </a:cubicBezTo>
                  <a:cubicBezTo>
                    <a:pt x="106990" y="69271"/>
                    <a:pt x="109204" y="71593"/>
                    <a:pt x="111967" y="73676"/>
                  </a:cubicBezTo>
                  <a:cubicBezTo>
                    <a:pt x="115161" y="76096"/>
                    <a:pt x="118870" y="77438"/>
                    <a:pt x="123286" y="77438"/>
                  </a:cubicBezTo>
                  <a:cubicBezTo>
                    <a:pt x="123759" y="77438"/>
                    <a:pt x="124241" y="77422"/>
                    <a:pt x="124730" y="77391"/>
                  </a:cubicBezTo>
                  <a:cubicBezTo>
                    <a:pt x="126647" y="77272"/>
                    <a:pt x="128540" y="77034"/>
                    <a:pt x="130445" y="76867"/>
                  </a:cubicBezTo>
                  <a:cubicBezTo>
                    <a:pt x="131354" y="76785"/>
                    <a:pt x="132264" y="76738"/>
                    <a:pt x="133169" y="76738"/>
                  </a:cubicBezTo>
                  <a:cubicBezTo>
                    <a:pt x="134622" y="76738"/>
                    <a:pt x="136066" y="76860"/>
                    <a:pt x="137482" y="77153"/>
                  </a:cubicBezTo>
                  <a:cubicBezTo>
                    <a:pt x="141447" y="77951"/>
                    <a:pt x="144887" y="79487"/>
                    <a:pt x="147840" y="81618"/>
                  </a:cubicBezTo>
                  <a:cubicBezTo>
                    <a:pt x="151984" y="84594"/>
                    <a:pt x="154591" y="88297"/>
                    <a:pt x="156508" y="92310"/>
                  </a:cubicBezTo>
                  <a:cubicBezTo>
                    <a:pt x="157984" y="95393"/>
                    <a:pt x="158842" y="98596"/>
                    <a:pt x="159675" y="101811"/>
                  </a:cubicBezTo>
                  <a:cubicBezTo>
                    <a:pt x="160627" y="105549"/>
                    <a:pt x="160985" y="109312"/>
                    <a:pt x="161270" y="113110"/>
                  </a:cubicBezTo>
                  <a:cubicBezTo>
                    <a:pt x="161461" y="115801"/>
                    <a:pt x="161651" y="118480"/>
                    <a:pt x="161890" y="121170"/>
                  </a:cubicBezTo>
                  <a:cubicBezTo>
                    <a:pt x="162163" y="124183"/>
                    <a:pt x="162485" y="127171"/>
                    <a:pt x="162949" y="130160"/>
                  </a:cubicBezTo>
                  <a:cubicBezTo>
                    <a:pt x="163437" y="133291"/>
                    <a:pt x="163973" y="136410"/>
                    <a:pt x="164818" y="139494"/>
                  </a:cubicBezTo>
                  <a:cubicBezTo>
                    <a:pt x="165973" y="143614"/>
                    <a:pt x="167795" y="147519"/>
                    <a:pt x="171176" y="150936"/>
                  </a:cubicBezTo>
                  <a:cubicBezTo>
                    <a:pt x="172105" y="151877"/>
                    <a:pt x="173010" y="152841"/>
                    <a:pt x="174034" y="153722"/>
                  </a:cubicBezTo>
                  <a:lnTo>
                    <a:pt x="174034" y="152519"/>
                  </a:lnTo>
                  <a:cubicBezTo>
                    <a:pt x="171772" y="150353"/>
                    <a:pt x="169712" y="148126"/>
                    <a:pt x="168319" y="145566"/>
                  </a:cubicBezTo>
                  <a:cubicBezTo>
                    <a:pt x="166569" y="142304"/>
                    <a:pt x="165616" y="138887"/>
                    <a:pt x="164902" y="135410"/>
                  </a:cubicBezTo>
                  <a:cubicBezTo>
                    <a:pt x="163830" y="130171"/>
                    <a:pt x="163199" y="124909"/>
                    <a:pt x="162759" y="119623"/>
                  </a:cubicBezTo>
                  <a:cubicBezTo>
                    <a:pt x="162437" y="115920"/>
                    <a:pt x="162187" y="112193"/>
                    <a:pt x="161878" y="108490"/>
                  </a:cubicBezTo>
                  <a:cubicBezTo>
                    <a:pt x="161592" y="105168"/>
                    <a:pt x="160758" y="101930"/>
                    <a:pt x="159901" y="98680"/>
                  </a:cubicBezTo>
                  <a:cubicBezTo>
                    <a:pt x="158925" y="95072"/>
                    <a:pt x="157496" y="91560"/>
                    <a:pt x="155341" y="88250"/>
                  </a:cubicBezTo>
                  <a:cubicBezTo>
                    <a:pt x="152841" y="84416"/>
                    <a:pt x="149495" y="81106"/>
                    <a:pt x="144661" y="78760"/>
                  </a:cubicBezTo>
                  <a:cubicBezTo>
                    <a:pt x="141589" y="77272"/>
                    <a:pt x="138291" y="76224"/>
                    <a:pt x="134600" y="76046"/>
                  </a:cubicBezTo>
                  <a:cubicBezTo>
                    <a:pt x="134161" y="76025"/>
                    <a:pt x="133723" y="76015"/>
                    <a:pt x="133286" y="76015"/>
                  </a:cubicBezTo>
                  <a:cubicBezTo>
                    <a:pt x="131238" y="76015"/>
                    <a:pt x="129214" y="76225"/>
                    <a:pt x="127183" y="76451"/>
                  </a:cubicBezTo>
                  <a:cubicBezTo>
                    <a:pt x="125926" y="76589"/>
                    <a:pt x="124661" y="76678"/>
                    <a:pt x="123395" y="76678"/>
                  </a:cubicBezTo>
                  <a:cubicBezTo>
                    <a:pt x="122586" y="76678"/>
                    <a:pt x="121776" y="76641"/>
                    <a:pt x="120968" y="76558"/>
                  </a:cubicBezTo>
                  <a:cubicBezTo>
                    <a:pt x="117991" y="76212"/>
                    <a:pt x="115539" y="75129"/>
                    <a:pt x="113336" y="73617"/>
                  </a:cubicBezTo>
                  <a:cubicBezTo>
                    <a:pt x="108895" y="70617"/>
                    <a:pt x="106395" y="66914"/>
                    <a:pt x="106228" y="62366"/>
                  </a:cubicBezTo>
                  <a:cubicBezTo>
                    <a:pt x="106097" y="58937"/>
                    <a:pt x="106799" y="55555"/>
                    <a:pt x="107776" y="52210"/>
                  </a:cubicBezTo>
                  <a:cubicBezTo>
                    <a:pt x="108609" y="49376"/>
                    <a:pt x="109645" y="46578"/>
                    <a:pt x="110490" y="43756"/>
                  </a:cubicBezTo>
                  <a:cubicBezTo>
                    <a:pt x="111467" y="40494"/>
                    <a:pt x="112121" y="37220"/>
                    <a:pt x="111859" y="33850"/>
                  </a:cubicBezTo>
                  <a:cubicBezTo>
                    <a:pt x="111562" y="30207"/>
                    <a:pt x="110181" y="26814"/>
                    <a:pt x="107764" y="23658"/>
                  </a:cubicBezTo>
                  <a:cubicBezTo>
                    <a:pt x="106133" y="21515"/>
                    <a:pt x="103787" y="19825"/>
                    <a:pt x="101501" y="18110"/>
                  </a:cubicBezTo>
                  <a:cubicBezTo>
                    <a:pt x="97774" y="15324"/>
                    <a:pt x="93429" y="13407"/>
                    <a:pt x="88309" y="12478"/>
                  </a:cubicBezTo>
                  <a:cubicBezTo>
                    <a:pt x="84547" y="11812"/>
                    <a:pt x="80737" y="11371"/>
                    <a:pt x="76903" y="11038"/>
                  </a:cubicBezTo>
                  <a:cubicBezTo>
                    <a:pt x="74421" y="10819"/>
                    <a:pt x="71939" y="10725"/>
                    <a:pt x="69459" y="10725"/>
                  </a:cubicBezTo>
                  <a:cubicBezTo>
                    <a:pt x="67358" y="10725"/>
                    <a:pt x="65259" y="10792"/>
                    <a:pt x="63163" y="10907"/>
                  </a:cubicBezTo>
                  <a:cubicBezTo>
                    <a:pt x="59222" y="11133"/>
                    <a:pt x="55269" y="11371"/>
                    <a:pt x="51316" y="11407"/>
                  </a:cubicBezTo>
                  <a:cubicBezTo>
                    <a:pt x="50698" y="11413"/>
                    <a:pt x="50079" y="11416"/>
                    <a:pt x="49461" y="11416"/>
                  </a:cubicBezTo>
                  <a:cubicBezTo>
                    <a:pt x="45507" y="11416"/>
                    <a:pt x="41557" y="11296"/>
                    <a:pt x="37624" y="11193"/>
                  </a:cubicBezTo>
                  <a:cubicBezTo>
                    <a:pt x="33695" y="11097"/>
                    <a:pt x="29766" y="11074"/>
                    <a:pt x="25837" y="10895"/>
                  </a:cubicBezTo>
                  <a:cubicBezTo>
                    <a:pt x="20539" y="10657"/>
                    <a:pt x="15609" y="9550"/>
                    <a:pt x="11025" y="7478"/>
                  </a:cubicBezTo>
                  <a:cubicBezTo>
                    <a:pt x="6846" y="5609"/>
                    <a:pt x="3739" y="300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0"/>
            <p:cNvSpPr/>
            <p:nvPr/>
          </p:nvSpPr>
          <p:spPr>
            <a:xfrm>
              <a:off x="385" y="469259"/>
              <a:ext cx="6141760" cy="4672665"/>
            </a:xfrm>
            <a:custGeom>
              <a:avLst/>
              <a:gdLst/>
              <a:ahLst/>
              <a:cxnLst/>
              <a:rect l="l" t="t" r="r" b="b"/>
              <a:pathLst>
                <a:path w="191930" h="146055" extrusionOk="0">
                  <a:moveTo>
                    <a:pt x="1" y="1"/>
                  </a:moveTo>
                  <a:lnTo>
                    <a:pt x="1" y="882"/>
                  </a:lnTo>
                  <a:lnTo>
                    <a:pt x="24" y="882"/>
                  </a:lnTo>
                  <a:cubicBezTo>
                    <a:pt x="2977" y="1930"/>
                    <a:pt x="6037" y="2811"/>
                    <a:pt x="8978" y="3930"/>
                  </a:cubicBezTo>
                  <a:cubicBezTo>
                    <a:pt x="12466" y="5251"/>
                    <a:pt x="15622" y="6847"/>
                    <a:pt x="17705" y="9454"/>
                  </a:cubicBezTo>
                  <a:cubicBezTo>
                    <a:pt x="19336" y="11478"/>
                    <a:pt x="20706" y="13538"/>
                    <a:pt x="21265" y="15907"/>
                  </a:cubicBezTo>
                  <a:cubicBezTo>
                    <a:pt x="21920" y="18646"/>
                    <a:pt x="22384" y="21396"/>
                    <a:pt x="23063" y="24123"/>
                  </a:cubicBezTo>
                  <a:cubicBezTo>
                    <a:pt x="23742" y="26849"/>
                    <a:pt x="24456" y="29576"/>
                    <a:pt x="25897" y="32148"/>
                  </a:cubicBezTo>
                  <a:cubicBezTo>
                    <a:pt x="29219" y="38065"/>
                    <a:pt x="33219" y="43709"/>
                    <a:pt x="38410" y="48816"/>
                  </a:cubicBezTo>
                  <a:cubicBezTo>
                    <a:pt x="41684" y="52031"/>
                    <a:pt x="45697" y="54496"/>
                    <a:pt x="50840" y="55889"/>
                  </a:cubicBezTo>
                  <a:cubicBezTo>
                    <a:pt x="56698" y="57472"/>
                    <a:pt x="62723" y="58341"/>
                    <a:pt x="68926" y="58687"/>
                  </a:cubicBezTo>
                  <a:cubicBezTo>
                    <a:pt x="73045" y="58901"/>
                    <a:pt x="77153" y="58937"/>
                    <a:pt x="81273" y="58937"/>
                  </a:cubicBezTo>
                  <a:cubicBezTo>
                    <a:pt x="85964" y="58937"/>
                    <a:pt x="90655" y="59008"/>
                    <a:pt x="95274" y="59639"/>
                  </a:cubicBezTo>
                  <a:cubicBezTo>
                    <a:pt x="99596" y="60234"/>
                    <a:pt x="103811" y="61103"/>
                    <a:pt x="107716" y="62639"/>
                  </a:cubicBezTo>
                  <a:cubicBezTo>
                    <a:pt x="113658" y="64949"/>
                    <a:pt x="116968" y="68747"/>
                    <a:pt x="118230" y="73605"/>
                  </a:cubicBezTo>
                  <a:cubicBezTo>
                    <a:pt x="119027" y="76701"/>
                    <a:pt x="118551" y="79832"/>
                    <a:pt x="118194" y="82928"/>
                  </a:cubicBezTo>
                  <a:cubicBezTo>
                    <a:pt x="117837" y="86095"/>
                    <a:pt x="117230" y="89250"/>
                    <a:pt x="117122" y="92453"/>
                  </a:cubicBezTo>
                  <a:cubicBezTo>
                    <a:pt x="116991" y="96691"/>
                    <a:pt x="117706" y="100811"/>
                    <a:pt x="119956" y="104740"/>
                  </a:cubicBezTo>
                  <a:cubicBezTo>
                    <a:pt x="121671" y="107740"/>
                    <a:pt x="124028" y="110383"/>
                    <a:pt x="127386" y="112479"/>
                  </a:cubicBezTo>
                  <a:cubicBezTo>
                    <a:pt x="131577" y="115122"/>
                    <a:pt x="136363" y="116979"/>
                    <a:pt x="141483" y="118349"/>
                  </a:cubicBezTo>
                  <a:cubicBezTo>
                    <a:pt x="150031" y="120658"/>
                    <a:pt x="158794" y="122397"/>
                    <a:pt x="167486" y="124314"/>
                  </a:cubicBezTo>
                  <a:cubicBezTo>
                    <a:pt x="171724" y="125254"/>
                    <a:pt x="175880" y="126385"/>
                    <a:pt x="179678" y="128159"/>
                  </a:cubicBezTo>
                  <a:cubicBezTo>
                    <a:pt x="182881" y="129648"/>
                    <a:pt x="185750" y="131410"/>
                    <a:pt x="187857" y="133767"/>
                  </a:cubicBezTo>
                  <a:cubicBezTo>
                    <a:pt x="190560" y="136791"/>
                    <a:pt x="191132" y="140137"/>
                    <a:pt x="190167" y="143673"/>
                  </a:cubicBezTo>
                  <a:cubicBezTo>
                    <a:pt x="189941" y="144483"/>
                    <a:pt x="189691" y="145269"/>
                    <a:pt x="189441" y="146054"/>
                  </a:cubicBezTo>
                  <a:lnTo>
                    <a:pt x="190465" y="146054"/>
                  </a:lnTo>
                  <a:cubicBezTo>
                    <a:pt x="190905" y="144780"/>
                    <a:pt x="191286" y="143495"/>
                    <a:pt x="191465" y="142173"/>
                  </a:cubicBezTo>
                  <a:cubicBezTo>
                    <a:pt x="191929" y="138673"/>
                    <a:pt x="190905" y="135494"/>
                    <a:pt x="188060" y="132696"/>
                  </a:cubicBezTo>
                  <a:cubicBezTo>
                    <a:pt x="186012" y="130683"/>
                    <a:pt x="183476" y="129076"/>
                    <a:pt x="180642" y="127707"/>
                  </a:cubicBezTo>
                  <a:cubicBezTo>
                    <a:pt x="175951" y="125445"/>
                    <a:pt x="170736" y="124195"/>
                    <a:pt x="165450" y="123052"/>
                  </a:cubicBezTo>
                  <a:cubicBezTo>
                    <a:pt x="159009" y="121670"/>
                    <a:pt x="152567" y="120313"/>
                    <a:pt x="146197" y="118730"/>
                  </a:cubicBezTo>
                  <a:cubicBezTo>
                    <a:pt x="141804" y="117646"/>
                    <a:pt x="137458" y="116467"/>
                    <a:pt x="133422" y="114705"/>
                  </a:cubicBezTo>
                  <a:cubicBezTo>
                    <a:pt x="129505" y="112955"/>
                    <a:pt x="125993" y="110919"/>
                    <a:pt x="123433" y="108002"/>
                  </a:cubicBezTo>
                  <a:cubicBezTo>
                    <a:pt x="119825" y="103894"/>
                    <a:pt x="118313" y="99322"/>
                    <a:pt x="118099" y="94465"/>
                  </a:cubicBezTo>
                  <a:cubicBezTo>
                    <a:pt x="117920" y="90536"/>
                    <a:pt x="118718" y="86642"/>
                    <a:pt x="119170" y="82749"/>
                  </a:cubicBezTo>
                  <a:cubicBezTo>
                    <a:pt x="119468" y="80082"/>
                    <a:pt x="119825" y="77415"/>
                    <a:pt x="119385" y="74736"/>
                  </a:cubicBezTo>
                  <a:cubicBezTo>
                    <a:pt x="118468" y="68878"/>
                    <a:pt x="114765" y="64413"/>
                    <a:pt x="107657" y="61758"/>
                  </a:cubicBezTo>
                  <a:cubicBezTo>
                    <a:pt x="101168" y="59353"/>
                    <a:pt x="94191" y="58413"/>
                    <a:pt x="87023" y="58234"/>
                  </a:cubicBezTo>
                  <a:cubicBezTo>
                    <a:pt x="83785" y="58163"/>
                    <a:pt x="80546" y="58151"/>
                    <a:pt x="77320" y="58151"/>
                  </a:cubicBezTo>
                  <a:cubicBezTo>
                    <a:pt x="73331" y="58151"/>
                    <a:pt x="69355" y="57972"/>
                    <a:pt x="65390" y="57651"/>
                  </a:cubicBezTo>
                  <a:cubicBezTo>
                    <a:pt x="61080" y="57294"/>
                    <a:pt x="56877" y="56555"/>
                    <a:pt x="52745" y="55567"/>
                  </a:cubicBezTo>
                  <a:cubicBezTo>
                    <a:pt x="47757" y="54400"/>
                    <a:pt x="43601" y="52329"/>
                    <a:pt x="40232" y="49316"/>
                  </a:cubicBezTo>
                  <a:cubicBezTo>
                    <a:pt x="38172" y="47495"/>
                    <a:pt x="36517" y="45471"/>
                    <a:pt x="34719" y="43506"/>
                  </a:cubicBezTo>
                  <a:cubicBezTo>
                    <a:pt x="32576" y="41161"/>
                    <a:pt x="31076" y="38577"/>
                    <a:pt x="29350" y="36077"/>
                  </a:cubicBezTo>
                  <a:cubicBezTo>
                    <a:pt x="27742" y="33743"/>
                    <a:pt x="26325" y="31326"/>
                    <a:pt x="25420" y="28778"/>
                  </a:cubicBezTo>
                  <a:cubicBezTo>
                    <a:pt x="24063" y="25004"/>
                    <a:pt x="23420" y="21122"/>
                    <a:pt x="22587" y="17253"/>
                  </a:cubicBezTo>
                  <a:cubicBezTo>
                    <a:pt x="22051" y="14776"/>
                    <a:pt x="21218" y="12383"/>
                    <a:pt x="19491" y="10204"/>
                  </a:cubicBezTo>
                  <a:cubicBezTo>
                    <a:pt x="17622" y="7859"/>
                    <a:pt x="15443" y="5775"/>
                    <a:pt x="12216" y="4370"/>
                  </a:cubicBezTo>
                  <a:cubicBezTo>
                    <a:pt x="8287" y="2668"/>
                    <a:pt x="4061" y="147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0"/>
            <p:cNvSpPr/>
            <p:nvPr/>
          </p:nvSpPr>
          <p:spPr>
            <a:xfrm>
              <a:off x="1993793" y="1145"/>
              <a:ext cx="5342784" cy="5140779"/>
            </a:xfrm>
            <a:custGeom>
              <a:avLst/>
              <a:gdLst/>
              <a:ahLst/>
              <a:cxnLst/>
              <a:rect l="l" t="t" r="r" b="b"/>
              <a:pathLst>
                <a:path w="166962" h="160687" extrusionOk="0">
                  <a:moveTo>
                    <a:pt x="0" y="0"/>
                  </a:moveTo>
                  <a:cubicBezTo>
                    <a:pt x="1596" y="2012"/>
                    <a:pt x="3120" y="4048"/>
                    <a:pt x="4679" y="6072"/>
                  </a:cubicBezTo>
                  <a:cubicBezTo>
                    <a:pt x="7049" y="9168"/>
                    <a:pt x="8215" y="12561"/>
                    <a:pt x="9132" y="16014"/>
                  </a:cubicBezTo>
                  <a:cubicBezTo>
                    <a:pt x="10144" y="19895"/>
                    <a:pt x="11013" y="23812"/>
                    <a:pt x="11954" y="27718"/>
                  </a:cubicBezTo>
                  <a:cubicBezTo>
                    <a:pt x="13002" y="32052"/>
                    <a:pt x="14681" y="36254"/>
                    <a:pt x="17169" y="40255"/>
                  </a:cubicBezTo>
                  <a:cubicBezTo>
                    <a:pt x="18312" y="42089"/>
                    <a:pt x="19622" y="43863"/>
                    <a:pt x="21765" y="45148"/>
                  </a:cubicBezTo>
                  <a:cubicBezTo>
                    <a:pt x="23682" y="46315"/>
                    <a:pt x="25920" y="46970"/>
                    <a:pt x="28254" y="47458"/>
                  </a:cubicBezTo>
                  <a:cubicBezTo>
                    <a:pt x="37148" y="49327"/>
                    <a:pt x="46220" y="50601"/>
                    <a:pt x="55352" y="51530"/>
                  </a:cubicBezTo>
                  <a:cubicBezTo>
                    <a:pt x="58484" y="51840"/>
                    <a:pt x="61615" y="52137"/>
                    <a:pt x="64699" y="52733"/>
                  </a:cubicBezTo>
                  <a:cubicBezTo>
                    <a:pt x="69568" y="53685"/>
                    <a:pt x="73986" y="55423"/>
                    <a:pt x="78343" y="57245"/>
                  </a:cubicBezTo>
                  <a:cubicBezTo>
                    <a:pt x="80713" y="58221"/>
                    <a:pt x="82499" y="59686"/>
                    <a:pt x="83844" y="61484"/>
                  </a:cubicBezTo>
                  <a:cubicBezTo>
                    <a:pt x="85189" y="63293"/>
                    <a:pt x="86118" y="65234"/>
                    <a:pt x="86701" y="67270"/>
                  </a:cubicBezTo>
                  <a:cubicBezTo>
                    <a:pt x="87785" y="71128"/>
                    <a:pt x="88130" y="75009"/>
                    <a:pt x="87368" y="78926"/>
                  </a:cubicBezTo>
                  <a:cubicBezTo>
                    <a:pt x="86821" y="81843"/>
                    <a:pt x="86130" y="84760"/>
                    <a:pt x="85844" y="87725"/>
                  </a:cubicBezTo>
                  <a:cubicBezTo>
                    <a:pt x="85475" y="91809"/>
                    <a:pt x="86547" y="95619"/>
                    <a:pt x="89321" y="99167"/>
                  </a:cubicBezTo>
                  <a:cubicBezTo>
                    <a:pt x="91821" y="102370"/>
                    <a:pt x="95357" y="104775"/>
                    <a:pt x="99346" y="106858"/>
                  </a:cubicBezTo>
                  <a:cubicBezTo>
                    <a:pt x="104001" y="109299"/>
                    <a:pt x="109180" y="111002"/>
                    <a:pt x="114419" y="112573"/>
                  </a:cubicBezTo>
                  <a:cubicBezTo>
                    <a:pt x="119325" y="114038"/>
                    <a:pt x="124385" y="115121"/>
                    <a:pt x="129350" y="116383"/>
                  </a:cubicBezTo>
                  <a:cubicBezTo>
                    <a:pt x="138863" y="118812"/>
                    <a:pt x="146888" y="122908"/>
                    <a:pt x="153769" y="128361"/>
                  </a:cubicBezTo>
                  <a:cubicBezTo>
                    <a:pt x="159520" y="132921"/>
                    <a:pt x="163699" y="138088"/>
                    <a:pt x="165199" y="144363"/>
                  </a:cubicBezTo>
                  <a:cubicBezTo>
                    <a:pt x="166057" y="147887"/>
                    <a:pt x="166152" y="151388"/>
                    <a:pt x="164878" y="154888"/>
                  </a:cubicBezTo>
                  <a:cubicBezTo>
                    <a:pt x="164164" y="156817"/>
                    <a:pt x="163521" y="158758"/>
                    <a:pt x="162854" y="160686"/>
                  </a:cubicBezTo>
                  <a:lnTo>
                    <a:pt x="163890" y="160686"/>
                  </a:lnTo>
                  <a:cubicBezTo>
                    <a:pt x="164390" y="159281"/>
                    <a:pt x="164878" y="157877"/>
                    <a:pt x="165366" y="156460"/>
                  </a:cubicBezTo>
                  <a:cubicBezTo>
                    <a:pt x="166080" y="154459"/>
                    <a:pt x="166771" y="152447"/>
                    <a:pt x="166831" y="150364"/>
                  </a:cubicBezTo>
                  <a:cubicBezTo>
                    <a:pt x="166961" y="145637"/>
                    <a:pt x="165699" y="141160"/>
                    <a:pt x="163032" y="136898"/>
                  </a:cubicBezTo>
                  <a:cubicBezTo>
                    <a:pt x="161151" y="133874"/>
                    <a:pt x="158520" y="131254"/>
                    <a:pt x="155603" y="128766"/>
                  </a:cubicBezTo>
                  <a:cubicBezTo>
                    <a:pt x="150662" y="124587"/>
                    <a:pt x="144959" y="121098"/>
                    <a:pt x="138398" y="118467"/>
                  </a:cubicBezTo>
                  <a:cubicBezTo>
                    <a:pt x="133874" y="116657"/>
                    <a:pt x="129004" y="115419"/>
                    <a:pt x="124123" y="114276"/>
                  </a:cubicBezTo>
                  <a:cubicBezTo>
                    <a:pt x="117920" y="112811"/>
                    <a:pt x="111836" y="111145"/>
                    <a:pt x="106013" y="108942"/>
                  </a:cubicBezTo>
                  <a:cubicBezTo>
                    <a:pt x="101025" y="107049"/>
                    <a:pt x="96465" y="104727"/>
                    <a:pt x="92797" y="101512"/>
                  </a:cubicBezTo>
                  <a:cubicBezTo>
                    <a:pt x="89690" y="98798"/>
                    <a:pt x="87690" y="95655"/>
                    <a:pt x="87011" y="92071"/>
                  </a:cubicBezTo>
                  <a:cubicBezTo>
                    <a:pt x="86475" y="89225"/>
                    <a:pt x="86892" y="86415"/>
                    <a:pt x="87428" y="83594"/>
                  </a:cubicBezTo>
                  <a:cubicBezTo>
                    <a:pt x="88154" y="79891"/>
                    <a:pt x="89095" y="76200"/>
                    <a:pt x="88666" y="72402"/>
                  </a:cubicBezTo>
                  <a:cubicBezTo>
                    <a:pt x="88309" y="69330"/>
                    <a:pt x="87737" y="66294"/>
                    <a:pt x="86189" y="63401"/>
                  </a:cubicBezTo>
                  <a:cubicBezTo>
                    <a:pt x="84820" y="60841"/>
                    <a:pt x="82903" y="58591"/>
                    <a:pt x="79808" y="57019"/>
                  </a:cubicBezTo>
                  <a:cubicBezTo>
                    <a:pt x="77855" y="56031"/>
                    <a:pt x="75712" y="55316"/>
                    <a:pt x="73628" y="54531"/>
                  </a:cubicBezTo>
                  <a:cubicBezTo>
                    <a:pt x="69318" y="52876"/>
                    <a:pt x="64806" y="51744"/>
                    <a:pt x="60008" y="51256"/>
                  </a:cubicBezTo>
                  <a:cubicBezTo>
                    <a:pt x="55269" y="50768"/>
                    <a:pt x="50518" y="50197"/>
                    <a:pt x="45780" y="49649"/>
                  </a:cubicBezTo>
                  <a:cubicBezTo>
                    <a:pt x="40053" y="48982"/>
                    <a:pt x="34469" y="47792"/>
                    <a:pt x="28837" y="46780"/>
                  </a:cubicBezTo>
                  <a:cubicBezTo>
                    <a:pt x="23872" y="45887"/>
                    <a:pt x="20384" y="43755"/>
                    <a:pt x="18252" y="40219"/>
                  </a:cubicBezTo>
                  <a:cubicBezTo>
                    <a:pt x="15693" y="35957"/>
                    <a:pt x="13930" y="31528"/>
                    <a:pt x="12787" y="26944"/>
                  </a:cubicBezTo>
                  <a:cubicBezTo>
                    <a:pt x="11823" y="23050"/>
                    <a:pt x="11097" y="19145"/>
                    <a:pt x="9989" y="15288"/>
                  </a:cubicBezTo>
                  <a:cubicBezTo>
                    <a:pt x="9097" y="12192"/>
                    <a:pt x="8084" y="9120"/>
                    <a:pt x="6049" y="6310"/>
                  </a:cubicBezTo>
                  <a:cubicBezTo>
                    <a:pt x="4453" y="4215"/>
                    <a:pt x="2834" y="2095"/>
                    <a:pt x="1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0"/>
            <p:cNvSpPr/>
            <p:nvPr/>
          </p:nvSpPr>
          <p:spPr>
            <a:xfrm>
              <a:off x="1153" y="1089753"/>
              <a:ext cx="5081792" cy="4052938"/>
            </a:xfrm>
            <a:custGeom>
              <a:avLst/>
              <a:gdLst/>
              <a:ahLst/>
              <a:cxnLst/>
              <a:rect l="l" t="t" r="r" b="b"/>
              <a:pathLst>
                <a:path w="158806" h="126684" extrusionOk="0">
                  <a:moveTo>
                    <a:pt x="60" y="1"/>
                  </a:moveTo>
                  <a:lnTo>
                    <a:pt x="60" y="811"/>
                  </a:lnTo>
                  <a:lnTo>
                    <a:pt x="0" y="811"/>
                  </a:lnTo>
                  <a:cubicBezTo>
                    <a:pt x="4644" y="1858"/>
                    <a:pt x="8632" y="3728"/>
                    <a:pt x="11895" y="6502"/>
                  </a:cubicBezTo>
                  <a:cubicBezTo>
                    <a:pt x="14705" y="8895"/>
                    <a:pt x="16955" y="11610"/>
                    <a:pt x="19253" y="14288"/>
                  </a:cubicBezTo>
                  <a:cubicBezTo>
                    <a:pt x="21253" y="16646"/>
                    <a:pt x="23099" y="19075"/>
                    <a:pt x="24611" y="21647"/>
                  </a:cubicBezTo>
                  <a:cubicBezTo>
                    <a:pt x="26254" y="24492"/>
                    <a:pt x="27230" y="27504"/>
                    <a:pt x="28492" y="30433"/>
                  </a:cubicBezTo>
                  <a:cubicBezTo>
                    <a:pt x="30445" y="35005"/>
                    <a:pt x="33445" y="38994"/>
                    <a:pt x="38422" y="42101"/>
                  </a:cubicBezTo>
                  <a:cubicBezTo>
                    <a:pt x="43322" y="45150"/>
                    <a:pt x="48824" y="46804"/>
                    <a:pt x="55201" y="46804"/>
                  </a:cubicBezTo>
                  <a:cubicBezTo>
                    <a:pt x="55223" y="46804"/>
                    <a:pt x="55246" y="46804"/>
                    <a:pt x="55269" y="46804"/>
                  </a:cubicBezTo>
                  <a:cubicBezTo>
                    <a:pt x="57353" y="46804"/>
                    <a:pt x="59413" y="46626"/>
                    <a:pt x="61496" y="46578"/>
                  </a:cubicBezTo>
                  <a:cubicBezTo>
                    <a:pt x="62782" y="46554"/>
                    <a:pt x="64080" y="46447"/>
                    <a:pt x="65354" y="46352"/>
                  </a:cubicBezTo>
                  <a:cubicBezTo>
                    <a:pt x="68242" y="46156"/>
                    <a:pt x="71123" y="45893"/>
                    <a:pt x="74026" y="45893"/>
                  </a:cubicBezTo>
                  <a:cubicBezTo>
                    <a:pt x="74820" y="45893"/>
                    <a:pt x="75616" y="45913"/>
                    <a:pt x="76415" y="45959"/>
                  </a:cubicBezTo>
                  <a:cubicBezTo>
                    <a:pt x="78558" y="46066"/>
                    <a:pt x="80618" y="46388"/>
                    <a:pt x="82630" y="46947"/>
                  </a:cubicBezTo>
                  <a:cubicBezTo>
                    <a:pt x="86356" y="47995"/>
                    <a:pt x="89928" y="49305"/>
                    <a:pt x="93572" y="50495"/>
                  </a:cubicBezTo>
                  <a:cubicBezTo>
                    <a:pt x="95774" y="51222"/>
                    <a:pt x="97941" y="52043"/>
                    <a:pt x="99703" y="53305"/>
                  </a:cubicBezTo>
                  <a:cubicBezTo>
                    <a:pt x="102978" y="55674"/>
                    <a:pt x="104752" y="58651"/>
                    <a:pt x="105609" y="61973"/>
                  </a:cubicBezTo>
                  <a:cubicBezTo>
                    <a:pt x="106323" y="64723"/>
                    <a:pt x="105883" y="67414"/>
                    <a:pt x="104823" y="70081"/>
                  </a:cubicBezTo>
                  <a:cubicBezTo>
                    <a:pt x="103871" y="72486"/>
                    <a:pt x="102513" y="74784"/>
                    <a:pt x="101489" y="77165"/>
                  </a:cubicBezTo>
                  <a:cubicBezTo>
                    <a:pt x="100596" y="79237"/>
                    <a:pt x="99894" y="81344"/>
                    <a:pt x="99739" y="83523"/>
                  </a:cubicBezTo>
                  <a:cubicBezTo>
                    <a:pt x="99441" y="87452"/>
                    <a:pt x="100644" y="91155"/>
                    <a:pt x="102954" y="94679"/>
                  </a:cubicBezTo>
                  <a:cubicBezTo>
                    <a:pt x="104942" y="97751"/>
                    <a:pt x="107776" y="100192"/>
                    <a:pt x="111669" y="101942"/>
                  </a:cubicBezTo>
                  <a:cubicBezTo>
                    <a:pt x="115789" y="103799"/>
                    <a:pt x="120158" y="105276"/>
                    <a:pt x="124599" y="106633"/>
                  </a:cubicBezTo>
                  <a:cubicBezTo>
                    <a:pt x="128528" y="107836"/>
                    <a:pt x="132612" y="108669"/>
                    <a:pt x="136648" y="109610"/>
                  </a:cubicBezTo>
                  <a:cubicBezTo>
                    <a:pt x="139185" y="110205"/>
                    <a:pt x="141709" y="110884"/>
                    <a:pt x="143911" y="112062"/>
                  </a:cubicBezTo>
                  <a:cubicBezTo>
                    <a:pt x="148793" y="114694"/>
                    <a:pt x="152686" y="118015"/>
                    <a:pt x="155579" y="122004"/>
                  </a:cubicBezTo>
                  <a:cubicBezTo>
                    <a:pt x="156627" y="123480"/>
                    <a:pt x="157437" y="125028"/>
                    <a:pt x="157794" y="126683"/>
                  </a:cubicBezTo>
                  <a:lnTo>
                    <a:pt x="158806" y="126683"/>
                  </a:lnTo>
                  <a:cubicBezTo>
                    <a:pt x="158556" y="125493"/>
                    <a:pt x="158092" y="124338"/>
                    <a:pt x="157461" y="123230"/>
                  </a:cubicBezTo>
                  <a:cubicBezTo>
                    <a:pt x="155734" y="120159"/>
                    <a:pt x="153139" y="117539"/>
                    <a:pt x="150114" y="115146"/>
                  </a:cubicBezTo>
                  <a:cubicBezTo>
                    <a:pt x="147543" y="113086"/>
                    <a:pt x="144745" y="111265"/>
                    <a:pt x="141292" y="110098"/>
                  </a:cubicBezTo>
                  <a:cubicBezTo>
                    <a:pt x="138553" y="109181"/>
                    <a:pt x="135660" y="108562"/>
                    <a:pt x="132803" y="107931"/>
                  </a:cubicBezTo>
                  <a:cubicBezTo>
                    <a:pt x="126659" y="106574"/>
                    <a:pt x="120813" y="104716"/>
                    <a:pt x="115110" y="102537"/>
                  </a:cubicBezTo>
                  <a:cubicBezTo>
                    <a:pt x="110157" y="100644"/>
                    <a:pt x="106145" y="98084"/>
                    <a:pt x="103752" y="94179"/>
                  </a:cubicBezTo>
                  <a:cubicBezTo>
                    <a:pt x="101966" y="91262"/>
                    <a:pt x="100823" y="88250"/>
                    <a:pt x="100715" y="85035"/>
                  </a:cubicBezTo>
                  <a:cubicBezTo>
                    <a:pt x="100644" y="82475"/>
                    <a:pt x="101311" y="80011"/>
                    <a:pt x="102418" y="77594"/>
                  </a:cubicBezTo>
                  <a:cubicBezTo>
                    <a:pt x="103394" y="75403"/>
                    <a:pt x="104525" y="73248"/>
                    <a:pt x="105514" y="71057"/>
                  </a:cubicBezTo>
                  <a:cubicBezTo>
                    <a:pt x="107490" y="66640"/>
                    <a:pt x="107609" y="62271"/>
                    <a:pt x="105073" y="57925"/>
                  </a:cubicBezTo>
                  <a:cubicBezTo>
                    <a:pt x="103204" y="54674"/>
                    <a:pt x="100418" y="52126"/>
                    <a:pt x="96143" y="50555"/>
                  </a:cubicBezTo>
                  <a:cubicBezTo>
                    <a:pt x="92691" y="49293"/>
                    <a:pt x="89154" y="48221"/>
                    <a:pt x="85666" y="47007"/>
                  </a:cubicBezTo>
                  <a:cubicBezTo>
                    <a:pt x="81924" y="45707"/>
                    <a:pt x="78035" y="45107"/>
                    <a:pt x="74006" y="45107"/>
                  </a:cubicBezTo>
                  <a:cubicBezTo>
                    <a:pt x="73164" y="45107"/>
                    <a:pt x="72316" y="45134"/>
                    <a:pt x="71462" y="45185"/>
                  </a:cubicBezTo>
                  <a:cubicBezTo>
                    <a:pt x="67068" y="45447"/>
                    <a:pt x="62687" y="45816"/>
                    <a:pt x="58305" y="45971"/>
                  </a:cubicBezTo>
                  <a:cubicBezTo>
                    <a:pt x="57236" y="46005"/>
                    <a:pt x="56163" y="46039"/>
                    <a:pt x="55091" y="46039"/>
                  </a:cubicBezTo>
                  <a:cubicBezTo>
                    <a:pt x="53538" y="46039"/>
                    <a:pt x="51988" y="45967"/>
                    <a:pt x="50459" y="45721"/>
                  </a:cubicBezTo>
                  <a:cubicBezTo>
                    <a:pt x="42661" y="44471"/>
                    <a:pt x="36946" y="40982"/>
                    <a:pt x="32826" y="35958"/>
                  </a:cubicBezTo>
                  <a:cubicBezTo>
                    <a:pt x="30635" y="33279"/>
                    <a:pt x="29468" y="30255"/>
                    <a:pt x="28278" y="27266"/>
                  </a:cubicBezTo>
                  <a:cubicBezTo>
                    <a:pt x="27242" y="24611"/>
                    <a:pt x="26123" y="21992"/>
                    <a:pt x="24468" y="19539"/>
                  </a:cubicBezTo>
                  <a:cubicBezTo>
                    <a:pt x="21753" y="15491"/>
                    <a:pt x="18455" y="11729"/>
                    <a:pt x="14931" y="8062"/>
                  </a:cubicBezTo>
                  <a:cubicBezTo>
                    <a:pt x="12597" y="5621"/>
                    <a:pt x="9799" y="3537"/>
                    <a:pt x="6311" y="2001"/>
                  </a:cubicBezTo>
                  <a:cubicBezTo>
                    <a:pt x="4334" y="1132"/>
                    <a:pt x="2239" y="50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0"/>
            <p:cNvSpPr/>
            <p:nvPr/>
          </p:nvSpPr>
          <p:spPr>
            <a:xfrm>
              <a:off x="1153" y="1693132"/>
              <a:ext cx="4765952" cy="3448792"/>
            </a:xfrm>
            <a:custGeom>
              <a:avLst/>
              <a:gdLst/>
              <a:ahLst/>
              <a:cxnLst/>
              <a:rect l="l" t="t" r="r" b="b"/>
              <a:pathLst>
                <a:path w="148936" h="107800" extrusionOk="0">
                  <a:moveTo>
                    <a:pt x="36" y="0"/>
                  </a:moveTo>
                  <a:lnTo>
                    <a:pt x="36" y="810"/>
                  </a:lnTo>
                  <a:lnTo>
                    <a:pt x="0" y="810"/>
                  </a:lnTo>
                  <a:cubicBezTo>
                    <a:pt x="4525" y="1644"/>
                    <a:pt x="8478" y="3310"/>
                    <a:pt x="11907" y="5739"/>
                  </a:cubicBezTo>
                  <a:cubicBezTo>
                    <a:pt x="16586" y="9037"/>
                    <a:pt x="19860" y="12871"/>
                    <a:pt x="20896" y="17729"/>
                  </a:cubicBezTo>
                  <a:cubicBezTo>
                    <a:pt x="21372" y="19967"/>
                    <a:pt x="21777" y="22217"/>
                    <a:pt x="22610" y="24384"/>
                  </a:cubicBezTo>
                  <a:cubicBezTo>
                    <a:pt x="23956" y="27885"/>
                    <a:pt x="25754" y="31207"/>
                    <a:pt x="29147" y="33897"/>
                  </a:cubicBezTo>
                  <a:cubicBezTo>
                    <a:pt x="31350" y="35636"/>
                    <a:pt x="33743" y="37195"/>
                    <a:pt x="36993" y="37707"/>
                  </a:cubicBezTo>
                  <a:cubicBezTo>
                    <a:pt x="38047" y="37871"/>
                    <a:pt x="39103" y="37945"/>
                    <a:pt x="40157" y="37945"/>
                  </a:cubicBezTo>
                  <a:cubicBezTo>
                    <a:pt x="41780" y="37945"/>
                    <a:pt x="43398" y="37770"/>
                    <a:pt x="44994" y="37481"/>
                  </a:cubicBezTo>
                  <a:cubicBezTo>
                    <a:pt x="47925" y="36947"/>
                    <a:pt x="50846" y="36621"/>
                    <a:pt x="53793" y="36621"/>
                  </a:cubicBezTo>
                  <a:cubicBezTo>
                    <a:pt x="55575" y="36621"/>
                    <a:pt x="57366" y="36740"/>
                    <a:pt x="59175" y="37005"/>
                  </a:cubicBezTo>
                  <a:cubicBezTo>
                    <a:pt x="64080" y="37719"/>
                    <a:pt x="68664" y="38862"/>
                    <a:pt x="72414" y="41517"/>
                  </a:cubicBezTo>
                  <a:cubicBezTo>
                    <a:pt x="75712" y="43851"/>
                    <a:pt x="78510" y="46423"/>
                    <a:pt x="79498" y="49864"/>
                  </a:cubicBezTo>
                  <a:cubicBezTo>
                    <a:pt x="80475" y="53352"/>
                    <a:pt x="80427" y="56865"/>
                    <a:pt x="79749" y="60377"/>
                  </a:cubicBezTo>
                  <a:cubicBezTo>
                    <a:pt x="78963" y="64366"/>
                    <a:pt x="78082" y="68330"/>
                    <a:pt x="78367" y="72414"/>
                  </a:cubicBezTo>
                  <a:cubicBezTo>
                    <a:pt x="78546" y="75022"/>
                    <a:pt x="79046" y="77546"/>
                    <a:pt x="80225" y="79986"/>
                  </a:cubicBezTo>
                  <a:cubicBezTo>
                    <a:pt x="82308" y="84368"/>
                    <a:pt x="85928" y="87892"/>
                    <a:pt x="90643" y="90857"/>
                  </a:cubicBezTo>
                  <a:cubicBezTo>
                    <a:pt x="94810" y="93476"/>
                    <a:pt x="99453" y="95203"/>
                    <a:pt x="104811" y="95869"/>
                  </a:cubicBezTo>
                  <a:cubicBezTo>
                    <a:pt x="110300" y="96548"/>
                    <a:pt x="115824" y="97120"/>
                    <a:pt x="121361" y="97643"/>
                  </a:cubicBezTo>
                  <a:cubicBezTo>
                    <a:pt x="127457" y="98203"/>
                    <a:pt x="133255" y="99453"/>
                    <a:pt x="138708" y="101596"/>
                  </a:cubicBezTo>
                  <a:cubicBezTo>
                    <a:pt x="142506" y="103085"/>
                    <a:pt x="145650" y="105037"/>
                    <a:pt x="147781" y="107799"/>
                  </a:cubicBezTo>
                  <a:lnTo>
                    <a:pt x="148936" y="107799"/>
                  </a:lnTo>
                  <a:cubicBezTo>
                    <a:pt x="147602" y="106073"/>
                    <a:pt x="146054" y="104501"/>
                    <a:pt x="143935" y="103239"/>
                  </a:cubicBezTo>
                  <a:cubicBezTo>
                    <a:pt x="141054" y="101513"/>
                    <a:pt x="137756" y="100334"/>
                    <a:pt x="134398" y="99275"/>
                  </a:cubicBezTo>
                  <a:cubicBezTo>
                    <a:pt x="131053" y="98215"/>
                    <a:pt x="127516" y="97560"/>
                    <a:pt x="123933" y="97167"/>
                  </a:cubicBezTo>
                  <a:cubicBezTo>
                    <a:pt x="120718" y="96810"/>
                    <a:pt x="117491" y="96512"/>
                    <a:pt x="114277" y="96179"/>
                  </a:cubicBezTo>
                  <a:cubicBezTo>
                    <a:pt x="111860" y="95929"/>
                    <a:pt x="109455" y="95703"/>
                    <a:pt x="107061" y="95405"/>
                  </a:cubicBezTo>
                  <a:cubicBezTo>
                    <a:pt x="104502" y="95095"/>
                    <a:pt x="101954" y="94714"/>
                    <a:pt x="99513" y="94024"/>
                  </a:cubicBezTo>
                  <a:cubicBezTo>
                    <a:pt x="95655" y="92940"/>
                    <a:pt x="92452" y="91083"/>
                    <a:pt x="89452" y="89023"/>
                  </a:cubicBezTo>
                  <a:cubicBezTo>
                    <a:pt x="83570" y="84975"/>
                    <a:pt x="80272" y="79927"/>
                    <a:pt x="79510" y="73974"/>
                  </a:cubicBezTo>
                  <a:cubicBezTo>
                    <a:pt x="78998" y="69997"/>
                    <a:pt x="79522" y="66009"/>
                    <a:pt x="80427" y="62080"/>
                  </a:cubicBezTo>
                  <a:cubicBezTo>
                    <a:pt x="80749" y="60722"/>
                    <a:pt x="81011" y="59365"/>
                    <a:pt x="81118" y="57972"/>
                  </a:cubicBezTo>
                  <a:cubicBezTo>
                    <a:pt x="81225" y="56484"/>
                    <a:pt x="81284" y="54995"/>
                    <a:pt x="81142" y="53507"/>
                  </a:cubicBezTo>
                  <a:cubicBezTo>
                    <a:pt x="80999" y="51852"/>
                    <a:pt x="80761" y="50233"/>
                    <a:pt x="80130" y="48637"/>
                  </a:cubicBezTo>
                  <a:cubicBezTo>
                    <a:pt x="79272" y="46470"/>
                    <a:pt x="77677" y="44613"/>
                    <a:pt x="75712" y="42922"/>
                  </a:cubicBezTo>
                  <a:cubicBezTo>
                    <a:pt x="73200" y="40779"/>
                    <a:pt x="70354" y="38934"/>
                    <a:pt x="66795" y="37827"/>
                  </a:cubicBezTo>
                  <a:cubicBezTo>
                    <a:pt x="63723" y="36850"/>
                    <a:pt x="60472" y="36374"/>
                    <a:pt x="57186" y="36005"/>
                  </a:cubicBezTo>
                  <a:cubicBezTo>
                    <a:pt x="55982" y="35869"/>
                    <a:pt x="54787" y="35807"/>
                    <a:pt x="53600" y="35807"/>
                  </a:cubicBezTo>
                  <a:cubicBezTo>
                    <a:pt x="51056" y="35807"/>
                    <a:pt x="48546" y="36090"/>
                    <a:pt x="46054" y="36529"/>
                  </a:cubicBezTo>
                  <a:cubicBezTo>
                    <a:pt x="43981" y="36887"/>
                    <a:pt x="41918" y="37151"/>
                    <a:pt x="39787" y="37151"/>
                  </a:cubicBezTo>
                  <a:cubicBezTo>
                    <a:pt x="39654" y="37151"/>
                    <a:pt x="39520" y="37150"/>
                    <a:pt x="39386" y="37148"/>
                  </a:cubicBezTo>
                  <a:cubicBezTo>
                    <a:pt x="37565" y="37124"/>
                    <a:pt x="35862" y="36791"/>
                    <a:pt x="34314" y="36100"/>
                  </a:cubicBezTo>
                  <a:cubicBezTo>
                    <a:pt x="30361" y="34290"/>
                    <a:pt x="27647" y="31707"/>
                    <a:pt x="25706" y="28563"/>
                  </a:cubicBezTo>
                  <a:cubicBezTo>
                    <a:pt x="23682" y="25289"/>
                    <a:pt x="22849" y="21777"/>
                    <a:pt x="22051" y="18265"/>
                  </a:cubicBezTo>
                  <a:cubicBezTo>
                    <a:pt x="21670" y="16657"/>
                    <a:pt x="21170" y="15086"/>
                    <a:pt x="20479" y="13550"/>
                  </a:cubicBezTo>
                  <a:cubicBezTo>
                    <a:pt x="19467" y="11288"/>
                    <a:pt x="17717" y="9371"/>
                    <a:pt x="15657" y="7585"/>
                  </a:cubicBezTo>
                  <a:cubicBezTo>
                    <a:pt x="12288" y="4680"/>
                    <a:pt x="8502" y="2167"/>
                    <a:pt x="3572" y="834"/>
                  </a:cubicBezTo>
                  <a:cubicBezTo>
                    <a:pt x="2417" y="524"/>
                    <a:pt x="1251" y="17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0"/>
            <p:cNvSpPr/>
            <p:nvPr/>
          </p:nvSpPr>
          <p:spPr>
            <a:xfrm>
              <a:off x="3959745" y="1497"/>
              <a:ext cx="5182784" cy="2259982"/>
            </a:xfrm>
            <a:custGeom>
              <a:avLst/>
              <a:gdLst/>
              <a:ahLst/>
              <a:cxnLst/>
              <a:rect l="l" t="t" r="r" b="b"/>
              <a:pathLst>
                <a:path w="161962" h="70641" extrusionOk="0">
                  <a:moveTo>
                    <a:pt x="0" y="1"/>
                  </a:moveTo>
                  <a:cubicBezTo>
                    <a:pt x="8025" y="3454"/>
                    <a:pt x="16633" y="5454"/>
                    <a:pt x="25956" y="5525"/>
                  </a:cubicBezTo>
                  <a:cubicBezTo>
                    <a:pt x="26234" y="5528"/>
                    <a:pt x="26511" y="5529"/>
                    <a:pt x="26789" y="5529"/>
                  </a:cubicBezTo>
                  <a:cubicBezTo>
                    <a:pt x="30260" y="5529"/>
                    <a:pt x="33722" y="5330"/>
                    <a:pt x="37184" y="5121"/>
                  </a:cubicBezTo>
                  <a:cubicBezTo>
                    <a:pt x="41041" y="4886"/>
                    <a:pt x="44889" y="4622"/>
                    <a:pt x="48762" y="4622"/>
                  </a:cubicBezTo>
                  <a:cubicBezTo>
                    <a:pt x="49204" y="4622"/>
                    <a:pt x="49647" y="4625"/>
                    <a:pt x="50090" y="4632"/>
                  </a:cubicBezTo>
                  <a:cubicBezTo>
                    <a:pt x="55150" y="4704"/>
                    <a:pt x="60210" y="4692"/>
                    <a:pt x="65247" y="4906"/>
                  </a:cubicBezTo>
                  <a:cubicBezTo>
                    <a:pt x="68402" y="5037"/>
                    <a:pt x="71557" y="5156"/>
                    <a:pt x="74676" y="5585"/>
                  </a:cubicBezTo>
                  <a:cubicBezTo>
                    <a:pt x="81415" y="6549"/>
                    <a:pt x="87738" y="8335"/>
                    <a:pt x="93679" y="10943"/>
                  </a:cubicBezTo>
                  <a:cubicBezTo>
                    <a:pt x="97501" y="12622"/>
                    <a:pt x="100870" y="14669"/>
                    <a:pt x="103406" y="17467"/>
                  </a:cubicBezTo>
                  <a:cubicBezTo>
                    <a:pt x="106371" y="20706"/>
                    <a:pt x="107478" y="24361"/>
                    <a:pt x="107835" y="28207"/>
                  </a:cubicBezTo>
                  <a:cubicBezTo>
                    <a:pt x="108097" y="31100"/>
                    <a:pt x="108157" y="33981"/>
                    <a:pt x="108157" y="36874"/>
                  </a:cubicBezTo>
                  <a:cubicBezTo>
                    <a:pt x="108157" y="40780"/>
                    <a:pt x="108157" y="44697"/>
                    <a:pt x="108681" y="48602"/>
                  </a:cubicBezTo>
                  <a:cubicBezTo>
                    <a:pt x="109216" y="52662"/>
                    <a:pt x="110336" y="56615"/>
                    <a:pt x="112002" y="60508"/>
                  </a:cubicBezTo>
                  <a:cubicBezTo>
                    <a:pt x="112991" y="62842"/>
                    <a:pt x="114741" y="64795"/>
                    <a:pt x="117241" y="66354"/>
                  </a:cubicBezTo>
                  <a:cubicBezTo>
                    <a:pt x="121035" y="68732"/>
                    <a:pt x="125362" y="69639"/>
                    <a:pt x="130009" y="69639"/>
                  </a:cubicBezTo>
                  <a:cubicBezTo>
                    <a:pt x="130832" y="69639"/>
                    <a:pt x="131664" y="69611"/>
                    <a:pt x="132505" y="69557"/>
                  </a:cubicBezTo>
                  <a:cubicBezTo>
                    <a:pt x="136005" y="69331"/>
                    <a:pt x="139446" y="68736"/>
                    <a:pt x="142935" y="68486"/>
                  </a:cubicBezTo>
                  <a:cubicBezTo>
                    <a:pt x="144408" y="68375"/>
                    <a:pt x="145876" y="68314"/>
                    <a:pt x="147336" y="68314"/>
                  </a:cubicBezTo>
                  <a:cubicBezTo>
                    <a:pt x="150890" y="68314"/>
                    <a:pt x="154402" y="68672"/>
                    <a:pt x="157853" y="69533"/>
                  </a:cubicBezTo>
                  <a:cubicBezTo>
                    <a:pt x="159235" y="69879"/>
                    <a:pt x="160592" y="70271"/>
                    <a:pt x="161961" y="70641"/>
                  </a:cubicBezTo>
                  <a:lnTo>
                    <a:pt x="161961" y="69831"/>
                  </a:lnTo>
                  <a:cubicBezTo>
                    <a:pt x="159092" y="68986"/>
                    <a:pt x="156151" y="68271"/>
                    <a:pt x="153103" y="67902"/>
                  </a:cubicBezTo>
                  <a:cubicBezTo>
                    <a:pt x="151224" y="67674"/>
                    <a:pt x="149345" y="67579"/>
                    <a:pt x="147468" y="67579"/>
                  </a:cubicBezTo>
                  <a:cubicBezTo>
                    <a:pt x="144444" y="67579"/>
                    <a:pt x="141423" y="67826"/>
                    <a:pt x="138411" y="68164"/>
                  </a:cubicBezTo>
                  <a:cubicBezTo>
                    <a:pt x="135585" y="68498"/>
                    <a:pt x="132769" y="68904"/>
                    <a:pt x="129881" y="68904"/>
                  </a:cubicBezTo>
                  <a:cubicBezTo>
                    <a:pt x="129472" y="68904"/>
                    <a:pt x="129060" y="68896"/>
                    <a:pt x="128647" y="68878"/>
                  </a:cubicBezTo>
                  <a:cubicBezTo>
                    <a:pt x="121742" y="68581"/>
                    <a:pt x="114955" y="65592"/>
                    <a:pt x="112610" y="59592"/>
                  </a:cubicBezTo>
                  <a:cubicBezTo>
                    <a:pt x="110419" y="53984"/>
                    <a:pt x="109276" y="48269"/>
                    <a:pt x="109181" y="42435"/>
                  </a:cubicBezTo>
                  <a:cubicBezTo>
                    <a:pt x="109145" y="39518"/>
                    <a:pt x="109169" y="36589"/>
                    <a:pt x="109109" y="33672"/>
                  </a:cubicBezTo>
                  <a:cubicBezTo>
                    <a:pt x="109050" y="30945"/>
                    <a:pt x="108907" y="28219"/>
                    <a:pt x="108443" y="25516"/>
                  </a:cubicBezTo>
                  <a:cubicBezTo>
                    <a:pt x="107573" y="20420"/>
                    <a:pt x="104466" y="16253"/>
                    <a:pt x="99322" y="13003"/>
                  </a:cubicBezTo>
                  <a:cubicBezTo>
                    <a:pt x="95572" y="10633"/>
                    <a:pt x="91262" y="8954"/>
                    <a:pt x="86773" y="7549"/>
                  </a:cubicBezTo>
                  <a:cubicBezTo>
                    <a:pt x="80665" y="5656"/>
                    <a:pt x="74343" y="4501"/>
                    <a:pt x="67723" y="4287"/>
                  </a:cubicBezTo>
                  <a:cubicBezTo>
                    <a:pt x="64866" y="4204"/>
                    <a:pt x="62020" y="4097"/>
                    <a:pt x="59163" y="4025"/>
                  </a:cubicBezTo>
                  <a:cubicBezTo>
                    <a:pt x="56324" y="3958"/>
                    <a:pt x="53475" y="3914"/>
                    <a:pt x="50629" y="3914"/>
                  </a:cubicBezTo>
                  <a:cubicBezTo>
                    <a:pt x="48928" y="3914"/>
                    <a:pt x="47227" y="3930"/>
                    <a:pt x="45530" y="3966"/>
                  </a:cubicBezTo>
                  <a:cubicBezTo>
                    <a:pt x="40625" y="4049"/>
                    <a:pt x="35743" y="4549"/>
                    <a:pt x="30826" y="4704"/>
                  </a:cubicBezTo>
                  <a:cubicBezTo>
                    <a:pt x="29352" y="4751"/>
                    <a:pt x="27881" y="4787"/>
                    <a:pt x="26411" y="4787"/>
                  </a:cubicBezTo>
                  <a:cubicBezTo>
                    <a:pt x="24187" y="4787"/>
                    <a:pt x="21968" y="4705"/>
                    <a:pt x="19753" y="4454"/>
                  </a:cubicBezTo>
                  <a:cubicBezTo>
                    <a:pt x="13919" y="3811"/>
                    <a:pt x="8382" y="2465"/>
                    <a:pt x="3144" y="441"/>
                  </a:cubicBezTo>
                  <a:cubicBezTo>
                    <a:pt x="2775" y="287"/>
                    <a:pt x="2382" y="156"/>
                    <a:pt x="2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0"/>
            <p:cNvSpPr/>
            <p:nvPr/>
          </p:nvSpPr>
          <p:spPr>
            <a:xfrm>
              <a:off x="1153" y="2952805"/>
              <a:ext cx="3343296" cy="2190271"/>
            </a:xfrm>
            <a:custGeom>
              <a:avLst/>
              <a:gdLst/>
              <a:ahLst/>
              <a:cxnLst/>
              <a:rect l="l" t="t" r="r" b="b"/>
              <a:pathLst>
                <a:path w="104478" h="68462" extrusionOk="0">
                  <a:moveTo>
                    <a:pt x="0" y="0"/>
                  </a:moveTo>
                  <a:lnTo>
                    <a:pt x="0" y="1120"/>
                  </a:lnTo>
                  <a:cubicBezTo>
                    <a:pt x="2406" y="3155"/>
                    <a:pt x="4882" y="5132"/>
                    <a:pt x="7680" y="6858"/>
                  </a:cubicBezTo>
                  <a:cubicBezTo>
                    <a:pt x="12450" y="9790"/>
                    <a:pt x="17685" y="11621"/>
                    <a:pt x="23720" y="11621"/>
                  </a:cubicBezTo>
                  <a:cubicBezTo>
                    <a:pt x="24645" y="11621"/>
                    <a:pt x="25588" y="11578"/>
                    <a:pt x="26551" y="11490"/>
                  </a:cubicBezTo>
                  <a:cubicBezTo>
                    <a:pt x="28469" y="11316"/>
                    <a:pt x="30395" y="11219"/>
                    <a:pt x="32326" y="11219"/>
                  </a:cubicBezTo>
                  <a:cubicBezTo>
                    <a:pt x="33693" y="11219"/>
                    <a:pt x="35062" y="11267"/>
                    <a:pt x="36434" y="11371"/>
                  </a:cubicBezTo>
                  <a:cubicBezTo>
                    <a:pt x="43399" y="11871"/>
                    <a:pt x="49614" y="13681"/>
                    <a:pt x="54888" y="17205"/>
                  </a:cubicBezTo>
                  <a:cubicBezTo>
                    <a:pt x="57139" y="18693"/>
                    <a:pt x="59341" y="20205"/>
                    <a:pt x="60829" y="22205"/>
                  </a:cubicBezTo>
                  <a:cubicBezTo>
                    <a:pt x="62985" y="25087"/>
                    <a:pt x="63699" y="28278"/>
                    <a:pt x="64032" y="31516"/>
                  </a:cubicBezTo>
                  <a:cubicBezTo>
                    <a:pt x="64282" y="34159"/>
                    <a:pt x="64318" y="36791"/>
                    <a:pt x="64651" y="39422"/>
                  </a:cubicBezTo>
                  <a:cubicBezTo>
                    <a:pt x="64985" y="41898"/>
                    <a:pt x="65663" y="44303"/>
                    <a:pt x="66973" y="46613"/>
                  </a:cubicBezTo>
                  <a:cubicBezTo>
                    <a:pt x="69033" y="50209"/>
                    <a:pt x="71998" y="53352"/>
                    <a:pt x="75248" y="56364"/>
                  </a:cubicBezTo>
                  <a:cubicBezTo>
                    <a:pt x="80475" y="61198"/>
                    <a:pt x="86845" y="64830"/>
                    <a:pt x="94703" y="66866"/>
                  </a:cubicBezTo>
                  <a:cubicBezTo>
                    <a:pt x="96822" y="67413"/>
                    <a:pt x="98941" y="67937"/>
                    <a:pt x="101073" y="68461"/>
                  </a:cubicBezTo>
                  <a:lnTo>
                    <a:pt x="104478" y="68461"/>
                  </a:lnTo>
                  <a:lnTo>
                    <a:pt x="98501" y="67032"/>
                  </a:lnTo>
                  <a:cubicBezTo>
                    <a:pt x="94096" y="65985"/>
                    <a:pt x="89833" y="64699"/>
                    <a:pt x="85952" y="62758"/>
                  </a:cubicBezTo>
                  <a:cubicBezTo>
                    <a:pt x="80903" y="60246"/>
                    <a:pt x="76962" y="56912"/>
                    <a:pt x="73355" y="53293"/>
                  </a:cubicBezTo>
                  <a:cubicBezTo>
                    <a:pt x="70783" y="50709"/>
                    <a:pt x="68628" y="47947"/>
                    <a:pt x="67187" y="44887"/>
                  </a:cubicBezTo>
                  <a:cubicBezTo>
                    <a:pt x="65699" y="41732"/>
                    <a:pt x="65485" y="38410"/>
                    <a:pt x="65259" y="35112"/>
                  </a:cubicBezTo>
                  <a:cubicBezTo>
                    <a:pt x="65104" y="32766"/>
                    <a:pt x="65068" y="30433"/>
                    <a:pt x="64509" y="28123"/>
                  </a:cubicBezTo>
                  <a:cubicBezTo>
                    <a:pt x="63985" y="25980"/>
                    <a:pt x="63270" y="23884"/>
                    <a:pt x="61830" y="21967"/>
                  </a:cubicBezTo>
                  <a:cubicBezTo>
                    <a:pt x="60377" y="20015"/>
                    <a:pt x="58329" y="18479"/>
                    <a:pt x="56138" y="17026"/>
                  </a:cubicBezTo>
                  <a:cubicBezTo>
                    <a:pt x="53221" y="15074"/>
                    <a:pt x="50054" y="13407"/>
                    <a:pt x="46423" y="12347"/>
                  </a:cubicBezTo>
                  <a:cubicBezTo>
                    <a:pt x="41885" y="11028"/>
                    <a:pt x="37204" y="10488"/>
                    <a:pt x="32447" y="10488"/>
                  </a:cubicBezTo>
                  <a:cubicBezTo>
                    <a:pt x="30764" y="10488"/>
                    <a:pt x="29072" y="10556"/>
                    <a:pt x="27373" y="10680"/>
                  </a:cubicBezTo>
                  <a:cubicBezTo>
                    <a:pt x="26050" y="10780"/>
                    <a:pt x="24729" y="10857"/>
                    <a:pt x="23412" y="10857"/>
                  </a:cubicBezTo>
                  <a:cubicBezTo>
                    <a:pt x="21909" y="10857"/>
                    <a:pt x="20411" y="10757"/>
                    <a:pt x="18919" y="10478"/>
                  </a:cubicBezTo>
                  <a:cubicBezTo>
                    <a:pt x="14538" y="9668"/>
                    <a:pt x="10835" y="7906"/>
                    <a:pt x="7454" y="5727"/>
                  </a:cubicBezTo>
                  <a:cubicBezTo>
                    <a:pt x="4763" y="3977"/>
                    <a:pt x="2334" y="201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0"/>
            <p:cNvSpPr/>
            <p:nvPr/>
          </p:nvSpPr>
          <p:spPr>
            <a:xfrm>
              <a:off x="6502529" y="-7"/>
              <a:ext cx="2641504" cy="2071418"/>
            </a:xfrm>
            <a:custGeom>
              <a:avLst/>
              <a:gdLst/>
              <a:ahLst/>
              <a:cxnLst/>
              <a:rect l="l" t="t" r="r" b="b"/>
              <a:pathLst>
                <a:path w="82547" h="64747" extrusionOk="0">
                  <a:moveTo>
                    <a:pt x="1" y="0"/>
                  </a:moveTo>
                  <a:cubicBezTo>
                    <a:pt x="3525" y="679"/>
                    <a:pt x="7121" y="1250"/>
                    <a:pt x="10704" y="1870"/>
                  </a:cubicBezTo>
                  <a:cubicBezTo>
                    <a:pt x="16598" y="2882"/>
                    <a:pt x="22361" y="4191"/>
                    <a:pt x="27671" y="6442"/>
                  </a:cubicBezTo>
                  <a:cubicBezTo>
                    <a:pt x="32445" y="8478"/>
                    <a:pt x="36589" y="11061"/>
                    <a:pt x="39625" y="14562"/>
                  </a:cubicBezTo>
                  <a:cubicBezTo>
                    <a:pt x="41327" y="16538"/>
                    <a:pt x="42256" y="18800"/>
                    <a:pt x="43149" y="21062"/>
                  </a:cubicBezTo>
                  <a:cubicBezTo>
                    <a:pt x="44459" y="24372"/>
                    <a:pt x="44959" y="27754"/>
                    <a:pt x="44697" y="31183"/>
                  </a:cubicBezTo>
                  <a:cubicBezTo>
                    <a:pt x="44482" y="33778"/>
                    <a:pt x="44161" y="36362"/>
                    <a:pt x="43887" y="38969"/>
                  </a:cubicBezTo>
                  <a:cubicBezTo>
                    <a:pt x="43673" y="41124"/>
                    <a:pt x="43435" y="43268"/>
                    <a:pt x="43280" y="45434"/>
                  </a:cubicBezTo>
                  <a:cubicBezTo>
                    <a:pt x="42994" y="49209"/>
                    <a:pt x="43554" y="52876"/>
                    <a:pt x="45483" y="56400"/>
                  </a:cubicBezTo>
                  <a:cubicBezTo>
                    <a:pt x="47042" y="59258"/>
                    <a:pt x="49745" y="61067"/>
                    <a:pt x="53626" y="62008"/>
                  </a:cubicBezTo>
                  <a:cubicBezTo>
                    <a:pt x="56794" y="62782"/>
                    <a:pt x="60020" y="62972"/>
                    <a:pt x="63318" y="63032"/>
                  </a:cubicBezTo>
                  <a:cubicBezTo>
                    <a:pt x="66664" y="63091"/>
                    <a:pt x="70009" y="63008"/>
                    <a:pt x="73343" y="63282"/>
                  </a:cubicBezTo>
                  <a:cubicBezTo>
                    <a:pt x="76475" y="63556"/>
                    <a:pt x="79594" y="63853"/>
                    <a:pt x="82547" y="64746"/>
                  </a:cubicBezTo>
                  <a:lnTo>
                    <a:pt x="82547" y="63925"/>
                  </a:lnTo>
                  <a:cubicBezTo>
                    <a:pt x="79296" y="63032"/>
                    <a:pt x="75915" y="62687"/>
                    <a:pt x="72498" y="62484"/>
                  </a:cubicBezTo>
                  <a:cubicBezTo>
                    <a:pt x="68997" y="62258"/>
                    <a:pt x="65473" y="62341"/>
                    <a:pt x="61961" y="62258"/>
                  </a:cubicBezTo>
                  <a:cubicBezTo>
                    <a:pt x="58913" y="62198"/>
                    <a:pt x="55912" y="61841"/>
                    <a:pt x="53043" y="61020"/>
                  </a:cubicBezTo>
                  <a:cubicBezTo>
                    <a:pt x="50233" y="60222"/>
                    <a:pt x="48161" y="58888"/>
                    <a:pt x="46864" y="56805"/>
                  </a:cubicBezTo>
                  <a:cubicBezTo>
                    <a:pt x="44994" y="53781"/>
                    <a:pt x="44173" y="50590"/>
                    <a:pt x="44221" y="47268"/>
                  </a:cubicBezTo>
                  <a:cubicBezTo>
                    <a:pt x="44268" y="44172"/>
                    <a:pt x="44697" y="41101"/>
                    <a:pt x="45006" y="38005"/>
                  </a:cubicBezTo>
                  <a:cubicBezTo>
                    <a:pt x="45280" y="35397"/>
                    <a:pt x="45637" y="32778"/>
                    <a:pt x="45756" y="30159"/>
                  </a:cubicBezTo>
                  <a:cubicBezTo>
                    <a:pt x="45935" y="26134"/>
                    <a:pt x="44923" y="22289"/>
                    <a:pt x="43161" y="18503"/>
                  </a:cubicBezTo>
                  <a:cubicBezTo>
                    <a:pt x="42018" y="16050"/>
                    <a:pt x="40530" y="13752"/>
                    <a:pt x="38208" y="11787"/>
                  </a:cubicBezTo>
                  <a:cubicBezTo>
                    <a:pt x="32719" y="7120"/>
                    <a:pt x="25730" y="4310"/>
                    <a:pt x="17967" y="2489"/>
                  </a:cubicBezTo>
                  <a:cubicBezTo>
                    <a:pt x="13550" y="1465"/>
                    <a:pt x="9002" y="762"/>
                    <a:pt x="4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0"/>
            <p:cNvSpPr/>
            <p:nvPr/>
          </p:nvSpPr>
          <p:spPr>
            <a:xfrm>
              <a:off x="1153" y="3328365"/>
              <a:ext cx="2449856" cy="1813175"/>
            </a:xfrm>
            <a:custGeom>
              <a:avLst/>
              <a:gdLst/>
              <a:ahLst/>
              <a:cxnLst/>
              <a:rect l="l" t="t" r="r" b="b"/>
              <a:pathLst>
                <a:path w="76558" h="56675" extrusionOk="0">
                  <a:moveTo>
                    <a:pt x="36" y="1"/>
                  </a:moveTo>
                  <a:lnTo>
                    <a:pt x="36" y="953"/>
                  </a:lnTo>
                  <a:lnTo>
                    <a:pt x="0" y="953"/>
                  </a:lnTo>
                  <a:cubicBezTo>
                    <a:pt x="6108" y="4001"/>
                    <a:pt x="12895" y="5597"/>
                    <a:pt x="20217" y="6121"/>
                  </a:cubicBezTo>
                  <a:cubicBezTo>
                    <a:pt x="23480" y="6359"/>
                    <a:pt x="26766" y="6347"/>
                    <a:pt x="30028" y="6537"/>
                  </a:cubicBezTo>
                  <a:cubicBezTo>
                    <a:pt x="35648" y="6859"/>
                    <a:pt x="40636" y="8395"/>
                    <a:pt x="44673" y="11419"/>
                  </a:cubicBezTo>
                  <a:cubicBezTo>
                    <a:pt x="47625" y="13634"/>
                    <a:pt x="49411" y="16431"/>
                    <a:pt x="50721" y="19396"/>
                  </a:cubicBezTo>
                  <a:cubicBezTo>
                    <a:pt x="52769" y="24040"/>
                    <a:pt x="54293" y="28802"/>
                    <a:pt x="55365" y="33624"/>
                  </a:cubicBezTo>
                  <a:cubicBezTo>
                    <a:pt x="56138" y="37124"/>
                    <a:pt x="57270" y="40530"/>
                    <a:pt x="59448" y="43709"/>
                  </a:cubicBezTo>
                  <a:cubicBezTo>
                    <a:pt x="62306" y="47912"/>
                    <a:pt x="65782" y="51722"/>
                    <a:pt x="70783" y="54639"/>
                  </a:cubicBezTo>
                  <a:cubicBezTo>
                    <a:pt x="72033" y="55365"/>
                    <a:pt x="73331" y="56032"/>
                    <a:pt x="74641" y="56675"/>
                  </a:cubicBezTo>
                  <a:lnTo>
                    <a:pt x="76558" y="56675"/>
                  </a:lnTo>
                  <a:cubicBezTo>
                    <a:pt x="72521" y="54877"/>
                    <a:pt x="68819" y="52757"/>
                    <a:pt x="65890" y="49936"/>
                  </a:cubicBezTo>
                  <a:cubicBezTo>
                    <a:pt x="61591" y="45792"/>
                    <a:pt x="58341" y="41244"/>
                    <a:pt x="56996" y="36017"/>
                  </a:cubicBezTo>
                  <a:cubicBezTo>
                    <a:pt x="56257" y="33207"/>
                    <a:pt x="55698" y="30362"/>
                    <a:pt x="54793" y="27576"/>
                  </a:cubicBezTo>
                  <a:cubicBezTo>
                    <a:pt x="53626" y="24004"/>
                    <a:pt x="52531" y="20420"/>
                    <a:pt x="50626" y="17027"/>
                  </a:cubicBezTo>
                  <a:cubicBezTo>
                    <a:pt x="49173" y="14443"/>
                    <a:pt x="47304" y="12062"/>
                    <a:pt x="44470" y="10193"/>
                  </a:cubicBezTo>
                  <a:cubicBezTo>
                    <a:pt x="39839" y="7145"/>
                    <a:pt x="34362" y="5787"/>
                    <a:pt x="28290" y="5668"/>
                  </a:cubicBezTo>
                  <a:cubicBezTo>
                    <a:pt x="24289" y="5597"/>
                    <a:pt x="20301" y="5430"/>
                    <a:pt x="16348" y="4930"/>
                  </a:cubicBezTo>
                  <a:cubicBezTo>
                    <a:pt x="11657" y="4323"/>
                    <a:pt x="7180" y="3263"/>
                    <a:pt x="3072" y="1406"/>
                  </a:cubicBezTo>
                  <a:cubicBezTo>
                    <a:pt x="2036" y="941"/>
                    <a:pt x="1048" y="46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0"/>
            <p:cNvSpPr/>
            <p:nvPr/>
          </p:nvSpPr>
          <p:spPr>
            <a:xfrm>
              <a:off x="8002913" y="761"/>
              <a:ext cx="1140352" cy="1709167"/>
            </a:xfrm>
            <a:custGeom>
              <a:avLst/>
              <a:gdLst/>
              <a:ahLst/>
              <a:cxnLst/>
              <a:rect l="l" t="t" r="r" b="b"/>
              <a:pathLst>
                <a:path w="35636" h="53424" extrusionOk="0">
                  <a:moveTo>
                    <a:pt x="1" y="0"/>
                  </a:moveTo>
                  <a:cubicBezTo>
                    <a:pt x="2620" y="2203"/>
                    <a:pt x="4322" y="4774"/>
                    <a:pt x="5073" y="7787"/>
                  </a:cubicBezTo>
                  <a:cubicBezTo>
                    <a:pt x="5966" y="11359"/>
                    <a:pt x="6192" y="14942"/>
                    <a:pt x="6251" y="18562"/>
                  </a:cubicBezTo>
                  <a:cubicBezTo>
                    <a:pt x="6323" y="22789"/>
                    <a:pt x="6132" y="27027"/>
                    <a:pt x="6525" y="31254"/>
                  </a:cubicBezTo>
                  <a:cubicBezTo>
                    <a:pt x="6799" y="34076"/>
                    <a:pt x="7287" y="36874"/>
                    <a:pt x="8418" y="39588"/>
                  </a:cubicBezTo>
                  <a:cubicBezTo>
                    <a:pt x="9609" y="42446"/>
                    <a:pt x="11395" y="45018"/>
                    <a:pt x="14359" y="47089"/>
                  </a:cubicBezTo>
                  <a:cubicBezTo>
                    <a:pt x="18896" y="50280"/>
                    <a:pt x="24265" y="52161"/>
                    <a:pt x="30326" y="52983"/>
                  </a:cubicBezTo>
                  <a:cubicBezTo>
                    <a:pt x="32088" y="53221"/>
                    <a:pt x="33850" y="53411"/>
                    <a:pt x="35636" y="53423"/>
                  </a:cubicBezTo>
                  <a:lnTo>
                    <a:pt x="35636" y="52685"/>
                  </a:lnTo>
                  <a:cubicBezTo>
                    <a:pt x="34112" y="52626"/>
                    <a:pt x="32576" y="52530"/>
                    <a:pt x="31076" y="52328"/>
                  </a:cubicBezTo>
                  <a:cubicBezTo>
                    <a:pt x="26647" y="51721"/>
                    <a:pt x="22420" y="50685"/>
                    <a:pt x="18693" y="48708"/>
                  </a:cubicBezTo>
                  <a:cubicBezTo>
                    <a:pt x="16193" y="47387"/>
                    <a:pt x="13847" y="45934"/>
                    <a:pt x="12169" y="43970"/>
                  </a:cubicBezTo>
                  <a:cubicBezTo>
                    <a:pt x="9799" y="41208"/>
                    <a:pt x="8692" y="38088"/>
                    <a:pt x="8037" y="34885"/>
                  </a:cubicBezTo>
                  <a:cubicBezTo>
                    <a:pt x="7418" y="31921"/>
                    <a:pt x="7335" y="28932"/>
                    <a:pt x="7275" y="25944"/>
                  </a:cubicBezTo>
                  <a:cubicBezTo>
                    <a:pt x="7216" y="23122"/>
                    <a:pt x="7287" y="20300"/>
                    <a:pt x="7204" y="17490"/>
                  </a:cubicBezTo>
                  <a:cubicBezTo>
                    <a:pt x="7097" y="14157"/>
                    <a:pt x="6882" y="10847"/>
                    <a:pt x="6025" y="7561"/>
                  </a:cubicBezTo>
                  <a:cubicBezTo>
                    <a:pt x="5513" y="5620"/>
                    <a:pt x="4680" y="3774"/>
                    <a:pt x="3334" y="2084"/>
                  </a:cubicBezTo>
                  <a:cubicBezTo>
                    <a:pt x="2739" y="1334"/>
                    <a:pt x="2036" y="655"/>
                    <a:pt x="1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0"/>
            <p:cNvSpPr/>
            <p:nvPr/>
          </p:nvSpPr>
          <p:spPr>
            <a:xfrm>
              <a:off x="1153" y="3899751"/>
              <a:ext cx="1548416" cy="1242173"/>
            </a:xfrm>
            <a:custGeom>
              <a:avLst/>
              <a:gdLst/>
              <a:ahLst/>
              <a:cxnLst/>
              <a:rect l="l" t="t" r="r" b="b"/>
              <a:pathLst>
                <a:path w="48388" h="38827" extrusionOk="0">
                  <a:moveTo>
                    <a:pt x="36" y="0"/>
                  </a:moveTo>
                  <a:lnTo>
                    <a:pt x="36" y="786"/>
                  </a:lnTo>
                  <a:lnTo>
                    <a:pt x="0" y="786"/>
                  </a:lnTo>
                  <a:lnTo>
                    <a:pt x="1036" y="929"/>
                  </a:lnTo>
                  <a:cubicBezTo>
                    <a:pt x="4322" y="1358"/>
                    <a:pt x="7656" y="1346"/>
                    <a:pt x="10978" y="1488"/>
                  </a:cubicBezTo>
                  <a:cubicBezTo>
                    <a:pt x="16038" y="1703"/>
                    <a:pt x="20884" y="2453"/>
                    <a:pt x="25361" y="4334"/>
                  </a:cubicBezTo>
                  <a:cubicBezTo>
                    <a:pt x="29135" y="5930"/>
                    <a:pt x="32731" y="7680"/>
                    <a:pt x="35469" y="10287"/>
                  </a:cubicBezTo>
                  <a:cubicBezTo>
                    <a:pt x="38362" y="13026"/>
                    <a:pt x="39994" y="16074"/>
                    <a:pt x="39577" y="19645"/>
                  </a:cubicBezTo>
                  <a:cubicBezTo>
                    <a:pt x="39351" y="21539"/>
                    <a:pt x="38803" y="23384"/>
                    <a:pt x="38565" y="25265"/>
                  </a:cubicBezTo>
                  <a:cubicBezTo>
                    <a:pt x="38029" y="29432"/>
                    <a:pt x="39517" y="33100"/>
                    <a:pt x="43101" y="36278"/>
                  </a:cubicBezTo>
                  <a:cubicBezTo>
                    <a:pt x="44173" y="37243"/>
                    <a:pt x="45399" y="38064"/>
                    <a:pt x="46697" y="38826"/>
                  </a:cubicBezTo>
                  <a:lnTo>
                    <a:pt x="48387" y="38826"/>
                  </a:lnTo>
                  <a:cubicBezTo>
                    <a:pt x="47173" y="38183"/>
                    <a:pt x="46018" y="37505"/>
                    <a:pt x="44982" y="36695"/>
                  </a:cubicBezTo>
                  <a:cubicBezTo>
                    <a:pt x="41375" y="33885"/>
                    <a:pt x="39339" y="30599"/>
                    <a:pt x="39470" y="26599"/>
                  </a:cubicBezTo>
                  <a:cubicBezTo>
                    <a:pt x="39553" y="24634"/>
                    <a:pt x="40065" y="22729"/>
                    <a:pt x="40410" y="20800"/>
                  </a:cubicBezTo>
                  <a:cubicBezTo>
                    <a:pt x="40708" y="19098"/>
                    <a:pt x="40756" y="17383"/>
                    <a:pt x="40232" y="15693"/>
                  </a:cubicBezTo>
                  <a:cubicBezTo>
                    <a:pt x="39458" y="13121"/>
                    <a:pt x="37648" y="10978"/>
                    <a:pt x="35386" y="9037"/>
                  </a:cubicBezTo>
                  <a:cubicBezTo>
                    <a:pt x="32957" y="6953"/>
                    <a:pt x="29921" y="5441"/>
                    <a:pt x="26790" y="4060"/>
                  </a:cubicBezTo>
                  <a:cubicBezTo>
                    <a:pt x="23372" y="2548"/>
                    <a:pt x="19705" y="1560"/>
                    <a:pt x="15776" y="1107"/>
                  </a:cubicBezTo>
                  <a:cubicBezTo>
                    <a:pt x="12228" y="703"/>
                    <a:pt x="8656" y="691"/>
                    <a:pt x="5084" y="512"/>
                  </a:cubicBezTo>
                  <a:cubicBezTo>
                    <a:pt x="3382" y="417"/>
                    <a:pt x="1691" y="28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0"/>
            <p:cNvSpPr/>
            <p:nvPr/>
          </p:nvSpPr>
          <p:spPr>
            <a:xfrm>
              <a:off x="1" y="4147021"/>
              <a:ext cx="1082464" cy="995671"/>
            </a:xfrm>
            <a:custGeom>
              <a:avLst/>
              <a:gdLst/>
              <a:ahLst/>
              <a:cxnLst/>
              <a:rect l="l" t="t" r="r" b="b"/>
              <a:pathLst>
                <a:path w="33827" h="31122" extrusionOk="0">
                  <a:moveTo>
                    <a:pt x="10099" y="1"/>
                  </a:moveTo>
                  <a:cubicBezTo>
                    <a:pt x="8798" y="1"/>
                    <a:pt x="7495" y="89"/>
                    <a:pt x="6192" y="248"/>
                  </a:cubicBezTo>
                  <a:cubicBezTo>
                    <a:pt x="4061" y="498"/>
                    <a:pt x="1965" y="808"/>
                    <a:pt x="1" y="1510"/>
                  </a:cubicBezTo>
                  <a:lnTo>
                    <a:pt x="1" y="2344"/>
                  </a:lnTo>
                  <a:lnTo>
                    <a:pt x="36" y="2344"/>
                  </a:lnTo>
                  <a:cubicBezTo>
                    <a:pt x="251" y="2272"/>
                    <a:pt x="441" y="2201"/>
                    <a:pt x="644" y="2130"/>
                  </a:cubicBezTo>
                  <a:cubicBezTo>
                    <a:pt x="2465" y="1487"/>
                    <a:pt x="4418" y="1237"/>
                    <a:pt x="6382" y="975"/>
                  </a:cubicBezTo>
                  <a:cubicBezTo>
                    <a:pt x="7625" y="826"/>
                    <a:pt x="8867" y="739"/>
                    <a:pt x="10106" y="739"/>
                  </a:cubicBezTo>
                  <a:cubicBezTo>
                    <a:pt x="11054" y="739"/>
                    <a:pt x="11999" y="790"/>
                    <a:pt x="12943" y="903"/>
                  </a:cubicBezTo>
                  <a:cubicBezTo>
                    <a:pt x="16158" y="1296"/>
                    <a:pt x="19229" y="2094"/>
                    <a:pt x="22111" y="3249"/>
                  </a:cubicBezTo>
                  <a:cubicBezTo>
                    <a:pt x="25194" y="4499"/>
                    <a:pt x="27683" y="6225"/>
                    <a:pt x="29242" y="8607"/>
                  </a:cubicBezTo>
                  <a:cubicBezTo>
                    <a:pt x="30326" y="10262"/>
                    <a:pt x="30731" y="12095"/>
                    <a:pt x="31088" y="13917"/>
                  </a:cubicBezTo>
                  <a:cubicBezTo>
                    <a:pt x="31671" y="16846"/>
                    <a:pt x="31707" y="19787"/>
                    <a:pt x="31409" y="22751"/>
                  </a:cubicBezTo>
                  <a:cubicBezTo>
                    <a:pt x="31231" y="24525"/>
                    <a:pt x="31112" y="26323"/>
                    <a:pt x="31588" y="28097"/>
                  </a:cubicBezTo>
                  <a:cubicBezTo>
                    <a:pt x="31862" y="29133"/>
                    <a:pt x="32302" y="30133"/>
                    <a:pt x="32779" y="31121"/>
                  </a:cubicBezTo>
                  <a:lnTo>
                    <a:pt x="33826" y="31121"/>
                  </a:lnTo>
                  <a:cubicBezTo>
                    <a:pt x="32683" y="28883"/>
                    <a:pt x="32040" y="26573"/>
                    <a:pt x="32290" y="24132"/>
                  </a:cubicBezTo>
                  <a:cubicBezTo>
                    <a:pt x="32421" y="22823"/>
                    <a:pt x="32529" y="21513"/>
                    <a:pt x="32564" y="20203"/>
                  </a:cubicBezTo>
                  <a:cubicBezTo>
                    <a:pt x="32648" y="17334"/>
                    <a:pt x="32362" y="14476"/>
                    <a:pt x="31576" y="11643"/>
                  </a:cubicBezTo>
                  <a:cubicBezTo>
                    <a:pt x="31017" y="9654"/>
                    <a:pt x="30100" y="7797"/>
                    <a:pt x="28373" y="6190"/>
                  </a:cubicBezTo>
                  <a:cubicBezTo>
                    <a:pt x="24885" y="2927"/>
                    <a:pt x="20087" y="1427"/>
                    <a:pt x="14907" y="439"/>
                  </a:cubicBezTo>
                  <a:cubicBezTo>
                    <a:pt x="13313" y="136"/>
                    <a:pt x="11708" y="1"/>
                    <a:pt x="10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0"/>
            <p:cNvSpPr/>
            <p:nvPr/>
          </p:nvSpPr>
          <p:spPr>
            <a:xfrm>
              <a:off x="8607553" y="761"/>
              <a:ext cx="535328" cy="1131319"/>
            </a:xfrm>
            <a:custGeom>
              <a:avLst/>
              <a:gdLst/>
              <a:ahLst/>
              <a:cxnLst/>
              <a:rect l="l" t="t" r="r" b="b"/>
              <a:pathLst>
                <a:path w="16729" h="35362" extrusionOk="0">
                  <a:moveTo>
                    <a:pt x="977" y="0"/>
                  </a:moveTo>
                  <a:cubicBezTo>
                    <a:pt x="334" y="2572"/>
                    <a:pt x="1" y="5179"/>
                    <a:pt x="60" y="7799"/>
                  </a:cubicBezTo>
                  <a:cubicBezTo>
                    <a:pt x="132" y="10609"/>
                    <a:pt x="584" y="13395"/>
                    <a:pt x="1418" y="16145"/>
                  </a:cubicBezTo>
                  <a:cubicBezTo>
                    <a:pt x="2322" y="19133"/>
                    <a:pt x="3692" y="21991"/>
                    <a:pt x="5513" y="24729"/>
                  </a:cubicBezTo>
                  <a:cubicBezTo>
                    <a:pt x="7716" y="28051"/>
                    <a:pt x="10704" y="30921"/>
                    <a:pt x="14110" y="33564"/>
                  </a:cubicBezTo>
                  <a:cubicBezTo>
                    <a:pt x="14931" y="34195"/>
                    <a:pt x="15765" y="34838"/>
                    <a:pt x="16729" y="35362"/>
                  </a:cubicBezTo>
                  <a:lnTo>
                    <a:pt x="16729" y="34338"/>
                  </a:lnTo>
                  <a:cubicBezTo>
                    <a:pt x="12217" y="31325"/>
                    <a:pt x="8585" y="27801"/>
                    <a:pt x="5966" y="23693"/>
                  </a:cubicBezTo>
                  <a:cubicBezTo>
                    <a:pt x="3727" y="20181"/>
                    <a:pt x="2311" y="16478"/>
                    <a:pt x="1572" y="12621"/>
                  </a:cubicBezTo>
                  <a:cubicBezTo>
                    <a:pt x="1013" y="9585"/>
                    <a:pt x="953" y="6549"/>
                    <a:pt x="1310" y="3501"/>
                  </a:cubicBezTo>
                  <a:cubicBezTo>
                    <a:pt x="1441" y="2322"/>
                    <a:pt x="1715" y="1155"/>
                    <a:pt x="2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0"/>
            <p:cNvSpPr/>
            <p:nvPr/>
          </p:nvSpPr>
          <p:spPr>
            <a:xfrm>
              <a:off x="1153" y="4475744"/>
              <a:ext cx="756704" cy="666948"/>
            </a:xfrm>
            <a:custGeom>
              <a:avLst/>
              <a:gdLst/>
              <a:ahLst/>
              <a:cxnLst/>
              <a:rect l="l" t="t" r="r" b="b"/>
              <a:pathLst>
                <a:path w="23647" h="20847" extrusionOk="0">
                  <a:moveTo>
                    <a:pt x="8650" y="0"/>
                  </a:moveTo>
                  <a:cubicBezTo>
                    <a:pt x="8098" y="0"/>
                    <a:pt x="7544" y="17"/>
                    <a:pt x="6989" y="46"/>
                  </a:cubicBezTo>
                  <a:cubicBezTo>
                    <a:pt x="4620" y="189"/>
                    <a:pt x="2275" y="403"/>
                    <a:pt x="0" y="915"/>
                  </a:cubicBezTo>
                  <a:lnTo>
                    <a:pt x="0" y="1701"/>
                  </a:lnTo>
                  <a:cubicBezTo>
                    <a:pt x="2729" y="1101"/>
                    <a:pt x="5513" y="780"/>
                    <a:pt x="8353" y="780"/>
                  </a:cubicBezTo>
                  <a:cubicBezTo>
                    <a:pt x="8723" y="780"/>
                    <a:pt x="9094" y="785"/>
                    <a:pt x="9466" y="796"/>
                  </a:cubicBezTo>
                  <a:cubicBezTo>
                    <a:pt x="14871" y="939"/>
                    <a:pt x="19622" y="3535"/>
                    <a:pt x="21241" y="7356"/>
                  </a:cubicBezTo>
                  <a:cubicBezTo>
                    <a:pt x="22372" y="10035"/>
                    <a:pt x="22325" y="12762"/>
                    <a:pt x="21384" y="15465"/>
                  </a:cubicBezTo>
                  <a:cubicBezTo>
                    <a:pt x="20729" y="17358"/>
                    <a:pt x="19705" y="19144"/>
                    <a:pt x="18455" y="20846"/>
                  </a:cubicBezTo>
                  <a:lnTo>
                    <a:pt x="19586" y="20846"/>
                  </a:lnTo>
                  <a:cubicBezTo>
                    <a:pt x="20003" y="20227"/>
                    <a:pt x="20432" y="19632"/>
                    <a:pt x="20813" y="19013"/>
                  </a:cubicBezTo>
                  <a:cubicBezTo>
                    <a:pt x="22801" y="15596"/>
                    <a:pt x="23646" y="12095"/>
                    <a:pt x="22646" y="8380"/>
                  </a:cubicBezTo>
                  <a:cubicBezTo>
                    <a:pt x="21646" y="4713"/>
                    <a:pt x="18705" y="2249"/>
                    <a:pt x="14264" y="796"/>
                  </a:cubicBezTo>
                  <a:cubicBezTo>
                    <a:pt x="12469" y="204"/>
                    <a:pt x="10573" y="0"/>
                    <a:pt x="8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0"/>
            <p:cNvSpPr/>
            <p:nvPr/>
          </p:nvSpPr>
          <p:spPr>
            <a:xfrm>
              <a:off x="1153" y="4797940"/>
              <a:ext cx="344448" cy="343983"/>
            </a:xfrm>
            <a:custGeom>
              <a:avLst/>
              <a:gdLst/>
              <a:ahLst/>
              <a:cxnLst/>
              <a:rect l="l" t="t" r="r" b="b"/>
              <a:pathLst>
                <a:path w="10764" h="10752" extrusionOk="0">
                  <a:moveTo>
                    <a:pt x="0" y="0"/>
                  </a:moveTo>
                  <a:lnTo>
                    <a:pt x="0" y="750"/>
                  </a:lnTo>
                  <a:cubicBezTo>
                    <a:pt x="465" y="798"/>
                    <a:pt x="941" y="857"/>
                    <a:pt x="1405" y="917"/>
                  </a:cubicBezTo>
                  <a:cubicBezTo>
                    <a:pt x="5513" y="1548"/>
                    <a:pt x="8847" y="4036"/>
                    <a:pt x="9406" y="7037"/>
                  </a:cubicBezTo>
                  <a:cubicBezTo>
                    <a:pt x="9656" y="8346"/>
                    <a:pt x="9323" y="9585"/>
                    <a:pt x="8644" y="10751"/>
                  </a:cubicBezTo>
                  <a:lnTo>
                    <a:pt x="9740" y="10751"/>
                  </a:lnTo>
                  <a:cubicBezTo>
                    <a:pt x="10454" y="9323"/>
                    <a:pt x="10764" y="7870"/>
                    <a:pt x="10276" y="6346"/>
                  </a:cubicBezTo>
                  <a:cubicBezTo>
                    <a:pt x="9204" y="3096"/>
                    <a:pt x="5465" y="32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0"/>
            <p:cNvSpPr/>
            <p:nvPr/>
          </p:nvSpPr>
          <p:spPr>
            <a:xfrm>
              <a:off x="1153" y="4816976"/>
              <a:ext cx="323104" cy="324948"/>
            </a:xfrm>
            <a:custGeom>
              <a:avLst/>
              <a:gdLst/>
              <a:ahLst/>
              <a:cxnLst/>
              <a:rect l="l" t="t" r="r" b="b"/>
              <a:pathLst>
                <a:path w="10097" h="10157" extrusionOk="0">
                  <a:moveTo>
                    <a:pt x="0" y="0"/>
                  </a:moveTo>
                  <a:lnTo>
                    <a:pt x="0" y="10156"/>
                  </a:lnTo>
                  <a:lnTo>
                    <a:pt x="8835" y="10156"/>
                  </a:lnTo>
                  <a:cubicBezTo>
                    <a:pt x="9930" y="8240"/>
                    <a:pt x="10097" y="6311"/>
                    <a:pt x="8692" y="4310"/>
                  </a:cubicBezTo>
                  <a:cubicBezTo>
                    <a:pt x="6835" y="1679"/>
                    <a:pt x="3846" y="358"/>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0" name="Google Shape;1610;p20"/>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0"/>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0"/>
          <p:cNvSpPr txBox="1">
            <a:spLocks noGrp="1"/>
          </p:cNvSpPr>
          <p:nvPr>
            <p:ph type="title"/>
          </p:nvPr>
        </p:nvSpPr>
        <p:spPr>
          <a:xfrm>
            <a:off x="750150" y="2977346"/>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13" name="Google Shape;1613;p20"/>
          <p:cNvSpPr txBox="1">
            <a:spLocks noGrp="1"/>
          </p:cNvSpPr>
          <p:nvPr>
            <p:ph type="subTitle" idx="1"/>
          </p:nvPr>
        </p:nvSpPr>
        <p:spPr>
          <a:xfrm>
            <a:off x="720000" y="3532410"/>
            <a:ext cx="23967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4" name="Google Shape;1614;p20"/>
          <p:cNvSpPr txBox="1">
            <a:spLocks noGrp="1"/>
          </p:cNvSpPr>
          <p:nvPr>
            <p:ph type="title" idx="2"/>
          </p:nvPr>
        </p:nvSpPr>
        <p:spPr>
          <a:xfrm>
            <a:off x="3433950" y="2962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15" name="Google Shape;1615;p20"/>
          <p:cNvSpPr txBox="1">
            <a:spLocks noGrp="1"/>
          </p:cNvSpPr>
          <p:nvPr>
            <p:ph type="subTitle" idx="3"/>
          </p:nvPr>
        </p:nvSpPr>
        <p:spPr>
          <a:xfrm>
            <a:off x="3403800" y="3517501"/>
            <a:ext cx="23967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6" name="Google Shape;1616;p20"/>
          <p:cNvSpPr txBox="1">
            <a:spLocks noGrp="1"/>
          </p:cNvSpPr>
          <p:nvPr>
            <p:ph type="title" idx="4"/>
          </p:nvPr>
        </p:nvSpPr>
        <p:spPr>
          <a:xfrm>
            <a:off x="6057450" y="2962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17" name="Google Shape;1617;p20"/>
          <p:cNvSpPr txBox="1">
            <a:spLocks noGrp="1"/>
          </p:cNvSpPr>
          <p:nvPr>
            <p:ph type="subTitle" idx="5"/>
          </p:nvPr>
        </p:nvSpPr>
        <p:spPr>
          <a:xfrm>
            <a:off x="6027300" y="3517501"/>
            <a:ext cx="23967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8" name="Google Shape;1618;p20"/>
          <p:cNvSpPr txBox="1">
            <a:spLocks noGrp="1"/>
          </p:cNvSpPr>
          <p:nvPr>
            <p:ph type="title" idx="6"/>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619" name="Google Shape;1619;p20"/>
          <p:cNvGrpSpPr/>
          <p:nvPr/>
        </p:nvGrpSpPr>
        <p:grpSpPr>
          <a:xfrm>
            <a:off x="84715" y="87319"/>
            <a:ext cx="8999116" cy="5014056"/>
            <a:chOff x="84715" y="87319"/>
            <a:chExt cx="8999116" cy="5014056"/>
          </a:xfrm>
        </p:grpSpPr>
        <p:grpSp>
          <p:nvGrpSpPr>
            <p:cNvPr id="1620" name="Google Shape;1620;p20"/>
            <p:cNvGrpSpPr/>
            <p:nvPr/>
          </p:nvGrpSpPr>
          <p:grpSpPr>
            <a:xfrm flipH="1">
              <a:off x="84715" y="87319"/>
              <a:ext cx="1322012" cy="874661"/>
              <a:chOff x="3730029" y="87319"/>
              <a:chExt cx="1322012" cy="874661"/>
            </a:xfrm>
          </p:grpSpPr>
          <p:sp>
            <p:nvSpPr>
              <p:cNvPr id="1621" name="Google Shape;1621;p20"/>
              <p:cNvSpPr/>
              <p:nvPr/>
            </p:nvSpPr>
            <p:spPr>
              <a:xfrm>
                <a:off x="4814096" y="7232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0"/>
              <p:cNvSpPr/>
              <p:nvPr/>
            </p:nvSpPr>
            <p:spPr>
              <a:xfrm>
                <a:off x="3730029" y="873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 name="Google Shape;1623;p20"/>
            <p:cNvGrpSpPr/>
            <p:nvPr/>
          </p:nvGrpSpPr>
          <p:grpSpPr>
            <a:xfrm>
              <a:off x="157713" y="3583044"/>
              <a:ext cx="2326838" cy="1469974"/>
              <a:chOff x="157713" y="3583044"/>
              <a:chExt cx="2326838" cy="1469974"/>
            </a:xfrm>
          </p:grpSpPr>
          <p:grpSp>
            <p:nvGrpSpPr>
              <p:cNvPr id="1624" name="Google Shape;1624;p20"/>
              <p:cNvGrpSpPr/>
              <p:nvPr/>
            </p:nvGrpSpPr>
            <p:grpSpPr>
              <a:xfrm flipH="1">
                <a:off x="157713" y="3583044"/>
                <a:ext cx="1703441" cy="1469974"/>
                <a:chOff x="3786876" y="3144844"/>
                <a:chExt cx="1703441" cy="1469974"/>
              </a:xfrm>
            </p:grpSpPr>
            <p:sp>
              <p:nvSpPr>
                <p:cNvPr id="1625" name="Google Shape;1625;p20"/>
                <p:cNvSpPr/>
                <p:nvPr/>
              </p:nvSpPr>
              <p:spPr>
                <a:xfrm>
                  <a:off x="3786876" y="44295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0"/>
                <p:cNvSpPr/>
                <p:nvPr/>
              </p:nvSpPr>
              <p:spPr>
                <a:xfrm>
                  <a:off x="5318979" y="31448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20"/>
              <p:cNvGrpSpPr/>
              <p:nvPr/>
            </p:nvGrpSpPr>
            <p:grpSpPr>
              <a:xfrm flipH="1">
                <a:off x="194584" y="4225412"/>
                <a:ext cx="2289967" cy="785681"/>
                <a:chOff x="2804604" y="4073012"/>
                <a:chExt cx="2289967" cy="785681"/>
              </a:xfrm>
            </p:grpSpPr>
            <p:sp>
              <p:nvSpPr>
                <p:cNvPr id="1628" name="Google Shape;1628;p20"/>
                <p:cNvSpPr/>
                <p:nvPr/>
              </p:nvSpPr>
              <p:spPr>
                <a:xfrm>
                  <a:off x="4910001" y="4073012"/>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0"/>
                <p:cNvSpPr/>
                <p:nvPr/>
              </p:nvSpPr>
              <p:spPr>
                <a:xfrm>
                  <a:off x="2804604" y="4687019"/>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0" name="Google Shape;1630;p20"/>
            <p:cNvGrpSpPr/>
            <p:nvPr/>
          </p:nvGrpSpPr>
          <p:grpSpPr>
            <a:xfrm>
              <a:off x="3186291" y="129244"/>
              <a:ext cx="5814412" cy="1295286"/>
              <a:chOff x="3219754" y="129244"/>
              <a:chExt cx="5814412" cy="1295286"/>
            </a:xfrm>
          </p:grpSpPr>
          <p:sp>
            <p:nvSpPr>
              <p:cNvPr id="1631" name="Google Shape;1631;p20"/>
              <p:cNvSpPr/>
              <p:nvPr/>
            </p:nvSpPr>
            <p:spPr>
              <a:xfrm>
                <a:off x="6984730" y="1358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0"/>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0"/>
              <p:cNvSpPr/>
              <p:nvPr/>
            </p:nvSpPr>
            <p:spPr>
              <a:xfrm>
                <a:off x="3219754" y="1292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 name="Google Shape;1634;p20"/>
            <p:cNvGrpSpPr/>
            <p:nvPr/>
          </p:nvGrpSpPr>
          <p:grpSpPr>
            <a:xfrm>
              <a:off x="5633641" y="2821675"/>
              <a:ext cx="3450189" cy="2279700"/>
              <a:chOff x="5633641" y="2821675"/>
              <a:chExt cx="3450189" cy="2279700"/>
            </a:xfrm>
          </p:grpSpPr>
          <p:grpSp>
            <p:nvGrpSpPr>
              <p:cNvPr id="1635" name="Google Shape;1635;p20"/>
              <p:cNvGrpSpPr/>
              <p:nvPr/>
            </p:nvGrpSpPr>
            <p:grpSpPr>
              <a:xfrm>
                <a:off x="5633641" y="2821675"/>
                <a:ext cx="3450189" cy="2279700"/>
                <a:chOff x="5667104" y="1185800"/>
                <a:chExt cx="3450189" cy="2279700"/>
              </a:xfrm>
            </p:grpSpPr>
            <p:sp>
              <p:nvSpPr>
                <p:cNvPr id="1636" name="Google Shape;1636;p20"/>
                <p:cNvSpPr/>
                <p:nvPr/>
              </p:nvSpPr>
              <p:spPr>
                <a:xfrm>
                  <a:off x="8945955" y="20970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0"/>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0"/>
                <p:cNvSpPr/>
                <p:nvPr/>
              </p:nvSpPr>
              <p:spPr>
                <a:xfrm>
                  <a:off x="5667104" y="32805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9" name="Google Shape;1639;p20"/>
              <p:cNvSpPr/>
              <p:nvPr/>
            </p:nvSpPr>
            <p:spPr>
              <a:xfrm>
                <a:off x="687559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0"/>
              <p:cNvSpPr/>
              <p:nvPr/>
            </p:nvSpPr>
            <p:spPr>
              <a:xfrm>
                <a:off x="823944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641"/>
        <p:cNvGrpSpPr/>
        <p:nvPr/>
      </p:nvGrpSpPr>
      <p:grpSpPr>
        <a:xfrm>
          <a:off x="0" y="0"/>
          <a:ext cx="0" cy="0"/>
          <a:chOff x="0" y="0"/>
          <a:chExt cx="0" cy="0"/>
        </a:xfrm>
      </p:grpSpPr>
      <p:grpSp>
        <p:nvGrpSpPr>
          <p:cNvPr id="1642" name="Google Shape;1642;p21"/>
          <p:cNvGrpSpPr/>
          <p:nvPr/>
        </p:nvGrpSpPr>
        <p:grpSpPr>
          <a:xfrm>
            <a:off x="-16500" y="-85550"/>
            <a:ext cx="9177000" cy="5314500"/>
            <a:chOff x="-16500" y="-85550"/>
            <a:chExt cx="9177000" cy="5314500"/>
          </a:xfrm>
        </p:grpSpPr>
        <p:grpSp>
          <p:nvGrpSpPr>
            <p:cNvPr id="1643" name="Google Shape;1643;p21"/>
            <p:cNvGrpSpPr/>
            <p:nvPr/>
          </p:nvGrpSpPr>
          <p:grpSpPr>
            <a:xfrm>
              <a:off x="-16500" y="-85550"/>
              <a:ext cx="9177000" cy="5314500"/>
              <a:chOff x="-16500" y="-85550"/>
              <a:chExt cx="9177000" cy="5314500"/>
            </a:xfrm>
          </p:grpSpPr>
          <p:grpSp>
            <p:nvGrpSpPr>
              <p:cNvPr id="1644" name="Google Shape;1644;p21"/>
              <p:cNvGrpSpPr/>
              <p:nvPr/>
            </p:nvGrpSpPr>
            <p:grpSpPr>
              <a:xfrm>
                <a:off x="-16500" y="155363"/>
                <a:ext cx="9177000" cy="4832775"/>
                <a:chOff x="-16500" y="155363"/>
                <a:chExt cx="9177000" cy="4832775"/>
              </a:xfrm>
            </p:grpSpPr>
            <p:cxnSp>
              <p:nvCxnSpPr>
                <p:cNvPr id="1645" name="Google Shape;1645;p21"/>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46" name="Google Shape;1646;p21"/>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47" name="Google Shape;1647;p21"/>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48" name="Google Shape;1648;p21"/>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49" name="Google Shape;1649;p21"/>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50" name="Google Shape;1650;p21"/>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51" name="Google Shape;1651;p21"/>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52" name="Google Shape;1652;p21"/>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53" name="Google Shape;1653;p21"/>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54" name="Google Shape;1654;p21"/>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55" name="Google Shape;1655;p21"/>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56" name="Google Shape;1656;p21"/>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657" name="Google Shape;1657;p21"/>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658" name="Google Shape;1658;p21"/>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59" name="Google Shape;1659;p21"/>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60" name="Google Shape;1660;p21"/>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61" name="Google Shape;1661;p21"/>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62" name="Google Shape;1662;p21"/>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63" name="Google Shape;1663;p21"/>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64" name="Google Shape;1664;p21"/>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65" name="Google Shape;1665;p21"/>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66" name="Google Shape;1666;p21"/>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67" name="Google Shape;1667;p21"/>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68" name="Google Shape;1668;p21"/>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69" name="Google Shape;1669;p21"/>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70" name="Google Shape;1670;p21"/>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71" name="Google Shape;1671;p21"/>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72" name="Google Shape;1672;p21"/>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73" name="Google Shape;1673;p21"/>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74" name="Google Shape;1674;p21"/>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75" name="Google Shape;1675;p21"/>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76" name="Google Shape;1676;p21"/>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677" name="Google Shape;1677;p21"/>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678" name="Google Shape;1678;p21"/>
            <p:cNvSpPr/>
            <p:nvPr/>
          </p:nvSpPr>
          <p:spPr>
            <a:xfrm>
              <a:off x="696289" y="2584428"/>
              <a:ext cx="8446712" cy="2558127"/>
            </a:xfrm>
            <a:custGeom>
              <a:avLst/>
              <a:gdLst/>
              <a:ahLst/>
              <a:cxnLst/>
              <a:rect l="l" t="t" r="r" b="b"/>
              <a:pathLst>
                <a:path w="264891" h="80123" extrusionOk="0">
                  <a:moveTo>
                    <a:pt x="2029" y="0"/>
                  </a:moveTo>
                  <a:cubicBezTo>
                    <a:pt x="1357" y="0"/>
                    <a:pt x="681" y="29"/>
                    <a:pt x="0" y="100"/>
                  </a:cubicBezTo>
                  <a:cubicBezTo>
                    <a:pt x="715" y="243"/>
                    <a:pt x="1429" y="410"/>
                    <a:pt x="2143" y="541"/>
                  </a:cubicBezTo>
                  <a:cubicBezTo>
                    <a:pt x="4144" y="898"/>
                    <a:pt x="6025" y="1446"/>
                    <a:pt x="7930" y="2005"/>
                  </a:cubicBezTo>
                  <a:cubicBezTo>
                    <a:pt x="14883" y="3994"/>
                    <a:pt x="21324" y="6768"/>
                    <a:pt x="27623" y="9709"/>
                  </a:cubicBezTo>
                  <a:cubicBezTo>
                    <a:pt x="28754" y="10244"/>
                    <a:pt x="29921" y="10756"/>
                    <a:pt x="31016" y="11316"/>
                  </a:cubicBezTo>
                  <a:cubicBezTo>
                    <a:pt x="32850" y="12245"/>
                    <a:pt x="34326" y="13435"/>
                    <a:pt x="35767" y="14685"/>
                  </a:cubicBezTo>
                  <a:cubicBezTo>
                    <a:pt x="39636" y="18043"/>
                    <a:pt x="43506" y="21436"/>
                    <a:pt x="47970" y="24389"/>
                  </a:cubicBezTo>
                  <a:cubicBezTo>
                    <a:pt x="50661" y="26175"/>
                    <a:pt x="53555" y="27782"/>
                    <a:pt x="56829" y="28937"/>
                  </a:cubicBezTo>
                  <a:cubicBezTo>
                    <a:pt x="59365" y="29842"/>
                    <a:pt x="61960" y="30664"/>
                    <a:pt x="64627" y="31330"/>
                  </a:cubicBezTo>
                  <a:cubicBezTo>
                    <a:pt x="67794" y="32128"/>
                    <a:pt x="70973" y="32866"/>
                    <a:pt x="74224" y="33473"/>
                  </a:cubicBezTo>
                  <a:cubicBezTo>
                    <a:pt x="76438" y="33890"/>
                    <a:pt x="78689" y="34188"/>
                    <a:pt x="80939" y="34545"/>
                  </a:cubicBezTo>
                  <a:cubicBezTo>
                    <a:pt x="83558" y="34962"/>
                    <a:pt x="86213" y="35188"/>
                    <a:pt x="88880" y="35378"/>
                  </a:cubicBezTo>
                  <a:cubicBezTo>
                    <a:pt x="90773" y="35533"/>
                    <a:pt x="92678" y="35593"/>
                    <a:pt x="94572" y="35676"/>
                  </a:cubicBezTo>
                  <a:cubicBezTo>
                    <a:pt x="98054" y="35843"/>
                    <a:pt x="101540" y="35884"/>
                    <a:pt x="105027" y="35884"/>
                  </a:cubicBezTo>
                  <a:cubicBezTo>
                    <a:pt x="108514" y="35884"/>
                    <a:pt x="112002" y="35843"/>
                    <a:pt x="115491" y="35843"/>
                  </a:cubicBezTo>
                  <a:cubicBezTo>
                    <a:pt x="118836" y="35843"/>
                    <a:pt x="122170" y="36021"/>
                    <a:pt x="125528" y="36105"/>
                  </a:cubicBezTo>
                  <a:cubicBezTo>
                    <a:pt x="129409" y="36176"/>
                    <a:pt x="133231" y="36545"/>
                    <a:pt x="137053" y="37022"/>
                  </a:cubicBezTo>
                  <a:cubicBezTo>
                    <a:pt x="141137" y="37533"/>
                    <a:pt x="145090" y="38343"/>
                    <a:pt x="149031" y="39236"/>
                  </a:cubicBezTo>
                  <a:cubicBezTo>
                    <a:pt x="154912" y="40570"/>
                    <a:pt x="160485" y="42427"/>
                    <a:pt x="166033" y="44380"/>
                  </a:cubicBezTo>
                  <a:cubicBezTo>
                    <a:pt x="170498" y="45939"/>
                    <a:pt x="174820" y="47678"/>
                    <a:pt x="179011" y="49618"/>
                  </a:cubicBezTo>
                  <a:cubicBezTo>
                    <a:pt x="181440" y="50726"/>
                    <a:pt x="183702" y="52059"/>
                    <a:pt x="186071" y="53226"/>
                  </a:cubicBezTo>
                  <a:cubicBezTo>
                    <a:pt x="192477" y="56429"/>
                    <a:pt x="198108" y="60370"/>
                    <a:pt x="203954" y="64108"/>
                  </a:cubicBezTo>
                  <a:cubicBezTo>
                    <a:pt x="208038" y="66716"/>
                    <a:pt x="211634" y="69716"/>
                    <a:pt x="215622" y="72395"/>
                  </a:cubicBezTo>
                  <a:cubicBezTo>
                    <a:pt x="218456" y="74288"/>
                    <a:pt x="220849" y="76479"/>
                    <a:pt x="223350" y="78610"/>
                  </a:cubicBezTo>
                  <a:cubicBezTo>
                    <a:pt x="223957" y="79122"/>
                    <a:pt x="224600" y="79634"/>
                    <a:pt x="225255" y="80122"/>
                  </a:cubicBezTo>
                  <a:lnTo>
                    <a:pt x="264890" y="80122"/>
                  </a:lnTo>
                  <a:lnTo>
                    <a:pt x="264890" y="67216"/>
                  </a:lnTo>
                  <a:cubicBezTo>
                    <a:pt x="260568" y="66561"/>
                    <a:pt x="256580" y="65311"/>
                    <a:pt x="252722" y="63680"/>
                  </a:cubicBezTo>
                  <a:cubicBezTo>
                    <a:pt x="247031" y="61251"/>
                    <a:pt x="241507" y="58619"/>
                    <a:pt x="236351" y="55583"/>
                  </a:cubicBezTo>
                  <a:cubicBezTo>
                    <a:pt x="231172" y="52535"/>
                    <a:pt x="225981" y="49499"/>
                    <a:pt x="221028" y="46237"/>
                  </a:cubicBezTo>
                  <a:cubicBezTo>
                    <a:pt x="217087" y="43641"/>
                    <a:pt x="212943" y="41201"/>
                    <a:pt x="208907" y="38688"/>
                  </a:cubicBezTo>
                  <a:cubicBezTo>
                    <a:pt x="206788" y="37355"/>
                    <a:pt x="204847" y="35819"/>
                    <a:pt x="202514" y="34676"/>
                  </a:cubicBezTo>
                  <a:cubicBezTo>
                    <a:pt x="197977" y="32450"/>
                    <a:pt x="193763" y="29866"/>
                    <a:pt x="189226" y="27651"/>
                  </a:cubicBezTo>
                  <a:cubicBezTo>
                    <a:pt x="186262" y="26199"/>
                    <a:pt x="183118" y="25044"/>
                    <a:pt x="179880" y="24020"/>
                  </a:cubicBezTo>
                  <a:cubicBezTo>
                    <a:pt x="177582" y="23282"/>
                    <a:pt x="175308" y="22508"/>
                    <a:pt x="172938" y="21913"/>
                  </a:cubicBezTo>
                  <a:cubicBezTo>
                    <a:pt x="170605" y="21317"/>
                    <a:pt x="168283" y="20722"/>
                    <a:pt x="165950" y="20162"/>
                  </a:cubicBezTo>
                  <a:cubicBezTo>
                    <a:pt x="164283" y="19757"/>
                    <a:pt x="162592" y="19376"/>
                    <a:pt x="160901" y="19019"/>
                  </a:cubicBezTo>
                  <a:cubicBezTo>
                    <a:pt x="157877" y="18400"/>
                    <a:pt x="154829" y="17888"/>
                    <a:pt x="151733" y="17531"/>
                  </a:cubicBezTo>
                  <a:cubicBezTo>
                    <a:pt x="149007" y="17210"/>
                    <a:pt x="146280" y="16971"/>
                    <a:pt x="143566" y="16781"/>
                  </a:cubicBezTo>
                  <a:cubicBezTo>
                    <a:pt x="140130" y="16540"/>
                    <a:pt x="136699" y="16376"/>
                    <a:pt x="133263" y="16376"/>
                  </a:cubicBezTo>
                  <a:cubicBezTo>
                    <a:pt x="131425" y="16376"/>
                    <a:pt x="129585" y="16423"/>
                    <a:pt x="127742" y="16531"/>
                  </a:cubicBezTo>
                  <a:cubicBezTo>
                    <a:pt x="124516" y="16709"/>
                    <a:pt x="121277" y="16995"/>
                    <a:pt x="118086" y="17317"/>
                  </a:cubicBezTo>
                  <a:cubicBezTo>
                    <a:pt x="114003" y="17733"/>
                    <a:pt x="109907" y="18055"/>
                    <a:pt x="105823" y="18460"/>
                  </a:cubicBezTo>
                  <a:cubicBezTo>
                    <a:pt x="102084" y="18841"/>
                    <a:pt x="98334" y="19043"/>
                    <a:pt x="94583" y="19329"/>
                  </a:cubicBezTo>
                  <a:cubicBezTo>
                    <a:pt x="92175" y="19504"/>
                    <a:pt x="89760" y="19510"/>
                    <a:pt x="87344" y="19510"/>
                  </a:cubicBezTo>
                  <a:cubicBezTo>
                    <a:pt x="87172" y="19510"/>
                    <a:pt x="86999" y="19510"/>
                    <a:pt x="86826" y="19510"/>
                  </a:cubicBezTo>
                  <a:cubicBezTo>
                    <a:pt x="85963" y="19510"/>
                    <a:pt x="85100" y="19510"/>
                    <a:pt x="84237" y="19519"/>
                  </a:cubicBezTo>
                  <a:cubicBezTo>
                    <a:pt x="84126" y="19520"/>
                    <a:pt x="84015" y="19521"/>
                    <a:pt x="83904" y="19521"/>
                  </a:cubicBezTo>
                  <a:cubicBezTo>
                    <a:pt x="80838" y="19521"/>
                    <a:pt x="77805" y="19207"/>
                    <a:pt x="74783" y="18805"/>
                  </a:cubicBezTo>
                  <a:cubicBezTo>
                    <a:pt x="73093" y="18579"/>
                    <a:pt x="71473" y="18138"/>
                    <a:pt x="69818" y="17745"/>
                  </a:cubicBezTo>
                  <a:cubicBezTo>
                    <a:pt x="65842" y="16829"/>
                    <a:pt x="62246" y="15245"/>
                    <a:pt x="58496" y="13935"/>
                  </a:cubicBezTo>
                  <a:cubicBezTo>
                    <a:pt x="56733" y="13328"/>
                    <a:pt x="55138" y="12483"/>
                    <a:pt x="53459" y="11768"/>
                  </a:cubicBezTo>
                  <a:cubicBezTo>
                    <a:pt x="51292" y="10840"/>
                    <a:pt x="48983" y="10113"/>
                    <a:pt x="46768" y="9268"/>
                  </a:cubicBezTo>
                  <a:cubicBezTo>
                    <a:pt x="43446" y="7982"/>
                    <a:pt x="39862" y="7161"/>
                    <a:pt x="36445" y="6030"/>
                  </a:cubicBezTo>
                  <a:cubicBezTo>
                    <a:pt x="32611" y="4768"/>
                    <a:pt x="28587" y="3910"/>
                    <a:pt x="24622" y="2934"/>
                  </a:cubicBezTo>
                  <a:cubicBezTo>
                    <a:pt x="22146" y="2327"/>
                    <a:pt x="19562" y="2017"/>
                    <a:pt x="17026" y="1589"/>
                  </a:cubicBezTo>
                  <a:cubicBezTo>
                    <a:pt x="15312" y="1303"/>
                    <a:pt x="13585" y="1017"/>
                    <a:pt x="11859" y="779"/>
                  </a:cubicBezTo>
                  <a:cubicBezTo>
                    <a:pt x="10716" y="636"/>
                    <a:pt x="9561" y="553"/>
                    <a:pt x="8406" y="469"/>
                  </a:cubicBezTo>
                  <a:cubicBezTo>
                    <a:pt x="6293" y="297"/>
                    <a:pt x="4179" y="0"/>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1"/>
            <p:cNvSpPr/>
            <p:nvPr/>
          </p:nvSpPr>
          <p:spPr>
            <a:xfrm>
              <a:off x="2347423" y="1760826"/>
              <a:ext cx="6796342" cy="1619395"/>
            </a:xfrm>
            <a:custGeom>
              <a:avLst/>
              <a:gdLst/>
              <a:ahLst/>
              <a:cxnLst/>
              <a:rect l="l" t="t" r="r" b="b"/>
              <a:pathLst>
                <a:path w="213135" h="50721" extrusionOk="0">
                  <a:moveTo>
                    <a:pt x="213134" y="0"/>
                  </a:moveTo>
                  <a:cubicBezTo>
                    <a:pt x="211884" y="203"/>
                    <a:pt x="210622" y="262"/>
                    <a:pt x="209372" y="441"/>
                  </a:cubicBezTo>
                  <a:cubicBezTo>
                    <a:pt x="207253" y="715"/>
                    <a:pt x="205169" y="977"/>
                    <a:pt x="203121" y="1310"/>
                  </a:cubicBezTo>
                  <a:cubicBezTo>
                    <a:pt x="201645" y="1548"/>
                    <a:pt x="200168" y="1810"/>
                    <a:pt x="198680" y="2036"/>
                  </a:cubicBezTo>
                  <a:cubicBezTo>
                    <a:pt x="196751" y="2322"/>
                    <a:pt x="194858" y="2727"/>
                    <a:pt x="192965" y="3120"/>
                  </a:cubicBezTo>
                  <a:cubicBezTo>
                    <a:pt x="190846" y="3572"/>
                    <a:pt x="188715" y="4036"/>
                    <a:pt x="186619" y="4572"/>
                  </a:cubicBezTo>
                  <a:cubicBezTo>
                    <a:pt x="183857" y="5263"/>
                    <a:pt x="181118" y="6025"/>
                    <a:pt x="178416" y="6811"/>
                  </a:cubicBezTo>
                  <a:cubicBezTo>
                    <a:pt x="174915" y="7846"/>
                    <a:pt x="171510" y="9037"/>
                    <a:pt x="168236" y="10418"/>
                  </a:cubicBezTo>
                  <a:cubicBezTo>
                    <a:pt x="166200" y="11275"/>
                    <a:pt x="164247" y="12287"/>
                    <a:pt x="162128" y="13061"/>
                  </a:cubicBezTo>
                  <a:cubicBezTo>
                    <a:pt x="159485" y="14038"/>
                    <a:pt x="156770" y="14895"/>
                    <a:pt x="153948" y="15562"/>
                  </a:cubicBezTo>
                  <a:cubicBezTo>
                    <a:pt x="150686" y="16324"/>
                    <a:pt x="147400" y="16967"/>
                    <a:pt x="144066" y="17502"/>
                  </a:cubicBezTo>
                  <a:cubicBezTo>
                    <a:pt x="140387" y="18098"/>
                    <a:pt x="136672" y="18574"/>
                    <a:pt x="132946" y="18955"/>
                  </a:cubicBezTo>
                  <a:cubicBezTo>
                    <a:pt x="129564" y="19312"/>
                    <a:pt x="126159" y="19550"/>
                    <a:pt x="122766" y="19824"/>
                  </a:cubicBezTo>
                  <a:cubicBezTo>
                    <a:pt x="119682" y="20062"/>
                    <a:pt x="116598" y="20253"/>
                    <a:pt x="113527" y="20479"/>
                  </a:cubicBezTo>
                  <a:cubicBezTo>
                    <a:pt x="111854" y="20601"/>
                    <a:pt x="110178" y="20651"/>
                    <a:pt x="108503" y="20651"/>
                  </a:cubicBezTo>
                  <a:cubicBezTo>
                    <a:pt x="106589" y="20651"/>
                    <a:pt x="104674" y="20586"/>
                    <a:pt x="102763" y="20491"/>
                  </a:cubicBezTo>
                  <a:cubicBezTo>
                    <a:pt x="101751" y="20443"/>
                    <a:pt x="100727" y="20372"/>
                    <a:pt x="99715" y="20360"/>
                  </a:cubicBezTo>
                  <a:cubicBezTo>
                    <a:pt x="97322" y="20312"/>
                    <a:pt x="94953" y="20015"/>
                    <a:pt x="92583" y="19777"/>
                  </a:cubicBezTo>
                  <a:cubicBezTo>
                    <a:pt x="90488" y="19574"/>
                    <a:pt x="88404" y="19312"/>
                    <a:pt x="86333" y="19003"/>
                  </a:cubicBezTo>
                  <a:cubicBezTo>
                    <a:pt x="84475" y="18717"/>
                    <a:pt x="82594" y="18479"/>
                    <a:pt x="80737" y="18229"/>
                  </a:cubicBezTo>
                  <a:cubicBezTo>
                    <a:pt x="79534" y="18062"/>
                    <a:pt x="78308" y="17931"/>
                    <a:pt x="77093" y="17788"/>
                  </a:cubicBezTo>
                  <a:cubicBezTo>
                    <a:pt x="74796" y="17514"/>
                    <a:pt x="72510" y="17205"/>
                    <a:pt x="70224" y="16907"/>
                  </a:cubicBezTo>
                  <a:cubicBezTo>
                    <a:pt x="67830" y="16598"/>
                    <a:pt x="65461" y="16217"/>
                    <a:pt x="63104" y="15800"/>
                  </a:cubicBezTo>
                  <a:cubicBezTo>
                    <a:pt x="61496" y="15526"/>
                    <a:pt x="59865" y="15300"/>
                    <a:pt x="58258" y="15014"/>
                  </a:cubicBezTo>
                  <a:cubicBezTo>
                    <a:pt x="57365" y="14847"/>
                    <a:pt x="56460" y="14776"/>
                    <a:pt x="55555" y="14657"/>
                  </a:cubicBezTo>
                  <a:cubicBezTo>
                    <a:pt x="52519" y="14228"/>
                    <a:pt x="49447" y="13823"/>
                    <a:pt x="46375" y="13692"/>
                  </a:cubicBezTo>
                  <a:cubicBezTo>
                    <a:pt x="45669" y="13661"/>
                    <a:pt x="44965" y="13645"/>
                    <a:pt x="44262" y="13645"/>
                  </a:cubicBezTo>
                  <a:cubicBezTo>
                    <a:pt x="42856" y="13645"/>
                    <a:pt x="41454" y="13708"/>
                    <a:pt x="40041" y="13835"/>
                  </a:cubicBezTo>
                  <a:cubicBezTo>
                    <a:pt x="37481" y="14062"/>
                    <a:pt x="34969" y="14454"/>
                    <a:pt x="32481" y="14931"/>
                  </a:cubicBezTo>
                  <a:cubicBezTo>
                    <a:pt x="30421" y="15324"/>
                    <a:pt x="28397" y="15883"/>
                    <a:pt x="26385" y="16419"/>
                  </a:cubicBezTo>
                  <a:cubicBezTo>
                    <a:pt x="22456" y="17491"/>
                    <a:pt x="18610" y="18717"/>
                    <a:pt x="14740" y="19896"/>
                  </a:cubicBezTo>
                  <a:cubicBezTo>
                    <a:pt x="10740" y="21098"/>
                    <a:pt x="6847" y="22491"/>
                    <a:pt x="3215" y="24277"/>
                  </a:cubicBezTo>
                  <a:cubicBezTo>
                    <a:pt x="2263" y="24729"/>
                    <a:pt x="1191" y="25003"/>
                    <a:pt x="0" y="25349"/>
                  </a:cubicBezTo>
                  <a:lnTo>
                    <a:pt x="0" y="25384"/>
                  </a:lnTo>
                  <a:cubicBezTo>
                    <a:pt x="2227" y="25884"/>
                    <a:pt x="3965" y="26837"/>
                    <a:pt x="5811" y="27647"/>
                  </a:cubicBezTo>
                  <a:cubicBezTo>
                    <a:pt x="8692" y="28932"/>
                    <a:pt x="11764" y="29909"/>
                    <a:pt x="14836" y="30861"/>
                  </a:cubicBezTo>
                  <a:cubicBezTo>
                    <a:pt x="17836" y="31802"/>
                    <a:pt x="20872" y="32707"/>
                    <a:pt x="23908" y="33600"/>
                  </a:cubicBezTo>
                  <a:cubicBezTo>
                    <a:pt x="27540" y="34695"/>
                    <a:pt x="31231" y="35612"/>
                    <a:pt x="35041" y="36279"/>
                  </a:cubicBezTo>
                  <a:cubicBezTo>
                    <a:pt x="38068" y="36811"/>
                    <a:pt x="41125" y="37053"/>
                    <a:pt x="44194" y="37053"/>
                  </a:cubicBezTo>
                  <a:cubicBezTo>
                    <a:pt x="45518" y="37053"/>
                    <a:pt x="46845" y="37008"/>
                    <a:pt x="48173" y="36921"/>
                  </a:cubicBezTo>
                  <a:cubicBezTo>
                    <a:pt x="50400" y="36779"/>
                    <a:pt x="52638" y="36493"/>
                    <a:pt x="54841" y="36148"/>
                  </a:cubicBezTo>
                  <a:cubicBezTo>
                    <a:pt x="56627" y="35862"/>
                    <a:pt x="58436" y="35659"/>
                    <a:pt x="60222" y="35374"/>
                  </a:cubicBezTo>
                  <a:cubicBezTo>
                    <a:pt x="61806" y="35136"/>
                    <a:pt x="63377" y="34850"/>
                    <a:pt x="64961" y="34588"/>
                  </a:cubicBezTo>
                  <a:cubicBezTo>
                    <a:pt x="66771" y="34278"/>
                    <a:pt x="68604" y="33993"/>
                    <a:pt x="70438" y="33766"/>
                  </a:cubicBezTo>
                  <a:cubicBezTo>
                    <a:pt x="71474" y="33635"/>
                    <a:pt x="72521" y="33528"/>
                    <a:pt x="73557" y="33362"/>
                  </a:cubicBezTo>
                  <a:cubicBezTo>
                    <a:pt x="76022" y="33004"/>
                    <a:pt x="78486" y="32742"/>
                    <a:pt x="80963" y="32457"/>
                  </a:cubicBezTo>
                  <a:cubicBezTo>
                    <a:pt x="82808" y="32230"/>
                    <a:pt x="84618" y="31921"/>
                    <a:pt x="86452" y="31683"/>
                  </a:cubicBezTo>
                  <a:cubicBezTo>
                    <a:pt x="88535" y="31397"/>
                    <a:pt x="90607" y="31123"/>
                    <a:pt x="92703" y="30909"/>
                  </a:cubicBezTo>
                  <a:cubicBezTo>
                    <a:pt x="94155" y="30766"/>
                    <a:pt x="95620" y="30575"/>
                    <a:pt x="97108" y="30492"/>
                  </a:cubicBezTo>
                  <a:cubicBezTo>
                    <a:pt x="98406" y="30421"/>
                    <a:pt x="99692" y="30290"/>
                    <a:pt x="100989" y="30254"/>
                  </a:cubicBezTo>
                  <a:cubicBezTo>
                    <a:pt x="103621" y="30194"/>
                    <a:pt x="106276" y="30063"/>
                    <a:pt x="108907" y="30052"/>
                  </a:cubicBezTo>
                  <a:cubicBezTo>
                    <a:pt x="111800" y="30052"/>
                    <a:pt x="114670" y="30266"/>
                    <a:pt x="117539" y="30480"/>
                  </a:cubicBezTo>
                  <a:lnTo>
                    <a:pt x="122897" y="30885"/>
                  </a:lnTo>
                  <a:cubicBezTo>
                    <a:pt x="124754" y="31016"/>
                    <a:pt x="126623" y="31147"/>
                    <a:pt x="128469" y="31314"/>
                  </a:cubicBezTo>
                  <a:cubicBezTo>
                    <a:pt x="131326" y="31576"/>
                    <a:pt x="134196" y="31849"/>
                    <a:pt x="137041" y="32195"/>
                  </a:cubicBezTo>
                  <a:cubicBezTo>
                    <a:pt x="139042" y="32433"/>
                    <a:pt x="141054" y="32695"/>
                    <a:pt x="143054" y="33028"/>
                  </a:cubicBezTo>
                  <a:cubicBezTo>
                    <a:pt x="144459" y="33242"/>
                    <a:pt x="145864" y="33481"/>
                    <a:pt x="147257" y="33719"/>
                  </a:cubicBezTo>
                  <a:cubicBezTo>
                    <a:pt x="149102" y="34040"/>
                    <a:pt x="150936" y="34421"/>
                    <a:pt x="152770" y="34826"/>
                  </a:cubicBezTo>
                  <a:cubicBezTo>
                    <a:pt x="156008" y="35540"/>
                    <a:pt x="159128" y="36493"/>
                    <a:pt x="162164" y="37612"/>
                  </a:cubicBezTo>
                  <a:cubicBezTo>
                    <a:pt x="164271" y="38398"/>
                    <a:pt x="166236" y="39362"/>
                    <a:pt x="168260" y="40255"/>
                  </a:cubicBezTo>
                  <a:cubicBezTo>
                    <a:pt x="171641" y="41732"/>
                    <a:pt x="175177" y="42934"/>
                    <a:pt x="178809" y="43994"/>
                  </a:cubicBezTo>
                  <a:cubicBezTo>
                    <a:pt x="181404" y="44756"/>
                    <a:pt x="183988" y="45482"/>
                    <a:pt x="186631" y="46137"/>
                  </a:cubicBezTo>
                  <a:cubicBezTo>
                    <a:pt x="188726" y="46673"/>
                    <a:pt x="190834" y="47149"/>
                    <a:pt x="192977" y="47554"/>
                  </a:cubicBezTo>
                  <a:cubicBezTo>
                    <a:pt x="194965" y="47923"/>
                    <a:pt x="196906" y="48363"/>
                    <a:pt x="198894" y="48709"/>
                  </a:cubicBezTo>
                  <a:cubicBezTo>
                    <a:pt x="201228" y="49113"/>
                    <a:pt x="203550" y="49494"/>
                    <a:pt x="205919" y="49792"/>
                  </a:cubicBezTo>
                  <a:cubicBezTo>
                    <a:pt x="208026" y="50066"/>
                    <a:pt x="210146" y="50328"/>
                    <a:pt x="212253" y="50626"/>
                  </a:cubicBezTo>
                  <a:cubicBezTo>
                    <a:pt x="212551" y="50673"/>
                    <a:pt x="212837" y="50709"/>
                    <a:pt x="213134" y="50721"/>
                  </a:cubicBezTo>
                  <a:lnTo>
                    <a:pt x="2131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1"/>
            <p:cNvSpPr/>
            <p:nvPr/>
          </p:nvSpPr>
          <p:spPr>
            <a:xfrm>
              <a:off x="2347041" y="2569358"/>
              <a:ext cx="32" cy="1564"/>
            </a:xfrm>
            <a:custGeom>
              <a:avLst/>
              <a:gdLst/>
              <a:ahLst/>
              <a:cxnLst/>
              <a:rect l="l" t="t" r="r" b="b"/>
              <a:pathLst>
                <a:path w="1" h="49" extrusionOk="0">
                  <a:moveTo>
                    <a:pt x="1" y="48"/>
                  </a:moveTo>
                  <a:lnTo>
                    <a:pt x="1" y="48"/>
                  </a:lnTo>
                  <a:lnTo>
                    <a:pt x="1" y="1"/>
                  </a:lnTo>
                  <a:close/>
                </a:path>
              </a:pathLst>
            </a:custGeom>
            <a:solidFill>
              <a:srgbClr val="EDB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1"/>
            <p:cNvSpPr/>
            <p:nvPr/>
          </p:nvSpPr>
          <p:spPr>
            <a:xfrm>
              <a:off x="1100622" y="2583055"/>
              <a:ext cx="8043144" cy="2124999"/>
            </a:xfrm>
            <a:custGeom>
              <a:avLst/>
              <a:gdLst/>
              <a:ahLst/>
              <a:cxnLst/>
              <a:rect l="l" t="t" r="r" b="b"/>
              <a:pathLst>
                <a:path w="252235" h="66557" extrusionOk="0">
                  <a:moveTo>
                    <a:pt x="0" y="0"/>
                  </a:moveTo>
                  <a:cubicBezTo>
                    <a:pt x="143" y="239"/>
                    <a:pt x="369" y="274"/>
                    <a:pt x="560" y="286"/>
                  </a:cubicBezTo>
                  <a:cubicBezTo>
                    <a:pt x="2286" y="405"/>
                    <a:pt x="3929" y="834"/>
                    <a:pt x="5620" y="1072"/>
                  </a:cubicBezTo>
                  <a:cubicBezTo>
                    <a:pt x="7144" y="1286"/>
                    <a:pt x="8632" y="1608"/>
                    <a:pt x="10144" y="1846"/>
                  </a:cubicBezTo>
                  <a:cubicBezTo>
                    <a:pt x="11871" y="2120"/>
                    <a:pt x="13526" y="2560"/>
                    <a:pt x="15193" y="2965"/>
                  </a:cubicBezTo>
                  <a:cubicBezTo>
                    <a:pt x="17157" y="3441"/>
                    <a:pt x="19169" y="3858"/>
                    <a:pt x="21086" y="4453"/>
                  </a:cubicBezTo>
                  <a:cubicBezTo>
                    <a:pt x="26694" y="6192"/>
                    <a:pt x="32433" y="7739"/>
                    <a:pt x="37862" y="9823"/>
                  </a:cubicBezTo>
                  <a:cubicBezTo>
                    <a:pt x="40410" y="10799"/>
                    <a:pt x="42803" y="11942"/>
                    <a:pt x="45327" y="12942"/>
                  </a:cubicBezTo>
                  <a:cubicBezTo>
                    <a:pt x="48602" y="14216"/>
                    <a:pt x="51864" y="15514"/>
                    <a:pt x="55317" y="16526"/>
                  </a:cubicBezTo>
                  <a:cubicBezTo>
                    <a:pt x="58127" y="17348"/>
                    <a:pt x="61032" y="17967"/>
                    <a:pt x="64044" y="18336"/>
                  </a:cubicBezTo>
                  <a:cubicBezTo>
                    <a:pt x="67336" y="18737"/>
                    <a:pt x="70649" y="18887"/>
                    <a:pt x="73956" y="18887"/>
                  </a:cubicBezTo>
                  <a:cubicBezTo>
                    <a:pt x="74967" y="18887"/>
                    <a:pt x="75977" y="18873"/>
                    <a:pt x="76986" y="18848"/>
                  </a:cubicBezTo>
                  <a:cubicBezTo>
                    <a:pt x="79796" y="18777"/>
                    <a:pt x="82594" y="18574"/>
                    <a:pt x="85416" y="18372"/>
                  </a:cubicBezTo>
                  <a:cubicBezTo>
                    <a:pt x="88642" y="18134"/>
                    <a:pt x="91857" y="17895"/>
                    <a:pt x="95072" y="17586"/>
                  </a:cubicBezTo>
                  <a:cubicBezTo>
                    <a:pt x="98036" y="17300"/>
                    <a:pt x="101013" y="17074"/>
                    <a:pt x="103966" y="16752"/>
                  </a:cubicBezTo>
                  <a:cubicBezTo>
                    <a:pt x="106883" y="16419"/>
                    <a:pt x="109847" y="16276"/>
                    <a:pt x="112776" y="15990"/>
                  </a:cubicBezTo>
                  <a:cubicBezTo>
                    <a:pt x="115206" y="15757"/>
                    <a:pt x="117640" y="15678"/>
                    <a:pt x="120076" y="15678"/>
                  </a:cubicBezTo>
                  <a:cubicBezTo>
                    <a:pt x="121865" y="15678"/>
                    <a:pt x="123655" y="15721"/>
                    <a:pt x="125445" y="15776"/>
                  </a:cubicBezTo>
                  <a:cubicBezTo>
                    <a:pt x="127897" y="15860"/>
                    <a:pt x="130362" y="16062"/>
                    <a:pt x="132815" y="16241"/>
                  </a:cubicBezTo>
                  <a:cubicBezTo>
                    <a:pt x="134470" y="16360"/>
                    <a:pt x="136101" y="16491"/>
                    <a:pt x="137744" y="16669"/>
                  </a:cubicBezTo>
                  <a:cubicBezTo>
                    <a:pt x="139863" y="16895"/>
                    <a:pt x="141982" y="17181"/>
                    <a:pt x="144078" y="17526"/>
                  </a:cubicBezTo>
                  <a:cubicBezTo>
                    <a:pt x="146864" y="18003"/>
                    <a:pt x="149602" y="18562"/>
                    <a:pt x="152329" y="19205"/>
                  </a:cubicBezTo>
                  <a:cubicBezTo>
                    <a:pt x="156710" y="20241"/>
                    <a:pt x="161092" y="21289"/>
                    <a:pt x="165331" y="22670"/>
                  </a:cubicBezTo>
                  <a:cubicBezTo>
                    <a:pt x="168105" y="23575"/>
                    <a:pt x="170915" y="24408"/>
                    <a:pt x="173582" y="25504"/>
                  </a:cubicBezTo>
                  <a:cubicBezTo>
                    <a:pt x="177153" y="26956"/>
                    <a:pt x="180451" y="28718"/>
                    <a:pt x="183666" y="30564"/>
                  </a:cubicBezTo>
                  <a:cubicBezTo>
                    <a:pt x="185976" y="31885"/>
                    <a:pt x="188429" y="33016"/>
                    <a:pt x="190762" y="34278"/>
                  </a:cubicBezTo>
                  <a:cubicBezTo>
                    <a:pt x="191858" y="34862"/>
                    <a:pt x="192894" y="35505"/>
                    <a:pt x="193894" y="36183"/>
                  </a:cubicBezTo>
                  <a:cubicBezTo>
                    <a:pt x="196382" y="37910"/>
                    <a:pt x="199061" y="39458"/>
                    <a:pt x="201645" y="41101"/>
                  </a:cubicBezTo>
                  <a:cubicBezTo>
                    <a:pt x="206086" y="43875"/>
                    <a:pt x="210408" y="46756"/>
                    <a:pt x="214920" y="49459"/>
                  </a:cubicBezTo>
                  <a:cubicBezTo>
                    <a:pt x="221230" y="53269"/>
                    <a:pt x="227481" y="57150"/>
                    <a:pt x="234411" y="60341"/>
                  </a:cubicBezTo>
                  <a:cubicBezTo>
                    <a:pt x="237959" y="61996"/>
                    <a:pt x="241566" y="63603"/>
                    <a:pt x="245352" y="64925"/>
                  </a:cubicBezTo>
                  <a:cubicBezTo>
                    <a:pt x="247138" y="65544"/>
                    <a:pt x="249043" y="65949"/>
                    <a:pt x="250972" y="66282"/>
                  </a:cubicBezTo>
                  <a:cubicBezTo>
                    <a:pt x="251389" y="66354"/>
                    <a:pt x="251806" y="66473"/>
                    <a:pt x="252234" y="66556"/>
                  </a:cubicBezTo>
                  <a:lnTo>
                    <a:pt x="252234" y="25694"/>
                  </a:lnTo>
                  <a:cubicBezTo>
                    <a:pt x="250579" y="25563"/>
                    <a:pt x="248924" y="25337"/>
                    <a:pt x="247293" y="25111"/>
                  </a:cubicBezTo>
                  <a:cubicBezTo>
                    <a:pt x="245400" y="24861"/>
                    <a:pt x="243531" y="24611"/>
                    <a:pt x="241673" y="24337"/>
                  </a:cubicBezTo>
                  <a:cubicBezTo>
                    <a:pt x="239471" y="24015"/>
                    <a:pt x="237268" y="23646"/>
                    <a:pt x="235089" y="23206"/>
                  </a:cubicBezTo>
                  <a:cubicBezTo>
                    <a:pt x="233256" y="22848"/>
                    <a:pt x="231410" y="22491"/>
                    <a:pt x="229600" y="22098"/>
                  </a:cubicBezTo>
                  <a:cubicBezTo>
                    <a:pt x="227303" y="21575"/>
                    <a:pt x="225028" y="21039"/>
                    <a:pt x="222778" y="20443"/>
                  </a:cubicBezTo>
                  <a:cubicBezTo>
                    <a:pt x="220373" y="19800"/>
                    <a:pt x="217956" y="19134"/>
                    <a:pt x="215599" y="18372"/>
                  </a:cubicBezTo>
                  <a:cubicBezTo>
                    <a:pt x="211765" y="17145"/>
                    <a:pt x="208062" y="15788"/>
                    <a:pt x="204526" y="14133"/>
                  </a:cubicBezTo>
                  <a:cubicBezTo>
                    <a:pt x="200537" y="12252"/>
                    <a:pt x="196263" y="10871"/>
                    <a:pt x="191751" y="9871"/>
                  </a:cubicBezTo>
                  <a:cubicBezTo>
                    <a:pt x="188714" y="9192"/>
                    <a:pt x="185666" y="8573"/>
                    <a:pt x="182559" y="8120"/>
                  </a:cubicBezTo>
                  <a:cubicBezTo>
                    <a:pt x="178761" y="7549"/>
                    <a:pt x="174951" y="7049"/>
                    <a:pt x="171105" y="6668"/>
                  </a:cubicBezTo>
                  <a:cubicBezTo>
                    <a:pt x="167998" y="6370"/>
                    <a:pt x="164890" y="6132"/>
                    <a:pt x="161782" y="5870"/>
                  </a:cubicBezTo>
                  <a:cubicBezTo>
                    <a:pt x="159723" y="5692"/>
                    <a:pt x="157651" y="5501"/>
                    <a:pt x="155567" y="5418"/>
                  </a:cubicBezTo>
                  <a:cubicBezTo>
                    <a:pt x="153817" y="5346"/>
                    <a:pt x="152067" y="5144"/>
                    <a:pt x="150305" y="5108"/>
                  </a:cubicBezTo>
                  <a:cubicBezTo>
                    <a:pt x="149352" y="5093"/>
                    <a:pt x="148399" y="5084"/>
                    <a:pt x="147446" y="5084"/>
                  </a:cubicBezTo>
                  <a:cubicBezTo>
                    <a:pt x="144768" y="5084"/>
                    <a:pt x="142092" y="5149"/>
                    <a:pt x="139423" y="5299"/>
                  </a:cubicBezTo>
                  <a:cubicBezTo>
                    <a:pt x="136613" y="5465"/>
                    <a:pt x="133827" y="5692"/>
                    <a:pt x="131029" y="6013"/>
                  </a:cubicBezTo>
                  <a:cubicBezTo>
                    <a:pt x="127826" y="6370"/>
                    <a:pt x="124659" y="6882"/>
                    <a:pt x="121468" y="7311"/>
                  </a:cubicBezTo>
                  <a:cubicBezTo>
                    <a:pt x="119384" y="7597"/>
                    <a:pt x="117289" y="7763"/>
                    <a:pt x="115217" y="8037"/>
                  </a:cubicBezTo>
                  <a:cubicBezTo>
                    <a:pt x="112383" y="8430"/>
                    <a:pt x="109538" y="8775"/>
                    <a:pt x="106704" y="9204"/>
                  </a:cubicBezTo>
                  <a:cubicBezTo>
                    <a:pt x="102918" y="9787"/>
                    <a:pt x="99179" y="10537"/>
                    <a:pt x="95358" y="10978"/>
                  </a:cubicBezTo>
                  <a:cubicBezTo>
                    <a:pt x="93274" y="11216"/>
                    <a:pt x="91214" y="11597"/>
                    <a:pt x="89119" y="11776"/>
                  </a:cubicBezTo>
                  <a:cubicBezTo>
                    <a:pt x="87153" y="11952"/>
                    <a:pt x="85183" y="12064"/>
                    <a:pt x="83211" y="12064"/>
                  </a:cubicBezTo>
                  <a:cubicBezTo>
                    <a:pt x="82125" y="12064"/>
                    <a:pt x="81038" y="12030"/>
                    <a:pt x="79951" y="11954"/>
                  </a:cubicBezTo>
                  <a:cubicBezTo>
                    <a:pt x="75057" y="11633"/>
                    <a:pt x="70354" y="10680"/>
                    <a:pt x="65723" y="9430"/>
                  </a:cubicBezTo>
                  <a:cubicBezTo>
                    <a:pt x="61151" y="8192"/>
                    <a:pt x="56686" y="6775"/>
                    <a:pt x="52209" y="5394"/>
                  </a:cubicBezTo>
                  <a:cubicBezTo>
                    <a:pt x="48661" y="4287"/>
                    <a:pt x="45232" y="3025"/>
                    <a:pt x="41994" y="1453"/>
                  </a:cubicBezTo>
                  <a:cubicBezTo>
                    <a:pt x="40090" y="523"/>
                    <a:pt x="37960" y="15"/>
                    <a:pt x="35699" y="15"/>
                  </a:cubicBezTo>
                  <a:cubicBezTo>
                    <a:pt x="35528" y="15"/>
                    <a:pt x="35356" y="18"/>
                    <a:pt x="35183" y="24"/>
                  </a:cubicBezTo>
                  <a:cubicBezTo>
                    <a:pt x="32828" y="97"/>
                    <a:pt x="30472" y="121"/>
                    <a:pt x="28115" y="121"/>
                  </a:cubicBezTo>
                  <a:cubicBezTo>
                    <a:pt x="23480" y="121"/>
                    <a:pt x="18844" y="28"/>
                    <a:pt x="14215" y="28"/>
                  </a:cubicBezTo>
                  <a:cubicBezTo>
                    <a:pt x="13454" y="28"/>
                    <a:pt x="12692" y="30"/>
                    <a:pt x="11930" y="36"/>
                  </a:cubicBezTo>
                  <a:cubicBezTo>
                    <a:pt x="11086" y="42"/>
                    <a:pt x="10242" y="44"/>
                    <a:pt x="9399" y="44"/>
                  </a:cubicBezTo>
                  <a:cubicBezTo>
                    <a:pt x="6611" y="44"/>
                    <a:pt x="3824" y="19"/>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1"/>
            <p:cNvSpPr/>
            <p:nvPr/>
          </p:nvSpPr>
          <p:spPr>
            <a:xfrm>
              <a:off x="1104800" y="434909"/>
              <a:ext cx="8038584" cy="2120178"/>
            </a:xfrm>
            <a:custGeom>
              <a:avLst/>
              <a:gdLst/>
              <a:ahLst/>
              <a:cxnLst/>
              <a:rect l="l" t="t" r="r" b="b"/>
              <a:pathLst>
                <a:path w="252092" h="66406" extrusionOk="0">
                  <a:moveTo>
                    <a:pt x="252091" y="0"/>
                  </a:moveTo>
                  <a:cubicBezTo>
                    <a:pt x="251520" y="119"/>
                    <a:pt x="250925" y="179"/>
                    <a:pt x="250365" y="286"/>
                  </a:cubicBezTo>
                  <a:cubicBezTo>
                    <a:pt x="246924" y="881"/>
                    <a:pt x="243817" y="2001"/>
                    <a:pt x="240769" y="3263"/>
                  </a:cubicBezTo>
                  <a:cubicBezTo>
                    <a:pt x="234851" y="5715"/>
                    <a:pt x="229196" y="8454"/>
                    <a:pt x="223897" y="11585"/>
                  </a:cubicBezTo>
                  <a:cubicBezTo>
                    <a:pt x="218540" y="14740"/>
                    <a:pt x="213182" y="17907"/>
                    <a:pt x="208050" y="21277"/>
                  </a:cubicBezTo>
                  <a:cubicBezTo>
                    <a:pt x="203919" y="23979"/>
                    <a:pt x="199585" y="26492"/>
                    <a:pt x="195430" y="29206"/>
                  </a:cubicBezTo>
                  <a:cubicBezTo>
                    <a:pt x="192727" y="30968"/>
                    <a:pt x="189929" y="32623"/>
                    <a:pt x="186917" y="34100"/>
                  </a:cubicBezTo>
                  <a:cubicBezTo>
                    <a:pt x="184416" y="35314"/>
                    <a:pt x="182130" y="36767"/>
                    <a:pt x="179689" y="38041"/>
                  </a:cubicBezTo>
                  <a:cubicBezTo>
                    <a:pt x="175653" y="40172"/>
                    <a:pt x="171331" y="41910"/>
                    <a:pt x="166771" y="43315"/>
                  </a:cubicBezTo>
                  <a:cubicBezTo>
                    <a:pt x="163640" y="44268"/>
                    <a:pt x="160544" y="45244"/>
                    <a:pt x="157341" y="46042"/>
                  </a:cubicBezTo>
                  <a:cubicBezTo>
                    <a:pt x="154043" y="46839"/>
                    <a:pt x="150757" y="47685"/>
                    <a:pt x="147388" y="48340"/>
                  </a:cubicBezTo>
                  <a:cubicBezTo>
                    <a:pt x="144292" y="48935"/>
                    <a:pt x="141173" y="49435"/>
                    <a:pt x="137982" y="49756"/>
                  </a:cubicBezTo>
                  <a:cubicBezTo>
                    <a:pt x="134065" y="50161"/>
                    <a:pt x="130159" y="50471"/>
                    <a:pt x="126230" y="50638"/>
                  </a:cubicBezTo>
                  <a:cubicBezTo>
                    <a:pt x="124290" y="50725"/>
                    <a:pt x="122349" y="50773"/>
                    <a:pt x="120405" y="50773"/>
                  </a:cubicBezTo>
                  <a:cubicBezTo>
                    <a:pt x="118652" y="50773"/>
                    <a:pt x="116895" y="50734"/>
                    <a:pt x="115134" y="50649"/>
                  </a:cubicBezTo>
                  <a:cubicBezTo>
                    <a:pt x="112991" y="50542"/>
                    <a:pt x="110871" y="50328"/>
                    <a:pt x="108740" y="50149"/>
                  </a:cubicBezTo>
                  <a:cubicBezTo>
                    <a:pt x="106918" y="49995"/>
                    <a:pt x="105109" y="49816"/>
                    <a:pt x="103287" y="49649"/>
                  </a:cubicBezTo>
                  <a:cubicBezTo>
                    <a:pt x="101942" y="49518"/>
                    <a:pt x="100572" y="49387"/>
                    <a:pt x="99215" y="49268"/>
                  </a:cubicBezTo>
                  <a:cubicBezTo>
                    <a:pt x="96310" y="49030"/>
                    <a:pt x="93429" y="48721"/>
                    <a:pt x="90524" y="48459"/>
                  </a:cubicBezTo>
                  <a:cubicBezTo>
                    <a:pt x="88559" y="48292"/>
                    <a:pt x="86594" y="48221"/>
                    <a:pt x="84642" y="48042"/>
                  </a:cubicBezTo>
                  <a:cubicBezTo>
                    <a:pt x="81284" y="47732"/>
                    <a:pt x="77903" y="47685"/>
                    <a:pt x="74522" y="47661"/>
                  </a:cubicBezTo>
                  <a:cubicBezTo>
                    <a:pt x="73933" y="47655"/>
                    <a:pt x="73344" y="47651"/>
                    <a:pt x="72756" y="47651"/>
                  </a:cubicBezTo>
                  <a:cubicBezTo>
                    <a:pt x="69788" y="47651"/>
                    <a:pt x="66829" y="47744"/>
                    <a:pt x="63877" y="48101"/>
                  </a:cubicBezTo>
                  <a:cubicBezTo>
                    <a:pt x="61877" y="48352"/>
                    <a:pt x="59913" y="48768"/>
                    <a:pt x="57960" y="49221"/>
                  </a:cubicBezTo>
                  <a:cubicBezTo>
                    <a:pt x="53209" y="50316"/>
                    <a:pt x="48792" y="52019"/>
                    <a:pt x="44518" y="53852"/>
                  </a:cubicBezTo>
                  <a:cubicBezTo>
                    <a:pt x="40303" y="55662"/>
                    <a:pt x="35981" y="57257"/>
                    <a:pt x="31600" y="58805"/>
                  </a:cubicBezTo>
                  <a:cubicBezTo>
                    <a:pt x="29730" y="59460"/>
                    <a:pt x="27766" y="59948"/>
                    <a:pt x="25825" y="60520"/>
                  </a:cubicBezTo>
                  <a:cubicBezTo>
                    <a:pt x="24325" y="60960"/>
                    <a:pt x="22837" y="61413"/>
                    <a:pt x="21348" y="61877"/>
                  </a:cubicBezTo>
                  <a:cubicBezTo>
                    <a:pt x="19431" y="62484"/>
                    <a:pt x="17431" y="62889"/>
                    <a:pt x="15467" y="63377"/>
                  </a:cubicBezTo>
                  <a:cubicBezTo>
                    <a:pt x="13835" y="63782"/>
                    <a:pt x="12204" y="64223"/>
                    <a:pt x="10525" y="64508"/>
                  </a:cubicBezTo>
                  <a:cubicBezTo>
                    <a:pt x="8870" y="64794"/>
                    <a:pt x="7239" y="65044"/>
                    <a:pt x="5596" y="65354"/>
                  </a:cubicBezTo>
                  <a:cubicBezTo>
                    <a:pt x="3667" y="65711"/>
                    <a:pt x="1691" y="65937"/>
                    <a:pt x="0" y="66318"/>
                  </a:cubicBezTo>
                  <a:lnTo>
                    <a:pt x="24384" y="66318"/>
                  </a:lnTo>
                  <a:cubicBezTo>
                    <a:pt x="27480" y="66318"/>
                    <a:pt x="30587" y="66342"/>
                    <a:pt x="33683" y="66354"/>
                  </a:cubicBezTo>
                  <a:cubicBezTo>
                    <a:pt x="34384" y="66354"/>
                    <a:pt x="35084" y="66405"/>
                    <a:pt x="35789" y="66405"/>
                  </a:cubicBezTo>
                  <a:cubicBezTo>
                    <a:pt x="36102" y="66405"/>
                    <a:pt x="36416" y="66395"/>
                    <a:pt x="36731" y="66366"/>
                  </a:cubicBezTo>
                  <a:cubicBezTo>
                    <a:pt x="38731" y="66187"/>
                    <a:pt x="40577" y="65699"/>
                    <a:pt x="42232" y="64877"/>
                  </a:cubicBezTo>
                  <a:cubicBezTo>
                    <a:pt x="45816" y="63091"/>
                    <a:pt x="49745" y="61817"/>
                    <a:pt x="53686" y="60579"/>
                  </a:cubicBezTo>
                  <a:cubicBezTo>
                    <a:pt x="56722" y="59627"/>
                    <a:pt x="59770" y="58674"/>
                    <a:pt x="62853" y="57793"/>
                  </a:cubicBezTo>
                  <a:cubicBezTo>
                    <a:pt x="66175" y="56841"/>
                    <a:pt x="69521" y="55995"/>
                    <a:pt x="72974" y="55352"/>
                  </a:cubicBezTo>
                  <a:cubicBezTo>
                    <a:pt x="76463" y="54700"/>
                    <a:pt x="79967" y="54415"/>
                    <a:pt x="83516" y="54415"/>
                  </a:cubicBezTo>
                  <a:cubicBezTo>
                    <a:pt x="84436" y="54415"/>
                    <a:pt x="85359" y="54435"/>
                    <a:pt x="86285" y="54471"/>
                  </a:cubicBezTo>
                  <a:cubicBezTo>
                    <a:pt x="88071" y="54555"/>
                    <a:pt x="89833" y="54769"/>
                    <a:pt x="91607" y="55007"/>
                  </a:cubicBezTo>
                  <a:cubicBezTo>
                    <a:pt x="93548" y="55281"/>
                    <a:pt x="95488" y="55507"/>
                    <a:pt x="97429" y="55769"/>
                  </a:cubicBezTo>
                  <a:cubicBezTo>
                    <a:pt x="99048" y="56007"/>
                    <a:pt x="100656" y="56281"/>
                    <a:pt x="102275" y="56543"/>
                  </a:cubicBezTo>
                  <a:cubicBezTo>
                    <a:pt x="103966" y="56829"/>
                    <a:pt x="105633" y="57138"/>
                    <a:pt x="107323" y="57365"/>
                  </a:cubicBezTo>
                  <a:cubicBezTo>
                    <a:pt x="109335" y="57626"/>
                    <a:pt x="111324" y="57924"/>
                    <a:pt x="113336" y="58198"/>
                  </a:cubicBezTo>
                  <a:cubicBezTo>
                    <a:pt x="115372" y="58460"/>
                    <a:pt x="117432" y="58698"/>
                    <a:pt x="119480" y="58936"/>
                  </a:cubicBezTo>
                  <a:cubicBezTo>
                    <a:pt x="121539" y="59174"/>
                    <a:pt x="123575" y="59448"/>
                    <a:pt x="125599" y="59770"/>
                  </a:cubicBezTo>
                  <a:cubicBezTo>
                    <a:pt x="126528" y="59924"/>
                    <a:pt x="127457" y="60091"/>
                    <a:pt x="128397" y="60174"/>
                  </a:cubicBezTo>
                  <a:cubicBezTo>
                    <a:pt x="131672" y="60532"/>
                    <a:pt x="134934" y="60936"/>
                    <a:pt x="138232" y="61127"/>
                  </a:cubicBezTo>
                  <a:cubicBezTo>
                    <a:pt x="140613" y="61258"/>
                    <a:pt x="143006" y="61282"/>
                    <a:pt x="145411" y="61377"/>
                  </a:cubicBezTo>
                  <a:cubicBezTo>
                    <a:pt x="146056" y="61403"/>
                    <a:pt x="146699" y="61415"/>
                    <a:pt x="147341" y="61415"/>
                  </a:cubicBezTo>
                  <a:cubicBezTo>
                    <a:pt x="150495" y="61415"/>
                    <a:pt x="153626" y="61136"/>
                    <a:pt x="156782" y="60948"/>
                  </a:cubicBezTo>
                  <a:cubicBezTo>
                    <a:pt x="160139" y="60746"/>
                    <a:pt x="163509" y="60448"/>
                    <a:pt x="166855" y="60174"/>
                  </a:cubicBezTo>
                  <a:cubicBezTo>
                    <a:pt x="169545" y="59972"/>
                    <a:pt x="172224" y="59698"/>
                    <a:pt x="174903" y="59377"/>
                  </a:cubicBezTo>
                  <a:cubicBezTo>
                    <a:pt x="176891" y="59139"/>
                    <a:pt x="178856" y="58853"/>
                    <a:pt x="180832" y="58603"/>
                  </a:cubicBezTo>
                  <a:cubicBezTo>
                    <a:pt x="182452" y="58388"/>
                    <a:pt x="184059" y="58079"/>
                    <a:pt x="185666" y="57793"/>
                  </a:cubicBezTo>
                  <a:cubicBezTo>
                    <a:pt x="187452" y="57484"/>
                    <a:pt x="189214" y="57115"/>
                    <a:pt x="190965" y="56734"/>
                  </a:cubicBezTo>
                  <a:cubicBezTo>
                    <a:pt x="193608" y="56186"/>
                    <a:pt x="196144" y="55424"/>
                    <a:pt x="198656" y="54626"/>
                  </a:cubicBezTo>
                  <a:cubicBezTo>
                    <a:pt x="201871" y="53602"/>
                    <a:pt x="204716" y="52090"/>
                    <a:pt x="207752" y="50840"/>
                  </a:cubicBezTo>
                  <a:cubicBezTo>
                    <a:pt x="211324" y="49375"/>
                    <a:pt x="215027" y="48137"/>
                    <a:pt x="218849" y="47078"/>
                  </a:cubicBezTo>
                  <a:cubicBezTo>
                    <a:pt x="220968" y="46494"/>
                    <a:pt x="223064" y="45923"/>
                    <a:pt x="225183" y="45363"/>
                  </a:cubicBezTo>
                  <a:cubicBezTo>
                    <a:pt x="226874" y="44923"/>
                    <a:pt x="228588" y="44565"/>
                    <a:pt x="230315" y="44196"/>
                  </a:cubicBezTo>
                  <a:cubicBezTo>
                    <a:pt x="232065" y="43815"/>
                    <a:pt x="233827" y="43434"/>
                    <a:pt x="235601" y="43125"/>
                  </a:cubicBezTo>
                  <a:cubicBezTo>
                    <a:pt x="237232" y="42839"/>
                    <a:pt x="238887" y="42541"/>
                    <a:pt x="240518" y="42267"/>
                  </a:cubicBezTo>
                  <a:cubicBezTo>
                    <a:pt x="242340" y="41970"/>
                    <a:pt x="244186" y="41720"/>
                    <a:pt x="245995" y="41434"/>
                  </a:cubicBezTo>
                  <a:cubicBezTo>
                    <a:pt x="246865" y="41303"/>
                    <a:pt x="247746" y="41220"/>
                    <a:pt x="248603" y="41124"/>
                  </a:cubicBezTo>
                  <a:cubicBezTo>
                    <a:pt x="249770" y="41005"/>
                    <a:pt x="250913" y="40767"/>
                    <a:pt x="252091" y="40696"/>
                  </a:cubicBezTo>
                  <a:lnTo>
                    <a:pt x="2520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1"/>
            <p:cNvSpPr/>
            <p:nvPr/>
          </p:nvSpPr>
          <p:spPr>
            <a:xfrm>
              <a:off x="1875" y="2785667"/>
              <a:ext cx="6674086" cy="2357239"/>
            </a:xfrm>
            <a:custGeom>
              <a:avLst/>
              <a:gdLst/>
              <a:ahLst/>
              <a:cxnLst/>
              <a:rect l="l" t="t" r="r" b="b"/>
              <a:pathLst>
                <a:path w="209301" h="73831" extrusionOk="0">
                  <a:moveTo>
                    <a:pt x="1" y="0"/>
                  </a:moveTo>
                  <a:lnTo>
                    <a:pt x="1" y="6799"/>
                  </a:lnTo>
                  <a:cubicBezTo>
                    <a:pt x="1132" y="7192"/>
                    <a:pt x="2227" y="7656"/>
                    <a:pt x="3323" y="8061"/>
                  </a:cubicBezTo>
                  <a:cubicBezTo>
                    <a:pt x="6716" y="9383"/>
                    <a:pt x="10097" y="10716"/>
                    <a:pt x="13074" y="12562"/>
                  </a:cubicBezTo>
                  <a:cubicBezTo>
                    <a:pt x="14919" y="13693"/>
                    <a:pt x="16705" y="14895"/>
                    <a:pt x="18515" y="16062"/>
                  </a:cubicBezTo>
                  <a:cubicBezTo>
                    <a:pt x="20837" y="17550"/>
                    <a:pt x="23158" y="19039"/>
                    <a:pt x="25504" y="20527"/>
                  </a:cubicBezTo>
                  <a:cubicBezTo>
                    <a:pt x="28492" y="22432"/>
                    <a:pt x="31183" y="24563"/>
                    <a:pt x="33600" y="26897"/>
                  </a:cubicBezTo>
                  <a:cubicBezTo>
                    <a:pt x="37184" y="30361"/>
                    <a:pt x="41042" y="33671"/>
                    <a:pt x="44994" y="36898"/>
                  </a:cubicBezTo>
                  <a:cubicBezTo>
                    <a:pt x="47483" y="38922"/>
                    <a:pt x="49674" y="41136"/>
                    <a:pt x="51817" y="43375"/>
                  </a:cubicBezTo>
                  <a:cubicBezTo>
                    <a:pt x="54948" y="46673"/>
                    <a:pt x="58758" y="49471"/>
                    <a:pt x="62711" y="52209"/>
                  </a:cubicBezTo>
                  <a:cubicBezTo>
                    <a:pt x="68545" y="56257"/>
                    <a:pt x="75105" y="59460"/>
                    <a:pt x="82178" y="62091"/>
                  </a:cubicBezTo>
                  <a:cubicBezTo>
                    <a:pt x="85190" y="63222"/>
                    <a:pt x="88369" y="64056"/>
                    <a:pt x="91595" y="64806"/>
                  </a:cubicBezTo>
                  <a:cubicBezTo>
                    <a:pt x="93941" y="65342"/>
                    <a:pt x="96310" y="65830"/>
                    <a:pt x="98703" y="66259"/>
                  </a:cubicBezTo>
                  <a:cubicBezTo>
                    <a:pt x="101263" y="66723"/>
                    <a:pt x="103859" y="67128"/>
                    <a:pt x="106478" y="67342"/>
                  </a:cubicBezTo>
                  <a:cubicBezTo>
                    <a:pt x="107621" y="67449"/>
                    <a:pt x="108788" y="67568"/>
                    <a:pt x="109931" y="67675"/>
                  </a:cubicBezTo>
                  <a:cubicBezTo>
                    <a:pt x="110709" y="67743"/>
                    <a:pt x="111484" y="67768"/>
                    <a:pt x="112258" y="67768"/>
                  </a:cubicBezTo>
                  <a:cubicBezTo>
                    <a:pt x="113806" y="67768"/>
                    <a:pt x="115348" y="67667"/>
                    <a:pt x="116896" y="67604"/>
                  </a:cubicBezTo>
                  <a:cubicBezTo>
                    <a:pt x="118027" y="67556"/>
                    <a:pt x="119123" y="67378"/>
                    <a:pt x="120230" y="67247"/>
                  </a:cubicBezTo>
                  <a:cubicBezTo>
                    <a:pt x="123040" y="66878"/>
                    <a:pt x="125850" y="66568"/>
                    <a:pt x="128636" y="66092"/>
                  </a:cubicBezTo>
                  <a:cubicBezTo>
                    <a:pt x="131446" y="65616"/>
                    <a:pt x="134279" y="65199"/>
                    <a:pt x="137101" y="64794"/>
                  </a:cubicBezTo>
                  <a:cubicBezTo>
                    <a:pt x="140581" y="64299"/>
                    <a:pt x="144094" y="64047"/>
                    <a:pt x="147621" y="64047"/>
                  </a:cubicBezTo>
                  <a:cubicBezTo>
                    <a:pt x="148848" y="64047"/>
                    <a:pt x="150076" y="64078"/>
                    <a:pt x="151305" y="64139"/>
                  </a:cubicBezTo>
                  <a:cubicBezTo>
                    <a:pt x="153317" y="64246"/>
                    <a:pt x="155270" y="64592"/>
                    <a:pt x="157139" y="65151"/>
                  </a:cubicBezTo>
                  <a:cubicBezTo>
                    <a:pt x="159818" y="65949"/>
                    <a:pt x="162497" y="66699"/>
                    <a:pt x="165152" y="67556"/>
                  </a:cubicBezTo>
                  <a:cubicBezTo>
                    <a:pt x="169212" y="68830"/>
                    <a:pt x="173046" y="70414"/>
                    <a:pt x="176701" y="72236"/>
                  </a:cubicBezTo>
                  <a:cubicBezTo>
                    <a:pt x="177749" y="72759"/>
                    <a:pt x="178809" y="73283"/>
                    <a:pt x="179821" y="73831"/>
                  </a:cubicBezTo>
                  <a:lnTo>
                    <a:pt x="209301" y="73831"/>
                  </a:lnTo>
                  <a:cubicBezTo>
                    <a:pt x="208372" y="73009"/>
                    <a:pt x="207396" y="72259"/>
                    <a:pt x="206384" y="71497"/>
                  </a:cubicBezTo>
                  <a:cubicBezTo>
                    <a:pt x="200954" y="67497"/>
                    <a:pt x="195001" y="64068"/>
                    <a:pt x="188405" y="61318"/>
                  </a:cubicBezTo>
                  <a:cubicBezTo>
                    <a:pt x="184095" y="59520"/>
                    <a:pt x="179642" y="57900"/>
                    <a:pt x="175058" y="56507"/>
                  </a:cubicBezTo>
                  <a:cubicBezTo>
                    <a:pt x="173082" y="55912"/>
                    <a:pt x="171010" y="55483"/>
                    <a:pt x="168938" y="55067"/>
                  </a:cubicBezTo>
                  <a:cubicBezTo>
                    <a:pt x="166688" y="54626"/>
                    <a:pt x="164426" y="54245"/>
                    <a:pt x="162152" y="53924"/>
                  </a:cubicBezTo>
                  <a:cubicBezTo>
                    <a:pt x="159068" y="53471"/>
                    <a:pt x="155961" y="53257"/>
                    <a:pt x="152817" y="53197"/>
                  </a:cubicBezTo>
                  <a:cubicBezTo>
                    <a:pt x="152139" y="53187"/>
                    <a:pt x="151461" y="53181"/>
                    <a:pt x="150783" y="53181"/>
                  </a:cubicBezTo>
                  <a:cubicBezTo>
                    <a:pt x="147762" y="53181"/>
                    <a:pt x="144749" y="53294"/>
                    <a:pt x="141745" y="53567"/>
                  </a:cubicBezTo>
                  <a:cubicBezTo>
                    <a:pt x="140244" y="53698"/>
                    <a:pt x="138756" y="53888"/>
                    <a:pt x="137256" y="54055"/>
                  </a:cubicBezTo>
                  <a:cubicBezTo>
                    <a:pt x="136065" y="54186"/>
                    <a:pt x="134887" y="54305"/>
                    <a:pt x="133696" y="54412"/>
                  </a:cubicBezTo>
                  <a:cubicBezTo>
                    <a:pt x="130030" y="54738"/>
                    <a:pt x="126356" y="54995"/>
                    <a:pt x="122668" y="54995"/>
                  </a:cubicBezTo>
                  <a:cubicBezTo>
                    <a:pt x="121781" y="54995"/>
                    <a:pt x="120893" y="54980"/>
                    <a:pt x="120004" y="54948"/>
                  </a:cubicBezTo>
                  <a:cubicBezTo>
                    <a:pt x="117265" y="54841"/>
                    <a:pt x="114539" y="54579"/>
                    <a:pt x="111824" y="54281"/>
                  </a:cubicBezTo>
                  <a:cubicBezTo>
                    <a:pt x="109824" y="54067"/>
                    <a:pt x="107859" y="53805"/>
                    <a:pt x="105895" y="53495"/>
                  </a:cubicBezTo>
                  <a:cubicBezTo>
                    <a:pt x="104180" y="53209"/>
                    <a:pt x="102478" y="52900"/>
                    <a:pt x="100811" y="52495"/>
                  </a:cubicBezTo>
                  <a:cubicBezTo>
                    <a:pt x="98573" y="51959"/>
                    <a:pt x="96346" y="51388"/>
                    <a:pt x="94167" y="50721"/>
                  </a:cubicBezTo>
                  <a:cubicBezTo>
                    <a:pt x="91000" y="49745"/>
                    <a:pt x="88071" y="48471"/>
                    <a:pt x="85345" y="46923"/>
                  </a:cubicBezTo>
                  <a:cubicBezTo>
                    <a:pt x="82392" y="45256"/>
                    <a:pt x="79344" y="43708"/>
                    <a:pt x="76558" y="41898"/>
                  </a:cubicBezTo>
                  <a:cubicBezTo>
                    <a:pt x="73034" y="39601"/>
                    <a:pt x="69855" y="37041"/>
                    <a:pt x="67331" y="34064"/>
                  </a:cubicBezTo>
                  <a:cubicBezTo>
                    <a:pt x="63794" y="29873"/>
                    <a:pt x="59853" y="25932"/>
                    <a:pt x="55293" y="22325"/>
                  </a:cubicBezTo>
                  <a:cubicBezTo>
                    <a:pt x="53793" y="21134"/>
                    <a:pt x="52424" y="19860"/>
                    <a:pt x="51126" y="18527"/>
                  </a:cubicBezTo>
                  <a:cubicBezTo>
                    <a:pt x="48138" y="15455"/>
                    <a:pt x="44340" y="13050"/>
                    <a:pt x="40160" y="10990"/>
                  </a:cubicBezTo>
                  <a:cubicBezTo>
                    <a:pt x="36910" y="9359"/>
                    <a:pt x="33600" y="7847"/>
                    <a:pt x="30040" y="6620"/>
                  </a:cubicBezTo>
                  <a:cubicBezTo>
                    <a:pt x="27742" y="5834"/>
                    <a:pt x="25385" y="5168"/>
                    <a:pt x="23004" y="4537"/>
                  </a:cubicBezTo>
                  <a:cubicBezTo>
                    <a:pt x="21075" y="4037"/>
                    <a:pt x="19158" y="3525"/>
                    <a:pt x="17241" y="3048"/>
                  </a:cubicBezTo>
                  <a:cubicBezTo>
                    <a:pt x="14931" y="2489"/>
                    <a:pt x="12621" y="1953"/>
                    <a:pt x="10228" y="1608"/>
                  </a:cubicBezTo>
                  <a:cubicBezTo>
                    <a:pt x="7775" y="1263"/>
                    <a:pt x="5347" y="846"/>
                    <a:pt x="2906" y="465"/>
                  </a:cubicBezTo>
                  <a:cubicBezTo>
                    <a:pt x="1989" y="310"/>
                    <a:pt x="1048" y="167"/>
                    <a:pt x="120" y="24"/>
                  </a:cubicBezTo>
                  <a:cubicBezTo>
                    <a:pt x="84" y="24"/>
                    <a:pt x="36" y="1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1"/>
            <p:cNvSpPr/>
            <p:nvPr/>
          </p:nvSpPr>
          <p:spPr>
            <a:xfrm>
              <a:off x="1109" y="3031605"/>
              <a:ext cx="5675975" cy="2110567"/>
            </a:xfrm>
            <a:custGeom>
              <a:avLst/>
              <a:gdLst/>
              <a:ahLst/>
              <a:cxnLst/>
              <a:rect l="l" t="t" r="r" b="b"/>
              <a:pathLst>
                <a:path w="178000" h="66105" extrusionOk="0">
                  <a:moveTo>
                    <a:pt x="1" y="1"/>
                  </a:moveTo>
                  <a:lnTo>
                    <a:pt x="1" y="10323"/>
                  </a:lnTo>
                  <a:cubicBezTo>
                    <a:pt x="1715" y="10955"/>
                    <a:pt x="3335" y="11728"/>
                    <a:pt x="4871" y="12609"/>
                  </a:cubicBezTo>
                  <a:cubicBezTo>
                    <a:pt x="6895" y="13764"/>
                    <a:pt x="8871" y="14931"/>
                    <a:pt x="10883" y="16074"/>
                  </a:cubicBezTo>
                  <a:cubicBezTo>
                    <a:pt x="13145" y="17360"/>
                    <a:pt x="14931" y="18991"/>
                    <a:pt x="16872" y="20527"/>
                  </a:cubicBezTo>
                  <a:cubicBezTo>
                    <a:pt x="21075" y="23837"/>
                    <a:pt x="24016" y="27730"/>
                    <a:pt x="26564" y="31826"/>
                  </a:cubicBezTo>
                  <a:cubicBezTo>
                    <a:pt x="28219" y="34493"/>
                    <a:pt x="30017" y="37112"/>
                    <a:pt x="31493" y="39827"/>
                  </a:cubicBezTo>
                  <a:cubicBezTo>
                    <a:pt x="32612" y="41899"/>
                    <a:pt x="33957" y="43875"/>
                    <a:pt x="35624" y="45721"/>
                  </a:cubicBezTo>
                  <a:cubicBezTo>
                    <a:pt x="36994" y="47245"/>
                    <a:pt x="38387" y="48733"/>
                    <a:pt x="39732" y="50245"/>
                  </a:cubicBezTo>
                  <a:cubicBezTo>
                    <a:pt x="43756" y="54710"/>
                    <a:pt x="48936" y="58246"/>
                    <a:pt x="54960" y="61056"/>
                  </a:cubicBezTo>
                  <a:cubicBezTo>
                    <a:pt x="58711" y="62806"/>
                    <a:pt x="62711" y="64235"/>
                    <a:pt x="66723" y="65652"/>
                  </a:cubicBezTo>
                  <a:cubicBezTo>
                    <a:pt x="67164" y="65806"/>
                    <a:pt x="67593" y="65949"/>
                    <a:pt x="68045" y="66104"/>
                  </a:cubicBezTo>
                  <a:lnTo>
                    <a:pt x="177999" y="66104"/>
                  </a:lnTo>
                  <a:cubicBezTo>
                    <a:pt x="177940" y="66068"/>
                    <a:pt x="177868" y="66045"/>
                    <a:pt x="177809" y="65997"/>
                  </a:cubicBezTo>
                  <a:cubicBezTo>
                    <a:pt x="173499" y="63771"/>
                    <a:pt x="168962" y="61830"/>
                    <a:pt x="164117" y="60330"/>
                  </a:cubicBezTo>
                  <a:cubicBezTo>
                    <a:pt x="161152" y="59425"/>
                    <a:pt x="158199" y="58496"/>
                    <a:pt x="155163" y="57770"/>
                  </a:cubicBezTo>
                  <a:cubicBezTo>
                    <a:pt x="153139" y="57270"/>
                    <a:pt x="151020" y="57186"/>
                    <a:pt x="148900" y="57127"/>
                  </a:cubicBezTo>
                  <a:cubicBezTo>
                    <a:pt x="148344" y="57110"/>
                    <a:pt x="147788" y="57102"/>
                    <a:pt x="147232" y="57102"/>
                  </a:cubicBezTo>
                  <a:cubicBezTo>
                    <a:pt x="144199" y="57102"/>
                    <a:pt x="141182" y="57342"/>
                    <a:pt x="138173" y="57734"/>
                  </a:cubicBezTo>
                  <a:cubicBezTo>
                    <a:pt x="135720" y="58056"/>
                    <a:pt x="133279" y="58496"/>
                    <a:pt x="130839" y="58865"/>
                  </a:cubicBezTo>
                  <a:cubicBezTo>
                    <a:pt x="129077" y="59139"/>
                    <a:pt x="127302" y="59377"/>
                    <a:pt x="125552" y="59615"/>
                  </a:cubicBezTo>
                  <a:cubicBezTo>
                    <a:pt x="123362" y="59913"/>
                    <a:pt x="121195" y="60234"/>
                    <a:pt x="119004" y="60461"/>
                  </a:cubicBezTo>
                  <a:cubicBezTo>
                    <a:pt x="116842" y="60681"/>
                    <a:pt x="114675" y="60859"/>
                    <a:pt x="112493" y="60859"/>
                  </a:cubicBezTo>
                  <a:cubicBezTo>
                    <a:pt x="111370" y="60859"/>
                    <a:pt x="110242" y="60812"/>
                    <a:pt x="109110" y="60699"/>
                  </a:cubicBezTo>
                  <a:cubicBezTo>
                    <a:pt x="106693" y="60461"/>
                    <a:pt x="104300" y="60187"/>
                    <a:pt x="101906" y="59865"/>
                  </a:cubicBezTo>
                  <a:cubicBezTo>
                    <a:pt x="100001" y="59615"/>
                    <a:pt x="98120" y="59258"/>
                    <a:pt x="96251" y="58901"/>
                  </a:cubicBezTo>
                  <a:cubicBezTo>
                    <a:pt x="94048" y="58460"/>
                    <a:pt x="91846" y="57972"/>
                    <a:pt x="89667" y="57460"/>
                  </a:cubicBezTo>
                  <a:cubicBezTo>
                    <a:pt x="85809" y="56520"/>
                    <a:pt x="82118" y="55317"/>
                    <a:pt x="78582" y="53841"/>
                  </a:cubicBezTo>
                  <a:cubicBezTo>
                    <a:pt x="74260" y="52055"/>
                    <a:pt x="70033" y="50174"/>
                    <a:pt x="66259" y="47780"/>
                  </a:cubicBezTo>
                  <a:cubicBezTo>
                    <a:pt x="61878" y="45018"/>
                    <a:pt x="57520" y="42196"/>
                    <a:pt x="53841" y="38863"/>
                  </a:cubicBezTo>
                  <a:cubicBezTo>
                    <a:pt x="52138" y="37315"/>
                    <a:pt x="50567" y="35684"/>
                    <a:pt x="48983" y="34076"/>
                  </a:cubicBezTo>
                  <a:cubicBezTo>
                    <a:pt x="46745" y="31814"/>
                    <a:pt x="44316" y="29683"/>
                    <a:pt x="41756" y="27647"/>
                  </a:cubicBezTo>
                  <a:cubicBezTo>
                    <a:pt x="38982" y="25421"/>
                    <a:pt x="36363" y="23099"/>
                    <a:pt x="33898" y="20682"/>
                  </a:cubicBezTo>
                  <a:cubicBezTo>
                    <a:pt x="30314" y="17134"/>
                    <a:pt x="26099" y="14086"/>
                    <a:pt x="21551" y="11276"/>
                  </a:cubicBezTo>
                  <a:cubicBezTo>
                    <a:pt x="19432" y="9966"/>
                    <a:pt x="17324" y="8633"/>
                    <a:pt x="15300" y="7252"/>
                  </a:cubicBezTo>
                  <a:cubicBezTo>
                    <a:pt x="11752" y="4835"/>
                    <a:pt x="7788" y="2918"/>
                    <a:pt x="3513" y="1334"/>
                  </a:cubicBezTo>
                  <a:cubicBezTo>
                    <a:pt x="2334" y="894"/>
                    <a:pt x="1156" y="4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1"/>
            <p:cNvSpPr/>
            <p:nvPr/>
          </p:nvSpPr>
          <p:spPr>
            <a:xfrm>
              <a:off x="1875" y="791"/>
              <a:ext cx="7826723" cy="2556052"/>
            </a:xfrm>
            <a:custGeom>
              <a:avLst/>
              <a:gdLst/>
              <a:ahLst/>
              <a:cxnLst/>
              <a:rect l="l" t="t" r="r" b="b"/>
              <a:pathLst>
                <a:path w="245448" h="80058" extrusionOk="0">
                  <a:moveTo>
                    <a:pt x="210420" y="0"/>
                  </a:moveTo>
                  <a:cubicBezTo>
                    <a:pt x="208348" y="1810"/>
                    <a:pt x="206122" y="3513"/>
                    <a:pt x="203717" y="5084"/>
                  </a:cubicBezTo>
                  <a:cubicBezTo>
                    <a:pt x="199942" y="7609"/>
                    <a:pt x="195906" y="9871"/>
                    <a:pt x="191608" y="11847"/>
                  </a:cubicBezTo>
                  <a:cubicBezTo>
                    <a:pt x="188060" y="13466"/>
                    <a:pt x="184369" y="14871"/>
                    <a:pt x="180607" y="16181"/>
                  </a:cubicBezTo>
                  <a:cubicBezTo>
                    <a:pt x="178035" y="17074"/>
                    <a:pt x="175439" y="17967"/>
                    <a:pt x="172713" y="18598"/>
                  </a:cubicBezTo>
                  <a:cubicBezTo>
                    <a:pt x="170260" y="19181"/>
                    <a:pt x="167772" y="19646"/>
                    <a:pt x="165271" y="20062"/>
                  </a:cubicBezTo>
                  <a:cubicBezTo>
                    <a:pt x="163390" y="20372"/>
                    <a:pt x="161485" y="20598"/>
                    <a:pt x="159580" y="20884"/>
                  </a:cubicBezTo>
                  <a:cubicBezTo>
                    <a:pt x="158354" y="21063"/>
                    <a:pt x="157116" y="21027"/>
                    <a:pt x="155901" y="21122"/>
                  </a:cubicBezTo>
                  <a:cubicBezTo>
                    <a:pt x="154103" y="21252"/>
                    <a:pt x="152299" y="21323"/>
                    <a:pt x="150497" y="21323"/>
                  </a:cubicBezTo>
                  <a:cubicBezTo>
                    <a:pt x="149484" y="21323"/>
                    <a:pt x="148471" y="21300"/>
                    <a:pt x="147460" y="21253"/>
                  </a:cubicBezTo>
                  <a:cubicBezTo>
                    <a:pt x="144304" y="21098"/>
                    <a:pt x="141149" y="20848"/>
                    <a:pt x="138006" y="20503"/>
                  </a:cubicBezTo>
                  <a:cubicBezTo>
                    <a:pt x="134839" y="20170"/>
                    <a:pt x="131672" y="19812"/>
                    <a:pt x="128469" y="19670"/>
                  </a:cubicBezTo>
                  <a:cubicBezTo>
                    <a:pt x="126362" y="19586"/>
                    <a:pt x="124254" y="19419"/>
                    <a:pt x="122147" y="19419"/>
                  </a:cubicBezTo>
                  <a:cubicBezTo>
                    <a:pt x="119528" y="19419"/>
                    <a:pt x="116956" y="19693"/>
                    <a:pt x="114360" y="19908"/>
                  </a:cubicBezTo>
                  <a:cubicBezTo>
                    <a:pt x="112229" y="20086"/>
                    <a:pt x="110110" y="20324"/>
                    <a:pt x="108002" y="20658"/>
                  </a:cubicBezTo>
                  <a:cubicBezTo>
                    <a:pt x="105359" y="21063"/>
                    <a:pt x="102728" y="21539"/>
                    <a:pt x="100144" y="22158"/>
                  </a:cubicBezTo>
                  <a:cubicBezTo>
                    <a:pt x="98180" y="22634"/>
                    <a:pt x="96215" y="23146"/>
                    <a:pt x="94298" y="23741"/>
                  </a:cubicBezTo>
                  <a:cubicBezTo>
                    <a:pt x="91310" y="24670"/>
                    <a:pt x="88524" y="25896"/>
                    <a:pt x="85916" y="27373"/>
                  </a:cubicBezTo>
                  <a:cubicBezTo>
                    <a:pt x="83202" y="28921"/>
                    <a:pt x="80380" y="30373"/>
                    <a:pt x="77772" y="32016"/>
                  </a:cubicBezTo>
                  <a:cubicBezTo>
                    <a:pt x="73808" y="34481"/>
                    <a:pt x="70414" y="37350"/>
                    <a:pt x="67628" y="40613"/>
                  </a:cubicBezTo>
                  <a:cubicBezTo>
                    <a:pt x="64925" y="43780"/>
                    <a:pt x="62092" y="46899"/>
                    <a:pt x="58675" y="49661"/>
                  </a:cubicBezTo>
                  <a:cubicBezTo>
                    <a:pt x="56555" y="51376"/>
                    <a:pt x="54507" y="53114"/>
                    <a:pt x="52602" y="54960"/>
                  </a:cubicBezTo>
                  <a:cubicBezTo>
                    <a:pt x="51233" y="56269"/>
                    <a:pt x="49876" y="57591"/>
                    <a:pt x="48316" y="58781"/>
                  </a:cubicBezTo>
                  <a:cubicBezTo>
                    <a:pt x="45709" y="60782"/>
                    <a:pt x="42661" y="62353"/>
                    <a:pt x="39577" y="63889"/>
                  </a:cubicBezTo>
                  <a:cubicBezTo>
                    <a:pt x="36196" y="65568"/>
                    <a:pt x="32671" y="67044"/>
                    <a:pt x="28969" y="68271"/>
                  </a:cubicBezTo>
                  <a:cubicBezTo>
                    <a:pt x="27004" y="68902"/>
                    <a:pt x="24980" y="69438"/>
                    <a:pt x="22956" y="69961"/>
                  </a:cubicBezTo>
                  <a:cubicBezTo>
                    <a:pt x="20634" y="70557"/>
                    <a:pt x="18289" y="71164"/>
                    <a:pt x="15955" y="71747"/>
                  </a:cubicBezTo>
                  <a:cubicBezTo>
                    <a:pt x="14026" y="72224"/>
                    <a:pt x="12038" y="72581"/>
                    <a:pt x="10050" y="72890"/>
                  </a:cubicBezTo>
                  <a:cubicBezTo>
                    <a:pt x="7537" y="73295"/>
                    <a:pt x="5001" y="73605"/>
                    <a:pt x="2501" y="74069"/>
                  </a:cubicBezTo>
                  <a:cubicBezTo>
                    <a:pt x="1668" y="74236"/>
                    <a:pt x="834" y="74355"/>
                    <a:pt x="1" y="74486"/>
                  </a:cubicBezTo>
                  <a:lnTo>
                    <a:pt x="1" y="80058"/>
                  </a:lnTo>
                  <a:lnTo>
                    <a:pt x="227" y="80058"/>
                  </a:lnTo>
                  <a:cubicBezTo>
                    <a:pt x="2775" y="80046"/>
                    <a:pt x="5347" y="80046"/>
                    <a:pt x="7918" y="80034"/>
                  </a:cubicBezTo>
                  <a:cubicBezTo>
                    <a:pt x="8061" y="80034"/>
                    <a:pt x="8217" y="80054"/>
                    <a:pt x="8368" y="80054"/>
                  </a:cubicBezTo>
                  <a:cubicBezTo>
                    <a:pt x="8568" y="80054"/>
                    <a:pt x="8759" y="80019"/>
                    <a:pt x="8895" y="79855"/>
                  </a:cubicBezTo>
                  <a:cubicBezTo>
                    <a:pt x="9064" y="79645"/>
                    <a:pt x="9305" y="79594"/>
                    <a:pt x="9561" y="79594"/>
                  </a:cubicBezTo>
                  <a:cubicBezTo>
                    <a:pt x="9683" y="79594"/>
                    <a:pt x="9808" y="79606"/>
                    <a:pt x="9930" y="79617"/>
                  </a:cubicBezTo>
                  <a:cubicBezTo>
                    <a:pt x="10562" y="79713"/>
                    <a:pt x="11193" y="79725"/>
                    <a:pt x="11824" y="79725"/>
                  </a:cubicBezTo>
                  <a:cubicBezTo>
                    <a:pt x="11972" y="79726"/>
                    <a:pt x="12120" y="79727"/>
                    <a:pt x="12268" y="79727"/>
                  </a:cubicBezTo>
                  <a:cubicBezTo>
                    <a:pt x="13203" y="79727"/>
                    <a:pt x="14139" y="79697"/>
                    <a:pt x="15074" y="79677"/>
                  </a:cubicBezTo>
                  <a:cubicBezTo>
                    <a:pt x="17158" y="79653"/>
                    <a:pt x="19229" y="79522"/>
                    <a:pt x="21265" y="79189"/>
                  </a:cubicBezTo>
                  <a:cubicBezTo>
                    <a:pt x="24051" y="78760"/>
                    <a:pt x="26742" y="78046"/>
                    <a:pt x="29409" y="77284"/>
                  </a:cubicBezTo>
                  <a:cubicBezTo>
                    <a:pt x="34386" y="75855"/>
                    <a:pt x="39029" y="73950"/>
                    <a:pt x="43661" y="71997"/>
                  </a:cubicBezTo>
                  <a:cubicBezTo>
                    <a:pt x="45995" y="71021"/>
                    <a:pt x="48209" y="69890"/>
                    <a:pt x="50507" y="68878"/>
                  </a:cubicBezTo>
                  <a:cubicBezTo>
                    <a:pt x="52424" y="68033"/>
                    <a:pt x="54234" y="67056"/>
                    <a:pt x="55662" y="65770"/>
                  </a:cubicBezTo>
                  <a:cubicBezTo>
                    <a:pt x="58151" y="63520"/>
                    <a:pt x="60806" y="61389"/>
                    <a:pt x="63425" y="59246"/>
                  </a:cubicBezTo>
                  <a:cubicBezTo>
                    <a:pt x="65759" y="57329"/>
                    <a:pt x="68164" y="55483"/>
                    <a:pt x="70926" y="53888"/>
                  </a:cubicBezTo>
                  <a:cubicBezTo>
                    <a:pt x="73153" y="52590"/>
                    <a:pt x="75415" y="51364"/>
                    <a:pt x="77975" y="50447"/>
                  </a:cubicBezTo>
                  <a:cubicBezTo>
                    <a:pt x="81666" y="49137"/>
                    <a:pt x="85476" y="48090"/>
                    <a:pt x="89381" y="47173"/>
                  </a:cubicBezTo>
                  <a:cubicBezTo>
                    <a:pt x="92869" y="46375"/>
                    <a:pt x="96406" y="45649"/>
                    <a:pt x="99977" y="45077"/>
                  </a:cubicBezTo>
                  <a:cubicBezTo>
                    <a:pt x="103037" y="44601"/>
                    <a:pt x="106121" y="44220"/>
                    <a:pt x="109241" y="43982"/>
                  </a:cubicBezTo>
                  <a:cubicBezTo>
                    <a:pt x="112896" y="43708"/>
                    <a:pt x="116539" y="43518"/>
                    <a:pt x="120194" y="43422"/>
                  </a:cubicBezTo>
                  <a:cubicBezTo>
                    <a:pt x="122286" y="43370"/>
                    <a:pt x="124378" y="43354"/>
                    <a:pt x="126468" y="43354"/>
                  </a:cubicBezTo>
                  <a:cubicBezTo>
                    <a:pt x="129430" y="43354"/>
                    <a:pt x="132389" y="43385"/>
                    <a:pt x="135347" y="43385"/>
                  </a:cubicBezTo>
                  <a:cubicBezTo>
                    <a:pt x="137870" y="43385"/>
                    <a:pt x="140391" y="43363"/>
                    <a:pt x="142911" y="43280"/>
                  </a:cubicBezTo>
                  <a:cubicBezTo>
                    <a:pt x="147376" y="43125"/>
                    <a:pt x="151841" y="43053"/>
                    <a:pt x="156258" y="42506"/>
                  </a:cubicBezTo>
                  <a:cubicBezTo>
                    <a:pt x="159175" y="42137"/>
                    <a:pt x="162080" y="41791"/>
                    <a:pt x="164938" y="41208"/>
                  </a:cubicBezTo>
                  <a:cubicBezTo>
                    <a:pt x="168629" y="40470"/>
                    <a:pt x="172296" y="39648"/>
                    <a:pt x="175904" y="38660"/>
                  </a:cubicBezTo>
                  <a:cubicBezTo>
                    <a:pt x="181619" y="37088"/>
                    <a:pt x="187095" y="35112"/>
                    <a:pt x="192525" y="33064"/>
                  </a:cubicBezTo>
                  <a:cubicBezTo>
                    <a:pt x="199216" y="30552"/>
                    <a:pt x="205312" y="27313"/>
                    <a:pt x="211301" y="23980"/>
                  </a:cubicBezTo>
                  <a:cubicBezTo>
                    <a:pt x="216968" y="20801"/>
                    <a:pt x="222195" y="17193"/>
                    <a:pt x="227505" y="13681"/>
                  </a:cubicBezTo>
                  <a:cubicBezTo>
                    <a:pt x="229791" y="12157"/>
                    <a:pt x="231803" y="10383"/>
                    <a:pt x="234113" y="8882"/>
                  </a:cubicBezTo>
                  <a:cubicBezTo>
                    <a:pt x="238245" y="6180"/>
                    <a:pt x="241793" y="3048"/>
                    <a:pt x="245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1"/>
            <p:cNvSpPr/>
            <p:nvPr/>
          </p:nvSpPr>
          <p:spPr>
            <a:xfrm>
              <a:off x="1875" y="25"/>
              <a:ext cx="5667620" cy="2108269"/>
            </a:xfrm>
            <a:custGeom>
              <a:avLst/>
              <a:gdLst/>
              <a:ahLst/>
              <a:cxnLst/>
              <a:rect l="l" t="t" r="r" b="b"/>
              <a:pathLst>
                <a:path w="177738" h="66033" extrusionOk="0">
                  <a:moveTo>
                    <a:pt x="67676" y="1"/>
                  </a:moveTo>
                  <a:cubicBezTo>
                    <a:pt x="67497" y="60"/>
                    <a:pt x="67319" y="120"/>
                    <a:pt x="67140" y="203"/>
                  </a:cubicBezTo>
                  <a:cubicBezTo>
                    <a:pt x="62306" y="1953"/>
                    <a:pt x="57413" y="3620"/>
                    <a:pt x="52972" y="5918"/>
                  </a:cubicBezTo>
                  <a:cubicBezTo>
                    <a:pt x="47602" y="8692"/>
                    <a:pt x="42935" y="12062"/>
                    <a:pt x="39327" y="16181"/>
                  </a:cubicBezTo>
                  <a:cubicBezTo>
                    <a:pt x="37946" y="17765"/>
                    <a:pt x="36517" y="19289"/>
                    <a:pt x="35112" y="20860"/>
                  </a:cubicBezTo>
                  <a:cubicBezTo>
                    <a:pt x="33326" y="22861"/>
                    <a:pt x="32124" y="25111"/>
                    <a:pt x="30802" y="27314"/>
                  </a:cubicBezTo>
                  <a:cubicBezTo>
                    <a:pt x="28195" y="31635"/>
                    <a:pt x="25635" y="35981"/>
                    <a:pt x="22408" y="40053"/>
                  </a:cubicBezTo>
                  <a:cubicBezTo>
                    <a:pt x="20694" y="42208"/>
                    <a:pt x="18455" y="44042"/>
                    <a:pt x="16312" y="45947"/>
                  </a:cubicBezTo>
                  <a:cubicBezTo>
                    <a:pt x="13490" y="48459"/>
                    <a:pt x="10026" y="50400"/>
                    <a:pt x="6597" y="52376"/>
                  </a:cubicBezTo>
                  <a:cubicBezTo>
                    <a:pt x="4501" y="53602"/>
                    <a:pt x="2370" y="54781"/>
                    <a:pt x="1" y="55686"/>
                  </a:cubicBezTo>
                  <a:lnTo>
                    <a:pt x="1" y="66033"/>
                  </a:lnTo>
                  <a:cubicBezTo>
                    <a:pt x="1418" y="65473"/>
                    <a:pt x="2834" y="64925"/>
                    <a:pt x="4251" y="64389"/>
                  </a:cubicBezTo>
                  <a:cubicBezTo>
                    <a:pt x="8621" y="62782"/>
                    <a:pt x="12562" y="60651"/>
                    <a:pt x="16217" y="58186"/>
                  </a:cubicBezTo>
                  <a:cubicBezTo>
                    <a:pt x="18872" y="56389"/>
                    <a:pt x="21670" y="54686"/>
                    <a:pt x="24397" y="52936"/>
                  </a:cubicBezTo>
                  <a:cubicBezTo>
                    <a:pt x="27837" y="50709"/>
                    <a:pt x="30921" y="48245"/>
                    <a:pt x="33683" y="45542"/>
                  </a:cubicBezTo>
                  <a:cubicBezTo>
                    <a:pt x="36434" y="42863"/>
                    <a:pt x="39351" y="40279"/>
                    <a:pt x="42446" y="37803"/>
                  </a:cubicBezTo>
                  <a:cubicBezTo>
                    <a:pt x="45578" y="35326"/>
                    <a:pt x="48364" y="32624"/>
                    <a:pt x="51019" y="29861"/>
                  </a:cubicBezTo>
                  <a:cubicBezTo>
                    <a:pt x="53900" y="26885"/>
                    <a:pt x="57210" y="24218"/>
                    <a:pt x="60830" y="21765"/>
                  </a:cubicBezTo>
                  <a:cubicBezTo>
                    <a:pt x="64568" y="19229"/>
                    <a:pt x="68366" y="16753"/>
                    <a:pt x="72653" y="14764"/>
                  </a:cubicBezTo>
                  <a:cubicBezTo>
                    <a:pt x="76534" y="12967"/>
                    <a:pt x="80487" y="11252"/>
                    <a:pt x="84702" y="9942"/>
                  </a:cubicBezTo>
                  <a:cubicBezTo>
                    <a:pt x="87333" y="9133"/>
                    <a:pt x="90024" y="8454"/>
                    <a:pt x="92750" y="7859"/>
                  </a:cubicBezTo>
                  <a:cubicBezTo>
                    <a:pt x="95286" y="7311"/>
                    <a:pt x="97846" y="6823"/>
                    <a:pt x="100418" y="6406"/>
                  </a:cubicBezTo>
                  <a:cubicBezTo>
                    <a:pt x="102442" y="6073"/>
                    <a:pt x="104502" y="5835"/>
                    <a:pt x="106550" y="5597"/>
                  </a:cubicBezTo>
                  <a:cubicBezTo>
                    <a:pt x="108650" y="5369"/>
                    <a:pt x="110751" y="5211"/>
                    <a:pt x="112860" y="5211"/>
                  </a:cubicBezTo>
                  <a:cubicBezTo>
                    <a:pt x="113070" y="5211"/>
                    <a:pt x="113281" y="5212"/>
                    <a:pt x="113491" y="5216"/>
                  </a:cubicBezTo>
                  <a:cubicBezTo>
                    <a:pt x="116063" y="5239"/>
                    <a:pt x="118611" y="5513"/>
                    <a:pt x="121135" y="5835"/>
                  </a:cubicBezTo>
                  <a:cubicBezTo>
                    <a:pt x="123016" y="6073"/>
                    <a:pt x="124885" y="6299"/>
                    <a:pt x="126743" y="6585"/>
                  </a:cubicBezTo>
                  <a:cubicBezTo>
                    <a:pt x="128469" y="6847"/>
                    <a:pt x="130196" y="7061"/>
                    <a:pt x="131922" y="7347"/>
                  </a:cubicBezTo>
                  <a:cubicBezTo>
                    <a:pt x="135363" y="7894"/>
                    <a:pt x="138804" y="8454"/>
                    <a:pt x="142316" y="8692"/>
                  </a:cubicBezTo>
                  <a:cubicBezTo>
                    <a:pt x="144100" y="8820"/>
                    <a:pt x="145889" y="8906"/>
                    <a:pt x="147678" y="8906"/>
                  </a:cubicBezTo>
                  <a:cubicBezTo>
                    <a:pt x="149721" y="8906"/>
                    <a:pt x="151762" y="8794"/>
                    <a:pt x="153794" y="8502"/>
                  </a:cubicBezTo>
                  <a:cubicBezTo>
                    <a:pt x="155103" y="8311"/>
                    <a:pt x="156354" y="7966"/>
                    <a:pt x="157604" y="7585"/>
                  </a:cubicBezTo>
                  <a:cubicBezTo>
                    <a:pt x="160318" y="6751"/>
                    <a:pt x="163092" y="5989"/>
                    <a:pt x="165795" y="5096"/>
                  </a:cubicBezTo>
                  <a:cubicBezTo>
                    <a:pt x="169950" y="3727"/>
                    <a:pt x="173844" y="2001"/>
                    <a:pt x="177594" y="84"/>
                  </a:cubicBezTo>
                  <a:cubicBezTo>
                    <a:pt x="177642" y="48"/>
                    <a:pt x="177690" y="36"/>
                    <a:pt x="177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1"/>
            <p:cNvSpPr/>
            <p:nvPr/>
          </p:nvSpPr>
          <p:spPr>
            <a:xfrm>
              <a:off x="-7" y="791"/>
              <a:ext cx="6668378" cy="2353823"/>
            </a:xfrm>
            <a:custGeom>
              <a:avLst/>
              <a:gdLst/>
              <a:ahLst/>
              <a:cxnLst/>
              <a:rect l="l" t="t" r="r" b="b"/>
              <a:pathLst>
                <a:path w="209122" h="73724" extrusionOk="0">
                  <a:moveTo>
                    <a:pt x="179618" y="0"/>
                  </a:moveTo>
                  <a:cubicBezTo>
                    <a:pt x="179070" y="286"/>
                    <a:pt x="178522" y="548"/>
                    <a:pt x="177987" y="834"/>
                  </a:cubicBezTo>
                  <a:cubicBezTo>
                    <a:pt x="173950" y="2917"/>
                    <a:pt x="169712" y="4751"/>
                    <a:pt x="165187" y="6156"/>
                  </a:cubicBezTo>
                  <a:cubicBezTo>
                    <a:pt x="161854" y="7204"/>
                    <a:pt x="158508" y="8263"/>
                    <a:pt x="155055" y="9061"/>
                  </a:cubicBezTo>
                  <a:cubicBezTo>
                    <a:pt x="153329" y="9466"/>
                    <a:pt x="151519" y="9525"/>
                    <a:pt x="149721" y="9597"/>
                  </a:cubicBezTo>
                  <a:cubicBezTo>
                    <a:pt x="148901" y="9634"/>
                    <a:pt x="148080" y="9652"/>
                    <a:pt x="147259" y="9652"/>
                  </a:cubicBezTo>
                  <a:cubicBezTo>
                    <a:pt x="145470" y="9652"/>
                    <a:pt x="143682" y="9569"/>
                    <a:pt x="141911" y="9430"/>
                  </a:cubicBezTo>
                  <a:cubicBezTo>
                    <a:pt x="139756" y="9275"/>
                    <a:pt x="137589" y="9002"/>
                    <a:pt x="135446" y="8644"/>
                  </a:cubicBezTo>
                  <a:cubicBezTo>
                    <a:pt x="132981" y="8240"/>
                    <a:pt x="130481" y="7906"/>
                    <a:pt x="127992" y="7525"/>
                  </a:cubicBezTo>
                  <a:cubicBezTo>
                    <a:pt x="126159" y="7263"/>
                    <a:pt x="124337" y="6977"/>
                    <a:pt x="122504" y="6751"/>
                  </a:cubicBezTo>
                  <a:cubicBezTo>
                    <a:pt x="119217" y="6343"/>
                    <a:pt x="115931" y="5926"/>
                    <a:pt x="112603" y="5926"/>
                  </a:cubicBezTo>
                  <a:cubicBezTo>
                    <a:pt x="111952" y="5926"/>
                    <a:pt x="111299" y="5942"/>
                    <a:pt x="110645" y="5977"/>
                  </a:cubicBezTo>
                  <a:cubicBezTo>
                    <a:pt x="109192" y="6061"/>
                    <a:pt x="107764" y="6192"/>
                    <a:pt x="106335" y="6370"/>
                  </a:cubicBezTo>
                  <a:cubicBezTo>
                    <a:pt x="104358" y="6608"/>
                    <a:pt x="102382" y="6847"/>
                    <a:pt x="100429" y="7192"/>
                  </a:cubicBezTo>
                  <a:cubicBezTo>
                    <a:pt x="97667" y="7680"/>
                    <a:pt x="94893" y="8180"/>
                    <a:pt x="92166" y="8799"/>
                  </a:cubicBezTo>
                  <a:cubicBezTo>
                    <a:pt x="89237" y="9454"/>
                    <a:pt x="86332" y="10180"/>
                    <a:pt x="83570" y="11157"/>
                  </a:cubicBezTo>
                  <a:cubicBezTo>
                    <a:pt x="76188" y="13776"/>
                    <a:pt x="69306" y="16979"/>
                    <a:pt x="63282" y="21158"/>
                  </a:cubicBezTo>
                  <a:cubicBezTo>
                    <a:pt x="60377" y="23170"/>
                    <a:pt x="57424" y="25134"/>
                    <a:pt x="54876" y="27432"/>
                  </a:cubicBezTo>
                  <a:cubicBezTo>
                    <a:pt x="53078" y="29064"/>
                    <a:pt x="51423" y="30778"/>
                    <a:pt x="49721" y="32493"/>
                  </a:cubicBezTo>
                  <a:cubicBezTo>
                    <a:pt x="47435" y="34779"/>
                    <a:pt x="44958" y="36957"/>
                    <a:pt x="42339" y="39041"/>
                  </a:cubicBezTo>
                  <a:cubicBezTo>
                    <a:pt x="39469" y="41327"/>
                    <a:pt x="36790" y="43768"/>
                    <a:pt x="34231" y="46268"/>
                  </a:cubicBezTo>
                  <a:cubicBezTo>
                    <a:pt x="30933" y="49495"/>
                    <a:pt x="27063" y="52328"/>
                    <a:pt x="22896" y="54900"/>
                  </a:cubicBezTo>
                  <a:cubicBezTo>
                    <a:pt x="20527" y="56365"/>
                    <a:pt x="18193" y="57853"/>
                    <a:pt x="15907" y="59401"/>
                  </a:cubicBezTo>
                  <a:cubicBezTo>
                    <a:pt x="12252" y="61877"/>
                    <a:pt x="8132" y="63830"/>
                    <a:pt x="3739" y="65485"/>
                  </a:cubicBezTo>
                  <a:cubicBezTo>
                    <a:pt x="2489" y="65949"/>
                    <a:pt x="1238" y="66425"/>
                    <a:pt x="0" y="66913"/>
                  </a:cubicBezTo>
                  <a:lnTo>
                    <a:pt x="0" y="73724"/>
                  </a:lnTo>
                  <a:cubicBezTo>
                    <a:pt x="2536" y="73248"/>
                    <a:pt x="5072" y="72878"/>
                    <a:pt x="7632" y="72509"/>
                  </a:cubicBezTo>
                  <a:cubicBezTo>
                    <a:pt x="11192" y="71997"/>
                    <a:pt x="14669" y="71366"/>
                    <a:pt x="18062" y="70438"/>
                  </a:cubicBezTo>
                  <a:cubicBezTo>
                    <a:pt x="21169" y="69604"/>
                    <a:pt x="24325" y="68866"/>
                    <a:pt x="27385" y="67949"/>
                  </a:cubicBezTo>
                  <a:cubicBezTo>
                    <a:pt x="31397" y="66759"/>
                    <a:pt x="35124" y="65211"/>
                    <a:pt x="38731" y="63449"/>
                  </a:cubicBezTo>
                  <a:cubicBezTo>
                    <a:pt x="41529" y="62079"/>
                    <a:pt x="44279" y="60651"/>
                    <a:pt x="46732" y="58924"/>
                  </a:cubicBezTo>
                  <a:cubicBezTo>
                    <a:pt x="48030" y="58008"/>
                    <a:pt x="49221" y="57031"/>
                    <a:pt x="50292" y="55984"/>
                  </a:cubicBezTo>
                  <a:cubicBezTo>
                    <a:pt x="52661" y="53698"/>
                    <a:pt x="55102" y="51459"/>
                    <a:pt x="57734" y="49364"/>
                  </a:cubicBezTo>
                  <a:cubicBezTo>
                    <a:pt x="61163" y="46625"/>
                    <a:pt x="63984" y="43565"/>
                    <a:pt x="66675" y="40410"/>
                  </a:cubicBezTo>
                  <a:cubicBezTo>
                    <a:pt x="70152" y="36338"/>
                    <a:pt x="74450" y="32874"/>
                    <a:pt x="79593" y="30016"/>
                  </a:cubicBezTo>
                  <a:cubicBezTo>
                    <a:pt x="82391" y="28456"/>
                    <a:pt x="85118" y="26813"/>
                    <a:pt x="88047" y="25385"/>
                  </a:cubicBezTo>
                  <a:cubicBezTo>
                    <a:pt x="90738" y="24075"/>
                    <a:pt x="93655" y="23099"/>
                    <a:pt x="96679" y="22277"/>
                  </a:cubicBezTo>
                  <a:cubicBezTo>
                    <a:pt x="98632" y="21753"/>
                    <a:pt x="100596" y="21253"/>
                    <a:pt x="102608" y="20848"/>
                  </a:cubicBezTo>
                  <a:cubicBezTo>
                    <a:pt x="104882" y="20384"/>
                    <a:pt x="107168" y="19967"/>
                    <a:pt x="109514" y="19717"/>
                  </a:cubicBezTo>
                  <a:cubicBezTo>
                    <a:pt x="110550" y="19598"/>
                    <a:pt x="111597" y="19491"/>
                    <a:pt x="112633" y="19360"/>
                  </a:cubicBezTo>
                  <a:cubicBezTo>
                    <a:pt x="116011" y="18936"/>
                    <a:pt x="119400" y="18735"/>
                    <a:pt x="122799" y="18735"/>
                  </a:cubicBezTo>
                  <a:cubicBezTo>
                    <a:pt x="124361" y="18735"/>
                    <a:pt x="125926" y="18777"/>
                    <a:pt x="127492" y="18860"/>
                  </a:cubicBezTo>
                  <a:cubicBezTo>
                    <a:pt x="129552" y="18955"/>
                    <a:pt x="131624" y="19122"/>
                    <a:pt x="133684" y="19312"/>
                  </a:cubicBezTo>
                  <a:cubicBezTo>
                    <a:pt x="139008" y="19844"/>
                    <a:pt x="144321" y="20539"/>
                    <a:pt x="149704" y="20539"/>
                  </a:cubicBezTo>
                  <a:cubicBezTo>
                    <a:pt x="149749" y="20539"/>
                    <a:pt x="149795" y="20539"/>
                    <a:pt x="149840" y="20539"/>
                  </a:cubicBezTo>
                  <a:cubicBezTo>
                    <a:pt x="152972" y="20527"/>
                    <a:pt x="156103" y="20467"/>
                    <a:pt x="159222" y="20134"/>
                  </a:cubicBezTo>
                  <a:cubicBezTo>
                    <a:pt x="162949" y="19753"/>
                    <a:pt x="166616" y="19110"/>
                    <a:pt x="170260" y="18396"/>
                  </a:cubicBezTo>
                  <a:cubicBezTo>
                    <a:pt x="173355" y="17788"/>
                    <a:pt x="176320" y="16872"/>
                    <a:pt x="179237" y="15860"/>
                  </a:cubicBezTo>
                  <a:cubicBezTo>
                    <a:pt x="183059" y="14538"/>
                    <a:pt x="186845" y="13121"/>
                    <a:pt x="190476" y="11502"/>
                  </a:cubicBezTo>
                  <a:cubicBezTo>
                    <a:pt x="195144" y="9406"/>
                    <a:pt x="199466" y="6966"/>
                    <a:pt x="203526" y="4239"/>
                  </a:cubicBezTo>
                  <a:cubicBezTo>
                    <a:pt x="205526" y="2917"/>
                    <a:pt x="207359" y="1489"/>
                    <a:pt x="209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1"/>
            <p:cNvSpPr/>
            <p:nvPr/>
          </p:nvSpPr>
          <p:spPr>
            <a:xfrm>
              <a:off x="-7" y="1557"/>
              <a:ext cx="9141477" cy="5141349"/>
            </a:xfrm>
            <a:custGeom>
              <a:avLst/>
              <a:gdLst/>
              <a:ahLst/>
              <a:cxnLst/>
              <a:rect l="l" t="t" r="r" b="b"/>
              <a:pathLst>
                <a:path w="286679" h="161032" extrusionOk="0">
                  <a:moveTo>
                    <a:pt x="245459" y="0"/>
                  </a:moveTo>
                  <a:cubicBezTo>
                    <a:pt x="241804" y="3036"/>
                    <a:pt x="238256" y="6180"/>
                    <a:pt x="234125" y="8894"/>
                  </a:cubicBezTo>
                  <a:cubicBezTo>
                    <a:pt x="231815" y="10394"/>
                    <a:pt x="229826" y="12168"/>
                    <a:pt x="227517" y="13681"/>
                  </a:cubicBezTo>
                  <a:cubicBezTo>
                    <a:pt x="222206" y="17193"/>
                    <a:pt x="216980" y="20812"/>
                    <a:pt x="211312" y="23979"/>
                  </a:cubicBezTo>
                  <a:cubicBezTo>
                    <a:pt x="205323" y="27325"/>
                    <a:pt x="199227" y="30564"/>
                    <a:pt x="192536" y="33076"/>
                  </a:cubicBezTo>
                  <a:cubicBezTo>
                    <a:pt x="187107" y="35112"/>
                    <a:pt x="181630" y="37088"/>
                    <a:pt x="175915" y="38672"/>
                  </a:cubicBezTo>
                  <a:cubicBezTo>
                    <a:pt x="172319" y="39672"/>
                    <a:pt x="168652" y="40470"/>
                    <a:pt x="164949" y="41220"/>
                  </a:cubicBezTo>
                  <a:cubicBezTo>
                    <a:pt x="162092" y="41791"/>
                    <a:pt x="159175" y="42148"/>
                    <a:pt x="156270" y="42505"/>
                  </a:cubicBezTo>
                  <a:cubicBezTo>
                    <a:pt x="151852" y="43065"/>
                    <a:pt x="147376" y="43137"/>
                    <a:pt x="142923" y="43279"/>
                  </a:cubicBezTo>
                  <a:cubicBezTo>
                    <a:pt x="140300" y="43370"/>
                    <a:pt x="137676" y="43394"/>
                    <a:pt x="135052" y="43394"/>
                  </a:cubicBezTo>
                  <a:cubicBezTo>
                    <a:pt x="132207" y="43394"/>
                    <a:pt x="129362" y="43366"/>
                    <a:pt x="126519" y="43366"/>
                  </a:cubicBezTo>
                  <a:cubicBezTo>
                    <a:pt x="124413" y="43366"/>
                    <a:pt x="122309" y="43381"/>
                    <a:pt x="120206" y="43434"/>
                  </a:cubicBezTo>
                  <a:cubicBezTo>
                    <a:pt x="116550" y="43518"/>
                    <a:pt x="112907" y="43720"/>
                    <a:pt x="109252" y="43982"/>
                  </a:cubicBezTo>
                  <a:cubicBezTo>
                    <a:pt x="106132" y="44208"/>
                    <a:pt x="103049" y="44613"/>
                    <a:pt x="99989" y="45089"/>
                  </a:cubicBezTo>
                  <a:cubicBezTo>
                    <a:pt x="96417" y="45637"/>
                    <a:pt x="92881" y="46363"/>
                    <a:pt x="89392" y="47185"/>
                  </a:cubicBezTo>
                  <a:cubicBezTo>
                    <a:pt x="85487" y="48089"/>
                    <a:pt x="81677" y="49149"/>
                    <a:pt x="77986" y="50459"/>
                  </a:cubicBezTo>
                  <a:cubicBezTo>
                    <a:pt x="75426" y="51364"/>
                    <a:pt x="73164" y="52614"/>
                    <a:pt x="70938" y="53900"/>
                  </a:cubicBezTo>
                  <a:cubicBezTo>
                    <a:pt x="68175" y="55483"/>
                    <a:pt x="65770" y="57329"/>
                    <a:pt x="63437" y="59258"/>
                  </a:cubicBezTo>
                  <a:cubicBezTo>
                    <a:pt x="60817" y="61401"/>
                    <a:pt x="58162" y="63520"/>
                    <a:pt x="55674" y="65770"/>
                  </a:cubicBezTo>
                  <a:cubicBezTo>
                    <a:pt x="54245" y="67068"/>
                    <a:pt x="52435" y="68032"/>
                    <a:pt x="50518" y="68878"/>
                  </a:cubicBezTo>
                  <a:cubicBezTo>
                    <a:pt x="48220" y="69914"/>
                    <a:pt x="46006" y="71021"/>
                    <a:pt x="43672" y="72009"/>
                  </a:cubicBezTo>
                  <a:cubicBezTo>
                    <a:pt x="39041" y="73962"/>
                    <a:pt x="34385" y="75867"/>
                    <a:pt x="29420" y="77295"/>
                  </a:cubicBezTo>
                  <a:cubicBezTo>
                    <a:pt x="26765" y="78046"/>
                    <a:pt x="24063" y="78760"/>
                    <a:pt x="21289" y="79200"/>
                  </a:cubicBezTo>
                  <a:cubicBezTo>
                    <a:pt x="19241" y="79510"/>
                    <a:pt x="17181" y="79653"/>
                    <a:pt x="15097" y="79689"/>
                  </a:cubicBezTo>
                  <a:cubicBezTo>
                    <a:pt x="14216" y="79698"/>
                    <a:pt x="13342" y="79731"/>
                    <a:pt x="12470" y="79731"/>
                  </a:cubicBezTo>
                  <a:cubicBezTo>
                    <a:pt x="12258" y="79731"/>
                    <a:pt x="12046" y="79729"/>
                    <a:pt x="11835" y="79724"/>
                  </a:cubicBezTo>
                  <a:cubicBezTo>
                    <a:pt x="11192" y="79724"/>
                    <a:pt x="10573" y="79701"/>
                    <a:pt x="9942" y="79629"/>
                  </a:cubicBezTo>
                  <a:cubicBezTo>
                    <a:pt x="9813" y="79613"/>
                    <a:pt x="9683" y="79598"/>
                    <a:pt x="9556" y="79598"/>
                  </a:cubicBezTo>
                  <a:cubicBezTo>
                    <a:pt x="9310" y="79598"/>
                    <a:pt x="9079" y="79655"/>
                    <a:pt x="8906" y="79867"/>
                  </a:cubicBezTo>
                  <a:cubicBezTo>
                    <a:pt x="8766" y="80029"/>
                    <a:pt x="8567" y="80062"/>
                    <a:pt x="8360" y="80062"/>
                  </a:cubicBezTo>
                  <a:cubicBezTo>
                    <a:pt x="8215" y="80062"/>
                    <a:pt x="8066" y="80046"/>
                    <a:pt x="7930" y="80046"/>
                  </a:cubicBezTo>
                  <a:cubicBezTo>
                    <a:pt x="5358" y="80058"/>
                    <a:pt x="2786" y="80070"/>
                    <a:pt x="226" y="80070"/>
                  </a:cubicBezTo>
                  <a:lnTo>
                    <a:pt x="0" y="80070"/>
                  </a:lnTo>
                  <a:lnTo>
                    <a:pt x="0" y="80867"/>
                  </a:lnTo>
                  <a:lnTo>
                    <a:pt x="107" y="80867"/>
                  </a:lnTo>
                  <a:cubicBezTo>
                    <a:pt x="2631" y="80867"/>
                    <a:pt x="5179" y="80879"/>
                    <a:pt x="7715" y="80879"/>
                  </a:cubicBezTo>
                  <a:cubicBezTo>
                    <a:pt x="7872" y="80879"/>
                    <a:pt x="8034" y="80870"/>
                    <a:pt x="8193" y="80870"/>
                  </a:cubicBezTo>
                  <a:cubicBezTo>
                    <a:pt x="8543" y="80870"/>
                    <a:pt x="8883" y="80915"/>
                    <a:pt x="9144" y="81201"/>
                  </a:cubicBezTo>
                  <a:cubicBezTo>
                    <a:pt x="9229" y="81286"/>
                    <a:pt x="9381" y="81328"/>
                    <a:pt x="9543" y="81328"/>
                  </a:cubicBezTo>
                  <a:cubicBezTo>
                    <a:pt x="9608" y="81328"/>
                    <a:pt x="9675" y="81321"/>
                    <a:pt x="9739" y="81308"/>
                  </a:cubicBezTo>
                  <a:cubicBezTo>
                    <a:pt x="10335" y="81207"/>
                    <a:pt x="10930" y="81186"/>
                    <a:pt x="11527" y="81186"/>
                  </a:cubicBezTo>
                  <a:cubicBezTo>
                    <a:pt x="11945" y="81186"/>
                    <a:pt x="12363" y="81196"/>
                    <a:pt x="12783" y="81196"/>
                  </a:cubicBezTo>
                  <a:cubicBezTo>
                    <a:pt x="12963" y="81196"/>
                    <a:pt x="13143" y="81194"/>
                    <a:pt x="13323" y="81189"/>
                  </a:cubicBezTo>
                  <a:cubicBezTo>
                    <a:pt x="13659" y="81180"/>
                    <a:pt x="13994" y="81176"/>
                    <a:pt x="14329" y="81176"/>
                  </a:cubicBezTo>
                  <a:cubicBezTo>
                    <a:pt x="16357" y="81176"/>
                    <a:pt x="18367" y="81328"/>
                    <a:pt x="20360" y="81594"/>
                  </a:cubicBezTo>
                  <a:cubicBezTo>
                    <a:pt x="22717" y="81903"/>
                    <a:pt x="24991" y="82439"/>
                    <a:pt x="27254" y="83034"/>
                  </a:cubicBezTo>
                  <a:cubicBezTo>
                    <a:pt x="31123" y="84058"/>
                    <a:pt x="34862" y="85332"/>
                    <a:pt x="38505" y="86761"/>
                  </a:cubicBezTo>
                  <a:cubicBezTo>
                    <a:pt x="42934" y="88487"/>
                    <a:pt x="47185" y="90464"/>
                    <a:pt x="51423" y="92440"/>
                  </a:cubicBezTo>
                  <a:cubicBezTo>
                    <a:pt x="53162" y="93262"/>
                    <a:pt x="54745" y="94238"/>
                    <a:pt x="56031" y="95452"/>
                  </a:cubicBezTo>
                  <a:cubicBezTo>
                    <a:pt x="58115" y="97369"/>
                    <a:pt x="60353" y="99155"/>
                    <a:pt x="62579" y="100965"/>
                  </a:cubicBezTo>
                  <a:cubicBezTo>
                    <a:pt x="65234" y="103144"/>
                    <a:pt x="67961" y="105239"/>
                    <a:pt x="71021" y="107097"/>
                  </a:cubicBezTo>
                  <a:cubicBezTo>
                    <a:pt x="75462" y="109776"/>
                    <a:pt x="80498" y="111526"/>
                    <a:pt x="85797" y="112895"/>
                  </a:cubicBezTo>
                  <a:cubicBezTo>
                    <a:pt x="88821" y="113669"/>
                    <a:pt x="91869" y="114395"/>
                    <a:pt x="94964" y="114955"/>
                  </a:cubicBezTo>
                  <a:cubicBezTo>
                    <a:pt x="97155" y="115360"/>
                    <a:pt x="99346" y="115753"/>
                    <a:pt x="101549" y="116074"/>
                  </a:cubicBezTo>
                  <a:cubicBezTo>
                    <a:pt x="103644" y="116384"/>
                    <a:pt x="105775" y="116610"/>
                    <a:pt x="107906" y="116824"/>
                  </a:cubicBezTo>
                  <a:cubicBezTo>
                    <a:pt x="110383" y="117074"/>
                    <a:pt x="112883" y="117217"/>
                    <a:pt x="115372" y="117312"/>
                  </a:cubicBezTo>
                  <a:cubicBezTo>
                    <a:pt x="119422" y="117474"/>
                    <a:pt x="123482" y="117578"/>
                    <a:pt x="127534" y="117578"/>
                  </a:cubicBezTo>
                  <a:cubicBezTo>
                    <a:pt x="127949" y="117578"/>
                    <a:pt x="128363" y="117576"/>
                    <a:pt x="128778" y="117574"/>
                  </a:cubicBezTo>
                  <a:cubicBezTo>
                    <a:pt x="130850" y="117568"/>
                    <a:pt x="132922" y="117559"/>
                    <a:pt x="134993" y="117559"/>
                  </a:cubicBezTo>
                  <a:cubicBezTo>
                    <a:pt x="140528" y="117559"/>
                    <a:pt x="146060" y="117624"/>
                    <a:pt x="151579" y="117979"/>
                  </a:cubicBezTo>
                  <a:cubicBezTo>
                    <a:pt x="154912" y="118205"/>
                    <a:pt x="158210" y="118610"/>
                    <a:pt x="161497" y="119063"/>
                  </a:cubicBezTo>
                  <a:cubicBezTo>
                    <a:pt x="164259" y="119455"/>
                    <a:pt x="166961" y="120063"/>
                    <a:pt x="169652" y="120658"/>
                  </a:cubicBezTo>
                  <a:cubicBezTo>
                    <a:pt x="172700" y="121348"/>
                    <a:pt x="175689" y="122182"/>
                    <a:pt x="178665" y="123051"/>
                  </a:cubicBezTo>
                  <a:cubicBezTo>
                    <a:pt x="183011" y="124337"/>
                    <a:pt x="187214" y="125885"/>
                    <a:pt x="191393" y="127421"/>
                  </a:cubicBezTo>
                  <a:cubicBezTo>
                    <a:pt x="196191" y="129183"/>
                    <a:pt x="200740" y="131302"/>
                    <a:pt x="205097" y="133636"/>
                  </a:cubicBezTo>
                  <a:cubicBezTo>
                    <a:pt x="208610" y="135529"/>
                    <a:pt x="212217" y="137327"/>
                    <a:pt x="215515" y="139446"/>
                  </a:cubicBezTo>
                  <a:cubicBezTo>
                    <a:pt x="221409" y="143220"/>
                    <a:pt x="227386" y="146947"/>
                    <a:pt x="232863" y="151090"/>
                  </a:cubicBezTo>
                  <a:cubicBezTo>
                    <a:pt x="235089" y="152793"/>
                    <a:pt x="237423" y="154400"/>
                    <a:pt x="239709" y="156067"/>
                  </a:cubicBezTo>
                  <a:cubicBezTo>
                    <a:pt x="241328" y="157258"/>
                    <a:pt x="242685" y="158627"/>
                    <a:pt x="244197" y="159877"/>
                  </a:cubicBezTo>
                  <a:cubicBezTo>
                    <a:pt x="244674" y="160258"/>
                    <a:pt x="245138" y="160651"/>
                    <a:pt x="245614" y="161032"/>
                  </a:cubicBezTo>
                  <a:lnTo>
                    <a:pt x="247007" y="161032"/>
                  </a:lnTo>
                  <a:cubicBezTo>
                    <a:pt x="246376" y="160532"/>
                    <a:pt x="245733" y="160044"/>
                    <a:pt x="245102" y="159520"/>
                  </a:cubicBezTo>
                  <a:cubicBezTo>
                    <a:pt x="242602" y="157389"/>
                    <a:pt x="240209" y="155198"/>
                    <a:pt x="237387" y="153317"/>
                  </a:cubicBezTo>
                  <a:cubicBezTo>
                    <a:pt x="233398" y="150638"/>
                    <a:pt x="229791" y="147637"/>
                    <a:pt x="225719" y="145018"/>
                  </a:cubicBezTo>
                  <a:cubicBezTo>
                    <a:pt x="219861" y="141291"/>
                    <a:pt x="214241" y="137339"/>
                    <a:pt x="207824" y="134148"/>
                  </a:cubicBezTo>
                  <a:cubicBezTo>
                    <a:pt x="205442" y="132957"/>
                    <a:pt x="203192" y="131647"/>
                    <a:pt x="200775" y="130528"/>
                  </a:cubicBezTo>
                  <a:cubicBezTo>
                    <a:pt x="196572" y="128587"/>
                    <a:pt x="192262" y="126849"/>
                    <a:pt x="187797" y="125289"/>
                  </a:cubicBezTo>
                  <a:cubicBezTo>
                    <a:pt x="182237" y="123337"/>
                    <a:pt x="176677" y="121479"/>
                    <a:pt x="170795" y="120158"/>
                  </a:cubicBezTo>
                  <a:cubicBezTo>
                    <a:pt x="166854" y="119265"/>
                    <a:pt x="162890" y="118443"/>
                    <a:pt x="158818" y="117931"/>
                  </a:cubicBezTo>
                  <a:cubicBezTo>
                    <a:pt x="154996" y="117455"/>
                    <a:pt x="151150" y="117086"/>
                    <a:pt x="147280" y="117015"/>
                  </a:cubicBezTo>
                  <a:cubicBezTo>
                    <a:pt x="143935" y="116943"/>
                    <a:pt x="140601" y="116753"/>
                    <a:pt x="137255" y="116753"/>
                  </a:cubicBezTo>
                  <a:cubicBezTo>
                    <a:pt x="133761" y="116753"/>
                    <a:pt x="130269" y="116791"/>
                    <a:pt x="126781" y="116791"/>
                  </a:cubicBezTo>
                  <a:cubicBezTo>
                    <a:pt x="123292" y="116791"/>
                    <a:pt x="119807" y="116753"/>
                    <a:pt x="116324" y="116598"/>
                  </a:cubicBezTo>
                  <a:cubicBezTo>
                    <a:pt x="114431" y="116503"/>
                    <a:pt x="112526" y="116443"/>
                    <a:pt x="110645" y="116300"/>
                  </a:cubicBezTo>
                  <a:cubicBezTo>
                    <a:pt x="107978" y="116110"/>
                    <a:pt x="105311" y="115884"/>
                    <a:pt x="102692" y="115467"/>
                  </a:cubicBezTo>
                  <a:cubicBezTo>
                    <a:pt x="100465" y="115110"/>
                    <a:pt x="98203" y="114812"/>
                    <a:pt x="95976" y="114395"/>
                  </a:cubicBezTo>
                  <a:cubicBezTo>
                    <a:pt x="92738" y="113776"/>
                    <a:pt x="89547" y="113038"/>
                    <a:pt x="86380" y="112252"/>
                  </a:cubicBezTo>
                  <a:cubicBezTo>
                    <a:pt x="83713" y="111597"/>
                    <a:pt x="81129" y="110764"/>
                    <a:pt x="78581" y="109847"/>
                  </a:cubicBezTo>
                  <a:cubicBezTo>
                    <a:pt x="75307" y="108692"/>
                    <a:pt x="72426" y="107085"/>
                    <a:pt x="69723" y="105299"/>
                  </a:cubicBezTo>
                  <a:cubicBezTo>
                    <a:pt x="65282" y="102346"/>
                    <a:pt x="61413" y="98977"/>
                    <a:pt x="57519" y="95595"/>
                  </a:cubicBezTo>
                  <a:cubicBezTo>
                    <a:pt x="56090" y="94345"/>
                    <a:pt x="54602" y="93155"/>
                    <a:pt x="52781" y="92226"/>
                  </a:cubicBezTo>
                  <a:cubicBezTo>
                    <a:pt x="51661" y="91666"/>
                    <a:pt x="50518" y="91154"/>
                    <a:pt x="49387" y="90619"/>
                  </a:cubicBezTo>
                  <a:cubicBezTo>
                    <a:pt x="43089" y="87666"/>
                    <a:pt x="36648" y="84904"/>
                    <a:pt x="29694" y="82915"/>
                  </a:cubicBezTo>
                  <a:cubicBezTo>
                    <a:pt x="27789" y="82368"/>
                    <a:pt x="25884" y="81808"/>
                    <a:pt x="23908" y="81451"/>
                  </a:cubicBezTo>
                  <a:cubicBezTo>
                    <a:pt x="23170" y="81320"/>
                    <a:pt x="22479" y="81153"/>
                    <a:pt x="21765" y="81010"/>
                  </a:cubicBezTo>
                  <a:cubicBezTo>
                    <a:pt x="22445" y="80939"/>
                    <a:pt x="23121" y="80910"/>
                    <a:pt x="23792" y="80910"/>
                  </a:cubicBezTo>
                  <a:cubicBezTo>
                    <a:pt x="25940" y="80910"/>
                    <a:pt x="28048" y="81207"/>
                    <a:pt x="30171" y="81379"/>
                  </a:cubicBezTo>
                  <a:cubicBezTo>
                    <a:pt x="31314" y="81475"/>
                    <a:pt x="32480" y="81546"/>
                    <a:pt x="33623" y="81689"/>
                  </a:cubicBezTo>
                  <a:cubicBezTo>
                    <a:pt x="35350" y="81915"/>
                    <a:pt x="37076" y="82201"/>
                    <a:pt x="38791" y="82498"/>
                  </a:cubicBezTo>
                  <a:cubicBezTo>
                    <a:pt x="41327" y="82927"/>
                    <a:pt x="43910" y="83237"/>
                    <a:pt x="46375" y="83856"/>
                  </a:cubicBezTo>
                  <a:cubicBezTo>
                    <a:pt x="50352" y="84820"/>
                    <a:pt x="54364" y="85677"/>
                    <a:pt x="58210" y="86951"/>
                  </a:cubicBezTo>
                  <a:cubicBezTo>
                    <a:pt x="61615" y="88059"/>
                    <a:pt x="65187" y="88892"/>
                    <a:pt x="68521" y="90178"/>
                  </a:cubicBezTo>
                  <a:cubicBezTo>
                    <a:pt x="70735" y="91023"/>
                    <a:pt x="73045" y="91750"/>
                    <a:pt x="75224" y="92678"/>
                  </a:cubicBezTo>
                  <a:cubicBezTo>
                    <a:pt x="76903" y="93393"/>
                    <a:pt x="78498" y="94238"/>
                    <a:pt x="80248" y="94845"/>
                  </a:cubicBezTo>
                  <a:cubicBezTo>
                    <a:pt x="83999" y="96155"/>
                    <a:pt x="87606" y="97738"/>
                    <a:pt x="91571" y="98655"/>
                  </a:cubicBezTo>
                  <a:cubicBezTo>
                    <a:pt x="93226" y="99048"/>
                    <a:pt x="94845" y="99477"/>
                    <a:pt x="96548" y="99715"/>
                  </a:cubicBezTo>
                  <a:cubicBezTo>
                    <a:pt x="99513" y="100111"/>
                    <a:pt x="102501" y="100432"/>
                    <a:pt x="105530" y="100432"/>
                  </a:cubicBezTo>
                  <a:cubicBezTo>
                    <a:pt x="105687" y="100432"/>
                    <a:pt x="105844" y="100431"/>
                    <a:pt x="106001" y="100429"/>
                  </a:cubicBezTo>
                  <a:cubicBezTo>
                    <a:pt x="106594" y="100425"/>
                    <a:pt x="107187" y="100424"/>
                    <a:pt x="107780" y="100424"/>
                  </a:cubicBezTo>
                  <a:cubicBezTo>
                    <a:pt x="108274" y="100424"/>
                    <a:pt x="108768" y="100425"/>
                    <a:pt x="109261" y="100425"/>
                  </a:cubicBezTo>
                  <a:cubicBezTo>
                    <a:pt x="111625" y="100425"/>
                    <a:pt x="113986" y="100410"/>
                    <a:pt x="116336" y="100239"/>
                  </a:cubicBezTo>
                  <a:cubicBezTo>
                    <a:pt x="120087" y="99953"/>
                    <a:pt x="123837" y="99751"/>
                    <a:pt x="127576" y="99382"/>
                  </a:cubicBezTo>
                  <a:cubicBezTo>
                    <a:pt x="131659" y="98977"/>
                    <a:pt x="135767" y="98643"/>
                    <a:pt x="139839" y="98227"/>
                  </a:cubicBezTo>
                  <a:cubicBezTo>
                    <a:pt x="143042" y="97905"/>
                    <a:pt x="146268" y="97619"/>
                    <a:pt x="149495" y="97441"/>
                  </a:cubicBezTo>
                  <a:cubicBezTo>
                    <a:pt x="151340" y="97337"/>
                    <a:pt x="153184" y="97291"/>
                    <a:pt x="155026" y="97291"/>
                  </a:cubicBezTo>
                  <a:cubicBezTo>
                    <a:pt x="158462" y="97291"/>
                    <a:pt x="161893" y="97451"/>
                    <a:pt x="165318" y="97691"/>
                  </a:cubicBezTo>
                  <a:cubicBezTo>
                    <a:pt x="168057" y="97893"/>
                    <a:pt x="170783" y="98131"/>
                    <a:pt x="173486" y="98441"/>
                  </a:cubicBezTo>
                  <a:cubicBezTo>
                    <a:pt x="176582" y="98798"/>
                    <a:pt x="179642" y="99322"/>
                    <a:pt x="182654" y="99929"/>
                  </a:cubicBezTo>
                  <a:cubicBezTo>
                    <a:pt x="184357" y="100274"/>
                    <a:pt x="186035" y="100655"/>
                    <a:pt x="187702" y="101072"/>
                  </a:cubicBezTo>
                  <a:cubicBezTo>
                    <a:pt x="190036" y="101644"/>
                    <a:pt x="192381" y="102251"/>
                    <a:pt x="194703" y="102834"/>
                  </a:cubicBezTo>
                  <a:cubicBezTo>
                    <a:pt x="197060" y="103430"/>
                    <a:pt x="199346" y="104204"/>
                    <a:pt x="201632" y="104930"/>
                  </a:cubicBezTo>
                  <a:cubicBezTo>
                    <a:pt x="204883" y="105954"/>
                    <a:pt x="208014" y="107121"/>
                    <a:pt x="210979" y="108561"/>
                  </a:cubicBezTo>
                  <a:cubicBezTo>
                    <a:pt x="215515" y="110776"/>
                    <a:pt x="219730" y="113371"/>
                    <a:pt x="224266" y="115586"/>
                  </a:cubicBezTo>
                  <a:cubicBezTo>
                    <a:pt x="226612" y="116729"/>
                    <a:pt x="228541" y="118265"/>
                    <a:pt x="230672" y="119598"/>
                  </a:cubicBezTo>
                  <a:cubicBezTo>
                    <a:pt x="234708" y="122134"/>
                    <a:pt x="238828" y="124563"/>
                    <a:pt x="242780" y="127147"/>
                  </a:cubicBezTo>
                  <a:cubicBezTo>
                    <a:pt x="247745" y="130409"/>
                    <a:pt x="252948" y="133445"/>
                    <a:pt x="258116" y="136493"/>
                  </a:cubicBezTo>
                  <a:cubicBezTo>
                    <a:pt x="263259" y="139529"/>
                    <a:pt x="268784" y="142161"/>
                    <a:pt x="274499" y="144589"/>
                  </a:cubicBezTo>
                  <a:cubicBezTo>
                    <a:pt x="278344" y="146233"/>
                    <a:pt x="282345" y="147495"/>
                    <a:pt x="286655" y="148138"/>
                  </a:cubicBezTo>
                  <a:lnTo>
                    <a:pt x="286655" y="147399"/>
                  </a:lnTo>
                  <a:cubicBezTo>
                    <a:pt x="286238" y="147328"/>
                    <a:pt x="285822" y="147197"/>
                    <a:pt x="285393" y="147125"/>
                  </a:cubicBezTo>
                  <a:cubicBezTo>
                    <a:pt x="283476" y="146792"/>
                    <a:pt x="281571" y="146375"/>
                    <a:pt x="279785" y="145768"/>
                  </a:cubicBezTo>
                  <a:cubicBezTo>
                    <a:pt x="275987" y="144447"/>
                    <a:pt x="272403" y="142815"/>
                    <a:pt x="268831" y="141184"/>
                  </a:cubicBezTo>
                  <a:cubicBezTo>
                    <a:pt x="261914" y="137993"/>
                    <a:pt x="255663" y="134112"/>
                    <a:pt x="249353" y="130302"/>
                  </a:cubicBezTo>
                  <a:cubicBezTo>
                    <a:pt x="244852" y="127599"/>
                    <a:pt x="240518" y="124706"/>
                    <a:pt x="236077" y="121944"/>
                  </a:cubicBezTo>
                  <a:cubicBezTo>
                    <a:pt x="233470" y="120313"/>
                    <a:pt x="230803" y="118753"/>
                    <a:pt x="228314" y="117027"/>
                  </a:cubicBezTo>
                  <a:cubicBezTo>
                    <a:pt x="227338" y="116348"/>
                    <a:pt x="226290" y="115717"/>
                    <a:pt x="225195" y="115122"/>
                  </a:cubicBezTo>
                  <a:cubicBezTo>
                    <a:pt x="222838" y="113859"/>
                    <a:pt x="220385" y="112716"/>
                    <a:pt x="218099" y="111407"/>
                  </a:cubicBezTo>
                  <a:cubicBezTo>
                    <a:pt x="214884" y="109561"/>
                    <a:pt x="211574" y="107799"/>
                    <a:pt x="208002" y="106347"/>
                  </a:cubicBezTo>
                  <a:cubicBezTo>
                    <a:pt x="205335" y="105251"/>
                    <a:pt x="202525" y="104418"/>
                    <a:pt x="199763" y="103513"/>
                  </a:cubicBezTo>
                  <a:cubicBezTo>
                    <a:pt x="195536" y="102132"/>
                    <a:pt x="191143" y="101084"/>
                    <a:pt x="186750" y="100048"/>
                  </a:cubicBezTo>
                  <a:cubicBezTo>
                    <a:pt x="184047" y="99405"/>
                    <a:pt x="181285" y="98846"/>
                    <a:pt x="178511" y="98369"/>
                  </a:cubicBezTo>
                  <a:cubicBezTo>
                    <a:pt x="176403" y="98012"/>
                    <a:pt x="174296" y="97738"/>
                    <a:pt x="172165" y="97512"/>
                  </a:cubicBezTo>
                  <a:cubicBezTo>
                    <a:pt x="170533" y="97334"/>
                    <a:pt x="168878" y="97203"/>
                    <a:pt x="167235" y="97084"/>
                  </a:cubicBezTo>
                  <a:cubicBezTo>
                    <a:pt x="164783" y="96905"/>
                    <a:pt x="162330" y="96703"/>
                    <a:pt x="159877" y="96619"/>
                  </a:cubicBezTo>
                  <a:cubicBezTo>
                    <a:pt x="158087" y="96564"/>
                    <a:pt x="156297" y="96521"/>
                    <a:pt x="154508" y="96521"/>
                  </a:cubicBezTo>
                  <a:cubicBezTo>
                    <a:pt x="152073" y="96521"/>
                    <a:pt x="149639" y="96600"/>
                    <a:pt x="147209" y="96834"/>
                  </a:cubicBezTo>
                  <a:cubicBezTo>
                    <a:pt x="144280" y="97119"/>
                    <a:pt x="141315" y="97274"/>
                    <a:pt x="138398" y="97596"/>
                  </a:cubicBezTo>
                  <a:cubicBezTo>
                    <a:pt x="135434" y="97917"/>
                    <a:pt x="132457" y="98143"/>
                    <a:pt x="129493" y="98429"/>
                  </a:cubicBezTo>
                  <a:cubicBezTo>
                    <a:pt x="126278" y="98727"/>
                    <a:pt x="123063" y="98977"/>
                    <a:pt x="119837" y="99215"/>
                  </a:cubicBezTo>
                  <a:cubicBezTo>
                    <a:pt x="117039" y="99417"/>
                    <a:pt x="114229" y="99620"/>
                    <a:pt x="111419" y="99691"/>
                  </a:cubicBezTo>
                  <a:cubicBezTo>
                    <a:pt x="110404" y="99716"/>
                    <a:pt x="109390" y="99730"/>
                    <a:pt x="108377" y="99730"/>
                  </a:cubicBezTo>
                  <a:cubicBezTo>
                    <a:pt x="105063" y="99730"/>
                    <a:pt x="101757" y="99580"/>
                    <a:pt x="98465" y="99179"/>
                  </a:cubicBezTo>
                  <a:cubicBezTo>
                    <a:pt x="95464" y="98822"/>
                    <a:pt x="92559" y="98191"/>
                    <a:pt x="89749" y="97369"/>
                  </a:cubicBezTo>
                  <a:cubicBezTo>
                    <a:pt x="86309" y="96369"/>
                    <a:pt x="83034" y="95071"/>
                    <a:pt x="79760" y="93786"/>
                  </a:cubicBezTo>
                  <a:cubicBezTo>
                    <a:pt x="77248" y="92797"/>
                    <a:pt x="74831" y="91654"/>
                    <a:pt x="72283" y="90666"/>
                  </a:cubicBezTo>
                  <a:cubicBezTo>
                    <a:pt x="66854" y="88583"/>
                    <a:pt x="61139" y="87035"/>
                    <a:pt x="55519" y="85296"/>
                  </a:cubicBezTo>
                  <a:cubicBezTo>
                    <a:pt x="53590" y="84701"/>
                    <a:pt x="51590" y="84284"/>
                    <a:pt x="49625" y="83808"/>
                  </a:cubicBezTo>
                  <a:cubicBezTo>
                    <a:pt x="47959" y="83403"/>
                    <a:pt x="46304" y="82963"/>
                    <a:pt x="44577" y="82689"/>
                  </a:cubicBezTo>
                  <a:cubicBezTo>
                    <a:pt x="43053" y="82451"/>
                    <a:pt x="41565" y="82141"/>
                    <a:pt x="40053" y="81915"/>
                  </a:cubicBezTo>
                  <a:cubicBezTo>
                    <a:pt x="38350" y="81677"/>
                    <a:pt x="36719" y="81248"/>
                    <a:pt x="34993" y="81129"/>
                  </a:cubicBezTo>
                  <a:cubicBezTo>
                    <a:pt x="34778" y="81117"/>
                    <a:pt x="34576" y="81105"/>
                    <a:pt x="34421" y="80844"/>
                  </a:cubicBezTo>
                  <a:lnTo>
                    <a:pt x="35469" y="80844"/>
                  </a:lnTo>
                  <a:cubicBezTo>
                    <a:pt x="38256" y="80862"/>
                    <a:pt x="41044" y="80887"/>
                    <a:pt x="43831" y="80887"/>
                  </a:cubicBezTo>
                  <a:cubicBezTo>
                    <a:pt x="44675" y="80887"/>
                    <a:pt x="45519" y="80885"/>
                    <a:pt x="46363" y="80879"/>
                  </a:cubicBezTo>
                  <a:cubicBezTo>
                    <a:pt x="47126" y="80873"/>
                    <a:pt x="47888" y="80871"/>
                    <a:pt x="48651" y="80871"/>
                  </a:cubicBezTo>
                  <a:cubicBezTo>
                    <a:pt x="53284" y="80871"/>
                    <a:pt x="57916" y="80964"/>
                    <a:pt x="62546" y="80964"/>
                  </a:cubicBezTo>
                  <a:cubicBezTo>
                    <a:pt x="64900" y="80964"/>
                    <a:pt x="67252" y="80940"/>
                    <a:pt x="69604" y="80867"/>
                  </a:cubicBezTo>
                  <a:cubicBezTo>
                    <a:pt x="69781" y="80861"/>
                    <a:pt x="69957" y="80858"/>
                    <a:pt x="70132" y="80858"/>
                  </a:cubicBezTo>
                  <a:cubicBezTo>
                    <a:pt x="72397" y="80858"/>
                    <a:pt x="74514" y="81357"/>
                    <a:pt x="76426" y="82296"/>
                  </a:cubicBezTo>
                  <a:cubicBezTo>
                    <a:pt x="79653" y="83868"/>
                    <a:pt x="83094" y="85130"/>
                    <a:pt x="86630" y="86237"/>
                  </a:cubicBezTo>
                  <a:cubicBezTo>
                    <a:pt x="91119" y="87618"/>
                    <a:pt x="95595" y="89035"/>
                    <a:pt x="100144" y="90273"/>
                  </a:cubicBezTo>
                  <a:cubicBezTo>
                    <a:pt x="104763" y="91523"/>
                    <a:pt x="109466" y="92476"/>
                    <a:pt x="114372" y="92797"/>
                  </a:cubicBezTo>
                  <a:cubicBezTo>
                    <a:pt x="115463" y="92873"/>
                    <a:pt x="116552" y="92908"/>
                    <a:pt x="117640" y="92908"/>
                  </a:cubicBezTo>
                  <a:cubicBezTo>
                    <a:pt x="119614" y="92908"/>
                    <a:pt x="121582" y="92795"/>
                    <a:pt x="123539" y="92619"/>
                  </a:cubicBezTo>
                  <a:cubicBezTo>
                    <a:pt x="125647" y="92440"/>
                    <a:pt x="127695" y="92059"/>
                    <a:pt x="129778" y="91821"/>
                  </a:cubicBezTo>
                  <a:cubicBezTo>
                    <a:pt x="133600" y="91381"/>
                    <a:pt x="137351" y="90607"/>
                    <a:pt x="141137" y="90047"/>
                  </a:cubicBezTo>
                  <a:cubicBezTo>
                    <a:pt x="143959" y="89618"/>
                    <a:pt x="146804" y="89273"/>
                    <a:pt x="149650" y="88880"/>
                  </a:cubicBezTo>
                  <a:cubicBezTo>
                    <a:pt x="151733" y="88606"/>
                    <a:pt x="153829" y="88428"/>
                    <a:pt x="155901" y="88154"/>
                  </a:cubicBezTo>
                  <a:cubicBezTo>
                    <a:pt x="159080" y="87725"/>
                    <a:pt x="162259" y="87213"/>
                    <a:pt x="165449" y="86856"/>
                  </a:cubicBezTo>
                  <a:cubicBezTo>
                    <a:pt x="168235" y="86547"/>
                    <a:pt x="171033" y="86308"/>
                    <a:pt x="173843" y="86142"/>
                  </a:cubicBezTo>
                  <a:cubicBezTo>
                    <a:pt x="176513" y="85993"/>
                    <a:pt x="179189" y="85927"/>
                    <a:pt x="181866" y="85927"/>
                  </a:cubicBezTo>
                  <a:cubicBezTo>
                    <a:pt x="182819" y="85927"/>
                    <a:pt x="183772" y="85936"/>
                    <a:pt x="184726" y="85951"/>
                  </a:cubicBezTo>
                  <a:cubicBezTo>
                    <a:pt x="186488" y="85987"/>
                    <a:pt x="188238" y="86189"/>
                    <a:pt x="190000" y="86261"/>
                  </a:cubicBezTo>
                  <a:cubicBezTo>
                    <a:pt x="192084" y="86356"/>
                    <a:pt x="194132" y="86535"/>
                    <a:pt x="196203" y="86713"/>
                  </a:cubicBezTo>
                  <a:cubicBezTo>
                    <a:pt x="199311" y="86975"/>
                    <a:pt x="202418" y="87213"/>
                    <a:pt x="205538" y="87511"/>
                  </a:cubicBezTo>
                  <a:cubicBezTo>
                    <a:pt x="209372" y="87892"/>
                    <a:pt x="213182" y="88380"/>
                    <a:pt x="216980" y="88964"/>
                  </a:cubicBezTo>
                  <a:cubicBezTo>
                    <a:pt x="220075" y="89416"/>
                    <a:pt x="223135" y="90047"/>
                    <a:pt x="226171" y="90714"/>
                  </a:cubicBezTo>
                  <a:cubicBezTo>
                    <a:pt x="230684" y="91726"/>
                    <a:pt x="234958" y="93107"/>
                    <a:pt x="238947" y="94976"/>
                  </a:cubicBezTo>
                  <a:cubicBezTo>
                    <a:pt x="242471" y="96619"/>
                    <a:pt x="246198" y="97988"/>
                    <a:pt x="250019" y="99215"/>
                  </a:cubicBezTo>
                  <a:cubicBezTo>
                    <a:pt x="252389" y="99977"/>
                    <a:pt x="254794" y="100632"/>
                    <a:pt x="257211" y="101287"/>
                  </a:cubicBezTo>
                  <a:cubicBezTo>
                    <a:pt x="259449" y="101882"/>
                    <a:pt x="261747" y="102418"/>
                    <a:pt x="264021" y="102930"/>
                  </a:cubicBezTo>
                  <a:cubicBezTo>
                    <a:pt x="265843" y="103346"/>
                    <a:pt x="267688" y="103692"/>
                    <a:pt x="269510" y="104049"/>
                  </a:cubicBezTo>
                  <a:cubicBezTo>
                    <a:pt x="271689" y="104477"/>
                    <a:pt x="273892" y="104858"/>
                    <a:pt x="276094" y="105180"/>
                  </a:cubicBezTo>
                  <a:cubicBezTo>
                    <a:pt x="277952" y="105454"/>
                    <a:pt x="279833" y="105704"/>
                    <a:pt x="281690" y="105966"/>
                  </a:cubicBezTo>
                  <a:cubicBezTo>
                    <a:pt x="283321" y="106192"/>
                    <a:pt x="284964" y="106418"/>
                    <a:pt x="286631" y="106549"/>
                  </a:cubicBezTo>
                  <a:lnTo>
                    <a:pt x="286631" y="105811"/>
                  </a:lnTo>
                  <a:cubicBezTo>
                    <a:pt x="286334" y="105787"/>
                    <a:pt x="286048" y="105751"/>
                    <a:pt x="285750" y="105716"/>
                  </a:cubicBezTo>
                  <a:cubicBezTo>
                    <a:pt x="283643" y="105430"/>
                    <a:pt x="281523" y="105156"/>
                    <a:pt x="279416" y="104882"/>
                  </a:cubicBezTo>
                  <a:cubicBezTo>
                    <a:pt x="277047" y="104585"/>
                    <a:pt x="274725" y="104204"/>
                    <a:pt x="272391" y="103799"/>
                  </a:cubicBezTo>
                  <a:cubicBezTo>
                    <a:pt x="270403" y="103453"/>
                    <a:pt x="268438" y="103025"/>
                    <a:pt x="266474" y="102632"/>
                  </a:cubicBezTo>
                  <a:cubicBezTo>
                    <a:pt x="264331" y="102239"/>
                    <a:pt x="262223" y="101739"/>
                    <a:pt x="260128" y="101227"/>
                  </a:cubicBezTo>
                  <a:cubicBezTo>
                    <a:pt x="257509" y="100548"/>
                    <a:pt x="254901" y="99834"/>
                    <a:pt x="252305" y="99084"/>
                  </a:cubicBezTo>
                  <a:cubicBezTo>
                    <a:pt x="248674" y="98024"/>
                    <a:pt x="245138" y="96822"/>
                    <a:pt x="241757" y="95345"/>
                  </a:cubicBezTo>
                  <a:cubicBezTo>
                    <a:pt x="239721" y="94464"/>
                    <a:pt x="237768" y="93488"/>
                    <a:pt x="235661" y="92690"/>
                  </a:cubicBezTo>
                  <a:cubicBezTo>
                    <a:pt x="232624" y="91583"/>
                    <a:pt x="229505" y="90607"/>
                    <a:pt x="226267" y="89916"/>
                  </a:cubicBezTo>
                  <a:cubicBezTo>
                    <a:pt x="224445" y="89511"/>
                    <a:pt x="222623" y="89118"/>
                    <a:pt x="220754" y="88809"/>
                  </a:cubicBezTo>
                  <a:cubicBezTo>
                    <a:pt x="219361" y="88571"/>
                    <a:pt x="217944" y="88333"/>
                    <a:pt x="216551" y="88106"/>
                  </a:cubicBezTo>
                  <a:cubicBezTo>
                    <a:pt x="214551" y="87785"/>
                    <a:pt x="212539" y="87511"/>
                    <a:pt x="210538" y="87273"/>
                  </a:cubicBezTo>
                  <a:cubicBezTo>
                    <a:pt x="207693" y="86940"/>
                    <a:pt x="204823" y="86666"/>
                    <a:pt x="201966" y="86404"/>
                  </a:cubicBezTo>
                  <a:cubicBezTo>
                    <a:pt x="200120" y="86225"/>
                    <a:pt x="198251" y="86106"/>
                    <a:pt x="196394" y="85963"/>
                  </a:cubicBezTo>
                  <a:lnTo>
                    <a:pt x="191036" y="85570"/>
                  </a:lnTo>
                  <a:cubicBezTo>
                    <a:pt x="188167" y="85356"/>
                    <a:pt x="185297" y="85130"/>
                    <a:pt x="182404" y="85130"/>
                  </a:cubicBezTo>
                  <a:cubicBezTo>
                    <a:pt x="179773" y="85130"/>
                    <a:pt x="177118" y="85273"/>
                    <a:pt x="174486" y="85344"/>
                  </a:cubicBezTo>
                  <a:cubicBezTo>
                    <a:pt x="173177" y="85368"/>
                    <a:pt x="171903" y="85523"/>
                    <a:pt x="170605" y="85582"/>
                  </a:cubicBezTo>
                  <a:cubicBezTo>
                    <a:pt x="169128" y="85654"/>
                    <a:pt x="167676" y="85832"/>
                    <a:pt x="166199" y="85999"/>
                  </a:cubicBezTo>
                  <a:cubicBezTo>
                    <a:pt x="164116" y="86225"/>
                    <a:pt x="162032" y="86499"/>
                    <a:pt x="159949" y="86773"/>
                  </a:cubicBezTo>
                  <a:cubicBezTo>
                    <a:pt x="158115" y="87011"/>
                    <a:pt x="156282" y="87332"/>
                    <a:pt x="154460" y="87547"/>
                  </a:cubicBezTo>
                  <a:cubicBezTo>
                    <a:pt x="151983" y="87844"/>
                    <a:pt x="149519" y="88106"/>
                    <a:pt x="147054" y="88452"/>
                  </a:cubicBezTo>
                  <a:cubicBezTo>
                    <a:pt x="146018" y="88606"/>
                    <a:pt x="144971" y="88725"/>
                    <a:pt x="143935" y="88856"/>
                  </a:cubicBezTo>
                  <a:cubicBezTo>
                    <a:pt x="142089" y="89083"/>
                    <a:pt x="140268" y="89356"/>
                    <a:pt x="138458" y="89678"/>
                  </a:cubicBezTo>
                  <a:cubicBezTo>
                    <a:pt x="136874" y="89940"/>
                    <a:pt x="135303" y="90226"/>
                    <a:pt x="133719" y="90464"/>
                  </a:cubicBezTo>
                  <a:cubicBezTo>
                    <a:pt x="131933" y="90726"/>
                    <a:pt x="130124" y="90952"/>
                    <a:pt x="128338" y="91238"/>
                  </a:cubicBezTo>
                  <a:cubicBezTo>
                    <a:pt x="126135" y="91583"/>
                    <a:pt x="123897" y="91881"/>
                    <a:pt x="121670" y="92012"/>
                  </a:cubicBezTo>
                  <a:cubicBezTo>
                    <a:pt x="120342" y="92098"/>
                    <a:pt x="119015" y="92143"/>
                    <a:pt x="117691" y="92143"/>
                  </a:cubicBezTo>
                  <a:cubicBezTo>
                    <a:pt x="114621" y="92143"/>
                    <a:pt x="111565" y="91901"/>
                    <a:pt x="108538" y="91369"/>
                  </a:cubicBezTo>
                  <a:cubicBezTo>
                    <a:pt x="104728" y="90702"/>
                    <a:pt x="101037" y="89773"/>
                    <a:pt x="97405" y="88690"/>
                  </a:cubicBezTo>
                  <a:cubicBezTo>
                    <a:pt x="94369" y="87785"/>
                    <a:pt x="91333" y="86892"/>
                    <a:pt x="88333" y="85951"/>
                  </a:cubicBezTo>
                  <a:cubicBezTo>
                    <a:pt x="85249" y="84987"/>
                    <a:pt x="82189" y="83999"/>
                    <a:pt x="79308" y="82737"/>
                  </a:cubicBezTo>
                  <a:cubicBezTo>
                    <a:pt x="77462" y="81915"/>
                    <a:pt x="75724" y="80986"/>
                    <a:pt x="73497" y="80474"/>
                  </a:cubicBezTo>
                  <a:cubicBezTo>
                    <a:pt x="73462" y="80474"/>
                    <a:pt x="73438" y="80463"/>
                    <a:pt x="73402" y="80451"/>
                  </a:cubicBezTo>
                  <a:cubicBezTo>
                    <a:pt x="73438" y="80427"/>
                    <a:pt x="73462" y="80427"/>
                    <a:pt x="73497" y="80415"/>
                  </a:cubicBezTo>
                  <a:cubicBezTo>
                    <a:pt x="74688" y="80058"/>
                    <a:pt x="75760" y="79808"/>
                    <a:pt x="76712" y="79343"/>
                  </a:cubicBezTo>
                  <a:cubicBezTo>
                    <a:pt x="80344" y="77557"/>
                    <a:pt x="84237" y="76176"/>
                    <a:pt x="88237" y="74974"/>
                  </a:cubicBezTo>
                  <a:cubicBezTo>
                    <a:pt x="92107" y="73807"/>
                    <a:pt x="95953" y="72557"/>
                    <a:pt x="99882" y="71485"/>
                  </a:cubicBezTo>
                  <a:cubicBezTo>
                    <a:pt x="101894" y="70938"/>
                    <a:pt x="103918" y="70402"/>
                    <a:pt x="105978" y="69997"/>
                  </a:cubicBezTo>
                  <a:cubicBezTo>
                    <a:pt x="108466" y="69509"/>
                    <a:pt x="110966" y="69116"/>
                    <a:pt x="113538" y="68913"/>
                  </a:cubicBezTo>
                  <a:cubicBezTo>
                    <a:pt x="115024" y="68788"/>
                    <a:pt x="116497" y="68722"/>
                    <a:pt x="117976" y="68722"/>
                  </a:cubicBezTo>
                  <a:cubicBezTo>
                    <a:pt x="118607" y="68722"/>
                    <a:pt x="119238" y="68734"/>
                    <a:pt x="119872" y="68759"/>
                  </a:cubicBezTo>
                  <a:cubicBezTo>
                    <a:pt x="122968" y="68902"/>
                    <a:pt x="126016" y="69294"/>
                    <a:pt x="129052" y="69735"/>
                  </a:cubicBezTo>
                  <a:cubicBezTo>
                    <a:pt x="129945" y="69866"/>
                    <a:pt x="130862" y="69926"/>
                    <a:pt x="131755" y="70092"/>
                  </a:cubicBezTo>
                  <a:cubicBezTo>
                    <a:pt x="133362" y="70390"/>
                    <a:pt x="134993" y="70592"/>
                    <a:pt x="136601" y="70878"/>
                  </a:cubicBezTo>
                  <a:cubicBezTo>
                    <a:pt x="138958" y="71295"/>
                    <a:pt x="141327" y="71676"/>
                    <a:pt x="143720" y="71973"/>
                  </a:cubicBezTo>
                  <a:cubicBezTo>
                    <a:pt x="146018" y="72271"/>
                    <a:pt x="148292" y="72593"/>
                    <a:pt x="150590" y="72854"/>
                  </a:cubicBezTo>
                  <a:cubicBezTo>
                    <a:pt x="151805" y="72985"/>
                    <a:pt x="153031" y="73128"/>
                    <a:pt x="154234" y="73307"/>
                  </a:cubicBezTo>
                  <a:cubicBezTo>
                    <a:pt x="156091" y="73569"/>
                    <a:pt x="157972" y="73795"/>
                    <a:pt x="159830" y="74081"/>
                  </a:cubicBezTo>
                  <a:cubicBezTo>
                    <a:pt x="161901" y="74390"/>
                    <a:pt x="163985" y="74640"/>
                    <a:pt x="166080" y="74855"/>
                  </a:cubicBezTo>
                  <a:cubicBezTo>
                    <a:pt x="168450" y="75093"/>
                    <a:pt x="170807" y="75390"/>
                    <a:pt x="173212" y="75426"/>
                  </a:cubicBezTo>
                  <a:cubicBezTo>
                    <a:pt x="174224" y="75450"/>
                    <a:pt x="175248" y="75521"/>
                    <a:pt x="176260" y="75569"/>
                  </a:cubicBezTo>
                  <a:cubicBezTo>
                    <a:pt x="178145" y="75663"/>
                    <a:pt x="180030" y="75727"/>
                    <a:pt x="181917" y="75727"/>
                  </a:cubicBezTo>
                  <a:cubicBezTo>
                    <a:pt x="183617" y="75727"/>
                    <a:pt x="185319" y="75675"/>
                    <a:pt x="187024" y="75545"/>
                  </a:cubicBezTo>
                  <a:cubicBezTo>
                    <a:pt x="190095" y="75331"/>
                    <a:pt x="193179" y="75129"/>
                    <a:pt x="196263" y="74890"/>
                  </a:cubicBezTo>
                  <a:cubicBezTo>
                    <a:pt x="199656" y="74628"/>
                    <a:pt x="203061" y="74390"/>
                    <a:pt x="206443" y="74033"/>
                  </a:cubicBezTo>
                  <a:cubicBezTo>
                    <a:pt x="210157" y="73628"/>
                    <a:pt x="213884" y="73164"/>
                    <a:pt x="217563" y="72569"/>
                  </a:cubicBezTo>
                  <a:cubicBezTo>
                    <a:pt x="220897" y="72033"/>
                    <a:pt x="224183" y="71402"/>
                    <a:pt x="227445" y="70640"/>
                  </a:cubicBezTo>
                  <a:cubicBezTo>
                    <a:pt x="230267" y="69973"/>
                    <a:pt x="232958" y="69116"/>
                    <a:pt x="235625" y="68140"/>
                  </a:cubicBezTo>
                  <a:cubicBezTo>
                    <a:pt x="237744" y="67366"/>
                    <a:pt x="239685" y="66354"/>
                    <a:pt x="241733" y="65484"/>
                  </a:cubicBezTo>
                  <a:cubicBezTo>
                    <a:pt x="245007" y="64103"/>
                    <a:pt x="248400" y="62913"/>
                    <a:pt x="251913" y="61889"/>
                  </a:cubicBezTo>
                  <a:cubicBezTo>
                    <a:pt x="254615" y="61103"/>
                    <a:pt x="257354" y="60341"/>
                    <a:pt x="260104" y="59639"/>
                  </a:cubicBezTo>
                  <a:cubicBezTo>
                    <a:pt x="262211" y="59103"/>
                    <a:pt x="264331" y="58638"/>
                    <a:pt x="266462" y="58198"/>
                  </a:cubicBezTo>
                  <a:cubicBezTo>
                    <a:pt x="268355" y="57793"/>
                    <a:pt x="270248" y="57388"/>
                    <a:pt x="272177" y="57114"/>
                  </a:cubicBezTo>
                  <a:cubicBezTo>
                    <a:pt x="273665" y="56888"/>
                    <a:pt x="275130" y="56614"/>
                    <a:pt x="276618" y="56376"/>
                  </a:cubicBezTo>
                  <a:cubicBezTo>
                    <a:pt x="278678" y="56055"/>
                    <a:pt x="280761" y="55805"/>
                    <a:pt x="282833" y="55519"/>
                  </a:cubicBezTo>
                  <a:cubicBezTo>
                    <a:pt x="284083" y="55352"/>
                    <a:pt x="285369" y="55281"/>
                    <a:pt x="286595" y="55067"/>
                  </a:cubicBezTo>
                  <a:lnTo>
                    <a:pt x="286595" y="54281"/>
                  </a:lnTo>
                  <a:cubicBezTo>
                    <a:pt x="285429" y="54352"/>
                    <a:pt x="284274" y="54590"/>
                    <a:pt x="283119" y="54709"/>
                  </a:cubicBezTo>
                  <a:cubicBezTo>
                    <a:pt x="282250" y="54805"/>
                    <a:pt x="281381" y="54888"/>
                    <a:pt x="280511" y="55031"/>
                  </a:cubicBezTo>
                  <a:cubicBezTo>
                    <a:pt x="278678" y="55305"/>
                    <a:pt x="276856" y="55567"/>
                    <a:pt x="275035" y="55864"/>
                  </a:cubicBezTo>
                  <a:cubicBezTo>
                    <a:pt x="273380" y="56126"/>
                    <a:pt x="271748" y="56412"/>
                    <a:pt x="270105" y="56710"/>
                  </a:cubicBezTo>
                  <a:cubicBezTo>
                    <a:pt x="268343" y="57019"/>
                    <a:pt x="266581" y="57388"/>
                    <a:pt x="264831" y="57781"/>
                  </a:cubicBezTo>
                  <a:cubicBezTo>
                    <a:pt x="263104" y="58150"/>
                    <a:pt x="261390" y="58507"/>
                    <a:pt x="259687" y="58960"/>
                  </a:cubicBezTo>
                  <a:cubicBezTo>
                    <a:pt x="257580" y="59508"/>
                    <a:pt x="255461" y="60091"/>
                    <a:pt x="253365" y="60662"/>
                  </a:cubicBezTo>
                  <a:cubicBezTo>
                    <a:pt x="249543" y="61722"/>
                    <a:pt x="245840" y="62960"/>
                    <a:pt x="242269" y="64437"/>
                  </a:cubicBezTo>
                  <a:cubicBezTo>
                    <a:pt x="239232" y="65687"/>
                    <a:pt x="236375" y="67187"/>
                    <a:pt x="233172" y="68211"/>
                  </a:cubicBezTo>
                  <a:cubicBezTo>
                    <a:pt x="230660" y="69021"/>
                    <a:pt x="228112" y="69771"/>
                    <a:pt x="225481" y="70330"/>
                  </a:cubicBezTo>
                  <a:cubicBezTo>
                    <a:pt x="223719" y="70699"/>
                    <a:pt x="221968" y="71069"/>
                    <a:pt x="220182" y="71378"/>
                  </a:cubicBezTo>
                  <a:cubicBezTo>
                    <a:pt x="218575" y="71664"/>
                    <a:pt x="216968" y="71973"/>
                    <a:pt x="215337" y="72188"/>
                  </a:cubicBezTo>
                  <a:cubicBezTo>
                    <a:pt x="213360" y="72438"/>
                    <a:pt x="211396" y="72723"/>
                    <a:pt x="209419" y="72962"/>
                  </a:cubicBezTo>
                  <a:cubicBezTo>
                    <a:pt x="206740" y="73283"/>
                    <a:pt x="204061" y="73557"/>
                    <a:pt x="201371" y="73759"/>
                  </a:cubicBezTo>
                  <a:cubicBezTo>
                    <a:pt x="198001" y="74021"/>
                    <a:pt x="194655" y="74331"/>
                    <a:pt x="191286" y="74533"/>
                  </a:cubicBezTo>
                  <a:cubicBezTo>
                    <a:pt x="188111" y="74724"/>
                    <a:pt x="184927" y="75007"/>
                    <a:pt x="181728" y="75007"/>
                  </a:cubicBezTo>
                  <a:cubicBezTo>
                    <a:pt x="181125" y="75007"/>
                    <a:pt x="180520" y="74996"/>
                    <a:pt x="179915" y="74974"/>
                  </a:cubicBezTo>
                  <a:cubicBezTo>
                    <a:pt x="177522" y="74879"/>
                    <a:pt x="175129" y="74855"/>
                    <a:pt x="172748" y="74712"/>
                  </a:cubicBezTo>
                  <a:cubicBezTo>
                    <a:pt x="169438" y="74521"/>
                    <a:pt x="166188" y="74117"/>
                    <a:pt x="162913" y="73759"/>
                  </a:cubicBezTo>
                  <a:cubicBezTo>
                    <a:pt x="161973" y="73664"/>
                    <a:pt x="161044" y="73509"/>
                    <a:pt x="160115" y="73366"/>
                  </a:cubicBezTo>
                  <a:cubicBezTo>
                    <a:pt x="158091" y="73033"/>
                    <a:pt x="156032" y="72771"/>
                    <a:pt x="153996" y="72533"/>
                  </a:cubicBezTo>
                  <a:cubicBezTo>
                    <a:pt x="151936" y="72295"/>
                    <a:pt x="149900" y="72057"/>
                    <a:pt x="147852" y="71783"/>
                  </a:cubicBezTo>
                  <a:cubicBezTo>
                    <a:pt x="145840" y="71521"/>
                    <a:pt x="143840" y="71223"/>
                    <a:pt x="141839" y="70949"/>
                  </a:cubicBezTo>
                  <a:cubicBezTo>
                    <a:pt x="140137" y="70723"/>
                    <a:pt x="138470" y="70414"/>
                    <a:pt x="136791" y="70128"/>
                  </a:cubicBezTo>
                  <a:cubicBezTo>
                    <a:pt x="135184" y="69866"/>
                    <a:pt x="133564" y="69580"/>
                    <a:pt x="131933" y="69354"/>
                  </a:cubicBezTo>
                  <a:cubicBezTo>
                    <a:pt x="130004" y="69080"/>
                    <a:pt x="128052" y="68866"/>
                    <a:pt x="126123" y="68604"/>
                  </a:cubicBezTo>
                  <a:cubicBezTo>
                    <a:pt x="124349" y="68366"/>
                    <a:pt x="122575" y="68140"/>
                    <a:pt x="120789" y="68068"/>
                  </a:cubicBezTo>
                  <a:cubicBezTo>
                    <a:pt x="119879" y="68032"/>
                    <a:pt x="118972" y="68013"/>
                    <a:pt x="118068" y="68013"/>
                  </a:cubicBezTo>
                  <a:cubicBezTo>
                    <a:pt x="114507" y="68013"/>
                    <a:pt x="110983" y="68301"/>
                    <a:pt x="107490" y="68937"/>
                  </a:cubicBezTo>
                  <a:cubicBezTo>
                    <a:pt x="104037" y="69580"/>
                    <a:pt x="100679" y="70426"/>
                    <a:pt x="97369" y="71378"/>
                  </a:cubicBezTo>
                  <a:cubicBezTo>
                    <a:pt x="94286" y="72259"/>
                    <a:pt x="91238" y="73200"/>
                    <a:pt x="88202" y="74164"/>
                  </a:cubicBezTo>
                  <a:cubicBezTo>
                    <a:pt x="84249" y="75402"/>
                    <a:pt x="80344" y="76676"/>
                    <a:pt x="76736" y="78462"/>
                  </a:cubicBezTo>
                  <a:cubicBezTo>
                    <a:pt x="75081" y="79284"/>
                    <a:pt x="73235" y="79772"/>
                    <a:pt x="71247" y="79951"/>
                  </a:cubicBezTo>
                  <a:cubicBezTo>
                    <a:pt x="70932" y="79980"/>
                    <a:pt x="70618" y="79990"/>
                    <a:pt x="70305" y="79990"/>
                  </a:cubicBezTo>
                  <a:cubicBezTo>
                    <a:pt x="69600" y="79990"/>
                    <a:pt x="68900" y="79939"/>
                    <a:pt x="68199" y="79939"/>
                  </a:cubicBezTo>
                  <a:cubicBezTo>
                    <a:pt x="65104" y="79927"/>
                    <a:pt x="61984" y="79903"/>
                    <a:pt x="58888" y="79903"/>
                  </a:cubicBezTo>
                  <a:lnTo>
                    <a:pt x="34516" y="79903"/>
                  </a:lnTo>
                  <a:cubicBezTo>
                    <a:pt x="36207" y="79522"/>
                    <a:pt x="38172" y="79296"/>
                    <a:pt x="40112" y="78939"/>
                  </a:cubicBezTo>
                  <a:cubicBezTo>
                    <a:pt x="41839" y="78641"/>
                    <a:pt x="43494" y="78379"/>
                    <a:pt x="45125" y="78093"/>
                  </a:cubicBezTo>
                  <a:cubicBezTo>
                    <a:pt x="46816" y="77807"/>
                    <a:pt x="48435" y="77379"/>
                    <a:pt x="50066" y="76962"/>
                  </a:cubicBezTo>
                  <a:cubicBezTo>
                    <a:pt x="52030" y="76474"/>
                    <a:pt x="54043" y="76069"/>
                    <a:pt x="55948" y="75462"/>
                  </a:cubicBezTo>
                  <a:cubicBezTo>
                    <a:pt x="57436" y="74986"/>
                    <a:pt x="58936" y="74545"/>
                    <a:pt x="60424" y="74105"/>
                  </a:cubicBezTo>
                  <a:cubicBezTo>
                    <a:pt x="62353" y="73533"/>
                    <a:pt x="64330" y="73045"/>
                    <a:pt x="66199" y="72390"/>
                  </a:cubicBezTo>
                  <a:cubicBezTo>
                    <a:pt x="70580" y="70854"/>
                    <a:pt x="74914" y="69247"/>
                    <a:pt x="79117" y="67437"/>
                  </a:cubicBezTo>
                  <a:cubicBezTo>
                    <a:pt x="83403" y="65592"/>
                    <a:pt x="87809" y="63913"/>
                    <a:pt x="92559" y="62806"/>
                  </a:cubicBezTo>
                  <a:cubicBezTo>
                    <a:pt x="94512" y="62365"/>
                    <a:pt x="96476" y="61925"/>
                    <a:pt x="98489" y="61686"/>
                  </a:cubicBezTo>
                  <a:cubicBezTo>
                    <a:pt x="101430" y="61329"/>
                    <a:pt x="104396" y="61236"/>
                    <a:pt x="107359" y="61236"/>
                  </a:cubicBezTo>
                  <a:cubicBezTo>
                    <a:pt x="107947" y="61236"/>
                    <a:pt x="108534" y="61240"/>
                    <a:pt x="109121" y="61246"/>
                  </a:cubicBezTo>
                  <a:cubicBezTo>
                    <a:pt x="112502" y="61270"/>
                    <a:pt x="115884" y="61305"/>
                    <a:pt x="119241" y="61627"/>
                  </a:cubicBezTo>
                  <a:cubicBezTo>
                    <a:pt x="121194" y="61805"/>
                    <a:pt x="123170" y="61889"/>
                    <a:pt x="125123" y="62044"/>
                  </a:cubicBezTo>
                  <a:cubicBezTo>
                    <a:pt x="128028" y="62306"/>
                    <a:pt x="130909" y="62627"/>
                    <a:pt x="133814" y="62853"/>
                  </a:cubicBezTo>
                  <a:cubicBezTo>
                    <a:pt x="135184" y="62960"/>
                    <a:pt x="136541" y="63103"/>
                    <a:pt x="137886" y="63234"/>
                  </a:cubicBezTo>
                  <a:cubicBezTo>
                    <a:pt x="139708" y="63401"/>
                    <a:pt x="141518" y="63579"/>
                    <a:pt x="143339" y="63734"/>
                  </a:cubicBezTo>
                  <a:cubicBezTo>
                    <a:pt x="145471" y="63913"/>
                    <a:pt x="147602" y="64127"/>
                    <a:pt x="149733" y="64234"/>
                  </a:cubicBezTo>
                  <a:cubicBezTo>
                    <a:pt x="151411" y="64316"/>
                    <a:pt x="153093" y="64350"/>
                    <a:pt x="154777" y="64350"/>
                  </a:cubicBezTo>
                  <a:cubicBezTo>
                    <a:pt x="156796" y="64350"/>
                    <a:pt x="158817" y="64300"/>
                    <a:pt x="160830" y="64222"/>
                  </a:cubicBezTo>
                  <a:cubicBezTo>
                    <a:pt x="164759" y="64056"/>
                    <a:pt x="168688" y="63746"/>
                    <a:pt x="172581" y="63341"/>
                  </a:cubicBezTo>
                  <a:cubicBezTo>
                    <a:pt x="175772" y="63020"/>
                    <a:pt x="178892" y="62520"/>
                    <a:pt x="181987" y="61925"/>
                  </a:cubicBezTo>
                  <a:cubicBezTo>
                    <a:pt x="185357" y="61270"/>
                    <a:pt x="188643" y="60436"/>
                    <a:pt x="191953" y="59627"/>
                  </a:cubicBezTo>
                  <a:cubicBezTo>
                    <a:pt x="195144" y="58829"/>
                    <a:pt x="198263" y="57853"/>
                    <a:pt x="201371" y="56900"/>
                  </a:cubicBezTo>
                  <a:cubicBezTo>
                    <a:pt x="205943" y="55495"/>
                    <a:pt x="210241" y="53757"/>
                    <a:pt x="214289" y="51626"/>
                  </a:cubicBezTo>
                  <a:cubicBezTo>
                    <a:pt x="216730" y="50352"/>
                    <a:pt x="219039" y="48911"/>
                    <a:pt x="221516" y="47685"/>
                  </a:cubicBezTo>
                  <a:cubicBezTo>
                    <a:pt x="224528" y="46208"/>
                    <a:pt x="227326" y="44565"/>
                    <a:pt x="230029" y="42791"/>
                  </a:cubicBezTo>
                  <a:cubicBezTo>
                    <a:pt x="234172" y="40100"/>
                    <a:pt x="238518" y="37564"/>
                    <a:pt x="242650" y="34862"/>
                  </a:cubicBezTo>
                  <a:cubicBezTo>
                    <a:pt x="247805" y="31492"/>
                    <a:pt x="253151" y="28325"/>
                    <a:pt x="258509" y="25170"/>
                  </a:cubicBezTo>
                  <a:cubicBezTo>
                    <a:pt x="263819" y="22039"/>
                    <a:pt x="269474" y="19288"/>
                    <a:pt x="275368" y="16848"/>
                  </a:cubicBezTo>
                  <a:cubicBezTo>
                    <a:pt x="278416" y="15586"/>
                    <a:pt x="281535" y="14466"/>
                    <a:pt x="284952" y="13859"/>
                  </a:cubicBezTo>
                  <a:cubicBezTo>
                    <a:pt x="285512" y="13752"/>
                    <a:pt x="286107" y="13692"/>
                    <a:pt x="286679" y="13573"/>
                  </a:cubicBezTo>
                  <a:lnTo>
                    <a:pt x="286679" y="12716"/>
                  </a:lnTo>
                  <a:cubicBezTo>
                    <a:pt x="286286" y="12788"/>
                    <a:pt x="285917" y="12895"/>
                    <a:pt x="285512" y="12966"/>
                  </a:cubicBezTo>
                  <a:cubicBezTo>
                    <a:pt x="283071" y="13371"/>
                    <a:pt x="280690" y="13931"/>
                    <a:pt x="278452" y="14764"/>
                  </a:cubicBezTo>
                  <a:cubicBezTo>
                    <a:pt x="275285" y="15907"/>
                    <a:pt x="272272" y="17264"/>
                    <a:pt x="269260" y="18633"/>
                  </a:cubicBezTo>
                  <a:cubicBezTo>
                    <a:pt x="265831" y="20193"/>
                    <a:pt x="262533" y="21920"/>
                    <a:pt x="259318" y="23729"/>
                  </a:cubicBezTo>
                  <a:cubicBezTo>
                    <a:pt x="256758" y="25170"/>
                    <a:pt x="254306" y="26718"/>
                    <a:pt x="251770" y="28194"/>
                  </a:cubicBezTo>
                  <a:cubicBezTo>
                    <a:pt x="246340" y="31361"/>
                    <a:pt x="241256" y="34826"/>
                    <a:pt x="235934" y="38088"/>
                  </a:cubicBezTo>
                  <a:cubicBezTo>
                    <a:pt x="233482" y="39588"/>
                    <a:pt x="230958" y="41029"/>
                    <a:pt x="228636" y="42672"/>
                  </a:cubicBezTo>
                  <a:cubicBezTo>
                    <a:pt x="226731" y="44006"/>
                    <a:pt x="224659" y="45196"/>
                    <a:pt x="222468" y="46268"/>
                  </a:cubicBezTo>
                  <a:cubicBezTo>
                    <a:pt x="220301" y="47339"/>
                    <a:pt x="218182" y="48494"/>
                    <a:pt x="216099" y="49685"/>
                  </a:cubicBezTo>
                  <a:cubicBezTo>
                    <a:pt x="212122" y="51923"/>
                    <a:pt x="207979" y="53935"/>
                    <a:pt x="203395" y="55412"/>
                  </a:cubicBezTo>
                  <a:cubicBezTo>
                    <a:pt x="199942" y="56507"/>
                    <a:pt x="196513" y="57674"/>
                    <a:pt x="192929" y="58531"/>
                  </a:cubicBezTo>
                  <a:cubicBezTo>
                    <a:pt x="190786" y="59055"/>
                    <a:pt x="188667" y="59603"/>
                    <a:pt x="186523" y="60103"/>
                  </a:cubicBezTo>
                  <a:cubicBezTo>
                    <a:pt x="184976" y="60460"/>
                    <a:pt x="183428" y="60782"/>
                    <a:pt x="181880" y="61127"/>
                  </a:cubicBezTo>
                  <a:cubicBezTo>
                    <a:pt x="180475" y="61424"/>
                    <a:pt x="179023" y="61710"/>
                    <a:pt x="177594" y="61925"/>
                  </a:cubicBezTo>
                  <a:cubicBezTo>
                    <a:pt x="175558" y="62222"/>
                    <a:pt x="173522" y="62460"/>
                    <a:pt x="171462" y="62687"/>
                  </a:cubicBezTo>
                  <a:cubicBezTo>
                    <a:pt x="167735" y="63091"/>
                    <a:pt x="163985" y="63341"/>
                    <a:pt x="160234" y="63508"/>
                  </a:cubicBezTo>
                  <a:cubicBezTo>
                    <a:pt x="158442" y="63586"/>
                    <a:pt x="156647" y="63635"/>
                    <a:pt x="154852" y="63635"/>
                  </a:cubicBezTo>
                  <a:cubicBezTo>
                    <a:pt x="152808" y="63635"/>
                    <a:pt x="150763" y="63571"/>
                    <a:pt x="148721" y="63413"/>
                  </a:cubicBezTo>
                  <a:cubicBezTo>
                    <a:pt x="145899" y="63198"/>
                    <a:pt x="143054" y="62972"/>
                    <a:pt x="140232" y="62687"/>
                  </a:cubicBezTo>
                  <a:cubicBezTo>
                    <a:pt x="139006" y="62567"/>
                    <a:pt x="137803" y="62377"/>
                    <a:pt x="136565" y="62317"/>
                  </a:cubicBezTo>
                  <a:cubicBezTo>
                    <a:pt x="134815" y="62222"/>
                    <a:pt x="133064" y="61984"/>
                    <a:pt x="131314" y="61889"/>
                  </a:cubicBezTo>
                  <a:cubicBezTo>
                    <a:pt x="130124" y="61805"/>
                    <a:pt x="128933" y="61722"/>
                    <a:pt x="127754" y="61555"/>
                  </a:cubicBezTo>
                  <a:cubicBezTo>
                    <a:pt x="125778" y="61305"/>
                    <a:pt x="123766" y="61186"/>
                    <a:pt x="121789" y="61055"/>
                  </a:cubicBezTo>
                  <a:cubicBezTo>
                    <a:pt x="119610" y="60901"/>
                    <a:pt x="117455" y="60662"/>
                    <a:pt x="115265" y="60615"/>
                  </a:cubicBezTo>
                  <a:cubicBezTo>
                    <a:pt x="113931" y="60591"/>
                    <a:pt x="112586" y="60543"/>
                    <a:pt x="111264" y="60472"/>
                  </a:cubicBezTo>
                  <a:cubicBezTo>
                    <a:pt x="110092" y="60413"/>
                    <a:pt x="108923" y="60384"/>
                    <a:pt x="107757" y="60384"/>
                  </a:cubicBezTo>
                  <a:cubicBezTo>
                    <a:pt x="104242" y="60384"/>
                    <a:pt x="100752" y="60641"/>
                    <a:pt x="97274" y="61079"/>
                  </a:cubicBezTo>
                  <a:cubicBezTo>
                    <a:pt x="94691" y="61401"/>
                    <a:pt x="92155" y="62008"/>
                    <a:pt x="89702" y="62734"/>
                  </a:cubicBezTo>
                  <a:cubicBezTo>
                    <a:pt x="86178" y="63782"/>
                    <a:pt x="82784" y="65056"/>
                    <a:pt x="79451" y="66413"/>
                  </a:cubicBezTo>
                  <a:cubicBezTo>
                    <a:pt x="76331" y="67675"/>
                    <a:pt x="73343" y="69104"/>
                    <a:pt x="70080" y="70176"/>
                  </a:cubicBezTo>
                  <a:cubicBezTo>
                    <a:pt x="67973" y="70878"/>
                    <a:pt x="65949" y="71723"/>
                    <a:pt x="63758" y="72331"/>
                  </a:cubicBezTo>
                  <a:cubicBezTo>
                    <a:pt x="62044" y="72807"/>
                    <a:pt x="60353" y="73319"/>
                    <a:pt x="58650" y="73819"/>
                  </a:cubicBezTo>
                  <a:cubicBezTo>
                    <a:pt x="57091" y="74283"/>
                    <a:pt x="55555" y="74819"/>
                    <a:pt x="53947" y="75224"/>
                  </a:cubicBezTo>
                  <a:cubicBezTo>
                    <a:pt x="52483" y="75593"/>
                    <a:pt x="51030" y="75998"/>
                    <a:pt x="49542" y="76307"/>
                  </a:cubicBezTo>
                  <a:cubicBezTo>
                    <a:pt x="47899" y="76664"/>
                    <a:pt x="46268" y="77093"/>
                    <a:pt x="44601" y="77426"/>
                  </a:cubicBezTo>
                  <a:cubicBezTo>
                    <a:pt x="42994" y="77736"/>
                    <a:pt x="41386" y="77962"/>
                    <a:pt x="39779" y="78236"/>
                  </a:cubicBezTo>
                  <a:cubicBezTo>
                    <a:pt x="38445" y="78486"/>
                    <a:pt x="37124" y="78748"/>
                    <a:pt x="35778" y="78927"/>
                  </a:cubicBezTo>
                  <a:cubicBezTo>
                    <a:pt x="34290" y="79117"/>
                    <a:pt x="32790" y="79272"/>
                    <a:pt x="31302" y="79415"/>
                  </a:cubicBezTo>
                  <a:cubicBezTo>
                    <a:pt x="28789" y="79677"/>
                    <a:pt x="26265" y="79891"/>
                    <a:pt x="23741" y="80022"/>
                  </a:cubicBezTo>
                  <a:cubicBezTo>
                    <a:pt x="23639" y="80029"/>
                    <a:pt x="23537" y="80033"/>
                    <a:pt x="23435" y="80033"/>
                  </a:cubicBezTo>
                  <a:cubicBezTo>
                    <a:pt x="23026" y="80033"/>
                    <a:pt x="22615" y="79972"/>
                    <a:pt x="22158" y="79820"/>
                  </a:cubicBezTo>
                  <a:cubicBezTo>
                    <a:pt x="22396" y="79760"/>
                    <a:pt x="22562" y="79701"/>
                    <a:pt x="22729" y="79677"/>
                  </a:cubicBezTo>
                  <a:cubicBezTo>
                    <a:pt x="24646" y="79331"/>
                    <a:pt x="26492" y="78855"/>
                    <a:pt x="28349" y="78343"/>
                  </a:cubicBezTo>
                  <a:cubicBezTo>
                    <a:pt x="32159" y="77319"/>
                    <a:pt x="35814" y="76045"/>
                    <a:pt x="39386" y="74628"/>
                  </a:cubicBezTo>
                  <a:cubicBezTo>
                    <a:pt x="43327" y="73069"/>
                    <a:pt x="47137" y="71319"/>
                    <a:pt x="50947" y="69568"/>
                  </a:cubicBezTo>
                  <a:cubicBezTo>
                    <a:pt x="53269" y="68497"/>
                    <a:pt x="55412" y="67259"/>
                    <a:pt x="57150" y="65651"/>
                  </a:cubicBezTo>
                  <a:cubicBezTo>
                    <a:pt x="60186" y="62853"/>
                    <a:pt x="63508" y="60246"/>
                    <a:pt x="66830" y="57650"/>
                  </a:cubicBezTo>
                  <a:cubicBezTo>
                    <a:pt x="70080" y="55102"/>
                    <a:pt x="73771" y="52912"/>
                    <a:pt x="77974" y="51304"/>
                  </a:cubicBezTo>
                  <a:cubicBezTo>
                    <a:pt x="80534" y="50316"/>
                    <a:pt x="83201" y="49506"/>
                    <a:pt x="85916" y="48804"/>
                  </a:cubicBezTo>
                  <a:cubicBezTo>
                    <a:pt x="88178" y="48220"/>
                    <a:pt x="90464" y="47720"/>
                    <a:pt x="92750" y="47208"/>
                  </a:cubicBezTo>
                  <a:cubicBezTo>
                    <a:pt x="94512" y="46827"/>
                    <a:pt x="96274" y="46494"/>
                    <a:pt x="98048" y="46184"/>
                  </a:cubicBezTo>
                  <a:cubicBezTo>
                    <a:pt x="99763" y="45887"/>
                    <a:pt x="101477" y="45601"/>
                    <a:pt x="103215" y="45363"/>
                  </a:cubicBezTo>
                  <a:cubicBezTo>
                    <a:pt x="105716" y="45042"/>
                    <a:pt x="108216" y="44791"/>
                    <a:pt x="110740" y="44625"/>
                  </a:cubicBezTo>
                  <a:cubicBezTo>
                    <a:pt x="114824" y="44351"/>
                    <a:pt x="118896" y="44172"/>
                    <a:pt x="122980" y="44101"/>
                  </a:cubicBezTo>
                  <a:cubicBezTo>
                    <a:pt x="124611" y="44076"/>
                    <a:pt x="126243" y="44069"/>
                    <a:pt x="127876" y="44069"/>
                  </a:cubicBezTo>
                  <a:cubicBezTo>
                    <a:pt x="130619" y="44069"/>
                    <a:pt x="133365" y="44090"/>
                    <a:pt x="136110" y="44090"/>
                  </a:cubicBezTo>
                  <a:cubicBezTo>
                    <a:pt x="136492" y="44090"/>
                    <a:pt x="136874" y="44090"/>
                    <a:pt x="137255" y="44089"/>
                  </a:cubicBezTo>
                  <a:cubicBezTo>
                    <a:pt x="140708" y="44065"/>
                    <a:pt x="144161" y="44113"/>
                    <a:pt x="147614" y="43910"/>
                  </a:cubicBezTo>
                  <a:cubicBezTo>
                    <a:pt x="149816" y="43779"/>
                    <a:pt x="152031" y="43708"/>
                    <a:pt x="154234" y="43494"/>
                  </a:cubicBezTo>
                  <a:cubicBezTo>
                    <a:pt x="155555" y="43351"/>
                    <a:pt x="156877" y="43196"/>
                    <a:pt x="158187" y="43053"/>
                  </a:cubicBezTo>
                  <a:cubicBezTo>
                    <a:pt x="159830" y="42898"/>
                    <a:pt x="161449" y="42636"/>
                    <a:pt x="163056" y="42363"/>
                  </a:cubicBezTo>
                  <a:cubicBezTo>
                    <a:pt x="164973" y="42017"/>
                    <a:pt x="166866" y="41601"/>
                    <a:pt x="168759" y="41220"/>
                  </a:cubicBezTo>
                  <a:cubicBezTo>
                    <a:pt x="171569" y="40624"/>
                    <a:pt x="174343" y="39969"/>
                    <a:pt x="177058" y="39172"/>
                  </a:cubicBezTo>
                  <a:cubicBezTo>
                    <a:pt x="180296" y="38243"/>
                    <a:pt x="183464" y="37171"/>
                    <a:pt x="186607" y="36064"/>
                  </a:cubicBezTo>
                  <a:cubicBezTo>
                    <a:pt x="191072" y="34504"/>
                    <a:pt x="195453" y="32850"/>
                    <a:pt x="199644" y="30921"/>
                  </a:cubicBezTo>
                  <a:cubicBezTo>
                    <a:pt x="203597" y="29087"/>
                    <a:pt x="207336" y="27015"/>
                    <a:pt x="211157" y="25027"/>
                  </a:cubicBezTo>
                  <a:cubicBezTo>
                    <a:pt x="213515" y="23801"/>
                    <a:pt x="215610" y="22348"/>
                    <a:pt x="217813" y="20991"/>
                  </a:cubicBezTo>
                  <a:cubicBezTo>
                    <a:pt x="221754" y="18550"/>
                    <a:pt x="225564" y="15990"/>
                    <a:pt x="229350" y="13419"/>
                  </a:cubicBezTo>
                  <a:cubicBezTo>
                    <a:pt x="231220" y="12133"/>
                    <a:pt x="232994" y="10752"/>
                    <a:pt x="234803" y="9406"/>
                  </a:cubicBezTo>
                  <a:cubicBezTo>
                    <a:pt x="237101" y="7727"/>
                    <a:pt x="239566" y="6180"/>
                    <a:pt x="241685" y="4346"/>
                  </a:cubicBezTo>
                  <a:cubicBezTo>
                    <a:pt x="243364" y="2893"/>
                    <a:pt x="245031" y="1417"/>
                    <a:pt x="2468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1"/>
            <p:cNvSpPr/>
            <p:nvPr/>
          </p:nvSpPr>
          <p:spPr>
            <a:xfrm>
              <a:off x="1492" y="2760189"/>
              <a:ext cx="6714328" cy="2383484"/>
            </a:xfrm>
            <a:custGeom>
              <a:avLst/>
              <a:gdLst/>
              <a:ahLst/>
              <a:cxnLst/>
              <a:rect l="l" t="t" r="r" b="b"/>
              <a:pathLst>
                <a:path w="210563" h="74653" extrusionOk="0">
                  <a:moveTo>
                    <a:pt x="1" y="1"/>
                  </a:moveTo>
                  <a:lnTo>
                    <a:pt x="1" y="834"/>
                  </a:lnTo>
                  <a:cubicBezTo>
                    <a:pt x="48" y="846"/>
                    <a:pt x="84" y="846"/>
                    <a:pt x="120" y="858"/>
                  </a:cubicBezTo>
                  <a:cubicBezTo>
                    <a:pt x="1060" y="989"/>
                    <a:pt x="1977" y="1144"/>
                    <a:pt x="2906" y="1287"/>
                  </a:cubicBezTo>
                  <a:cubicBezTo>
                    <a:pt x="5347" y="1680"/>
                    <a:pt x="7787" y="2096"/>
                    <a:pt x="10228" y="2442"/>
                  </a:cubicBezTo>
                  <a:cubicBezTo>
                    <a:pt x="12621" y="2775"/>
                    <a:pt x="14931" y="3311"/>
                    <a:pt x="17229" y="3882"/>
                  </a:cubicBezTo>
                  <a:cubicBezTo>
                    <a:pt x="19170" y="4358"/>
                    <a:pt x="21087" y="4858"/>
                    <a:pt x="22992" y="5370"/>
                  </a:cubicBezTo>
                  <a:cubicBezTo>
                    <a:pt x="25373" y="5990"/>
                    <a:pt x="27742" y="6668"/>
                    <a:pt x="30028" y="7454"/>
                  </a:cubicBezTo>
                  <a:cubicBezTo>
                    <a:pt x="33576" y="8668"/>
                    <a:pt x="36898" y="10192"/>
                    <a:pt x="40149" y="11812"/>
                  </a:cubicBezTo>
                  <a:cubicBezTo>
                    <a:pt x="44340" y="13895"/>
                    <a:pt x="48126" y="16288"/>
                    <a:pt x="51126" y="19360"/>
                  </a:cubicBezTo>
                  <a:cubicBezTo>
                    <a:pt x="52412" y="20682"/>
                    <a:pt x="53769" y="21968"/>
                    <a:pt x="55293" y="23158"/>
                  </a:cubicBezTo>
                  <a:cubicBezTo>
                    <a:pt x="59842" y="26754"/>
                    <a:pt x="63783" y="30695"/>
                    <a:pt x="67331" y="34898"/>
                  </a:cubicBezTo>
                  <a:cubicBezTo>
                    <a:pt x="69843" y="37874"/>
                    <a:pt x="73010" y="40434"/>
                    <a:pt x="76558" y="42720"/>
                  </a:cubicBezTo>
                  <a:cubicBezTo>
                    <a:pt x="79344" y="44542"/>
                    <a:pt x="82404" y="46090"/>
                    <a:pt x="85333" y="47757"/>
                  </a:cubicBezTo>
                  <a:cubicBezTo>
                    <a:pt x="88071" y="49304"/>
                    <a:pt x="91012" y="50566"/>
                    <a:pt x="94167" y="51555"/>
                  </a:cubicBezTo>
                  <a:cubicBezTo>
                    <a:pt x="96334" y="52221"/>
                    <a:pt x="98573" y="52781"/>
                    <a:pt x="100799" y="53317"/>
                  </a:cubicBezTo>
                  <a:cubicBezTo>
                    <a:pt x="102466" y="53722"/>
                    <a:pt x="104180" y="54031"/>
                    <a:pt x="105895" y="54317"/>
                  </a:cubicBezTo>
                  <a:cubicBezTo>
                    <a:pt x="107859" y="54626"/>
                    <a:pt x="109824" y="54900"/>
                    <a:pt x="111812" y="55103"/>
                  </a:cubicBezTo>
                  <a:cubicBezTo>
                    <a:pt x="114539" y="55388"/>
                    <a:pt x="117265" y="55674"/>
                    <a:pt x="120004" y="55781"/>
                  </a:cubicBezTo>
                  <a:cubicBezTo>
                    <a:pt x="120831" y="55809"/>
                    <a:pt x="121657" y="55822"/>
                    <a:pt x="122483" y="55822"/>
                  </a:cubicBezTo>
                  <a:cubicBezTo>
                    <a:pt x="126233" y="55822"/>
                    <a:pt x="129969" y="55558"/>
                    <a:pt x="133696" y="55246"/>
                  </a:cubicBezTo>
                  <a:cubicBezTo>
                    <a:pt x="134887" y="55138"/>
                    <a:pt x="136077" y="55019"/>
                    <a:pt x="137244" y="54888"/>
                  </a:cubicBezTo>
                  <a:cubicBezTo>
                    <a:pt x="138756" y="54722"/>
                    <a:pt x="140244" y="54531"/>
                    <a:pt x="141745" y="54388"/>
                  </a:cubicBezTo>
                  <a:cubicBezTo>
                    <a:pt x="144870" y="54125"/>
                    <a:pt x="148005" y="54008"/>
                    <a:pt x="151148" y="54008"/>
                  </a:cubicBezTo>
                  <a:cubicBezTo>
                    <a:pt x="151704" y="54008"/>
                    <a:pt x="152261" y="54012"/>
                    <a:pt x="152817" y="54019"/>
                  </a:cubicBezTo>
                  <a:cubicBezTo>
                    <a:pt x="155961" y="54067"/>
                    <a:pt x="159068" y="54305"/>
                    <a:pt x="162152" y="54746"/>
                  </a:cubicBezTo>
                  <a:cubicBezTo>
                    <a:pt x="164426" y="55079"/>
                    <a:pt x="166688" y="55448"/>
                    <a:pt x="168939" y="55900"/>
                  </a:cubicBezTo>
                  <a:cubicBezTo>
                    <a:pt x="170998" y="56317"/>
                    <a:pt x="173070" y="56746"/>
                    <a:pt x="175046" y="57341"/>
                  </a:cubicBezTo>
                  <a:cubicBezTo>
                    <a:pt x="179630" y="58722"/>
                    <a:pt x="184083" y="60341"/>
                    <a:pt x="188405" y="62151"/>
                  </a:cubicBezTo>
                  <a:cubicBezTo>
                    <a:pt x="194989" y="64902"/>
                    <a:pt x="200943" y="68319"/>
                    <a:pt x="206336" y="72307"/>
                  </a:cubicBezTo>
                  <a:cubicBezTo>
                    <a:pt x="207348" y="73057"/>
                    <a:pt x="208324" y="73831"/>
                    <a:pt x="209253" y="74653"/>
                  </a:cubicBezTo>
                  <a:lnTo>
                    <a:pt x="210563" y="74653"/>
                  </a:lnTo>
                  <a:cubicBezTo>
                    <a:pt x="209789" y="73974"/>
                    <a:pt x="209015" y="73307"/>
                    <a:pt x="208205" y="72664"/>
                  </a:cubicBezTo>
                  <a:cubicBezTo>
                    <a:pt x="204372" y="69593"/>
                    <a:pt x="200061" y="66949"/>
                    <a:pt x="195501" y="64544"/>
                  </a:cubicBezTo>
                  <a:cubicBezTo>
                    <a:pt x="192084" y="62711"/>
                    <a:pt x="188417" y="61211"/>
                    <a:pt x="184702" y="59782"/>
                  </a:cubicBezTo>
                  <a:cubicBezTo>
                    <a:pt x="181762" y="58651"/>
                    <a:pt x="178761" y="57627"/>
                    <a:pt x="175713" y="56686"/>
                  </a:cubicBezTo>
                  <a:cubicBezTo>
                    <a:pt x="173237" y="55924"/>
                    <a:pt x="170665" y="55400"/>
                    <a:pt x="168057" y="54912"/>
                  </a:cubicBezTo>
                  <a:cubicBezTo>
                    <a:pt x="165605" y="54448"/>
                    <a:pt x="163116" y="54067"/>
                    <a:pt x="160628" y="53734"/>
                  </a:cubicBezTo>
                  <a:cubicBezTo>
                    <a:pt x="157532" y="53317"/>
                    <a:pt x="154389" y="53305"/>
                    <a:pt x="151270" y="53222"/>
                  </a:cubicBezTo>
                  <a:cubicBezTo>
                    <a:pt x="150936" y="53210"/>
                    <a:pt x="150603" y="53205"/>
                    <a:pt x="150270" y="53205"/>
                  </a:cubicBezTo>
                  <a:cubicBezTo>
                    <a:pt x="148174" y="53205"/>
                    <a:pt x="146080" y="53400"/>
                    <a:pt x="143995" y="53400"/>
                  </a:cubicBezTo>
                  <a:cubicBezTo>
                    <a:pt x="143888" y="53400"/>
                    <a:pt x="143781" y="53412"/>
                    <a:pt x="143685" y="53412"/>
                  </a:cubicBezTo>
                  <a:cubicBezTo>
                    <a:pt x="140364" y="53722"/>
                    <a:pt x="137054" y="54091"/>
                    <a:pt x="133744" y="54388"/>
                  </a:cubicBezTo>
                  <a:cubicBezTo>
                    <a:pt x="130731" y="54662"/>
                    <a:pt x="127731" y="54912"/>
                    <a:pt x="124707" y="54984"/>
                  </a:cubicBezTo>
                  <a:cubicBezTo>
                    <a:pt x="123979" y="55001"/>
                    <a:pt x="123252" y="55010"/>
                    <a:pt x="122526" y="55010"/>
                  </a:cubicBezTo>
                  <a:cubicBezTo>
                    <a:pt x="119761" y="55010"/>
                    <a:pt x="117009" y="54878"/>
                    <a:pt x="114265" y="54567"/>
                  </a:cubicBezTo>
                  <a:cubicBezTo>
                    <a:pt x="112003" y="54317"/>
                    <a:pt x="109753" y="54126"/>
                    <a:pt x="107514" y="53734"/>
                  </a:cubicBezTo>
                  <a:cubicBezTo>
                    <a:pt x="105966" y="53483"/>
                    <a:pt x="104419" y="53245"/>
                    <a:pt x="102906" y="52936"/>
                  </a:cubicBezTo>
                  <a:cubicBezTo>
                    <a:pt x="100799" y="52507"/>
                    <a:pt x="98739" y="51995"/>
                    <a:pt x="96691" y="51436"/>
                  </a:cubicBezTo>
                  <a:cubicBezTo>
                    <a:pt x="94024" y="50686"/>
                    <a:pt x="91429" y="49840"/>
                    <a:pt x="89012" y="48697"/>
                  </a:cubicBezTo>
                  <a:cubicBezTo>
                    <a:pt x="86547" y="47518"/>
                    <a:pt x="84261" y="46149"/>
                    <a:pt x="81916" y="44840"/>
                  </a:cubicBezTo>
                  <a:cubicBezTo>
                    <a:pt x="79761" y="43649"/>
                    <a:pt x="77594" y="42458"/>
                    <a:pt x="75665" y="41053"/>
                  </a:cubicBezTo>
                  <a:cubicBezTo>
                    <a:pt x="72200" y="38577"/>
                    <a:pt x="69224" y="35803"/>
                    <a:pt x="66676" y="32743"/>
                  </a:cubicBezTo>
                  <a:cubicBezTo>
                    <a:pt x="64295" y="29862"/>
                    <a:pt x="61616" y="27171"/>
                    <a:pt x="58544" y="24706"/>
                  </a:cubicBezTo>
                  <a:cubicBezTo>
                    <a:pt x="56317" y="22896"/>
                    <a:pt x="54162" y="21039"/>
                    <a:pt x="52162" y="19075"/>
                  </a:cubicBezTo>
                  <a:cubicBezTo>
                    <a:pt x="50257" y="17181"/>
                    <a:pt x="48185" y="15431"/>
                    <a:pt x="45745" y="13907"/>
                  </a:cubicBezTo>
                  <a:cubicBezTo>
                    <a:pt x="42875" y="12157"/>
                    <a:pt x="39815" y="10609"/>
                    <a:pt x="36636" y="9180"/>
                  </a:cubicBezTo>
                  <a:cubicBezTo>
                    <a:pt x="34172" y="8061"/>
                    <a:pt x="31624" y="7061"/>
                    <a:pt x="28957" y="6216"/>
                  </a:cubicBezTo>
                  <a:cubicBezTo>
                    <a:pt x="26980" y="5597"/>
                    <a:pt x="24968" y="5037"/>
                    <a:pt x="22968" y="4501"/>
                  </a:cubicBezTo>
                  <a:cubicBezTo>
                    <a:pt x="20682" y="3894"/>
                    <a:pt x="18384" y="3334"/>
                    <a:pt x="16074" y="2763"/>
                  </a:cubicBezTo>
                  <a:cubicBezTo>
                    <a:pt x="14276" y="2322"/>
                    <a:pt x="12443" y="1941"/>
                    <a:pt x="10562" y="1680"/>
                  </a:cubicBezTo>
                  <a:cubicBezTo>
                    <a:pt x="8835" y="1429"/>
                    <a:pt x="7133" y="1108"/>
                    <a:pt x="5406" y="870"/>
                  </a:cubicBezTo>
                  <a:cubicBezTo>
                    <a:pt x="3704" y="632"/>
                    <a:pt x="2025" y="358"/>
                    <a:pt x="358" y="60"/>
                  </a:cubicBezTo>
                  <a:cubicBezTo>
                    <a:pt x="239" y="36"/>
                    <a:pt x="120" y="1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1"/>
            <p:cNvSpPr/>
            <p:nvPr/>
          </p:nvSpPr>
          <p:spPr>
            <a:xfrm>
              <a:off x="1109" y="3003093"/>
              <a:ext cx="5733691" cy="2139462"/>
            </a:xfrm>
            <a:custGeom>
              <a:avLst/>
              <a:gdLst/>
              <a:ahLst/>
              <a:cxnLst/>
              <a:rect l="l" t="t" r="r" b="b"/>
              <a:pathLst>
                <a:path w="179810" h="67010" extrusionOk="0">
                  <a:moveTo>
                    <a:pt x="1" y="1"/>
                  </a:moveTo>
                  <a:lnTo>
                    <a:pt x="1" y="894"/>
                  </a:lnTo>
                  <a:cubicBezTo>
                    <a:pt x="1168" y="1346"/>
                    <a:pt x="2334" y="1787"/>
                    <a:pt x="3513" y="2227"/>
                  </a:cubicBezTo>
                  <a:cubicBezTo>
                    <a:pt x="7788" y="3823"/>
                    <a:pt x="11752" y="5728"/>
                    <a:pt x="15300" y="8145"/>
                  </a:cubicBezTo>
                  <a:cubicBezTo>
                    <a:pt x="17324" y="9526"/>
                    <a:pt x="19432" y="10859"/>
                    <a:pt x="21551" y="12169"/>
                  </a:cubicBezTo>
                  <a:cubicBezTo>
                    <a:pt x="26099" y="14979"/>
                    <a:pt x="30314" y="18027"/>
                    <a:pt x="33898" y="21575"/>
                  </a:cubicBezTo>
                  <a:cubicBezTo>
                    <a:pt x="36363" y="23992"/>
                    <a:pt x="38994" y="26314"/>
                    <a:pt x="41756" y="28540"/>
                  </a:cubicBezTo>
                  <a:cubicBezTo>
                    <a:pt x="44316" y="30576"/>
                    <a:pt x="46745" y="32719"/>
                    <a:pt x="48983" y="34969"/>
                  </a:cubicBezTo>
                  <a:cubicBezTo>
                    <a:pt x="50567" y="36589"/>
                    <a:pt x="52138" y="38208"/>
                    <a:pt x="53841" y="39756"/>
                  </a:cubicBezTo>
                  <a:cubicBezTo>
                    <a:pt x="57520" y="43089"/>
                    <a:pt x="61878" y="45887"/>
                    <a:pt x="66259" y="48673"/>
                  </a:cubicBezTo>
                  <a:cubicBezTo>
                    <a:pt x="70033" y="51067"/>
                    <a:pt x="74260" y="52960"/>
                    <a:pt x="78582" y="54734"/>
                  </a:cubicBezTo>
                  <a:cubicBezTo>
                    <a:pt x="82118" y="56210"/>
                    <a:pt x="85833" y="57401"/>
                    <a:pt x="89667" y="58353"/>
                  </a:cubicBezTo>
                  <a:cubicBezTo>
                    <a:pt x="91834" y="58877"/>
                    <a:pt x="94025" y="59353"/>
                    <a:pt x="96251" y="59794"/>
                  </a:cubicBezTo>
                  <a:cubicBezTo>
                    <a:pt x="98120" y="60163"/>
                    <a:pt x="100001" y="60508"/>
                    <a:pt x="101906" y="60758"/>
                  </a:cubicBezTo>
                  <a:cubicBezTo>
                    <a:pt x="104288" y="61092"/>
                    <a:pt x="106693" y="61354"/>
                    <a:pt x="109110" y="61592"/>
                  </a:cubicBezTo>
                  <a:cubicBezTo>
                    <a:pt x="110218" y="61703"/>
                    <a:pt x="111326" y="61750"/>
                    <a:pt x="112432" y="61750"/>
                  </a:cubicBezTo>
                  <a:cubicBezTo>
                    <a:pt x="114628" y="61750"/>
                    <a:pt x="116818" y="61567"/>
                    <a:pt x="119004" y="61354"/>
                  </a:cubicBezTo>
                  <a:cubicBezTo>
                    <a:pt x="121195" y="61127"/>
                    <a:pt x="123373" y="60806"/>
                    <a:pt x="125552" y="60508"/>
                  </a:cubicBezTo>
                  <a:cubicBezTo>
                    <a:pt x="127326" y="60270"/>
                    <a:pt x="129077" y="60032"/>
                    <a:pt x="130839" y="59758"/>
                  </a:cubicBezTo>
                  <a:cubicBezTo>
                    <a:pt x="133279" y="59389"/>
                    <a:pt x="135708" y="58949"/>
                    <a:pt x="138173" y="58627"/>
                  </a:cubicBezTo>
                  <a:cubicBezTo>
                    <a:pt x="141190" y="58251"/>
                    <a:pt x="144243" y="57997"/>
                    <a:pt x="147315" y="57997"/>
                  </a:cubicBezTo>
                  <a:cubicBezTo>
                    <a:pt x="147843" y="57997"/>
                    <a:pt x="148371" y="58004"/>
                    <a:pt x="148900" y="58020"/>
                  </a:cubicBezTo>
                  <a:cubicBezTo>
                    <a:pt x="151020" y="58079"/>
                    <a:pt x="153127" y="58163"/>
                    <a:pt x="155163" y="58663"/>
                  </a:cubicBezTo>
                  <a:cubicBezTo>
                    <a:pt x="158199" y="59389"/>
                    <a:pt x="161164" y="60306"/>
                    <a:pt x="164105" y="61223"/>
                  </a:cubicBezTo>
                  <a:cubicBezTo>
                    <a:pt x="168962" y="62711"/>
                    <a:pt x="173511" y="64652"/>
                    <a:pt x="177821" y="66902"/>
                  </a:cubicBezTo>
                  <a:cubicBezTo>
                    <a:pt x="177880" y="66938"/>
                    <a:pt x="177940" y="66961"/>
                    <a:pt x="178011" y="67009"/>
                  </a:cubicBezTo>
                  <a:lnTo>
                    <a:pt x="179809" y="67009"/>
                  </a:lnTo>
                  <a:cubicBezTo>
                    <a:pt x="178785" y="66461"/>
                    <a:pt x="177737" y="65937"/>
                    <a:pt x="176702" y="65414"/>
                  </a:cubicBezTo>
                  <a:cubicBezTo>
                    <a:pt x="173022" y="63604"/>
                    <a:pt x="169189" y="62020"/>
                    <a:pt x="165141" y="60734"/>
                  </a:cubicBezTo>
                  <a:cubicBezTo>
                    <a:pt x="162485" y="59877"/>
                    <a:pt x="159795" y="59139"/>
                    <a:pt x="157116" y="58329"/>
                  </a:cubicBezTo>
                  <a:cubicBezTo>
                    <a:pt x="155246" y="57782"/>
                    <a:pt x="153270" y="57425"/>
                    <a:pt x="151282" y="57317"/>
                  </a:cubicBezTo>
                  <a:cubicBezTo>
                    <a:pt x="150052" y="57256"/>
                    <a:pt x="148825" y="57225"/>
                    <a:pt x="147599" y="57225"/>
                  </a:cubicBezTo>
                  <a:cubicBezTo>
                    <a:pt x="144075" y="57225"/>
                    <a:pt x="140567" y="57478"/>
                    <a:pt x="137078" y="57972"/>
                  </a:cubicBezTo>
                  <a:cubicBezTo>
                    <a:pt x="134256" y="58377"/>
                    <a:pt x="131422" y="58794"/>
                    <a:pt x="128612" y="59270"/>
                  </a:cubicBezTo>
                  <a:cubicBezTo>
                    <a:pt x="125826" y="59734"/>
                    <a:pt x="123016" y="60044"/>
                    <a:pt x="120206" y="60413"/>
                  </a:cubicBezTo>
                  <a:cubicBezTo>
                    <a:pt x="119099" y="60568"/>
                    <a:pt x="117992" y="60734"/>
                    <a:pt x="116873" y="60770"/>
                  </a:cubicBezTo>
                  <a:cubicBezTo>
                    <a:pt x="115318" y="60842"/>
                    <a:pt x="113769" y="60946"/>
                    <a:pt x="112214" y="60946"/>
                  </a:cubicBezTo>
                  <a:cubicBezTo>
                    <a:pt x="111447" y="60946"/>
                    <a:pt x="110679" y="60920"/>
                    <a:pt x="109907" y="60854"/>
                  </a:cubicBezTo>
                  <a:cubicBezTo>
                    <a:pt x="108764" y="60746"/>
                    <a:pt x="107598" y="60627"/>
                    <a:pt x="106455" y="60520"/>
                  </a:cubicBezTo>
                  <a:cubicBezTo>
                    <a:pt x="103835" y="60282"/>
                    <a:pt x="101240" y="59901"/>
                    <a:pt x="98680" y="59437"/>
                  </a:cubicBezTo>
                  <a:cubicBezTo>
                    <a:pt x="96299" y="59008"/>
                    <a:pt x="93917" y="58532"/>
                    <a:pt x="91572" y="57972"/>
                  </a:cubicBezTo>
                  <a:cubicBezTo>
                    <a:pt x="88345" y="57234"/>
                    <a:pt x="85166" y="56389"/>
                    <a:pt x="82154" y="55270"/>
                  </a:cubicBezTo>
                  <a:cubicBezTo>
                    <a:pt x="75082" y="52638"/>
                    <a:pt x="68521" y="49435"/>
                    <a:pt x="62687" y="45387"/>
                  </a:cubicBezTo>
                  <a:cubicBezTo>
                    <a:pt x="58734" y="42649"/>
                    <a:pt x="54948" y="39851"/>
                    <a:pt x="51793" y="36541"/>
                  </a:cubicBezTo>
                  <a:cubicBezTo>
                    <a:pt x="49662" y="34315"/>
                    <a:pt x="47459" y="32100"/>
                    <a:pt x="44971" y="30076"/>
                  </a:cubicBezTo>
                  <a:cubicBezTo>
                    <a:pt x="41018" y="26837"/>
                    <a:pt x="37160" y="23539"/>
                    <a:pt x="33576" y="20075"/>
                  </a:cubicBezTo>
                  <a:cubicBezTo>
                    <a:pt x="31160" y="17729"/>
                    <a:pt x="28469" y="15622"/>
                    <a:pt x="25480" y="13705"/>
                  </a:cubicBezTo>
                  <a:cubicBezTo>
                    <a:pt x="23159" y="12217"/>
                    <a:pt x="20813" y="10728"/>
                    <a:pt x="18491" y="9240"/>
                  </a:cubicBezTo>
                  <a:cubicBezTo>
                    <a:pt x="16682" y="8073"/>
                    <a:pt x="14896" y="6871"/>
                    <a:pt x="13050" y="5740"/>
                  </a:cubicBezTo>
                  <a:cubicBezTo>
                    <a:pt x="10121" y="3906"/>
                    <a:pt x="6740" y="2573"/>
                    <a:pt x="3323" y="1275"/>
                  </a:cubicBezTo>
                  <a:cubicBezTo>
                    <a:pt x="2215" y="858"/>
                    <a:pt x="1132" y="39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1"/>
            <p:cNvSpPr/>
            <p:nvPr/>
          </p:nvSpPr>
          <p:spPr>
            <a:xfrm>
              <a:off x="1109" y="3361192"/>
              <a:ext cx="2170168" cy="1781363"/>
            </a:xfrm>
            <a:custGeom>
              <a:avLst/>
              <a:gdLst/>
              <a:ahLst/>
              <a:cxnLst/>
              <a:rect l="l" t="t" r="r" b="b"/>
              <a:pathLst>
                <a:path w="68057" h="55794" extrusionOk="0">
                  <a:moveTo>
                    <a:pt x="1" y="0"/>
                  </a:moveTo>
                  <a:lnTo>
                    <a:pt x="1" y="858"/>
                  </a:lnTo>
                  <a:cubicBezTo>
                    <a:pt x="2275" y="1786"/>
                    <a:pt x="4347" y="2965"/>
                    <a:pt x="6383" y="4156"/>
                  </a:cubicBezTo>
                  <a:cubicBezTo>
                    <a:pt x="9585" y="6013"/>
                    <a:pt x="12800" y="7859"/>
                    <a:pt x="15491" y="10180"/>
                  </a:cubicBezTo>
                  <a:cubicBezTo>
                    <a:pt x="18122" y="12466"/>
                    <a:pt x="20730" y="14752"/>
                    <a:pt x="22647" y="17443"/>
                  </a:cubicBezTo>
                  <a:cubicBezTo>
                    <a:pt x="25314" y="21158"/>
                    <a:pt x="27695" y="24992"/>
                    <a:pt x="29969" y="28837"/>
                  </a:cubicBezTo>
                  <a:cubicBezTo>
                    <a:pt x="31183" y="30885"/>
                    <a:pt x="32267" y="32969"/>
                    <a:pt x="33922" y="34826"/>
                  </a:cubicBezTo>
                  <a:cubicBezTo>
                    <a:pt x="35553" y="36684"/>
                    <a:pt x="37220" y="38517"/>
                    <a:pt x="38899" y="40363"/>
                  </a:cubicBezTo>
                  <a:cubicBezTo>
                    <a:pt x="43101" y="44994"/>
                    <a:pt x="48459" y="48697"/>
                    <a:pt x="54817" y="51554"/>
                  </a:cubicBezTo>
                  <a:cubicBezTo>
                    <a:pt x="58294" y="53114"/>
                    <a:pt x="61913" y="54519"/>
                    <a:pt x="65592" y="55793"/>
                  </a:cubicBezTo>
                  <a:lnTo>
                    <a:pt x="68057" y="55793"/>
                  </a:lnTo>
                  <a:cubicBezTo>
                    <a:pt x="67616" y="55650"/>
                    <a:pt x="67164" y="55495"/>
                    <a:pt x="66735" y="55353"/>
                  </a:cubicBezTo>
                  <a:cubicBezTo>
                    <a:pt x="62735" y="53936"/>
                    <a:pt x="58722" y="52495"/>
                    <a:pt x="54972" y="50745"/>
                  </a:cubicBezTo>
                  <a:cubicBezTo>
                    <a:pt x="48947" y="47935"/>
                    <a:pt x="43768" y="44387"/>
                    <a:pt x="39756" y="39946"/>
                  </a:cubicBezTo>
                  <a:cubicBezTo>
                    <a:pt x="38387" y="38422"/>
                    <a:pt x="36994" y="36934"/>
                    <a:pt x="35648" y="35421"/>
                  </a:cubicBezTo>
                  <a:cubicBezTo>
                    <a:pt x="33981" y="33576"/>
                    <a:pt x="32624" y="31588"/>
                    <a:pt x="31505" y="29528"/>
                  </a:cubicBezTo>
                  <a:cubicBezTo>
                    <a:pt x="30028" y="26801"/>
                    <a:pt x="28242" y="24182"/>
                    <a:pt x="26576" y="21515"/>
                  </a:cubicBezTo>
                  <a:cubicBezTo>
                    <a:pt x="24040" y="17431"/>
                    <a:pt x="21087" y="13514"/>
                    <a:pt x="16896" y="10228"/>
                  </a:cubicBezTo>
                  <a:cubicBezTo>
                    <a:pt x="14931" y="8680"/>
                    <a:pt x="13145" y="7037"/>
                    <a:pt x="10883" y="5763"/>
                  </a:cubicBezTo>
                  <a:cubicBezTo>
                    <a:pt x="8871" y="4608"/>
                    <a:pt x="6895" y="3418"/>
                    <a:pt x="4871" y="2286"/>
                  </a:cubicBezTo>
                  <a:cubicBezTo>
                    <a:pt x="3335" y="1429"/>
                    <a:pt x="1703" y="655"/>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1"/>
            <p:cNvSpPr/>
            <p:nvPr/>
          </p:nvSpPr>
          <p:spPr>
            <a:xfrm>
              <a:off x="376" y="1174"/>
              <a:ext cx="2159135" cy="1778681"/>
            </a:xfrm>
            <a:custGeom>
              <a:avLst/>
              <a:gdLst/>
              <a:ahLst/>
              <a:cxnLst/>
              <a:rect l="l" t="t" r="r" b="b"/>
              <a:pathLst>
                <a:path w="67711" h="55710" extrusionOk="0">
                  <a:moveTo>
                    <a:pt x="65258" y="0"/>
                  </a:moveTo>
                  <a:cubicBezTo>
                    <a:pt x="62544" y="965"/>
                    <a:pt x="59877" y="2024"/>
                    <a:pt x="57233" y="3084"/>
                  </a:cubicBezTo>
                  <a:cubicBezTo>
                    <a:pt x="51352" y="5406"/>
                    <a:pt x="46339" y="8537"/>
                    <a:pt x="41958" y="12288"/>
                  </a:cubicBezTo>
                  <a:cubicBezTo>
                    <a:pt x="39898" y="14062"/>
                    <a:pt x="38231" y="16074"/>
                    <a:pt x="36457" y="18026"/>
                  </a:cubicBezTo>
                  <a:cubicBezTo>
                    <a:pt x="35052" y="19550"/>
                    <a:pt x="33623" y="21062"/>
                    <a:pt x="32516" y="22729"/>
                  </a:cubicBezTo>
                  <a:cubicBezTo>
                    <a:pt x="30551" y="25623"/>
                    <a:pt x="29016" y="28694"/>
                    <a:pt x="27075" y="31611"/>
                  </a:cubicBezTo>
                  <a:cubicBezTo>
                    <a:pt x="25456" y="34052"/>
                    <a:pt x="23967" y="36541"/>
                    <a:pt x="22169" y="38922"/>
                  </a:cubicBezTo>
                  <a:cubicBezTo>
                    <a:pt x="19681" y="42196"/>
                    <a:pt x="16335" y="44946"/>
                    <a:pt x="12835" y="47601"/>
                  </a:cubicBezTo>
                  <a:cubicBezTo>
                    <a:pt x="9930" y="49804"/>
                    <a:pt x="6429" y="51447"/>
                    <a:pt x="3203" y="53352"/>
                  </a:cubicBezTo>
                  <a:cubicBezTo>
                    <a:pt x="2203" y="53936"/>
                    <a:pt x="1107" y="54364"/>
                    <a:pt x="0" y="54829"/>
                  </a:cubicBezTo>
                  <a:lnTo>
                    <a:pt x="0" y="55710"/>
                  </a:lnTo>
                  <a:cubicBezTo>
                    <a:pt x="2369" y="54793"/>
                    <a:pt x="4501" y="53602"/>
                    <a:pt x="6596" y="52400"/>
                  </a:cubicBezTo>
                  <a:cubicBezTo>
                    <a:pt x="10049" y="50399"/>
                    <a:pt x="13526" y="48459"/>
                    <a:pt x="16347" y="45946"/>
                  </a:cubicBezTo>
                  <a:cubicBezTo>
                    <a:pt x="18490" y="44041"/>
                    <a:pt x="20729" y="42208"/>
                    <a:pt x="22431" y="40053"/>
                  </a:cubicBezTo>
                  <a:cubicBezTo>
                    <a:pt x="25670" y="35969"/>
                    <a:pt x="28230" y="31623"/>
                    <a:pt x="30825" y="27313"/>
                  </a:cubicBezTo>
                  <a:cubicBezTo>
                    <a:pt x="32159" y="25111"/>
                    <a:pt x="33349" y="22872"/>
                    <a:pt x="35147" y="20848"/>
                  </a:cubicBezTo>
                  <a:cubicBezTo>
                    <a:pt x="36528" y="19288"/>
                    <a:pt x="37969" y="17753"/>
                    <a:pt x="39362" y="16181"/>
                  </a:cubicBezTo>
                  <a:cubicBezTo>
                    <a:pt x="42970" y="12038"/>
                    <a:pt x="47637" y="8680"/>
                    <a:pt x="53007" y="5906"/>
                  </a:cubicBezTo>
                  <a:cubicBezTo>
                    <a:pt x="57436" y="3620"/>
                    <a:pt x="62341" y="1929"/>
                    <a:pt x="67175" y="191"/>
                  </a:cubicBezTo>
                  <a:cubicBezTo>
                    <a:pt x="67354" y="131"/>
                    <a:pt x="67532" y="60"/>
                    <a:pt x="677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1"/>
            <p:cNvSpPr/>
            <p:nvPr/>
          </p:nvSpPr>
          <p:spPr>
            <a:xfrm>
              <a:off x="1109" y="1174"/>
              <a:ext cx="6709417" cy="2378152"/>
            </a:xfrm>
            <a:custGeom>
              <a:avLst/>
              <a:gdLst/>
              <a:ahLst/>
              <a:cxnLst/>
              <a:rect l="l" t="t" r="r" b="b"/>
              <a:pathLst>
                <a:path w="210409" h="74486" extrusionOk="0">
                  <a:moveTo>
                    <a:pt x="209075" y="0"/>
                  </a:moveTo>
                  <a:cubicBezTo>
                    <a:pt x="207312" y="1489"/>
                    <a:pt x="205455" y="2917"/>
                    <a:pt x="203479" y="4239"/>
                  </a:cubicBezTo>
                  <a:cubicBezTo>
                    <a:pt x="199419" y="6954"/>
                    <a:pt x="195085" y="9406"/>
                    <a:pt x="190429" y="11502"/>
                  </a:cubicBezTo>
                  <a:cubicBezTo>
                    <a:pt x="186798" y="13133"/>
                    <a:pt x="183012" y="14526"/>
                    <a:pt x="179190" y="15871"/>
                  </a:cubicBezTo>
                  <a:cubicBezTo>
                    <a:pt x="176285" y="16883"/>
                    <a:pt x="173308" y="17788"/>
                    <a:pt x="170213" y="18395"/>
                  </a:cubicBezTo>
                  <a:cubicBezTo>
                    <a:pt x="166569" y="19110"/>
                    <a:pt x="162902" y="19753"/>
                    <a:pt x="159176" y="20134"/>
                  </a:cubicBezTo>
                  <a:cubicBezTo>
                    <a:pt x="156056" y="20467"/>
                    <a:pt x="152925" y="20527"/>
                    <a:pt x="149793" y="20539"/>
                  </a:cubicBezTo>
                  <a:cubicBezTo>
                    <a:pt x="149747" y="20539"/>
                    <a:pt x="149701" y="20539"/>
                    <a:pt x="149655" y="20539"/>
                  </a:cubicBezTo>
                  <a:cubicBezTo>
                    <a:pt x="144273" y="20539"/>
                    <a:pt x="138961" y="19855"/>
                    <a:pt x="133637" y="19324"/>
                  </a:cubicBezTo>
                  <a:cubicBezTo>
                    <a:pt x="131565" y="19110"/>
                    <a:pt x="129505" y="18967"/>
                    <a:pt x="127445" y="18860"/>
                  </a:cubicBezTo>
                  <a:cubicBezTo>
                    <a:pt x="125881" y="18781"/>
                    <a:pt x="124320" y="18740"/>
                    <a:pt x="122761" y="18740"/>
                  </a:cubicBezTo>
                  <a:cubicBezTo>
                    <a:pt x="119358" y="18740"/>
                    <a:pt x="115967" y="18935"/>
                    <a:pt x="112586" y="19360"/>
                  </a:cubicBezTo>
                  <a:cubicBezTo>
                    <a:pt x="111551" y="19503"/>
                    <a:pt x="110503" y="19598"/>
                    <a:pt x="109467" y="19717"/>
                  </a:cubicBezTo>
                  <a:cubicBezTo>
                    <a:pt x="107121" y="19991"/>
                    <a:pt x="104835" y="20396"/>
                    <a:pt x="102561" y="20848"/>
                  </a:cubicBezTo>
                  <a:cubicBezTo>
                    <a:pt x="100549" y="21253"/>
                    <a:pt x="98597" y="21753"/>
                    <a:pt x="96632" y="22277"/>
                  </a:cubicBezTo>
                  <a:cubicBezTo>
                    <a:pt x="93608" y="23087"/>
                    <a:pt x="90691" y="24063"/>
                    <a:pt x="88000" y="25396"/>
                  </a:cubicBezTo>
                  <a:cubicBezTo>
                    <a:pt x="85071" y="26825"/>
                    <a:pt x="82356" y="28468"/>
                    <a:pt x="79547" y="30016"/>
                  </a:cubicBezTo>
                  <a:cubicBezTo>
                    <a:pt x="74403" y="32873"/>
                    <a:pt x="70093" y="36350"/>
                    <a:pt x="66628" y="40410"/>
                  </a:cubicBezTo>
                  <a:cubicBezTo>
                    <a:pt x="63937" y="43565"/>
                    <a:pt x="61104" y="46625"/>
                    <a:pt x="57687" y="49364"/>
                  </a:cubicBezTo>
                  <a:cubicBezTo>
                    <a:pt x="55055" y="51471"/>
                    <a:pt x="52615" y="53709"/>
                    <a:pt x="50245" y="55995"/>
                  </a:cubicBezTo>
                  <a:cubicBezTo>
                    <a:pt x="49162" y="57043"/>
                    <a:pt x="47971" y="58019"/>
                    <a:pt x="46685" y="58924"/>
                  </a:cubicBezTo>
                  <a:cubicBezTo>
                    <a:pt x="44233" y="60651"/>
                    <a:pt x="41482" y="62067"/>
                    <a:pt x="38684" y="63449"/>
                  </a:cubicBezTo>
                  <a:cubicBezTo>
                    <a:pt x="35077" y="65211"/>
                    <a:pt x="31326" y="66770"/>
                    <a:pt x="27338" y="67961"/>
                  </a:cubicBezTo>
                  <a:cubicBezTo>
                    <a:pt x="24278" y="68878"/>
                    <a:pt x="21123" y="69604"/>
                    <a:pt x="18003" y="70438"/>
                  </a:cubicBezTo>
                  <a:cubicBezTo>
                    <a:pt x="14634" y="71354"/>
                    <a:pt x="11157" y="71985"/>
                    <a:pt x="7633" y="72497"/>
                  </a:cubicBezTo>
                  <a:cubicBezTo>
                    <a:pt x="5073" y="72866"/>
                    <a:pt x="2525" y="73236"/>
                    <a:pt x="1" y="73712"/>
                  </a:cubicBezTo>
                  <a:lnTo>
                    <a:pt x="1" y="74486"/>
                  </a:lnTo>
                  <a:cubicBezTo>
                    <a:pt x="834" y="74355"/>
                    <a:pt x="1680" y="74224"/>
                    <a:pt x="2501" y="74069"/>
                  </a:cubicBezTo>
                  <a:cubicBezTo>
                    <a:pt x="5001" y="73593"/>
                    <a:pt x="7549" y="73295"/>
                    <a:pt x="10050" y="72902"/>
                  </a:cubicBezTo>
                  <a:cubicBezTo>
                    <a:pt x="12038" y="72569"/>
                    <a:pt x="14015" y="72224"/>
                    <a:pt x="15955" y="71747"/>
                  </a:cubicBezTo>
                  <a:cubicBezTo>
                    <a:pt x="18289" y="71176"/>
                    <a:pt x="20611" y="70580"/>
                    <a:pt x="22944" y="69961"/>
                  </a:cubicBezTo>
                  <a:cubicBezTo>
                    <a:pt x="24968" y="69449"/>
                    <a:pt x="26992" y="68914"/>
                    <a:pt x="28957" y="68271"/>
                  </a:cubicBezTo>
                  <a:cubicBezTo>
                    <a:pt x="32684" y="67068"/>
                    <a:pt x="36208" y="65592"/>
                    <a:pt x="39577" y="63889"/>
                  </a:cubicBezTo>
                  <a:cubicBezTo>
                    <a:pt x="42649" y="62365"/>
                    <a:pt x="45685" y="60782"/>
                    <a:pt x="48305" y="58793"/>
                  </a:cubicBezTo>
                  <a:cubicBezTo>
                    <a:pt x="49876" y="57603"/>
                    <a:pt x="51222" y="56269"/>
                    <a:pt x="52591" y="54959"/>
                  </a:cubicBezTo>
                  <a:cubicBezTo>
                    <a:pt x="54520" y="53138"/>
                    <a:pt x="56556" y="51376"/>
                    <a:pt x="58663" y="49661"/>
                  </a:cubicBezTo>
                  <a:cubicBezTo>
                    <a:pt x="62092" y="46899"/>
                    <a:pt x="64914" y="43791"/>
                    <a:pt x="67628" y="40612"/>
                  </a:cubicBezTo>
                  <a:cubicBezTo>
                    <a:pt x="70414" y="37362"/>
                    <a:pt x="73808" y="34481"/>
                    <a:pt x="77761" y="32016"/>
                  </a:cubicBezTo>
                  <a:cubicBezTo>
                    <a:pt x="80380" y="30373"/>
                    <a:pt x="83214" y="28921"/>
                    <a:pt x="85916" y="27373"/>
                  </a:cubicBezTo>
                  <a:cubicBezTo>
                    <a:pt x="88512" y="25896"/>
                    <a:pt x="91286" y="24682"/>
                    <a:pt x="94298" y="23741"/>
                  </a:cubicBezTo>
                  <a:cubicBezTo>
                    <a:pt x="96215" y="23146"/>
                    <a:pt x="98168" y="22634"/>
                    <a:pt x="100144" y="22158"/>
                  </a:cubicBezTo>
                  <a:cubicBezTo>
                    <a:pt x="102716" y="21539"/>
                    <a:pt x="105347" y="21062"/>
                    <a:pt x="108002" y="20658"/>
                  </a:cubicBezTo>
                  <a:cubicBezTo>
                    <a:pt x="110110" y="20348"/>
                    <a:pt x="112229" y="20110"/>
                    <a:pt x="114360" y="19919"/>
                  </a:cubicBezTo>
                  <a:cubicBezTo>
                    <a:pt x="116944" y="19693"/>
                    <a:pt x="119528" y="19419"/>
                    <a:pt x="122135" y="19419"/>
                  </a:cubicBezTo>
                  <a:cubicBezTo>
                    <a:pt x="124254" y="19419"/>
                    <a:pt x="126350" y="19586"/>
                    <a:pt x="128469" y="19681"/>
                  </a:cubicBezTo>
                  <a:cubicBezTo>
                    <a:pt x="131660" y="19812"/>
                    <a:pt x="134839" y="20169"/>
                    <a:pt x="138006" y="20515"/>
                  </a:cubicBezTo>
                  <a:cubicBezTo>
                    <a:pt x="141149" y="20848"/>
                    <a:pt x="144293" y="21110"/>
                    <a:pt x="147460" y="21253"/>
                  </a:cubicBezTo>
                  <a:cubicBezTo>
                    <a:pt x="148471" y="21300"/>
                    <a:pt x="149484" y="21323"/>
                    <a:pt x="150497" y="21323"/>
                  </a:cubicBezTo>
                  <a:cubicBezTo>
                    <a:pt x="152298" y="21323"/>
                    <a:pt x="154099" y="21252"/>
                    <a:pt x="155889" y="21122"/>
                  </a:cubicBezTo>
                  <a:cubicBezTo>
                    <a:pt x="157116" y="21027"/>
                    <a:pt x="158354" y="21062"/>
                    <a:pt x="159568" y="20884"/>
                  </a:cubicBezTo>
                  <a:cubicBezTo>
                    <a:pt x="161473" y="20610"/>
                    <a:pt x="163378" y="20396"/>
                    <a:pt x="165272" y="20062"/>
                  </a:cubicBezTo>
                  <a:cubicBezTo>
                    <a:pt x="167772" y="19646"/>
                    <a:pt x="170260" y="19169"/>
                    <a:pt x="172713" y="18610"/>
                  </a:cubicBezTo>
                  <a:cubicBezTo>
                    <a:pt x="175439" y="17967"/>
                    <a:pt x="178023" y="17086"/>
                    <a:pt x="180595" y="16181"/>
                  </a:cubicBezTo>
                  <a:cubicBezTo>
                    <a:pt x="184369" y="14871"/>
                    <a:pt x="188060" y="13466"/>
                    <a:pt x="191596" y="11847"/>
                  </a:cubicBezTo>
                  <a:cubicBezTo>
                    <a:pt x="195906" y="9871"/>
                    <a:pt x="199919" y="7608"/>
                    <a:pt x="203717" y="5096"/>
                  </a:cubicBezTo>
                  <a:cubicBezTo>
                    <a:pt x="206110" y="3513"/>
                    <a:pt x="208348" y="1822"/>
                    <a:pt x="210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1"/>
            <p:cNvSpPr/>
            <p:nvPr/>
          </p:nvSpPr>
          <p:spPr>
            <a:xfrm>
              <a:off x="2640" y="791"/>
              <a:ext cx="5726453" cy="2136780"/>
            </a:xfrm>
            <a:custGeom>
              <a:avLst/>
              <a:gdLst/>
              <a:ahLst/>
              <a:cxnLst/>
              <a:rect l="l" t="t" r="r" b="b"/>
              <a:pathLst>
                <a:path w="179583" h="66926" extrusionOk="0">
                  <a:moveTo>
                    <a:pt x="177761" y="0"/>
                  </a:moveTo>
                  <a:cubicBezTo>
                    <a:pt x="177713" y="24"/>
                    <a:pt x="177666" y="36"/>
                    <a:pt x="177618" y="72"/>
                  </a:cubicBezTo>
                  <a:cubicBezTo>
                    <a:pt x="173867" y="1989"/>
                    <a:pt x="169986" y="3715"/>
                    <a:pt x="165819" y="5084"/>
                  </a:cubicBezTo>
                  <a:cubicBezTo>
                    <a:pt x="163128" y="5977"/>
                    <a:pt x="160354" y="6739"/>
                    <a:pt x="157615" y="7573"/>
                  </a:cubicBezTo>
                  <a:cubicBezTo>
                    <a:pt x="156389" y="7942"/>
                    <a:pt x="155115" y="8299"/>
                    <a:pt x="153805" y="8501"/>
                  </a:cubicBezTo>
                  <a:cubicBezTo>
                    <a:pt x="151786" y="8792"/>
                    <a:pt x="149764" y="8901"/>
                    <a:pt x="147738" y="8901"/>
                  </a:cubicBezTo>
                  <a:cubicBezTo>
                    <a:pt x="145941" y="8901"/>
                    <a:pt x="144142" y="8815"/>
                    <a:pt x="142340" y="8692"/>
                  </a:cubicBezTo>
                  <a:cubicBezTo>
                    <a:pt x="138827" y="8454"/>
                    <a:pt x="135386" y="7882"/>
                    <a:pt x="131946" y="7335"/>
                  </a:cubicBezTo>
                  <a:cubicBezTo>
                    <a:pt x="130231" y="7049"/>
                    <a:pt x="128493" y="6847"/>
                    <a:pt x="126766" y="6573"/>
                  </a:cubicBezTo>
                  <a:cubicBezTo>
                    <a:pt x="124909" y="6287"/>
                    <a:pt x="123028" y="6073"/>
                    <a:pt x="121158" y="5834"/>
                  </a:cubicBezTo>
                  <a:cubicBezTo>
                    <a:pt x="118622" y="5501"/>
                    <a:pt x="116086" y="5239"/>
                    <a:pt x="113503" y="5203"/>
                  </a:cubicBezTo>
                  <a:cubicBezTo>
                    <a:pt x="113336" y="5202"/>
                    <a:pt x="113169" y="5201"/>
                    <a:pt x="113002" y="5201"/>
                  </a:cubicBezTo>
                  <a:cubicBezTo>
                    <a:pt x="110850" y="5201"/>
                    <a:pt x="108717" y="5342"/>
                    <a:pt x="106573" y="5596"/>
                  </a:cubicBezTo>
                  <a:cubicBezTo>
                    <a:pt x="104514" y="5834"/>
                    <a:pt x="102466" y="6073"/>
                    <a:pt x="100442" y="6394"/>
                  </a:cubicBezTo>
                  <a:cubicBezTo>
                    <a:pt x="97870" y="6811"/>
                    <a:pt x="95322" y="7299"/>
                    <a:pt x="92774" y="7859"/>
                  </a:cubicBezTo>
                  <a:cubicBezTo>
                    <a:pt x="90036" y="8454"/>
                    <a:pt x="87345" y="9121"/>
                    <a:pt x="84725" y="9942"/>
                  </a:cubicBezTo>
                  <a:cubicBezTo>
                    <a:pt x="80499" y="11252"/>
                    <a:pt x="76558" y="12978"/>
                    <a:pt x="72664" y="14764"/>
                  </a:cubicBezTo>
                  <a:cubicBezTo>
                    <a:pt x="68366" y="16741"/>
                    <a:pt x="64592" y="19229"/>
                    <a:pt x="60853" y="21753"/>
                  </a:cubicBezTo>
                  <a:cubicBezTo>
                    <a:pt x="57222" y="24218"/>
                    <a:pt x="53912" y="26873"/>
                    <a:pt x="51043" y="29849"/>
                  </a:cubicBezTo>
                  <a:cubicBezTo>
                    <a:pt x="48376" y="32623"/>
                    <a:pt x="45578" y="35314"/>
                    <a:pt x="42470" y="37803"/>
                  </a:cubicBezTo>
                  <a:cubicBezTo>
                    <a:pt x="39374" y="40267"/>
                    <a:pt x="36457" y="42851"/>
                    <a:pt x="33707" y="45542"/>
                  </a:cubicBezTo>
                  <a:cubicBezTo>
                    <a:pt x="30933" y="48233"/>
                    <a:pt x="27861" y="50709"/>
                    <a:pt x="24420" y="52924"/>
                  </a:cubicBezTo>
                  <a:cubicBezTo>
                    <a:pt x="21694" y="54674"/>
                    <a:pt x="18896" y="56365"/>
                    <a:pt x="16229" y="58174"/>
                  </a:cubicBezTo>
                  <a:cubicBezTo>
                    <a:pt x="12585" y="60651"/>
                    <a:pt x="8633" y="62770"/>
                    <a:pt x="4239" y="64425"/>
                  </a:cubicBezTo>
                  <a:cubicBezTo>
                    <a:pt x="2810" y="64961"/>
                    <a:pt x="1405" y="65508"/>
                    <a:pt x="0" y="66068"/>
                  </a:cubicBezTo>
                  <a:lnTo>
                    <a:pt x="0" y="66925"/>
                  </a:lnTo>
                  <a:cubicBezTo>
                    <a:pt x="1227" y="66437"/>
                    <a:pt x="2477" y="65973"/>
                    <a:pt x="3727" y="65497"/>
                  </a:cubicBezTo>
                  <a:cubicBezTo>
                    <a:pt x="8073" y="63830"/>
                    <a:pt x="12216" y="61901"/>
                    <a:pt x="15872" y="59401"/>
                  </a:cubicBezTo>
                  <a:cubicBezTo>
                    <a:pt x="18158" y="57853"/>
                    <a:pt x="20491" y="56365"/>
                    <a:pt x="22860" y="54900"/>
                  </a:cubicBezTo>
                  <a:cubicBezTo>
                    <a:pt x="27028" y="52316"/>
                    <a:pt x="30873" y="49495"/>
                    <a:pt x="34195" y="46268"/>
                  </a:cubicBezTo>
                  <a:cubicBezTo>
                    <a:pt x="36755" y="43768"/>
                    <a:pt x="39434" y="41327"/>
                    <a:pt x="42303" y="39041"/>
                  </a:cubicBezTo>
                  <a:cubicBezTo>
                    <a:pt x="44923" y="36957"/>
                    <a:pt x="47399" y="34779"/>
                    <a:pt x="49685" y="32493"/>
                  </a:cubicBezTo>
                  <a:cubicBezTo>
                    <a:pt x="51388" y="30790"/>
                    <a:pt x="53043" y="29064"/>
                    <a:pt x="54841" y="27432"/>
                  </a:cubicBezTo>
                  <a:cubicBezTo>
                    <a:pt x="57365" y="25134"/>
                    <a:pt x="60341" y="23182"/>
                    <a:pt x="63246" y="21158"/>
                  </a:cubicBezTo>
                  <a:cubicBezTo>
                    <a:pt x="69271" y="16967"/>
                    <a:pt x="76165" y="13764"/>
                    <a:pt x="83535" y="11157"/>
                  </a:cubicBezTo>
                  <a:cubicBezTo>
                    <a:pt x="86297" y="10180"/>
                    <a:pt x="89202" y="9442"/>
                    <a:pt x="92131" y="8787"/>
                  </a:cubicBezTo>
                  <a:cubicBezTo>
                    <a:pt x="94858" y="8180"/>
                    <a:pt x="97632" y="7656"/>
                    <a:pt x="100394" y="7180"/>
                  </a:cubicBezTo>
                  <a:cubicBezTo>
                    <a:pt x="102347" y="6847"/>
                    <a:pt x="104335" y="6608"/>
                    <a:pt x="106299" y="6370"/>
                  </a:cubicBezTo>
                  <a:cubicBezTo>
                    <a:pt x="107728" y="6192"/>
                    <a:pt x="109157" y="6073"/>
                    <a:pt x="110610" y="5977"/>
                  </a:cubicBezTo>
                  <a:cubicBezTo>
                    <a:pt x="111281" y="5939"/>
                    <a:pt x="111950" y="5922"/>
                    <a:pt x="112617" y="5922"/>
                  </a:cubicBezTo>
                  <a:cubicBezTo>
                    <a:pt x="115928" y="5922"/>
                    <a:pt x="119198" y="6345"/>
                    <a:pt x="122468" y="6751"/>
                  </a:cubicBezTo>
                  <a:cubicBezTo>
                    <a:pt x="124314" y="6977"/>
                    <a:pt x="126123" y="7263"/>
                    <a:pt x="127957" y="7525"/>
                  </a:cubicBezTo>
                  <a:cubicBezTo>
                    <a:pt x="130445" y="7882"/>
                    <a:pt x="132934" y="8240"/>
                    <a:pt x="135410" y="8644"/>
                  </a:cubicBezTo>
                  <a:cubicBezTo>
                    <a:pt x="137541" y="8990"/>
                    <a:pt x="139697" y="9275"/>
                    <a:pt x="141875" y="9430"/>
                  </a:cubicBezTo>
                  <a:cubicBezTo>
                    <a:pt x="143681" y="9563"/>
                    <a:pt x="145499" y="9644"/>
                    <a:pt x="147323" y="9644"/>
                  </a:cubicBezTo>
                  <a:cubicBezTo>
                    <a:pt x="148110" y="9644"/>
                    <a:pt x="148897" y="9629"/>
                    <a:pt x="149686" y="9597"/>
                  </a:cubicBezTo>
                  <a:cubicBezTo>
                    <a:pt x="151484" y="9525"/>
                    <a:pt x="153270" y="9466"/>
                    <a:pt x="155020" y="9061"/>
                  </a:cubicBezTo>
                  <a:cubicBezTo>
                    <a:pt x="158473" y="8251"/>
                    <a:pt x="161818" y="7216"/>
                    <a:pt x="165152" y="6156"/>
                  </a:cubicBezTo>
                  <a:cubicBezTo>
                    <a:pt x="169676" y="4739"/>
                    <a:pt x="173915" y="2917"/>
                    <a:pt x="177951" y="834"/>
                  </a:cubicBezTo>
                  <a:cubicBezTo>
                    <a:pt x="178487" y="548"/>
                    <a:pt x="179047" y="274"/>
                    <a:pt x="1795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5" name="Google Shape;1695;p21"/>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1"/>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1"/>
          <p:cNvSpPr txBox="1">
            <a:spLocks noGrp="1"/>
          </p:cNvSpPr>
          <p:nvPr>
            <p:ph type="title"/>
          </p:nvPr>
        </p:nvSpPr>
        <p:spPr>
          <a:xfrm>
            <a:off x="1522238" y="1733175"/>
            <a:ext cx="286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98" name="Google Shape;1698;p21"/>
          <p:cNvSpPr txBox="1">
            <a:spLocks noGrp="1"/>
          </p:cNvSpPr>
          <p:nvPr>
            <p:ph type="subTitle" idx="1"/>
          </p:nvPr>
        </p:nvSpPr>
        <p:spPr>
          <a:xfrm>
            <a:off x="1522238" y="2319700"/>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9" name="Google Shape;1699;p21"/>
          <p:cNvSpPr txBox="1">
            <a:spLocks noGrp="1"/>
          </p:cNvSpPr>
          <p:nvPr>
            <p:ph type="title" idx="2"/>
          </p:nvPr>
        </p:nvSpPr>
        <p:spPr>
          <a:xfrm>
            <a:off x="5407418" y="1733175"/>
            <a:ext cx="286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00" name="Google Shape;1700;p21"/>
          <p:cNvSpPr txBox="1">
            <a:spLocks noGrp="1"/>
          </p:cNvSpPr>
          <p:nvPr>
            <p:ph type="subTitle" idx="3"/>
          </p:nvPr>
        </p:nvSpPr>
        <p:spPr>
          <a:xfrm>
            <a:off x="5407418" y="2319700"/>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1" name="Google Shape;1701;p21"/>
          <p:cNvSpPr txBox="1">
            <a:spLocks noGrp="1"/>
          </p:cNvSpPr>
          <p:nvPr>
            <p:ph type="title" idx="4"/>
          </p:nvPr>
        </p:nvSpPr>
        <p:spPr>
          <a:xfrm>
            <a:off x="1522238" y="3166575"/>
            <a:ext cx="286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02" name="Google Shape;1702;p21"/>
          <p:cNvSpPr txBox="1">
            <a:spLocks noGrp="1"/>
          </p:cNvSpPr>
          <p:nvPr>
            <p:ph type="subTitle" idx="5"/>
          </p:nvPr>
        </p:nvSpPr>
        <p:spPr>
          <a:xfrm>
            <a:off x="1522238" y="3753100"/>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3" name="Google Shape;1703;p21"/>
          <p:cNvSpPr txBox="1">
            <a:spLocks noGrp="1"/>
          </p:cNvSpPr>
          <p:nvPr>
            <p:ph type="title" idx="6"/>
          </p:nvPr>
        </p:nvSpPr>
        <p:spPr>
          <a:xfrm>
            <a:off x="5407418" y="3166575"/>
            <a:ext cx="286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04" name="Google Shape;1704;p21"/>
          <p:cNvSpPr txBox="1">
            <a:spLocks noGrp="1"/>
          </p:cNvSpPr>
          <p:nvPr>
            <p:ph type="subTitle" idx="7"/>
          </p:nvPr>
        </p:nvSpPr>
        <p:spPr>
          <a:xfrm>
            <a:off x="5407418" y="3753100"/>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5" name="Google Shape;1705;p21"/>
          <p:cNvSpPr txBox="1">
            <a:spLocks noGrp="1"/>
          </p:cNvSpPr>
          <p:nvPr>
            <p:ph type="title" idx="8"/>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706" name="Google Shape;1706;p21"/>
          <p:cNvGrpSpPr/>
          <p:nvPr/>
        </p:nvGrpSpPr>
        <p:grpSpPr>
          <a:xfrm>
            <a:off x="2389540" y="59425"/>
            <a:ext cx="6655287" cy="5022025"/>
            <a:chOff x="2389540" y="59425"/>
            <a:chExt cx="6655287" cy="5022025"/>
          </a:xfrm>
        </p:grpSpPr>
        <p:grpSp>
          <p:nvGrpSpPr>
            <p:cNvPr id="1707" name="Google Shape;1707;p21"/>
            <p:cNvGrpSpPr/>
            <p:nvPr/>
          </p:nvGrpSpPr>
          <p:grpSpPr>
            <a:xfrm flipH="1">
              <a:off x="2389540" y="59425"/>
              <a:ext cx="3610137" cy="5022025"/>
              <a:chOff x="-862921" y="59425"/>
              <a:chExt cx="3610137" cy="5022025"/>
            </a:xfrm>
          </p:grpSpPr>
          <p:sp>
            <p:nvSpPr>
              <p:cNvPr id="1708" name="Google Shape;1708;p21"/>
              <p:cNvSpPr/>
              <p:nvPr/>
            </p:nvSpPr>
            <p:spPr>
              <a:xfrm>
                <a:off x="2535951" y="48318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1"/>
              <p:cNvSpPr/>
              <p:nvPr/>
            </p:nvSpPr>
            <p:spPr>
              <a:xfrm>
                <a:off x="2509271" y="5942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1"/>
              <p:cNvSpPr/>
              <p:nvPr/>
            </p:nvSpPr>
            <p:spPr>
              <a:xfrm>
                <a:off x="-862921" y="86331"/>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1"/>
              <p:cNvSpPr/>
              <p:nvPr/>
            </p:nvSpPr>
            <p:spPr>
              <a:xfrm>
                <a:off x="298629" y="48965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2" name="Google Shape;1712;p21"/>
            <p:cNvSpPr/>
            <p:nvPr/>
          </p:nvSpPr>
          <p:spPr>
            <a:xfrm flipH="1">
              <a:off x="8780690" y="1022963"/>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1"/>
            <p:cNvSpPr/>
            <p:nvPr/>
          </p:nvSpPr>
          <p:spPr>
            <a:xfrm flipH="1">
              <a:off x="8780690" y="25527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1"/>
            <p:cNvSpPr/>
            <p:nvPr/>
          </p:nvSpPr>
          <p:spPr>
            <a:xfrm flipH="1">
              <a:off x="8104682" y="48477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1"/>
            <p:cNvSpPr/>
            <p:nvPr/>
          </p:nvSpPr>
          <p:spPr>
            <a:xfrm flipH="1">
              <a:off x="8860257" y="40825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1"/>
            <p:cNvSpPr/>
            <p:nvPr/>
          </p:nvSpPr>
          <p:spPr>
            <a:xfrm flipH="1">
              <a:off x="7059807" y="1029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1717"/>
        <p:cNvGrpSpPr/>
        <p:nvPr/>
      </p:nvGrpSpPr>
      <p:grpSpPr>
        <a:xfrm>
          <a:off x="0" y="0"/>
          <a:ext cx="0" cy="0"/>
          <a:chOff x="0" y="0"/>
          <a:chExt cx="0" cy="0"/>
        </a:xfrm>
      </p:grpSpPr>
      <p:grpSp>
        <p:nvGrpSpPr>
          <p:cNvPr id="1718" name="Google Shape;1718;p22"/>
          <p:cNvGrpSpPr/>
          <p:nvPr/>
        </p:nvGrpSpPr>
        <p:grpSpPr>
          <a:xfrm>
            <a:off x="-16500" y="-85550"/>
            <a:ext cx="9177000" cy="5314500"/>
            <a:chOff x="-16500" y="-85550"/>
            <a:chExt cx="9177000" cy="5314500"/>
          </a:xfrm>
        </p:grpSpPr>
        <p:grpSp>
          <p:nvGrpSpPr>
            <p:cNvPr id="1719" name="Google Shape;1719;p22"/>
            <p:cNvGrpSpPr/>
            <p:nvPr/>
          </p:nvGrpSpPr>
          <p:grpSpPr>
            <a:xfrm>
              <a:off x="-16500" y="-85550"/>
              <a:ext cx="9177000" cy="5314500"/>
              <a:chOff x="-16500" y="-85550"/>
              <a:chExt cx="9177000" cy="5314500"/>
            </a:xfrm>
          </p:grpSpPr>
          <p:grpSp>
            <p:nvGrpSpPr>
              <p:cNvPr id="1720" name="Google Shape;1720;p22"/>
              <p:cNvGrpSpPr/>
              <p:nvPr/>
            </p:nvGrpSpPr>
            <p:grpSpPr>
              <a:xfrm>
                <a:off x="-16500" y="155363"/>
                <a:ext cx="9177000" cy="4832775"/>
                <a:chOff x="-16500" y="155363"/>
                <a:chExt cx="9177000" cy="4832775"/>
              </a:xfrm>
            </p:grpSpPr>
            <p:cxnSp>
              <p:nvCxnSpPr>
                <p:cNvPr id="1721" name="Google Shape;1721;p22"/>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22" name="Google Shape;1722;p22"/>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23" name="Google Shape;1723;p22"/>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24" name="Google Shape;1724;p22"/>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25" name="Google Shape;1725;p22"/>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26" name="Google Shape;1726;p22"/>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27" name="Google Shape;1727;p22"/>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28" name="Google Shape;1728;p22"/>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29" name="Google Shape;1729;p22"/>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30" name="Google Shape;1730;p22"/>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31" name="Google Shape;1731;p22"/>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32" name="Google Shape;1732;p22"/>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733" name="Google Shape;1733;p22"/>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734" name="Google Shape;1734;p22"/>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35" name="Google Shape;1735;p22"/>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36" name="Google Shape;1736;p22"/>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37" name="Google Shape;1737;p22"/>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38" name="Google Shape;1738;p22"/>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39" name="Google Shape;1739;p22"/>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40" name="Google Shape;1740;p22"/>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41" name="Google Shape;1741;p22"/>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42" name="Google Shape;1742;p22"/>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43" name="Google Shape;1743;p22"/>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44" name="Google Shape;1744;p22"/>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45" name="Google Shape;1745;p22"/>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46" name="Google Shape;1746;p22"/>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47" name="Google Shape;1747;p22"/>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48" name="Google Shape;1748;p22"/>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49" name="Google Shape;1749;p22"/>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50" name="Google Shape;1750;p22"/>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51" name="Google Shape;1751;p22"/>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52" name="Google Shape;1752;p22"/>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753" name="Google Shape;1753;p22"/>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754" name="Google Shape;1754;p22"/>
            <p:cNvSpPr/>
            <p:nvPr/>
          </p:nvSpPr>
          <p:spPr>
            <a:xfrm>
              <a:off x="5224590" y="2583981"/>
              <a:ext cx="3919479" cy="2294904"/>
            </a:xfrm>
            <a:custGeom>
              <a:avLst/>
              <a:gdLst/>
              <a:ahLst/>
              <a:cxnLst/>
              <a:rect l="l" t="t" r="r" b="b"/>
              <a:pathLst>
                <a:path w="34954" h="20466" extrusionOk="0">
                  <a:moveTo>
                    <a:pt x="4312" y="0"/>
                  </a:moveTo>
                  <a:cubicBezTo>
                    <a:pt x="4157" y="0"/>
                    <a:pt x="4001" y="2"/>
                    <a:pt x="3845" y="4"/>
                  </a:cubicBezTo>
                  <a:cubicBezTo>
                    <a:pt x="3339" y="12"/>
                    <a:pt x="2832" y="14"/>
                    <a:pt x="2326" y="14"/>
                  </a:cubicBezTo>
                  <a:cubicBezTo>
                    <a:pt x="1636" y="14"/>
                    <a:pt x="947" y="10"/>
                    <a:pt x="259" y="10"/>
                  </a:cubicBezTo>
                  <a:lnTo>
                    <a:pt x="4" y="10"/>
                  </a:lnTo>
                  <a:cubicBezTo>
                    <a:pt x="4" y="10"/>
                    <a:pt x="4" y="14"/>
                    <a:pt x="1" y="14"/>
                  </a:cubicBezTo>
                  <a:cubicBezTo>
                    <a:pt x="474" y="376"/>
                    <a:pt x="722" y="823"/>
                    <a:pt x="1114" y="1195"/>
                  </a:cubicBezTo>
                  <a:cubicBezTo>
                    <a:pt x="1691" y="1740"/>
                    <a:pt x="2481" y="1952"/>
                    <a:pt x="3359" y="2007"/>
                  </a:cubicBezTo>
                  <a:cubicBezTo>
                    <a:pt x="4018" y="2046"/>
                    <a:pt x="4684" y="2043"/>
                    <a:pt x="5320" y="2190"/>
                  </a:cubicBezTo>
                  <a:cubicBezTo>
                    <a:pt x="6182" y="2389"/>
                    <a:pt x="6955" y="2725"/>
                    <a:pt x="7706" y="3101"/>
                  </a:cubicBezTo>
                  <a:cubicBezTo>
                    <a:pt x="8558" y="3525"/>
                    <a:pt x="9162" y="4122"/>
                    <a:pt x="9775" y="4716"/>
                  </a:cubicBezTo>
                  <a:cubicBezTo>
                    <a:pt x="10033" y="4968"/>
                    <a:pt x="10301" y="5212"/>
                    <a:pt x="10607" y="5434"/>
                  </a:cubicBezTo>
                  <a:cubicBezTo>
                    <a:pt x="11038" y="5741"/>
                    <a:pt x="11547" y="5861"/>
                    <a:pt x="12122" y="5872"/>
                  </a:cubicBezTo>
                  <a:cubicBezTo>
                    <a:pt x="12931" y="5884"/>
                    <a:pt x="13740" y="5917"/>
                    <a:pt x="14514" y="6110"/>
                  </a:cubicBezTo>
                  <a:cubicBezTo>
                    <a:pt x="15731" y="6417"/>
                    <a:pt x="16726" y="6958"/>
                    <a:pt x="17523" y="7729"/>
                  </a:cubicBezTo>
                  <a:cubicBezTo>
                    <a:pt x="18237" y="8420"/>
                    <a:pt x="18835" y="9164"/>
                    <a:pt x="19357" y="9948"/>
                  </a:cubicBezTo>
                  <a:cubicBezTo>
                    <a:pt x="19631" y="10365"/>
                    <a:pt x="19944" y="10767"/>
                    <a:pt x="20231" y="11175"/>
                  </a:cubicBezTo>
                  <a:cubicBezTo>
                    <a:pt x="20780" y="11958"/>
                    <a:pt x="21622" y="12471"/>
                    <a:pt x="22715" y="12754"/>
                  </a:cubicBezTo>
                  <a:cubicBezTo>
                    <a:pt x="22973" y="12823"/>
                    <a:pt x="23224" y="12908"/>
                    <a:pt x="23485" y="12966"/>
                  </a:cubicBezTo>
                  <a:cubicBezTo>
                    <a:pt x="24882" y="13270"/>
                    <a:pt x="25793" y="13962"/>
                    <a:pt x="26302" y="14974"/>
                  </a:cubicBezTo>
                  <a:cubicBezTo>
                    <a:pt x="26579" y="15525"/>
                    <a:pt x="26925" y="16051"/>
                    <a:pt x="27303" y="16560"/>
                  </a:cubicBezTo>
                  <a:cubicBezTo>
                    <a:pt x="27969" y="17454"/>
                    <a:pt x="28971" y="18090"/>
                    <a:pt x="30195" y="18494"/>
                  </a:cubicBezTo>
                  <a:cubicBezTo>
                    <a:pt x="31253" y="18844"/>
                    <a:pt x="32307" y="19190"/>
                    <a:pt x="33325" y="19604"/>
                  </a:cubicBezTo>
                  <a:cubicBezTo>
                    <a:pt x="33919" y="19842"/>
                    <a:pt x="34473" y="20117"/>
                    <a:pt x="34953" y="20466"/>
                  </a:cubicBezTo>
                  <a:lnTo>
                    <a:pt x="34953" y="10701"/>
                  </a:lnTo>
                  <a:cubicBezTo>
                    <a:pt x="34187" y="10447"/>
                    <a:pt x="33576" y="10032"/>
                    <a:pt x="33047" y="9540"/>
                  </a:cubicBezTo>
                  <a:cubicBezTo>
                    <a:pt x="32473" y="9005"/>
                    <a:pt x="31905" y="8466"/>
                    <a:pt x="31158" y="8058"/>
                  </a:cubicBezTo>
                  <a:cubicBezTo>
                    <a:pt x="30577" y="7741"/>
                    <a:pt x="29960" y="7470"/>
                    <a:pt x="29323" y="7226"/>
                  </a:cubicBezTo>
                  <a:cubicBezTo>
                    <a:pt x="28933" y="7074"/>
                    <a:pt x="28535" y="7010"/>
                    <a:pt x="28132" y="7010"/>
                  </a:cubicBezTo>
                  <a:cubicBezTo>
                    <a:pt x="27779" y="7010"/>
                    <a:pt x="27423" y="7059"/>
                    <a:pt x="27065" y="7141"/>
                  </a:cubicBezTo>
                  <a:cubicBezTo>
                    <a:pt x="26746" y="7213"/>
                    <a:pt x="26425" y="7274"/>
                    <a:pt x="26106" y="7350"/>
                  </a:cubicBezTo>
                  <a:cubicBezTo>
                    <a:pt x="25876" y="7404"/>
                    <a:pt x="25651" y="7430"/>
                    <a:pt x="25431" y="7430"/>
                  </a:cubicBezTo>
                  <a:cubicBezTo>
                    <a:pt x="25014" y="7430"/>
                    <a:pt x="24614" y="7335"/>
                    <a:pt x="24229" y="7154"/>
                  </a:cubicBezTo>
                  <a:cubicBezTo>
                    <a:pt x="23185" y="6664"/>
                    <a:pt x="22242" y="6093"/>
                    <a:pt x="21518" y="5333"/>
                  </a:cubicBezTo>
                  <a:cubicBezTo>
                    <a:pt x="20757" y="4537"/>
                    <a:pt x="19673" y="4191"/>
                    <a:pt x="18430" y="4054"/>
                  </a:cubicBezTo>
                  <a:cubicBezTo>
                    <a:pt x="18091" y="4017"/>
                    <a:pt x="17753" y="4004"/>
                    <a:pt x="17415" y="4004"/>
                  </a:cubicBezTo>
                  <a:cubicBezTo>
                    <a:pt x="16995" y="4004"/>
                    <a:pt x="16575" y="4025"/>
                    <a:pt x="16155" y="4051"/>
                  </a:cubicBezTo>
                  <a:cubicBezTo>
                    <a:pt x="16013" y="4059"/>
                    <a:pt x="15872" y="4063"/>
                    <a:pt x="15734" y="4063"/>
                  </a:cubicBezTo>
                  <a:cubicBezTo>
                    <a:pt x="14460" y="4063"/>
                    <a:pt x="13365" y="3701"/>
                    <a:pt x="12435" y="3003"/>
                  </a:cubicBezTo>
                  <a:cubicBezTo>
                    <a:pt x="12131" y="2775"/>
                    <a:pt x="11926" y="2494"/>
                    <a:pt x="11786" y="2190"/>
                  </a:cubicBezTo>
                  <a:cubicBezTo>
                    <a:pt x="11492" y="1564"/>
                    <a:pt x="10924" y="1133"/>
                    <a:pt x="10164" y="829"/>
                  </a:cubicBezTo>
                  <a:cubicBezTo>
                    <a:pt x="9341" y="503"/>
                    <a:pt x="8469" y="304"/>
                    <a:pt x="7552" y="190"/>
                  </a:cubicBezTo>
                  <a:cubicBezTo>
                    <a:pt x="6477" y="53"/>
                    <a:pt x="5398" y="0"/>
                    <a:pt x="4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2"/>
            <p:cNvSpPr/>
            <p:nvPr/>
          </p:nvSpPr>
          <p:spPr>
            <a:xfrm>
              <a:off x="5224590" y="256559"/>
              <a:ext cx="3919479" cy="2297146"/>
            </a:xfrm>
            <a:custGeom>
              <a:avLst/>
              <a:gdLst/>
              <a:ahLst/>
              <a:cxnLst/>
              <a:rect l="l" t="t" r="r" b="b"/>
              <a:pathLst>
                <a:path w="34954" h="20486" extrusionOk="0">
                  <a:moveTo>
                    <a:pt x="34953" y="0"/>
                  </a:moveTo>
                  <a:cubicBezTo>
                    <a:pt x="33762" y="856"/>
                    <a:pt x="32268" y="1322"/>
                    <a:pt x="30779" y="1779"/>
                  </a:cubicBezTo>
                  <a:cubicBezTo>
                    <a:pt x="29594" y="2141"/>
                    <a:pt x="28606" y="2673"/>
                    <a:pt x="27760" y="3378"/>
                  </a:cubicBezTo>
                  <a:cubicBezTo>
                    <a:pt x="27614" y="3499"/>
                    <a:pt x="27502" y="3639"/>
                    <a:pt x="27398" y="3780"/>
                  </a:cubicBezTo>
                  <a:cubicBezTo>
                    <a:pt x="26964" y="4376"/>
                    <a:pt x="26566" y="4987"/>
                    <a:pt x="26230" y="5623"/>
                  </a:cubicBezTo>
                  <a:cubicBezTo>
                    <a:pt x="25737" y="6550"/>
                    <a:pt x="24875" y="7180"/>
                    <a:pt x="23603" y="7477"/>
                  </a:cubicBezTo>
                  <a:cubicBezTo>
                    <a:pt x="23162" y="7581"/>
                    <a:pt x="22738" y="7718"/>
                    <a:pt x="22313" y="7846"/>
                  </a:cubicBezTo>
                  <a:cubicBezTo>
                    <a:pt x="21387" y="8123"/>
                    <a:pt x="20741" y="8629"/>
                    <a:pt x="20254" y="9269"/>
                  </a:cubicBezTo>
                  <a:cubicBezTo>
                    <a:pt x="19732" y="9957"/>
                    <a:pt x="19272" y="10672"/>
                    <a:pt x="18763" y="11364"/>
                  </a:cubicBezTo>
                  <a:cubicBezTo>
                    <a:pt x="18296" y="12001"/>
                    <a:pt x="17742" y="12588"/>
                    <a:pt x="17085" y="13120"/>
                  </a:cubicBezTo>
                  <a:cubicBezTo>
                    <a:pt x="15969" y="14030"/>
                    <a:pt x="14576" y="14497"/>
                    <a:pt x="12947" y="14572"/>
                  </a:cubicBezTo>
                  <a:cubicBezTo>
                    <a:pt x="12575" y="14588"/>
                    <a:pt x="12200" y="14605"/>
                    <a:pt x="11828" y="14624"/>
                  </a:cubicBezTo>
                  <a:cubicBezTo>
                    <a:pt x="11384" y="14644"/>
                    <a:pt x="11009" y="14781"/>
                    <a:pt x="10673" y="14996"/>
                  </a:cubicBezTo>
                  <a:cubicBezTo>
                    <a:pt x="10268" y="15260"/>
                    <a:pt x="9958" y="15584"/>
                    <a:pt x="9632" y="15897"/>
                  </a:cubicBezTo>
                  <a:cubicBezTo>
                    <a:pt x="9390" y="16129"/>
                    <a:pt x="9158" y="16364"/>
                    <a:pt x="8897" y="16579"/>
                  </a:cubicBezTo>
                  <a:cubicBezTo>
                    <a:pt x="7862" y="17421"/>
                    <a:pt x="6603" y="17992"/>
                    <a:pt x="5154" y="18315"/>
                  </a:cubicBezTo>
                  <a:cubicBezTo>
                    <a:pt x="4654" y="18426"/>
                    <a:pt x="4129" y="18440"/>
                    <a:pt x="3607" y="18455"/>
                  </a:cubicBezTo>
                  <a:cubicBezTo>
                    <a:pt x="2387" y="18488"/>
                    <a:pt x="1391" y="18818"/>
                    <a:pt x="765" y="19660"/>
                  </a:cubicBezTo>
                  <a:cubicBezTo>
                    <a:pt x="555" y="19937"/>
                    <a:pt x="327" y="20205"/>
                    <a:pt x="1" y="20460"/>
                  </a:cubicBezTo>
                  <a:cubicBezTo>
                    <a:pt x="4" y="20460"/>
                    <a:pt x="4" y="20463"/>
                    <a:pt x="7" y="20463"/>
                  </a:cubicBezTo>
                  <a:lnTo>
                    <a:pt x="190" y="20463"/>
                  </a:lnTo>
                  <a:cubicBezTo>
                    <a:pt x="1319" y="20465"/>
                    <a:pt x="2450" y="20485"/>
                    <a:pt x="3580" y="20485"/>
                  </a:cubicBezTo>
                  <a:cubicBezTo>
                    <a:pt x="4240" y="20485"/>
                    <a:pt x="4900" y="20478"/>
                    <a:pt x="5559" y="20456"/>
                  </a:cubicBezTo>
                  <a:cubicBezTo>
                    <a:pt x="7027" y="20407"/>
                    <a:pt x="8499" y="20264"/>
                    <a:pt x="9853" y="19764"/>
                  </a:cubicBezTo>
                  <a:cubicBezTo>
                    <a:pt x="10480" y="19532"/>
                    <a:pt x="11054" y="19255"/>
                    <a:pt x="11449" y="18801"/>
                  </a:cubicBezTo>
                  <a:cubicBezTo>
                    <a:pt x="11570" y="18664"/>
                    <a:pt x="11668" y="18511"/>
                    <a:pt x="11739" y="18354"/>
                  </a:cubicBezTo>
                  <a:cubicBezTo>
                    <a:pt x="12063" y="17656"/>
                    <a:pt x="12709" y="17186"/>
                    <a:pt x="13544" y="16837"/>
                  </a:cubicBezTo>
                  <a:cubicBezTo>
                    <a:pt x="14237" y="16547"/>
                    <a:pt x="14964" y="16414"/>
                    <a:pt x="15728" y="16414"/>
                  </a:cubicBezTo>
                  <a:cubicBezTo>
                    <a:pt x="15893" y="16414"/>
                    <a:pt x="16059" y="16420"/>
                    <a:pt x="16227" y="16432"/>
                  </a:cubicBezTo>
                  <a:cubicBezTo>
                    <a:pt x="16589" y="16457"/>
                    <a:pt x="16950" y="16472"/>
                    <a:pt x="17311" y="16472"/>
                  </a:cubicBezTo>
                  <a:cubicBezTo>
                    <a:pt x="18000" y="16472"/>
                    <a:pt x="18686" y="16417"/>
                    <a:pt x="19364" y="16269"/>
                  </a:cubicBezTo>
                  <a:cubicBezTo>
                    <a:pt x="20304" y="16063"/>
                    <a:pt x="21037" y="15652"/>
                    <a:pt x="21605" y="15061"/>
                  </a:cubicBezTo>
                  <a:cubicBezTo>
                    <a:pt x="22310" y="14324"/>
                    <a:pt x="23241" y="13789"/>
                    <a:pt x="24242" y="13316"/>
                  </a:cubicBezTo>
                  <a:cubicBezTo>
                    <a:pt x="24624" y="13135"/>
                    <a:pt x="25018" y="13044"/>
                    <a:pt x="25430" y="13044"/>
                  </a:cubicBezTo>
                  <a:cubicBezTo>
                    <a:pt x="25655" y="13044"/>
                    <a:pt x="25886" y="13072"/>
                    <a:pt x="26122" y="13126"/>
                  </a:cubicBezTo>
                  <a:cubicBezTo>
                    <a:pt x="26589" y="13231"/>
                    <a:pt x="27055" y="13338"/>
                    <a:pt x="27532" y="13413"/>
                  </a:cubicBezTo>
                  <a:cubicBezTo>
                    <a:pt x="27740" y="13447"/>
                    <a:pt x="27946" y="13465"/>
                    <a:pt x="28149" y="13465"/>
                  </a:cubicBezTo>
                  <a:cubicBezTo>
                    <a:pt x="28555" y="13465"/>
                    <a:pt x="28948" y="13395"/>
                    <a:pt x="29320" y="13247"/>
                  </a:cubicBezTo>
                  <a:cubicBezTo>
                    <a:pt x="30273" y="12868"/>
                    <a:pt x="31216" y="12474"/>
                    <a:pt x="31974" y="11880"/>
                  </a:cubicBezTo>
                  <a:cubicBezTo>
                    <a:pt x="32434" y="11517"/>
                    <a:pt x="32832" y="11116"/>
                    <a:pt x="33269" y="10740"/>
                  </a:cubicBezTo>
                  <a:cubicBezTo>
                    <a:pt x="33746" y="10326"/>
                    <a:pt x="34294" y="9990"/>
                    <a:pt x="34953" y="9775"/>
                  </a:cubicBezTo>
                  <a:lnTo>
                    <a:pt x="349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2"/>
            <p:cNvSpPr/>
            <p:nvPr/>
          </p:nvSpPr>
          <p:spPr>
            <a:xfrm>
              <a:off x="0" y="2583981"/>
              <a:ext cx="3912751" cy="2290194"/>
            </a:xfrm>
            <a:custGeom>
              <a:avLst/>
              <a:gdLst/>
              <a:ahLst/>
              <a:cxnLst/>
              <a:rect l="l" t="t" r="r" b="b"/>
              <a:pathLst>
                <a:path w="34894" h="20424" extrusionOk="0">
                  <a:moveTo>
                    <a:pt x="30568" y="1"/>
                  </a:moveTo>
                  <a:cubicBezTo>
                    <a:pt x="29481" y="1"/>
                    <a:pt x="28405" y="55"/>
                    <a:pt x="27329" y="190"/>
                  </a:cubicBezTo>
                  <a:cubicBezTo>
                    <a:pt x="26392" y="307"/>
                    <a:pt x="25502" y="513"/>
                    <a:pt x="24666" y="856"/>
                  </a:cubicBezTo>
                  <a:cubicBezTo>
                    <a:pt x="23951" y="1153"/>
                    <a:pt x="23410" y="1564"/>
                    <a:pt x="23129" y="2157"/>
                  </a:cubicBezTo>
                  <a:cubicBezTo>
                    <a:pt x="22979" y="2474"/>
                    <a:pt x="22770" y="2771"/>
                    <a:pt x="22450" y="3010"/>
                  </a:cubicBezTo>
                  <a:cubicBezTo>
                    <a:pt x="21520" y="3703"/>
                    <a:pt x="20425" y="4063"/>
                    <a:pt x="19156" y="4063"/>
                  </a:cubicBezTo>
                  <a:cubicBezTo>
                    <a:pt x="19021" y="4063"/>
                    <a:pt x="18885" y="4059"/>
                    <a:pt x="18746" y="4051"/>
                  </a:cubicBezTo>
                  <a:cubicBezTo>
                    <a:pt x="18330" y="4025"/>
                    <a:pt x="17914" y="4004"/>
                    <a:pt x="17497" y="4004"/>
                  </a:cubicBezTo>
                  <a:cubicBezTo>
                    <a:pt x="17162" y="4004"/>
                    <a:pt x="16827" y="4017"/>
                    <a:pt x="16491" y="4054"/>
                  </a:cubicBezTo>
                  <a:cubicBezTo>
                    <a:pt x="15231" y="4188"/>
                    <a:pt x="14135" y="4537"/>
                    <a:pt x="13368" y="5343"/>
                  </a:cubicBezTo>
                  <a:cubicBezTo>
                    <a:pt x="12650" y="6093"/>
                    <a:pt x="11717" y="6658"/>
                    <a:pt x="10688" y="7144"/>
                  </a:cubicBezTo>
                  <a:cubicBezTo>
                    <a:pt x="10292" y="7331"/>
                    <a:pt x="9884" y="7430"/>
                    <a:pt x="9458" y="7430"/>
                  </a:cubicBezTo>
                  <a:cubicBezTo>
                    <a:pt x="9235" y="7430"/>
                    <a:pt x="9007" y="7402"/>
                    <a:pt x="8773" y="7347"/>
                  </a:cubicBezTo>
                  <a:cubicBezTo>
                    <a:pt x="8509" y="7285"/>
                    <a:pt x="8234" y="7235"/>
                    <a:pt x="7970" y="7167"/>
                  </a:cubicBezTo>
                  <a:cubicBezTo>
                    <a:pt x="7579" y="7066"/>
                    <a:pt x="7197" y="7015"/>
                    <a:pt x="6824" y="7015"/>
                  </a:cubicBezTo>
                  <a:cubicBezTo>
                    <a:pt x="6190" y="7015"/>
                    <a:pt x="5581" y="7163"/>
                    <a:pt x="4996" y="7461"/>
                  </a:cubicBezTo>
                  <a:cubicBezTo>
                    <a:pt x="4758" y="7581"/>
                    <a:pt x="4504" y="7683"/>
                    <a:pt x="4256" y="7794"/>
                  </a:cubicBezTo>
                  <a:cubicBezTo>
                    <a:pt x="3685" y="8055"/>
                    <a:pt x="3172" y="8371"/>
                    <a:pt x="2732" y="8750"/>
                  </a:cubicBezTo>
                  <a:cubicBezTo>
                    <a:pt x="2363" y="9070"/>
                    <a:pt x="2011" y="9399"/>
                    <a:pt x="1642" y="9719"/>
                  </a:cubicBezTo>
                  <a:cubicBezTo>
                    <a:pt x="1175" y="10127"/>
                    <a:pt x="643" y="10460"/>
                    <a:pt x="0" y="10678"/>
                  </a:cubicBezTo>
                  <a:lnTo>
                    <a:pt x="0" y="10734"/>
                  </a:lnTo>
                  <a:lnTo>
                    <a:pt x="0" y="20352"/>
                  </a:lnTo>
                  <a:lnTo>
                    <a:pt x="0" y="20424"/>
                  </a:lnTo>
                  <a:cubicBezTo>
                    <a:pt x="473" y="20088"/>
                    <a:pt x="1018" y="19826"/>
                    <a:pt x="1593" y="19595"/>
                  </a:cubicBezTo>
                  <a:cubicBezTo>
                    <a:pt x="2598" y="19184"/>
                    <a:pt x="3645" y="18847"/>
                    <a:pt x="4687" y="18498"/>
                  </a:cubicBezTo>
                  <a:cubicBezTo>
                    <a:pt x="5972" y="18068"/>
                    <a:pt x="7013" y="17398"/>
                    <a:pt x="7683" y="16435"/>
                  </a:cubicBezTo>
                  <a:cubicBezTo>
                    <a:pt x="8032" y="15933"/>
                    <a:pt x="8358" y="15427"/>
                    <a:pt x="8635" y="14899"/>
                  </a:cubicBezTo>
                  <a:cubicBezTo>
                    <a:pt x="9122" y="13975"/>
                    <a:pt x="9951" y="13319"/>
                    <a:pt x="11227" y="13012"/>
                  </a:cubicBezTo>
                  <a:cubicBezTo>
                    <a:pt x="11537" y="12937"/>
                    <a:pt x="11840" y="12839"/>
                    <a:pt x="12151" y="12764"/>
                  </a:cubicBezTo>
                  <a:cubicBezTo>
                    <a:pt x="13322" y="12467"/>
                    <a:pt x="14184" y="11900"/>
                    <a:pt x="14745" y="11064"/>
                  </a:cubicBezTo>
                  <a:cubicBezTo>
                    <a:pt x="14918" y="10806"/>
                    <a:pt x="15114" y="10561"/>
                    <a:pt x="15290" y="10303"/>
                  </a:cubicBezTo>
                  <a:cubicBezTo>
                    <a:pt x="15871" y="9461"/>
                    <a:pt x="16459" y="8622"/>
                    <a:pt x="17228" y="7862"/>
                  </a:cubicBezTo>
                  <a:cubicBezTo>
                    <a:pt x="18025" y="7072"/>
                    <a:pt x="19004" y="6482"/>
                    <a:pt x="20238" y="6146"/>
                  </a:cubicBezTo>
                  <a:cubicBezTo>
                    <a:pt x="21053" y="5923"/>
                    <a:pt x="21908" y="5888"/>
                    <a:pt x="22764" y="5872"/>
                  </a:cubicBezTo>
                  <a:cubicBezTo>
                    <a:pt x="23344" y="5861"/>
                    <a:pt x="23860" y="5741"/>
                    <a:pt x="24294" y="5428"/>
                  </a:cubicBezTo>
                  <a:cubicBezTo>
                    <a:pt x="24604" y="5206"/>
                    <a:pt x="24868" y="4961"/>
                    <a:pt x="25126" y="4709"/>
                  </a:cubicBezTo>
                  <a:cubicBezTo>
                    <a:pt x="25740" y="4116"/>
                    <a:pt x="26353" y="3528"/>
                    <a:pt x="27195" y="3094"/>
                  </a:cubicBezTo>
                  <a:cubicBezTo>
                    <a:pt x="28462" y="2442"/>
                    <a:pt x="29806" y="2020"/>
                    <a:pt x="31366" y="2011"/>
                  </a:cubicBezTo>
                  <a:cubicBezTo>
                    <a:pt x="32443" y="2004"/>
                    <a:pt x="33377" y="1704"/>
                    <a:pt x="33990" y="979"/>
                  </a:cubicBezTo>
                  <a:cubicBezTo>
                    <a:pt x="34264" y="653"/>
                    <a:pt x="34512" y="314"/>
                    <a:pt x="34894" y="10"/>
                  </a:cubicBezTo>
                  <a:lnTo>
                    <a:pt x="34642" y="10"/>
                  </a:lnTo>
                  <a:cubicBezTo>
                    <a:pt x="33947" y="10"/>
                    <a:pt x="33250" y="14"/>
                    <a:pt x="32553" y="14"/>
                  </a:cubicBezTo>
                  <a:cubicBezTo>
                    <a:pt x="32041" y="14"/>
                    <a:pt x="31528" y="12"/>
                    <a:pt x="31017" y="4"/>
                  </a:cubicBezTo>
                  <a:cubicBezTo>
                    <a:pt x="30867" y="2"/>
                    <a:pt x="30718" y="1"/>
                    <a:pt x="30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2"/>
            <p:cNvSpPr/>
            <p:nvPr/>
          </p:nvSpPr>
          <p:spPr>
            <a:xfrm>
              <a:off x="0" y="263175"/>
              <a:ext cx="3909836" cy="2290531"/>
            </a:xfrm>
            <a:custGeom>
              <a:avLst/>
              <a:gdLst/>
              <a:ahLst/>
              <a:cxnLst/>
              <a:rect l="l" t="t" r="r" b="b"/>
              <a:pathLst>
                <a:path w="34868" h="20427" extrusionOk="0">
                  <a:moveTo>
                    <a:pt x="0" y="0"/>
                  </a:moveTo>
                  <a:lnTo>
                    <a:pt x="0" y="56"/>
                  </a:lnTo>
                  <a:lnTo>
                    <a:pt x="0" y="9683"/>
                  </a:lnTo>
                  <a:lnTo>
                    <a:pt x="0" y="9735"/>
                  </a:lnTo>
                  <a:cubicBezTo>
                    <a:pt x="643" y="9954"/>
                    <a:pt x="1175" y="10290"/>
                    <a:pt x="1642" y="10695"/>
                  </a:cubicBezTo>
                  <a:cubicBezTo>
                    <a:pt x="2059" y="11057"/>
                    <a:pt x="2442" y="11439"/>
                    <a:pt x="2879" y="11791"/>
                  </a:cubicBezTo>
                  <a:cubicBezTo>
                    <a:pt x="3642" y="12398"/>
                    <a:pt x="4595" y="12796"/>
                    <a:pt x="5558" y="13181"/>
                  </a:cubicBezTo>
                  <a:cubicBezTo>
                    <a:pt x="5938" y="13334"/>
                    <a:pt x="6337" y="13405"/>
                    <a:pt x="6749" y="13405"/>
                  </a:cubicBezTo>
                  <a:cubicBezTo>
                    <a:pt x="6953" y="13405"/>
                    <a:pt x="7160" y="13388"/>
                    <a:pt x="7370" y="13354"/>
                  </a:cubicBezTo>
                  <a:cubicBezTo>
                    <a:pt x="7807" y="13282"/>
                    <a:pt x="8238" y="13195"/>
                    <a:pt x="8662" y="13090"/>
                  </a:cubicBezTo>
                  <a:cubicBezTo>
                    <a:pt x="8932" y="13022"/>
                    <a:pt x="9196" y="12988"/>
                    <a:pt x="9453" y="12988"/>
                  </a:cubicBezTo>
                  <a:cubicBezTo>
                    <a:pt x="9899" y="12988"/>
                    <a:pt x="10327" y="13090"/>
                    <a:pt x="10744" y="13296"/>
                  </a:cubicBezTo>
                  <a:cubicBezTo>
                    <a:pt x="11710" y="13769"/>
                    <a:pt x="12610" y="14291"/>
                    <a:pt x="13293" y="15006"/>
                  </a:cubicBezTo>
                  <a:cubicBezTo>
                    <a:pt x="13910" y="15655"/>
                    <a:pt x="14738" y="16070"/>
                    <a:pt x="15766" y="16259"/>
                  </a:cubicBezTo>
                  <a:cubicBezTo>
                    <a:pt x="16371" y="16369"/>
                    <a:pt x="16978" y="16411"/>
                    <a:pt x="17588" y="16411"/>
                  </a:cubicBezTo>
                  <a:cubicBezTo>
                    <a:pt x="17949" y="16411"/>
                    <a:pt x="18311" y="16396"/>
                    <a:pt x="18674" y="16373"/>
                  </a:cubicBezTo>
                  <a:cubicBezTo>
                    <a:pt x="18843" y="16362"/>
                    <a:pt x="19011" y="16356"/>
                    <a:pt x="19177" y="16356"/>
                  </a:cubicBezTo>
                  <a:cubicBezTo>
                    <a:pt x="19817" y="16356"/>
                    <a:pt x="20436" y="16445"/>
                    <a:pt x="21033" y="16657"/>
                  </a:cubicBezTo>
                  <a:cubicBezTo>
                    <a:pt x="22036" y="17013"/>
                    <a:pt x="22812" y="17525"/>
                    <a:pt x="23181" y="18345"/>
                  </a:cubicBezTo>
                  <a:cubicBezTo>
                    <a:pt x="23217" y="18429"/>
                    <a:pt x="23273" y="18511"/>
                    <a:pt x="23328" y="18592"/>
                  </a:cubicBezTo>
                  <a:cubicBezTo>
                    <a:pt x="23710" y="19134"/>
                    <a:pt x="24343" y="19447"/>
                    <a:pt x="25044" y="19705"/>
                  </a:cubicBezTo>
                  <a:cubicBezTo>
                    <a:pt x="26403" y="20208"/>
                    <a:pt x="27874" y="20348"/>
                    <a:pt x="29343" y="20397"/>
                  </a:cubicBezTo>
                  <a:cubicBezTo>
                    <a:pt x="30004" y="20419"/>
                    <a:pt x="30666" y="20426"/>
                    <a:pt x="31329" y="20426"/>
                  </a:cubicBezTo>
                  <a:cubicBezTo>
                    <a:pt x="32463" y="20426"/>
                    <a:pt x="33599" y="20406"/>
                    <a:pt x="34734" y="20404"/>
                  </a:cubicBezTo>
                  <a:cubicBezTo>
                    <a:pt x="34753" y="20404"/>
                    <a:pt x="34774" y="20407"/>
                    <a:pt x="34795" y="20407"/>
                  </a:cubicBezTo>
                  <a:cubicBezTo>
                    <a:pt x="34820" y="20407"/>
                    <a:pt x="34845" y="20402"/>
                    <a:pt x="34868" y="20381"/>
                  </a:cubicBezTo>
                  <a:cubicBezTo>
                    <a:pt x="34535" y="20123"/>
                    <a:pt x="34300" y="19810"/>
                    <a:pt x="34049" y="19506"/>
                  </a:cubicBezTo>
                  <a:cubicBezTo>
                    <a:pt x="33889" y="19317"/>
                    <a:pt x="33716" y="19137"/>
                    <a:pt x="33494" y="18988"/>
                  </a:cubicBezTo>
                  <a:cubicBezTo>
                    <a:pt x="32874" y="18569"/>
                    <a:pt x="32123" y="18426"/>
                    <a:pt x="31317" y="18396"/>
                  </a:cubicBezTo>
                  <a:cubicBezTo>
                    <a:pt x="30723" y="18374"/>
                    <a:pt x="30123" y="18364"/>
                    <a:pt x="29558" y="18220"/>
                  </a:cubicBezTo>
                  <a:cubicBezTo>
                    <a:pt x="27985" y="17816"/>
                    <a:pt x="26624" y="17167"/>
                    <a:pt x="25590" y="16158"/>
                  </a:cubicBezTo>
                  <a:cubicBezTo>
                    <a:pt x="25159" y="15737"/>
                    <a:pt x="24767" y="15293"/>
                    <a:pt x="24229" y="14944"/>
                  </a:cubicBezTo>
                  <a:cubicBezTo>
                    <a:pt x="23886" y="14722"/>
                    <a:pt x="23508" y="14591"/>
                    <a:pt x="23057" y="14562"/>
                  </a:cubicBezTo>
                  <a:cubicBezTo>
                    <a:pt x="22512" y="14523"/>
                    <a:pt x="21964" y="14526"/>
                    <a:pt x="21419" y="14477"/>
                  </a:cubicBezTo>
                  <a:cubicBezTo>
                    <a:pt x="20231" y="14363"/>
                    <a:pt x="19183" y="14004"/>
                    <a:pt x="18289" y="13416"/>
                  </a:cubicBezTo>
                  <a:cubicBezTo>
                    <a:pt x="17346" y="12796"/>
                    <a:pt x="16651" y="12017"/>
                    <a:pt x="16047" y="11194"/>
                  </a:cubicBezTo>
                  <a:cubicBezTo>
                    <a:pt x="15567" y="10535"/>
                    <a:pt x="15133" y="9856"/>
                    <a:pt x="14630" y="9203"/>
                  </a:cubicBezTo>
                  <a:cubicBezTo>
                    <a:pt x="14229" y="8681"/>
                    <a:pt x="13740" y="8218"/>
                    <a:pt x="13005" y="7940"/>
                  </a:cubicBezTo>
                  <a:cubicBezTo>
                    <a:pt x="12523" y="7757"/>
                    <a:pt x="12026" y="7591"/>
                    <a:pt x="11508" y="7477"/>
                  </a:cubicBezTo>
                  <a:cubicBezTo>
                    <a:pt x="10131" y="7180"/>
                    <a:pt x="9164" y="6540"/>
                    <a:pt x="8639" y="5528"/>
                  </a:cubicBezTo>
                  <a:cubicBezTo>
                    <a:pt x="8381" y="5036"/>
                    <a:pt x="8071" y="4559"/>
                    <a:pt x="7757" y="4086"/>
                  </a:cubicBezTo>
                  <a:cubicBezTo>
                    <a:pt x="7069" y="3049"/>
                    <a:pt x="5966" y="2350"/>
                    <a:pt x="4595" y="1883"/>
                  </a:cubicBezTo>
                  <a:cubicBezTo>
                    <a:pt x="3930" y="1654"/>
                    <a:pt x="3234" y="1472"/>
                    <a:pt x="2585" y="1211"/>
                  </a:cubicBezTo>
                  <a:cubicBezTo>
                    <a:pt x="1687" y="852"/>
                    <a:pt x="744" y="53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2"/>
            <p:cNvSpPr/>
            <p:nvPr/>
          </p:nvSpPr>
          <p:spPr>
            <a:xfrm>
              <a:off x="4848385" y="2581066"/>
              <a:ext cx="4295684" cy="2562452"/>
            </a:xfrm>
            <a:custGeom>
              <a:avLst/>
              <a:gdLst/>
              <a:ahLst/>
              <a:cxnLst/>
              <a:rect l="l" t="t" r="r" b="b"/>
              <a:pathLst>
                <a:path w="38309" h="22852" extrusionOk="0">
                  <a:moveTo>
                    <a:pt x="2235" y="1"/>
                  </a:moveTo>
                  <a:cubicBezTo>
                    <a:pt x="2171" y="1"/>
                    <a:pt x="2106" y="3"/>
                    <a:pt x="2041" y="7"/>
                  </a:cubicBezTo>
                  <a:cubicBezTo>
                    <a:pt x="1590" y="31"/>
                    <a:pt x="1144" y="68"/>
                    <a:pt x="693" y="68"/>
                  </a:cubicBezTo>
                  <a:cubicBezTo>
                    <a:pt x="595" y="68"/>
                    <a:pt x="497" y="67"/>
                    <a:pt x="399" y="62"/>
                  </a:cubicBezTo>
                  <a:cubicBezTo>
                    <a:pt x="333" y="59"/>
                    <a:pt x="268" y="55"/>
                    <a:pt x="200" y="52"/>
                  </a:cubicBezTo>
                  <a:lnTo>
                    <a:pt x="1" y="52"/>
                  </a:lnTo>
                  <a:cubicBezTo>
                    <a:pt x="823" y="424"/>
                    <a:pt x="1407" y="927"/>
                    <a:pt x="1815" y="1551"/>
                  </a:cubicBezTo>
                  <a:cubicBezTo>
                    <a:pt x="2207" y="2147"/>
                    <a:pt x="2729" y="2664"/>
                    <a:pt x="3418" y="3084"/>
                  </a:cubicBezTo>
                  <a:cubicBezTo>
                    <a:pt x="3686" y="3247"/>
                    <a:pt x="3983" y="3352"/>
                    <a:pt x="4322" y="3384"/>
                  </a:cubicBezTo>
                  <a:cubicBezTo>
                    <a:pt x="4730" y="3427"/>
                    <a:pt x="5141" y="3456"/>
                    <a:pt x="5549" y="3521"/>
                  </a:cubicBezTo>
                  <a:cubicBezTo>
                    <a:pt x="6610" y="3682"/>
                    <a:pt x="7559" y="4050"/>
                    <a:pt x="8503" y="4429"/>
                  </a:cubicBezTo>
                  <a:cubicBezTo>
                    <a:pt x="8992" y="4628"/>
                    <a:pt x="9399" y="4899"/>
                    <a:pt x="9736" y="5235"/>
                  </a:cubicBezTo>
                  <a:cubicBezTo>
                    <a:pt x="10108" y="5610"/>
                    <a:pt x="10447" y="5999"/>
                    <a:pt x="10692" y="6426"/>
                  </a:cubicBezTo>
                  <a:cubicBezTo>
                    <a:pt x="11127" y="7183"/>
                    <a:pt x="11743" y="7842"/>
                    <a:pt x="12484" y="8443"/>
                  </a:cubicBezTo>
                  <a:cubicBezTo>
                    <a:pt x="12814" y="8710"/>
                    <a:pt x="13202" y="8874"/>
                    <a:pt x="13692" y="8887"/>
                  </a:cubicBezTo>
                  <a:cubicBezTo>
                    <a:pt x="13891" y="8890"/>
                    <a:pt x="14093" y="8897"/>
                    <a:pt x="14292" y="8910"/>
                  </a:cubicBezTo>
                  <a:cubicBezTo>
                    <a:pt x="15326" y="8969"/>
                    <a:pt x="16175" y="9266"/>
                    <a:pt x="16661" y="10010"/>
                  </a:cubicBezTo>
                  <a:cubicBezTo>
                    <a:pt x="16899" y="10368"/>
                    <a:pt x="17125" y="10737"/>
                    <a:pt x="17366" y="11096"/>
                  </a:cubicBezTo>
                  <a:cubicBezTo>
                    <a:pt x="17559" y="11387"/>
                    <a:pt x="17693" y="11694"/>
                    <a:pt x="17794" y="12007"/>
                  </a:cubicBezTo>
                  <a:cubicBezTo>
                    <a:pt x="17964" y="12529"/>
                    <a:pt x="18022" y="13064"/>
                    <a:pt x="18191" y="13586"/>
                  </a:cubicBezTo>
                  <a:cubicBezTo>
                    <a:pt x="18528" y="14611"/>
                    <a:pt x="19327" y="15319"/>
                    <a:pt x="20656" y="15666"/>
                  </a:cubicBezTo>
                  <a:cubicBezTo>
                    <a:pt x="21230" y="15815"/>
                    <a:pt x="21791" y="15988"/>
                    <a:pt x="22356" y="16155"/>
                  </a:cubicBezTo>
                  <a:cubicBezTo>
                    <a:pt x="23942" y="16625"/>
                    <a:pt x="25022" y="17463"/>
                    <a:pt x="25574" y="18690"/>
                  </a:cubicBezTo>
                  <a:cubicBezTo>
                    <a:pt x="26070" y="19787"/>
                    <a:pt x="26807" y="20779"/>
                    <a:pt x="27777" y="21680"/>
                  </a:cubicBezTo>
                  <a:cubicBezTo>
                    <a:pt x="28295" y="22159"/>
                    <a:pt x="28893" y="22548"/>
                    <a:pt x="29581" y="22852"/>
                  </a:cubicBezTo>
                  <a:lnTo>
                    <a:pt x="38308" y="22852"/>
                  </a:lnTo>
                  <a:lnTo>
                    <a:pt x="38308" y="20887"/>
                  </a:lnTo>
                  <a:lnTo>
                    <a:pt x="38308" y="20819"/>
                  </a:lnTo>
                  <a:cubicBezTo>
                    <a:pt x="38109" y="20649"/>
                    <a:pt x="37914" y="20483"/>
                    <a:pt x="37668" y="20352"/>
                  </a:cubicBezTo>
                  <a:cubicBezTo>
                    <a:pt x="36608" y="19790"/>
                    <a:pt x="35453" y="19359"/>
                    <a:pt x="34264" y="18987"/>
                  </a:cubicBezTo>
                  <a:cubicBezTo>
                    <a:pt x="33465" y="18736"/>
                    <a:pt x="32669" y="18495"/>
                    <a:pt x="32006" y="18061"/>
                  </a:cubicBezTo>
                  <a:cubicBezTo>
                    <a:pt x="31399" y="17663"/>
                    <a:pt x="30789" y="17271"/>
                    <a:pt x="30417" y="16713"/>
                  </a:cubicBezTo>
                  <a:cubicBezTo>
                    <a:pt x="30051" y="16168"/>
                    <a:pt x="29670" y="15630"/>
                    <a:pt x="29376" y="15055"/>
                  </a:cubicBezTo>
                  <a:cubicBezTo>
                    <a:pt x="28929" y="14180"/>
                    <a:pt x="28162" y="13544"/>
                    <a:pt x="26954" y="13250"/>
                  </a:cubicBezTo>
                  <a:cubicBezTo>
                    <a:pt x="26599" y="13162"/>
                    <a:pt x="26253" y="13057"/>
                    <a:pt x="25900" y="12963"/>
                  </a:cubicBezTo>
                  <a:cubicBezTo>
                    <a:pt x="24807" y="12673"/>
                    <a:pt x="23958" y="12153"/>
                    <a:pt x="23394" y="11377"/>
                  </a:cubicBezTo>
                  <a:cubicBezTo>
                    <a:pt x="23094" y="10966"/>
                    <a:pt x="22777" y="10561"/>
                    <a:pt x="22499" y="10140"/>
                  </a:cubicBezTo>
                  <a:cubicBezTo>
                    <a:pt x="21971" y="9344"/>
                    <a:pt x="21374" y="8580"/>
                    <a:pt x="20643" y="7878"/>
                  </a:cubicBezTo>
                  <a:cubicBezTo>
                    <a:pt x="19860" y="7128"/>
                    <a:pt x="18881" y="6603"/>
                    <a:pt x="17679" y="6321"/>
                  </a:cubicBezTo>
                  <a:cubicBezTo>
                    <a:pt x="17067" y="6180"/>
                    <a:pt x="16429" y="6121"/>
                    <a:pt x="15789" y="6121"/>
                  </a:cubicBezTo>
                  <a:cubicBezTo>
                    <a:pt x="15741" y="6121"/>
                    <a:pt x="15692" y="6122"/>
                    <a:pt x="15643" y="6122"/>
                  </a:cubicBezTo>
                  <a:cubicBezTo>
                    <a:pt x="15625" y="6123"/>
                    <a:pt x="15608" y="6123"/>
                    <a:pt x="15590" y="6123"/>
                  </a:cubicBezTo>
                  <a:cubicBezTo>
                    <a:pt x="14714" y="6123"/>
                    <a:pt x="13997" y="5871"/>
                    <a:pt x="13427" y="5362"/>
                  </a:cubicBezTo>
                  <a:cubicBezTo>
                    <a:pt x="13290" y="5238"/>
                    <a:pt x="13150" y="5114"/>
                    <a:pt x="13019" y="4987"/>
                  </a:cubicBezTo>
                  <a:cubicBezTo>
                    <a:pt x="12660" y="4641"/>
                    <a:pt x="12330" y="4272"/>
                    <a:pt x="11913" y="3965"/>
                  </a:cubicBezTo>
                  <a:cubicBezTo>
                    <a:pt x="10496" y="2924"/>
                    <a:pt x="8858" y="2268"/>
                    <a:pt x="6822" y="2249"/>
                  </a:cubicBezTo>
                  <a:cubicBezTo>
                    <a:pt x="5572" y="2236"/>
                    <a:pt x="4554" y="1841"/>
                    <a:pt x="3904" y="986"/>
                  </a:cubicBezTo>
                  <a:cubicBezTo>
                    <a:pt x="3744" y="777"/>
                    <a:pt x="3571" y="572"/>
                    <a:pt x="3372" y="382"/>
                  </a:cubicBezTo>
                  <a:cubicBezTo>
                    <a:pt x="3258" y="268"/>
                    <a:pt x="3134" y="153"/>
                    <a:pt x="2957" y="102"/>
                  </a:cubicBezTo>
                  <a:cubicBezTo>
                    <a:pt x="2724" y="31"/>
                    <a:pt x="2482" y="1"/>
                    <a:pt x="2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2"/>
            <p:cNvSpPr/>
            <p:nvPr/>
          </p:nvSpPr>
          <p:spPr>
            <a:xfrm>
              <a:off x="0" y="0"/>
              <a:ext cx="4292320" cy="2555275"/>
            </a:xfrm>
            <a:custGeom>
              <a:avLst/>
              <a:gdLst/>
              <a:ahLst/>
              <a:cxnLst/>
              <a:rect l="l" t="t" r="r" b="b"/>
              <a:pathLst>
                <a:path w="38279" h="22788" extrusionOk="0">
                  <a:moveTo>
                    <a:pt x="0" y="1"/>
                  </a:moveTo>
                  <a:lnTo>
                    <a:pt x="0" y="1949"/>
                  </a:lnTo>
                  <a:lnTo>
                    <a:pt x="0" y="2034"/>
                  </a:lnTo>
                  <a:cubicBezTo>
                    <a:pt x="607" y="2513"/>
                    <a:pt x="1368" y="2837"/>
                    <a:pt x="2148" y="3147"/>
                  </a:cubicBezTo>
                  <a:cubicBezTo>
                    <a:pt x="3006" y="3483"/>
                    <a:pt x="3904" y="3757"/>
                    <a:pt x="4781" y="4057"/>
                  </a:cubicBezTo>
                  <a:cubicBezTo>
                    <a:pt x="6129" y="4514"/>
                    <a:pt x="7222" y="5209"/>
                    <a:pt x="7927" y="6214"/>
                  </a:cubicBezTo>
                  <a:cubicBezTo>
                    <a:pt x="8290" y="6730"/>
                    <a:pt x="8623" y="7252"/>
                    <a:pt x="8906" y="7794"/>
                  </a:cubicBezTo>
                  <a:cubicBezTo>
                    <a:pt x="9354" y="8649"/>
                    <a:pt x="10127" y="9253"/>
                    <a:pt x="11302" y="9540"/>
                  </a:cubicBezTo>
                  <a:cubicBezTo>
                    <a:pt x="11654" y="9628"/>
                    <a:pt x="12003" y="9729"/>
                    <a:pt x="12356" y="9827"/>
                  </a:cubicBezTo>
                  <a:cubicBezTo>
                    <a:pt x="13345" y="10098"/>
                    <a:pt x="14157" y="10541"/>
                    <a:pt x="14716" y="11234"/>
                  </a:cubicBezTo>
                  <a:cubicBezTo>
                    <a:pt x="15022" y="11615"/>
                    <a:pt x="15303" y="12004"/>
                    <a:pt x="15574" y="12399"/>
                  </a:cubicBezTo>
                  <a:cubicBezTo>
                    <a:pt x="16138" y="13215"/>
                    <a:pt x="16706" y="14024"/>
                    <a:pt x="17447" y="14762"/>
                  </a:cubicBezTo>
                  <a:cubicBezTo>
                    <a:pt x="18211" y="15519"/>
                    <a:pt x="19147" y="16090"/>
                    <a:pt x="20329" y="16410"/>
                  </a:cubicBezTo>
                  <a:cubicBezTo>
                    <a:pt x="21030" y="16602"/>
                    <a:pt x="21760" y="16668"/>
                    <a:pt x="22501" y="16668"/>
                  </a:cubicBezTo>
                  <a:cubicBezTo>
                    <a:pt x="22539" y="16668"/>
                    <a:pt x="22578" y="16668"/>
                    <a:pt x="22616" y="16667"/>
                  </a:cubicBezTo>
                  <a:cubicBezTo>
                    <a:pt x="22633" y="16667"/>
                    <a:pt x="22649" y="16667"/>
                    <a:pt x="22665" y="16667"/>
                  </a:cubicBezTo>
                  <a:cubicBezTo>
                    <a:pt x="23537" y="16667"/>
                    <a:pt x="24249" y="16915"/>
                    <a:pt x="24813" y="17421"/>
                  </a:cubicBezTo>
                  <a:cubicBezTo>
                    <a:pt x="24996" y="17584"/>
                    <a:pt x="25175" y="17747"/>
                    <a:pt x="25345" y="17914"/>
                  </a:cubicBezTo>
                  <a:cubicBezTo>
                    <a:pt x="25987" y="18544"/>
                    <a:pt x="26644" y="19161"/>
                    <a:pt x="27558" y="19588"/>
                  </a:cubicBezTo>
                  <a:cubicBezTo>
                    <a:pt x="28220" y="19898"/>
                    <a:pt x="28893" y="20186"/>
                    <a:pt x="29637" y="20359"/>
                  </a:cubicBezTo>
                  <a:cubicBezTo>
                    <a:pt x="30227" y="20496"/>
                    <a:pt x="30844" y="20505"/>
                    <a:pt x="31458" y="20535"/>
                  </a:cubicBezTo>
                  <a:cubicBezTo>
                    <a:pt x="32694" y="20591"/>
                    <a:pt x="33699" y="20956"/>
                    <a:pt x="34342" y="21798"/>
                  </a:cubicBezTo>
                  <a:cubicBezTo>
                    <a:pt x="34505" y="22010"/>
                    <a:pt x="34678" y="22222"/>
                    <a:pt x="34884" y="22415"/>
                  </a:cubicBezTo>
                  <a:cubicBezTo>
                    <a:pt x="35002" y="22525"/>
                    <a:pt x="35123" y="22636"/>
                    <a:pt x="35302" y="22689"/>
                  </a:cubicBezTo>
                  <a:cubicBezTo>
                    <a:pt x="35545" y="22761"/>
                    <a:pt x="35795" y="22788"/>
                    <a:pt x="36048" y="22788"/>
                  </a:cubicBezTo>
                  <a:cubicBezTo>
                    <a:pt x="36172" y="22788"/>
                    <a:pt x="36296" y="22781"/>
                    <a:pt x="36421" y="22770"/>
                  </a:cubicBezTo>
                  <a:cubicBezTo>
                    <a:pt x="36808" y="22739"/>
                    <a:pt x="37195" y="22722"/>
                    <a:pt x="37581" y="22722"/>
                  </a:cubicBezTo>
                  <a:cubicBezTo>
                    <a:pt x="37675" y="22722"/>
                    <a:pt x="37768" y="22723"/>
                    <a:pt x="37861" y="22725"/>
                  </a:cubicBezTo>
                  <a:cubicBezTo>
                    <a:pt x="37923" y="22728"/>
                    <a:pt x="37981" y="22731"/>
                    <a:pt x="38040" y="22734"/>
                  </a:cubicBezTo>
                  <a:cubicBezTo>
                    <a:pt x="38102" y="22737"/>
                    <a:pt x="38161" y="22741"/>
                    <a:pt x="38278" y="22744"/>
                  </a:cubicBezTo>
                  <a:cubicBezTo>
                    <a:pt x="37345" y="22336"/>
                    <a:pt x="36764" y="21758"/>
                    <a:pt x="36320" y="21083"/>
                  </a:cubicBezTo>
                  <a:cubicBezTo>
                    <a:pt x="36004" y="20603"/>
                    <a:pt x="35556" y="20199"/>
                    <a:pt x="35038" y="19833"/>
                  </a:cubicBezTo>
                  <a:cubicBezTo>
                    <a:pt x="34642" y="19556"/>
                    <a:pt x="34192" y="19399"/>
                    <a:pt x="33657" y="19373"/>
                  </a:cubicBezTo>
                  <a:cubicBezTo>
                    <a:pt x="33330" y="19360"/>
                    <a:pt x="33008" y="19314"/>
                    <a:pt x="32688" y="19265"/>
                  </a:cubicBezTo>
                  <a:cubicBezTo>
                    <a:pt x="31627" y="19105"/>
                    <a:pt x="30681" y="18737"/>
                    <a:pt x="29738" y="18354"/>
                  </a:cubicBezTo>
                  <a:cubicBezTo>
                    <a:pt x="29261" y="18159"/>
                    <a:pt x="28860" y="17895"/>
                    <a:pt x="28530" y="17568"/>
                  </a:cubicBezTo>
                  <a:cubicBezTo>
                    <a:pt x="28093" y="17137"/>
                    <a:pt x="27721" y="16677"/>
                    <a:pt x="27433" y="16178"/>
                  </a:cubicBezTo>
                  <a:cubicBezTo>
                    <a:pt x="27022" y="15460"/>
                    <a:pt x="26399" y="14859"/>
                    <a:pt x="25701" y="14298"/>
                  </a:cubicBezTo>
                  <a:cubicBezTo>
                    <a:pt x="25407" y="14063"/>
                    <a:pt x="25055" y="13926"/>
                    <a:pt x="24627" y="13906"/>
                  </a:cubicBezTo>
                  <a:cubicBezTo>
                    <a:pt x="24421" y="13894"/>
                    <a:pt x="24213" y="13890"/>
                    <a:pt x="24007" y="13880"/>
                  </a:cubicBezTo>
                  <a:cubicBezTo>
                    <a:pt x="22956" y="13828"/>
                    <a:pt x="22091" y="13537"/>
                    <a:pt x="21592" y="12787"/>
                  </a:cubicBezTo>
                  <a:cubicBezTo>
                    <a:pt x="21354" y="12425"/>
                    <a:pt x="21128" y="12056"/>
                    <a:pt x="20887" y="11697"/>
                  </a:cubicBezTo>
                  <a:cubicBezTo>
                    <a:pt x="20632" y="11318"/>
                    <a:pt x="20482" y="10917"/>
                    <a:pt x="20375" y="10506"/>
                  </a:cubicBezTo>
                  <a:cubicBezTo>
                    <a:pt x="20241" y="10000"/>
                    <a:pt x="20179" y="9481"/>
                    <a:pt x="19976" y="8988"/>
                  </a:cubicBezTo>
                  <a:cubicBezTo>
                    <a:pt x="19611" y="8107"/>
                    <a:pt x="18880" y="7487"/>
                    <a:pt x="17728" y="7161"/>
                  </a:cubicBezTo>
                  <a:cubicBezTo>
                    <a:pt x="17219" y="7017"/>
                    <a:pt x="16710" y="6864"/>
                    <a:pt x="16194" y="6727"/>
                  </a:cubicBezTo>
                  <a:cubicBezTo>
                    <a:pt x="14428" y="6253"/>
                    <a:pt x="13221" y="5369"/>
                    <a:pt x="12621" y="4005"/>
                  </a:cubicBezTo>
                  <a:cubicBezTo>
                    <a:pt x="12209" y="3068"/>
                    <a:pt x="11599" y="2207"/>
                    <a:pt x="10792" y="1424"/>
                  </a:cubicBezTo>
                  <a:cubicBezTo>
                    <a:pt x="10225" y="872"/>
                    <a:pt x="9618" y="359"/>
                    <a:pt x="88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2"/>
            <p:cNvSpPr/>
            <p:nvPr/>
          </p:nvSpPr>
          <p:spPr>
            <a:xfrm>
              <a:off x="4849170" y="0"/>
              <a:ext cx="4294899" cy="2555163"/>
            </a:xfrm>
            <a:custGeom>
              <a:avLst/>
              <a:gdLst/>
              <a:ahLst/>
              <a:cxnLst/>
              <a:rect l="l" t="t" r="r" b="b"/>
              <a:pathLst>
                <a:path w="38302" h="22787" extrusionOk="0">
                  <a:moveTo>
                    <a:pt x="29428" y="1"/>
                  </a:moveTo>
                  <a:cubicBezTo>
                    <a:pt x="28948" y="219"/>
                    <a:pt x="28508" y="477"/>
                    <a:pt x="28125" y="800"/>
                  </a:cubicBezTo>
                  <a:cubicBezTo>
                    <a:pt x="26976" y="1776"/>
                    <a:pt x="26112" y="2876"/>
                    <a:pt x="25560" y="4116"/>
                  </a:cubicBezTo>
                  <a:cubicBezTo>
                    <a:pt x="25107" y="5141"/>
                    <a:pt x="24248" y="5917"/>
                    <a:pt x="22982" y="6414"/>
                  </a:cubicBezTo>
                  <a:cubicBezTo>
                    <a:pt x="22277" y="6691"/>
                    <a:pt x="21530" y="6896"/>
                    <a:pt x="20776" y="7086"/>
                  </a:cubicBezTo>
                  <a:cubicBezTo>
                    <a:pt x="19376" y="7432"/>
                    <a:pt x="18517" y="8146"/>
                    <a:pt x="18178" y="9233"/>
                  </a:cubicBezTo>
                  <a:cubicBezTo>
                    <a:pt x="18025" y="9716"/>
                    <a:pt x="17966" y="10212"/>
                    <a:pt x="17816" y="10692"/>
                  </a:cubicBezTo>
                  <a:cubicBezTo>
                    <a:pt x="17545" y="11560"/>
                    <a:pt x="16981" y="12330"/>
                    <a:pt x="16396" y="13087"/>
                  </a:cubicBezTo>
                  <a:cubicBezTo>
                    <a:pt x="16155" y="13404"/>
                    <a:pt x="15744" y="13587"/>
                    <a:pt x="15297" y="13718"/>
                  </a:cubicBezTo>
                  <a:cubicBezTo>
                    <a:pt x="14797" y="13864"/>
                    <a:pt x="14272" y="13887"/>
                    <a:pt x="13743" y="13900"/>
                  </a:cubicBezTo>
                  <a:cubicBezTo>
                    <a:pt x="13289" y="13909"/>
                    <a:pt x="12891" y="14021"/>
                    <a:pt x="12578" y="14272"/>
                  </a:cubicBezTo>
                  <a:cubicBezTo>
                    <a:pt x="11906" y="14810"/>
                    <a:pt x="11279" y="15375"/>
                    <a:pt x="10881" y="16063"/>
                  </a:cubicBezTo>
                  <a:cubicBezTo>
                    <a:pt x="10773" y="16253"/>
                    <a:pt x="10646" y="16435"/>
                    <a:pt x="10519" y="16622"/>
                  </a:cubicBezTo>
                  <a:cubicBezTo>
                    <a:pt x="9915" y="17493"/>
                    <a:pt x="9103" y="18185"/>
                    <a:pt x="7878" y="18613"/>
                  </a:cubicBezTo>
                  <a:cubicBezTo>
                    <a:pt x="6779" y="18997"/>
                    <a:pt x="5669" y="19311"/>
                    <a:pt x="4455" y="19386"/>
                  </a:cubicBezTo>
                  <a:cubicBezTo>
                    <a:pt x="4099" y="19409"/>
                    <a:pt x="3763" y="19490"/>
                    <a:pt x="3479" y="19663"/>
                  </a:cubicBezTo>
                  <a:cubicBezTo>
                    <a:pt x="2915" y="20012"/>
                    <a:pt x="2422" y="20404"/>
                    <a:pt x="2063" y="20891"/>
                  </a:cubicBezTo>
                  <a:cubicBezTo>
                    <a:pt x="1808" y="21233"/>
                    <a:pt x="1596" y="21599"/>
                    <a:pt x="1254" y="21902"/>
                  </a:cubicBezTo>
                  <a:cubicBezTo>
                    <a:pt x="894" y="22222"/>
                    <a:pt x="513" y="22522"/>
                    <a:pt x="1" y="22725"/>
                  </a:cubicBezTo>
                  <a:cubicBezTo>
                    <a:pt x="128" y="22725"/>
                    <a:pt x="251" y="22726"/>
                    <a:pt x="372" y="22726"/>
                  </a:cubicBezTo>
                  <a:cubicBezTo>
                    <a:pt x="507" y="22726"/>
                    <a:pt x="639" y="22725"/>
                    <a:pt x="771" y="22721"/>
                  </a:cubicBezTo>
                  <a:cubicBezTo>
                    <a:pt x="806" y="22720"/>
                    <a:pt x="841" y="22720"/>
                    <a:pt x="877" y="22720"/>
                  </a:cubicBezTo>
                  <a:cubicBezTo>
                    <a:pt x="1314" y="22720"/>
                    <a:pt x="1749" y="22786"/>
                    <a:pt x="2187" y="22786"/>
                  </a:cubicBezTo>
                  <a:cubicBezTo>
                    <a:pt x="2301" y="22786"/>
                    <a:pt x="2415" y="22782"/>
                    <a:pt x="2530" y="22770"/>
                  </a:cubicBezTo>
                  <a:cubicBezTo>
                    <a:pt x="2778" y="22744"/>
                    <a:pt x="3019" y="22692"/>
                    <a:pt x="3205" y="22545"/>
                  </a:cubicBezTo>
                  <a:cubicBezTo>
                    <a:pt x="3492" y="22317"/>
                    <a:pt x="3701" y="22046"/>
                    <a:pt x="3914" y="21778"/>
                  </a:cubicBezTo>
                  <a:cubicBezTo>
                    <a:pt x="4360" y="21220"/>
                    <a:pt x="4974" y="20835"/>
                    <a:pt x="5806" y="20659"/>
                  </a:cubicBezTo>
                  <a:cubicBezTo>
                    <a:pt x="6247" y="20564"/>
                    <a:pt x="6697" y="20532"/>
                    <a:pt x="7151" y="20518"/>
                  </a:cubicBezTo>
                  <a:cubicBezTo>
                    <a:pt x="7794" y="20499"/>
                    <a:pt x="8427" y="20440"/>
                    <a:pt x="9031" y="20251"/>
                  </a:cubicBezTo>
                  <a:cubicBezTo>
                    <a:pt x="10460" y="19797"/>
                    <a:pt x="11697" y="19154"/>
                    <a:pt x="12620" y="18188"/>
                  </a:cubicBezTo>
                  <a:cubicBezTo>
                    <a:pt x="12973" y="17813"/>
                    <a:pt x="13342" y="17447"/>
                    <a:pt x="13805" y="17140"/>
                  </a:cubicBezTo>
                  <a:cubicBezTo>
                    <a:pt x="14223" y="16863"/>
                    <a:pt x="14699" y="16706"/>
                    <a:pt x="15254" y="16687"/>
                  </a:cubicBezTo>
                  <a:cubicBezTo>
                    <a:pt x="15646" y="16674"/>
                    <a:pt x="16041" y="16661"/>
                    <a:pt x="16432" y="16638"/>
                  </a:cubicBezTo>
                  <a:cubicBezTo>
                    <a:pt x="18022" y="16533"/>
                    <a:pt x="19353" y="16038"/>
                    <a:pt x="20397" y="15117"/>
                  </a:cubicBezTo>
                  <a:cubicBezTo>
                    <a:pt x="20945" y="14638"/>
                    <a:pt x="21435" y="14125"/>
                    <a:pt x="21843" y="13570"/>
                  </a:cubicBezTo>
                  <a:cubicBezTo>
                    <a:pt x="22359" y="12868"/>
                    <a:pt x="22822" y="12144"/>
                    <a:pt x="23358" y="11452"/>
                  </a:cubicBezTo>
                  <a:cubicBezTo>
                    <a:pt x="23808" y="10865"/>
                    <a:pt x="24366" y="10356"/>
                    <a:pt x="25202" y="10059"/>
                  </a:cubicBezTo>
                  <a:cubicBezTo>
                    <a:pt x="25642" y="9902"/>
                    <a:pt x="26083" y="9743"/>
                    <a:pt x="26550" y="9645"/>
                  </a:cubicBezTo>
                  <a:cubicBezTo>
                    <a:pt x="27874" y="9363"/>
                    <a:pt x="28837" y="8776"/>
                    <a:pt x="29339" y="7788"/>
                  </a:cubicBezTo>
                  <a:cubicBezTo>
                    <a:pt x="29585" y="7301"/>
                    <a:pt x="29901" y="6841"/>
                    <a:pt x="30204" y="6371"/>
                  </a:cubicBezTo>
                  <a:cubicBezTo>
                    <a:pt x="30912" y="5281"/>
                    <a:pt x="32055" y="4543"/>
                    <a:pt x="33484" y="4048"/>
                  </a:cubicBezTo>
                  <a:cubicBezTo>
                    <a:pt x="34209" y="3796"/>
                    <a:pt x="34969" y="3600"/>
                    <a:pt x="35674" y="3310"/>
                  </a:cubicBezTo>
                  <a:cubicBezTo>
                    <a:pt x="36346" y="3032"/>
                    <a:pt x="37048" y="2794"/>
                    <a:pt x="37661" y="2439"/>
                  </a:cubicBezTo>
                  <a:cubicBezTo>
                    <a:pt x="37900" y="2298"/>
                    <a:pt x="38102" y="2135"/>
                    <a:pt x="38301" y="1969"/>
                  </a:cubicBezTo>
                  <a:lnTo>
                    <a:pt x="38301" y="1900"/>
                  </a:lnTo>
                  <a:lnTo>
                    <a:pt x="383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2"/>
            <p:cNvSpPr/>
            <p:nvPr/>
          </p:nvSpPr>
          <p:spPr>
            <a:xfrm>
              <a:off x="0" y="2581290"/>
              <a:ext cx="4291984" cy="2562228"/>
            </a:xfrm>
            <a:custGeom>
              <a:avLst/>
              <a:gdLst/>
              <a:ahLst/>
              <a:cxnLst/>
              <a:rect l="l" t="t" r="r" b="b"/>
              <a:pathLst>
                <a:path w="38276" h="22850" extrusionOk="0">
                  <a:moveTo>
                    <a:pt x="36074" y="0"/>
                  </a:moveTo>
                  <a:cubicBezTo>
                    <a:pt x="35952" y="0"/>
                    <a:pt x="35831" y="5"/>
                    <a:pt x="35710" y="18"/>
                  </a:cubicBezTo>
                  <a:cubicBezTo>
                    <a:pt x="35459" y="44"/>
                    <a:pt x="35220" y="96"/>
                    <a:pt x="35034" y="243"/>
                  </a:cubicBezTo>
                  <a:cubicBezTo>
                    <a:pt x="34773" y="449"/>
                    <a:pt x="34574" y="690"/>
                    <a:pt x="34388" y="935"/>
                  </a:cubicBezTo>
                  <a:cubicBezTo>
                    <a:pt x="33726" y="1823"/>
                    <a:pt x="32688" y="2211"/>
                    <a:pt x="31386" y="2254"/>
                  </a:cubicBezTo>
                  <a:cubicBezTo>
                    <a:pt x="30919" y="2270"/>
                    <a:pt x="30446" y="2273"/>
                    <a:pt x="29995" y="2361"/>
                  </a:cubicBezTo>
                  <a:cubicBezTo>
                    <a:pt x="28504" y="2651"/>
                    <a:pt x="27234" y="3236"/>
                    <a:pt x="26187" y="4087"/>
                  </a:cubicBezTo>
                  <a:cubicBezTo>
                    <a:pt x="25933" y="4293"/>
                    <a:pt x="25707" y="4522"/>
                    <a:pt x="25478" y="4747"/>
                  </a:cubicBezTo>
                  <a:cubicBezTo>
                    <a:pt x="25146" y="5070"/>
                    <a:pt x="24820" y="5396"/>
                    <a:pt x="24405" y="5667"/>
                  </a:cubicBezTo>
                  <a:cubicBezTo>
                    <a:pt x="24023" y="5915"/>
                    <a:pt x="23592" y="6069"/>
                    <a:pt x="23086" y="6091"/>
                  </a:cubicBezTo>
                  <a:cubicBezTo>
                    <a:pt x="22659" y="6108"/>
                    <a:pt x="22232" y="6120"/>
                    <a:pt x="21807" y="6150"/>
                  </a:cubicBezTo>
                  <a:cubicBezTo>
                    <a:pt x="20309" y="6245"/>
                    <a:pt x="19030" y="6691"/>
                    <a:pt x="18005" y="7533"/>
                  </a:cubicBezTo>
                  <a:cubicBezTo>
                    <a:pt x="17349" y="8075"/>
                    <a:pt x="16788" y="8673"/>
                    <a:pt x="16321" y="9319"/>
                  </a:cubicBezTo>
                  <a:cubicBezTo>
                    <a:pt x="15835" y="9994"/>
                    <a:pt x="15382" y="10683"/>
                    <a:pt x="14879" y="11349"/>
                  </a:cubicBezTo>
                  <a:cubicBezTo>
                    <a:pt x="14360" y="12031"/>
                    <a:pt x="13668" y="12563"/>
                    <a:pt x="12682" y="12853"/>
                  </a:cubicBezTo>
                  <a:cubicBezTo>
                    <a:pt x="12317" y="12964"/>
                    <a:pt x="11958" y="13091"/>
                    <a:pt x="11580" y="13170"/>
                  </a:cubicBezTo>
                  <a:cubicBezTo>
                    <a:pt x="10225" y="13460"/>
                    <a:pt x="9328" y="14113"/>
                    <a:pt x="8841" y="15105"/>
                  </a:cubicBezTo>
                  <a:cubicBezTo>
                    <a:pt x="8658" y="15480"/>
                    <a:pt x="8408" y="15833"/>
                    <a:pt x="8188" y="16198"/>
                  </a:cubicBezTo>
                  <a:cubicBezTo>
                    <a:pt x="7526" y="17318"/>
                    <a:pt x="6420" y="18107"/>
                    <a:pt x="5000" y="18659"/>
                  </a:cubicBezTo>
                  <a:cubicBezTo>
                    <a:pt x="4433" y="18881"/>
                    <a:pt x="3806" y="19005"/>
                    <a:pt x="3238" y="19227"/>
                  </a:cubicBezTo>
                  <a:cubicBezTo>
                    <a:pt x="2102" y="19671"/>
                    <a:pt x="898" y="20036"/>
                    <a:pt x="0" y="20751"/>
                  </a:cubicBezTo>
                  <a:lnTo>
                    <a:pt x="0" y="20839"/>
                  </a:lnTo>
                  <a:lnTo>
                    <a:pt x="0" y="22850"/>
                  </a:lnTo>
                  <a:lnTo>
                    <a:pt x="8685" y="22850"/>
                  </a:lnTo>
                  <a:cubicBezTo>
                    <a:pt x="9027" y="22706"/>
                    <a:pt x="9354" y="22540"/>
                    <a:pt x="9637" y="22334"/>
                  </a:cubicBezTo>
                  <a:cubicBezTo>
                    <a:pt x="10809" y="21495"/>
                    <a:pt x="11697" y="20506"/>
                    <a:pt x="12320" y="19380"/>
                  </a:cubicBezTo>
                  <a:cubicBezTo>
                    <a:pt x="12552" y="18959"/>
                    <a:pt x="12715" y="18518"/>
                    <a:pt x="12986" y="18114"/>
                  </a:cubicBezTo>
                  <a:cubicBezTo>
                    <a:pt x="13629" y="17152"/>
                    <a:pt x="14647" y="16509"/>
                    <a:pt x="15966" y="16130"/>
                  </a:cubicBezTo>
                  <a:cubicBezTo>
                    <a:pt x="16514" y="15970"/>
                    <a:pt x="17058" y="15804"/>
                    <a:pt x="17611" y="15660"/>
                  </a:cubicBezTo>
                  <a:cubicBezTo>
                    <a:pt x="19017" y="15291"/>
                    <a:pt x="19797" y="14518"/>
                    <a:pt x="20101" y="13438"/>
                  </a:cubicBezTo>
                  <a:cubicBezTo>
                    <a:pt x="20241" y="12938"/>
                    <a:pt x="20313" y="12426"/>
                    <a:pt x="20476" y="11930"/>
                  </a:cubicBezTo>
                  <a:cubicBezTo>
                    <a:pt x="20697" y="11248"/>
                    <a:pt x="21187" y="10657"/>
                    <a:pt x="21572" y="10030"/>
                  </a:cubicBezTo>
                  <a:cubicBezTo>
                    <a:pt x="21938" y="9437"/>
                    <a:pt x="22574" y="9107"/>
                    <a:pt x="23407" y="8963"/>
                  </a:cubicBezTo>
                  <a:cubicBezTo>
                    <a:pt x="23821" y="8892"/>
                    <a:pt x="24242" y="8908"/>
                    <a:pt x="24660" y="8878"/>
                  </a:cubicBezTo>
                  <a:cubicBezTo>
                    <a:pt x="25019" y="8849"/>
                    <a:pt x="25341" y="8758"/>
                    <a:pt x="25593" y="8565"/>
                  </a:cubicBezTo>
                  <a:cubicBezTo>
                    <a:pt x="26249" y="8056"/>
                    <a:pt x="26856" y="7521"/>
                    <a:pt x="27264" y="6872"/>
                  </a:cubicBezTo>
                  <a:cubicBezTo>
                    <a:pt x="27505" y="6486"/>
                    <a:pt x="27744" y="6101"/>
                    <a:pt x="28047" y="5742"/>
                  </a:cubicBezTo>
                  <a:cubicBezTo>
                    <a:pt x="28445" y="5272"/>
                    <a:pt x="28873" y="4819"/>
                    <a:pt x="29525" y="4528"/>
                  </a:cubicBezTo>
                  <a:cubicBezTo>
                    <a:pt x="30834" y="3950"/>
                    <a:pt x="32195" y="3487"/>
                    <a:pt x="33732" y="3402"/>
                  </a:cubicBezTo>
                  <a:cubicBezTo>
                    <a:pt x="34216" y="3376"/>
                    <a:pt x="34627" y="3233"/>
                    <a:pt x="34989" y="2984"/>
                  </a:cubicBezTo>
                  <a:cubicBezTo>
                    <a:pt x="35537" y="2612"/>
                    <a:pt x="35997" y="2192"/>
                    <a:pt x="36326" y="1692"/>
                  </a:cubicBezTo>
                  <a:cubicBezTo>
                    <a:pt x="36620" y="1248"/>
                    <a:pt x="36976" y="844"/>
                    <a:pt x="37453" y="501"/>
                  </a:cubicBezTo>
                  <a:cubicBezTo>
                    <a:pt x="37688" y="331"/>
                    <a:pt x="37952" y="190"/>
                    <a:pt x="38275" y="41"/>
                  </a:cubicBezTo>
                  <a:lnTo>
                    <a:pt x="38275" y="41"/>
                  </a:lnTo>
                  <a:cubicBezTo>
                    <a:pt x="37996" y="56"/>
                    <a:pt x="37730" y="65"/>
                    <a:pt x="37471" y="65"/>
                  </a:cubicBezTo>
                  <a:cubicBezTo>
                    <a:pt x="37190" y="65"/>
                    <a:pt x="36918" y="55"/>
                    <a:pt x="36647" y="31"/>
                  </a:cubicBezTo>
                  <a:cubicBezTo>
                    <a:pt x="36456" y="13"/>
                    <a:pt x="36265" y="0"/>
                    <a:pt x="36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2"/>
            <p:cNvSpPr/>
            <p:nvPr/>
          </p:nvSpPr>
          <p:spPr>
            <a:xfrm>
              <a:off x="1820920" y="0"/>
              <a:ext cx="2690283" cy="2551799"/>
            </a:xfrm>
            <a:custGeom>
              <a:avLst/>
              <a:gdLst/>
              <a:ahLst/>
              <a:cxnLst/>
              <a:rect l="l" t="t" r="r" b="b"/>
              <a:pathLst>
                <a:path w="23992" h="22757" extrusionOk="0">
                  <a:moveTo>
                    <a:pt x="1" y="1"/>
                  </a:moveTo>
                  <a:cubicBezTo>
                    <a:pt x="399" y="412"/>
                    <a:pt x="751" y="846"/>
                    <a:pt x="1117" y="1273"/>
                  </a:cubicBezTo>
                  <a:cubicBezTo>
                    <a:pt x="1518" y="1740"/>
                    <a:pt x="1920" y="2207"/>
                    <a:pt x="2167" y="2732"/>
                  </a:cubicBezTo>
                  <a:cubicBezTo>
                    <a:pt x="2334" y="3078"/>
                    <a:pt x="2654" y="3300"/>
                    <a:pt x="3091" y="3447"/>
                  </a:cubicBezTo>
                  <a:cubicBezTo>
                    <a:pt x="3649" y="3633"/>
                    <a:pt x="4240" y="3744"/>
                    <a:pt x="4824" y="3864"/>
                  </a:cubicBezTo>
                  <a:cubicBezTo>
                    <a:pt x="5510" y="4008"/>
                    <a:pt x="6211" y="4116"/>
                    <a:pt x="6858" y="4354"/>
                  </a:cubicBezTo>
                  <a:cubicBezTo>
                    <a:pt x="8075" y="4801"/>
                    <a:pt x="8773" y="5699"/>
                    <a:pt x="8682" y="6694"/>
                  </a:cubicBezTo>
                  <a:cubicBezTo>
                    <a:pt x="8620" y="7369"/>
                    <a:pt x="8715" y="8026"/>
                    <a:pt x="9031" y="8662"/>
                  </a:cubicBezTo>
                  <a:cubicBezTo>
                    <a:pt x="9331" y="9269"/>
                    <a:pt x="9840" y="9713"/>
                    <a:pt x="10685" y="9905"/>
                  </a:cubicBezTo>
                  <a:cubicBezTo>
                    <a:pt x="11064" y="9990"/>
                    <a:pt x="11446" y="10052"/>
                    <a:pt x="11834" y="10101"/>
                  </a:cubicBezTo>
                  <a:cubicBezTo>
                    <a:pt x="12474" y="10180"/>
                    <a:pt x="13097" y="10300"/>
                    <a:pt x="13600" y="10630"/>
                  </a:cubicBezTo>
                  <a:cubicBezTo>
                    <a:pt x="14484" y="11211"/>
                    <a:pt x="14967" y="11948"/>
                    <a:pt x="14996" y="12846"/>
                  </a:cubicBezTo>
                  <a:cubicBezTo>
                    <a:pt x="15013" y="13332"/>
                    <a:pt x="14970" y="13819"/>
                    <a:pt x="15042" y="14301"/>
                  </a:cubicBezTo>
                  <a:cubicBezTo>
                    <a:pt x="15186" y="15241"/>
                    <a:pt x="15734" y="16012"/>
                    <a:pt x="16749" y="16563"/>
                  </a:cubicBezTo>
                  <a:cubicBezTo>
                    <a:pt x="17353" y="16890"/>
                    <a:pt x="18074" y="17030"/>
                    <a:pt x="18779" y="17187"/>
                  </a:cubicBezTo>
                  <a:cubicBezTo>
                    <a:pt x="19471" y="17336"/>
                    <a:pt x="20192" y="17389"/>
                    <a:pt x="20884" y="17548"/>
                  </a:cubicBezTo>
                  <a:cubicBezTo>
                    <a:pt x="21589" y="17715"/>
                    <a:pt x="22114" y="17996"/>
                    <a:pt x="22258" y="18586"/>
                  </a:cubicBezTo>
                  <a:cubicBezTo>
                    <a:pt x="22343" y="18936"/>
                    <a:pt x="22307" y="19285"/>
                    <a:pt x="22229" y="19627"/>
                  </a:cubicBezTo>
                  <a:cubicBezTo>
                    <a:pt x="22134" y="20065"/>
                    <a:pt x="22065" y="20499"/>
                    <a:pt x="22108" y="20943"/>
                  </a:cubicBezTo>
                  <a:cubicBezTo>
                    <a:pt x="22137" y="21237"/>
                    <a:pt x="22238" y="21511"/>
                    <a:pt x="22480" y="21746"/>
                  </a:cubicBezTo>
                  <a:cubicBezTo>
                    <a:pt x="22649" y="21909"/>
                    <a:pt x="22809" y="22079"/>
                    <a:pt x="22982" y="22238"/>
                  </a:cubicBezTo>
                  <a:cubicBezTo>
                    <a:pt x="23244" y="22483"/>
                    <a:pt x="23544" y="22686"/>
                    <a:pt x="23991" y="22757"/>
                  </a:cubicBezTo>
                  <a:cubicBezTo>
                    <a:pt x="23788" y="22532"/>
                    <a:pt x="23573" y="22329"/>
                    <a:pt x="23413" y="22108"/>
                  </a:cubicBezTo>
                  <a:cubicBezTo>
                    <a:pt x="22927" y="21439"/>
                    <a:pt x="22813" y="20734"/>
                    <a:pt x="23231" y="20026"/>
                  </a:cubicBezTo>
                  <a:cubicBezTo>
                    <a:pt x="23544" y="19494"/>
                    <a:pt x="23645" y="18961"/>
                    <a:pt x="23462" y="18401"/>
                  </a:cubicBezTo>
                  <a:cubicBezTo>
                    <a:pt x="23260" y="17767"/>
                    <a:pt x="22895" y="17216"/>
                    <a:pt x="22160" y="16837"/>
                  </a:cubicBezTo>
                  <a:cubicBezTo>
                    <a:pt x="21837" y="16670"/>
                    <a:pt x="21569" y="16455"/>
                    <a:pt x="21370" y="16197"/>
                  </a:cubicBezTo>
                  <a:cubicBezTo>
                    <a:pt x="20831" y="15503"/>
                    <a:pt x="20665" y="14745"/>
                    <a:pt x="20727" y="13949"/>
                  </a:cubicBezTo>
                  <a:cubicBezTo>
                    <a:pt x="20760" y="13544"/>
                    <a:pt x="20848" y="13143"/>
                    <a:pt x="20842" y="12735"/>
                  </a:cubicBezTo>
                  <a:cubicBezTo>
                    <a:pt x="20831" y="12261"/>
                    <a:pt x="20705" y="11821"/>
                    <a:pt x="20257" y="11462"/>
                  </a:cubicBezTo>
                  <a:cubicBezTo>
                    <a:pt x="20153" y="11380"/>
                    <a:pt x="20062" y="11276"/>
                    <a:pt x="19935" y="11217"/>
                  </a:cubicBezTo>
                  <a:cubicBezTo>
                    <a:pt x="19223" y="10871"/>
                    <a:pt x="18733" y="10359"/>
                    <a:pt x="18215" y="9873"/>
                  </a:cubicBezTo>
                  <a:cubicBezTo>
                    <a:pt x="17160" y="8884"/>
                    <a:pt x="16942" y="7771"/>
                    <a:pt x="17428" y="6574"/>
                  </a:cubicBezTo>
                  <a:cubicBezTo>
                    <a:pt x="17611" y="6120"/>
                    <a:pt x="17839" y="5676"/>
                    <a:pt x="18042" y="5226"/>
                  </a:cubicBezTo>
                  <a:cubicBezTo>
                    <a:pt x="18290" y="4667"/>
                    <a:pt x="18133" y="4174"/>
                    <a:pt x="17630" y="3731"/>
                  </a:cubicBezTo>
                  <a:cubicBezTo>
                    <a:pt x="17304" y="3441"/>
                    <a:pt x="16906" y="3222"/>
                    <a:pt x="16488" y="3019"/>
                  </a:cubicBezTo>
                  <a:cubicBezTo>
                    <a:pt x="15985" y="2775"/>
                    <a:pt x="15437" y="2579"/>
                    <a:pt x="14990" y="2269"/>
                  </a:cubicBezTo>
                  <a:cubicBezTo>
                    <a:pt x="14174" y="1704"/>
                    <a:pt x="13557" y="1045"/>
                    <a:pt x="13381" y="193"/>
                  </a:cubicBezTo>
                  <a:cubicBezTo>
                    <a:pt x="13368" y="128"/>
                    <a:pt x="13358" y="66"/>
                    <a:pt x="13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2"/>
            <p:cNvSpPr/>
            <p:nvPr/>
          </p:nvSpPr>
          <p:spPr>
            <a:xfrm>
              <a:off x="4626251" y="2584654"/>
              <a:ext cx="2697235" cy="2558864"/>
            </a:xfrm>
            <a:custGeom>
              <a:avLst/>
              <a:gdLst/>
              <a:ahLst/>
              <a:cxnLst/>
              <a:rect l="l" t="t" r="r" b="b"/>
              <a:pathLst>
                <a:path w="24054" h="22820" extrusionOk="0">
                  <a:moveTo>
                    <a:pt x="1" y="1"/>
                  </a:moveTo>
                  <a:cubicBezTo>
                    <a:pt x="204" y="226"/>
                    <a:pt x="415" y="425"/>
                    <a:pt x="576" y="647"/>
                  </a:cubicBezTo>
                  <a:cubicBezTo>
                    <a:pt x="1068" y="1326"/>
                    <a:pt x="1176" y="2037"/>
                    <a:pt x="748" y="2755"/>
                  </a:cubicBezTo>
                  <a:cubicBezTo>
                    <a:pt x="439" y="3274"/>
                    <a:pt x="353" y="3799"/>
                    <a:pt x="526" y="4351"/>
                  </a:cubicBezTo>
                  <a:cubicBezTo>
                    <a:pt x="728" y="4994"/>
                    <a:pt x="1111" y="5545"/>
                    <a:pt x="1858" y="5934"/>
                  </a:cubicBezTo>
                  <a:cubicBezTo>
                    <a:pt x="2263" y="6146"/>
                    <a:pt x="2566" y="6437"/>
                    <a:pt x="2778" y="6779"/>
                  </a:cubicBezTo>
                  <a:cubicBezTo>
                    <a:pt x="3170" y="7406"/>
                    <a:pt x="3313" y="8065"/>
                    <a:pt x="3264" y="8757"/>
                  </a:cubicBezTo>
                  <a:cubicBezTo>
                    <a:pt x="3235" y="9181"/>
                    <a:pt x="3144" y="9603"/>
                    <a:pt x="3150" y="10029"/>
                  </a:cubicBezTo>
                  <a:cubicBezTo>
                    <a:pt x="3160" y="10503"/>
                    <a:pt x="3293" y="10943"/>
                    <a:pt x="3741" y="11299"/>
                  </a:cubicBezTo>
                  <a:cubicBezTo>
                    <a:pt x="3839" y="11380"/>
                    <a:pt x="3927" y="11478"/>
                    <a:pt x="4048" y="11534"/>
                  </a:cubicBezTo>
                  <a:cubicBezTo>
                    <a:pt x="4759" y="11883"/>
                    <a:pt x="5245" y="12392"/>
                    <a:pt x="5768" y="12879"/>
                  </a:cubicBezTo>
                  <a:cubicBezTo>
                    <a:pt x="6770" y="13805"/>
                    <a:pt x="7018" y="14857"/>
                    <a:pt x="6636" y="16002"/>
                  </a:cubicBezTo>
                  <a:cubicBezTo>
                    <a:pt x="6485" y="16459"/>
                    <a:pt x="6211" y="16883"/>
                    <a:pt x="6029" y="17333"/>
                  </a:cubicBezTo>
                  <a:cubicBezTo>
                    <a:pt x="5891" y="17670"/>
                    <a:pt x="5741" y="18009"/>
                    <a:pt x="5885" y="18371"/>
                  </a:cubicBezTo>
                  <a:cubicBezTo>
                    <a:pt x="6048" y="18786"/>
                    <a:pt x="6394" y="19099"/>
                    <a:pt x="6822" y="19370"/>
                  </a:cubicBezTo>
                  <a:cubicBezTo>
                    <a:pt x="7275" y="19657"/>
                    <a:pt x="7794" y="19866"/>
                    <a:pt x="8294" y="20101"/>
                  </a:cubicBezTo>
                  <a:cubicBezTo>
                    <a:pt x="9214" y="20525"/>
                    <a:pt x="9899" y="21112"/>
                    <a:pt x="10343" y="21856"/>
                  </a:cubicBezTo>
                  <a:cubicBezTo>
                    <a:pt x="10526" y="22163"/>
                    <a:pt x="10604" y="22490"/>
                    <a:pt x="10653" y="22820"/>
                  </a:cubicBezTo>
                  <a:lnTo>
                    <a:pt x="24053" y="22820"/>
                  </a:lnTo>
                  <a:cubicBezTo>
                    <a:pt x="23893" y="22659"/>
                    <a:pt x="23733" y="22496"/>
                    <a:pt x="23593" y="22323"/>
                  </a:cubicBezTo>
                  <a:cubicBezTo>
                    <a:pt x="22937" y="21534"/>
                    <a:pt x="22183" y="20787"/>
                    <a:pt x="21746" y="19898"/>
                  </a:cubicBezTo>
                  <a:cubicBezTo>
                    <a:pt x="21628" y="19663"/>
                    <a:pt x="21386" y="19504"/>
                    <a:pt x="21097" y="19383"/>
                  </a:cubicBezTo>
                  <a:cubicBezTo>
                    <a:pt x="20675" y="19213"/>
                    <a:pt x="20222" y="19112"/>
                    <a:pt x="19768" y="19011"/>
                  </a:cubicBezTo>
                  <a:cubicBezTo>
                    <a:pt x="19021" y="18848"/>
                    <a:pt x="18253" y="18730"/>
                    <a:pt x="17520" y="18528"/>
                  </a:cubicBezTo>
                  <a:cubicBezTo>
                    <a:pt x="16054" y="18123"/>
                    <a:pt x="15196" y="17148"/>
                    <a:pt x="15310" y="16018"/>
                  </a:cubicBezTo>
                  <a:cubicBezTo>
                    <a:pt x="15375" y="15366"/>
                    <a:pt x="15265" y="14726"/>
                    <a:pt x="14968" y="14109"/>
                  </a:cubicBezTo>
                  <a:cubicBezTo>
                    <a:pt x="14661" y="13476"/>
                    <a:pt x="14126" y="13029"/>
                    <a:pt x="13251" y="12837"/>
                  </a:cubicBezTo>
                  <a:cubicBezTo>
                    <a:pt x="12833" y="12745"/>
                    <a:pt x="12409" y="12680"/>
                    <a:pt x="11981" y="12631"/>
                  </a:cubicBezTo>
                  <a:cubicBezTo>
                    <a:pt x="10640" y="12484"/>
                    <a:pt x="9798" y="11870"/>
                    <a:pt x="9276" y="10963"/>
                  </a:cubicBezTo>
                  <a:cubicBezTo>
                    <a:pt x="9064" y="10597"/>
                    <a:pt x="8988" y="10210"/>
                    <a:pt x="8988" y="9808"/>
                  </a:cubicBezTo>
                  <a:cubicBezTo>
                    <a:pt x="8988" y="9227"/>
                    <a:pt x="9047" y="8639"/>
                    <a:pt x="8862" y="8068"/>
                  </a:cubicBezTo>
                  <a:cubicBezTo>
                    <a:pt x="8604" y="7259"/>
                    <a:pt x="8065" y="6574"/>
                    <a:pt x="7109" y="6133"/>
                  </a:cubicBezTo>
                  <a:cubicBezTo>
                    <a:pt x="6322" y="5768"/>
                    <a:pt x="5432" y="5592"/>
                    <a:pt x="4537" y="5451"/>
                  </a:cubicBezTo>
                  <a:cubicBezTo>
                    <a:pt x="3983" y="5363"/>
                    <a:pt x="3424" y="5291"/>
                    <a:pt x="2889" y="5147"/>
                  </a:cubicBezTo>
                  <a:cubicBezTo>
                    <a:pt x="2263" y="4985"/>
                    <a:pt x="1861" y="4677"/>
                    <a:pt x="1734" y="4175"/>
                  </a:cubicBezTo>
                  <a:cubicBezTo>
                    <a:pt x="1646" y="3826"/>
                    <a:pt x="1688" y="3477"/>
                    <a:pt x="1760" y="3131"/>
                  </a:cubicBezTo>
                  <a:cubicBezTo>
                    <a:pt x="1835" y="2762"/>
                    <a:pt x="1913" y="2393"/>
                    <a:pt x="1894" y="2014"/>
                  </a:cubicBezTo>
                  <a:cubicBezTo>
                    <a:pt x="1877" y="1711"/>
                    <a:pt x="1855" y="1404"/>
                    <a:pt x="1623" y="1140"/>
                  </a:cubicBezTo>
                  <a:cubicBezTo>
                    <a:pt x="1349" y="823"/>
                    <a:pt x="1049" y="520"/>
                    <a:pt x="680" y="258"/>
                  </a:cubicBezTo>
                  <a:cubicBezTo>
                    <a:pt x="493" y="125"/>
                    <a:pt x="269" y="5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2"/>
            <p:cNvSpPr/>
            <p:nvPr/>
          </p:nvSpPr>
          <p:spPr>
            <a:xfrm>
              <a:off x="1046981" y="0"/>
              <a:ext cx="3373843" cy="2547875"/>
            </a:xfrm>
            <a:custGeom>
              <a:avLst/>
              <a:gdLst/>
              <a:ahLst/>
              <a:cxnLst/>
              <a:rect l="l" t="t" r="r" b="b"/>
              <a:pathLst>
                <a:path w="30088" h="22722" extrusionOk="0">
                  <a:moveTo>
                    <a:pt x="0" y="1"/>
                  </a:moveTo>
                  <a:cubicBezTo>
                    <a:pt x="366" y="193"/>
                    <a:pt x="705" y="409"/>
                    <a:pt x="1009" y="666"/>
                  </a:cubicBezTo>
                  <a:cubicBezTo>
                    <a:pt x="2148" y="1645"/>
                    <a:pt x="3035" y="2736"/>
                    <a:pt x="3580" y="3979"/>
                  </a:cubicBezTo>
                  <a:cubicBezTo>
                    <a:pt x="3975" y="4882"/>
                    <a:pt x="4683" y="5601"/>
                    <a:pt x="5760" y="6097"/>
                  </a:cubicBezTo>
                  <a:cubicBezTo>
                    <a:pt x="6417" y="6400"/>
                    <a:pt x="7154" y="6580"/>
                    <a:pt x="7869" y="6786"/>
                  </a:cubicBezTo>
                  <a:cubicBezTo>
                    <a:pt x="8372" y="6932"/>
                    <a:pt x="8896" y="7043"/>
                    <a:pt x="9347" y="7278"/>
                  </a:cubicBezTo>
                  <a:cubicBezTo>
                    <a:pt x="10336" y="7800"/>
                    <a:pt x="10865" y="8535"/>
                    <a:pt x="11077" y="9419"/>
                  </a:cubicBezTo>
                  <a:cubicBezTo>
                    <a:pt x="11201" y="9919"/>
                    <a:pt x="11266" y="10431"/>
                    <a:pt x="11461" y="10921"/>
                  </a:cubicBezTo>
                  <a:cubicBezTo>
                    <a:pt x="11732" y="11603"/>
                    <a:pt x="12199" y="12219"/>
                    <a:pt x="12633" y="12846"/>
                  </a:cubicBezTo>
                  <a:cubicBezTo>
                    <a:pt x="12878" y="13198"/>
                    <a:pt x="13296" y="13407"/>
                    <a:pt x="13785" y="13534"/>
                  </a:cubicBezTo>
                  <a:cubicBezTo>
                    <a:pt x="14180" y="13639"/>
                    <a:pt x="14588" y="13678"/>
                    <a:pt x="15006" y="13678"/>
                  </a:cubicBezTo>
                  <a:cubicBezTo>
                    <a:pt x="15558" y="13678"/>
                    <a:pt x="16067" y="13769"/>
                    <a:pt x="16471" y="14076"/>
                  </a:cubicBezTo>
                  <a:cubicBezTo>
                    <a:pt x="16997" y="14474"/>
                    <a:pt x="17470" y="14908"/>
                    <a:pt x="17872" y="15382"/>
                  </a:cubicBezTo>
                  <a:cubicBezTo>
                    <a:pt x="18233" y="15819"/>
                    <a:pt x="18459" y="16312"/>
                    <a:pt x="18815" y="16753"/>
                  </a:cubicBezTo>
                  <a:cubicBezTo>
                    <a:pt x="19196" y="17232"/>
                    <a:pt x="19581" y="17715"/>
                    <a:pt x="20228" y="18015"/>
                  </a:cubicBezTo>
                  <a:cubicBezTo>
                    <a:pt x="21507" y="18609"/>
                    <a:pt x="22855" y="19076"/>
                    <a:pt x="24379" y="19161"/>
                  </a:cubicBezTo>
                  <a:cubicBezTo>
                    <a:pt x="24996" y="19196"/>
                    <a:pt x="25489" y="19396"/>
                    <a:pt x="25942" y="19705"/>
                  </a:cubicBezTo>
                  <a:cubicBezTo>
                    <a:pt x="26602" y="20156"/>
                    <a:pt x="27052" y="20711"/>
                    <a:pt x="27466" y="21292"/>
                  </a:cubicBezTo>
                  <a:cubicBezTo>
                    <a:pt x="27845" y="21830"/>
                    <a:pt x="28370" y="22267"/>
                    <a:pt x="29098" y="22549"/>
                  </a:cubicBezTo>
                  <a:cubicBezTo>
                    <a:pt x="29386" y="22659"/>
                    <a:pt x="29696" y="22721"/>
                    <a:pt x="30054" y="22721"/>
                  </a:cubicBezTo>
                  <a:cubicBezTo>
                    <a:pt x="30065" y="22721"/>
                    <a:pt x="30076" y="22721"/>
                    <a:pt x="30087" y="22721"/>
                  </a:cubicBezTo>
                  <a:cubicBezTo>
                    <a:pt x="30041" y="22682"/>
                    <a:pt x="30021" y="22662"/>
                    <a:pt x="29999" y="22647"/>
                  </a:cubicBezTo>
                  <a:cubicBezTo>
                    <a:pt x="29669" y="22408"/>
                    <a:pt x="29398" y="22134"/>
                    <a:pt x="29131" y="21853"/>
                  </a:cubicBezTo>
                  <a:cubicBezTo>
                    <a:pt x="28938" y="21654"/>
                    <a:pt x="28804" y="21436"/>
                    <a:pt x="28762" y="21187"/>
                  </a:cubicBezTo>
                  <a:cubicBezTo>
                    <a:pt x="28690" y="20763"/>
                    <a:pt x="28697" y="20342"/>
                    <a:pt x="28785" y="19918"/>
                  </a:cubicBezTo>
                  <a:cubicBezTo>
                    <a:pt x="28853" y="19592"/>
                    <a:pt x="28941" y="19268"/>
                    <a:pt x="28922" y="18939"/>
                  </a:cubicBezTo>
                  <a:cubicBezTo>
                    <a:pt x="28876" y="18198"/>
                    <a:pt x="28510" y="17973"/>
                    <a:pt x="27851" y="17797"/>
                  </a:cubicBezTo>
                  <a:cubicBezTo>
                    <a:pt x="27607" y="17732"/>
                    <a:pt x="27355" y="17679"/>
                    <a:pt x="27101" y="17640"/>
                  </a:cubicBezTo>
                  <a:cubicBezTo>
                    <a:pt x="26223" y="17509"/>
                    <a:pt x="25355" y="17366"/>
                    <a:pt x="24513" y="17128"/>
                  </a:cubicBezTo>
                  <a:cubicBezTo>
                    <a:pt x="22868" y="16667"/>
                    <a:pt x="21980" y="15750"/>
                    <a:pt x="21693" y="14471"/>
                  </a:cubicBezTo>
                  <a:cubicBezTo>
                    <a:pt x="21579" y="13962"/>
                    <a:pt x="21615" y="13450"/>
                    <a:pt x="21618" y="12937"/>
                  </a:cubicBezTo>
                  <a:cubicBezTo>
                    <a:pt x="21618" y="12594"/>
                    <a:pt x="21556" y="12258"/>
                    <a:pt x="21383" y="11942"/>
                  </a:cubicBezTo>
                  <a:cubicBezTo>
                    <a:pt x="20985" y="11204"/>
                    <a:pt x="20368" y="10624"/>
                    <a:pt x="19294" y="10411"/>
                  </a:cubicBezTo>
                  <a:cubicBezTo>
                    <a:pt x="18876" y="10330"/>
                    <a:pt x="18446" y="10281"/>
                    <a:pt x="18021" y="10219"/>
                  </a:cubicBezTo>
                  <a:cubicBezTo>
                    <a:pt x="16834" y="10049"/>
                    <a:pt x="16021" y="9550"/>
                    <a:pt x="15626" y="8669"/>
                  </a:cubicBezTo>
                  <a:cubicBezTo>
                    <a:pt x="15319" y="7987"/>
                    <a:pt x="15231" y="7288"/>
                    <a:pt x="15303" y="6574"/>
                  </a:cubicBezTo>
                  <a:cubicBezTo>
                    <a:pt x="15316" y="6446"/>
                    <a:pt x="15326" y="6319"/>
                    <a:pt x="15306" y="6194"/>
                  </a:cubicBezTo>
                  <a:cubicBezTo>
                    <a:pt x="15215" y="5656"/>
                    <a:pt x="14814" y="5251"/>
                    <a:pt x="14314" y="4896"/>
                  </a:cubicBezTo>
                  <a:cubicBezTo>
                    <a:pt x="13782" y="4521"/>
                    <a:pt x="13106" y="4370"/>
                    <a:pt x="12431" y="4230"/>
                  </a:cubicBezTo>
                  <a:cubicBezTo>
                    <a:pt x="11684" y="4077"/>
                    <a:pt x="10930" y="3950"/>
                    <a:pt x="10202" y="3747"/>
                  </a:cubicBezTo>
                  <a:cubicBezTo>
                    <a:pt x="9618" y="3584"/>
                    <a:pt x="9086" y="3365"/>
                    <a:pt x="8851" y="2892"/>
                  </a:cubicBezTo>
                  <a:cubicBezTo>
                    <a:pt x="8610" y="2412"/>
                    <a:pt x="8280" y="1969"/>
                    <a:pt x="7908" y="1541"/>
                  </a:cubicBezTo>
                  <a:cubicBezTo>
                    <a:pt x="7458" y="1025"/>
                    <a:pt x="7043" y="493"/>
                    <a:pt x="6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2"/>
            <p:cNvSpPr/>
            <p:nvPr/>
          </p:nvSpPr>
          <p:spPr>
            <a:xfrm>
              <a:off x="4717414" y="0"/>
              <a:ext cx="3372721" cy="2548211"/>
            </a:xfrm>
            <a:custGeom>
              <a:avLst/>
              <a:gdLst/>
              <a:ahLst/>
              <a:cxnLst/>
              <a:rect l="l" t="t" r="r" b="b"/>
              <a:pathLst>
                <a:path w="30078" h="22725" extrusionOk="0">
                  <a:moveTo>
                    <a:pt x="23534" y="1"/>
                  </a:moveTo>
                  <a:cubicBezTo>
                    <a:pt x="23146" y="383"/>
                    <a:pt x="22813" y="794"/>
                    <a:pt x="22467" y="1198"/>
                  </a:cubicBezTo>
                  <a:cubicBezTo>
                    <a:pt x="21994" y="1746"/>
                    <a:pt x="21517" y="2295"/>
                    <a:pt x="21210" y="2918"/>
                  </a:cubicBezTo>
                  <a:cubicBezTo>
                    <a:pt x="21067" y="3212"/>
                    <a:pt x="20783" y="3414"/>
                    <a:pt x="20424" y="3561"/>
                  </a:cubicBezTo>
                  <a:cubicBezTo>
                    <a:pt x="20182" y="3659"/>
                    <a:pt x="19931" y="3737"/>
                    <a:pt x="19670" y="3802"/>
                  </a:cubicBezTo>
                  <a:cubicBezTo>
                    <a:pt x="18874" y="4008"/>
                    <a:pt x="18051" y="4138"/>
                    <a:pt x="17245" y="4319"/>
                  </a:cubicBezTo>
                  <a:cubicBezTo>
                    <a:pt x="16520" y="4478"/>
                    <a:pt x="15878" y="4733"/>
                    <a:pt x="15392" y="5190"/>
                  </a:cubicBezTo>
                  <a:cubicBezTo>
                    <a:pt x="14941" y="5614"/>
                    <a:pt x="14706" y="6074"/>
                    <a:pt x="14774" y="6632"/>
                  </a:cubicBezTo>
                  <a:cubicBezTo>
                    <a:pt x="14869" y="7369"/>
                    <a:pt x="14752" y="8098"/>
                    <a:pt x="14386" y="8792"/>
                  </a:cubicBezTo>
                  <a:cubicBezTo>
                    <a:pt x="14080" y="9380"/>
                    <a:pt x="13590" y="9830"/>
                    <a:pt x="12787" y="10056"/>
                  </a:cubicBezTo>
                  <a:cubicBezTo>
                    <a:pt x="12412" y="10160"/>
                    <a:pt x="12024" y="10228"/>
                    <a:pt x="11629" y="10284"/>
                  </a:cubicBezTo>
                  <a:cubicBezTo>
                    <a:pt x="11146" y="10350"/>
                    <a:pt x="10646" y="10389"/>
                    <a:pt x="10209" y="10577"/>
                  </a:cubicBezTo>
                  <a:cubicBezTo>
                    <a:pt x="9109" y="11061"/>
                    <a:pt x="8567" y="11811"/>
                    <a:pt x="8472" y="12754"/>
                  </a:cubicBezTo>
                  <a:cubicBezTo>
                    <a:pt x="8410" y="13352"/>
                    <a:pt x="8515" y="13962"/>
                    <a:pt x="8374" y="14560"/>
                  </a:cubicBezTo>
                  <a:cubicBezTo>
                    <a:pt x="8166" y="15441"/>
                    <a:pt x="7615" y="16181"/>
                    <a:pt x="6651" y="16706"/>
                  </a:cubicBezTo>
                  <a:cubicBezTo>
                    <a:pt x="5855" y="17144"/>
                    <a:pt x="4905" y="17320"/>
                    <a:pt x="3962" y="17490"/>
                  </a:cubicBezTo>
                  <a:cubicBezTo>
                    <a:pt x="3405" y="17588"/>
                    <a:pt x="2833" y="17643"/>
                    <a:pt x="2289" y="17780"/>
                  </a:cubicBezTo>
                  <a:cubicBezTo>
                    <a:pt x="1580" y="17960"/>
                    <a:pt x="1182" y="18202"/>
                    <a:pt x="1159" y="18981"/>
                  </a:cubicBezTo>
                  <a:cubicBezTo>
                    <a:pt x="1143" y="19402"/>
                    <a:pt x="1299" y="19814"/>
                    <a:pt x="1345" y="20231"/>
                  </a:cubicBezTo>
                  <a:cubicBezTo>
                    <a:pt x="1414" y="20900"/>
                    <a:pt x="1375" y="21550"/>
                    <a:pt x="728" y="22085"/>
                  </a:cubicBezTo>
                  <a:cubicBezTo>
                    <a:pt x="640" y="22153"/>
                    <a:pt x="572" y="22235"/>
                    <a:pt x="487" y="22307"/>
                  </a:cubicBezTo>
                  <a:cubicBezTo>
                    <a:pt x="334" y="22444"/>
                    <a:pt x="177" y="22574"/>
                    <a:pt x="1" y="22725"/>
                  </a:cubicBezTo>
                  <a:cubicBezTo>
                    <a:pt x="464" y="22718"/>
                    <a:pt x="862" y="22627"/>
                    <a:pt x="1224" y="22451"/>
                  </a:cubicBezTo>
                  <a:cubicBezTo>
                    <a:pt x="1861" y="22137"/>
                    <a:pt x="2340" y="21716"/>
                    <a:pt x="2683" y="21204"/>
                  </a:cubicBezTo>
                  <a:cubicBezTo>
                    <a:pt x="3065" y="20630"/>
                    <a:pt x="3538" y="20110"/>
                    <a:pt x="4178" y="19680"/>
                  </a:cubicBezTo>
                  <a:cubicBezTo>
                    <a:pt x="4580" y="19409"/>
                    <a:pt x="5010" y="19213"/>
                    <a:pt x="5559" y="19177"/>
                  </a:cubicBezTo>
                  <a:cubicBezTo>
                    <a:pt x="5970" y="19148"/>
                    <a:pt x="6377" y="19102"/>
                    <a:pt x="6782" y="19033"/>
                  </a:cubicBezTo>
                  <a:cubicBezTo>
                    <a:pt x="7767" y="18871"/>
                    <a:pt x="8645" y="18521"/>
                    <a:pt x="9527" y="18169"/>
                  </a:cubicBezTo>
                  <a:cubicBezTo>
                    <a:pt x="10039" y="17963"/>
                    <a:pt x="10444" y="17669"/>
                    <a:pt x="10780" y="17313"/>
                  </a:cubicBezTo>
                  <a:cubicBezTo>
                    <a:pt x="11155" y="16925"/>
                    <a:pt x="11478" y="16511"/>
                    <a:pt x="11733" y="16070"/>
                  </a:cubicBezTo>
                  <a:cubicBezTo>
                    <a:pt x="12167" y="15316"/>
                    <a:pt x="12826" y="14683"/>
                    <a:pt x="13577" y="14102"/>
                  </a:cubicBezTo>
                  <a:cubicBezTo>
                    <a:pt x="13864" y="13877"/>
                    <a:pt x="14214" y="13740"/>
                    <a:pt x="14631" y="13704"/>
                  </a:cubicBezTo>
                  <a:cubicBezTo>
                    <a:pt x="14944" y="13674"/>
                    <a:pt x="15258" y="13688"/>
                    <a:pt x="15571" y="13659"/>
                  </a:cubicBezTo>
                  <a:cubicBezTo>
                    <a:pt x="16455" y="13573"/>
                    <a:pt x="17180" y="13306"/>
                    <a:pt x="17588" y="12663"/>
                  </a:cubicBezTo>
                  <a:cubicBezTo>
                    <a:pt x="17711" y="12467"/>
                    <a:pt x="17832" y="12272"/>
                    <a:pt x="17963" y="12079"/>
                  </a:cubicBezTo>
                  <a:cubicBezTo>
                    <a:pt x="18338" y="11534"/>
                    <a:pt x="18662" y="10976"/>
                    <a:pt x="18792" y="10362"/>
                  </a:cubicBezTo>
                  <a:cubicBezTo>
                    <a:pt x="18886" y="9919"/>
                    <a:pt x="18962" y="9472"/>
                    <a:pt x="19121" y="9034"/>
                  </a:cubicBezTo>
                  <a:cubicBezTo>
                    <a:pt x="19500" y="8015"/>
                    <a:pt x="20323" y="7304"/>
                    <a:pt x="21647" y="6939"/>
                  </a:cubicBezTo>
                  <a:cubicBezTo>
                    <a:pt x="22215" y="6782"/>
                    <a:pt x="22780" y="6616"/>
                    <a:pt x="23348" y="6453"/>
                  </a:cubicBezTo>
                  <a:cubicBezTo>
                    <a:pt x="24928" y="5999"/>
                    <a:pt x="25972" y="5170"/>
                    <a:pt x="26514" y="3950"/>
                  </a:cubicBezTo>
                  <a:cubicBezTo>
                    <a:pt x="26898" y="3085"/>
                    <a:pt x="27421" y="2266"/>
                    <a:pt x="28165" y="1534"/>
                  </a:cubicBezTo>
                  <a:cubicBezTo>
                    <a:pt x="28677" y="1029"/>
                    <a:pt x="29163" y="506"/>
                    <a:pt x="29852" y="121"/>
                  </a:cubicBezTo>
                  <a:cubicBezTo>
                    <a:pt x="29927" y="79"/>
                    <a:pt x="30002" y="40"/>
                    <a:pt x="300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2"/>
            <p:cNvSpPr/>
            <p:nvPr/>
          </p:nvSpPr>
          <p:spPr>
            <a:xfrm>
              <a:off x="1034086" y="2588354"/>
              <a:ext cx="3389205" cy="2555163"/>
            </a:xfrm>
            <a:custGeom>
              <a:avLst/>
              <a:gdLst/>
              <a:ahLst/>
              <a:cxnLst/>
              <a:rect l="l" t="t" r="r" b="b"/>
              <a:pathLst>
                <a:path w="30225" h="22787" extrusionOk="0">
                  <a:moveTo>
                    <a:pt x="30225" y="1"/>
                  </a:moveTo>
                  <a:cubicBezTo>
                    <a:pt x="29732" y="4"/>
                    <a:pt x="29337" y="95"/>
                    <a:pt x="28978" y="272"/>
                  </a:cubicBezTo>
                  <a:cubicBezTo>
                    <a:pt x="28345" y="582"/>
                    <a:pt x="27865" y="996"/>
                    <a:pt x="27526" y="1502"/>
                  </a:cubicBezTo>
                  <a:cubicBezTo>
                    <a:pt x="27137" y="2073"/>
                    <a:pt x="26674" y="2599"/>
                    <a:pt x="26038" y="3033"/>
                  </a:cubicBezTo>
                  <a:cubicBezTo>
                    <a:pt x="25610" y="3323"/>
                    <a:pt x="25143" y="3522"/>
                    <a:pt x="24563" y="3554"/>
                  </a:cubicBezTo>
                  <a:cubicBezTo>
                    <a:pt x="24370" y="3568"/>
                    <a:pt x="24177" y="3584"/>
                    <a:pt x="23988" y="3607"/>
                  </a:cubicBezTo>
                  <a:cubicBezTo>
                    <a:pt x="22852" y="3727"/>
                    <a:pt x="21834" y="4087"/>
                    <a:pt x="20832" y="4485"/>
                  </a:cubicBezTo>
                  <a:cubicBezTo>
                    <a:pt x="20225" y="4723"/>
                    <a:pt x="19736" y="5053"/>
                    <a:pt x="19347" y="5477"/>
                  </a:cubicBezTo>
                  <a:cubicBezTo>
                    <a:pt x="18985" y="5872"/>
                    <a:pt x="18672" y="6289"/>
                    <a:pt x="18414" y="6730"/>
                  </a:cubicBezTo>
                  <a:cubicBezTo>
                    <a:pt x="17983" y="7461"/>
                    <a:pt x="17327" y="8071"/>
                    <a:pt x="16596" y="8639"/>
                  </a:cubicBezTo>
                  <a:cubicBezTo>
                    <a:pt x="16319" y="8851"/>
                    <a:pt x="15979" y="8991"/>
                    <a:pt x="15575" y="9014"/>
                  </a:cubicBezTo>
                  <a:cubicBezTo>
                    <a:pt x="15255" y="9034"/>
                    <a:pt x="14932" y="9037"/>
                    <a:pt x="14615" y="9067"/>
                  </a:cubicBezTo>
                  <a:cubicBezTo>
                    <a:pt x="13763" y="9145"/>
                    <a:pt x="13049" y="9396"/>
                    <a:pt x="12644" y="10013"/>
                  </a:cubicBezTo>
                  <a:cubicBezTo>
                    <a:pt x="12501" y="10228"/>
                    <a:pt x="12367" y="10451"/>
                    <a:pt x="12220" y="10666"/>
                  </a:cubicBezTo>
                  <a:cubicBezTo>
                    <a:pt x="11847" y="11204"/>
                    <a:pt x="11528" y="11759"/>
                    <a:pt x="11400" y="12366"/>
                  </a:cubicBezTo>
                  <a:cubicBezTo>
                    <a:pt x="11306" y="12807"/>
                    <a:pt x="11231" y="13247"/>
                    <a:pt x="11074" y="13678"/>
                  </a:cubicBezTo>
                  <a:cubicBezTo>
                    <a:pt x="10699" y="14706"/>
                    <a:pt x="9877" y="15420"/>
                    <a:pt x="8541" y="15783"/>
                  </a:cubicBezTo>
                  <a:cubicBezTo>
                    <a:pt x="7938" y="15946"/>
                    <a:pt x="7344" y="16122"/>
                    <a:pt x="6750" y="16302"/>
                  </a:cubicBezTo>
                  <a:cubicBezTo>
                    <a:pt x="5304" y="16736"/>
                    <a:pt x="4292" y="17490"/>
                    <a:pt x="3768" y="18606"/>
                  </a:cubicBezTo>
                  <a:cubicBezTo>
                    <a:pt x="3497" y="19177"/>
                    <a:pt x="3200" y="19742"/>
                    <a:pt x="2811" y="20273"/>
                  </a:cubicBezTo>
                  <a:cubicBezTo>
                    <a:pt x="2275" y="21005"/>
                    <a:pt x="1614" y="21664"/>
                    <a:pt x="853" y="22268"/>
                  </a:cubicBezTo>
                  <a:cubicBezTo>
                    <a:pt x="598" y="22470"/>
                    <a:pt x="308" y="22636"/>
                    <a:pt x="1" y="22787"/>
                  </a:cubicBezTo>
                  <a:lnTo>
                    <a:pt x="6593" y="22787"/>
                  </a:lnTo>
                  <a:cubicBezTo>
                    <a:pt x="7005" y="22395"/>
                    <a:pt x="7347" y="21971"/>
                    <a:pt x="7710" y="21549"/>
                  </a:cubicBezTo>
                  <a:cubicBezTo>
                    <a:pt x="8189" y="20992"/>
                    <a:pt x="8675" y="20433"/>
                    <a:pt x="8986" y="19800"/>
                  </a:cubicBezTo>
                  <a:cubicBezTo>
                    <a:pt x="9113" y="19536"/>
                    <a:pt x="9364" y="19341"/>
                    <a:pt x="9687" y="19200"/>
                  </a:cubicBezTo>
                  <a:cubicBezTo>
                    <a:pt x="9948" y="19082"/>
                    <a:pt x="10222" y="18994"/>
                    <a:pt x="10510" y="18922"/>
                  </a:cubicBezTo>
                  <a:cubicBezTo>
                    <a:pt x="11267" y="18730"/>
                    <a:pt x="12050" y="18596"/>
                    <a:pt x="12820" y="18433"/>
                  </a:cubicBezTo>
                  <a:cubicBezTo>
                    <a:pt x="13590" y="18270"/>
                    <a:pt x="14292" y="18022"/>
                    <a:pt x="14807" y="17529"/>
                  </a:cubicBezTo>
                  <a:cubicBezTo>
                    <a:pt x="15223" y="17131"/>
                    <a:pt x="15490" y="16703"/>
                    <a:pt x="15425" y="16178"/>
                  </a:cubicBezTo>
                  <a:cubicBezTo>
                    <a:pt x="15336" y="15463"/>
                    <a:pt x="15421" y="14762"/>
                    <a:pt x="15732" y="14079"/>
                  </a:cubicBezTo>
                  <a:cubicBezTo>
                    <a:pt x="16054" y="13371"/>
                    <a:pt x="16622" y="12843"/>
                    <a:pt x="17601" y="12614"/>
                  </a:cubicBezTo>
                  <a:cubicBezTo>
                    <a:pt x="17987" y="12522"/>
                    <a:pt x="18375" y="12451"/>
                    <a:pt x="18773" y="12415"/>
                  </a:cubicBezTo>
                  <a:cubicBezTo>
                    <a:pt x="20202" y="12287"/>
                    <a:pt x="21090" y="11665"/>
                    <a:pt x="21553" y="10659"/>
                  </a:cubicBezTo>
                  <a:cubicBezTo>
                    <a:pt x="21677" y="10398"/>
                    <a:pt x="21730" y="10124"/>
                    <a:pt x="21730" y="9840"/>
                  </a:cubicBezTo>
                  <a:cubicBezTo>
                    <a:pt x="21736" y="9223"/>
                    <a:pt x="21665" y="8600"/>
                    <a:pt x="21867" y="7993"/>
                  </a:cubicBezTo>
                  <a:cubicBezTo>
                    <a:pt x="22213" y="6939"/>
                    <a:pt x="22966" y="6119"/>
                    <a:pt x="24337" y="5685"/>
                  </a:cubicBezTo>
                  <a:cubicBezTo>
                    <a:pt x="25013" y="5470"/>
                    <a:pt x="25705" y="5310"/>
                    <a:pt x="26419" y="5203"/>
                  </a:cubicBezTo>
                  <a:cubicBezTo>
                    <a:pt x="27017" y="5114"/>
                    <a:pt x="27613" y="5039"/>
                    <a:pt x="28178" y="4863"/>
                  </a:cubicBezTo>
                  <a:cubicBezTo>
                    <a:pt x="28603" y="4729"/>
                    <a:pt x="28867" y="4501"/>
                    <a:pt x="28975" y="4155"/>
                  </a:cubicBezTo>
                  <a:cubicBezTo>
                    <a:pt x="29095" y="3757"/>
                    <a:pt x="29020" y="3369"/>
                    <a:pt x="28932" y="2977"/>
                  </a:cubicBezTo>
                  <a:cubicBezTo>
                    <a:pt x="28828" y="2501"/>
                    <a:pt x="28792" y="2024"/>
                    <a:pt x="28877" y="1541"/>
                  </a:cubicBezTo>
                  <a:cubicBezTo>
                    <a:pt x="28939" y="1172"/>
                    <a:pt x="29216" y="888"/>
                    <a:pt x="29503" y="608"/>
                  </a:cubicBezTo>
                  <a:cubicBezTo>
                    <a:pt x="29713" y="402"/>
                    <a:pt x="29934" y="203"/>
                    <a:pt x="30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2"/>
            <p:cNvSpPr/>
            <p:nvPr/>
          </p:nvSpPr>
          <p:spPr>
            <a:xfrm>
              <a:off x="4717414" y="2588803"/>
              <a:ext cx="3386289" cy="2554715"/>
            </a:xfrm>
            <a:custGeom>
              <a:avLst/>
              <a:gdLst/>
              <a:ahLst/>
              <a:cxnLst/>
              <a:rect l="l" t="t" r="r" b="b"/>
              <a:pathLst>
                <a:path w="30199" h="22783" extrusionOk="0">
                  <a:moveTo>
                    <a:pt x="166" y="0"/>
                  </a:moveTo>
                  <a:cubicBezTo>
                    <a:pt x="113" y="0"/>
                    <a:pt x="58" y="4"/>
                    <a:pt x="1" y="13"/>
                  </a:cubicBezTo>
                  <a:cubicBezTo>
                    <a:pt x="206" y="167"/>
                    <a:pt x="385" y="307"/>
                    <a:pt x="546" y="463"/>
                  </a:cubicBezTo>
                  <a:cubicBezTo>
                    <a:pt x="869" y="780"/>
                    <a:pt x="1227" y="1080"/>
                    <a:pt x="1310" y="1498"/>
                  </a:cubicBezTo>
                  <a:cubicBezTo>
                    <a:pt x="1391" y="1925"/>
                    <a:pt x="1388" y="2353"/>
                    <a:pt x="1299" y="2783"/>
                  </a:cubicBezTo>
                  <a:cubicBezTo>
                    <a:pt x="1231" y="3116"/>
                    <a:pt x="1149" y="3449"/>
                    <a:pt x="1156" y="3792"/>
                  </a:cubicBezTo>
                  <a:cubicBezTo>
                    <a:pt x="1172" y="4383"/>
                    <a:pt x="1479" y="4722"/>
                    <a:pt x="2203" y="4915"/>
                  </a:cubicBezTo>
                  <a:cubicBezTo>
                    <a:pt x="2513" y="4996"/>
                    <a:pt x="2827" y="5068"/>
                    <a:pt x="3150" y="5107"/>
                  </a:cubicBezTo>
                  <a:cubicBezTo>
                    <a:pt x="3979" y="5215"/>
                    <a:pt x="4788" y="5378"/>
                    <a:pt x="5584" y="5594"/>
                  </a:cubicBezTo>
                  <a:cubicBezTo>
                    <a:pt x="7062" y="5995"/>
                    <a:pt x="7915" y="6817"/>
                    <a:pt x="8316" y="7933"/>
                  </a:cubicBezTo>
                  <a:cubicBezTo>
                    <a:pt x="8499" y="8442"/>
                    <a:pt x="8457" y="8968"/>
                    <a:pt x="8457" y="9490"/>
                  </a:cubicBezTo>
                  <a:cubicBezTo>
                    <a:pt x="8457" y="9869"/>
                    <a:pt x="8450" y="10254"/>
                    <a:pt x="8620" y="10616"/>
                  </a:cubicBezTo>
                  <a:cubicBezTo>
                    <a:pt x="8998" y="11429"/>
                    <a:pt x="9621" y="12072"/>
                    <a:pt x="10780" y="12307"/>
                  </a:cubicBezTo>
                  <a:cubicBezTo>
                    <a:pt x="11257" y="12401"/>
                    <a:pt x="11749" y="12450"/>
                    <a:pt x="12229" y="12532"/>
                  </a:cubicBezTo>
                  <a:cubicBezTo>
                    <a:pt x="13185" y="12691"/>
                    <a:pt x="13906" y="13086"/>
                    <a:pt x="14307" y="13782"/>
                  </a:cubicBezTo>
                  <a:cubicBezTo>
                    <a:pt x="14683" y="14434"/>
                    <a:pt x="14821" y="15116"/>
                    <a:pt x="14797" y="15824"/>
                  </a:cubicBezTo>
                  <a:cubicBezTo>
                    <a:pt x="14791" y="16056"/>
                    <a:pt x="14735" y="16288"/>
                    <a:pt x="14774" y="16523"/>
                  </a:cubicBezTo>
                  <a:cubicBezTo>
                    <a:pt x="14860" y="17061"/>
                    <a:pt x="15264" y="17466"/>
                    <a:pt x="15764" y="17822"/>
                  </a:cubicBezTo>
                  <a:cubicBezTo>
                    <a:pt x="16299" y="18204"/>
                    <a:pt x="16981" y="18347"/>
                    <a:pt x="17666" y="18491"/>
                  </a:cubicBezTo>
                  <a:cubicBezTo>
                    <a:pt x="18475" y="18661"/>
                    <a:pt x="19298" y="18795"/>
                    <a:pt x="20078" y="19033"/>
                  </a:cubicBezTo>
                  <a:cubicBezTo>
                    <a:pt x="20675" y="19212"/>
                    <a:pt x="21106" y="19506"/>
                    <a:pt x="21314" y="19979"/>
                  </a:cubicBezTo>
                  <a:cubicBezTo>
                    <a:pt x="21386" y="20135"/>
                    <a:pt x="21478" y="20289"/>
                    <a:pt x="21589" y="20433"/>
                  </a:cubicBezTo>
                  <a:cubicBezTo>
                    <a:pt x="22206" y="21242"/>
                    <a:pt x="22861" y="22035"/>
                    <a:pt x="23605" y="22783"/>
                  </a:cubicBezTo>
                  <a:lnTo>
                    <a:pt x="30198" y="22783"/>
                  </a:lnTo>
                  <a:cubicBezTo>
                    <a:pt x="29823" y="22600"/>
                    <a:pt x="29477" y="22387"/>
                    <a:pt x="29170" y="22133"/>
                  </a:cubicBezTo>
                  <a:cubicBezTo>
                    <a:pt x="27982" y="21141"/>
                    <a:pt x="27062" y="20022"/>
                    <a:pt x="26500" y="18745"/>
                  </a:cubicBezTo>
                  <a:cubicBezTo>
                    <a:pt x="26070" y="17763"/>
                    <a:pt x="25286" y="17006"/>
                    <a:pt x="24079" y="16520"/>
                  </a:cubicBezTo>
                  <a:cubicBezTo>
                    <a:pt x="23348" y="16226"/>
                    <a:pt x="22561" y="16027"/>
                    <a:pt x="21784" y="15815"/>
                  </a:cubicBezTo>
                  <a:cubicBezTo>
                    <a:pt x="21354" y="15701"/>
                    <a:pt x="20939" y="15567"/>
                    <a:pt x="20573" y="15355"/>
                  </a:cubicBezTo>
                  <a:cubicBezTo>
                    <a:pt x="19683" y="14833"/>
                    <a:pt x="19203" y="14131"/>
                    <a:pt x="19001" y="13306"/>
                  </a:cubicBezTo>
                  <a:cubicBezTo>
                    <a:pt x="18877" y="12796"/>
                    <a:pt x="18815" y="12280"/>
                    <a:pt x="18612" y="11784"/>
                  </a:cubicBezTo>
                  <a:cubicBezTo>
                    <a:pt x="18326" y="11093"/>
                    <a:pt x="17859" y="10459"/>
                    <a:pt x="17405" y="9823"/>
                  </a:cubicBezTo>
                  <a:cubicBezTo>
                    <a:pt x="17206" y="9549"/>
                    <a:pt x="16880" y="9370"/>
                    <a:pt x="16501" y="9245"/>
                  </a:cubicBezTo>
                  <a:cubicBezTo>
                    <a:pt x="16080" y="9108"/>
                    <a:pt x="15637" y="9043"/>
                    <a:pt x="15180" y="9043"/>
                  </a:cubicBezTo>
                  <a:cubicBezTo>
                    <a:pt x="15159" y="9043"/>
                    <a:pt x="15138" y="9043"/>
                    <a:pt x="15117" y="9043"/>
                  </a:cubicBezTo>
                  <a:cubicBezTo>
                    <a:pt x="15099" y="9043"/>
                    <a:pt x="15080" y="9043"/>
                    <a:pt x="15062" y="9043"/>
                  </a:cubicBezTo>
                  <a:cubicBezTo>
                    <a:pt x="14413" y="9043"/>
                    <a:pt x="13864" y="8882"/>
                    <a:pt x="13423" y="8508"/>
                  </a:cubicBezTo>
                  <a:cubicBezTo>
                    <a:pt x="12757" y="7943"/>
                    <a:pt x="12134" y="7359"/>
                    <a:pt x="11736" y="6654"/>
                  </a:cubicBezTo>
                  <a:cubicBezTo>
                    <a:pt x="11599" y="6413"/>
                    <a:pt x="11429" y="6184"/>
                    <a:pt x="11257" y="5956"/>
                  </a:cubicBezTo>
                  <a:cubicBezTo>
                    <a:pt x="10748" y="5277"/>
                    <a:pt x="10082" y="4735"/>
                    <a:pt x="9132" y="4380"/>
                  </a:cubicBezTo>
                  <a:cubicBezTo>
                    <a:pt x="8002" y="3958"/>
                    <a:pt x="6854" y="3616"/>
                    <a:pt x="5588" y="3544"/>
                  </a:cubicBezTo>
                  <a:cubicBezTo>
                    <a:pt x="5013" y="3515"/>
                    <a:pt x="4560" y="3303"/>
                    <a:pt x="4142" y="3015"/>
                  </a:cubicBezTo>
                  <a:cubicBezTo>
                    <a:pt x="3518" y="2591"/>
                    <a:pt x="3055" y="2082"/>
                    <a:pt x="2690" y="1521"/>
                  </a:cubicBezTo>
                  <a:cubicBezTo>
                    <a:pt x="2429" y="1126"/>
                    <a:pt x="2063" y="793"/>
                    <a:pt x="1632" y="499"/>
                  </a:cubicBezTo>
                  <a:cubicBezTo>
                    <a:pt x="1355" y="307"/>
                    <a:pt x="1035" y="156"/>
                    <a:pt x="670" y="78"/>
                  </a:cubicBezTo>
                  <a:cubicBezTo>
                    <a:pt x="509" y="43"/>
                    <a:pt x="346"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2"/>
            <p:cNvSpPr/>
            <p:nvPr/>
          </p:nvSpPr>
          <p:spPr>
            <a:xfrm>
              <a:off x="0" y="0"/>
              <a:ext cx="9144069" cy="5143518"/>
            </a:xfrm>
            <a:custGeom>
              <a:avLst/>
              <a:gdLst/>
              <a:ahLst/>
              <a:cxnLst/>
              <a:rect l="l" t="t" r="r" b="b"/>
              <a:pathLst>
                <a:path w="81547" h="45870" extrusionOk="0">
                  <a:moveTo>
                    <a:pt x="8822" y="1"/>
                  </a:moveTo>
                  <a:cubicBezTo>
                    <a:pt x="9618" y="359"/>
                    <a:pt x="10225" y="872"/>
                    <a:pt x="10792" y="1424"/>
                  </a:cubicBezTo>
                  <a:cubicBezTo>
                    <a:pt x="11599" y="2207"/>
                    <a:pt x="12209" y="3068"/>
                    <a:pt x="12621" y="4005"/>
                  </a:cubicBezTo>
                  <a:cubicBezTo>
                    <a:pt x="13221" y="5369"/>
                    <a:pt x="14428" y="6253"/>
                    <a:pt x="16194" y="6727"/>
                  </a:cubicBezTo>
                  <a:cubicBezTo>
                    <a:pt x="16710" y="6864"/>
                    <a:pt x="17219" y="7017"/>
                    <a:pt x="17728" y="7161"/>
                  </a:cubicBezTo>
                  <a:cubicBezTo>
                    <a:pt x="18880" y="7487"/>
                    <a:pt x="19611" y="8107"/>
                    <a:pt x="19976" y="8988"/>
                  </a:cubicBezTo>
                  <a:cubicBezTo>
                    <a:pt x="20179" y="9481"/>
                    <a:pt x="20241" y="10000"/>
                    <a:pt x="20375" y="10506"/>
                  </a:cubicBezTo>
                  <a:cubicBezTo>
                    <a:pt x="20482" y="10917"/>
                    <a:pt x="20632" y="11318"/>
                    <a:pt x="20887" y="11697"/>
                  </a:cubicBezTo>
                  <a:cubicBezTo>
                    <a:pt x="21128" y="12056"/>
                    <a:pt x="21354" y="12425"/>
                    <a:pt x="21592" y="12787"/>
                  </a:cubicBezTo>
                  <a:cubicBezTo>
                    <a:pt x="22091" y="13537"/>
                    <a:pt x="22956" y="13828"/>
                    <a:pt x="24007" y="13880"/>
                  </a:cubicBezTo>
                  <a:cubicBezTo>
                    <a:pt x="24213" y="13890"/>
                    <a:pt x="24421" y="13894"/>
                    <a:pt x="24627" y="13906"/>
                  </a:cubicBezTo>
                  <a:cubicBezTo>
                    <a:pt x="25055" y="13926"/>
                    <a:pt x="25407" y="14063"/>
                    <a:pt x="25701" y="14298"/>
                  </a:cubicBezTo>
                  <a:cubicBezTo>
                    <a:pt x="26399" y="14859"/>
                    <a:pt x="27022" y="15460"/>
                    <a:pt x="27433" y="16178"/>
                  </a:cubicBezTo>
                  <a:cubicBezTo>
                    <a:pt x="27721" y="16677"/>
                    <a:pt x="28093" y="17137"/>
                    <a:pt x="28530" y="17568"/>
                  </a:cubicBezTo>
                  <a:cubicBezTo>
                    <a:pt x="28860" y="17895"/>
                    <a:pt x="29261" y="18159"/>
                    <a:pt x="29738" y="18354"/>
                  </a:cubicBezTo>
                  <a:cubicBezTo>
                    <a:pt x="30681" y="18737"/>
                    <a:pt x="31627" y="19105"/>
                    <a:pt x="32688" y="19265"/>
                  </a:cubicBezTo>
                  <a:cubicBezTo>
                    <a:pt x="33008" y="19314"/>
                    <a:pt x="33330" y="19360"/>
                    <a:pt x="33657" y="19373"/>
                  </a:cubicBezTo>
                  <a:cubicBezTo>
                    <a:pt x="34192" y="19399"/>
                    <a:pt x="34642" y="19556"/>
                    <a:pt x="35038" y="19833"/>
                  </a:cubicBezTo>
                  <a:cubicBezTo>
                    <a:pt x="35556" y="20199"/>
                    <a:pt x="36004" y="20603"/>
                    <a:pt x="36320" y="21083"/>
                  </a:cubicBezTo>
                  <a:cubicBezTo>
                    <a:pt x="36764" y="21758"/>
                    <a:pt x="37345" y="22336"/>
                    <a:pt x="38278" y="22744"/>
                  </a:cubicBezTo>
                  <a:cubicBezTo>
                    <a:pt x="38161" y="22741"/>
                    <a:pt x="38102" y="22737"/>
                    <a:pt x="38040" y="22734"/>
                  </a:cubicBezTo>
                  <a:cubicBezTo>
                    <a:pt x="37981" y="22731"/>
                    <a:pt x="37923" y="22728"/>
                    <a:pt x="37861" y="22725"/>
                  </a:cubicBezTo>
                  <a:cubicBezTo>
                    <a:pt x="37768" y="22723"/>
                    <a:pt x="37675" y="22722"/>
                    <a:pt x="37581" y="22722"/>
                  </a:cubicBezTo>
                  <a:cubicBezTo>
                    <a:pt x="37195" y="22722"/>
                    <a:pt x="36808" y="22739"/>
                    <a:pt x="36421" y="22770"/>
                  </a:cubicBezTo>
                  <a:cubicBezTo>
                    <a:pt x="36296" y="22781"/>
                    <a:pt x="36172" y="22788"/>
                    <a:pt x="36048" y="22788"/>
                  </a:cubicBezTo>
                  <a:cubicBezTo>
                    <a:pt x="35795" y="22788"/>
                    <a:pt x="35545" y="22761"/>
                    <a:pt x="35302" y="22689"/>
                  </a:cubicBezTo>
                  <a:cubicBezTo>
                    <a:pt x="35123" y="22636"/>
                    <a:pt x="35002" y="22525"/>
                    <a:pt x="34884" y="22415"/>
                  </a:cubicBezTo>
                  <a:cubicBezTo>
                    <a:pt x="34678" y="22222"/>
                    <a:pt x="34505" y="22010"/>
                    <a:pt x="34342" y="21798"/>
                  </a:cubicBezTo>
                  <a:cubicBezTo>
                    <a:pt x="33699" y="20956"/>
                    <a:pt x="32694" y="20591"/>
                    <a:pt x="31458" y="20535"/>
                  </a:cubicBezTo>
                  <a:cubicBezTo>
                    <a:pt x="30844" y="20505"/>
                    <a:pt x="30227" y="20496"/>
                    <a:pt x="29637" y="20359"/>
                  </a:cubicBezTo>
                  <a:cubicBezTo>
                    <a:pt x="28893" y="20186"/>
                    <a:pt x="28220" y="19898"/>
                    <a:pt x="27558" y="19588"/>
                  </a:cubicBezTo>
                  <a:cubicBezTo>
                    <a:pt x="26644" y="19161"/>
                    <a:pt x="25987" y="18544"/>
                    <a:pt x="25345" y="17914"/>
                  </a:cubicBezTo>
                  <a:cubicBezTo>
                    <a:pt x="25175" y="17747"/>
                    <a:pt x="24996" y="17584"/>
                    <a:pt x="24813" y="17421"/>
                  </a:cubicBezTo>
                  <a:cubicBezTo>
                    <a:pt x="24249" y="16915"/>
                    <a:pt x="23537" y="16667"/>
                    <a:pt x="22665" y="16667"/>
                  </a:cubicBezTo>
                  <a:cubicBezTo>
                    <a:pt x="22649" y="16667"/>
                    <a:pt x="22633" y="16667"/>
                    <a:pt x="22616" y="16667"/>
                  </a:cubicBezTo>
                  <a:cubicBezTo>
                    <a:pt x="22578" y="16668"/>
                    <a:pt x="22539" y="16668"/>
                    <a:pt x="22501" y="16668"/>
                  </a:cubicBezTo>
                  <a:cubicBezTo>
                    <a:pt x="21760" y="16668"/>
                    <a:pt x="21030" y="16602"/>
                    <a:pt x="20329" y="16410"/>
                  </a:cubicBezTo>
                  <a:cubicBezTo>
                    <a:pt x="19147" y="16090"/>
                    <a:pt x="18211" y="15519"/>
                    <a:pt x="17447" y="14762"/>
                  </a:cubicBezTo>
                  <a:cubicBezTo>
                    <a:pt x="16706" y="14024"/>
                    <a:pt x="16138" y="13215"/>
                    <a:pt x="15574" y="12399"/>
                  </a:cubicBezTo>
                  <a:cubicBezTo>
                    <a:pt x="15303" y="12004"/>
                    <a:pt x="15022" y="11615"/>
                    <a:pt x="14716" y="11234"/>
                  </a:cubicBezTo>
                  <a:cubicBezTo>
                    <a:pt x="14157" y="10541"/>
                    <a:pt x="13345" y="10098"/>
                    <a:pt x="12356" y="9827"/>
                  </a:cubicBezTo>
                  <a:cubicBezTo>
                    <a:pt x="12003" y="9729"/>
                    <a:pt x="11654" y="9628"/>
                    <a:pt x="11302" y="9540"/>
                  </a:cubicBezTo>
                  <a:cubicBezTo>
                    <a:pt x="10127" y="9253"/>
                    <a:pt x="9354" y="8649"/>
                    <a:pt x="8906" y="7794"/>
                  </a:cubicBezTo>
                  <a:cubicBezTo>
                    <a:pt x="8623" y="7252"/>
                    <a:pt x="8290" y="6730"/>
                    <a:pt x="7927" y="6214"/>
                  </a:cubicBezTo>
                  <a:cubicBezTo>
                    <a:pt x="7222" y="5209"/>
                    <a:pt x="6129" y="4514"/>
                    <a:pt x="4781" y="4057"/>
                  </a:cubicBezTo>
                  <a:cubicBezTo>
                    <a:pt x="3904" y="3757"/>
                    <a:pt x="3006" y="3483"/>
                    <a:pt x="2148" y="3147"/>
                  </a:cubicBezTo>
                  <a:cubicBezTo>
                    <a:pt x="1368" y="2837"/>
                    <a:pt x="607" y="2513"/>
                    <a:pt x="0" y="2034"/>
                  </a:cubicBezTo>
                  <a:lnTo>
                    <a:pt x="0" y="2347"/>
                  </a:lnTo>
                  <a:cubicBezTo>
                    <a:pt x="744" y="2882"/>
                    <a:pt x="1687" y="3199"/>
                    <a:pt x="2585" y="3558"/>
                  </a:cubicBezTo>
                  <a:cubicBezTo>
                    <a:pt x="3234" y="3819"/>
                    <a:pt x="3930" y="4001"/>
                    <a:pt x="4595" y="4230"/>
                  </a:cubicBezTo>
                  <a:cubicBezTo>
                    <a:pt x="5966" y="4697"/>
                    <a:pt x="7069" y="5396"/>
                    <a:pt x="7757" y="6433"/>
                  </a:cubicBezTo>
                  <a:cubicBezTo>
                    <a:pt x="8071" y="6906"/>
                    <a:pt x="8381" y="7383"/>
                    <a:pt x="8639" y="7875"/>
                  </a:cubicBezTo>
                  <a:cubicBezTo>
                    <a:pt x="9164" y="8887"/>
                    <a:pt x="10131" y="9527"/>
                    <a:pt x="11508" y="9824"/>
                  </a:cubicBezTo>
                  <a:cubicBezTo>
                    <a:pt x="12026" y="9938"/>
                    <a:pt x="12523" y="10104"/>
                    <a:pt x="13005" y="10287"/>
                  </a:cubicBezTo>
                  <a:cubicBezTo>
                    <a:pt x="13740" y="10565"/>
                    <a:pt x="14229" y="11028"/>
                    <a:pt x="14630" y="11550"/>
                  </a:cubicBezTo>
                  <a:cubicBezTo>
                    <a:pt x="15133" y="12203"/>
                    <a:pt x="15567" y="12882"/>
                    <a:pt x="16047" y="13541"/>
                  </a:cubicBezTo>
                  <a:cubicBezTo>
                    <a:pt x="16651" y="14364"/>
                    <a:pt x="17346" y="15143"/>
                    <a:pt x="18289" y="15763"/>
                  </a:cubicBezTo>
                  <a:cubicBezTo>
                    <a:pt x="19183" y="16351"/>
                    <a:pt x="20231" y="16710"/>
                    <a:pt x="21419" y="16824"/>
                  </a:cubicBezTo>
                  <a:cubicBezTo>
                    <a:pt x="21964" y="16873"/>
                    <a:pt x="22512" y="16870"/>
                    <a:pt x="23057" y="16909"/>
                  </a:cubicBezTo>
                  <a:cubicBezTo>
                    <a:pt x="23508" y="16938"/>
                    <a:pt x="23886" y="17069"/>
                    <a:pt x="24229" y="17291"/>
                  </a:cubicBezTo>
                  <a:cubicBezTo>
                    <a:pt x="24767" y="17640"/>
                    <a:pt x="25159" y="18084"/>
                    <a:pt x="25590" y="18505"/>
                  </a:cubicBezTo>
                  <a:cubicBezTo>
                    <a:pt x="26624" y="19514"/>
                    <a:pt x="27985" y="20163"/>
                    <a:pt x="29558" y="20567"/>
                  </a:cubicBezTo>
                  <a:cubicBezTo>
                    <a:pt x="30123" y="20711"/>
                    <a:pt x="30723" y="20721"/>
                    <a:pt x="31317" y="20743"/>
                  </a:cubicBezTo>
                  <a:cubicBezTo>
                    <a:pt x="32123" y="20773"/>
                    <a:pt x="32874" y="20916"/>
                    <a:pt x="33494" y="21335"/>
                  </a:cubicBezTo>
                  <a:cubicBezTo>
                    <a:pt x="33716" y="21484"/>
                    <a:pt x="33889" y="21664"/>
                    <a:pt x="34049" y="21853"/>
                  </a:cubicBezTo>
                  <a:cubicBezTo>
                    <a:pt x="34300" y="22157"/>
                    <a:pt x="34535" y="22470"/>
                    <a:pt x="34868" y="22728"/>
                  </a:cubicBezTo>
                  <a:cubicBezTo>
                    <a:pt x="34845" y="22749"/>
                    <a:pt x="34820" y="22754"/>
                    <a:pt x="34795" y="22754"/>
                  </a:cubicBezTo>
                  <a:cubicBezTo>
                    <a:pt x="34774" y="22754"/>
                    <a:pt x="34753" y="22751"/>
                    <a:pt x="34734" y="22751"/>
                  </a:cubicBezTo>
                  <a:cubicBezTo>
                    <a:pt x="33599" y="22753"/>
                    <a:pt x="32463" y="22773"/>
                    <a:pt x="31329" y="22773"/>
                  </a:cubicBezTo>
                  <a:cubicBezTo>
                    <a:pt x="30666" y="22773"/>
                    <a:pt x="30004" y="22766"/>
                    <a:pt x="29343" y="22744"/>
                  </a:cubicBezTo>
                  <a:cubicBezTo>
                    <a:pt x="27874" y="22695"/>
                    <a:pt x="26403" y="22555"/>
                    <a:pt x="25044" y="22052"/>
                  </a:cubicBezTo>
                  <a:cubicBezTo>
                    <a:pt x="24343" y="21794"/>
                    <a:pt x="23710" y="21481"/>
                    <a:pt x="23328" y="20939"/>
                  </a:cubicBezTo>
                  <a:cubicBezTo>
                    <a:pt x="23273" y="20858"/>
                    <a:pt x="23217" y="20776"/>
                    <a:pt x="23181" y="20692"/>
                  </a:cubicBezTo>
                  <a:cubicBezTo>
                    <a:pt x="22812" y="19872"/>
                    <a:pt x="22036" y="19360"/>
                    <a:pt x="21033" y="19004"/>
                  </a:cubicBezTo>
                  <a:cubicBezTo>
                    <a:pt x="20436" y="18792"/>
                    <a:pt x="19817" y="18703"/>
                    <a:pt x="19177" y="18703"/>
                  </a:cubicBezTo>
                  <a:cubicBezTo>
                    <a:pt x="19011" y="18703"/>
                    <a:pt x="18843" y="18709"/>
                    <a:pt x="18674" y="18720"/>
                  </a:cubicBezTo>
                  <a:cubicBezTo>
                    <a:pt x="18311" y="18743"/>
                    <a:pt x="17949" y="18758"/>
                    <a:pt x="17588" y="18758"/>
                  </a:cubicBezTo>
                  <a:cubicBezTo>
                    <a:pt x="16978" y="18758"/>
                    <a:pt x="16371" y="18716"/>
                    <a:pt x="15766" y="18606"/>
                  </a:cubicBezTo>
                  <a:cubicBezTo>
                    <a:pt x="14738" y="18417"/>
                    <a:pt x="13910" y="18002"/>
                    <a:pt x="13293" y="17353"/>
                  </a:cubicBezTo>
                  <a:cubicBezTo>
                    <a:pt x="12610" y="16638"/>
                    <a:pt x="11710" y="16116"/>
                    <a:pt x="10744" y="15643"/>
                  </a:cubicBezTo>
                  <a:cubicBezTo>
                    <a:pt x="10327" y="15437"/>
                    <a:pt x="9899" y="15335"/>
                    <a:pt x="9453" y="15335"/>
                  </a:cubicBezTo>
                  <a:cubicBezTo>
                    <a:pt x="9196" y="15335"/>
                    <a:pt x="8932" y="15369"/>
                    <a:pt x="8662" y="15437"/>
                  </a:cubicBezTo>
                  <a:cubicBezTo>
                    <a:pt x="8238" y="15542"/>
                    <a:pt x="7807" y="15629"/>
                    <a:pt x="7370" y="15701"/>
                  </a:cubicBezTo>
                  <a:cubicBezTo>
                    <a:pt x="7160" y="15735"/>
                    <a:pt x="6953" y="15752"/>
                    <a:pt x="6749" y="15752"/>
                  </a:cubicBezTo>
                  <a:cubicBezTo>
                    <a:pt x="6337" y="15752"/>
                    <a:pt x="5938" y="15681"/>
                    <a:pt x="5558" y="15528"/>
                  </a:cubicBezTo>
                  <a:cubicBezTo>
                    <a:pt x="4595" y="15143"/>
                    <a:pt x="3642" y="14745"/>
                    <a:pt x="2879" y="14138"/>
                  </a:cubicBezTo>
                  <a:cubicBezTo>
                    <a:pt x="2442" y="13786"/>
                    <a:pt x="2059" y="13404"/>
                    <a:pt x="1642" y="13042"/>
                  </a:cubicBezTo>
                  <a:cubicBezTo>
                    <a:pt x="1175" y="12637"/>
                    <a:pt x="643" y="12301"/>
                    <a:pt x="0" y="12082"/>
                  </a:cubicBezTo>
                  <a:lnTo>
                    <a:pt x="0" y="12323"/>
                  </a:lnTo>
                  <a:cubicBezTo>
                    <a:pt x="559" y="12532"/>
                    <a:pt x="1025" y="12832"/>
                    <a:pt x="1433" y="13189"/>
                  </a:cubicBezTo>
                  <a:cubicBezTo>
                    <a:pt x="1981" y="13671"/>
                    <a:pt x="2478" y="14191"/>
                    <a:pt x="3124" y="14608"/>
                  </a:cubicBezTo>
                  <a:cubicBezTo>
                    <a:pt x="3884" y="15101"/>
                    <a:pt x="4742" y="15480"/>
                    <a:pt x="5647" y="15796"/>
                  </a:cubicBezTo>
                  <a:cubicBezTo>
                    <a:pt x="6006" y="15920"/>
                    <a:pt x="6372" y="15971"/>
                    <a:pt x="6740" y="15971"/>
                  </a:cubicBezTo>
                  <a:cubicBezTo>
                    <a:pt x="7118" y="15971"/>
                    <a:pt x="7499" y="15918"/>
                    <a:pt x="7879" y="15835"/>
                  </a:cubicBezTo>
                  <a:cubicBezTo>
                    <a:pt x="8212" y="15763"/>
                    <a:pt x="8545" y="15695"/>
                    <a:pt x="8874" y="15617"/>
                  </a:cubicBezTo>
                  <a:cubicBezTo>
                    <a:pt x="9074" y="15570"/>
                    <a:pt x="9270" y="15546"/>
                    <a:pt x="9462" y="15546"/>
                  </a:cubicBezTo>
                  <a:cubicBezTo>
                    <a:pt x="9802" y="15546"/>
                    <a:pt x="10130" y="15620"/>
                    <a:pt x="10447" y="15763"/>
                  </a:cubicBezTo>
                  <a:cubicBezTo>
                    <a:pt x="11517" y="16250"/>
                    <a:pt x="12461" y="16843"/>
                    <a:pt x="13205" y="17610"/>
                  </a:cubicBezTo>
                  <a:cubicBezTo>
                    <a:pt x="13942" y="18371"/>
                    <a:pt x="14990" y="18733"/>
                    <a:pt x="16188" y="18893"/>
                  </a:cubicBezTo>
                  <a:cubicBezTo>
                    <a:pt x="16624" y="18951"/>
                    <a:pt x="17061" y="18971"/>
                    <a:pt x="17499" y="18971"/>
                  </a:cubicBezTo>
                  <a:cubicBezTo>
                    <a:pt x="17953" y="18971"/>
                    <a:pt x="18408" y="18949"/>
                    <a:pt x="18864" y="18926"/>
                  </a:cubicBezTo>
                  <a:cubicBezTo>
                    <a:pt x="18977" y="18920"/>
                    <a:pt x="19088" y="18917"/>
                    <a:pt x="19198" y="18917"/>
                  </a:cubicBezTo>
                  <a:cubicBezTo>
                    <a:pt x="20379" y="18917"/>
                    <a:pt x="21384" y="19269"/>
                    <a:pt x="22244" y="19905"/>
                  </a:cubicBezTo>
                  <a:cubicBezTo>
                    <a:pt x="22515" y="20104"/>
                    <a:pt x="22702" y="20352"/>
                    <a:pt x="22826" y="20623"/>
                  </a:cubicBezTo>
                  <a:cubicBezTo>
                    <a:pt x="23175" y="21377"/>
                    <a:pt x="23883" y="21863"/>
                    <a:pt x="24803" y="22209"/>
                  </a:cubicBezTo>
                  <a:cubicBezTo>
                    <a:pt x="25749" y="22561"/>
                    <a:pt x="26755" y="22741"/>
                    <a:pt x="27789" y="22842"/>
                  </a:cubicBezTo>
                  <a:cubicBezTo>
                    <a:pt x="27975" y="22858"/>
                    <a:pt x="28158" y="22874"/>
                    <a:pt x="28344" y="22891"/>
                  </a:cubicBezTo>
                  <a:cubicBezTo>
                    <a:pt x="28346" y="22920"/>
                    <a:pt x="28327" y="22925"/>
                    <a:pt x="28305" y="22925"/>
                  </a:cubicBezTo>
                  <a:cubicBezTo>
                    <a:pt x="28295" y="22925"/>
                    <a:pt x="28285" y="22924"/>
                    <a:pt x="28275" y="22924"/>
                  </a:cubicBezTo>
                  <a:cubicBezTo>
                    <a:pt x="27084" y="23012"/>
                    <a:pt x="25919" y="23181"/>
                    <a:pt x="24829" y="23590"/>
                  </a:cubicBezTo>
                  <a:cubicBezTo>
                    <a:pt x="23909" y="23932"/>
                    <a:pt x="23194" y="24409"/>
                    <a:pt x="22835" y="25165"/>
                  </a:cubicBezTo>
                  <a:cubicBezTo>
                    <a:pt x="22453" y="25971"/>
                    <a:pt x="21592" y="26399"/>
                    <a:pt x="20596" y="26703"/>
                  </a:cubicBezTo>
                  <a:cubicBezTo>
                    <a:pt x="20139" y="26844"/>
                    <a:pt x="19665" y="26890"/>
                    <a:pt x="19185" y="26890"/>
                  </a:cubicBezTo>
                  <a:cubicBezTo>
                    <a:pt x="18966" y="26890"/>
                    <a:pt x="18747" y="26880"/>
                    <a:pt x="18527" y="26866"/>
                  </a:cubicBezTo>
                  <a:cubicBezTo>
                    <a:pt x="18203" y="26844"/>
                    <a:pt x="17879" y="26831"/>
                    <a:pt x="17557" y="26831"/>
                  </a:cubicBezTo>
                  <a:cubicBezTo>
                    <a:pt x="16824" y="26831"/>
                    <a:pt x="16097" y="26896"/>
                    <a:pt x="15378" y="27062"/>
                  </a:cubicBezTo>
                  <a:cubicBezTo>
                    <a:pt x="14497" y="27261"/>
                    <a:pt x="13766" y="27623"/>
                    <a:pt x="13221" y="28181"/>
                  </a:cubicBezTo>
                  <a:cubicBezTo>
                    <a:pt x="12520" y="28899"/>
                    <a:pt x="11648" y="29467"/>
                    <a:pt x="10659" y="29950"/>
                  </a:cubicBezTo>
                  <a:cubicBezTo>
                    <a:pt x="10260" y="30144"/>
                    <a:pt x="9856" y="30248"/>
                    <a:pt x="9429" y="30248"/>
                  </a:cubicBezTo>
                  <a:cubicBezTo>
                    <a:pt x="9201" y="30248"/>
                    <a:pt x="8965" y="30218"/>
                    <a:pt x="8721" y="30156"/>
                  </a:cubicBezTo>
                  <a:cubicBezTo>
                    <a:pt x="8205" y="30025"/>
                    <a:pt x="7679" y="29907"/>
                    <a:pt x="7135" y="29856"/>
                  </a:cubicBezTo>
                  <a:cubicBezTo>
                    <a:pt x="7006" y="29844"/>
                    <a:pt x="6878" y="29838"/>
                    <a:pt x="6752" y="29838"/>
                  </a:cubicBezTo>
                  <a:cubicBezTo>
                    <a:pt x="6262" y="29838"/>
                    <a:pt x="5794" y="29928"/>
                    <a:pt x="5356" y="30110"/>
                  </a:cubicBezTo>
                  <a:cubicBezTo>
                    <a:pt x="4481" y="30469"/>
                    <a:pt x="3610" y="30828"/>
                    <a:pt x="2886" y="31360"/>
                  </a:cubicBezTo>
                  <a:cubicBezTo>
                    <a:pt x="2353" y="31748"/>
                    <a:pt x="1913" y="32195"/>
                    <a:pt x="1433" y="32616"/>
                  </a:cubicBezTo>
                  <a:cubicBezTo>
                    <a:pt x="1021" y="32975"/>
                    <a:pt x="559" y="33275"/>
                    <a:pt x="0" y="33481"/>
                  </a:cubicBezTo>
                  <a:lnTo>
                    <a:pt x="0" y="33722"/>
                  </a:lnTo>
                  <a:cubicBezTo>
                    <a:pt x="643" y="33504"/>
                    <a:pt x="1175" y="33171"/>
                    <a:pt x="1642" y="32763"/>
                  </a:cubicBezTo>
                  <a:cubicBezTo>
                    <a:pt x="2011" y="32443"/>
                    <a:pt x="2363" y="32114"/>
                    <a:pt x="2732" y="31794"/>
                  </a:cubicBezTo>
                  <a:cubicBezTo>
                    <a:pt x="3172" y="31415"/>
                    <a:pt x="3685" y="31099"/>
                    <a:pt x="4256" y="30838"/>
                  </a:cubicBezTo>
                  <a:cubicBezTo>
                    <a:pt x="4504" y="30727"/>
                    <a:pt x="4758" y="30625"/>
                    <a:pt x="4996" y="30505"/>
                  </a:cubicBezTo>
                  <a:cubicBezTo>
                    <a:pt x="5581" y="30207"/>
                    <a:pt x="6190" y="30059"/>
                    <a:pt x="6824" y="30059"/>
                  </a:cubicBezTo>
                  <a:cubicBezTo>
                    <a:pt x="7197" y="30059"/>
                    <a:pt x="7579" y="30110"/>
                    <a:pt x="7970" y="30211"/>
                  </a:cubicBezTo>
                  <a:cubicBezTo>
                    <a:pt x="8234" y="30279"/>
                    <a:pt x="8509" y="30329"/>
                    <a:pt x="8773" y="30391"/>
                  </a:cubicBezTo>
                  <a:cubicBezTo>
                    <a:pt x="9007" y="30446"/>
                    <a:pt x="9235" y="30474"/>
                    <a:pt x="9458" y="30474"/>
                  </a:cubicBezTo>
                  <a:cubicBezTo>
                    <a:pt x="9884" y="30474"/>
                    <a:pt x="10292" y="30375"/>
                    <a:pt x="10688" y="30188"/>
                  </a:cubicBezTo>
                  <a:cubicBezTo>
                    <a:pt x="11717" y="29702"/>
                    <a:pt x="12650" y="29137"/>
                    <a:pt x="13368" y="28387"/>
                  </a:cubicBezTo>
                  <a:cubicBezTo>
                    <a:pt x="14135" y="27581"/>
                    <a:pt x="15231" y="27232"/>
                    <a:pt x="16491" y="27098"/>
                  </a:cubicBezTo>
                  <a:cubicBezTo>
                    <a:pt x="16827" y="27061"/>
                    <a:pt x="17162" y="27048"/>
                    <a:pt x="17497" y="27048"/>
                  </a:cubicBezTo>
                  <a:cubicBezTo>
                    <a:pt x="17914" y="27048"/>
                    <a:pt x="18330" y="27069"/>
                    <a:pt x="18746" y="27095"/>
                  </a:cubicBezTo>
                  <a:cubicBezTo>
                    <a:pt x="18885" y="27103"/>
                    <a:pt x="19021" y="27107"/>
                    <a:pt x="19156" y="27107"/>
                  </a:cubicBezTo>
                  <a:cubicBezTo>
                    <a:pt x="20425" y="27107"/>
                    <a:pt x="21520" y="26747"/>
                    <a:pt x="22450" y="26054"/>
                  </a:cubicBezTo>
                  <a:cubicBezTo>
                    <a:pt x="22770" y="25815"/>
                    <a:pt x="22979" y="25518"/>
                    <a:pt x="23129" y="25201"/>
                  </a:cubicBezTo>
                  <a:cubicBezTo>
                    <a:pt x="23410" y="24608"/>
                    <a:pt x="23951" y="24197"/>
                    <a:pt x="24666" y="23900"/>
                  </a:cubicBezTo>
                  <a:cubicBezTo>
                    <a:pt x="25502" y="23557"/>
                    <a:pt x="26392" y="23351"/>
                    <a:pt x="27329" y="23234"/>
                  </a:cubicBezTo>
                  <a:cubicBezTo>
                    <a:pt x="28405" y="23099"/>
                    <a:pt x="29481" y="23045"/>
                    <a:pt x="30568" y="23045"/>
                  </a:cubicBezTo>
                  <a:cubicBezTo>
                    <a:pt x="30718" y="23045"/>
                    <a:pt x="30867" y="23046"/>
                    <a:pt x="31017" y="23048"/>
                  </a:cubicBezTo>
                  <a:cubicBezTo>
                    <a:pt x="31528" y="23056"/>
                    <a:pt x="32041" y="23058"/>
                    <a:pt x="32553" y="23058"/>
                  </a:cubicBezTo>
                  <a:cubicBezTo>
                    <a:pt x="33250" y="23058"/>
                    <a:pt x="33947" y="23054"/>
                    <a:pt x="34642" y="23054"/>
                  </a:cubicBezTo>
                  <a:lnTo>
                    <a:pt x="34894" y="23054"/>
                  </a:lnTo>
                  <a:cubicBezTo>
                    <a:pt x="34512" y="23358"/>
                    <a:pt x="34264" y="23697"/>
                    <a:pt x="33990" y="24023"/>
                  </a:cubicBezTo>
                  <a:cubicBezTo>
                    <a:pt x="33377" y="24748"/>
                    <a:pt x="32443" y="25048"/>
                    <a:pt x="31366" y="25055"/>
                  </a:cubicBezTo>
                  <a:cubicBezTo>
                    <a:pt x="29806" y="25064"/>
                    <a:pt x="28462" y="25486"/>
                    <a:pt x="27195" y="26138"/>
                  </a:cubicBezTo>
                  <a:cubicBezTo>
                    <a:pt x="26353" y="26572"/>
                    <a:pt x="25740" y="27160"/>
                    <a:pt x="25126" y="27753"/>
                  </a:cubicBezTo>
                  <a:cubicBezTo>
                    <a:pt x="24868" y="28005"/>
                    <a:pt x="24604" y="28250"/>
                    <a:pt x="24294" y="28472"/>
                  </a:cubicBezTo>
                  <a:cubicBezTo>
                    <a:pt x="23860" y="28785"/>
                    <a:pt x="23344" y="28905"/>
                    <a:pt x="22764" y="28916"/>
                  </a:cubicBezTo>
                  <a:cubicBezTo>
                    <a:pt x="21908" y="28932"/>
                    <a:pt x="21053" y="28967"/>
                    <a:pt x="20238" y="29190"/>
                  </a:cubicBezTo>
                  <a:cubicBezTo>
                    <a:pt x="19004" y="29526"/>
                    <a:pt x="18025" y="30116"/>
                    <a:pt x="17228" y="30906"/>
                  </a:cubicBezTo>
                  <a:cubicBezTo>
                    <a:pt x="16459" y="31666"/>
                    <a:pt x="15871" y="32505"/>
                    <a:pt x="15290" y="33347"/>
                  </a:cubicBezTo>
                  <a:cubicBezTo>
                    <a:pt x="15114" y="33605"/>
                    <a:pt x="14918" y="33850"/>
                    <a:pt x="14745" y="34108"/>
                  </a:cubicBezTo>
                  <a:cubicBezTo>
                    <a:pt x="14184" y="34944"/>
                    <a:pt x="13322" y="35511"/>
                    <a:pt x="12151" y="35808"/>
                  </a:cubicBezTo>
                  <a:cubicBezTo>
                    <a:pt x="11840" y="35883"/>
                    <a:pt x="11537" y="35981"/>
                    <a:pt x="11227" y="36056"/>
                  </a:cubicBezTo>
                  <a:cubicBezTo>
                    <a:pt x="9951" y="36363"/>
                    <a:pt x="9122" y="37019"/>
                    <a:pt x="8635" y="37943"/>
                  </a:cubicBezTo>
                  <a:cubicBezTo>
                    <a:pt x="8358" y="38471"/>
                    <a:pt x="8032" y="38977"/>
                    <a:pt x="7683" y="39479"/>
                  </a:cubicBezTo>
                  <a:cubicBezTo>
                    <a:pt x="7013" y="40442"/>
                    <a:pt x="5972" y="41112"/>
                    <a:pt x="4687" y="41542"/>
                  </a:cubicBezTo>
                  <a:cubicBezTo>
                    <a:pt x="3645" y="41891"/>
                    <a:pt x="2598" y="42228"/>
                    <a:pt x="1593" y="42639"/>
                  </a:cubicBezTo>
                  <a:cubicBezTo>
                    <a:pt x="1018" y="42870"/>
                    <a:pt x="473" y="43132"/>
                    <a:pt x="0" y="43468"/>
                  </a:cubicBezTo>
                  <a:lnTo>
                    <a:pt x="0" y="43771"/>
                  </a:lnTo>
                  <a:cubicBezTo>
                    <a:pt x="898" y="43056"/>
                    <a:pt x="2102" y="42691"/>
                    <a:pt x="3238" y="42247"/>
                  </a:cubicBezTo>
                  <a:cubicBezTo>
                    <a:pt x="3806" y="42025"/>
                    <a:pt x="4433" y="41901"/>
                    <a:pt x="5000" y="41679"/>
                  </a:cubicBezTo>
                  <a:cubicBezTo>
                    <a:pt x="6420" y="41127"/>
                    <a:pt x="7526" y="40338"/>
                    <a:pt x="8188" y="39218"/>
                  </a:cubicBezTo>
                  <a:cubicBezTo>
                    <a:pt x="8408" y="38853"/>
                    <a:pt x="8658" y="38500"/>
                    <a:pt x="8841" y="38125"/>
                  </a:cubicBezTo>
                  <a:cubicBezTo>
                    <a:pt x="9328" y="37133"/>
                    <a:pt x="10225" y="36480"/>
                    <a:pt x="11580" y="36190"/>
                  </a:cubicBezTo>
                  <a:cubicBezTo>
                    <a:pt x="11958" y="36111"/>
                    <a:pt x="12317" y="35984"/>
                    <a:pt x="12682" y="35873"/>
                  </a:cubicBezTo>
                  <a:cubicBezTo>
                    <a:pt x="13668" y="35583"/>
                    <a:pt x="14360" y="35051"/>
                    <a:pt x="14879" y="34369"/>
                  </a:cubicBezTo>
                  <a:cubicBezTo>
                    <a:pt x="15382" y="33703"/>
                    <a:pt x="15835" y="33014"/>
                    <a:pt x="16321" y="32339"/>
                  </a:cubicBezTo>
                  <a:cubicBezTo>
                    <a:pt x="16788" y="31693"/>
                    <a:pt x="17349" y="31095"/>
                    <a:pt x="18005" y="30553"/>
                  </a:cubicBezTo>
                  <a:cubicBezTo>
                    <a:pt x="19030" y="29711"/>
                    <a:pt x="20309" y="29265"/>
                    <a:pt x="21807" y="29170"/>
                  </a:cubicBezTo>
                  <a:cubicBezTo>
                    <a:pt x="22232" y="29140"/>
                    <a:pt x="22659" y="29128"/>
                    <a:pt x="23086" y="29111"/>
                  </a:cubicBezTo>
                  <a:cubicBezTo>
                    <a:pt x="23592" y="29089"/>
                    <a:pt x="24023" y="28935"/>
                    <a:pt x="24405" y="28687"/>
                  </a:cubicBezTo>
                  <a:cubicBezTo>
                    <a:pt x="24820" y="28416"/>
                    <a:pt x="25146" y="28090"/>
                    <a:pt x="25478" y="27767"/>
                  </a:cubicBezTo>
                  <a:cubicBezTo>
                    <a:pt x="25707" y="27542"/>
                    <a:pt x="25933" y="27313"/>
                    <a:pt x="26187" y="27107"/>
                  </a:cubicBezTo>
                  <a:cubicBezTo>
                    <a:pt x="27234" y="26256"/>
                    <a:pt x="28504" y="25671"/>
                    <a:pt x="29995" y="25381"/>
                  </a:cubicBezTo>
                  <a:cubicBezTo>
                    <a:pt x="30446" y="25293"/>
                    <a:pt x="30919" y="25290"/>
                    <a:pt x="31386" y="25274"/>
                  </a:cubicBezTo>
                  <a:cubicBezTo>
                    <a:pt x="32688" y="25231"/>
                    <a:pt x="33726" y="24843"/>
                    <a:pt x="34388" y="23955"/>
                  </a:cubicBezTo>
                  <a:cubicBezTo>
                    <a:pt x="34574" y="23710"/>
                    <a:pt x="34773" y="23469"/>
                    <a:pt x="35034" y="23263"/>
                  </a:cubicBezTo>
                  <a:cubicBezTo>
                    <a:pt x="35220" y="23116"/>
                    <a:pt x="35459" y="23064"/>
                    <a:pt x="35710" y="23038"/>
                  </a:cubicBezTo>
                  <a:cubicBezTo>
                    <a:pt x="35831" y="23025"/>
                    <a:pt x="35952" y="23020"/>
                    <a:pt x="36074" y="23020"/>
                  </a:cubicBezTo>
                  <a:cubicBezTo>
                    <a:pt x="36265" y="23020"/>
                    <a:pt x="36456" y="23033"/>
                    <a:pt x="36647" y="23051"/>
                  </a:cubicBezTo>
                  <a:cubicBezTo>
                    <a:pt x="36918" y="23075"/>
                    <a:pt x="37190" y="23085"/>
                    <a:pt x="37471" y="23085"/>
                  </a:cubicBezTo>
                  <a:cubicBezTo>
                    <a:pt x="37730" y="23085"/>
                    <a:pt x="37996" y="23076"/>
                    <a:pt x="38275" y="23061"/>
                  </a:cubicBezTo>
                  <a:lnTo>
                    <a:pt x="38275" y="23061"/>
                  </a:lnTo>
                  <a:cubicBezTo>
                    <a:pt x="37952" y="23210"/>
                    <a:pt x="37688" y="23351"/>
                    <a:pt x="37453" y="23521"/>
                  </a:cubicBezTo>
                  <a:cubicBezTo>
                    <a:pt x="36976" y="23864"/>
                    <a:pt x="36620" y="24268"/>
                    <a:pt x="36326" y="24712"/>
                  </a:cubicBezTo>
                  <a:cubicBezTo>
                    <a:pt x="35997" y="25212"/>
                    <a:pt x="35537" y="25632"/>
                    <a:pt x="34989" y="26004"/>
                  </a:cubicBezTo>
                  <a:cubicBezTo>
                    <a:pt x="34627" y="26253"/>
                    <a:pt x="34216" y="26396"/>
                    <a:pt x="33732" y="26422"/>
                  </a:cubicBezTo>
                  <a:cubicBezTo>
                    <a:pt x="32195" y="26507"/>
                    <a:pt x="30834" y="26970"/>
                    <a:pt x="29525" y="27548"/>
                  </a:cubicBezTo>
                  <a:cubicBezTo>
                    <a:pt x="28873" y="27839"/>
                    <a:pt x="28445" y="28292"/>
                    <a:pt x="28047" y="28762"/>
                  </a:cubicBezTo>
                  <a:cubicBezTo>
                    <a:pt x="27744" y="29121"/>
                    <a:pt x="27505" y="29506"/>
                    <a:pt x="27264" y="29892"/>
                  </a:cubicBezTo>
                  <a:cubicBezTo>
                    <a:pt x="26856" y="30541"/>
                    <a:pt x="26249" y="31076"/>
                    <a:pt x="25593" y="31585"/>
                  </a:cubicBezTo>
                  <a:cubicBezTo>
                    <a:pt x="25341" y="31778"/>
                    <a:pt x="25019" y="31869"/>
                    <a:pt x="24660" y="31898"/>
                  </a:cubicBezTo>
                  <a:cubicBezTo>
                    <a:pt x="24242" y="31928"/>
                    <a:pt x="23821" y="31912"/>
                    <a:pt x="23407" y="31983"/>
                  </a:cubicBezTo>
                  <a:cubicBezTo>
                    <a:pt x="22574" y="32127"/>
                    <a:pt x="21938" y="32457"/>
                    <a:pt x="21572" y="33050"/>
                  </a:cubicBezTo>
                  <a:cubicBezTo>
                    <a:pt x="21187" y="33677"/>
                    <a:pt x="20697" y="34268"/>
                    <a:pt x="20476" y="34950"/>
                  </a:cubicBezTo>
                  <a:cubicBezTo>
                    <a:pt x="20313" y="35446"/>
                    <a:pt x="20241" y="35958"/>
                    <a:pt x="20101" y="36458"/>
                  </a:cubicBezTo>
                  <a:cubicBezTo>
                    <a:pt x="19797" y="37538"/>
                    <a:pt x="19017" y="38311"/>
                    <a:pt x="17611" y="38680"/>
                  </a:cubicBezTo>
                  <a:cubicBezTo>
                    <a:pt x="17058" y="38824"/>
                    <a:pt x="16514" y="38990"/>
                    <a:pt x="15966" y="39150"/>
                  </a:cubicBezTo>
                  <a:cubicBezTo>
                    <a:pt x="14647" y="39529"/>
                    <a:pt x="13629" y="40172"/>
                    <a:pt x="12986" y="41134"/>
                  </a:cubicBezTo>
                  <a:cubicBezTo>
                    <a:pt x="12715" y="41538"/>
                    <a:pt x="12552" y="41979"/>
                    <a:pt x="12320" y="42400"/>
                  </a:cubicBezTo>
                  <a:cubicBezTo>
                    <a:pt x="11697" y="43526"/>
                    <a:pt x="10809" y="44515"/>
                    <a:pt x="9637" y="45354"/>
                  </a:cubicBezTo>
                  <a:cubicBezTo>
                    <a:pt x="9354" y="45560"/>
                    <a:pt x="9027" y="45726"/>
                    <a:pt x="8685" y="45870"/>
                  </a:cubicBezTo>
                  <a:lnTo>
                    <a:pt x="9223" y="45870"/>
                  </a:lnTo>
                  <a:cubicBezTo>
                    <a:pt x="9530" y="45719"/>
                    <a:pt x="9820" y="45553"/>
                    <a:pt x="10075" y="45351"/>
                  </a:cubicBezTo>
                  <a:cubicBezTo>
                    <a:pt x="10836" y="44747"/>
                    <a:pt x="11497" y="44088"/>
                    <a:pt x="12033" y="43356"/>
                  </a:cubicBezTo>
                  <a:cubicBezTo>
                    <a:pt x="12422" y="42825"/>
                    <a:pt x="12719" y="42260"/>
                    <a:pt x="12990" y="41689"/>
                  </a:cubicBezTo>
                  <a:cubicBezTo>
                    <a:pt x="13514" y="40573"/>
                    <a:pt x="14526" y="39819"/>
                    <a:pt x="15972" y="39385"/>
                  </a:cubicBezTo>
                  <a:cubicBezTo>
                    <a:pt x="16566" y="39205"/>
                    <a:pt x="17160" y="39029"/>
                    <a:pt x="17763" y="38866"/>
                  </a:cubicBezTo>
                  <a:cubicBezTo>
                    <a:pt x="19099" y="38503"/>
                    <a:pt x="19921" y="37789"/>
                    <a:pt x="20296" y="36761"/>
                  </a:cubicBezTo>
                  <a:cubicBezTo>
                    <a:pt x="20453" y="36330"/>
                    <a:pt x="20528" y="35890"/>
                    <a:pt x="20622" y="35449"/>
                  </a:cubicBezTo>
                  <a:cubicBezTo>
                    <a:pt x="20750" y="34842"/>
                    <a:pt x="21069" y="34287"/>
                    <a:pt x="21442" y="33749"/>
                  </a:cubicBezTo>
                  <a:cubicBezTo>
                    <a:pt x="21589" y="33534"/>
                    <a:pt x="21723" y="33311"/>
                    <a:pt x="21866" y="33096"/>
                  </a:cubicBezTo>
                  <a:cubicBezTo>
                    <a:pt x="22271" y="32479"/>
                    <a:pt x="22985" y="32228"/>
                    <a:pt x="23837" y="32150"/>
                  </a:cubicBezTo>
                  <a:cubicBezTo>
                    <a:pt x="24154" y="32120"/>
                    <a:pt x="24477" y="32117"/>
                    <a:pt x="24797" y="32097"/>
                  </a:cubicBezTo>
                  <a:cubicBezTo>
                    <a:pt x="25201" y="32074"/>
                    <a:pt x="25541" y="31934"/>
                    <a:pt x="25818" y="31722"/>
                  </a:cubicBezTo>
                  <a:cubicBezTo>
                    <a:pt x="26549" y="31154"/>
                    <a:pt x="27205" y="30544"/>
                    <a:pt x="27636" y="29813"/>
                  </a:cubicBezTo>
                  <a:cubicBezTo>
                    <a:pt x="27894" y="29372"/>
                    <a:pt x="28207" y="28955"/>
                    <a:pt x="28569" y="28560"/>
                  </a:cubicBezTo>
                  <a:cubicBezTo>
                    <a:pt x="28958" y="28136"/>
                    <a:pt x="29447" y="27806"/>
                    <a:pt x="30054" y="27568"/>
                  </a:cubicBezTo>
                  <a:cubicBezTo>
                    <a:pt x="31056" y="27170"/>
                    <a:pt x="32074" y="26810"/>
                    <a:pt x="33210" y="26690"/>
                  </a:cubicBezTo>
                  <a:cubicBezTo>
                    <a:pt x="33399" y="26667"/>
                    <a:pt x="33592" y="26651"/>
                    <a:pt x="33785" y="26637"/>
                  </a:cubicBezTo>
                  <a:cubicBezTo>
                    <a:pt x="34365" y="26605"/>
                    <a:pt x="34832" y="26406"/>
                    <a:pt x="35260" y="26116"/>
                  </a:cubicBezTo>
                  <a:cubicBezTo>
                    <a:pt x="35896" y="25682"/>
                    <a:pt x="36359" y="25156"/>
                    <a:pt x="36748" y="24585"/>
                  </a:cubicBezTo>
                  <a:cubicBezTo>
                    <a:pt x="37087" y="24079"/>
                    <a:pt x="37567" y="23665"/>
                    <a:pt x="38200" y="23355"/>
                  </a:cubicBezTo>
                  <a:cubicBezTo>
                    <a:pt x="38559" y="23178"/>
                    <a:pt x="38954" y="23087"/>
                    <a:pt x="39447" y="23084"/>
                  </a:cubicBezTo>
                  <a:lnTo>
                    <a:pt x="39447" y="23084"/>
                  </a:lnTo>
                  <a:cubicBezTo>
                    <a:pt x="39156" y="23286"/>
                    <a:pt x="38935" y="23485"/>
                    <a:pt x="38725" y="23691"/>
                  </a:cubicBezTo>
                  <a:cubicBezTo>
                    <a:pt x="38438" y="23971"/>
                    <a:pt x="38161" y="24255"/>
                    <a:pt x="38099" y="24624"/>
                  </a:cubicBezTo>
                  <a:cubicBezTo>
                    <a:pt x="38014" y="25107"/>
                    <a:pt x="38050" y="25584"/>
                    <a:pt x="38154" y="26060"/>
                  </a:cubicBezTo>
                  <a:cubicBezTo>
                    <a:pt x="38242" y="26452"/>
                    <a:pt x="38317" y="26840"/>
                    <a:pt x="38197" y="27238"/>
                  </a:cubicBezTo>
                  <a:cubicBezTo>
                    <a:pt x="38089" y="27584"/>
                    <a:pt x="37825" y="27812"/>
                    <a:pt x="37400" y="27946"/>
                  </a:cubicBezTo>
                  <a:cubicBezTo>
                    <a:pt x="36835" y="28122"/>
                    <a:pt x="36239" y="28197"/>
                    <a:pt x="35641" y="28286"/>
                  </a:cubicBezTo>
                  <a:cubicBezTo>
                    <a:pt x="34927" y="28393"/>
                    <a:pt x="34235" y="28553"/>
                    <a:pt x="33559" y="28768"/>
                  </a:cubicBezTo>
                  <a:cubicBezTo>
                    <a:pt x="32188" y="29202"/>
                    <a:pt x="31435" y="30022"/>
                    <a:pt x="31089" y="31076"/>
                  </a:cubicBezTo>
                  <a:cubicBezTo>
                    <a:pt x="30887" y="31683"/>
                    <a:pt x="30958" y="32306"/>
                    <a:pt x="30952" y="32923"/>
                  </a:cubicBezTo>
                  <a:cubicBezTo>
                    <a:pt x="30952" y="33207"/>
                    <a:pt x="30899" y="33481"/>
                    <a:pt x="30775" y="33742"/>
                  </a:cubicBezTo>
                  <a:cubicBezTo>
                    <a:pt x="30312" y="34748"/>
                    <a:pt x="29424" y="35370"/>
                    <a:pt x="27995" y="35498"/>
                  </a:cubicBezTo>
                  <a:cubicBezTo>
                    <a:pt x="27597" y="35534"/>
                    <a:pt x="27209" y="35605"/>
                    <a:pt x="26823" y="35697"/>
                  </a:cubicBezTo>
                  <a:cubicBezTo>
                    <a:pt x="25844" y="35926"/>
                    <a:pt x="25276" y="36454"/>
                    <a:pt x="24954" y="37162"/>
                  </a:cubicBezTo>
                  <a:cubicBezTo>
                    <a:pt x="24643" y="37845"/>
                    <a:pt x="24558" y="38546"/>
                    <a:pt x="24647" y="39261"/>
                  </a:cubicBezTo>
                  <a:cubicBezTo>
                    <a:pt x="24712" y="39786"/>
                    <a:pt x="24445" y="40214"/>
                    <a:pt x="24029" y="40612"/>
                  </a:cubicBezTo>
                  <a:cubicBezTo>
                    <a:pt x="23514" y="41105"/>
                    <a:pt x="22812" y="41353"/>
                    <a:pt x="22042" y="41516"/>
                  </a:cubicBezTo>
                  <a:cubicBezTo>
                    <a:pt x="21272" y="41679"/>
                    <a:pt x="20489" y="41813"/>
                    <a:pt x="19732" y="42005"/>
                  </a:cubicBezTo>
                  <a:cubicBezTo>
                    <a:pt x="19444" y="42077"/>
                    <a:pt x="19170" y="42165"/>
                    <a:pt x="18909" y="42283"/>
                  </a:cubicBezTo>
                  <a:cubicBezTo>
                    <a:pt x="18586" y="42424"/>
                    <a:pt x="18335" y="42619"/>
                    <a:pt x="18208" y="42883"/>
                  </a:cubicBezTo>
                  <a:cubicBezTo>
                    <a:pt x="17897" y="43516"/>
                    <a:pt x="17411" y="44075"/>
                    <a:pt x="16932" y="44632"/>
                  </a:cubicBezTo>
                  <a:cubicBezTo>
                    <a:pt x="16569" y="45054"/>
                    <a:pt x="16227" y="45478"/>
                    <a:pt x="15815" y="45870"/>
                  </a:cubicBezTo>
                  <a:lnTo>
                    <a:pt x="16171" y="45870"/>
                  </a:lnTo>
                  <a:cubicBezTo>
                    <a:pt x="16811" y="45220"/>
                    <a:pt x="17359" y="44525"/>
                    <a:pt x="17927" y="43840"/>
                  </a:cubicBezTo>
                  <a:cubicBezTo>
                    <a:pt x="18087" y="43647"/>
                    <a:pt x="18233" y="43445"/>
                    <a:pt x="18322" y="43226"/>
                  </a:cubicBezTo>
                  <a:cubicBezTo>
                    <a:pt x="18531" y="42691"/>
                    <a:pt x="19040" y="42416"/>
                    <a:pt x="19699" y="42243"/>
                  </a:cubicBezTo>
                  <a:cubicBezTo>
                    <a:pt x="20531" y="42025"/>
                    <a:pt x="21390" y="41882"/>
                    <a:pt x="22235" y="41702"/>
                  </a:cubicBezTo>
                  <a:cubicBezTo>
                    <a:pt x="23295" y="41477"/>
                    <a:pt x="24118" y="41033"/>
                    <a:pt x="24656" y="40295"/>
                  </a:cubicBezTo>
                  <a:cubicBezTo>
                    <a:pt x="24937" y="39907"/>
                    <a:pt x="24950" y="39493"/>
                    <a:pt x="24914" y="39071"/>
                  </a:cubicBezTo>
                  <a:cubicBezTo>
                    <a:pt x="24859" y="38370"/>
                    <a:pt x="24973" y="37688"/>
                    <a:pt x="25329" y="37032"/>
                  </a:cubicBezTo>
                  <a:cubicBezTo>
                    <a:pt x="25662" y="36412"/>
                    <a:pt x="26255" y="36027"/>
                    <a:pt x="27111" y="35857"/>
                  </a:cubicBezTo>
                  <a:cubicBezTo>
                    <a:pt x="27639" y="35753"/>
                    <a:pt x="28185" y="35710"/>
                    <a:pt x="28713" y="35605"/>
                  </a:cubicBezTo>
                  <a:cubicBezTo>
                    <a:pt x="29832" y="35381"/>
                    <a:pt x="30504" y="34783"/>
                    <a:pt x="30952" y="34016"/>
                  </a:cubicBezTo>
                  <a:cubicBezTo>
                    <a:pt x="31161" y="33661"/>
                    <a:pt x="31239" y="33282"/>
                    <a:pt x="31239" y="32891"/>
                  </a:cubicBezTo>
                  <a:cubicBezTo>
                    <a:pt x="31242" y="32382"/>
                    <a:pt x="31190" y="31862"/>
                    <a:pt x="31307" y="31360"/>
                  </a:cubicBezTo>
                  <a:cubicBezTo>
                    <a:pt x="31592" y="30152"/>
                    <a:pt x="32437" y="29288"/>
                    <a:pt x="34000" y="28863"/>
                  </a:cubicBezTo>
                  <a:cubicBezTo>
                    <a:pt x="34826" y="28642"/>
                    <a:pt x="35674" y="28497"/>
                    <a:pt x="36532" y="28374"/>
                  </a:cubicBezTo>
                  <a:cubicBezTo>
                    <a:pt x="36832" y="28331"/>
                    <a:pt x="37123" y="28256"/>
                    <a:pt x="37414" y="28178"/>
                  </a:cubicBezTo>
                  <a:cubicBezTo>
                    <a:pt x="38141" y="27979"/>
                    <a:pt x="38474" y="27568"/>
                    <a:pt x="38536" y="27003"/>
                  </a:cubicBezTo>
                  <a:cubicBezTo>
                    <a:pt x="38578" y="26598"/>
                    <a:pt x="38471" y="26206"/>
                    <a:pt x="38396" y="25812"/>
                  </a:cubicBezTo>
                  <a:cubicBezTo>
                    <a:pt x="38314" y="25388"/>
                    <a:pt x="38301" y="24963"/>
                    <a:pt x="38412" y="24542"/>
                  </a:cubicBezTo>
                  <a:cubicBezTo>
                    <a:pt x="38415" y="24533"/>
                    <a:pt x="38412" y="24519"/>
                    <a:pt x="38418" y="24513"/>
                  </a:cubicBezTo>
                  <a:cubicBezTo>
                    <a:pt x="38794" y="23915"/>
                    <a:pt x="39231" y="23364"/>
                    <a:pt x="40080" y="23087"/>
                  </a:cubicBezTo>
                  <a:cubicBezTo>
                    <a:pt x="40109" y="23077"/>
                    <a:pt x="40130" y="23048"/>
                    <a:pt x="40170" y="23048"/>
                  </a:cubicBezTo>
                  <a:cubicBezTo>
                    <a:pt x="40184" y="23048"/>
                    <a:pt x="40200" y="23051"/>
                    <a:pt x="40220" y="23061"/>
                  </a:cubicBezTo>
                  <a:cubicBezTo>
                    <a:pt x="40066" y="23230"/>
                    <a:pt x="39923" y="23400"/>
                    <a:pt x="39766" y="23563"/>
                  </a:cubicBezTo>
                  <a:cubicBezTo>
                    <a:pt x="39218" y="24131"/>
                    <a:pt x="39179" y="24774"/>
                    <a:pt x="39290" y="25436"/>
                  </a:cubicBezTo>
                  <a:cubicBezTo>
                    <a:pt x="39307" y="25545"/>
                    <a:pt x="39368" y="25642"/>
                    <a:pt x="39434" y="25733"/>
                  </a:cubicBezTo>
                  <a:cubicBezTo>
                    <a:pt x="39867" y="26363"/>
                    <a:pt x="39890" y="27006"/>
                    <a:pt x="39603" y="27675"/>
                  </a:cubicBezTo>
                  <a:cubicBezTo>
                    <a:pt x="39388" y="28172"/>
                    <a:pt x="39061" y="28605"/>
                    <a:pt x="38484" y="28916"/>
                  </a:cubicBezTo>
                  <a:cubicBezTo>
                    <a:pt x="37469" y="29461"/>
                    <a:pt x="37100" y="30260"/>
                    <a:pt x="36980" y="31151"/>
                  </a:cubicBezTo>
                  <a:cubicBezTo>
                    <a:pt x="36904" y="31683"/>
                    <a:pt x="37012" y="32212"/>
                    <a:pt x="37064" y="32740"/>
                  </a:cubicBezTo>
                  <a:cubicBezTo>
                    <a:pt x="37100" y="33083"/>
                    <a:pt x="37087" y="33422"/>
                    <a:pt x="36953" y="33752"/>
                  </a:cubicBezTo>
                  <a:cubicBezTo>
                    <a:pt x="36787" y="34150"/>
                    <a:pt x="36434" y="34454"/>
                    <a:pt x="35997" y="34698"/>
                  </a:cubicBezTo>
                  <a:cubicBezTo>
                    <a:pt x="35119" y="35188"/>
                    <a:pt x="34460" y="35831"/>
                    <a:pt x="33937" y="36533"/>
                  </a:cubicBezTo>
                  <a:cubicBezTo>
                    <a:pt x="33272" y="37433"/>
                    <a:pt x="33276" y="38399"/>
                    <a:pt x="33722" y="39369"/>
                  </a:cubicBezTo>
                  <a:cubicBezTo>
                    <a:pt x="33902" y="39760"/>
                    <a:pt x="34091" y="40148"/>
                    <a:pt x="34267" y="40540"/>
                  </a:cubicBezTo>
                  <a:cubicBezTo>
                    <a:pt x="34558" y="41193"/>
                    <a:pt x="34323" y="41728"/>
                    <a:pt x="33716" y="42204"/>
                  </a:cubicBezTo>
                  <a:cubicBezTo>
                    <a:pt x="33308" y="42525"/>
                    <a:pt x="32818" y="42763"/>
                    <a:pt x="32309" y="42975"/>
                  </a:cubicBezTo>
                  <a:cubicBezTo>
                    <a:pt x="31408" y="43353"/>
                    <a:pt x="30674" y="43859"/>
                    <a:pt x="30139" y="44528"/>
                  </a:cubicBezTo>
                  <a:cubicBezTo>
                    <a:pt x="29803" y="44946"/>
                    <a:pt x="29646" y="45400"/>
                    <a:pt x="29575" y="45870"/>
                  </a:cubicBezTo>
                  <a:lnTo>
                    <a:pt x="29861" y="45870"/>
                  </a:lnTo>
                  <a:cubicBezTo>
                    <a:pt x="30021" y="44769"/>
                    <a:pt x="30824" y="43954"/>
                    <a:pt x="32074" y="43344"/>
                  </a:cubicBezTo>
                  <a:cubicBezTo>
                    <a:pt x="32669" y="43053"/>
                    <a:pt x="33301" y="42808"/>
                    <a:pt x="33817" y="42436"/>
                  </a:cubicBezTo>
                  <a:cubicBezTo>
                    <a:pt x="34147" y="42195"/>
                    <a:pt x="34411" y="41921"/>
                    <a:pt x="34574" y="41591"/>
                  </a:cubicBezTo>
                  <a:cubicBezTo>
                    <a:pt x="34725" y="41288"/>
                    <a:pt x="34701" y="40987"/>
                    <a:pt x="34607" y="40681"/>
                  </a:cubicBezTo>
                  <a:cubicBezTo>
                    <a:pt x="34457" y="40194"/>
                    <a:pt x="34189" y="39734"/>
                    <a:pt x="33977" y="39261"/>
                  </a:cubicBezTo>
                  <a:cubicBezTo>
                    <a:pt x="33448" y="38092"/>
                    <a:pt x="33670" y="37022"/>
                    <a:pt x="34695" y="36053"/>
                  </a:cubicBezTo>
                  <a:cubicBezTo>
                    <a:pt x="34897" y="35860"/>
                    <a:pt x="35106" y="35668"/>
                    <a:pt x="35308" y="35475"/>
                  </a:cubicBezTo>
                  <a:cubicBezTo>
                    <a:pt x="35527" y="35269"/>
                    <a:pt x="35775" y="35090"/>
                    <a:pt x="36059" y="34936"/>
                  </a:cubicBezTo>
                  <a:cubicBezTo>
                    <a:pt x="36539" y="34679"/>
                    <a:pt x="36944" y="34362"/>
                    <a:pt x="37165" y="33941"/>
                  </a:cubicBezTo>
                  <a:cubicBezTo>
                    <a:pt x="37355" y="33585"/>
                    <a:pt x="37394" y="33207"/>
                    <a:pt x="37358" y="32822"/>
                  </a:cubicBezTo>
                  <a:cubicBezTo>
                    <a:pt x="37319" y="32421"/>
                    <a:pt x="37247" y="32016"/>
                    <a:pt x="37234" y="31611"/>
                  </a:cubicBezTo>
                  <a:cubicBezTo>
                    <a:pt x="37218" y="31118"/>
                    <a:pt x="37338" y="30639"/>
                    <a:pt x="37567" y="30172"/>
                  </a:cubicBezTo>
                  <a:cubicBezTo>
                    <a:pt x="37792" y="29705"/>
                    <a:pt x="38174" y="29343"/>
                    <a:pt x="38696" y="29062"/>
                  </a:cubicBezTo>
                  <a:cubicBezTo>
                    <a:pt x="39378" y="28697"/>
                    <a:pt x="39714" y="28168"/>
                    <a:pt x="39936" y="27584"/>
                  </a:cubicBezTo>
                  <a:cubicBezTo>
                    <a:pt x="40152" y="27023"/>
                    <a:pt x="40122" y="26465"/>
                    <a:pt x="39861" y="25917"/>
                  </a:cubicBezTo>
                  <a:cubicBezTo>
                    <a:pt x="39848" y="25887"/>
                    <a:pt x="39835" y="25858"/>
                    <a:pt x="39816" y="25831"/>
                  </a:cubicBezTo>
                  <a:cubicBezTo>
                    <a:pt x="39361" y="25208"/>
                    <a:pt x="39440" y="24569"/>
                    <a:pt x="39796" y="23948"/>
                  </a:cubicBezTo>
                  <a:cubicBezTo>
                    <a:pt x="39972" y="23645"/>
                    <a:pt x="40250" y="23367"/>
                    <a:pt x="40563" y="23123"/>
                  </a:cubicBezTo>
                  <a:cubicBezTo>
                    <a:pt x="40622" y="23075"/>
                    <a:pt x="40683" y="23050"/>
                    <a:pt x="40744" y="23050"/>
                  </a:cubicBezTo>
                  <a:cubicBezTo>
                    <a:pt x="40804" y="23050"/>
                    <a:pt x="40865" y="23074"/>
                    <a:pt x="40925" y="23123"/>
                  </a:cubicBezTo>
                  <a:cubicBezTo>
                    <a:pt x="41702" y="23739"/>
                    <a:pt x="42100" y="24461"/>
                    <a:pt x="41940" y="25329"/>
                  </a:cubicBezTo>
                  <a:cubicBezTo>
                    <a:pt x="41917" y="25459"/>
                    <a:pt x="41839" y="25580"/>
                    <a:pt x="41761" y="25697"/>
                  </a:cubicBezTo>
                  <a:cubicBezTo>
                    <a:pt x="41343" y="26324"/>
                    <a:pt x="41316" y="26974"/>
                    <a:pt x="41568" y="27643"/>
                  </a:cubicBezTo>
                  <a:cubicBezTo>
                    <a:pt x="41809" y="28282"/>
                    <a:pt x="42253" y="28811"/>
                    <a:pt x="42991" y="29187"/>
                  </a:cubicBezTo>
                  <a:cubicBezTo>
                    <a:pt x="43145" y="29265"/>
                    <a:pt x="43278" y="29366"/>
                    <a:pt x="43395" y="29476"/>
                  </a:cubicBezTo>
                  <a:cubicBezTo>
                    <a:pt x="43940" y="29996"/>
                    <a:pt x="44159" y="30600"/>
                    <a:pt x="44234" y="31246"/>
                  </a:cubicBezTo>
                  <a:cubicBezTo>
                    <a:pt x="44293" y="31761"/>
                    <a:pt x="44182" y="32267"/>
                    <a:pt x="44130" y="32776"/>
                  </a:cubicBezTo>
                  <a:cubicBezTo>
                    <a:pt x="44035" y="33664"/>
                    <a:pt x="44394" y="34395"/>
                    <a:pt x="45380" y="34904"/>
                  </a:cubicBezTo>
                  <a:cubicBezTo>
                    <a:pt x="45951" y="35201"/>
                    <a:pt x="46313" y="35635"/>
                    <a:pt x="46751" y="36020"/>
                  </a:cubicBezTo>
                  <a:cubicBezTo>
                    <a:pt x="47191" y="36408"/>
                    <a:pt x="47501" y="36849"/>
                    <a:pt x="47664" y="37352"/>
                  </a:cubicBezTo>
                  <a:cubicBezTo>
                    <a:pt x="47873" y="37998"/>
                    <a:pt x="47801" y="38625"/>
                    <a:pt x="47521" y="39247"/>
                  </a:cubicBezTo>
                  <a:cubicBezTo>
                    <a:pt x="47308" y="39711"/>
                    <a:pt x="47061" y="40162"/>
                    <a:pt x="46891" y="40638"/>
                  </a:cubicBezTo>
                  <a:cubicBezTo>
                    <a:pt x="46695" y="41190"/>
                    <a:pt x="46849" y="41672"/>
                    <a:pt x="47299" y="42120"/>
                  </a:cubicBezTo>
                  <a:cubicBezTo>
                    <a:pt x="47690" y="42508"/>
                    <a:pt x="48206" y="42782"/>
                    <a:pt x="48748" y="43034"/>
                  </a:cubicBezTo>
                  <a:cubicBezTo>
                    <a:pt x="49302" y="43295"/>
                    <a:pt x="49880" y="43523"/>
                    <a:pt x="50337" y="43892"/>
                  </a:cubicBezTo>
                  <a:cubicBezTo>
                    <a:pt x="50908" y="44352"/>
                    <a:pt x="51369" y="44858"/>
                    <a:pt x="51541" y="45488"/>
                  </a:cubicBezTo>
                  <a:cubicBezTo>
                    <a:pt x="51577" y="45615"/>
                    <a:pt x="51607" y="45742"/>
                    <a:pt x="51629" y="45870"/>
                  </a:cubicBezTo>
                  <a:lnTo>
                    <a:pt x="51910" y="45870"/>
                  </a:lnTo>
                  <a:cubicBezTo>
                    <a:pt x="51861" y="45540"/>
                    <a:pt x="51783" y="45213"/>
                    <a:pt x="51600" y="44906"/>
                  </a:cubicBezTo>
                  <a:cubicBezTo>
                    <a:pt x="51156" y="44162"/>
                    <a:pt x="50471" y="43575"/>
                    <a:pt x="49551" y="43151"/>
                  </a:cubicBezTo>
                  <a:cubicBezTo>
                    <a:pt x="49051" y="42916"/>
                    <a:pt x="48532" y="42707"/>
                    <a:pt x="48079" y="42420"/>
                  </a:cubicBezTo>
                  <a:cubicBezTo>
                    <a:pt x="47651" y="42149"/>
                    <a:pt x="47305" y="41836"/>
                    <a:pt x="47142" y="41421"/>
                  </a:cubicBezTo>
                  <a:cubicBezTo>
                    <a:pt x="46998" y="41059"/>
                    <a:pt x="47148" y="40720"/>
                    <a:pt x="47286" y="40383"/>
                  </a:cubicBezTo>
                  <a:cubicBezTo>
                    <a:pt x="47468" y="39933"/>
                    <a:pt x="47742" y="39509"/>
                    <a:pt x="47893" y="39052"/>
                  </a:cubicBezTo>
                  <a:cubicBezTo>
                    <a:pt x="48275" y="37907"/>
                    <a:pt x="48027" y="36855"/>
                    <a:pt x="47025" y="35929"/>
                  </a:cubicBezTo>
                  <a:cubicBezTo>
                    <a:pt x="46502" y="35442"/>
                    <a:pt x="46016" y="34933"/>
                    <a:pt x="45305" y="34584"/>
                  </a:cubicBezTo>
                  <a:cubicBezTo>
                    <a:pt x="45184" y="34528"/>
                    <a:pt x="45096" y="34430"/>
                    <a:pt x="44998" y="34349"/>
                  </a:cubicBezTo>
                  <a:cubicBezTo>
                    <a:pt x="44550" y="33993"/>
                    <a:pt x="44417" y="33553"/>
                    <a:pt x="44407" y="33079"/>
                  </a:cubicBezTo>
                  <a:cubicBezTo>
                    <a:pt x="44401" y="32653"/>
                    <a:pt x="44492" y="32231"/>
                    <a:pt x="44521" y="31807"/>
                  </a:cubicBezTo>
                  <a:cubicBezTo>
                    <a:pt x="44570" y="31115"/>
                    <a:pt x="44427" y="30456"/>
                    <a:pt x="44035" y="29829"/>
                  </a:cubicBezTo>
                  <a:cubicBezTo>
                    <a:pt x="43823" y="29487"/>
                    <a:pt x="43520" y="29196"/>
                    <a:pt x="43115" y="28984"/>
                  </a:cubicBezTo>
                  <a:cubicBezTo>
                    <a:pt x="42368" y="28595"/>
                    <a:pt x="41985" y="28044"/>
                    <a:pt x="41783" y="27401"/>
                  </a:cubicBezTo>
                  <a:cubicBezTo>
                    <a:pt x="41610" y="26849"/>
                    <a:pt x="41696" y="26324"/>
                    <a:pt x="42005" y="25805"/>
                  </a:cubicBezTo>
                  <a:cubicBezTo>
                    <a:pt x="42433" y="25087"/>
                    <a:pt x="42325" y="24376"/>
                    <a:pt x="41833" y="23697"/>
                  </a:cubicBezTo>
                  <a:cubicBezTo>
                    <a:pt x="41672" y="23475"/>
                    <a:pt x="41461" y="23276"/>
                    <a:pt x="41258" y="23051"/>
                  </a:cubicBezTo>
                  <a:lnTo>
                    <a:pt x="41258" y="23051"/>
                  </a:lnTo>
                  <a:cubicBezTo>
                    <a:pt x="41526" y="23103"/>
                    <a:pt x="41750" y="23175"/>
                    <a:pt x="41937" y="23308"/>
                  </a:cubicBezTo>
                  <a:cubicBezTo>
                    <a:pt x="42306" y="23570"/>
                    <a:pt x="42606" y="23873"/>
                    <a:pt x="42880" y="24190"/>
                  </a:cubicBezTo>
                  <a:cubicBezTo>
                    <a:pt x="43112" y="24454"/>
                    <a:pt x="43134" y="24761"/>
                    <a:pt x="43151" y="25064"/>
                  </a:cubicBezTo>
                  <a:cubicBezTo>
                    <a:pt x="43170" y="25443"/>
                    <a:pt x="43092" y="25812"/>
                    <a:pt x="43017" y="26181"/>
                  </a:cubicBezTo>
                  <a:cubicBezTo>
                    <a:pt x="42945" y="26527"/>
                    <a:pt x="42903" y="26876"/>
                    <a:pt x="42991" y="27225"/>
                  </a:cubicBezTo>
                  <a:cubicBezTo>
                    <a:pt x="43118" y="27727"/>
                    <a:pt x="43520" y="28035"/>
                    <a:pt x="44146" y="28197"/>
                  </a:cubicBezTo>
                  <a:cubicBezTo>
                    <a:pt x="44681" y="28341"/>
                    <a:pt x="45240" y="28413"/>
                    <a:pt x="45794" y="28501"/>
                  </a:cubicBezTo>
                  <a:cubicBezTo>
                    <a:pt x="46689" y="28642"/>
                    <a:pt x="47579" y="28818"/>
                    <a:pt x="48366" y="29183"/>
                  </a:cubicBezTo>
                  <a:cubicBezTo>
                    <a:pt x="49322" y="29624"/>
                    <a:pt x="49861" y="30309"/>
                    <a:pt x="50119" y="31118"/>
                  </a:cubicBezTo>
                  <a:cubicBezTo>
                    <a:pt x="50304" y="31689"/>
                    <a:pt x="50245" y="32277"/>
                    <a:pt x="50245" y="32858"/>
                  </a:cubicBezTo>
                  <a:cubicBezTo>
                    <a:pt x="50245" y="33260"/>
                    <a:pt x="50321" y="33647"/>
                    <a:pt x="50533" y="34013"/>
                  </a:cubicBezTo>
                  <a:cubicBezTo>
                    <a:pt x="51055" y="34920"/>
                    <a:pt x="51897" y="35534"/>
                    <a:pt x="53238" y="35681"/>
                  </a:cubicBezTo>
                  <a:cubicBezTo>
                    <a:pt x="53666" y="35730"/>
                    <a:pt x="54090" y="35795"/>
                    <a:pt x="54508" y="35887"/>
                  </a:cubicBezTo>
                  <a:cubicBezTo>
                    <a:pt x="55383" y="36079"/>
                    <a:pt x="55918" y="36526"/>
                    <a:pt x="56225" y="37159"/>
                  </a:cubicBezTo>
                  <a:cubicBezTo>
                    <a:pt x="56522" y="37776"/>
                    <a:pt x="56632" y="38416"/>
                    <a:pt x="56567" y="39068"/>
                  </a:cubicBezTo>
                  <a:cubicBezTo>
                    <a:pt x="56453" y="40198"/>
                    <a:pt x="57311" y="41173"/>
                    <a:pt x="58777" y="41578"/>
                  </a:cubicBezTo>
                  <a:cubicBezTo>
                    <a:pt x="59510" y="41780"/>
                    <a:pt x="60278" y="41898"/>
                    <a:pt x="61025" y="42061"/>
                  </a:cubicBezTo>
                  <a:cubicBezTo>
                    <a:pt x="61479" y="42162"/>
                    <a:pt x="61932" y="42263"/>
                    <a:pt x="62354" y="42433"/>
                  </a:cubicBezTo>
                  <a:cubicBezTo>
                    <a:pt x="62643" y="42554"/>
                    <a:pt x="62885" y="42713"/>
                    <a:pt x="63003" y="42948"/>
                  </a:cubicBezTo>
                  <a:cubicBezTo>
                    <a:pt x="63440" y="43837"/>
                    <a:pt x="64194" y="44584"/>
                    <a:pt x="64850" y="45373"/>
                  </a:cubicBezTo>
                  <a:cubicBezTo>
                    <a:pt x="64990" y="45546"/>
                    <a:pt x="65150" y="45709"/>
                    <a:pt x="65310" y="45870"/>
                  </a:cubicBezTo>
                  <a:lnTo>
                    <a:pt x="65675" y="45870"/>
                  </a:lnTo>
                  <a:cubicBezTo>
                    <a:pt x="64931" y="45122"/>
                    <a:pt x="64276" y="44329"/>
                    <a:pt x="63659" y="43520"/>
                  </a:cubicBezTo>
                  <a:cubicBezTo>
                    <a:pt x="63548" y="43376"/>
                    <a:pt x="63456" y="43222"/>
                    <a:pt x="63384" y="43066"/>
                  </a:cubicBezTo>
                  <a:cubicBezTo>
                    <a:pt x="63176" y="42593"/>
                    <a:pt x="62745" y="42299"/>
                    <a:pt x="62148" y="42120"/>
                  </a:cubicBezTo>
                  <a:cubicBezTo>
                    <a:pt x="61368" y="41882"/>
                    <a:pt x="60545" y="41748"/>
                    <a:pt x="59736" y="41578"/>
                  </a:cubicBezTo>
                  <a:cubicBezTo>
                    <a:pt x="59051" y="41434"/>
                    <a:pt x="58369" y="41291"/>
                    <a:pt x="57834" y="40909"/>
                  </a:cubicBezTo>
                  <a:cubicBezTo>
                    <a:pt x="57334" y="40553"/>
                    <a:pt x="56930" y="40148"/>
                    <a:pt x="56844" y="39610"/>
                  </a:cubicBezTo>
                  <a:cubicBezTo>
                    <a:pt x="56805" y="39375"/>
                    <a:pt x="56861" y="39143"/>
                    <a:pt x="56867" y="38911"/>
                  </a:cubicBezTo>
                  <a:cubicBezTo>
                    <a:pt x="56891" y="38203"/>
                    <a:pt x="56753" y="37521"/>
                    <a:pt x="56377" y="36869"/>
                  </a:cubicBezTo>
                  <a:cubicBezTo>
                    <a:pt x="55976" y="36173"/>
                    <a:pt x="55255" y="35778"/>
                    <a:pt x="54299" y="35619"/>
                  </a:cubicBezTo>
                  <a:cubicBezTo>
                    <a:pt x="53819" y="35537"/>
                    <a:pt x="53327" y="35488"/>
                    <a:pt x="52850" y="35394"/>
                  </a:cubicBezTo>
                  <a:cubicBezTo>
                    <a:pt x="51691" y="35159"/>
                    <a:pt x="51068" y="34516"/>
                    <a:pt x="50690" y="33703"/>
                  </a:cubicBezTo>
                  <a:cubicBezTo>
                    <a:pt x="50520" y="33341"/>
                    <a:pt x="50527" y="32956"/>
                    <a:pt x="50527" y="32577"/>
                  </a:cubicBezTo>
                  <a:cubicBezTo>
                    <a:pt x="50527" y="32055"/>
                    <a:pt x="50569" y="31529"/>
                    <a:pt x="50386" y="31020"/>
                  </a:cubicBezTo>
                  <a:cubicBezTo>
                    <a:pt x="49985" y="29904"/>
                    <a:pt x="49132" y="29082"/>
                    <a:pt x="47654" y="28681"/>
                  </a:cubicBezTo>
                  <a:cubicBezTo>
                    <a:pt x="46858" y="28465"/>
                    <a:pt x="46049" y="28302"/>
                    <a:pt x="45220" y="28194"/>
                  </a:cubicBezTo>
                  <a:cubicBezTo>
                    <a:pt x="44897" y="28155"/>
                    <a:pt x="44583" y="28083"/>
                    <a:pt x="44273" y="28002"/>
                  </a:cubicBezTo>
                  <a:cubicBezTo>
                    <a:pt x="43549" y="27809"/>
                    <a:pt x="43242" y="27470"/>
                    <a:pt x="43226" y="26879"/>
                  </a:cubicBezTo>
                  <a:cubicBezTo>
                    <a:pt x="43219" y="26536"/>
                    <a:pt x="43301" y="26203"/>
                    <a:pt x="43369" y="25870"/>
                  </a:cubicBezTo>
                  <a:cubicBezTo>
                    <a:pt x="43458" y="25440"/>
                    <a:pt x="43461" y="25012"/>
                    <a:pt x="43380" y="24585"/>
                  </a:cubicBezTo>
                  <a:cubicBezTo>
                    <a:pt x="43297" y="24167"/>
                    <a:pt x="42939" y="23867"/>
                    <a:pt x="42616" y="23550"/>
                  </a:cubicBezTo>
                  <a:cubicBezTo>
                    <a:pt x="42455" y="23394"/>
                    <a:pt x="42276" y="23254"/>
                    <a:pt x="42071" y="23100"/>
                  </a:cubicBezTo>
                  <a:cubicBezTo>
                    <a:pt x="42128" y="23091"/>
                    <a:pt x="42183" y="23087"/>
                    <a:pt x="42236" y="23087"/>
                  </a:cubicBezTo>
                  <a:cubicBezTo>
                    <a:pt x="42416" y="23087"/>
                    <a:pt x="42579" y="23130"/>
                    <a:pt x="42740" y="23165"/>
                  </a:cubicBezTo>
                  <a:cubicBezTo>
                    <a:pt x="43105" y="23243"/>
                    <a:pt x="43425" y="23394"/>
                    <a:pt x="43702" y="23586"/>
                  </a:cubicBezTo>
                  <a:cubicBezTo>
                    <a:pt x="44133" y="23880"/>
                    <a:pt x="44499" y="24213"/>
                    <a:pt x="44760" y="24608"/>
                  </a:cubicBezTo>
                  <a:cubicBezTo>
                    <a:pt x="45125" y="25169"/>
                    <a:pt x="45588" y="25678"/>
                    <a:pt x="46212" y="26102"/>
                  </a:cubicBezTo>
                  <a:cubicBezTo>
                    <a:pt x="46630" y="26390"/>
                    <a:pt x="47083" y="26602"/>
                    <a:pt x="47658" y="26631"/>
                  </a:cubicBezTo>
                  <a:cubicBezTo>
                    <a:pt x="48924" y="26703"/>
                    <a:pt x="50072" y="27045"/>
                    <a:pt x="51202" y="27467"/>
                  </a:cubicBezTo>
                  <a:cubicBezTo>
                    <a:pt x="52152" y="27822"/>
                    <a:pt x="52818" y="28364"/>
                    <a:pt x="53327" y="29043"/>
                  </a:cubicBezTo>
                  <a:cubicBezTo>
                    <a:pt x="53499" y="29271"/>
                    <a:pt x="53669" y="29500"/>
                    <a:pt x="53806" y="29741"/>
                  </a:cubicBezTo>
                  <a:cubicBezTo>
                    <a:pt x="54204" y="30446"/>
                    <a:pt x="54827" y="31030"/>
                    <a:pt x="55493" y="31595"/>
                  </a:cubicBezTo>
                  <a:cubicBezTo>
                    <a:pt x="55934" y="31969"/>
                    <a:pt x="56483" y="32130"/>
                    <a:pt x="57132" y="32130"/>
                  </a:cubicBezTo>
                  <a:cubicBezTo>
                    <a:pt x="57150" y="32130"/>
                    <a:pt x="57169" y="32130"/>
                    <a:pt x="57187" y="32130"/>
                  </a:cubicBezTo>
                  <a:cubicBezTo>
                    <a:pt x="57208" y="32130"/>
                    <a:pt x="57229" y="32130"/>
                    <a:pt x="57250" y="32130"/>
                  </a:cubicBezTo>
                  <a:cubicBezTo>
                    <a:pt x="57707" y="32130"/>
                    <a:pt x="58150" y="32195"/>
                    <a:pt x="58571" y="32332"/>
                  </a:cubicBezTo>
                  <a:cubicBezTo>
                    <a:pt x="58950" y="32457"/>
                    <a:pt x="59276" y="32636"/>
                    <a:pt x="59475" y="32910"/>
                  </a:cubicBezTo>
                  <a:cubicBezTo>
                    <a:pt x="59929" y="33546"/>
                    <a:pt x="60396" y="34180"/>
                    <a:pt x="60682" y="34871"/>
                  </a:cubicBezTo>
                  <a:cubicBezTo>
                    <a:pt x="60885" y="35367"/>
                    <a:pt x="60947" y="35883"/>
                    <a:pt x="61071" y="36393"/>
                  </a:cubicBezTo>
                  <a:cubicBezTo>
                    <a:pt x="61273" y="37218"/>
                    <a:pt x="61753" y="37920"/>
                    <a:pt x="62643" y="38442"/>
                  </a:cubicBezTo>
                  <a:cubicBezTo>
                    <a:pt x="63009" y="38654"/>
                    <a:pt x="63424" y="38788"/>
                    <a:pt x="63854" y="38902"/>
                  </a:cubicBezTo>
                  <a:cubicBezTo>
                    <a:pt x="64631" y="39114"/>
                    <a:pt x="65418" y="39313"/>
                    <a:pt x="66149" y="39607"/>
                  </a:cubicBezTo>
                  <a:cubicBezTo>
                    <a:pt x="67356" y="40093"/>
                    <a:pt x="68140" y="40850"/>
                    <a:pt x="68570" y="41832"/>
                  </a:cubicBezTo>
                  <a:cubicBezTo>
                    <a:pt x="69132" y="43109"/>
                    <a:pt x="70052" y="44228"/>
                    <a:pt x="71240" y="45220"/>
                  </a:cubicBezTo>
                  <a:cubicBezTo>
                    <a:pt x="71547" y="45474"/>
                    <a:pt x="71893" y="45687"/>
                    <a:pt x="72268" y="45870"/>
                  </a:cubicBezTo>
                  <a:lnTo>
                    <a:pt x="72819" y="45870"/>
                  </a:lnTo>
                  <a:cubicBezTo>
                    <a:pt x="72131" y="45566"/>
                    <a:pt x="71533" y="45177"/>
                    <a:pt x="71015" y="44698"/>
                  </a:cubicBezTo>
                  <a:cubicBezTo>
                    <a:pt x="70045" y="43797"/>
                    <a:pt x="69308" y="42805"/>
                    <a:pt x="68812" y="41708"/>
                  </a:cubicBezTo>
                  <a:cubicBezTo>
                    <a:pt x="68260" y="40481"/>
                    <a:pt x="67180" y="39643"/>
                    <a:pt x="65594" y="39173"/>
                  </a:cubicBezTo>
                  <a:cubicBezTo>
                    <a:pt x="65029" y="39006"/>
                    <a:pt x="64468" y="38833"/>
                    <a:pt x="63894" y="38684"/>
                  </a:cubicBezTo>
                  <a:cubicBezTo>
                    <a:pt x="62565" y="38337"/>
                    <a:pt x="61766" y="37629"/>
                    <a:pt x="61429" y="36604"/>
                  </a:cubicBezTo>
                  <a:cubicBezTo>
                    <a:pt x="61260" y="36082"/>
                    <a:pt x="61202" y="35547"/>
                    <a:pt x="61032" y="35025"/>
                  </a:cubicBezTo>
                  <a:cubicBezTo>
                    <a:pt x="60931" y="34712"/>
                    <a:pt x="60797" y="34405"/>
                    <a:pt x="60604" y="34114"/>
                  </a:cubicBezTo>
                  <a:cubicBezTo>
                    <a:pt x="60363" y="33755"/>
                    <a:pt x="60137" y="33386"/>
                    <a:pt x="59899" y="33028"/>
                  </a:cubicBezTo>
                  <a:cubicBezTo>
                    <a:pt x="59413" y="32284"/>
                    <a:pt x="58564" y="31987"/>
                    <a:pt x="57530" y="31928"/>
                  </a:cubicBezTo>
                  <a:cubicBezTo>
                    <a:pt x="57331" y="31915"/>
                    <a:pt x="57129" y="31908"/>
                    <a:pt x="56930" y="31905"/>
                  </a:cubicBezTo>
                  <a:cubicBezTo>
                    <a:pt x="56440" y="31892"/>
                    <a:pt x="56052" y="31728"/>
                    <a:pt x="55722" y="31461"/>
                  </a:cubicBezTo>
                  <a:cubicBezTo>
                    <a:pt x="54981" y="30860"/>
                    <a:pt x="54365" y="30201"/>
                    <a:pt x="53930" y="29444"/>
                  </a:cubicBezTo>
                  <a:cubicBezTo>
                    <a:pt x="53685" y="29017"/>
                    <a:pt x="53346" y="28628"/>
                    <a:pt x="52974" y="28253"/>
                  </a:cubicBezTo>
                  <a:cubicBezTo>
                    <a:pt x="52637" y="27917"/>
                    <a:pt x="52230" y="27646"/>
                    <a:pt x="51741" y="27447"/>
                  </a:cubicBezTo>
                  <a:cubicBezTo>
                    <a:pt x="50797" y="27068"/>
                    <a:pt x="49848" y="26700"/>
                    <a:pt x="48787" y="26539"/>
                  </a:cubicBezTo>
                  <a:cubicBezTo>
                    <a:pt x="48379" y="26474"/>
                    <a:pt x="47968" y="26445"/>
                    <a:pt x="47560" y="26402"/>
                  </a:cubicBezTo>
                  <a:cubicBezTo>
                    <a:pt x="47221" y="26370"/>
                    <a:pt x="46924" y="26265"/>
                    <a:pt x="46656" y="26102"/>
                  </a:cubicBezTo>
                  <a:cubicBezTo>
                    <a:pt x="45967" y="25682"/>
                    <a:pt x="45445" y="25165"/>
                    <a:pt x="45053" y="24569"/>
                  </a:cubicBezTo>
                  <a:cubicBezTo>
                    <a:pt x="44645" y="23945"/>
                    <a:pt x="44061" y="23442"/>
                    <a:pt x="43239" y="23070"/>
                  </a:cubicBezTo>
                  <a:lnTo>
                    <a:pt x="43438" y="23070"/>
                  </a:lnTo>
                  <a:cubicBezTo>
                    <a:pt x="43506" y="23073"/>
                    <a:pt x="43571" y="23077"/>
                    <a:pt x="43637" y="23080"/>
                  </a:cubicBezTo>
                  <a:cubicBezTo>
                    <a:pt x="43735" y="23085"/>
                    <a:pt x="43833" y="23086"/>
                    <a:pt x="43931" y="23086"/>
                  </a:cubicBezTo>
                  <a:cubicBezTo>
                    <a:pt x="44382" y="23086"/>
                    <a:pt x="44828" y="23049"/>
                    <a:pt x="45279" y="23025"/>
                  </a:cubicBezTo>
                  <a:cubicBezTo>
                    <a:pt x="45344" y="23021"/>
                    <a:pt x="45409" y="23019"/>
                    <a:pt x="45473" y="23019"/>
                  </a:cubicBezTo>
                  <a:cubicBezTo>
                    <a:pt x="45720" y="23019"/>
                    <a:pt x="45962" y="23049"/>
                    <a:pt x="46195" y="23120"/>
                  </a:cubicBezTo>
                  <a:cubicBezTo>
                    <a:pt x="46372" y="23171"/>
                    <a:pt x="46496" y="23286"/>
                    <a:pt x="46610" y="23400"/>
                  </a:cubicBezTo>
                  <a:cubicBezTo>
                    <a:pt x="46809" y="23590"/>
                    <a:pt x="46982" y="23795"/>
                    <a:pt x="47142" y="24004"/>
                  </a:cubicBezTo>
                  <a:cubicBezTo>
                    <a:pt x="47792" y="24859"/>
                    <a:pt x="48810" y="25254"/>
                    <a:pt x="50060" y="25267"/>
                  </a:cubicBezTo>
                  <a:cubicBezTo>
                    <a:pt x="52096" y="25286"/>
                    <a:pt x="53734" y="25942"/>
                    <a:pt x="55151" y="26983"/>
                  </a:cubicBezTo>
                  <a:cubicBezTo>
                    <a:pt x="55568" y="27290"/>
                    <a:pt x="55898" y="27659"/>
                    <a:pt x="56257" y="28005"/>
                  </a:cubicBezTo>
                  <a:cubicBezTo>
                    <a:pt x="56388" y="28132"/>
                    <a:pt x="56528" y="28256"/>
                    <a:pt x="56665" y="28380"/>
                  </a:cubicBezTo>
                  <a:cubicBezTo>
                    <a:pt x="57235" y="28889"/>
                    <a:pt x="57952" y="29141"/>
                    <a:pt x="58828" y="29141"/>
                  </a:cubicBezTo>
                  <a:cubicBezTo>
                    <a:pt x="58846" y="29141"/>
                    <a:pt x="58863" y="29141"/>
                    <a:pt x="58881" y="29140"/>
                  </a:cubicBezTo>
                  <a:cubicBezTo>
                    <a:pt x="58930" y="29140"/>
                    <a:pt x="58979" y="29139"/>
                    <a:pt x="59027" y="29139"/>
                  </a:cubicBezTo>
                  <a:cubicBezTo>
                    <a:pt x="59667" y="29139"/>
                    <a:pt x="60305" y="29198"/>
                    <a:pt x="60917" y="29339"/>
                  </a:cubicBezTo>
                  <a:cubicBezTo>
                    <a:pt x="62119" y="29621"/>
                    <a:pt x="63098" y="30146"/>
                    <a:pt x="63881" y="30896"/>
                  </a:cubicBezTo>
                  <a:cubicBezTo>
                    <a:pt x="64612" y="31598"/>
                    <a:pt x="65209" y="32362"/>
                    <a:pt x="65737" y="33158"/>
                  </a:cubicBezTo>
                  <a:cubicBezTo>
                    <a:pt x="66015" y="33579"/>
                    <a:pt x="66332" y="33984"/>
                    <a:pt x="66632" y="34395"/>
                  </a:cubicBezTo>
                  <a:cubicBezTo>
                    <a:pt x="67196" y="35171"/>
                    <a:pt x="68045" y="35691"/>
                    <a:pt x="69138" y="35981"/>
                  </a:cubicBezTo>
                  <a:cubicBezTo>
                    <a:pt x="69491" y="36075"/>
                    <a:pt x="69837" y="36180"/>
                    <a:pt x="70192" y="36268"/>
                  </a:cubicBezTo>
                  <a:cubicBezTo>
                    <a:pt x="71400" y="36562"/>
                    <a:pt x="72167" y="37198"/>
                    <a:pt x="72614" y="38073"/>
                  </a:cubicBezTo>
                  <a:cubicBezTo>
                    <a:pt x="72908" y="38648"/>
                    <a:pt x="73289" y="39186"/>
                    <a:pt x="73655" y="39731"/>
                  </a:cubicBezTo>
                  <a:cubicBezTo>
                    <a:pt x="74027" y="40289"/>
                    <a:pt x="74637" y="40681"/>
                    <a:pt x="75244" y="41079"/>
                  </a:cubicBezTo>
                  <a:cubicBezTo>
                    <a:pt x="75907" y="41513"/>
                    <a:pt x="76703" y="41754"/>
                    <a:pt x="77502" y="42005"/>
                  </a:cubicBezTo>
                  <a:cubicBezTo>
                    <a:pt x="78691" y="42377"/>
                    <a:pt x="79846" y="42808"/>
                    <a:pt x="80906" y="43370"/>
                  </a:cubicBezTo>
                  <a:cubicBezTo>
                    <a:pt x="81152" y="43501"/>
                    <a:pt x="81347" y="43667"/>
                    <a:pt x="81546" y="43837"/>
                  </a:cubicBezTo>
                  <a:lnTo>
                    <a:pt x="81546" y="43594"/>
                  </a:lnTo>
                  <a:lnTo>
                    <a:pt x="81546" y="43510"/>
                  </a:lnTo>
                  <a:cubicBezTo>
                    <a:pt x="81066" y="43161"/>
                    <a:pt x="80512" y="42886"/>
                    <a:pt x="79918" y="42648"/>
                  </a:cubicBezTo>
                  <a:cubicBezTo>
                    <a:pt x="78900" y="42234"/>
                    <a:pt x="77846" y="41888"/>
                    <a:pt x="76788" y="41538"/>
                  </a:cubicBezTo>
                  <a:cubicBezTo>
                    <a:pt x="75564" y="41134"/>
                    <a:pt x="74562" y="40498"/>
                    <a:pt x="73896" y="39604"/>
                  </a:cubicBezTo>
                  <a:cubicBezTo>
                    <a:pt x="73518" y="39095"/>
                    <a:pt x="73172" y="38569"/>
                    <a:pt x="72895" y="38018"/>
                  </a:cubicBezTo>
                  <a:cubicBezTo>
                    <a:pt x="72386" y="37006"/>
                    <a:pt x="71475" y="36314"/>
                    <a:pt x="70078" y="36010"/>
                  </a:cubicBezTo>
                  <a:cubicBezTo>
                    <a:pt x="69817" y="35952"/>
                    <a:pt x="69566" y="35867"/>
                    <a:pt x="69308" y="35798"/>
                  </a:cubicBezTo>
                  <a:cubicBezTo>
                    <a:pt x="68215" y="35515"/>
                    <a:pt x="67373" y="35002"/>
                    <a:pt x="66824" y="34219"/>
                  </a:cubicBezTo>
                  <a:cubicBezTo>
                    <a:pt x="66537" y="33811"/>
                    <a:pt x="66224" y="33409"/>
                    <a:pt x="65950" y="32992"/>
                  </a:cubicBezTo>
                  <a:cubicBezTo>
                    <a:pt x="65428" y="32208"/>
                    <a:pt x="64830" y="31464"/>
                    <a:pt x="64116" y="30773"/>
                  </a:cubicBezTo>
                  <a:cubicBezTo>
                    <a:pt x="63319" y="30002"/>
                    <a:pt x="62324" y="29461"/>
                    <a:pt x="61107" y="29154"/>
                  </a:cubicBezTo>
                  <a:cubicBezTo>
                    <a:pt x="60333" y="28961"/>
                    <a:pt x="59524" y="28928"/>
                    <a:pt x="58715" y="28916"/>
                  </a:cubicBezTo>
                  <a:cubicBezTo>
                    <a:pt x="58140" y="28905"/>
                    <a:pt x="57631" y="28785"/>
                    <a:pt x="57200" y="28478"/>
                  </a:cubicBezTo>
                  <a:cubicBezTo>
                    <a:pt x="56894" y="28256"/>
                    <a:pt x="56626" y="28012"/>
                    <a:pt x="56368" y="27760"/>
                  </a:cubicBezTo>
                  <a:cubicBezTo>
                    <a:pt x="55755" y="27166"/>
                    <a:pt x="55151" y="26569"/>
                    <a:pt x="54299" y="26145"/>
                  </a:cubicBezTo>
                  <a:cubicBezTo>
                    <a:pt x="53548" y="25769"/>
                    <a:pt x="52775" y="25433"/>
                    <a:pt x="51913" y="25234"/>
                  </a:cubicBezTo>
                  <a:cubicBezTo>
                    <a:pt x="51277" y="25087"/>
                    <a:pt x="50611" y="25090"/>
                    <a:pt x="49952" y="25051"/>
                  </a:cubicBezTo>
                  <a:cubicBezTo>
                    <a:pt x="49074" y="24996"/>
                    <a:pt x="48284" y="24784"/>
                    <a:pt x="47707" y="24239"/>
                  </a:cubicBezTo>
                  <a:cubicBezTo>
                    <a:pt x="47315" y="23867"/>
                    <a:pt x="47067" y="23420"/>
                    <a:pt x="46594" y="23058"/>
                  </a:cubicBezTo>
                  <a:cubicBezTo>
                    <a:pt x="46594" y="23058"/>
                    <a:pt x="46594" y="23054"/>
                    <a:pt x="46591" y="23054"/>
                  </a:cubicBezTo>
                  <a:lnTo>
                    <a:pt x="46852" y="23054"/>
                  </a:lnTo>
                  <a:cubicBezTo>
                    <a:pt x="47540" y="23054"/>
                    <a:pt x="48229" y="23058"/>
                    <a:pt x="48919" y="23058"/>
                  </a:cubicBezTo>
                  <a:cubicBezTo>
                    <a:pt x="49425" y="23058"/>
                    <a:pt x="49932" y="23056"/>
                    <a:pt x="50438" y="23048"/>
                  </a:cubicBezTo>
                  <a:cubicBezTo>
                    <a:pt x="50594" y="23046"/>
                    <a:pt x="50750" y="23044"/>
                    <a:pt x="50905" y="23044"/>
                  </a:cubicBezTo>
                  <a:cubicBezTo>
                    <a:pt x="51991" y="23044"/>
                    <a:pt x="53070" y="23097"/>
                    <a:pt x="54145" y="23234"/>
                  </a:cubicBezTo>
                  <a:cubicBezTo>
                    <a:pt x="55062" y="23348"/>
                    <a:pt x="55934" y="23547"/>
                    <a:pt x="56757" y="23873"/>
                  </a:cubicBezTo>
                  <a:cubicBezTo>
                    <a:pt x="57517" y="24177"/>
                    <a:pt x="58085" y="24608"/>
                    <a:pt x="58379" y="25234"/>
                  </a:cubicBezTo>
                  <a:cubicBezTo>
                    <a:pt x="58519" y="25538"/>
                    <a:pt x="58724" y="25819"/>
                    <a:pt x="59028" y="26047"/>
                  </a:cubicBezTo>
                  <a:cubicBezTo>
                    <a:pt x="59958" y="26745"/>
                    <a:pt x="61053" y="27107"/>
                    <a:pt x="62327" y="27107"/>
                  </a:cubicBezTo>
                  <a:cubicBezTo>
                    <a:pt x="62465" y="27107"/>
                    <a:pt x="62606" y="27103"/>
                    <a:pt x="62748" y="27095"/>
                  </a:cubicBezTo>
                  <a:cubicBezTo>
                    <a:pt x="63168" y="27069"/>
                    <a:pt x="63588" y="27048"/>
                    <a:pt x="64008" y="27048"/>
                  </a:cubicBezTo>
                  <a:cubicBezTo>
                    <a:pt x="64346" y="27048"/>
                    <a:pt x="64684" y="27061"/>
                    <a:pt x="65023" y="27098"/>
                  </a:cubicBezTo>
                  <a:cubicBezTo>
                    <a:pt x="66266" y="27235"/>
                    <a:pt x="67350" y="27581"/>
                    <a:pt x="68111" y="28377"/>
                  </a:cubicBezTo>
                  <a:cubicBezTo>
                    <a:pt x="68835" y="29137"/>
                    <a:pt x="69778" y="29708"/>
                    <a:pt x="70822" y="30198"/>
                  </a:cubicBezTo>
                  <a:cubicBezTo>
                    <a:pt x="71207" y="30379"/>
                    <a:pt x="71607" y="30474"/>
                    <a:pt x="72024" y="30474"/>
                  </a:cubicBezTo>
                  <a:cubicBezTo>
                    <a:pt x="72244" y="30474"/>
                    <a:pt x="72469" y="30448"/>
                    <a:pt x="72699" y="30394"/>
                  </a:cubicBezTo>
                  <a:cubicBezTo>
                    <a:pt x="73018" y="30318"/>
                    <a:pt x="73339" y="30257"/>
                    <a:pt x="73658" y="30185"/>
                  </a:cubicBezTo>
                  <a:cubicBezTo>
                    <a:pt x="74016" y="30103"/>
                    <a:pt x="74372" y="30054"/>
                    <a:pt x="74725" y="30054"/>
                  </a:cubicBezTo>
                  <a:cubicBezTo>
                    <a:pt x="75128" y="30054"/>
                    <a:pt x="75526" y="30118"/>
                    <a:pt x="75916" y="30270"/>
                  </a:cubicBezTo>
                  <a:cubicBezTo>
                    <a:pt x="76553" y="30514"/>
                    <a:pt x="77170" y="30785"/>
                    <a:pt x="77751" y="31102"/>
                  </a:cubicBezTo>
                  <a:cubicBezTo>
                    <a:pt x="78498" y="31510"/>
                    <a:pt x="79066" y="32049"/>
                    <a:pt x="79640" y="32584"/>
                  </a:cubicBezTo>
                  <a:cubicBezTo>
                    <a:pt x="80169" y="33076"/>
                    <a:pt x="80780" y="33491"/>
                    <a:pt x="81546" y="33745"/>
                  </a:cubicBezTo>
                  <a:lnTo>
                    <a:pt x="81546" y="33690"/>
                  </a:lnTo>
                  <a:lnTo>
                    <a:pt x="81546" y="33563"/>
                  </a:lnTo>
                  <a:lnTo>
                    <a:pt x="81546" y="33504"/>
                  </a:lnTo>
                  <a:cubicBezTo>
                    <a:pt x="80975" y="33295"/>
                    <a:pt x="80489" y="32995"/>
                    <a:pt x="80071" y="32629"/>
                  </a:cubicBezTo>
                  <a:cubicBezTo>
                    <a:pt x="79683" y="32296"/>
                    <a:pt x="79327" y="31941"/>
                    <a:pt x="78929" y="31611"/>
                  </a:cubicBezTo>
                  <a:cubicBezTo>
                    <a:pt x="78073" y="30903"/>
                    <a:pt x="77000" y="30436"/>
                    <a:pt x="75880" y="30025"/>
                  </a:cubicBezTo>
                  <a:cubicBezTo>
                    <a:pt x="75526" y="29894"/>
                    <a:pt x="75149" y="29835"/>
                    <a:pt x="74762" y="29835"/>
                  </a:cubicBezTo>
                  <a:cubicBezTo>
                    <a:pt x="74628" y="29835"/>
                    <a:pt x="74493" y="29842"/>
                    <a:pt x="74357" y="29856"/>
                  </a:cubicBezTo>
                  <a:cubicBezTo>
                    <a:pt x="73798" y="29911"/>
                    <a:pt x="73264" y="30035"/>
                    <a:pt x="72732" y="30166"/>
                  </a:cubicBezTo>
                  <a:cubicBezTo>
                    <a:pt x="72496" y="30223"/>
                    <a:pt x="72267" y="30252"/>
                    <a:pt x="72043" y="30252"/>
                  </a:cubicBezTo>
                  <a:cubicBezTo>
                    <a:pt x="71648" y="30252"/>
                    <a:pt x="71270" y="30162"/>
                    <a:pt x="70900" y="29982"/>
                  </a:cubicBezTo>
                  <a:cubicBezTo>
                    <a:pt x="69957" y="29523"/>
                    <a:pt x="69076" y="29014"/>
                    <a:pt x="68411" y="28312"/>
                  </a:cubicBezTo>
                  <a:cubicBezTo>
                    <a:pt x="67748" y="27613"/>
                    <a:pt x="66857" y="27176"/>
                    <a:pt x="65751" y="26983"/>
                  </a:cubicBezTo>
                  <a:cubicBezTo>
                    <a:pt x="65142" y="26876"/>
                    <a:pt x="64531" y="26831"/>
                    <a:pt x="63915" y="26831"/>
                  </a:cubicBezTo>
                  <a:cubicBezTo>
                    <a:pt x="63594" y="26831"/>
                    <a:pt x="63271" y="26844"/>
                    <a:pt x="62947" y="26866"/>
                  </a:cubicBezTo>
                  <a:cubicBezTo>
                    <a:pt x="62714" y="26882"/>
                    <a:pt x="62480" y="26894"/>
                    <a:pt x="62247" y="26894"/>
                  </a:cubicBezTo>
                  <a:cubicBezTo>
                    <a:pt x="61914" y="26894"/>
                    <a:pt x="61582" y="26869"/>
                    <a:pt x="61257" y="26794"/>
                  </a:cubicBezTo>
                  <a:cubicBezTo>
                    <a:pt x="60010" y="26504"/>
                    <a:pt x="59012" y="25995"/>
                    <a:pt x="58555" y="25006"/>
                  </a:cubicBezTo>
                  <a:cubicBezTo>
                    <a:pt x="58340" y="24542"/>
                    <a:pt x="57921" y="24186"/>
                    <a:pt x="57389" y="23915"/>
                  </a:cubicBezTo>
                  <a:cubicBezTo>
                    <a:pt x="56495" y="23459"/>
                    <a:pt x="55510" y="23185"/>
                    <a:pt x="54449" y="23058"/>
                  </a:cubicBezTo>
                  <a:cubicBezTo>
                    <a:pt x="54015" y="23002"/>
                    <a:pt x="53581" y="22940"/>
                    <a:pt x="53140" y="22901"/>
                  </a:cubicBezTo>
                  <a:cubicBezTo>
                    <a:pt x="53499" y="22871"/>
                    <a:pt x="53848" y="22819"/>
                    <a:pt x="54201" y="22784"/>
                  </a:cubicBezTo>
                  <a:cubicBezTo>
                    <a:pt x="55216" y="22679"/>
                    <a:pt x="56169" y="22434"/>
                    <a:pt x="57060" y="22052"/>
                  </a:cubicBezTo>
                  <a:cubicBezTo>
                    <a:pt x="57791" y="21736"/>
                    <a:pt x="58332" y="21295"/>
                    <a:pt x="58623" y="20685"/>
                  </a:cubicBezTo>
                  <a:cubicBezTo>
                    <a:pt x="58760" y="20404"/>
                    <a:pt x="58936" y="20133"/>
                    <a:pt x="59221" y="19921"/>
                  </a:cubicBezTo>
                  <a:cubicBezTo>
                    <a:pt x="60089" y="19274"/>
                    <a:pt x="61107" y="18915"/>
                    <a:pt x="62308" y="18915"/>
                  </a:cubicBezTo>
                  <a:cubicBezTo>
                    <a:pt x="62408" y="18915"/>
                    <a:pt x="62509" y="18917"/>
                    <a:pt x="62611" y="18922"/>
                  </a:cubicBezTo>
                  <a:cubicBezTo>
                    <a:pt x="63089" y="18945"/>
                    <a:pt x="63565" y="18972"/>
                    <a:pt x="64043" y="18972"/>
                  </a:cubicBezTo>
                  <a:cubicBezTo>
                    <a:pt x="64377" y="18972"/>
                    <a:pt x="64713" y="18959"/>
                    <a:pt x="65049" y="18922"/>
                  </a:cubicBezTo>
                  <a:cubicBezTo>
                    <a:pt x="66368" y="18779"/>
                    <a:pt x="67516" y="18413"/>
                    <a:pt x="68326" y="17571"/>
                  </a:cubicBezTo>
                  <a:cubicBezTo>
                    <a:pt x="69054" y="16814"/>
                    <a:pt x="69993" y="16240"/>
                    <a:pt x="71044" y="15763"/>
                  </a:cubicBezTo>
                  <a:cubicBezTo>
                    <a:pt x="71359" y="15618"/>
                    <a:pt x="71685" y="15545"/>
                    <a:pt x="72023" y="15545"/>
                  </a:cubicBezTo>
                  <a:cubicBezTo>
                    <a:pt x="72217" y="15545"/>
                    <a:pt x="72415" y="15569"/>
                    <a:pt x="72617" y="15617"/>
                  </a:cubicBezTo>
                  <a:cubicBezTo>
                    <a:pt x="72947" y="15695"/>
                    <a:pt x="73283" y="15763"/>
                    <a:pt x="73613" y="15835"/>
                  </a:cubicBezTo>
                  <a:cubicBezTo>
                    <a:pt x="73991" y="15919"/>
                    <a:pt x="74370" y="15972"/>
                    <a:pt x="74745" y="15972"/>
                  </a:cubicBezTo>
                  <a:cubicBezTo>
                    <a:pt x="75129" y="15972"/>
                    <a:pt x="75509" y="15917"/>
                    <a:pt x="75880" y="15783"/>
                  </a:cubicBezTo>
                  <a:cubicBezTo>
                    <a:pt x="77160" y="15319"/>
                    <a:pt x="78351" y="14762"/>
                    <a:pt x="79265" y="13913"/>
                  </a:cubicBezTo>
                  <a:cubicBezTo>
                    <a:pt x="79634" y="13567"/>
                    <a:pt x="79986" y="13208"/>
                    <a:pt x="80417" y="12901"/>
                  </a:cubicBezTo>
                  <a:cubicBezTo>
                    <a:pt x="80756" y="12660"/>
                    <a:pt x="81122" y="12445"/>
                    <a:pt x="81546" y="12304"/>
                  </a:cubicBezTo>
                  <a:lnTo>
                    <a:pt x="81546" y="12239"/>
                  </a:lnTo>
                  <a:lnTo>
                    <a:pt x="81546" y="12115"/>
                  </a:lnTo>
                  <a:lnTo>
                    <a:pt x="81546" y="12063"/>
                  </a:lnTo>
                  <a:cubicBezTo>
                    <a:pt x="80887" y="12278"/>
                    <a:pt x="80339" y="12614"/>
                    <a:pt x="79862" y="13028"/>
                  </a:cubicBezTo>
                  <a:cubicBezTo>
                    <a:pt x="79425" y="13404"/>
                    <a:pt x="79027" y="13805"/>
                    <a:pt x="78567" y="14168"/>
                  </a:cubicBezTo>
                  <a:cubicBezTo>
                    <a:pt x="77809" y="14762"/>
                    <a:pt x="76866" y="15156"/>
                    <a:pt x="75913" y="15535"/>
                  </a:cubicBezTo>
                  <a:cubicBezTo>
                    <a:pt x="75541" y="15683"/>
                    <a:pt x="75148" y="15753"/>
                    <a:pt x="74742" y="15753"/>
                  </a:cubicBezTo>
                  <a:cubicBezTo>
                    <a:pt x="74539" y="15753"/>
                    <a:pt x="74333" y="15735"/>
                    <a:pt x="74125" y="15701"/>
                  </a:cubicBezTo>
                  <a:cubicBezTo>
                    <a:pt x="73648" y="15626"/>
                    <a:pt x="73182" y="15519"/>
                    <a:pt x="72715" y="15414"/>
                  </a:cubicBezTo>
                  <a:cubicBezTo>
                    <a:pt x="72479" y="15360"/>
                    <a:pt x="72248" y="15332"/>
                    <a:pt x="72023" y="15332"/>
                  </a:cubicBezTo>
                  <a:cubicBezTo>
                    <a:pt x="71611" y="15332"/>
                    <a:pt x="71217" y="15423"/>
                    <a:pt x="70835" y="15604"/>
                  </a:cubicBezTo>
                  <a:cubicBezTo>
                    <a:pt x="69834" y="16077"/>
                    <a:pt x="68903" y="16612"/>
                    <a:pt x="68198" y="17349"/>
                  </a:cubicBezTo>
                  <a:cubicBezTo>
                    <a:pt x="67630" y="17940"/>
                    <a:pt x="66897" y="18351"/>
                    <a:pt x="65957" y="18557"/>
                  </a:cubicBezTo>
                  <a:cubicBezTo>
                    <a:pt x="65279" y="18705"/>
                    <a:pt x="64593" y="18760"/>
                    <a:pt x="63904" y="18760"/>
                  </a:cubicBezTo>
                  <a:cubicBezTo>
                    <a:pt x="63543" y="18760"/>
                    <a:pt x="63182" y="18745"/>
                    <a:pt x="62820" y="18720"/>
                  </a:cubicBezTo>
                  <a:cubicBezTo>
                    <a:pt x="62652" y="18708"/>
                    <a:pt x="62486" y="18702"/>
                    <a:pt x="62321" y="18702"/>
                  </a:cubicBezTo>
                  <a:cubicBezTo>
                    <a:pt x="61557" y="18702"/>
                    <a:pt x="60830" y="18835"/>
                    <a:pt x="60137" y="19125"/>
                  </a:cubicBezTo>
                  <a:cubicBezTo>
                    <a:pt x="59302" y="19474"/>
                    <a:pt x="58656" y="19944"/>
                    <a:pt x="58332" y="20642"/>
                  </a:cubicBezTo>
                  <a:cubicBezTo>
                    <a:pt x="58261" y="20799"/>
                    <a:pt x="58163" y="20952"/>
                    <a:pt x="58042" y="21089"/>
                  </a:cubicBezTo>
                  <a:cubicBezTo>
                    <a:pt x="57647" y="21543"/>
                    <a:pt x="57073" y="21820"/>
                    <a:pt x="56446" y="22052"/>
                  </a:cubicBezTo>
                  <a:cubicBezTo>
                    <a:pt x="55092" y="22552"/>
                    <a:pt x="53620" y="22695"/>
                    <a:pt x="52152" y="22744"/>
                  </a:cubicBezTo>
                  <a:cubicBezTo>
                    <a:pt x="51493" y="22766"/>
                    <a:pt x="50833" y="22773"/>
                    <a:pt x="50173" y="22773"/>
                  </a:cubicBezTo>
                  <a:cubicBezTo>
                    <a:pt x="49043" y="22773"/>
                    <a:pt x="47912" y="22753"/>
                    <a:pt x="46783" y="22751"/>
                  </a:cubicBezTo>
                  <a:lnTo>
                    <a:pt x="46587" y="22751"/>
                  </a:lnTo>
                  <a:cubicBezTo>
                    <a:pt x="46591" y="22751"/>
                    <a:pt x="46594" y="22748"/>
                    <a:pt x="46594" y="22748"/>
                  </a:cubicBezTo>
                  <a:cubicBezTo>
                    <a:pt x="46920" y="22493"/>
                    <a:pt x="47148" y="22225"/>
                    <a:pt x="47358" y="21948"/>
                  </a:cubicBezTo>
                  <a:cubicBezTo>
                    <a:pt x="47984" y="21106"/>
                    <a:pt x="48980" y="20776"/>
                    <a:pt x="50200" y="20743"/>
                  </a:cubicBezTo>
                  <a:cubicBezTo>
                    <a:pt x="50722" y="20728"/>
                    <a:pt x="51247" y="20714"/>
                    <a:pt x="51747" y="20603"/>
                  </a:cubicBezTo>
                  <a:cubicBezTo>
                    <a:pt x="53196" y="20280"/>
                    <a:pt x="54455" y="19709"/>
                    <a:pt x="55490" y="18867"/>
                  </a:cubicBezTo>
                  <a:cubicBezTo>
                    <a:pt x="55751" y="18652"/>
                    <a:pt x="55983" y="18417"/>
                    <a:pt x="56225" y="18185"/>
                  </a:cubicBezTo>
                  <a:cubicBezTo>
                    <a:pt x="56551" y="17872"/>
                    <a:pt x="56861" y="17548"/>
                    <a:pt x="57266" y="17284"/>
                  </a:cubicBezTo>
                  <a:cubicBezTo>
                    <a:pt x="57602" y="17069"/>
                    <a:pt x="57977" y="16932"/>
                    <a:pt x="58421" y="16912"/>
                  </a:cubicBezTo>
                  <a:cubicBezTo>
                    <a:pt x="58793" y="16893"/>
                    <a:pt x="59168" y="16876"/>
                    <a:pt x="59540" y="16860"/>
                  </a:cubicBezTo>
                  <a:cubicBezTo>
                    <a:pt x="61169" y="16785"/>
                    <a:pt x="62562" y="16318"/>
                    <a:pt x="63678" y="15408"/>
                  </a:cubicBezTo>
                  <a:cubicBezTo>
                    <a:pt x="64335" y="14876"/>
                    <a:pt x="64889" y="14289"/>
                    <a:pt x="65356" y="13652"/>
                  </a:cubicBezTo>
                  <a:cubicBezTo>
                    <a:pt x="65865" y="12960"/>
                    <a:pt x="66325" y="12245"/>
                    <a:pt x="66847" y="11557"/>
                  </a:cubicBezTo>
                  <a:cubicBezTo>
                    <a:pt x="67334" y="10917"/>
                    <a:pt x="67980" y="10411"/>
                    <a:pt x="68906" y="10134"/>
                  </a:cubicBezTo>
                  <a:cubicBezTo>
                    <a:pt x="69331" y="10006"/>
                    <a:pt x="69755" y="9869"/>
                    <a:pt x="70196" y="9765"/>
                  </a:cubicBezTo>
                  <a:cubicBezTo>
                    <a:pt x="71468" y="9468"/>
                    <a:pt x="72330" y="8838"/>
                    <a:pt x="72823" y="7911"/>
                  </a:cubicBezTo>
                  <a:cubicBezTo>
                    <a:pt x="73159" y="7275"/>
                    <a:pt x="73557" y="6664"/>
                    <a:pt x="73991" y="6068"/>
                  </a:cubicBezTo>
                  <a:cubicBezTo>
                    <a:pt x="74095" y="5927"/>
                    <a:pt x="74207" y="5787"/>
                    <a:pt x="74353" y="5666"/>
                  </a:cubicBezTo>
                  <a:cubicBezTo>
                    <a:pt x="75199" y="4961"/>
                    <a:pt x="76187" y="4429"/>
                    <a:pt x="77372" y="4067"/>
                  </a:cubicBezTo>
                  <a:cubicBezTo>
                    <a:pt x="78861" y="3610"/>
                    <a:pt x="80355" y="3144"/>
                    <a:pt x="81546" y="2288"/>
                  </a:cubicBezTo>
                  <a:lnTo>
                    <a:pt x="81546" y="2207"/>
                  </a:lnTo>
                  <a:lnTo>
                    <a:pt x="81546" y="1969"/>
                  </a:lnTo>
                  <a:cubicBezTo>
                    <a:pt x="81347" y="2135"/>
                    <a:pt x="81145" y="2298"/>
                    <a:pt x="80906" y="2439"/>
                  </a:cubicBezTo>
                  <a:cubicBezTo>
                    <a:pt x="80293" y="2794"/>
                    <a:pt x="79591" y="3032"/>
                    <a:pt x="78919" y="3310"/>
                  </a:cubicBezTo>
                  <a:cubicBezTo>
                    <a:pt x="78214" y="3600"/>
                    <a:pt x="77454" y="3796"/>
                    <a:pt x="76729" y="4048"/>
                  </a:cubicBezTo>
                  <a:cubicBezTo>
                    <a:pt x="75300" y="4543"/>
                    <a:pt x="74157" y="5281"/>
                    <a:pt x="73449" y="6371"/>
                  </a:cubicBezTo>
                  <a:cubicBezTo>
                    <a:pt x="73146" y="6841"/>
                    <a:pt x="72830" y="7301"/>
                    <a:pt x="72584" y="7788"/>
                  </a:cubicBezTo>
                  <a:cubicBezTo>
                    <a:pt x="72082" y="8776"/>
                    <a:pt x="71119" y="9363"/>
                    <a:pt x="69795" y="9645"/>
                  </a:cubicBezTo>
                  <a:cubicBezTo>
                    <a:pt x="69328" y="9743"/>
                    <a:pt x="68887" y="9902"/>
                    <a:pt x="68447" y="10059"/>
                  </a:cubicBezTo>
                  <a:cubicBezTo>
                    <a:pt x="67611" y="10356"/>
                    <a:pt x="67053" y="10865"/>
                    <a:pt x="66603" y="11452"/>
                  </a:cubicBezTo>
                  <a:cubicBezTo>
                    <a:pt x="66067" y="12144"/>
                    <a:pt x="65604" y="12868"/>
                    <a:pt x="65088" y="13570"/>
                  </a:cubicBezTo>
                  <a:cubicBezTo>
                    <a:pt x="64680" y="14125"/>
                    <a:pt x="64190" y="14638"/>
                    <a:pt x="63642" y="15117"/>
                  </a:cubicBezTo>
                  <a:cubicBezTo>
                    <a:pt x="62598" y="16038"/>
                    <a:pt x="61267" y="16533"/>
                    <a:pt x="59677" y="16638"/>
                  </a:cubicBezTo>
                  <a:cubicBezTo>
                    <a:pt x="59286" y="16661"/>
                    <a:pt x="58891" y="16674"/>
                    <a:pt x="58499" y="16687"/>
                  </a:cubicBezTo>
                  <a:cubicBezTo>
                    <a:pt x="57944" y="16706"/>
                    <a:pt x="57468" y="16863"/>
                    <a:pt x="57050" y="17140"/>
                  </a:cubicBezTo>
                  <a:cubicBezTo>
                    <a:pt x="56587" y="17447"/>
                    <a:pt x="56218" y="17813"/>
                    <a:pt x="55865" y="18188"/>
                  </a:cubicBezTo>
                  <a:cubicBezTo>
                    <a:pt x="54942" y="19154"/>
                    <a:pt x="53705" y="19797"/>
                    <a:pt x="52276" y="20251"/>
                  </a:cubicBezTo>
                  <a:cubicBezTo>
                    <a:pt x="51672" y="20440"/>
                    <a:pt x="51039" y="20499"/>
                    <a:pt x="50396" y="20518"/>
                  </a:cubicBezTo>
                  <a:cubicBezTo>
                    <a:pt x="49942" y="20532"/>
                    <a:pt x="49492" y="20564"/>
                    <a:pt x="49051" y="20659"/>
                  </a:cubicBezTo>
                  <a:cubicBezTo>
                    <a:pt x="48219" y="20835"/>
                    <a:pt x="47605" y="21220"/>
                    <a:pt x="47159" y="21778"/>
                  </a:cubicBezTo>
                  <a:cubicBezTo>
                    <a:pt x="46946" y="22046"/>
                    <a:pt x="46737" y="22317"/>
                    <a:pt x="46450" y="22545"/>
                  </a:cubicBezTo>
                  <a:cubicBezTo>
                    <a:pt x="46264" y="22692"/>
                    <a:pt x="46023" y="22744"/>
                    <a:pt x="45775" y="22770"/>
                  </a:cubicBezTo>
                  <a:cubicBezTo>
                    <a:pt x="45660" y="22782"/>
                    <a:pt x="45546" y="22786"/>
                    <a:pt x="45432" y="22786"/>
                  </a:cubicBezTo>
                  <a:cubicBezTo>
                    <a:pt x="44994" y="22786"/>
                    <a:pt x="44559" y="22720"/>
                    <a:pt x="44122" y="22720"/>
                  </a:cubicBezTo>
                  <a:cubicBezTo>
                    <a:pt x="44086" y="22720"/>
                    <a:pt x="44051" y="22720"/>
                    <a:pt x="44016" y="22721"/>
                  </a:cubicBezTo>
                  <a:cubicBezTo>
                    <a:pt x="43884" y="22725"/>
                    <a:pt x="43752" y="22726"/>
                    <a:pt x="43617" y="22726"/>
                  </a:cubicBezTo>
                  <a:cubicBezTo>
                    <a:pt x="43496" y="22726"/>
                    <a:pt x="43373" y="22725"/>
                    <a:pt x="43246" y="22725"/>
                  </a:cubicBezTo>
                  <a:cubicBezTo>
                    <a:pt x="43758" y="22522"/>
                    <a:pt x="44139" y="22222"/>
                    <a:pt x="44499" y="21902"/>
                  </a:cubicBezTo>
                  <a:cubicBezTo>
                    <a:pt x="44841" y="21599"/>
                    <a:pt x="45053" y="21233"/>
                    <a:pt x="45308" y="20891"/>
                  </a:cubicBezTo>
                  <a:cubicBezTo>
                    <a:pt x="45667" y="20404"/>
                    <a:pt x="46160" y="20012"/>
                    <a:pt x="46724" y="19663"/>
                  </a:cubicBezTo>
                  <a:cubicBezTo>
                    <a:pt x="47008" y="19490"/>
                    <a:pt x="47344" y="19409"/>
                    <a:pt x="47700" y="19386"/>
                  </a:cubicBezTo>
                  <a:cubicBezTo>
                    <a:pt x="48914" y="19311"/>
                    <a:pt x="50024" y="18997"/>
                    <a:pt x="51123" y="18613"/>
                  </a:cubicBezTo>
                  <a:cubicBezTo>
                    <a:pt x="52348" y="18185"/>
                    <a:pt x="53160" y="17493"/>
                    <a:pt x="53764" y="16622"/>
                  </a:cubicBezTo>
                  <a:cubicBezTo>
                    <a:pt x="53891" y="16435"/>
                    <a:pt x="54018" y="16253"/>
                    <a:pt x="54126" y="16063"/>
                  </a:cubicBezTo>
                  <a:cubicBezTo>
                    <a:pt x="54524" y="15375"/>
                    <a:pt x="55151" y="14810"/>
                    <a:pt x="55823" y="14272"/>
                  </a:cubicBezTo>
                  <a:cubicBezTo>
                    <a:pt x="56136" y="14021"/>
                    <a:pt x="56534" y="13909"/>
                    <a:pt x="56988" y="13900"/>
                  </a:cubicBezTo>
                  <a:cubicBezTo>
                    <a:pt x="57517" y="13887"/>
                    <a:pt x="58042" y="13864"/>
                    <a:pt x="58542" y="13718"/>
                  </a:cubicBezTo>
                  <a:cubicBezTo>
                    <a:pt x="58989" y="13587"/>
                    <a:pt x="59400" y="13404"/>
                    <a:pt x="59641" y="13087"/>
                  </a:cubicBezTo>
                  <a:cubicBezTo>
                    <a:pt x="60226" y="12330"/>
                    <a:pt x="60790" y="11560"/>
                    <a:pt x="61061" y="10692"/>
                  </a:cubicBezTo>
                  <a:cubicBezTo>
                    <a:pt x="61211" y="10212"/>
                    <a:pt x="61270" y="9716"/>
                    <a:pt x="61423" y="9233"/>
                  </a:cubicBezTo>
                  <a:cubicBezTo>
                    <a:pt x="61762" y="8146"/>
                    <a:pt x="62621" y="7432"/>
                    <a:pt x="64021" y="7086"/>
                  </a:cubicBezTo>
                  <a:cubicBezTo>
                    <a:pt x="64775" y="6896"/>
                    <a:pt x="65522" y="6691"/>
                    <a:pt x="66227" y="6414"/>
                  </a:cubicBezTo>
                  <a:cubicBezTo>
                    <a:pt x="67493" y="5917"/>
                    <a:pt x="68352" y="5141"/>
                    <a:pt x="68805" y="4116"/>
                  </a:cubicBezTo>
                  <a:cubicBezTo>
                    <a:pt x="69357" y="2876"/>
                    <a:pt x="70221" y="1776"/>
                    <a:pt x="71370" y="800"/>
                  </a:cubicBezTo>
                  <a:cubicBezTo>
                    <a:pt x="71753" y="477"/>
                    <a:pt x="72193" y="219"/>
                    <a:pt x="72673" y="1"/>
                  </a:cubicBezTo>
                  <a:lnTo>
                    <a:pt x="72147" y="1"/>
                  </a:lnTo>
                  <a:cubicBezTo>
                    <a:pt x="72072" y="40"/>
                    <a:pt x="71997" y="79"/>
                    <a:pt x="71922" y="121"/>
                  </a:cubicBezTo>
                  <a:cubicBezTo>
                    <a:pt x="71233" y="506"/>
                    <a:pt x="70747" y="1029"/>
                    <a:pt x="70235" y="1534"/>
                  </a:cubicBezTo>
                  <a:cubicBezTo>
                    <a:pt x="69491" y="2266"/>
                    <a:pt x="68968" y="3085"/>
                    <a:pt x="68584" y="3950"/>
                  </a:cubicBezTo>
                  <a:cubicBezTo>
                    <a:pt x="68042" y="5170"/>
                    <a:pt x="66998" y="5999"/>
                    <a:pt x="65418" y="6453"/>
                  </a:cubicBezTo>
                  <a:cubicBezTo>
                    <a:pt x="64850" y="6616"/>
                    <a:pt x="64285" y="6782"/>
                    <a:pt x="63717" y="6939"/>
                  </a:cubicBezTo>
                  <a:cubicBezTo>
                    <a:pt x="62393" y="7304"/>
                    <a:pt x="61570" y="8015"/>
                    <a:pt x="61191" y="9034"/>
                  </a:cubicBezTo>
                  <a:cubicBezTo>
                    <a:pt x="61032" y="9472"/>
                    <a:pt x="60956" y="9919"/>
                    <a:pt x="60862" y="10362"/>
                  </a:cubicBezTo>
                  <a:cubicBezTo>
                    <a:pt x="60732" y="10976"/>
                    <a:pt x="60408" y="11534"/>
                    <a:pt x="60033" y="12079"/>
                  </a:cubicBezTo>
                  <a:cubicBezTo>
                    <a:pt x="59902" y="12272"/>
                    <a:pt x="59781" y="12467"/>
                    <a:pt x="59658" y="12663"/>
                  </a:cubicBezTo>
                  <a:cubicBezTo>
                    <a:pt x="59250" y="13306"/>
                    <a:pt x="58525" y="13573"/>
                    <a:pt x="57641" y="13659"/>
                  </a:cubicBezTo>
                  <a:cubicBezTo>
                    <a:pt x="57328" y="13688"/>
                    <a:pt x="57014" y="13674"/>
                    <a:pt x="56701" y="13704"/>
                  </a:cubicBezTo>
                  <a:cubicBezTo>
                    <a:pt x="56284" y="13740"/>
                    <a:pt x="55934" y="13877"/>
                    <a:pt x="55647" y="14102"/>
                  </a:cubicBezTo>
                  <a:cubicBezTo>
                    <a:pt x="54896" y="14683"/>
                    <a:pt x="54237" y="15316"/>
                    <a:pt x="53803" y="16070"/>
                  </a:cubicBezTo>
                  <a:cubicBezTo>
                    <a:pt x="53548" y="16511"/>
                    <a:pt x="53225" y="16925"/>
                    <a:pt x="52850" y="17313"/>
                  </a:cubicBezTo>
                  <a:cubicBezTo>
                    <a:pt x="52514" y="17669"/>
                    <a:pt x="52109" y="17963"/>
                    <a:pt x="51597" y="18169"/>
                  </a:cubicBezTo>
                  <a:cubicBezTo>
                    <a:pt x="50715" y="18521"/>
                    <a:pt x="49837" y="18871"/>
                    <a:pt x="48852" y="19033"/>
                  </a:cubicBezTo>
                  <a:cubicBezTo>
                    <a:pt x="48447" y="19102"/>
                    <a:pt x="48040" y="19148"/>
                    <a:pt x="47629" y="19177"/>
                  </a:cubicBezTo>
                  <a:cubicBezTo>
                    <a:pt x="47080" y="19213"/>
                    <a:pt x="46650" y="19409"/>
                    <a:pt x="46248" y="19680"/>
                  </a:cubicBezTo>
                  <a:cubicBezTo>
                    <a:pt x="45608" y="20110"/>
                    <a:pt x="45135" y="20630"/>
                    <a:pt x="44753" y="21204"/>
                  </a:cubicBezTo>
                  <a:cubicBezTo>
                    <a:pt x="44410" y="21716"/>
                    <a:pt x="43931" y="22137"/>
                    <a:pt x="43294" y="22451"/>
                  </a:cubicBezTo>
                  <a:cubicBezTo>
                    <a:pt x="42932" y="22627"/>
                    <a:pt x="42534" y="22718"/>
                    <a:pt x="42071" y="22725"/>
                  </a:cubicBezTo>
                  <a:cubicBezTo>
                    <a:pt x="42247" y="22574"/>
                    <a:pt x="42404" y="22444"/>
                    <a:pt x="42557" y="22307"/>
                  </a:cubicBezTo>
                  <a:cubicBezTo>
                    <a:pt x="42642" y="22235"/>
                    <a:pt x="42710" y="22153"/>
                    <a:pt x="42798" y="22085"/>
                  </a:cubicBezTo>
                  <a:cubicBezTo>
                    <a:pt x="43445" y="21550"/>
                    <a:pt x="43484" y="20900"/>
                    <a:pt x="43415" y="20231"/>
                  </a:cubicBezTo>
                  <a:cubicBezTo>
                    <a:pt x="43369" y="19814"/>
                    <a:pt x="43213" y="19402"/>
                    <a:pt x="43229" y="18981"/>
                  </a:cubicBezTo>
                  <a:cubicBezTo>
                    <a:pt x="43252" y="18202"/>
                    <a:pt x="43650" y="17960"/>
                    <a:pt x="44359" y="17780"/>
                  </a:cubicBezTo>
                  <a:cubicBezTo>
                    <a:pt x="44903" y="17643"/>
                    <a:pt x="45475" y="17588"/>
                    <a:pt x="46032" y="17490"/>
                  </a:cubicBezTo>
                  <a:cubicBezTo>
                    <a:pt x="46975" y="17320"/>
                    <a:pt x="47925" y="17144"/>
                    <a:pt x="48721" y="16706"/>
                  </a:cubicBezTo>
                  <a:cubicBezTo>
                    <a:pt x="49685" y="16181"/>
                    <a:pt x="50236" y="15441"/>
                    <a:pt x="50444" y="14560"/>
                  </a:cubicBezTo>
                  <a:cubicBezTo>
                    <a:pt x="50585" y="13962"/>
                    <a:pt x="50480" y="13352"/>
                    <a:pt x="50542" y="12754"/>
                  </a:cubicBezTo>
                  <a:cubicBezTo>
                    <a:pt x="50637" y="11811"/>
                    <a:pt x="51179" y="11061"/>
                    <a:pt x="52279" y="10577"/>
                  </a:cubicBezTo>
                  <a:cubicBezTo>
                    <a:pt x="52716" y="10389"/>
                    <a:pt x="53216" y="10350"/>
                    <a:pt x="53699" y="10284"/>
                  </a:cubicBezTo>
                  <a:cubicBezTo>
                    <a:pt x="54094" y="10228"/>
                    <a:pt x="54482" y="10160"/>
                    <a:pt x="54857" y="10056"/>
                  </a:cubicBezTo>
                  <a:cubicBezTo>
                    <a:pt x="55660" y="9830"/>
                    <a:pt x="56150" y="9380"/>
                    <a:pt x="56456" y="8792"/>
                  </a:cubicBezTo>
                  <a:cubicBezTo>
                    <a:pt x="56822" y="8098"/>
                    <a:pt x="56939" y="7369"/>
                    <a:pt x="56844" y="6632"/>
                  </a:cubicBezTo>
                  <a:cubicBezTo>
                    <a:pt x="56776" y="6074"/>
                    <a:pt x="57011" y="5614"/>
                    <a:pt x="57462" y="5190"/>
                  </a:cubicBezTo>
                  <a:cubicBezTo>
                    <a:pt x="57948" y="4733"/>
                    <a:pt x="58590" y="4478"/>
                    <a:pt x="59315" y="4319"/>
                  </a:cubicBezTo>
                  <a:cubicBezTo>
                    <a:pt x="60121" y="4138"/>
                    <a:pt x="60944" y="4008"/>
                    <a:pt x="61740" y="3802"/>
                  </a:cubicBezTo>
                  <a:cubicBezTo>
                    <a:pt x="62001" y="3737"/>
                    <a:pt x="62252" y="3659"/>
                    <a:pt x="62494" y="3561"/>
                  </a:cubicBezTo>
                  <a:cubicBezTo>
                    <a:pt x="62853" y="3414"/>
                    <a:pt x="63137" y="3212"/>
                    <a:pt x="63280" y="2918"/>
                  </a:cubicBezTo>
                  <a:cubicBezTo>
                    <a:pt x="63587" y="2295"/>
                    <a:pt x="64064" y="1746"/>
                    <a:pt x="64537" y="1198"/>
                  </a:cubicBezTo>
                  <a:cubicBezTo>
                    <a:pt x="64883" y="794"/>
                    <a:pt x="65216" y="383"/>
                    <a:pt x="65604" y="1"/>
                  </a:cubicBezTo>
                  <a:lnTo>
                    <a:pt x="65258" y="1"/>
                  </a:lnTo>
                  <a:cubicBezTo>
                    <a:pt x="64550" y="725"/>
                    <a:pt x="63930" y="1492"/>
                    <a:pt x="63342" y="2275"/>
                  </a:cubicBezTo>
                  <a:cubicBezTo>
                    <a:pt x="63258" y="2389"/>
                    <a:pt x="63179" y="2510"/>
                    <a:pt x="63130" y="2635"/>
                  </a:cubicBezTo>
                  <a:cubicBezTo>
                    <a:pt x="62951" y="3085"/>
                    <a:pt x="62533" y="3346"/>
                    <a:pt x="61971" y="3509"/>
                  </a:cubicBezTo>
                  <a:cubicBezTo>
                    <a:pt x="61273" y="3708"/>
                    <a:pt x="60545" y="3835"/>
                    <a:pt x="59824" y="3986"/>
                  </a:cubicBezTo>
                  <a:cubicBezTo>
                    <a:pt x="59135" y="4126"/>
                    <a:pt x="58437" y="4256"/>
                    <a:pt x="57863" y="4599"/>
                  </a:cubicBezTo>
                  <a:cubicBezTo>
                    <a:pt x="57249" y="4965"/>
                    <a:pt x="56779" y="5408"/>
                    <a:pt x="56597" y="5999"/>
                  </a:cubicBezTo>
                  <a:cubicBezTo>
                    <a:pt x="56518" y="6253"/>
                    <a:pt x="56558" y="6515"/>
                    <a:pt x="56573" y="6769"/>
                  </a:cubicBezTo>
                  <a:cubicBezTo>
                    <a:pt x="56623" y="7494"/>
                    <a:pt x="56495" y="8196"/>
                    <a:pt x="56107" y="8861"/>
                  </a:cubicBezTo>
                  <a:cubicBezTo>
                    <a:pt x="55767" y="9445"/>
                    <a:pt x="55177" y="9791"/>
                    <a:pt x="54371" y="9951"/>
                  </a:cubicBezTo>
                  <a:cubicBezTo>
                    <a:pt x="53949" y="10032"/>
                    <a:pt x="53523" y="10085"/>
                    <a:pt x="53095" y="10144"/>
                  </a:cubicBezTo>
                  <a:cubicBezTo>
                    <a:pt x="51976" y="10294"/>
                    <a:pt x="51212" y="10793"/>
                    <a:pt x="50690" y="11537"/>
                  </a:cubicBezTo>
                  <a:cubicBezTo>
                    <a:pt x="50390" y="11965"/>
                    <a:pt x="50249" y="12421"/>
                    <a:pt x="50245" y="12908"/>
                  </a:cubicBezTo>
                  <a:cubicBezTo>
                    <a:pt x="50245" y="13443"/>
                    <a:pt x="50288" y="13985"/>
                    <a:pt x="50164" y="14513"/>
                  </a:cubicBezTo>
                  <a:cubicBezTo>
                    <a:pt x="49968" y="15355"/>
                    <a:pt x="49433" y="16057"/>
                    <a:pt x="48513" y="16557"/>
                  </a:cubicBezTo>
                  <a:cubicBezTo>
                    <a:pt x="47981" y="16843"/>
                    <a:pt x="47351" y="16977"/>
                    <a:pt x="46734" y="17128"/>
                  </a:cubicBezTo>
                  <a:cubicBezTo>
                    <a:pt x="45964" y="17313"/>
                    <a:pt x="45151" y="17360"/>
                    <a:pt x="44381" y="17548"/>
                  </a:cubicBezTo>
                  <a:cubicBezTo>
                    <a:pt x="44146" y="17607"/>
                    <a:pt x="43914" y="17669"/>
                    <a:pt x="43702" y="17767"/>
                  </a:cubicBezTo>
                  <a:cubicBezTo>
                    <a:pt x="43193" y="17996"/>
                    <a:pt x="43011" y="18365"/>
                    <a:pt x="42955" y="18785"/>
                  </a:cubicBezTo>
                  <a:cubicBezTo>
                    <a:pt x="42896" y="19203"/>
                    <a:pt x="43020" y="19611"/>
                    <a:pt x="43095" y="20023"/>
                  </a:cubicBezTo>
                  <a:cubicBezTo>
                    <a:pt x="43170" y="20430"/>
                    <a:pt x="43180" y="20838"/>
                    <a:pt x="43079" y="21246"/>
                  </a:cubicBezTo>
                  <a:cubicBezTo>
                    <a:pt x="43047" y="21383"/>
                    <a:pt x="42975" y="21511"/>
                    <a:pt x="42874" y="21624"/>
                  </a:cubicBezTo>
                  <a:cubicBezTo>
                    <a:pt x="42599" y="21935"/>
                    <a:pt x="42303" y="22231"/>
                    <a:pt x="41946" y="22493"/>
                  </a:cubicBezTo>
                  <a:cubicBezTo>
                    <a:pt x="41757" y="22633"/>
                    <a:pt x="41526" y="22695"/>
                    <a:pt x="41245" y="22770"/>
                  </a:cubicBezTo>
                  <a:cubicBezTo>
                    <a:pt x="41421" y="22574"/>
                    <a:pt x="41562" y="22405"/>
                    <a:pt x="41721" y="22245"/>
                  </a:cubicBezTo>
                  <a:cubicBezTo>
                    <a:pt x="42080" y="21876"/>
                    <a:pt x="42214" y="21458"/>
                    <a:pt x="42247" y="21008"/>
                  </a:cubicBezTo>
                  <a:cubicBezTo>
                    <a:pt x="42273" y="20610"/>
                    <a:pt x="42175" y="20244"/>
                    <a:pt x="41943" y="19879"/>
                  </a:cubicBezTo>
                  <a:cubicBezTo>
                    <a:pt x="41587" y="19314"/>
                    <a:pt x="41627" y="18723"/>
                    <a:pt x="41881" y="18133"/>
                  </a:cubicBezTo>
                  <a:cubicBezTo>
                    <a:pt x="42100" y="17630"/>
                    <a:pt x="42433" y="17196"/>
                    <a:pt x="43014" y="16883"/>
                  </a:cubicBezTo>
                  <a:cubicBezTo>
                    <a:pt x="44029" y="16334"/>
                    <a:pt x="44388" y="15532"/>
                    <a:pt x="44508" y="14644"/>
                  </a:cubicBezTo>
                  <a:cubicBezTo>
                    <a:pt x="44580" y="14112"/>
                    <a:pt x="44466" y="13584"/>
                    <a:pt x="44420" y="13052"/>
                  </a:cubicBezTo>
                  <a:cubicBezTo>
                    <a:pt x="44384" y="12621"/>
                    <a:pt x="44394" y="12186"/>
                    <a:pt x="44678" y="11795"/>
                  </a:cubicBezTo>
                  <a:cubicBezTo>
                    <a:pt x="44900" y="11495"/>
                    <a:pt x="45204" y="11246"/>
                    <a:pt x="45579" y="11054"/>
                  </a:cubicBezTo>
                  <a:cubicBezTo>
                    <a:pt x="45931" y="10871"/>
                    <a:pt x="46225" y="10646"/>
                    <a:pt x="46480" y="10389"/>
                  </a:cubicBezTo>
                  <a:cubicBezTo>
                    <a:pt x="46802" y="10056"/>
                    <a:pt x="47201" y="9765"/>
                    <a:pt x="47472" y="9399"/>
                  </a:cubicBezTo>
                  <a:cubicBezTo>
                    <a:pt x="48128" y="8518"/>
                    <a:pt x="48229" y="7589"/>
                    <a:pt x="47844" y="6629"/>
                  </a:cubicBezTo>
                  <a:cubicBezTo>
                    <a:pt x="47680" y="6227"/>
                    <a:pt x="47472" y="5839"/>
                    <a:pt x="47292" y="5441"/>
                  </a:cubicBezTo>
                  <a:cubicBezTo>
                    <a:pt x="46936" y="4648"/>
                    <a:pt x="46936" y="4152"/>
                    <a:pt x="48075" y="3391"/>
                  </a:cubicBezTo>
                  <a:cubicBezTo>
                    <a:pt x="48529" y="3088"/>
                    <a:pt x="49074" y="2889"/>
                    <a:pt x="49580" y="2641"/>
                  </a:cubicBezTo>
                  <a:cubicBezTo>
                    <a:pt x="50771" y="2060"/>
                    <a:pt x="51607" y="1276"/>
                    <a:pt x="51864" y="193"/>
                  </a:cubicBezTo>
                  <a:cubicBezTo>
                    <a:pt x="51881" y="128"/>
                    <a:pt x="51890" y="66"/>
                    <a:pt x="51904" y="1"/>
                  </a:cubicBezTo>
                  <a:lnTo>
                    <a:pt x="51619" y="1"/>
                  </a:lnTo>
                  <a:cubicBezTo>
                    <a:pt x="51597" y="105"/>
                    <a:pt x="51571" y="210"/>
                    <a:pt x="51545" y="314"/>
                  </a:cubicBezTo>
                  <a:cubicBezTo>
                    <a:pt x="51372" y="944"/>
                    <a:pt x="50911" y="1450"/>
                    <a:pt x="50343" y="1910"/>
                  </a:cubicBezTo>
                  <a:cubicBezTo>
                    <a:pt x="49887" y="2278"/>
                    <a:pt x="49309" y="2510"/>
                    <a:pt x="48754" y="2768"/>
                  </a:cubicBezTo>
                  <a:cubicBezTo>
                    <a:pt x="48219" y="3019"/>
                    <a:pt x="47707" y="3287"/>
                    <a:pt x="47315" y="3668"/>
                  </a:cubicBezTo>
                  <a:cubicBezTo>
                    <a:pt x="46852" y="4123"/>
                    <a:pt x="46692" y="4615"/>
                    <a:pt x="46894" y="5180"/>
                  </a:cubicBezTo>
                  <a:cubicBezTo>
                    <a:pt x="47067" y="5653"/>
                    <a:pt x="47315" y="6104"/>
                    <a:pt x="47524" y="6566"/>
                  </a:cubicBezTo>
                  <a:cubicBezTo>
                    <a:pt x="47801" y="7187"/>
                    <a:pt x="47870" y="7810"/>
                    <a:pt x="47664" y="8450"/>
                  </a:cubicBezTo>
                  <a:cubicBezTo>
                    <a:pt x="47501" y="8955"/>
                    <a:pt x="47191" y="9399"/>
                    <a:pt x="46744" y="9794"/>
                  </a:cubicBezTo>
                  <a:cubicBezTo>
                    <a:pt x="46307" y="10180"/>
                    <a:pt x="45941" y="10610"/>
                    <a:pt x="45373" y="10907"/>
                  </a:cubicBezTo>
                  <a:cubicBezTo>
                    <a:pt x="44394" y="11416"/>
                    <a:pt x="44038" y="12141"/>
                    <a:pt x="44130" y="13022"/>
                  </a:cubicBezTo>
                  <a:cubicBezTo>
                    <a:pt x="44182" y="13531"/>
                    <a:pt x="44290" y="14037"/>
                    <a:pt x="44234" y="14552"/>
                  </a:cubicBezTo>
                  <a:cubicBezTo>
                    <a:pt x="44159" y="15206"/>
                    <a:pt x="43940" y="15816"/>
                    <a:pt x="43389" y="16334"/>
                  </a:cubicBezTo>
                  <a:cubicBezTo>
                    <a:pt x="43239" y="16475"/>
                    <a:pt x="43062" y="16592"/>
                    <a:pt x="42874" y="16694"/>
                  </a:cubicBezTo>
                  <a:cubicBezTo>
                    <a:pt x="42169" y="17059"/>
                    <a:pt x="41790" y="17584"/>
                    <a:pt x="41562" y="18185"/>
                  </a:cubicBezTo>
                  <a:cubicBezTo>
                    <a:pt x="41320" y="18815"/>
                    <a:pt x="41323" y="19445"/>
                    <a:pt x="41718" y="20032"/>
                  </a:cubicBezTo>
                  <a:cubicBezTo>
                    <a:pt x="42024" y="20486"/>
                    <a:pt x="41996" y="20946"/>
                    <a:pt x="41894" y="21409"/>
                  </a:cubicBezTo>
                  <a:cubicBezTo>
                    <a:pt x="41783" y="21915"/>
                    <a:pt x="41352" y="22300"/>
                    <a:pt x="40928" y="22679"/>
                  </a:cubicBezTo>
                  <a:cubicBezTo>
                    <a:pt x="40869" y="22732"/>
                    <a:pt x="40810" y="22757"/>
                    <a:pt x="40750" y="22757"/>
                  </a:cubicBezTo>
                  <a:cubicBezTo>
                    <a:pt x="40687" y="22757"/>
                    <a:pt x="40622" y="22730"/>
                    <a:pt x="40553" y="22679"/>
                  </a:cubicBezTo>
                  <a:cubicBezTo>
                    <a:pt x="40292" y="22480"/>
                    <a:pt x="40099" y="22242"/>
                    <a:pt x="39907" y="22007"/>
                  </a:cubicBezTo>
                  <a:cubicBezTo>
                    <a:pt x="39470" y="21472"/>
                    <a:pt x="39437" y="20891"/>
                    <a:pt x="39623" y="20297"/>
                  </a:cubicBezTo>
                  <a:cubicBezTo>
                    <a:pt x="39688" y="20094"/>
                    <a:pt x="39871" y="19918"/>
                    <a:pt x="39943" y="19712"/>
                  </a:cubicBezTo>
                  <a:cubicBezTo>
                    <a:pt x="40155" y="19122"/>
                    <a:pt x="40102" y="18544"/>
                    <a:pt x="39835" y="17970"/>
                  </a:cubicBezTo>
                  <a:cubicBezTo>
                    <a:pt x="39593" y="17454"/>
                    <a:pt x="39221" y="17020"/>
                    <a:pt x="38628" y="16700"/>
                  </a:cubicBezTo>
                  <a:cubicBezTo>
                    <a:pt x="38128" y="16429"/>
                    <a:pt x="37779" y="16070"/>
                    <a:pt x="37564" y="15629"/>
                  </a:cubicBezTo>
                  <a:cubicBezTo>
                    <a:pt x="37335" y="15159"/>
                    <a:pt x="37218" y="14680"/>
                    <a:pt x="37234" y="14187"/>
                  </a:cubicBezTo>
                  <a:cubicBezTo>
                    <a:pt x="37251" y="13779"/>
                    <a:pt x="37332" y="13371"/>
                    <a:pt x="37358" y="12960"/>
                  </a:cubicBezTo>
                  <a:cubicBezTo>
                    <a:pt x="37400" y="12366"/>
                    <a:pt x="37286" y="11799"/>
                    <a:pt x="36728" y="11335"/>
                  </a:cubicBezTo>
                  <a:cubicBezTo>
                    <a:pt x="36572" y="11204"/>
                    <a:pt x="36428" y="11061"/>
                    <a:pt x="36225" y="10966"/>
                  </a:cubicBezTo>
                  <a:cubicBezTo>
                    <a:pt x="35582" y="10663"/>
                    <a:pt x="35171" y="10189"/>
                    <a:pt x="34705" y="9758"/>
                  </a:cubicBezTo>
                  <a:cubicBezTo>
                    <a:pt x="33726" y="8851"/>
                    <a:pt x="33461" y="7833"/>
                    <a:pt x="33908" y="6714"/>
                  </a:cubicBezTo>
                  <a:cubicBezTo>
                    <a:pt x="34094" y="6253"/>
                    <a:pt x="34323" y="5807"/>
                    <a:pt x="34529" y="5352"/>
                  </a:cubicBezTo>
                  <a:cubicBezTo>
                    <a:pt x="34826" y="4706"/>
                    <a:pt x="34685" y="4126"/>
                    <a:pt x="34098" y="3600"/>
                  </a:cubicBezTo>
                  <a:cubicBezTo>
                    <a:pt x="33710" y="3254"/>
                    <a:pt x="33229" y="3007"/>
                    <a:pt x="32734" y="2768"/>
                  </a:cubicBezTo>
                  <a:cubicBezTo>
                    <a:pt x="32283" y="2552"/>
                    <a:pt x="31803" y="2373"/>
                    <a:pt x="31405" y="2099"/>
                  </a:cubicBezTo>
                  <a:cubicBezTo>
                    <a:pt x="30563" y="1515"/>
                    <a:pt x="30002" y="833"/>
                    <a:pt x="29868" y="1"/>
                  </a:cubicBezTo>
                  <a:lnTo>
                    <a:pt x="29587" y="1"/>
                  </a:lnTo>
                  <a:cubicBezTo>
                    <a:pt x="29597" y="66"/>
                    <a:pt x="29607" y="128"/>
                    <a:pt x="29620" y="193"/>
                  </a:cubicBezTo>
                  <a:cubicBezTo>
                    <a:pt x="29796" y="1045"/>
                    <a:pt x="30413" y="1704"/>
                    <a:pt x="31229" y="2269"/>
                  </a:cubicBezTo>
                  <a:cubicBezTo>
                    <a:pt x="31676" y="2579"/>
                    <a:pt x="32224" y="2775"/>
                    <a:pt x="32727" y="3019"/>
                  </a:cubicBezTo>
                  <a:cubicBezTo>
                    <a:pt x="33145" y="3222"/>
                    <a:pt x="33543" y="3441"/>
                    <a:pt x="33869" y="3731"/>
                  </a:cubicBezTo>
                  <a:cubicBezTo>
                    <a:pt x="34372" y="4174"/>
                    <a:pt x="34529" y="4667"/>
                    <a:pt x="34281" y="5226"/>
                  </a:cubicBezTo>
                  <a:cubicBezTo>
                    <a:pt x="34078" y="5676"/>
                    <a:pt x="33850" y="6120"/>
                    <a:pt x="33667" y="6574"/>
                  </a:cubicBezTo>
                  <a:cubicBezTo>
                    <a:pt x="33181" y="7771"/>
                    <a:pt x="33399" y="8884"/>
                    <a:pt x="34454" y="9873"/>
                  </a:cubicBezTo>
                  <a:cubicBezTo>
                    <a:pt x="34972" y="10359"/>
                    <a:pt x="35462" y="10871"/>
                    <a:pt x="36174" y="11217"/>
                  </a:cubicBezTo>
                  <a:cubicBezTo>
                    <a:pt x="36301" y="11276"/>
                    <a:pt x="36392" y="11380"/>
                    <a:pt x="36496" y="11462"/>
                  </a:cubicBezTo>
                  <a:cubicBezTo>
                    <a:pt x="36944" y="11821"/>
                    <a:pt x="37070" y="12261"/>
                    <a:pt x="37081" y="12735"/>
                  </a:cubicBezTo>
                  <a:cubicBezTo>
                    <a:pt x="37087" y="13143"/>
                    <a:pt x="36999" y="13544"/>
                    <a:pt x="36966" y="13949"/>
                  </a:cubicBezTo>
                  <a:cubicBezTo>
                    <a:pt x="36904" y="14745"/>
                    <a:pt x="37070" y="15503"/>
                    <a:pt x="37609" y="16197"/>
                  </a:cubicBezTo>
                  <a:cubicBezTo>
                    <a:pt x="37808" y="16455"/>
                    <a:pt x="38076" y="16670"/>
                    <a:pt x="38399" y="16837"/>
                  </a:cubicBezTo>
                  <a:cubicBezTo>
                    <a:pt x="39134" y="17216"/>
                    <a:pt x="39499" y="17767"/>
                    <a:pt x="39701" y="18401"/>
                  </a:cubicBezTo>
                  <a:cubicBezTo>
                    <a:pt x="39884" y="18961"/>
                    <a:pt x="39783" y="19494"/>
                    <a:pt x="39470" y="20026"/>
                  </a:cubicBezTo>
                  <a:cubicBezTo>
                    <a:pt x="39052" y="20734"/>
                    <a:pt x="39166" y="21439"/>
                    <a:pt x="39652" y="22108"/>
                  </a:cubicBezTo>
                  <a:cubicBezTo>
                    <a:pt x="39812" y="22329"/>
                    <a:pt x="40027" y="22532"/>
                    <a:pt x="40230" y="22757"/>
                  </a:cubicBezTo>
                  <a:cubicBezTo>
                    <a:pt x="39783" y="22686"/>
                    <a:pt x="39483" y="22483"/>
                    <a:pt x="39221" y="22238"/>
                  </a:cubicBezTo>
                  <a:cubicBezTo>
                    <a:pt x="39048" y="22079"/>
                    <a:pt x="38888" y="21909"/>
                    <a:pt x="38719" y="21746"/>
                  </a:cubicBezTo>
                  <a:cubicBezTo>
                    <a:pt x="38477" y="21511"/>
                    <a:pt x="38376" y="21237"/>
                    <a:pt x="38347" y="20943"/>
                  </a:cubicBezTo>
                  <a:cubicBezTo>
                    <a:pt x="38304" y="20499"/>
                    <a:pt x="38373" y="20065"/>
                    <a:pt x="38468" y="19627"/>
                  </a:cubicBezTo>
                  <a:cubicBezTo>
                    <a:pt x="38546" y="19285"/>
                    <a:pt x="38582" y="18936"/>
                    <a:pt x="38497" y="18586"/>
                  </a:cubicBezTo>
                  <a:cubicBezTo>
                    <a:pt x="38353" y="17996"/>
                    <a:pt x="37828" y="17715"/>
                    <a:pt x="37123" y="17548"/>
                  </a:cubicBezTo>
                  <a:cubicBezTo>
                    <a:pt x="36431" y="17389"/>
                    <a:pt x="35710" y="17336"/>
                    <a:pt x="35018" y="17187"/>
                  </a:cubicBezTo>
                  <a:cubicBezTo>
                    <a:pt x="34313" y="17030"/>
                    <a:pt x="33592" y="16890"/>
                    <a:pt x="32988" y="16563"/>
                  </a:cubicBezTo>
                  <a:cubicBezTo>
                    <a:pt x="31973" y="16012"/>
                    <a:pt x="31425" y="15241"/>
                    <a:pt x="31281" y="14301"/>
                  </a:cubicBezTo>
                  <a:cubicBezTo>
                    <a:pt x="31209" y="13819"/>
                    <a:pt x="31252" y="13332"/>
                    <a:pt x="31235" y="12846"/>
                  </a:cubicBezTo>
                  <a:cubicBezTo>
                    <a:pt x="31206" y="11948"/>
                    <a:pt x="30723" y="11211"/>
                    <a:pt x="29839" y="10630"/>
                  </a:cubicBezTo>
                  <a:cubicBezTo>
                    <a:pt x="29336" y="10300"/>
                    <a:pt x="28713" y="10180"/>
                    <a:pt x="28073" y="10101"/>
                  </a:cubicBezTo>
                  <a:cubicBezTo>
                    <a:pt x="27685" y="10052"/>
                    <a:pt x="27303" y="9990"/>
                    <a:pt x="26924" y="9905"/>
                  </a:cubicBezTo>
                  <a:cubicBezTo>
                    <a:pt x="26079" y="9713"/>
                    <a:pt x="25570" y="9269"/>
                    <a:pt x="25270" y="8662"/>
                  </a:cubicBezTo>
                  <a:cubicBezTo>
                    <a:pt x="24954" y="8026"/>
                    <a:pt x="24859" y="7369"/>
                    <a:pt x="24921" y="6694"/>
                  </a:cubicBezTo>
                  <a:cubicBezTo>
                    <a:pt x="25012" y="5699"/>
                    <a:pt x="24314" y="4801"/>
                    <a:pt x="23097" y="4354"/>
                  </a:cubicBezTo>
                  <a:cubicBezTo>
                    <a:pt x="22450" y="4116"/>
                    <a:pt x="21749" y="4008"/>
                    <a:pt x="21063" y="3864"/>
                  </a:cubicBezTo>
                  <a:cubicBezTo>
                    <a:pt x="20479" y="3744"/>
                    <a:pt x="19888" y="3633"/>
                    <a:pt x="19330" y="3447"/>
                  </a:cubicBezTo>
                  <a:cubicBezTo>
                    <a:pt x="18893" y="3300"/>
                    <a:pt x="18573" y="3078"/>
                    <a:pt x="18406" y="2732"/>
                  </a:cubicBezTo>
                  <a:cubicBezTo>
                    <a:pt x="18159" y="2207"/>
                    <a:pt x="17757" y="1740"/>
                    <a:pt x="17356" y="1273"/>
                  </a:cubicBezTo>
                  <a:cubicBezTo>
                    <a:pt x="16990" y="846"/>
                    <a:pt x="16638" y="412"/>
                    <a:pt x="16240" y="1"/>
                  </a:cubicBezTo>
                  <a:lnTo>
                    <a:pt x="15880" y="1"/>
                  </a:lnTo>
                  <a:cubicBezTo>
                    <a:pt x="16380" y="493"/>
                    <a:pt x="16795" y="1025"/>
                    <a:pt x="17245" y="1541"/>
                  </a:cubicBezTo>
                  <a:cubicBezTo>
                    <a:pt x="17617" y="1969"/>
                    <a:pt x="17947" y="2412"/>
                    <a:pt x="18188" y="2892"/>
                  </a:cubicBezTo>
                  <a:cubicBezTo>
                    <a:pt x="18423" y="3365"/>
                    <a:pt x="18955" y="3584"/>
                    <a:pt x="19539" y="3747"/>
                  </a:cubicBezTo>
                  <a:cubicBezTo>
                    <a:pt x="20267" y="3950"/>
                    <a:pt x="21021" y="4077"/>
                    <a:pt x="21768" y="4230"/>
                  </a:cubicBezTo>
                  <a:cubicBezTo>
                    <a:pt x="22443" y="4370"/>
                    <a:pt x="23119" y="4521"/>
                    <a:pt x="23651" y="4896"/>
                  </a:cubicBezTo>
                  <a:cubicBezTo>
                    <a:pt x="24151" y="5251"/>
                    <a:pt x="24552" y="5656"/>
                    <a:pt x="24643" y="6194"/>
                  </a:cubicBezTo>
                  <a:cubicBezTo>
                    <a:pt x="24663" y="6319"/>
                    <a:pt x="24653" y="6446"/>
                    <a:pt x="24640" y="6574"/>
                  </a:cubicBezTo>
                  <a:cubicBezTo>
                    <a:pt x="24568" y="7288"/>
                    <a:pt x="24656" y="7987"/>
                    <a:pt x="24963" y="8669"/>
                  </a:cubicBezTo>
                  <a:cubicBezTo>
                    <a:pt x="25358" y="9550"/>
                    <a:pt x="26171" y="10049"/>
                    <a:pt x="27358" y="10219"/>
                  </a:cubicBezTo>
                  <a:cubicBezTo>
                    <a:pt x="27783" y="10281"/>
                    <a:pt x="28213" y="10330"/>
                    <a:pt x="28631" y="10411"/>
                  </a:cubicBezTo>
                  <a:cubicBezTo>
                    <a:pt x="29705" y="10624"/>
                    <a:pt x="30322" y="11204"/>
                    <a:pt x="30720" y="11942"/>
                  </a:cubicBezTo>
                  <a:cubicBezTo>
                    <a:pt x="30893" y="12258"/>
                    <a:pt x="30955" y="12594"/>
                    <a:pt x="30955" y="12937"/>
                  </a:cubicBezTo>
                  <a:cubicBezTo>
                    <a:pt x="30952" y="13450"/>
                    <a:pt x="30916" y="13962"/>
                    <a:pt x="31030" y="14471"/>
                  </a:cubicBezTo>
                  <a:cubicBezTo>
                    <a:pt x="31317" y="15750"/>
                    <a:pt x="32205" y="16667"/>
                    <a:pt x="33850" y="17128"/>
                  </a:cubicBezTo>
                  <a:cubicBezTo>
                    <a:pt x="34692" y="17366"/>
                    <a:pt x="35560" y="17509"/>
                    <a:pt x="36438" y="17640"/>
                  </a:cubicBezTo>
                  <a:cubicBezTo>
                    <a:pt x="36692" y="17679"/>
                    <a:pt x="36944" y="17732"/>
                    <a:pt x="37188" y="17797"/>
                  </a:cubicBezTo>
                  <a:cubicBezTo>
                    <a:pt x="37847" y="17973"/>
                    <a:pt x="38213" y="18198"/>
                    <a:pt x="38259" y="18939"/>
                  </a:cubicBezTo>
                  <a:cubicBezTo>
                    <a:pt x="38278" y="19268"/>
                    <a:pt x="38190" y="19592"/>
                    <a:pt x="38122" y="19918"/>
                  </a:cubicBezTo>
                  <a:cubicBezTo>
                    <a:pt x="38034" y="20342"/>
                    <a:pt x="38027" y="20763"/>
                    <a:pt x="38099" y="21187"/>
                  </a:cubicBezTo>
                  <a:cubicBezTo>
                    <a:pt x="38141" y="21436"/>
                    <a:pt x="38275" y="21654"/>
                    <a:pt x="38468" y="21853"/>
                  </a:cubicBezTo>
                  <a:cubicBezTo>
                    <a:pt x="38735" y="22134"/>
                    <a:pt x="39006" y="22408"/>
                    <a:pt x="39336" y="22647"/>
                  </a:cubicBezTo>
                  <a:cubicBezTo>
                    <a:pt x="39358" y="22662"/>
                    <a:pt x="39378" y="22682"/>
                    <a:pt x="39424" y="22721"/>
                  </a:cubicBezTo>
                  <a:cubicBezTo>
                    <a:pt x="39413" y="22721"/>
                    <a:pt x="39402" y="22721"/>
                    <a:pt x="39391" y="22721"/>
                  </a:cubicBezTo>
                  <a:cubicBezTo>
                    <a:pt x="39033" y="22721"/>
                    <a:pt x="38723" y="22659"/>
                    <a:pt x="38435" y="22549"/>
                  </a:cubicBezTo>
                  <a:cubicBezTo>
                    <a:pt x="37707" y="22267"/>
                    <a:pt x="37182" y="21830"/>
                    <a:pt x="36803" y="21292"/>
                  </a:cubicBezTo>
                  <a:cubicBezTo>
                    <a:pt x="36389" y="20711"/>
                    <a:pt x="35939" y="20156"/>
                    <a:pt x="35279" y="19705"/>
                  </a:cubicBezTo>
                  <a:cubicBezTo>
                    <a:pt x="34826" y="19396"/>
                    <a:pt x="34333" y="19196"/>
                    <a:pt x="33716" y="19161"/>
                  </a:cubicBezTo>
                  <a:cubicBezTo>
                    <a:pt x="32192" y="19076"/>
                    <a:pt x="30844" y="18609"/>
                    <a:pt x="29565" y="18015"/>
                  </a:cubicBezTo>
                  <a:cubicBezTo>
                    <a:pt x="28918" y="17715"/>
                    <a:pt x="28533" y="17232"/>
                    <a:pt x="28152" y="16753"/>
                  </a:cubicBezTo>
                  <a:cubicBezTo>
                    <a:pt x="27796" y="16312"/>
                    <a:pt x="27570" y="15819"/>
                    <a:pt x="27209" y="15382"/>
                  </a:cubicBezTo>
                  <a:cubicBezTo>
                    <a:pt x="26807" y="14908"/>
                    <a:pt x="26334" y="14474"/>
                    <a:pt x="25808" y="14076"/>
                  </a:cubicBezTo>
                  <a:cubicBezTo>
                    <a:pt x="25404" y="13769"/>
                    <a:pt x="24895" y="13678"/>
                    <a:pt x="24343" y="13678"/>
                  </a:cubicBezTo>
                  <a:cubicBezTo>
                    <a:pt x="23925" y="13678"/>
                    <a:pt x="23517" y="13639"/>
                    <a:pt x="23122" y="13534"/>
                  </a:cubicBezTo>
                  <a:cubicBezTo>
                    <a:pt x="22633" y="13407"/>
                    <a:pt x="22215" y="13198"/>
                    <a:pt x="21970" y="12846"/>
                  </a:cubicBezTo>
                  <a:cubicBezTo>
                    <a:pt x="21536" y="12219"/>
                    <a:pt x="21069" y="11603"/>
                    <a:pt x="20798" y="10921"/>
                  </a:cubicBezTo>
                  <a:cubicBezTo>
                    <a:pt x="20603" y="10431"/>
                    <a:pt x="20538" y="9919"/>
                    <a:pt x="20414" y="9419"/>
                  </a:cubicBezTo>
                  <a:cubicBezTo>
                    <a:pt x="20202" y="8535"/>
                    <a:pt x="19673" y="7800"/>
                    <a:pt x="18684" y="7278"/>
                  </a:cubicBezTo>
                  <a:cubicBezTo>
                    <a:pt x="18233" y="7043"/>
                    <a:pt x="17709" y="6932"/>
                    <a:pt x="17206" y="6786"/>
                  </a:cubicBezTo>
                  <a:cubicBezTo>
                    <a:pt x="16491" y="6580"/>
                    <a:pt x="15754" y="6400"/>
                    <a:pt x="15097" y="6097"/>
                  </a:cubicBezTo>
                  <a:cubicBezTo>
                    <a:pt x="14020" y="5601"/>
                    <a:pt x="13312" y="4882"/>
                    <a:pt x="12917" y="3979"/>
                  </a:cubicBezTo>
                  <a:cubicBezTo>
                    <a:pt x="12372" y="2736"/>
                    <a:pt x="11485" y="1645"/>
                    <a:pt x="10346" y="666"/>
                  </a:cubicBezTo>
                  <a:cubicBezTo>
                    <a:pt x="10042" y="409"/>
                    <a:pt x="9703" y="193"/>
                    <a:pt x="9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9" name="Google Shape;1769;p22"/>
            <p:cNvGrpSpPr/>
            <p:nvPr/>
          </p:nvGrpSpPr>
          <p:grpSpPr>
            <a:xfrm>
              <a:off x="5164440" y="196120"/>
              <a:ext cx="3836264" cy="4685008"/>
              <a:chOff x="5197902" y="196120"/>
              <a:chExt cx="3836264" cy="4685008"/>
            </a:xfrm>
          </p:grpSpPr>
          <p:sp>
            <p:nvSpPr>
              <p:cNvPr id="1770" name="Google Shape;1770;p22"/>
              <p:cNvSpPr/>
              <p:nvPr/>
            </p:nvSpPr>
            <p:spPr>
              <a:xfrm>
                <a:off x="5688594"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2"/>
              <p:cNvSpPr/>
              <p:nvPr/>
            </p:nvSpPr>
            <p:spPr>
              <a:xfrm>
                <a:off x="5341320"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2"/>
              <p:cNvSpPr/>
              <p:nvPr/>
            </p:nvSpPr>
            <p:spPr>
              <a:xfrm>
                <a:off x="6351409"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2"/>
              <p:cNvSpPr/>
              <p:nvPr/>
            </p:nvSpPr>
            <p:spPr>
              <a:xfrm>
                <a:off x="5945489"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2"/>
              <p:cNvSpPr/>
              <p:nvPr/>
            </p:nvSpPr>
            <p:spPr>
              <a:xfrm>
                <a:off x="6183771"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2"/>
              <p:cNvSpPr/>
              <p:nvPr/>
            </p:nvSpPr>
            <p:spPr>
              <a:xfrm>
                <a:off x="7936626"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2"/>
              <p:cNvSpPr/>
              <p:nvPr/>
            </p:nvSpPr>
            <p:spPr>
              <a:xfrm>
                <a:off x="7180629"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2"/>
              <p:cNvSpPr/>
              <p:nvPr/>
            </p:nvSpPr>
            <p:spPr>
              <a:xfrm>
                <a:off x="7378655"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2"/>
              <p:cNvSpPr/>
              <p:nvPr/>
            </p:nvSpPr>
            <p:spPr>
              <a:xfrm>
                <a:off x="6210122"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2"/>
              <p:cNvSpPr/>
              <p:nvPr/>
            </p:nvSpPr>
            <p:spPr>
              <a:xfrm>
                <a:off x="5197902"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2"/>
              <p:cNvSpPr/>
              <p:nvPr/>
            </p:nvSpPr>
            <p:spPr>
              <a:xfrm>
                <a:off x="5734008"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2"/>
              <p:cNvSpPr/>
              <p:nvPr/>
            </p:nvSpPr>
            <p:spPr>
              <a:xfrm>
                <a:off x="6571974"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2"/>
              <p:cNvSpPr/>
              <p:nvPr/>
            </p:nvSpPr>
            <p:spPr>
              <a:xfrm>
                <a:off x="6911623"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2"/>
              <p:cNvSpPr/>
              <p:nvPr/>
            </p:nvSpPr>
            <p:spPr>
              <a:xfrm>
                <a:off x="7330662"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2"/>
              <p:cNvSpPr/>
              <p:nvPr/>
            </p:nvSpPr>
            <p:spPr>
              <a:xfrm>
                <a:off x="7459054"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2"/>
              <p:cNvSpPr/>
              <p:nvPr/>
            </p:nvSpPr>
            <p:spPr>
              <a:xfrm>
                <a:off x="8028911"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2"/>
              <p:cNvSpPr/>
              <p:nvPr/>
            </p:nvSpPr>
            <p:spPr>
              <a:xfrm>
                <a:off x="6947505"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2"/>
              <p:cNvSpPr/>
              <p:nvPr/>
            </p:nvSpPr>
            <p:spPr>
              <a:xfrm>
                <a:off x="8796221"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2"/>
              <p:cNvSpPr/>
              <p:nvPr/>
            </p:nvSpPr>
            <p:spPr>
              <a:xfrm>
                <a:off x="8332354"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2"/>
              <p:cNvSpPr/>
              <p:nvPr/>
            </p:nvSpPr>
            <p:spPr>
              <a:xfrm>
                <a:off x="7526423"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2"/>
              <p:cNvSpPr/>
              <p:nvPr/>
            </p:nvSpPr>
            <p:spPr>
              <a:xfrm>
                <a:off x="7704305"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2"/>
              <p:cNvSpPr/>
              <p:nvPr/>
            </p:nvSpPr>
            <p:spPr>
              <a:xfrm>
                <a:off x="8705398"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2"/>
              <p:cNvSpPr/>
              <p:nvPr/>
            </p:nvSpPr>
            <p:spPr>
              <a:xfrm>
                <a:off x="8036979"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2"/>
              <p:cNvSpPr/>
              <p:nvPr/>
            </p:nvSpPr>
            <p:spPr>
              <a:xfrm>
                <a:off x="8734346"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2"/>
              <p:cNvSpPr/>
              <p:nvPr/>
            </p:nvSpPr>
            <p:spPr>
              <a:xfrm>
                <a:off x="6472629"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22"/>
            <p:cNvGrpSpPr/>
            <p:nvPr/>
          </p:nvGrpSpPr>
          <p:grpSpPr>
            <a:xfrm flipH="1">
              <a:off x="143365" y="196120"/>
              <a:ext cx="3836264" cy="4685008"/>
              <a:chOff x="1157127" y="196120"/>
              <a:chExt cx="3836264" cy="4685008"/>
            </a:xfrm>
          </p:grpSpPr>
          <p:sp>
            <p:nvSpPr>
              <p:cNvPr id="1796" name="Google Shape;1796;p22"/>
              <p:cNvSpPr/>
              <p:nvPr/>
            </p:nvSpPr>
            <p:spPr>
              <a:xfrm>
                <a:off x="1647819"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2"/>
              <p:cNvSpPr/>
              <p:nvPr/>
            </p:nvSpPr>
            <p:spPr>
              <a:xfrm>
                <a:off x="1300545"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2"/>
              <p:cNvSpPr/>
              <p:nvPr/>
            </p:nvSpPr>
            <p:spPr>
              <a:xfrm>
                <a:off x="2310634"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2"/>
              <p:cNvSpPr/>
              <p:nvPr/>
            </p:nvSpPr>
            <p:spPr>
              <a:xfrm>
                <a:off x="1904714"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2"/>
              <p:cNvSpPr/>
              <p:nvPr/>
            </p:nvSpPr>
            <p:spPr>
              <a:xfrm>
                <a:off x="2142996"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2"/>
              <p:cNvSpPr/>
              <p:nvPr/>
            </p:nvSpPr>
            <p:spPr>
              <a:xfrm>
                <a:off x="3895851"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2"/>
              <p:cNvSpPr/>
              <p:nvPr/>
            </p:nvSpPr>
            <p:spPr>
              <a:xfrm>
                <a:off x="3139854"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2"/>
              <p:cNvSpPr/>
              <p:nvPr/>
            </p:nvSpPr>
            <p:spPr>
              <a:xfrm>
                <a:off x="3337880"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2"/>
              <p:cNvSpPr/>
              <p:nvPr/>
            </p:nvSpPr>
            <p:spPr>
              <a:xfrm>
                <a:off x="2169347"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2"/>
              <p:cNvSpPr/>
              <p:nvPr/>
            </p:nvSpPr>
            <p:spPr>
              <a:xfrm>
                <a:off x="1157127"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2"/>
              <p:cNvSpPr/>
              <p:nvPr/>
            </p:nvSpPr>
            <p:spPr>
              <a:xfrm>
                <a:off x="1693233"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2"/>
              <p:cNvSpPr/>
              <p:nvPr/>
            </p:nvSpPr>
            <p:spPr>
              <a:xfrm>
                <a:off x="2531199"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2"/>
              <p:cNvSpPr/>
              <p:nvPr/>
            </p:nvSpPr>
            <p:spPr>
              <a:xfrm>
                <a:off x="2870848"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2"/>
              <p:cNvSpPr/>
              <p:nvPr/>
            </p:nvSpPr>
            <p:spPr>
              <a:xfrm>
                <a:off x="3289887"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2"/>
              <p:cNvSpPr/>
              <p:nvPr/>
            </p:nvSpPr>
            <p:spPr>
              <a:xfrm>
                <a:off x="3418279"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2"/>
              <p:cNvSpPr/>
              <p:nvPr/>
            </p:nvSpPr>
            <p:spPr>
              <a:xfrm>
                <a:off x="3988136"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2"/>
              <p:cNvSpPr/>
              <p:nvPr/>
            </p:nvSpPr>
            <p:spPr>
              <a:xfrm>
                <a:off x="2906730"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2"/>
              <p:cNvSpPr/>
              <p:nvPr/>
            </p:nvSpPr>
            <p:spPr>
              <a:xfrm>
                <a:off x="4755446"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2"/>
              <p:cNvSpPr/>
              <p:nvPr/>
            </p:nvSpPr>
            <p:spPr>
              <a:xfrm>
                <a:off x="4291579"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2"/>
              <p:cNvSpPr/>
              <p:nvPr/>
            </p:nvSpPr>
            <p:spPr>
              <a:xfrm>
                <a:off x="3485648"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2"/>
              <p:cNvSpPr/>
              <p:nvPr/>
            </p:nvSpPr>
            <p:spPr>
              <a:xfrm>
                <a:off x="3663530"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2"/>
              <p:cNvSpPr/>
              <p:nvPr/>
            </p:nvSpPr>
            <p:spPr>
              <a:xfrm>
                <a:off x="4664623"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2"/>
              <p:cNvSpPr/>
              <p:nvPr/>
            </p:nvSpPr>
            <p:spPr>
              <a:xfrm>
                <a:off x="3996204"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2"/>
              <p:cNvSpPr/>
              <p:nvPr/>
            </p:nvSpPr>
            <p:spPr>
              <a:xfrm>
                <a:off x="4693571"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2"/>
              <p:cNvSpPr/>
              <p:nvPr/>
            </p:nvSpPr>
            <p:spPr>
              <a:xfrm>
                <a:off x="2431854"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1" name="Google Shape;1821;p22"/>
            <p:cNvSpPr/>
            <p:nvPr/>
          </p:nvSpPr>
          <p:spPr>
            <a:xfrm>
              <a:off x="4624905" y="0"/>
              <a:ext cx="2692638" cy="2553369"/>
            </a:xfrm>
            <a:custGeom>
              <a:avLst/>
              <a:gdLst/>
              <a:ahLst/>
              <a:cxnLst/>
              <a:rect l="l" t="t" r="r" b="b"/>
              <a:pathLst>
                <a:path w="24013" h="22771" extrusionOk="0">
                  <a:moveTo>
                    <a:pt x="10659" y="1"/>
                  </a:moveTo>
                  <a:cubicBezTo>
                    <a:pt x="10645" y="66"/>
                    <a:pt x="10636" y="128"/>
                    <a:pt x="10619" y="193"/>
                  </a:cubicBezTo>
                  <a:cubicBezTo>
                    <a:pt x="10362" y="1276"/>
                    <a:pt x="9526" y="2060"/>
                    <a:pt x="8335" y="2641"/>
                  </a:cubicBezTo>
                  <a:cubicBezTo>
                    <a:pt x="7829" y="2889"/>
                    <a:pt x="7284" y="3088"/>
                    <a:pt x="6830" y="3391"/>
                  </a:cubicBezTo>
                  <a:cubicBezTo>
                    <a:pt x="5691" y="4152"/>
                    <a:pt x="5691" y="4648"/>
                    <a:pt x="6047" y="5441"/>
                  </a:cubicBezTo>
                  <a:cubicBezTo>
                    <a:pt x="6227" y="5839"/>
                    <a:pt x="6435" y="6227"/>
                    <a:pt x="6599" y="6629"/>
                  </a:cubicBezTo>
                  <a:cubicBezTo>
                    <a:pt x="6984" y="7589"/>
                    <a:pt x="6883" y="8518"/>
                    <a:pt x="6227" y="9399"/>
                  </a:cubicBezTo>
                  <a:cubicBezTo>
                    <a:pt x="5956" y="9765"/>
                    <a:pt x="5557" y="10056"/>
                    <a:pt x="5235" y="10389"/>
                  </a:cubicBezTo>
                  <a:cubicBezTo>
                    <a:pt x="4980" y="10646"/>
                    <a:pt x="4686" y="10871"/>
                    <a:pt x="4334" y="11054"/>
                  </a:cubicBezTo>
                  <a:cubicBezTo>
                    <a:pt x="3959" y="11246"/>
                    <a:pt x="3655" y="11495"/>
                    <a:pt x="3433" y="11795"/>
                  </a:cubicBezTo>
                  <a:cubicBezTo>
                    <a:pt x="3149" y="12186"/>
                    <a:pt x="3139" y="12621"/>
                    <a:pt x="3175" y="13052"/>
                  </a:cubicBezTo>
                  <a:cubicBezTo>
                    <a:pt x="3221" y="13584"/>
                    <a:pt x="3335" y="14112"/>
                    <a:pt x="3263" y="14644"/>
                  </a:cubicBezTo>
                  <a:cubicBezTo>
                    <a:pt x="3143" y="15532"/>
                    <a:pt x="2784" y="16334"/>
                    <a:pt x="1769" y="16883"/>
                  </a:cubicBezTo>
                  <a:cubicBezTo>
                    <a:pt x="1188" y="17196"/>
                    <a:pt x="855" y="17630"/>
                    <a:pt x="636" y="18133"/>
                  </a:cubicBezTo>
                  <a:cubicBezTo>
                    <a:pt x="382" y="18723"/>
                    <a:pt x="342" y="19314"/>
                    <a:pt x="698" y="19879"/>
                  </a:cubicBezTo>
                  <a:cubicBezTo>
                    <a:pt x="930" y="20244"/>
                    <a:pt x="1028" y="20610"/>
                    <a:pt x="1002" y="21008"/>
                  </a:cubicBezTo>
                  <a:cubicBezTo>
                    <a:pt x="969" y="21458"/>
                    <a:pt x="835" y="21876"/>
                    <a:pt x="476" y="22245"/>
                  </a:cubicBezTo>
                  <a:cubicBezTo>
                    <a:pt x="317" y="22405"/>
                    <a:pt x="176" y="22574"/>
                    <a:pt x="0" y="22770"/>
                  </a:cubicBezTo>
                  <a:cubicBezTo>
                    <a:pt x="281" y="22695"/>
                    <a:pt x="512" y="22633"/>
                    <a:pt x="701" y="22493"/>
                  </a:cubicBezTo>
                  <a:cubicBezTo>
                    <a:pt x="1058" y="22231"/>
                    <a:pt x="1354" y="21935"/>
                    <a:pt x="1629" y="21624"/>
                  </a:cubicBezTo>
                  <a:cubicBezTo>
                    <a:pt x="1730" y="21511"/>
                    <a:pt x="1802" y="21383"/>
                    <a:pt x="1834" y="21246"/>
                  </a:cubicBezTo>
                  <a:cubicBezTo>
                    <a:pt x="1935" y="20838"/>
                    <a:pt x="1925" y="20430"/>
                    <a:pt x="1850" y="20023"/>
                  </a:cubicBezTo>
                  <a:cubicBezTo>
                    <a:pt x="1775" y="19611"/>
                    <a:pt x="1651" y="19203"/>
                    <a:pt x="1710" y="18785"/>
                  </a:cubicBezTo>
                  <a:cubicBezTo>
                    <a:pt x="1766" y="18365"/>
                    <a:pt x="1948" y="17996"/>
                    <a:pt x="2457" y="17767"/>
                  </a:cubicBezTo>
                  <a:cubicBezTo>
                    <a:pt x="2669" y="17669"/>
                    <a:pt x="2901" y="17607"/>
                    <a:pt x="3136" y="17548"/>
                  </a:cubicBezTo>
                  <a:cubicBezTo>
                    <a:pt x="3906" y="17360"/>
                    <a:pt x="4719" y="17313"/>
                    <a:pt x="5489" y="17128"/>
                  </a:cubicBezTo>
                  <a:cubicBezTo>
                    <a:pt x="6106" y="16977"/>
                    <a:pt x="6736" y="16843"/>
                    <a:pt x="7268" y="16557"/>
                  </a:cubicBezTo>
                  <a:cubicBezTo>
                    <a:pt x="8188" y="16057"/>
                    <a:pt x="8723" y="15355"/>
                    <a:pt x="8919" y="14513"/>
                  </a:cubicBezTo>
                  <a:cubicBezTo>
                    <a:pt x="9043" y="13985"/>
                    <a:pt x="9000" y="13443"/>
                    <a:pt x="9000" y="12908"/>
                  </a:cubicBezTo>
                  <a:cubicBezTo>
                    <a:pt x="9004" y="12421"/>
                    <a:pt x="9145" y="11965"/>
                    <a:pt x="9445" y="11537"/>
                  </a:cubicBezTo>
                  <a:cubicBezTo>
                    <a:pt x="9967" y="10793"/>
                    <a:pt x="10731" y="10294"/>
                    <a:pt x="11850" y="10144"/>
                  </a:cubicBezTo>
                  <a:cubicBezTo>
                    <a:pt x="12278" y="10085"/>
                    <a:pt x="12704" y="10032"/>
                    <a:pt x="13126" y="9951"/>
                  </a:cubicBezTo>
                  <a:cubicBezTo>
                    <a:pt x="13932" y="9791"/>
                    <a:pt x="14522" y="9445"/>
                    <a:pt x="14862" y="8861"/>
                  </a:cubicBezTo>
                  <a:cubicBezTo>
                    <a:pt x="15250" y="8196"/>
                    <a:pt x="15378" y="7494"/>
                    <a:pt x="15328" y="6769"/>
                  </a:cubicBezTo>
                  <a:cubicBezTo>
                    <a:pt x="15313" y="6515"/>
                    <a:pt x="15273" y="6253"/>
                    <a:pt x="15352" y="5999"/>
                  </a:cubicBezTo>
                  <a:cubicBezTo>
                    <a:pt x="15534" y="5408"/>
                    <a:pt x="16004" y="4965"/>
                    <a:pt x="16618" y="4599"/>
                  </a:cubicBezTo>
                  <a:cubicBezTo>
                    <a:pt x="17192" y="4256"/>
                    <a:pt x="17890" y="4126"/>
                    <a:pt x="18579" y="3986"/>
                  </a:cubicBezTo>
                  <a:cubicBezTo>
                    <a:pt x="19300" y="3835"/>
                    <a:pt x="20028" y="3708"/>
                    <a:pt x="20726" y="3509"/>
                  </a:cubicBezTo>
                  <a:cubicBezTo>
                    <a:pt x="21288" y="3346"/>
                    <a:pt x="21706" y="3085"/>
                    <a:pt x="21885" y="2635"/>
                  </a:cubicBezTo>
                  <a:cubicBezTo>
                    <a:pt x="21934" y="2510"/>
                    <a:pt x="22013" y="2389"/>
                    <a:pt x="22097" y="2275"/>
                  </a:cubicBezTo>
                  <a:cubicBezTo>
                    <a:pt x="22685" y="1492"/>
                    <a:pt x="23305" y="725"/>
                    <a:pt x="24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2"/>
            <p:cNvSpPr/>
            <p:nvPr/>
          </p:nvSpPr>
          <p:spPr>
            <a:xfrm>
              <a:off x="1813295" y="2584318"/>
              <a:ext cx="2696674" cy="2559200"/>
            </a:xfrm>
            <a:custGeom>
              <a:avLst/>
              <a:gdLst/>
              <a:ahLst/>
              <a:cxnLst/>
              <a:rect l="l" t="t" r="r" b="b"/>
              <a:pathLst>
                <a:path w="24049" h="22823" extrusionOk="0">
                  <a:moveTo>
                    <a:pt x="23999" y="1"/>
                  </a:moveTo>
                  <a:cubicBezTo>
                    <a:pt x="23959" y="1"/>
                    <a:pt x="23938" y="30"/>
                    <a:pt x="23909" y="40"/>
                  </a:cubicBezTo>
                  <a:cubicBezTo>
                    <a:pt x="23060" y="317"/>
                    <a:pt x="22623" y="868"/>
                    <a:pt x="22247" y="1466"/>
                  </a:cubicBezTo>
                  <a:cubicBezTo>
                    <a:pt x="22241" y="1472"/>
                    <a:pt x="22244" y="1486"/>
                    <a:pt x="22241" y="1495"/>
                  </a:cubicBezTo>
                  <a:cubicBezTo>
                    <a:pt x="22130" y="1916"/>
                    <a:pt x="22143" y="2341"/>
                    <a:pt x="22225" y="2765"/>
                  </a:cubicBezTo>
                  <a:cubicBezTo>
                    <a:pt x="22300" y="3159"/>
                    <a:pt x="22407" y="3551"/>
                    <a:pt x="22365" y="3956"/>
                  </a:cubicBezTo>
                  <a:cubicBezTo>
                    <a:pt x="22303" y="4521"/>
                    <a:pt x="21970" y="4932"/>
                    <a:pt x="21243" y="5131"/>
                  </a:cubicBezTo>
                  <a:cubicBezTo>
                    <a:pt x="20952" y="5209"/>
                    <a:pt x="20661" y="5284"/>
                    <a:pt x="20361" y="5327"/>
                  </a:cubicBezTo>
                  <a:cubicBezTo>
                    <a:pt x="19503" y="5450"/>
                    <a:pt x="18655" y="5595"/>
                    <a:pt x="17829" y="5816"/>
                  </a:cubicBezTo>
                  <a:cubicBezTo>
                    <a:pt x="16266" y="6241"/>
                    <a:pt x="15421" y="7105"/>
                    <a:pt x="15136" y="8313"/>
                  </a:cubicBezTo>
                  <a:cubicBezTo>
                    <a:pt x="15019" y="8815"/>
                    <a:pt x="15071" y="9335"/>
                    <a:pt x="15068" y="9844"/>
                  </a:cubicBezTo>
                  <a:cubicBezTo>
                    <a:pt x="15068" y="10235"/>
                    <a:pt x="14990" y="10614"/>
                    <a:pt x="14781" y="10969"/>
                  </a:cubicBezTo>
                  <a:cubicBezTo>
                    <a:pt x="14333" y="11736"/>
                    <a:pt x="13661" y="12334"/>
                    <a:pt x="12542" y="12558"/>
                  </a:cubicBezTo>
                  <a:cubicBezTo>
                    <a:pt x="12014" y="12663"/>
                    <a:pt x="11468" y="12706"/>
                    <a:pt x="10940" y="12810"/>
                  </a:cubicBezTo>
                  <a:cubicBezTo>
                    <a:pt x="10084" y="12980"/>
                    <a:pt x="9491" y="13365"/>
                    <a:pt x="9158" y="13985"/>
                  </a:cubicBezTo>
                  <a:cubicBezTo>
                    <a:pt x="8802" y="14641"/>
                    <a:pt x="8688" y="15323"/>
                    <a:pt x="8743" y="16024"/>
                  </a:cubicBezTo>
                  <a:cubicBezTo>
                    <a:pt x="8779" y="16446"/>
                    <a:pt x="8766" y="16860"/>
                    <a:pt x="8485" y="17248"/>
                  </a:cubicBezTo>
                  <a:cubicBezTo>
                    <a:pt x="7947" y="17986"/>
                    <a:pt x="7124" y="18430"/>
                    <a:pt x="6064" y="18655"/>
                  </a:cubicBezTo>
                  <a:cubicBezTo>
                    <a:pt x="5219" y="18835"/>
                    <a:pt x="4360" y="18978"/>
                    <a:pt x="3528" y="19196"/>
                  </a:cubicBezTo>
                  <a:cubicBezTo>
                    <a:pt x="2869" y="19369"/>
                    <a:pt x="2360" y="19644"/>
                    <a:pt x="2151" y="20179"/>
                  </a:cubicBezTo>
                  <a:cubicBezTo>
                    <a:pt x="2062" y="20398"/>
                    <a:pt x="1916" y="20600"/>
                    <a:pt x="1756" y="20793"/>
                  </a:cubicBezTo>
                  <a:cubicBezTo>
                    <a:pt x="1188" y="21478"/>
                    <a:pt x="640" y="22173"/>
                    <a:pt x="0" y="22823"/>
                  </a:cubicBezTo>
                  <a:lnTo>
                    <a:pt x="13404" y="22823"/>
                  </a:lnTo>
                  <a:cubicBezTo>
                    <a:pt x="13475" y="22353"/>
                    <a:pt x="13632" y="21899"/>
                    <a:pt x="13968" y="21481"/>
                  </a:cubicBezTo>
                  <a:cubicBezTo>
                    <a:pt x="14503" y="20812"/>
                    <a:pt x="15237" y="20306"/>
                    <a:pt x="16138" y="19928"/>
                  </a:cubicBezTo>
                  <a:cubicBezTo>
                    <a:pt x="16647" y="19716"/>
                    <a:pt x="17137" y="19478"/>
                    <a:pt x="17545" y="19157"/>
                  </a:cubicBezTo>
                  <a:cubicBezTo>
                    <a:pt x="18152" y="18681"/>
                    <a:pt x="18387" y="18146"/>
                    <a:pt x="18096" y="17493"/>
                  </a:cubicBezTo>
                  <a:cubicBezTo>
                    <a:pt x="17920" y="17101"/>
                    <a:pt x="17731" y="16713"/>
                    <a:pt x="17551" y="16322"/>
                  </a:cubicBezTo>
                  <a:cubicBezTo>
                    <a:pt x="17105" y="15352"/>
                    <a:pt x="17101" y="14386"/>
                    <a:pt x="17766" y="13486"/>
                  </a:cubicBezTo>
                  <a:cubicBezTo>
                    <a:pt x="18289" y="12784"/>
                    <a:pt x="18948" y="12141"/>
                    <a:pt x="19826" y="11651"/>
                  </a:cubicBezTo>
                  <a:cubicBezTo>
                    <a:pt x="20263" y="11407"/>
                    <a:pt x="20616" y="11103"/>
                    <a:pt x="20782" y="10705"/>
                  </a:cubicBezTo>
                  <a:cubicBezTo>
                    <a:pt x="20916" y="10375"/>
                    <a:pt x="20929" y="10036"/>
                    <a:pt x="20893" y="9693"/>
                  </a:cubicBezTo>
                  <a:cubicBezTo>
                    <a:pt x="20841" y="9165"/>
                    <a:pt x="20733" y="8636"/>
                    <a:pt x="20809" y="8104"/>
                  </a:cubicBezTo>
                  <a:cubicBezTo>
                    <a:pt x="20929" y="7213"/>
                    <a:pt x="21298" y="6414"/>
                    <a:pt x="22313" y="5869"/>
                  </a:cubicBezTo>
                  <a:cubicBezTo>
                    <a:pt x="22890" y="5558"/>
                    <a:pt x="23217" y="5125"/>
                    <a:pt x="23432" y="4628"/>
                  </a:cubicBezTo>
                  <a:cubicBezTo>
                    <a:pt x="23719" y="3959"/>
                    <a:pt x="23696" y="3316"/>
                    <a:pt x="23263" y="2686"/>
                  </a:cubicBezTo>
                  <a:cubicBezTo>
                    <a:pt x="23197" y="2595"/>
                    <a:pt x="23136" y="2498"/>
                    <a:pt x="23119" y="2389"/>
                  </a:cubicBezTo>
                  <a:cubicBezTo>
                    <a:pt x="23008" y="1727"/>
                    <a:pt x="23047" y="1084"/>
                    <a:pt x="23595" y="516"/>
                  </a:cubicBezTo>
                  <a:cubicBezTo>
                    <a:pt x="23752" y="353"/>
                    <a:pt x="23895" y="183"/>
                    <a:pt x="24049" y="14"/>
                  </a:cubicBezTo>
                  <a:cubicBezTo>
                    <a:pt x="24029" y="4"/>
                    <a:pt x="24013" y="1"/>
                    <a:pt x="23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2"/>
            <p:cNvSpPr/>
            <p:nvPr/>
          </p:nvSpPr>
          <p:spPr>
            <a:xfrm rot="1166306">
              <a:off x="7150836" y="937339"/>
              <a:ext cx="146778" cy="146778"/>
            </a:xfrm>
            <a:custGeom>
              <a:avLst/>
              <a:gdLst/>
              <a:ahLst/>
              <a:cxnLst/>
              <a:rect l="l" t="t" r="r" b="b"/>
              <a:pathLst>
                <a:path w="2454" h="2454" extrusionOk="0">
                  <a:moveTo>
                    <a:pt x="407" y="0"/>
                  </a:moveTo>
                  <a:cubicBezTo>
                    <a:pt x="183" y="0"/>
                    <a:pt x="1" y="183"/>
                    <a:pt x="1" y="407"/>
                  </a:cubicBezTo>
                  <a:lnTo>
                    <a:pt x="1" y="2047"/>
                  </a:lnTo>
                  <a:cubicBezTo>
                    <a:pt x="1" y="2271"/>
                    <a:pt x="183" y="2453"/>
                    <a:pt x="407" y="2453"/>
                  </a:cubicBezTo>
                  <a:lnTo>
                    <a:pt x="2048" y="2453"/>
                  </a:lnTo>
                  <a:cubicBezTo>
                    <a:pt x="2272" y="2453"/>
                    <a:pt x="2453" y="2272"/>
                    <a:pt x="2453" y="2048"/>
                  </a:cubicBezTo>
                  <a:lnTo>
                    <a:pt x="2453" y="407"/>
                  </a:lnTo>
                  <a:cubicBezTo>
                    <a:pt x="2453" y="183"/>
                    <a:pt x="2271" y="0"/>
                    <a:pt x="204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2"/>
            <p:cNvSpPr/>
            <p:nvPr/>
          </p:nvSpPr>
          <p:spPr>
            <a:xfrm rot="1166306">
              <a:off x="7312607" y="602251"/>
              <a:ext cx="87684" cy="69741"/>
            </a:xfrm>
            <a:custGeom>
              <a:avLst/>
              <a:gdLst/>
              <a:ahLst/>
              <a:cxnLst/>
              <a:rect l="l" t="t" r="r" b="b"/>
              <a:pathLst>
                <a:path w="1466" h="1166" extrusionOk="0">
                  <a:moveTo>
                    <a:pt x="734" y="0"/>
                  </a:moveTo>
                  <a:cubicBezTo>
                    <a:pt x="329" y="0"/>
                    <a:pt x="1" y="261"/>
                    <a:pt x="1" y="583"/>
                  </a:cubicBezTo>
                  <a:cubicBezTo>
                    <a:pt x="1" y="905"/>
                    <a:pt x="329" y="1166"/>
                    <a:pt x="734" y="1166"/>
                  </a:cubicBezTo>
                  <a:cubicBezTo>
                    <a:pt x="1137" y="1166"/>
                    <a:pt x="1466" y="905"/>
                    <a:pt x="1466" y="583"/>
                  </a:cubicBezTo>
                  <a:cubicBezTo>
                    <a:pt x="1466" y="261"/>
                    <a:pt x="1137" y="0"/>
                    <a:pt x="734"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2"/>
            <p:cNvSpPr/>
            <p:nvPr/>
          </p:nvSpPr>
          <p:spPr>
            <a:xfrm>
              <a:off x="7807241" y="4181948"/>
              <a:ext cx="94583" cy="84084"/>
            </a:xfrm>
            <a:custGeom>
              <a:avLst/>
              <a:gdLst/>
              <a:ahLst/>
              <a:cxnLst/>
              <a:rect l="l" t="t" r="r" b="b"/>
              <a:pathLst>
                <a:path w="1512" h="1344" extrusionOk="0">
                  <a:moveTo>
                    <a:pt x="607" y="0"/>
                  </a:moveTo>
                  <a:cubicBezTo>
                    <a:pt x="464" y="0"/>
                    <a:pt x="330" y="48"/>
                    <a:pt x="231" y="147"/>
                  </a:cubicBezTo>
                  <a:cubicBezTo>
                    <a:pt x="1" y="379"/>
                    <a:pt x="47" y="801"/>
                    <a:pt x="337" y="1091"/>
                  </a:cubicBezTo>
                  <a:cubicBezTo>
                    <a:pt x="503" y="1257"/>
                    <a:pt x="713" y="1343"/>
                    <a:pt x="906" y="1343"/>
                  </a:cubicBezTo>
                  <a:cubicBezTo>
                    <a:pt x="1049" y="1343"/>
                    <a:pt x="1183" y="1295"/>
                    <a:pt x="1282" y="1196"/>
                  </a:cubicBezTo>
                  <a:cubicBezTo>
                    <a:pt x="1512"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2"/>
            <p:cNvSpPr/>
            <p:nvPr/>
          </p:nvSpPr>
          <p:spPr>
            <a:xfrm>
              <a:off x="7985338" y="4360062"/>
              <a:ext cx="94708" cy="84084"/>
            </a:xfrm>
            <a:custGeom>
              <a:avLst/>
              <a:gdLst/>
              <a:ahLst/>
              <a:cxnLst/>
              <a:rect l="l" t="t" r="r" b="b"/>
              <a:pathLst>
                <a:path w="1514" h="1344" extrusionOk="0">
                  <a:moveTo>
                    <a:pt x="607" y="0"/>
                  </a:moveTo>
                  <a:cubicBezTo>
                    <a:pt x="464" y="0"/>
                    <a:pt x="331" y="48"/>
                    <a:pt x="233" y="147"/>
                  </a:cubicBezTo>
                  <a:cubicBezTo>
                    <a:pt x="1" y="379"/>
                    <a:pt x="48" y="801"/>
                    <a:pt x="337" y="1091"/>
                  </a:cubicBezTo>
                  <a:cubicBezTo>
                    <a:pt x="503" y="1257"/>
                    <a:pt x="713" y="1343"/>
                    <a:pt x="906" y="1343"/>
                  </a:cubicBezTo>
                  <a:cubicBezTo>
                    <a:pt x="1049" y="1343"/>
                    <a:pt x="1183" y="1295"/>
                    <a:pt x="1282" y="1196"/>
                  </a:cubicBezTo>
                  <a:cubicBezTo>
                    <a:pt x="1513"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7" name="Google Shape;1827;p22"/>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2"/>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2"/>
          <p:cNvSpPr txBox="1">
            <a:spLocks noGrp="1"/>
          </p:cNvSpPr>
          <p:nvPr>
            <p:ph type="title"/>
          </p:nvPr>
        </p:nvSpPr>
        <p:spPr>
          <a:xfrm>
            <a:off x="716325" y="2618256"/>
            <a:ext cx="1947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30" name="Google Shape;1830;p22"/>
          <p:cNvSpPr txBox="1">
            <a:spLocks noGrp="1"/>
          </p:cNvSpPr>
          <p:nvPr>
            <p:ph type="subTitle" idx="1"/>
          </p:nvPr>
        </p:nvSpPr>
        <p:spPr>
          <a:xfrm>
            <a:off x="716325" y="3201213"/>
            <a:ext cx="1947600" cy="70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1" name="Google Shape;1831;p22"/>
          <p:cNvSpPr txBox="1">
            <a:spLocks noGrp="1"/>
          </p:cNvSpPr>
          <p:nvPr>
            <p:ph type="title" idx="2"/>
          </p:nvPr>
        </p:nvSpPr>
        <p:spPr>
          <a:xfrm>
            <a:off x="4557192" y="2618256"/>
            <a:ext cx="1947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32" name="Google Shape;1832;p22"/>
          <p:cNvSpPr txBox="1">
            <a:spLocks noGrp="1"/>
          </p:cNvSpPr>
          <p:nvPr>
            <p:ph type="subTitle" idx="3"/>
          </p:nvPr>
        </p:nvSpPr>
        <p:spPr>
          <a:xfrm>
            <a:off x="4557192" y="3201213"/>
            <a:ext cx="1947600" cy="70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3" name="Google Shape;1833;p22"/>
          <p:cNvSpPr txBox="1">
            <a:spLocks noGrp="1"/>
          </p:cNvSpPr>
          <p:nvPr>
            <p:ph type="title" idx="4"/>
          </p:nvPr>
        </p:nvSpPr>
        <p:spPr>
          <a:xfrm>
            <a:off x="2636758" y="2618256"/>
            <a:ext cx="1947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34" name="Google Shape;1834;p22"/>
          <p:cNvSpPr txBox="1">
            <a:spLocks noGrp="1"/>
          </p:cNvSpPr>
          <p:nvPr>
            <p:ph type="subTitle" idx="5"/>
          </p:nvPr>
        </p:nvSpPr>
        <p:spPr>
          <a:xfrm>
            <a:off x="2636758" y="3201213"/>
            <a:ext cx="1947600" cy="70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5" name="Google Shape;1835;p22"/>
          <p:cNvSpPr txBox="1">
            <a:spLocks noGrp="1"/>
          </p:cNvSpPr>
          <p:nvPr>
            <p:ph type="title" idx="6"/>
          </p:nvPr>
        </p:nvSpPr>
        <p:spPr>
          <a:xfrm>
            <a:off x="6477625" y="2618256"/>
            <a:ext cx="1947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36" name="Google Shape;1836;p22"/>
          <p:cNvSpPr txBox="1">
            <a:spLocks noGrp="1"/>
          </p:cNvSpPr>
          <p:nvPr>
            <p:ph type="subTitle" idx="7"/>
          </p:nvPr>
        </p:nvSpPr>
        <p:spPr>
          <a:xfrm>
            <a:off x="6477625" y="3201213"/>
            <a:ext cx="1947600" cy="70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7" name="Google Shape;1837;p22"/>
          <p:cNvSpPr txBox="1">
            <a:spLocks noGrp="1"/>
          </p:cNvSpPr>
          <p:nvPr>
            <p:ph type="title" idx="8"/>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8"/>
        <p:cNvGrpSpPr/>
        <p:nvPr/>
      </p:nvGrpSpPr>
      <p:grpSpPr>
        <a:xfrm>
          <a:off x="0" y="0"/>
          <a:ext cx="0" cy="0"/>
          <a:chOff x="0" y="0"/>
          <a:chExt cx="0" cy="0"/>
        </a:xfrm>
      </p:grpSpPr>
      <p:grpSp>
        <p:nvGrpSpPr>
          <p:cNvPr id="119" name="Google Shape;119;p3"/>
          <p:cNvGrpSpPr/>
          <p:nvPr/>
        </p:nvGrpSpPr>
        <p:grpSpPr>
          <a:xfrm>
            <a:off x="-16500" y="-85550"/>
            <a:ext cx="9177000" cy="5314500"/>
            <a:chOff x="-16500" y="-85550"/>
            <a:chExt cx="9177000" cy="5314500"/>
          </a:xfrm>
        </p:grpSpPr>
        <p:grpSp>
          <p:nvGrpSpPr>
            <p:cNvPr id="120" name="Google Shape;120;p3"/>
            <p:cNvGrpSpPr/>
            <p:nvPr/>
          </p:nvGrpSpPr>
          <p:grpSpPr>
            <a:xfrm>
              <a:off x="-16500" y="-85550"/>
              <a:ext cx="9177000" cy="5314500"/>
              <a:chOff x="-16500" y="-85550"/>
              <a:chExt cx="9177000" cy="5314500"/>
            </a:xfrm>
          </p:grpSpPr>
          <p:grpSp>
            <p:nvGrpSpPr>
              <p:cNvPr id="121" name="Google Shape;121;p3"/>
              <p:cNvGrpSpPr/>
              <p:nvPr/>
            </p:nvGrpSpPr>
            <p:grpSpPr>
              <a:xfrm>
                <a:off x="-16500" y="155363"/>
                <a:ext cx="9177000" cy="4832775"/>
                <a:chOff x="-16500" y="155363"/>
                <a:chExt cx="9177000" cy="4832775"/>
              </a:xfrm>
            </p:grpSpPr>
            <p:cxnSp>
              <p:nvCxnSpPr>
                <p:cNvPr id="122" name="Google Shape;122;p3"/>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3" name="Google Shape;123;p3"/>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4" name="Google Shape;124;p3"/>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5" name="Google Shape;125;p3"/>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6" name="Google Shape;126;p3"/>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7" name="Google Shape;127;p3"/>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8" name="Google Shape;128;p3"/>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29" name="Google Shape;129;p3"/>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0" name="Google Shape;130;p3"/>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1" name="Google Shape;131;p3"/>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2" name="Google Shape;132;p3"/>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3" name="Google Shape;133;p3"/>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34" name="Google Shape;134;p3"/>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35" name="Google Shape;135;p3"/>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6" name="Google Shape;136;p3"/>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7" name="Google Shape;137;p3"/>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8" name="Google Shape;138;p3"/>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39" name="Google Shape;139;p3"/>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0" name="Google Shape;140;p3"/>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1" name="Google Shape;141;p3"/>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2" name="Google Shape;142;p3"/>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3" name="Google Shape;143;p3"/>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4" name="Google Shape;144;p3"/>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5" name="Google Shape;145;p3"/>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6" name="Google Shape;146;p3"/>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7" name="Google Shape;147;p3"/>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8" name="Google Shape;148;p3"/>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49" name="Google Shape;149;p3"/>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0" name="Google Shape;150;p3"/>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1" name="Google Shape;151;p3"/>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2" name="Google Shape;152;p3"/>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3" name="Google Shape;153;p3"/>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54" name="Google Shape;154;p3"/>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55" name="Google Shape;155;p3"/>
            <p:cNvSpPr/>
            <p:nvPr/>
          </p:nvSpPr>
          <p:spPr>
            <a:xfrm>
              <a:off x="696289" y="2584428"/>
              <a:ext cx="8446712" cy="2558127"/>
            </a:xfrm>
            <a:custGeom>
              <a:avLst/>
              <a:gdLst/>
              <a:ahLst/>
              <a:cxnLst/>
              <a:rect l="l" t="t" r="r" b="b"/>
              <a:pathLst>
                <a:path w="264891" h="80123" extrusionOk="0">
                  <a:moveTo>
                    <a:pt x="2029" y="0"/>
                  </a:moveTo>
                  <a:cubicBezTo>
                    <a:pt x="1357" y="0"/>
                    <a:pt x="681" y="29"/>
                    <a:pt x="0" y="100"/>
                  </a:cubicBezTo>
                  <a:cubicBezTo>
                    <a:pt x="715" y="243"/>
                    <a:pt x="1429" y="410"/>
                    <a:pt x="2143" y="541"/>
                  </a:cubicBezTo>
                  <a:cubicBezTo>
                    <a:pt x="4144" y="898"/>
                    <a:pt x="6025" y="1446"/>
                    <a:pt x="7930" y="2005"/>
                  </a:cubicBezTo>
                  <a:cubicBezTo>
                    <a:pt x="14883" y="3994"/>
                    <a:pt x="21324" y="6768"/>
                    <a:pt x="27623" y="9709"/>
                  </a:cubicBezTo>
                  <a:cubicBezTo>
                    <a:pt x="28754" y="10244"/>
                    <a:pt x="29921" y="10756"/>
                    <a:pt x="31016" y="11316"/>
                  </a:cubicBezTo>
                  <a:cubicBezTo>
                    <a:pt x="32850" y="12245"/>
                    <a:pt x="34326" y="13435"/>
                    <a:pt x="35767" y="14685"/>
                  </a:cubicBezTo>
                  <a:cubicBezTo>
                    <a:pt x="39636" y="18043"/>
                    <a:pt x="43506" y="21436"/>
                    <a:pt x="47970" y="24389"/>
                  </a:cubicBezTo>
                  <a:cubicBezTo>
                    <a:pt x="50661" y="26175"/>
                    <a:pt x="53555" y="27782"/>
                    <a:pt x="56829" y="28937"/>
                  </a:cubicBezTo>
                  <a:cubicBezTo>
                    <a:pt x="59365" y="29842"/>
                    <a:pt x="61960" y="30664"/>
                    <a:pt x="64627" y="31330"/>
                  </a:cubicBezTo>
                  <a:cubicBezTo>
                    <a:pt x="67794" y="32128"/>
                    <a:pt x="70973" y="32866"/>
                    <a:pt x="74224" y="33473"/>
                  </a:cubicBezTo>
                  <a:cubicBezTo>
                    <a:pt x="76438" y="33890"/>
                    <a:pt x="78689" y="34188"/>
                    <a:pt x="80939" y="34545"/>
                  </a:cubicBezTo>
                  <a:cubicBezTo>
                    <a:pt x="83558" y="34962"/>
                    <a:pt x="86213" y="35188"/>
                    <a:pt x="88880" y="35378"/>
                  </a:cubicBezTo>
                  <a:cubicBezTo>
                    <a:pt x="90773" y="35533"/>
                    <a:pt x="92678" y="35593"/>
                    <a:pt x="94572" y="35676"/>
                  </a:cubicBezTo>
                  <a:cubicBezTo>
                    <a:pt x="98054" y="35843"/>
                    <a:pt x="101540" y="35884"/>
                    <a:pt x="105027" y="35884"/>
                  </a:cubicBezTo>
                  <a:cubicBezTo>
                    <a:pt x="108514" y="35884"/>
                    <a:pt x="112002" y="35843"/>
                    <a:pt x="115491" y="35843"/>
                  </a:cubicBezTo>
                  <a:cubicBezTo>
                    <a:pt x="118836" y="35843"/>
                    <a:pt x="122170" y="36021"/>
                    <a:pt x="125528" y="36105"/>
                  </a:cubicBezTo>
                  <a:cubicBezTo>
                    <a:pt x="129409" y="36176"/>
                    <a:pt x="133231" y="36545"/>
                    <a:pt x="137053" y="37022"/>
                  </a:cubicBezTo>
                  <a:cubicBezTo>
                    <a:pt x="141137" y="37533"/>
                    <a:pt x="145090" y="38343"/>
                    <a:pt x="149031" y="39236"/>
                  </a:cubicBezTo>
                  <a:cubicBezTo>
                    <a:pt x="154912" y="40570"/>
                    <a:pt x="160485" y="42427"/>
                    <a:pt x="166033" y="44380"/>
                  </a:cubicBezTo>
                  <a:cubicBezTo>
                    <a:pt x="170498" y="45939"/>
                    <a:pt x="174820" y="47678"/>
                    <a:pt x="179011" y="49618"/>
                  </a:cubicBezTo>
                  <a:cubicBezTo>
                    <a:pt x="181440" y="50726"/>
                    <a:pt x="183702" y="52059"/>
                    <a:pt x="186071" y="53226"/>
                  </a:cubicBezTo>
                  <a:cubicBezTo>
                    <a:pt x="192477" y="56429"/>
                    <a:pt x="198108" y="60370"/>
                    <a:pt x="203954" y="64108"/>
                  </a:cubicBezTo>
                  <a:cubicBezTo>
                    <a:pt x="208038" y="66716"/>
                    <a:pt x="211634" y="69716"/>
                    <a:pt x="215622" y="72395"/>
                  </a:cubicBezTo>
                  <a:cubicBezTo>
                    <a:pt x="218456" y="74288"/>
                    <a:pt x="220849" y="76479"/>
                    <a:pt x="223350" y="78610"/>
                  </a:cubicBezTo>
                  <a:cubicBezTo>
                    <a:pt x="223957" y="79122"/>
                    <a:pt x="224600" y="79634"/>
                    <a:pt x="225255" y="80122"/>
                  </a:cubicBezTo>
                  <a:lnTo>
                    <a:pt x="264890" y="80122"/>
                  </a:lnTo>
                  <a:lnTo>
                    <a:pt x="264890" y="67216"/>
                  </a:lnTo>
                  <a:cubicBezTo>
                    <a:pt x="260568" y="66561"/>
                    <a:pt x="256580" y="65311"/>
                    <a:pt x="252722" y="63680"/>
                  </a:cubicBezTo>
                  <a:cubicBezTo>
                    <a:pt x="247031" y="61251"/>
                    <a:pt x="241507" y="58619"/>
                    <a:pt x="236351" y="55583"/>
                  </a:cubicBezTo>
                  <a:cubicBezTo>
                    <a:pt x="231172" y="52535"/>
                    <a:pt x="225981" y="49499"/>
                    <a:pt x="221028" y="46237"/>
                  </a:cubicBezTo>
                  <a:cubicBezTo>
                    <a:pt x="217087" y="43641"/>
                    <a:pt x="212943" y="41201"/>
                    <a:pt x="208907" y="38688"/>
                  </a:cubicBezTo>
                  <a:cubicBezTo>
                    <a:pt x="206788" y="37355"/>
                    <a:pt x="204847" y="35819"/>
                    <a:pt x="202514" y="34676"/>
                  </a:cubicBezTo>
                  <a:cubicBezTo>
                    <a:pt x="197977" y="32450"/>
                    <a:pt x="193763" y="29866"/>
                    <a:pt x="189226" y="27651"/>
                  </a:cubicBezTo>
                  <a:cubicBezTo>
                    <a:pt x="186262" y="26199"/>
                    <a:pt x="183118" y="25044"/>
                    <a:pt x="179880" y="24020"/>
                  </a:cubicBezTo>
                  <a:cubicBezTo>
                    <a:pt x="177582" y="23282"/>
                    <a:pt x="175308" y="22508"/>
                    <a:pt x="172938" y="21913"/>
                  </a:cubicBezTo>
                  <a:cubicBezTo>
                    <a:pt x="170605" y="21317"/>
                    <a:pt x="168283" y="20722"/>
                    <a:pt x="165950" y="20162"/>
                  </a:cubicBezTo>
                  <a:cubicBezTo>
                    <a:pt x="164283" y="19757"/>
                    <a:pt x="162592" y="19376"/>
                    <a:pt x="160901" y="19019"/>
                  </a:cubicBezTo>
                  <a:cubicBezTo>
                    <a:pt x="157877" y="18400"/>
                    <a:pt x="154829" y="17888"/>
                    <a:pt x="151733" y="17531"/>
                  </a:cubicBezTo>
                  <a:cubicBezTo>
                    <a:pt x="149007" y="17210"/>
                    <a:pt x="146280" y="16971"/>
                    <a:pt x="143566" y="16781"/>
                  </a:cubicBezTo>
                  <a:cubicBezTo>
                    <a:pt x="140130" y="16540"/>
                    <a:pt x="136699" y="16376"/>
                    <a:pt x="133263" y="16376"/>
                  </a:cubicBezTo>
                  <a:cubicBezTo>
                    <a:pt x="131425" y="16376"/>
                    <a:pt x="129585" y="16423"/>
                    <a:pt x="127742" y="16531"/>
                  </a:cubicBezTo>
                  <a:cubicBezTo>
                    <a:pt x="124516" y="16709"/>
                    <a:pt x="121277" y="16995"/>
                    <a:pt x="118086" y="17317"/>
                  </a:cubicBezTo>
                  <a:cubicBezTo>
                    <a:pt x="114003" y="17733"/>
                    <a:pt x="109907" y="18055"/>
                    <a:pt x="105823" y="18460"/>
                  </a:cubicBezTo>
                  <a:cubicBezTo>
                    <a:pt x="102084" y="18841"/>
                    <a:pt x="98334" y="19043"/>
                    <a:pt x="94583" y="19329"/>
                  </a:cubicBezTo>
                  <a:cubicBezTo>
                    <a:pt x="92175" y="19504"/>
                    <a:pt x="89760" y="19510"/>
                    <a:pt x="87344" y="19510"/>
                  </a:cubicBezTo>
                  <a:cubicBezTo>
                    <a:pt x="87172" y="19510"/>
                    <a:pt x="86999" y="19510"/>
                    <a:pt x="86826" y="19510"/>
                  </a:cubicBezTo>
                  <a:cubicBezTo>
                    <a:pt x="85963" y="19510"/>
                    <a:pt x="85100" y="19510"/>
                    <a:pt x="84237" y="19519"/>
                  </a:cubicBezTo>
                  <a:cubicBezTo>
                    <a:pt x="84126" y="19520"/>
                    <a:pt x="84015" y="19521"/>
                    <a:pt x="83904" y="19521"/>
                  </a:cubicBezTo>
                  <a:cubicBezTo>
                    <a:pt x="80838" y="19521"/>
                    <a:pt x="77805" y="19207"/>
                    <a:pt x="74783" y="18805"/>
                  </a:cubicBezTo>
                  <a:cubicBezTo>
                    <a:pt x="73093" y="18579"/>
                    <a:pt x="71473" y="18138"/>
                    <a:pt x="69818" y="17745"/>
                  </a:cubicBezTo>
                  <a:cubicBezTo>
                    <a:pt x="65842" y="16829"/>
                    <a:pt x="62246" y="15245"/>
                    <a:pt x="58496" y="13935"/>
                  </a:cubicBezTo>
                  <a:cubicBezTo>
                    <a:pt x="56733" y="13328"/>
                    <a:pt x="55138" y="12483"/>
                    <a:pt x="53459" y="11768"/>
                  </a:cubicBezTo>
                  <a:cubicBezTo>
                    <a:pt x="51292" y="10840"/>
                    <a:pt x="48983" y="10113"/>
                    <a:pt x="46768" y="9268"/>
                  </a:cubicBezTo>
                  <a:cubicBezTo>
                    <a:pt x="43446" y="7982"/>
                    <a:pt x="39862" y="7161"/>
                    <a:pt x="36445" y="6030"/>
                  </a:cubicBezTo>
                  <a:cubicBezTo>
                    <a:pt x="32611" y="4768"/>
                    <a:pt x="28587" y="3910"/>
                    <a:pt x="24622" y="2934"/>
                  </a:cubicBezTo>
                  <a:cubicBezTo>
                    <a:pt x="22146" y="2327"/>
                    <a:pt x="19562" y="2017"/>
                    <a:pt x="17026" y="1589"/>
                  </a:cubicBezTo>
                  <a:cubicBezTo>
                    <a:pt x="15312" y="1303"/>
                    <a:pt x="13585" y="1017"/>
                    <a:pt x="11859" y="779"/>
                  </a:cubicBezTo>
                  <a:cubicBezTo>
                    <a:pt x="10716" y="636"/>
                    <a:pt x="9561" y="553"/>
                    <a:pt x="8406" y="469"/>
                  </a:cubicBezTo>
                  <a:cubicBezTo>
                    <a:pt x="6293" y="297"/>
                    <a:pt x="4179" y="0"/>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2347423" y="1760826"/>
              <a:ext cx="6796342" cy="1619395"/>
            </a:xfrm>
            <a:custGeom>
              <a:avLst/>
              <a:gdLst/>
              <a:ahLst/>
              <a:cxnLst/>
              <a:rect l="l" t="t" r="r" b="b"/>
              <a:pathLst>
                <a:path w="213135" h="50721" extrusionOk="0">
                  <a:moveTo>
                    <a:pt x="213134" y="0"/>
                  </a:moveTo>
                  <a:cubicBezTo>
                    <a:pt x="211884" y="203"/>
                    <a:pt x="210622" y="262"/>
                    <a:pt x="209372" y="441"/>
                  </a:cubicBezTo>
                  <a:cubicBezTo>
                    <a:pt x="207253" y="715"/>
                    <a:pt x="205169" y="977"/>
                    <a:pt x="203121" y="1310"/>
                  </a:cubicBezTo>
                  <a:cubicBezTo>
                    <a:pt x="201645" y="1548"/>
                    <a:pt x="200168" y="1810"/>
                    <a:pt x="198680" y="2036"/>
                  </a:cubicBezTo>
                  <a:cubicBezTo>
                    <a:pt x="196751" y="2322"/>
                    <a:pt x="194858" y="2727"/>
                    <a:pt x="192965" y="3120"/>
                  </a:cubicBezTo>
                  <a:cubicBezTo>
                    <a:pt x="190846" y="3572"/>
                    <a:pt x="188715" y="4036"/>
                    <a:pt x="186619" y="4572"/>
                  </a:cubicBezTo>
                  <a:cubicBezTo>
                    <a:pt x="183857" y="5263"/>
                    <a:pt x="181118" y="6025"/>
                    <a:pt x="178416" y="6811"/>
                  </a:cubicBezTo>
                  <a:cubicBezTo>
                    <a:pt x="174915" y="7846"/>
                    <a:pt x="171510" y="9037"/>
                    <a:pt x="168236" y="10418"/>
                  </a:cubicBezTo>
                  <a:cubicBezTo>
                    <a:pt x="166200" y="11275"/>
                    <a:pt x="164247" y="12287"/>
                    <a:pt x="162128" y="13061"/>
                  </a:cubicBezTo>
                  <a:cubicBezTo>
                    <a:pt x="159485" y="14038"/>
                    <a:pt x="156770" y="14895"/>
                    <a:pt x="153948" y="15562"/>
                  </a:cubicBezTo>
                  <a:cubicBezTo>
                    <a:pt x="150686" y="16324"/>
                    <a:pt x="147400" y="16967"/>
                    <a:pt x="144066" y="17502"/>
                  </a:cubicBezTo>
                  <a:cubicBezTo>
                    <a:pt x="140387" y="18098"/>
                    <a:pt x="136672" y="18574"/>
                    <a:pt x="132946" y="18955"/>
                  </a:cubicBezTo>
                  <a:cubicBezTo>
                    <a:pt x="129564" y="19312"/>
                    <a:pt x="126159" y="19550"/>
                    <a:pt x="122766" y="19824"/>
                  </a:cubicBezTo>
                  <a:cubicBezTo>
                    <a:pt x="119682" y="20062"/>
                    <a:pt x="116598" y="20253"/>
                    <a:pt x="113527" y="20479"/>
                  </a:cubicBezTo>
                  <a:cubicBezTo>
                    <a:pt x="111854" y="20601"/>
                    <a:pt x="110178" y="20651"/>
                    <a:pt x="108503" y="20651"/>
                  </a:cubicBezTo>
                  <a:cubicBezTo>
                    <a:pt x="106589" y="20651"/>
                    <a:pt x="104674" y="20586"/>
                    <a:pt x="102763" y="20491"/>
                  </a:cubicBezTo>
                  <a:cubicBezTo>
                    <a:pt x="101751" y="20443"/>
                    <a:pt x="100727" y="20372"/>
                    <a:pt x="99715" y="20360"/>
                  </a:cubicBezTo>
                  <a:cubicBezTo>
                    <a:pt x="97322" y="20312"/>
                    <a:pt x="94953" y="20015"/>
                    <a:pt x="92583" y="19777"/>
                  </a:cubicBezTo>
                  <a:cubicBezTo>
                    <a:pt x="90488" y="19574"/>
                    <a:pt x="88404" y="19312"/>
                    <a:pt x="86333" y="19003"/>
                  </a:cubicBezTo>
                  <a:cubicBezTo>
                    <a:pt x="84475" y="18717"/>
                    <a:pt x="82594" y="18479"/>
                    <a:pt x="80737" y="18229"/>
                  </a:cubicBezTo>
                  <a:cubicBezTo>
                    <a:pt x="79534" y="18062"/>
                    <a:pt x="78308" y="17931"/>
                    <a:pt x="77093" y="17788"/>
                  </a:cubicBezTo>
                  <a:cubicBezTo>
                    <a:pt x="74796" y="17514"/>
                    <a:pt x="72510" y="17205"/>
                    <a:pt x="70224" y="16907"/>
                  </a:cubicBezTo>
                  <a:cubicBezTo>
                    <a:pt x="67830" y="16598"/>
                    <a:pt x="65461" y="16217"/>
                    <a:pt x="63104" y="15800"/>
                  </a:cubicBezTo>
                  <a:cubicBezTo>
                    <a:pt x="61496" y="15526"/>
                    <a:pt x="59865" y="15300"/>
                    <a:pt x="58258" y="15014"/>
                  </a:cubicBezTo>
                  <a:cubicBezTo>
                    <a:pt x="57365" y="14847"/>
                    <a:pt x="56460" y="14776"/>
                    <a:pt x="55555" y="14657"/>
                  </a:cubicBezTo>
                  <a:cubicBezTo>
                    <a:pt x="52519" y="14228"/>
                    <a:pt x="49447" y="13823"/>
                    <a:pt x="46375" y="13692"/>
                  </a:cubicBezTo>
                  <a:cubicBezTo>
                    <a:pt x="45669" y="13661"/>
                    <a:pt x="44965" y="13645"/>
                    <a:pt x="44262" y="13645"/>
                  </a:cubicBezTo>
                  <a:cubicBezTo>
                    <a:pt x="42856" y="13645"/>
                    <a:pt x="41454" y="13708"/>
                    <a:pt x="40041" y="13835"/>
                  </a:cubicBezTo>
                  <a:cubicBezTo>
                    <a:pt x="37481" y="14062"/>
                    <a:pt x="34969" y="14454"/>
                    <a:pt x="32481" y="14931"/>
                  </a:cubicBezTo>
                  <a:cubicBezTo>
                    <a:pt x="30421" y="15324"/>
                    <a:pt x="28397" y="15883"/>
                    <a:pt x="26385" y="16419"/>
                  </a:cubicBezTo>
                  <a:cubicBezTo>
                    <a:pt x="22456" y="17491"/>
                    <a:pt x="18610" y="18717"/>
                    <a:pt x="14740" y="19896"/>
                  </a:cubicBezTo>
                  <a:cubicBezTo>
                    <a:pt x="10740" y="21098"/>
                    <a:pt x="6847" y="22491"/>
                    <a:pt x="3215" y="24277"/>
                  </a:cubicBezTo>
                  <a:cubicBezTo>
                    <a:pt x="2263" y="24729"/>
                    <a:pt x="1191" y="25003"/>
                    <a:pt x="0" y="25349"/>
                  </a:cubicBezTo>
                  <a:lnTo>
                    <a:pt x="0" y="25384"/>
                  </a:lnTo>
                  <a:cubicBezTo>
                    <a:pt x="2227" y="25884"/>
                    <a:pt x="3965" y="26837"/>
                    <a:pt x="5811" y="27647"/>
                  </a:cubicBezTo>
                  <a:cubicBezTo>
                    <a:pt x="8692" y="28932"/>
                    <a:pt x="11764" y="29909"/>
                    <a:pt x="14836" y="30861"/>
                  </a:cubicBezTo>
                  <a:cubicBezTo>
                    <a:pt x="17836" y="31802"/>
                    <a:pt x="20872" y="32707"/>
                    <a:pt x="23908" y="33600"/>
                  </a:cubicBezTo>
                  <a:cubicBezTo>
                    <a:pt x="27540" y="34695"/>
                    <a:pt x="31231" y="35612"/>
                    <a:pt x="35041" y="36279"/>
                  </a:cubicBezTo>
                  <a:cubicBezTo>
                    <a:pt x="38068" y="36811"/>
                    <a:pt x="41125" y="37053"/>
                    <a:pt x="44194" y="37053"/>
                  </a:cubicBezTo>
                  <a:cubicBezTo>
                    <a:pt x="45518" y="37053"/>
                    <a:pt x="46845" y="37008"/>
                    <a:pt x="48173" y="36921"/>
                  </a:cubicBezTo>
                  <a:cubicBezTo>
                    <a:pt x="50400" y="36779"/>
                    <a:pt x="52638" y="36493"/>
                    <a:pt x="54841" y="36148"/>
                  </a:cubicBezTo>
                  <a:cubicBezTo>
                    <a:pt x="56627" y="35862"/>
                    <a:pt x="58436" y="35659"/>
                    <a:pt x="60222" y="35374"/>
                  </a:cubicBezTo>
                  <a:cubicBezTo>
                    <a:pt x="61806" y="35136"/>
                    <a:pt x="63377" y="34850"/>
                    <a:pt x="64961" y="34588"/>
                  </a:cubicBezTo>
                  <a:cubicBezTo>
                    <a:pt x="66771" y="34278"/>
                    <a:pt x="68604" y="33993"/>
                    <a:pt x="70438" y="33766"/>
                  </a:cubicBezTo>
                  <a:cubicBezTo>
                    <a:pt x="71474" y="33635"/>
                    <a:pt x="72521" y="33528"/>
                    <a:pt x="73557" y="33362"/>
                  </a:cubicBezTo>
                  <a:cubicBezTo>
                    <a:pt x="76022" y="33004"/>
                    <a:pt x="78486" y="32742"/>
                    <a:pt x="80963" y="32457"/>
                  </a:cubicBezTo>
                  <a:cubicBezTo>
                    <a:pt x="82808" y="32230"/>
                    <a:pt x="84618" y="31921"/>
                    <a:pt x="86452" y="31683"/>
                  </a:cubicBezTo>
                  <a:cubicBezTo>
                    <a:pt x="88535" y="31397"/>
                    <a:pt x="90607" y="31123"/>
                    <a:pt x="92703" y="30909"/>
                  </a:cubicBezTo>
                  <a:cubicBezTo>
                    <a:pt x="94155" y="30766"/>
                    <a:pt x="95620" y="30575"/>
                    <a:pt x="97108" y="30492"/>
                  </a:cubicBezTo>
                  <a:cubicBezTo>
                    <a:pt x="98406" y="30421"/>
                    <a:pt x="99692" y="30290"/>
                    <a:pt x="100989" y="30254"/>
                  </a:cubicBezTo>
                  <a:cubicBezTo>
                    <a:pt x="103621" y="30194"/>
                    <a:pt x="106276" y="30063"/>
                    <a:pt x="108907" y="30052"/>
                  </a:cubicBezTo>
                  <a:cubicBezTo>
                    <a:pt x="111800" y="30052"/>
                    <a:pt x="114670" y="30266"/>
                    <a:pt x="117539" y="30480"/>
                  </a:cubicBezTo>
                  <a:lnTo>
                    <a:pt x="122897" y="30885"/>
                  </a:lnTo>
                  <a:cubicBezTo>
                    <a:pt x="124754" y="31016"/>
                    <a:pt x="126623" y="31147"/>
                    <a:pt x="128469" y="31314"/>
                  </a:cubicBezTo>
                  <a:cubicBezTo>
                    <a:pt x="131326" y="31576"/>
                    <a:pt x="134196" y="31849"/>
                    <a:pt x="137041" y="32195"/>
                  </a:cubicBezTo>
                  <a:cubicBezTo>
                    <a:pt x="139042" y="32433"/>
                    <a:pt x="141054" y="32695"/>
                    <a:pt x="143054" y="33028"/>
                  </a:cubicBezTo>
                  <a:cubicBezTo>
                    <a:pt x="144459" y="33242"/>
                    <a:pt x="145864" y="33481"/>
                    <a:pt x="147257" y="33719"/>
                  </a:cubicBezTo>
                  <a:cubicBezTo>
                    <a:pt x="149102" y="34040"/>
                    <a:pt x="150936" y="34421"/>
                    <a:pt x="152770" y="34826"/>
                  </a:cubicBezTo>
                  <a:cubicBezTo>
                    <a:pt x="156008" y="35540"/>
                    <a:pt x="159128" y="36493"/>
                    <a:pt x="162164" y="37612"/>
                  </a:cubicBezTo>
                  <a:cubicBezTo>
                    <a:pt x="164271" y="38398"/>
                    <a:pt x="166236" y="39362"/>
                    <a:pt x="168260" y="40255"/>
                  </a:cubicBezTo>
                  <a:cubicBezTo>
                    <a:pt x="171641" y="41732"/>
                    <a:pt x="175177" y="42934"/>
                    <a:pt x="178809" y="43994"/>
                  </a:cubicBezTo>
                  <a:cubicBezTo>
                    <a:pt x="181404" y="44756"/>
                    <a:pt x="183988" y="45482"/>
                    <a:pt x="186631" y="46137"/>
                  </a:cubicBezTo>
                  <a:cubicBezTo>
                    <a:pt x="188726" y="46673"/>
                    <a:pt x="190834" y="47149"/>
                    <a:pt x="192977" y="47554"/>
                  </a:cubicBezTo>
                  <a:cubicBezTo>
                    <a:pt x="194965" y="47923"/>
                    <a:pt x="196906" y="48363"/>
                    <a:pt x="198894" y="48709"/>
                  </a:cubicBezTo>
                  <a:cubicBezTo>
                    <a:pt x="201228" y="49113"/>
                    <a:pt x="203550" y="49494"/>
                    <a:pt x="205919" y="49792"/>
                  </a:cubicBezTo>
                  <a:cubicBezTo>
                    <a:pt x="208026" y="50066"/>
                    <a:pt x="210146" y="50328"/>
                    <a:pt x="212253" y="50626"/>
                  </a:cubicBezTo>
                  <a:cubicBezTo>
                    <a:pt x="212551" y="50673"/>
                    <a:pt x="212837" y="50709"/>
                    <a:pt x="213134" y="50721"/>
                  </a:cubicBezTo>
                  <a:lnTo>
                    <a:pt x="2131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2347041" y="2569358"/>
              <a:ext cx="32" cy="1564"/>
            </a:xfrm>
            <a:custGeom>
              <a:avLst/>
              <a:gdLst/>
              <a:ahLst/>
              <a:cxnLst/>
              <a:rect l="l" t="t" r="r" b="b"/>
              <a:pathLst>
                <a:path w="1" h="49" extrusionOk="0">
                  <a:moveTo>
                    <a:pt x="1" y="48"/>
                  </a:moveTo>
                  <a:lnTo>
                    <a:pt x="1" y="48"/>
                  </a:lnTo>
                  <a:lnTo>
                    <a:pt x="1" y="1"/>
                  </a:lnTo>
                  <a:close/>
                </a:path>
              </a:pathLst>
            </a:custGeom>
            <a:solidFill>
              <a:srgbClr val="EDB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100622" y="2583055"/>
              <a:ext cx="8043144" cy="2124999"/>
            </a:xfrm>
            <a:custGeom>
              <a:avLst/>
              <a:gdLst/>
              <a:ahLst/>
              <a:cxnLst/>
              <a:rect l="l" t="t" r="r" b="b"/>
              <a:pathLst>
                <a:path w="252235" h="66557" extrusionOk="0">
                  <a:moveTo>
                    <a:pt x="0" y="0"/>
                  </a:moveTo>
                  <a:cubicBezTo>
                    <a:pt x="143" y="239"/>
                    <a:pt x="369" y="274"/>
                    <a:pt x="560" y="286"/>
                  </a:cubicBezTo>
                  <a:cubicBezTo>
                    <a:pt x="2286" y="405"/>
                    <a:pt x="3929" y="834"/>
                    <a:pt x="5620" y="1072"/>
                  </a:cubicBezTo>
                  <a:cubicBezTo>
                    <a:pt x="7144" y="1286"/>
                    <a:pt x="8632" y="1608"/>
                    <a:pt x="10144" y="1846"/>
                  </a:cubicBezTo>
                  <a:cubicBezTo>
                    <a:pt x="11871" y="2120"/>
                    <a:pt x="13526" y="2560"/>
                    <a:pt x="15193" y="2965"/>
                  </a:cubicBezTo>
                  <a:cubicBezTo>
                    <a:pt x="17157" y="3441"/>
                    <a:pt x="19169" y="3858"/>
                    <a:pt x="21086" y="4453"/>
                  </a:cubicBezTo>
                  <a:cubicBezTo>
                    <a:pt x="26694" y="6192"/>
                    <a:pt x="32433" y="7739"/>
                    <a:pt x="37862" y="9823"/>
                  </a:cubicBezTo>
                  <a:cubicBezTo>
                    <a:pt x="40410" y="10799"/>
                    <a:pt x="42803" y="11942"/>
                    <a:pt x="45327" y="12942"/>
                  </a:cubicBezTo>
                  <a:cubicBezTo>
                    <a:pt x="48602" y="14216"/>
                    <a:pt x="51864" y="15514"/>
                    <a:pt x="55317" y="16526"/>
                  </a:cubicBezTo>
                  <a:cubicBezTo>
                    <a:pt x="58127" y="17348"/>
                    <a:pt x="61032" y="17967"/>
                    <a:pt x="64044" y="18336"/>
                  </a:cubicBezTo>
                  <a:cubicBezTo>
                    <a:pt x="67336" y="18737"/>
                    <a:pt x="70649" y="18887"/>
                    <a:pt x="73956" y="18887"/>
                  </a:cubicBezTo>
                  <a:cubicBezTo>
                    <a:pt x="74967" y="18887"/>
                    <a:pt x="75977" y="18873"/>
                    <a:pt x="76986" y="18848"/>
                  </a:cubicBezTo>
                  <a:cubicBezTo>
                    <a:pt x="79796" y="18777"/>
                    <a:pt x="82594" y="18574"/>
                    <a:pt x="85416" y="18372"/>
                  </a:cubicBezTo>
                  <a:cubicBezTo>
                    <a:pt x="88642" y="18134"/>
                    <a:pt x="91857" y="17895"/>
                    <a:pt x="95072" y="17586"/>
                  </a:cubicBezTo>
                  <a:cubicBezTo>
                    <a:pt x="98036" y="17300"/>
                    <a:pt x="101013" y="17074"/>
                    <a:pt x="103966" y="16752"/>
                  </a:cubicBezTo>
                  <a:cubicBezTo>
                    <a:pt x="106883" y="16419"/>
                    <a:pt x="109847" y="16276"/>
                    <a:pt x="112776" y="15990"/>
                  </a:cubicBezTo>
                  <a:cubicBezTo>
                    <a:pt x="115206" y="15757"/>
                    <a:pt x="117640" y="15678"/>
                    <a:pt x="120076" y="15678"/>
                  </a:cubicBezTo>
                  <a:cubicBezTo>
                    <a:pt x="121865" y="15678"/>
                    <a:pt x="123655" y="15721"/>
                    <a:pt x="125445" y="15776"/>
                  </a:cubicBezTo>
                  <a:cubicBezTo>
                    <a:pt x="127897" y="15860"/>
                    <a:pt x="130362" y="16062"/>
                    <a:pt x="132815" y="16241"/>
                  </a:cubicBezTo>
                  <a:cubicBezTo>
                    <a:pt x="134470" y="16360"/>
                    <a:pt x="136101" y="16491"/>
                    <a:pt x="137744" y="16669"/>
                  </a:cubicBezTo>
                  <a:cubicBezTo>
                    <a:pt x="139863" y="16895"/>
                    <a:pt x="141982" y="17181"/>
                    <a:pt x="144078" y="17526"/>
                  </a:cubicBezTo>
                  <a:cubicBezTo>
                    <a:pt x="146864" y="18003"/>
                    <a:pt x="149602" y="18562"/>
                    <a:pt x="152329" y="19205"/>
                  </a:cubicBezTo>
                  <a:cubicBezTo>
                    <a:pt x="156710" y="20241"/>
                    <a:pt x="161092" y="21289"/>
                    <a:pt x="165331" y="22670"/>
                  </a:cubicBezTo>
                  <a:cubicBezTo>
                    <a:pt x="168105" y="23575"/>
                    <a:pt x="170915" y="24408"/>
                    <a:pt x="173582" y="25504"/>
                  </a:cubicBezTo>
                  <a:cubicBezTo>
                    <a:pt x="177153" y="26956"/>
                    <a:pt x="180451" y="28718"/>
                    <a:pt x="183666" y="30564"/>
                  </a:cubicBezTo>
                  <a:cubicBezTo>
                    <a:pt x="185976" y="31885"/>
                    <a:pt x="188429" y="33016"/>
                    <a:pt x="190762" y="34278"/>
                  </a:cubicBezTo>
                  <a:cubicBezTo>
                    <a:pt x="191858" y="34862"/>
                    <a:pt x="192894" y="35505"/>
                    <a:pt x="193894" y="36183"/>
                  </a:cubicBezTo>
                  <a:cubicBezTo>
                    <a:pt x="196382" y="37910"/>
                    <a:pt x="199061" y="39458"/>
                    <a:pt x="201645" y="41101"/>
                  </a:cubicBezTo>
                  <a:cubicBezTo>
                    <a:pt x="206086" y="43875"/>
                    <a:pt x="210408" y="46756"/>
                    <a:pt x="214920" y="49459"/>
                  </a:cubicBezTo>
                  <a:cubicBezTo>
                    <a:pt x="221230" y="53269"/>
                    <a:pt x="227481" y="57150"/>
                    <a:pt x="234411" y="60341"/>
                  </a:cubicBezTo>
                  <a:cubicBezTo>
                    <a:pt x="237959" y="61996"/>
                    <a:pt x="241566" y="63603"/>
                    <a:pt x="245352" y="64925"/>
                  </a:cubicBezTo>
                  <a:cubicBezTo>
                    <a:pt x="247138" y="65544"/>
                    <a:pt x="249043" y="65949"/>
                    <a:pt x="250972" y="66282"/>
                  </a:cubicBezTo>
                  <a:cubicBezTo>
                    <a:pt x="251389" y="66354"/>
                    <a:pt x="251806" y="66473"/>
                    <a:pt x="252234" y="66556"/>
                  </a:cubicBezTo>
                  <a:lnTo>
                    <a:pt x="252234" y="25694"/>
                  </a:lnTo>
                  <a:cubicBezTo>
                    <a:pt x="250579" y="25563"/>
                    <a:pt x="248924" y="25337"/>
                    <a:pt x="247293" y="25111"/>
                  </a:cubicBezTo>
                  <a:cubicBezTo>
                    <a:pt x="245400" y="24861"/>
                    <a:pt x="243531" y="24611"/>
                    <a:pt x="241673" y="24337"/>
                  </a:cubicBezTo>
                  <a:cubicBezTo>
                    <a:pt x="239471" y="24015"/>
                    <a:pt x="237268" y="23646"/>
                    <a:pt x="235089" y="23206"/>
                  </a:cubicBezTo>
                  <a:cubicBezTo>
                    <a:pt x="233256" y="22848"/>
                    <a:pt x="231410" y="22491"/>
                    <a:pt x="229600" y="22098"/>
                  </a:cubicBezTo>
                  <a:cubicBezTo>
                    <a:pt x="227303" y="21575"/>
                    <a:pt x="225028" y="21039"/>
                    <a:pt x="222778" y="20443"/>
                  </a:cubicBezTo>
                  <a:cubicBezTo>
                    <a:pt x="220373" y="19800"/>
                    <a:pt x="217956" y="19134"/>
                    <a:pt x="215599" y="18372"/>
                  </a:cubicBezTo>
                  <a:cubicBezTo>
                    <a:pt x="211765" y="17145"/>
                    <a:pt x="208062" y="15788"/>
                    <a:pt x="204526" y="14133"/>
                  </a:cubicBezTo>
                  <a:cubicBezTo>
                    <a:pt x="200537" y="12252"/>
                    <a:pt x="196263" y="10871"/>
                    <a:pt x="191751" y="9871"/>
                  </a:cubicBezTo>
                  <a:cubicBezTo>
                    <a:pt x="188714" y="9192"/>
                    <a:pt x="185666" y="8573"/>
                    <a:pt x="182559" y="8120"/>
                  </a:cubicBezTo>
                  <a:cubicBezTo>
                    <a:pt x="178761" y="7549"/>
                    <a:pt x="174951" y="7049"/>
                    <a:pt x="171105" y="6668"/>
                  </a:cubicBezTo>
                  <a:cubicBezTo>
                    <a:pt x="167998" y="6370"/>
                    <a:pt x="164890" y="6132"/>
                    <a:pt x="161782" y="5870"/>
                  </a:cubicBezTo>
                  <a:cubicBezTo>
                    <a:pt x="159723" y="5692"/>
                    <a:pt x="157651" y="5501"/>
                    <a:pt x="155567" y="5418"/>
                  </a:cubicBezTo>
                  <a:cubicBezTo>
                    <a:pt x="153817" y="5346"/>
                    <a:pt x="152067" y="5144"/>
                    <a:pt x="150305" y="5108"/>
                  </a:cubicBezTo>
                  <a:cubicBezTo>
                    <a:pt x="149352" y="5093"/>
                    <a:pt x="148399" y="5084"/>
                    <a:pt x="147446" y="5084"/>
                  </a:cubicBezTo>
                  <a:cubicBezTo>
                    <a:pt x="144768" y="5084"/>
                    <a:pt x="142092" y="5149"/>
                    <a:pt x="139423" y="5299"/>
                  </a:cubicBezTo>
                  <a:cubicBezTo>
                    <a:pt x="136613" y="5465"/>
                    <a:pt x="133827" y="5692"/>
                    <a:pt x="131029" y="6013"/>
                  </a:cubicBezTo>
                  <a:cubicBezTo>
                    <a:pt x="127826" y="6370"/>
                    <a:pt x="124659" y="6882"/>
                    <a:pt x="121468" y="7311"/>
                  </a:cubicBezTo>
                  <a:cubicBezTo>
                    <a:pt x="119384" y="7597"/>
                    <a:pt x="117289" y="7763"/>
                    <a:pt x="115217" y="8037"/>
                  </a:cubicBezTo>
                  <a:cubicBezTo>
                    <a:pt x="112383" y="8430"/>
                    <a:pt x="109538" y="8775"/>
                    <a:pt x="106704" y="9204"/>
                  </a:cubicBezTo>
                  <a:cubicBezTo>
                    <a:pt x="102918" y="9787"/>
                    <a:pt x="99179" y="10537"/>
                    <a:pt x="95358" y="10978"/>
                  </a:cubicBezTo>
                  <a:cubicBezTo>
                    <a:pt x="93274" y="11216"/>
                    <a:pt x="91214" y="11597"/>
                    <a:pt x="89119" y="11776"/>
                  </a:cubicBezTo>
                  <a:cubicBezTo>
                    <a:pt x="87153" y="11952"/>
                    <a:pt x="85183" y="12064"/>
                    <a:pt x="83211" y="12064"/>
                  </a:cubicBezTo>
                  <a:cubicBezTo>
                    <a:pt x="82125" y="12064"/>
                    <a:pt x="81038" y="12030"/>
                    <a:pt x="79951" y="11954"/>
                  </a:cubicBezTo>
                  <a:cubicBezTo>
                    <a:pt x="75057" y="11633"/>
                    <a:pt x="70354" y="10680"/>
                    <a:pt x="65723" y="9430"/>
                  </a:cubicBezTo>
                  <a:cubicBezTo>
                    <a:pt x="61151" y="8192"/>
                    <a:pt x="56686" y="6775"/>
                    <a:pt x="52209" y="5394"/>
                  </a:cubicBezTo>
                  <a:cubicBezTo>
                    <a:pt x="48661" y="4287"/>
                    <a:pt x="45232" y="3025"/>
                    <a:pt x="41994" y="1453"/>
                  </a:cubicBezTo>
                  <a:cubicBezTo>
                    <a:pt x="40090" y="523"/>
                    <a:pt x="37960" y="15"/>
                    <a:pt x="35699" y="15"/>
                  </a:cubicBezTo>
                  <a:cubicBezTo>
                    <a:pt x="35528" y="15"/>
                    <a:pt x="35356" y="18"/>
                    <a:pt x="35183" y="24"/>
                  </a:cubicBezTo>
                  <a:cubicBezTo>
                    <a:pt x="32828" y="97"/>
                    <a:pt x="30472" y="121"/>
                    <a:pt x="28115" y="121"/>
                  </a:cubicBezTo>
                  <a:cubicBezTo>
                    <a:pt x="23480" y="121"/>
                    <a:pt x="18844" y="28"/>
                    <a:pt x="14215" y="28"/>
                  </a:cubicBezTo>
                  <a:cubicBezTo>
                    <a:pt x="13454" y="28"/>
                    <a:pt x="12692" y="30"/>
                    <a:pt x="11930" y="36"/>
                  </a:cubicBezTo>
                  <a:cubicBezTo>
                    <a:pt x="11086" y="42"/>
                    <a:pt x="10242" y="44"/>
                    <a:pt x="9399" y="44"/>
                  </a:cubicBezTo>
                  <a:cubicBezTo>
                    <a:pt x="6611" y="44"/>
                    <a:pt x="3824" y="19"/>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104800" y="434909"/>
              <a:ext cx="8038584" cy="2120178"/>
            </a:xfrm>
            <a:custGeom>
              <a:avLst/>
              <a:gdLst/>
              <a:ahLst/>
              <a:cxnLst/>
              <a:rect l="l" t="t" r="r" b="b"/>
              <a:pathLst>
                <a:path w="252092" h="66406" extrusionOk="0">
                  <a:moveTo>
                    <a:pt x="252091" y="0"/>
                  </a:moveTo>
                  <a:cubicBezTo>
                    <a:pt x="251520" y="119"/>
                    <a:pt x="250925" y="179"/>
                    <a:pt x="250365" y="286"/>
                  </a:cubicBezTo>
                  <a:cubicBezTo>
                    <a:pt x="246924" y="881"/>
                    <a:pt x="243817" y="2001"/>
                    <a:pt x="240769" y="3263"/>
                  </a:cubicBezTo>
                  <a:cubicBezTo>
                    <a:pt x="234851" y="5715"/>
                    <a:pt x="229196" y="8454"/>
                    <a:pt x="223897" y="11585"/>
                  </a:cubicBezTo>
                  <a:cubicBezTo>
                    <a:pt x="218540" y="14740"/>
                    <a:pt x="213182" y="17907"/>
                    <a:pt x="208050" y="21277"/>
                  </a:cubicBezTo>
                  <a:cubicBezTo>
                    <a:pt x="203919" y="23979"/>
                    <a:pt x="199585" y="26492"/>
                    <a:pt x="195430" y="29206"/>
                  </a:cubicBezTo>
                  <a:cubicBezTo>
                    <a:pt x="192727" y="30968"/>
                    <a:pt x="189929" y="32623"/>
                    <a:pt x="186917" y="34100"/>
                  </a:cubicBezTo>
                  <a:cubicBezTo>
                    <a:pt x="184416" y="35314"/>
                    <a:pt x="182130" y="36767"/>
                    <a:pt x="179689" y="38041"/>
                  </a:cubicBezTo>
                  <a:cubicBezTo>
                    <a:pt x="175653" y="40172"/>
                    <a:pt x="171331" y="41910"/>
                    <a:pt x="166771" y="43315"/>
                  </a:cubicBezTo>
                  <a:cubicBezTo>
                    <a:pt x="163640" y="44268"/>
                    <a:pt x="160544" y="45244"/>
                    <a:pt x="157341" y="46042"/>
                  </a:cubicBezTo>
                  <a:cubicBezTo>
                    <a:pt x="154043" y="46839"/>
                    <a:pt x="150757" y="47685"/>
                    <a:pt x="147388" y="48340"/>
                  </a:cubicBezTo>
                  <a:cubicBezTo>
                    <a:pt x="144292" y="48935"/>
                    <a:pt x="141173" y="49435"/>
                    <a:pt x="137982" y="49756"/>
                  </a:cubicBezTo>
                  <a:cubicBezTo>
                    <a:pt x="134065" y="50161"/>
                    <a:pt x="130159" y="50471"/>
                    <a:pt x="126230" y="50638"/>
                  </a:cubicBezTo>
                  <a:cubicBezTo>
                    <a:pt x="124290" y="50725"/>
                    <a:pt x="122349" y="50773"/>
                    <a:pt x="120405" y="50773"/>
                  </a:cubicBezTo>
                  <a:cubicBezTo>
                    <a:pt x="118652" y="50773"/>
                    <a:pt x="116895" y="50734"/>
                    <a:pt x="115134" y="50649"/>
                  </a:cubicBezTo>
                  <a:cubicBezTo>
                    <a:pt x="112991" y="50542"/>
                    <a:pt x="110871" y="50328"/>
                    <a:pt x="108740" y="50149"/>
                  </a:cubicBezTo>
                  <a:cubicBezTo>
                    <a:pt x="106918" y="49995"/>
                    <a:pt x="105109" y="49816"/>
                    <a:pt x="103287" y="49649"/>
                  </a:cubicBezTo>
                  <a:cubicBezTo>
                    <a:pt x="101942" y="49518"/>
                    <a:pt x="100572" y="49387"/>
                    <a:pt x="99215" y="49268"/>
                  </a:cubicBezTo>
                  <a:cubicBezTo>
                    <a:pt x="96310" y="49030"/>
                    <a:pt x="93429" y="48721"/>
                    <a:pt x="90524" y="48459"/>
                  </a:cubicBezTo>
                  <a:cubicBezTo>
                    <a:pt x="88559" y="48292"/>
                    <a:pt x="86594" y="48221"/>
                    <a:pt x="84642" y="48042"/>
                  </a:cubicBezTo>
                  <a:cubicBezTo>
                    <a:pt x="81284" y="47732"/>
                    <a:pt x="77903" y="47685"/>
                    <a:pt x="74522" y="47661"/>
                  </a:cubicBezTo>
                  <a:cubicBezTo>
                    <a:pt x="73933" y="47655"/>
                    <a:pt x="73344" y="47651"/>
                    <a:pt x="72756" y="47651"/>
                  </a:cubicBezTo>
                  <a:cubicBezTo>
                    <a:pt x="69788" y="47651"/>
                    <a:pt x="66829" y="47744"/>
                    <a:pt x="63877" y="48101"/>
                  </a:cubicBezTo>
                  <a:cubicBezTo>
                    <a:pt x="61877" y="48352"/>
                    <a:pt x="59913" y="48768"/>
                    <a:pt x="57960" y="49221"/>
                  </a:cubicBezTo>
                  <a:cubicBezTo>
                    <a:pt x="53209" y="50316"/>
                    <a:pt x="48792" y="52019"/>
                    <a:pt x="44518" y="53852"/>
                  </a:cubicBezTo>
                  <a:cubicBezTo>
                    <a:pt x="40303" y="55662"/>
                    <a:pt x="35981" y="57257"/>
                    <a:pt x="31600" y="58805"/>
                  </a:cubicBezTo>
                  <a:cubicBezTo>
                    <a:pt x="29730" y="59460"/>
                    <a:pt x="27766" y="59948"/>
                    <a:pt x="25825" y="60520"/>
                  </a:cubicBezTo>
                  <a:cubicBezTo>
                    <a:pt x="24325" y="60960"/>
                    <a:pt x="22837" y="61413"/>
                    <a:pt x="21348" y="61877"/>
                  </a:cubicBezTo>
                  <a:cubicBezTo>
                    <a:pt x="19431" y="62484"/>
                    <a:pt x="17431" y="62889"/>
                    <a:pt x="15467" y="63377"/>
                  </a:cubicBezTo>
                  <a:cubicBezTo>
                    <a:pt x="13835" y="63782"/>
                    <a:pt x="12204" y="64223"/>
                    <a:pt x="10525" y="64508"/>
                  </a:cubicBezTo>
                  <a:cubicBezTo>
                    <a:pt x="8870" y="64794"/>
                    <a:pt x="7239" y="65044"/>
                    <a:pt x="5596" y="65354"/>
                  </a:cubicBezTo>
                  <a:cubicBezTo>
                    <a:pt x="3667" y="65711"/>
                    <a:pt x="1691" y="65937"/>
                    <a:pt x="0" y="66318"/>
                  </a:cubicBezTo>
                  <a:lnTo>
                    <a:pt x="24384" y="66318"/>
                  </a:lnTo>
                  <a:cubicBezTo>
                    <a:pt x="27480" y="66318"/>
                    <a:pt x="30587" y="66342"/>
                    <a:pt x="33683" y="66354"/>
                  </a:cubicBezTo>
                  <a:cubicBezTo>
                    <a:pt x="34384" y="66354"/>
                    <a:pt x="35084" y="66405"/>
                    <a:pt x="35789" y="66405"/>
                  </a:cubicBezTo>
                  <a:cubicBezTo>
                    <a:pt x="36102" y="66405"/>
                    <a:pt x="36416" y="66395"/>
                    <a:pt x="36731" y="66366"/>
                  </a:cubicBezTo>
                  <a:cubicBezTo>
                    <a:pt x="38731" y="66187"/>
                    <a:pt x="40577" y="65699"/>
                    <a:pt x="42232" y="64877"/>
                  </a:cubicBezTo>
                  <a:cubicBezTo>
                    <a:pt x="45816" y="63091"/>
                    <a:pt x="49745" y="61817"/>
                    <a:pt x="53686" y="60579"/>
                  </a:cubicBezTo>
                  <a:cubicBezTo>
                    <a:pt x="56722" y="59627"/>
                    <a:pt x="59770" y="58674"/>
                    <a:pt x="62853" y="57793"/>
                  </a:cubicBezTo>
                  <a:cubicBezTo>
                    <a:pt x="66175" y="56841"/>
                    <a:pt x="69521" y="55995"/>
                    <a:pt x="72974" y="55352"/>
                  </a:cubicBezTo>
                  <a:cubicBezTo>
                    <a:pt x="76463" y="54700"/>
                    <a:pt x="79967" y="54415"/>
                    <a:pt x="83516" y="54415"/>
                  </a:cubicBezTo>
                  <a:cubicBezTo>
                    <a:pt x="84436" y="54415"/>
                    <a:pt x="85359" y="54435"/>
                    <a:pt x="86285" y="54471"/>
                  </a:cubicBezTo>
                  <a:cubicBezTo>
                    <a:pt x="88071" y="54555"/>
                    <a:pt x="89833" y="54769"/>
                    <a:pt x="91607" y="55007"/>
                  </a:cubicBezTo>
                  <a:cubicBezTo>
                    <a:pt x="93548" y="55281"/>
                    <a:pt x="95488" y="55507"/>
                    <a:pt x="97429" y="55769"/>
                  </a:cubicBezTo>
                  <a:cubicBezTo>
                    <a:pt x="99048" y="56007"/>
                    <a:pt x="100656" y="56281"/>
                    <a:pt x="102275" y="56543"/>
                  </a:cubicBezTo>
                  <a:cubicBezTo>
                    <a:pt x="103966" y="56829"/>
                    <a:pt x="105633" y="57138"/>
                    <a:pt x="107323" y="57365"/>
                  </a:cubicBezTo>
                  <a:cubicBezTo>
                    <a:pt x="109335" y="57626"/>
                    <a:pt x="111324" y="57924"/>
                    <a:pt x="113336" y="58198"/>
                  </a:cubicBezTo>
                  <a:cubicBezTo>
                    <a:pt x="115372" y="58460"/>
                    <a:pt x="117432" y="58698"/>
                    <a:pt x="119480" y="58936"/>
                  </a:cubicBezTo>
                  <a:cubicBezTo>
                    <a:pt x="121539" y="59174"/>
                    <a:pt x="123575" y="59448"/>
                    <a:pt x="125599" y="59770"/>
                  </a:cubicBezTo>
                  <a:cubicBezTo>
                    <a:pt x="126528" y="59924"/>
                    <a:pt x="127457" y="60091"/>
                    <a:pt x="128397" y="60174"/>
                  </a:cubicBezTo>
                  <a:cubicBezTo>
                    <a:pt x="131672" y="60532"/>
                    <a:pt x="134934" y="60936"/>
                    <a:pt x="138232" y="61127"/>
                  </a:cubicBezTo>
                  <a:cubicBezTo>
                    <a:pt x="140613" y="61258"/>
                    <a:pt x="143006" y="61282"/>
                    <a:pt x="145411" y="61377"/>
                  </a:cubicBezTo>
                  <a:cubicBezTo>
                    <a:pt x="146056" y="61403"/>
                    <a:pt x="146699" y="61415"/>
                    <a:pt x="147341" y="61415"/>
                  </a:cubicBezTo>
                  <a:cubicBezTo>
                    <a:pt x="150495" y="61415"/>
                    <a:pt x="153626" y="61136"/>
                    <a:pt x="156782" y="60948"/>
                  </a:cubicBezTo>
                  <a:cubicBezTo>
                    <a:pt x="160139" y="60746"/>
                    <a:pt x="163509" y="60448"/>
                    <a:pt x="166855" y="60174"/>
                  </a:cubicBezTo>
                  <a:cubicBezTo>
                    <a:pt x="169545" y="59972"/>
                    <a:pt x="172224" y="59698"/>
                    <a:pt x="174903" y="59377"/>
                  </a:cubicBezTo>
                  <a:cubicBezTo>
                    <a:pt x="176891" y="59139"/>
                    <a:pt x="178856" y="58853"/>
                    <a:pt x="180832" y="58603"/>
                  </a:cubicBezTo>
                  <a:cubicBezTo>
                    <a:pt x="182452" y="58388"/>
                    <a:pt x="184059" y="58079"/>
                    <a:pt x="185666" y="57793"/>
                  </a:cubicBezTo>
                  <a:cubicBezTo>
                    <a:pt x="187452" y="57484"/>
                    <a:pt x="189214" y="57115"/>
                    <a:pt x="190965" y="56734"/>
                  </a:cubicBezTo>
                  <a:cubicBezTo>
                    <a:pt x="193608" y="56186"/>
                    <a:pt x="196144" y="55424"/>
                    <a:pt x="198656" y="54626"/>
                  </a:cubicBezTo>
                  <a:cubicBezTo>
                    <a:pt x="201871" y="53602"/>
                    <a:pt x="204716" y="52090"/>
                    <a:pt x="207752" y="50840"/>
                  </a:cubicBezTo>
                  <a:cubicBezTo>
                    <a:pt x="211324" y="49375"/>
                    <a:pt x="215027" y="48137"/>
                    <a:pt x="218849" y="47078"/>
                  </a:cubicBezTo>
                  <a:cubicBezTo>
                    <a:pt x="220968" y="46494"/>
                    <a:pt x="223064" y="45923"/>
                    <a:pt x="225183" y="45363"/>
                  </a:cubicBezTo>
                  <a:cubicBezTo>
                    <a:pt x="226874" y="44923"/>
                    <a:pt x="228588" y="44565"/>
                    <a:pt x="230315" y="44196"/>
                  </a:cubicBezTo>
                  <a:cubicBezTo>
                    <a:pt x="232065" y="43815"/>
                    <a:pt x="233827" y="43434"/>
                    <a:pt x="235601" y="43125"/>
                  </a:cubicBezTo>
                  <a:cubicBezTo>
                    <a:pt x="237232" y="42839"/>
                    <a:pt x="238887" y="42541"/>
                    <a:pt x="240518" y="42267"/>
                  </a:cubicBezTo>
                  <a:cubicBezTo>
                    <a:pt x="242340" y="41970"/>
                    <a:pt x="244186" y="41720"/>
                    <a:pt x="245995" y="41434"/>
                  </a:cubicBezTo>
                  <a:cubicBezTo>
                    <a:pt x="246865" y="41303"/>
                    <a:pt x="247746" y="41220"/>
                    <a:pt x="248603" y="41124"/>
                  </a:cubicBezTo>
                  <a:cubicBezTo>
                    <a:pt x="249770" y="41005"/>
                    <a:pt x="250913" y="40767"/>
                    <a:pt x="252091" y="40696"/>
                  </a:cubicBezTo>
                  <a:lnTo>
                    <a:pt x="2520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875" y="2785667"/>
              <a:ext cx="6674086" cy="2357239"/>
            </a:xfrm>
            <a:custGeom>
              <a:avLst/>
              <a:gdLst/>
              <a:ahLst/>
              <a:cxnLst/>
              <a:rect l="l" t="t" r="r" b="b"/>
              <a:pathLst>
                <a:path w="209301" h="73831" extrusionOk="0">
                  <a:moveTo>
                    <a:pt x="1" y="0"/>
                  </a:moveTo>
                  <a:lnTo>
                    <a:pt x="1" y="6799"/>
                  </a:lnTo>
                  <a:cubicBezTo>
                    <a:pt x="1132" y="7192"/>
                    <a:pt x="2227" y="7656"/>
                    <a:pt x="3323" y="8061"/>
                  </a:cubicBezTo>
                  <a:cubicBezTo>
                    <a:pt x="6716" y="9383"/>
                    <a:pt x="10097" y="10716"/>
                    <a:pt x="13074" y="12562"/>
                  </a:cubicBezTo>
                  <a:cubicBezTo>
                    <a:pt x="14919" y="13693"/>
                    <a:pt x="16705" y="14895"/>
                    <a:pt x="18515" y="16062"/>
                  </a:cubicBezTo>
                  <a:cubicBezTo>
                    <a:pt x="20837" y="17550"/>
                    <a:pt x="23158" y="19039"/>
                    <a:pt x="25504" y="20527"/>
                  </a:cubicBezTo>
                  <a:cubicBezTo>
                    <a:pt x="28492" y="22432"/>
                    <a:pt x="31183" y="24563"/>
                    <a:pt x="33600" y="26897"/>
                  </a:cubicBezTo>
                  <a:cubicBezTo>
                    <a:pt x="37184" y="30361"/>
                    <a:pt x="41042" y="33671"/>
                    <a:pt x="44994" y="36898"/>
                  </a:cubicBezTo>
                  <a:cubicBezTo>
                    <a:pt x="47483" y="38922"/>
                    <a:pt x="49674" y="41136"/>
                    <a:pt x="51817" y="43375"/>
                  </a:cubicBezTo>
                  <a:cubicBezTo>
                    <a:pt x="54948" y="46673"/>
                    <a:pt x="58758" y="49471"/>
                    <a:pt x="62711" y="52209"/>
                  </a:cubicBezTo>
                  <a:cubicBezTo>
                    <a:pt x="68545" y="56257"/>
                    <a:pt x="75105" y="59460"/>
                    <a:pt x="82178" y="62091"/>
                  </a:cubicBezTo>
                  <a:cubicBezTo>
                    <a:pt x="85190" y="63222"/>
                    <a:pt x="88369" y="64056"/>
                    <a:pt x="91595" y="64806"/>
                  </a:cubicBezTo>
                  <a:cubicBezTo>
                    <a:pt x="93941" y="65342"/>
                    <a:pt x="96310" y="65830"/>
                    <a:pt x="98703" y="66259"/>
                  </a:cubicBezTo>
                  <a:cubicBezTo>
                    <a:pt x="101263" y="66723"/>
                    <a:pt x="103859" y="67128"/>
                    <a:pt x="106478" y="67342"/>
                  </a:cubicBezTo>
                  <a:cubicBezTo>
                    <a:pt x="107621" y="67449"/>
                    <a:pt x="108788" y="67568"/>
                    <a:pt x="109931" y="67675"/>
                  </a:cubicBezTo>
                  <a:cubicBezTo>
                    <a:pt x="110709" y="67743"/>
                    <a:pt x="111484" y="67768"/>
                    <a:pt x="112258" y="67768"/>
                  </a:cubicBezTo>
                  <a:cubicBezTo>
                    <a:pt x="113806" y="67768"/>
                    <a:pt x="115348" y="67667"/>
                    <a:pt x="116896" y="67604"/>
                  </a:cubicBezTo>
                  <a:cubicBezTo>
                    <a:pt x="118027" y="67556"/>
                    <a:pt x="119123" y="67378"/>
                    <a:pt x="120230" y="67247"/>
                  </a:cubicBezTo>
                  <a:cubicBezTo>
                    <a:pt x="123040" y="66878"/>
                    <a:pt x="125850" y="66568"/>
                    <a:pt x="128636" y="66092"/>
                  </a:cubicBezTo>
                  <a:cubicBezTo>
                    <a:pt x="131446" y="65616"/>
                    <a:pt x="134279" y="65199"/>
                    <a:pt x="137101" y="64794"/>
                  </a:cubicBezTo>
                  <a:cubicBezTo>
                    <a:pt x="140581" y="64299"/>
                    <a:pt x="144094" y="64047"/>
                    <a:pt x="147621" y="64047"/>
                  </a:cubicBezTo>
                  <a:cubicBezTo>
                    <a:pt x="148848" y="64047"/>
                    <a:pt x="150076" y="64078"/>
                    <a:pt x="151305" y="64139"/>
                  </a:cubicBezTo>
                  <a:cubicBezTo>
                    <a:pt x="153317" y="64246"/>
                    <a:pt x="155270" y="64592"/>
                    <a:pt x="157139" y="65151"/>
                  </a:cubicBezTo>
                  <a:cubicBezTo>
                    <a:pt x="159818" y="65949"/>
                    <a:pt x="162497" y="66699"/>
                    <a:pt x="165152" y="67556"/>
                  </a:cubicBezTo>
                  <a:cubicBezTo>
                    <a:pt x="169212" y="68830"/>
                    <a:pt x="173046" y="70414"/>
                    <a:pt x="176701" y="72236"/>
                  </a:cubicBezTo>
                  <a:cubicBezTo>
                    <a:pt x="177749" y="72759"/>
                    <a:pt x="178809" y="73283"/>
                    <a:pt x="179821" y="73831"/>
                  </a:cubicBezTo>
                  <a:lnTo>
                    <a:pt x="209301" y="73831"/>
                  </a:lnTo>
                  <a:cubicBezTo>
                    <a:pt x="208372" y="73009"/>
                    <a:pt x="207396" y="72259"/>
                    <a:pt x="206384" y="71497"/>
                  </a:cubicBezTo>
                  <a:cubicBezTo>
                    <a:pt x="200954" y="67497"/>
                    <a:pt x="195001" y="64068"/>
                    <a:pt x="188405" y="61318"/>
                  </a:cubicBezTo>
                  <a:cubicBezTo>
                    <a:pt x="184095" y="59520"/>
                    <a:pt x="179642" y="57900"/>
                    <a:pt x="175058" y="56507"/>
                  </a:cubicBezTo>
                  <a:cubicBezTo>
                    <a:pt x="173082" y="55912"/>
                    <a:pt x="171010" y="55483"/>
                    <a:pt x="168938" y="55067"/>
                  </a:cubicBezTo>
                  <a:cubicBezTo>
                    <a:pt x="166688" y="54626"/>
                    <a:pt x="164426" y="54245"/>
                    <a:pt x="162152" y="53924"/>
                  </a:cubicBezTo>
                  <a:cubicBezTo>
                    <a:pt x="159068" y="53471"/>
                    <a:pt x="155961" y="53257"/>
                    <a:pt x="152817" y="53197"/>
                  </a:cubicBezTo>
                  <a:cubicBezTo>
                    <a:pt x="152139" y="53187"/>
                    <a:pt x="151461" y="53181"/>
                    <a:pt x="150783" y="53181"/>
                  </a:cubicBezTo>
                  <a:cubicBezTo>
                    <a:pt x="147762" y="53181"/>
                    <a:pt x="144749" y="53294"/>
                    <a:pt x="141745" y="53567"/>
                  </a:cubicBezTo>
                  <a:cubicBezTo>
                    <a:pt x="140244" y="53698"/>
                    <a:pt x="138756" y="53888"/>
                    <a:pt x="137256" y="54055"/>
                  </a:cubicBezTo>
                  <a:cubicBezTo>
                    <a:pt x="136065" y="54186"/>
                    <a:pt x="134887" y="54305"/>
                    <a:pt x="133696" y="54412"/>
                  </a:cubicBezTo>
                  <a:cubicBezTo>
                    <a:pt x="130030" y="54738"/>
                    <a:pt x="126356" y="54995"/>
                    <a:pt x="122668" y="54995"/>
                  </a:cubicBezTo>
                  <a:cubicBezTo>
                    <a:pt x="121781" y="54995"/>
                    <a:pt x="120893" y="54980"/>
                    <a:pt x="120004" y="54948"/>
                  </a:cubicBezTo>
                  <a:cubicBezTo>
                    <a:pt x="117265" y="54841"/>
                    <a:pt x="114539" y="54579"/>
                    <a:pt x="111824" y="54281"/>
                  </a:cubicBezTo>
                  <a:cubicBezTo>
                    <a:pt x="109824" y="54067"/>
                    <a:pt x="107859" y="53805"/>
                    <a:pt x="105895" y="53495"/>
                  </a:cubicBezTo>
                  <a:cubicBezTo>
                    <a:pt x="104180" y="53209"/>
                    <a:pt x="102478" y="52900"/>
                    <a:pt x="100811" y="52495"/>
                  </a:cubicBezTo>
                  <a:cubicBezTo>
                    <a:pt x="98573" y="51959"/>
                    <a:pt x="96346" y="51388"/>
                    <a:pt x="94167" y="50721"/>
                  </a:cubicBezTo>
                  <a:cubicBezTo>
                    <a:pt x="91000" y="49745"/>
                    <a:pt x="88071" y="48471"/>
                    <a:pt x="85345" y="46923"/>
                  </a:cubicBezTo>
                  <a:cubicBezTo>
                    <a:pt x="82392" y="45256"/>
                    <a:pt x="79344" y="43708"/>
                    <a:pt x="76558" y="41898"/>
                  </a:cubicBezTo>
                  <a:cubicBezTo>
                    <a:pt x="73034" y="39601"/>
                    <a:pt x="69855" y="37041"/>
                    <a:pt x="67331" y="34064"/>
                  </a:cubicBezTo>
                  <a:cubicBezTo>
                    <a:pt x="63794" y="29873"/>
                    <a:pt x="59853" y="25932"/>
                    <a:pt x="55293" y="22325"/>
                  </a:cubicBezTo>
                  <a:cubicBezTo>
                    <a:pt x="53793" y="21134"/>
                    <a:pt x="52424" y="19860"/>
                    <a:pt x="51126" y="18527"/>
                  </a:cubicBezTo>
                  <a:cubicBezTo>
                    <a:pt x="48138" y="15455"/>
                    <a:pt x="44340" y="13050"/>
                    <a:pt x="40160" y="10990"/>
                  </a:cubicBezTo>
                  <a:cubicBezTo>
                    <a:pt x="36910" y="9359"/>
                    <a:pt x="33600" y="7847"/>
                    <a:pt x="30040" y="6620"/>
                  </a:cubicBezTo>
                  <a:cubicBezTo>
                    <a:pt x="27742" y="5834"/>
                    <a:pt x="25385" y="5168"/>
                    <a:pt x="23004" y="4537"/>
                  </a:cubicBezTo>
                  <a:cubicBezTo>
                    <a:pt x="21075" y="4037"/>
                    <a:pt x="19158" y="3525"/>
                    <a:pt x="17241" y="3048"/>
                  </a:cubicBezTo>
                  <a:cubicBezTo>
                    <a:pt x="14931" y="2489"/>
                    <a:pt x="12621" y="1953"/>
                    <a:pt x="10228" y="1608"/>
                  </a:cubicBezTo>
                  <a:cubicBezTo>
                    <a:pt x="7775" y="1263"/>
                    <a:pt x="5347" y="846"/>
                    <a:pt x="2906" y="465"/>
                  </a:cubicBezTo>
                  <a:cubicBezTo>
                    <a:pt x="1989" y="310"/>
                    <a:pt x="1048" y="167"/>
                    <a:pt x="120" y="24"/>
                  </a:cubicBezTo>
                  <a:cubicBezTo>
                    <a:pt x="84" y="24"/>
                    <a:pt x="36" y="1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109" y="3031605"/>
              <a:ext cx="5675975" cy="2110567"/>
            </a:xfrm>
            <a:custGeom>
              <a:avLst/>
              <a:gdLst/>
              <a:ahLst/>
              <a:cxnLst/>
              <a:rect l="l" t="t" r="r" b="b"/>
              <a:pathLst>
                <a:path w="178000" h="66105" extrusionOk="0">
                  <a:moveTo>
                    <a:pt x="1" y="1"/>
                  </a:moveTo>
                  <a:lnTo>
                    <a:pt x="1" y="10323"/>
                  </a:lnTo>
                  <a:cubicBezTo>
                    <a:pt x="1715" y="10955"/>
                    <a:pt x="3335" y="11728"/>
                    <a:pt x="4871" y="12609"/>
                  </a:cubicBezTo>
                  <a:cubicBezTo>
                    <a:pt x="6895" y="13764"/>
                    <a:pt x="8871" y="14931"/>
                    <a:pt x="10883" y="16074"/>
                  </a:cubicBezTo>
                  <a:cubicBezTo>
                    <a:pt x="13145" y="17360"/>
                    <a:pt x="14931" y="18991"/>
                    <a:pt x="16872" y="20527"/>
                  </a:cubicBezTo>
                  <a:cubicBezTo>
                    <a:pt x="21075" y="23837"/>
                    <a:pt x="24016" y="27730"/>
                    <a:pt x="26564" y="31826"/>
                  </a:cubicBezTo>
                  <a:cubicBezTo>
                    <a:pt x="28219" y="34493"/>
                    <a:pt x="30017" y="37112"/>
                    <a:pt x="31493" y="39827"/>
                  </a:cubicBezTo>
                  <a:cubicBezTo>
                    <a:pt x="32612" y="41899"/>
                    <a:pt x="33957" y="43875"/>
                    <a:pt x="35624" y="45721"/>
                  </a:cubicBezTo>
                  <a:cubicBezTo>
                    <a:pt x="36994" y="47245"/>
                    <a:pt x="38387" y="48733"/>
                    <a:pt x="39732" y="50245"/>
                  </a:cubicBezTo>
                  <a:cubicBezTo>
                    <a:pt x="43756" y="54710"/>
                    <a:pt x="48936" y="58246"/>
                    <a:pt x="54960" y="61056"/>
                  </a:cubicBezTo>
                  <a:cubicBezTo>
                    <a:pt x="58711" y="62806"/>
                    <a:pt x="62711" y="64235"/>
                    <a:pt x="66723" y="65652"/>
                  </a:cubicBezTo>
                  <a:cubicBezTo>
                    <a:pt x="67164" y="65806"/>
                    <a:pt x="67593" y="65949"/>
                    <a:pt x="68045" y="66104"/>
                  </a:cubicBezTo>
                  <a:lnTo>
                    <a:pt x="177999" y="66104"/>
                  </a:lnTo>
                  <a:cubicBezTo>
                    <a:pt x="177940" y="66068"/>
                    <a:pt x="177868" y="66045"/>
                    <a:pt x="177809" y="65997"/>
                  </a:cubicBezTo>
                  <a:cubicBezTo>
                    <a:pt x="173499" y="63771"/>
                    <a:pt x="168962" y="61830"/>
                    <a:pt x="164117" y="60330"/>
                  </a:cubicBezTo>
                  <a:cubicBezTo>
                    <a:pt x="161152" y="59425"/>
                    <a:pt x="158199" y="58496"/>
                    <a:pt x="155163" y="57770"/>
                  </a:cubicBezTo>
                  <a:cubicBezTo>
                    <a:pt x="153139" y="57270"/>
                    <a:pt x="151020" y="57186"/>
                    <a:pt x="148900" y="57127"/>
                  </a:cubicBezTo>
                  <a:cubicBezTo>
                    <a:pt x="148344" y="57110"/>
                    <a:pt x="147788" y="57102"/>
                    <a:pt x="147232" y="57102"/>
                  </a:cubicBezTo>
                  <a:cubicBezTo>
                    <a:pt x="144199" y="57102"/>
                    <a:pt x="141182" y="57342"/>
                    <a:pt x="138173" y="57734"/>
                  </a:cubicBezTo>
                  <a:cubicBezTo>
                    <a:pt x="135720" y="58056"/>
                    <a:pt x="133279" y="58496"/>
                    <a:pt x="130839" y="58865"/>
                  </a:cubicBezTo>
                  <a:cubicBezTo>
                    <a:pt x="129077" y="59139"/>
                    <a:pt x="127302" y="59377"/>
                    <a:pt x="125552" y="59615"/>
                  </a:cubicBezTo>
                  <a:cubicBezTo>
                    <a:pt x="123362" y="59913"/>
                    <a:pt x="121195" y="60234"/>
                    <a:pt x="119004" y="60461"/>
                  </a:cubicBezTo>
                  <a:cubicBezTo>
                    <a:pt x="116842" y="60681"/>
                    <a:pt x="114675" y="60859"/>
                    <a:pt x="112493" y="60859"/>
                  </a:cubicBezTo>
                  <a:cubicBezTo>
                    <a:pt x="111370" y="60859"/>
                    <a:pt x="110242" y="60812"/>
                    <a:pt x="109110" y="60699"/>
                  </a:cubicBezTo>
                  <a:cubicBezTo>
                    <a:pt x="106693" y="60461"/>
                    <a:pt x="104300" y="60187"/>
                    <a:pt x="101906" y="59865"/>
                  </a:cubicBezTo>
                  <a:cubicBezTo>
                    <a:pt x="100001" y="59615"/>
                    <a:pt x="98120" y="59258"/>
                    <a:pt x="96251" y="58901"/>
                  </a:cubicBezTo>
                  <a:cubicBezTo>
                    <a:pt x="94048" y="58460"/>
                    <a:pt x="91846" y="57972"/>
                    <a:pt x="89667" y="57460"/>
                  </a:cubicBezTo>
                  <a:cubicBezTo>
                    <a:pt x="85809" y="56520"/>
                    <a:pt x="82118" y="55317"/>
                    <a:pt x="78582" y="53841"/>
                  </a:cubicBezTo>
                  <a:cubicBezTo>
                    <a:pt x="74260" y="52055"/>
                    <a:pt x="70033" y="50174"/>
                    <a:pt x="66259" y="47780"/>
                  </a:cubicBezTo>
                  <a:cubicBezTo>
                    <a:pt x="61878" y="45018"/>
                    <a:pt x="57520" y="42196"/>
                    <a:pt x="53841" y="38863"/>
                  </a:cubicBezTo>
                  <a:cubicBezTo>
                    <a:pt x="52138" y="37315"/>
                    <a:pt x="50567" y="35684"/>
                    <a:pt x="48983" y="34076"/>
                  </a:cubicBezTo>
                  <a:cubicBezTo>
                    <a:pt x="46745" y="31814"/>
                    <a:pt x="44316" y="29683"/>
                    <a:pt x="41756" y="27647"/>
                  </a:cubicBezTo>
                  <a:cubicBezTo>
                    <a:pt x="38982" y="25421"/>
                    <a:pt x="36363" y="23099"/>
                    <a:pt x="33898" y="20682"/>
                  </a:cubicBezTo>
                  <a:cubicBezTo>
                    <a:pt x="30314" y="17134"/>
                    <a:pt x="26099" y="14086"/>
                    <a:pt x="21551" y="11276"/>
                  </a:cubicBezTo>
                  <a:cubicBezTo>
                    <a:pt x="19432" y="9966"/>
                    <a:pt x="17324" y="8633"/>
                    <a:pt x="15300" y="7252"/>
                  </a:cubicBezTo>
                  <a:cubicBezTo>
                    <a:pt x="11752" y="4835"/>
                    <a:pt x="7788" y="2918"/>
                    <a:pt x="3513" y="1334"/>
                  </a:cubicBezTo>
                  <a:cubicBezTo>
                    <a:pt x="2334" y="894"/>
                    <a:pt x="1156" y="4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875" y="791"/>
              <a:ext cx="7826723" cy="2556052"/>
            </a:xfrm>
            <a:custGeom>
              <a:avLst/>
              <a:gdLst/>
              <a:ahLst/>
              <a:cxnLst/>
              <a:rect l="l" t="t" r="r" b="b"/>
              <a:pathLst>
                <a:path w="245448" h="80058" extrusionOk="0">
                  <a:moveTo>
                    <a:pt x="210420" y="0"/>
                  </a:moveTo>
                  <a:cubicBezTo>
                    <a:pt x="208348" y="1810"/>
                    <a:pt x="206122" y="3513"/>
                    <a:pt x="203717" y="5084"/>
                  </a:cubicBezTo>
                  <a:cubicBezTo>
                    <a:pt x="199942" y="7609"/>
                    <a:pt x="195906" y="9871"/>
                    <a:pt x="191608" y="11847"/>
                  </a:cubicBezTo>
                  <a:cubicBezTo>
                    <a:pt x="188060" y="13466"/>
                    <a:pt x="184369" y="14871"/>
                    <a:pt x="180607" y="16181"/>
                  </a:cubicBezTo>
                  <a:cubicBezTo>
                    <a:pt x="178035" y="17074"/>
                    <a:pt x="175439" y="17967"/>
                    <a:pt x="172713" y="18598"/>
                  </a:cubicBezTo>
                  <a:cubicBezTo>
                    <a:pt x="170260" y="19181"/>
                    <a:pt x="167772" y="19646"/>
                    <a:pt x="165271" y="20062"/>
                  </a:cubicBezTo>
                  <a:cubicBezTo>
                    <a:pt x="163390" y="20372"/>
                    <a:pt x="161485" y="20598"/>
                    <a:pt x="159580" y="20884"/>
                  </a:cubicBezTo>
                  <a:cubicBezTo>
                    <a:pt x="158354" y="21063"/>
                    <a:pt x="157116" y="21027"/>
                    <a:pt x="155901" y="21122"/>
                  </a:cubicBezTo>
                  <a:cubicBezTo>
                    <a:pt x="154103" y="21252"/>
                    <a:pt x="152299" y="21323"/>
                    <a:pt x="150497" y="21323"/>
                  </a:cubicBezTo>
                  <a:cubicBezTo>
                    <a:pt x="149484" y="21323"/>
                    <a:pt x="148471" y="21300"/>
                    <a:pt x="147460" y="21253"/>
                  </a:cubicBezTo>
                  <a:cubicBezTo>
                    <a:pt x="144304" y="21098"/>
                    <a:pt x="141149" y="20848"/>
                    <a:pt x="138006" y="20503"/>
                  </a:cubicBezTo>
                  <a:cubicBezTo>
                    <a:pt x="134839" y="20170"/>
                    <a:pt x="131672" y="19812"/>
                    <a:pt x="128469" y="19670"/>
                  </a:cubicBezTo>
                  <a:cubicBezTo>
                    <a:pt x="126362" y="19586"/>
                    <a:pt x="124254" y="19419"/>
                    <a:pt x="122147" y="19419"/>
                  </a:cubicBezTo>
                  <a:cubicBezTo>
                    <a:pt x="119528" y="19419"/>
                    <a:pt x="116956" y="19693"/>
                    <a:pt x="114360" y="19908"/>
                  </a:cubicBezTo>
                  <a:cubicBezTo>
                    <a:pt x="112229" y="20086"/>
                    <a:pt x="110110" y="20324"/>
                    <a:pt x="108002" y="20658"/>
                  </a:cubicBezTo>
                  <a:cubicBezTo>
                    <a:pt x="105359" y="21063"/>
                    <a:pt x="102728" y="21539"/>
                    <a:pt x="100144" y="22158"/>
                  </a:cubicBezTo>
                  <a:cubicBezTo>
                    <a:pt x="98180" y="22634"/>
                    <a:pt x="96215" y="23146"/>
                    <a:pt x="94298" y="23741"/>
                  </a:cubicBezTo>
                  <a:cubicBezTo>
                    <a:pt x="91310" y="24670"/>
                    <a:pt x="88524" y="25896"/>
                    <a:pt x="85916" y="27373"/>
                  </a:cubicBezTo>
                  <a:cubicBezTo>
                    <a:pt x="83202" y="28921"/>
                    <a:pt x="80380" y="30373"/>
                    <a:pt x="77772" y="32016"/>
                  </a:cubicBezTo>
                  <a:cubicBezTo>
                    <a:pt x="73808" y="34481"/>
                    <a:pt x="70414" y="37350"/>
                    <a:pt x="67628" y="40613"/>
                  </a:cubicBezTo>
                  <a:cubicBezTo>
                    <a:pt x="64925" y="43780"/>
                    <a:pt x="62092" y="46899"/>
                    <a:pt x="58675" y="49661"/>
                  </a:cubicBezTo>
                  <a:cubicBezTo>
                    <a:pt x="56555" y="51376"/>
                    <a:pt x="54507" y="53114"/>
                    <a:pt x="52602" y="54960"/>
                  </a:cubicBezTo>
                  <a:cubicBezTo>
                    <a:pt x="51233" y="56269"/>
                    <a:pt x="49876" y="57591"/>
                    <a:pt x="48316" y="58781"/>
                  </a:cubicBezTo>
                  <a:cubicBezTo>
                    <a:pt x="45709" y="60782"/>
                    <a:pt x="42661" y="62353"/>
                    <a:pt x="39577" y="63889"/>
                  </a:cubicBezTo>
                  <a:cubicBezTo>
                    <a:pt x="36196" y="65568"/>
                    <a:pt x="32671" y="67044"/>
                    <a:pt x="28969" y="68271"/>
                  </a:cubicBezTo>
                  <a:cubicBezTo>
                    <a:pt x="27004" y="68902"/>
                    <a:pt x="24980" y="69438"/>
                    <a:pt x="22956" y="69961"/>
                  </a:cubicBezTo>
                  <a:cubicBezTo>
                    <a:pt x="20634" y="70557"/>
                    <a:pt x="18289" y="71164"/>
                    <a:pt x="15955" y="71747"/>
                  </a:cubicBezTo>
                  <a:cubicBezTo>
                    <a:pt x="14026" y="72224"/>
                    <a:pt x="12038" y="72581"/>
                    <a:pt x="10050" y="72890"/>
                  </a:cubicBezTo>
                  <a:cubicBezTo>
                    <a:pt x="7537" y="73295"/>
                    <a:pt x="5001" y="73605"/>
                    <a:pt x="2501" y="74069"/>
                  </a:cubicBezTo>
                  <a:cubicBezTo>
                    <a:pt x="1668" y="74236"/>
                    <a:pt x="834" y="74355"/>
                    <a:pt x="1" y="74486"/>
                  </a:cubicBezTo>
                  <a:lnTo>
                    <a:pt x="1" y="80058"/>
                  </a:lnTo>
                  <a:lnTo>
                    <a:pt x="227" y="80058"/>
                  </a:lnTo>
                  <a:cubicBezTo>
                    <a:pt x="2775" y="80046"/>
                    <a:pt x="5347" y="80046"/>
                    <a:pt x="7918" y="80034"/>
                  </a:cubicBezTo>
                  <a:cubicBezTo>
                    <a:pt x="8061" y="80034"/>
                    <a:pt x="8217" y="80054"/>
                    <a:pt x="8368" y="80054"/>
                  </a:cubicBezTo>
                  <a:cubicBezTo>
                    <a:pt x="8568" y="80054"/>
                    <a:pt x="8759" y="80019"/>
                    <a:pt x="8895" y="79855"/>
                  </a:cubicBezTo>
                  <a:cubicBezTo>
                    <a:pt x="9064" y="79645"/>
                    <a:pt x="9305" y="79594"/>
                    <a:pt x="9561" y="79594"/>
                  </a:cubicBezTo>
                  <a:cubicBezTo>
                    <a:pt x="9683" y="79594"/>
                    <a:pt x="9808" y="79606"/>
                    <a:pt x="9930" y="79617"/>
                  </a:cubicBezTo>
                  <a:cubicBezTo>
                    <a:pt x="10562" y="79713"/>
                    <a:pt x="11193" y="79725"/>
                    <a:pt x="11824" y="79725"/>
                  </a:cubicBezTo>
                  <a:cubicBezTo>
                    <a:pt x="11972" y="79726"/>
                    <a:pt x="12120" y="79727"/>
                    <a:pt x="12268" y="79727"/>
                  </a:cubicBezTo>
                  <a:cubicBezTo>
                    <a:pt x="13203" y="79727"/>
                    <a:pt x="14139" y="79697"/>
                    <a:pt x="15074" y="79677"/>
                  </a:cubicBezTo>
                  <a:cubicBezTo>
                    <a:pt x="17158" y="79653"/>
                    <a:pt x="19229" y="79522"/>
                    <a:pt x="21265" y="79189"/>
                  </a:cubicBezTo>
                  <a:cubicBezTo>
                    <a:pt x="24051" y="78760"/>
                    <a:pt x="26742" y="78046"/>
                    <a:pt x="29409" y="77284"/>
                  </a:cubicBezTo>
                  <a:cubicBezTo>
                    <a:pt x="34386" y="75855"/>
                    <a:pt x="39029" y="73950"/>
                    <a:pt x="43661" y="71997"/>
                  </a:cubicBezTo>
                  <a:cubicBezTo>
                    <a:pt x="45995" y="71021"/>
                    <a:pt x="48209" y="69890"/>
                    <a:pt x="50507" y="68878"/>
                  </a:cubicBezTo>
                  <a:cubicBezTo>
                    <a:pt x="52424" y="68033"/>
                    <a:pt x="54234" y="67056"/>
                    <a:pt x="55662" y="65770"/>
                  </a:cubicBezTo>
                  <a:cubicBezTo>
                    <a:pt x="58151" y="63520"/>
                    <a:pt x="60806" y="61389"/>
                    <a:pt x="63425" y="59246"/>
                  </a:cubicBezTo>
                  <a:cubicBezTo>
                    <a:pt x="65759" y="57329"/>
                    <a:pt x="68164" y="55483"/>
                    <a:pt x="70926" y="53888"/>
                  </a:cubicBezTo>
                  <a:cubicBezTo>
                    <a:pt x="73153" y="52590"/>
                    <a:pt x="75415" y="51364"/>
                    <a:pt x="77975" y="50447"/>
                  </a:cubicBezTo>
                  <a:cubicBezTo>
                    <a:pt x="81666" y="49137"/>
                    <a:pt x="85476" y="48090"/>
                    <a:pt x="89381" y="47173"/>
                  </a:cubicBezTo>
                  <a:cubicBezTo>
                    <a:pt x="92869" y="46375"/>
                    <a:pt x="96406" y="45649"/>
                    <a:pt x="99977" y="45077"/>
                  </a:cubicBezTo>
                  <a:cubicBezTo>
                    <a:pt x="103037" y="44601"/>
                    <a:pt x="106121" y="44220"/>
                    <a:pt x="109241" y="43982"/>
                  </a:cubicBezTo>
                  <a:cubicBezTo>
                    <a:pt x="112896" y="43708"/>
                    <a:pt x="116539" y="43518"/>
                    <a:pt x="120194" y="43422"/>
                  </a:cubicBezTo>
                  <a:cubicBezTo>
                    <a:pt x="122286" y="43370"/>
                    <a:pt x="124378" y="43354"/>
                    <a:pt x="126468" y="43354"/>
                  </a:cubicBezTo>
                  <a:cubicBezTo>
                    <a:pt x="129430" y="43354"/>
                    <a:pt x="132389" y="43385"/>
                    <a:pt x="135347" y="43385"/>
                  </a:cubicBezTo>
                  <a:cubicBezTo>
                    <a:pt x="137870" y="43385"/>
                    <a:pt x="140391" y="43363"/>
                    <a:pt x="142911" y="43280"/>
                  </a:cubicBezTo>
                  <a:cubicBezTo>
                    <a:pt x="147376" y="43125"/>
                    <a:pt x="151841" y="43053"/>
                    <a:pt x="156258" y="42506"/>
                  </a:cubicBezTo>
                  <a:cubicBezTo>
                    <a:pt x="159175" y="42137"/>
                    <a:pt x="162080" y="41791"/>
                    <a:pt x="164938" y="41208"/>
                  </a:cubicBezTo>
                  <a:cubicBezTo>
                    <a:pt x="168629" y="40470"/>
                    <a:pt x="172296" y="39648"/>
                    <a:pt x="175904" y="38660"/>
                  </a:cubicBezTo>
                  <a:cubicBezTo>
                    <a:pt x="181619" y="37088"/>
                    <a:pt x="187095" y="35112"/>
                    <a:pt x="192525" y="33064"/>
                  </a:cubicBezTo>
                  <a:cubicBezTo>
                    <a:pt x="199216" y="30552"/>
                    <a:pt x="205312" y="27313"/>
                    <a:pt x="211301" y="23980"/>
                  </a:cubicBezTo>
                  <a:cubicBezTo>
                    <a:pt x="216968" y="20801"/>
                    <a:pt x="222195" y="17193"/>
                    <a:pt x="227505" y="13681"/>
                  </a:cubicBezTo>
                  <a:cubicBezTo>
                    <a:pt x="229791" y="12157"/>
                    <a:pt x="231803" y="10383"/>
                    <a:pt x="234113" y="8882"/>
                  </a:cubicBezTo>
                  <a:cubicBezTo>
                    <a:pt x="238245" y="6180"/>
                    <a:pt x="241793" y="3048"/>
                    <a:pt x="245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875" y="25"/>
              <a:ext cx="5667620" cy="2108269"/>
            </a:xfrm>
            <a:custGeom>
              <a:avLst/>
              <a:gdLst/>
              <a:ahLst/>
              <a:cxnLst/>
              <a:rect l="l" t="t" r="r" b="b"/>
              <a:pathLst>
                <a:path w="177738" h="66033" extrusionOk="0">
                  <a:moveTo>
                    <a:pt x="67676" y="1"/>
                  </a:moveTo>
                  <a:cubicBezTo>
                    <a:pt x="67497" y="60"/>
                    <a:pt x="67319" y="120"/>
                    <a:pt x="67140" y="203"/>
                  </a:cubicBezTo>
                  <a:cubicBezTo>
                    <a:pt x="62306" y="1953"/>
                    <a:pt x="57413" y="3620"/>
                    <a:pt x="52972" y="5918"/>
                  </a:cubicBezTo>
                  <a:cubicBezTo>
                    <a:pt x="47602" y="8692"/>
                    <a:pt x="42935" y="12062"/>
                    <a:pt x="39327" y="16181"/>
                  </a:cubicBezTo>
                  <a:cubicBezTo>
                    <a:pt x="37946" y="17765"/>
                    <a:pt x="36517" y="19289"/>
                    <a:pt x="35112" y="20860"/>
                  </a:cubicBezTo>
                  <a:cubicBezTo>
                    <a:pt x="33326" y="22861"/>
                    <a:pt x="32124" y="25111"/>
                    <a:pt x="30802" y="27314"/>
                  </a:cubicBezTo>
                  <a:cubicBezTo>
                    <a:pt x="28195" y="31635"/>
                    <a:pt x="25635" y="35981"/>
                    <a:pt x="22408" y="40053"/>
                  </a:cubicBezTo>
                  <a:cubicBezTo>
                    <a:pt x="20694" y="42208"/>
                    <a:pt x="18455" y="44042"/>
                    <a:pt x="16312" y="45947"/>
                  </a:cubicBezTo>
                  <a:cubicBezTo>
                    <a:pt x="13490" y="48459"/>
                    <a:pt x="10026" y="50400"/>
                    <a:pt x="6597" y="52376"/>
                  </a:cubicBezTo>
                  <a:cubicBezTo>
                    <a:pt x="4501" y="53602"/>
                    <a:pt x="2370" y="54781"/>
                    <a:pt x="1" y="55686"/>
                  </a:cubicBezTo>
                  <a:lnTo>
                    <a:pt x="1" y="66033"/>
                  </a:lnTo>
                  <a:cubicBezTo>
                    <a:pt x="1418" y="65473"/>
                    <a:pt x="2834" y="64925"/>
                    <a:pt x="4251" y="64389"/>
                  </a:cubicBezTo>
                  <a:cubicBezTo>
                    <a:pt x="8621" y="62782"/>
                    <a:pt x="12562" y="60651"/>
                    <a:pt x="16217" y="58186"/>
                  </a:cubicBezTo>
                  <a:cubicBezTo>
                    <a:pt x="18872" y="56389"/>
                    <a:pt x="21670" y="54686"/>
                    <a:pt x="24397" y="52936"/>
                  </a:cubicBezTo>
                  <a:cubicBezTo>
                    <a:pt x="27837" y="50709"/>
                    <a:pt x="30921" y="48245"/>
                    <a:pt x="33683" y="45542"/>
                  </a:cubicBezTo>
                  <a:cubicBezTo>
                    <a:pt x="36434" y="42863"/>
                    <a:pt x="39351" y="40279"/>
                    <a:pt x="42446" y="37803"/>
                  </a:cubicBezTo>
                  <a:cubicBezTo>
                    <a:pt x="45578" y="35326"/>
                    <a:pt x="48364" y="32624"/>
                    <a:pt x="51019" y="29861"/>
                  </a:cubicBezTo>
                  <a:cubicBezTo>
                    <a:pt x="53900" y="26885"/>
                    <a:pt x="57210" y="24218"/>
                    <a:pt x="60830" y="21765"/>
                  </a:cubicBezTo>
                  <a:cubicBezTo>
                    <a:pt x="64568" y="19229"/>
                    <a:pt x="68366" y="16753"/>
                    <a:pt x="72653" y="14764"/>
                  </a:cubicBezTo>
                  <a:cubicBezTo>
                    <a:pt x="76534" y="12967"/>
                    <a:pt x="80487" y="11252"/>
                    <a:pt x="84702" y="9942"/>
                  </a:cubicBezTo>
                  <a:cubicBezTo>
                    <a:pt x="87333" y="9133"/>
                    <a:pt x="90024" y="8454"/>
                    <a:pt x="92750" y="7859"/>
                  </a:cubicBezTo>
                  <a:cubicBezTo>
                    <a:pt x="95286" y="7311"/>
                    <a:pt x="97846" y="6823"/>
                    <a:pt x="100418" y="6406"/>
                  </a:cubicBezTo>
                  <a:cubicBezTo>
                    <a:pt x="102442" y="6073"/>
                    <a:pt x="104502" y="5835"/>
                    <a:pt x="106550" y="5597"/>
                  </a:cubicBezTo>
                  <a:cubicBezTo>
                    <a:pt x="108650" y="5369"/>
                    <a:pt x="110751" y="5211"/>
                    <a:pt x="112860" y="5211"/>
                  </a:cubicBezTo>
                  <a:cubicBezTo>
                    <a:pt x="113070" y="5211"/>
                    <a:pt x="113281" y="5212"/>
                    <a:pt x="113491" y="5216"/>
                  </a:cubicBezTo>
                  <a:cubicBezTo>
                    <a:pt x="116063" y="5239"/>
                    <a:pt x="118611" y="5513"/>
                    <a:pt x="121135" y="5835"/>
                  </a:cubicBezTo>
                  <a:cubicBezTo>
                    <a:pt x="123016" y="6073"/>
                    <a:pt x="124885" y="6299"/>
                    <a:pt x="126743" y="6585"/>
                  </a:cubicBezTo>
                  <a:cubicBezTo>
                    <a:pt x="128469" y="6847"/>
                    <a:pt x="130196" y="7061"/>
                    <a:pt x="131922" y="7347"/>
                  </a:cubicBezTo>
                  <a:cubicBezTo>
                    <a:pt x="135363" y="7894"/>
                    <a:pt x="138804" y="8454"/>
                    <a:pt x="142316" y="8692"/>
                  </a:cubicBezTo>
                  <a:cubicBezTo>
                    <a:pt x="144100" y="8820"/>
                    <a:pt x="145889" y="8906"/>
                    <a:pt x="147678" y="8906"/>
                  </a:cubicBezTo>
                  <a:cubicBezTo>
                    <a:pt x="149721" y="8906"/>
                    <a:pt x="151762" y="8794"/>
                    <a:pt x="153794" y="8502"/>
                  </a:cubicBezTo>
                  <a:cubicBezTo>
                    <a:pt x="155103" y="8311"/>
                    <a:pt x="156354" y="7966"/>
                    <a:pt x="157604" y="7585"/>
                  </a:cubicBezTo>
                  <a:cubicBezTo>
                    <a:pt x="160318" y="6751"/>
                    <a:pt x="163092" y="5989"/>
                    <a:pt x="165795" y="5096"/>
                  </a:cubicBezTo>
                  <a:cubicBezTo>
                    <a:pt x="169950" y="3727"/>
                    <a:pt x="173844" y="2001"/>
                    <a:pt x="177594" y="84"/>
                  </a:cubicBezTo>
                  <a:cubicBezTo>
                    <a:pt x="177642" y="48"/>
                    <a:pt x="177690" y="36"/>
                    <a:pt x="177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7" y="791"/>
              <a:ext cx="6668378" cy="2353823"/>
            </a:xfrm>
            <a:custGeom>
              <a:avLst/>
              <a:gdLst/>
              <a:ahLst/>
              <a:cxnLst/>
              <a:rect l="l" t="t" r="r" b="b"/>
              <a:pathLst>
                <a:path w="209122" h="73724" extrusionOk="0">
                  <a:moveTo>
                    <a:pt x="179618" y="0"/>
                  </a:moveTo>
                  <a:cubicBezTo>
                    <a:pt x="179070" y="286"/>
                    <a:pt x="178522" y="548"/>
                    <a:pt x="177987" y="834"/>
                  </a:cubicBezTo>
                  <a:cubicBezTo>
                    <a:pt x="173950" y="2917"/>
                    <a:pt x="169712" y="4751"/>
                    <a:pt x="165187" y="6156"/>
                  </a:cubicBezTo>
                  <a:cubicBezTo>
                    <a:pt x="161854" y="7204"/>
                    <a:pt x="158508" y="8263"/>
                    <a:pt x="155055" y="9061"/>
                  </a:cubicBezTo>
                  <a:cubicBezTo>
                    <a:pt x="153329" y="9466"/>
                    <a:pt x="151519" y="9525"/>
                    <a:pt x="149721" y="9597"/>
                  </a:cubicBezTo>
                  <a:cubicBezTo>
                    <a:pt x="148901" y="9634"/>
                    <a:pt x="148080" y="9652"/>
                    <a:pt x="147259" y="9652"/>
                  </a:cubicBezTo>
                  <a:cubicBezTo>
                    <a:pt x="145470" y="9652"/>
                    <a:pt x="143682" y="9569"/>
                    <a:pt x="141911" y="9430"/>
                  </a:cubicBezTo>
                  <a:cubicBezTo>
                    <a:pt x="139756" y="9275"/>
                    <a:pt x="137589" y="9002"/>
                    <a:pt x="135446" y="8644"/>
                  </a:cubicBezTo>
                  <a:cubicBezTo>
                    <a:pt x="132981" y="8240"/>
                    <a:pt x="130481" y="7906"/>
                    <a:pt x="127992" y="7525"/>
                  </a:cubicBezTo>
                  <a:cubicBezTo>
                    <a:pt x="126159" y="7263"/>
                    <a:pt x="124337" y="6977"/>
                    <a:pt x="122504" y="6751"/>
                  </a:cubicBezTo>
                  <a:cubicBezTo>
                    <a:pt x="119217" y="6343"/>
                    <a:pt x="115931" y="5926"/>
                    <a:pt x="112603" y="5926"/>
                  </a:cubicBezTo>
                  <a:cubicBezTo>
                    <a:pt x="111952" y="5926"/>
                    <a:pt x="111299" y="5942"/>
                    <a:pt x="110645" y="5977"/>
                  </a:cubicBezTo>
                  <a:cubicBezTo>
                    <a:pt x="109192" y="6061"/>
                    <a:pt x="107764" y="6192"/>
                    <a:pt x="106335" y="6370"/>
                  </a:cubicBezTo>
                  <a:cubicBezTo>
                    <a:pt x="104358" y="6608"/>
                    <a:pt x="102382" y="6847"/>
                    <a:pt x="100429" y="7192"/>
                  </a:cubicBezTo>
                  <a:cubicBezTo>
                    <a:pt x="97667" y="7680"/>
                    <a:pt x="94893" y="8180"/>
                    <a:pt x="92166" y="8799"/>
                  </a:cubicBezTo>
                  <a:cubicBezTo>
                    <a:pt x="89237" y="9454"/>
                    <a:pt x="86332" y="10180"/>
                    <a:pt x="83570" y="11157"/>
                  </a:cubicBezTo>
                  <a:cubicBezTo>
                    <a:pt x="76188" y="13776"/>
                    <a:pt x="69306" y="16979"/>
                    <a:pt x="63282" y="21158"/>
                  </a:cubicBezTo>
                  <a:cubicBezTo>
                    <a:pt x="60377" y="23170"/>
                    <a:pt x="57424" y="25134"/>
                    <a:pt x="54876" y="27432"/>
                  </a:cubicBezTo>
                  <a:cubicBezTo>
                    <a:pt x="53078" y="29064"/>
                    <a:pt x="51423" y="30778"/>
                    <a:pt x="49721" y="32493"/>
                  </a:cubicBezTo>
                  <a:cubicBezTo>
                    <a:pt x="47435" y="34779"/>
                    <a:pt x="44958" y="36957"/>
                    <a:pt x="42339" y="39041"/>
                  </a:cubicBezTo>
                  <a:cubicBezTo>
                    <a:pt x="39469" y="41327"/>
                    <a:pt x="36790" y="43768"/>
                    <a:pt x="34231" y="46268"/>
                  </a:cubicBezTo>
                  <a:cubicBezTo>
                    <a:pt x="30933" y="49495"/>
                    <a:pt x="27063" y="52328"/>
                    <a:pt x="22896" y="54900"/>
                  </a:cubicBezTo>
                  <a:cubicBezTo>
                    <a:pt x="20527" y="56365"/>
                    <a:pt x="18193" y="57853"/>
                    <a:pt x="15907" y="59401"/>
                  </a:cubicBezTo>
                  <a:cubicBezTo>
                    <a:pt x="12252" y="61877"/>
                    <a:pt x="8132" y="63830"/>
                    <a:pt x="3739" y="65485"/>
                  </a:cubicBezTo>
                  <a:cubicBezTo>
                    <a:pt x="2489" y="65949"/>
                    <a:pt x="1238" y="66425"/>
                    <a:pt x="0" y="66913"/>
                  </a:cubicBezTo>
                  <a:lnTo>
                    <a:pt x="0" y="73724"/>
                  </a:lnTo>
                  <a:cubicBezTo>
                    <a:pt x="2536" y="73248"/>
                    <a:pt x="5072" y="72878"/>
                    <a:pt x="7632" y="72509"/>
                  </a:cubicBezTo>
                  <a:cubicBezTo>
                    <a:pt x="11192" y="71997"/>
                    <a:pt x="14669" y="71366"/>
                    <a:pt x="18062" y="70438"/>
                  </a:cubicBezTo>
                  <a:cubicBezTo>
                    <a:pt x="21169" y="69604"/>
                    <a:pt x="24325" y="68866"/>
                    <a:pt x="27385" y="67949"/>
                  </a:cubicBezTo>
                  <a:cubicBezTo>
                    <a:pt x="31397" y="66759"/>
                    <a:pt x="35124" y="65211"/>
                    <a:pt x="38731" y="63449"/>
                  </a:cubicBezTo>
                  <a:cubicBezTo>
                    <a:pt x="41529" y="62079"/>
                    <a:pt x="44279" y="60651"/>
                    <a:pt x="46732" y="58924"/>
                  </a:cubicBezTo>
                  <a:cubicBezTo>
                    <a:pt x="48030" y="58008"/>
                    <a:pt x="49221" y="57031"/>
                    <a:pt x="50292" y="55984"/>
                  </a:cubicBezTo>
                  <a:cubicBezTo>
                    <a:pt x="52661" y="53698"/>
                    <a:pt x="55102" y="51459"/>
                    <a:pt x="57734" y="49364"/>
                  </a:cubicBezTo>
                  <a:cubicBezTo>
                    <a:pt x="61163" y="46625"/>
                    <a:pt x="63984" y="43565"/>
                    <a:pt x="66675" y="40410"/>
                  </a:cubicBezTo>
                  <a:cubicBezTo>
                    <a:pt x="70152" y="36338"/>
                    <a:pt x="74450" y="32874"/>
                    <a:pt x="79593" y="30016"/>
                  </a:cubicBezTo>
                  <a:cubicBezTo>
                    <a:pt x="82391" y="28456"/>
                    <a:pt x="85118" y="26813"/>
                    <a:pt x="88047" y="25385"/>
                  </a:cubicBezTo>
                  <a:cubicBezTo>
                    <a:pt x="90738" y="24075"/>
                    <a:pt x="93655" y="23099"/>
                    <a:pt x="96679" y="22277"/>
                  </a:cubicBezTo>
                  <a:cubicBezTo>
                    <a:pt x="98632" y="21753"/>
                    <a:pt x="100596" y="21253"/>
                    <a:pt x="102608" y="20848"/>
                  </a:cubicBezTo>
                  <a:cubicBezTo>
                    <a:pt x="104882" y="20384"/>
                    <a:pt x="107168" y="19967"/>
                    <a:pt x="109514" y="19717"/>
                  </a:cubicBezTo>
                  <a:cubicBezTo>
                    <a:pt x="110550" y="19598"/>
                    <a:pt x="111597" y="19491"/>
                    <a:pt x="112633" y="19360"/>
                  </a:cubicBezTo>
                  <a:cubicBezTo>
                    <a:pt x="116011" y="18936"/>
                    <a:pt x="119400" y="18735"/>
                    <a:pt x="122799" y="18735"/>
                  </a:cubicBezTo>
                  <a:cubicBezTo>
                    <a:pt x="124361" y="18735"/>
                    <a:pt x="125926" y="18777"/>
                    <a:pt x="127492" y="18860"/>
                  </a:cubicBezTo>
                  <a:cubicBezTo>
                    <a:pt x="129552" y="18955"/>
                    <a:pt x="131624" y="19122"/>
                    <a:pt x="133684" y="19312"/>
                  </a:cubicBezTo>
                  <a:cubicBezTo>
                    <a:pt x="139008" y="19844"/>
                    <a:pt x="144321" y="20539"/>
                    <a:pt x="149704" y="20539"/>
                  </a:cubicBezTo>
                  <a:cubicBezTo>
                    <a:pt x="149749" y="20539"/>
                    <a:pt x="149795" y="20539"/>
                    <a:pt x="149840" y="20539"/>
                  </a:cubicBezTo>
                  <a:cubicBezTo>
                    <a:pt x="152972" y="20527"/>
                    <a:pt x="156103" y="20467"/>
                    <a:pt x="159222" y="20134"/>
                  </a:cubicBezTo>
                  <a:cubicBezTo>
                    <a:pt x="162949" y="19753"/>
                    <a:pt x="166616" y="19110"/>
                    <a:pt x="170260" y="18396"/>
                  </a:cubicBezTo>
                  <a:cubicBezTo>
                    <a:pt x="173355" y="17788"/>
                    <a:pt x="176320" y="16872"/>
                    <a:pt x="179237" y="15860"/>
                  </a:cubicBezTo>
                  <a:cubicBezTo>
                    <a:pt x="183059" y="14538"/>
                    <a:pt x="186845" y="13121"/>
                    <a:pt x="190476" y="11502"/>
                  </a:cubicBezTo>
                  <a:cubicBezTo>
                    <a:pt x="195144" y="9406"/>
                    <a:pt x="199466" y="6966"/>
                    <a:pt x="203526" y="4239"/>
                  </a:cubicBezTo>
                  <a:cubicBezTo>
                    <a:pt x="205526" y="2917"/>
                    <a:pt x="207359" y="1489"/>
                    <a:pt x="209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7" y="1557"/>
              <a:ext cx="9141477" cy="5141349"/>
            </a:xfrm>
            <a:custGeom>
              <a:avLst/>
              <a:gdLst/>
              <a:ahLst/>
              <a:cxnLst/>
              <a:rect l="l" t="t" r="r" b="b"/>
              <a:pathLst>
                <a:path w="286679" h="161032" extrusionOk="0">
                  <a:moveTo>
                    <a:pt x="245459" y="0"/>
                  </a:moveTo>
                  <a:cubicBezTo>
                    <a:pt x="241804" y="3036"/>
                    <a:pt x="238256" y="6180"/>
                    <a:pt x="234125" y="8894"/>
                  </a:cubicBezTo>
                  <a:cubicBezTo>
                    <a:pt x="231815" y="10394"/>
                    <a:pt x="229826" y="12168"/>
                    <a:pt x="227517" y="13681"/>
                  </a:cubicBezTo>
                  <a:cubicBezTo>
                    <a:pt x="222206" y="17193"/>
                    <a:pt x="216980" y="20812"/>
                    <a:pt x="211312" y="23979"/>
                  </a:cubicBezTo>
                  <a:cubicBezTo>
                    <a:pt x="205323" y="27325"/>
                    <a:pt x="199227" y="30564"/>
                    <a:pt x="192536" y="33076"/>
                  </a:cubicBezTo>
                  <a:cubicBezTo>
                    <a:pt x="187107" y="35112"/>
                    <a:pt x="181630" y="37088"/>
                    <a:pt x="175915" y="38672"/>
                  </a:cubicBezTo>
                  <a:cubicBezTo>
                    <a:pt x="172319" y="39672"/>
                    <a:pt x="168652" y="40470"/>
                    <a:pt x="164949" y="41220"/>
                  </a:cubicBezTo>
                  <a:cubicBezTo>
                    <a:pt x="162092" y="41791"/>
                    <a:pt x="159175" y="42148"/>
                    <a:pt x="156270" y="42505"/>
                  </a:cubicBezTo>
                  <a:cubicBezTo>
                    <a:pt x="151852" y="43065"/>
                    <a:pt x="147376" y="43137"/>
                    <a:pt x="142923" y="43279"/>
                  </a:cubicBezTo>
                  <a:cubicBezTo>
                    <a:pt x="140300" y="43370"/>
                    <a:pt x="137676" y="43394"/>
                    <a:pt x="135052" y="43394"/>
                  </a:cubicBezTo>
                  <a:cubicBezTo>
                    <a:pt x="132207" y="43394"/>
                    <a:pt x="129362" y="43366"/>
                    <a:pt x="126519" y="43366"/>
                  </a:cubicBezTo>
                  <a:cubicBezTo>
                    <a:pt x="124413" y="43366"/>
                    <a:pt x="122309" y="43381"/>
                    <a:pt x="120206" y="43434"/>
                  </a:cubicBezTo>
                  <a:cubicBezTo>
                    <a:pt x="116550" y="43518"/>
                    <a:pt x="112907" y="43720"/>
                    <a:pt x="109252" y="43982"/>
                  </a:cubicBezTo>
                  <a:cubicBezTo>
                    <a:pt x="106132" y="44208"/>
                    <a:pt x="103049" y="44613"/>
                    <a:pt x="99989" y="45089"/>
                  </a:cubicBezTo>
                  <a:cubicBezTo>
                    <a:pt x="96417" y="45637"/>
                    <a:pt x="92881" y="46363"/>
                    <a:pt x="89392" y="47185"/>
                  </a:cubicBezTo>
                  <a:cubicBezTo>
                    <a:pt x="85487" y="48089"/>
                    <a:pt x="81677" y="49149"/>
                    <a:pt x="77986" y="50459"/>
                  </a:cubicBezTo>
                  <a:cubicBezTo>
                    <a:pt x="75426" y="51364"/>
                    <a:pt x="73164" y="52614"/>
                    <a:pt x="70938" y="53900"/>
                  </a:cubicBezTo>
                  <a:cubicBezTo>
                    <a:pt x="68175" y="55483"/>
                    <a:pt x="65770" y="57329"/>
                    <a:pt x="63437" y="59258"/>
                  </a:cubicBezTo>
                  <a:cubicBezTo>
                    <a:pt x="60817" y="61401"/>
                    <a:pt x="58162" y="63520"/>
                    <a:pt x="55674" y="65770"/>
                  </a:cubicBezTo>
                  <a:cubicBezTo>
                    <a:pt x="54245" y="67068"/>
                    <a:pt x="52435" y="68032"/>
                    <a:pt x="50518" y="68878"/>
                  </a:cubicBezTo>
                  <a:cubicBezTo>
                    <a:pt x="48220" y="69914"/>
                    <a:pt x="46006" y="71021"/>
                    <a:pt x="43672" y="72009"/>
                  </a:cubicBezTo>
                  <a:cubicBezTo>
                    <a:pt x="39041" y="73962"/>
                    <a:pt x="34385" y="75867"/>
                    <a:pt x="29420" y="77295"/>
                  </a:cubicBezTo>
                  <a:cubicBezTo>
                    <a:pt x="26765" y="78046"/>
                    <a:pt x="24063" y="78760"/>
                    <a:pt x="21289" y="79200"/>
                  </a:cubicBezTo>
                  <a:cubicBezTo>
                    <a:pt x="19241" y="79510"/>
                    <a:pt x="17181" y="79653"/>
                    <a:pt x="15097" y="79689"/>
                  </a:cubicBezTo>
                  <a:cubicBezTo>
                    <a:pt x="14216" y="79698"/>
                    <a:pt x="13342" y="79731"/>
                    <a:pt x="12470" y="79731"/>
                  </a:cubicBezTo>
                  <a:cubicBezTo>
                    <a:pt x="12258" y="79731"/>
                    <a:pt x="12046" y="79729"/>
                    <a:pt x="11835" y="79724"/>
                  </a:cubicBezTo>
                  <a:cubicBezTo>
                    <a:pt x="11192" y="79724"/>
                    <a:pt x="10573" y="79701"/>
                    <a:pt x="9942" y="79629"/>
                  </a:cubicBezTo>
                  <a:cubicBezTo>
                    <a:pt x="9813" y="79613"/>
                    <a:pt x="9683" y="79598"/>
                    <a:pt x="9556" y="79598"/>
                  </a:cubicBezTo>
                  <a:cubicBezTo>
                    <a:pt x="9310" y="79598"/>
                    <a:pt x="9079" y="79655"/>
                    <a:pt x="8906" y="79867"/>
                  </a:cubicBezTo>
                  <a:cubicBezTo>
                    <a:pt x="8766" y="80029"/>
                    <a:pt x="8567" y="80062"/>
                    <a:pt x="8360" y="80062"/>
                  </a:cubicBezTo>
                  <a:cubicBezTo>
                    <a:pt x="8215" y="80062"/>
                    <a:pt x="8066" y="80046"/>
                    <a:pt x="7930" y="80046"/>
                  </a:cubicBezTo>
                  <a:cubicBezTo>
                    <a:pt x="5358" y="80058"/>
                    <a:pt x="2786" y="80070"/>
                    <a:pt x="226" y="80070"/>
                  </a:cubicBezTo>
                  <a:lnTo>
                    <a:pt x="0" y="80070"/>
                  </a:lnTo>
                  <a:lnTo>
                    <a:pt x="0" y="80867"/>
                  </a:lnTo>
                  <a:lnTo>
                    <a:pt x="107" y="80867"/>
                  </a:lnTo>
                  <a:cubicBezTo>
                    <a:pt x="2631" y="80867"/>
                    <a:pt x="5179" y="80879"/>
                    <a:pt x="7715" y="80879"/>
                  </a:cubicBezTo>
                  <a:cubicBezTo>
                    <a:pt x="7872" y="80879"/>
                    <a:pt x="8034" y="80870"/>
                    <a:pt x="8193" y="80870"/>
                  </a:cubicBezTo>
                  <a:cubicBezTo>
                    <a:pt x="8543" y="80870"/>
                    <a:pt x="8883" y="80915"/>
                    <a:pt x="9144" y="81201"/>
                  </a:cubicBezTo>
                  <a:cubicBezTo>
                    <a:pt x="9229" y="81286"/>
                    <a:pt x="9381" y="81328"/>
                    <a:pt x="9543" y="81328"/>
                  </a:cubicBezTo>
                  <a:cubicBezTo>
                    <a:pt x="9608" y="81328"/>
                    <a:pt x="9675" y="81321"/>
                    <a:pt x="9739" y="81308"/>
                  </a:cubicBezTo>
                  <a:cubicBezTo>
                    <a:pt x="10335" y="81207"/>
                    <a:pt x="10930" y="81186"/>
                    <a:pt x="11527" y="81186"/>
                  </a:cubicBezTo>
                  <a:cubicBezTo>
                    <a:pt x="11945" y="81186"/>
                    <a:pt x="12363" y="81196"/>
                    <a:pt x="12783" y="81196"/>
                  </a:cubicBezTo>
                  <a:cubicBezTo>
                    <a:pt x="12963" y="81196"/>
                    <a:pt x="13143" y="81194"/>
                    <a:pt x="13323" y="81189"/>
                  </a:cubicBezTo>
                  <a:cubicBezTo>
                    <a:pt x="13659" y="81180"/>
                    <a:pt x="13994" y="81176"/>
                    <a:pt x="14329" y="81176"/>
                  </a:cubicBezTo>
                  <a:cubicBezTo>
                    <a:pt x="16357" y="81176"/>
                    <a:pt x="18367" y="81328"/>
                    <a:pt x="20360" y="81594"/>
                  </a:cubicBezTo>
                  <a:cubicBezTo>
                    <a:pt x="22717" y="81903"/>
                    <a:pt x="24991" y="82439"/>
                    <a:pt x="27254" y="83034"/>
                  </a:cubicBezTo>
                  <a:cubicBezTo>
                    <a:pt x="31123" y="84058"/>
                    <a:pt x="34862" y="85332"/>
                    <a:pt x="38505" y="86761"/>
                  </a:cubicBezTo>
                  <a:cubicBezTo>
                    <a:pt x="42934" y="88487"/>
                    <a:pt x="47185" y="90464"/>
                    <a:pt x="51423" y="92440"/>
                  </a:cubicBezTo>
                  <a:cubicBezTo>
                    <a:pt x="53162" y="93262"/>
                    <a:pt x="54745" y="94238"/>
                    <a:pt x="56031" y="95452"/>
                  </a:cubicBezTo>
                  <a:cubicBezTo>
                    <a:pt x="58115" y="97369"/>
                    <a:pt x="60353" y="99155"/>
                    <a:pt x="62579" y="100965"/>
                  </a:cubicBezTo>
                  <a:cubicBezTo>
                    <a:pt x="65234" y="103144"/>
                    <a:pt x="67961" y="105239"/>
                    <a:pt x="71021" y="107097"/>
                  </a:cubicBezTo>
                  <a:cubicBezTo>
                    <a:pt x="75462" y="109776"/>
                    <a:pt x="80498" y="111526"/>
                    <a:pt x="85797" y="112895"/>
                  </a:cubicBezTo>
                  <a:cubicBezTo>
                    <a:pt x="88821" y="113669"/>
                    <a:pt x="91869" y="114395"/>
                    <a:pt x="94964" y="114955"/>
                  </a:cubicBezTo>
                  <a:cubicBezTo>
                    <a:pt x="97155" y="115360"/>
                    <a:pt x="99346" y="115753"/>
                    <a:pt x="101549" y="116074"/>
                  </a:cubicBezTo>
                  <a:cubicBezTo>
                    <a:pt x="103644" y="116384"/>
                    <a:pt x="105775" y="116610"/>
                    <a:pt x="107906" y="116824"/>
                  </a:cubicBezTo>
                  <a:cubicBezTo>
                    <a:pt x="110383" y="117074"/>
                    <a:pt x="112883" y="117217"/>
                    <a:pt x="115372" y="117312"/>
                  </a:cubicBezTo>
                  <a:cubicBezTo>
                    <a:pt x="119422" y="117474"/>
                    <a:pt x="123482" y="117578"/>
                    <a:pt x="127534" y="117578"/>
                  </a:cubicBezTo>
                  <a:cubicBezTo>
                    <a:pt x="127949" y="117578"/>
                    <a:pt x="128363" y="117576"/>
                    <a:pt x="128778" y="117574"/>
                  </a:cubicBezTo>
                  <a:cubicBezTo>
                    <a:pt x="130850" y="117568"/>
                    <a:pt x="132922" y="117559"/>
                    <a:pt x="134993" y="117559"/>
                  </a:cubicBezTo>
                  <a:cubicBezTo>
                    <a:pt x="140528" y="117559"/>
                    <a:pt x="146060" y="117624"/>
                    <a:pt x="151579" y="117979"/>
                  </a:cubicBezTo>
                  <a:cubicBezTo>
                    <a:pt x="154912" y="118205"/>
                    <a:pt x="158210" y="118610"/>
                    <a:pt x="161497" y="119063"/>
                  </a:cubicBezTo>
                  <a:cubicBezTo>
                    <a:pt x="164259" y="119455"/>
                    <a:pt x="166961" y="120063"/>
                    <a:pt x="169652" y="120658"/>
                  </a:cubicBezTo>
                  <a:cubicBezTo>
                    <a:pt x="172700" y="121348"/>
                    <a:pt x="175689" y="122182"/>
                    <a:pt x="178665" y="123051"/>
                  </a:cubicBezTo>
                  <a:cubicBezTo>
                    <a:pt x="183011" y="124337"/>
                    <a:pt x="187214" y="125885"/>
                    <a:pt x="191393" y="127421"/>
                  </a:cubicBezTo>
                  <a:cubicBezTo>
                    <a:pt x="196191" y="129183"/>
                    <a:pt x="200740" y="131302"/>
                    <a:pt x="205097" y="133636"/>
                  </a:cubicBezTo>
                  <a:cubicBezTo>
                    <a:pt x="208610" y="135529"/>
                    <a:pt x="212217" y="137327"/>
                    <a:pt x="215515" y="139446"/>
                  </a:cubicBezTo>
                  <a:cubicBezTo>
                    <a:pt x="221409" y="143220"/>
                    <a:pt x="227386" y="146947"/>
                    <a:pt x="232863" y="151090"/>
                  </a:cubicBezTo>
                  <a:cubicBezTo>
                    <a:pt x="235089" y="152793"/>
                    <a:pt x="237423" y="154400"/>
                    <a:pt x="239709" y="156067"/>
                  </a:cubicBezTo>
                  <a:cubicBezTo>
                    <a:pt x="241328" y="157258"/>
                    <a:pt x="242685" y="158627"/>
                    <a:pt x="244197" y="159877"/>
                  </a:cubicBezTo>
                  <a:cubicBezTo>
                    <a:pt x="244674" y="160258"/>
                    <a:pt x="245138" y="160651"/>
                    <a:pt x="245614" y="161032"/>
                  </a:cubicBezTo>
                  <a:lnTo>
                    <a:pt x="247007" y="161032"/>
                  </a:lnTo>
                  <a:cubicBezTo>
                    <a:pt x="246376" y="160532"/>
                    <a:pt x="245733" y="160044"/>
                    <a:pt x="245102" y="159520"/>
                  </a:cubicBezTo>
                  <a:cubicBezTo>
                    <a:pt x="242602" y="157389"/>
                    <a:pt x="240209" y="155198"/>
                    <a:pt x="237387" y="153317"/>
                  </a:cubicBezTo>
                  <a:cubicBezTo>
                    <a:pt x="233398" y="150638"/>
                    <a:pt x="229791" y="147637"/>
                    <a:pt x="225719" y="145018"/>
                  </a:cubicBezTo>
                  <a:cubicBezTo>
                    <a:pt x="219861" y="141291"/>
                    <a:pt x="214241" y="137339"/>
                    <a:pt x="207824" y="134148"/>
                  </a:cubicBezTo>
                  <a:cubicBezTo>
                    <a:pt x="205442" y="132957"/>
                    <a:pt x="203192" y="131647"/>
                    <a:pt x="200775" y="130528"/>
                  </a:cubicBezTo>
                  <a:cubicBezTo>
                    <a:pt x="196572" y="128587"/>
                    <a:pt x="192262" y="126849"/>
                    <a:pt x="187797" y="125289"/>
                  </a:cubicBezTo>
                  <a:cubicBezTo>
                    <a:pt x="182237" y="123337"/>
                    <a:pt x="176677" y="121479"/>
                    <a:pt x="170795" y="120158"/>
                  </a:cubicBezTo>
                  <a:cubicBezTo>
                    <a:pt x="166854" y="119265"/>
                    <a:pt x="162890" y="118443"/>
                    <a:pt x="158818" y="117931"/>
                  </a:cubicBezTo>
                  <a:cubicBezTo>
                    <a:pt x="154996" y="117455"/>
                    <a:pt x="151150" y="117086"/>
                    <a:pt x="147280" y="117015"/>
                  </a:cubicBezTo>
                  <a:cubicBezTo>
                    <a:pt x="143935" y="116943"/>
                    <a:pt x="140601" y="116753"/>
                    <a:pt x="137255" y="116753"/>
                  </a:cubicBezTo>
                  <a:cubicBezTo>
                    <a:pt x="133761" y="116753"/>
                    <a:pt x="130269" y="116791"/>
                    <a:pt x="126781" y="116791"/>
                  </a:cubicBezTo>
                  <a:cubicBezTo>
                    <a:pt x="123292" y="116791"/>
                    <a:pt x="119807" y="116753"/>
                    <a:pt x="116324" y="116598"/>
                  </a:cubicBezTo>
                  <a:cubicBezTo>
                    <a:pt x="114431" y="116503"/>
                    <a:pt x="112526" y="116443"/>
                    <a:pt x="110645" y="116300"/>
                  </a:cubicBezTo>
                  <a:cubicBezTo>
                    <a:pt x="107978" y="116110"/>
                    <a:pt x="105311" y="115884"/>
                    <a:pt x="102692" y="115467"/>
                  </a:cubicBezTo>
                  <a:cubicBezTo>
                    <a:pt x="100465" y="115110"/>
                    <a:pt x="98203" y="114812"/>
                    <a:pt x="95976" y="114395"/>
                  </a:cubicBezTo>
                  <a:cubicBezTo>
                    <a:pt x="92738" y="113776"/>
                    <a:pt x="89547" y="113038"/>
                    <a:pt x="86380" y="112252"/>
                  </a:cubicBezTo>
                  <a:cubicBezTo>
                    <a:pt x="83713" y="111597"/>
                    <a:pt x="81129" y="110764"/>
                    <a:pt x="78581" y="109847"/>
                  </a:cubicBezTo>
                  <a:cubicBezTo>
                    <a:pt x="75307" y="108692"/>
                    <a:pt x="72426" y="107085"/>
                    <a:pt x="69723" y="105299"/>
                  </a:cubicBezTo>
                  <a:cubicBezTo>
                    <a:pt x="65282" y="102346"/>
                    <a:pt x="61413" y="98977"/>
                    <a:pt x="57519" y="95595"/>
                  </a:cubicBezTo>
                  <a:cubicBezTo>
                    <a:pt x="56090" y="94345"/>
                    <a:pt x="54602" y="93155"/>
                    <a:pt x="52781" y="92226"/>
                  </a:cubicBezTo>
                  <a:cubicBezTo>
                    <a:pt x="51661" y="91666"/>
                    <a:pt x="50518" y="91154"/>
                    <a:pt x="49387" y="90619"/>
                  </a:cubicBezTo>
                  <a:cubicBezTo>
                    <a:pt x="43089" y="87666"/>
                    <a:pt x="36648" y="84904"/>
                    <a:pt x="29694" y="82915"/>
                  </a:cubicBezTo>
                  <a:cubicBezTo>
                    <a:pt x="27789" y="82368"/>
                    <a:pt x="25884" y="81808"/>
                    <a:pt x="23908" y="81451"/>
                  </a:cubicBezTo>
                  <a:cubicBezTo>
                    <a:pt x="23170" y="81320"/>
                    <a:pt x="22479" y="81153"/>
                    <a:pt x="21765" y="81010"/>
                  </a:cubicBezTo>
                  <a:cubicBezTo>
                    <a:pt x="22445" y="80939"/>
                    <a:pt x="23121" y="80910"/>
                    <a:pt x="23792" y="80910"/>
                  </a:cubicBezTo>
                  <a:cubicBezTo>
                    <a:pt x="25940" y="80910"/>
                    <a:pt x="28048" y="81207"/>
                    <a:pt x="30171" y="81379"/>
                  </a:cubicBezTo>
                  <a:cubicBezTo>
                    <a:pt x="31314" y="81475"/>
                    <a:pt x="32480" y="81546"/>
                    <a:pt x="33623" y="81689"/>
                  </a:cubicBezTo>
                  <a:cubicBezTo>
                    <a:pt x="35350" y="81915"/>
                    <a:pt x="37076" y="82201"/>
                    <a:pt x="38791" y="82498"/>
                  </a:cubicBezTo>
                  <a:cubicBezTo>
                    <a:pt x="41327" y="82927"/>
                    <a:pt x="43910" y="83237"/>
                    <a:pt x="46375" y="83856"/>
                  </a:cubicBezTo>
                  <a:cubicBezTo>
                    <a:pt x="50352" y="84820"/>
                    <a:pt x="54364" y="85677"/>
                    <a:pt x="58210" y="86951"/>
                  </a:cubicBezTo>
                  <a:cubicBezTo>
                    <a:pt x="61615" y="88059"/>
                    <a:pt x="65187" y="88892"/>
                    <a:pt x="68521" y="90178"/>
                  </a:cubicBezTo>
                  <a:cubicBezTo>
                    <a:pt x="70735" y="91023"/>
                    <a:pt x="73045" y="91750"/>
                    <a:pt x="75224" y="92678"/>
                  </a:cubicBezTo>
                  <a:cubicBezTo>
                    <a:pt x="76903" y="93393"/>
                    <a:pt x="78498" y="94238"/>
                    <a:pt x="80248" y="94845"/>
                  </a:cubicBezTo>
                  <a:cubicBezTo>
                    <a:pt x="83999" y="96155"/>
                    <a:pt x="87606" y="97738"/>
                    <a:pt x="91571" y="98655"/>
                  </a:cubicBezTo>
                  <a:cubicBezTo>
                    <a:pt x="93226" y="99048"/>
                    <a:pt x="94845" y="99477"/>
                    <a:pt x="96548" y="99715"/>
                  </a:cubicBezTo>
                  <a:cubicBezTo>
                    <a:pt x="99513" y="100111"/>
                    <a:pt x="102501" y="100432"/>
                    <a:pt x="105530" y="100432"/>
                  </a:cubicBezTo>
                  <a:cubicBezTo>
                    <a:pt x="105687" y="100432"/>
                    <a:pt x="105844" y="100431"/>
                    <a:pt x="106001" y="100429"/>
                  </a:cubicBezTo>
                  <a:cubicBezTo>
                    <a:pt x="106594" y="100425"/>
                    <a:pt x="107187" y="100424"/>
                    <a:pt x="107780" y="100424"/>
                  </a:cubicBezTo>
                  <a:cubicBezTo>
                    <a:pt x="108274" y="100424"/>
                    <a:pt x="108768" y="100425"/>
                    <a:pt x="109261" y="100425"/>
                  </a:cubicBezTo>
                  <a:cubicBezTo>
                    <a:pt x="111625" y="100425"/>
                    <a:pt x="113986" y="100410"/>
                    <a:pt x="116336" y="100239"/>
                  </a:cubicBezTo>
                  <a:cubicBezTo>
                    <a:pt x="120087" y="99953"/>
                    <a:pt x="123837" y="99751"/>
                    <a:pt x="127576" y="99382"/>
                  </a:cubicBezTo>
                  <a:cubicBezTo>
                    <a:pt x="131659" y="98977"/>
                    <a:pt x="135767" y="98643"/>
                    <a:pt x="139839" y="98227"/>
                  </a:cubicBezTo>
                  <a:cubicBezTo>
                    <a:pt x="143042" y="97905"/>
                    <a:pt x="146268" y="97619"/>
                    <a:pt x="149495" y="97441"/>
                  </a:cubicBezTo>
                  <a:cubicBezTo>
                    <a:pt x="151340" y="97337"/>
                    <a:pt x="153184" y="97291"/>
                    <a:pt x="155026" y="97291"/>
                  </a:cubicBezTo>
                  <a:cubicBezTo>
                    <a:pt x="158462" y="97291"/>
                    <a:pt x="161893" y="97451"/>
                    <a:pt x="165318" y="97691"/>
                  </a:cubicBezTo>
                  <a:cubicBezTo>
                    <a:pt x="168057" y="97893"/>
                    <a:pt x="170783" y="98131"/>
                    <a:pt x="173486" y="98441"/>
                  </a:cubicBezTo>
                  <a:cubicBezTo>
                    <a:pt x="176582" y="98798"/>
                    <a:pt x="179642" y="99322"/>
                    <a:pt x="182654" y="99929"/>
                  </a:cubicBezTo>
                  <a:cubicBezTo>
                    <a:pt x="184357" y="100274"/>
                    <a:pt x="186035" y="100655"/>
                    <a:pt x="187702" y="101072"/>
                  </a:cubicBezTo>
                  <a:cubicBezTo>
                    <a:pt x="190036" y="101644"/>
                    <a:pt x="192381" y="102251"/>
                    <a:pt x="194703" y="102834"/>
                  </a:cubicBezTo>
                  <a:cubicBezTo>
                    <a:pt x="197060" y="103430"/>
                    <a:pt x="199346" y="104204"/>
                    <a:pt x="201632" y="104930"/>
                  </a:cubicBezTo>
                  <a:cubicBezTo>
                    <a:pt x="204883" y="105954"/>
                    <a:pt x="208014" y="107121"/>
                    <a:pt x="210979" y="108561"/>
                  </a:cubicBezTo>
                  <a:cubicBezTo>
                    <a:pt x="215515" y="110776"/>
                    <a:pt x="219730" y="113371"/>
                    <a:pt x="224266" y="115586"/>
                  </a:cubicBezTo>
                  <a:cubicBezTo>
                    <a:pt x="226612" y="116729"/>
                    <a:pt x="228541" y="118265"/>
                    <a:pt x="230672" y="119598"/>
                  </a:cubicBezTo>
                  <a:cubicBezTo>
                    <a:pt x="234708" y="122134"/>
                    <a:pt x="238828" y="124563"/>
                    <a:pt x="242780" y="127147"/>
                  </a:cubicBezTo>
                  <a:cubicBezTo>
                    <a:pt x="247745" y="130409"/>
                    <a:pt x="252948" y="133445"/>
                    <a:pt x="258116" y="136493"/>
                  </a:cubicBezTo>
                  <a:cubicBezTo>
                    <a:pt x="263259" y="139529"/>
                    <a:pt x="268784" y="142161"/>
                    <a:pt x="274499" y="144589"/>
                  </a:cubicBezTo>
                  <a:cubicBezTo>
                    <a:pt x="278344" y="146233"/>
                    <a:pt x="282345" y="147495"/>
                    <a:pt x="286655" y="148138"/>
                  </a:cubicBezTo>
                  <a:lnTo>
                    <a:pt x="286655" y="147399"/>
                  </a:lnTo>
                  <a:cubicBezTo>
                    <a:pt x="286238" y="147328"/>
                    <a:pt x="285822" y="147197"/>
                    <a:pt x="285393" y="147125"/>
                  </a:cubicBezTo>
                  <a:cubicBezTo>
                    <a:pt x="283476" y="146792"/>
                    <a:pt x="281571" y="146375"/>
                    <a:pt x="279785" y="145768"/>
                  </a:cubicBezTo>
                  <a:cubicBezTo>
                    <a:pt x="275987" y="144447"/>
                    <a:pt x="272403" y="142815"/>
                    <a:pt x="268831" y="141184"/>
                  </a:cubicBezTo>
                  <a:cubicBezTo>
                    <a:pt x="261914" y="137993"/>
                    <a:pt x="255663" y="134112"/>
                    <a:pt x="249353" y="130302"/>
                  </a:cubicBezTo>
                  <a:cubicBezTo>
                    <a:pt x="244852" y="127599"/>
                    <a:pt x="240518" y="124706"/>
                    <a:pt x="236077" y="121944"/>
                  </a:cubicBezTo>
                  <a:cubicBezTo>
                    <a:pt x="233470" y="120313"/>
                    <a:pt x="230803" y="118753"/>
                    <a:pt x="228314" y="117027"/>
                  </a:cubicBezTo>
                  <a:cubicBezTo>
                    <a:pt x="227338" y="116348"/>
                    <a:pt x="226290" y="115717"/>
                    <a:pt x="225195" y="115122"/>
                  </a:cubicBezTo>
                  <a:cubicBezTo>
                    <a:pt x="222838" y="113859"/>
                    <a:pt x="220385" y="112716"/>
                    <a:pt x="218099" y="111407"/>
                  </a:cubicBezTo>
                  <a:cubicBezTo>
                    <a:pt x="214884" y="109561"/>
                    <a:pt x="211574" y="107799"/>
                    <a:pt x="208002" y="106347"/>
                  </a:cubicBezTo>
                  <a:cubicBezTo>
                    <a:pt x="205335" y="105251"/>
                    <a:pt x="202525" y="104418"/>
                    <a:pt x="199763" y="103513"/>
                  </a:cubicBezTo>
                  <a:cubicBezTo>
                    <a:pt x="195536" y="102132"/>
                    <a:pt x="191143" y="101084"/>
                    <a:pt x="186750" y="100048"/>
                  </a:cubicBezTo>
                  <a:cubicBezTo>
                    <a:pt x="184047" y="99405"/>
                    <a:pt x="181285" y="98846"/>
                    <a:pt x="178511" y="98369"/>
                  </a:cubicBezTo>
                  <a:cubicBezTo>
                    <a:pt x="176403" y="98012"/>
                    <a:pt x="174296" y="97738"/>
                    <a:pt x="172165" y="97512"/>
                  </a:cubicBezTo>
                  <a:cubicBezTo>
                    <a:pt x="170533" y="97334"/>
                    <a:pt x="168878" y="97203"/>
                    <a:pt x="167235" y="97084"/>
                  </a:cubicBezTo>
                  <a:cubicBezTo>
                    <a:pt x="164783" y="96905"/>
                    <a:pt x="162330" y="96703"/>
                    <a:pt x="159877" y="96619"/>
                  </a:cubicBezTo>
                  <a:cubicBezTo>
                    <a:pt x="158087" y="96564"/>
                    <a:pt x="156297" y="96521"/>
                    <a:pt x="154508" y="96521"/>
                  </a:cubicBezTo>
                  <a:cubicBezTo>
                    <a:pt x="152073" y="96521"/>
                    <a:pt x="149639" y="96600"/>
                    <a:pt x="147209" y="96834"/>
                  </a:cubicBezTo>
                  <a:cubicBezTo>
                    <a:pt x="144280" y="97119"/>
                    <a:pt x="141315" y="97274"/>
                    <a:pt x="138398" y="97596"/>
                  </a:cubicBezTo>
                  <a:cubicBezTo>
                    <a:pt x="135434" y="97917"/>
                    <a:pt x="132457" y="98143"/>
                    <a:pt x="129493" y="98429"/>
                  </a:cubicBezTo>
                  <a:cubicBezTo>
                    <a:pt x="126278" y="98727"/>
                    <a:pt x="123063" y="98977"/>
                    <a:pt x="119837" y="99215"/>
                  </a:cubicBezTo>
                  <a:cubicBezTo>
                    <a:pt x="117039" y="99417"/>
                    <a:pt x="114229" y="99620"/>
                    <a:pt x="111419" y="99691"/>
                  </a:cubicBezTo>
                  <a:cubicBezTo>
                    <a:pt x="110404" y="99716"/>
                    <a:pt x="109390" y="99730"/>
                    <a:pt x="108377" y="99730"/>
                  </a:cubicBezTo>
                  <a:cubicBezTo>
                    <a:pt x="105063" y="99730"/>
                    <a:pt x="101757" y="99580"/>
                    <a:pt x="98465" y="99179"/>
                  </a:cubicBezTo>
                  <a:cubicBezTo>
                    <a:pt x="95464" y="98822"/>
                    <a:pt x="92559" y="98191"/>
                    <a:pt x="89749" y="97369"/>
                  </a:cubicBezTo>
                  <a:cubicBezTo>
                    <a:pt x="86309" y="96369"/>
                    <a:pt x="83034" y="95071"/>
                    <a:pt x="79760" y="93786"/>
                  </a:cubicBezTo>
                  <a:cubicBezTo>
                    <a:pt x="77248" y="92797"/>
                    <a:pt x="74831" y="91654"/>
                    <a:pt x="72283" y="90666"/>
                  </a:cubicBezTo>
                  <a:cubicBezTo>
                    <a:pt x="66854" y="88583"/>
                    <a:pt x="61139" y="87035"/>
                    <a:pt x="55519" y="85296"/>
                  </a:cubicBezTo>
                  <a:cubicBezTo>
                    <a:pt x="53590" y="84701"/>
                    <a:pt x="51590" y="84284"/>
                    <a:pt x="49625" y="83808"/>
                  </a:cubicBezTo>
                  <a:cubicBezTo>
                    <a:pt x="47959" y="83403"/>
                    <a:pt x="46304" y="82963"/>
                    <a:pt x="44577" y="82689"/>
                  </a:cubicBezTo>
                  <a:cubicBezTo>
                    <a:pt x="43053" y="82451"/>
                    <a:pt x="41565" y="82141"/>
                    <a:pt x="40053" y="81915"/>
                  </a:cubicBezTo>
                  <a:cubicBezTo>
                    <a:pt x="38350" y="81677"/>
                    <a:pt x="36719" y="81248"/>
                    <a:pt x="34993" y="81129"/>
                  </a:cubicBezTo>
                  <a:cubicBezTo>
                    <a:pt x="34778" y="81117"/>
                    <a:pt x="34576" y="81105"/>
                    <a:pt x="34421" y="80844"/>
                  </a:cubicBezTo>
                  <a:lnTo>
                    <a:pt x="35469" y="80844"/>
                  </a:lnTo>
                  <a:cubicBezTo>
                    <a:pt x="38256" y="80862"/>
                    <a:pt x="41044" y="80887"/>
                    <a:pt x="43831" y="80887"/>
                  </a:cubicBezTo>
                  <a:cubicBezTo>
                    <a:pt x="44675" y="80887"/>
                    <a:pt x="45519" y="80885"/>
                    <a:pt x="46363" y="80879"/>
                  </a:cubicBezTo>
                  <a:cubicBezTo>
                    <a:pt x="47126" y="80873"/>
                    <a:pt x="47888" y="80871"/>
                    <a:pt x="48651" y="80871"/>
                  </a:cubicBezTo>
                  <a:cubicBezTo>
                    <a:pt x="53284" y="80871"/>
                    <a:pt x="57916" y="80964"/>
                    <a:pt x="62546" y="80964"/>
                  </a:cubicBezTo>
                  <a:cubicBezTo>
                    <a:pt x="64900" y="80964"/>
                    <a:pt x="67252" y="80940"/>
                    <a:pt x="69604" y="80867"/>
                  </a:cubicBezTo>
                  <a:cubicBezTo>
                    <a:pt x="69781" y="80861"/>
                    <a:pt x="69957" y="80858"/>
                    <a:pt x="70132" y="80858"/>
                  </a:cubicBezTo>
                  <a:cubicBezTo>
                    <a:pt x="72397" y="80858"/>
                    <a:pt x="74514" y="81357"/>
                    <a:pt x="76426" y="82296"/>
                  </a:cubicBezTo>
                  <a:cubicBezTo>
                    <a:pt x="79653" y="83868"/>
                    <a:pt x="83094" y="85130"/>
                    <a:pt x="86630" y="86237"/>
                  </a:cubicBezTo>
                  <a:cubicBezTo>
                    <a:pt x="91119" y="87618"/>
                    <a:pt x="95595" y="89035"/>
                    <a:pt x="100144" y="90273"/>
                  </a:cubicBezTo>
                  <a:cubicBezTo>
                    <a:pt x="104763" y="91523"/>
                    <a:pt x="109466" y="92476"/>
                    <a:pt x="114372" y="92797"/>
                  </a:cubicBezTo>
                  <a:cubicBezTo>
                    <a:pt x="115463" y="92873"/>
                    <a:pt x="116552" y="92908"/>
                    <a:pt x="117640" y="92908"/>
                  </a:cubicBezTo>
                  <a:cubicBezTo>
                    <a:pt x="119614" y="92908"/>
                    <a:pt x="121582" y="92795"/>
                    <a:pt x="123539" y="92619"/>
                  </a:cubicBezTo>
                  <a:cubicBezTo>
                    <a:pt x="125647" y="92440"/>
                    <a:pt x="127695" y="92059"/>
                    <a:pt x="129778" y="91821"/>
                  </a:cubicBezTo>
                  <a:cubicBezTo>
                    <a:pt x="133600" y="91381"/>
                    <a:pt x="137351" y="90607"/>
                    <a:pt x="141137" y="90047"/>
                  </a:cubicBezTo>
                  <a:cubicBezTo>
                    <a:pt x="143959" y="89618"/>
                    <a:pt x="146804" y="89273"/>
                    <a:pt x="149650" y="88880"/>
                  </a:cubicBezTo>
                  <a:cubicBezTo>
                    <a:pt x="151733" y="88606"/>
                    <a:pt x="153829" y="88428"/>
                    <a:pt x="155901" y="88154"/>
                  </a:cubicBezTo>
                  <a:cubicBezTo>
                    <a:pt x="159080" y="87725"/>
                    <a:pt x="162259" y="87213"/>
                    <a:pt x="165449" y="86856"/>
                  </a:cubicBezTo>
                  <a:cubicBezTo>
                    <a:pt x="168235" y="86547"/>
                    <a:pt x="171033" y="86308"/>
                    <a:pt x="173843" y="86142"/>
                  </a:cubicBezTo>
                  <a:cubicBezTo>
                    <a:pt x="176513" y="85993"/>
                    <a:pt x="179189" y="85927"/>
                    <a:pt x="181866" y="85927"/>
                  </a:cubicBezTo>
                  <a:cubicBezTo>
                    <a:pt x="182819" y="85927"/>
                    <a:pt x="183772" y="85936"/>
                    <a:pt x="184726" y="85951"/>
                  </a:cubicBezTo>
                  <a:cubicBezTo>
                    <a:pt x="186488" y="85987"/>
                    <a:pt x="188238" y="86189"/>
                    <a:pt x="190000" y="86261"/>
                  </a:cubicBezTo>
                  <a:cubicBezTo>
                    <a:pt x="192084" y="86356"/>
                    <a:pt x="194132" y="86535"/>
                    <a:pt x="196203" y="86713"/>
                  </a:cubicBezTo>
                  <a:cubicBezTo>
                    <a:pt x="199311" y="86975"/>
                    <a:pt x="202418" y="87213"/>
                    <a:pt x="205538" y="87511"/>
                  </a:cubicBezTo>
                  <a:cubicBezTo>
                    <a:pt x="209372" y="87892"/>
                    <a:pt x="213182" y="88380"/>
                    <a:pt x="216980" y="88964"/>
                  </a:cubicBezTo>
                  <a:cubicBezTo>
                    <a:pt x="220075" y="89416"/>
                    <a:pt x="223135" y="90047"/>
                    <a:pt x="226171" y="90714"/>
                  </a:cubicBezTo>
                  <a:cubicBezTo>
                    <a:pt x="230684" y="91726"/>
                    <a:pt x="234958" y="93107"/>
                    <a:pt x="238947" y="94976"/>
                  </a:cubicBezTo>
                  <a:cubicBezTo>
                    <a:pt x="242471" y="96619"/>
                    <a:pt x="246198" y="97988"/>
                    <a:pt x="250019" y="99215"/>
                  </a:cubicBezTo>
                  <a:cubicBezTo>
                    <a:pt x="252389" y="99977"/>
                    <a:pt x="254794" y="100632"/>
                    <a:pt x="257211" y="101287"/>
                  </a:cubicBezTo>
                  <a:cubicBezTo>
                    <a:pt x="259449" y="101882"/>
                    <a:pt x="261747" y="102418"/>
                    <a:pt x="264021" y="102930"/>
                  </a:cubicBezTo>
                  <a:cubicBezTo>
                    <a:pt x="265843" y="103346"/>
                    <a:pt x="267688" y="103692"/>
                    <a:pt x="269510" y="104049"/>
                  </a:cubicBezTo>
                  <a:cubicBezTo>
                    <a:pt x="271689" y="104477"/>
                    <a:pt x="273892" y="104858"/>
                    <a:pt x="276094" y="105180"/>
                  </a:cubicBezTo>
                  <a:cubicBezTo>
                    <a:pt x="277952" y="105454"/>
                    <a:pt x="279833" y="105704"/>
                    <a:pt x="281690" y="105966"/>
                  </a:cubicBezTo>
                  <a:cubicBezTo>
                    <a:pt x="283321" y="106192"/>
                    <a:pt x="284964" y="106418"/>
                    <a:pt x="286631" y="106549"/>
                  </a:cubicBezTo>
                  <a:lnTo>
                    <a:pt x="286631" y="105811"/>
                  </a:lnTo>
                  <a:cubicBezTo>
                    <a:pt x="286334" y="105787"/>
                    <a:pt x="286048" y="105751"/>
                    <a:pt x="285750" y="105716"/>
                  </a:cubicBezTo>
                  <a:cubicBezTo>
                    <a:pt x="283643" y="105430"/>
                    <a:pt x="281523" y="105156"/>
                    <a:pt x="279416" y="104882"/>
                  </a:cubicBezTo>
                  <a:cubicBezTo>
                    <a:pt x="277047" y="104585"/>
                    <a:pt x="274725" y="104204"/>
                    <a:pt x="272391" y="103799"/>
                  </a:cubicBezTo>
                  <a:cubicBezTo>
                    <a:pt x="270403" y="103453"/>
                    <a:pt x="268438" y="103025"/>
                    <a:pt x="266474" y="102632"/>
                  </a:cubicBezTo>
                  <a:cubicBezTo>
                    <a:pt x="264331" y="102239"/>
                    <a:pt x="262223" y="101739"/>
                    <a:pt x="260128" y="101227"/>
                  </a:cubicBezTo>
                  <a:cubicBezTo>
                    <a:pt x="257509" y="100548"/>
                    <a:pt x="254901" y="99834"/>
                    <a:pt x="252305" y="99084"/>
                  </a:cubicBezTo>
                  <a:cubicBezTo>
                    <a:pt x="248674" y="98024"/>
                    <a:pt x="245138" y="96822"/>
                    <a:pt x="241757" y="95345"/>
                  </a:cubicBezTo>
                  <a:cubicBezTo>
                    <a:pt x="239721" y="94464"/>
                    <a:pt x="237768" y="93488"/>
                    <a:pt x="235661" y="92690"/>
                  </a:cubicBezTo>
                  <a:cubicBezTo>
                    <a:pt x="232624" y="91583"/>
                    <a:pt x="229505" y="90607"/>
                    <a:pt x="226267" y="89916"/>
                  </a:cubicBezTo>
                  <a:cubicBezTo>
                    <a:pt x="224445" y="89511"/>
                    <a:pt x="222623" y="89118"/>
                    <a:pt x="220754" y="88809"/>
                  </a:cubicBezTo>
                  <a:cubicBezTo>
                    <a:pt x="219361" y="88571"/>
                    <a:pt x="217944" y="88333"/>
                    <a:pt x="216551" y="88106"/>
                  </a:cubicBezTo>
                  <a:cubicBezTo>
                    <a:pt x="214551" y="87785"/>
                    <a:pt x="212539" y="87511"/>
                    <a:pt x="210538" y="87273"/>
                  </a:cubicBezTo>
                  <a:cubicBezTo>
                    <a:pt x="207693" y="86940"/>
                    <a:pt x="204823" y="86666"/>
                    <a:pt x="201966" y="86404"/>
                  </a:cubicBezTo>
                  <a:cubicBezTo>
                    <a:pt x="200120" y="86225"/>
                    <a:pt x="198251" y="86106"/>
                    <a:pt x="196394" y="85963"/>
                  </a:cubicBezTo>
                  <a:lnTo>
                    <a:pt x="191036" y="85570"/>
                  </a:lnTo>
                  <a:cubicBezTo>
                    <a:pt x="188167" y="85356"/>
                    <a:pt x="185297" y="85130"/>
                    <a:pt x="182404" y="85130"/>
                  </a:cubicBezTo>
                  <a:cubicBezTo>
                    <a:pt x="179773" y="85130"/>
                    <a:pt x="177118" y="85273"/>
                    <a:pt x="174486" y="85344"/>
                  </a:cubicBezTo>
                  <a:cubicBezTo>
                    <a:pt x="173177" y="85368"/>
                    <a:pt x="171903" y="85523"/>
                    <a:pt x="170605" y="85582"/>
                  </a:cubicBezTo>
                  <a:cubicBezTo>
                    <a:pt x="169128" y="85654"/>
                    <a:pt x="167676" y="85832"/>
                    <a:pt x="166199" y="85999"/>
                  </a:cubicBezTo>
                  <a:cubicBezTo>
                    <a:pt x="164116" y="86225"/>
                    <a:pt x="162032" y="86499"/>
                    <a:pt x="159949" y="86773"/>
                  </a:cubicBezTo>
                  <a:cubicBezTo>
                    <a:pt x="158115" y="87011"/>
                    <a:pt x="156282" y="87332"/>
                    <a:pt x="154460" y="87547"/>
                  </a:cubicBezTo>
                  <a:cubicBezTo>
                    <a:pt x="151983" y="87844"/>
                    <a:pt x="149519" y="88106"/>
                    <a:pt x="147054" y="88452"/>
                  </a:cubicBezTo>
                  <a:cubicBezTo>
                    <a:pt x="146018" y="88606"/>
                    <a:pt x="144971" y="88725"/>
                    <a:pt x="143935" y="88856"/>
                  </a:cubicBezTo>
                  <a:cubicBezTo>
                    <a:pt x="142089" y="89083"/>
                    <a:pt x="140268" y="89356"/>
                    <a:pt x="138458" y="89678"/>
                  </a:cubicBezTo>
                  <a:cubicBezTo>
                    <a:pt x="136874" y="89940"/>
                    <a:pt x="135303" y="90226"/>
                    <a:pt x="133719" y="90464"/>
                  </a:cubicBezTo>
                  <a:cubicBezTo>
                    <a:pt x="131933" y="90726"/>
                    <a:pt x="130124" y="90952"/>
                    <a:pt x="128338" y="91238"/>
                  </a:cubicBezTo>
                  <a:cubicBezTo>
                    <a:pt x="126135" y="91583"/>
                    <a:pt x="123897" y="91881"/>
                    <a:pt x="121670" y="92012"/>
                  </a:cubicBezTo>
                  <a:cubicBezTo>
                    <a:pt x="120342" y="92098"/>
                    <a:pt x="119015" y="92143"/>
                    <a:pt x="117691" y="92143"/>
                  </a:cubicBezTo>
                  <a:cubicBezTo>
                    <a:pt x="114621" y="92143"/>
                    <a:pt x="111565" y="91901"/>
                    <a:pt x="108538" y="91369"/>
                  </a:cubicBezTo>
                  <a:cubicBezTo>
                    <a:pt x="104728" y="90702"/>
                    <a:pt x="101037" y="89773"/>
                    <a:pt x="97405" y="88690"/>
                  </a:cubicBezTo>
                  <a:cubicBezTo>
                    <a:pt x="94369" y="87785"/>
                    <a:pt x="91333" y="86892"/>
                    <a:pt x="88333" y="85951"/>
                  </a:cubicBezTo>
                  <a:cubicBezTo>
                    <a:pt x="85249" y="84987"/>
                    <a:pt x="82189" y="83999"/>
                    <a:pt x="79308" y="82737"/>
                  </a:cubicBezTo>
                  <a:cubicBezTo>
                    <a:pt x="77462" y="81915"/>
                    <a:pt x="75724" y="80986"/>
                    <a:pt x="73497" y="80474"/>
                  </a:cubicBezTo>
                  <a:cubicBezTo>
                    <a:pt x="73462" y="80474"/>
                    <a:pt x="73438" y="80463"/>
                    <a:pt x="73402" y="80451"/>
                  </a:cubicBezTo>
                  <a:cubicBezTo>
                    <a:pt x="73438" y="80427"/>
                    <a:pt x="73462" y="80427"/>
                    <a:pt x="73497" y="80415"/>
                  </a:cubicBezTo>
                  <a:cubicBezTo>
                    <a:pt x="74688" y="80058"/>
                    <a:pt x="75760" y="79808"/>
                    <a:pt x="76712" y="79343"/>
                  </a:cubicBezTo>
                  <a:cubicBezTo>
                    <a:pt x="80344" y="77557"/>
                    <a:pt x="84237" y="76176"/>
                    <a:pt x="88237" y="74974"/>
                  </a:cubicBezTo>
                  <a:cubicBezTo>
                    <a:pt x="92107" y="73807"/>
                    <a:pt x="95953" y="72557"/>
                    <a:pt x="99882" y="71485"/>
                  </a:cubicBezTo>
                  <a:cubicBezTo>
                    <a:pt x="101894" y="70938"/>
                    <a:pt x="103918" y="70402"/>
                    <a:pt x="105978" y="69997"/>
                  </a:cubicBezTo>
                  <a:cubicBezTo>
                    <a:pt x="108466" y="69509"/>
                    <a:pt x="110966" y="69116"/>
                    <a:pt x="113538" y="68913"/>
                  </a:cubicBezTo>
                  <a:cubicBezTo>
                    <a:pt x="115024" y="68788"/>
                    <a:pt x="116497" y="68722"/>
                    <a:pt x="117976" y="68722"/>
                  </a:cubicBezTo>
                  <a:cubicBezTo>
                    <a:pt x="118607" y="68722"/>
                    <a:pt x="119238" y="68734"/>
                    <a:pt x="119872" y="68759"/>
                  </a:cubicBezTo>
                  <a:cubicBezTo>
                    <a:pt x="122968" y="68902"/>
                    <a:pt x="126016" y="69294"/>
                    <a:pt x="129052" y="69735"/>
                  </a:cubicBezTo>
                  <a:cubicBezTo>
                    <a:pt x="129945" y="69866"/>
                    <a:pt x="130862" y="69926"/>
                    <a:pt x="131755" y="70092"/>
                  </a:cubicBezTo>
                  <a:cubicBezTo>
                    <a:pt x="133362" y="70390"/>
                    <a:pt x="134993" y="70592"/>
                    <a:pt x="136601" y="70878"/>
                  </a:cubicBezTo>
                  <a:cubicBezTo>
                    <a:pt x="138958" y="71295"/>
                    <a:pt x="141327" y="71676"/>
                    <a:pt x="143720" y="71973"/>
                  </a:cubicBezTo>
                  <a:cubicBezTo>
                    <a:pt x="146018" y="72271"/>
                    <a:pt x="148292" y="72593"/>
                    <a:pt x="150590" y="72854"/>
                  </a:cubicBezTo>
                  <a:cubicBezTo>
                    <a:pt x="151805" y="72985"/>
                    <a:pt x="153031" y="73128"/>
                    <a:pt x="154234" y="73307"/>
                  </a:cubicBezTo>
                  <a:cubicBezTo>
                    <a:pt x="156091" y="73569"/>
                    <a:pt x="157972" y="73795"/>
                    <a:pt x="159830" y="74081"/>
                  </a:cubicBezTo>
                  <a:cubicBezTo>
                    <a:pt x="161901" y="74390"/>
                    <a:pt x="163985" y="74640"/>
                    <a:pt x="166080" y="74855"/>
                  </a:cubicBezTo>
                  <a:cubicBezTo>
                    <a:pt x="168450" y="75093"/>
                    <a:pt x="170807" y="75390"/>
                    <a:pt x="173212" y="75426"/>
                  </a:cubicBezTo>
                  <a:cubicBezTo>
                    <a:pt x="174224" y="75450"/>
                    <a:pt x="175248" y="75521"/>
                    <a:pt x="176260" y="75569"/>
                  </a:cubicBezTo>
                  <a:cubicBezTo>
                    <a:pt x="178145" y="75663"/>
                    <a:pt x="180030" y="75727"/>
                    <a:pt x="181917" y="75727"/>
                  </a:cubicBezTo>
                  <a:cubicBezTo>
                    <a:pt x="183617" y="75727"/>
                    <a:pt x="185319" y="75675"/>
                    <a:pt x="187024" y="75545"/>
                  </a:cubicBezTo>
                  <a:cubicBezTo>
                    <a:pt x="190095" y="75331"/>
                    <a:pt x="193179" y="75129"/>
                    <a:pt x="196263" y="74890"/>
                  </a:cubicBezTo>
                  <a:cubicBezTo>
                    <a:pt x="199656" y="74628"/>
                    <a:pt x="203061" y="74390"/>
                    <a:pt x="206443" y="74033"/>
                  </a:cubicBezTo>
                  <a:cubicBezTo>
                    <a:pt x="210157" y="73628"/>
                    <a:pt x="213884" y="73164"/>
                    <a:pt x="217563" y="72569"/>
                  </a:cubicBezTo>
                  <a:cubicBezTo>
                    <a:pt x="220897" y="72033"/>
                    <a:pt x="224183" y="71402"/>
                    <a:pt x="227445" y="70640"/>
                  </a:cubicBezTo>
                  <a:cubicBezTo>
                    <a:pt x="230267" y="69973"/>
                    <a:pt x="232958" y="69116"/>
                    <a:pt x="235625" y="68140"/>
                  </a:cubicBezTo>
                  <a:cubicBezTo>
                    <a:pt x="237744" y="67366"/>
                    <a:pt x="239685" y="66354"/>
                    <a:pt x="241733" y="65484"/>
                  </a:cubicBezTo>
                  <a:cubicBezTo>
                    <a:pt x="245007" y="64103"/>
                    <a:pt x="248400" y="62913"/>
                    <a:pt x="251913" y="61889"/>
                  </a:cubicBezTo>
                  <a:cubicBezTo>
                    <a:pt x="254615" y="61103"/>
                    <a:pt x="257354" y="60341"/>
                    <a:pt x="260104" y="59639"/>
                  </a:cubicBezTo>
                  <a:cubicBezTo>
                    <a:pt x="262211" y="59103"/>
                    <a:pt x="264331" y="58638"/>
                    <a:pt x="266462" y="58198"/>
                  </a:cubicBezTo>
                  <a:cubicBezTo>
                    <a:pt x="268355" y="57793"/>
                    <a:pt x="270248" y="57388"/>
                    <a:pt x="272177" y="57114"/>
                  </a:cubicBezTo>
                  <a:cubicBezTo>
                    <a:pt x="273665" y="56888"/>
                    <a:pt x="275130" y="56614"/>
                    <a:pt x="276618" y="56376"/>
                  </a:cubicBezTo>
                  <a:cubicBezTo>
                    <a:pt x="278678" y="56055"/>
                    <a:pt x="280761" y="55805"/>
                    <a:pt x="282833" y="55519"/>
                  </a:cubicBezTo>
                  <a:cubicBezTo>
                    <a:pt x="284083" y="55352"/>
                    <a:pt x="285369" y="55281"/>
                    <a:pt x="286595" y="55067"/>
                  </a:cubicBezTo>
                  <a:lnTo>
                    <a:pt x="286595" y="54281"/>
                  </a:lnTo>
                  <a:cubicBezTo>
                    <a:pt x="285429" y="54352"/>
                    <a:pt x="284274" y="54590"/>
                    <a:pt x="283119" y="54709"/>
                  </a:cubicBezTo>
                  <a:cubicBezTo>
                    <a:pt x="282250" y="54805"/>
                    <a:pt x="281381" y="54888"/>
                    <a:pt x="280511" y="55031"/>
                  </a:cubicBezTo>
                  <a:cubicBezTo>
                    <a:pt x="278678" y="55305"/>
                    <a:pt x="276856" y="55567"/>
                    <a:pt x="275035" y="55864"/>
                  </a:cubicBezTo>
                  <a:cubicBezTo>
                    <a:pt x="273380" y="56126"/>
                    <a:pt x="271748" y="56412"/>
                    <a:pt x="270105" y="56710"/>
                  </a:cubicBezTo>
                  <a:cubicBezTo>
                    <a:pt x="268343" y="57019"/>
                    <a:pt x="266581" y="57388"/>
                    <a:pt x="264831" y="57781"/>
                  </a:cubicBezTo>
                  <a:cubicBezTo>
                    <a:pt x="263104" y="58150"/>
                    <a:pt x="261390" y="58507"/>
                    <a:pt x="259687" y="58960"/>
                  </a:cubicBezTo>
                  <a:cubicBezTo>
                    <a:pt x="257580" y="59508"/>
                    <a:pt x="255461" y="60091"/>
                    <a:pt x="253365" y="60662"/>
                  </a:cubicBezTo>
                  <a:cubicBezTo>
                    <a:pt x="249543" y="61722"/>
                    <a:pt x="245840" y="62960"/>
                    <a:pt x="242269" y="64437"/>
                  </a:cubicBezTo>
                  <a:cubicBezTo>
                    <a:pt x="239232" y="65687"/>
                    <a:pt x="236375" y="67187"/>
                    <a:pt x="233172" y="68211"/>
                  </a:cubicBezTo>
                  <a:cubicBezTo>
                    <a:pt x="230660" y="69021"/>
                    <a:pt x="228112" y="69771"/>
                    <a:pt x="225481" y="70330"/>
                  </a:cubicBezTo>
                  <a:cubicBezTo>
                    <a:pt x="223719" y="70699"/>
                    <a:pt x="221968" y="71069"/>
                    <a:pt x="220182" y="71378"/>
                  </a:cubicBezTo>
                  <a:cubicBezTo>
                    <a:pt x="218575" y="71664"/>
                    <a:pt x="216968" y="71973"/>
                    <a:pt x="215337" y="72188"/>
                  </a:cubicBezTo>
                  <a:cubicBezTo>
                    <a:pt x="213360" y="72438"/>
                    <a:pt x="211396" y="72723"/>
                    <a:pt x="209419" y="72962"/>
                  </a:cubicBezTo>
                  <a:cubicBezTo>
                    <a:pt x="206740" y="73283"/>
                    <a:pt x="204061" y="73557"/>
                    <a:pt x="201371" y="73759"/>
                  </a:cubicBezTo>
                  <a:cubicBezTo>
                    <a:pt x="198001" y="74021"/>
                    <a:pt x="194655" y="74331"/>
                    <a:pt x="191286" y="74533"/>
                  </a:cubicBezTo>
                  <a:cubicBezTo>
                    <a:pt x="188111" y="74724"/>
                    <a:pt x="184927" y="75007"/>
                    <a:pt x="181728" y="75007"/>
                  </a:cubicBezTo>
                  <a:cubicBezTo>
                    <a:pt x="181125" y="75007"/>
                    <a:pt x="180520" y="74996"/>
                    <a:pt x="179915" y="74974"/>
                  </a:cubicBezTo>
                  <a:cubicBezTo>
                    <a:pt x="177522" y="74879"/>
                    <a:pt x="175129" y="74855"/>
                    <a:pt x="172748" y="74712"/>
                  </a:cubicBezTo>
                  <a:cubicBezTo>
                    <a:pt x="169438" y="74521"/>
                    <a:pt x="166188" y="74117"/>
                    <a:pt x="162913" y="73759"/>
                  </a:cubicBezTo>
                  <a:cubicBezTo>
                    <a:pt x="161973" y="73664"/>
                    <a:pt x="161044" y="73509"/>
                    <a:pt x="160115" y="73366"/>
                  </a:cubicBezTo>
                  <a:cubicBezTo>
                    <a:pt x="158091" y="73033"/>
                    <a:pt x="156032" y="72771"/>
                    <a:pt x="153996" y="72533"/>
                  </a:cubicBezTo>
                  <a:cubicBezTo>
                    <a:pt x="151936" y="72295"/>
                    <a:pt x="149900" y="72057"/>
                    <a:pt x="147852" y="71783"/>
                  </a:cubicBezTo>
                  <a:cubicBezTo>
                    <a:pt x="145840" y="71521"/>
                    <a:pt x="143840" y="71223"/>
                    <a:pt x="141839" y="70949"/>
                  </a:cubicBezTo>
                  <a:cubicBezTo>
                    <a:pt x="140137" y="70723"/>
                    <a:pt x="138470" y="70414"/>
                    <a:pt x="136791" y="70128"/>
                  </a:cubicBezTo>
                  <a:cubicBezTo>
                    <a:pt x="135184" y="69866"/>
                    <a:pt x="133564" y="69580"/>
                    <a:pt x="131933" y="69354"/>
                  </a:cubicBezTo>
                  <a:cubicBezTo>
                    <a:pt x="130004" y="69080"/>
                    <a:pt x="128052" y="68866"/>
                    <a:pt x="126123" y="68604"/>
                  </a:cubicBezTo>
                  <a:cubicBezTo>
                    <a:pt x="124349" y="68366"/>
                    <a:pt x="122575" y="68140"/>
                    <a:pt x="120789" y="68068"/>
                  </a:cubicBezTo>
                  <a:cubicBezTo>
                    <a:pt x="119879" y="68032"/>
                    <a:pt x="118972" y="68013"/>
                    <a:pt x="118068" y="68013"/>
                  </a:cubicBezTo>
                  <a:cubicBezTo>
                    <a:pt x="114507" y="68013"/>
                    <a:pt x="110983" y="68301"/>
                    <a:pt x="107490" y="68937"/>
                  </a:cubicBezTo>
                  <a:cubicBezTo>
                    <a:pt x="104037" y="69580"/>
                    <a:pt x="100679" y="70426"/>
                    <a:pt x="97369" y="71378"/>
                  </a:cubicBezTo>
                  <a:cubicBezTo>
                    <a:pt x="94286" y="72259"/>
                    <a:pt x="91238" y="73200"/>
                    <a:pt x="88202" y="74164"/>
                  </a:cubicBezTo>
                  <a:cubicBezTo>
                    <a:pt x="84249" y="75402"/>
                    <a:pt x="80344" y="76676"/>
                    <a:pt x="76736" y="78462"/>
                  </a:cubicBezTo>
                  <a:cubicBezTo>
                    <a:pt x="75081" y="79284"/>
                    <a:pt x="73235" y="79772"/>
                    <a:pt x="71247" y="79951"/>
                  </a:cubicBezTo>
                  <a:cubicBezTo>
                    <a:pt x="70932" y="79980"/>
                    <a:pt x="70618" y="79990"/>
                    <a:pt x="70305" y="79990"/>
                  </a:cubicBezTo>
                  <a:cubicBezTo>
                    <a:pt x="69600" y="79990"/>
                    <a:pt x="68900" y="79939"/>
                    <a:pt x="68199" y="79939"/>
                  </a:cubicBezTo>
                  <a:cubicBezTo>
                    <a:pt x="65104" y="79927"/>
                    <a:pt x="61984" y="79903"/>
                    <a:pt x="58888" y="79903"/>
                  </a:cubicBezTo>
                  <a:lnTo>
                    <a:pt x="34516" y="79903"/>
                  </a:lnTo>
                  <a:cubicBezTo>
                    <a:pt x="36207" y="79522"/>
                    <a:pt x="38172" y="79296"/>
                    <a:pt x="40112" y="78939"/>
                  </a:cubicBezTo>
                  <a:cubicBezTo>
                    <a:pt x="41839" y="78641"/>
                    <a:pt x="43494" y="78379"/>
                    <a:pt x="45125" y="78093"/>
                  </a:cubicBezTo>
                  <a:cubicBezTo>
                    <a:pt x="46816" y="77807"/>
                    <a:pt x="48435" y="77379"/>
                    <a:pt x="50066" y="76962"/>
                  </a:cubicBezTo>
                  <a:cubicBezTo>
                    <a:pt x="52030" y="76474"/>
                    <a:pt x="54043" y="76069"/>
                    <a:pt x="55948" y="75462"/>
                  </a:cubicBezTo>
                  <a:cubicBezTo>
                    <a:pt x="57436" y="74986"/>
                    <a:pt x="58936" y="74545"/>
                    <a:pt x="60424" y="74105"/>
                  </a:cubicBezTo>
                  <a:cubicBezTo>
                    <a:pt x="62353" y="73533"/>
                    <a:pt x="64330" y="73045"/>
                    <a:pt x="66199" y="72390"/>
                  </a:cubicBezTo>
                  <a:cubicBezTo>
                    <a:pt x="70580" y="70854"/>
                    <a:pt x="74914" y="69247"/>
                    <a:pt x="79117" y="67437"/>
                  </a:cubicBezTo>
                  <a:cubicBezTo>
                    <a:pt x="83403" y="65592"/>
                    <a:pt x="87809" y="63913"/>
                    <a:pt x="92559" y="62806"/>
                  </a:cubicBezTo>
                  <a:cubicBezTo>
                    <a:pt x="94512" y="62365"/>
                    <a:pt x="96476" y="61925"/>
                    <a:pt x="98489" y="61686"/>
                  </a:cubicBezTo>
                  <a:cubicBezTo>
                    <a:pt x="101430" y="61329"/>
                    <a:pt x="104396" y="61236"/>
                    <a:pt x="107359" y="61236"/>
                  </a:cubicBezTo>
                  <a:cubicBezTo>
                    <a:pt x="107947" y="61236"/>
                    <a:pt x="108534" y="61240"/>
                    <a:pt x="109121" y="61246"/>
                  </a:cubicBezTo>
                  <a:cubicBezTo>
                    <a:pt x="112502" y="61270"/>
                    <a:pt x="115884" y="61305"/>
                    <a:pt x="119241" y="61627"/>
                  </a:cubicBezTo>
                  <a:cubicBezTo>
                    <a:pt x="121194" y="61805"/>
                    <a:pt x="123170" y="61889"/>
                    <a:pt x="125123" y="62044"/>
                  </a:cubicBezTo>
                  <a:cubicBezTo>
                    <a:pt x="128028" y="62306"/>
                    <a:pt x="130909" y="62627"/>
                    <a:pt x="133814" y="62853"/>
                  </a:cubicBezTo>
                  <a:cubicBezTo>
                    <a:pt x="135184" y="62960"/>
                    <a:pt x="136541" y="63103"/>
                    <a:pt x="137886" y="63234"/>
                  </a:cubicBezTo>
                  <a:cubicBezTo>
                    <a:pt x="139708" y="63401"/>
                    <a:pt x="141518" y="63579"/>
                    <a:pt x="143339" y="63734"/>
                  </a:cubicBezTo>
                  <a:cubicBezTo>
                    <a:pt x="145471" y="63913"/>
                    <a:pt x="147602" y="64127"/>
                    <a:pt x="149733" y="64234"/>
                  </a:cubicBezTo>
                  <a:cubicBezTo>
                    <a:pt x="151411" y="64316"/>
                    <a:pt x="153093" y="64350"/>
                    <a:pt x="154777" y="64350"/>
                  </a:cubicBezTo>
                  <a:cubicBezTo>
                    <a:pt x="156796" y="64350"/>
                    <a:pt x="158817" y="64300"/>
                    <a:pt x="160830" y="64222"/>
                  </a:cubicBezTo>
                  <a:cubicBezTo>
                    <a:pt x="164759" y="64056"/>
                    <a:pt x="168688" y="63746"/>
                    <a:pt x="172581" y="63341"/>
                  </a:cubicBezTo>
                  <a:cubicBezTo>
                    <a:pt x="175772" y="63020"/>
                    <a:pt x="178892" y="62520"/>
                    <a:pt x="181987" y="61925"/>
                  </a:cubicBezTo>
                  <a:cubicBezTo>
                    <a:pt x="185357" y="61270"/>
                    <a:pt x="188643" y="60436"/>
                    <a:pt x="191953" y="59627"/>
                  </a:cubicBezTo>
                  <a:cubicBezTo>
                    <a:pt x="195144" y="58829"/>
                    <a:pt x="198263" y="57853"/>
                    <a:pt x="201371" y="56900"/>
                  </a:cubicBezTo>
                  <a:cubicBezTo>
                    <a:pt x="205943" y="55495"/>
                    <a:pt x="210241" y="53757"/>
                    <a:pt x="214289" y="51626"/>
                  </a:cubicBezTo>
                  <a:cubicBezTo>
                    <a:pt x="216730" y="50352"/>
                    <a:pt x="219039" y="48911"/>
                    <a:pt x="221516" y="47685"/>
                  </a:cubicBezTo>
                  <a:cubicBezTo>
                    <a:pt x="224528" y="46208"/>
                    <a:pt x="227326" y="44565"/>
                    <a:pt x="230029" y="42791"/>
                  </a:cubicBezTo>
                  <a:cubicBezTo>
                    <a:pt x="234172" y="40100"/>
                    <a:pt x="238518" y="37564"/>
                    <a:pt x="242650" y="34862"/>
                  </a:cubicBezTo>
                  <a:cubicBezTo>
                    <a:pt x="247805" y="31492"/>
                    <a:pt x="253151" y="28325"/>
                    <a:pt x="258509" y="25170"/>
                  </a:cubicBezTo>
                  <a:cubicBezTo>
                    <a:pt x="263819" y="22039"/>
                    <a:pt x="269474" y="19288"/>
                    <a:pt x="275368" y="16848"/>
                  </a:cubicBezTo>
                  <a:cubicBezTo>
                    <a:pt x="278416" y="15586"/>
                    <a:pt x="281535" y="14466"/>
                    <a:pt x="284952" y="13859"/>
                  </a:cubicBezTo>
                  <a:cubicBezTo>
                    <a:pt x="285512" y="13752"/>
                    <a:pt x="286107" y="13692"/>
                    <a:pt x="286679" y="13573"/>
                  </a:cubicBezTo>
                  <a:lnTo>
                    <a:pt x="286679" y="12716"/>
                  </a:lnTo>
                  <a:cubicBezTo>
                    <a:pt x="286286" y="12788"/>
                    <a:pt x="285917" y="12895"/>
                    <a:pt x="285512" y="12966"/>
                  </a:cubicBezTo>
                  <a:cubicBezTo>
                    <a:pt x="283071" y="13371"/>
                    <a:pt x="280690" y="13931"/>
                    <a:pt x="278452" y="14764"/>
                  </a:cubicBezTo>
                  <a:cubicBezTo>
                    <a:pt x="275285" y="15907"/>
                    <a:pt x="272272" y="17264"/>
                    <a:pt x="269260" y="18633"/>
                  </a:cubicBezTo>
                  <a:cubicBezTo>
                    <a:pt x="265831" y="20193"/>
                    <a:pt x="262533" y="21920"/>
                    <a:pt x="259318" y="23729"/>
                  </a:cubicBezTo>
                  <a:cubicBezTo>
                    <a:pt x="256758" y="25170"/>
                    <a:pt x="254306" y="26718"/>
                    <a:pt x="251770" y="28194"/>
                  </a:cubicBezTo>
                  <a:cubicBezTo>
                    <a:pt x="246340" y="31361"/>
                    <a:pt x="241256" y="34826"/>
                    <a:pt x="235934" y="38088"/>
                  </a:cubicBezTo>
                  <a:cubicBezTo>
                    <a:pt x="233482" y="39588"/>
                    <a:pt x="230958" y="41029"/>
                    <a:pt x="228636" y="42672"/>
                  </a:cubicBezTo>
                  <a:cubicBezTo>
                    <a:pt x="226731" y="44006"/>
                    <a:pt x="224659" y="45196"/>
                    <a:pt x="222468" y="46268"/>
                  </a:cubicBezTo>
                  <a:cubicBezTo>
                    <a:pt x="220301" y="47339"/>
                    <a:pt x="218182" y="48494"/>
                    <a:pt x="216099" y="49685"/>
                  </a:cubicBezTo>
                  <a:cubicBezTo>
                    <a:pt x="212122" y="51923"/>
                    <a:pt x="207979" y="53935"/>
                    <a:pt x="203395" y="55412"/>
                  </a:cubicBezTo>
                  <a:cubicBezTo>
                    <a:pt x="199942" y="56507"/>
                    <a:pt x="196513" y="57674"/>
                    <a:pt x="192929" y="58531"/>
                  </a:cubicBezTo>
                  <a:cubicBezTo>
                    <a:pt x="190786" y="59055"/>
                    <a:pt x="188667" y="59603"/>
                    <a:pt x="186523" y="60103"/>
                  </a:cubicBezTo>
                  <a:cubicBezTo>
                    <a:pt x="184976" y="60460"/>
                    <a:pt x="183428" y="60782"/>
                    <a:pt x="181880" y="61127"/>
                  </a:cubicBezTo>
                  <a:cubicBezTo>
                    <a:pt x="180475" y="61424"/>
                    <a:pt x="179023" y="61710"/>
                    <a:pt x="177594" y="61925"/>
                  </a:cubicBezTo>
                  <a:cubicBezTo>
                    <a:pt x="175558" y="62222"/>
                    <a:pt x="173522" y="62460"/>
                    <a:pt x="171462" y="62687"/>
                  </a:cubicBezTo>
                  <a:cubicBezTo>
                    <a:pt x="167735" y="63091"/>
                    <a:pt x="163985" y="63341"/>
                    <a:pt x="160234" y="63508"/>
                  </a:cubicBezTo>
                  <a:cubicBezTo>
                    <a:pt x="158442" y="63586"/>
                    <a:pt x="156647" y="63635"/>
                    <a:pt x="154852" y="63635"/>
                  </a:cubicBezTo>
                  <a:cubicBezTo>
                    <a:pt x="152808" y="63635"/>
                    <a:pt x="150763" y="63571"/>
                    <a:pt x="148721" y="63413"/>
                  </a:cubicBezTo>
                  <a:cubicBezTo>
                    <a:pt x="145899" y="63198"/>
                    <a:pt x="143054" y="62972"/>
                    <a:pt x="140232" y="62687"/>
                  </a:cubicBezTo>
                  <a:cubicBezTo>
                    <a:pt x="139006" y="62567"/>
                    <a:pt x="137803" y="62377"/>
                    <a:pt x="136565" y="62317"/>
                  </a:cubicBezTo>
                  <a:cubicBezTo>
                    <a:pt x="134815" y="62222"/>
                    <a:pt x="133064" y="61984"/>
                    <a:pt x="131314" y="61889"/>
                  </a:cubicBezTo>
                  <a:cubicBezTo>
                    <a:pt x="130124" y="61805"/>
                    <a:pt x="128933" y="61722"/>
                    <a:pt x="127754" y="61555"/>
                  </a:cubicBezTo>
                  <a:cubicBezTo>
                    <a:pt x="125778" y="61305"/>
                    <a:pt x="123766" y="61186"/>
                    <a:pt x="121789" y="61055"/>
                  </a:cubicBezTo>
                  <a:cubicBezTo>
                    <a:pt x="119610" y="60901"/>
                    <a:pt x="117455" y="60662"/>
                    <a:pt x="115265" y="60615"/>
                  </a:cubicBezTo>
                  <a:cubicBezTo>
                    <a:pt x="113931" y="60591"/>
                    <a:pt x="112586" y="60543"/>
                    <a:pt x="111264" y="60472"/>
                  </a:cubicBezTo>
                  <a:cubicBezTo>
                    <a:pt x="110092" y="60413"/>
                    <a:pt x="108923" y="60384"/>
                    <a:pt x="107757" y="60384"/>
                  </a:cubicBezTo>
                  <a:cubicBezTo>
                    <a:pt x="104242" y="60384"/>
                    <a:pt x="100752" y="60641"/>
                    <a:pt x="97274" y="61079"/>
                  </a:cubicBezTo>
                  <a:cubicBezTo>
                    <a:pt x="94691" y="61401"/>
                    <a:pt x="92155" y="62008"/>
                    <a:pt x="89702" y="62734"/>
                  </a:cubicBezTo>
                  <a:cubicBezTo>
                    <a:pt x="86178" y="63782"/>
                    <a:pt x="82784" y="65056"/>
                    <a:pt x="79451" y="66413"/>
                  </a:cubicBezTo>
                  <a:cubicBezTo>
                    <a:pt x="76331" y="67675"/>
                    <a:pt x="73343" y="69104"/>
                    <a:pt x="70080" y="70176"/>
                  </a:cubicBezTo>
                  <a:cubicBezTo>
                    <a:pt x="67973" y="70878"/>
                    <a:pt x="65949" y="71723"/>
                    <a:pt x="63758" y="72331"/>
                  </a:cubicBezTo>
                  <a:cubicBezTo>
                    <a:pt x="62044" y="72807"/>
                    <a:pt x="60353" y="73319"/>
                    <a:pt x="58650" y="73819"/>
                  </a:cubicBezTo>
                  <a:cubicBezTo>
                    <a:pt x="57091" y="74283"/>
                    <a:pt x="55555" y="74819"/>
                    <a:pt x="53947" y="75224"/>
                  </a:cubicBezTo>
                  <a:cubicBezTo>
                    <a:pt x="52483" y="75593"/>
                    <a:pt x="51030" y="75998"/>
                    <a:pt x="49542" y="76307"/>
                  </a:cubicBezTo>
                  <a:cubicBezTo>
                    <a:pt x="47899" y="76664"/>
                    <a:pt x="46268" y="77093"/>
                    <a:pt x="44601" y="77426"/>
                  </a:cubicBezTo>
                  <a:cubicBezTo>
                    <a:pt x="42994" y="77736"/>
                    <a:pt x="41386" y="77962"/>
                    <a:pt x="39779" y="78236"/>
                  </a:cubicBezTo>
                  <a:cubicBezTo>
                    <a:pt x="38445" y="78486"/>
                    <a:pt x="37124" y="78748"/>
                    <a:pt x="35778" y="78927"/>
                  </a:cubicBezTo>
                  <a:cubicBezTo>
                    <a:pt x="34290" y="79117"/>
                    <a:pt x="32790" y="79272"/>
                    <a:pt x="31302" y="79415"/>
                  </a:cubicBezTo>
                  <a:cubicBezTo>
                    <a:pt x="28789" y="79677"/>
                    <a:pt x="26265" y="79891"/>
                    <a:pt x="23741" y="80022"/>
                  </a:cubicBezTo>
                  <a:cubicBezTo>
                    <a:pt x="23639" y="80029"/>
                    <a:pt x="23537" y="80033"/>
                    <a:pt x="23435" y="80033"/>
                  </a:cubicBezTo>
                  <a:cubicBezTo>
                    <a:pt x="23026" y="80033"/>
                    <a:pt x="22615" y="79972"/>
                    <a:pt x="22158" y="79820"/>
                  </a:cubicBezTo>
                  <a:cubicBezTo>
                    <a:pt x="22396" y="79760"/>
                    <a:pt x="22562" y="79701"/>
                    <a:pt x="22729" y="79677"/>
                  </a:cubicBezTo>
                  <a:cubicBezTo>
                    <a:pt x="24646" y="79331"/>
                    <a:pt x="26492" y="78855"/>
                    <a:pt x="28349" y="78343"/>
                  </a:cubicBezTo>
                  <a:cubicBezTo>
                    <a:pt x="32159" y="77319"/>
                    <a:pt x="35814" y="76045"/>
                    <a:pt x="39386" y="74628"/>
                  </a:cubicBezTo>
                  <a:cubicBezTo>
                    <a:pt x="43327" y="73069"/>
                    <a:pt x="47137" y="71319"/>
                    <a:pt x="50947" y="69568"/>
                  </a:cubicBezTo>
                  <a:cubicBezTo>
                    <a:pt x="53269" y="68497"/>
                    <a:pt x="55412" y="67259"/>
                    <a:pt x="57150" y="65651"/>
                  </a:cubicBezTo>
                  <a:cubicBezTo>
                    <a:pt x="60186" y="62853"/>
                    <a:pt x="63508" y="60246"/>
                    <a:pt x="66830" y="57650"/>
                  </a:cubicBezTo>
                  <a:cubicBezTo>
                    <a:pt x="70080" y="55102"/>
                    <a:pt x="73771" y="52912"/>
                    <a:pt x="77974" y="51304"/>
                  </a:cubicBezTo>
                  <a:cubicBezTo>
                    <a:pt x="80534" y="50316"/>
                    <a:pt x="83201" y="49506"/>
                    <a:pt x="85916" y="48804"/>
                  </a:cubicBezTo>
                  <a:cubicBezTo>
                    <a:pt x="88178" y="48220"/>
                    <a:pt x="90464" y="47720"/>
                    <a:pt x="92750" y="47208"/>
                  </a:cubicBezTo>
                  <a:cubicBezTo>
                    <a:pt x="94512" y="46827"/>
                    <a:pt x="96274" y="46494"/>
                    <a:pt x="98048" y="46184"/>
                  </a:cubicBezTo>
                  <a:cubicBezTo>
                    <a:pt x="99763" y="45887"/>
                    <a:pt x="101477" y="45601"/>
                    <a:pt x="103215" y="45363"/>
                  </a:cubicBezTo>
                  <a:cubicBezTo>
                    <a:pt x="105716" y="45042"/>
                    <a:pt x="108216" y="44791"/>
                    <a:pt x="110740" y="44625"/>
                  </a:cubicBezTo>
                  <a:cubicBezTo>
                    <a:pt x="114824" y="44351"/>
                    <a:pt x="118896" y="44172"/>
                    <a:pt x="122980" y="44101"/>
                  </a:cubicBezTo>
                  <a:cubicBezTo>
                    <a:pt x="124611" y="44076"/>
                    <a:pt x="126243" y="44069"/>
                    <a:pt x="127876" y="44069"/>
                  </a:cubicBezTo>
                  <a:cubicBezTo>
                    <a:pt x="130619" y="44069"/>
                    <a:pt x="133365" y="44090"/>
                    <a:pt x="136110" y="44090"/>
                  </a:cubicBezTo>
                  <a:cubicBezTo>
                    <a:pt x="136492" y="44090"/>
                    <a:pt x="136874" y="44090"/>
                    <a:pt x="137255" y="44089"/>
                  </a:cubicBezTo>
                  <a:cubicBezTo>
                    <a:pt x="140708" y="44065"/>
                    <a:pt x="144161" y="44113"/>
                    <a:pt x="147614" y="43910"/>
                  </a:cubicBezTo>
                  <a:cubicBezTo>
                    <a:pt x="149816" y="43779"/>
                    <a:pt x="152031" y="43708"/>
                    <a:pt x="154234" y="43494"/>
                  </a:cubicBezTo>
                  <a:cubicBezTo>
                    <a:pt x="155555" y="43351"/>
                    <a:pt x="156877" y="43196"/>
                    <a:pt x="158187" y="43053"/>
                  </a:cubicBezTo>
                  <a:cubicBezTo>
                    <a:pt x="159830" y="42898"/>
                    <a:pt x="161449" y="42636"/>
                    <a:pt x="163056" y="42363"/>
                  </a:cubicBezTo>
                  <a:cubicBezTo>
                    <a:pt x="164973" y="42017"/>
                    <a:pt x="166866" y="41601"/>
                    <a:pt x="168759" y="41220"/>
                  </a:cubicBezTo>
                  <a:cubicBezTo>
                    <a:pt x="171569" y="40624"/>
                    <a:pt x="174343" y="39969"/>
                    <a:pt x="177058" y="39172"/>
                  </a:cubicBezTo>
                  <a:cubicBezTo>
                    <a:pt x="180296" y="38243"/>
                    <a:pt x="183464" y="37171"/>
                    <a:pt x="186607" y="36064"/>
                  </a:cubicBezTo>
                  <a:cubicBezTo>
                    <a:pt x="191072" y="34504"/>
                    <a:pt x="195453" y="32850"/>
                    <a:pt x="199644" y="30921"/>
                  </a:cubicBezTo>
                  <a:cubicBezTo>
                    <a:pt x="203597" y="29087"/>
                    <a:pt x="207336" y="27015"/>
                    <a:pt x="211157" y="25027"/>
                  </a:cubicBezTo>
                  <a:cubicBezTo>
                    <a:pt x="213515" y="23801"/>
                    <a:pt x="215610" y="22348"/>
                    <a:pt x="217813" y="20991"/>
                  </a:cubicBezTo>
                  <a:cubicBezTo>
                    <a:pt x="221754" y="18550"/>
                    <a:pt x="225564" y="15990"/>
                    <a:pt x="229350" y="13419"/>
                  </a:cubicBezTo>
                  <a:cubicBezTo>
                    <a:pt x="231220" y="12133"/>
                    <a:pt x="232994" y="10752"/>
                    <a:pt x="234803" y="9406"/>
                  </a:cubicBezTo>
                  <a:cubicBezTo>
                    <a:pt x="237101" y="7727"/>
                    <a:pt x="239566" y="6180"/>
                    <a:pt x="241685" y="4346"/>
                  </a:cubicBezTo>
                  <a:cubicBezTo>
                    <a:pt x="243364" y="2893"/>
                    <a:pt x="245031" y="1417"/>
                    <a:pt x="2468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492" y="2760189"/>
              <a:ext cx="6714328" cy="2383484"/>
            </a:xfrm>
            <a:custGeom>
              <a:avLst/>
              <a:gdLst/>
              <a:ahLst/>
              <a:cxnLst/>
              <a:rect l="l" t="t" r="r" b="b"/>
              <a:pathLst>
                <a:path w="210563" h="74653" extrusionOk="0">
                  <a:moveTo>
                    <a:pt x="1" y="1"/>
                  </a:moveTo>
                  <a:lnTo>
                    <a:pt x="1" y="834"/>
                  </a:lnTo>
                  <a:cubicBezTo>
                    <a:pt x="48" y="846"/>
                    <a:pt x="84" y="846"/>
                    <a:pt x="120" y="858"/>
                  </a:cubicBezTo>
                  <a:cubicBezTo>
                    <a:pt x="1060" y="989"/>
                    <a:pt x="1977" y="1144"/>
                    <a:pt x="2906" y="1287"/>
                  </a:cubicBezTo>
                  <a:cubicBezTo>
                    <a:pt x="5347" y="1680"/>
                    <a:pt x="7787" y="2096"/>
                    <a:pt x="10228" y="2442"/>
                  </a:cubicBezTo>
                  <a:cubicBezTo>
                    <a:pt x="12621" y="2775"/>
                    <a:pt x="14931" y="3311"/>
                    <a:pt x="17229" y="3882"/>
                  </a:cubicBezTo>
                  <a:cubicBezTo>
                    <a:pt x="19170" y="4358"/>
                    <a:pt x="21087" y="4858"/>
                    <a:pt x="22992" y="5370"/>
                  </a:cubicBezTo>
                  <a:cubicBezTo>
                    <a:pt x="25373" y="5990"/>
                    <a:pt x="27742" y="6668"/>
                    <a:pt x="30028" y="7454"/>
                  </a:cubicBezTo>
                  <a:cubicBezTo>
                    <a:pt x="33576" y="8668"/>
                    <a:pt x="36898" y="10192"/>
                    <a:pt x="40149" y="11812"/>
                  </a:cubicBezTo>
                  <a:cubicBezTo>
                    <a:pt x="44340" y="13895"/>
                    <a:pt x="48126" y="16288"/>
                    <a:pt x="51126" y="19360"/>
                  </a:cubicBezTo>
                  <a:cubicBezTo>
                    <a:pt x="52412" y="20682"/>
                    <a:pt x="53769" y="21968"/>
                    <a:pt x="55293" y="23158"/>
                  </a:cubicBezTo>
                  <a:cubicBezTo>
                    <a:pt x="59842" y="26754"/>
                    <a:pt x="63783" y="30695"/>
                    <a:pt x="67331" y="34898"/>
                  </a:cubicBezTo>
                  <a:cubicBezTo>
                    <a:pt x="69843" y="37874"/>
                    <a:pt x="73010" y="40434"/>
                    <a:pt x="76558" y="42720"/>
                  </a:cubicBezTo>
                  <a:cubicBezTo>
                    <a:pt x="79344" y="44542"/>
                    <a:pt x="82404" y="46090"/>
                    <a:pt x="85333" y="47757"/>
                  </a:cubicBezTo>
                  <a:cubicBezTo>
                    <a:pt x="88071" y="49304"/>
                    <a:pt x="91012" y="50566"/>
                    <a:pt x="94167" y="51555"/>
                  </a:cubicBezTo>
                  <a:cubicBezTo>
                    <a:pt x="96334" y="52221"/>
                    <a:pt x="98573" y="52781"/>
                    <a:pt x="100799" y="53317"/>
                  </a:cubicBezTo>
                  <a:cubicBezTo>
                    <a:pt x="102466" y="53722"/>
                    <a:pt x="104180" y="54031"/>
                    <a:pt x="105895" y="54317"/>
                  </a:cubicBezTo>
                  <a:cubicBezTo>
                    <a:pt x="107859" y="54626"/>
                    <a:pt x="109824" y="54900"/>
                    <a:pt x="111812" y="55103"/>
                  </a:cubicBezTo>
                  <a:cubicBezTo>
                    <a:pt x="114539" y="55388"/>
                    <a:pt x="117265" y="55674"/>
                    <a:pt x="120004" y="55781"/>
                  </a:cubicBezTo>
                  <a:cubicBezTo>
                    <a:pt x="120831" y="55809"/>
                    <a:pt x="121657" y="55822"/>
                    <a:pt x="122483" y="55822"/>
                  </a:cubicBezTo>
                  <a:cubicBezTo>
                    <a:pt x="126233" y="55822"/>
                    <a:pt x="129969" y="55558"/>
                    <a:pt x="133696" y="55246"/>
                  </a:cubicBezTo>
                  <a:cubicBezTo>
                    <a:pt x="134887" y="55138"/>
                    <a:pt x="136077" y="55019"/>
                    <a:pt x="137244" y="54888"/>
                  </a:cubicBezTo>
                  <a:cubicBezTo>
                    <a:pt x="138756" y="54722"/>
                    <a:pt x="140244" y="54531"/>
                    <a:pt x="141745" y="54388"/>
                  </a:cubicBezTo>
                  <a:cubicBezTo>
                    <a:pt x="144870" y="54125"/>
                    <a:pt x="148005" y="54008"/>
                    <a:pt x="151148" y="54008"/>
                  </a:cubicBezTo>
                  <a:cubicBezTo>
                    <a:pt x="151704" y="54008"/>
                    <a:pt x="152261" y="54012"/>
                    <a:pt x="152817" y="54019"/>
                  </a:cubicBezTo>
                  <a:cubicBezTo>
                    <a:pt x="155961" y="54067"/>
                    <a:pt x="159068" y="54305"/>
                    <a:pt x="162152" y="54746"/>
                  </a:cubicBezTo>
                  <a:cubicBezTo>
                    <a:pt x="164426" y="55079"/>
                    <a:pt x="166688" y="55448"/>
                    <a:pt x="168939" y="55900"/>
                  </a:cubicBezTo>
                  <a:cubicBezTo>
                    <a:pt x="170998" y="56317"/>
                    <a:pt x="173070" y="56746"/>
                    <a:pt x="175046" y="57341"/>
                  </a:cubicBezTo>
                  <a:cubicBezTo>
                    <a:pt x="179630" y="58722"/>
                    <a:pt x="184083" y="60341"/>
                    <a:pt x="188405" y="62151"/>
                  </a:cubicBezTo>
                  <a:cubicBezTo>
                    <a:pt x="194989" y="64902"/>
                    <a:pt x="200943" y="68319"/>
                    <a:pt x="206336" y="72307"/>
                  </a:cubicBezTo>
                  <a:cubicBezTo>
                    <a:pt x="207348" y="73057"/>
                    <a:pt x="208324" y="73831"/>
                    <a:pt x="209253" y="74653"/>
                  </a:cubicBezTo>
                  <a:lnTo>
                    <a:pt x="210563" y="74653"/>
                  </a:lnTo>
                  <a:cubicBezTo>
                    <a:pt x="209789" y="73974"/>
                    <a:pt x="209015" y="73307"/>
                    <a:pt x="208205" y="72664"/>
                  </a:cubicBezTo>
                  <a:cubicBezTo>
                    <a:pt x="204372" y="69593"/>
                    <a:pt x="200061" y="66949"/>
                    <a:pt x="195501" y="64544"/>
                  </a:cubicBezTo>
                  <a:cubicBezTo>
                    <a:pt x="192084" y="62711"/>
                    <a:pt x="188417" y="61211"/>
                    <a:pt x="184702" y="59782"/>
                  </a:cubicBezTo>
                  <a:cubicBezTo>
                    <a:pt x="181762" y="58651"/>
                    <a:pt x="178761" y="57627"/>
                    <a:pt x="175713" y="56686"/>
                  </a:cubicBezTo>
                  <a:cubicBezTo>
                    <a:pt x="173237" y="55924"/>
                    <a:pt x="170665" y="55400"/>
                    <a:pt x="168057" y="54912"/>
                  </a:cubicBezTo>
                  <a:cubicBezTo>
                    <a:pt x="165605" y="54448"/>
                    <a:pt x="163116" y="54067"/>
                    <a:pt x="160628" y="53734"/>
                  </a:cubicBezTo>
                  <a:cubicBezTo>
                    <a:pt x="157532" y="53317"/>
                    <a:pt x="154389" y="53305"/>
                    <a:pt x="151270" y="53222"/>
                  </a:cubicBezTo>
                  <a:cubicBezTo>
                    <a:pt x="150936" y="53210"/>
                    <a:pt x="150603" y="53205"/>
                    <a:pt x="150270" y="53205"/>
                  </a:cubicBezTo>
                  <a:cubicBezTo>
                    <a:pt x="148174" y="53205"/>
                    <a:pt x="146080" y="53400"/>
                    <a:pt x="143995" y="53400"/>
                  </a:cubicBezTo>
                  <a:cubicBezTo>
                    <a:pt x="143888" y="53400"/>
                    <a:pt x="143781" y="53412"/>
                    <a:pt x="143685" y="53412"/>
                  </a:cubicBezTo>
                  <a:cubicBezTo>
                    <a:pt x="140364" y="53722"/>
                    <a:pt x="137054" y="54091"/>
                    <a:pt x="133744" y="54388"/>
                  </a:cubicBezTo>
                  <a:cubicBezTo>
                    <a:pt x="130731" y="54662"/>
                    <a:pt x="127731" y="54912"/>
                    <a:pt x="124707" y="54984"/>
                  </a:cubicBezTo>
                  <a:cubicBezTo>
                    <a:pt x="123979" y="55001"/>
                    <a:pt x="123252" y="55010"/>
                    <a:pt x="122526" y="55010"/>
                  </a:cubicBezTo>
                  <a:cubicBezTo>
                    <a:pt x="119761" y="55010"/>
                    <a:pt x="117009" y="54878"/>
                    <a:pt x="114265" y="54567"/>
                  </a:cubicBezTo>
                  <a:cubicBezTo>
                    <a:pt x="112003" y="54317"/>
                    <a:pt x="109753" y="54126"/>
                    <a:pt x="107514" y="53734"/>
                  </a:cubicBezTo>
                  <a:cubicBezTo>
                    <a:pt x="105966" y="53483"/>
                    <a:pt x="104419" y="53245"/>
                    <a:pt x="102906" y="52936"/>
                  </a:cubicBezTo>
                  <a:cubicBezTo>
                    <a:pt x="100799" y="52507"/>
                    <a:pt x="98739" y="51995"/>
                    <a:pt x="96691" y="51436"/>
                  </a:cubicBezTo>
                  <a:cubicBezTo>
                    <a:pt x="94024" y="50686"/>
                    <a:pt x="91429" y="49840"/>
                    <a:pt x="89012" y="48697"/>
                  </a:cubicBezTo>
                  <a:cubicBezTo>
                    <a:pt x="86547" y="47518"/>
                    <a:pt x="84261" y="46149"/>
                    <a:pt x="81916" y="44840"/>
                  </a:cubicBezTo>
                  <a:cubicBezTo>
                    <a:pt x="79761" y="43649"/>
                    <a:pt x="77594" y="42458"/>
                    <a:pt x="75665" y="41053"/>
                  </a:cubicBezTo>
                  <a:cubicBezTo>
                    <a:pt x="72200" y="38577"/>
                    <a:pt x="69224" y="35803"/>
                    <a:pt x="66676" y="32743"/>
                  </a:cubicBezTo>
                  <a:cubicBezTo>
                    <a:pt x="64295" y="29862"/>
                    <a:pt x="61616" y="27171"/>
                    <a:pt x="58544" y="24706"/>
                  </a:cubicBezTo>
                  <a:cubicBezTo>
                    <a:pt x="56317" y="22896"/>
                    <a:pt x="54162" y="21039"/>
                    <a:pt x="52162" y="19075"/>
                  </a:cubicBezTo>
                  <a:cubicBezTo>
                    <a:pt x="50257" y="17181"/>
                    <a:pt x="48185" y="15431"/>
                    <a:pt x="45745" y="13907"/>
                  </a:cubicBezTo>
                  <a:cubicBezTo>
                    <a:pt x="42875" y="12157"/>
                    <a:pt x="39815" y="10609"/>
                    <a:pt x="36636" y="9180"/>
                  </a:cubicBezTo>
                  <a:cubicBezTo>
                    <a:pt x="34172" y="8061"/>
                    <a:pt x="31624" y="7061"/>
                    <a:pt x="28957" y="6216"/>
                  </a:cubicBezTo>
                  <a:cubicBezTo>
                    <a:pt x="26980" y="5597"/>
                    <a:pt x="24968" y="5037"/>
                    <a:pt x="22968" y="4501"/>
                  </a:cubicBezTo>
                  <a:cubicBezTo>
                    <a:pt x="20682" y="3894"/>
                    <a:pt x="18384" y="3334"/>
                    <a:pt x="16074" y="2763"/>
                  </a:cubicBezTo>
                  <a:cubicBezTo>
                    <a:pt x="14276" y="2322"/>
                    <a:pt x="12443" y="1941"/>
                    <a:pt x="10562" y="1680"/>
                  </a:cubicBezTo>
                  <a:cubicBezTo>
                    <a:pt x="8835" y="1429"/>
                    <a:pt x="7133" y="1108"/>
                    <a:pt x="5406" y="870"/>
                  </a:cubicBezTo>
                  <a:cubicBezTo>
                    <a:pt x="3704" y="632"/>
                    <a:pt x="2025" y="358"/>
                    <a:pt x="358" y="60"/>
                  </a:cubicBezTo>
                  <a:cubicBezTo>
                    <a:pt x="239" y="36"/>
                    <a:pt x="120" y="1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109" y="3003093"/>
              <a:ext cx="5733691" cy="2139462"/>
            </a:xfrm>
            <a:custGeom>
              <a:avLst/>
              <a:gdLst/>
              <a:ahLst/>
              <a:cxnLst/>
              <a:rect l="l" t="t" r="r" b="b"/>
              <a:pathLst>
                <a:path w="179810" h="67010" extrusionOk="0">
                  <a:moveTo>
                    <a:pt x="1" y="1"/>
                  </a:moveTo>
                  <a:lnTo>
                    <a:pt x="1" y="894"/>
                  </a:lnTo>
                  <a:cubicBezTo>
                    <a:pt x="1168" y="1346"/>
                    <a:pt x="2334" y="1787"/>
                    <a:pt x="3513" y="2227"/>
                  </a:cubicBezTo>
                  <a:cubicBezTo>
                    <a:pt x="7788" y="3823"/>
                    <a:pt x="11752" y="5728"/>
                    <a:pt x="15300" y="8145"/>
                  </a:cubicBezTo>
                  <a:cubicBezTo>
                    <a:pt x="17324" y="9526"/>
                    <a:pt x="19432" y="10859"/>
                    <a:pt x="21551" y="12169"/>
                  </a:cubicBezTo>
                  <a:cubicBezTo>
                    <a:pt x="26099" y="14979"/>
                    <a:pt x="30314" y="18027"/>
                    <a:pt x="33898" y="21575"/>
                  </a:cubicBezTo>
                  <a:cubicBezTo>
                    <a:pt x="36363" y="23992"/>
                    <a:pt x="38994" y="26314"/>
                    <a:pt x="41756" y="28540"/>
                  </a:cubicBezTo>
                  <a:cubicBezTo>
                    <a:pt x="44316" y="30576"/>
                    <a:pt x="46745" y="32719"/>
                    <a:pt x="48983" y="34969"/>
                  </a:cubicBezTo>
                  <a:cubicBezTo>
                    <a:pt x="50567" y="36589"/>
                    <a:pt x="52138" y="38208"/>
                    <a:pt x="53841" y="39756"/>
                  </a:cubicBezTo>
                  <a:cubicBezTo>
                    <a:pt x="57520" y="43089"/>
                    <a:pt x="61878" y="45887"/>
                    <a:pt x="66259" y="48673"/>
                  </a:cubicBezTo>
                  <a:cubicBezTo>
                    <a:pt x="70033" y="51067"/>
                    <a:pt x="74260" y="52960"/>
                    <a:pt x="78582" y="54734"/>
                  </a:cubicBezTo>
                  <a:cubicBezTo>
                    <a:pt x="82118" y="56210"/>
                    <a:pt x="85833" y="57401"/>
                    <a:pt x="89667" y="58353"/>
                  </a:cubicBezTo>
                  <a:cubicBezTo>
                    <a:pt x="91834" y="58877"/>
                    <a:pt x="94025" y="59353"/>
                    <a:pt x="96251" y="59794"/>
                  </a:cubicBezTo>
                  <a:cubicBezTo>
                    <a:pt x="98120" y="60163"/>
                    <a:pt x="100001" y="60508"/>
                    <a:pt x="101906" y="60758"/>
                  </a:cubicBezTo>
                  <a:cubicBezTo>
                    <a:pt x="104288" y="61092"/>
                    <a:pt x="106693" y="61354"/>
                    <a:pt x="109110" y="61592"/>
                  </a:cubicBezTo>
                  <a:cubicBezTo>
                    <a:pt x="110218" y="61703"/>
                    <a:pt x="111326" y="61750"/>
                    <a:pt x="112432" y="61750"/>
                  </a:cubicBezTo>
                  <a:cubicBezTo>
                    <a:pt x="114628" y="61750"/>
                    <a:pt x="116818" y="61567"/>
                    <a:pt x="119004" y="61354"/>
                  </a:cubicBezTo>
                  <a:cubicBezTo>
                    <a:pt x="121195" y="61127"/>
                    <a:pt x="123373" y="60806"/>
                    <a:pt x="125552" y="60508"/>
                  </a:cubicBezTo>
                  <a:cubicBezTo>
                    <a:pt x="127326" y="60270"/>
                    <a:pt x="129077" y="60032"/>
                    <a:pt x="130839" y="59758"/>
                  </a:cubicBezTo>
                  <a:cubicBezTo>
                    <a:pt x="133279" y="59389"/>
                    <a:pt x="135708" y="58949"/>
                    <a:pt x="138173" y="58627"/>
                  </a:cubicBezTo>
                  <a:cubicBezTo>
                    <a:pt x="141190" y="58251"/>
                    <a:pt x="144243" y="57997"/>
                    <a:pt x="147315" y="57997"/>
                  </a:cubicBezTo>
                  <a:cubicBezTo>
                    <a:pt x="147843" y="57997"/>
                    <a:pt x="148371" y="58004"/>
                    <a:pt x="148900" y="58020"/>
                  </a:cubicBezTo>
                  <a:cubicBezTo>
                    <a:pt x="151020" y="58079"/>
                    <a:pt x="153127" y="58163"/>
                    <a:pt x="155163" y="58663"/>
                  </a:cubicBezTo>
                  <a:cubicBezTo>
                    <a:pt x="158199" y="59389"/>
                    <a:pt x="161164" y="60306"/>
                    <a:pt x="164105" y="61223"/>
                  </a:cubicBezTo>
                  <a:cubicBezTo>
                    <a:pt x="168962" y="62711"/>
                    <a:pt x="173511" y="64652"/>
                    <a:pt x="177821" y="66902"/>
                  </a:cubicBezTo>
                  <a:cubicBezTo>
                    <a:pt x="177880" y="66938"/>
                    <a:pt x="177940" y="66961"/>
                    <a:pt x="178011" y="67009"/>
                  </a:cubicBezTo>
                  <a:lnTo>
                    <a:pt x="179809" y="67009"/>
                  </a:lnTo>
                  <a:cubicBezTo>
                    <a:pt x="178785" y="66461"/>
                    <a:pt x="177737" y="65937"/>
                    <a:pt x="176702" y="65414"/>
                  </a:cubicBezTo>
                  <a:cubicBezTo>
                    <a:pt x="173022" y="63604"/>
                    <a:pt x="169189" y="62020"/>
                    <a:pt x="165141" y="60734"/>
                  </a:cubicBezTo>
                  <a:cubicBezTo>
                    <a:pt x="162485" y="59877"/>
                    <a:pt x="159795" y="59139"/>
                    <a:pt x="157116" y="58329"/>
                  </a:cubicBezTo>
                  <a:cubicBezTo>
                    <a:pt x="155246" y="57782"/>
                    <a:pt x="153270" y="57425"/>
                    <a:pt x="151282" y="57317"/>
                  </a:cubicBezTo>
                  <a:cubicBezTo>
                    <a:pt x="150052" y="57256"/>
                    <a:pt x="148825" y="57225"/>
                    <a:pt x="147599" y="57225"/>
                  </a:cubicBezTo>
                  <a:cubicBezTo>
                    <a:pt x="144075" y="57225"/>
                    <a:pt x="140567" y="57478"/>
                    <a:pt x="137078" y="57972"/>
                  </a:cubicBezTo>
                  <a:cubicBezTo>
                    <a:pt x="134256" y="58377"/>
                    <a:pt x="131422" y="58794"/>
                    <a:pt x="128612" y="59270"/>
                  </a:cubicBezTo>
                  <a:cubicBezTo>
                    <a:pt x="125826" y="59734"/>
                    <a:pt x="123016" y="60044"/>
                    <a:pt x="120206" y="60413"/>
                  </a:cubicBezTo>
                  <a:cubicBezTo>
                    <a:pt x="119099" y="60568"/>
                    <a:pt x="117992" y="60734"/>
                    <a:pt x="116873" y="60770"/>
                  </a:cubicBezTo>
                  <a:cubicBezTo>
                    <a:pt x="115318" y="60842"/>
                    <a:pt x="113769" y="60946"/>
                    <a:pt x="112214" y="60946"/>
                  </a:cubicBezTo>
                  <a:cubicBezTo>
                    <a:pt x="111447" y="60946"/>
                    <a:pt x="110679" y="60920"/>
                    <a:pt x="109907" y="60854"/>
                  </a:cubicBezTo>
                  <a:cubicBezTo>
                    <a:pt x="108764" y="60746"/>
                    <a:pt x="107598" y="60627"/>
                    <a:pt x="106455" y="60520"/>
                  </a:cubicBezTo>
                  <a:cubicBezTo>
                    <a:pt x="103835" y="60282"/>
                    <a:pt x="101240" y="59901"/>
                    <a:pt x="98680" y="59437"/>
                  </a:cubicBezTo>
                  <a:cubicBezTo>
                    <a:pt x="96299" y="59008"/>
                    <a:pt x="93917" y="58532"/>
                    <a:pt x="91572" y="57972"/>
                  </a:cubicBezTo>
                  <a:cubicBezTo>
                    <a:pt x="88345" y="57234"/>
                    <a:pt x="85166" y="56389"/>
                    <a:pt x="82154" y="55270"/>
                  </a:cubicBezTo>
                  <a:cubicBezTo>
                    <a:pt x="75082" y="52638"/>
                    <a:pt x="68521" y="49435"/>
                    <a:pt x="62687" y="45387"/>
                  </a:cubicBezTo>
                  <a:cubicBezTo>
                    <a:pt x="58734" y="42649"/>
                    <a:pt x="54948" y="39851"/>
                    <a:pt x="51793" y="36541"/>
                  </a:cubicBezTo>
                  <a:cubicBezTo>
                    <a:pt x="49662" y="34315"/>
                    <a:pt x="47459" y="32100"/>
                    <a:pt x="44971" y="30076"/>
                  </a:cubicBezTo>
                  <a:cubicBezTo>
                    <a:pt x="41018" y="26837"/>
                    <a:pt x="37160" y="23539"/>
                    <a:pt x="33576" y="20075"/>
                  </a:cubicBezTo>
                  <a:cubicBezTo>
                    <a:pt x="31160" y="17729"/>
                    <a:pt x="28469" y="15622"/>
                    <a:pt x="25480" y="13705"/>
                  </a:cubicBezTo>
                  <a:cubicBezTo>
                    <a:pt x="23159" y="12217"/>
                    <a:pt x="20813" y="10728"/>
                    <a:pt x="18491" y="9240"/>
                  </a:cubicBezTo>
                  <a:cubicBezTo>
                    <a:pt x="16682" y="8073"/>
                    <a:pt x="14896" y="6871"/>
                    <a:pt x="13050" y="5740"/>
                  </a:cubicBezTo>
                  <a:cubicBezTo>
                    <a:pt x="10121" y="3906"/>
                    <a:pt x="6740" y="2573"/>
                    <a:pt x="3323" y="1275"/>
                  </a:cubicBezTo>
                  <a:cubicBezTo>
                    <a:pt x="2215" y="858"/>
                    <a:pt x="1132" y="39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109" y="3361192"/>
              <a:ext cx="2170168" cy="1781363"/>
            </a:xfrm>
            <a:custGeom>
              <a:avLst/>
              <a:gdLst/>
              <a:ahLst/>
              <a:cxnLst/>
              <a:rect l="l" t="t" r="r" b="b"/>
              <a:pathLst>
                <a:path w="68057" h="55794" extrusionOk="0">
                  <a:moveTo>
                    <a:pt x="1" y="0"/>
                  </a:moveTo>
                  <a:lnTo>
                    <a:pt x="1" y="858"/>
                  </a:lnTo>
                  <a:cubicBezTo>
                    <a:pt x="2275" y="1786"/>
                    <a:pt x="4347" y="2965"/>
                    <a:pt x="6383" y="4156"/>
                  </a:cubicBezTo>
                  <a:cubicBezTo>
                    <a:pt x="9585" y="6013"/>
                    <a:pt x="12800" y="7859"/>
                    <a:pt x="15491" y="10180"/>
                  </a:cubicBezTo>
                  <a:cubicBezTo>
                    <a:pt x="18122" y="12466"/>
                    <a:pt x="20730" y="14752"/>
                    <a:pt x="22647" y="17443"/>
                  </a:cubicBezTo>
                  <a:cubicBezTo>
                    <a:pt x="25314" y="21158"/>
                    <a:pt x="27695" y="24992"/>
                    <a:pt x="29969" y="28837"/>
                  </a:cubicBezTo>
                  <a:cubicBezTo>
                    <a:pt x="31183" y="30885"/>
                    <a:pt x="32267" y="32969"/>
                    <a:pt x="33922" y="34826"/>
                  </a:cubicBezTo>
                  <a:cubicBezTo>
                    <a:pt x="35553" y="36684"/>
                    <a:pt x="37220" y="38517"/>
                    <a:pt x="38899" y="40363"/>
                  </a:cubicBezTo>
                  <a:cubicBezTo>
                    <a:pt x="43101" y="44994"/>
                    <a:pt x="48459" y="48697"/>
                    <a:pt x="54817" y="51554"/>
                  </a:cubicBezTo>
                  <a:cubicBezTo>
                    <a:pt x="58294" y="53114"/>
                    <a:pt x="61913" y="54519"/>
                    <a:pt x="65592" y="55793"/>
                  </a:cubicBezTo>
                  <a:lnTo>
                    <a:pt x="68057" y="55793"/>
                  </a:lnTo>
                  <a:cubicBezTo>
                    <a:pt x="67616" y="55650"/>
                    <a:pt x="67164" y="55495"/>
                    <a:pt x="66735" y="55353"/>
                  </a:cubicBezTo>
                  <a:cubicBezTo>
                    <a:pt x="62735" y="53936"/>
                    <a:pt x="58722" y="52495"/>
                    <a:pt x="54972" y="50745"/>
                  </a:cubicBezTo>
                  <a:cubicBezTo>
                    <a:pt x="48947" y="47935"/>
                    <a:pt x="43768" y="44387"/>
                    <a:pt x="39756" y="39946"/>
                  </a:cubicBezTo>
                  <a:cubicBezTo>
                    <a:pt x="38387" y="38422"/>
                    <a:pt x="36994" y="36934"/>
                    <a:pt x="35648" y="35421"/>
                  </a:cubicBezTo>
                  <a:cubicBezTo>
                    <a:pt x="33981" y="33576"/>
                    <a:pt x="32624" y="31588"/>
                    <a:pt x="31505" y="29528"/>
                  </a:cubicBezTo>
                  <a:cubicBezTo>
                    <a:pt x="30028" y="26801"/>
                    <a:pt x="28242" y="24182"/>
                    <a:pt x="26576" y="21515"/>
                  </a:cubicBezTo>
                  <a:cubicBezTo>
                    <a:pt x="24040" y="17431"/>
                    <a:pt x="21087" y="13514"/>
                    <a:pt x="16896" y="10228"/>
                  </a:cubicBezTo>
                  <a:cubicBezTo>
                    <a:pt x="14931" y="8680"/>
                    <a:pt x="13145" y="7037"/>
                    <a:pt x="10883" y="5763"/>
                  </a:cubicBezTo>
                  <a:cubicBezTo>
                    <a:pt x="8871" y="4608"/>
                    <a:pt x="6895" y="3418"/>
                    <a:pt x="4871" y="2286"/>
                  </a:cubicBezTo>
                  <a:cubicBezTo>
                    <a:pt x="3335" y="1429"/>
                    <a:pt x="1703" y="655"/>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376" y="1174"/>
              <a:ext cx="2159135" cy="1778681"/>
            </a:xfrm>
            <a:custGeom>
              <a:avLst/>
              <a:gdLst/>
              <a:ahLst/>
              <a:cxnLst/>
              <a:rect l="l" t="t" r="r" b="b"/>
              <a:pathLst>
                <a:path w="67711" h="55710" extrusionOk="0">
                  <a:moveTo>
                    <a:pt x="65258" y="0"/>
                  </a:moveTo>
                  <a:cubicBezTo>
                    <a:pt x="62544" y="965"/>
                    <a:pt x="59877" y="2024"/>
                    <a:pt x="57233" y="3084"/>
                  </a:cubicBezTo>
                  <a:cubicBezTo>
                    <a:pt x="51352" y="5406"/>
                    <a:pt x="46339" y="8537"/>
                    <a:pt x="41958" y="12288"/>
                  </a:cubicBezTo>
                  <a:cubicBezTo>
                    <a:pt x="39898" y="14062"/>
                    <a:pt x="38231" y="16074"/>
                    <a:pt x="36457" y="18026"/>
                  </a:cubicBezTo>
                  <a:cubicBezTo>
                    <a:pt x="35052" y="19550"/>
                    <a:pt x="33623" y="21062"/>
                    <a:pt x="32516" y="22729"/>
                  </a:cubicBezTo>
                  <a:cubicBezTo>
                    <a:pt x="30551" y="25623"/>
                    <a:pt x="29016" y="28694"/>
                    <a:pt x="27075" y="31611"/>
                  </a:cubicBezTo>
                  <a:cubicBezTo>
                    <a:pt x="25456" y="34052"/>
                    <a:pt x="23967" y="36541"/>
                    <a:pt x="22169" y="38922"/>
                  </a:cubicBezTo>
                  <a:cubicBezTo>
                    <a:pt x="19681" y="42196"/>
                    <a:pt x="16335" y="44946"/>
                    <a:pt x="12835" y="47601"/>
                  </a:cubicBezTo>
                  <a:cubicBezTo>
                    <a:pt x="9930" y="49804"/>
                    <a:pt x="6429" y="51447"/>
                    <a:pt x="3203" y="53352"/>
                  </a:cubicBezTo>
                  <a:cubicBezTo>
                    <a:pt x="2203" y="53936"/>
                    <a:pt x="1107" y="54364"/>
                    <a:pt x="0" y="54829"/>
                  </a:cubicBezTo>
                  <a:lnTo>
                    <a:pt x="0" y="55710"/>
                  </a:lnTo>
                  <a:cubicBezTo>
                    <a:pt x="2369" y="54793"/>
                    <a:pt x="4501" y="53602"/>
                    <a:pt x="6596" y="52400"/>
                  </a:cubicBezTo>
                  <a:cubicBezTo>
                    <a:pt x="10049" y="50399"/>
                    <a:pt x="13526" y="48459"/>
                    <a:pt x="16347" y="45946"/>
                  </a:cubicBezTo>
                  <a:cubicBezTo>
                    <a:pt x="18490" y="44041"/>
                    <a:pt x="20729" y="42208"/>
                    <a:pt x="22431" y="40053"/>
                  </a:cubicBezTo>
                  <a:cubicBezTo>
                    <a:pt x="25670" y="35969"/>
                    <a:pt x="28230" y="31623"/>
                    <a:pt x="30825" y="27313"/>
                  </a:cubicBezTo>
                  <a:cubicBezTo>
                    <a:pt x="32159" y="25111"/>
                    <a:pt x="33349" y="22872"/>
                    <a:pt x="35147" y="20848"/>
                  </a:cubicBezTo>
                  <a:cubicBezTo>
                    <a:pt x="36528" y="19288"/>
                    <a:pt x="37969" y="17753"/>
                    <a:pt x="39362" y="16181"/>
                  </a:cubicBezTo>
                  <a:cubicBezTo>
                    <a:pt x="42970" y="12038"/>
                    <a:pt x="47637" y="8680"/>
                    <a:pt x="53007" y="5906"/>
                  </a:cubicBezTo>
                  <a:cubicBezTo>
                    <a:pt x="57436" y="3620"/>
                    <a:pt x="62341" y="1929"/>
                    <a:pt x="67175" y="191"/>
                  </a:cubicBezTo>
                  <a:cubicBezTo>
                    <a:pt x="67354" y="131"/>
                    <a:pt x="67532" y="60"/>
                    <a:pt x="677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109" y="1174"/>
              <a:ext cx="6709417" cy="2378152"/>
            </a:xfrm>
            <a:custGeom>
              <a:avLst/>
              <a:gdLst/>
              <a:ahLst/>
              <a:cxnLst/>
              <a:rect l="l" t="t" r="r" b="b"/>
              <a:pathLst>
                <a:path w="210409" h="74486" extrusionOk="0">
                  <a:moveTo>
                    <a:pt x="209075" y="0"/>
                  </a:moveTo>
                  <a:cubicBezTo>
                    <a:pt x="207312" y="1489"/>
                    <a:pt x="205455" y="2917"/>
                    <a:pt x="203479" y="4239"/>
                  </a:cubicBezTo>
                  <a:cubicBezTo>
                    <a:pt x="199419" y="6954"/>
                    <a:pt x="195085" y="9406"/>
                    <a:pt x="190429" y="11502"/>
                  </a:cubicBezTo>
                  <a:cubicBezTo>
                    <a:pt x="186798" y="13133"/>
                    <a:pt x="183012" y="14526"/>
                    <a:pt x="179190" y="15871"/>
                  </a:cubicBezTo>
                  <a:cubicBezTo>
                    <a:pt x="176285" y="16883"/>
                    <a:pt x="173308" y="17788"/>
                    <a:pt x="170213" y="18395"/>
                  </a:cubicBezTo>
                  <a:cubicBezTo>
                    <a:pt x="166569" y="19110"/>
                    <a:pt x="162902" y="19753"/>
                    <a:pt x="159176" y="20134"/>
                  </a:cubicBezTo>
                  <a:cubicBezTo>
                    <a:pt x="156056" y="20467"/>
                    <a:pt x="152925" y="20527"/>
                    <a:pt x="149793" y="20539"/>
                  </a:cubicBezTo>
                  <a:cubicBezTo>
                    <a:pt x="149747" y="20539"/>
                    <a:pt x="149701" y="20539"/>
                    <a:pt x="149655" y="20539"/>
                  </a:cubicBezTo>
                  <a:cubicBezTo>
                    <a:pt x="144273" y="20539"/>
                    <a:pt x="138961" y="19855"/>
                    <a:pt x="133637" y="19324"/>
                  </a:cubicBezTo>
                  <a:cubicBezTo>
                    <a:pt x="131565" y="19110"/>
                    <a:pt x="129505" y="18967"/>
                    <a:pt x="127445" y="18860"/>
                  </a:cubicBezTo>
                  <a:cubicBezTo>
                    <a:pt x="125881" y="18781"/>
                    <a:pt x="124320" y="18740"/>
                    <a:pt x="122761" y="18740"/>
                  </a:cubicBezTo>
                  <a:cubicBezTo>
                    <a:pt x="119358" y="18740"/>
                    <a:pt x="115967" y="18935"/>
                    <a:pt x="112586" y="19360"/>
                  </a:cubicBezTo>
                  <a:cubicBezTo>
                    <a:pt x="111551" y="19503"/>
                    <a:pt x="110503" y="19598"/>
                    <a:pt x="109467" y="19717"/>
                  </a:cubicBezTo>
                  <a:cubicBezTo>
                    <a:pt x="107121" y="19991"/>
                    <a:pt x="104835" y="20396"/>
                    <a:pt x="102561" y="20848"/>
                  </a:cubicBezTo>
                  <a:cubicBezTo>
                    <a:pt x="100549" y="21253"/>
                    <a:pt x="98597" y="21753"/>
                    <a:pt x="96632" y="22277"/>
                  </a:cubicBezTo>
                  <a:cubicBezTo>
                    <a:pt x="93608" y="23087"/>
                    <a:pt x="90691" y="24063"/>
                    <a:pt x="88000" y="25396"/>
                  </a:cubicBezTo>
                  <a:cubicBezTo>
                    <a:pt x="85071" y="26825"/>
                    <a:pt x="82356" y="28468"/>
                    <a:pt x="79547" y="30016"/>
                  </a:cubicBezTo>
                  <a:cubicBezTo>
                    <a:pt x="74403" y="32873"/>
                    <a:pt x="70093" y="36350"/>
                    <a:pt x="66628" y="40410"/>
                  </a:cubicBezTo>
                  <a:cubicBezTo>
                    <a:pt x="63937" y="43565"/>
                    <a:pt x="61104" y="46625"/>
                    <a:pt x="57687" y="49364"/>
                  </a:cubicBezTo>
                  <a:cubicBezTo>
                    <a:pt x="55055" y="51471"/>
                    <a:pt x="52615" y="53709"/>
                    <a:pt x="50245" y="55995"/>
                  </a:cubicBezTo>
                  <a:cubicBezTo>
                    <a:pt x="49162" y="57043"/>
                    <a:pt x="47971" y="58019"/>
                    <a:pt x="46685" y="58924"/>
                  </a:cubicBezTo>
                  <a:cubicBezTo>
                    <a:pt x="44233" y="60651"/>
                    <a:pt x="41482" y="62067"/>
                    <a:pt x="38684" y="63449"/>
                  </a:cubicBezTo>
                  <a:cubicBezTo>
                    <a:pt x="35077" y="65211"/>
                    <a:pt x="31326" y="66770"/>
                    <a:pt x="27338" y="67961"/>
                  </a:cubicBezTo>
                  <a:cubicBezTo>
                    <a:pt x="24278" y="68878"/>
                    <a:pt x="21123" y="69604"/>
                    <a:pt x="18003" y="70438"/>
                  </a:cubicBezTo>
                  <a:cubicBezTo>
                    <a:pt x="14634" y="71354"/>
                    <a:pt x="11157" y="71985"/>
                    <a:pt x="7633" y="72497"/>
                  </a:cubicBezTo>
                  <a:cubicBezTo>
                    <a:pt x="5073" y="72866"/>
                    <a:pt x="2525" y="73236"/>
                    <a:pt x="1" y="73712"/>
                  </a:cubicBezTo>
                  <a:lnTo>
                    <a:pt x="1" y="74486"/>
                  </a:lnTo>
                  <a:cubicBezTo>
                    <a:pt x="834" y="74355"/>
                    <a:pt x="1680" y="74224"/>
                    <a:pt x="2501" y="74069"/>
                  </a:cubicBezTo>
                  <a:cubicBezTo>
                    <a:pt x="5001" y="73593"/>
                    <a:pt x="7549" y="73295"/>
                    <a:pt x="10050" y="72902"/>
                  </a:cubicBezTo>
                  <a:cubicBezTo>
                    <a:pt x="12038" y="72569"/>
                    <a:pt x="14015" y="72224"/>
                    <a:pt x="15955" y="71747"/>
                  </a:cubicBezTo>
                  <a:cubicBezTo>
                    <a:pt x="18289" y="71176"/>
                    <a:pt x="20611" y="70580"/>
                    <a:pt x="22944" y="69961"/>
                  </a:cubicBezTo>
                  <a:cubicBezTo>
                    <a:pt x="24968" y="69449"/>
                    <a:pt x="26992" y="68914"/>
                    <a:pt x="28957" y="68271"/>
                  </a:cubicBezTo>
                  <a:cubicBezTo>
                    <a:pt x="32684" y="67068"/>
                    <a:pt x="36208" y="65592"/>
                    <a:pt x="39577" y="63889"/>
                  </a:cubicBezTo>
                  <a:cubicBezTo>
                    <a:pt x="42649" y="62365"/>
                    <a:pt x="45685" y="60782"/>
                    <a:pt x="48305" y="58793"/>
                  </a:cubicBezTo>
                  <a:cubicBezTo>
                    <a:pt x="49876" y="57603"/>
                    <a:pt x="51222" y="56269"/>
                    <a:pt x="52591" y="54959"/>
                  </a:cubicBezTo>
                  <a:cubicBezTo>
                    <a:pt x="54520" y="53138"/>
                    <a:pt x="56556" y="51376"/>
                    <a:pt x="58663" y="49661"/>
                  </a:cubicBezTo>
                  <a:cubicBezTo>
                    <a:pt x="62092" y="46899"/>
                    <a:pt x="64914" y="43791"/>
                    <a:pt x="67628" y="40612"/>
                  </a:cubicBezTo>
                  <a:cubicBezTo>
                    <a:pt x="70414" y="37362"/>
                    <a:pt x="73808" y="34481"/>
                    <a:pt x="77761" y="32016"/>
                  </a:cubicBezTo>
                  <a:cubicBezTo>
                    <a:pt x="80380" y="30373"/>
                    <a:pt x="83214" y="28921"/>
                    <a:pt x="85916" y="27373"/>
                  </a:cubicBezTo>
                  <a:cubicBezTo>
                    <a:pt x="88512" y="25896"/>
                    <a:pt x="91286" y="24682"/>
                    <a:pt x="94298" y="23741"/>
                  </a:cubicBezTo>
                  <a:cubicBezTo>
                    <a:pt x="96215" y="23146"/>
                    <a:pt x="98168" y="22634"/>
                    <a:pt x="100144" y="22158"/>
                  </a:cubicBezTo>
                  <a:cubicBezTo>
                    <a:pt x="102716" y="21539"/>
                    <a:pt x="105347" y="21062"/>
                    <a:pt x="108002" y="20658"/>
                  </a:cubicBezTo>
                  <a:cubicBezTo>
                    <a:pt x="110110" y="20348"/>
                    <a:pt x="112229" y="20110"/>
                    <a:pt x="114360" y="19919"/>
                  </a:cubicBezTo>
                  <a:cubicBezTo>
                    <a:pt x="116944" y="19693"/>
                    <a:pt x="119528" y="19419"/>
                    <a:pt x="122135" y="19419"/>
                  </a:cubicBezTo>
                  <a:cubicBezTo>
                    <a:pt x="124254" y="19419"/>
                    <a:pt x="126350" y="19586"/>
                    <a:pt x="128469" y="19681"/>
                  </a:cubicBezTo>
                  <a:cubicBezTo>
                    <a:pt x="131660" y="19812"/>
                    <a:pt x="134839" y="20169"/>
                    <a:pt x="138006" y="20515"/>
                  </a:cubicBezTo>
                  <a:cubicBezTo>
                    <a:pt x="141149" y="20848"/>
                    <a:pt x="144293" y="21110"/>
                    <a:pt x="147460" y="21253"/>
                  </a:cubicBezTo>
                  <a:cubicBezTo>
                    <a:pt x="148471" y="21300"/>
                    <a:pt x="149484" y="21323"/>
                    <a:pt x="150497" y="21323"/>
                  </a:cubicBezTo>
                  <a:cubicBezTo>
                    <a:pt x="152298" y="21323"/>
                    <a:pt x="154099" y="21252"/>
                    <a:pt x="155889" y="21122"/>
                  </a:cubicBezTo>
                  <a:cubicBezTo>
                    <a:pt x="157116" y="21027"/>
                    <a:pt x="158354" y="21062"/>
                    <a:pt x="159568" y="20884"/>
                  </a:cubicBezTo>
                  <a:cubicBezTo>
                    <a:pt x="161473" y="20610"/>
                    <a:pt x="163378" y="20396"/>
                    <a:pt x="165272" y="20062"/>
                  </a:cubicBezTo>
                  <a:cubicBezTo>
                    <a:pt x="167772" y="19646"/>
                    <a:pt x="170260" y="19169"/>
                    <a:pt x="172713" y="18610"/>
                  </a:cubicBezTo>
                  <a:cubicBezTo>
                    <a:pt x="175439" y="17967"/>
                    <a:pt x="178023" y="17086"/>
                    <a:pt x="180595" y="16181"/>
                  </a:cubicBezTo>
                  <a:cubicBezTo>
                    <a:pt x="184369" y="14871"/>
                    <a:pt x="188060" y="13466"/>
                    <a:pt x="191596" y="11847"/>
                  </a:cubicBezTo>
                  <a:cubicBezTo>
                    <a:pt x="195906" y="9871"/>
                    <a:pt x="199919" y="7608"/>
                    <a:pt x="203717" y="5096"/>
                  </a:cubicBezTo>
                  <a:cubicBezTo>
                    <a:pt x="206110" y="3513"/>
                    <a:pt x="208348" y="1822"/>
                    <a:pt x="210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2640" y="791"/>
              <a:ext cx="5726453" cy="2136780"/>
            </a:xfrm>
            <a:custGeom>
              <a:avLst/>
              <a:gdLst/>
              <a:ahLst/>
              <a:cxnLst/>
              <a:rect l="l" t="t" r="r" b="b"/>
              <a:pathLst>
                <a:path w="179583" h="66926" extrusionOk="0">
                  <a:moveTo>
                    <a:pt x="177761" y="0"/>
                  </a:moveTo>
                  <a:cubicBezTo>
                    <a:pt x="177713" y="24"/>
                    <a:pt x="177666" y="36"/>
                    <a:pt x="177618" y="72"/>
                  </a:cubicBezTo>
                  <a:cubicBezTo>
                    <a:pt x="173867" y="1989"/>
                    <a:pt x="169986" y="3715"/>
                    <a:pt x="165819" y="5084"/>
                  </a:cubicBezTo>
                  <a:cubicBezTo>
                    <a:pt x="163128" y="5977"/>
                    <a:pt x="160354" y="6739"/>
                    <a:pt x="157615" y="7573"/>
                  </a:cubicBezTo>
                  <a:cubicBezTo>
                    <a:pt x="156389" y="7942"/>
                    <a:pt x="155115" y="8299"/>
                    <a:pt x="153805" y="8501"/>
                  </a:cubicBezTo>
                  <a:cubicBezTo>
                    <a:pt x="151786" y="8792"/>
                    <a:pt x="149764" y="8901"/>
                    <a:pt x="147738" y="8901"/>
                  </a:cubicBezTo>
                  <a:cubicBezTo>
                    <a:pt x="145941" y="8901"/>
                    <a:pt x="144142" y="8815"/>
                    <a:pt x="142340" y="8692"/>
                  </a:cubicBezTo>
                  <a:cubicBezTo>
                    <a:pt x="138827" y="8454"/>
                    <a:pt x="135386" y="7882"/>
                    <a:pt x="131946" y="7335"/>
                  </a:cubicBezTo>
                  <a:cubicBezTo>
                    <a:pt x="130231" y="7049"/>
                    <a:pt x="128493" y="6847"/>
                    <a:pt x="126766" y="6573"/>
                  </a:cubicBezTo>
                  <a:cubicBezTo>
                    <a:pt x="124909" y="6287"/>
                    <a:pt x="123028" y="6073"/>
                    <a:pt x="121158" y="5834"/>
                  </a:cubicBezTo>
                  <a:cubicBezTo>
                    <a:pt x="118622" y="5501"/>
                    <a:pt x="116086" y="5239"/>
                    <a:pt x="113503" y="5203"/>
                  </a:cubicBezTo>
                  <a:cubicBezTo>
                    <a:pt x="113336" y="5202"/>
                    <a:pt x="113169" y="5201"/>
                    <a:pt x="113002" y="5201"/>
                  </a:cubicBezTo>
                  <a:cubicBezTo>
                    <a:pt x="110850" y="5201"/>
                    <a:pt x="108717" y="5342"/>
                    <a:pt x="106573" y="5596"/>
                  </a:cubicBezTo>
                  <a:cubicBezTo>
                    <a:pt x="104514" y="5834"/>
                    <a:pt x="102466" y="6073"/>
                    <a:pt x="100442" y="6394"/>
                  </a:cubicBezTo>
                  <a:cubicBezTo>
                    <a:pt x="97870" y="6811"/>
                    <a:pt x="95322" y="7299"/>
                    <a:pt x="92774" y="7859"/>
                  </a:cubicBezTo>
                  <a:cubicBezTo>
                    <a:pt x="90036" y="8454"/>
                    <a:pt x="87345" y="9121"/>
                    <a:pt x="84725" y="9942"/>
                  </a:cubicBezTo>
                  <a:cubicBezTo>
                    <a:pt x="80499" y="11252"/>
                    <a:pt x="76558" y="12978"/>
                    <a:pt x="72664" y="14764"/>
                  </a:cubicBezTo>
                  <a:cubicBezTo>
                    <a:pt x="68366" y="16741"/>
                    <a:pt x="64592" y="19229"/>
                    <a:pt x="60853" y="21753"/>
                  </a:cubicBezTo>
                  <a:cubicBezTo>
                    <a:pt x="57222" y="24218"/>
                    <a:pt x="53912" y="26873"/>
                    <a:pt x="51043" y="29849"/>
                  </a:cubicBezTo>
                  <a:cubicBezTo>
                    <a:pt x="48376" y="32623"/>
                    <a:pt x="45578" y="35314"/>
                    <a:pt x="42470" y="37803"/>
                  </a:cubicBezTo>
                  <a:cubicBezTo>
                    <a:pt x="39374" y="40267"/>
                    <a:pt x="36457" y="42851"/>
                    <a:pt x="33707" y="45542"/>
                  </a:cubicBezTo>
                  <a:cubicBezTo>
                    <a:pt x="30933" y="48233"/>
                    <a:pt x="27861" y="50709"/>
                    <a:pt x="24420" y="52924"/>
                  </a:cubicBezTo>
                  <a:cubicBezTo>
                    <a:pt x="21694" y="54674"/>
                    <a:pt x="18896" y="56365"/>
                    <a:pt x="16229" y="58174"/>
                  </a:cubicBezTo>
                  <a:cubicBezTo>
                    <a:pt x="12585" y="60651"/>
                    <a:pt x="8633" y="62770"/>
                    <a:pt x="4239" y="64425"/>
                  </a:cubicBezTo>
                  <a:cubicBezTo>
                    <a:pt x="2810" y="64961"/>
                    <a:pt x="1405" y="65508"/>
                    <a:pt x="0" y="66068"/>
                  </a:cubicBezTo>
                  <a:lnTo>
                    <a:pt x="0" y="66925"/>
                  </a:lnTo>
                  <a:cubicBezTo>
                    <a:pt x="1227" y="66437"/>
                    <a:pt x="2477" y="65973"/>
                    <a:pt x="3727" y="65497"/>
                  </a:cubicBezTo>
                  <a:cubicBezTo>
                    <a:pt x="8073" y="63830"/>
                    <a:pt x="12216" y="61901"/>
                    <a:pt x="15872" y="59401"/>
                  </a:cubicBezTo>
                  <a:cubicBezTo>
                    <a:pt x="18158" y="57853"/>
                    <a:pt x="20491" y="56365"/>
                    <a:pt x="22860" y="54900"/>
                  </a:cubicBezTo>
                  <a:cubicBezTo>
                    <a:pt x="27028" y="52316"/>
                    <a:pt x="30873" y="49495"/>
                    <a:pt x="34195" y="46268"/>
                  </a:cubicBezTo>
                  <a:cubicBezTo>
                    <a:pt x="36755" y="43768"/>
                    <a:pt x="39434" y="41327"/>
                    <a:pt x="42303" y="39041"/>
                  </a:cubicBezTo>
                  <a:cubicBezTo>
                    <a:pt x="44923" y="36957"/>
                    <a:pt x="47399" y="34779"/>
                    <a:pt x="49685" y="32493"/>
                  </a:cubicBezTo>
                  <a:cubicBezTo>
                    <a:pt x="51388" y="30790"/>
                    <a:pt x="53043" y="29064"/>
                    <a:pt x="54841" y="27432"/>
                  </a:cubicBezTo>
                  <a:cubicBezTo>
                    <a:pt x="57365" y="25134"/>
                    <a:pt x="60341" y="23182"/>
                    <a:pt x="63246" y="21158"/>
                  </a:cubicBezTo>
                  <a:cubicBezTo>
                    <a:pt x="69271" y="16967"/>
                    <a:pt x="76165" y="13764"/>
                    <a:pt x="83535" y="11157"/>
                  </a:cubicBezTo>
                  <a:cubicBezTo>
                    <a:pt x="86297" y="10180"/>
                    <a:pt x="89202" y="9442"/>
                    <a:pt x="92131" y="8787"/>
                  </a:cubicBezTo>
                  <a:cubicBezTo>
                    <a:pt x="94858" y="8180"/>
                    <a:pt x="97632" y="7656"/>
                    <a:pt x="100394" y="7180"/>
                  </a:cubicBezTo>
                  <a:cubicBezTo>
                    <a:pt x="102347" y="6847"/>
                    <a:pt x="104335" y="6608"/>
                    <a:pt x="106299" y="6370"/>
                  </a:cubicBezTo>
                  <a:cubicBezTo>
                    <a:pt x="107728" y="6192"/>
                    <a:pt x="109157" y="6073"/>
                    <a:pt x="110610" y="5977"/>
                  </a:cubicBezTo>
                  <a:cubicBezTo>
                    <a:pt x="111281" y="5939"/>
                    <a:pt x="111950" y="5922"/>
                    <a:pt x="112617" y="5922"/>
                  </a:cubicBezTo>
                  <a:cubicBezTo>
                    <a:pt x="115928" y="5922"/>
                    <a:pt x="119198" y="6345"/>
                    <a:pt x="122468" y="6751"/>
                  </a:cubicBezTo>
                  <a:cubicBezTo>
                    <a:pt x="124314" y="6977"/>
                    <a:pt x="126123" y="7263"/>
                    <a:pt x="127957" y="7525"/>
                  </a:cubicBezTo>
                  <a:cubicBezTo>
                    <a:pt x="130445" y="7882"/>
                    <a:pt x="132934" y="8240"/>
                    <a:pt x="135410" y="8644"/>
                  </a:cubicBezTo>
                  <a:cubicBezTo>
                    <a:pt x="137541" y="8990"/>
                    <a:pt x="139697" y="9275"/>
                    <a:pt x="141875" y="9430"/>
                  </a:cubicBezTo>
                  <a:cubicBezTo>
                    <a:pt x="143681" y="9563"/>
                    <a:pt x="145499" y="9644"/>
                    <a:pt x="147323" y="9644"/>
                  </a:cubicBezTo>
                  <a:cubicBezTo>
                    <a:pt x="148110" y="9644"/>
                    <a:pt x="148897" y="9629"/>
                    <a:pt x="149686" y="9597"/>
                  </a:cubicBezTo>
                  <a:cubicBezTo>
                    <a:pt x="151484" y="9525"/>
                    <a:pt x="153270" y="9466"/>
                    <a:pt x="155020" y="9061"/>
                  </a:cubicBezTo>
                  <a:cubicBezTo>
                    <a:pt x="158473" y="8251"/>
                    <a:pt x="161818" y="7216"/>
                    <a:pt x="165152" y="6156"/>
                  </a:cubicBezTo>
                  <a:cubicBezTo>
                    <a:pt x="169676" y="4739"/>
                    <a:pt x="173915" y="2917"/>
                    <a:pt x="177951" y="834"/>
                  </a:cubicBezTo>
                  <a:cubicBezTo>
                    <a:pt x="178487" y="548"/>
                    <a:pt x="179047" y="274"/>
                    <a:pt x="1795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 name="Google Shape;172;p3"/>
          <p:cNvSpPr/>
          <p:nvPr/>
        </p:nvSpPr>
        <p:spPr>
          <a:xfrm>
            <a:off x="720000" y="2037375"/>
            <a:ext cx="7704000" cy="1226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3360925" y="873150"/>
            <a:ext cx="2288100" cy="8289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720000" y="3592975"/>
            <a:ext cx="7704000" cy="57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txBox="1">
            <a:spLocks noGrp="1"/>
          </p:cNvSpPr>
          <p:nvPr>
            <p:ph type="title"/>
          </p:nvPr>
        </p:nvSpPr>
        <p:spPr>
          <a:xfrm>
            <a:off x="972150" y="2342775"/>
            <a:ext cx="7199700" cy="6159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6" name="Google Shape;176;p3"/>
          <p:cNvSpPr txBox="1">
            <a:spLocks noGrp="1"/>
          </p:cNvSpPr>
          <p:nvPr>
            <p:ph type="title" idx="2" hasCustomPrompt="1"/>
          </p:nvPr>
        </p:nvSpPr>
        <p:spPr>
          <a:xfrm>
            <a:off x="4033675" y="866700"/>
            <a:ext cx="942600" cy="82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7" name="Google Shape;177;p3"/>
          <p:cNvSpPr txBox="1">
            <a:spLocks noGrp="1"/>
          </p:cNvSpPr>
          <p:nvPr>
            <p:ph type="subTitle" idx="1"/>
          </p:nvPr>
        </p:nvSpPr>
        <p:spPr>
          <a:xfrm>
            <a:off x="1533775" y="3526075"/>
            <a:ext cx="59424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8" name="Google Shape;178;p3"/>
          <p:cNvGrpSpPr/>
          <p:nvPr/>
        </p:nvGrpSpPr>
        <p:grpSpPr>
          <a:xfrm>
            <a:off x="2389540" y="59425"/>
            <a:ext cx="6655287" cy="5022025"/>
            <a:chOff x="2389540" y="59425"/>
            <a:chExt cx="6655287" cy="5022025"/>
          </a:xfrm>
        </p:grpSpPr>
        <p:grpSp>
          <p:nvGrpSpPr>
            <p:cNvPr id="179" name="Google Shape;179;p3"/>
            <p:cNvGrpSpPr/>
            <p:nvPr/>
          </p:nvGrpSpPr>
          <p:grpSpPr>
            <a:xfrm flipH="1">
              <a:off x="2389540" y="59425"/>
              <a:ext cx="3610137" cy="5022025"/>
              <a:chOff x="-862921" y="59425"/>
              <a:chExt cx="3610137" cy="5022025"/>
            </a:xfrm>
          </p:grpSpPr>
          <p:sp>
            <p:nvSpPr>
              <p:cNvPr id="180" name="Google Shape;180;p3"/>
              <p:cNvSpPr/>
              <p:nvPr/>
            </p:nvSpPr>
            <p:spPr>
              <a:xfrm>
                <a:off x="2535951" y="48318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2509271" y="5942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862921" y="86331"/>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298629" y="48965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 name="Google Shape;184;p3"/>
            <p:cNvSpPr/>
            <p:nvPr/>
          </p:nvSpPr>
          <p:spPr>
            <a:xfrm flipH="1">
              <a:off x="8780690" y="1022963"/>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flipH="1">
              <a:off x="8780690" y="25527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flipH="1">
              <a:off x="8104682" y="48477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flipH="1">
              <a:off x="8860257" y="40825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flipH="1">
              <a:off x="7059807" y="1029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838"/>
        <p:cNvGrpSpPr/>
        <p:nvPr/>
      </p:nvGrpSpPr>
      <p:grpSpPr>
        <a:xfrm>
          <a:off x="0" y="0"/>
          <a:ext cx="0" cy="0"/>
          <a:chOff x="0" y="0"/>
          <a:chExt cx="0" cy="0"/>
        </a:xfrm>
      </p:grpSpPr>
      <p:grpSp>
        <p:nvGrpSpPr>
          <p:cNvPr id="1839" name="Google Shape;1839;p23"/>
          <p:cNvGrpSpPr/>
          <p:nvPr/>
        </p:nvGrpSpPr>
        <p:grpSpPr>
          <a:xfrm>
            <a:off x="-16500" y="-85550"/>
            <a:ext cx="9177000" cy="5314500"/>
            <a:chOff x="-16500" y="-85550"/>
            <a:chExt cx="9177000" cy="5314500"/>
          </a:xfrm>
        </p:grpSpPr>
        <p:grpSp>
          <p:nvGrpSpPr>
            <p:cNvPr id="1840" name="Google Shape;1840;p23"/>
            <p:cNvGrpSpPr/>
            <p:nvPr/>
          </p:nvGrpSpPr>
          <p:grpSpPr>
            <a:xfrm>
              <a:off x="-16500" y="-85550"/>
              <a:ext cx="9177000" cy="5314500"/>
              <a:chOff x="-16500" y="-85550"/>
              <a:chExt cx="9177000" cy="5314500"/>
            </a:xfrm>
          </p:grpSpPr>
          <p:grpSp>
            <p:nvGrpSpPr>
              <p:cNvPr id="1841" name="Google Shape;1841;p23"/>
              <p:cNvGrpSpPr/>
              <p:nvPr/>
            </p:nvGrpSpPr>
            <p:grpSpPr>
              <a:xfrm>
                <a:off x="-16500" y="155363"/>
                <a:ext cx="9177000" cy="4832775"/>
                <a:chOff x="-16500" y="155363"/>
                <a:chExt cx="9177000" cy="4832775"/>
              </a:xfrm>
            </p:grpSpPr>
            <p:cxnSp>
              <p:nvCxnSpPr>
                <p:cNvPr id="1842" name="Google Shape;1842;p23"/>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43" name="Google Shape;1843;p23"/>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44" name="Google Shape;1844;p23"/>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45" name="Google Shape;1845;p23"/>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46" name="Google Shape;1846;p23"/>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47" name="Google Shape;1847;p23"/>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48" name="Google Shape;1848;p23"/>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49" name="Google Shape;1849;p23"/>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50" name="Google Shape;1850;p23"/>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51" name="Google Shape;1851;p23"/>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52" name="Google Shape;1852;p23"/>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53" name="Google Shape;1853;p23"/>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854" name="Google Shape;1854;p23"/>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855" name="Google Shape;1855;p23"/>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56" name="Google Shape;1856;p23"/>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57" name="Google Shape;1857;p23"/>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58" name="Google Shape;1858;p23"/>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59" name="Google Shape;1859;p23"/>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60" name="Google Shape;1860;p23"/>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61" name="Google Shape;1861;p23"/>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62" name="Google Shape;1862;p23"/>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63" name="Google Shape;1863;p23"/>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64" name="Google Shape;1864;p23"/>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65" name="Google Shape;1865;p23"/>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66" name="Google Shape;1866;p23"/>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67" name="Google Shape;1867;p23"/>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68" name="Google Shape;1868;p23"/>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69" name="Google Shape;1869;p23"/>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70" name="Google Shape;1870;p23"/>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71" name="Google Shape;1871;p23"/>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72" name="Google Shape;1872;p23"/>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73" name="Google Shape;1873;p23"/>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874" name="Google Shape;1874;p23"/>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875" name="Google Shape;1875;p23"/>
            <p:cNvSpPr/>
            <p:nvPr/>
          </p:nvSpPr>
          <p:spPr>
            <a:xfrm>
              <a:off x="1153" y="1880"/>
              <a:ext cx="6388640" cy="5141195"/>
            </a:xfrm>
            <a:custGeom>
              <a:avLst/>
              <a:gdLst/>
              <a:ahLst/>
              <a:cxnLst/>
              <a:rect l="l" t="t" r="r" b="b"/>
              <a:pathLst>
                <a:path w="199645" h="160700" extrusionOk="0">
                  <a:moveTo>
                    <a:pt x="0" y="1"/>
                  </a:moveTo>
                  <a:lnTo>
                    <a:pt x="0" y="14788"/>
                  </a:lnTo>
                  <a:cubicBezTo>
                    <a:pt x="941" y="15146"/>
                    <a:pt x="1882" y="15515"/>
                    <a:pt x="2846" y="15824"/>
                  </a:cubicBezTo>
                  <a:cubicBezTo>
                    <a:pt x="5215" y="16550"/>
                    <a:pt x="7561" y="17312"/>
                    <a:pt x="9811" y="18241"/>
                  </a:cubicBezTo>
                  <a:cubicBezTo>
                    <a:pt x="11478" y="18908"/>
                    <a:pt x="13216" y="19527"/>
                    <a:pt x="14645" y="20503"/>
                  </a:cubicBezTo>
                  <a:cubicBezTo>
                    <a:pt x="17788" y="22623"/>
                    <a:pt x="20003" y="25242"/>
                    <a:pt x="21301" y="28266"/>
                  </a:cubicBezTo>
                  <a:cubicBezTo>
                    <a:pt x="22539" y="31159"/>
                    <a:pt x="22849" y="34207"/>
                    <a:pt x="23515" y="37196"/>
                  </a:cubicBezTo>
                  <a:cubicBezTo>
                    <a:pt x="24313" y="40708"/>
                    <a:pt x="25206" y="44209"/>
                    <a:pt x="27147" y="47495"/>
                  </a:cubicBezTo>
                  <a:cubicBezTo>
                    <a:pt x="29683" y="51769"/>
                    <a:pt x="32433" y="55948"/>
                    <a:pt x="35957" y="59818"/>
                  </a:cubicBezTo>
                  <a:cubicBezTo>
                    <a:pt x="37922" y="61973"/>
                    <a:pt x="39874" y="64152"/>
                    <a:pt x="42434" y="65949"/>
                  </a:cubicBezTo>
                  <a:cubicBezTo>
                    <a:pt x="44339" y="67295"/>
                    <a:pt x="46423" y="68426"/>
                    <a:pt x="48792" y="69236"/>
                  </a:cubicBezTo>
                  <a:cubicBezTo>
                    <a:pt x="51197" y="70069"/>
                    <a:pt x="53745" y="70652"/>
                    <a:pt x="56293" y="71188"/>
                  </a:cubicBezTo>
                  <a:cubicBezTo>
                    <a:pt x="61663" y="72355"/>
                    <a:pt x="67199" y="72712"/>
                    <a:pt x="72748" y="72926"/>
                  </a:cubicBezTo>
                  <a:cubicBezTo>
                    <a:pt x="75712" y="73046"/>
                    <a:pt x="78701" y="72986"/>
                    <a:pt x="81665" y="73034"/>
                  </a:cubicBezTo>
                  <a:cubicBezTo>
                    <a:pt x="84940" y="73093"/>
                    <a:pt x="88226" y="73034"/>
                    <a:pt x="91488" y="73284"/>
                  </a:cubicBezTo>
                  <a:cubicBezTo>
                    <a:pt x="95786" y="73617"/>
                    <a:pt x="100001" y="74319"/>
                    <a:pt x="104085" y="75415"/>
                  </a:cubicBezTo>
                  <a:cubicBezTo>
                    <a:pt x="107133" y="76248"/>
                    <a:pt x="110002" y="77320"/>
                    <a:pt x="112419" y="78975"/>
                  </a:cubicBezTo>
                  <a:cubicBezTo>
                    <a:pt x="117539" y="82487"/>
                    <a:pt x="119480" y="87012"/>
                    <a:pt x="119408" y="92095"/>
                  </a:cubicBezTo>
                  <a:cubicBezTo>
                    <a:pt x="119373" y="94000"/>
                    <a:pt x="119158" y="95905"/>
                    <a:pt x="118932" y="97810"/>
                  </a:cubicBezTo>
                  <a:cubicBezTo>
                    <a:pt x="118634" y="100311"/>
                    <a:pt x="118182" y="102811"/>
                    <a:pt x="118003" y="105311"/>
                  </a:cubicBezTo>
                  <a:cubicBezTo>
                    <a:pt x="117872" y="107383"/>
                    <a:pt x="117801" y="109455"/>
                    <a:pt x="118110" y="111526"/>
                  </a:cubicBezTo>
                  <a:cubicBezTo>
                    <a:pt x="118539" y="114408"/>
                    <a:pt x="119468" y="117206"/>
                    <a:pt x="121135" y="119837"/>
                  </a:cubicBezTo>
                  <a:cubicBezTo>
                    <a:pt x="122766" y="122433"/>
                    <a:pt x="124945" y="124719"/>
                    <a:pt x="127826" y="126600"/>
                  </a:cubicBezTo>
                  <a:cubicBezTo>
                    <a:pt x="130148" y="128100"/>
                    <a:pt x="132791" y="129279"/>
                    <a:pt x="135482" y="130350"/>
                  </a:cubicBezTo>
                  <a:cubicBezTo>
                    <a:pt x="138577" y="131588"/>
                    <a:pt x="141875" y="132446"/>
                    <a:pt x="145197" y="133279"/>
                  </a:cubicBezTo>
                  <a:cubicBezTo>
                    <a:pt x="151853" y="134946"/>
                    <a:pt x="158604" y="136375"/>
                    <a:pt x="165354" y="137827"/>
                  </a:cubicBezTo>
                  <a:cubicBezTo>
                    <a:pt x="169236" y="138661"/>
                    <a:pt x="173070" y="139577"/>
                    <a:pt x="176737" y="140875"/>
                  </a:cubicBezTo>
                  <a:cubicBezTo>
                    <a:pt x="179844" y="141971"/>
                    <a:pt x="182702" y="143399"/>
                    <a:pt x="185214" y="145185"/>
                  </a:cubicBezTo>
                  <a:cubicBezTo>
                    <a:pt x="186810" y="146316"/>
                    <a:pt x="188274" y="147543"/>
                    <a:pt x="189322" y="149019"/>
                  </a:cubicBezTo>
                  <a:cubicBezTo>
                    <a:pt x="191393" y="151900"/>
                    <a:pt x="191751" y="154972"/>
                    <a:pt x="191024" y="158151"/>
                  </a:cubicBezTo>
                  <a:cubicBezTo>
                    <a:pt x="190834" y="159008"/>
                    <a:pt x="190572" y="159866"/>
                    <a:pt x="190298" y="160699"/>
                  </a:cubicBezTo>
                  <a:lnTo>
                    <a:pt x="197632" y="160699"/>
                  </a:lnTo>
                  <a:cubicBezTo>
                    <a:pt x="197656" y="160580"/>
                    <a:pt x="197704" y="160473"/>
                    <a:pt x="197739" y="160354"/>
                  </a:cubicBezTo>
                  <a:cubicBezTo>
                    <a:pt x="199002" y="156603"/>
                    <a:pt x="199644" y="152805"/>
                    <a:pt x="199192" y="148924"/>
                  </a:cubicBezTo>
                  <a:cubicBezTo>
                    <a:pt x="198882" y="146257"/>
                    <a:pt x="198394" y="143661"/>
                    <a:pt x="197370" y="141125"/>
                  </a:cubicBezTo>
                  <a:cubicBezTo>
                    <a:pt x="196358" y="138625"/>
                    <a:pt x="194549" y="136494"/>
                    <a:pt x="191822" y="134863"/>
                  </a:cubicBezTo>
                  <a:cubicBezTo>
                    <a:pt x="189298" y="133339"/>
                    <a:pt x="186345" y="132481"/>
                    <a:pt x="183309" y="131791"/>
                  </a:cubicBezTo>
                  <a:cubicBezTo>
                    <a:pt x="178820" y="130779"/>
                    <a:pt x="174225" y="130100"/>
                    <a:pt x="169665" y="129243"/>
                  </a:cubicBezTo>
                  <a:cubicBezTo>
                    <a:pt x="162652" y="127945"/>
                    <a:pt x="155841" y="126243"/>
                    <a:pt x="149317" y="123909"/>
                  </a:cubicBezTo>
                  <a:cubicBezTo>
                    <a:pt x="145054" y="122373"/>
                    <a:pt x="141613" y="120111"/>
                    <a:pt x="139196" y="116991"/>
                  </a:cubicBezTo>
                  <a:cubicBezTo>
                    <a:pt x="138387" y="115908"/>
                    <a:pt x="137803" y="114789"/>
                    <a:pt x="137577" y="113550"/>
                  </a:cubicBezTo>
                  <a:cubicBezTo>
                    <a:pt x="137280" y="111848"/>
                    <a:pt x="137327" y="110145"/>
                    <a:pt x="137625" y="108455"/>
                  </a:cubicBezTo>
                  <a:cubicBezTo>
                    <a:pt x="138053" y="105954"/>
                    <a:pt x="138923" y="103514"/>
                    <a:pt x="139839" y="101108"/>
                  </a:cubicBezTo>
                  <a:cubicBezTo>
                    <a:pt x="141316" y="97215"/>
                    <a:pt x="142887" y="93369"/>
                    <a:pt x="144161" y="89440"/>
                  </a:cubicBezTo>
                  <a:cubicBezTo>
                    <a:pt x="144888" y="87178"/>
                    <a:pt x="145447" y="84892"/>
                    <a:pt x="145423" y="82559"/>
                  </a:cubicBezTo>
                  <a:cubicBezTo>
                    <a:pt x="145411" y="80987"/>
                    <a:pt x="145138" y="79415"/>
                    <a:pt x="144769" y="77856"/>
                  </a:cubicBezTo>
                  <a:cubicBezTo>
                    <a:pt x="143709" y="73498"/>
                    <a:pt x="140792" y="69855"/>
                    <a:pt x="136958" y="66604"/>
                  </a:cubicBezTo>
                  <a:cubicBezTo>
                    <a:pt x="134255" y="64330"/>
                    <a:pt x="130945" y="62616"/>
                    <a:pt x="127469" y="61068"/>
                  </a:cubicBezTo>
                  <a:cubicBezTo>
                    <a:pt x="123778" y="59413"/>
                    <a:pt x="119777" y="58401"/>
                    <a:pt x="115598" y="57746"/>
                  </a:cubicBezTo>
                  <a:cubicBezTo>
                    <a:pt x="113205" y="57377"/>
                    <a:pt x="110800" y="57055"/>
                    <a:pt x="108359" y="57020"/>
                  </a:cubicBezTo>
                  <a:cubicBezTo>
                    <a:pt x="107602" y="57013"/>
                    <a:pt x="106844" y="57009"/>
                    <a:pt x="106086" y="57009"/>
                  </a:cubicBezTo>
                  <a:cubicBezTo>
                    <a:pt x="104339" y="57009"/>
                    <a:pt x="102590" y="57029"/>
                    <a:pt x="100846" y="57079"/>
                  </a:cubicBezTo>
                  <a:cubicBezTo>
                    <a:pt x="98322" y="57151"/>
                    <a:pt x="95786" y="57186"/>
                    <a:pt x="93262" y="57210"/>
                  </a:cubicBezTo>
                  <a:cubicBezTo>
                    <a:pt x="93067" y="57214"/>
                    <a:pt x="92873" y="57216"/>
                    <a:pt x="92679" y="57216"/>
                  </a:cubicBezTo>
                  <a:cubicBezTo>
                    <a:pt x="90996" y="57216"/>
                    <a:pt x="89329" y="57091"/>
                    <a:pt x="87642" y="57091"/>
                  </a:cubicBezTo>
                  <a:cubicBezTo>
                    <a:pt x="85142" y="57091"/>
                    <a:pt x="82630" y="56936"/>
                    <a:pt x="80177" y="56543"/>
                  </a:cubicBezTo>
                  <a:cubicBezTo>
                    <a:pt x="74629" y="55651"/>
                    <a:pt x="69604" y="53757"/>
                    <a:pt x="64818" y="51543"/>
                  </a:cubicBezTo>
                  <a:cubicBezTo>
                    <a:pt x="61853" y="50174"/>
                    <a:pt x="59294" y="48447"/>
                    <a:pt x="57031" y="46459"/>
                  </a:cubicBezTo>
                  <a:cubicBezTo>
                    <a:pt x="55555" y="45149"/>
                    <a:pt x="54281" y="43732"/>
                    <a:pt x="53150" y="42232"/>
                  </a:cubicBezTo>
                  <a:cubicBezTo>
                    <a:pt x="51293" y="39744"/>
                    <a:pt x="50912" y="36993"/>
                    <a:pt x="50650" y="34219"/>
                  </a:cubicBezTo>
                  <a:cubicBezTo>
                    <a:pt x="50519" y="32850"/>
                    <a:pt x="50412" y="31469"/>
                    <a:pt x="50197" y="30100"/>
                  </a:cubicBezTo>
                  <a:cubicBezTo>
                    <a:pt x="49590" y="26123"/>
                    <a:pt x="47852" y="22480"/>
                    <a:pt x="44780" y="19217"/>
                  </a:cubicBezTo>
                  <a:cubicBezTo>
                    <a:pt x="42303" y="16586"/>
                    <a:pt x="39339" y="14276"/>
                    <a:pt x="36207" y="12062"/>
                  </a:cubicBezTo>
                  <a:cubicBezTo>
                    <a:pt x="33088" y="9847"/>
                    <a:pt x="29457" y="8311"/>
                    <a:pt x="25408" y="7347"/>
                  </a:cubicBezTo>
                  <a:cubicBezTo>
                    <a:pt x="20670" y="6216"/>
                    <a:pt x="15907" y="5144"/>
                    <a:pt x="11240" y="3847"/>
                  </a:cubicBezTo>
                  <a:cubicBezTo>
                    <a:pt x="7501" y="2799"/>
                    <a:pt x="3882" y="1608"/>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3"/>
            <p:cNvSpPr/>
            <p:nvPr/>
          </p:nvSpPr>
          <p:spPr>
            <a:xfrm>
              <a:off x="2412513" y="1145"/>
              <a:ext cx="6364608" cy="5142314"/>
            </a:xfrm>
            <a:custGeom>
              <a:avLst/>
              <a:gdLst/>
              <a:ahLst/>
              <a:cxnLst/>
              <a:rect l="l" t="t" r="r" b="b"/>
              <a:pathLst>
                <a:path w="198894" h="160735" extrusionOk="0">
                  <a:moveTo>
                    <a:pt x="0" y="0"/>
                  </a:moveTo>
                  <a:cubicBezTo>
                    <a:pt x="95" y="214"/>
                    <a:pt x="167" y="405"/>
                    <a:pt x="250" y="607"/>
                  </a:cubicBezTo>
                  <a:cubicBezTo>
                    <a:pt x="2310" y="5941"/>
                    <a:pt x="4346" y="11263"/>
                    <a:pt x="6465" y="16585"/>
                  </a:cubicBezTo>
                  <a:cubicBezTo>
                    <a:pt x="7787" y="19895"/>
                    <a:pt x="9323" y="23146"/>
                    <a:pt x="11525" y="26194"/>
                  </a:cubicBezTo>
                  <a:cubicBezTo>
                    <a:pt x="13264" y="28623"/>
                    <a:pt x="15228" y="30932"/>
                    <a:pt x="17800" y="32897"/>
                  </a:cubicBezTo>
                  <a:cubicBezTo>
                    <a:pt x="21610" y="35814"/>
                    <a:pt x="26051" y="37993"/>
                    <a:pt x="31194" y="39350"/>
                  </a:cubicBezTo>
                  <a:cubicBezTo>
                    <a:pt x="33623" y="39993"/>
                    <a:pt x="36088" y="40517"/>
                    <a:pt x="38648" y="40565"/>
                  </a:cubicBezTo>
                  <a:cubicBezTo>
                    <a:pt x="38868" y="40571"/>
                    <a:pt x="39088" y="40574"/>
                    <a:pt x="39307" y="40574"/>
                  </a:cubicBezTo>
                  <a:cubicBezTo>
                    <a:pt x="41918" y="40574"/>
                    <a:pt x="44448" y="40124"/>
                    <a:pt x="46887" y="39410"/>
                  </a:cubicBezTo>
                  <a:cubicBezTo>
                    <a:pt x="51018" y="38183"/>
                    <a:pt x="54983" y="36683"/>
                    <a:pt x="58984" y="35254"/>
                  </a:cubicBezTo>
                  <a:cubicBezTo>
                    <a:pt x="63056" y="33802"/>
                    <a:pt x="67259" y="32683"/>
                    <a:pt x="71783" y="32397"/>
                  </a:cubicBezTo>
                  <a:cubicBezTo>
                    <a:pt x="72557" y="32343"/>
                    <a:pt x="73328" y="32313"/>
                    <a:pt x="74099" y="32313"/>
                  </a:cubicBezTo>
                  <a:cubicBezTo>
                    <a:pt x="74870" y="32313"/>
                    <a:pt x="75641" y="32343"/>
                    <a:pt x="76414" y="32409"/>
                  </a:cubicBezTo>
                  <a:cubicBezTo>
                    <a:pt x="81129" y="32814"/>
                    <a:pt x="85535" y="33885"/>
                    <a:pt x="89464" y="35921"/>
                  </a:cubicBezTo>
                  <a:cubicBezTo>
                    <a:pt x="94952" y="38767"/>
                    <a:pt x="98977" y="42517"/>
                    <a:pt x="101084" y="47339"/>
                  </a:cubicBezTo>
                  <a:cubicBezTo>
                    <a:pt x="101977" y="49399"/>
                    <a:pt x="102572" y="51506"/>
                    <a:pt x="102918" y="53673"/>
                  </a:cubicBezTo>
                  <a:cubicBezTo>
                    <a:pt x="103203" y="55495"/>
                    <a:pt x="103477" y="57328"/>
                    <a:pt x="103442" y="59174"/>
                  </a:cubicBezTo>
                  <a:cubicBezTo>
                    <a:pt x="103406" y="60305"/>
                    <a:pt x="103549" y="61448"/>
                    <a:pt x="103394" y="62579"/>
                  </a:cubicBezTo>
                  <a:cubicBezTo>
                    <a:pt x="103108" y="64484"/>
                    <a:pt x="102799" y="66377"/>
                    <a:pt x="102382" y="68270"/>
                  </a:cubicBezTo>
                  <a:cubicBezTo>
                    <a:pt x="101739" y="71068"/>
                    <a:pt x="100906" y="73819"/>
                    <a:pt x="100251" y="76617"/>
                  </a:cubicBezTo>
                  <a:cubicBezTo>
                    <a:pt x="99524" y="79724"/>
                    <a:pt x="98822" y="82820"/>
                    <a:pt x="98929" y="85987"/>
                  </a:cubicBezTo>
                  <a:cubicBezTo>
                    <a:pt x="98953" y="86987"/>
                    <a:pt x="99155" y="87975"/>
                    <a:pt x="99417" y="88940"/>
                  </a:cubicBezTo>
                  <a:cubicBezTo>
                    <a:pt x="100191" y="91690"/>
                    <a:pt x="101799" y="94190"/>
                    <a:pt x="103799" y="96559"/>
                  </a:cubicBezTo>
                  <a:cubicBezTo>
                    <a:pt x="107609" y="101060"/>
                    <a:pt x="113026" y="104037"/>
                    <a:pt x="119467" y="106025"/>
                  </a:cubicBezTo>
                  <a:cubicBezTo>
                    <a:pt x="121253" y="106573"/>
                    <a:pt x="123123" y="106918"/>
                    <a:pt x="125063" y="107013"/>
                  </a:cubicBezTo>
                  <a:cubicBezTo>
                    <a:pt x="125429" y="107031"/>
                    <a:pt x="125794" y="107040"/>
                    <a:pt x="126158" y="107040"/>
                  </a:cubicBezTo>
                  <a:cubicBezTo>
                    <a:pt x="128185" y="107040"/>
                    <a:pt x="130183" y="106777"/>
                    <a:pt x="132171" y="106454"/>
                  </a:cubicBezTo>
                  <a:cubicBezTo>
                    <a:pt x="134315" y="106120"/>
                    <a:pt x="136458" y="105846"/>
                    <a:pt x="138636" y="105751"/>
                  </a:cubicBezTo>
                  <a:cubicBezTo>
                    <a:pt x="138821" y="105745"/>
                    <a:pt x="139004" y="105742"/>
                    <a:pt x="139186" y="105742"/>
                  </a:cubicBezTo>
                  <a:cubicBezTo>
                    <a:pt x="142083" y="105742"/>
                    <a:pt x="144678" y="106534"/>
                    <a:pt x="147030" y="107811"/>
                  </a:cubicBezTo>
                  <a:cubicBezTo>
                    <a:pt x="150031" y="109442"/>
                    <a:pt x="152376" y="111561"/>
                    <a:pt x="154305" y="113943"/>
                  </a:cubicBezTo>
                  <a:cubicBezTo>
                    <a:pt x="156329" y="116443"/>
                    <a:pt x="157937" y="119110"/>
                    <a:pt x="159461" y="121801"/>
                  </a:cubicBezTo>
                  <a:cubicBezTo>
                    <a:pt x="160473" y="123610"/>
                    <a:pt x="161246" y="125492"/>
                    <a:pt x="161735" y="127444"/>
                  </a:cubicBezTo>
                  <a:cubicBezTo>
                    <a:pt x="162223" y="129385"/>
                    <a:pt x="162639" y="131338"/>
                    <a:pt x="162866" y="133314"/>
                  </a:cubicBezTo>
                  <a:cubicBezTo>
                    <a:pt x="163092" y="135326"/>
                    <a:pt x="163306" y="137338"/>
                    <a:pt x="163342" y="139362"/>
                  </a:cubicBezTo>
                  <a:cubicBezTo>
                    <a:pt x="163401" y="143113"/>
                    <a:pt x="163425" y="146875"/>
                    <a:pt x="163116" y="150626"/>
                  </a:cubicBezTo>
                  <a:cubicBezTo>
                    <a:pt x="162854" y="153840"/>
                    <a:pt x="163330" y="157067"/>
                    <a:pt x="163390" y="160294"/>
                  </a:cubicBezTo>
                  <a:cubicBezTo>
                    <a:pt x="163390" y="160436"/>
                    <a:pt x="163413" y="160591"/>
                    <a:pt x="163425" y="160734"/>
                  </a:cubicBezTo>
                  <a:lnTo>
                    <a:pt x="198894" y="160734"/>
                  </a:lnTo>
                  <a:cubicBezTo>
                    <a:pt x="196037" y="156126"/>
                    <a:pt x="193965" y="151304"/>
                    <a:pt x="192179" y="146399"/>
                  </a:cubicBezTo>
                  <a:cubicBezTo>
                    <a:pt x="190179" y="140922"/>
                    <a:pt x="189119" y="135350"/>
                    <a:pt x="187988" y="129778"/>
                  </a:cubicBezTo>
                  <a:cubicBezTo>
                    <a:pt x="187559" y="127682"/>
                    <a:pt x="187154" y="125587"/>
                    <a:pt x="186738" y="123479"/>
                  </a:cubicBezTo>
                  <a:cubicBezTo>
                    <a:pt x="186214" y="120836"/>
                    <a:pt x="185571" y="118217"/>
                    <a:pt x="184880" y="115586"/>
                  </a:cubicBezTo>
                  <a:cubicBezTo>
                    <a:pt x="183630" y="110835"/>
                    <a:pt x="182285" y="106120"/>
                    <a:pt x="180094" y="101548"/>
                  </a:cubicBezTo>
                  <a:cubicBezTo>
                    <a:pt x="178511" y="98214"/>
                    <a:pt x="176344" y="95131"/>
                    <a:pt x="173177" y="92499"/>
                  </a:cubicBezTo>
                  <a:cubicBezTo>
                    <a:pt x="171212" y="90856"/>
                    <a:pt x="168890" y="89654"/>
                    <a:pt x="166104" y="88951"/>
                  </a:cubicBezTo>
                  <a:cubicBezTo>
                    <a:pt x="164425" y="88535"/>
                    <a:pt x="162675" y="88404"/>
                    <a:pt x="160925" y="88261"/>
                  </a:cubicBezTo>
                  <a:cubicBezTo>
                    <a:pt x="160035" y="88180"/>
                    <a:pt x="159141" y="88145"/>
                    <a:pt x="158248" y="88145"/>
                  </a:cubicBezTo>
                  <a:cubicBezTo>
                    <a:pt x="157433" y="88145"/>
                    <a:pt x="156618" y="88174"/>
                    <a:pt x="155805" y="88225"/>
                  </a:cubicBezTo>
                  <a:cubicBezTo>
                    <a:pt x="153365" y="88380"/>
                    <a:pt x="150924" y="88582"/>
                    <a:pt x="148483" y="88797"/>
                  </a:cubicBezTo>
                  <a:cubicBezTo>
                    <a:pt x="145983" y="88999"/>
                    <a:pt x="143470" y="89249"/>
                    <a:pt x="140946" y="89285"/>
                  </a:cubicBezTo>
                  <a:cubicBezTo>
                    <a:pt x="140603" y="89287"/>
                    <a:pt x="140261" y="89288"/>
                    <a:pt x="139919" y="89288"/>
                  </a:cubicBezTo>
                  <a:cubicBezTo>
                    <a:pt x="138244" y="89288"/>
                    <a:pt x="136585" y="89248"/>
                    <a:pt x="134934" y="89011"/>
                  </a:cubicBezTo>
                  <a:cubicBezTo>
                    <a:pt x="130445" y="88392"/>
                    <a:pt x="127278" y="86499"/>
                    <a:pt x="125504" y="83296"/>
                  </a:cubicBezTo>
                  <a:cubicBezTo>
                    <a:pt x="124349" y="81200"/>
                    <a:pt x="124004" y="78998"/>
                    <a:pt x="123825" y="76771"/>
                  </a:cubicBezTo>
                  <a:cubicBezTo>
                    <a:pt x="123682" y="74997"/>
                    <a:pt x="123897" y="73223"/>
                    <a:pt x="124158" y="71473"/>
                  </a:cubicBezTo>
                  <a:cubicBezTo>
                    <a:pt x="124587" y="68497"/>
                    <a:pt x="125194" y="65532"/>
                    <a:pt x="125897" y="62579"/>
                  </a:cubicBezTo>
                  <a:cubicBezTo>
                    <a:pt x="126695" y="59114"/>
                    <a:pt x="127576" y="55650"/>
                    <a:pt x="128064" y="52137"/>
                  </a:cubicBezTo>
                  <a:cubicBezTo>
                    <a:pt x="128480" y="49173"/>
                    <a:pt x="128838" y="46232"/>
                    <a:pt x="128635" y="43232"/>
                  </a:cubicBezTo>
                  <a:cubicBezTo>
                    <a:pt x="128421" y="40279"/>
                    <a:pt x="127873" y="37386"/>
                    <a:pt x="126456" y="34599"/>
                  </a:cubicBezTo>
                  <a:cubicBezTo>
                    <a:pt x="124885" y="31492"/>
                    <a:pt x="122694" y="28670"/>
                    <a:pt x="119575" y="26289"/>
                  </a:cubicBezTo>
                  <a:cubicBezTo>
                    <a:pt x="117765" y="24920"/>
                    <a:pt x="115800" y="23670"/>
                    <a:pt x="113776" y="22503"/>
                  </a:cubicBezTo>
                  <a:cubicBezTo>
                    <a:pt x="111264" y="21062"/>
                    <a:pt x="108597" y="19812"/>
                    <a:pt x="105668" y="18919"/>
                  </a:cubicBezTo>
                  <a:cubicBezTo>
                    <a:pt x="101858" y="17752"/>
                    <a:pt x="97917" y="16966"/>
                    <a:pt x="93798" y="16657"/>
                  </a:cubicBezTo>
                  <a:cubicBezTo>
                    <a:pt x="92439" y="16547"/>
                    <a:pt x="91088" y="16502"/>
                    <a:pt x="89741" y="16502"/>
                  </a:cubicBezTo>
                  <a:cubicBezTo>
                    <a:pt x="87581" y="16502"/>
                    <a:pt x="85433" y="16617"/>
                    <a:pt x="83284" y="16764"/>
                  </a:cubicBezTo>
                  <a:cubicBezTo>
                    <a:pt x="81260" y="16895"/>
                    <a:pt x="79248" y="17181"/>
                    <a:pt x="77260" y="17538"/>
                  </a:cubicBezTo>
                  <a:cubicBezTo>
                    <a:pt x="72819" y="18324"/>
                    <a:pt x="68509" y="19407"/>
                    <a:pt x="64341" y="20776"/>
                  </a:cubicBezTo>
                  <a:cubicBezTo>
                    <a:pt x="59829" y="22265"/>
                    <a:pt x="55412" y="23920"/>
                    <a:pt x="50792" y="25217"/>
                  </a:cubicBezTo>
                  <a:cubicBezTo>
                    <a:pt x="47572" y="26121"/>
                    <a:pt x="44278" y="26676"/>
                    <a:pt x="40872" y="26676"/>
                  </a:cubicBezTo>
                  <a:cubicBezTo>
                    <a:pt x="40148" y="26676"/>
                    <a:pt x="39418" y="26651"/>
                    <a:pt x="38684" y="26599"/>
                  </a:cubicBezTo>
                  <a:cubicBezTo>
                    <a:pt x="34278" y="26301"/>
                    <a:pt x="30349" y="25110"/>
                    <a:pt x="26980" y="22931"/>
                  </a:cubicBezTo>
                  <a:cubicBezTo>
                    <a:pt x="23872" y="20931"/>
                    <a:pt x="21134" y="18633"/>
                    <a:pt x="18693" y="16169"/>
                  </a:cubicBezTo>
                  <a:cubicBezTo>
                    <a:pt x="16895" y="14335"/>
                    <a:pt x="15490" y="12335"/>
                    <a:pt x="14097" y="10335"/>
                  </a:cubicBezTo>
                  <a:cubicBezTo>
                    <a:pt x="11752" y="6977"/>
                    <a:pt x="9668" y="3608"/>
                    <a:pt x="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3"/>
            <p:cNvSpPr/>
            <p:nvPr/>
          </p:nvSpPr>
          <p:spPr>
            <a:xfrm>
              <a:off x="55265" y="1145"/>
              <a:ext cx="7263776" cy="5141547"/>
            </a:xfrm>
            <a:custGeom>
              <a:avLst/>
              <a:gdLst/>
              <a:ahLst/>
              <a:cxnLst/>
              <a:rect l="l" t="t" r="r" b="b"/>
              <a:pathLst>
                <a:path w="226993" h="160711" extrusionOk="0">
                  <a:moveTo>
                    <a:pt x="0" y="0"/>
                  </a:moveTo>
                  <a:cubicBezTo>
                    <a:pt x="1822" y="833"/>
                    <a:pt x="3727" y="1548"/>
                    <a:pt x="5715" y="2179"/>
                  </a:cubicBezTo>
                  <a:cubicBezTo>
                    <a:pt x="11216" y="3905"/>
                    <a:pt x="16871" y="5298"/>
                    <a:pt x="22586" y="6548"/>
                  </a:cubicBezTo>
                  <a:cubicBezTo>
                    <a:pt x="27539" y="7632"/>
                    <a:pt x="31933" y="9454"/>
                    <a:pt x="35636" y="12180"/>
                  </a:cubicBezTo>
                  <a:cubicBezTo>
                    <a:pt x="37779" y="13740"/>
                    <a:pt x="39827" y="15371"/>
                    <a:pt x="41743" y="17097"/>
                  </a:cubicBezTo>
                  <a:cubicBezTo>
                    <a:pt x="46327" y="21193"/>
                    <a:pt x="48756" y="25932"/>
                    <a:pt x="49268" y="31254"/>
                  </a:cubicBezTo>
                  <a:cubicBezTo>
                    <a:pt x="49447" y="32980"/>
                    <a:pt x="49506" y="34719"/>
                    <a:pt x="49828" y="36433"/>
                  </a:cubicBezTo>
                  <a:cubicBezTo>
                    <a:pt x="50149" y="38159"/>
                    <a:pt x="50578" y="39862"/>
                    <a:pt x="51638" y="41434"/>
                  </a:cubicBezTo>
                  <a:cubicBezTo>
                    <a:pt x="54138" y="45137"/>
                    <a:pt x="57722" y="48137"/>
                    <a:pt x="62210" y="50530"/>
                  </a:cubicBezTo>
                  <a:cubicBezTo>
                    <a:pt x="64651" y="51840"/>
                    <a:pt x="67306" y="52840"/>
                    <a:pt x="70009" y="53804"/>
                  </a:cubicBezTo>
                  <a:cubicBezTo>
                    <a:pt x="73224" y="54947"/>
                    <a:pt x="76522" y="55876"/>
                    <a:pt x="80046" y="56305"/>
                  </a:cubicBezTo>
                  <a:cubicBezTo>
                    <a:pt x="82784" y="56626"/>
                    <a:pt x="85558" y="56686"/>
                    <a:pt x="88309" y="56745"/>
                  </a:cubicBezTo>
                  <a:cubicBezTo>
                    <a:pt x="89374" y="56769"/>
                    <a:pt x="90440" y="56779"/>
                    <a:pt x="91508" y="56779"/>
                  </a:cubicBezTo>
                  <a:cubicBezTo>
                    <a:pt x="94748" y="56779"/>
                    <a:pt x="97994" y="56683"/>
                    <a:pt x="101227" y="56566"/>
                  </a:cubicBezTo>
                  <a:cubicBezTo>
                    <a:pt x="102232" y="56536"/>
                    <a:pt x="103237" y="56517"/>
                    <a:pt x="104241" y="56517"/>
                  </a:cubicBezTo>
                  <a:cubicBezTo>
                    <a:pt x="106021" y="56517"/>
                    <a:pt x="107800" y="56578"/>
                    <a:pt x="109573" y="56745"/>
                  </a:cubicBezTo>
                  <a:cubicBezTo>
                    <a:pt x="115919" y="57364"/>
                    <a:pt x="121992" y="58614"/>
                    <a:pt x="127421" y="61269"/>
                  </a:cubicBezTo>
                  <a:cubicBezTo>
                    <a:pt x="131064" y="63055"/>
                    <a:pt x="134541" y="65020"/>
                    <a:pt x="137243" y="67639"/>
                  </a:cubicBezTo>
                  <a:cubicBezTo>
                    <a:pt x="139720" y="70044"/>
                    <a:pt x="141815" y="72616"/>
                    <a:pt x="142947" y="75533"/>
                  </a:cubicBezTo>
                  <a:cubicBezTo>
                    <a:pt x="144554" y="79653"/>
                    <a:pt x="144661" y="83856"/>
                    <a:pt x="143494" y="88047"/>
                  </a:cubicBezTo>
                  <a:cubicBezTo>
                    <a:pt x="142482" y="91678"/>
                    <a:pt x="141053" y="95226"/>
                    <a:pt x="139684" y="98774"/>
                  </a:cubicBezTo>
                  <a:cubicBezTo>
                    <a:pt x="138446" y="101977"/>
                    <a:pt x="137160" y="105168"/>
                    <a:pt x="136541" y="108478"/>
                  </a:cubicBezTo>
                  <a:cubicBezTo>
                    <a:pt x="136208" y="110311"/>
                    <a:pt x="136041" y="112157"/>
                    <a:pt x="136624" y="113978"/>
                  </a:cubicBezTo>
                  <a:cubicBezTo>
                    <a:pt x="137660" y="117229"/>
                    <a:pt x="140387" y="119634"/>
                    <a:pt x="143792" y="121622"/>
                  </a:cubicBezTo>
                  <a:cubicBezTo>
                    <a:pt x="146185" y="123039"/>
                    <a:pt x="148971" y="123896"/>
                    <a:pt x="151745" y="124777"/>
                  </a:cubicBezTo>
                  <a:cubicBezTo>
                    <a:pt x="158925" y="127039"/>
                    <a:pt x="166402" y="128575"/>
                    <a:pt x="173986" y="129849"/>
                  </a:cubicBezTo>
                  <a:cubicBezTo>
                    <a:pt x="178201" y="130564"/>
                    <a:pt x="182416" y="131278"/>
                    <a:pt x="186369" y="132623"/>
                  </a:cubicBezTo>
                  <a:cubicBezTo>
                    <a:pt x="190917" y="134159"/>
                    <a:pt x="194167" y="136636"/>
                    <a:pt x="195894" y="140184"/>
                  </a:cubicBezTo>
                  <a:cubicBezTo>
                    <a:pt x="197501" y="143470"/>
                    <a:pt x="198001" y="146935"/>
                    <a:pt x="198203" y="150411"/>
                  </a:cubicBezTo>
                  <a:cubicBezTo>
                    <a:pt x="198370" y="153233"/>
                    <a:pt x="198001" y="156031"/>
                    <a:pt x="197144" y="158805"/>
                  </a:cubicBezTo>
                  <a:cubicBezTo>
                    <a:pt x="196953" y="159436"/>
                    <a:pt x="196727" y="160067"/>
                    <a:pt x="196549" y="160710"/>
                  </a:cubicBezTo>
                  <a:lnTo>
                    <a:pt x="223659" y="160710"/>
                  </a:lnTo>
                  <a:cubicBezTo>
                    <a:pt x="224159" y="159317"/>
                    <a:pt x="224588" y="157936"/>
                    <a:pt x="225100" y="156555"/>
                  </a:cubicBezTo>
                  <a:cubicBezTo>
                    <a:pt x="226278" y="153400"/>
                    <a:pt x="226993" y="150209"/>
                    <a:pt x="226481" y="146911"/>
                  </a:cubicBezTo>
                  <a:cubicBezTo>
                    <a:pt x="225814" y="142565"/>
                    <a:pt x="224159" y="138469"/>
                    <a:pt x="221135" y="134731"/>
                  </a:cubicBezTo>
                  <a:cubicBezTo>
                    <a:pt x="218004" y="130849"/>
                    <a:pt x="213955" y="127528"/>
                    <a:pt x="209348" y="124599"/>
                  </a:cubicBezTo>
                  <a:cubicBezTo>
                    <a:pt x="205478" y="122122"/>
                    <a:pt x="201371" y="119943"/>
                    <a:pt x="196763" y="118336"/>
                  </a:cubicBezTo>
                  <a:cubicBezTo>
                    <a:pt x="192619" y="116883"/>
                    <a:pt x="188333" y="115764"/>
                    <a:pt x="183987" y="114728"/>
                  </a:cubicBezTo>
                  <a:cubicBezTo>
                    <a:pt x="177177" y="113121"/>
                    <a:pt x="170510" y="111264"/>
                    <a:pt x="164211" y="108692"/>
                  </a:cubicBezTo>
                  <a:cubicBezTo>
                    <a:pt x="160687" y="107239"/>
                    <a:pt x="157460" y="105489"/>
                    <a:pt x="154567" y="103406"/>
                  </a:cubicBezTo>
                  <a:cubicBezTo>
                    <a:pt x="152519" y="101929"/>
                    <a:pt x="150852" y="100239"/>
                    <a:pt x="149495" y="98345"/>
                  </a:cubicBezTo>
                  <a:cubicBezTo>
                    <a:pt x="147638" y="95750"/>
                    <a:pt x="146638" y="93000"/>
                    <a:pt x="146542" y="90059"/>
                  </a:cubicBezTo>
                  <a:cubicBezTo>
                    <a:pt x="146471" y="87392"/>
                    <a:pt x="146888" y="84760"/>
                    <a:pt x="147471" y="82117"/>
                  </a:cubicBezTo>
                  <a:cubicBezTo>
                    <a:pt x="148114" y="79236"/>
                    <a:pt x="148673" y="76343"/>
                    <a:pt x="148507" y="73402"/>
                  </a:cubicBezTo>
                  <a:cubicBezTo>
                    <a:pt x="148483" y="72949"/>
                    <a:pt x="148412" y="72521"/>
                    <a:pt x="148364" y="72080"/>
                  </a:cubicBezTo>
                  <a:cubicBezTo>
                    <a:pt x="148126" y="69485"/>
                    <a:pt x="147542" y="66937"/>
                    <a:pt x="146411" y="64484"/>
                  </a:cubicBezTo>
                  <a:cubicBezTo>
                    <a:pt x="144875" y="61162"/>
                    <a:pt x="142423" y="58400"/>
                    <a:pt x="138172" y="56721"/>
                  </a:cubicBezTo>
                  <a:cubicBezTo>
                    <a:pt x="136243" y="55959"/>
                    <a:pt x="134303" y="55269"/>
                    <a:pt x="132362" y="54554"/>
                  </a:cubicBezTo>
                  <a:cubicBezTo>
                    <a:pt x="129088" y="53364"/>
                    <a:pt x="125683" y="52506"/>
                    <a:pt x="122099" y="52054"/>
                  </a:cubicBezTo>
                  <a:cubicBezTo>
                    <a:pt x="116562" y="51387"/>
                    <a:pt x="111026" y="50792"/>
                    <a:pt x="105490" y="50149"/>
                  </a:cubicBezTo>
                  <a:cubicBezTo>
                    <a:pt x="101870" y="49732"/>
                    <a:pt x="98310" y="49077"/>
                    <a:pt x="94774" y="48411"/>
                  </a:cubicBezTo>
                  <a:cubicBezTo>
                    <a:pt x="92155" y="47923"/>
                    <a:pt x="89499" y="47518"/>
                    <a:pt x="86951" y="46839"/>
                  </a:cubicBezTo>
                  <a:cubicBezTo>
                    <a:pt x="83892" y="46006"/>
                    <a:pt x="81344" y="44696"/>
                    <a:pt x="79605" y="42553"/>
                  </a:cubicBezTo>
                  <a:cubicBezTo>
                    <a:pt x="77772" y="40291"/>
                    <a:pt x="76510" y="37862"/>
                    <a:pt x="75343" y="35385"/>
                  </a:cubicBezTo>
                  <a:cubicBezTo>
                    <a:pt x="73545" y="31599"/>
                    <a:pt x="72652" y="27646"/>
                    <a:pt x="71735" y="23705"/>
                  </a:cubicBezTo>
                  <a:cubicBezTo>
                    <a:pt x="70819" y="19848"/>
                    <a:pt x="70045" y="15978"/>
                    <a:pt x="68699" y="12192"/>
                  </a:cubicBezTo>
                  <a:cubicBezTo>
                    <a:pt x="68080" y="10477"/>
                    <a:pt x="67330" y="8799"/>
                    <a:pt x="66235" y="7215"/>
                  </a:cubicBezTo>
                  <a:cubicBezTo>
                    <a:pt x="64556" y="4762"/>
                    <a:pt x="62687" y="2381"/>
                    <a:pt x="60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3"/>
            <p:cNvSpPr/>
            <p:nvPr/>
          </p:nvSpPr>
          <p:spPr>
            <a:xfrm>
              <a:off x="2696737" y="1145"/>
              <a:ext cx="6446144" cy="5140779"/>
            </a:xfrm>
            <a:custGeom>
              <a:avLst/>
              <a:gdLst/>
              <a:ahLst/>
              <a:cxnLst/>
              <a:rect l="l" t="t" r="r" b="b"/>
              <a:pathLst>
                <a:path w="201442" h="160687" extrusionOk="0">
                  <a:moveTo>
                    <a:pt x="0" y="0"/>
                  </a:moveTo>
                  <a:cubicBezTo>
                    <a:pt x="595" y="1405"/>
                    <a:pt x="1238" y="2786"/>
                    <a:pt x="1977" y="4143"/>
                  </a:cubicBezTo>
                  <a:cubicBezTo>
                    <a:pt x="3215" y="6417"/>
                    <a:pt x="4715" y="8608"/>
                    <a:pt x="6239" y="10787"/>
                  </a:cubicBezTo>
                  <a:cubicBezTo>
                    <a:pt x="7263" y="12263"/>
                    <a:pt x="8323" y="13728"/>
                    <a:pt x="9573" y="15109"/>
                  </a:cubicBezTo>
                  <a:cubicBezTo>
                    <a:pt x="11692" y="17443"/>
                    <a:pt x="14216" y="19514"/>
                    <a:pt x="16883" y="21491"/>
                  </a:cubicBezTo>
                  <a:cubicBezTo>
                    <a:pt x="21222" y="24717"/>
                    <a:pt x="26235" y="26191"/>
                    <a:pt x="31802" y="26191"/>
                  </a:cubicBezTo>
                  <a:cubicBezTo>
                    <a:pt x="33445" y="26191"/>
                    <a:pt x="35137" y="26062"/>
                    <a:pt x="36874" y="25813"/>
                  </a:cubicBezTo>
                  <a:cubicBezTo>
                    <a:pt x="40160" y="25336"/>
                    <a:pt x="43220" y="24336"/>
                    <a:pt x="46292" y="23348"/>
                  </a:cubicBezTo>
                  <a:cubicBezTo>
                    <a:pt x="50757" y="21919"/>
                    <a:pt x="55067" y="20241"/>
                    <a:pt x="59639" y="18979"/>
                  </a:cubicBezTo>
                  <a:cubicBezTo>
                    <a:pt x="65889" y="17252"/>
                    <a:pt x="72307" y="16181"/>
                    <a:pt x="78974" y="16014"/>
                  </a:cubicBezTo>
                  <a:cubicBezTo>
                    <a:pt x="79452" y="16004"/>
                    <a:pt x="79930" y="15998"/>
                    <a:pt x="80407" y="15998"/>
                  </a:cubicBezTo>
                  <a:cubicBezTo>
                    <a:pt x="82156" y="15998"/>
                    <a:pt x="83902" y="16069"/>
                    <a:pt x="85642" y="16228"/>
                  </a:cubicBezTo>
                  <a:cubicBezTo>
                    <a:pt x="90821" y="16669"/>
                    <a:pt x="95726" y="17788"/>
                    <a:pt x="100310" y="19669"/>
                  </a:cubicBezTo>
                  <a:cubicBezTo>
                    <a:pt x="103215" y="20860"/>
                    <a:pt x="105787" y="22396"/>
                    <a:pt x="108323" y="23991"/>
                  </a:cubicBezTo>
                  <a:cubicBezTo>
                    <a:pt x="112609" y="26682"/>
                    <a:pt x="115777" y="29992"/>
                    <a:pt x="117872" y="33885"/>
                  </a:cubicBezTo>
                  <a:cubicBezTo>
                    <a:pt x="119646" y="37159"/>
                    <a:pt x="120218" y="40588"/>
                    <a:pt x="120420" y="44065"/>
                  </a:cubicBezTo>
                  <a:cubicBezTo>
                    <a:pt x="120503" y="45660"/>
                    <a:pt x="120301" y="47256"/>
                    <a:pt x="120182" y="48851"/>
                  </a:cubicBezTo>
                  <a:cubicBezTo>
                    <a:pt x="120063" y="50518"/>
                    <a:pt x="119765" y="52161"/>
                    <a:pt x="119503" y="53816"/>
                  </a:cubicBezTo>
                  <a:cubicBezTo>
                    <a:pt x="119170" y="55876"/>
                    <a:pt x="118694" y="57912"/>
                    <a:pt x="118217" y="59948"/>
                  </a:cubicBezTo>
                  <a:cubicBezTo>
                    <a:pt x="117539" y="62901"/>
                    <a:pt x="116836" y="65841"/>
                    <a:pt x="116312" y="68818"/>
                  </a:cubicBezTo>
                  <a:cubicBezTo>
                    <a:pt x="116015" y="70556"/>
                    <a:pt x="115669" y="72283"/>
                    <a:pt x="115634" y="74045"/>
                  </a:cubicBezTo>
                  <a:cubicBezTo>
                    <a:pt x="115598" y="75021"/>
                    <a:pt x="115705" y="75997"/>
                    <a:pt x="115646" y="76962"/>
                  </a:cubicBezTo>
                  <a:cubicBezTo>
                    <a:pt x="115550" y="78617"/>
                    <a:pt x="115943" y="80200"/>
                    <a:pt x="116550" y="81784"/>
                  </a:cubicBezTo>
                  <a:cubicBezTo>
                    <a:pt x="118027" y="85618"/>
                    <a:pt x="121313" y="87963"/>
                    <a:pt x="126564" y="88630"/>
                  </a:cubicBezTo>
                  <a:cubicBezTo>
                    <a:pt x="127930" y="88811"/>
                    <a:pt x="129296" y="88880"/>
                    <a:pt x="130662" y="88880"/>
                  </a:cubicBezTo>
                  <a:cubicBezTo>
                    <a:pt x="132354" y="88880"/>
                    <a:pt x="134045" y="88774"/>
                    <a:pt x="135731" y="88642"/>
                  </a:cubicBezTo>
                  <a:cubicBezTo>
                    <a:pt x="139649" y="88344"/>
                    <a:pt x="143530" y="87904"/>
                    <a:pt x="147483" y="87785"/>
                  </a:cubicBezTo>
                  <a:cubicBezTo>
                    <a:pt x="148144" y="87761"/>
                    <a:pt x="148803" y="87749"/>
                    <a:pt x="149460" y="87749"/>
                  </a:cubicBezTo>
                  <a:cubicBezTo>
                    <a:pt x="151137" y="87749"/>
                    <a:pt x="152804" y="87828"/>
                    <a:pt x="154472" y="87999"/>
                  </a:cubicBezTo>
                  <a:cubicBezTo>
                    <a:pt x="158758" y="88439"/>
                    <a:pt x="162211" y="89999"/>
                    <a:pt x="165057" y="92440"/>
                  </a:cubicBezTo>
                  <a:cubicBezTo>
                    <a:pt x="168319" y="95250"/>
                    <a:pt x="170486" y="98500"/>
                    <a:pt x="172081" y="101989"/>
                  </a:cubicBezTo>
                  <a:cubicBezTo>
                    <a:pt x="174308" y="106894"/>
                    <a:pt x="175701" y="111930"/>
                    <a:pt x="176975" y="116991"/>
                  </a:cubicBezTo>
                  <a:cubicBezTo>
                    <a:pt x="177856" y="120527"/>
                    <a:pt x="178582" y="124075"/>
                    <a:pt x="179296" y="127635"/>
                  </a:cubicBezTo>
                  <a:cubicBezTo>
                    <a:pt x="179904" y="130647"/>
                    <a:pt x="180475" y="133659"/>
                    <a:pt x="181178" y="136672"/>
                  </a:cubicBezTo>
                  <a:cubicBezTo>
                    <a:pt x="181690" y="138898"/>
                    <a:pt x="182249" y="141136"/>
                    <a:pt x="182928" y="143339"/>
                  </a:cubicBezTo>
                  <a:cubicBezTo>
                    <a:pt x="184095" y="147090"/>
                    <a:pt x="185547" y="150769"/>
                    <a:pt x="187250" y="154400"/>
                  </a:cubicBezTo>
                  <a:cubicBezTo>
                    <a:pt x="188262" y="156543"/>
                    <a:pt x="189405" y="158639"/>
                    <a:pt x="190714" y="160686"/>
                  </a:cubicBezTo>
                  <a:lnTo>
                    <a:pt x="201442" y="160686"/>
                  </a:lnTo>
                  <a:lnTo>
                    <a:pt x="201442" y="153507"/>
                  </a:lnTo>
                  <a:cubicBezTo>
                    <a:pt x="196560" y="149304"/>
                    <a:pt x="193620" y="144399"/>
                    <a:pt x="192274" y="138898"/>
                  </a:cubicBezTo>
                  <a:cubicBezTo>
                    <a:pt x="191512" y="135790"/>
                    <a:pt x="190965" y="132683"/>
                    <a:pt x="190476" y="129540"/>
                  </a:cubicBezTo>
                  <a:cubicBezTo>
                    <a:pt x="190250" y="128051"/>
                    <a:pt x="190060" y="126551"/>
                    <a:pt x="189893" y="125051"/>
                  </a:cubicBezTo>
                  <a:cubicBezTo>
                    <a:pt x="189714" y="123277"/>
                    <a:pt x="189560" y="121515"/>
                    <a:pt x="189417" y="119753"/>
                  </a:cubicBezTo>
                  <a:cubicBezTo>
                    <a:pt x="189190" y="117205"/>
                    <a:pt x="188988" y="114657"/>
                    <a:pt x="188774" y="112109"/>
                  </a:cubicBezTo>
                  <a:cubicBezTo>
                    <a:pt x="188571" y="109478"/>
                    <a:pt x="188369" y="106846"/>
                    <a:pt x="187809" y="104239"/>
                  </a:cubicBezTo>
                  <a:cubicBezTo>
                    <a:pt x="187178" y="101358"/>
                    <a:pt x="186535" y="98464"/>
                    <a:pt x="185488" y="95655"/>
                  </a:cubicBezTo>
                  <a:cubicBezTo>
                    <a:pt x="184107" y="91857"/>
                    <a:pt x="182213" y="88225"/>
                    <a:pt x="179237" y="84951"/>
                  </a:cubicBezTo>
                  <a:cubicBezTo>
                    <a:pt x="176117" y="81534"/>
                    <a:pt x="172045" y="78998"/>
                    <a:pt x="166914" y="77498"/>
                  </a:cubicBezTo>
                  <a:cubicBezTo>
                    <a:pt x="164891" y="76911"/>
                    <a:pt x="162779" y="76592"/>
                    <a:pt x="160611" y="76592"/>
                  </a:cubicBezTo>
                  <a:cubicBezTo>
                    <a:pt x="160533" y="76592"/>
                    <a:pt x="160455" y="76592"/>
                    <a:pt x="160377" y="76593"/>
                  </a:cubicBezTo>
                  <a:cubicBezTo>
                    <a:pt x="157544" y="76605"/>
                    <a:pt x="154758" y="77105"/>
                    <a:pt x="151924" y="77248"/>
                  </a:cubicBezTo>
                  <a:cubicBezTo>
                    <a:pt x="151505" y="77268"/>
                    <a:pt x="151089" y="77279"/>
                    <a:pt x="150676" y="77279"/>
                  </a:cubicBezTo>
                  <a:cubicBezTo>
                    <a:pt x="148235" y="77279"/>
                    <a:pt x="145898" y="76905"/>
                    <a:pt x="143709" y="76009"/>
                  </a:cubicBezTo>
                  <a:cubicBezTo>
                    <a:pt x="140934" y="74866"/>
                    <a:pt x="138732" y="73199"/>
                    <a:pt x="136827" y="71306"/>
                  </a:cubicBezTo>
                  <a:cubicBezTo>
                    <a:pt x="135124" y="69604"/>
                    <a:pt x="133874" y="67711"/>
                    <a:pt x="133350" y="65603"/>
                  </a:cubicBezTo>
                  <a:cubicBezTo>
                    <a:pt x="132898" y="63758"/>
                    <a:pt x="132695" y="61900"/>
                    <a:pt x="132874" y="60007"/>
                  </a:cubicBezTo>
                  <a:cubicBezTo>
                    <a:pt x="133100" y="57495"/>
                    <a:pt x="133564" y="55007"/>
                    <a:pt x="134231" y="52530"/>
                  </a:cubicBezTo>
                  <a:cubicBezTo>
                    <a:pt x="135196" y="48982"/>
                    <a:pt x="136648" y="45494"/>
                    <a:pt x="137565" y="41922"/>
                  </a:cubicBezTo>
                  <a:cubicBezTo>
                    <a:pt x="138053" y="39993"/>
                    <a:pt x="138446" y="38040"/>
                    <a:pt x="138553" y="36076"/>
                  </a:cubicBezTo>
                  <a:cubicBezTo>
                    <a:pt x="138660" y="33421"/>
                    <a:pt x="138160" y="30837"/>
                    <a:pt x="137041" y="28337"/>
                  </a:cubicBezTo>
                  <a:cubicBezTo>
                    <a:pt x="135910" y="25789"/>
                    <a:pt x="134362" y="23420"/>
                    <a:pt x="131981" y="21395"/>
                  </a:cubicBezTo>
                  <a:cubicBezTo>
                    <a:pt x="130290" y="19955"/>
                    <a:pt x="128457" y="18598"/>
                    <a:pt x="126552" y="17324"/>
                  </a:cubicBezTo>
                  <a:cubicBezTo>
                    <a:pt x="124099" y="15680"/>
                    <a:pt x="121361" y="14418"/>
                    <a:pt x="118205" y="13680"/>
                  </a:cubicBezTo>
                  <a:cubicBezTo>
                    <a:pt x="116289" y="13216"/>
                    <a:pt x="114336" y="12811"/>
                    <a:pt x="112359" y="12525"/>
                  </a:cubicBezTo>
                  <a:cubicBezTo>
                    <a:pt x="107573" y="11871"/>
                    <a:pt x="102799" y="11335"/>
                    <a:pt x="97917" y="11323"/>
                  </a:cubicBezTo>
                  <a:cubicBezTo>
                    <a:pt x="97669" y="11322"/>
                    <a:pt x="97421" y="11321"/>
                    <a:pt x="97173" y="11321"/>
                  </a:cubicBezTo>
                  <a:cubicBezTo>
                    <a:pt x="94326" y="11321"/>
                    <a:pt x="91481" y="11387"/>
                    <a:pt x="88666" y="11573"/>
                  </a:cubicBezTo>
                  <a:cubicBezTo>
                    <a:pt x="85939" y="11775"/>
                    <a:pt x="83201" y="11906"/>
                    <a:pt x="80463" y="11954"/>
                  </a:cubicBezTo>
                  <a:cubicBezTo>
                    <a:pt x="79166" y="11970"/>
                    <a:pt x="77871" y="11983"/>
                    <a:pt x="76576" y="11983"/>
                  </a:cubicBezTo>
                  <a:cubicBezTo>
                    <a:pt x="74922" y="11983"/>
                    <a:pt x="73267" y="11961"/>
                    <a:pt x="71604" y="11894"/>
                  </a:cubicBezTo>
                  <a:cubicBezTo>
                    <a:pt x="68366" y="11751"/>
                    <a:pt x="65104" y="11740"/>
                    <a:pt x="61841" y="11668"/>
                  </a:cubicBezTo>
                  <a:cubicBezTo>
                    <a:pt x="59019" y="11609"/>
                    <a:pt x="56186" y="11561"/>
                    <a:pt x="53340" y="11442"/>
                  </a:cubicBezTo>
                  <a:cubicBezTo>
                    <a:pt x="50590" y="11323"/>
                    <a:pt x="47887" y="11061"/>
                    <a:pt x="45244" y="10442"/>
                  </a:cubicBezTo>
                  <a:cubicBezTo>
                    <a:pt x="40398" y="9311"/>
                    <a:pt x="36112" y="7441"/>
                    <a:pt x="32469" y="4762"/>
                  </a:cubicBezTo>
                  <a:cubicBezTo>
                    <a:pt x="30575" y="3369"/>
                    <a:pt x="29051" y="1703"/>
                    <a:pt x="27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3"/>
            <p:cNvSpPr/>
            <p:nvPr/>
          </p:nvSpPr>
          <p:spPr>
            <a:xfrm>
              <a:off x="1153" y="492134"/>
              <a:ext cx="6106688" cy="4650558"/>
            </a:xfrm>
            <a:custGeom>
              <a:avLst/>
              <a:gdLst/>
              <a:ahLst/>
              <a:cxnLst/>
              <a:rect l="l" t="t" r="r" b="b"/>
              <a:pathLst>
                <a:path w="190834" h="145364" extrusionOk="0">
                  <a:moveTo>
                    <a:pt x="36" y="0"/>
                  </a:moveTo>
                  <a:lnTo>
                    <a:pt x="36" y="18836"/>
                  </a:lnTo>
                  <a:lnTo>
                    <a:pt x="0" y="18836"/>
                  </a:lnTo>
                  <a:cubicBezTo>
                    <a:pt x="2179" y="19312"/>
                    <a:pt x="4251" y="19979"/>
                    <a:pt x="6192" y="20836"/>
                  </a:cubicBezTo>
                  <a:cubicBezTo>
                    <a:pt x="10037" y="22503"/>
                    <a:pt x="12943" y="24908"/>
                    <a:pt x="15502" y="27611"/>
                  </a:cubicBezTo>
                  <a:cubicBezTo>
                    <a:pt x="17681" y="29909"/>
                    <a:pt x="19705" y="32290"/>
                    <a:pt x="21658" y="34719"/>
                  </a:cubicBezTo>
                  <a:cubicBezTo>
                    <a:pt x="23694" y="37255"/>
                    <a:pt x="25456" y="39898"/>
                    <a:pt x="26706" y="42732"/>
                  </a:cubicBezTo>
                  <a:cubicBezTo>
                    <a:pt x="27885" y="45375"/>
                    <a:pt x="28802" y="48101"/>
                    <a:pt x="30111" y="50721"/>
                  </a:cubicBezTo>
                  <a:cubicBezTo>
                    <a:pt x="31635" y="53769"/>
                    <a:pt x="33671" y="56579"/>
                    <a:pt x="36826" y="58865"/>
                  </a:cubicBezTo>
                  <a:cubicBezTo>
                    <a:pt x="39351" y="60686"/>
                    <a:pt x="42101" y="62293"/>
                    <a:pt x="45351" y="63389"/>
                  </a:cubicBezTo>
                  <a:cubicBezTo>
                    <a:pt x="47733" y="64175"/>
                    <a:pt x="50233" y="64687"/>
                    <a:pt x="52805" y="64794"/>
                  </a:cubicBezTo>
                  <a:cubicBezTo>
                    <a:pt x="53826" y="64836"/>
                    <a:pt x="54848" y="64856"/>
                    <a:pt x="55870" y="64856"/>
                  </a:cubicBezTo>
                  <a:cubicBezTo>
                    <a:pt x="58293" y="64856"/>
                    <a:pt x="60716" y="64747"/>
                    <a:pt x="63127" y="64579"/>
                  </a:cubicBezTo>
                  <a:cubicBezTo>
                    <a:pt x="66044" y="64377"/>
                    <a:pt x="68938" y="64127"/>
                    <a:pt x="71855" y="63984"/>
                  </a:cubicBezTo>
                  <a:cubicBezTo>
                    <a:pt x="72608" y="63946"/>
                    <a:pt x="73359" y="63926"/>
                    <a:pt x="74107" y="63926"/>
                  </a:cubicBezTo>
                  <a:cubicBezTo>
                    <a:pt x="77556" y="63926"/>
                    <a:pt x="80939" y="64352"/>
                    <a:pt x="84178" y="65389"/>
                  </a:cubicBezTo>
                  <a:cubicBezTo>
                    <a:pt x="87773" y="66544"/>
                    <a:pt x="91321" y="67735"/>
                    <a:pt x="94869" y="68949"/>
                  </a:cubicBezTo>
                  <a:cubicBezTo>
                    <a:pt x="98620" y="70235"/>
                    <a:pt x="101668" y="72092"/>
                    <a:pt x="103680" y="74890"/>
                  </a:cubicBezTo>
                  <a:cubicBezTo>
                    <a:pt x="105633" y="77629"/>
                    <a:pt x="106859" y="80498"/>
                    <a:pt x="106776" y="83606"/>
                  </a:cubicBezTo>
                  <a:cubicBezTo>
                    <a:pt x="106704" y="86201"/>
                    <a:pt x="105871" y="88690"/>
                    <a:pt x="104644" y="91107"/>
                  </a:cubicBezTo>
                  <a:cubicBezTo>
                    <a:pt x="103251" y="93893"/>
                    <a:pt x="101787" y="96655"/>
                    <a:pt x="101001" y="99596"/>
                  </a:cubicBezTo>
                  <a:cubicBezTo>
                    <a:pt x="100453" y="101644"/>
                    <a:pt x="100346" y="103715"/>
                    <a:pt x="100668" y="105775"/>
                  </a:cubicBezTo>
                  <a:cubicBezTo>
                    <a:pt x="101120" y="108597"/>
                    <a:pt x="102358" y="111240"/>
                    <a:pt x="104121" y="113764"/>
                  </a:cubicBezTo>
                  <a:cubicBezTo>
                    <a:pt x="105823" y="116157"/>
                    <a:pt x="108050" y="118134"/>
                    <a:pt x="111086" y="119622"/>
                  </a:cubicBezTo>
                  <a:cubicBezTo>
                    <a:pt x="114646" y="121348"/>
                    <a:pt x="118468" y="122694"/>
                    <a:pt x="122337" y="123956"/>
                  </a:cubicBezTo>
                  <a:cubicBezTo>
                    <a:pt x="126885" y="125444"/>
                    <a:pt x="131624" y="126528"/>
                    <a:pt x="136363" y="127587"/>
                  </a:cubicBezTo>
                  <a:cubicBezTo>
                    <a:pt x="139827" y="128361"/>
                    <a:pt x="143114" y="129409"/>
                    <a:pt x="145959" y="131147"/>
                  </a:cubicBezTo>
                  <a:cubicBezTo>
                    <a:pt x="148031" y="132409"/>
                    <a:pt x="149888" y="133826"/>
                    <a:pt x="151627" y="135338"/>
                  </a:cubicBezTo>
                  <a:cubicBezTo>
                    <a:pt x="153317" y="136826"/>
                    <a:pt x="154829" y="138410"/>
                    <a:pt x="156068" y="140113"/>
                  </a:cubicBezTo>
                  <a:cubicBezTo>
                    <a:pt x="157246" y="141768"/>
                    <a:pt x="158199" y="143482"/>
                    <a:pt x="158568" y="145363"/>
                  </a:cubicBezTo>
                  <a:lnTo>
                    <a:pt x="189607" y="145363"/>
                  </a:lnTo>
                  <a:cubicBezTo>
                    <a:pt x="190298" y="143423"/>
                    <a:pt x="190834" y="141458"/>
                    <a:pt x="190739" y="139422"/>
                  </a:cubicBezTo>
                  <a:cubicBezTo>
                    <a:pt x="190667" y="137731"/>
                    <a:pt x="190131" y="136160"/>
                    <a:pt x="189238" y="134636"/>
                  </a:cubicBezTo>
                  <a:cubicBezTo>
                    <a:pt x="187941" y="132421"/>
                    <a:pt x="185750" y="130754"/>
                    <a:pt x="183345" y="129242"/>
                  </a:cubicBezTo>
                  <a:cubicBezTo>
                    <a:pt x="179273" y="126682"/>
                    <a:pt x="174510" y="125135"/>
                    <a:pt x="169522" y="123920"/>
                  </a:cubicBezTo>
                  <a:cubicBezTo>
                    <a:pt x="166081" y="123087"/>
                    <a:pt x="162604" y="122372"/>
                    <a:pt x="159127" y="121646"/>
                  </a:cubicBezTo>
                  <a:cubicBezTo>
                    <a:pt x="154591" y="120694"/>
                    <a:pt x="150079" y="119658"/>
                    <a:pt x="145614" y="118539"/>
                  </a:cubicBezTo>
                  <a:cubicBezTo>
                    <a:pt x="141542" y="117526"/>
                    <a:pt x="137482" y="116467"/>
                    <a:pt x="133755" y="114836"/>
                  </a:cubicBezTo>
                  <a:cubicBezTo>
                    <a:pt x="131255" y="113728"/>
                    <a:pt x="128790" y="112621"/>
                    <a:pt x="126683" y="111097"/>
                  </a:cubicBezTo>
                  <a:cubicBezTo>
                    <a:pt x="123754" y="108978"/>
                    <a:pt x="121551" y="106513"/>
                    <a:pt x="119992" y="103703"/>
                  </a:cubicBezTo>
                  <a:cubicBezTo>
                    <a:pt x="118325" y="100691"/>
                    <a:pt x="117563" y="97548"/>
                    <a:pt x="117360" y="94333"/>
                  </a:cubicBezTo>
                  <a:cubicBezTo>
                    <a:pt x="117217" y="92357"/>
                    <a:pt x="117337" y="90380"/>
                    <a:pt x="117575" y="88404"/>
                  </a:cubicBezTo>
                  <a:cubicBezTo>
                    <a:pt x="117860" y="85987"/>
                    <a:pt x="118253" y="83582"/>
                    <a:pt x="118515" y="81165"/>
                  </a:cubicBezTo>
                  <a:cubicBezTo>
                    <a:pt x="118670" y="79724"/>
                    <a:pt x="118801" y="78260"/>
                    <a:pt x="118849" y="76819"/>
                  </a:cubicBezTo>
                  <a:cubicBezTo>
                    <a:pt x="118908" y="75247"/>
                    <a:pt x="118682" y="73676"/>
                    <a:pt x="118206" y="72128"/>
                  </a:cubicBezTo>
                  <a:cubicBezTo>
                    <a:pt x="116670" y="67270"/>
                    <a:pt x="113026" y="63651"/>
                    <a:pt x="107014" y="61508"/>
                  </a:cubicBezTo>
                  <a:cubicBezTo>
                    <a:pt x="102835" y="60007"/>
                    <a:pt x="98382" y="59150"/>
                    <a:pt x="93822" y="58603"/>
                  </a:cubicBezTo>
                  <a:cubicBezTo>
                    <a:pt x="89952" y="58138"/>
                    <a:pt x="86023" y="58138"/>
                    <a:pt x="82130" y="58067"/>
                  </a:cubicBezTo>
                  <a:cubicBezTo>
                    <a:pt x="77832" y="57995"/>
                    <a:pt x="73510" y="58114"/>
                    <a:pt x="69211" y="57841"/>
                  </a:cubicBezTo>
                  <a:cubicBezTo>
                    <a:pt x="66795" y="57698"/>
                    <a:pt x="64401" y="57519"/>
                    <a:pt x="62020" y="57245"/>
                  </a:cubicBezTo>
                  <a:cubicBezTo>
                    <a:pt x="58341" y="56829"/>
                    <a:pt x="54805" y="56043"/>
                    <a:pt x="51293" y="55150"/>
                  </a:cubicBezTo>
                  <a:cubicBezTo>
                    <a:pt x="46780" y="54019"/>
                    <a:pt x="43077" y="51995"/>
                    <a:pt x="39982" y="49328"/>
                  </a:cubicBezTo>
                  <a:cubicBezTo>
                    <a:pt x="37338" y="47054"/>
                    <a:pt x="35160" y="44529"/>
                    <a:pt x="33088" y="41970"/>
                  </a:cubicBezTo>
                  <a:cubicBezTo>
                    <a:pt x="31171" y="39600"/>
                    <a:pt x="29516" y="37100"/>
                    <a:pt x="27921" y="34600"/>
                  </a:cubicBezTo>
                  <a:cubicBezTo>
                    <a:pt x="26563" y="32456"/>
                    <a:pt x="25349" y="30266"/>
                    <a:pt x="24563" y="27956"/>
                  </a:cubicBezTo>
                  <a:cubicBezTo>
                    <a:pt x="23372" y="24467"/>
                    <a:pt x="22694" y="20907"/>
                    <a:pt x="21979" y="17347"/>
                  </a:cubicBezTo>
                  <a:cubicBezTo>
                    <a:pt x="21408" y="14466"/>
                    <a:pt x="20479" y="11692"/>
                    <a:pt x="18312" y="9227"/>
                  </a:cubicBezTo>
                  <a:cubicBezTo>
                    <a:pt x="16800" y="7513"/>
                    <a:pt x="15252" y="5858"/>
                    <a:pt x="12895" y="4763"/>
                  </a:cubicBezTo>
                  <a:cubicBezTo>
                    <a:pt x="11550" y="4132"/>
                    <a:pt x="10168" y="3584"/>
                    <a:pt x="8787" y="3012"/>
                  </a:cubicBezTo>
                  <a:cubicBezTo>
                    <a:pt x="5954" y="1869"/>
                    <a:pt x="2894" y="1095"/>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3"/>
            <p:cNvSpPr/>
            <p:nvPr/>
          </p:nvSpPr>
          <p:spPr>
            <a:xfrm>
              <a:off x="1153" y="1111092"/>
              <a:ext cx="5054368" cy="4030831"/>
            </a:xfrm>
            <a:custGeom>
              <a:avLst/>
              <a:gdLst/>
              <a:ahLst/>
              <a:cxnLst/>
              <a:rect l="l" t="t" r="r" b="b"/>
              <a:pathLst>
                <a:path w="157949" h="125993" extrusionOk="0">
                  <a:moveTo>
                    <a:pt x="0" y="1"/>
                  </a:moveTo>
                  <a:lnTo>
                    <a:pt x="0" y="18360"/>
                  </a:lnTo>
                  <a:cubicBezTo>
                    <a:pt x="1191" y="18574"/>
                    <a:pt x="2370" y="18860"/>
                    <a:pt x="3513" y="19170"/>
                  </a:cubicBezTo>
                  <a:cubicBezTo>
                    <a:pt x="9537" y="20860"/>
                    <a:pt x="13847" y="24135"/>
                    <a:pt x="17610" y="27909"/>
                  </a:cubicBezTo>
                  <a:cubicBezTo>
                    <a:pt x="19848" y="30135"/>
                    <a:pt x="20824" y="32755"/>
                    <a:pt x="21575" y="35446"/>
                  </a:cubicBezTo>
                  <a:cubicBezTo>
                    <a:pt x="22027" y="37112"/>
                    <a:pt x="22360" y="38791"/>
                    <a:pt x="22789" y="40458"/>
                  </a:cubicBezTo>
                  <a:cubicBezTo>
                    <a:pt x="23253" y="42268"/>
                    <a:pt x="24003" y="43994"/>
                    <a:pt x="24885" y="45685"/>
                  </a:cubicBezTo>
                  <a:cubicBezTo>
                    <a:pt x="26516" y="48828"/>
                    <a:pt x="28968" y="51495"/>
                    <a:pt x="32505" y="53579"/>
                  </a:cubicBezTo>
                  <a:cubicBezTo>
                    <a:pt x="34195" y="54555"/>
                    <a:pt x="36064" y="55269"/>
                    <a:pt x="38196" y="55424"/>
                  </a:cubicBezTo>
                  <a:cubicBezTo>
                    <a:pt x="38804" y="55467"/>
                    <a:pt x="39410" y="55487"/>
                    <a:pt x="40014" y="55487"/>
                  </a:cubicBezTo>
                  <a:cubicBezTo>
                    <a:pt x="41953" y="55487"/>
                    <a:pt x="43874" y="55278"/>
                    <a:pt x="45780" y="54924"/>
                  </a:cubicBezTo>
                  <a:cubicBezTo>
                    <a:pt x="47625" y="54591"/>
                    <a:pt x="49483" y="54293"/>
                    <a:pt x="51376" y="54198"/>
                  </a:cubicBezTo>
                  <a:cubicBezTo>
                    <a:pt x="51972" y="54169"/>
                    <a:pt x="52567" y="54156"/>
                    <a:pt x="53159" y="54156"/>
                  </a:cubicBezTo>
                  <a:cubicBezTo>
                    <a:pt x="56767" y="54156"/>
                    <a:pt x="60307" y="54661"/>
                    <a:pt x="63794" y="55377"/>
                  </a:cubicBezTo>
                  <a:cubicBezTo>
                    <a:pt x="68866" y="56412"/>
                    <a:pt x="72831" y="58722"/>
                    <a:pt x="76129" y="61746"/>
                  </a:cubicBezTo>
                  <a:cubicBezTo>
                    <a:pt x="78046" y="63497"/>
                    <a:pt x="79522" y="65437"/>
                    <a:pt x="80225" y="67664"/>
                  </a:cubicBezTo>
                  <a:cubicBezTo>
                    <a:pt x="80808" y="69545"/>
                    <a:pt x="80927" y="71450"/>
                    <a:pt x="81058" y="73355"/>
                  </a:cubicBezTo>
                  <a:cubicBezTo>
                    <a:pt x="81118" y="74117"/>
                    <a:pt x="80903" y="74879"/>
                    <a:pt x="80927" y="75629"/>
                  </a:cubicBezTo>
                  <a:cubicBezTo>
                    <a:pt x="80951" y="77189"/>
                    <a:pt x="80522" y="78725"/>
                    <a:pt x="80237" y="80273"/>
                  </a:cubicBezTo>
                  <a:cubicBezTo>
                    <a:pt x="80010" y="81475"/>
                    <a:pt x="79772" y="82689"/>
                    <a:pt x="79534" y="83904"/>
                  </a:cubicBezTo>
                  <a:cubicBezTo>
                    <a:pt x="79129" y="85916"/>
                    <a:pt x="79272" y="87940"/>
                    <a:pt x="79225" y="89952"/>
                  </a:cubicBezTo>
                  <a:cubicBezTo>
                    <a:pt x="79189" y="91441"/>
                    <a:pt x="79391" y="92905"/>
                    <a:pt x="79725" y="94381"/>
                  </a:cubicBezTo>
                  <a:cubicBezTo>
                    <a:pt x="80463" y="97394"/>
                    <a:pt x="82011" y="100144"/>
                    <a:pt x="84130" y="102716"/>
                  </a:cubicBezTo>
                  <a:cubicBezTo>
                    <a:pt x="85714" y="104656"/>
                    <a:pt x="87785" y="106276"/>
                    <a:pt x="90000" y="107776"/>
                  </a:cubicBezTo>
                  <a:cubicBezTo>
                    <a:pt x="91952" y="109121"/>
                    <a:pt x="94060" y="110288"/>
                    <a:pt x="96358" y="111276"/>
                  </a:cubicBezTo>
                  <a:cubicBezTo>
                    <a:pt x="99739" y="112705"/>
                    <a:pt x="103442" y="113288"/>
                    <a:pt x="107204" y="113741"/>
                  </a:cubicBezTo>
                  <a:cubicBezTo>
                    <a:pt x="109597" y="114039"/>
                    <a:pt x="112026" y="114241"/>
                    <a:pt x="114443" y="114539"/>
                  </a:cubicBezTo>
                  <a:cubicBezTo>
                    <a:pt x="115991" y="114717"/>
                    <a:pt x="117551" y="114872"/>
                    <a:pt x="119099" y="115015"/>
                  </a:cubicBezTo>
                  <a:cubicBezTo>
                    <a:pt x="121361" y="115205"/>
                    <a:pt x="123599" y="115443"/>
                    <a:pt x="125838" y="115741"/>
                  </a:cubicBezTo>
                  <a:cubicBezTo>
                    <a:pt x="130612" y="116384"/>
                    <a:pt x="135077" y="117658"/>
                    <a:pt x="139363" y="119361"/>
                  </a:cubicBezTo>
                  <a:cubicBezTo>
                    <a:pt x="141340" y="120146"/>
                    <a:pt x="143209" y="121063"/>
                    <a:pt x="144852" y="122194"/>
                  </a:cubicBezTo>
                  <a:cubicBezTo>
                    <a:pt x="146435" y="123290"/>
                    <a:pt x="147686" y="124576"/>
                    <a:pt x="148721" y="125992"/>
                  </a:cubicBezTo>
                  <a:lnTo>
                    <a:pt x="157949" y="125992"/>
                  </a:lnTo>
                  <a:cubicBezTo>
                    <a:pt x="157413" y="123825"/>
                    <a:pt x="156270" y="121837"/>
                    <a:pt x="154734" y="119968"/>
                  </a:cubicBezTo>
                  <a:cubicBezTo>
                    <a:pt x="153365" y="118289"/>
                    <a:pt x="151746" y="116753"/>
                    <a:pt x="149995" y="115289"/>
                  </a:cubicBezTo>
                  <a:cubicBezTo>
                    <a:pt x="147686" y="113372"/>
                    <a:pt x="145173" y="111681"/>
                    <a:pt x="142149" y="110443"/>
                  </a:cubicBezTo>
                  <a:cubicBezTo>
                    <a:pt x="139554" y="109371"/>
                    <a:pt x="136720" y="108800"/>
                    <a:pt x="133898" y="108169"/>
                  </a:cubicBezTo>
                  <a:cubicBezTo>
                    <a:pt x="130850" y="107466"/>
                    <a:pt x="127790" y="106800"/>
                    <a:pt x="124837" y="105883"/>
                  </a:cubicBezTo>
                  <a:cubicBezTo>
                    <a:pt x="120432" y="104537"/>
                    <a:pt x="116074" y="103097"/>
                    <a:pt x="111979" y="101239"/>
                  </a:cubicBezTo>
                  <a:cubicBezTo>
                    <a:pt x="109216" y="99989"/>
                    <a:pt x="106776" y="98465"/>
                    <a:pt x="105002" y="96405"/>
                  </a:cubicBezTo>
                  <a:cubicBezTo>
                    <a:pt x="102561" y="93560"/>
                    <a:pt x="100882" y="90500"/>
                    <a:pt x="100203" y="87119"/>
                  </a:cubicBezTo>
                  <a:cubicBezTo>
                    <a:pt x="99787" y="85035"/>
                    <a:pt x="99763" y="82951"/>
                    <a:pt x="100239" y="80880"/>
                  </a:cubicBezTo>
                  <a:cubicBezTo>
                    <a:pt x="100799" y="78415"/>
                    <a:pt x="101858" y="76046"/>
                    <a:pt x="103025" y="73712"/>
                  </a:cubicBezTo>
                  <a:cubicBezTo>
                    <a:pt x="103882" y="71986"/>
                    <a:pt x="104764" y="70271"/>
                    <a:pt x="105371" y="68485"/>
                  </a:cubicBezTo>
                  <a:cubicBezTo>
                    <a:pt x="106073" y="66437"/>
                    <a:pt x="106323" y="64330"/>
                    <a:pt x="106026" y="62223"/>
                  </a:cubicBezTo>
                  <a:cubicBezTo>
                    <a:pt x="105799" y="60580"/>
                    <a:pt x="105180" y="59020"/>
                    <a:pt x="104287" y="57532"/>
                  </a:cubicBezTo>
                  <a:cubicBezTo>
                    <a:pt x="103263" y="55817"/>
                    <a:pt x="102085" y="54174"/>
                    <a:pt x="100251" y="52841"/>
                  </a:cubicBezTo>
                  <a:cubicBezTo>
                    <a:pt x="98882" y="51852"/>
                    <a:pt x="97334" y="51078"/>
                    <a:pt x="95643" y="50436"/>
                  </a:cubicBezTo>
                  <a:cubicBezTo>
                    <a:pt x="92024" y="49078"/>
                    <a:pt x="88273" y="47947"/>
                    <a:pt x="84594" y="46709"/>
                  </a:cubicBezTo>
                  <a:cubicBezTo>
                    <a:pt x="81380" y="45637"/>
                    <a:pt x="78022" y="45102"/>
                    <a:pt x="74510" y="45090"/>
                  </a:cubicBezTo>
                  <a:cubicBezTo>
                    <a:pt x="73474" y="45090"/>
                    <a:pt x="72450" y="45161"/>
                    <a:pt x="71426" y="45185"/>
                  </a:cubicBezTo>
                  <a:cubicBezTo>
                    <a:pt x="68700" y="45209"/>
                    <a:pt x="66021" y="45578"/>
                    <a:pt x="63318" y="45661"/>
                  </a:cubicBezTo>
                  <a:cubicBezTo>
                    <a:pt x="60646" y="45738"/>
                    <a:pt x="57996" y="46015"/>
                    <a:pt x="55327" y="46015"/>
                  </a:cubicBezTo>
                  <a:cubicBezTo>
                    <a:pt x="54678" y="46015"/>
                    <a:pt x="54028" y="45998"/>
                    <a:pt x="53376" y="45959"/>
                  </a:cubicBezTo>
                  <a:cubicBezTo>
                    <a:pt x="50900" y="45792"/>
                    <a:pt x="48507" y="45483"/>
                    <a:pt x="46185" y="44804"/>
                  </a:cubicBezTo>
                  <a:cubicBezTo>
                    <a:pt x="43232" y="43959"/>
                    <a:pt x="40660" y="42649"/>
                    <a:pt x="38255" y="41137"/>
                  </a:cubicBezTo>
                  <a:cubicBezTo>
                    <a:pt x="35588" y="39434"/>
                    <a:pt x="33350" y="37470"/>
                    <a:pt x="31683" y="35148"/>
                  </a:cubicBezTo>
                  <a:cubicBezTo>
                    <a:pt x="30159" y="33005"/>
                    <a:pt x="29052" y="30731"/>
                    <a:pt x="28099" y="28409"/>
                  </a:cubicBezTo>
                  <a:cubicBezTo>
                    <a:pt x="27325" y="26492"/>
                    <a:pt x="26623" y="24551"/>
                    <a:pt x="25706" y="22682"/>
                  </a:cubicBezTo>
                  <a:cubicBezTo>
                    <a:pt x="24361" y="19956"/>
                    <a:pt x="22575" y="17408"/>
                    <a:pt x="20551" y="14955"/>
                  </a:cubicBezTo>
                  <a:cubicBezTo>
                    <a:pt x="18205" y="12097"/>
                    <a:pt x="15836" y="9240"/>
                    <a:pt x="13026" y="6621"/>
                  </a:cubicBezTo>
                  <a:cubicBezTo>
                    <a:pt x="9573" y="3382"/>
                    <a:pt x="5227" y="117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3"/>
            <p:cNvSpPr/>
            <p:nvPr/>
          </p:nvSpPr>
          <p:spPr>
            <a:xfrm>
              <a:off x="3603521" y="1145"/>
              <a:ext cx="5539744" cy="4888614"/>
            </a:xfrm>
            <a:custGeom>
              <a:avLst/>
              <a:gdLst/>
              <a:ahLst/>
              <a:cxnLst/>
              <a:rect l="l" t="t" r="r" b="b"/>
              <a:pathLst>
                <a:path w="173117" h="152805" extrusionOk="0">
                  <a:moveTo>
                    <a:pt x="0" y="0"/>
                  </a:moveTo>
                  <a:cubicBezTo>
                    <a:pt x="1715" y="2024"/>
                    <a:pt x="3596" y="3965"/>
                    <a:pt x="6096" y="5513"/>
                  </a:cubicBezTo>
                  <a:cubicBezTo>
                    <a:pt x="10216" y="8084"/>
                    <a:pt x="14871" y="9823"/>
                    <a:pt x="20145" y="10597"/>
                  </a:cubicBezTo>
                  <a:cubicBezTo>
                    <a:pt x="24848" y="11299"/>
                    <a:pt x="29611" y="11180"/>
                    <a:pt x="34350" y="11323"/>
                  </a:cubicBezTo>
                  <a:cubicBezTo>
                    <a:pt x="37433" y="11418"/>
                    <a:pt x="40529" y="11478"/>
                    <a:pt x="43625" y="11537"/>
                  </a:cubicBezTo>
                  <a:cubicBezTo>
                    <a:pt x="45221" y="11565"/>
                    <a:pt x="46818" y="11582"/>
                    <a:pt x="48417" y="11582"/>
                  </a:cubicBezTo>
                  <a:cubicBezTo>
                    <a:pt x="50944" y="11582"/>
                    <a:pt x="53472" y="11539"/>
                    <a:pt x="55995" y="11430"/>
                  </a:cubicBezTo>
                  <a:cubicBezTo>
                    <a:pt x="56805" y="11406"/>
                    <a:pt x="57626" y="11370"/>
                    <a:pt x="58448" y="11311"/>
                  </a:cubicBezTo>
                  <a:cubicBezTo>
                    <a:pt x="60722" y="11132"/>
                    <a:pt x="63020" y="10989"/>
                    <a:pt x="65306" y="10942"/>
                  </a:cubicBezTo>
                  <a:cubicBezTo>
                    <a:pt x="66375" y="10924"/>
                    <a:pt x="67446" y="10912"/>
                    <a:pt x="68517" y="10912"/>
                  </a:cubicBezTo>
                  <a:cubicBezTo>
                    <a:pt x="71098" y="10912"/>
                    <a:pt x="73682" y="10984"/>
                    <a:pt x="76248" y="11228"/>
                  </a:cubicBezTo>
                  <a:cubicBezTo>
                    <a:pt x="80855" y="11656"/>
                    <a:pt x="85439" y="12121"/>
                    <a:pt x="89892" y="13216"/>
                  </a:cubicBezTo>
                  <a:cubicBezTo>
                    <a:pt x="92154" y="13787"/>
                    <a:pt x="94286" y="14526"/>
                    <a:pt x="96238" y="15585"/>
                  </a:cubicBezTo>
                  <a:cubicBezTo>
                    <a:pt x="98750" y="16943"/>
                    <a:pt x="100894" y="18609"/>
                    <a:pt x="103072" y="20241"/>
                  </a:cubicBezTo>
                  <a:cubicBezTo>
                    <a:pt x="104406" y="21265"/>
                    <a:pt x="105597" y="22384"/>
                    <a:pt x="106561" y="23634"/>
                  </a:cubicBezTo>
                  <a:cubicBezTo>
                    <a:pt x="109692" y="27694"/>
                    <a:pt x="111121" y="32040"/>
                    <a:pt x="110716" y="36766"/>
                  </a:cubicBezTo>
                  <a:cubicBezTo>
                    <a:pt x="110514" y="39148"/>
                    <a:pt x="110050" y="41481"/>
                    <a:pt x="109359" y="43803"/>
                  </a:cubicBezTo>
                  <a:cubicBezTo>
                    <a:pt x="108668" y="46184"/>
                    <a:pt x="107752" y="48530"/>
                    <a:pt x="107025" y="50935"/>
                  </a:cubicBezTo>
                  <a:cubicBezTo>
                    <a:pt x="106132" y="53876"/>
                    <a:pt x="105454" y="56828"/>
                    <a:pt x="105156" y="59841"/>
                  </a:cubicBezTo>
                  <a:cubicBezTo>
                    <a:pt x="104882" y="62555"/>
                    <a:pt x="105227" y="65198"/>
                    <a:pt x="106537" y="67735"/>
                  </a:cubicBezTo>
                  <a:cubicBezTo>
                    <a:pt x="107930" y="70437"/>
                    <a:pt x="110347" y="72580"/>
                    <a:pt x="113288" y="74414"/>
                  </a:cubicBezTo>
                  <a:cubicBezTo>
                    <a:pt x="115994" y="76104"/>
                    <a:pt x="119099" y="76891"/>
                    <a:pt x="122580" y="76891"/>
                  </a:cubicBezTo>
                  <a:cubicBezTo>
                    <a:pt x="122606" y="76891"/>
                    <a:pt x="122632" y="76890"/>
                    <a:pt x="122658" y="76890"/>
                  </a:cubicBezTo>
                  <a:cubicBezTo>
                    <a:pt x="125016" y="76867"/>
                    <a:pt x="127337" y="76450"/>
                    <a:pt x="129707" y="76319"/>
                  </a:cubicBezTo>
                  <a:cubicBezTo>
                    <a:pt x="130658" y="76270"/>
                    <a:pt x="131610" y="76228"/>
                    <a:pt x="132558" y="76228"/>
                  </a:cubicBezTo>
                  <a:cubicBezTo>
                    <a:pt x="133900" y="76228"/>
                    <a:pt x="135234" y="76311"/>
                    <a:pt x="136553" y="76569"/>
                  </a:cubicBezTo>
                  <a:cubicBezTo>
                    <a:pt x="141923" y="77640"/>
                    <a:pt x="146292" y="79891"/>
                    <a:pt x="149816" y="83105"/>
                  </a:cubicBezTo>
                  <a:cubicBezTo>
                    <a:pt x="153114" y="86118"/>
                    <a:pt x="155246" y="89582"/>
                    <a:pt x="156865" y="93261"/>
                  </a:cubicBezTo>
                  <a:cubicBezTo>
                    <a:pt x="158091" y="96024"/>
                    <a:pt x="158853" y="98869"/>
                    <a:pt x="159568" y="101727"/>
                  </a:cubicBezTo>
                  <a:cubicBezTo>
                    <a:pt x="160437" y="105263"/>
                    <a:pt x="160913" y="108835"/>
                    <a:pt x="161056" y="112442"/>
                  </a:cubicBezTo>
                  <a:cubicBezTo>
                    <a:pt x="161080" y="113121"/>
                    <a:pt x="161139" y="113824"/>
                    <a:pt x="161211" y="114514"/>
                  </a:cubicBezTo>
                  <a:cubicBezTo>
                    <a:pt x="161425" y="116514"/>
                    <a:pt x="161568" y="118538"/>
                    <a:pt x="161723" y="120551"/>
                  </a:cubicBezTo>
                  <a:cubicBezTo>
                    <a:pt x="161854" y="122253"/>
                    <a:pt x="162020" y="123944"/>
                    <a:pt x="162211" y="125646"/>
                  </a:cubicBezTo>
                  <a:cubicBezTo>
                    <a:pt x="162556" y="128480"/>
                    <a:pt x="162961" y="131314"/>
                    <a:pt x="163520" y="134136"/>
                  </a:cubicBezTo>
                  <a:cubicBezTo>
                    <a:pt x="164044" y="136755"/>
                    <a:pt x="164568" y="139362"/>
                    <a:pt x="165521" y="141910"/>
                  </a:cubicBezTo>
                  <a:cubicBezTo>
                    <a:pt x="166235" y="143839"/>
                    <a:pt x="167128" y="145732"/>
                    <a:pt x="168354" y="147506"/>
                  </a:cubicBezTo>
                  <a:cubicBezTo>
                    <a:pt x="169688" y="149411"/>
                    <a:pt x="171331" y="151138"/>
                    <a:pt x="173117" y="152804"/>
                  </a:cubicBezTo>
                  <a:lnTo>
                    <a:pt x="173117" y="70497"/>
                  </a:lnTo>
                  <a:lnTo>
                    <a:pt x="172045" y="70187"/>
                  </a:lnTo>
                  <a:cubicBezTo>
                    <a:pt x="167549" y="68805"/>
                    <a:pt x="162943" y="68169"/>
                    <a:pt x="158236" y="68169"/>
                  </a:cubicBezTo>
                  <a:cubicBezTo>
                    <a:pt x="156374" y="68169"/>
                    <a:pt x="154496" y="68268"/>
                    <a:pt x="152602" y="68461"/>
                  </a:cubicBezTo>
                  <a:cubicBezTo>
                    <a:pt x="150066" y="68711"/>
                    <a:pt x="147554" y="69092"/>
                    <a:pt x="145018" y="69294"/>
                  </a:cubicBezTo>
                  <a:cubicBezTo>
                    <a:pt x="143663" y="69408"/>
                    <a:pt x="142311" y="69484"/>
                    <a:pt x="140967" y="69484"/>
                  </a:cubicBezTo>
                  <a:cubicBezTo>
                    <a:pt x="138934" y="69484"/>
                    <a:pt x="136919" y="69310"/>
                    <a:pt x="134934" y="68830"/>
                  </a:cubicBezTo>
                  <a:cubicBezTo>
                    <a:pt x="129528" y="67544"/>
                    <a:pt x="125587" y="65008"/>
                    <a:pt x="123587" y="60912"/>
                  </a:cubicBezTo>
                  <a:cubicBezTo>
                    <a:pt x="122384" y="58448"/>
                    <a:pt x="121610" y="55888"/>
                    <a:pt x="120944" y="53316"/>
                  </a:cubicBezTo>
                  <a:cubicBezTo>
                    <a:pt x="119920" y="49363"/>
                    <a:pt x="119694" y="45363"/>
                    <a:pt x="119539" y="41362"/>
                  </a:cubicBezTo>
                  <a:cubicBezTo>
                    <a:pt x="119408" y="37921"/>
                    <a:pt x="119634" y="34480"/>
                    <a:pt x="119408" y="31051"/>
                  </a:cubicBezTo>
                  <a:cubicBezTo>
                    <a:pt x="119277" y="29004"/>
                    <a:pt x="119122" y="26980"/>
                    <a:pt x="118693" y="24955"/>
                  </a:cubicBezTo>
                  <a:cubicBezTo>
                    <a:pt x="117515" y="19526"/>
                    <a:pt x="113800" y="15335"/>
                    <a:pt x="107859" y="12240"/>
                  </a:cubicBezTo>
                  <a:cubicBezTo>
                    <a:pt x="103811" y="10120"/>
                    <a:pt x="99405" y="8501"/>
                    <a:pt x="94762" y="7263"/>
                  </a:cubicBezTo>
                  <a:cubicBezTo>
                    <a:pt x="91059" y="6286"/>
                    <a:pt x="87273" y="5536"/>
                    <a:pt x="83380" y="5167"/>
                  </a:cubicBezTo>
                  <a:cubicBezTo>
                    <a:pt x="79117" y="4751"/>
                    <a:pt x="74831" y="4691"/>
                    <a:pt x="70568" y="4572"/>
                  </a:cubicBezTo>
                  <a:cubicBezTo>
                    <a:pt x="68977" y="4524"/>
                    <a:pt x="67386" y="4521"/>
                    <a:pt x="65793" y="4521"/>
                  </a:cubicBezTo>
                  <a:cubicBezTo>
                    <a:pt x="65617" y="4521"/>
                    <a:pt x="65440" y="4521"/>
                    <a:pt x="65263" y="4521"/>
                  </a:cubicBezTo>
                  <a:cubicBezTo>
                    <a:pt x="63493" y="4521"/>
                    <a:pt x="61722" y="4518"/>
                    <a:pt x="59948" y="4453"/>
                  </a:cubicBezTo>
                  <a:cubicBezTo>
                    <a:pt x="59793" y="4447"/>
                    <a:pt x="59637" y="4445"/>
                    <a:pt x="59482" y="4445"/>
                  </a:cubicBezTo>
                  <a:cubicBezTo>
                    <a:pt x="58410" y="4445"/>
                    <a:pt x="57338" y="4562"/>
                    <a:pt x="56267" y="4562"/>
                  </a:cubicBezTo>
                  <a:cubicBezTo>
                    <a:pt x="56184" y="4562"/>
                    <a:pt x="56101" y="4562"/>
                    <a:pt x="56019" y="4560"/>
                  </a:cubicBezTo>
                  <a:cubicBezTo>
                    <a:pt x="55844" y="4555"/>
                    <a:pt x="55669" y="4553"/>
                    <a:pt x="55494" y="4553"/>
                  </a:cubicBezTo>
                  <a:cubicBezTo>
                    <a:pt x="53966" y="4553"/>
                    <a:pt x="52438" y="4725"/>
                    <a:pt x="50899" y="4810"/>
                  </a:cubicBezTo>
                  <a:cubicBezTo>
                    <a:pt x="48518" y="4941"/>
                    <a:pt x="46137" y="5096"/>
                    <a:pt x="43756" y="5191"/>
                  </a:cubicBezTo>
                  <a:cubicBezTo>
                    <a:pt x="42493" y="5239"/>
                    <a:pt x="41231" y="5227"/>
                    <a:pt x="39981" y="5334"/>
                  </a:cubicBezTo>
                  <a:cubicBezTo>
                    <a:pt x="39182" y="5391"/>
                    <a:pt x="38384" y="5415"/>
                    <a:pt x="37588" y="5415"/>
                  </a:cubicBezTo>
                  <a:cubicBezTo>
                    <a:pt x="35713" y="5415"/>
                    <a:pt x="33843" y="5282"/>
                    <a:pt x="31980" y="5132"/>
                  </a:cubicBezTo>
                  <a:cubicBezTo>
                    <a:pt x="26956" y="4739"/>
                    <a:pt x="22169" y="3727"/>
                    <a:pt x="17538" y="2238"/>
                  </a:cubicBezTo>
                  <a:cubicBezTo>
                    <a:pt x="15454" y="1560"/>
                    <a:pt x="13418" y="845"/>
                    <a:pt x="11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3"/>
            <p:cNvSpPr/>
            <p:nvPr/>
          </p:nvSpPr>
          <p:spPr>
            <a:xfrm>
              <a:off x="4011937" y="1145"/>
              <a:ext cx="5131328" cy="2239379"/>
            </a:xfrm>
            <a:custGeom>
              <a:avLst/>
              <a:gdLst/>
              <a:ahLst/>
              <a:cxnLst/>
              <a:rect l="l" t="t" r="r" b="b"/>
              <a:pathLst>
                <a:path w="160354" h="69997" extrusionOk="0">
                  <a:moveTo>
                    <a:pt x="1" y="0"/>
                  </a:moveTo>
                  <a:cubicBezTo>
                    <a:pt x="3239" y="1345"/>
                    <a:pt x="6632" y="2429"/>
                    <a:pt x="10180" y="3250"/>
                  </a:cubicBezTo>
                  <a:cubicBezTo>
                    <a:pt x="14979" y="4346"/>
                    <a:pt x="19884" y="4977"/>
                    <a:pt x="24908" y="4977"/>
                  </a:cubicBezTo>
                  <a:cubicBezTo>
                    <a:pt x="27409" y="4977"/>
                    <a:pt x="29909" y="4822"/>
                    <a:pt x="32409" y="4727"/>
                  </a:cubicBezTo>
                  <a:cubicBezTo>
                    <a:pt x="33886" y="4679"/>
                    <a:pt x="35362" y="4572"/>
                    <a:pt x="36815" y="4477"/>
                  </a:cubicBezTo>
                  <a:cubicBezTo>
                    <a:pt x="39244" y="4334"/>
                    <a:pt x="41661" y="4120"/>
                    <a:pt x="44089" y="4120"/>
                  </a:cubicBezTo>
                  <a:cubicBezTo>
                    <a:pt x="45350" y="4120"/>
                    <a:pt x="46611" y="4118"/>
                    <a:pt x="47871" y="4118"/>
                  </a:cubicBezTo>
                  <a:cubicBezTo>
                    <a:pt x="53754" y="4118"/>
                    <a:pt x="59635" y="4143"/>
                    <a:pt x="65509" y="4417"/>
                  </a:cubicBezTo>
                  <a:cubicBezTo>
                    <a:pt x="68485" y="4572"/>
                    <a:pt x="71450" y="4739"/>
                    <a:pt x="74367" y="5191"/>
                  </a:cubicBezTo>
                  <a:cubicBezTo>
                    <a:pt x="80761" y="6203"/>
                    <a:pt x="86809" y="7965"/>
                    <a:pt x="92464" y="10442"/>
                  </a:cubicBezTo>
                  <a:cubicBezTo>
                    <a:pt x="95667" y="11859"/>
                    <a:pt x="98620" y="13490"/>
                    <a:pt x="100977" y="15692"/>
                  </a:cubicBezTo>
                  <a:cubicBezTo>
                    <a:pt x="103740" y="18264"/>
                    <a:pt x="105645" y="21134"/>
                    <a:pt x="106383" y="24455"/>
                  </a:cubicBezTo>
                  <a:cubicBezTo>
                    <a:pt x="107050" y="27480"/>
                    <a:pt x="107157" y="30516"/>
                    <a:pt x="107288" y="33564"/>
                  </a:cubicBezTo>
                  <a:cubicBezTo>
                    <a:pt x="107431" y="37005"/>
                    <a:pt x="107216" y="40434"/>
                    <a:pt x="107419" y="43874"/>
                  </a:cubicBezTo>
                  <a:cubicBezTo>
                    <a:pt x="107538" y="45851"/>
                    <a:pt x="107693" y="47839"/>
                    <a:pt x="108014" y="49804"/>
                  </a:cubicBezTo>
                  <a:cubicBezTo>
                    <a:pt x="108645" y="53578"/>
                    <a:pt x="109729" y="57269"/>
                    <a:pt x="111395" y="60853"/>
                  </a:cubicBezTo>
                  <a:cubicBezTo>
                    <a:pt x="112312" y="62853"/>
                    <a:pt x="113884" y="64508"/>
                    <a:pt x="116027" y="65841"/>
                  </a:cubicBezTo>
                  <a:cubicBezTo>
                    <a:pt x="119680" y="68116"/>
                    <a:pt x="123845" y="69071"/>
                    <a:pt x="128329" y="69071"/>
                  </a:cubicBezTo>
                  <a:cubicBezTo>
                    <a:pt x="129267" y="69071"/>
                    <a:pt x="130219" y="69029"/>
                    <a:pt x="131184" y="68949"/>
                  </a:cubicBezTo>
                  <a:cubicBezTo>
                    <a:pt x="135160" y="68627"/>
                    <a:pt x="139089" y="67985"/>
                    <a:pt x="143114" y="67806"/>
                  </a:cubicBezTo>
                  <a:cubicBezTo>
                    <a:pt x="144014" y="67768"/>
                    <a:pt x="144914" y="67747"/>
                    <a:pt x="145812" y="67747"/>
                  </a:cubicBezTo>
                  <a:cubicBezTo>
                    <a:pt x="147978" y="67747"/>
                    <a:pt x="150136" y="67869"/>
                    <a:pt x="152281" y="68163"/>
                  </a:cubicBezTo>
                  <a:cubicBezTo>
                    <a:pt x="155056" y="68532"/>
                    <a:pt x="157711" y="69247"/>
                    <a:pt x="160354" y="69997"/>
                  </a:cubicBezTo>
                  <a:lnTo>
                    <a:pt x="160354" y="64567"/>
                  </a:lnTo>
                  <a:cubicBezTo>
                    <a:pt x="159866" y="64401"/>
                    <a:pt x="159342" y="64270"/>
                    <a:pt x="158830" y="64163"/>
                  </a:cubicBezTo>
                  <a:cubicBezTo>
                    <a:pt x="154722" y="63282"/>
                    <a:pt x="150507" y="62996"/>
                    <a:pt x="146245" y="62877"/>
                  </a:cubicBezTo>
                  <a:cubicBezTo>
                    <a:pt x="143769" y="62805"/>
                    <a:pt x="141292" y="62865"/>
                    <a:pt x="138804" y="62793"/>
                  </a:cubicBezTo>
                  <a:cubicBezTo>
                    <a:pt x="135410" y="62686"/>
                    <a:pt x="132172" y="62174"/>
                    <a:pt x="129088" y="61091"/>
                  </a:cubicBezTo>
                  <a:cubicBezTo>
                    <a:pt x="127469" y="60531"/>
                    <a:pt x="126112" y="59686"/>
                    <a:pt x="125111" y="58555"/>
                  </a:cubicBezTo>
                  <a:cubicBezTo>
                    <a:pt x="123552" y="56769"/>
                    <a:pt x="122611" y="54781"/>
                    <a:pt x="121956" y="52733"/>
                  </a:cubicBezTo>
                  <a:cubicBezTo>
                    <a:pt x="121563" y="51483"/>
                    <a:pt x="121444" y="50220"/>
                    <a:pt x="121301" y="48946"/>
                  </a:cubicBezTo>
                  <a:cubicBezTo>
                    <a:pt x="121194" y="47863"/>
                    <a:pt x="121182" y="46791"/>
                    <a:pt x="121278" y="45708"/>
                  </a:cubicBezTo>
                  <a:cubicBezTo>
                    <a:pt x="121420" y="43839"/>
                    <a:pt x="121587" y="42005"/>
                    <a:pt x="121790" y="40136"/>
                  </a:cubicBezTo>
                  <a:cubicBezTo>
                    <a:pt x="121956" y="38695"/>
                    <a:pt x="122087" y="37255"/>
                    <a:pt x="122266" y="35790"/>
                  </a:cubicBezTo>
                  <a:cubicBezTo>
                    <a:pt x="122480" y="34064"/>
                    <a:pt x="122659" y="32337"/>
                    <a:pt x="122766" y="30599"/>
                  </a:cubicBezTo>
                  <a:cubicBezTo>
                    <a:pt x="122968" y="27420"/>
                    <a:pt x="122373" y="24301"/>
                    <a:pt x="121266" y="21253"/>
                  </a:cubicBezTo>
                  <a:cubicBezTo>
                    <a:pt x="120468" y="19121"/>
                    <a:pt x="119515" y="17062"/>
                    <a:pt x="118134" y="15109"/>
                  </a:cubicBezTo>
                  <a:cubicBezTo>
                    <a:pt x="116765" y="13204"/>
                    <a:pt x="114860" y="11620"/>
                    <a:pt x="112741" y="10180"/>
                  </a:cubicBezTo>
                  <a:cubicBezTo>
                    <a:pt x="110336" y="8513"/>
                    <a:pt x="107716" y="7120"/>
                    <a:pt x="104835" y="5953"/>
                  </a:cubicBezTo>
                  <a:cubicBezTo>
                    <a:pt x="100013" y="4024"/>
                    <a:pt x="94870" y="2750"/>
                    <a:pt x="89571" y="1857"/>
                  </a:cubicBezTo>
                  <a:cubicBezTo>
                    <a:pt x="85976" y="1250"/>
                    <a:pt x="82392" y="643"/>
                    <a:pt x="787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3"/>
            <p:cNvSpPr/>
            <p:nvPr/>
          </p:nvSpPr>
          <p:spPr>
            <a:xfrm>
              <a:off x="1153" y="3352359"/>
              <a:ext cx="2399200" cy="1789564"/>
            </a:xfrm>
            <a:custGeom>
              <a:avLst/>
              <a:gdLst/>
              <a:ahLst/>
              <a:cxnLst/>
              <a:rect l="l" t="t" r="r" b="b"/>
              <a:pathLst>
                <a:path w="74975" h="55937" extrusionOk="0">
                  <a:moveTo>
                    <a:pt x="0" y="1"/>
                  </a:moveTo>
                  <a:lnTo>
                    <a:pt x="0" y="17265"/>
                  </a:lnTo>
                  <a:cubicBezTo>
                    <a:pt x="631" y="17360"/>
                    <a:pt x="1251" y="17467"/>
                    <a:pt x="1882" y="17539"/>
                  </a:cubicBezTo>
                  <a:cubicBezTo>
                    <a:pt x="5227" y="17896"/>
                    <a:pt x="8609" y="17872"/>
                    <a:pt x="11954" y="18063"/>
                  </a:cubicBezTo>
                  <a:cubicBezTo>
                    <a:pt x="14252" y="18194"/>
                    <a:pt x="16526" y="18396"/>
                    <a:pt x="18753" y="18825"/>
                  </a:cubicBezTo>
                  <a:cubicBezTo>
                    <a:pt x="22110" y="19456"/>
                    <a:pt x="25170" y="20575"/>
                    <a:pt x="28123" y="21932"/>
                  </a:cubicBezTo>
                  <a:cubicBezTo>
                    <a:pt x="31933" y="23682"/>
                    <a:pt x="35243" y="25814"/>
                    <a:pt x="37684" y="28683"/>
                  </a:cubicBezTo>
                  <a:cubicBezTo>
                    <a:pt x="39767" y="31160"/>
                    <a:pt x="40696" y="33827"/>
                    <a:pt x="40386" y="36720"/>
                  </a:cubicBezTo>
                  <a:cubicBezTo>
                    <a:pt x="40208" y="38434"/>
                    <a:pt x="39744" y="40113"/>
                    <a:pt x="39446" y="41828"/>
                  </a:cubicBezTo>
                  <a:cubicBezTo>
                    <a:pt x="39053" y="44078"/>
                    <a:pt x="39196" y="46304"/>
                    <a:pt x="40208" y="48435"/>
                  </a:cubicBezTo>
                  <a:cubicBezTo>
                    <a:pt x="41720" y="51638"/>
                    <a:pt x="44458" y="54067"/>
                    <a:pt x="48018" y="55936"/>
                  </a:cubicBezTo>
                  <a:lnTo>
                    <a:pt x="74974" y="55936"/>
                  </a:lnTo>
                  <a:cubicBezTo>
                    <a:pt x="72212" y="54627"/>
                    <a:pt x="69616" y="53174"/>
                    <a:pt x="67330" y="51388"/>
                  </a:cubicBezTo>
                  <a:cubicBezTo>
                    <a:pt x="65449" y="49912"/>
                    <a:pt x="63854" y="48293"/>
                    <a:pt x="62377" y="46566"/>
                  </a:cubicBezTo>
                  <a:cubicBezTo>
                    <a:pt x="59258" y="42935"/>
                    <a:pt x="56972" y="39030"/>
                    <a:pt x="56007" y="34731"/>
                  </a:cubicBezTo>
                  <a:cubicBezTo>
                    <a:pt x="55174" y="31052"/>
                    <a:pt x="54222" y="27409"/>
                    <a:pt x="52948" y="23825"/>
                  </a:cubicBezTo>
                  <a:cubicBezTo>
                    <a:pt x="51888" y="20861"/>
                    <a:pt x="50840" y="17896"/>
                    <a:pt x="48995" y="15146"/>
                  </a:cubicBezTo>
                  <a:cubicBezTo>
                    <a:pt x="47840" y="13407"/>
                    <a:pt x="46471" y="11788"/>
                    <a:pt x="44637" y="10419"/>
                  </a:cubicBezTo>
                  <a:cubicBezTo>
                    <a:pt x="42053" y="8490"/>
                    <a:pt x="38922" y="7240"/>
                    <a:pt x="35481" y="6395"/>
                  </a:cubicBezTo>
                  <a:cubicBezTo>
                    <a:pt x="32254" y="5609"/>
                    <a:pt x="28885" y="5549"/>
                    <a:pt x="25563" y="5442"/>
                  </a:cubicBezTo>
                  <a:cubicBezTo>
                    <a:pt x="23027" y="5371"/>
                    <a:pt x="20515" y="5264"/>
                    <a:pt x="18015" y="5002"/>
                  </a:cubicBezTo>
                  <a:cubicBezTo>
                    <a:pt x="14383" y="4609"/>
                    <a:pt x="10811" y="4025"/>
                    <a:pt x="7394" y="2989"/>
                  </a:cubicBezTo>
                  <a:cubicBezTo>
                    <a:pt x="4799" y="2180"/>
                    <a:pt x="2358" y="11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3"/>
            <p:cNvSpPr/>
            <p:nvPr/>
          </p:nvSpPr>
          <p:spPr>
            <a:xfrm>
              <a:off x="1153" y="2982142"/>
              <a:ext cx="3253376" cy="2159782"/>
            </a:xfrm>
            <a:custGeom>
              <a:avLst/>
              <a:gdLst/>
              <a:ahLst/>
              <a:cxnLst/>
              <a:rect l="l" t="t" r="r" b="b"/>
              <a:pathLst>
                <a:path w="101668" h="67509" extrusionOk="0">
                  <a:moveTo>
                    <a:pt x="0" y="0"/>
                  </a:moveTo>
                  <a:lnTo>
                    <a:pt x="0" y="11001"/>
                  </a:lnTo>
                  <a:cubicBezTo>
                    <a:pt x="1346" y="11668"/>
                    <a:pt x="2715" y="12299"/>
                    <a:pt x="4108" y="12883"/>
                  </a:cubicBezTo>
                  <a:cubicBezTo>
                    <a:pt x="10133" y="15359"/>
                    <a:pt x="16729" y="16169"/>
                    <a:pt x="23444" y="16538"/>
                  </a:cubicBezTo>
                  <a:cubicBezTo>
                    <a:pt x="25468" y="16657"/>
                    <a:pt x="27504" y="16669"/>
                    <a:pt x="29552" y="16752"/>
                  </a:cubicBezTo>
                  <a:cubicBezTo>
                    <a:pt x="32588" y="16847"/>
                    <a:pt x="35481" y="17359"/>
                    <a:pt x="38255" y="18264"/>
                  </a:cubicBezTo>
                  <a:cubicBezTo>
                    <a:pt x="40994" y="19157"/>
                    <a:pt x="43482" y="20360"/>
                    <a:pt x="45518" y="22015"/>
                  </a:cubicBezTo>
                  <a:cubicBezTo>
                    <a:pt x="47733" y="23801"/>
                    <a:pt x="49388" y="25884"/>
                    <a:pt x="50566" y="28158"/>
                  </a:cubicBezTo>
                  <a:cubicBezTo>
                    <a:pt x="53067" y="33016"/>
                    <a:pt x="54686" y="38076"/>
                    <a:pt x="55865" y="43196"/>
                  </a:cubicBezTo>
                  <a:cubicBezTo>
                    <a:pt x="56853" y="47506"/>
                    <a:pt x="58139" y="51733"/>
                    <a:pt x="61068" y="55578"/>
                  </a:cubicBezTo>
                  <a:cubicBezTo>
                    <a:pt x="63008" y="58126"/>
                    <a:pt x="65116" y="60567"/>
                    <a:pt x="67830" y="62674"/>
                  </a:cubicBezTo>
                  <a:cubicBezTo>
                    <a:pt x="70295" y="64591"/>
                    <a:pt x="73152" y="66163"/>
                    <a:pt x="76177" y="67508"/>
                  </a:cubicBezTo>
                  <a:lnTo>
                    <a:pt x="101668" y="67508"/>
                  </a:lnTo>
                  <a:cubicBezTo>
                    <a:pt x="98429" y="66735"/>
                    <a:pt x="95167" y="65996"/>
                    <a:pt x="92036" y="64984"/>
                  </a:cubicBezTo>
                  <a:cubicBezTo>
                    <a:pt x="87273" y="63448"/>
                    <a:pt x="83058" y="61317"/>
                    <a:pt x="79391" y="58579"/>
                  </a:cubicBezTo>
                  <a:cubicBezTo>
                    <a:pt x="76320" y="56305"/>
                    <a:pt x="73617" y="53792"/>
                    <a:pt x="71188" y="51114"/>
                  </a:cubicBezTo>
                  <a:cubicBezTo>
                    <a:pt x="68592" y="48256"/>
                    <a:pt x="66544" y="45208"/>
                    <a:pt x="65532" y="41791"/>
                  </a:cubicBezTo>
                  <a:cubicBezTo>
                    <a:pt x="64747" y="39136"/>
                    <a:pt x="64604" y="36421"/>
                    <a:pt x="64425" y="33730"/>
                  </a:cubicBezTo>
                  <a:cubicBezTo>
                    <a:pt x="64294" y="31575"/>
                    <a:pt x="64211" y="29408"/>
                    <a:pt x="63687" y="27289"/>
                  </a:cubicBezTo>
                  <a:cubicBezTo>
                    <a:pt x="63056" y="24729"/>
                    <a:pt x="62127" y="22241"/>
                    <a:pt x="60044" y="20098"/>
                  </a:cubicBezTo>
                  <a:cubicBezTo>
                    <a:pt x="58746" y="18752"/>
                    <a:pt x="57186" y="17609"/>
                    <a:pt x="55543" y="16526"/>
                  </a:cubicBezTo>
                  <a:cubicBezTo>
                    <a:pt x="52698" y="14633"/>
                    <a:pt x="49638" y="13014"/>
                    <a:pt x="46090" y="12002"/>
                  </a:cubicBezTo>
                  <a:cubicBezTo>
                    <a:pt x="41622" y="10729"/>
                    <a:pt x="37019" y="10138"/>
                    <a:pt x="32314" y="10138"/>
                  </a:cubicBezTo>
                  <a:cubicBezTo>
                    <a:pt x="31251" y="10138"/>
                    <a:pt x="30184" y="10168"/>
                    <a:pt x="29111" y="10228"/>
                  </a:cubicBezTo>
                  <a:cubicBezTo>
                    <a:pt x="27165" y="10330"/>
                    <a:pt x="25226" y="10498"/>
                    <a:pt x="23266" y="10498"/>
                  </a:cubicBezTo>
                  <a:cubicBezTo>
                    <a:pt x="22720" y="10498"/>
                    <a:pt x="22172" y="10485"/>
                    <a:pt x="21622" y="10454"/>
                  </a:cubicBezTo>
                  <a:cubicBezTo>
                    <a:pt x="20003" y="10347"/>
                    <a:pt x="18396" y="10180"/>
                    <a:pt x="16884" y="9763"/>
                  </a:cubicBezTo>
                  <a:cubicBezTo>
                    <a:pt x="12621" y="8596"/>
                    <a:pt x="8871" y="6763"/>
                    <a:pt x="5608" y="4382"/>
                  </a:cubicBezTo>
                  <a:cubicBezTo>
                    <a:pt x="3679" y="2965"/>
                    <a:pt x="1774" y="153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3"/>
            <p:cNvSpPr/>
            <p:nvPr/>
          </p:nvSpPr>
          <p:spPr>
            <a:xfrm>
              <a:off x="8036449" y="1145"/>
              <a:ext cx="1106816" cy="1689748"/>
            </a:xfrm>
            <a:custGeom>
              <a:avLst/>
              <a:gdLst/>
              <a:ahLst/>
              <a:cxnLst/>
              <a:rect l="l" t="t" r="r" b="b"/>
              <a:pathLst>
                <a:path w="34588" h="52817" extrusionOk="0">
                  <a:moveTo>
                    <a:pt x="0" y="0"/>
                  </a:moveTo>
                  <a:cubicBezTo>
                    <a:pt x="1977" y="1738"/>
                    <a:pt x="3453" y="3691"/>
                    <a:pt x="4263" y="5953"/>
                  </a:cubicBezTo>
                  <a:cubicBezTo>
                    <a:pt x="5013" y="8084"/>
                    <a:pt x="5346" y="10251"/>
                    <a:pt x="5644" y="12442"/>
                  </a:cubicBezTo>
                  <a:cubicBezTo>
                    <a:pt x="5965" y="14859"/>
                    <a:pt x="5930" y="17252"/>
                    <a:pt x="6001" y="19657"/>
                  </a:cubicBezTo>
                  <a:cubicBezTo>
                    <a:pt x="6132" y="23908"/>
                    <a:pt x="5918" y="28158"/>
                    <a:pt x="6418" y="32397"/>
                  </a:cubicBezTo>
                  <a:cubicBezTo>
                    <a:pt x="6727" y="35100"/>
                    <a:pt x="7358" y="37743"/>
                    <a:pt x="8549" y="40291"/>
                  </a:cubicBezTo>
                  <a:cubicBezTo>
                    <a:pt x="9382" y="42089"/>
                    <a:pt x="10454" y="43803"/>
                    <a:pt x="12133" y="45256"/>
                  </a:cubicBezTo>
                  <a:cubicBezTo>
                    <a:pt x="15002" y="47744"/>
                    <a:pt x="18503" y="49589"/>
                    <a:pt x="22503" y="50863"/>
                  </a:cubicBezTo>
                  <a:cubicBezTo>
                    <a:pt x="25575" y="51840"/>
                    <a:pt x="28790" y="52399"/>
                    <a:pt x="32088" y="52685"/>
                  </a:cubicBezTo>
                  <a:cubicBezTo>
                    <a:pt x="32909" y="52756"/>
                    <a:pt x="33754" y="52804"/>
                    <a:pt x="34588" y="52816"/>
                  </a:cubicBezTo>
                  <a:lnTo>
                    <a:pt x="34588" y="35159"/>
                  </a:lnTo>
                  <a:cubicBezTo>
                    <a:pt x="33385" y="34421"/>
                    <a:pt x="32302" y="33623"/>
                    <a:pt x="31242" y="32778"/>
                  </a:cubicBezTo>
                  <a:cubicBezTo>
                    <a:pt x="29230" y="31147"/>
                    <a:pt x="27373" y="29444"/>
                    <a:pt x="25765" y="27575"/>
                  </a:cubicBezTo>
                  <a:cubicBezTo>
                    <a:pt x="23098" y="24467"/>
                    <a:pt x="21181" y="21086"/>
                    <a:pt x="19919" y="17490"/>
                  </a:cubicBezTo>
                  <a:cubicBezTo>
                    <a:pt x="18729" y="14085"/>
                    <a:pt x="18122" y="10608"/>
                    <a:pt x="18086" y="7084"/>
                  </a:cubicBezTo>
                  <a:cubicBezTo>
                    <a:pt x="18086" y="6417"/>
                    <a:pt x="18157" y="5739"/>
                    <a:pt x="18217" y="5072"/>
                  </a:cubicBezTo>
                  <a:cubicBezTo>
                    <a:pt x="18336" y="3381"/>
                    <a:pt x="18622" y="1679"/>
                    <a:pt x="19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3"/>
            <p:cNvSpPr/>
            <p:nvPr/>
          </p:nvSpPr>
          <p:spPr>
            <a:xfrm>
              <a:off x="1153" y="4166664"/>
              <a:ext cx="1055392" cy="976027"/>
            </a:xfrm>
            <a:custGeom>
              <a:avLst/>
              <a:gdLst/>
              <a:ahLst/>
              <a:cxnLst/>
              <a:rect l="l" t="t" r="r" b="b"/>
              <a:pathLst>
                <a:path w="32981" h="30508" extrusionOk="0">
                  <a:moveTo>
                    <a:pt x="10247" y="1"/>
                  </a:moveTo>
                  <a:cubicBezTo>
                    <a:pt x="10126" y="1"/>
                    <a:pt x="10004" y="2"/>
                    <a:pt x="9883" y="3"/>
                  </a:cubicBezTo>
                  <a:cubicBezTo>
                    <a:pt x="8525" y="27"/>
                    <a:pt x="7180" y="111"/>
                    <a:pt x="5835" y="289"/>
                  </a:cubicBezTo>
                  <a:cubicBezTo>
                    <a:pt x="3906" y="539"/>
                    <a:pt x="2025" y="873"/>
                    <a:pt x="239" y="1480"/>
                  </a:cubicBezTo>
                  <a:cubicBezTo>
                    <a:pt x="167" y="1516"/>
                    <a:pt x="96" y="1539"/>
                    <a:pt x="0" y="1551"/>
                  </a:cubicBezTo>
                  <a:lnTo>
                    <a:pt x="0" y="10719"/>
                  </a:lnTo>
                  <a:cubicBezTo>
                    <a:pt x="2778" y="10159"/>
                    <a:pt x="5574" y="9834"/>
                    <a:pt x="8430" y="9834"/>
                  </a:cubicBezTo>
                  <a:cubicBezTo>
                    <a:pt x="8794" y="9834"/>
                    <a:pt x="9159" y="9839"/>
                    <a:pt x="9525" y="9850"/>
                  </a:cubicBezTo>
                  <a:cubicBezTo>
                    <a:pt x="13812" y="9981"/>
                    <a:pt x="17205" y="11374"/>
                    <a:pt x="19896" y="13839"/>
                  </a:cubicBezTo>
                  <a:cubicBezTo>
                    <a:pt x="22408" y="16101"/>
                    <a:pt x="22908" y="18851"/>
                    <a:pt x="22896" y="21637"/>
                  </a:cubicBezTo>
                  <a:cubicBezTo>
                    <a:pt x="22872" y="24066"/>
                    <a:pt x="21920" y="26423"/>
                    <a:pt x="20586" y="28650"/>
                  </a:cubicBezTo>
                  <a:cubicBezTo>
                    <a:pt x="20217" y="29281"/>
                    <a:pt x="19801" y="29888"/>
                    <a:pt x="19384" y="30507"/>
                  </a:cubicBezTo>
                  <a:lnTo>
                    <a:pt x="32981" y="30507"/>
                  </a:lnTo>
                  <a:lnTo>
                    <a:pt x="32981" y="30483"/>
                  </a:lnTo>
                  <a:cubicBezTo>
                    <a:pt x="32064" y="28614"/>
                    <a:pt x="31397" y="26721"/>
                    <a:pt x="31492" y="24685"/>
                  </a:cubicBezTo>
                  <a:cubicBezTo>
                    <a:pt x="31576" y="23244"/>
                    <a:pt x="31695" y="21780"/>
                    <a:pt x="31778" y="20339"/>
                  </a:cubicBezTo>
                  <a:cubicBezTo>
                    <a:pt x="31957" y="17113"/>
                    <a:pt x="31588" y="13910"/>
                    <a:pt x="30683" y="10743"/>
                  </a:cubicBezTo>
                  <a:cubicBezTo>
                    <a:pt x="29826" y="7790"/>
                    <a:pt x="27766" y="5468"/>
                    <a:pt x="24623" y="3671"/>
                  </a:cubicBezTo>
                  <a:cubicBezTo>
                    <a:pt x="22837" y="2647"/>
                    <a:pt x="20824" y="1932"/>
                    <a:pt x="18729" y="1337"/>
                  </a:cubicBezTo>
                  <a:cubicBezTo>
                    <a:pt x="15996" y="548"/>
                    <a:pt x="13187" y="1"/>
                    <a:pt x="10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3"/>
            <p:cNvSpPr/>
            <p:nvPr/>
          </p:nvSpPr>
          <p:spPr>
            <a:xfrm>
              <a:off x="8637665" y="1145"/>
              <a:ext cx="505600" cy="1105789"/>
            </a:xfrm>
            <a:custGeom>
              <a:avLst/>
              <a:gdLst/>
              <a:ahLst/>
              <a:cxnLst/>
              <a:rect l="l" t="t" r="r" b="b"/>
              <a:pathLst>
                <a:path w="15800" h="34564" extrusionOk="0">
                  <a:moveTo>
                    <a:pt x="893" y="0"/>
                  </a:moveTo>
                  <a:cubicBezTo>
                    <a:pt x="322" y="2274"/>
                    <a:pt x="24" y="4572"/>
                    <a:pt x="24" y="6906"/>
                  </a:cubicBezTo>
                  <a:cubicBezTo>
                    <a:pt x="0" y="9870"/>
                    <a:pt x="322" y="12799"/>
                    <a:pt x="1191" y="15704"/>
                  </a:cubicBezTo>
                  <a:cubicBezTo>
                    <a:pt x="2286" y="19455"/>
                    <a:pt x="4072" y="22991"/>
                    <a:pt x="6668" y="26313"/>
                  </a:cubicBezTo>
                  <a:cubicBezTo>
                    <a:pt x="8704" y="28920"/>
                    <a:pt x="11276" y="31206"/>
                    <a:pt x="14062" y="33385"/>
                  </a:cubicBezTo>
                  <a:cubicBezTo>
                    <a:pt x="14597" y="33802"/>
                    <a:pt x="15193" y="34207"/>
                    <a:pt x="15800" y="34564"/>
                  </a:cubicBezTo>
                  <a:lnTo>
                    <a:pt x="158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3"/>
            <p:cNvSpPr/>
            <p:nvPr/>
          </p:nvSpPr>
          <p:spPr>
            <a:xfrm>
              <a:off x="769" y="3919554"/>
              <a:ext cx="1503456" cy="1222753"/>
            </a:xfrm>
            <a:custGeom>
              <a:avLst/>
              <a:gdLst/>
              <a:ahLst/>
              <a:cxnLst/>
              <a:rect l="l" t="t" r="r" b="b"/>
              <a:pathLst>
                <a:path w="46983" h="38220" extrusionOk="0">
                  <a:moveTo>
                    <a:pt x="1" y="0"/>
                  </a:moveTo>
                  <a:lnTo>
                    <a:pt x="1" y="8775"/>
                  </a:lnTo>
                  <a:lnTo>
                    <a:pt x="12" y="8775"/>
                  </a:lnTo>
                  <a:cubicBezTo>
                    <a:pt x="1822" y="8132"/>
                    <a:pt x="3751" y="7811"/>
                    <a:pt x="5716" y="7573"/>
                  </a:cubicBezTo>
                  <a:cubicBezTo>
                    <a:pt x="7185" y="7385"/>
                    <a:pt x="8685" y="7234"/>
                    <a:pt x="10177" y="7234"/>
                  </a:cubicBezTo>
                  <a:cubicBezTo>
                    <a:pt x="10763" y="7234"/>
                    <a:pt x="11349" y="7257"/>
                    <a:pt x="11931" y="7311"/>
                  </a:cubicBezTo>
                  <a:cubicBezTo>
                    <a:pt x="16336" y="7716"/>
                    <a:pt x="20491" y="8775"/>
                    <a:pt x="24206" y="10633"/>
                  </a:cubicBezTo>
                  <a:cubicBezTo>
                    <a:pt x="27623" y="12347"/>
                    <a:pt x="30052" y="14681"/>
                    <a:pt x="31064" y="17764"/>
                  </a:cubicBezTo>
                  <a:cubicBezTo>
                    <a:pt x="31743" y="19884"/>
                    <a:pt x="32088" y="22027"/>
                    <a:pt x="32302" y="24206"/>
                  </a:cubicBezTo>
                  <a:cubicBezTo>
                    <a:pt x="32505" y="26313"/>
                    <a:pt x="32374" y="28420"/>
                    <a:pt x="32183" y="30516"/>
                  </a:cubicBezTo>
                  <a:cubicBezTo>
                    <a:pt x="31921" y="33195"/>
                    <a:pt x="32326" y="35767"/>
                    <a:pt x="33624" y="38219"/>
                  </a:cubicBezTo>
                  <a:lnTo>
                    <a:pt x="46983" y="38219"/>
                  </a:lnTo>
                  <a:cubicBezTo>
                    <a:pt x="45125" y="37183"/>
                    <a:pt x="43530" y="35933"/>
                    <a:pt x="42149" y="34505"/>
                  </a:cubicBezTo>
                  <a:cubicBezTo>
                    <a:pt x="39815" y="32111"/>
                    <a:pt x="38696" y="29433"/>
                    <a:pt x="38672" y="26468"/>
                  </a:cubicBezTo>
                  <a:cubicBezTo>
                    <a:pt x="38648" y="24384"/>
                    <a:pt x="39160" y="22348"/>
                    <a:pt x="39577" y="20289"/>
                  </a:cubicBezTo>
                  <a:cubicBezTo>
                    <a:pt x="39815" y="19146"/>
                    <a:pt x="39898" y="18003"/>
                    <a:pt x="39767" y="16848"/>
                  </a:cubicBezTo>
                  <a:cubicBezTo>
                    <a:pt x="39398" y="13657"/>
                    <a:pt x="37374" y="11049"/>
                    <a:pt x="34600" y="8716"/>
                  </a:cubicBezTo>
                  <a:cubicBezTo>
                    <a:pt x="32695" y="7085"/>
                    <a:pt x="30397" y="5858"/>
                    <a:pt x="27980" y="4703"/>
                  </a:cubicBezTo>
                  <a:cubicBezTo>
                    <a:pt x="25754" y="3656"/>
                    <a:pt x="23432" y="2739"/>
                    <a:pt x="20944" y="2072"/>
                  </a:cubicBezTo>
                  <a:cubicBezTo>
                    <a:pt x="16907" y="989"/>
                    <a:pt x="12716" y="762"/>
                    <a:pt x="8502" y="596"/>
                  </a:cubicBezTo>
                  <a:cubicBezTo>
                    <a:pt x="5656" y="500"/>
                    <a:pt x="2810" y="44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3"/>
            <p:cNvSpPr/>
            <p:nvPr/>
          </p:nvSpPr>
          <p:spPr>
            <a:xfrm>
              <a:off x="2669665" y="1145"/>
              <a:ext cx="6135680" cy="5141931"/>
            </a:xfrm>
            <a:custGeom>
              <a:avLst/>
              <a:gdLst/>
              <a:ahLst/>
              <a:cxnLst/>
              <a:rect l="l" t="t" r="r" b="b"/>
              <a:pathLst>
                <a:path w="191740" h="160723" extrusionOk="0">
                  <a:moveTo>
                    <a:pt x="1" y="0"/>
                  </a:moveTo>
                  <a:cubicBezTo>
                    <a:pt x="37" y="95"/>
                    <a:pt x="72" y="167"/>
                    <a:pt x="108" y="250"/>
                  </a:cubicBezTo>
                  <a:cubicBezTo>
                    <a:pt x="1358" y="3334"/>
                    <a:pt x="3120" y="6251"/>
                    <a:pt x="5001" y="9144"/>
                  </a:cubicBezTo>
                  <a:cubicBezTo>
                    <a:pt x="7966" y="13704"/>
                    <a:pt x="11645" y="17871"/>
                    <a:pt x="16479" y="21443"/>
                  </a:cubicBezTo>
                  <a:cubicBezTo>
                    <a:pt x="20313" y="24289"/>
                    <a:pt x="24659" y="26253"/>
                    <a:pt x="30112" y="26682"/>
                  </a:cubicBezTo>
                  <a:cubicBezTo>
                    <a:pt x="31018" y="26756"/>
                    <a:pt x="31916" y="26792"/>
                    <a:pt x="32809" y="26792"/>
                  </a:cubicBezTo>
                  <a:cubicBezTo>
                    <a:pt x="35775" y="26792"/>
                    <a:pt x="38669" y="26393"/>
                    <a:pt x="41506" y="25670"/>
                  </a:cubicBezTo>
                  <a:cubicBezTo>
                    <a:pt x="45280" y="24717"/>
                    <a:pt x="48888" y="23467"/>
                    <a:pt x="52484" y="22205"/>
                  </a:cubicBezTo>
                  <a:cubicBezTo>
                    <a:pt x="59425" y="19752"/>
                    <a:pt x="66557" y="17728"/>
                    <a:pt x="74224" y="16990"/>
                  </a:cubicBezTo>
                  <a:cubicBezTo>
                    <a:pt x="76613" y="16765"/>
                    <a:pt x="79007" y="16627"/>
                    <a:pt x="81406" y="16627"/>
                  </a:cubicBezTo>
                  <a:cubicBezTo>
                    <a:pt x="82559" y="16627"/>
                    <a:pt x="83713" y="16659"/>
                    <a:pt x="84869" y="16728"/>
                  </a:cubicBezTo>
                  <a:cubicBezTo>
                    <a:pt x="89333" y="16978"/>
                    <a:pt x="93620" y="17800"/>
                    <a:pt x="97739" y="19109"/>
                  </a:cubicBezTo>
                  <a:cubicBezTo>
                    <a:pt x="102156" y="20526"/>
                    <a:pt x="105907" y="22681"/>
                    <a:pt x="109503" y="25051"/>
                  </a:cubicBezTo>
                  <a:cubicBezTo>
                    <a:pt x="113384" y="27587"/>
                    <a:pt x="116146" y="30706"/>
                    <a:pt x="118051" y="34290"/>
                  </a:cubicBezTo>
                  <a:cubicBezTo>
                    <a:pt x="119754" y="37457"/>
                    <a:pt x="120325" y="40815"/>
                    <a:pt x="120444" y="44208"/>
                  </a:cubicBezTo>
                  <a:cubicBezTo>
                    <a:pt x="120552" y="47089"/>
                    <a:pt x="120230" y="49982"/>
                    <a:pt x="119730" y="52840"/>
                  </a:cubicBezTo>
                  <a:cubicBezTo>
                    <a:pt x="119278" y="55531"/>
                    <a:pt x="118682" y="58221"/>
                    <a:pt x="118051" y="60900"/>
                  </a:cubicBezTo>
                  <a:cubicBezTo>
                    <a:pt x="117039" y="65318"/>
                    <a:pt x="115968" y="69747"/>
                    <a:pt x="115646" y="74235"/>
                  </a:cubicBezTo>
                  <a:cubicBezTo>
                    <a:pt x="115420" y="77331"/>
                    <a:pt x="115682" y="80391"/>
                    <a:pt x="117254" y="83308"/>
                  </a:cubicBezTo>
                  <a:cubicBezTo>
                    <a:pt x="118861" y="86284"/>
                    <a:pt x="121695" y="88213"/>
                    <a:pt x="125850" y="88999"/>
                  </a:cubicBezTo>
                  <a:cubicBezTo>
                    <a:pt x="127707" y="89354"/>
                    <a:pt x="129578" y="89445"/>
                    <a:pt x="131464" y="89445"/>
                  </a:cubicBezTo>
                  <a:cubicBezTo>
                    <a:pt x="131985" y="89445"/>
                    <a:pt x="132506" y="89438"/>
                    <a:pt x="133029" y="89428"/>
                  </a:cubicBezTo>
                  <a:cubicBezTo>
                    <a:pt x="135744" y="89392"/>
                    <a:pt x="138423" y="89094"/>
                    <a:pt x="141126" y="88868"/>
                  </a:cubicBezTo>
                  <a:cubicBezTo>
                    <a:pt x="143864" y="88642"/>
                    <a:pt x="146602" y="88392"/>
                    <a:pt x="149365" y="88344"/>
                  </a:cubicBezTo>
                  <a:cubicBezTo>
                    <a:pt x="149611" y="88341"/>
                    <a:pt x="149856" y="88339"/>
                    <a:pt x="150102" y="88339"/>
                  </a:cubicBezTo>
                  <a:cubicBezTo>
                    <a:pt x="151591" y="88339"/>
                    <a:pt x="153072" y="88402"/>
                    <a:pt x="154544" y="88535"/>
                  </a:cubicBezTo>
                  <a:cubicBezTo>
                    <a:pt x="157651" y="88820"/>
                    <a:pt x="160509" y="89594"/>
                    <a:pt x="162914" y="91130"/>
                  </a:cubicBezTo>
                  <a:cubicBezTo>
                    <a:pt x="166045" y="93130"/>
                    <a:pt x="168367" y="95619"/>
                    <a:pt x="170094" y="98417"/>
                  </a:cubicBezTo>
                  <a:cubicBezTo>
                    <a:pt x="171987" y="101489"/>
                    <a:pt x="173296" y="104703"/>
                    <a:pt x="174380" y="107989"/>
                  </a:cubicBezTo>
                  <a:cubicBezTo>
                    <a:pt x="175297" y="110740"/>
                    <a:pt x="176106" y="113526"/>
                    <a:pt x="176809" y="116312"/>
                  </a:cubicBezTo>
                  <a:cubicBezTo>
                    <a:pt x="177630" y="119550"/>
                    <a:pt x="178345" y="122813"/>
                    <a:pt x="178987" y="126087"/>
                  </a:cubicBezTo>
                  <a:cubicBezTo>
                    <a:pt x="179607" y="129302"/>
                    <a:pt x="180261" y="132516"/>
                    <a:pt x="180952" y="135731"/>
                  </a:cubicBezTo>
                  <a:cubicBezTo>
                    <a:pt x="181500" y="138362"/>
                    <a:pt x="182155" y="140982"/>
                    <a:pt x="182964" y="143589"/>
                  </a:cubicBezTo>
                  <a:cubicBezTo>
                    <a:pt x="183583" y="145518"/>
                    <a:pt x="184262" y="147459"/>
                    <a:pt x="185024" y="149364"/>
                  </a:cubicBezTo>
                  <a:cubicBezTo>
                    <a:pt x="186060" y="152031"/>
                    <a:pt x="187191" y="154662"/>
                    <a:pt x="188596" y="157222"/>
                  </a:cubicBezTo>
                  <a:cubicBezTo>
                    <a:pt x="189239" y="158400"/>
                    <a:pt x="189929" y="159555"/>
                    <a:pt x="190620" y="160722"/>
                  </a:cubicBezTo>
                  <a:lnTo>
                    <a:pt x="191739" y="160722"/>
                  </a:lnTo>
                  <a:cubicBezTo>
                    <a:pt x="190822" y="159305"/>
                    <a:pt x="189977" y="157877"/>
                    <a:pt x="189251" y="156400"/>
                  </a:cubicBezTo>
                  <a:cubicBezTo>
                    <a:pt x="186584" y="151030"/>
                    <a:pt x="184476" y="145566"/>
                    <a:pt x="183012" y="139958"/>
                  </a:cubicBezTo>
                  <a:cubicBezTo>
                    <a:pt x="182047" y="136243"/>
                    <a:pt x="181345" y="132492"/>
                    <a:pt x="180571" y="128754"/>
                  </a:cubicBezTo>
                  <a:cubicBezTo>
                    <a:pt x="179892" y="125373"/>
                    <a:pt x="179238" y="121991"/>
                    <a:pt x="178428" y="118634"/>
                  </a:cubicBezTo>
                  <a:cubicBezTo>
                    <a:pt x="177202" y="113514"/>
                    <a:pt x="175868" y="108418"/>
                    <a:pt x="173784" y="103453"/>
                  </a:cubicBezTo>
                  <a:cubicBezTo>
                    <a:pt x="172213" y="99667"/>
                    <a:pt x="170141" y="96095"/>
                    <a:pt x="166795" y="92976"/>
                  </a:cubicBezTo>
                  <a:cubicBezTo>
                    <a:pt x="163378" y="89809"/>
                    <a:pt x="159116" y="87999"/>
                    <a:pt x="153722" y="87689"/>
                  </a:cubicBezTo>
                  <a:cubicBezTo>
                    <a:pt x="152623" y="87628"/>
                    <a:pt x="151526" y="87601"/>
                    <a:pt x="150431" y="87601"/>
                  </a:cubicBezTo>
                  <a:cubicBezTo>
                    <a:pt x="147040" y="87601"/>
                    <a:pt x="143661" y="87860"/>
                    <a:pt x="140268" y="88166"/>
                  </a:cubicBezTo>
                  <a:cubicBezTo>
                    <a:pt x="137396" y="88424"/>
                    <a:pt x="134536" y="88724"/>
                    <a:pt x="131654" y="88724"/>
                  </a:cubicBezTo>
                  <a:cubicBezTo>
                    <a:pt x="130426" y="88724"/>
                    <a:pt x="129195" y="88670"/>
                    <a:pt x="127957" y="88535"/>
                  </a:cubicBezTo>
                  <a:cubicBezTo>
                    <a:pt x="123826" y="88094"/>
                    <a:pt x="120564" y="86677"/>
                    <a:pt x="118647" y="83760"/>
                  </a:cubicBezTo>
                  <a:cubicBezTo>
                    <a:pt x="117242" y="81617"/>
                    <a:pt x="116754" y="79343"/>
                    <a:pt x="116634" y="76986"/>
                  </a:cubicBezTo>
                  <a:cubicBezTo>
                    <a:pt x="116456" y="73295"/>
                    <a:pt x="117170" y="69687"/>
                    <a:pt x="117897" y="66056"/>
                  </a:cubicBezTo>
                  <a:cubicBezTo>
                    <a:pt x="118694" y="62198"/>
                    <a:pt x="119730" y="58388"/>
                    <a:pt x="120421" y="54519"/>
                  </a:cubicBezTo>
                  <a:cubicBezTo>
                    <a:pt x="121195" y="50256"/>
                    <a:pt x="121718" y="46018"/>
                    <a:pt x="121254" y="41708"/>
                  </a:cubicBezTo>
                  <a:cubicBezTo>
                    <a:pt x="120814" y="37600"/>
                    <a:pt x="119290" y="33766"/>
                    <a:pt x="116527" y="30218"/>
                  </a:cubicBezTo>
                  <a:cubicBezTo>
                    <a:pt x="114313" y="27361"/>
                    <a:pt x="111265" y="25110"/>
                    <a:pt x="107943" y="23015"/>
                  </a:cubicBezTo>
                  <a:cubicBezTo>
                    <a:pt x="102145" y="19360"/>
                    <a:pt x="95537" y="17074"/>
                    <a:pt x="88071" y="16228"/>
                  </a:cubicBezTo>
                  <a:cubicBezTo>
                    <a:pt x="85789" y="15967"/>
                    <a:pt x="83506" y="15847"/>
                    <a:pt x="81226" y="15847"/>
                  </a:cubicBezTo>
                  <a:cubicBezTo>
                    <a:pt x="77584" y="15847"/>
                    <a:pt x="73948" y="16153"/>
                    <a:pt x="70331" y="16681"/>
                  </a:cubicBezTo>
                  <a:cubicBezTo>
                    <a:pt x="66104" y="17312"/>
                    <a:pt x="62032" y="18347"/>
                    <a:pt x="58032" y="19526"/>
                  </a:cubicBezTo>
                  <a:cubicBezTo>
                    <a:pt x="53936" y="20729"/>
                    <a:pt x="50031" y="22265"/>
                    <a:pt x="45983" y="23551"/>
                  </a:cubicBezTo>
                  <a:cubicBezTo>
                    <a:pt x="42078" y="24777"/>
                    <a:pt x="38113" y="25872"/>
                    <a:pt x="33803" y="26003"/>
                  </a:cubicBezTo>
                  <a:cubicBezTo>
                    <a:pt x="33440" y="26014"/>
                    <a:pt x="33079" y="26020"/>
                    <a:pt x="32721" y="26020"/>
                  </a:cubicBezTo>
                  <a:cubicBezTo>
                    <a:pt x="27703" y="26020"/>
                    <a:pt x="23193" y="24917"/>
                    <a:pt x="19337" y="22372"/>
                  </a:cubicBezTo>
                  <a:cubicBezTo>
                    <a:pt x="14610" y="19264"/>
                    <a:pt x="10681" y="15657"/>
                    <a:pt x="7740" y="11442"/>
                  </a:cubicBezTo>
                  <a:cubicBezTo>
                    <a:pt x="5156" y="7739"/>
                    <a:pt x="2727" y="3989"/>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3"/>
            <p:cNvSpPr/>
            <p:nvPr/>
          </p:nvSpPr>
          <p:spPr>
            <a:xfrm>
              <a:off x="4961" y="1145"/>
              <a:ext cx="6402752" cy="5142314"/>
            </a:xfrm>
            <a:custGeom>
              <a:avLst/>
              <a:gdLst/>
              <a:ahLst/>
              <a:cxnLst/>
              <a:rect l="l" t="t" r="r" b="b"/>
              <a:pathLst>
                <a:path w="200086" h="160735" extrusionOk="0">
                  <a:moveTo>
                    <a:pt x="1" y="0"/>
                  </a:moveTo>
                  <a:cubicBezTo>
                    <a:pt x="1155" y="548"/>
                    <a:pt x="2298" y="1060"/>
                    <a:pt x="3489" y="1500"/>
                  </a:cubicBezTo>
                  <a:cubicBezTo>
                    <a:pt x="9573" y="3822"/>
                    <a:pt x="16038" y="5358"/>
                    <a:pt x="22527" y="6822"/>
                  </a:cubicBezTo>
                  <a:cubicBezTo>
                    <a:pt x="26694" y="7751"/>
                    <a:pt x="30707" y="8906"/>
                    <a:pt x="34160" y="10989"/>
                  </a:cubicBezTo>
                  <a:cubicBezTo>
                    <a:pt x="36779" y="12573"/>
                    <a:pt x="39053" y="14418"/>
                    <a:pt x="41315" y="16300"/>
                  </a:cubicBezTo>
                  <a:cubicBezTo>
                    <a:pt x="43268" y="17907"/>
                    <a:pt x="44970" y="19645"/>
                    <a:pt x="46375" y="21562"/>
                  </a:cubicBezTo>
                  <a:cubicBezTo>
                    <a:pt x="49138" y="25301"/>
                    <a:pt x="49995" y="29361"/>
                    <a:pt x="50293" y="33564"/>
                  </a:cubicBezTo>
                  <a:cubicBezTo>
                    <a:pt x="50423" y="35457"/>
                    <a:pt x="50638" y="37338"/>
                    <a:pt x="51257" y="39183"/>
                  </a:cubicBezTo>
                  <a:cubicBezTo>
                    <a:pt x="52257" y="42089"/>
                    <a:pt x="54436" y="44470"/>
                    <a:pt x="56960" y="46708"/>
                  </a:cubicBezTo>
                  <a:cubicBezTo>
                    <a:pt x="60472" y="49816"/>
                    <a:pt x="64866" y="52006"/>
                    <a:pt x="69676" y="53816"/>
                  </a:cubicBezTo>
                  <a:cubicBezTo>
                    <a:pt x="75046" y="55840"/>
                    <a:pt x="80630" y="57150"/>
                    <a:pt x="86666" y="57269"/>
                  </a:cubicBezTo>
                  <a:cubicBezTo>
                    <a:pt x="88986" y="57313"/>
                    <a:pt x="91302" y="57337"/>
                    <a:pt x="93617" y="57337"/>
                  </a:cubicBezTo>
                  <a:cubicBezTo>
                    <a:pt x="96875" y="57337"/>
                    <a:pt x="100130" y="57290"/>
                    <a:pt x="103394" y="57186"/>
                  </a:cubicBezTo>
                  <a:cubicBezTo>
                    <a:pt x="104153" y="57160"/>
                    <a:pt x="104910" y="57147"/>
                    <a:pt x="105664" y="57147"/>
                  </a:cubicBezTo>
                  <a:cubicBezTo>
                    <a:pt x="110174" y="57147"/>
                    <a:pt x="114598" y="57608"/>
                    <a:pt x="118944" y="58567"/>
                  </a:cubicBezTo>
                  <a:cubicBezTo>
                    <a:pt x="126659" y="60257"/>
                    <a:pt x="133148" y="63436"/>
                    <a:pt x="138256" y="68116"/>
                  </a:cubicBezTo>
                  <a:cubicBezTo>
                    <a:pt x="142959" y="72437"/>
                    <a:pt x="145221" y="77438"/>
                    <a:pt x="145102" y="83034"/>
                  </a:cubicBezTo>
                  <a:cubicBezTo>
                    <a:pt x="145066" y="84796"/>
                    <a:pt x="144709" y="86558"/>
                    <a:pt x="144209" y="88285"/>
                  </a:cubicBezTo>
                  <a:cubicBezTo>
                    <a:pt x="142923" y="92559"/>
                    <a:pt x="141185" y="96738"/>
                    <a:pt x="139601" y="100953"/>
                  </a:cubicBezTo>
                  <a:cubicBezTo>
                    <a:pt x="138446" y="104037"/>
                    <a:pt x="137363" y="107132"/>
                    <a:pt x="137101" y="110347"/>
                  </a:cubicBezTo>
                  <a:cubicBezTo>
                    <a:pt x="136887" y="113109"/>
                    <a:pt x="137565" y="115669"/>
                    <a:pt x="139685" y="118003"/>
                  </a:cubicBezTo>
                  <a:cubicBezTo>
                    <a:pt x="142399" y="121015"/>
                    <a:pt x="146078" y="123051"/>
                    <a:pt x="150412" y="124527"/>
                  </a:cubicBezTo>
                  <a:cubicBezTo>
                    <a:pt x="158806" y="127385"/>
                    <a:pt x="167629" y="129171"/>
                    <a:pt x="176594" y="130683"/>
                  </a:cubicBezTo>
                  <a:cubicBezTo>
                    <a:pt x="180166" y="131302"/>
                    <a:pt x="183714" y="131969"/>
                    <a:pt x="187131" y="133040"/>
                  </a:cubicBezTo>
                  <a:cubicBezTo>
                    <a:pt x="192108" y="134600"/>
                    <a:pt x="195477" y="137291"/>
                    <a:pt x="197097" y="141208"/>
                  </a:cubicBezTo>
                  <a:cubicBezTo>
                    <a:pt x="197882" y="143125"/>
                    <a:pt x="198347" y="145089"/>
                    <a:pt x="198656" y="147066"/>
                  </a:cubicBezTo>
                  <a:cubicBezTo>
                    <a:pt x="199121" y="150007"/>
                    <a:pt x="199216" y="152935"/>
                    <a:pt x="198644" y="155864"/>
                  </a:cubicBezTo>
                  <a:cubicBezTo>
                    <a:pt x="198335" y="157507"/>
                    <a:pt x="197811" y="159115"/>
                    <a:pt x="197323" y="160734"/>
                  </a:cubicBezTo>
                  <a:lnTo>
                    <a:pt x="198359" y="160734"/>
                  </a:lnTo>
                  <a:cubicBezTo>
                    <a:pt x="198382" y="160675"/>
                    <a:pt x="198406" y="160615"/>
                    <a:pt x="198418" y="160544"/>
                  </a:cubicBezTo>
                  <a:cubicBezTo>
                    <a:pt x="199394" y="157531"/>
                    <a:pt x="200085" y="154507"/>
                    <a:pt x="200026" y="151400"/>
                  </a:cubicBezTo>
                  <a:cubicBezTo>
                    <a:pt x="199930" y="148625"/>
                    <a:pt x="199537" y="145899"/>
                    <a:pt x="198811" y="143208"/>
                  </a:cubicBezTo>
                  <a:cubicBezTo>
                    <a:pt x="198168" y="140851"/>
                    <a:pt x="197108" y="138648"/>
                    <a:pt x="195192" y="136695"/>
                  </a:cubicBezTo>
                  <a:cubicBezTo>
                    <a:pt x="192882" y="134350"/>
                    <a:pt x="189750" y="132909"/>
                    <a:pt x="186190" y="131921"/>
                  </a:cubicBezTo>
                  <a:cubicBezTo>
                    <a:pt x="181749" y="130683"/>
                    <a:pt x="177118" y="129968"/>
                    <a:pt x="172522" y="129171"/>
                  </a:cubicBezTo>
                  <a:cubicBezTo>
                    <a:pt x="165319" y="127920"/>
                    <a:pt x="158294" y="126254"/>
                    <a:pt x="151496" y="124051"/>
                  </a:cubicBezTo>
                  <a:cubicBezTo>
                    <a:pt x="147602" y="122789"/>
                    <a:pt x="144102" y="121098"/>
                    <a:pt x="141423" y="118538"/>
                  </a:cubicBezTo>
                  <a:cubicBezTo>
                    <a:pt x="139101" y="116336"/>
                    <a:pt x="137875" y="113871"/>
                    <a:pt x="138018" y="111026"/>
                  </a:cubicBezTo>
                  <a:cubicBezTo>
                    <a:pt x="138149" y="108168"/>
                    <a:pt x="138970" y="105418"/>
                    <a:pt x="139958" y="102679"/>
                  </a:cubicBezTo>
                  <a:cubicBezTo>
                    <a:pt x="141387" y="98762"/>
                    <a:pt x="142971" y="94881"/>
                    <a:pt x="144364" y="90952"/>
                  </a:cubicBezTo>
                  <a:cubicBezTo>
                    <a:pt x="145495" y="87737"/>
                    <a:pt x="146233" y="84487"/>
                    <a:pt x="146019" y="81141"/>
                  </a:cubicBezTo>
                  <a:cubicBezTo>
                    <a:pt x="145638" y="75235"/>
                    <a:pt x="142506" y="70187"/>
                    <a:pt x="137149" y="65996"/>
                  </a:cubicBezTo>
                  <a:cubicBezTo>
                    <a:pt x="130422" y="60722"/>
                    <a:pt x="122123" y="57698"/>
                    <a:pt x="112503" y="56709"/>
                  </a:cubicBezTo>
                  <a:cubicBezTo>
                    <a:pt x="110222" y="56466"/>
                    <a:pt x="107942" y="56388"/>
                    <a:pt x="105662" y="56388"/>
                  </a:cubicBezTo>
                  <a:cubicBezTo>
                    <a:pt x="104370" y="56388"/>
                    <a:pt x="103079" y="56413"/>
                    <a:pt x="101787" y="56447"/>
                  </a:cubicBezTo>
                  <a:cubicBezTo>
                    <a:pt x="98934" y="56532"/>
                    <a:pt x="96081" y="56591"/>
                    <a:pt x="93226" y="56591"/>
                  </a:cubicBezTo>
                  <a:cubicBezTo>
                    <a:pt x="91255" y="56591"/>
                    <a:pt x="89283" y="56563"/>
                    <a:pt x="87309" y="56495"/>
                  </a:cubicBezTo>
                  <a:cubicBezTo>
                    <a:pt x="84654" y="56412"/>
                    <a:pt x="82023" y="56257"/>
                    <a:pt x="79439" y="55793"/>
                  </a:cubicBezTo>
                  <a:cubicBezTo>
                    <a:pt x="76046" y="55197"/>
                    <a:pt x="72902" y="54114"/>
                    <a:pt x="69795" y="52983"/>
                  </a:cubicBezTo>
                  <a:cubicBezTo>
                    <a:pt x="64509" y="51066"/>
                    <a:pt x="59913" y="48470"/>
                    <a:pt x="56341" y="44922"/>
                  </a:cubicBezTo>
                  <a:cubicBezTo>
                    <a:pt x="54222" y="42815"/>
                    <a:pt x="52531" y="40553"/>
                    <a:pt x="51900" y="37909"/>
                  </a:cubicBezTo>
                  <a:cubicBezTo>
                    <a:pt x="51400" y="35790"/>
                    <a:pt x="51305" y="33647"/>
                    <a:pt x="51078" y="31504"/>
                  </a:cubicBezTo>
                  <a:cubicBezTo>
                    <a:pt x="50662" y="27277"/>
                    <a:pt x="49161" y="23312"/>
                    <a:pt x="46113" y="19705"/>
                  </a:cubicBezTo>
                  <a:cubicBezTo>
                    <a:pt x="43911" y="17097"/>
                    <a:pt x="41065" y="14930"/>
                    <a:pt x="38243" y="12728"/>
                  </a:cubicBezTo>
                  <a:cubicBezTo>
                    <a:pt x="34612" y="9882"/>
                    <a:pt x="30326" y="7846"/>
                    <a:pt x="25325" y="6667"/>
                  </a:cubicBezTo>
                  <a:cubicBezTo>
                    <a:pt x="22087" y="5905"/>
                    <a:pt x="18836" y="5227"/>
                    <a:pt x="15633" y="4381"/>
                  </a:cubicBezTo>
                  <a:cubicBezTo>
                    <a:pt x="11109" y="3191"/>
                    <a:pt x="6585" y="2012"/>
                    <a:pt x="2406" y="191"/>
                  </a:cubicBezTo>
                  <a:cubicBezTo>
                    <a:pt x="2251" y="131"/>
                    <a:pt x="2108" y="60"/>
                    <a:pt x="1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3"/>
            <p:cNvSpPr/>
            <p:nvPr/>
          </p:nvSpPr>
          <p:spPr>
            <a:xfrm>
              <a:off x="2385057" y="1145"/>
              <a:ext cx="5265856" cy="5140395"/>
            </a:xfrm>
            <a:custGeom>
              <a:avLst/>
              <a:gdLst/>
              <a:ahLst/>
              <a:cxnLst/>
              <a:rect l="l" t="t" r="r" b="b"/>
              <a:pathLst>
                <a:path w="164558" h="160675" extrusionOk="0">
                  <a:moveTo>
                    <a:pt x="1" y="0"/>
                  </a:moveTo>
                  <a:cubicBezTo>
                    <a:pt x="2049" y="5346"/>
                    <a:pt x="4085" y="10668"/>
                    <a:pt x="6204" y="16002"/>
                  </a:cubicBezTo>
                  <a:cubicBezTo>
                    <a:pt x="7752" y="19895"/>
                    <a:pt x="9550" y="23705"/>
                    <a:pt x="12217" y="27277"/>
                  </a:cubicBezTo>
                  <a:cubicBezTo>
                    <a:pt x="16443" y="32968"/>
                    <a:pt x="22444" y="37088"/>
                    <a:pt x="30445" y="39576"/>
                  </a:cubicBezTo>
                  <a:cubicBezTo>
                    <a:pt x="33686" y="40581"/>
                    <a:pt x="36898" y="41101"/>
                    <a:pt x="40096" y="41101"/>
                  </a:cubicBezTo>
                  <a:cubicBezTo>
                    <a:pt x="43454" y="41101"/>
                    <a:pt x="46796" y="40527"/>
                    <a:pt x="50138" y="39338"/>
                  </a:cubicBezTo>
                  <a:cubicBezTo>
                    <a:pt x="53877" y="37993"/>
                    <a:pt x="57639" y="36719"/>
                    <a:pt x="61389" y="35385"/>
                  </a:cubicBezTo>
                  <a:cubicBezTo>
                    <a:pt x="65710" y="33860"/>
                    <a:pt x="70133" y="32911"/>
                    <a:pt x="74711" y="32911"/>
                  </a:cubicBezTo>
                  <a:cubicBezTo>
                    <a:pt x="76781" y="32911"/>
                    <a:pt x="78884" y="33105"/>
                    <a:pt x="81023" y="33528"/>
                  </a:cubicBezTo>
                  <a:cubicBezTo>
                    <a:pt x="90738" y="35445"/>
                    <a:pt x="97370" y="40017"/>
                    <a:pt x="100930" y="47089"/>
                  </a:cubicBezTo>
                  <a:cubicBezTo>
                    <a:pt x="102954" y="51102"/>
                    <a:pt x="103419" y="55352"/>
                    <a:pt x="103490" y="59603"/>
                  </a:cubicBezTo>
                  <a:cubicBezTo>
                    <a:pt x="103550" y="63424"/>
                    <a:pt x="102728" y="67175"/>
                    <a:pt x="101740" y="70913"/>
                  </a:cubicBezTo>
                  <a:cubicBezTo>
                    <a:pt x="100680" y="74902"/>
                    <a:pt x="99513" y="78879"/>
                    <a:pt x="99073" y="82939"/>
                  </a:cubicBezTo>
                  <a:cubicBezTo>
                    <a:pt x="98739" y="85832"/>
                    <a:pt x="99025" y="88666"/>
                    <a:pt x="100347" y="91404"/>
                  </a:cubicBezTo>
                  <a:cubicBezTo>
                    <a:pt x="103466" y="97869"/>
                    <a:pt x="109181" y="102584"/>
                    <a:pt x="117277" y="105656"/>
                  </a:cubicBezTo>
                  <a:cubicBezTo>
                    <a:pt x="120362" y="106824"/>
                    <a:pt x="123595" y="107602"/>
                    <a:pt x="127051" y="107602"/>
                  </a:cubicBezTo>
                  <a:cubicBezTo>
                    <a:pt x="127504" y="107602"/>
                    <a:pt x="127961" y="107588"/>
                    <a:pt x="128422" y="107561"/>
                  </a:cubicBezTo>
                  <a:cubicBezTo>
                    <a:pt x="130862" y="107418"/>
                    <a:pt x="133208" y="106942"/>
                    <a:pt x="135625" y="106668"/>
                  </a:cubicBezTo>
                  <a:cubicBezTo>
                    <a:pt x="137059" y="106490"/>
                    <a:pt x="138499" y="106318"/>
                    <a:pt x="139942" y="106318"/>
                  </a:cubicBezTo>
                  <a:cubicBezTo>
                    <a:pt x="140823" y="106318"/>
                    <a:pt x="141706" y="106382"/>
                    <a:pt x="142590" y="106549"/>
                  </a:cubicBezTo>
                  <a:cubicBezTo>
                    <a:pt x="145495" y="107096"/>
                    <a:pt x="147841" y="108335"/>
                    <a:pt x="149960" y="109894"/>
                  </a:cubicBezTo>
                  <a:cubicBezTo>
                    <a:pt x="152734" y="111942"/>
                    <a:pt x="154794" y="114383"/>
                    <a:pt x="156485" y="117002"/>
                  </a:cubicBezTo>
                  <a:cubicBezTo>
                    <a:pt x="158294" y="119777"/>
                    <a:pt x="160092" y="122563"/>
                    <a:pt x="161164" y="125551"/>
                  </a:cubicBezTo>
                  <a:cubicBezTo>
                    <a:pt x="162795" y="130123"/>
                    <a:pt x="163200" y="134790"/>
                    <a:pt x="163355" y="139481"/>
                  </a:cubicBezTo>
                  <a:cubicBezTo>
                    <a:pt x="163438" y="142101"/>
                    <a:pt x="163378" y="144720"/>
                    <a:pt x="163295" y="147351"/>
                  </a:cubicBezTo>
                  <a:cubicBezTo>
                    <a:pt x="163176" y="151257"/>
                    <a:pt x="163081" y="155150"/>
                    <a:pt x="163378" y="159031"/>
                  </a:cubicBezTo>
                  <a:cubicBezTo>
                    <a:pt x="163426" y="159591"/>
                    <a:pt x="163438" y="160127"/>
                    <a:pt x="163497" y="160675"/>
                  </a:cubicBezTo>
                  <a:lnTo>
                    <a:pt x="164510" y="160675"/>
                  </a:lnTo>
                  <a:cubicBezTo>
                    <a:pt x="164271" y="158650"/>
                    <a:pt x="164212" y="156614"/>
                    <a:pt x="164152" y="154567"/>
                  </a:cubicBezTo>
                  <a:cubicBezTo>
                    <a:pt x="164093" y="152173"/>
                    <a:pt x="164283" y="149780"/>
                    <a:pt x="164331" y="147375"/>
                  </a:cubicBezTo>
                  <a:cubicBezTo>
                    <a:pt x="164462" y="141398"/>
                    <a:pt x="164557" y="135433"/>
                    <a:pt x="163295" y="129516"/>
                  </a:cubicBezTo>
                  <a:cubicBezTo>
                    <a:pt x="162914" y="127766"/>
                    <a:pt x="162474" y="126027"/>
                    <a:pt x="161759" y="124349"/>
                  </a:cubicBezTo>
                  <a:cubicBezTo>
                    <a:pt x="160438" y="121217"/>
                    <a:pt x="158556" y="118288"/>
                    <a:pt x="156509" y="115407"/>
                  </a:cubicBezTo>
                  <a:cubicBezTo>
                    <a:pt x="154151" y="112085"/>
                    <a:pt x="151186" y="109121"/>
                    <a:pt x="146864" y="107096"/>
                  </a:cubicBezTo>
                  <a:cubicBezTo>
                    <a:pt x="144698" y="106075"/>
                    <a:pt x="142380" y="105572"/>
                    <a:pt x="139879" y="105572"/>
                  </a:cubicBezTo>
                  <a:cubicBezTo>
                    <a:pt x="139493" y="105572"/>
                    <a:pt x="139103" y="105584"/>
                    <a:pt x="138709" y="105608"/>
                  </a:cubicBezTo>
                  <a:cubicBezTo>
                    <a:pt x="135732" y="105787"/>
                    <a:pt x="132851" y="106334"/>
                    <a:pt x="129910" y="106668"/>
                  </a:cubicBezTo>
                  <a:cubicBezTo>
                    <a:pt x="128967" y="106773"/>
                    <a:pt x="128031" y="106826"/>
                    <a:pt x="127101" y="106826"/>
                  </a:cubicBezTo>
                  <a:cubicBezTo>
                    <a:pt x="125494" y="106826"/>
                    <a:pt x="123906" y="106666"/>
                    <a:pt x="122338" y="106334"/>
                  </a:cubicBezTo>
                  <a:cubicBezTo>
                    <a:pt x="117599" y="105322"/>
                    <a:pt x="113586" y="103358"/>
                    <a:pt x="109896" y="100965"/>
                  </a:cubicBezTo>
                  <a:cubicBezTo>
                    <a:pt x="106455" y="98750"/>
                    <a:pt x="104133" y="95905"/>
                    <a:pt x="102192" y="92833"/>
                  </a:cubicBezTo>
                  <a:cubicBezTo>
                    <a:pt x="100204" y="89678"/>
                    <a:pt x="99632" y="86344"/>
                    <a:pt x="100025" y="82915"/>
                  </a:cubicBezTo>
                  <a:cubicBezTo>
                    <a:pt x="100287" y="80546"/>
                    <a:pt x="100823" y="78212"/>
                    <a:pt x="101418" y="75890"/>
                  </a:cubicBezTo>
                  <a:cubicBezTo>
                    <a:pt x="102228" y="72759"/>
                    <a:pt x="103145" y="69663"/>
                    <a:pt x="103788" y="66508"/>
                  </a:cubicBezTo>
                  <a:cubicBezTo>
                    <a:pt x="104085" y="65079"/>
                    <a:pt x="104335" y="63639"/>
                    <a:pt x="104419" y="62198"/>
                  </a:cubicBezTo>
                  <a:cubicBezTo>
                    <a:pt x="104609" y="58817"/>
                    <a:pt x="104431" y="55435"/>
                    <a:pt x="103657" y="52090"/>
                  </a:cubicBezTo>
                  <a:cubicBezTo>
                    <a:pt x="103061" y="49482"/>
                    <a:pt x="102287" y="46911"/>
                    <a:pt x="100644" y="44553"/>
                  </a:cubicBezTo>
                  <a:cubicBezTo>
                    <a:pt x="96156" y="38100"/>
                    <a:pt x="89298" y="33945"/>
                    <a:pt x="79677" y="32516"/>
                  </a:cubicBezTo>
                  <a:cubicBezTo>
                    <a:pt x="78016" y="32267"/>
                    <a:pt x="76375" y="32151"/>
                    <a:pt x="74749" y="32151"/>
                  </a:cubicBezTo>
                  <a:cubicBezTo>
                    <a:pt x="71320" y="32151"/>
                    <a:pt x="67964" y="32667"/>
                    <a:pt x="64652" y="33540"/>
                  </a:cubicBezTo>
                  <a:cubicBezTo>
                    <a:pt x="60937" y="34528"/>
                    <a:pt x="57484" y="35945"/>
                    <a:pt x="53912" y="37171"/>
                  </a:cubicBezTo>
                  <a:cubicBezTo>
                    <a:pt x="50972" y="38183"/>
                    <a:pt x="48078" y="39314"/>
                    <a:pt x="44911" y="39910"/>
                  </a:cubicBezTo>
                  <a:cubicBezTo>
                    <a:pt x="43257" y="40228"/>
                    <a:pt x="41607" y="40404"/>
                    <a:pt x="39947" y="40404"/>
                  </a:cubicBezTo>
                  <a:cubicBezTo>
                    <a:pt x="38692" y="40404"/>
                    <a:pt x="37432" y="40304"/>
                    <a:pt x="36160" y="40088"/>
                  </a:cubicBezTo>
                  <a:cubicBezTo>
                    <a:pt x="33517" y="39648"/>
                    <a:pt x="30957" y="38981"/>
                    <a:pt x="28516" y="38088"/>
                  </a:cubicBezTo>
                  <a:cubicBezTo>
                    <a:pt x="24135" y="36493"/>
                    <a:pt x="20337" y="34314"/>
                    <a:pt x="17241" y="31492"/>
                  </a:cubicBezTo>
                  <a:cubicBezTo>
                    <a:pt x="12812" y="27456"/>
                    <a:pt x="10085" y="22753"/>
                    <a:pt x="8002" y="17812"/>
                  </a:cubicBezTo>
                  <a:cubicBezTo>
                    <a:pt x="6859" y="15109"/>
                    <a:pt x="5859" y="12371"/>
                    <a:pt x="4823" y="9644"/>
                  </a:cubicBezTo>
                  <a:cubicBezTo>
                    <a:pt x="3597" y="6429"/>
                    <a:pt x="2323" y="3215"/>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3"/>
            <p:cNvSpPr/>
            <p:nvPr/>
          </p:nvSpPr>
          <p:spPr>
            <a:xfrm>
              <a:off x="3574177" y="2264"/>
              <a:ext cx="5569088" cy="4917951"/>
            </a:xfrm>
            <a:custGeom>
              <a:avLst/>
              <a:gdLst/>
              <a:ahLst/>
              <a:cxnLst/>
              <a:rect l="l" t="t" r="r" b="b"/>
              <a:pathLst>
                <a:path w="174034" h="153722" extrusionOk="0">
                  <a:moveTo>
                    <a:pt x="0" y="1"/>
                  </a:moveTo>
                  <a:cubicBezTo>
                    <a:pt x="1274" y="1572"/>
                    <a:pt x="2703" y="3120"/>
                    <a:pt x="4477" y="4489"/>
                  </a:cubicBezTo>
                  <a:cubicBezTo>
                    <a:pt x="9049" y="8014"/>
                    <a:pt x="14562" y="10216"/>
                    <a:pt x="20955" y="11169"/>
                  </a:cubicBezTo>
                  <a:cubicBezTo>
                    <a:pt x="24229" y="11657"/>
                    <a:pt x="27563" y="11693"/>
                    <a:pt x="30885" y="11776"/>
                  </a:cubicBezTo>
                  <a:cubicBezTo>
                    <a:pt x="35910" y="11919"/>
                    <a:pt x="40946" y="12002"/>
                    <a:pt x="45982" y="12121"/>
                  </a:cubicBezTo>
                  <a:cubicBezTo>
                    <a:pt x="47070" y="12144"/>
                    <a:pt x="48155" y="12155"/>
                    <a:pt x="49240" y="12155"/>
                  </a:cubicBezTo>
                  <a:cubicBezTo>
                    <a:pt x="53759" y="12155"/>
                    <a:pt x="58255" y="11964"/>
                    <a:pt x="62758" y="11657"/>
                  </a:cubicBezTo>
                  <a:cubicBezTo>
                    <a:pt x="64914" y="11522"/>
                    <a:pt x="67070" y="11450"/>
                    <a:pt x="69226" y="11450"/>
                  </a:cubicBezTo>
                  <a:cubicBezTo>
                    <a:pt x="70678" y="11450"/>
                    <a:pt x="72129" y="11483"/>
                    <a:pt x="73581" y="11550"/>
                  </a:cubicBezTo>
                  <a:cubicBezTo>
                    <a:pt x="78058" y="11752"/>
                    <a:pt x="82522" y="12228"/>
                    <a:pt x="86916" y="13002"/>
                  </a:cubicBezTo>
                  <a:cubicBezTo>
                    <a:pt x="90035" y="13550"/>
                    <a:pt x="93095" y="14264"/>
                    <a:pt x="95834" y="15610"/>
                  </a:cubicBezTo>
                  <a:cubicBezTo>
                    <a:pt x="98370" y="16860"/>
                    <a:pt x="100549" y="18432"/>
                    <a:pt x="102680" y="20039"/>
                  </a:cubicBezTo>
                  <a:cubicBezTo>
                    <a:pt x="108776" y="24623"/>
                    <a:pt x="111228" y="30266"/>
                    <a:pt x="110871" y="36648"/>
                  </a:cubicBezTo>
                  <a:cubicBezTo>
                    <a:pt x="110693" y="40006"/>
                    <a:pt x="109669" y="43256"/>
                    <a:pt x="108550" y="46506"/>
                  </a:cubicBezTo>
                  <a:cubicBezTo>
                    <a:pt x="107919" y="48376"/>
                    <a:pt x="107287" y="50269"/>
                    <a:pt x="106740" y="52174"/>
                  </a:cubicBezTo>
                  <a:cubicBezTo>
                    <a:pt x="105954" y="54900"/>
                    <a:pt x="105394" y="57639"/>
                    <a:pt x="105252" y="60425"/>
                  </a:cubicBezTo>
                  <a:cubicBezTo>
                    <a:pt x="105144" y="62425"/>
                    <a:pt x="105335" y="64425"/>
                    <a:pt x="106014" y="66378"/>
                  </a:cubicBezTo>
                  <a:cubicBezTo>
                    <a:pt x="106990" y="69271"/>
                    <a:pt x="109204" y="71593"/>
                    <a:pt x="111967" y="73676"/>
                  </a:cubicBezTo>
                  <a:cubicBezTo>
                    <a:pt x="115161" y="76096"/>
                    <a:pt x="118870" y="77438"/>
                    <a:pt x="123286" y="77438"/>
                  </a:cubicBezTo>
                  <a:cubicBezTo>
                    <a:pt x="123759" y="77438"/>
                    <a:pt x="124241" y="77422"/>
                    <a:pt x="124730" y="77391"/>
                  </a:cubicBezTo>
                  <a:cubicBezTo>
                    <a:pt x="126647" y="77272"/>
                    <a:pt x="128540" y="77034"/>
                    <a:pt x="130445" y="76867"/>
                  </a:cubicBezTo>
                  <a:cubicBezTo>
                    <a:pt x="131354" y="76785"/>
                    <a:pt x="132264" y="76738"/>
                    <a:pt x="133169" y="76738"/>
                  </a:cubicBezTo>
                  <a:cubicBezTo>
                    <a:pt x="134622" y="76738"/>
                    <a:pt x="136066" y="76860"/>
                    <a:pt x="137482" y="77153"/>
                  </a:cubicBezTo>
                  <a:cubicBezTo>
                    <a:pt x="141447" y="77951"/>
                    <a:pt x="144887" y="79487"/>
                    <a:pt x="147840" y="81618"/>
                  </a:cubicBezTo>
                  <a:cubicBezTo>
                    <a:pt x="151984" y="84594"/>
                    <a:pt x="154591" y="88297"/>
                    <a:pt x="156508" y="92310"/>
                  </a:cubicBezTo>
                  <a:cubicBezTo>
                    <a:pt x="157984" y="95393"/>
                    <a:pt x="158842" y="98596"/>
                    <a:pt x="159675" y="101811"/>
                  </a:cubicBezTo>
                  <a:cubicBezTo>
                    <a:pt x="160627" y="105549"/>
                    <a:pt x="160985" y="109312"/>
                    <a:pt x="161270" y="113110"/>
                  </a:cubicBezTo>
                  <a:cubicBezTo>
                    <a:pt x="161461" y="115801"/>
                    <a:pt x="161651" y="118480"/>
                    <a:pt x="161890" y="121170"/>
                  </a:cubicBezTo>
                  <a:cubicBezTo>
                    <a:pt x="162163" y="124183"/>
                    <a:pt x="162485" y="127171"/>
                    <a:pt x="162949" y="130160"/>
                  </a:cubicBezTo>
                  <a:cubicBezTo>
                    <a:pt x="163437" y="133291"/>
                    <a:pt x="163973" y="136410"/>
                    <a:pt x="164818" y="139494"/>
                  </a:cubicBezTo>
                  <a:cubicBezTo>
                    <a:pt x="165973" y="143614"/>
                    <a:pt x="167795" y="147519"/>
                    <a:pt x="171176" y="150936"/>
                  </a:cubicBezTo>
                  <a:cubicBezTo>
                    <a:pt x="172105" y="151877"/>
                    <a:pt x="173010" y="152841"/>
                    <a:pt x="174034" y="153722"/>
                  </a:cubicBezTo>
                  <a:lnTo>
                    <a:pt x="174034" y="152519"/>
                  </a:lnTo>
                  <a:cubicBezTo>
                    <a:pt x="171772" y="150353"/>
                    <a:pt x="169712" y="148126"/>
                    <a:pt x="168319" y="145566"/>
                  </a:cubicBezTo>
                  <a:cubicBezTo>
                    <a:pt x="166569" y="142304"/>
                    <a:pt x="165616" y="138887"/>
                    <a:pt x="164902" y="135410"/>
                  </a:cubicBezTo>
                  <a:cubicBezTo>
                    <a:pt x="163830" y="130171"/>
                    <a:pt x="163199" y="124909"/>
                    <a:pt x="162759" y="119623"/>
                  </a:cubicBezTo>
                  <a:cubicBezTo>
                    <a:pt x="162437" y="115920"/>
                    <a:pt x="162187" y="112193"/>
                    <a:pt x="161878" y="108490"/>
                  </a:cubicBezTo>
                  <a:cubicBezTo>
                    <a:pt x="161592" y="105168"/>
                    <a:pt x="160758" y="101930"/>
                    <a:pt x="159901" y="98680"/>
                  </a:cubicBezTo>
                  <a:cubicBezTo>
                    <a:pt x="158925" y="95072"/>
                    <a:pt x="157496" y="91560"/>
                    <a:pt x="155341" y="88250"/>
                  </a:cubicBezTo>
                  <a:cubicBezTo>
                    <a:pt x="152841" y="84416"/>
                    <a:pt x="149495" y="81106"/>
                    <a:pt x="144661" y="78760"/>
                  </a:cubicBezTo>
                  <a:cubicBezTo>
                    <a:pt x="141589" y="77272"/>
                    <a:pt x="138291" y="76224"/>
                    <a:pt x="134600" y="76046"/>
                  </a:cubicBezTo>
                  <a:cubicBezTo>
                    <a:pt x="134161" y="76025"/>
                    <a:pt x="133723" y="76015"/>
                    <a:pt x="133286" y="76015"/>
                  </a:cubicBezTo>
                  <a:cubicBezTo>
                    <a:pt x="131238" y="76015"/>
                    <a:pt x="129214" y="76225"/>
                    <a:pt x="127183" y="76451"/>
                  </a:cubicBezTo>
                  <a:cubicBezTo>
                    <a:pt x="125926" y="76589"/>
                    <a:pt x="124661" y="76678"/>
                    <a:pt x="123395" y="76678"/>
                  </a:cubicBezTo>
                  <a:cubicBezTo>
                    <a:pt x="122586" y="76678"/>
                    <a:pt x="121776" y="76641"/>
                    <a:pt x="120968" y="76558"/>
                  </a:cubicBezTo>
                  <a:cubicBezTo>
                    <a:pt x="117991" y="76212"/>
                    <a:pt x="115539" y="75129"/>
                    <a:pt x="113336" y="73617"/>
                  </a:cubicBezTo>
                  <a:cubicBezTo>
                    <a:pt x="108895" y="70617"/>
                    <a:pt x="106395" y="66914"/>
                    <a:pt x="106228" y="62366"/>
                  </a:cubicBezTo>
                  <a:cubicBezTo>
                    <a:pt x="106097" y="58937"/>
                    <a:pt x="106799" y="55555"/>
                    <a:pt x="107776" y="52210"/>
                  </a:cubicBezTo>
                  <a:cubicBezTo>
                    <a:pt x="108609" y="49376"/>
                    <a:pt x="109645" y="46578"/>
                    <a:pt x="110490" y="43756"/>
                  </a:cubicBezTo>
                  <a:cubicBezTo>
                    <a:pt x="111467" y="40494"/>
                    <a:pt x="112121" y="37220"/>
                    <a:pt x="111859" y="33850"/>
                  </a:cubicBezTo>
                  <a:cubicBezTo>
                    <a:pt x="111562" y="30207"/>
                    <a:pt x="110181" y="26814"/>
                    <a:pt x="107764" y="23658"/>
                  </a:cubicBezTo>
                  <a:cubicBezTo>
                    <a:pt x="106133" y="21515"/>
                    <a:pt x="103787" y="19825"/>
                    <a:pt x="101501" y="18110"/>
                  </a:cubicBezTo>
                  <a:cubicBezTo>
                    <a:pt x="97774" y="15324"/>
                    <a:pt x="93429" y="13407"/>
                    <a:pt x="88309" y="12478"/>
                  </a:cubicBezTo>
                  <a:cubicBezTo>
                    <a:pt x="84547" y="11812"/>
                    <a:pt x="80737" y="11371"/>
                    <a:pt x="76903" y="11038"/>
                  </a:cubicBezTo>
                  <a:cubicBezTo>
                    <a:pt x="74421" y="10819"/>
                    <a:pt x="71939" y="10725"/>
                    <a:pt x="69459" y="10725"/>
                  </a:cubicBezTo>
                  <a:cubicBezTo>
                    <a:pt x="67358" y="10725"/>
                    <a:pt x="65259" y="10792"/>
                    <a:pt x="63163" y="10907"/>
                  </a:cubicBezTo>
                  <a:cubicBezTo>
                    <a:pt x="59222" y="11133"/>
                    <a:pt x="55269" y="11371"/>
                    <a:pt x="51316" y="11407"/>
                  </a:cubicBezTo>
                  <a:cubicBezTo>
                    <a:pt x="50698" y="11413"/>
                    <a:pt x="50079" y="11416"/>
                    <a:pt x="49461" y="11416"/>
                  </a:cubicBezTo>
                  <a:cubicBezTo>
                    <a:pt x="45507" y="11416"/>
                    <a:pt x="41557" y="11296"/>
                    <a:pt x="37624" y="11193"/>
                  </a:cubicBezTo>
                  <a:cubicBezTo>
                    <a:pt x="33695" y="11097"/>
                    <a:pt x="29766" y="11074"/>
                    <a:pt x="25837" y="10895"/>
                  </a:cubicBezTo>
                  <a:cubicBezTo>
                    <a:pt x="20539" y="10657"/>
                    <a:pt x="15609" y="9550"/>
                    <a:pt x="11025" y="7478"/>
                  </a:cubicBezTo>
                  <a:cubicBezTo>
                    <a:pt x="6846" y="5609"/>
                    <a:pt x="3739" y="300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3"/>
            <p:cNvSpPr/>
            <p:nvPr/>
          </p:nvSpPr>
          <p:spPr>
            <a:xfrm>
              <a:off x="385" y="469259"/>
              <a:ext cx="6141760" cy="4672665"/>
            </a:xfrm>
            <a:custGeom>
              <a:avLst/>
              <a:gdLst/>
              <a:ahLst/>
              <a:cxnLst/>
              <a:rect l="l" t="t" r="r" b="b"/>
              <a:pathLst>
                <a:path w="191930" h="146055" extrusionOk="0">
                  <a:moveTo>
                    <a:pt x="1" y="1"/>
                  </a:moveTo>
                  <a:lnTo>
                    <a:pt x="1" y="882"/>
                  </a:lnTo>
                  <a:lnTo>
                    <a:pt x="24" y="882"/>
                  </a:lnTo>
                  <a:cubicBezTo>
                    <a:pt x="2977" y="1930"/>
                    <a:pt x="6037" y="2811"/>
                    <a:pt x="8978" y="3930"/>
                  </a:cubicBezTo>
                  <a:cubicBezTo>
                    <a:pt x="12466" y="5251"/>
                    <a:pt x="15622" y="6847"/>
                    <a:pt x="17705" y="9454"/>
                  </a:cubicBezTo>
                  <a:cubicBezTo>
                    <a:pt x="19336" y="11478"/>
                    <a:pt x="20706" y="13538"/>
                    <a:pt x="21265" y="15907"/>
                  </a:cubicBezTo>
                  <a:cubicBezTo>
                    <a:pt x="21920" y="18646"/>
                    <a:pt x="22384" y="21396"/>
                    <a:pt x="23063" y="24123"/>
                  </a:cubicBezTo>
                  <a:cubicBezTo>
                    <a:pt x="23742" y="26849"/>
                    <a:pt x="24456" y="29576"/>
                    <a:pt x="25897" y="32148"/>
                  </a:cubicBezTo>
                  <a:cubicBezTo>
                    <a:pt x="29219" y="38065"/>
                    <a:pt x="33219" y="43709"/>
                    <a:pt x="38410" y="48816"/>
                  </a:cubicBezTo>
                  <a:cubicBezTo>
                    <a:pt x="41684" y="52031"/>
                    <a:pt x="45697" y="54496"/>
                    <a:pt x="50840" y="55889"/>
                  </a:cubicBezTo>
                  <a:cubicBezTo>
                    <a:pt x="56698" y="57472"/>
                    <a:pt x="62723" y="58341"/>
                    <a:pt x="68926" y="58687"/>
                  </a:cubicBezTo>
                  <a:cubicBezTo>
                    <a:pt x="73045" y="58901"/>
                    <a:pt x="77153" y="58937"/>
                    <a:pt x="81273" y="58937"/>
                  </a:cubicBezTo>
                  <a:cubicBezTo>
                    <a:pt x="85964" y="58937"/>
                    <a:pt x="90655" y="59008"/>
                    <a:pt x="95274" y="59639"/>
                  </a:cubicBezTo>
                  <a:cubicBezTo>
                    <a:pt x="99596" y="60234"/>
                    <a:pt x="103811" y="61103"/>
                    <a:pt x="107716" y="62639"/>
                  </a:cubicBezTo>
                  <a:cubicBezTo>
                    <a:pt x="113658" y="64949"/>
                    <a:pt x="116968" y="68747"/>
                    <a:pt x="118230" y="73605"/>
                  </a:cubicBezTo>
                  <a:cubicBezTo>
                    <a:pt x="119027" y="76701"/>
                    <a:pt x="118551" y="79832"/>
                    <a:pt x="118194" y="82928"/>
                  </a:cubicBezTo>
                  <a:cubicBezTo>
                    <a:pt x="117837" y="86095"/>
                    <a:pt x="117230" y="89250"/>
                    <a:pt x="117122" y="92453"/>
                  </a:cubicBezTo>
                  <a:cubicBezTo>
                    <a:pt x="116991" y="96691"/>
                    <a:pt x="117706" y="100811"/>
                    <a:pt x="119956" y="104740"/>
                  </a:cubicBezTo>
                  <a:cubicBezTo>
                    <a:pt x="121671" y="107740"/>
                    <a:pt x="124028" y="110383"/>
                    <a:pt x="127386" y="112479"/>
                  </a:cubicBezTo>
                  <a:cubicBezTo>
                    <a:pt x="131577" y="115122"/>
                    <a:pt x="136363" y="116979"/>
                    <a:pt x="141483" y="118349"/>
                  </a:cubicBezTo>
                  <a:cubicBezTo>
                    <a:pt x="150031" y="120658"/>
                    <a:pt x="158794" y="122397"/>
                    <a:pt x="167486" y="124314"/>
                  </a:cubicBezTo>
                  <a:cubicBezTo>
                    <a:pt x="171724" y="125254"/>
                    <a:pt x="175880" y="126385"/>
                    <a:pt x="179678" y="128159"/>
                  </a:cubicBezTo>
                  <a:cubicBezTo>
                    <a:pt x="182881" y="129648"/>
                    <a:pt x="185750" y="131410"/>
                    <a:pt x="187857" y="133767"/>
                  </a:cubicBezTo>
                  <a:cubicBezTo>
                    <a:pt x="190560" y="136791"/>
                    <a:pt x="191132" y="140137"/>
                    <a:pt x="190167" y="143673"/>
                  </a:cubicBezTo>
                  <a:cubicBezTo>
                    <a:pt x="189941" y="144483"/>
                    <a:pt x="189691" y="145269"/>
                    <a:pt x="189441" y="146054"/>
                  </a:cubicBezTo>
                  <a:lnTo>
                    <a:pt x="190465" y="146054"/>
                  </a:lnTo>
                  <a:cubicBezTo>
                    <a:pt x="190905" y="144780"/>
                    <a:pt x="191286" y="143495"/>
                    <a:pt x="191465" y="142173"/>
                  </a:cubicBezTo>
                  <a:cubicBezTo>
                    <a:pt x="191929" y="138673"/>
                    <a:pt x="190905" y="135494"/>
                    <a:pt x="188060" y="132696"/>
                  </a:cubicBezTo>
                  <a:cubicBezTo>
                    <a:pt x="186012" y="130683"/>
                    <a:pt x="183476" y="129076"/>
                    <a:pt x="180642" y="127707"/>
                  </a:cubicBezTo>
                  <a:cubicBezTo>
                    <a:pt x="175951" y="125445"/>
                    <a:pt x="170736" y="124195"/>
                    <a:pt x="165450" y="123052"/>
                  </a:cubicBezTo>
                  <a:cubicBezTo>
                    <a:pt x="159009" y="121670"/>
                    <a:pt x="152567" y="120313"/>
                    <a:pt x="146197" y="118730"/>
                  </a:cubicBezTo>
                  <a:cubicBezTo>
                    <a:pt x="141804" y="117646"/>
                    <a:pt x="137458" y="116467"/>
                    <a:pt x="133422" y="114705"/>
                  </a:cubicBezTo>
                  <a:cubicBezTo>
                    <a:pt x="129505" y="112955"/>
                    <a:pt x="125993" y="110919"/>
                    <a:pt x="123433" y="108002"/>
                  </a:cubicBezTo>
                  <a:cubicBezTo>
                    <a:pt x="119825" y="103894"/>
                    <a:pt x="118313" y="99322"/>
                    <a:pt x="118099" y="94465"/>
                  </a:cubicBezTo>
                  <a:cubicBezTo>
                    <a:pt x="117920" y="90536"/>
                    <a:pt x="118718" y="86642"/>
                    <a:pt x="119170" y="82749"/>
                  </a:cubicBezTo>
                  <a:cubicBezTo>
                    <a:pt x="119468" y="80082"/>
                    <a:pt x="119825" y="77415"/>
                    <a:pt x="119385" y="74736"/>
                  </a:cubicBezTo>
                  <a:cubicBezTo>
                    <a:pt x="118468" y="68878"/>
                    <a:pt x="114765" y="64413"/>
                    <a:pt x="107657" y="61758"/>
                  </a:cubicBezTo>
                  <a:cubicBezTo>
                    <a:pt x="101168" y="59353"/>
                    <a:pt x="94191" y="58413"/>
                    <a:pt x="87023" y="58234"/>
                  </a:cubicBezTo>
                  <a:cubicBezTo>
                    <a:pt x="83785" y="58163"/>
                    <a:pt x="80546" y="58151"/>
                    <a:pt x="77320" y="58151"/>
                  </a:cubicBezTo>
                  <a:cubicBezTo>
                    <a:pt x="73331" y="58151"/>
                    <a:pt x="69355" y="57972"/>
                    <a:pt x="65390" y="57651"/>
                  </a:cubicBezTo>
                  <a:cubicBezTo>
                    <a:pt x="61080" y="57294"/>
                    <a:pt x="56877" y="56555"/>
                    <a:pt x="52745" y="55567"/>
                  </a:cubicBezTo>
                  <a:cubicBezTo>
                    <a:pt x="47757" y="54400"/>
                    <a:pt x="43601" y="52329"/>
                    <a:pt x="40232" y="49316"/>
                  </a:cubicBezTo>
                  <a:cubicBezTo>
                    <a:pt x="38172" y="47495"/>
                    <a:pt x="36517" y="45471"/>
                    <a:pt x="34719" y="43506"/>
                  </a:cubicBezTo>
                  <a:cubicBezTo>
                    <a:pt x="32576" y="41161"/>
                    <a:pt x="31076" y="38577"/>
                    <a:pt x="29350" y="36077"/>
                  </a:cubicBezTo>
                  <a:cubicBezTo>
                    <a:pt x="27742" y="33743"/>
                    <a:pt x="26325" y="31326"/>
                    <a:pt x="25420" y="28778"/>
                  </a:cubicBezTo>
                  <a:cubicBezTo>
                    <a:pt x="24063" y="25004"/>
                    <a:pt x="23420" y="21122"/>
                    <a:pt x="22587" y="17253"/>
                  </a:cubicBezTo>
                  <a:cubicBezTo>
                    <a:pt x="22051" y="14776"/>
                    <a:pt x="21218" y="12383"/>
                    <a:pt x="19491" y="10204"/>
                  </a:cubicBezTo>
                  <a:cubicBezTo>
                    <a:pt x="17622" y="7859"/>
                    <a:pt x="15443" y="5775"/>
                    <a:pt x="12216" y="4370"/>
                  </a:cubicBezTo>
                  <a:cubicBezTo>
                    <a:pt x="8287" y="2668"/>
                    <a:pt x="4061" y="147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3"/>
            <p:cNvSpPr/>
            <p:nvPr/>
          </p:nvSpPr>
          <p:spPr>
            <a:xfrm>
              <a:off x="1993793" y="1145"/>
              <a:ext cx="5342784" cy="5140779"/>
            </a:xfrm>
            <a:custGeom>
              <a:avLst/>
              <a:gdLst/>
              <a:ahLst/>
              <a:cxnLst/>
              <a:rect l="l" t="t" r="r" b="b"/>
              <a:pathLst>
                <a:path w="166962" h="160687" extrusionOk="0">
                  <a:moveTo>
                    <a:pt x="0" y="0"/>
                  </a:moveTo>
                  <a:cubicBezTo>
                    <a:pt x="1596" y="2012"/>
                    <a:pt x="3120" y="4048"/>
                    <a:pt x="4679" y="6072"/>
                  </a:cubicBezTo>
                  <a:cubicBezTo>
                    <a:pt x="7049" y="9168"/>
                    <a:pt x="8215" y="12561"/>
                    <a:pt x="9132" y="16014"/>
                  </a:cubicBezTo>
                  <a:cubicBezTo>
                    <a:pt x="10144" y="19895"/>
                    <a:pt x="11013" y="23812"/>
                    <a:pt x="11954" y="27718"/>
                  </a:cubicBezTo>
                  <a:cubicBezTo>
                    <a:pt x="13002" y="32052"/>
                    <a:pt x="14681" y="36254"/>
                    <a:pt x="17169" y="40255"/>
                  </a:cubicBezTo>
                  <a:cubicBezTo>
                    <a:pt x="18312" y="42089"/>
                    <a:pt x="19622" y="43863"/>
                    <a:pt x="21765" y="45148"/>
                  </a:cubicBezTo>
                  <a:cubicBezTo>
                    <a:pt x="23682" y="46315"/>
                    <a:pt x="25920" y="46970"/>
                    <a:pt x="28254" y="47458"/>
                  </a:cubicBezTo>
                  <a:cubicBezTo>
                    <a:pt x="37148" y="49327"/>
                    <a:pt x="46220" y="50601"/>
                    <a:pt x="55352" y="51530"/>
                  </a:cubicBezTo>
                  <a:cubicBezTo>
                    <a:pt x="58484" y="51840"/>
                    <a:pt x="61615" y="52137"/>
                    <a:pt x="64699" y="52733"/>
                  </a:cubicBezTo>
                  <a:cubicBezTo>
                    <a:pt x="69568" y="53685"/>
                    <a:pt x="73986" y="55423"/>
                    <a:pt x="78343" y="57245"/>
                  </a:cubicBezTo>
                  <a:cubicBezTo>
                    <a:pt x="80713" y="58221"/>
                    <a:pt x="82499" y="59686"/>
                    <a:pt x="83844" y="61484"/>
                  </a:cubicBezTo>
                  <a:cubicBezTo>
                    <a:pt x="85189" y="63293"/>
                    <a:pt x="86118" y="65234"/>
                    <a:pt x="86701" y="67270"/>
                  </a:cubicBezTo>
                  <a:cubicBezTo>
                    <a:pt x="87785" y="71128"/>
                    <a:pt x="88130" y="75009"/>
                    <a:pt x="87368" y="78926"/>
                  </a:cubicBezTo>
                  <a:cubicBezTo>
                    <a:pt x="86821" y="81843"/>
                    <a:pt x="86130" y="84760"/>
                    <a:pt x="85844" y="87725"/>
                  </a:cubicBezTo>
                  <a:cubicBezTo>
                    <a:pt x="85475" y="91809"/>
                    <a:pt x="86547" y="95619"/>
                    <a:pt x="89321" y="99167"/>
                  </a:cubicBezTo>
                  <a:cubicBezTo>
                    <a:pt x="91821" y="102370"/>
                    <a:pt x="95357" y="104775"/>
                    <a:pt x="99346" y="106858"/>
                  </a:cubicBezTo>
                  <a:cubicBezTo>
                    <a:pt x="104001" y="109299"/>
                    <a:pt x="109180" y="111002"/>
                    <a:pt x="114419" y="112573"/>
                  </a:cubicBezTo>
                  <a:cubicBezTo>
                    <a:pt x="119325" y="114038"/>
                    <a:pt x="124385" y="115121"/>
                    <a:pt x="129350" y="116383"/>
                  </a:cubicBezTo>
                  <a:cubicBezTo>
                    <a:pt x="138863" y="118812"/>
                    <a:pt x="146888" y="122908"/>
                    <a:pt x="153769" y="128361"/>
                  </a:cubicBezTo>
                  <a:cubicBezTo>
                    <a:pt x="159520" y="132921"/>
                    <a:pt x="163699" y="138088"/>
                    <a:pt x="165199" y="144363"/>
                  </a:cubicBezTo>
                  <a:cubicBezTo>
                    <a:pt x="166057" y="147887"/>
                    <a:pt x="166152" y="151388"/>
                    <a:pt x="164878" y="154888"/>
                  </a:cubicBezTo>
                  <a:cubicBezTo>
                    <a:pt x="164164" y="156817"/>
                    <a:pt x="163521" y="158758"/>
                    <a:pt x="162854" y="160686"/>
                  </a:cubicBezTo>
                  <a:lnTo>
                    <a:pt x="163890" y="160686"/>
                  </a:lnTo>
                  <a:cubicBezTo>
                    <a:pt x="164390" y="159281"/>
                    <a:pt x="164878" y="157877"/>
                    <a:pt x="165366" y="156460"/>
                  </a:cubicBezTo>
                  <a:cubicBezTo>
                    <a:pt x="166080" y="154459"/>
                    <a:pt x="166771" y="152447"/>
                    <a:pt x="166831" y="150364"/>
                  </a:cubicBezTo>
                  <a:cubicBezTo>
                    <a:pt x="166961" y="145637"/>
                    <a:pt x="165699" y="141160"/>
                    <a:pt x="163032" y="136898"/>
                  </a:cubicBezTo>
                  <a:cubicBezTo>
                    <a:pt x="161151" y="133874"/>
                    <a:pt x="158520" y="131254"/>
                    <a:pt x="155603" y="128766"/>
                  </a:cubicBezTo>
                  <a:cubicBezTo>
                    <a:pt x="150662" y="124587"/>
                    <a:pt x="144959" y="121098"/>
                    <a:pt x="138398" y="118467"/>
                  </a:cubicBezTo>
                  <a:cubicBezTo>
                    <a:pt x="133874" y="116657"/>
                    <a:pt x="129004" y="115419"/>
                    <a:pt x="124123" y="114276"/>
                  </a:cubicBezTo>
                  <a:cubicBezTo>
                    <a:pt x="117920" y="112811"/>
                    <a:pt x="111836" y="111145"/>
                    <a:pt x="106013" y="108942"/>
                  </a:cubicBezTo>
                  <a:cubicBezTo>
                    <a:pt x="101025" y="107049"/>
                    <a:pt x="96465" y="104727"/>
                    <a:pt x="92797" y="101512"/>
                  </a:cubicBezTo>
                  <a:cubicBezTo>
                    <a:pt x="89690" y="98798"/>
                    <a:pt x="87690" y="95655"/>
                    <a:pt x="87011" y="92071"/>
                  </a:cubicBezTo>
                  <a:cubicBezTo>
                    <a:pt x="86475" y="89225"/>
                    <a:pt x="86892" y="86415"/>
                    <a:pt x="87428" y="83594"/>
                  </a:cubicBezTo>
                  <a:cubicBezTo>
                    <a:pt x="88154" y="79891"/>
                    <a:pt x="89095" y="76200"/>
                    <a:pt x="88666" y="72402"/>
                  </a:cubicBezTo>
                  <a:cubicBezTo>
                    <a:pt x="88309" y="69330"/>
                    <a:pt x="87737" y="66294"/>
                    <a:pt x="86189" y="63401"/>
                  </a:cubicBezTo>
                  <a:cubicBezTo>
                    <a:pt x="84820" y="60841"/>
                    <a:pt x="82903" y="58591"/>
                    <a:pt x="79808" y="57019"/>
                  </a:cubicBezTo>
                  <a:cubicBezTo>
                    <a:pt x="77855" y="56031"/>
                    <a:pt x="75712" y="55316"/>
                    <a:pt x="73628" y="54531"/>
                  </a:cubicBezTo>
                  <a:cubicBezTo>
                    <a:pt x="69318" y="52876"/>
                    <a:pt x="64806" y="51744"/>
                    <a:pt x="60008" y="51256"/>
                  </a:cubicBezTo>
                  <a:cubicBezTo>
                    <a:pt x="55269" y="50768"/>
                    <a:pt x="50518" y="50197"/>
                    <a:pt x="45780" y="49649"/>
                  </a:cubicBezTo>
                  <a:cubicBezTo>
                    <a:pt x="40053" y="48982"/>
                    <a:pt x="34469" y="47792"/>
                    <a:pt x="28837" y="46780"/>
                  </a:cubicBezTo>
                  <a:cubicBezTo>
                    <a:pt x="23872" y="45887"/>
                    <a:pt x="20384" y="43755"/>
                    <a:pt x="18252" y="40219"/>
                  </a:cubicBezTo>
                  <a:cubicBezTo>
                    <a:pt x="15693" y="35957"/>
                    <a:pt x="13930" y="31528"/>
                    <a:pt x="12787" y="26944"/>
                  </a:cubicBezTo>
                  <a:cubicBezTo>
                    <a:pt x="11823" y="23050"/>
                    <a:pt x="11097" y="19145"/>
                    <a:pt x="9989" y="15288"/>
                  </a:cubicBezTo>
                  <a:cubicBezTo>
                    <a:pt x="9097" y="12192"/>
                    <a:pt x="8084" y="9120"/>
                    <a:pt x="6049" y="6310"/>
                  </a:cubicBezTo>
                  <a:cubicBezTo>
                    <a:pt x="4453" y="4215"/>
                    <a:pt x="2834" y="2095"/>
                    <a:pt x="1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3"/>
            <p:cNvSpPr/>
            <p:nvPr/>
          </p:nvSpPr>
          <p:spPr>
            <a:xfrm>
              <a:off x="1153" y="1089753"/>
              <a:ext cx="5081792" cy="4052938"/>
            </a:xfrm>
            <a:custGeom>
              <a:avLst/>
              <a:gdLst/>
              <a:ahLst/>
              <a:cxnLst/>
              <a:rect l="l" t="t" r="r" b="b"/>
              <a:pathLst>
                <a:path w="158806" h="126684" extrusionOk="0">
                  <a:moveTo>
                    <a:pt x="60" y="1"/>
                  </a:moveTo>
                  <a:lnTo>
                    <a:pt x="60" y="811"/>
                  </a:lnTo>
                  <a:lnTo>
                    <a:pt x="0" y="811"/>
                  </a:lnTo>
                  <a:cubicBezTo>
                    <a:pt x="4644" y="1858"/>
                    <a:pt x="8632" y="3728"/>
                    <a:pt x="11895" y="6502"/>
                  </a:cubicBezTo>
                  <a:cubicBezTo>
                    <a:pt x="14705" y="8895"/>
                    <a:pt x="16955" y="11610"/>
                    <a:pt x="19253" y="14288"/>
                  </a:cubicBezTo>
                  <a:cubicBezTo>
                    <a:pt x="21253" y="16646"/>
                    <a:pt x="23099" y="19075"/>
                    <a:pt x="24611" y="21647"/>
                  </a:cubicBezTo>
                  <a:cubicBezTo>
                    <a:pt x="26254" y="24492"/>
                    <a:pt x="27230" y="27504"/>
                    <a:pt x="28492" y="30433"/>
                  </a:cubicBezTo>
                  <a:cubicBezTo>
                    <a:pt x="30445" y="35005"/>
                    <a:pt x="33445" y="38994"/>
                    <a:pt x="38422" y="42101"/>
                  </a:cubicBezTo>
                  <a:cubicBezTo>
                    <a:pt x="43322" y="45150"/>
                    <a:pt x="48824" y="46804"/>
                    <a:pt x="55201" y="46804"/>
                  </a:cubicBezTo>
                  <a:cubicBezTo>
                    <a:pt x="55223" y="46804"/>
                    <a:pt x="55246" y="46804"/>
                    <a:pt x="55269" y="46804"/>
                  </a:cubicBezTo>
                  <a:cubicBezTo>
                    <a:pt x="57353" y="46804"/>
                    <a:pt x="59413" y="46626"/>
                    <a:pt x="61496" y="46578"/>
                  </a:cubicBezTo>
                  <a:cubicBezTo>
                    <a:pt x="62782" y="46554"/>
                    <a:pt x="64080" y="46447"/>
                    <a:pt x="65354" y="46352"/>
                  </a:cubicBezTo>
                  <a:cubicBezTo>
                    <a:pt x="68242" y="46156"/>
                    <a:pt x="71123" y="45893"/>
                    <a:pt x="74026" y="45893"/>
                  </a:cubicBezTo>
                  <a:cubicBezTo>
                    <a:pt x="74820" y="45893"/>
                    <a:pt x="75616" y="45913"/>
                    <a:pt x="76415" y="45959"/>
                  </a:cubicBezTo>
                  <a:cubicBezTo>
                    <a:pt x="78558" y="46066"/>
                    <a:pt x="80618" y="46388"/>
                    <a:pt x="82630" y="46947"/>
                  </a:cubicBezTo>
                  <a:cubicBezTo>
                    <a:pt x="86356" y="47995"/>
                    <a:pt x="89928" y="49305"/>
                    <a:pt x="93572" y="50495"/>
                  </a:cubicBezTo>
                  <a:cubicBezTo>
                    <a:pt x="95774" y="51222"/>
                    <a:pt x="97941" y="52043"/>
                    <a:pt x="99703" y="53305"/>
                  </a:cubicBezTo>
                  <a:cubicBezTo>
                    <a:pt x="102978" y="55674"/>
                    <a:pt x="104752" y="58651"/>
                    <a:pt x="105609" y="61973"/>
                  </a:cubicBezTo>
                  <a:cubicBezTo>
                    <a:pt x="106323" y="64723"/>
                    <a:pt x="105883" y="67414"/>
                    <a:pt x="104823" y="70081"/>
                  </a:cubicBezTo>
                  <a:cubicBezTo>
                    <a:pt x="103871" y="72486"/>
                    <a:pt x="102513" y="74784"/>
                    <a:pt x="101489" y="77165"/>
                  </a:cubicBezTo>
                  <a:cubicBezTo>
                    <a:pt x="100596" y="79237"/>
                    <a:pt x="99894" y="81344"/>
                    <a:pt x="99739" y="83523"/>
                  </a:cubicBezTo>
                  <a:cubicBezTo>
                    <a:pt x="99441" y="87452"/>
                    <a:pt x="100644" y="91155"/>
                    <a:pt x="102954" y="94679"/>
                  </a:cubicBezTo>
                  <a:cubicBezTo>
                    <a:pt x="104942" y="97751"/>
                    <a:pt x="107776" y="100192"/>
                    <a:pt x="111669" y="101942"/>
                  </a:cubicBezTo>
                  <a:cubicBezTo>
                    <a:pt x="115789" y="103799"/>
                    <a:pt x="120158" y="105276"/>
                    <a:pt x="124599" y="106633"/>
                  </a:cubicBezTo>
                  <a:cubicBezTo>
                    <a:pt x="128528" y="107836"/>
                    <a:pt x="132612" y="108669"/>
                    <a:pt x="136648" y="109610"/>
                  </a:cubicBezTo>
                  <a:cubicBezTo>
                    <a:pt x="139185" y="110205"/>
                    <a:pt x="141709" y="110884"/>
                    <a:pt x="143911" y="112062"/>
                  </a:cubicBezTo>
                  <a:cubicBezTo>
                    <a:pt x="148793" y="114694"/>
                    <a:pt x="152686" y="118015"/>
                    <a:pt x="155579" y="122004"/>
                  </a:cubicBezTo>
                  <a:cubicBezTo>
                    <a:pt x="156627" y="123480"/>
                    <a:pt x="157437" y="125028"/>
                    <a:pt x="157794" y="126683"/>
                  </a:cubicBezTo>
                  <a:lnTo>
                    <a:pt x="158806" y="126683"/>
                  </a:lnTo>
                  <a:cubicBezTo>
                    <a:pt x="158556" y="125493"/>
                    <a:pt x="158092" y="124338"/>
                    <a:pt x="157461" y="123230"/>
                  </a:cubicBezTo>
                  <a:cubicBezTo>
                    <a:pt x="155734" y="120159"/>
                    <a:pt x="153139" y="117539"/>
                    <a:pt x="150114" y="115146"/>
                  </a:cubicBezTo>
                  <a:cubicBezTo>
                    <a:pt x="147543" y="113086"/>
                    <a:pt x="144745" y="111265"/>
                    <a:pt x="141292" y="110098"/>
                  </a:cubicBezTo>
                  <a:cubicBezTo>
                    <a:pt x="138553" y="109181"/>
                    <a:pt x="135660" y="108562"/>
                    <a:pt x="132803" y="107931"/>
                  </a:cubicBezTo>
                  <a:cubicBezTo>
                    <a:pt x="126659" y="106574"/>
                    <a:pt x="120813" y="104716"/>
                    <a:pt x="115110" y="102537"/>
                  </a:cubicBezTo>
                  <a:cubicBezTo>
                    <a:pt x="110157" y="100644"/>
                    <a:pt x="106145" y="98084"/>
                    <a:pt x="103752" y="94179"/>
                  </a:cubicBezTo>
                  <a:cubicBezTo>
                    <a:pt x="101966" y="91262"/>
                    <a:pt x="100823" y="88250"/>
                    <a:pt x="100715" y="85035"/>
                  </a:cubicBezTo>
                  <a:cubicBezTo>
                    <a:pt x="100644" y="82475"/>
                    <a:pt x="101311" y="80011"/>
                    <a:pt x="102418" y="77594"/>
                  </a:cubicBezTo>
                  <a:cubicBezTo>
                    <a:pt x="103394" y="75403"/>
                    <a:pt x="104525" y="73248"/>
                    <a:pt x="105514" y="71057"/>
                  </a:cubicBezTo>
                  <a:cubicBezTo>
                    <a:pt x="107490" y="66640"/>
                    <a:pt x="107609" y="62271"/>
                    <a:pt x="105073" y="57925"/>
                  </a:cubicBezTo>
                  <a:cubicBezTo>
                    <a:pt x="103204" y="54674"/>
                    <a:pt x="100418" y="52126"/>
                    <a:pt x="96143" y="50555"/>
                  </a:cubicBezTo>
                  <a:cubicBezTo>
                    <a:pt x="92691" y="49293"/>
                    <a:pt x="89154" y="48221"/>
                    <a:pt x="85666" y="47007"/>
                  </a:cubicBezTo>
                  <a:cubicBezTo>
                    <a:pt x="81924" y="45707"/>
                    <a:pt x="78035" y="45107"/>
                    <a:pt x="74006" y="45107"/>
                  </a:cubicBezTo>
                  <a:cubicBezTo>
                    <a:pt x="73164" y="45107"/>
                    <a:pt x="72316" y="45134"/>
                    <a:pt x="71462" y="45185"/>
                  </a:cubicBezTo>
                  <a:cubicBezTo>
                    <a:pt x="67068" y="45447"/>
                    <a:pt x="62687" y="45816"/>
                    <a:pt x="58305" y="45971"/>
                  </a:cubicBezTo>
                  <a:cubicBezTo>
                    <a:pt x="57236" y="46005"/>
                    <a:pt x="56163" y="46039"/>
                    <a:pt x="55091" y="46039"/>
                  </a:cubicBezTo>
                  <a:cubicBezTo>
                    <a:pt x="53538" y="46039"/>
                    <a:pt x="51988" y="45967"/>
                    <a:pt x="50459" y="45721"/>
                  </a:cubicBezTo>
                  <a:cubicBezTo>
                    <a:pt x="42661" y="44471"/>
                    <a:pt x="36946" y="40982"/>
                    <a:pt x="32826" y="35958"/>
                  </a:cubicBezTo>
                  <a:cubicBezTo>
                    <a:pt x="30635" y="33279"/>
                    <a:pt x="29468" y="30255"/>
                    <a:pt x="28278" y="27266"/>
                  </a:cubicBezTo>
                  <a:cubicBezTo>
                    <a:pt x="27242" y="24611"/>
                    <a:pt x="26123" y="21992"/>
                    <a:pt x="24468" y="19539"/>
                  </a:cubicBezTo>
                  <a:cubicBezTo>
                    <a:pt x="21753" y="15491"/>
                    <a:pt x="18455" y="11729"/>
                    <a:pt x="14931" y="8062"/>
                  </a:cubicBezTo>
                  <a:cubicBezTo>
                    <a:pt x="12597" y="5621"/>
                    <a:pt x="9799" y="3537"/>
                    <a:pt x="6311" y="2001"/>
                  </a:cubicBezTo>
                  <a:cubicBezTo>
                    <a:pt x="4334" y="1132"/>
                    <a:pt x="2239" y="50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3"/>
            <p:cNvSpPr/>
            <p:nvPr/>
          </p:nvSpPr>
          <p:spPr>
            <a:xfrm>
              <a:off x="1153" y="1693132"/>
              <a:ext cx="4765952" cy="3448792"/>
            </a:xfrm>
            <a:custGeom>
              <a:avLst/>
              <a:gdLst/>
              <a:ahLst/>
              <a:cxnLst/>
              <a:rect l="l" t="t" r="r" b="b"/>
              <a:pathLst>
                <a:path w="148936" h="107800" extrusionOk="0">
                  <a:moveTo>
                    <a:pt x="36" y="0"/>
                  </a:moveTo>
                  <a:lnTo>
                    <a:pt x="36" y="810"/>
                  </a:lnTo>
                  <a:lnTo>
                    <a:pt x="0" y="810"/>
                  </a:lnTo>
                  <a:cubicBezTo>
                    <a:pt x="4525" y="1644"/>
                    <a:pt x="8478" y="3310"/>
                    <a:pt x="11907" y="5739"/>
                  </a:cubicBezTo>
                  <a:cubicBezTo>
                    <a:pt x="16586" y="9037"/>
                    <a:pt x="19860" y="12871"/>
                    <a:pt x="20896" y="17729"/>
                  </a:cubicBezTo>
                  <a:cubicBezTo>
                    <a:pt x="21372" y="19967"/>
                    <a:pt x="21777" y="22217"/>
                    <a:pt x="22610" y="24384"/>
                  </a:cubicBezTo>
                  <a:cubicBezTo>
                    <a:pt x="23956" y="27885"/>
                    <a:pt x="25754" y="31207"/>
                    <a:pt x="29147" y="33897"/>
                  </a:cubicBezTo>
                  <a:cubicBezTo>
                    <a:pt x="31350" y="35636"/>
                    <a:pt x="33743" y="37195"/>
                    <a:pt x="36993" y="37707"/>
                  </a:cubicBezTo>
                  <a:cubicBezTo>
                    <a:pt x="38047" y="37871"/>
                    <a:pt x="39103" y="37945"/>
                    <a:pt x="40157" y="37945"/>
                  </a:cubicBezTo>
                  <a:cubicBezTo>
                    <a:pt x="41780" y="37945"/>
                    <a:pt x="43398" y="37770"/>
                    <a:pt x="44994" y="37481"/>
                  </a:cubicBezTo>
                  <a:cubicBezTo>
                    <a:pt x="47925" y="36947"/>
                    <a:pt x="50846" y="36621"/>
                    <a:pt x="53793" y="36621"/>
                  </a:cubicBezTo>
                  <a:cubicBezTo>
                    <a:pt x="55575" y="36621"/>
                    <a:pt x="57366" y="36740"/>
                    <a:pt x="59175" y="37005"/>
                  </a:cubicBezTo>
                  <a:cubicBezTo>
                    <a:pt x="64080" y="37719"/>
                    <a:pt x="68664" y="38862"/>
                    <a:pt x="72414" y="41517"/>
                  </a:cubicBezTo>
                  <a:cubicBezTo>
                    <a:pt x="75712" y="43851"/>
                    <a:pt x="78510" y="46423"/>
                    <a:pt x="79498" y="49864"/>
                  </a:cubicBezTo>
                  <a:cubicBezTo>
                    <a:pt x="80475" y="53352"/>
                    <a:pt x="80427" y="56865"/>
                    <a:pt x="79749" y="60377"/>
                  </a:cubicBezTo>
                  <a:cubicBezTo>
                    <a:pt x="78963" y="64366"/>
                    <a:pt x="78082" y="68330"/>
                    <a:pt x="78367" y="72414"/>
                  </a:cubicBezTo>
                  <a:cubicBezTo>
                    <a:pt x="78546" y="75022"/>
                    <a:pt x="79046" y="77546"/>
                    <a:pt x="80225" y="79986"/>
                  </a:cubicBezTo>
                  <a:cubicBezTo>
                    <a:pt x="82308" y="84368"/>
                    <a:pt x="85928" y="87892"/>
                    <a:pt x="90643" y="90857"/>
                  </a:cubicBezTo>
                  <a:cubicBezTo>
                    <a:pt x="94810" y="93476"/>
                    <a:pt x="99453" y="95203"/>
                    <a:pt x="104811" y="95869"/>
                  </a:cubicBezTo>
                  <a:cubicBezTo>
                    <a:pt x="110300" y="96548"/>
                    <a:pt x="115824" y="97120"/>
                    <a:pt x="121361" y="97643"/>
                  </a:cubicBezTo>
                  <a:cubicBezTo>
                    <a:pt x="127457" y="98203"/>
                    <a:pt x="133255" y="99453"/>
                    <a:pt x="138708" y="101596"/>
                  </a:cubicBezTo>
                  <a:cubicBezTo>
                    <a:pt x="142506" y="103085"/>
                    <a:pt x="145650" y="105037"/>
                    <a:pt x="147781" y="107799"/>
                  </a:cubicBezTo>
                  <a:lnTo>
                    <a:pt x="148936" y="107799"/>
                  </a:lnTo>
                  <a:cubicBezTo>
                    <a:pt x="147602" y="106073"/>
                    <a:pt x="146054" y="104501"/>
                    <a:pt x="143935" y="103239"/>
                  </a:cubicBezTo>
                  <a:cubicBezTo>
                    <a:pt x="141054" y="101513"/>
                    <a:pt x="137756" y="100334"/>
                    <a:pt x="134398" y="99275"/>
                  </a:cubicBezTo>
                  <a:cubicBezTo>
                    <a:pt x="131053" y="98215"/>
                    <a:pt x="127516" y="97560"/>
                    <a:pt x="123933" y="97167"/>
                  </a:cubicBezTo>
                  <a:cubicBezTo>
                    <a:pt x="120718" y="96810"/>
                    <a:pt x="117491" y="96512"/>
                    <a:pt x="114277" y="96179"/>
                  </a:cubicBezTo>
                  <a:cubicBezTo>
                    <a:pt x="111860" y="95929"/>
                    <a:pt x="109455" y="95703"/>
                    <a:pt x="107061" y="95405"/>
                  </a:cubicBezTo>
                  <a:cubicBezTo>
                    <a:pt x="104502" y="95095"/>
                    <a:pt x="101954" y="94714"/>
                    <a:pt x="99513" y="94024"/>
                  </a:cubicBezTo>
                  <a:cubicBezTo>
                    <a:pt x="95655" y="92940"/>
                    <a:pt x="92452" y="91083"/>
                    <a:pt x="89452" y="89023"/>
                  </a:cubicBezTo>
                  <a:cubicBezTo>
                    <a:pt x="83570" y="84975"/>
                    <a:pt x="80272" y="79927"/>
                    <a:pt x="79510" y="73974"/>
                  </a:cubicBezTo>
                  <a:cubicBezTo>
                    <a:pt x="78998" y="69997"/>
                    <a:pt x="79522" y="66009"/>
                    <a:pt x="80427" y="62080"/>
                  </a:cubicBezTo>
                  <a:cubicBezTo>
                    <a:pt x="80749" y="60722"/>
                    <a:pt x="81011" y="59365"/>
                    <a:pt x="81118" y="57972"/>
                  </a:cubicBezTo>
                  <a:cubicBezTo>
                    <a:pt x="81225" y="56484"/>
                    <a:pt x="81284" y="54995"/>
                    <a:pt x="81142" y="53507"/>
                  </a:cubicBezTo>
                  <a:cubicBezTo>
                    <a:pt x="80999" y="51852"/>
                    <a:pt x="80761" y="50233"/>
                    <a:pt x="80130" y="48637"/>
                  </a:cubicBezTo>
                  <a:cubicBezTo>
                    <a:pt x="79272" y="46470"/>
                    <a:pt x="77677" y="44613"/>
                    <a:pt x="75712" y="42922"/>
                  </a:cubicBezTo>
                  <a:cubicBezTo>
                    <a:pt x="73200" y="40779"/>
                    <a:pt x="70354" y="38934"/>
                    <a:pt x="66795" y="37827"/>
                  </a:cubicBezTo>
                  <a:cubicBezTo>
                    <a:pt x="63723" y="36850"/>
                    <a:pt x="60472" y="36374"/>
                    <a:pt x="57186" y="36005"/>
                  </a:cubicBezTo>
                  <a:cubicBezTo>
                    <a:pt x="55982" y="35869"/>
                    <a:pt x="54787" y="35807"/>
                    <a:pt x="53600" y="35807"/>
                  </a:cubicBezTo>
                  <a:cubicBezTo>
                    <a:pt x="51056" y="35807"/>
                    <a:pt x="48546" y="36090"/>
                    <a:pt x="46054" y="36529"/>
                  </a:cubicBezTo>
                  <a:cubicBezTo>
                    <a:pt x="43981" y="36887"/>
                    <a:pt x="41918" y="37151"/>
                    <a:pt x="39787" y="37151"/>
                  </a:cubicBezTo>
                  <a:cubicBezTo>
                    <a:pt x="39654" y="37151"/>
                    <a:pt x="39520" y="37150"/>
                    <a:pt x="39386" y="37148"/>
                  </a:cubicBezTo>
                  <a:cubicBezTo>
                    <a:pt x="37565" y="37124"/>
                    <a:pt x="35862" y="36791"/>
                    <a:pt x="34314" y="36100"/>
                  </a:cubicBezTo>
                  <a:cubicBezTo>
                    <a:pt x="30361" y="34290"/>
                    <a:pt x="27647" y="31707"/>
                    <a:pt x="25706" y="28563"/>
                  </a:cubicBezTo>
                  <a:cubicBezTo>
                    <a:pt x="23682" y="25289"/>
                    <a:pt x="22849" y="21777"/>
                    <a:pt x="22051" y="18265"/>
                  </a:cubicBezTo>
                  <a:cubicBezTo>
                    <a:pt x="21670" y="16657"/>
                    <a:pt x="21170" y="15086"/>
                    <a:pt x="20479" y="13550"/>
                  </a:cubicBezTo>
                  <a:cubicBezTo>
                    <a:pt x="19467" y="11288"/>
                    <a:pt x="17717" y="9371"/>
                    <a:pt x="15657" y="7585"/>
                  </a:cubicBezTo>
                  <a:cubicBezTo>
                    <a:pt x="12288" y="4680"/>
                    <a:pt x="8502" y="2167"/>
                    <a:pt x="3572" y="834"/>
                  </a:cubicBezTo>
                  <a:cubicBezTo>
                    <a:pt x="2417" y="524"/>
                    <a:pt x="1251" y="17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3"/>
            <p:cNvSpPr/>
            <p:nvPr/>
          </p:nvSpPr>
          <p:spPr>
            <a:xfrm>
              <a:off x="3959745" y="1497"/>
              <a:ext cx="5182784" cy="2259982"/>
            </a:xfrm>
            <a:custGeom>
              <a:avLst/>
              <a:gdLst/>
              <a:ahLst/>
              <a:cxnLst/>
              <a:rect l="l" t="t" r="r" b="b"/>
              <a:pathLst>
                <a:path w="161962" h="70641" extrusionOk="0">
                  <a:moveTo>
                    <a:pt x="0" y="1"/>
                  </a:moveTo>
                  <a:cubicBezTo>
                    <a:pt x="8025" y="3454"/>
                    <a:pt x="16633" y="5454"/>
                    <a:pt x="25956" y="5525"/>
                  </a:cubicBezTo>
                  <a:cubicBezTo>
                    <a:pt x="26234" y="5528"/>
                    <a:pt x="26511" y="5529"/>
                    <a:pt x="26789" y="5529"/>
                  </a:cubicBezTo>
                  <a:cubicBezTo>
                    <a:pt x="30260" y="5529"/>
                    <a:pt x="33722" y="5330"/>
                    <a:pt x="37184" y="5121"/>
                  </a:cubicBezTo>
                  <a:cubicBezTo>
                    <a:pt x="41041" y="4886"/>
                    <a:pt x="44889" y="4622"/>
                    <a:pt x="48762" y="4622"/>
                  </a:cubicBezTo>
                  <a:cubicBezTo>
                    <a:pt x="49204" y="4622"/>
                    <a:pt x="49647" y="4625"/>
                    <a:pt x="50090" y="4632"/>
                  </a:cubicBezTo>
                  <a:cubicBezTo>
                    <a:pt x="55150" y="4704"/>
                    <a:pt x="60210" y="4692"/>
                    <a:pt x="65247" y="4906"/>
                  </a:cubicBezTo>
                  <a:cubicBezTo>
                    <a:pt x="68402" y="5037"/>
                    <a:pt x="71557" y="5156"/>
                    <a:pt x="74676" y="5585"/>
                  </a:cubicBezTo>
                  <a:cubicBezTo>
                    <a:pt x="81415" y="6549"/>
                    <a:pt x="87738" y="8335"/>
                    <a:pt x="93679" y="10943"/>
                  </a:cubicBezTo>
                  <a:cubicBezTo>
                    <a:pt x="97501" y="12622"/>
                    <a:pt x="100870" y="14669"/>
                    <a:pt x="103406" y="17467"/>
                  </a:cubicBezTo>
                  <a:cubicBezTo>
                    <a:pt x="106371" y="20706"/>
                    <a:pt x="107478" y="24361"/>
                    <a:pt x="107835" y="28207"/>
                  </a:cubicBezTo>
                  <a:cubicBezTo>
                    <a:pt x="108097" y="31100"/>
                    <a:pt x="108157" y="33981"/>
                    <a:pt x="108157" y="36874"/>
                  </a:cubicBezTo>
                  <a:cubicBezTo>
                    <a:pt x="108157" y="40780"/>
                    <a:pt x="108157" y="44697"/>
                    <a:pt x="108681" y="48602"/>
                  </a:cubicBezTo>
                  <a:cubicBezTo>
                    <a:pt x="109216" y="52662"/>
                    <a:pt x="110336" y="56615"/>
                    <a:pt x="112002" y="60508"/>
                  </a:cubicBezTo>
                  <a:cubicBezTo>
                    <a:pt x="112991" y="62842"/>
                    <a:pt x="114741" y="64795"/>
                    <a:pt x="117241" y="66354"/>
                  </a:cubicBezTo>
                  <a:cubicBezTo>
                    <a:pt x="121035" y="68732"/>
                    <a:pt x="125362" y="69639"/>
                    <a:pt x="130009" y="69639"/>
                  </a:cubicBezTo>
                  <a:cubicBezTo>
                    <a:pt x="130832" y="69639"/>
                    <a:pt x="131664" y="69611"/>
                    <a:pt x="132505" y="69557"/>
                  </a:cubicBezTo>
                  <a:cubicBezTo>
                    <a:pt x="136005" y="69331"/>
                    <a:pt x="139446" y="68736"/>
                    <a:pt x="142935" y="68486"/>
                  </a:cubicBezTo>
                  <a:cubicBezTo>
                    <a:pt x="144408" y="68375"/>
                    <a:pt x="145876" y="68314"/>
                    <a:pt x="147336" y="68314"/>
                  </a:cubicBezTo>
                  <a:cubicBezTo>
                    <a:pt x="150890" y="68314"/>
                    <a:pt x="154402" y="68672"/>
                    <a:pt x="157853" y="69533"/>
                  </a:cubicBezTo>
                  <a:cubicBezTo>
                    <a:pt x="159235" y="69879"/>
                    <a:pt x="160592" y="70271"/>
                    <a:pt x="161961" y="70641"/>
                  </a:cubicBezTo>
                  <a:lnTo>
                    <a:pt x="161961" y="69831"/>
                  </a:lnTo>
                  <a:cubicBezTo>
                    <a:pt x="159092" y="68986"/>
                    <a:pt x="156151" y="68271"/>
                    <a:pt x="153103" y="67902"/>
                  </a:cubicBezTo>
                  <a:cubicBezTo>
                    <a:pt x="151224" y="67674"/>
                    <a:pt x="149345" y="67579"/>
                    <a:pt x="147468" y="67579"/>
                  </a:cubicBezTo>
                  <a:cubicBezTo>
                    <a:pt x="144444" y="67579"/>
                    <a:pt x="141423" y="67826"/>
                    <a:pt x="138411" y="68164"/>
                  </a:cubicBezTo>
                  <a:cubicBezTo>
                    <a:pt x="135585" y="68498"/>
                    <a:pt x="132769" y="68904"/>
                    <a:pt x="129881" y="68904"/>
                  </a:cubicBezTo>
                  <a:cubicBezTo>
                    <a:pt x="129472" y="68904"/>
                    <a:pt x="129060" y="68896"/>
                    <a:pt x="128647" y="68878"/>
                  </a:cubicBezTo>
                  <a:cubicBezTo>
                    <a:pt x="121742" y="68581"/>
                    <a:pt x="114955" y="65592"/>
                    <a:pt x="112610" y="59592"/>
                  </a:cubicBezTo>
                  <a:cubicBezTo>
                    <a:pt x="110419" y="53984"/>
                    <a:pt x="109276" y="48269"/>
                    <a:pt x="109181" y="42435"/>
                  </a:cubicBezTo>
                  <a:cubicBezTo>
                    <a:pt x="109145" y="39518"/>
                    <a:pt x="109169" y="36589"/>
                    <a:pt x="109109" y="33672"/>
                  </a:cubicBezTo>
                  <a:cubicBezTo>
                    <a:pt x="109050" y="30945"/>
                    <a:pt x="108907" y="28219"/>
                    <a:pt x="108443" y="25516"/>
                  </a:cubicBezTo>
                  <a:cubicBezTo>
                    <a:pt x="107573" y="20420"/>
                    <a:pt x="104466" y="16253"/>
                    <a:pt x="99322" y="13003"/>
                  </a:cubicBezTo>
                  <a:cubicBezTo>
                    <a:pt x="95572" y="10633"/>
                    <a:pt x="91262" y="8954"/>
                    <a:pt x="86773" y="7549"/>
                  </a:cubicBezTo>
                  <a:cubicBezTo>
                    <a:pt x="80665" y="5656"/>
                    <a:pt x="74343" y="4501"/>
                    <a:pt x="67723" y="4287"/>
                  </a:cubicBezTo>
                  <a:cubicBezTo>
                    <a:pt x="64866" y="4204"/>
                    <a:pt x="62020" y="4097"/>
                    <a:pt x="59163" y="4025"/>
                  </a:cubicBezTo>
                  <a:cubicBezTo>
                    <a:pt x="56324" y="3958"/>
                    <a:pt x="53475" y="3914"/>
                    <a:pt x="50629" y="3914"/>
                  </a:cubicBezTo>
                  <a:cubicBezTo>
                    <a:pt x="48928" y="3914"/>
                    <a:pt x="47227" y="3930"/>
                    <a:pt x="45530" y="3966"/>
                  </a:cubicBezTo>
                  <a:cubicBezTo>
                    <a:pt x="40625" y="4049"/>
                    <a:pt x="35743" y="4549"/>
                    <a:pt x="30826" y="4704"/>
                  </a:cubicBezTo>
                  <a:cubicBezTo>
                    <a:pt x="29352" y="4751"/>
                    <a:pt x="27881" y="4787"/>
                    <a:pt x="26411" y="4787"/>
                  </a:cubicBezTo>
                  <a:cubicBezTo>
                    <a:pt x="24187" y="4787"/>
                    <a:pt x="21968" y="4705"/>
                    <a:pt x="19753" y="4454"/>
                  </a:cubicBezTo>
                  <a:cubicBezTo>
                    <a:pt x="13919" y="3811"/>
                    <a:pt x="8382" y="2465"/>
                    <a:pt x="3144" y="441"/>
                  </a:cubicBezTo>
                  <a:cubicBezTo>
                    <a:pt x="2775" y="287"/>
                    <a:pt x="2382" y="156"/>
                    <a:pt x="2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3"/>
            <p:cNvSpPr/>
            <p:nvPr/>
          </p:nvSpPr>
          <p:spPr>
            <a:xfrm>
              <a:off x="1153" y="2952805"/>
              <a:ext cx="3343296" cy="2190271"/>
            </a:xfrm>
            <a:custGeom>
              <a:avLst/>
              <a:gdLst/>
              <a:ahLst/>
              <a:cxnLst/>
              <a:rect l="l" t="t" r="r" b="b"/>
              <a:pathLst>
                <a:path w="104478" h="68462" extrusionOk="0">
                  <a:moveTo>
                    <a:pt x="0" y="0"/>
                  </a:moveTo>
                  <a:lnTo>
                    <a:pt x="0" y="1120"/>
                  </a:lnTo>
                  <a:cubicBezTo>
                    <a:pt x="2406" y="3155"/>
                    <a:pt x="4882" y="5132"/>
                    <a:pt x="7680" y="6858"/>
                  </a:cubicBezTo>
                  <a:cubicBezTo>
                    <a:pt x="12450" y="9790"/>
                    <a:pt x="17685" y="11621"/>
                    <a:pt x="23720" y="11621"/>
                  </a:cubicBezTo>
                  <a:cubicBezTo>
                    <a:pt x="24645" y="11621"/>
                    <a:pt x="25588" y="11578"/>
                    <a:pt x="26551" y="11490"/>
                  </a:cubicBezTo>
                  <a:cubicBezTo>
                    <a:pt x="28469" y="11316"/>
                    <a:pt x="30395" y="11219"/>
                    <a:pt x="32326" y="11219"/>
                  </a:cubicBezTo>
                  <a:cubicBezTo>
                    <a:pt x="33693" y="11219"/>
                    <a:pt x="35062" y="11267"/>
                    <a:pt x="36434" y="11371"/>
                  </a:cubicBezTo>
                  <a:cubicBezTo>
                    <a:pt x="43399" y="11871"/>
                    <a:pt x="49614" y="13681"/>
                    <a:pt x="54888" y="17205"/>
                  </a:cubicBezTo>
                  <a:cubicBezTo>
                    <a:pt x="57139" y="18693"/>
                    <a:pt x="59341" y="20205"/>
                    <a:pt x="60829" y="22205"/>
                  </a:cubicBezTo>
                  <a:cubicBezTo>
                    <a:pt x="62985" y="25087"/>
                    <a:pt x="63699" y="28278"/>
                    <a:pt x="64032" y="31516"/>
                  </a:cubicBezTo>
                  <a:cubicBezTo>
                    <a:pt x="64282" y="34159"/>
                    <a:pt x="64318" y="36791"/>
                    <a:pt x="64651" y="39422"/>
                  </a:cubicBezTo>
                  <a:cubicBezTo>
                    <a:pt x="64985" y="41898"/>
                    <a:pt x="65663" y="44303"/>
                    <a:pt x="66973" y="46613"/>
                  </a:cubicBezTo>
                  <a:cubicBezTo>
                    <a:pt x="69033" y="50209"/>
                    <a:pt x="71998" y="53352"/>
                    <a:pt x="75248" y="56364"/>
                  </a:cubicBezTo>
                  <a:cubicBezTo>
                    <a:pt x="80475" y="61198"/>
                    <a:pt x="86845" y="64830"/>
                    <a:pt x="94703" y="66866"/>
                  </a:cubicBezTo>
                  <a:cubicBezTo>
                    <a:pt x="96822" y="67413"/>
                    <a:pt x="98941" y="67937"/>
                    <a:pt x="101073" y="68461"/>
                  </a:cubicBezTo>
                  <a:lnTo>
                    <a:pt x="104478" y="68461"/>
                  </a:lnTo>
                  <a:lnTo>
                    <a:pt x="98501" y="67032"/>
                  </a:lnTo>
                  <a:cubicBezTo>
                    <a:pt x="94096" y="65985"/>
                    <a:pt x="89833" y="64699"/>
                    <a:pt x="85952" y="62758"/>
                  </a:cubicBezTo>
                  <a:cubicBezTo>
                    <a:pt x="80903" y="60246"/>
                    <a:pt x="76962" y="56912"/>
                    <a:pt x="73355" y="53293"/>
                  </a:cubicBezTo>
                  <a:cubicBezTo>
                    <a:pt x="70783" y="50709"/>
                    <a:pt x="68628" y="47947"/>
                    <a:pt x="67187" y="44887"/>
                  </a:cubicBezTo>
                  <a:cubicBezTo>
                    <a:pt x="65699" y="41732"/>
                    <a:pt x="65485" y="38410"/>
                    <a:pt x="65259" y="35112"/>
                  </a:cubicBezTo>
                  <a:cubicBezTo>
                    <a:pt x="65104" y="32766"/>
                    <a:pt x="65068" y="30433"/>
                    <a:pt x="64509" y="28123"/>
                  </a:cubicBezTo>
                  <a:cubicBezTo>
                    <a:pt x="63985" y="25980"/>
                    <a:pt x="63270" y="23884"/>
                    <a:pt x="61830" y="21967"/>
                  </a:cubicBezTo>
                  <a:cubicBezTo>
                    <a:pt x="60377" y="20015"/>
                    <a:pt x="58329" y="18479"/>
                    <a:pt x="56138" y="17026"/>
                  </a:cubicBezTo>
                  <a:cubicBezTo>
                    <a:pt x="53221" y="15074"/>
                    <a:pt x="50054" y="13407"/>
                    <a:pt x="46423" y="12347"/>
                  </a:cubicBezTo>
                  <a:cubicBezTo>
                    <a:pt x="41885" y="11028"/>
                    <a:pt x="37204" y="10488"/>
                    <a:pt x="32447" y="10488"/>
                  </a:cubicBezTo>
                  <a:cubicBezTo>
                    <a:pt x="30764" y="10488"/>
                    <a:pt x="29072" y="10556"/>
                    <a:pt x="27373" y="10680"/>
                  </a:cubicBezTo>
                  <a:cubicBezTo>
                    <a:pt x="26050" y="10780"/>
                    <a:pt x="24729" y="10857"/>
                    <a:pt x="23412" y="10857"/>
                  </a:cubicBezTo>
                  <a:cubicBezTo>
                    <a:pt x="21909" y="10857"/>
                    <a:pt x="20411" y="10757"/>
                    <a:pt x="18919" y="10478"/>
                  </a:cubicBezTo>
                  <a:cubicBezTo>
                    <a:pt x="14538" y="9668"/>
                    <a:pt x="10835" y="7906"/>
                    <a:pt x="7454" y="5727"/>
                  </a:cubicBezTo>
                  <a:cubicBezTo>
                    <a:pt x="4763" y="3977"/>
                    <a:pt x="2334" y="201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3"/>
            <p:cNvSpPr/>
            <p:nvPr/>
          </p:nvSpPr>
          <p:spPr>
            <a:xfrm>
              <a:off x="6502529" y="-7"/>
              <a:ext cx="2641504" cy="2071418"/>
            </a:xfrm>
            <a:custGeom>
              <a:avLst/>
              <a:gdLst/>
              <a:ahLst/>
              <a:cxnLst/>
              <a:rect l="l" t="t" r="r" b="b"/>
              <a:pathLst>
                <a:path w="82547" h="64747" extrusionOk="0">
                  <a:moveTo>
                    <a:pt x="1" y="0"/>
                  </a:moveTo>
                  <a:cubicBezTo>
                    <a:pt x="3525" y="679"/>
                    <a:pt x="7121" y="1250"/>
                    <a:pt x="10704" y="1870"/>
                  </a:cubicBezTo>
                  <a:cubicBezTo>
                    <a:pt x="16598" y="2882"/>
                    <a:pt x="22361" y="4191"/>
                    <a:pt x="27671" y="6442"/>
                  </a:cubicBezTo>
                  <a:cubicBezTo>
                    <a:pt x="32445" y="8478"/>
                    <a:pt x="36589" y="11061"/>
                    <a:pt x="39625" y="14562"/>
                  </a:cubicBezTo>
                  <a:cubicBezTo>
                    <a:pt x="41327" y="16538"/>
                    <a:pt x="42256" y="18800"/>
                    <a:pt x="43149" y="21062"/>
                  </a:cubicBezTo>
                  <a:cubicBezTo>
                    <a:pt x="44459" y="24372"/>
                    <a:pt x="44959" y="27754"/>
                    <a:pt x="44697" y="31183"/>
                  </a:cubicBezTo>
                  <a:cubicBezTo>
                    <a:pt x="44482" y="33778"/>
                    <a:pt x="44161" y="36362"/>
                    <a:pt x="43887" y="38969"/>
                  </a:cubicBezTo>
                  <a:cubicBezTo>
                    <a:pt x="43673" y="41124"/>
                    <a:pt x="43435" y="43268"/>
                    <a:pt x="43280" y="45434"/>
                  </a:cubicBezTo>
                  <a:cubicBezTo>
                    <a:pt x="42994" y="49209"/>
                    <a:pt x="43554" y="52876"/>
                    <a:pt x="45483" y="56400"/>
                  </a:cubicBezTo>
                  <a:cubicBezTo>
                    <a:pt x="47042" y="59258"/>
                    <a:pt x="49745" y="61067"/>
                    <a:pt x="53626" y="62008"/>
                  </a:cubicBezTo>
                  <a:cubicBezTo>
                    <a:pt x="56794" y="62782"/>
                    <a:pt x="60020" y="62972"/>
                    <a:pt x="63318" y="63032"/>
                  </a:cubicBezTo>
                  <a:cubicBezTo>
                    <a:pt x="66664" y="63091"/>
                    <a:pt x="70009" y="63008"/>
                    <a:pt x="73343" y="63282"/>
                  </a:cubicBezTo>
                  <a:cubicBezTo>
                    <a:pt x="76475" y="63556"/>
                    <a:pt x="79594" y="63853"/>
                    <a:pt x="82547" y="64746"/>
                  </a:cubicBezTo>
                  <a:lnTo>
                    <a:pt x="82547" y="63925"/>
                  </a:lnTo>
                  <a:cubicBezTo>
                    <a:pt x="79296" y="63032"/>
                    <a:pt x="75915" y="62687"/>
                    <a:pt x="72498" y="62484"/>
                  </a:cubicBezTo>
                  <a:cubicBezTo>
                    <a:pt x="68997" y="62258"/>
                    <a:pt x="65473" y="62341"/>
                    <a:pt x="61961" y="62258"/>
                  </a:cubicBezTo>
                  <a:cubicBezTo>
                    <a:pt x="58913" y="62198"/>
                    <a:pt x="55912" y="61841"/>
                    <a:pt x="53043" y="61020"/>
                  </a:cubicBezTo>
                  <a:cubicBezTo>
                    <a:pt x="50233" y="60222"/>
                    <a:pt x="48161" y="58888"/>
                    <a:pt x="46864" y="56805"/>
                  </a:cubicBezTo>
                  <a:cubicBezTo>
                    <a:pt x="44994" y="53781"/>
                    <a:pt x="44173" y="50590"/>
                    <a:pt x="44221" y="47268"/>
                  </a:cubicBezTo>
                  <a:cubicBezTo>
                    <a:pt x="44268" y="44172"/>
                    <a:pt x="44697" y="41101"/>
                    <a:pt x="45006" y="38005"/>
                  </a:cubicBezTo>
                  <a:cubicBezTo>
                    <a:pt x="45280" y="35397"/>
                    <a:pt x="45637" y="32778"/>
                    <a:pt x="45756" y="30159"/>
                  </a:cubicBezTo>
                  <a:cubicBezTo>
                    <a:pt x="45935" y="26134"/>
                    <a:pt x="44923" y="22289"/>
                    <a:pt x="43161" y="18503"/>
                  </a:cubicBezTo>
                  <a:cubicBezTo>
                    <a:pt x="42018" y="16050"/>
                    <a:pt x="40530" y="13752"/>
                    <a:pt x="38208" y="11787"/>
                  </a:cubicBezTo>
                  <a:cubicBezTo>
                    <a:pt x="32719" y="7120"/>
                    <a:pt x="25730" y="4310"/>
                    <a:pt x="17967" y="2489"/>
                  </a:cubicBezTo>
                  <a:cubicBezTo>
                    <a:pt x="13550" y="1465"/>
                    <a:pt x="9002" y="762"/>
                    <a:pt x="4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3"/>
            <p:cNvSpPr/>
            <p:nvPr/>
          </p:nvSpPr>
          <p:spPr>
            <a:xfrm>
              <a:off x="1153" y="3328365"/>
              <a:ext cx="2449856" cy="1813175"/>
            </a:xfrm>
            <a:custGeom>
              <a:avLst/>
              <a:gdLst/>
              <a:ahLst/>
              <a:cxnLst/>
              <a:rect l="l" t="t" r="r" b="b"/>
              <a:pathLst>
                <a:path w="76558" h="56675" extrusionOk="0">
                  <a:moveTo>
                    <a:pt x="36" y="1"/>
                  </a:moveTo>
                  <a:lnTo>
                    <a:pt x="36" y="953"/>
                  </a:lnTo>
                  <a:lnTo>
                    <a:pt x="0" y="953"/>
                  </a:lnTo>
                  <a:cubicBezTo>
                    <a:pt x="6108" y="4001"/>
                    <a:pt x="12895" y="5597"/>
                    <a:pt x="20217" y="6121"/>
                  </a:cubicBezTo>
                  <a:cubicBezTo>
                    <a:pt x="23480" y="6359"/>
                    <a:pt x="26766" y="6347"/>
                    <a:pt x="30028" y="6537"/>
                  </a:cubicBezTo>
                  <a:cubicBezTo>
                    <a:pt x="35648" y="6859"/>
                    <a:pt x="40636" y="8395"/>
                    <a:pt x="44673" y="11419"/>
                  </a:cubicBezTo>
                  <a:cubicBezTo>
                    <a:pt x="47625" y="13634"/>
                    <a:pt x="49411" y="16431"/>
                    <a:pt x="50721" y="19396"/>
                  </a:cubicBezTo>
                  <a:cubicBezTo>
                    <a:pt x="52769" y="24040"/>
                    <a:pt x="54293" y="28802"/>
                    <a:pt x="55365" y="33624"/>
                  </a:cubicBezTo>
                  <a:cubicBezTo>
                    <a:pt x="56138" y="37124"/>
                    <a:pt x="57270" y="40530"/>
                    <a:pt x="59448" y="43709"/>
                  </a:cubicBezTo>
                  <a:cubicBezTo>
                    <a:pt x="62306" y="47912"/>
                    <a:pt x="65782" y="51722"/>
                    <a:pt x="70783" y="54639"/>
                  </a:cubicBezTo>
                  <a:cubicBezTo>
                    <a:pt x="72033" y="55365"/>
                    <a:pt x="73331" y="56032"/>
                    <a:pt x="74641" y="56675"/>
                  </a:cubicBezTo>
                  <a:lnTo>
                    <a:pt x="76558" y="56675"/>
                  </a:lnTo>
                  <a:cubicBezTo>
                    <a:pt x="72521" y="54877"/>
                    <a:pt x="68819" y="52757"/>
                    <a:pt x="65890" y="49936"/>
                  </a:cubicBezTo>
                  <a:cubicBezTo>
                    <a:pt x="61591" y="45792"/>
                    <a:pt x="58341" y="41244"/>
                    <a:pt x="56996" y="36017"/>
                  </a:cubicBezTo>
                  <a:cubicBezTo>
                    <a:pt x="56257" y="33207"/>
                    <a:pt x="55698" y="30362"/>
                    <a:pt x="54793" y="27576"/>
                  </a:cubicBezTo>
                  <a:cubicBezTo>
                    <a:pt x="53626" y="24004"/>
                    <a:pt x="52531" y="20420"/>
                    <a:pt x="50626" y="17027"/>
                  </a:cubicBezTo>
                  <a:cubicBezTo>
                    <a:pt x="49173" y="14443"/>
                    <a:pt x="47304" y="12062"/>
                    <a:pt x="44470" y="10193"/>
                  </a:cubicBezTo>
                  <a:cubicBezTo>
                    <a:pt x="39839" y="7145"/>
                    <a:pt x="34362" y="5787"/>
                    <a:pt x="28290" y="5668"/>
                  </a:cubicBezTo>
                  <a:cubicBezTo>
                    <a:pt x="24289" y="5597"/>
                    <a:pt x="20301" y="5430"/>
                    <a:pt x="16348" y="4930"/>
                  </a:cubicBezTo>
                  <a:cubicBezTo>
                    <a:pt x="11657" y="4323"/>
                    <a:pt x="7180" y="3263"/>
                    <a:pt x="3072" y="1406"/>
                  </a:cubicBezTo>
                  <a:cubicBezTo>
                    <a:pt x="2036" y="941"/>
                    <a:pt x="1048" y="46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3"/>
            <p:cNvSpPr/>
            <p:nvPr/>
          </p:nvSpPr>
          <p:spPr>
            <a:xfrm>
              <a:off x="8002913" y="761"/>
              <a:ext cx="1140352" cy="1709167"/>
            </a:xfrm>
            <a:custGeom>
              <a:avLst/>
              <a:gdLst/>
              <a:ahLst/>
              <a:cxnLst/>
              <a:rect l="l" t="t" r="r" b="b"/>
              <a:pathLst>
                <a:path w="35636" h="53424" extrusionOk="0">
                  <a:moveTo>
                    <a:pt x="1" y="0"/>
                  </a:moveTo>
                  <a:cubicBezTo>
                    <a:pt x="2620" y="2203"/>
                    <a:pt x="4322" y="4774"/>
                    <a:pt x="5073" y="7787"/>
                  </a:cubicBezTo>
                  <a:cubicBezTo>
                    <a:pt x="5966" y="11359"/>
                    <a:pt x="6192" y="14942"/>
                    <a:pt x="6251" y="18562"/>
                  </a:cubicBezTo>
                  <a:cubicBezTo>
                    <a:pt x="6323" y="22789"/>
                    <a:pt x="6132" y="27027"/>
                    <a:pt x="6525" y="31254"/>
                  </a:cubicBezTo>
                  <a:cubicBezTo>
                    <a:pt x="6799" y="34076"/>
                    <a:pt x="7287" y="36874"/>
                    <a:pt x="8418" y="39588"/>
                  </a:cubicBezTo>
                  <a:cubicBezTo>
                    <a:pt x="9609" y="42446"/>
                    <a:pt x="11395" y="45018"/>
                    <a:pt x="14359" y="47089"/>
                  </a:cubicBezTo>
                  <a:cubicBezTo>
                    <a:pt x="18896" y="50280"/>
                    <a:pt x="24265" y="52161"/>
                    <a:pt x="30326" y="52983"/>
                  </a:cubicBezTo>
                  <a:cubicBezTo>
                    <a:pt x="32088" y="53221"/>
                    <a:pt x="33850" y="53411"/>
                    <a:pt x="35636" y="53423"/>
                  </a:cubicBezTo>
                  <a:lnTo>
                    <a:pt x="35636" y="52685"/>
                  </a:lnTo>
                  <a:cubicBezTo>
                    <a:pt x="34112" y="52626"/>
                    <a:pt x="32576" y="52530"/>
                    <a:pt x="31076" y="52328"/>
                  </a:cubicBezTo>
                  <a:cubicBezTo>
                    <a:pt x="26647" y="51721"/>
                    <a:pt x="22420" y="50685"/>
                    <a:pt x="18693" y="48708"/>
                  </a:cubicBezTo>
                  <a:cubicBezTo>
                    <a:pt x="16193" y="47387"/>
                    <a:pt x="13847" y="45934"/>
                    <a:pt x="12169" y="43970"/>
                  </a:cubicBezTo>
                  <a:cubicBezTo>
                    <a:pt x="9799" y="41208"/>
                    <a:pt x="8692" y="38088"/>
                    <a:pt x="8037" y="34885"/>
                  </a:cubicBezTo>
                  <a:cubicBezTo>
                    <a:pt x="7418" y="31921"/>
                    <a:pt x="7335" y="28932"/>
                    <a:pt x="7275" y="25944"/>
                  </a:cubicBezTo>
                  <a:cubicBezTo>
                    <a:pt x="7216" y="23122"/>
                    <a:pt x="7287" y="20300"/>
                    <a:pt x="7204" y="17490"/>
                  </a:cubicBezTo>
                  <a:cubicBezTo>
                    <a:pt x="7097" y="14157"/>
                    <a:pt x="6882" y="10847"/>
                    <a:pt x="6025" y="7561"/>
                  </a:cubicBezTo>
                  <a:cubicBezTo>
                    <a:pt x="5513" y="5620"/>
                    <a:pt x="4680" y="3774"/>
                    <a:pt x="3334" y="2084"/>
                  </a:cubicBezTo>
                  <a:cubicBezTo>
                    <a:pt x="2739" y="1334"/>
                    <a:pt x="2036" y="655"/>
                    <a:pt x="1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3"/>
            <p:cNvSpPr/>
            <p:nvPr/>
          </p:nvSpPr>
          <p:spPr>
            <a:xfrm>
              <a:off x="1153" y="3899751"/>
              <a:ext cx="1548416" cy="1242173"/>
            </a:xfrm>
            <a:custGeom>
              <a:avLst/>
              <a:gdLst/>
              <a:ahLst/>
              <a:cxnLst/>
              <a:rect l="l" t="t" r="r" b="b"/>
              <a:pathLst>
                <a:path w="48388" h="38827" extrusionOk="0">
                  <a:moveTo>
                    <a:pt x="36" y="0"/>
                  </a:moveTo>
                  <a:lnTo>
                    <a:pt x="36" y="786"/>
                  </a:lnTo>
                  <a:lnTo>
                    <a:pt x="0" y="786"/>
                  </a:lnTo>
                  <a:lnTo>
                    <a:pt x="1036" y="929"/>
                  </a:lnTo>
                  <a:cubicBezTo>
                    <a:pt x="4322" y="1358"/>
                    <a:pt x="7656" y="1346"/>
                    <a:pt x="10978" y="1488"/>
                  </a:cubicBezTo>
                  <a:cubicBezTo>
                    <a:pt x="16038" y="1703"/>
                    <a:pt x="20884" y="2453"/>
                    <a:pt x="25361" y="4334"/>
                  </a:cubicBezTo>
                  <a:cubicBezTo>
                    <a:pt x="29135" y="5930"/>
                    <a:pt x="32731" y="7680"/>
                    <a:pt x="35469" y="10287"/>
                  </a:cubicBezTo>
                  <a:cubicBezTo>
                    <a:pt x="38362" y="13026"/>
                    <a:pt x="39994" y="16074"/>
                    <a:pt x="39577" y="19645"/>
                  </a:cubicBezTo>
                  <a:cubicBezTo>
                    <a:pt x="39351" y="21539"/>
                    <a:pt x="38803" y="23384"/>
                    <a:pt x="38565" y="25265"/>
                  </a:cubicBezTo>
                  <a:cubicBezTo>
                    <a:pt x="38029" y="29432"/>
                    <a:pt x="39517" y="33100"/>
                    <a:pt x="43101" y="36278"/>
                  </a:cubicBezTo>
                  <a:cubicBezTo>
                    <a:pt x="44173" y="37243"/>
                    <a:pt x="45399" y="38064"/>
                    <a:pt x="46697" y="38826"/>
                  </a:cubicBezTo>
                  <a:lnTo>
                    <a:pt x="48387" y="38826"/>
                  </a:lnTo>
                  <a:cubicBezTo>
                    <a:pt x="47173" y="38183"/>
                    <a:pt x="46018" y="37505"/>
                    <a:pt x="44982" y="36695"/>
                  </a:cubicBezTo>
                  <a:cubicBezTo>
                    <a:pt x="41375" y="33885"/>
                    <a:pt x="39339" y="30599"/>
                    <a:pt x="39470" y="26599"/>
                  </a:cubicBezTo>
                  <a:cubicBezTo>
                    <a:pt x="39553" y="24634"/>
                    <a:pt x="40065" y="22729"/>
                    <a:pt x="40410" y="20800"/>
                  </a:cubicBezTo>
                  <a:cubicBezTo>
                    <a:pt x="40708" y="19098"/>
                    <a:pt x="40756" y="17383"/>
                    <a:pt x="40232" y="15693"/>
                  </a:cubicBezTo>
                  <a:cubicBezTo>
                    <a:pt x="39458" y="13121"/>
                    <a:pt x="37648" y="10978"/>
                    <a:pt x="35386" y="9037"/>
                  </a:cubicBezTo>
                  <a:cubicBezTo>
                    <a:pt x="32957" y="6953"/>
                    <a:pt x="29921" y="5441"/>
                    <a:pt x="26790" y="4060"/>
                  </a:cubicBezTo>
                  <a:cubicBezTo>
                    <a:pt x="23372" y="2548"/>
                    <a:pt x="19705" y="1560"/>
                    <a:pt x="15776" y="1107"/>
                  </a:cubicBezTo>
                  <a:cubicBezTo>
                    <a:pt x="12228" y="703"/>
                    <a:pt x="8656" y="691"/>
                    <a:pt x="5084" y="512"/>
                  </a:cubicBezTo>
                  <a:cubicBezTo>
                    <a:pt x="3382" y="417"/>
                    <a:pt x="1691" y="28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3"/>
            <p:cNvSpPr/>
            <p:nvPr/>
          </p:nvSpPr>
          <p:spPr>
            <a:xfrm>
              <a:off x="1" y="4147021"/>
              <a:ext cx="1082464" cy="995671"/>
            </a:xfrm>
            <a:custGeom>
              <a:avLst/>
              <a:gdLst/>
              <a:ahLst/>
              <a:cxnLst/>
              <a:rect l="l" t="t" r="r" b="b"/>
              <a:pathLst>
                <a:path w="33827" h="31122" extrusionOk="0">
                  <a:moveTo>
                    <a:pt x="10099" y="1"/>
                  </a:moveTo>
                  <a:cubicBezTo>
                    <a:pt x="8798" y="1"/>
                    <a:pt x="7495" y="89"/>
                    <a:pt x="6192" y="248"/>
                  </a:cubicBezTo>
                  <a:cubicBezTo>
                    <a:pt x="4061" y="498"/>
                    <a:pt x="1965" y="808"/>
                    <a:pt x="1" y="1510"/>
                  </a:cubicBezTo>
                  <a:lnTo>
                    <a:pt x="1" y="2344"/>
                  </a:lnTo>
                  <a:lnTo>
                    <a:pt x="36" y="2344"/>
                  </a:lnTo>
                  <a:cubicBezTo>
                    <a:pt x="251" y="2272"/>
                    <a:pt x="441" y="2201"/>
                    <a:pt x="644" y="2130"/>
                  </a:cubicBezTo>
                  <a:cubicBezTo>
                    <a:pt x="2465" y="1487"/>
                    <a:pt x="4418" y="1237"/>
                    <a:pt x="6382" y="975"/>
                  </a:cubicBezTo>
                  <a:cubicBezTo>
                    <a:pt x="7625" y="826"/>
                    <a:pt x="8867" y="739"/>
                    <a:pt x="10106" y="739"/>
                  </a:cubicBezTo>
                  <a:cubicBezTo>
                    <a:pt x="11054" y="739"/>
                    <a:pt x="11999" y="790"/>
                    <a:pt x="12943" y="903"/>
                  </a:cubicBezTo>
                  <a:cubicBezTo>
                    <a:pt x="16158" y="1296"/>
                    <a:pt x="19229" y="2094"/>
                    <a:pt x="22111" y="3249"/>
                  </a:cubicBezTo>
                  <a:cubicBezTo>
                    <a:pt x="25194" y="4499"/>
                    <a:pt x="27683" y="6225"/>
                    <a:pt x="29242" y="8607"/>
                  </a:cubicBezTo>
                  <a:cubicBezTo>
                    <a:pt x="30326" y="10262"/>
                    <a:pt x="30731" y="12095"/>
                    <a:pt x="31088" y="13917"/>
                  </a:cubicBezTo>
                  <a:cubicBezTo>
                    <a:pt x="31671" y="16846"/>
                    <a:pt x="31707" y="19787"/>
                    <a:pt x="31409" y="22751"/>
                  </a:cubicBezTo>
                  <a:cubicBezTo>
                    <a:pt x="31231" y="24525"/>
                    <a:pt x="31112" y="26323"/>
                    <a:pt x="31588" y="28097"/>
                  </a:cubicBezTo>
                  <a:cubicBezTo>
                    <a:pt x="31862" y="29133"/>
                    <a:pt x="32302" y="30133"/>
                    <a:pt x="32779" y="31121"/>
                  </a:cubicBezTo>
                  <a:lnTo>
                    <a:pt x="33826" y="31121"/>
                  </a:lnTo>
                  <a:cubicBezTo>
                    <a:pt x="32683" y="28883"/>
                    <a:pt x="32040" y="26573"/>
                    <a:pt x="32290" y="24132"/>
                  </a:cubicBezTo>
                  <a:cubicBezTo>
                    <a:pt x="32421" y="22823"/>
                    <a:pt x="32529" y="21513"/>
                    <a:pt x="32564" y="20203"/>
                  </a:cubicBezTo>
                  <a:cubicBezTo>
                    <a:pt x="32648" y="17334"/>
                    <a:pt x="32362" y="14476"/>
                    <a:pt x="31576" y="11643"/>
                  </a:cubicBezTo>
                  <a:cubicBezTo>
                    <a:pt x="31017" y="9654"/>
                    <a:pt x="30100" y="7797"/>
                    <a:pt x="28373" y="6190"/>
                  </a:cubicBezTo>
                  <a:cubicBezTo>
                    <a:pt x="24885" y="2927"/>
                    <a:pt x="20087" y="1427"/>
                    <a:pt x="14907" y="439"/>
                  </a:cubicBezTo>
                  <a:cubicBezTo>
                    <a:pt x="13313" y="136"/>
                    <a:pt x="11708" y="1"/>
                    <a:pt x="10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3"/>
            <p:cNvSpPr/>
            <p:nvPr/>
          </p:nvSpPr>
          <p:spPr>
            <a:xfrm>
              <a:off x="8607553" y="761"/>
              <a:ext cx="535328" cy="1131319"/>
            </a:xfrm>
            <a:custGeom>
              <a:avLst/>
              <a:gdLst/>
              <a:ahLst/>
              <a:cxnLst/>
              <a:rect l="l" t="t" r="r" b="b"/>
              <a:pathLst>
                <a:path w="16729" h="35362" extrusionOk="0">
                  <a:moveTo>
                    <a:pt x="977" y="0"/>
                  </a:moveTo>
                  <a:cubicBezTo>
                    <a:pt x="334" y="2572"/>
                    <a:pt x="1" y="5179"/>
                    <a:pt x="60" y="7799"/>
                  </a:cubicBezTo>
                  <a:cubicBezTo>
                    <a:pt x="132" y="10609"/>
                    <a:pt x="584" y="13395"/>
                    <a:pt x="1418" y="16145"/>
                  </a:cubicBezTo>
                  <a:cubicBezTo>
                    <a:pt x="2322" y="19133"/>
                    <a:pt x="3692" y="21991"/>
                    <a:pt x="5513" y="24729"/>
                  </a:cubicBezTo>
                  <a:cubicBezTo>
                    <a:pt x="7716" y="28051"/>
                    <a:pt x="10704" y="30921"/>
                    <a:pt x="14110" y="33564"/>
                  </a:cubicBezTo>
                  <a:cubicBezTo>
                    <a:pt x="14931" y="34195"/>
                    <a:pt x="15765" y="34838"/>
                    <a:pt x="16729" y="35362"/>
                  </a:cubicBezTo>
                  <a:lnTo>
                    <a:pt x="16729" y="34338"/>
                  </a:lnTo>
                  <a:cubicBezTo>
                    <a:pt x="12217" y="31325"/>
                    <a:pt x="8585" y="27801"/>
                    <a:pt x="5966" y="23693"/>
                  </a:cubicBezTo>
                  <a:cubicBezTo>
                    <a:pt x="3727" y="20181"/>
                    <a:pt x="2311" y="16478"/>
                    <a:pt x="1572" y="12621"/>
                  </a:cubicBezTo>
                  <a:cubicBezTo>
                    <a:pt x="1013" y="9585"/>
                    <a:pt x="953" y="6549"/>
                    <a:pt x="1310" y="3501"/>
                  </a:cubicBezTo>
                  <a:cubicBezTo>
                    <a:pt x="1441" y="2322"/>
                    <a:pt x="1715" y="1155"/>
                    <a:pt x="2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3"/>
            <p:cNvSpPr/>
            <p:nvPr/>
          </p:nvSpPr>
          <p:spPr>
            <a:xfrm>
              <a:off x="1153" y="4475744"/>
              <a:ext cx="756704" cy="666948"/>
            </a:xfrm>
            <a:custGeom>
              <a:avLst/>
              <a:gdLst/>
              <a:ahLst/>
              <a:cxnLst/>
              <a:rect l="l" t="t" r="r" b="b"/>
              <a:pathLst>
                <a:path w="23647" h="20847" extrusionOk="0">
                  <a:moveTo>
                    <a:pt x="8650" y="0"/>
                  </a:moveTo>
                  <a:cubicBezTo>
                    <a:pt x="8098" y="0"/>
                    <a:pt x="7544" y="17"/>
                    <a:pt x="6989" y="46"/>
                  </a:cubicBezTo>
                  <a:cubicBezTo>
                    <a:pt x="4620" y="189"/>
                    <a:pt x="2275" y="403"/>
                    <a:pt x="0" y="915"/>
                  </a:cubicBezTo>
                  <a:lnTo>
                    <a:pt x="0" y="1701"/>
                  </a:lnTo>
                  <a:cubicBezTo>
                    <a:pt x="2729" y="1101"/>
                    <a:pt x="5513" y="780"/>
                    <a:pt x="8353" y="780"/>
                  </a:cubicBezTo>
                  <a:cubicBezTo>
                    <a:pt x="8723" y="780"/>
                    <a:pt x="9094" y="785"/>
                    <a:pt x="9466" y="796"/>
                  </a:cubicBezTo>
                  <a:cubicBezTo>
                    <a:pt x="14871" y="939"/>
                    <a:pt x="19622" y="3535"/>
                    <a:pt x="21241" y="7356"/>
                  </a:cubicBezTo>
                  <a:cubicBezTo>
                    <a:pt x="22372" y="10035"/>
                    <a:pt x="22325" y="12762"/>
                    <a:pt x="21384" y="15465"/>
                  </a:cubicBezTo>
                  <a:cubicBezTo>
                    <a:pt x="20729" y="17358"/>
                    <a:pt x="19705" y="19144"/>
                    <a:pt x="18455" y="20846"/>
                  </a:cubicBezTo>
                  <a:lnTo>
                    <a:pt x="19586" y="20846"/>
                  </a:lnTo>
                  <a:cubicBezTo>
                    <a:pt x="20003" y="20227"/>
                    <a:pt x="20432" y="19632"/>
                    <a:pt x="20813" y="19013"/>
                  </a:cubicBezTo>
                  <a:cubicBezTo>
                    <a:pt x="22801" y="15596"/>
                    <a:pt x="23646" y="12095"/>
                    <a:pt x="22646" y="8380"/>
                  </a:cubicBezTo>
                  <a:cubicBezTo>
                    <a:pt x="21646" y="4713"/>
                    <a:pt x="18705" y="2249"/>
                    <a:pt x="14264" y="796"/>
                  </a:cubicBezTo>
                  <a:cubicBezTo>
                    <a:pt x="12469" y="204"/>
                    <a:pt x="10573" y="0"/>
                    <a:pt x="8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3"/>
            <p:cNvSpPr/>
            <p:nvPr/>
          </p:nvSpPr>
          <p:spPr>
            <a:xfrm>
              <a:off x="1153" y="4797940"/>
              <a:ext cx="344448" cy="343983"/>
            </a:xfrm>
            <a:custGeom>
              <a:avLst/>
              <a:gdLst/>
              <a:ahLst/>
              <a:cxnLst/>
              <a:rect l="l" t="t" r="r" b="b"/>
              <a:pathLst>
                <a:path w="10764" h="10752" extrusionOk="0">
                  <a:moveTo>
                    <a:pt x="0" y="0"/>
                  </a:moveTo>
                  <a:lnTo>
                    <a:pt x="0" y="750"/>
                  </a:lnTo>
                  <a:cubicBezTo>
                    <a:pt x="465" y="798"/>
                    <a:pt x="941" y="857"/>
                    <a:pt x="1405" y="917"/>
                  </a:cubicBezTo>
                  <a:cubicBezTo>
                    <a:pt x="5513" y="1548"/>
                    <a:pt x="8847" y="4036"/>
                    <a:pt x="9406" y="7037"/>
                  </a:cubicBezTo>
                  <a:cubicBezTo>
                    <a:pt x="9656" y="8346"/>
                    <a:pt x="9323" y="9585"/>
                    <a:pt x="8644" y="10751"/>
                  </a:cubicBezTo>
                  <a:lnTo>
                    <a:pt x="9740" y="10751"/>
                  </a:lnTo>
                  <a:cubicBezTo>
                    <a:pt x="10454" y="9323"/>
                    <a:pt x="10764" y="7870"/>
                    <a:pt x="10276" y="6346"/>
                  </a:cubicBezTo>
                  <a:cubicBezTo>
                    <a:pt x="9204" y="3096"/>
                    <a:pt x="5465" y="32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3"/>
            <p:cNvSpPr/>
            <p:nvPr/>
          </p:nvSpPr>
          <p:spPr>
            <a:xfrm>
              <a:off x="1153" y="4816976"/>
              <a:ext cx="323104" cy="324948"/>
            </a:xfrm>
            <a:custGeom>
              <a:avLst/>
              <a:gdLst/>
              <a:ahLst/>
              <a:cxnLst/>
              <a:rect l="l" t="t" r="r" b="b"/>
              <a:pathLst>
                <a:path w="10097" h="10157" extrusionOk="0">
                  <a:moveTo>
                    <a:pt x="0" y="0"/>
                  </a:moveTo>
                  <a:lnTo>
                    <a:pt x="0" y="10156"/>
                  </a:lnTo>
                  <a:lnTo>
                    <a:pt x="8835" y="10156"/>
                  </a:lnTo>
                  <a:cubicBezTo>
                    <a:pt x="9930" y="8240"/>
                    <a:pt x="10097" y="6311"/>
                    <a:pt x="8692" y="4310"/>
                  </a:cubicBezTo>
                  <a:cubicBezTo>
                    <a:pt x="6835" y="1679"/>
                    <a:pt x="3846" y="358"/>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8" name="Google Shape;1908;p23"/>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3"/>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3"/>
          <p:cNvSpPr txBox="1">
            <a:spLocks noGrp="1"/>
          </p:cNvSpPr>
          <p:nvPr>
            <p:ph type="title"/>
          </p:nvPr>
        </p:nvSpPr>
        <p:spPr>
          <a:xfrm>
            <a:off x="719975" y="167447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11" name="Google Shape;1911;p23"/>
          <p:cNvSpPr txBox="1">
            <a:spLocks noGrp="1"/>
          </p:cNvSpPr>
          <p:nvPr>
            <p:ph type="subTitle" idx="1"/>
          </p:nvPr>
        </p:nvSpPr>
        <p:spPr>
          <a:xfrm>
            <a:off x="648725" y="2184800"/>
            <a:ext cx="2448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2" name="Google Shape;1912;p23"/>
          <p:cNvSpPr txBox="1">
            <a:spLocks noGrp="1"/>
          </p:cNvSpPr>
          <p:nvPr>
            <p:ph type="title" idx="2"/>
          </p:nvPr>
        </p:nvSpPr>
        <p:spPr>
          <a:xfrm>
            <a:off x="3419247" y="167447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13" name="Google Shape;1913;p23"/>
          <p:cNvSpPr txBox="1">
            <a:spLocks noGrp="1"/>
          </p:cNvSpPr>
          <p:nvPr>
            <p:ph type="subTitle" idx="3"/>
          </p:nvPr>
        </p:nvSpPr>
        <p:spPr>
          <a:xfrm>
            <a:off x="3347997" y="2184800"/>
            <a:ext cx="2448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4" name="Google Shape;1914;p23"/>
          <p:cNvSpPr txBox="1">
            <a:spLocks noGrp="1"/>
          </p:cNvSpPr>
          <p:nvPr>
            <p:ph type="title" idx="4"/>
          </p:nvPr>
        </p:nvSpPr>
        <p:spPr>
          <a:xfrm>
            <a:off x="719975" y="310787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15" name="Google Shape;1915;p23"/>
          <p:cNvSpPr txBox="1">
            <a:spLocks noGrp="1"/>
          </p:cNvSpPr>
          <p:nvPr>
            <p:ph type="subTitle" idx="5"/>
          </p:nvPr>
        </p:nvSpPr>
        <p:spPr>
          <a:xfrm>
            <a:off x="648725" y="3618200"/>
            <a:ext cx="2448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6" name="Google Shape;1916;p23"/>
          <p:cNvSpPr txBox="1">
            <a:spLocks noGrp="1"/>
          </p:cNvSpPr>
          <p:nvPr>
            <p:ph type="title" idx="6"/>
          </p:nvPr>
        </p:nvSpPr>
        <p:spPr>
          <a:xfrm>
            <a:off x="3419247" y="310787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17" name="Google Shape;1917;p23"/>
          <p:cNvSpPr txBox="1">
            <a:spLocks noGrp="1"/>
          </p:cNvSpPr>
          <p:nvPr>
            <p:ph type="subTitle" idx="7"/>
          </p:nvPr>
        </p:nvSpPr>
        <p:spPr>
          <a:xfrm>
            <a:off x="3347997" y="3618200"/>
            <a:ext cx="2448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8" name="Google Shape;1918;p23"/>
          <p:cNvSpPr txBox="1">
            <a:spLocks noGrp="1"/>
          </p:cNvSpPr>
          <p:nvPr>
            <p:ph type="title" idx="8"/>
          </p:nvPr>
        </p:nvSpPr>
        <p:spPr>
          <a:xfrm>
            <a:off x="6118523" y="167447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19" name="Google Shape;1919;p23"/>
          <p:cNvSpPr txBox="1">
            <a:spLocks noGrp="1"/>
          </p:cNvSpPr>
          <p:nvPr>
            <p:ph type="subTitle" idx="9"/>
          </p:nvPr>
        </p:nvSpPr>
        <p:spPr>
          <a:xfrm>
            <a:off x="6047273" y="2184800"/>
            <a:ext cx="2448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20" name="Google Shape;1920;p23"/>
          <p:cNvSpPr txBox="1">
            <a:spLocks noGrp="1"/>
          </p:cNvSpPr>
          <p:nvPr>
            <p:ph type="title" idx="13"/>
          </p:nvPr>
        </p:nvSpPr>
        <p:spPr>
          <a:xfrm>
            <a:off x="6118523" y="310787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1" name="Google Shape;1921;p23"/>
          <p:cNvSpPr txBox="1">
            <a:spLocks noGrp="1"/>
          </p:cNvSpPr>
          <p:nvPr>
            <p:ph type="subTitle" idx="14"/>
          </p:nvPr>
        </p:nvSpPr>
        <p:spPr>
          <a:xfrm>
            <a:off x="6047273" y="3618200"/>
            <a:ext cx="2448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22" name="Google Shape;1922;p23"/>
          <p:cNvSpPr txBox="1">
            <a:spLocks noGrp="1"/>
          </p:cNvSpPr>
          <p:nvPr>
            <p:ph type="title" idx="15"/>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23" name="Google Shape;1923;p23"/>
          <p:cNvGrpSpPr/>
          <p:nvPr/>
        </p:nvGrpSpPr>
        <p:grpSpPr>
          <a:xfrm>
            <a:off x="84715" y="87319"/>
            <a:ext cx="8999116" cy="5014056"/>
            <a:chOff x="84715" y="87319"/>
            <a:chExt cx="8999116" cy="5014056"/>
          </a:xfrm>
        </p:grpSpPr>
        <p:grpSp>
          <p:nvGrpSpPr>
            <p:cNvPr id="1924" name="Google Shape;1924;p23"/>
            <p:cNvGrpSpPr/>
            <p:nvPr/>
          </p:nvGrpSpPr>
          <p:grpSpPr>
            <a:xfrm flipH="1">
              <a:off x="84715" y="87319"/>
              <a:ext cx="1322012" cy="874661"/>
              <a:chOff x="3730029" y="87319"/>
              <a:chExt cx="1322012" cy="874661"/>
            </a:xfrm>
          </p:grpSpPr>
          <p:sp>
            <p:nvSpPr>
              <p:cNvPr id="1925" name="Google Shape;1925;p23"/>
              <p:cNvSpPr/>
              <p:nvPr/>
            </p:nvSpPr>
            <p:spPr>
              <a:xfrm>
                <a:off x="4814096" y="7232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3"/>
              <p:cNvSpPr/>
              <p:nvPr/>
            </p:nvSpPr>
            <p:spPr>
              <a:xfrm>
                <a:off x="3730029" y="873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23"/>
            <p:cNvGrpSpPr/>
            <p:nvPr/>
          </p:nvGrpSpPr>
          <p:grpSpPr>
            <a:xfrm>
              <a:off x="157713" y="3583044"/>
              <a:ext cx="2326838" cy="1469974"/>
              <a:chOff x="157713" y="3583044"/>
              <a:chExt cx="2326838" cy="1469974"/>
            </a:xfrm>
          </p:grpSpPr>
          <p:grpSp>
            <p:nvGrpSpPr>
              <p:cNvPr id="1928" name="Google Shape;1928;p23"/>
              <p:cNvGrpSpPr/>
              <p:nvPr/>
            </p:nvGrpSpPr>
            <p:grpSpPr>
              <a:xfrm flipH="1">
                <a:off x="157713" y="3583044"/>
                <a:ext cx="1703441" cy="1469974"/>
                <a:chOff x="3786876" y="3144844"/>
                <a:chExt cx="1703441" cy="1469974"/>
              </a:xfrm>
            </p:grpSpPr>
            <p:sp>
              <p:nvSpPr>
                <p:cNvPr id="1929" name="Google Shape;1929;p23"/>
                <p:cNvSpPr/>
                <p:nvPr/>
              </p:nvSpPr>
              <p:spPr>
                <a:xfrm>
                  <a:off x="3786876" y="44295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3"/>
                <p:cNvSpPr/>
                <p:nvPr/>
              </p:nvSpPr>
              <p:spPr>
                <a:xfrm>
                  <a:off x="5318979" y="31448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23"/>
              <p:cNvGrpSpPr/>
              <p:nvPr/>
            </p:nvGrpSpPr>
            <p:grpSpPr>
              <a:xfrm flipH="1">
                <a:off x="194584" y="4225412"/>
                <a:ext cx="2289967" cy="785681"/>
                <a:chOff x="2804604" y="4073012"/>
                <a:chExt cx="2289967" cy="785681"/>
              </a:xfrm>
            </p:grpSpPr>
            <p:sp>
              <p:nvSpPr>
                <p:cNvPr id="1932" name="Google Shape;1932;p23"/>
                <p:cNvSpPr/>
                <p:nvPr/>
              </p:nvSpPr>
              <p:spPr>
                <a:xfrm>
                  <a:off x="4910001" y="4073012"/>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3"/>
                <p:cNvSpPr/>
                <p:nvPr/>
              </p:nvSpPr>
              <p:spPr>
                <a:xfrm>
                  <a:off x="2804604" y="4687019"/>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4" name="Google Shape;1934;p23"/>
            <p:cNvGrpSpPr/>
            <p:nvPr/>
          </p:nvGrpSpPr>
          <p:grpSpPr>
            <a:xfrm>
              <a:off x="3186291" y="129244"/>
              <a:ext cx="5814412" cy="1295286"/>
              <a:chOff x="3219754" y="129244"/>
              <a:chExt cx="5814412" cy="1295286"/>
            </a:xfrm>
          </p:grpSpPr>
          <p:sp>
            <p:nvSpPr>
              <p:cNvPr id="1935" name="Google Shape;1935;p23"/>
              <p:cNvSpPr/>
              <p:nvPr/>
            </p:nvSpPr>
            <p:spPr>
              <a:xfrm>
                <a:off x="6984730" y="1358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3"/>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3"/>
              <p:cNvSpPr/>
              <p:nvPr/>
            </p:nvSpPr>
            <p:spPr>
              <a:xfrm>
                <a:off x="3219754" y="1292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 name="Google Shape;1938;p23"/>
            <p:cNvGrpSpPr/>
            <p:nvPr/>
          </p:nvGrpSpPr>
          <p:grpSpPr>
            <a:xfrm>
              <a:off x="5633641" y="2821675"/>
              <a:ext cx="3450189" cy="2279700"/>
              <a:chOff x="5633641" y="2821675"/>
              <a:chExt cx="3450189" cy="2279700"/>
            </a:xfrm>
          </p:grpSpPr>
          <p:grpSp>
            <p:nvGrpSpPr>
              <p:cNvPr id="1939" name="Google Shape;1939;p23"/>
              <p:cNvGrpSpPr/>
              <p:nvPr/>
            </p:nvGrpSpPr>
            <p:grpSpPr>
              <a:xfrm>
                <a:off x="5633641" y="2821675"/>
                <a:ext cx="3450189" cy="2279700"/>
                <a:chOff x="5667104" y="1185800"/>
                <a:chExt cx="3450189" cy="2279700"/>
              </a:xfrm>
            </p:grpSpPr>
            <p:sp>
              <p:nvSpPr>
                <p:cNvPr id="1940" name="Google Shape;1940;p23"/>
                <p:cNvSpPr/>
                <p:nvPr/>
              </p:nvSpPr>
              <p:spPr>
                <a:xfrm>
                  <a:off x="8945955" y="20970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3"/>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3"/>
                <p:cNvSpPr/>
                <p:nvPr/>
              </p:nvSpPr>
              <p:spPr>
                <a:xfrm>
                  <a:off x="5667104" y="32805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3" name="Google Shape;1943;p23"/>
              <p:cNvSpPr/>
              <p:nvPr/>
            </p:nvSpPr>
            <p:spPr>
              <a:xfrm>
                <a:off x="687559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3"/>
              <p:cNvSpPr/>
              <p:nvPr/>
            </p:nvSpPr>
            <p:spPr>
              <a:xfrm>
                <a:off x="823944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945"/>
        <p:cNvGrpSpPr/>
        <p:nvPr/>
      </p:nvGrpSpPr>
      <p:grpSpPr>
        <a:xfrm>
          <a:off x="0" y="0"/>
          <a:ext cx="0" cy="0"/>
          <a:chOff x="0" y="0"/>
          <a:chExt cx="0" cy="0"/>
        </a:xfrm>
      </p:grpSpPr>
      <p:grpSp>
        <p:nvGrpSpPr>
          <p:cNvPr id="1946" name="Google Shape;1946;p24"/>
          <p:cNvGrpSpPr/>
          <p:nvPr/>
        </p:nvGrpSpPr>
        <p:grpSpPr>
          <a:xfrm>
            <a:off x="-16500" y="-85550"/>
            <a:ext cx="9177000" cy="5314500"/>
            <a:chOff x="-16500" y="-85550"/>
            <a:chExt cx="9177000" cy="5314500"/>
          </a:xfrm>
        </p:grpSpPr>
        <p:grpSp>
          <p:nvGrpSpPr>
            <p:cNvPr id="1947" name="Google Shape;1947;p24"/>
            <p:cNvGrpSpPr/>
            <p:nvPr/>
          </p:nvGrpSpPr>
          <p:grpSpPr>
            <a:xfrm>
              <a:off x="-16500" y="-85550"/>
              <a:ext cx="9177000" cy="5314500"/>
              <a:chOff x="-16500" y="-85550"/>
              <a:chExt cx="9177000" cy="5314500"/>
            </a:xfrm>
          </p:grpSpPr>
          <p:grpSp>
            <p:nvGrpSpPr>
              <p:cNvPr id="1948" name="Google Shape;1948;p24"/>
              <p:cNvGrpSpPr/>
              <p:nvPr/>
            </p:nvGrpSpPr>
            <p:grpSpPr>
              <a:xfrm>
                <a:off x="-16500" y="155363"/>
                <a:ext cx="9177000" cy="4832775"/>
                <a:chOff x="-16500" y="155363"/>
                <a:chExt cx="9177000" cy="4832775"/>
              </a:xfrm>
            </p:grpSpPr>
            <p:cxnSp>
              <p:nvCxnSpPr>
                <p:cNvPr id="1949" name="Google Shape;1949;p24"/>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50" name="Google Shape;1950;p24"/>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51" name="Google Shape;1951;p24"/>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52" name="Google Shape;1952;p24"/>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53" name="Google Shape;1953;p24"/>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54" name="Google Shape;1954;p24"/>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55" name="Google Shape;1955;p24"/>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56" name="Google Shape;1956;p24"/>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57" name="Google Shape;1957;p24"/>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58" name="Google Shape;1958;p24"/>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59" name="Google Shape;1959;p24"/>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60" name="Google Shape;1960;p24"/>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1961" name="Google Shape;1961;p24"/>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1962" name="Google Shape;1962;p24"/>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63" name="Google Shape;1963;p24"/>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64" name="Google Shape;1964;p24"/>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65" name="Google Shape;1965;p24"/>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66" name="Google Shape;1966;p24"/>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67" name="Google Shape;1967;p24"/>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68" name="Google Shape;1968;p24"/>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69" name="Google Shape;1969;p24"/>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70" name="Google Shape;1970;p24"/>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71" name="Google Shape;1971;p24"/>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72" name="Google Shape;1972;p24"/>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73" name="Google Shape;1973;p24"/>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74" name="Google Shape;1974;p24"/>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75" name="Google Shape;1975;p24"/>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76" name="Google Shape;1976;p24"/>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77" name="Google Shape;1977;p24"/>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78" name="Google Shape;1978;p24"/>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79" name="Google Shape;1979;p24"/>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80" name="Google Shape;1980;p24"/>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1981" name="Google Shape;1981;p24"/>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1982" name="Google Shape;1982;p24"/>
            <p:cNvSpPr/>
            <p:nvPr/>
          </p:nvSpPr>
          <p:spPr>
            <a:xfrm>
              <a:off x="696289" y="2584428"/>
              <a:ext cx="8446712" cy="2558127"/>
            </a:xfrm>
            <a:custGeom>
              <a:avLst/>
              <a:gdLst/>
              <a:ahLst/>
              <a:cxnLst/>
              <a:rect l="l" t="t" r="r" b="b"/>
              <a:pathLst>
                <a:path w="264891" h="80123" extrusionOk="0">
                  <a:moveTo>
                    <a:pt x="2029" y="0"/>
                  </a:moveTo>
                  <a:cubicBezTo>
                    <a:pt x="1357" y="0"/>
                    <a:pt x="681" y="29"/>
                    <a:pt x="0" y="100"/>
                  </a:cubicBezTo>
                  <a:cubicBezTo>
                    <a:pt x="715" y="243"/>
                    <a:pt x="1429" y="410"/>
                    <a:pt x="2143" y="541"/>
                  </a:cubicBezTo>
                  <a:cubicBezTo>
                    <a:pt x="4144" y="898"/>
                    <a:pt x="6025" y="1446"/>
                    <a:pt x="7930" y="2005"/>
                  </a:cubicBezTo>
                  <a:cubicBezTo>
                    <a:pt x="14883" y="3994"/>
                    <a:pt x="21324" y="6768"/>
                    <a:pt x="27623" y="9709"/>
                  </a:cubicBezTo>
                  <a:cubicBezTo>
                    <a:pt x="28754" y="10244"/>
                    <a:pt x="29921" y="10756"/>
                    <a:pt x="31016" y="11316"/>
                  </a:cubicBezTo>
                  <a:cubicBezTo>
                    <a:pt x="32850" y="12245"/>
                    <a:pt x="34326" y="13435"/>
                    <a:pt x="35767" y="14685"/>
                  </a:cubicBezTo>
                  <a:cubicBezTo>
                    <a:pt x="39636" y="18043"/>
                    <a:pt x="43506" y="21436"/>
                    <a:pt x="47970" y="24389"/>
                  </a:cubicBezTo>
                  <a:cubicBezTo>
                    <a:pt x="50661" y="26175"/>
                    <a:pt x="53555" y="27782"/>
                    <a:pt x="56829" y="28937"/>
                  </a:cubicBezTo>
                  <a:cubicBezTo>
                    <a:pt x="59365" y="29842"/>
                    <a:pt x="61960" y="30664"/>
                    <a:pt x="64627" y="31330"/>
                  </a:cubicBezTo>
                  <a:cubicBezTo>
                    <a:pt x="67794" y="32128"/>
                    <a:pt x="70973" y="32866"/>
                    <a:pt x="74224" y="33473"/>
                  </a:cubicBezTo>
                  <a:cubicBezTo>
                    <a:pt x="76438" y="33890"/>
                    <a:pt x="78689" y="34188"/>
                    <a:pt x="80939" y="34545"/>
                  </a:cubicBezTo>
                  <a:cubicBezTo>
                    <a:pt x="83558" y="34962"/>
                    <a:pt x="86213" y="35188"/>
                    <a:pt x="88880" y="35378"/>
                  </a:cubicBezTo>
                  <a:cubicBezTo>
                    <a:pt x="90773" y="35533"/>
                    <a:pt x="92678" y="35593"/>
                    <a:pt x="94572" y="35676"/>
                  </a:cubicBezTo>
                  <a:cubicBezTo>
                    <a:pt x="98054" y="35843"/>
                    <a:pt x="101540" y="35884"/>
                    <a:pt x="105027" y="35884"/>
                  </a:cubicBezTo>
                  <a:cubicBezTo>
                    <a:pt x="108514" y="35884"/>
                    <a:pt x="112002" y="35843"/>
                    <a:pt x="115491" y="35843"/>
                  </a:cubicBezTo>
                  <a:cubicBezTo>
                    <a:pt x="118836" y="35843"/>
                    <a:pt x="122170" y="36021"/>
                    <a:pt x="125528" y="36105"/>
                  </a:cubicBezTo>
                  <a:cubicBezTo>
                    <a:pt x="129409" y="36176"/>
                    <a:pt x="133231" y="36545"/>
                    <a:pt x="137053" y="37022"/>
                  </a:cubicBezTo>
                  <a:cubicBezTo>
                    <a:pt x="141137" y="37533"/>
                    <a:pt x="145090" y="38343"/>
                    <a:pt x="149031" y="39236"/>
                  </a:cubicBezTo>
                  <a:cubicBezTo>
                    <a:pt x="154912" y="40570"/>
                    <a:pt x="160485" y="42427"/>
                    <a:pt x="166033" y="44380"/>
                  </a:cubicBezTo>
                  <a:cubicBezTo>
                    <a:pt x="170498" y="45939"/>
                    <a:pt x="174820" y="47678"/>
                    <a:pt x="179011" y="49618"/>
                  </a:cubicBezTo>
                  <a:cubicBezTo>
                    <a:pt x="181440" y="50726"/>
                    <a:pt x="183702" y="52059"/>
                    <a:pt x="186071" y="53226"/>
                  </a:cubicBezTo>
                  <a:cubicBezTo>
                    <a:pt x="192477" y="56429"/>
                    <a:pt x="198108" y="60370"/>
                    <a:pt x="203954" y="64108"/>
                  </a:cubicBezTo>
                  <a:cubicBezTo>
                    <a:pt x="208038" y="66716"/>
                    <a:pt x="211634" y="69716"/>
                    <a:pt x="215622" y="72395"/>
                  </a:cubicBezTo>
                  <a:cubicBezTo>
                    <a:pt x="218456" y="74288"/>
                    <a:pt x="220849" y="76479"/>
                    <a:pt x="223350" y="78610"/>
                  </a:cubicBezTo>
                  <a:cubicBezTo>
                    <a:pt x="223957" y="79122"/>
                    <a:pt x="224600" y="79634"/>
                    <a:pt x="225255" y="80122"/>
                  </a:cubicBezTo>
                  <a:lnTo>
                    <a:pt x="264890" y="80122"/>
                  </a:lnTo>
                  <a:lnTo>
                    <a:pt x="264890" y="67216"/>
                  </a:lnTo>
                  <a:cubicBezTo>
                    <a:pt x="260568" y="66561"/>
                    <a:pt x="256580" y="65311"/>
                    <a:pt x="252722" y="63680"/>
                  </a:cubicBezTo>
                  <a:cubicBezTo>
                    <a:pt x="247031" y="61251"/>
                    <a:pt x="241507" y="58619"/>
                    <a:pt x="236351" y="55583"/>
                  </a:cubicBezTo>
                  <a:cubicBezTo>
                    <a:pt x="231172" y="52535"/>
                    <a:pt x="225981" y="49499"/>
                    <a:pt x="221028" y="46237"/>
                  </a:cubicBezTo>
                  <a:cubicBezTo>
                    <a:pt x="217087" y="43641"/>
                    <a:pt x="212943" y="41201"/>
                    <a:pt x="208907" y="38688"/>
                  </a:cubicBezTo>
                  <a:cubicBezTo>
                    <a:pt x="206788" y="37355"/>
                    <a:pt x="204847" y="35819"/>
                    <a:pt x="202514" y="34676"/>
                  </a:cubicBezTo>
                  <a:cubicBezTo>
                    <a:pt x="197977" y="32450"/>
                    <a:pt x="193763" y="29866"/>
                    <a:pt x="189226" y="27651"/>
                  </a:cubicBezTo>
                  <a:cubicBezTo>
                    <a:pt x="186262" y="26199"/>
                    <a:pt x="183118" y="25044"/>
                    <a:pt x="179880" y="24020"/>
                  </a:cubicBezTo>
                  <a:cubicBezTo>
                    <a:pt x="177582" y="23282"/>
                    <a:pt x="175308" y="22508"/>
                    <a:pt x="172938" y="21913"/>
                  </a:cubicBezTo>
                  <a:cubicBezTo>
                    <a:pt x="170605" y="21317"/>
                    <a:pt x="168283" y="20722"/>
                    <a:pt x="165950" y="20162"/>
                  </a:cubicBezTo>
                  <a:cubicBezTo>
                    <a:pt x="164283" y="19757"/>
                    <a:pt x="162592" y="19376"/>
                    <a:pt x="160901" y="19019"/>
                  </a:cubicBezTo>
                  <a:cubicBezTo>
                    <a:pt x="157877" y="18400"/>
                    <a:pt x="154829" y="17888"/>
                    <a:pt x="151733" y="17531"/>
                  </a:cubicBezTo>
                  <a:cubicBezTo>
                    <a:pt x="149007" y="17210"/>
                    <a:pt x="146280" y="16971"/>
                    <a:pt x="143566" y="16781"/>
                  </a:cubicBezTo>
                  <a:cubicBezTo>
                    <a:pt x="140130" y="16540"/>
                    <a:pt x="136699" y="16376"/>
                    <a:pt x="133263" y="16376"/>
                  </a:cubicBezTo>
                  <a:cubicBezTo>
                    <a:pt x="131425" y="16376"/>
                    <a:pt x="129585" y="16423"/>
                    <a:pt x="127742" y="16531"/>
                  </a:cubicBezTo>
                  <a:cubicBezTo>
                    <a:pt x="124516" y="16709"/>
                    <a:pt x="121277" y="16995"/>
                    <a:pt x="118086" y="17317"/>
                  </a:cubicBezTo>
                  <a:cubicBezTo>
                    <a:pt x="114003" y="17733"/>
                    <a:pt x="109907" y="18055"/>
                    <a:pt x="105823" y="18460"/>
                  </a:cubicBezTo>
                  <a:cubicBezTo>
                    <a:pt x="102084" y="18841"/>
                    <a:pt x="98334" y="19043"/>
                    <a:pt x="94583" y="19329"/>
                  </a:cubicBezTo>
                  <a:cubicBezTo>
                    <a:pt x="92175" y="19504"/>
                    <a:pt x="89760" y="19510"/>
                    <a:pt x="87344" y="19510"/>
                  </a:cubicBezTo>
                  <a:cubicBezTo>
                    <a:pt x="87172" y="19510"/>
                    <a:pt x="86999" y="19510"/>
                    <a:pt x="86826" y="19510"/>
                  </a:cubicBezTo>
                  <a:cubicBezTo>
                    <a:pt x="85963" y="19510"/>
                    <a:pt x="85100" y="19510"/>
                    <a:pt x="84237" y="19519"/>
                  </a:cubicBezTo>
                  <a:cubicBezTo>
                    <a:pt x="84126" y="19520"/>
                    <a:pt x="84015" y="19521"/>
                    <a:pt x="83904" y="19521"/>
                  </a:cubicBezTo>
                  <a:cubicBezTo>
                    <a:pt x="80838" y="19521"/>
                    <a:pt x="77805" y="19207"/>
                    <a:pt x="74783" y="18805"/>
                  </a:cubicBezTo>
                  <a:cubicBezTo>
                    <a:pt x="73093" y="18579"/>
                    <a:pt x="71473" y="18138"/>
                    <a:pt x="69818" y="17745"/>
                  </a:cubicBezTo>
                  <a:cubicBezTo>
                    <a:pt x="65842" y="16829"/>
                    <a:pt x="62246" y="15245"/>
                    <a:pt x="58496" y="13935"/>
                  </a:cubicBezTo>
                  <a:cubicBezTo>
                    <a:pt x="56733" y="13328"/>
                    <a:pt x="55138" y="12483"/>
                    <a:pt x="53459" y="11768"/>
                  </a:cubicBezTo>
                  <a:cubicBezTo>
                    <a:pt x="51292" y="10840"/>
                    <a:pt x="48983" y="10113"/>
                    <a:pt x="46768" y="9268"/>
                  </a:cubicBezTo>
                  <a:cubicBezTo>
                    <a:pt x="43446" y="7982"/>
                    <a:pt x="39862" y="7161"/>
                    <a:pt x="36445" y="6030"/>
                  </a:cubicBezTo>
                  <a:cubicBezTo>
                    <a:pt x="32611" y="4768"/>
                    <a:pt x="28587" y="3910"/>
                    <a:pt x="24622" y="2934"/>
                  </a:cubicBezTo>
                  <a:cubicBezTo>
                    <a:pt x="22146" y="2327"/>
                    <a:pt x="19562" y="2017"/>
                    <a:pt x="17026" y="1589"/>
                  </a:cubicBezTo>
                  <a:cubicBezTo>
                    <a:pt x="15312" y="1303"/>
                    <a:pt x="13585" y="1017"/>
                    <a:pt x="11859" y="779"/>
                  </a:cubicBezTo>
                  <a:cubicBezTo>
                    <a:pt x="10716" y="636"/>
                    <a:pt x="9561" y="553"/>
                    <a:pt x="8406" y="469"/>
                  </a:cubicBezTo>
                  <a:cubicBezTo>
                    <a:pt x="6293" y="297"/>
                    <a:pt x="4179" y="0"/>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4"/>
            <p:cNvSpPr/>
            <p:nvPr/>
          </p:nvSpPr>
          <p:spPr>
            <a:xfrm>
              <a:off x="2347423" y="1760826"/>
              <a:ext cx="6796342" cy="1619395"/>
            </a:xfrm>
            <a:custGeom>
              <a:avLst/>
              <a:gdLst/>
              <a:ahLst/>
              <a:cxnLst/>
              <a:rect l="l" t="t" r="r" b="b"/>
              <a:pathLst>
                <a:path w="213135" h="50721" extrusionOk="0">
                  <a:moveTo>
                    <a:pt x="213134" y="0"/>
                  </a:moveTo>
                  <a:cubicBezTo>
                    <a:pt x="211884" y="203"/>
                    <a:pt x="210622" y="262"/>
                    <a:pt x="209372" y="441"/>
                  </a:cubicBezTo>
                  <a:cubicBezTo>
                    <a:pt x="207253" y="715"/>
                    <a:pt x="205169" y="977"/>
                    <a:pt x="203121" y="1310"/>
                  </a:cubicBezTo>
                  <a:cubicBezTo>
                    <a:pt x="201645" y="1548"/>
                    <a:pt x="200168" y="1810"/>
                    <a:pt x="198680" y="2036"/>
                  </a:cubicBezTo>
                  <a:cubicBezTo>
                    <a:pt x="196751" y="2322"/>
                    <a:pt x="194858" y="2727"/>
                    <a:pt x="192965" y="3120"/>
                  </a:cubicBezTo>
                  <a:cubicBezTo>
                    <a:pt x="190846" y="3572"/>
                    <a:pt x="188715" y="4036"/>
                    <a:pt x="186619" y="4572"/>
                  </a:cubicBezTo>
                  <a:cubicBezTo>
                    <a:pt x="183857" y="5263"/>
                    <a:pt x="181118" y="6025"/>
                    <a:pt x="178416" y="6811"/>
                  </a:cubicBezTo>
                  <a:cubicBezTo>
                    <a:pt x="174915" y="7846"/>
                    <a:pt x="171510" y="9037"/>
                    <a:pt x="168236" y="10418"/>
                  </a:cubicBezTo>
                  <a:cubicBezTo>
                    <a:pt x="166200" y="11275"/>
                    <a:pt x="164247" y="12287"/>
                    <a:pt x="162128" y="13061"/>
                  </a:cubicBezTo>
                  <a:cubicBezTo>
                    <a:pt x="159485" y="14038"/>
                    <a:pt x="156770" y="14895"/>
                    <a:pt x="153948" y="15562"/>
                  </a:cubicBezTo>
                  <a:cubicBezTo>
                    <a:pt x="150686" y="16324"/>
                    <a:pt x="147400" y="16967"/>
                    <a:pt x="144066" y="17502"/>
                  </a:cubicBezTo>
                  <a:cubicBezTo>
                    <a:pt x="140387" y="18098"/>
                    <a:pt x="136672" y="18574"/>
                    <a:pt x="132946" y="18955"/>
                  </a:cubicBezTo>
                  <a:cubicBezTo>
                    <a:pt x="129564" y="19312"/>
                    <a:pt x="126159" y="19550"/>
                    <a:pt x="122766" y="19824"/>
                  </a:cubicBezTo>
                  <a:cubicBezTo>
                    <a:pt x="119682" y="20062"/>
                    <a:pt x="116598" y="20253"/>
                    <a:pt x="113527" y="20479"/>
                  </a:cubicBezTo>
                  <a:cubicBezTo>
                    <a:pt x="111854" y="20601"/>
                    <a:pt x="110178" y="20651"/>
                    <a:pt x="108503" y="20651"/>
                  </a:cubicBezTo>
                  <a:cubicBezTo>
                    <a:pt x="106589" y="20651"/>
                    <a:pt x="104674" y="20586"/>
                    <a:pt x="102763" y="20491"/>
                  </a:cubicBezTo>
                  <a:cubicBezTo>
                    <a:pt x="101751" y="20443"/>
                    <a:pt x="100727" y="20372"/>
                    <a:pt x="99715" y="20360"/>
                  </a:cubicBezTo>
                  <a:cubicBezTo>
                    <a:pt x="97322" y="20312"/>
                    <a:pt x="94953" y="20015"/>
                    <a:pt x="92583" y="19777"/>
                  </a:cubicBezTo>
                  <a:cubicBezTo>
                    <a:pt x="90488" y="19574"/>
                    <a:pt x="88404" y="19312"/>
                    <a:pt x="86333" y="19003"/>
                  </a:cubicBezTo>
                  <a:cubicBezTo>
                    <a:pt x="84475" y="18717"/>
                    <a:pt x="82594" y="18479"/>
                    <a:pt x="80737" y="18229"/>
                  </a:cubicBezTo>
                  <a:cubicBezTo>
                    <a:pt x="79534" y="18062"/>
                    <a:pt x="78308" y="17931"/>
                    <a:pt x="77093" y="17788"/>
                  </a:cubicBezTo>
                  <a:cubicBezTo>
                    <a:pt x="74796" y="17514"/>
                    <a:pt x="72510" y="17205"/>
                    <a:pt x="70224" y="16907"/>
                  </a:cubicBezTo>
                  <a:cubicBezTo>
                    <a:pt x="67830" y="16598"/>
                    <a:pt x="65461" y="16217"/>
                    <a:pt x="63104" y="15800"/>
                  </a:cubicBezTo>
                  <a:cubicBezTo>
                    <a:pt x="61496" y="15526"/>
                    <a:pt x="59865" y="15300"/>
                    <a:pt x="58258" y="15014"/>
                  </a:cubicBezTo>
                  <a:cubicBezTo>
                    <a:pt x="57365" y="14847"/>
                    <a:pt x="56460" y="14776"/>
                    <a:pt x="55555" y="14657"/>
                  </a:cubicBezTo>
                  <a:cubicBezTo>
                    <a:pt x="52519" y="14228"/>
                    <a:pt x="49447" y="13823"/>
                    <a:pt x="46375" y="13692"/>
                  </a:cubicBezTo>
                  <a:cubicBezTo>
                    <a:pt x="45669" y="13661"/>
                    <a:pt x="44965" y="13645"/>
                    <a:pt x="44262" y="13645"/>
                  </a:cubicBezTo>
                  <a:cubicBezTo>
                    <a:pt x="42856" y="13645"/>
                    <a:pt x="41454" y="13708"/>
                    <a:pt x="40041" y="13835"/>
                  </a:cubicBezTo>
                  <a:cubicBezTo>
                    <a:pt x="37481" y="14062"/>
                    <a:pt x="34969" y="14454"/>
                    <a:pt x="32481" y="14931"/>
                  </a:cubicBezTo>
                  <a:cubicBezTo>
                    <a:pt x="30421" y="15324"/>
                    <a:pt x="28397" y="15883"/>
                    <a:pt x="26385" y="16419"/>
                  </a:cubicBezTo>
                  <a:cubicBezTo>
                    <a:pt x="22456" y="17491"/>
                    <a:pt x="18610" y="18717"/>
                    <a:pt x="14740" y="19896"/>
                  </a:cubicBezTo>
                  <a:cubicBezTo>
                    <a:pt x="10740" y="21098"/>
                    <a:pt x="6847" y="22491"/>
                    <a:pt x="3215" y="24277"/>
                  </a:cubicBezTo>
                  <a:cubicBezTo>
                    <a:pt x="2263" y="24729"/>
                    <a:pt x="1191" y="25003"/>
                    <a:pt x="0" y="25349"/>
                  </a:cubicBezTo>
                  <a:lnTo>
                    <a:pt x="0" y="25384"/>
                  </a:lnTo>
                  <a:cubicBezTo>
                    <a:pt x="2227" y="25884"/>
                    <a:pt x="3965" y="26837"/>
                    <a:pt x="5811" y="27647"/>
                  </a:cubicBezTo>
                  <a:cubicBezTo>
                    <a:pt x="8692" y="28932"/>
                    <a:pt x="11764" y="29909"/>
                    <a:pt x="14836" y="30861"/>
                  </a:cubicBezTo>
                  <a:cubicBezTo>
                    <a:pt x="17836" y="31802"/>
                    <a:pt x="20872" y="32707"/>
                    <a:pt x="23908" y="33600"/>
                  </a:cubicBezTo>
                  <a:cubicBezTo>
                    <a:pt x="27540" y="34695"/>
                    <a:pt x="31231" y="35612"/>
                    <a:pt x="35041" y="36279"/>
                  </a:cubicBezTo>
                  <a:cubicBezTo>
                    <a:pt x="38068" y="36811"/>
                    <a:pt x="41125" y="37053"/>
                    <a:pt x="44194" y="37053"/>
                  </a:cubicBezTo>
                  <a:cubicBezTo>
                    <a:pt x="45518" y="37053"/>
                    <a:pt x="46845" y="37008"/>
                    <a:pt x="48173" y="36921"/>
                  </a:cubicBezTo>
                  <a:cubicBezTo>
                    <a:pt x="50400" y="36779"/>
                    <a:pt x="52638" y="36493"/>
                    <a:pt x="54841" y="36148"/>
                  </a:cubicBezTo>
                  <a:cubicBezTo>
                    <a:pt x="56627" y="35862"/>
                    <a:pt x="58436" y="35659"/>
                    <a:pt x="60222" y="35374"/>
                  </a:cubicBezTo>
                  <a:cubicBezTo>
                    <a:pt x="61806" y="35136"/>
                    <a:pt x="63377" y="34850"/>
                    <a:pt x="64961" y="34588"/>
                  </a:cubicBezTo>
                  <a:cubicBezTo>
                    <a:pt x="66771" y="34278"/>
                    <a:pt x="68604" y="33993"/>
                    <a:pt x="70438" y="33766"/>
                  </a:cubicBezTo>
                  <a:cubicBezTo>
                    <a:pt x="71474" y="33635"/>
                    <a:pt x="72521" y="33528"/>
                    <a:pt x="73557" y="33362"/>
                  </a:cubicBezTo>
                  <a:cubicBezTo>
                    <a:pt x="76022" y="33004"/>
                    <a:pt x="78486" y="32742"/>
                    <a:pt x="80963" y="32457"/>
                  </a:cubicBezTo>
                  <a:cubicBezTo>
                    <a:pt x="82808" y="32230"/>
                    <a:pt x="84618" y="31921"/>
                    <a:pt x="86452" y="31683"/>
                  </a:cubicBezTo>
                  <a:cubicBezTo>
                    <a:pt x="88535" y="31397"/>
                    <a:pt x="90607" y="31123"/>
                    <a:pt x="92703" y="30909"/>
                  </a:cubicBezTo>
                  <a:cubicBezTo>
                    <a:pt x="94155" y="30766"/>
                    <a:pt x="95620" y="30575"/>
                    <a:pt x="97108" y="30492"/>
                  </a:cubicBezTo>
                  <a:cubicBezTo>
                    <a:pt x="98406" y="30421"/>
                    <a:pt x="99692" y="30290"/>
                    <a:pt x="100989" y="30254"/>
                  </a:cubicBezTo>
                  <a:cubicBezTo>
                    <a:pt x="103621" y="30194"/>
                    <a:pt x="106276" y="30063"/>
                    <a:pt x="108907" y="30052"/>
                  </a:cubicBezTo>
                  <a:cubicBezTo>
                    <a:pt x="111800" y="30052"/>
                    <a:pt x="114670" y="30266"/>
                    <a:pt x="117539" y="30480"/>
                  </a:cubicBezTo>
                  <a:lnTo>
                    <a:pt x="122897" y="30885"/>
                  </a:lnTo>
                  <a:cubicBezTo>
                    <a:pt x="124754" y="31016"/>
                    <a:pt x="126623" y="31147"/>
                    <a:pt x="128469" y="31314"/>
                  </a:cubicBezTo>
                  <a:cubicBezTo>
                    <a:pt x="131326" y="31576"/>
                    <a:pt x="134196" y="31849"/>
                    <a:pt x="137041" y="32195"/>
                  </a:cubicBezTo>
                  <a:cubicBezTo>
                    <a:pt x="139042" y="32433"/>
                    <a:pt x="141054" y="32695"/>
                    <a:pt x="143054" y="33028"/>
                  </a:cubicBezTo>
                  <a:cubicBezTo>
                    <a:pt x="144459" y="33242"/>
                    <a:pt x="145864" y="33481"/>
                    <a:pt x="147257" y="33719"/>
                  </a:cubicBezTo>
                  <a:cubicBezTo>
                    <a:pt x="149102" y="34040"/>
                    <a:pt x="150936" y="34421"/>
                    <a:pt x="152770" y="34826"/>
                  </a:cubicBezTo>
                  <a:cubicBezTo>
                    <a:pt x="156008" y="35540"/>
                    <a:pt x="159128" y="36493"/>
                    <a:pt x="162164" y="37612"/>
                  </a:cubicBezTo>
                  <a:cubicBezTo>
                    <a:pt x="164271" y="38398"/>
                    <a:pt x="166236" y="39362"/>
                    <a:pt x="168260" y="40255"/>
                  </a:cubicBezTo>
                  <a:cubicBezTo>
                    <a:pt x="171641" y="41732"/>
                    <a:pt x="175177" y="42934"/>
                    <a:pt x="178809" y="43994"/>
                  </a:cubicBezTo>
                  <a:cubicBezTo>
                    <a:pt x="181404" y="44756"/>
                    <a:pt x="183988" y="45482"/>
                    <a:pt x="186631" y="46137"/>
                  </a:cubicBezTo>
                  <a:cubicBezTo>
                    <a:pt x="188726" y="46673"/>
                    <a:pt x="190834" y="47149"/>
                    <a:pt x="192977" y="47554"/>
                  </a:cubicBezTo>
                  <a:cubicBezTo>
                    <a:pt x="194965" y="47923"/>
                    <a:pt x="196906" y="48363"/>
                    <a:pt x="198894" y="48709"/>
                  </a:cubicBezTo>
                  <a:cubicBezTo>
                    <a:pt x="201228" y="49113"/>
                    <a:pt x="203550" y="49494"/>
                    <a:pt x="205919" y="49792"/>
                  </a:cubicBezTo>
                  <a:cubicBezTo>
                    <a:pt x="208026" y="50066"/>
                    <a:pt x="210146" y="50328"/>
                    <a:pt x="212253" y="50626"/>
                  </a:cubicBezTo>
                  <a:cubicBezTo>
                    <a:pt x="212551" y="50673"/>
                    <a:pt x="212837" y="50709"/>
                    <a:pt x="213134" y="50721"/>
                  </a:cubicBezTo>
                  <a:lnTo>
                    <a:pt x="2131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4"/>
            <p:cNvSpPr/>
            <p:nvPr/>
          </p:nvSpPr>
          <p:spPr>
            <a:xfrm>
              <a:off x="2347041" y="2569358"/>
              <a:ext cx="32" cy="1564"/>
            </a:xfrm>
            <a:custGeom>
              <a:avLst/>
              <a:gdLst/>
              <a:ahLst/>
              <a:cxnLst/>
              <a:rect l="l" t="t" r="r" b="b"/>
              <a:pathLst>
                <a:path w="1" h="49" extrusionOk="0">
                  <a:moveTo>
                    <a:pt x="1" y="48"/>
                  </a:moveTo>
                  <a:lnTo>
                    <a:pt x="1" y="48"/>
                  </a:lnTo>
                  <a:lnTo>
                    <a:pt x="1" y="1"/>
                  </a:lnTo>
                  <a:close/>
                </a:path>
              </a:pathLst>
            </a:custGeom>
            <a:solidFill>
              <a:srgbClr val="EDB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4"/>
            <p:cNvSpPr/>
            <p:nvPr/>
          </p:nvSpPr>
          <p:spPr>
            <a:xfrm>
              <a:off x="1100622" y="2583055"/>
              <a:ext cx="8043144" cy="2124999"/>
            </a:xfrm>
            <a:custGeom>
              <a:avLst/>
              <a:gdLst/>
              <a:ahLst/>
              <a:cxnLst/>
              <a:rect l="l" t="t" r="r" b="b"/>
              <a:pathLst>
                <a:path w="252235" h="66557" extrusionOk="0">
                  <a:moveTo>
                    <a:pt x="0" y="0"/>
                  </a:moveTo>
                  <a:cubicBezTo>
                    <a:pt x="143" y="239"/>
                    <a:pt x="369" y="274"/>
                    <a:pt x="560" y="286"/>
                  </a:cubicBezTo>
                  <a:cubicBezTo>
                    <a:pt x="2286" y="405"/>
                    <a:pt x="3929" y="834"/>
                    <a:pt x="5620" y="1072"/>
                  </a:cubicBezTo>
                  <a:cubicBezTo>
                    <a:pt x="7144" y="1286"/>
                    <a:pt x="8632" y="1608"/>
                    <a:pt x="10144" y="1846"/>
                  </a:cubicBezTo>
                  <a:cubicBezTo>
                    <a:pt x="11871" y="2120"/>
                    <a:pt x="13526" y="2560"/>
                    <a:pt x="15193" y="2965"/>
                  </a:cubicBezTo>
                  <a:cubicBezTo>
                    <a:pt x="17157" y="3441"/>
                    <a:pt x="19169" y="3858"/>
                    <a:pt x="21086" y="4453"/>
                  </a:cubicBezTo>
                  <a:cubicBezTo>
                    <a:pt x="26694" y="6192"/>
                    <a:pt x="32433" y="7739"/>
                    <a:pt x="37862" y="9823"/>
                  </a:cubicBezTo>
                  <a:cubicBezTo>
                    <a:pt x="40410" y="10799"/>
                    <a:pt x="42803" y="11942"/>
                    <a:pt x="45327" y="12942"/>
                  </a:cubicBezTo>
                  <a:cubicBezTo>
                    <a:pt x="48602" y="14216"/>
                    <a:pt x="51864" y="15514"/>
                    <a:pt x="55317" y="16526"/>
                  </a:cubicBezTo>
                  <a:cubicBezTo>
                    <a:pt x="58127" y="17348"/>
                    <a:pt x="61032" y="17967"/>
                    <a:pt x="64044" y="18336"/>
                  </a:cubicBezTo>
                  <a:cubicBezTo>
                    <a:pt x="67336" y="18737"/>
                    <a:pt x="70649" y="18887"/>
                    <a:pt x="73956" y="18887"/>
                  </a:cubicBezTo>
                  <a:cubicBezTo>
                    <a:pt x="74967" y="18887"/>
                    <a:pt x="75977" y="18873"/>
                    <a:pt x="76986" y="18848"/>
                  </a:cubicBezTo>
                  <a:cubicBezTo>
                    <a:pt x="79796" y="18777"/>
                    <a:pt x="82594" y="18574"/>
                    <a:pt x="85416" y="18372"/>
                  </a:cubicBezTo>
                  <a:cubicBezTo>
                    <a:pt x="88642" y="18134"/>
                    <a:pt x="91857" y="17895"/>
                    <a:pt x="95072" y="17586"/>
                  </a:cubicBezTo>
                  <a:cubicBezTo>
                    <a:pt x="98036" y="17300"/>
                    <a:pt x="101013" y="17074"/>
                    <a:pt x="103966" y="16752"/>
                  </a:cubicBezTo>
                  <a:cubicBezTo>
                    <a:pt x="106883" y="16419"/>
                    <a:pt x="109847" y="16276"/>
                    <a:pt x="112776" y="15990"/>
                  </a:cubicBezTo>
                  <a:cubicBezTo>
                    <a:pt x="115206" y="15757"/>
                    <a:pt x="117640" y="15678"/>
                    <a:pt x="120076" y="15678"/>
                  </a:cubicBezTo>
                  <a:cubicBezTo>
                    <a:pt x="121865" y="15678"/>
                    <a:pt x="123655" y="15721"/>
                    <a:pt x="125445" y="15776"/>
                  </a:cubicBezTo>
                  <a:cubicBezTo>
                    <a:pt x="127897" y="15860"/>
                    <a:pt x="130362" y="16062"/>
                    <a:pt x="132815" y="16241"/>
                  </a:cubicBezTo>
                  <a:cubicBezTo>
                    <a:pt x="134470" y="16360"/>
                    <a:pt x="136101" y="16491"/>
                    <a:pt x="137744" y="16669"/>
                  </a:cubicBezTo>
                  <a:cubicBezTo>
                    <a:pt x="139863" y="16895"/>
                    <a:pt x="141982" y="17181"/>
                    <a:pt x="144078" y="17526"/>
                  </a:cubicBezTo>
                  <a:cubicBezTo>
                    <a:pt x="146864" y="18003"/>
                    <a:pt x="149602" y="18562"/>
                    <a:pt x="152329" y="19205"/>
                  </a:cubicBezTo>
                  <a:cubicBezTo>
                    <a:pt x="156710" y="20241"/>
                    <a:pt x="161092" y="21289"/>
                    <a:pt x="165331" y="22670"/>
                  </a:cubicBezTo>
                  <a:cubicBezTo>
                    <a:pt x="168105" y="23575"/>
                    <a:pt x="170915" y="24408"/>
                    <a:pt x="173582" y="25504"/>
                  </a:cubicBezTo>
                  <a:cubicBezTo>
                    <a:pt x="177153" y="26956"/>
                    <a:pt x="180451" y="28718"/>
                    <a:pt x="183666" y="30564"/>
                  </a:cubicBezTo>
                  <a:cubicBezTo>
                    <a:pt x="185976" y="31885"/>
                    <a:pt x="188429" y="33016"/>
                    <a:pt x="190762" y="34278"/>
                  </a:cubicBezTo>
                  <a:cubicBezTo>
                    <a:pt x="191858" y="34862"/>
                    <a:pt x="192894" y="35505"/>
                    <a:pt x="193894" y="36183"/>
                  </a:cubicBezTo>
                  <a:cubicBezTo>
                    <a:pt x="196382" y="37910"/>
                    <a:pt x="199061" y="39458"/>
                    <a:pt x="201645" y="41101"/>
                  </a:cubicBezTo>
                  <a:cubicBezTo>
                    <a:pt x="206086" y="43875"/>
                    <a:pt x="210408" y="46756"/>
                    <a:pt x="214920" y="49459"/>
                  </a:cubicBezTo>
                  <a:cubicBezTo>
                    <a:pt x="221230" y="53269"/>
                    <a:pt x="227481" y="57150"/>
                    <a:pt x="234411" y="60341"/>
                  </a:cubicBezTo>
                  <a:cubicBezTo>
                    <a:pt x="237959" y="61996"/>
                    <a:pt x="241566" y="63603"/>
                    <a:pt x="245352" y="64925"/>
                  </a:cubicBezTo>
                  <a:cubicBezTo>
                    <a:pt x="247138" y="65544"/>
                    <a:pt x="249043" y="65949"/>
                    <a:pt x="250972" y="66282"/>
                  </a:cubicBezTo>
                  <a:cubicBezTo>
                    <a:pt x="251389" y="66354"/>
                    <a:pt x="251806" y="66473"/>
                    <a:pt x="252234" y="66556"/>
                  </a:cubicBezTo>
                  <a:lnTo>
                    <a:pt x="252234" y="25694"/>
                  </a:lnTo>
                  <a:cubicBezTo>
                    <a:pt x="250579" y="25563"/>
                    <a:pt x="248924" y="25337"/>
                    <a:pt x="247293" y="25111"/>
                  </a:cubicBezTo>
                  <a:cubicBezTo>
                    <a:pt x="245400" y="24861"/>
                    <a:pt x="243531" y="24611"/>
                    <a:pt x="241673" y="24337"/>
                  </a:cubicBezTo>
                  <a:cubicBezTo>
                    <a:pt x="239471" y="24015"/>
                    <a:pt x="237268" y="23646"/>
                    <a:pt x="235089" y="23206"/>
                  </a:cubicBezTo>
                  <a:cubicBezTo>
                    <a:pt x="233256" y="22848"/>
                    <a:pt x="231410" y="22491"/>
                    <a:pt x="229600" y="22098"/>
                  </a:cubicBezTo>
                  <a:cubicBezTo>
                    <a:pt x="227303" y="21575"/>
                    <a:pt x="225028" y="21039"/>
                    <a:pt x="222778" y="20443"/>
                  </a:cubicBezTo>
                  <a:cubicBezTo>
                    <a:pt x="220373" y="19800"/>
                    <a:pt x="217956" y="19134"/>
                    <a:pt x="215599" y="18372"/>
                  </a:cubicBezTo>
                  <a:cubicBezTo>
                    <a:pt x="211765" y="17145"/>
                    <a:pt x="208062" y="15788"/>
                    <a:pt x="204526" y="14133"/>
                  </a:cubicBezTo>
                  <a:cubicBezTo>
                    <a:pt x="200537" y="12252"/>
                    <a:pt x="196263" y="10871"/>
                    <a:pt x="191751" y="9871"/>
                  </a:cubicBezTo>
                  <a:cubicBezTo>
                    <a:pt x="188714" y="9192"/>
                    <a:pt x="185666" y="8573"/>
                    <a:pt x="182559" y="8120"/>
                  </a:cubicBezTo>
                  <a:cubicBezTo>
                    <a:pt x="178761" y="7549"/>
                    <a:pt x="174951" y="7049"/>
                    <a:pt x="171105" y="6668"/>
                  </a:cubicBezTo>
                  <a:cubicBezTo>
                    <a:pt x="167998" y="6370"/>
                    <a:pt x="164890" y="6132"/>
                    <a:pt x="161782" y="5870"/>
                  </a:cubicBezTo>
                  <a:cubicBezTo>
                    <a:pt x="159723" y="5692"/>
                    <a:pt x="157651" y="5501"/>
                    <a:pt x="155567" y="5418"/>
                  </a:cubicBezTo>
                  <a:cubicBezTo>
                    <a:pt x="153817" y="5346"/>
                    <a:pt x="152067" y="5144"/>
                    <a:pt x="150305" y="5108"/>
                  </a:cubicBezTo>
                  <a:cubicBezTo>
                    <a:pt x="149352" y="5093"/>
                    <a:pt x="148399" y="5084"/>
                    <a:pt x="147446" y="5084"/>
                  </a:cubicBezTo>
                  <a:cubicBezTo>
                    <a:pt x="144768" y="5084"/>
                    <a:pt x="142092" y="5149"/>
                    <a:pt x="139423" y="5299"/>
                  </a:cubicBezTo>
                  <a:cubicBezTo>
                    <a:pt x="136613" y="5465"/>
                    <a:pt x="133827" y="5692"/>
                    <a:pt x="131029" y="6013"/>
                  </a:cubicBezTo>
                  <a:cubicBezTo>
                    <a:pt x="127826" y="6370"/>
                    <a:pt x="124659" y="6882"/>
                    <a:pt x="121468" y="7311"/>
                  </a:cubicBezTo>
                  <a:cubicBezTo>
                    <a:pt x="119384" y="7597"/>
                    <a:pt x="117289" y="7763"/>
                    <a:pt x="115217" y="8037"/>
                  </a:cubicBezTo>
                  <a:cubicBezTo>
                    <a:pt x="112383" y="8430"/>
                    <a:pt x="109538" y="8775"/>
                    <a:pt x="106704" y="9204"/>
                  </a:cubicBezTo>
                  <a:cubicBezTo>
                    <a:pt x="102918" y="9787"/>
                    <a:pt x="99179" y="10537"/>
                    <a:pt x="95358" y="10978"/>
                  </a:cubicBezTo>
                  <a:cubicBezTo>
                    <a:pt x="93274" y="11216"/>
                    <a:pt x="91214" y="11597"/>
                    <a:pt x="89119" y="11776"/>
                  </a:cubicBezTo>
                  <a:cubicBezTo>
                    <a:pt x="87153" y="11952"/>
                    <a:pt x="85183" y="12064"/>
                    <a:pt x="83211" y="12064"/>
                  </a:cubicBezTo>
                  <a:cubicBezTo>
                    <a:pt x="82125" y="12064"/>
                    <a:pt x="81038" y="12030"/>
                    <a:pt x="79951" y="11954"/>
                  </a:cubicBezTo>
                  <a:cubicBezTo>
                    <a:pt x="75057" y="11633"/>
                    <a:pt x="70354" y="10680"/>
                    <a:pt x="65723" y="9430"/>
                  </a:cubicBezTo>
                  <a:cubicBezTo>
                    <a:pt x="61151" y="8192"/>
                    <a:pt x="56686" y="6775"/>
                    <a:pt x="52209" y="5394"/>
                  </a:cubicBezTo>
                  <a:cubicBezTo>
                    <a:pt x="48661" y="4287"/>
                    <a:pt x="45232" y="3025"/>
                    <a:pt x="41994" y="1453"/>
                  </a:cubicBezTo>
                  <a:cubicBezTo>
                    <a:pt x="40090" y="523"/>
                    <a:pt x="37960" y="15"/>
                    <a:pt x="35699" y="15"/>
                  </a:cubicBezTo>
                  <a:cubicBezTo>
                    <a:pt x="35528" y="15"/>
                    <a:pt x="35356" y="18"/>
                    <a:pt x="35183" y="24"/>
                  </a:cubicBezTo>
                  <a:cubicBezTo>
                    <a:pt x="32828" y="97"/>
                    <a:pt x="30472" y="121"/>
                    <a:pt x="28115" y="121"/>
                  </a:cubicBezTo>
                  <a:cubicBezTo>
                    <a:pt x="23480" y="121"/>
                    <a:pt x="18844" y="28"/>
                    <a:pt x="14215" y="28"/>
                  </a:cubicBezTo>
                  <a:cubicBezTo>
                    <a:pt x="13454" y="28"/>
                    <a:pt x="12692" y="30"/>
                    <a:pt x="11930" y="36"/>
                  </a:cubicBezTo>
                  <a:cubicBezTo>
                    <a:pt x="11086" y="42"/>
                    <a:pt x="10242" y="44"/>
                    <a:pt x="9399" y="44"/>
                  </a:cubicBezTo>
                  <a:cubicBezTo>
                    <a:pt x="6611" y="44"/>
                    <a:pt x="3824" y="19"/>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4"/>
            <p:cNvSpPr/>
            <p:nvPr/>
          </p:nvSpPr>
          <p:spPr>
            <a:xfrm>
              <a:off x="1104800" y="434909"/>
              <a:ext cx="8038584" cy="2120178"/>
            </a:xfrm>
            <a:custGeom>
              <a:avLst/>
              <a:gdLst/>
              <a:ahLst/>
              <a:cxnLst/>
              <a:rect l="l" t="t" r="r" b="b"/>
              <a:pathLst>
                <a:path w="252092" h="66406" extrusionOk="0">
                  <a:moveTo>
                    <a:pt x="252091" y="0"/>
                  </a:moveTo>
                  <a:cubicBezTo>
                    <a:pt x="251520" y="119"/>
                    <a:pt x="250925" y="179"/>
                    <a:pt x="250365" y="286"/>
                  </a:cubicBezTo>
                  <a:cubicBezTo>
                    <a:pt x="246924" y="881"/>
                    <a:pt x="243817" y="2001"/>
                    <a:pt x="240769" y="3263"/>
                  </a:cubicBezTo>
                  <a:cubicBezTo>
                    <a:pt x="234851" y="5715"/>
                    <a:pt x="229196" y="8454"/>
                    <a:pt x="223897" y="11585"/>
                  </a:cubicBezTo>
                  <a:cubicBezTo>
                    <a:pt x="218540" y="14740"/>
                    <a:pt x="213182" y="17907"/>
                    <a:pt x="208050" y="21277"/>
                  </a:cubicBezTo>
                  <a:cubicBezTo>
                    <a:pt x="203919" y="23979"/>
                    <a:pt x="199585" y="26492"/>
                    <a:pt x="195430" y="29206"/>
                  </a:cubicBezTo>
                  <a:cubicBezTo>
                    <a:pt x="192727" y="30968"/>
                    <a:pt x="189929" y="32623"/>
                    <a:pt x="186917" y="34100"/>
                  </a:cubicBezTo>
                  <a:cubicBezTo>
                    <a:pt x="184416" y="35314"/>
                    <a:pt x="182130" y="36767"/>
                    <a:pt x="179689" y="38041"/>
                  </a:cubicBezTo>
                  <a:cubicBezTo>
                    <a:pt x="175653" y="40172"/>
                    <a:pt x="171331" y="41910"/>
                    <a:pt x="166771" y="43315"/>
                  </a:cubicBezTo>
                  <a:cubicBezTo>
                    <a:pt x="163640" y="44268"/>
                    <a:pt x="160544" y="45244"/>
                    <a:pt x="157341" y="46042"/>
                  </a:cubicBezTo>
                  <a:cubicBezTo>
                    <a:pt x="154043" y="46839"/>
                    <a:pt x="150757" y="47685"/>
                    <a:pt x="147388" y="48340"/>
                  </a:cubicBezTo>
                  <a:cubicBezTo>
                    <a:pt x="144292" y="48935"/>
                    <a:pt x="141173" y="49435"/>
                    <a:pt x="137982" y="49756"/>
                  </a:cubicBezTo>
                  <a:cubicBezTo>
                    <a:pt x="134065" y="50161"/>
                    <a:pt x="130159" y="50471"/>
                    <a:pt x="126230" y="50638"/>
                  </a:cubicBezTo>
                  <a:cubicBezTo>
                    <a:pt x="124290" y="50725"/>
                    <a:pt x="122349" y="50773"/>
                    <a:pt x="120405" y="50773"/>
                  </a:cubicBezTo>
                  <a:cubicBezTo>
                    <a:pt x="118652" y="50773"/>
                    <a:pt x="116895" y="50734"/>
                    <a:pt x="115134" y="50649"/>
                  </a:cubicBezTo>
                  <a:cubicBezTo>
                    <a:pt x="112991" y="50542"/>
                    <a:pt x="110871" y="50328"/>
                    <a:pt x="108740" y="50149"/>
                  </a:cubicBezTo>
                  <a:cubicBezTo>
                    <a:pt x="106918" y="49995"/>
                    <a:pt x="105109" y="49816"/>
                    <a:pt x="103287" y="49649"/>
                  </a:cubicBezTo>
                  <a:cubicBezTo>
                    <a:pt x="101942" y="49518"/>
                    <a:pt x="100572" y="49387"/>
                    <a:pt x="99215" y="49268"/>
                  </a:cubicBezTo>
                  <a:cubicBezTo>
                    <a:pt x="96310" y="49030"/>
                    <a:pt x="93429" y="48721"/>
                    <a:pt x="90524" y="48459"/>
                  </a:cubicBezTo>
                  <a:cubicBezTo>
                    <a:pt x="88559" y="48292"/>
                    <a:pt x="86594" y="48221"/>
                    <a:pt x="84642" y="48042"/>
                  </a:cubicBezTo>
                  <a:cubicBezTo>
                    <a:pt x="81284" y="47732"/>
                    <a:pt x="77903" y="47685"/>
                    <a:pt x="74522" y="47661"/>
                  </a:cubicBezTo>
                  <a:cubicBezTo>
                    <a:pt x="73933" y="47655"/>
                    <a:pt x="73344" y="47651"/>
                    <a:pt x="72756" y="47651"/>
                  </a:cubicBezTo>
                  <a:cubicBezTo>
                    <a:pt x="69788" y="47651"/>
                    <a:pt x="66829" y="47744"/>
                    <a:pt x="63877" y="48101"/>
                  </a:cubicBezTo>
                  <a:cubicBezTo>
                    <a:pt x="61877" y="48352"/>
                    <a:pt x="59913" y="48768"/>
                    <a:pt x="57960" y="49221"/>
                  </a:cubicBezTo>
                  <a:cubicBezTo>
                    <a:pt x="53209" y="50316"/>
                    <a:pt x="48792" y="52019"/>
                    <a:pt x="44518" y="53852"/>
                  </a:cubicBezTo>
                  <a:cubicBezTo>
                    <a:pt x="40303" y="55662"/>
                    <a:pt x="35981" y="57257"/>
                    <a:pt x="31600" y="58805"/>
                  </a:cubicBezTo>
                  <a:cubicBezTo>
                    <a:pt x="29730" y="59460"/>
                    <a:pt x="27766" y="59948"/>
                    <a:pt x="25825" y="60520"/>
                  </a:cubicBezTo>
                  <a:cubicBezTo>
                    <a:pt x="24325" y="60960"/>
                    <a:pt x="22837" y="61413"/>
                    <a:pt x="21348" y="61877"/>
                  </a:cubicBezTo>
                  <a:cubicBezTo>
                    <a:pt x="19431" y="62484"/>
                    <a:pt x="17431" y="62889"/>
                    <a:pt x="15467" y="63377"/>
                  </a:cubicBezTo>
                  <a:cubicBezTo>
                    <a:pt x="13835" y="63782"/>
                    <a:pt x="12204" y="64223"/>
                    <a:pt x="10525" y="64508"/>
                  </a:cubicBezTo>
                  <a:cubicBezTo>
                    <a:pt x="8870" y="64794"/>
                    <a:pt x="7239" y="65044"/>
                    <a:pt x="5596" y="65354"/>
                  </a:cubicBezTo>
                  <a:cubicBezTo>
                    <a:pt x="3667" y="65711"/>
                    <a:pt x="1691" y="65937"/>
                    <a:pt x="0" y="66318"/>
                  </a:cubicBezTo>
                  <a:lnTo>
                    <a:pt x="24384" y="66318"/>
                  </a:lnTo>
                  <a:cubicBezTo>
                    <a:pt x="27480" y="66318"/>
                    <a:pt x="30587" y="66342"/>
                    <a:pt x="33683" y="66354"/>
                  </a:cubicBezTo>
                  <a:cubicBezTo>
                    <a:pt x="34384" y="66354"/>
                    <a:pt x="35084" y="66405"/>
                    <a:pt x="35789" y="66405"/>
                  </a:cubicBezTo>
                  <a:cubicBezTo>
                    <a:pt x="36102" y="66405"/>
                    <a:pt x="36416" y="66395"/>
                    <a:pt x="36731" y="66366"/>
                  </a:cubicBezTo>
                  <a:cubicBezTo>
                    <a:pt x="38731" y="66187"/>
                    <a:pt x="40577" y="65699"/>
                    <a:pt x="42232" y="64877"/>
                  </a:cubicBezTo>
                  <a:cubicBezTo>
                    <a:pt x="45816" y="63091"/>
                    <a:pt x="49745" y="61817"/>
                    <a:pt x="53686" y="60579"/>
                  </a:cubicBezTo>
                  <a:cubicBezTo>
                    <a:pt x="56722" y="59627"/>
                    <a:pt x="59770" y="58674"/>
                    <a:pt x="62853" y="57793"/>
                  </a:cubicBezTo>
                  <a:cubicBezTo>
                    <a:pt x="66175" y="56841"/>
                    <a:pt x="69521" y="55995"/>
                    <a:pt x="72974" y="55352"/>
                  </a:cubicBezTo>
                  <a:cubicBezTo>
                    <a:pt x="76463" y="54700"/>
                    <a:pt x="79967" y="54415"/>
                    <a:pt x="83516" y="54415"/>
                  </a:cubicBezTo>
                  <a:cubicBezTo>
                    <a:pt x="84436" y="54415"/>
                    <a:pt x="85359" y="54435"/>
                    <a:pt x="86285" y="54471"/>
                  </a:cubicBezTo>
                  <a:cubicBezTo>
                    <a:pt x="88071" y="54555"/>
                    <a:pt x="89833" y="54769"/>
                    <a:pt x="91607" y="55007"/>
                  </a:cubicBezTo>
                  <a:cubicBezTo>
                    <a:pt x="93548" y="55281"/>
                    <a:pt x="95488" y="55507"/>
                    <a:pt x="97429" y="55769"/>
                  </a:cubicBezTo>
                  <a:cubicBezTo>
                    <a:pt x="99048" y="56007"/>
                    <a:pt x="100656" y="56281"/>
                    <a:pt x="102275" y="56543"/>
                  </a:cubicBezTo>
                  <a:cubicBezTo>
                    <a:pt x="103966" y="56829"/>
                    <a:pt x="105633" y="57138"/>
                    <a:pt x="107323" y="57365"/>
                  </a:cubicBezTo>
                  <a:cubicBezTo>
                    <a:pt x="109335" y="57626"/>
                    <a:pt x="111324" y="57924"/>
                    <a:pt x="113336" y="58198"/>
                  </a:cubicBezTo>
                  <a:cubicBezTo>
                    <a:pt x="115372" y="58460"/>
                    <a:pt x="117432" y="58698"/>
                    <a:pt x="119480" y="58936"/>
                  </a:cubicBezTo>
                  <a:cubicBezTo>
                    <a:pt x="121539" y="59174"/>
                    <a:pt x="123575" y="59448"/>
                    <a:pt x="125599" y="59770"/>
                  </a:cubicBezTo>
                  <a:cubicBezTo>
                    <a:pt x="126528" y="59924"/>
                    <a:pt x="127457" y="60091"/>
                    <a:pt x="128397" y="60174"/>
                  </a:cubicBezTo>
                  <a:cubicBezTo>
                    <a:pt x="131672" y="60532"/>
                    <a:pt x="134934" y="60936"/>
                    <a:pt x="138232" y="61127"/>
                  </a:cubicBezTo>
                  <a:cubicBezTo>
                    <a:pt x="140613" y="61258"/>
                    <a:pt x="143006" y="61282"/>
                    <a:pt x="145411" y="61377"/>
                  </a:cubicBezTo>
                  <a:cubicBezTo>
                    <a:pt x="146056" y="61403"/>
                    <a:pt x="146699" y="61415"/>
                    <a:pt x="147341" y="61415"/>
                  </a:cubicBezTo>
                  <a:cubicBezTo>
                    <a:pt x="150495" y="61415"/>
                    <a:pt x="153626" y="61136"/>
                    <a:pt x="156782" y="60948"/>
                  </a:cubicBezTo>
                  <a:cubicBezTo>
                    <a:pt x="160139" y="60746"/>
                    <a:pt x="163509" y="60448"/>
                    <a:pt x="166855" y="60174"/>
                  </a:cubicBezTo>
                  <a:cubicBezTo>
                    <a:pt x="169545" y="59972"/>
                    <a:pt x="172224" y="59698"/>
                    <a:pt x="174903" y="59377"/>
                  </a:cubicBezTo>
                  <a:cubicBezTo>
                    <a:pt x="176891" y="59139"/>
                    <a:pt x="178856" y="58853"/>
                    <a:pt x="180832" y="58603"/>
                  </a:cubicBezTo>
                  <a:cubicBezTo>
                    <a:pt x="182452" y="58388"/>
                    <a:pt x="184059" y="58079"/>
                    <a:pt x="185666" y="57793"/>
                  </a:cubicBezTo>
                  <a:cubicBezTo>
                    <a:pt x="187452" y="57484"/>
                    <a:pt x="189214" y="57115"/>
                    <a:pt x="190965" y="56734"/>
                  </a:cubicBezTo>
                  <a:cubicBezTo>
                    <a:pt x="193608" y="56186"/>
                    <a:pt x="196144" y="55424"/>
                    <a:pt x="198656" y="54626"/>
                  </a:cubicBezTo>
                  <a:cubicBezTo>
                    <a:pt x="201871" y="53602"/>
                    <a:pt x="204716" y="52090"/>
                    <a:pt x="207752" y="50840"/>
                  </a:cubicBezTo>
                  <a:cubicBezTo>
                    <a:pt x="211324" y="49375"/>
                    <a:pt x="215027" y="48137"/>
                    <a:pt x="218849" y="47078"/>
                  </a:cubicBezTo>
                  <a:cubicBezTo>
                    <a:pt x="220968" y="46494"/>
                    <a:pt x="223064" y="45923"/>
                    <a:pt x="225183" y="45363"/>
                  </a:cubicBezTo>
                  <a:cubicBezTo>
                    <a:pt x="226874" y="44923"/>
                    <a:pt x="228588" y="44565"/>
                    <a:pt x="230315" y="44196"/>
                  </a:cubicBezTo>
                  <a:cubicBezTo>
                    <a:pt x="232065" y="43815"/>
                    <a:pt x="233827" y="43434"/>
                    <a:pt x="235601" y="43125"/>
                  </a:cubicBezTo>
                  <a:cubicBezTo>
                    <a:pt x="237232" y="42839"/>
                    <a:pt x="238887" y="42541"/>
                    <a:pt x="240518" y="42267"/>
                  </a:cubicBezTo>
                  <a:cubicBezTo>
                    <a:pt x="242340" y="41970"/>
                    <a:pt x="244186" y="41720"/>
                    <a:pt x="245995" y="41434"/>
                  </a:cubicBezTo>
                  <a:cubicBezTo>
                    <a:pt x="246865" y="41303"/>
                    <a:pt x="247746" y="41220"/>
                    <a:pt x="248603" y="41124"/>
                  </a:cubicBezTo>
                  <a:cubicBezTo>
                    <a:pt x="249770" y="41005"/>
                    <a:pt x="250913" y="40767"/>
                    <a:pt x="252091" y="40696"/>
                  </a:cubicBezTo>
                  <a:lnTo>
                    <a:pt x="2520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4"/>
            <p:cNvSpPr/>
            <p:nvPr/>
          </p:nvSpPr>
          <p:spPr>
            <a:xfrm>
              <a:off x="1875" y="2785667"/>
              <a:ext cx="6674086" cy="2357239"/>
            </a:xfrm>
            <a:custGeom>
              <a:avLst/>
              <a:gdLst/>
              <a:ahLst/>
              <a:cxnLst/>
              <a:rect l="l" t="t" r="r" b="b"/>
              <a:pathLst>
                <a:path w="209301" h="73831" extrusionOk="0">
                  <a:moveTo>
                    <a:pt x="1" y="0"/>
                  </a:moveTo>
                  <a:lnTo>
                    <a:pt x="1" y="6799"/>
                  </a:lnTo>
                  <a:cubicBezTo>
                    <a:pt x="1132" y="7192"/>
                    <a:pt x="2227" y="7656"/>
                    <a:pt x="3323" y="8061"/>
                  </a:cubicBezTo>
                  <a:cubicBezTo>
                    <a:pt x="6716" y="9383"/>
                    <a:pt x="10097" y="10716"/>
                    <a:pt x="13074" y="12562"/>
                  </a:cubicBezTo>
                  <a:cubicBezTo>
                    <a:pt x="14919" y="13693"/>
                    <a:pt x="16705" y="14895"/>
                    <a:pt x="18515" y="16062"/>
                  </a:cubicBezTo>
                  <a:cubicBezTo>
                    <a:pt x="20837" y="17550"/>
                    <a:pt x="23158" y="19039"/>
                    <a:pt x="25504" y="20527"/>
                  </a:cubicBezTo>
                  <a:cubicBezTo>
                    <a:pt x="28492" y="22432"/>
                    <a:pt x="31183" y="24563"/>
                    <a:pt x="33600" y="26897"/>
                  </a:cubicBezTo>
                  <a:cubicBezTo>
                    <a:pt x="37184" y="30361"/>
                    <a:pt x="41042" y="33671"/>
                    <a:pt x="44994" y="36898"/>
                  </a:cubicBezTo>
                  <a:cubicBezTo>
                    <a:pt x="47483" y="38922"/>
                    <a:pt x="49674" y="41136"/>
                    <a:pt x="51817" y="43375"/>
                  </a:cubicBezTo>
                  <a:cubicBezTo>
                    <a:pt x="54948" y="46673"/>
                    <a:pt x="58758" y="49471"/>
                    <a:pt x="62711" y="52209"/>
                  </a:cubicBezTo>
                  <a:cubicBezTo>
                    <a:pt x="68545" y="56257"/>
                    <a:pt x="75105" y="59460"/>
                    <a:pt x="82178" y="62091"/>
                  </a:cubicBezTo>
                  <a:cubicBezTo>
                    <a:pt x="85190" y="63222"/>
                    <a:pt x="88369" y="64056"/>
                    <a:pt x="91595" y="64806"/>
                  </a:cubicBezTo>
                  <a:cubicBezTo>
                    <a:pt x="93941" y="65342"/>
                    <a:pt x="96310" y="65830"/>
                    <a:pt x="98703" y="66259"/>
                  </a:cubicBezTo>
                  <a:cubicBezTo>
                    <a:pt x="101263" y="66723"/>
                    <a:pt x="103859" y="67128"/>
                    <a:pt x="106478" y="67342"/>
                  </a:cubicBezTo>
                  <a:cubicBezTo>
                    <a:pt x="107621" y="67449"/>
                    <a:pt x="108788" y="67568"/>
                    <a:pt x="109931" y="67675"/>
                  </a:cubicBezTo>
                  <a:cubicBezTo>
                    <a:pt x="110709" y="67743"/>
                    <a:pt x="111484" y="67768"/>
                    <a:pt x="112258" y="67768"/>
                  </a:cubicBezTo>
                  <a:cubicBezTo>
                    <a:pt x="113806" y="67768"/>
                    <a:pt x="115348" y="67667"/>
                    <a:pt x="116896" y="67604"/>
                  </a:cubicBezTo>
                  <a:cubicBezTo>
                    <a:pt x="118027" y="67556"/>
                    <a:pt x="119123" y="67378"/>
                    <a:pt x="120230" y="67247"/>
                  </a:cubicBezTo>
                  <a:cubicBezTo>
                    <a:pt x="123040" y="66878"/>
                    <a:pt x="125850" y="66568"/>
                    <a:pt x="128636" y="66092"/>
                  </a:cubicBezTo>
                  <a:cubicBezTo>
                    <a:pt x="131446" y="65616"/>
                    <a:pt x="134279" y="65199"/>
                    <a:pt x="137101" y="64794"/>
                  </a:cubicBezTo>
                  <a:cubicBezTo>
                    <a:pt x="140581" y="64299"/>
                    <a:pt x="144094" y="64047"/>
                    <a:pt x="147621" y="64047"/>
                  </a:cubicBezTo>
                  <a:cubicBezTo>
                    <a:pt x="148848" y="64047"/>
                    <a:pt x="150076" y="64078"/>
                    <a:pt x="151305" y="64139"/>
                  </a:cubicBezTo>
                  <a:cubicBezTo>
                    <a:pt x="153317" y="64246"/>
                    <a:pt x="155270" y="64592"/>
                    <a:pt x="157139" y="65151"/>
                  </a:cubicBezTo>
                  <a:cubicBezTo>
                    <a:pt x="159818" y="65949"/>
                    <a:pt x="162497" y="66699"/>
                    <a:pt x="165152" y="67556"/>
                  </a:cubicBezTo>
                  <a:cubicBezTo>
                    <a:pt x="169212" y="68830"/>
                    <a:pt x="173046" y="70414"/>
                    <a:pt x="176701" y="72236"/>
                  </a:cubicBezTo>
                  <a:cubicBezTo>
                    <a:pt x="177749" y="72759"/>
                    <a:pt x="178809" y="73283"/>
                    <a:pt x="179821" y="73831"/>
                  </a:cubicBezTo>
                  <a:lnTo>
                    <a:pt x="209301" y="73831"/>
                  </a:lnTo>
                  <a:cubicBezTo>
                    <a:pt x="208372" y="73009"/>
                    <a:pt x="207396" y="72259"/>
                    <a:pt x="206384" y="71497"/>
                  </a:cubicBezTo>
                  <a:cubicBezTo>
                    <a:pt x="200954" y="67497"/>
                    <a:pt x="195001" y="64068"/>
                    <a:pt x="188405" y="61318"/>
                  </a:cubicBezTo>
                  <a:cubicBezTo>
                    <a:pt x="184095" y="59520"/>
                    <a:pt x="179642" y="57900"/>
                    <a:pt x="175058" y="56507"/>
                  </a:cubicBezTo>
                  <a:cubicBezTo>
                    <a:pt x="173082" y="55912"/>
                    <a:pt x="171010" y="55483"/>
                    <a:pt x="168938" y="55067"/>
                  </a:cubicBezTo>
                  <a:cubicBezTo>
                    <a:pt x="166688" y="54626"/>
                    <a:pt x="164426" y="54245"/>
                    <a:pt x="162152" y="53924"/>
                  </a:cubicBezTo>
                  <a:cubicBezTo>
                    <a:pt x="159068" y="53471"/>
                    <a:pt x="155961" y="53257"/>
                    <a:pt x="152817" y="53197"/>
                  </a:cubicBezTo>
                  <a:cubicBezTo>
                    <a:pt x="152139" y="53187"/>
                    <a:pt x="151461" y="53181"/>
                    <a:pt x="150783" y="53181"/>
                  </a:cubicBezTo>
                  <a:cubicBezTo>
                    <a:pt x="147762" y="53181"/>
                    <a:pt x="144749" y="53294"/>
                    <a:pt x="141745" y="53567"/>
                  </a:cubicBezTo>
                  <a:cubicBezTo>
                    <a:pt x="140244" y="53698"/>
                    <a:pt x="138756" y="53888"/>
                    <a:pt x="137256" y="54055"/>
                  </a:cubicBezTo>
                  <a:cubicBezTo>
                    <a:pt x="136065" y="54186"/>
                    <a:pt x="134887" y="54305"/>
                    <a:pt x="133696" y="54412"/>
                  </a:cubicBezTo>
                  <a:cubicBezTo>
                    <a:pt x="130030" y="54738"/>
                    <a:pt x="126356" y="54995"/>
                    <a:pt x="122668" y="54995"/>
                  </a:cubicBezTo>
                  <a:cubicBezTo>
                    <a:pt x="121781" y="54995"/>
                    <a:pt x="120893" y="54980"/>
                    <a:pt x="120004" y="54948"/>
                  </a:cubicBezTo>
                  <a:cubicBezTo>
                    <a:pt x="117265" y="54841"/>
                    <a:pt x="114539" y="54579"/>
                    <a:pt x="111824" y="54281"/>
                  </a:cubicBezTo>
                  <a:cubicBezTo>
                    <a:pt x="109824" y="54067"/>
                    <a:pt x="107859" y="53805"/>
                    <a:pt x="105895" y="53495"/>
                  </a:cubicBezTo>
                  <a:cubicBezTo>
                    <a:pt x="104180" y="53209"/>
                    <a:pt x="102478" y="52900"/>
                    <a:pt x="100811" y="52495"/>
                  </a:cubicBezTo>
                  <a:cubicBezTo>
                    <a:pt x="98573" y="51959"/>
                    <a:pt x="96346" y="51388"/>
                    <a:pt x="94167" y="50721"/>
                  </a:cubicBezTo>
                  <a:cubicBezTo>
                    <a:pt x="91000" y="49745"/>
                    <a:pt x="88071" y="48471"/>
                    <a:pt x="85345" y="46923"/>
                  </a:cubicBezTo>
                  <a:cubicBezTo>
                    <a:pt x="82392" y="45256"/>
                    <a:pt x="79344" y="43708"/>
                    <a:pt x="76558" y="41898"/>
                  </a:cubicBezTo>
                  <a:cubicBezTo>
                    <a:pt x="73034" y="39601"/>
                    <a:pt x="69855" y="37041"/>
                    <a:pt x="67331" y="34064"/>
                  </a:cubicBezTo>
                  <a:cubicBezTo>
                    <a:pt x="63794" y="29873"/>
                    <a:pt x="59853" y="25932"/>
                    <a:pt x="55293" y="22325"/>
                  </a:cubicBezTo>
                  <a:cubicBezTo>
                    <a:pt x="53793" y="21134"/>
                    <a:pt x="52424" y="19860"/>
                    <a:pt x="51126" y="18527"/>
                  </a:cubicBezTo>
                  <a:cubicBezTo>
                    <a:pt x="48138" y="15455"/>
                    <a:pt x="44340" y="13050"/>
                    <a:pt x="40160" y="10990"/>
                  </a:cubicBezTo>
                  <a:cubicBezTo>
                    <a:pt x="36910" y="9359"/>
                    <a:pt x="33600" y="7847"/>
                    <a:pt x="30040" y="6620"/>
                  </a:cubicBezTo>
                  <a:cubicBezTo>
                    <a:pt x="27742" y="5834"/>
                    <a:pt x="25385" y="5168"/>
                    <a:pt x="23004" y="4537"/>
                  </a:cubicBezTo>
                  <a:cubicBezTo>
                    <a:pt x="21075" y="4037"/>
                    <a:pt x="19158" y="3525"/>
                    <a:pt x="17241" y="3048"/>
                  </a:cubicBezTo>
                  <a:cubicBezTo>
                    <a:pt x="14931" y="2489"/>
                    <a:pt x="12621" y="1953"/>
                    <a:pt x="10228" y="1608"/>
                  </a:cubicBezTo>
                  <a:cubicBezTo>
                    <a:pt x="7775" y="1263"/>
                    <a:pt x="5347" y="846"/>
                    <a:pt x="2906" y="465"/>
                  </a:cubicBezTo>
                  <a:cubicBezTo>
                    <a:pt x="1989" y="310"/>
                    <a:pt x="1048" y="167"/>
                    <a:pt x="120" y="24"/>
                  </a:cubicBezTo>
                  <a:cubicBezTo>
                    <a:pt x="84" y="24"/>
                    <a:pt x="36" y="1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4"/>
            <p:cNvSpPr/>
            <p:nvPr/>
          </p:nvSpPr>
          <p:spPr>
            <a:xfrm>
              <a:off x="1109" y="3031605"/>
              <a:ext cx="5675975" cy="2110567"/>
            </a:xfrm>
            <a:custGeom>
              <a:avLst/>
              <a:gdLst/>
              <a:ahLst/>
              <a:cxnLst/>
              <a:rect l="l" t="t" r="r" b="b"/>
              <a:pathLst>
                <a:path w="178000" h="66105" extrusionOk="0">
                  <a:moveTo>
                    <a:pt x="1" y="1"/>
                  </a:moveTo>
                  <a:lnTo>
                    <a:pt x="1" y="10323"/>
                  </a:lnTo>
                  <a:cubicBezTo>
                    <a:pt x="1715" y="10955"/>
                    <a:pt x="3335" y="11728"/>
                    <a:pt x="4871" y="12609"/>
                  </a:cubicBezTo>
                  <a:cubicBezTo>
                    <a:pt x="6895" y="13764"/>
                    <a:pt x="8871" y="14931"/>
                    <a:pt x="10883" y="16074"/>
                  </a:cubicBezTo>
                  <a:cubicBezTo>
                    <a:pt x="13145" y="17360"/>
                    <a:pt x="14931" y="18991"/>
                    <a:pt x="16872" y="20527"/>
                  </a:cubicBezTo>
                  <a:cubicBezTo>
                    <a:pt x="21075" y="23837"/>
                    <a:pt x="24016" y="27730"/>
                    <a:pt x="26564" y="31826"/>
                  </a:cubicBezTo>
                  <a:cubicBezTo>
                    <a:pt x="28219" y="34493"/>
                    <a:pt x="30017" y="37112"/>
                    <a:pt x="31493" y="39827"/>
                  </a:cubicBezTo>
                  <a:cubicBezTo>
                    <a:pt x="32612" y="41899"/>
                    <a:pt x="33957" y="43875"/>
                    <a:pt x="35624" y="45721"/>
                  </a:cubicBezTo>
                  <a:cubicBezTo>
                    <a:pt x="36994" y="47245"/>
                    <a:pt x="38387" y="48733"/>
                    <a:pt x="39732" y="50245"/>
                  </a:cubicBezTo>
                  <a:cubicBezTo>
                    <a:pt x="43756" y="54710"/>
                    <a:pt x="48936" y="58246"/>
                    <a:pt x="54960" y="61056"/>
                  </a:cubicBezTo>
                  <a:cubicBezTo>
                    <a:pt x="58711" y="62806"/>
                    <a:pt x="62711" y="64235"/>
                    <a:pt x="66723" y="65652"/>
                  </a:cubicBezTo>
                  <a:cubicBezTo>
                    <a:pt x="67164" y="65806"/>
                    <a:pt x="67593" y="65949"/>
                    <a:pt x="68045" y="66104"/>
                  </a:cubicBezTo>
                  <a:lnTo>
                    <a:pt x="177999" y="66104"/>
                  </a:lnTo>
                  <a:cubicBezTo>
                    <a:pt x="177940" y="66068"/>
                    <a:pt x="177868" y="66045"/>
                    <a:pt x="177809" y="65997"/>
                  </a:cubicBezTo>
                  <a:cubicBezTo>
                    <a:pt x="173499" y="63771"/>
                    <a:pt x="168962" y="61830"/>
                    <a:pt x="164117" y="60330"/>
                  </a:cubicBezTo>
                  <a:cubicBezTo>
                    <a:pt x="161152" y="59425"/>
                    <a:pt x="158199" y="58496"/>
                    <a:pt x="155163" y="57770"/>
                  </a:cubicBezTo>
                  <a:cubicBezTo>
                    <a:pt x="153139" y="57270"/>
                    <a:pt x="151020" y="57186"/>
                    <a:pt x="148900" y="57127"/>
                  </a:cubicBezTo>
                  <a:cubicBezTo>
                    <a:pt x="148344" y="57110"/>
                    <a:pt x="147788" y="57102"/>
                    <a:pt x="147232" y="57102"/>
                  </a:cubicBezTo>
                  <a:cubicBezTo>
                    <a:pt x="144199" y="57102"/>
                    <a:pt x="141182" y="57342"/>
                    <a:pt x="138173" y="57734"/>
                  </a:cubicBezTo>
                  <a:cubicBezTo>
                    <a:pt x="135720" y="58056"/>
                    <a:pt x="133279" y="58496"/>
                    <a:pt x="130839" y="58865"/>
                  </a:cubicBezTo>
                  <a:cubicBezTo>
                    <a:pt x="129077" y="59139"/>
                    <a:pt x="127302" y="59377"/>
                    <a:pt x="125552" y="59615"/>
                  </a:cubicBezTo>
                  <a:cubicBezTo>
                    <a:pt x="123362" y="59913"/>
                    <a:pt x="121195" y="60234"/>
                    <a:pt x="119004" y="60461"/>
                  </a:cubicBezTo>
                  <a:cubicBezTo>
                    <a:pt x="116842" y="60681"/>
                    <a:pt x="114675" y="60859"/>
                    <a:pt x="112493" y="60859"/>
                  </a:cubicBezTo>
                  <a:cubicBezTo>
                    <a:pt x="111370" y="60859"/>
                    <a:pt x="110242" y="60812"/>
                    <a:pt x="109110" y="60699"/>
                  </a:cubicBezTo>
                  <a:cubicBezTo>
                    <a:pt x="106693" y="60461"/>
                    <a:pt x="104300" y="60187"/>
                    <a:pt x="101906" y="59865"/>
                  </a:cubicBezTo>
                  <a:cubicBezTo>
                    <a:pt x="100001" y="59615"/>
                    <a:pt x="98120" y="59258"/>
                    <a:pt x="96251" y="58901"/>
                  </a:cubicBezTo>
                  <a:cubicBezTo>
                    <a:pt x="94048" y="58460"/>
                    <a:pt x="91846" y="57972"/>
                    <a:pt x="89667" y="57460"/>
                  </a:cubicBezTo>
                  <a:cubicBezTo>
                    <a:pt x="85809" y="56520"/>
                    <a:pt x="82118" y="55317"/>
                    <a:pt x="78582" y="53841"/>
                  </a:cubicBezTo>
                  <a:cubicBezTo>
                    <a:pt x="74260" y="52055"/>
                    <a:pt x="70033" y="50174"/>
                    <a:pt x="66259" y="47780"/>
                  </a:cubicBezTo>
                  <a:cubicBezTo>
                    <a:pt x="61878" y="45018"/>
                    <a:pt x="57520" y="42196"/>
                    <a:pt x="53841" y="38863"/>
                  </a:cubicBezTo>
                  <a:cubicBezTo>
                    <a:pt x="52138" y="37315"/>
                    <a:pt x="50567" y="35684"/>
                    <a:pt x="48983" y="34076"/>
                  </a:cubicBezTo>
                  <a:cubicBezTo>
                    <a:pt x="46745" y="31814"/>
                    <a:pt x="44316" y="29683"/>
                    <a:pt x="41756" y="27647"/>
                  </a:cubicBezTo>
                  <a:cubicBezTo>
                    <a:pt x="38982" y="25421"/>
                    <a:pt x="36363" y="23099"/>
                    <a:pt x="33898" y="20682"/>
                  </a:cubicBezTo>
                  <a:cubicBezTo>
                    <a:pt x="30314" y="17134"/>
                    <a:pt x="26099" y="14086"/>
                    <a:pt x="21551" y="11276"/>
                  </a:cubicBezTo>
                  <a:cubicBezTo>
                    <a:pt x="19432" y="9966"/>
                    <a:pt x="17324" y="8633"/>
                    <a:pt x="15300" y="7252"/>
                  </a:cubicBezTo>
                  <a:cubicBezTo>
                    <a:pt x="11752" y="4835"/>
                    <a:pt x="7788" y="2918"/>
                    <a:pt x="3513" y="1334"/>
                  </a:cubicBezTo>
                  <a:cubicBezTo>
                    <a:pt x="2334" y="894"/>
                    <a:pt x="1156" y="4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4"/>
            <p:cNvSpPr/>
            <p:nvPr/>
          </p:nvSpPr>
          <p:spPr>
            <a:xfrm>
              <a:off x="1875" y="791"/>
              <a:ext cx="7826723" cy="2556052"/>
            </a:xfrm>
            <a:custGeom>
              <a:avLst/>
              <a:gdLst/>
              <a:ahLst/>
              <a:cxnLst/>
              <a:rect l="l" t="t" r="r" b="b"/>
              <a:pathLst>
                <a:path w="245448" h="80058" extrusionOk="0">
                  <a:moveTo>
                    <a:pt x="210420" y="0"/>
                  </a:moveTo>
                  <a:cubicBezTo>
                    <a:pt x="208348" y="1810"/>
                    <a:pt x="206122" y="3513"/>
                    <a:pt x="203717" y="5084"/>
                  </a:cubicBezTo>
                  <a:cubicBezTo>
                    <a:pt x="199942" y="7609"/>
                    <a:pt x="195906" y="9871"/>
                    <a:pt x="191608" y="11847"/>
                  </a:cubicBezTo>
                  <a:cubicBezTo>
                    <a:pt x="188060" y="13466"/>
                    <a:pt x="184369" y="14871"/>
                    <a:pt x="180607" y="16181"/>
                  </a:cubicBezTo>
                  <a:cubicBezTo>
                    <a:pt x="178035" y="17074"/>
                    <a:pt x="175439" y="17967"/>
                    <a:pt x="172713" y="18598"/>
                  </a:cubicBezTo>
                  <a:cubicBezTo>
                    <a:pt x="170260" y="19181"/>
                    <a:pt x="167772" y="19646"/>
                    <a:pt x="165271" y="20062"/>
                  </a:cubicBezTo>
                  <a:cubicBezTo>
                    <a:pt x="163390" y="20372"/>
                    <a:pt x="161485" y="20598"/>
                    <a:pt x="159580" y="20884"/>
                  </a:cubicBezTo>
                  <a:cubicBezTo>
                    <a:pt x="158354" y="21063"/>
                    <a:pt x="157116" y="21027"/>
                    <a:pt x="155901" y="21122"/>
                  </a:cubicBezTo>
                  <a:cubicBezTo>
                    <a:pt x="154103" y="21252"/>
                    <a:pt x="152299" y="21323"/>
                    <a:pt x="150497" y="21323"/>
                  </a:cubicBezTo>
                  <a:cubicBezTo>
                    <a:pt x="149484" y="21323"/>
                    <a:pt x="148471" y="21300"/>
                    <a:pt x="147460" y="21253"/>
                  </a:cubicBezTo>
                  <a:cubicBezTo>
                    <a:pt x="144304" y="21098"/>
                    <a:pt x="141149" y="20848"/>
                    <a:pt x="138006" y="20503"/>
                  </a:cubicBezTo>
                  <a:cubicBezTo>
                    <a:pt x="134839" y="20170"/>
                    <a:pt x="131672" y="19812"/>
                    <a:pt x="128469" y="19670"/>
                  </a:cubicBezTo>
                  <a:cubicBezTo>
                    <a:pt x="126362" y="19586"/>
                    <a:pt x="124254" y="19419"/>
                    <a:pt x="122147" y="19419"/>
                  </a:cubicBezTo>
                  <a:cubicBezTo>
                    <a:pt x="119528" y="19419"/>
                    <a:pt x="116956" y="19693"/>
                    <a:pt x="114360" y="19908"/>
                  </a:cubicBezTo>
                  <a:cubicBezTo>
                    <a:pt x="112229" y="20086"/>
                    <a:pt x="110110" y="20324"/>
                    <a:pt x="108002" y="20658"/>
                  </a:cubicBezTo>
                  <a:cubicBezTo>
                    <a:pt x="105359" y="21063"/>
                    <a:pt x="102728" y="21539"/>
                    <a:pt x="100144" y="22158"/>
                  </a:cubicBezTo>
                  <a:cubicBezTo>
                    <a:pt x="98180" y="22634"/>
                    <a:pt x="96215" y="23146"/>
                    <a:pt x="94298" y="23741"/>
                  </a:cubicBezTo>
                  <a:cubicBezTo>
                    <a:pt x="91310" y="24670"/>
                    <a:pt x="88524" y="25896"/>
                    <a:pt x="85916" y="27373"/>
                  </a:cubicBezTo>
                  <a:cubicBezTo>
                    <a:pt x="83202" y="28921"/>
                    <a:pt x="80380" y="30373"/>
                    <a:pt x="77772" y="32016"/>
                  </a:cubicBezTo>
                  <a:cubicBezTo>
                    <a:pt x="73808" y="34481"/>
                    <a:pt x="70414" y="37350"/>
                    <a:pt x="67628" y="40613"/>
                  </a:cubicBezTo>
                  <a:cubicBezTo>
                    <a:pt x="64925" y="43780"/>
                    <a:pt x="62092" y="46899"/>
                    <a:pt x="58675" y="49661"/>
                  </a:cubicBezTo>
                  <a:cubicBezTo>
                    <a:pt x="56555" y="51376"/>
                    <a:pt x="54507" y="53114"/>
                    <a:pt x="52602" y="54960"/>
                  </a:cubicBezTo>
                  <a:cubicBezTo>
                    <a:pt x="51233" y="56269"/>
                    <a:pt x="49876" y="57591"/>
                    <a:pt x="48316" y="58781"/>
                  </a:cubicBezTo>
                  <a:cubicBezTo>
                    <a:pt x="45709" y="60782"/>
                    <a:pt x="42661" y="62353"/>
                    <a:pt x="39577" y="63889"/>
                  </a:cubicBezTo>
                  <a:cubicBezTo>
                    <a:pt x="36196" y="65568"/>
                    <a:pt x="32671" y="67044"/>
                    <a:pt x="28969" y="68271"/>
                  </a:cubicBezTo>
                  <a:cubicBezTo>
                    <a:pt x="27004" y="68902"/>
                    <a:pt x="24980" y="69438"/>
                    <a:pt x="22956" y="69961"/>
                  </a:cubicBezTo>
                  <a:cubicBezTo>
                    <a:pt x="20634" y="70557"/>
                    <a:pt x="18289" y="71164"/>
                    <a:pt x="15955" y="71747"/>
                  </a:cubicBezTo>
                  <a:cubicBezTo>
                    <a:pt x="14026" y="72224"/>
                    <a:pt x="12038" y="72581"/>
                    <a:pt x="10050" y="72890"/>
                  </a:cubicBezTo>
                  <a:cubicBezTo>
                    <a:pt x="7537" y="73295"/>
                    <a:pt x="5001" y="73605"/>
                    <a:pt x="2501" y="74069"/>
                  </a:cubicBezTo>
                  <a:cubicBezTo>
                    <a:pt x="1668" y="74236"/>
                    <a:pt x="834" y="74355"/>
                    <a:pt x="1" y="74486"/>
                  </a:cubicBezTo>
                  <a:lnTo>
                    <a:pt x="1" y="80058"/>
                  </a:lnTo>
                  <a:lnTo>
                    <a:pt x="227" y="80058"/>
                  </a:lnTo>
                  <a:cubicBezTo>
                    <a:pt x="2775" y="80046"/>
                    <a:pt x="5347" y="80046"/>
                    <a:pt x="7918" y="80034"/>
                  </a:cubicBezTo>
                  <a:cubicBezTo>
                    <a:pt x="8061" y="80034"/>
                    <a:pt x="8217" y="80054"/>
                    <a:pt x="8368" y="80054"/>
                  </a:cubicBezTo>
                  <a:cubicBezTo>
                    <a:pt x="8568" y="80054"/>
                    <a:pt x="8759" y="80019"/>
                    <a:pt x="8895" y="79855"/>
                  </a:cubicBezTo>
                  <a:cubicBezTo>
                    <a:pt x="9064" y="79645"/>
                    <a:pt x="9305" y="79594"/>
                    <a:pt x="9561" y="79594"/>
                  </a:cubicBezTo>
                  <a:cubicBezTo>
                    <a:pt x="9683" y="79594"/>
                    <a:pt x="9808" y="79606"/>
                    <a:pt x="9930" y="79617"/>
                  </a:cubicBezTo>
                  <a:cubicBezTo>
                    <a:pt x="10562" y="79713"/>
                    <a:pt x="11193" y="79725"/>
                    <a:pt x="11824" y="79725"/>
                  </a:cubicBezTo>
                  <a:cubicBezTo>
                    <a:pt x="11972" y="79726"/>
                    <a:pt x="12120" y="79727"/>
                    <a:pt x="12268" y="79727"/>
                  </a:cubicBezTo>
                  <a:cubicBezTo>
                    <a:pt x="13203" y="79727"/>
                    <a:pt x="14139" y="79697"/>
                    <a:pt x="15074" y="79677"/>
                  </a:cubicBezTo>
                  <a:cubicBezTo>
                    <a:pt x="17158" y="79653"/>
                    <a:pt x="19229" y="79522"/>
                    <a:pt x="21265" y="79189"/>
                  </a:cubicBezTo>
                  <a:cubicBezTo>
                    <a:pt x="24051" y="78760"/>
                    <a:pt x="26742" y="78046"/>
                    <a:pt x="29409" y="77284"/>
                  </a:cubicBezTo>
                  <a:cubicBezTo>
                    <a:pt x="34386" y="75855"/>
                    <a:pt x="39029" y="73950"/>
                    <a:pt x="43661" y="71997"/>
                  </a:cubicBezTo>
                  <a:cubicBezTo>
                    <a:pt x="45995" y="71021"/>
                    <a:pt x="48209" y="69890"/>
                    <a:pt x="50507" y="68878"/>
                  </a:cubicBezTo>
                  <a:cubicBezTo>
                    <a:pt x="52424" y="68033"/>
                    <a:pt x="54234" y="67056"/>
                    <a:pt x="55662" y="65770"/>
                  </a:cubicBezTo>
                  <a:cubicBezTo>
                    <a:pt x="58151" y="63520"/>
                    <a:pt x="60806" y="61389"/>
                    <a:pt x="63425" y="59246"/>
                  </a:cubicBezTo>
                  <a:cubicBezTo>
                    <a:pt x="65759" y="57329"/>
                    <a:pt x="68164" y="55483"/>
                    <a:pt x="70926" y="53888"/>
                  </a:cubicBezTo>
                  <a:cubicBezTo>
                    <a:pt x="73153" y="52590"/>
                    <a:pt x="75415" y="51364"/>
                    <a:pt x="77975" y="50447"/>
                  </a:cubicBezTo>
                  <a:cubicBezTo>
                    <a:pt x="81666" y="49137"/>
                    <a:pt x="85476" y="48090"/>
                    <a:pt x="89381" y="47173"/>
                  </a:cubicBezTo>
                  <a:cubicBezTo>
                    <a:pt x="92869" y="46375"/>
                    <a:pt x="96406" y="45649"/>
                    <a:pt x="99977" y="45077"/>
                  </a:cubicBezTo>
                  <a:cubicBezTo>
                    <a:pt x="103037" y="44601"/>
                    <a:pt x="106121" y="44220"/>
                    <a:pt x="109241" y="43982"/>
                  </a:cubicBezTo>
                  <a:cubicBezTo>
                    <a:pt x="112896" y="43708"/>
                    <a:pt x="116539" y="43518"/>
                    <a:pt x="120194" y="43422"/>
                  </a:cubicBezTo>
                  <a:cubicBezTo>
                    <a:pt x="122286" y="43370"/>
                    <a:pt x="124378" y="43354"/>
                    <a:pt x="126468" y="43354"/>
                  </a:cubicBezTo>
                  <a:cubicBezTo>
                    <a:pt x="129430" y="43354"/>
                    <a:pt x="132389" y="43385"/>
                    <a:pt x="135347" y="43385"/>
                  </a:cubicBezTo>
                  <a:cubicBezTo>
                    <a:pt x="137870" y="43385"/>
                    <a:pt x="140391" y="43363"/>
                    <a:pt x="142911" y="43280"/>
                  </a:cubicBezTo>
                  <a:cubicBezTo>
                    <a:pt x="147376" y="43125"/>
                    <a:pt x="151841" y="43053"/>
                    <a:pt x="156258" y="42506"/>
                  </a:cubicBezTo>
                  <a:cubicBezTo>
                    <a:pt x="159175" y="42137"/>
                    <a:pt x="162080" y="41791"/>
                    <a:pt x="164938" y="41208"/>
                  </a:cubicBezTo>
                  <a:cubicBezTo>
                    <a:pt x="168629" y="40470"/>
                    <a:pt x="172296" y="39648"/>
                    <a:pt x="175904" y="38660"/>
                  </a:cubicBezTo>
                  <a:cubicBezTo>
                    <a:pt x="181619" y="37088"/>
                    <a:pt x="187095" y="35112"/>
                    <a:pt x="192525" y="33064"/>
                  </a:cubicBezTo>
                  <a:cubicBezTo>
                    <a:pt x="199216" y="30552"/>
                    <a:pt x="205312" y="27313"/>
                    <a:pt x="211301" y="23980"/>
                  </a:cubicBezTo>
                  <a:cubicBezTo>
                    <a:pt x="216968" y="20801"/>
                    <a:pt x="222195" y="17193"/>
                    <a:pt x="227505" y="13681"/>
                  </a:cubicBezTo>
                  <a:cubicBezTo>
                    <a:pt x="229791" y="12157"/>
                    <a:pt x="231803" y="10383"/>
                    <a:pt x="234113" y="8882"/>
                  </a:cubicBezTo>
                  <a:cubicBezTo>
                    <a:pt x="238245" y="6180"/>
                    <a:pt x="241793" y="3048"/>
                    <a:pt x="245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4"/>
            <p:cNvSpPr/>
            <p:nvPr/>
          </p:nvSpPr>
          <p:spPr>
            <a:xfrm>
              <a:off x="1875" y="25"/>
              <a:ext cx="5667620" cy="2108269"/>
            </a:xfrm>
            <a:custGeom>
              <a:avLst/>
              <a:gdLst/>
              <a:ahLst/>
              <a:cxnLst/>
              <a:rect l="l" t="t" r="r" b="b"/>
              <a:pathLst>
                <a:path w="177738" h="66033" extrusionOk="0">
                  <a:moveTo>
                    <a:pt x="67676" y="1"/>
                  </a:moveTo>
                  <a:cubicBezTo>
                    <a:pt x="67497" y="60"/>
                    <a:pt x="67319" y="120"/>
                    <a:pt x="67140" y="203"/>
                  </a:cubicBezTo>
                  <a:cubicBezTo>
                    <a:pt x="62306" y="1953"/>
                    <a:pt x="57413" y="3620"/>
                    <a:pt x="52972" y="5918"/>
                  </a:cubicBezTo>
                  <a:cubicBezTo>
                    <a:pt x="47602" y="8692"/>
                    <a:pt x="42935" y="12062"/>
                    <a:pt x="39327" y="16181"/>
                  </a:cubicBezTo>
                  <a:cubicBezTo>
                    <a:pt x="37946" y="17765"/>
                    <a:pt x="36517" y="19289"/>
                    <a:pt x="35112" y="20860"/>
                  </a:cubicBezTo>
                  <a:cubicBezTo>
                    <a:pt x="33326" y="22861"/>
                    <a:pt x="32124" y="25111"/>
                    <a:pt x="30802" y="27314"/>
                  </a:cubicBezTo>
                  <a:cubicBezTo>
                    <a:pt x="28195" y="31635"/>
                    <a:pt x="25635" y="35981"/>
                    <a:pt x="22408" y="40053"/>
                  </a:cubicBezTo>
                  <a:cubicBezTo>
                    <a:pt x="20694" y="42208"/>
                    <a:pt x="18455" y="44042"/>
                    <a:pt x="16312" y="45947"/>
                  </a:cubicBezTo>
                  <a:cubicBezTo>
                    <a:pt x="13490" y="48459"/>
                    <a:pt x="10026" y="50400"/>
                    <a:pt x="6597" y="52376"/>
                  </a:cubicBezTo>
                  <a:cubicBezTo>
                    <a:pt x="4501" y="53602"/>
                    <a:pt x="2370" y="54781"/>
                    <a:pt x="1" y="55686"/>
                  </a:cubicBezTo>
                  <a:lnTo>
                    <a:pt x="1" y="66033"/>
                  </a:lnTo>
                  <a:cubicBezTo>
                    <a:pt x="1418" y="65473"/>
                    <a:pt x="2834" y="64925"/>
                    <a:pt x="4251" y="64389"/>
                  </a:cubicBezTo>
                  <a:cubicBezTo>
                    <a:pt x="8621" y="62782"/>
                    <a:pt x="12562" y="60651"/>
                    <a:pt x="16217" y="58186"/>
                  </a:cubicBezTo>
                  <a:cubicBezTo>
                    <a:pt x="18872" y="56389"/>
                    <a:pt x="21670" y="54686"/>
                    <a:pt x="24397" y="52936"/>
                  </a:cubicBezTo>
                  <a:cubicBezTo>
                    <a:pt x="27837" y="50709"/>
                    <a:pt x="30921" y="48245"/>
                    <a:pt x="33683" y="45542"/>
                  </a:cubicBezTo>
                  <a:cubicBezTo>
                    <a:pt x="36434" y="42863"/>
                    <a:pt x="39351" y="40279"/>
                    <a:pt x="42446" y="37803"/>
                  </a:cubicBezTo>
                  <a:cubicBezTo>
                    <a:pt x="45578" y="35326"/>
                    <a:pt x="48364" y="32624"/>
                    <a:pt x="51019" y="29861"/>
                  </a:cubicBezTo>
                  <a:cubicBezTo>
                    <a:pt x="53900" y="26885"/>
                    <a:pt x="57210" y="24218"/>
                    <a:pt x="60830" y="21765"/>
                  </a:cubicBezTo>
                  <a:cubicBezTo>
                    <a:pt x="64568" y="19229"/>
                    <a:pt x="68366" y="16753"/>
                    <a:pt x="72653" y="14764"/>
                  </a:cubicBezTo>
                  <a:cubicBezTo>
                    <a:pt x="76534" y="12967"/>
                    <a:pt x="80487" y="11252"/>
                    <a:pt x="84702" y="9942"/>
                  </a:cubicBezTo>
                  <a:cubicBezTo>
                    <a:pt x="87333" y="9133"/>
                    <a:pt x="90024" y="8454"/>
                    <a:pt x="92750" y="7859"/>
                  </a:cubicBezTo>
                  <a:cubicBezTo>
                    <a:pt x="95286" y="7311"/>
                    <a:pt x="97846" y="6823"/>
                    <a:pt x="100418" y="6406"/>
                  </a:cubicBezTo>
                  <a:cubicBezTo>
                    <a:pt x="102442" y="6073"/>
                    <a:pt x="104502" y="5835"/>
                    <a:pt x="106550" y="5597"/>
                  </a:cubicBezTo>
                  <a:cubicBezTo>
                    <a:pt x="108650" y="5369"/>
                    <a:pt x="110751" y="5211"/>
                    <a:pt x="112860" y="5211"/>
                  </a:cubicBezTo>
                  <a:cubicBezTo>
                    <a:pt x="113070" y="5211"/>
                    <a:pt x="113281" y="5212"/>
                    <a:pt x="113491" y="5216"/>
                  </a:cubicBezTo>
                  <a:cubicBezTo>
                    <a:pt x="116063" y="5239"/>
                    <a:pt x="118611" y="5513"/>
                    <a:pt x="121135" y="5835"/>
                  </a:cubicBezTo>
                  <a:cubicBezTo>
                    <a:pt x="123016" y="6073"/>
                    <a:pt x="124885" y="6299"/>
                    <a:pt x="126743" y="6585"/>
                  </a:cubicBezTo>
                  <a:cubicBezTo>
                    <a:pt x="128469" y="6847"/>
                    <a:pt x="130196" y="7061"/>
                    <a:pt x="131922" y="7347"/>
                  </a:cubicBezTo>
                  <a:cubicBezTo>
                    <a:pt x="135363" y="7894"/>
                    <a:pt x="138804" y="8454"/>
                    <a:pt x="142316" y="8692"/>
                  </a:cubicBezTo>
                  <a:cubicBezTo>
                    <a:pt x="144100" y="8820"/>
                    <a:pt x="145889" y="8906"/>
                    <a:pt x="147678" y="8906"/>
                  </a:cubicBezTo>
                  <a:cubicBezTo>
                    <a:pt x="149721" y="8906"/>
                    <a:pt x="151762" y="8794"/>
                    <a:pt x="153794" y="8502"/>
                  </a:cubicBezTo>
                  <a:cubicBezTo>
                    <a:pt x="155103" y="8311"/>
                    <a:pt x="156354" y="7966"/>
                    <a:pt x="157604" y="7585"/>
                  </a:cubicBezTo>
                  <a:cubicBezTo>
                    <a:pt x="160318" y="6751"/>
                    <a:pt x="163092" y="5989"/>
                    <a:pt x="165795" y="5096"/>
                  </a:cubicBezTo>
                  <a:cubicBezTo>
                    <a:pt x="169950" y="3727"/>
                    <a:pt x="173844" y="2001"/>
                    <a:pt x="177594" y="84"/>
                  </a:cubicBezTo>
                  <a:cubicBezTo>
                    <a:pt x="177642" y="48"/>
                    <a:pt x="177690" y="36"/>
                    <a:pt x="177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4"/>
            <p:cNvSpPr/>
            <p:nvPr/>
          </p:nvSpPr>
          <p:spPr>
            <a:xfrm>
              <a:off x="-7" y="791"/>
              <a:ext cx="6668378" cy="2353823"/>
            </a:xfrm>
            <a:custGeom>
              <a:avLst/>
              <a:gdLst/>
              <a:ahLst/>
              <a:cxnLst/>
              <a:rect l="l" t="t" r="r" b="b"/>
              <a:pathLst>
                <a:path w="209122" h="73724" extrusionOk="0">
                  <a:moveTo>
                    <a:pt x="179618" y="0"/>
                  </a:moveTo>
                  <a:cubicBezTo>
                    <a:pt x="179070" y="286"/>
                    <a:pt x="178522" y="548"/>
                    <a:pt x="177987" y="834"/>
                  </a:cubicBezTo>
                  <a:cubicBezTo>
                    <a:pt x="173950" y="2917"/>
                    <a:pt x="169712" y="4751"/>
                    <a:pt x="165187" y="6156"/>
                  </a:cubicBezTo>
                  <a:cubicBezTo>
                    <a:pt x="161854" y="7204"/>
                    <a:pt x="158508" y="8263"/>
                    <a:pt x="155055" y="9061"/>
                  </a:cubicBezTo>
                  <a:cubicBezTo>
                    <a:pt x="153329" y="9466"/>
                    <a:pt x="151519" y="9525"/>
                    <a:pt x="149721" y="9597"/>
                  </a:cubicBezTo>
                  <a:cubicBezTo>
                    <a:pt x="148901" y="9634"/>
                    <a:pt x="148080" y="9652"/>
                    <a:pt x="147259" y="9652"/>
                  </a:cubicBezTo>
                  <a:cubicBezTo>
                    <a:pt x="145470" y="9652"/>
                    <a:pt x="143682" y="9569"/>
                    <a:pt x="141911" y="9430"/>
                  </a:cubicBezTo>
                  <a:cubicBezTo>
                    <a:pt x="139756" y="9275"/>
                    <a:pt x="137589" y="9002"/>
                    <a:pt x="135446" y="8644"/>
                  </a:cubicBezTo>
                  <a:cubicBezTo>
                    <a:pt x="132981" y="8240"/>
                    <a:pt x="130481" y="7906"/>
                    <a:pt x="127992" y="7525"/>
                  </a:cubicBezTo>
                  <a:cubicBezTo>
                    <a:pt x="126159" y="7263"/>
                    <a:pt x="124337" y="6977"/>
                    <a:pt x="122504" y="6751"/>
                  </a:cubicBezTo>
                  <a:cubicBezTo>
                    <a:pt x="119217" y="6343"/>
                    <a:pt x="115931" y="5926"/>
                    <a:pt x="112603" y="5926"/>
                  </a:cubicBezTo>
                  <a:cubicBezTo>
                    <a:pt x="111952" y="5926"/>
                    <a:pt x="111299" y="5942"/>
                    <a:pt x="110645" y="5977"/>
                  </a:cubicBezTo>
                  <a:cubicBezTo>
                    <a:pt x="109192" y="6061"/>
                    <a:pt x="107764" y="6192"/>
                    <a:pt x="106335" y="6370"/>
                  </a:cubicBezTo>
                  <a:cubicBezTo>
                    <a:pt x="104358" y="6608"/>
                    <a:pt x="102382" y="6847"/>
                    <a:pt x="100429" y="7192"/>
                  </a:cubicBezTo>
                  <a:cubicBezTo>
                    <a:pt x="97667" y="7680"/>
                    <a:pt x="94893" y="8180"/>
                    <a:pt x="92166" y="8799"/>
                  </a:cubicBezTo>
                  <a:cubicBezTo>
                    <a:pt x="89237" y="9454"/>
                    <a:pt x="86332" y="10180"/>
                    <a:pt x="83570" y="11157"/>
                  </a:cubicBezTo>
                  <a:cubicBezTo>
                    <a:pt x="76188" y="13776"/>
                    <a:pt x="69306" y="16979"/>
                    <a:pt x="63282" y="21158"/>
                  </a:cubicBezTo>
                  <a:cubicBezTo>
                    <a:pt x="60377" y="23170"/>
                    <a:pt x="57424" y="25134"/>
                    <a:pt x="54876" y="27432"/>
                  </a:cubicBezTo>
                  <a:cubicBezTo>
                    <a:pt x="53078" y="29064"/>
                    <a:pt x="51423" y="30778"/>
                    <a:pt x="49721" y="32493"/>
                  </a:cubicBezTo>
                  <a:cubicBezTo>
                    <a:pt x="47435" y="34779"/>
                    <a:pt x="44958" y="36957"/>
                    <a:pt x="42339" y="39041"/>
                  </a:cubicBezTo>
                  <a:cubicBezTo>
                    <a:pt x="39469" y="41327"/>
                    <a:pt x="36790" y="43768"/>
                    <a:pt x="34231" y="46268"/>
                  </a:cubicBezTo>
                  <a:cubicBezTo>
                    <a:pt x="30933" y="49495"/>
                    <a:pt x="27063" y="52328"/>
                    <a:pt x="22896" y="54900"/>
                  </a:cubicBezTo>
                  <a:cubicBezTo>
                    <a:pt x="20527" y="56365"/>
                    <a:pt x="18193" y="57853"/>
                    <a:pt x="15907" y="59401"/>
                  </a:cubicBezTo>
                  <a:cubicBezTo>
                    <a:pt x="12252" y="61877"/>
                    <a:pt x="8132" y="63830"/>
                    <a:pt x="3739" y="65485"/>
                  </a:cubicBezTo>
                  <a:cubicBezTo>
                    <a:pt x="2489" y="65949"/>
                    <a:pt x="1238" y="66425"/>
                    <a:pt x="0" y="66913"/>
                  </a:cubicBezTo>
                  <a:lnTo>
                    <a:pt x="0" y="73724"/>
                  </a:lnTo>
                  <a:cubicBezTo>
                    <a:pt x="2536" y="73248"/>
                    <a:pt x="5072" y="72878"/>
                    <a:pt x="7632" y="72509"/>
                  </a:cubicBezTo>
                  <a:cubicBezTo>
                    <a:pt x="11192" y="71997"/>
                    <a:pt x="14669" y="71366"/>
                    <a:pt x="18062" y="70438"/>
                  </a:cubicBezTo>
                  <a:cubicBezTo>
                    <a:pt x="21169" y="69604"/>
                    <a:pt x="24325" y="68866"/>
                    <a:pt x="27385" y="67949"/>
                  </a:cubicBezTo>
                  <a:cubicBezTo>
                    <a:pt x="31397" y="66759"/>
                    <a:pt x="35124" y="65211"/>
                    <a:pt x="38731" y="63449"/>
                  </a:cubicBezTo>
                  <a:cubicBezTo>
                    <a:pt x="41529" y="62079"/>
                    <a:pt x="44279" y="60651"/>
                    <a:pt x="46732" y="58924"/>
                  </a:cubicBezTo>
                  <a:cubicBezTo>
                    <a:pt x="48030" y="58008"/>
                    <a:pt x="49221" y="57031"/>
                    <a:pt x="50292" y="55984"/>
                  </a:cubicBezTo>
                  <a:cubicBezTo>
                    <a:pt x="52661" y="53698"/>
                    <a:pt x="55102" y="51459"/>
                    <a:pt x="57734" y="49364"/>
                  </a:cubicBezTo>
                  <a:cubicBezTo>
                    <a:pt x="61163" y="46625"/>
                    <a:pt x="63984" y="43565"/>
                    <a:pt x="66675" y="40410"/>
                  </a:cubicBezTo>
                  <a:cubicBezTo>
                    <a:pt x="70152" y="36338"/>
                    <a:pt x="74450" y="32874"/>
                    <a:pt x="79593" y="30016"/>
                  </a:cubicBezTo>
                  <a:cubicBezTo>
                    <a:pt x="82391" y="28456"/>
                    <a:pt x="85118" y="26813"/>
                    <a:pt x="88047" y="25385"/>
                  </a:cubicBezTo>
                  <a:cubicBezTo>
                    <a:pt x="90738" y="24075"/>
                    <a:pt x="93655" y="23099"/>
                    <a:pt x="96679" y="22277"/>
                  </a:cubicBezTo>
                  <a:cubicBezTo>
                    <a:pt x="98632" y="21753"/>
                    <a:pt x="100596" y="21253"/>
                    <a:pt x="102608" y="20848"/>
                  </a:cubicBezTo>
                  <a:cubicBezTo>
                    <a:pt x="104882" y="20384"/>
                    <a:pt x="107168" y="19967"/>
                    <a:pt x="109514" y="19717"/>
                  </a:cubicBezTo>
                  <a:cubicBezTo>
                    <a:pt x="110550" y="19598"/>
                    <a:pt x="111597" y="19491"/>
                    <a:pt x="112633" y="19360"/>
                  </a:cubicBezTo>
                  <a:cubicBezTo>
                    <a:pt x="116011" y="18936"/>
                    <a:pt x="119400" y="18735"/>
                    <a:pt x="122799" y="18735"/>
                  </a:cubicBezTo>
                  <a:cubicBezTo>
                    <a:pt x="124361" y="18735"/>
                    <a:pt x="125926" y="18777"/>
                    <a:pt x="127492" y="18860"/>
                  </a:cubicBezTo>
                  <a:cubicBezTo>
                    <a:pt x="129552" y="18955"/>
                    <a:pt x="131624" y="19122"/>
                    <a:pt x="133684" y="19312"/>
                  </a:cubicBezTo>
                  <a:cubicBezTo>
                    <a:pt x="139008" y="19844"/>
                    <a:pt x="144321" y="20539"/>
                    <a:pt x="149704" y="20539"/>
                  </a:cubicBezTo>
                  <a:cubicBezTo>
                    <a:pt x="149749" y="20539"/>
                    <a:pt x="149795" y="20539"/>
                    <a:pt x="149840" y="20539"/>
                  </a:cubicBezTo>
                  <a:cubicBezTo>
                    <a:pt x="152972" y="20527"/>
                    <a:pt x="156103" y="20467"/>
                    <a:pt x="159222" y="20134"/>
                  </a:cubicBezTo>
                  <a:cubicBezTo>
                    <a:pt x="162949" y="19753"/>
                    <a:pt x="166616" y="19110"/>
                    <a:pt x="170260" y="18396"/>
                  </a:cubicBezTo>
                  <a:cubicBezTo>
                    <a:pt x="173355" y="17788"/>
                    <a:pt x="176320" y="16872"/>
                    <a:pt x="179237" y="15860"/>
                  </a:cubicBezTo>
                  <a:cubicBezTo>
                    <a:pt x="183059" y="14538"/>
                    <a:pt x="186845" y="13121"/>
                    <a:pt x="190476" y="11502"/>
                  </a:cubicBezTo>
                  <a:cubicBezTo>
                    <a:pt x="195144" y="9406"/>
                    <a:pt x="199466" y="6966"/>
                    <a:pt x="203526" y="4239"/>
                  </a:cubicBezTo>
                  <a:cubicBezTo>
                    <a:pt x="205526" y="2917"/>
                    <a:pt x="207359" y="1489"/>
                    <a:pt x="209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4"/>
            <p:cNvSpPr/>
            <p:nvPr/>
          </p:nvSpPr>
          <p:spPr>
            <a:xfrm>
              <a:off x="-7" y="1557"/>
              <a:ext cx="9141477" cy="5141349"/>
            </a:xfrm>
            <a:custGeom>
              <a:avLst/>
              <a:gdLst/>
              <a:ahLst/>
              <a:cxnLst/>
              <a:rect l="l" t="t" r="r" b="b"/>
              <a:pathLst>
                <a:path w="286679" h="161032" extrusionOk="0">
                  <a:moveTo>
                    <a:pt x="245459" y="0"/>
                  </a:moveTo>
                  <a:cubicBezTo>
                    <a:pt x="241804" y="3036"/>
                    <a:pt x="238256" y="6180"/>
                    <a:pt x="234125" y="8894"/>
                  </a:cubicBezTo>
                  <a:cubicBezTo>
                    <a:pt x="231815" y="10394"/>
                    <a:pt x="229826" y="12168"/>
                    <a:pt x="227517" y="13681"/>
                  </a:cubicBezTo>
                  <a:cubicBezTo>
                    <a:pt x="222206" y="17193"/>
                    <a:pt x="216980" y="20812"/>
                    <a:pt x="211312" y="23979"/>
                  </a:cubicBezTo>
                  <a:cubicBezTo>
                    <a:pt x="205323" y="27325"/>
                    <a:pt x="199227" y="30564"/>
                    <a:pt x="192536" y="33076"/>
                  </a:cubicBezTo>
                  <a:cubicBezTo>
                    <a:pt x="187107" y="35112"/>
                    <a:pt x="181630" y="37088"/>
                    <a:pt x="175915" y="38672"/>
                  </a:cubicBezTo>
                  <a:cubicBezTo>
                    <a:pt x="172319" y="39672"/>
                    <a:pt x="168652" y="40470"/>
                    <a:pt x="164949" y="41220"/>
                  </a:cubicBezTo>
                  <a:cubicBezTo>
                    <a:pt x="162092" y="41791"/>
                    <a:pt x="159175" y="42148"/>
                    <a:pt x="156270" y="42505"/>
                  </a:cubicBezTo>
                  <a:cubicBezTo>
                    <a:pt x="151852" y="43065"/>
                    <a:pt x="147376" y="43137"/>
                    <a:pt x="142923" y="43279"/>
                  </a:cubicBezTo>
                  <a:cubicBezTo>
                    <a:pt x="140300" y="43370"/>
                    <a:pt x="137676" y="43394"/>
                    <a:pt x="135052" y="43394"/>
                  </a:cubicBezTo>
                  <a:cubicBezTo>
                    <a:pt x="132207" y="43394"/>
                    <a:pt x="129362" y="43366"/>
                    <a:pt x="126519" y="43366"/>
                  </a:cubicBezTo>
                  <a:cubicBezTo>
                    <a:pt x="124413" y="43366"/>
                    <a:pt x="122309" y="43381"/>
                    <a:pt x="120206" y="43434"/>
                  </a:cubicBezTo>
                  <a:cubicBezTo>
                    <a:pt x="116550" y="43518"/>
                    <a:pt x="112907" y="43720"/>
                    <a:pt x="109252" y="43982"/>
                  </a:cubicBezTo>
                  <a:cubicBezTo>
                    <a:pt x="106132" y="44208"/>
                    <a:pt x="103049" y="44613"/>
                    <a:pt x="99989" y="45089"/>
                  </a:cubicBezTo>
                  <a:cubicBezTo>
                    <a:pt x="96417" y="45637"/>
                    <a:pt x="92881" y="46363"/>
                    <a:pt x="89392" y="47185"/>
                  </a:cubicBezTo>
                  <a:cubicBezTo>
                    <a:pt x="85487" y="48089"/>
                    <a:pt x="81677" y="49149"/>
                    <a:pt x="77986" y="50459"/>
                  </a:cubicBezTo>
                  <a:cubicBezTo>
                    <a:pt x="75426" y="51364"/>
                    <a:pt x="73164" y="52614"/>
                    <a:pt x="70938" y="53900"/>
                  </a:cubicBezTo>
                  <a:cubicBezTo>
                    <a:pt x="68175" y="55483"/>
                    <a:pt x="65770" y="57329"/>
                    <a:pt x="63437" y="59258"/>
                  </a:cubicBezTo>
                  <a:cubicBezTo>
                    <a:pt x="60817" y="61401"/>
                    <a:pt x="58162" y="63520"/>
                    <a:pt x="55674" y="65770"/>
                  </a:cubicBezTo>
                  <a:cubicBezTo>
                    <a:pt x="54245" y="67068"/>
                    <a:pt x="52435" y="68032"/>
                    <a:pt x="50518" y="68878"/>
                  </a:cubicBezTo>
                  <a:cubicBezTo>
                    <a:pt x="48220" y="69914"/>
                    <a:pt x="46006" y="71021"/>
                    <a:pt x="43672" y="72009"/>
                  </a:cubicBezTo>
                  <a:cubicBezTo>
                    <a:pt x="39041" y="73962"/>
                    <a:pt x="34385" y="75867"/>
                    <a:pt x="29420" y="77295"/>
                  </a:cubicBezTo>
                  <a:cubicBezTo>
                    <a:pt x="26765" y="78046"/>
                    <a:pt x="24063" y="78760"/>
                    <a:pt x="21289" y="79200"/>
                  </a:cubicBezTo>
                  <a:cubicBezTo>
                    <a:pt x="19241" y="79510"/>
                    <a:pt x="17181" y="79653"/>
                    <a:pt x="15097" y="79689"/>
                  </a:cubicBezTo>
                  <a:cubicBezTo>
                    <a:pt x="14216" y="79698"/>
                    <a:pt x="13342" y="79731"/>
                    <a:pt x="12470" y="79731"/>
                  </a:cubicBezTo>
                  <a:cubicBezTo>
                    <a:pt x="12258" y="79731"/>
                    <a:pt x="12046" y="79729"/>
                    <a:pt x="11835" y="79724"/>
                  </a:cubicBezTo>
                  <a:cubicBezTo>
                    <a:pt x="11192" y="79724"/>
                    <a:pt x="10573" y="79701"/>
                    <a:pt x="9942" y="79629"/>
                  </a:cubicBezTo>
                  <a:cubicBezTo>
                    <a:pt x="9813" y="79613"/>
                    <a:pt x="9683" y="79598"/>
                    <a:pt x="9556" y="79598"/>
                  </a:cubicBezTo>
                  <a:cubicBezTo>
                    <a:pt x="9310" y="79598"/>
                    <a:pt x="9079" y="79655"/>
                    <a:pt x="8906" y="79867"/>
                  </a:cubicBezTo>
                  <a:cubicBezTo>
                    <a:pt x="8766" y="80029"/>
                    <a:pt x="8567" y="80062"/>
                    <a:pt x="8360" y="80062"/>
                  </a:cubicBezTo>
                  <a:cubicBezTo>
                    <a:pt x="8215" y="80062"/>
                    <a:pt x="8066" y="80046"/>
                    <a:pt x="7930" y="80046"/>
                  </a:cubicBezTo>
                  <a:cubicBezTo>
                    <a:pt x="5358" y="80058"/>
                    <a:pt x="2786" y="80070"/>
                    <a:pt x="226" y="80070"/>
                  </a:cubicBezTo>
                  <a:lnTo>
                    <a:pt x="0" y="80070"/>
                  </a:lnTo>
                  <a:lnTo>
                    <a:pt x="0" y="80867"/>
                  </a:lnTo>
                  <a:lnTo>
                    <a:pt x="107" y="80867"/>
                  </a:lnTo>
                  <a:cubicBezTo>
                    <a:pt x="2631" y="80867"/>
                    <a:pt x="5179" y="80879"/>
                    <a:pt x="7715" y="80879"/>
                  </a:cubicBezTo>
                  <a:cubicBezTo>
                    <a:pt x="7872" y="80879"/>
                    <a:pt x="8034" y="80870"/>
                    <a:pt x="8193" y="80870"/>
                  </a:cubicBezTo>
                  <a:cubicBezTo>
                    <a:pt x="8543" y="80870"/>
                    <a:pt x="8883" y="80915"/>
                    <a:pt x="9144" y="81201"/>
                  </a:cubicBezTo>
                  <a:cubicBezTo>
                    <a:pt x="9229" y="81286"/>
                    <a:pt x="9381" y="81328"/>
                    <a:pt x="9543" y="81328"/>
                  </a:cubicBezTo>
                  <a:cubicBezTo>
                    <a:pt x="9608" y="81328"/>
                    <a:pt x="9675" y="81321"/>
                    <a:pt x="9739" y="81308"/>
                  </a:cubicBezTo>
                  <a:cubicBezTo>
                    <a:pt x="10335" y="81207"/>
                    <a:pt x="10930" y="81186"/>
                    <a:pt x="11527" y="81186"/>
                  </a:cubicBezTo>
                  <a:cubicBezTo>
                    <a:pt x="11945" y="81186"/>
                    <a:pt x="12363" y="81196"/>
                    <a:pt x="12783" y="81196"/>
                  </a:cubicBezTo>
                  <a:cubicBezTo>
                    <a:pt x="12963" y="81196"/>
                    <a:pt x="13143" y="81194"/>
                    <a:pt x="13323" y="81189"/>
                  </a:cubicBezTo>
                  <a:cubicBezTo>
                    <a:pt x="13659" y="81180"/>
                    <a:pt x="13994" y="81176"/>
                    <a:pt x="14329" y="81176"/>
                  </a:cubicBezTo>
                  <a:cubicBezTo>
                    <a:pt x="16357" y="81176"/>
                    <a:pt x="18367" y="81328"/>
                    <a:pt x="20360" y="81594"/>
                  </a:cubicBezTo>
                  <a:cubicBezTo>
                    <a:pt x="22717" y="81903"/>
                    <a:pt x="24991" y="82439"/>
                    <a:pt x="27254" y="83034"/>
                  </a:cubicBezTo>
                  <a:cubicBezTo>
                    <a:pt x="31123" y="84058"/>
                    <a:pt x="34862" y="85332"/>
                    <a:pt x="38505" y="86761"/>
                  </a:cubicBezTo>
                  <a:cubicBezTo>
                    <a:pt x="42934" y="88487"/>
                    <a:pt x="47185" y="90464"/>
                    <a:pt x="51423" y="92440"/>
                  </a:cubicBezTo>
                  <a:cubicBezTo>
                    <a:pt x="53162" y="93262"/>
                    <a:pt x="54745" y="94238"/>
                    <a:pt x="56031" y="95452"/>
                  </a:cubicBezTo>
                  <a:cubicBezTo>
                    <a:pt x="58115" y="97369"/>
                    <a:pt x="60353" y="99155"/>
                    <a:pt x="62579" y="100965"/>
                  </a:cubicBezTo>
                  <a:cubicBezTo>
                    <a:pt x="65234" y="103144"/>
                    <a:pt x="67961" y="105239"/>
                    <a:pt x="71021" y="107097"/>
                  </a:cubicBezTo>
                  <a:cubicBezTo>
                    <a:pt x="75462" y="109776"/>
                    <a:pt x="80498" y="111526"/>
                    <a:pt x="85797" y="112895"/>
                  </a:cubicBezTo>
                  <a:cubicBezTo>
                    <a:pt x="88821" y="113669"/>
                    <a:pt x="91869" y="114395"/>
                    <a:pt x="94964" y="114955"/>
                  </a:cubicBezTo>
                  <a:cubicBezTo>
                    <a:pt x="97155" y="115360"/>
                    <a:pt x="99346" y="115753"/>
                    <a:pt x="101549" y="116074"/>
                  </a:cubicBezTo>
                  <a:cubicBezTo>
                    <a:pt x="103644" y="116384"/>
                    <a:pt x="105775" y="116610"/>
                    <a:pt x="107906" y="116824"/>
                  </a:cubicBezTo>
                  <a:cubicBezTo>
                    <a:pt x="110383" y="117074"/>
                    <a:pt x="112883" y="117217"/>
                    <a:pt x="115372" y="117312"/>
                  </a:cubicBezTo>
                  <a:cubicBezTo>
                    <a:pt x="119422" y="117474"/>
                    <a:pt x="123482" y="117578"/>
                    <a:pt x="127534" y="117578"/>
                  </a:cubicBezTo>
                  <a:cubicBezTo>
                    <a:pt x="127949" y="117578"/>
                    <a:pt x="128363" y="117576"/>
                    <a:pt x="128778" y="117574"/>
                  </a:cubicBezTo>
                  <a:cubicBezTo>
                    <a:pt x="130850" y="117568"/>
                    <a:pt x="132922" y="117559"/>
                    <a:pt x="134993" y="117559"/>
                  </a:cubicBezTo>
                  <a:cubicBezTo>
                    <a:pt x="140528" y="117559"/>
                    <a:pt x="146060" y="117624"/>
                    <a:pt x="151579" y="117979"/>
                  </a:cubicBezTo>
                  <a:cubicBezTo>
                    <a:pt x="154912" y="118205"/>
                    <a:pt x="158210" y="118610"/>
                    <a:pt x="161497" y="119063"/>
                  </a:cubicBezTo>
                  <a:cubicBezTo>
                    <a:pt x="164259" y="119455"/>
                    <a:pt x="166961" y="120063"/>
                    <a:pt x="169652" y="120658"/>
                  </a:cubicBezTo>
                  <a:cubicBezTo>
                    <a:pt x="172700" y="121348"/>
                    <a:pt x="175689" y="122182"/>
                    <a:pt x="178665" y="123051"/>
                  </a:cubicBezTo>
                  <a:cubicBezTo>
                    <a:pt x="183011" y="124337"/>
                    <a:pt x="187214" y="125885"/>
                    <a:pt x="191393" y="127421"/>
                  </a:cubicBezTo>
                  <a:cubicBezTo>
                    <a:pt x="196191" y="129183"/>
                    <a:pt x="200740" y="131302"/>
                    <a:pt x="205097" y="133636"/>
                  </a:cubicBezTo>
                  <a:cubicBezTo>
                    <a:pt x="208610" y="135529"/>
                    <a:pt x="212217" y="137327"/>
                    <a:pt x="215515" y="139446"/>
                  </a:cubicBezTo>
                  <a:cubicBezTo>
                    <a:pt x="221409" y="143220"/>
                    <a:pt x="227386" y="146947"/>
                    <a:pt x="232863" y="151090"/>
                  </a:cubicBezTo>
                  <a:cubicBezTo>
                    <a:pt x="235089" y="152793"/>
                    <a:pt x="237423" y="154400"/>
                    <a:pt x="239709" y="156067"/>
                  </a:cubicBezTo>
                  <a:cubicBezTo>
                    <a:pt x="241328" y="157258"/>
                    <a:pt x="242685" y="158627"/>
                    <a:pt x="244197" y="159877"/>
                  </a:cubicBezTo>
                  <a:cubicBezTo>
                    <a:pt x="244674" y="160258"/>
                    <a:pt x="245138" y="160651"/>
                    <a:pt x="245614" y="161032"/>
                  </a:cubicBezTo>
                  <a:lnTo>
                    <a:pt x="247007" y="161032"/>
                  </a:lnTo>
                  <a:cubicBezTo>
                    <a:pt x="246376" y="160532"/>
                    <a:pt x="245733" y="160044"/>
                    <a:pt x="245102" y="159520"/>
                  </a:cubicBezTo>
                  <a:cubicBezTo>
                    <a:pt x="242602" y="157389"/>
                    <a:pt x="240209" y="155198"/>
                    <a:pt x="237387" y="153317"/>
                  </a:cubicBezTo>
                  <a:cubicBezTo>
                    <a:pt x="233398" y="150638"/>
                    <a:pt x="229791" y="147637"/>
                    <a:pt x="225719" y="145018"/>
                  </a:cubicBezTo>
                  <a:cubicBezTo>
                    <a:pt x="219861" y="141291"/>
                    <a:pt x="214241" y="137339"/>
                    <a:pt x="207824" y="134148"/>
                  </a:cubicBezTo>
                  <a:cubicBezTo>
                    <a:pt x="205442" y="132957"/>
                    <a:pt x="203192" y="131647"/>
                    <a:pt x="200775" y="130528"/>
                  </a:cubicBezTo>
                  <a:cubicBezTo>
                    <a:pt x="196572" y="128587"/>
                    <a:pt x="192262" y="126849"/>
                    <a:pt x="187797" y="125289"/>
                  </a:cubicBezTo>
                  <a:cubicBezTo>
                    <a:pt x="182237" y="123337"/>
                    <a:pt x="176677" y="121479"/>
                    <a:pt x="170795" y="120158"/>
                  </a:cubicBezTo>
                  <a:cubicBezTo>
                    <a:pt x="166854" y="119265"/>
                    <a:pt x="162890" y="118443"/>
                    <a:pt x="158818" y="117931"/>
                  </a:cubicBezTo>
                  <a:cubicBezTo>
                    <a:pt x="154996" y="117455"/>
                    <a:pt x="151150" y="117086"/>
                    <a:pt x="147280" y="117015"/>
                  </a:cubicBezTo>
                  <a:cubicBezTo>
                    <a:pt x="143935" y="116943"/>
                    <a:pt x="140601" y="116753"/>
                    <a:pt x="137255" y="116753"/>
                  </a:cubicBezTo>
                  <a:cubicBezTo>
                    <a:pt x="133761" y="116753"/>
                    <a:pt x="130269" y="116791"/>
                    <a:pt x="126781" y="116791"/>
                  </a:cubicBezTo>
                  <a:cubicBezTo>
                    <a:pt x="123292" y="116791"/>
                    <a:pt x="119807" y="116753"/>
                    <a:pt x="116324" y="116598"/>
                  </a:cubicBezTo>
                  <a:cubicBezTo>
                    <a:pt x="114431" y="116503"/>
                    <a:pt x="112526" y="116443"/>
                    <a:pt x="110645" y="116300"/>
                  </a:cubicBezTo>
                  <a:cubicBezTo>
                    <a:pt x="107978" y="116110"/>
                    <a:pt x="105311" y="115884"/>
                    <a:pt x="102692" y="115467"/>
                  </a:cubicBezTo>
                  <a:cubicBezTo>
                    <a:pt x="100465" y="115110"/>
                    <a:pt x="98203" y="114812"/>
                    <a:pt x="95976" y="114395"/>
                  </a:cubicBezTo>
                  <a:cubicBezTo>
                    <a:pt x="92738" y="113776"/>
                    <a:pt x="89547" y="113038"/>
                    <a:pt x="86380" y="112252"/>
                  </a:cubicBezTo>
                  <a:cubicBezTo>
                    <a:pt x="83713" y="111597"/>
                    <a:pt x="81129" y="110764"/>
                    <a:pt x="78581" y="109847"/>
                  </a:cubicBezTo>
                  <a:cubicBezTo>
                    <a:pt x="75307" y="108692"/>
                    <a:pt x="72426" y="107085"/>
                    <a:pt x="69723" y="105299"/>
                  </a:cubicBezTo>
                  <a:cubicBezTo>
                    <a:pt x="65282" y="102346"/>
                    <a:pt x="61413" y="98977"/>
                    <a:pt x="57519" y="95595"/>
                  </a:cubicBezTo>
                  <a:cubicBezTo>
                    <a:pt x="56090" y="94345"/>
                    <a:pt x="54602" y="93155"/>
                    <a:pt x="52781" y="92226"/>
                  </a:cubicBezTo>
                  <a:cubicBezTo>
                    <a:pt x="51661" y="91666"/>
                    <a:pt x="50518" y="91154"/>
                    <a:pt x="49387" y="90619"/>
                  </a:cubicBezTo>
                  <a:cubicBezTo>
                    <a:pt x="43089" y="87666"/>
                    <a:pt x="36648" y="84904"/>
                    <a:pt x="29694" y="82915"/>
                  </a:cubicBezTo>
                  <a:cubicBezTo>
                    <a:pt x="27789" y="82368"/>
                    <a:pt x="25884" y="81808"/>
                    <a:pt x="23908" y="81451"/>
                  </a:cubicBezTo>
                  <a:cubicBezTo>
                    <a:pt x="23170" y="81320"/>
                    <a:pt x="22479" y="81153"/>
                    <a:pt x="21765" y="81010"/>
                  </a:cubicBezTo>
                  <a:cubicBezTo>
                    <a:pt x="22445" y="80939"/>
                    <a:pt x="23121" y="80910"/>
                    <a:pt x="23792" y="80910"/>
                  </a:cubicBezTo>
                  <a:cubicBezTo>
                    <a:pt x="25940" y="80910"/>
                    <a:pt x="28048" y="81207"/>
                    <a:pt x="30171" y="81379"/>
                  </a:cubicBezTo>
                  <a:cubicBezTo>
                    <a:pt x="31314" y="81475"/>
                    <a:pt x="32480" y="81546"/>
                    <a:pt x="33623" y="81689"/>
                  </a:cubicBezTo>
                  <a:cubicBezTo>
                    <a:pt x="35350" y="81915"/>
                    <a:pt x="37076" y="82201"/>
                    <a:pt x="38791" y="82498"/>
                  </a:cubicBezTo>
                  <a:cubicBezTo>
                    <a:pt x="41327" y="82927"/>
                    <a:pt x="43910" y="83237"/>
                    <a:pt x="46375" y="83856"/>
                  </a:cubicBezTo>
                  <a:cubicBezTo>
                    <a:pt x="50352" y="84820"/>
                    <a:pt x="54364" y="85677"/>
                    <a:pt x="58210" y="86951"/>
                  </a:cubicBezTo>
                  <a:cubicBezTo>
                    <a:pt x="61615" y="88059"/>
                    <a:pt x="65187" y="88892"/>
                    <a:pt x="68521" y="90178"/>
                  </a:cubicBezTo>
                  <a:cubicBezTo>
                    <a:pt x="70735" y="91023"/>
                    <a:pt x="73045" y="91750"/>
                    <a:pt x="75224" y="92678"/>
                  </a:cubicBezTo>
                  <a:cubicBezTo>
                    <a:pt x="76903" y="93393"/>
                    <a:pt x="78498" y="94238"/>
                    <a:pt x="80248" y="94845"/>
                  </a:cubicBezTo>
                  <a:cubicBezTo>
                    <a:pt x="83999" y="96155"/>
                    <a:pt x="87606" y="97738"/>
                    <a:pt x="91571" y="98655"/>
                  </a:cubicBezTo>
                  <a:cubicBezTo>
                    <a:pt x="93226" y="99048"/>
                    <a:pt x="94845" y="99477"/>
                    <a:pt x="96548" y="99715"/>
                  </a:cubicBezTo>
                  <a:cubicBezTo>
                    <a:pt x="99513" y="100111"/>
                    <a:pt x="102501" y="100432"/>
                    <a:pt x="105530" y="100432"/>
                  </a:cubicBezTo>
                  <a:cubicBezTo>
                    <a:pt x="105687" y="100432"/>
                    <a:pt x="105844" y="100431"/>
                    <a:pt x="106001" y="100429"/>
                  </a:cubicBezTo>
                  <a:cubicBezTo>
                    <a:pt x="106594" y="100425"/>
                    <a:pt x="107187" y="100424"/>
                    <a:pt x="107780" y="100424"/>
                  </a:cubicBezTo>
                  <a:cubicBezTo>
                    <a:pt x="108274" y="100424"/>
                    <a:pt x="108768" y="100425"/>
                    <a:pt x="109261" y="100425"/>
                  </a:cubicBezTo>
                  <a:cubicBezTo>
                    <a:pt x="111625" y="100425"/>
                    <a:pt x="113986" y="100410"/>
                    <a:pt x="116336" y="100239"/>
                  </a:cubicBezTo>
                  <a:cubicBezTo>
                    <a:pt x="120087" y="99953"/>
                    <a:pt x="123837" y="99751"/>
                    <a:pt x="127576" y="99382"/>
                  </a:cubicBezTo>
                  <a:cubicBezTo>
                    <a:pt x="131659" y="98977"/>
                    <a:pt x="135767" y="98643"/>
                    <a:pt x="139839" y="98227"/>
                  </a:cubicBezTo>
                  <a:cubicBezTo>
                    <a:pt x="143042" y="97905"/>
                    <a:pt x="146268" y="97619"/>
                    <a:pt x="149495" y="97441"/>
                  </a:cubicBezTo>
                  <a:cubicBezTo>
                    <a:pt x="151340" y="97337"/>
                    <a:pt x="153184" y="97291"/>
                    <a:pt x="155026" y="97291"/>
                  </a:cubicBezTo>
                  <a:cubicBezTo>
                    <a:pt x="158462" y="97291"/>
                    <a:pt x="161893" y="97451"/>
                    <a:pt x="165318" y="97691"/>
                  </a:cubicBezTo>
                  <a:cubicBezTo>
                    <a:pt x="168057" y="97893"/>
                    <a:pt x="170783" y="98131"/>
                    <a:pt x="173486" y="98441"/>
                  </a:cubicBezTo>
                  <a:cubicBezTo>
                    <a:pt x="176582" y="98798"/>
                    <a:pt x="179642" y="99322"/>
                    <a:pt x="182654" y="99929"/>
                  </a:cubicBezTo>
                  <a:cubicBezTo>
                    <a:pt x="184357" y="100274"/>
                    <a:pt x="186035" y="100655"/>
                    <a:pt x="187702" y="101072"/>
                  </a:cubicBezTo>
                  <a:cubicBezTo>
                    <a:pt x="190036" y="101644"/>
                    <a:pt x="192381" y="102251"/>
                    <a:pt x="194703" y="102834"/>
                  </a:cubicBezTo>
                  <a:cubicBezTo>
                    <a:pt x="197060" y="103430"/>
                    <a:pt x="199346" y="104204"/>
                    <a:pt x="201632" y="104930"/>
                  </a:cubicBezTo>
                  <a:cubicBezTo>
                    <a:pt x="204883" y="105954"/>
                    <a:pt x="208014" y="107121"/>
                    <a:pt x="210979" y="108561"/>
                  </a:cubicBezTo>
                  <a:cubicBezTo>
                    <a:pt x="215515" y="110776"/>
                    <a:pt x="219730" y="113371"/>
                    <a:pt x="224266" y="115586"/>
                  </a:cubicBezTo>
                  <a:cubicBezTo>
                    <a:pt x="226612" y="116729"/>
                    <a:pt x="228541" y="118265"/>
                    <a:pt x="230672" y="119598"/>
                  </a:cubicBezTo>
                  <a:cubicBezTo>
                    <a:pt x="234708" y="122134"/>
                    <a:pt x="238828" y="124563"/>
                    <a:pt x="242780" y="127147"/>
                  </a:cubicBezTo>
                  <a:cubicBezTo>
                    <a:pt x="247745" y="130409"/>
                    <a:pt x="252948" y="133445"/>
                    <a:pt x="258116" y="136493"/>
                  </a:cubicBezTo>
                  <a:cubicBezTo>
                    <a:pt x="263259" y="139529"/>
                    <a:pt x="268784" y="142161"/>
                    <a:pt x="274499" y="144589"/>
                  </a:cubicBezTo>
                  <a:cubicBezTo>
                    <a:pt x="278344" y="146233"/>
                    <a:pt x="282345" y="147495"/>
                    <a:pt x="286655" y="148138"/>
                  </a:cubicBezTo>
                  <a:lnTo>
                    <a:pt x="286655" y="147399"/>
                  </a:lnTo>
                  <a:cubicBezTo>
                    <a:pt x="286238" y="147328"/>
                    <a:pt x="285822" y="147197"/>
                    <a:pt x="285393" y="147125"/>
                  </a:cubicBezTo>
                  <a:cubicBezTo>
                    <a:pt x="283476" y="146792"/>
                    <a:pt x="281571" y="146375"/>
                    <a:pt x="279785" y="145768"/>
                  </a:cubicBezTo>
                  <a:cubicBezTo>
                    <a:pt x="275987" y="144447"/>
                    <a:pt x="272403" y="142815"/>
                    <a:pt x="268831" y="141184"/>
                  </a:cubicBezTo>
                  <a:cubicBezTo>
                    <a:pt x="261914" y="137993"/>
                    <a:pt x="255663" y="134112"/>
                    <a:pt x="249353" y="130302"/>
                  </a:cubicBezTo>
                  <a:cubicBezTo>
                    <a:pt x="244852" y="127599"/>
                    <a:pt x="240518" y="124706"/>
                    <a:pt x="236077" y="121944"/>
                  </a:cubicBezTo>
                  <a:cubicBezTo>
                    <a:pt x="233470" y="120313"/>
                    <a:pt x="230803" y="118753"/>
                    <a:pt x="228314" y="117027"/>
                  </a:cubicBezTo>
                  <a:cubicBezTo>
                    <a:pt x="227338" y="116348"/>
                    <a:pt x="226290" y="115717"/>
                    <a:pt x="225195" y="115122"/>
                  </a:cubicBezTo>
                  <a:cubicBezTo>
                    <a:pt x="222838" y="113859"/>
                    <a:pt x="220385" y="112716"/>
                    <a:pt x="218099" y="111407"/>
                  </a:cubicBezTo>
                  <a:cubicBezTo>
                    <a:pt x="214884" y="109561"/>
                    <a:pt x="211574" y="107799"/>
                    <a:pt x="208002" y="106347"/>
                  </a:cubicBezTo>
                  <a:cubicBezTo>
                    <a:pt x="205335" y="105251"/>
                    <a:pt x="202525" y="104418"/>
                    <a:pt x="199763" y="103513"/>
                  </a:cubicBezTo>
                  <a:cubicBezTo>
                    <a:pt x="195536" y="102132"/>
                    <a:pt x="191143" y="101084"/>
                    <a:pt x="186750" y="100048"/>
                  </a:cubicBezTo>
                  <a:cubicBezTo>
                    <a:pt x="184047" y="99405"/>
                    <a:pt x="181285" y="98846"/>
                    <a:pt x="178511" y="98369"/>
                  </a:cubicBezTo>
                  <a:cubicBezTo>
                    <a:pt x="176403" y="98012"/>
                    <a:pt x="174296" y="97738"/>
                    <a:pt x="172165" y="97512"/>
                  </a:cubicBezTo>
                  <a:cubicBezTo>
                    <a:pt x="170533" y="97334"/>
                    <a:pt x="168878" y="97203"/>
                    <a:pt x="167235" y="97084"/>
                  </a:cubicBezTo>
                  <a:cubicBezTo>
                    <a:pt x="164783" y="96905"/>
                    <a:pt x="162330" y="96703"/>
                    <a:pt x="159877" y="96619"/>
                  </a:cubicBezTo>
                  <a:cubicBezTo>
                    <a:pt x="158087" y="96564"/>
                    <a:pt x="156297" y="96521"/>
                    <a:pt x="154508" y="96521"/>
                  </a:cubicBezTo>
                  <a:cubicBezTo>
                    <a:pt x="152073" y="96521"/>
                    <a:pt x="149639" y="96600"/>
                    <a:pt x="147209" y="96834"/>
                  </a:cubicBezTo>
                  <a:cubicBezTo>
                    <a:pt x="144280" y="97119"/>
                    <a:pt x="141315" y="97274"/>
                    <a:pt x="138398" y="97596"/>
                  </a:cubicBezTo>
                  <a:cubicBezTo>
                    <a:pt x="135434" y="97917"/>
                    <a:pt x="132457" y="98143"/>
                    <a:pt x="129493" y="98429"/>
                  </a:cubicBezTo>
                  <a:cubicBezTo>
                    <a:pt x="126278" y="98727"/>
                    <a:pt x="123063" y="98977"/>
                    <a:pt x="119837" y="99215"/>
                  </a:cubicBezTo>
                  <a:cubicBezTo>
                    <a:pt x="117039" y="99417"/>
                    <a:pt x="114229" y="99620"/>
                    <a:pt x="111419" y="99691"/>
                  </a:cubicBezTo>
                  <a:cubicBezTo>
                    <a:pt x="110404" y="99716"/>
                    <a:pt x="109390" y="99730"/>
                    <a:pt x="108377" y="99730"/>
                  </a:cubicBezTo>
                  <a:cubicBezTo>
                    <a:pt x="105063" y="99730"/>
                    <a:pt x="101757" y="99580"/>
                    <a:pt x="98465" y="99179"/>
                  </a:cubicBezTo>
                  <a:cubicBezTo>
                    <a:pt x="95464" y="98822"/>
                    <a:pt x="92559" y="98191"/>
                    <a:pt x="89749" y="97369"/>
                  </a:cubicBezTo>
                  <a:cubicBezTo>
                    <a:pt x="86309" y="96369"/>
                    <a:pt x="83034" y="95071"/>
                    <a:pt x="79760" y="93786"/>
                  </a:cubicBezTo>
                  <a:cubicBezTo>
                    <a:pt x="77248" y="92797"/>
                    <a:pt x="74831" y="91654"/>
                    <a:pt x="72283" y="90666"/>
                  </a:cubicBezTo>
                  <a:cubicBezTo>
                    <a:pt x="66854" y="88583"/>
                    <a:pt x="61139" y="87035"/>
                    <a:pt x="55519" y="85296"/>
                  </a:cubicBezTo>
                  <a:cubicBezTo>
                    <a:pt x="53590" y="84701"/>
                    <a:pt x="51590" y="84284"/>
                    <a:pt x="49625" y="83808"/>
                  </a:cubicBezTo>
                  <a:cubicBezTo>
                    <a:pt x="47959" y="83403"/>
                    <a:pt x="46304" y="82963"/>
                    <a:pt x="44577" y="82689"/>
                  </a:cubicBezTo>
                  <a:cubicBezTo>
                    <a:pt x="43053" y="82451"/>
                    <a:pt x="41565" y="82141"/>
                    <a:pt x="40053" y="81915"/>
                  </a:cubicBezTo>
                  <a:cubicBezTo>
                    <a:pt x="38350" y="81677"/>
                    <a:pt x="36719" y="81248"/>
                    <a:pt x="34993" y="81129"/>
                  </a:cubicBezTo>
                  <a:cubicBezTo>
                    <a:pt x="34778" y="81117"/>
                    <a:pt x="34576" y="81105"/>
                    <a:pt x="34421" y="80844"/>
                  </a:cubicBezTo>
                  <a:lnTo>
                    <a:pt x="35469" y="80844"/>
                  </a:lnTo>
                  <a:cubicBezTo>
                    <a:pt x="38256" y="80862"/>
                    <a:pt x="41044" y="80887"/>
                    <a:pt x="43831" y="80887"/>
                  </a:cubicBezTo>
                  <a:cubicBezTo>
                    <a:pt x="44675" y="80887"/>
                    <a:pt x="45519" y="80885"/>
                    <a:pt x="46363" y="80879"/>
                  </a:cubicBezTo>
                  <a:cubicBezTo>
                    <a:pt x="47126" y="80873"/>
                    <a:pt x="47888" y="80871"/>
                    <a:pt x="48651" y="80871"/>
                  </a:cubicBezTo>
                  <a:cubicBezTo>
                    <a:pt x="53284" y="80871"/>
                    <a:pt x="57916" y="80964"/>
                    <a:pt x="62546" y="80964"/>
                  </a:cubicBezTo>
                  <a:cubicBezTo>
                    <a:pt x="64900" y="80964"/>
                    <a:pt x="67252" y="80940"/>
                    <a:pt x="69604" y="80867"/>
                  </a:cubicBezTo>
                  <a:cubicBezTo>
                    <a:pt x="69781" y="80861"/>
                    <a:pt x="69957" y="80858"/>
                    <a:pt x="70132" y="80858"/>
                  </a:cubicBezTo>
                  <a:cubicBezTo>
                    <a:pt x="72397" y="80858"/>
                    <a:pt x="74514" y="81357"/>
                    <a:pt x="76426" y="82296"/>
                  </a:cubicBezTo>
                  <a:cubicBezTo>
                    <a:pt x="79653" y="83868"/>
                    <a:pt x="83094" y="85130"/>
                    <a:pt x="86630" y="86237"/>
                  </a:cubicBezTo>
                  <a:cubicBezTo>
                    <a:pt x="91119" y="87618"/>
                    <a:pt x="95595" y="89035"/>
                    <a:pt x="100144" y="90273"/>
                  </a:cubicBezTo>
                  <a:cubicBezTo>
                    <a:pt x="104763" y="91523"/>
                    <a:pt x="109466" y="92476"/>
                    <a:pt x="114372" y="92797"/>
                  </a:cubicBezTo>
                  <a:cubicBezTo>
                    <a:pt x="115463" y="92873"/>
                    <a:pt x="116552" y="92908"/>
                    <a:pt x="117640" y="92908"/>
                  </a:cubicBezTo>
                  <a:cubicBezTo>
                    <a:pt x="119614" y="92908"/>
                    <a:pt x="121582" y="92795"/>
                    <a:pt x="123539" y="92619"/>
                  </a:cubicBezTo>
                  <a:cubicBezTo>
                    <a:pt x="125647" y="92440"/>
                    <a:pt x="127695" y="92059"/>
                    <a:pt x="129778" y="91821"/>
                  </a:cubicBezTo>
                  <a:cubicBezTo>
                    <a:pt x="133600" y="91381"/>
                    <a:pt x="137351" y="90607"/>
                    <a:pt x="141137" y="90047"/>
                  </a:cubicBezTo>
                  <a:cubicBezTo>
                    <a:pt x="143959" y="89618"/>
                    <a:pt x="146804" y="89273"/>
                    <a:pt x="149650" y="88880"/>
                  </a:cubicBezTo>
                  <a:cubicBezTo>
                    <a:pt x="151733" y="88606"/>
                    <a:pt x="153829" y="88428"/>
                    <a:pt x="155901" y="88154"/>
                  </a:cubicBezTo>
                  <a:cubicBezTo>
                    <a:pt x="159080" y="87725"/>
                    <a:pt x="162259" y="87213"/>
                    <a:pt x="165449" y="86856"/>
                  </a:cubicBezTo>
                  <a:cubicBezTo>
                    <a:pt x="168235" y="86547"/>
                    <a:pt x="171033" y="86308"/>
                    <a:pt x="173843" y="86142"/>
                  </a:cubicBezTo>
                  <a:cubicBezTo>
                    <a:pt x="176513" y="85993"/>
                    <a:pt x="179189" y="85927"/>
                    <a:pt x="181866" y="85927"/>
                  </a:cubicBezTo>
                  <a:cubicBezTo>
                    <a:pt x="182819" y="85927"/>
                    <a:pt x="183772" y="85936"/>
                    <a:pt x="184726" y="85951"/>
                  </a:cubicBezTo>
                  <a:cubicBezTo>
                    <a:pt x="186488" y="85987"/>
                    <a:pt x="188238" y="86189"/>
                    <a:pt x="190000" y="86261"/>
                  </a:cubicBezTo>
                  <a:cubicBezTo>
                    <a:pt x="192084" y="86356"/>
                    <a:pt x="194132" y="86535"/>
                    <a:pt x="196203" y="86713"/>
                  </a:cubicBezTo>
                  <a:cubicBezTo>
                    <a:pt x="199311" y="86975"/>
                    <a:pt x="202418" y="87213"/>
                    <a:pt x="205538" y="87511"/>
                  </a:cubicBezTo>
                  <a:cubicBezTo>
                    <a:pt x="209372" y="87892"/>
                    <a:pt x="213182" y="88380"/>
                    <a:pt x="216980" y="88964"/>
                  </a:cubicBezTo>
                  <a:cubicBezTo>
                    <a:pt x="220075" y="89416"/>
                    <a:pt x="223135" y="90047"/>
                    <a:pt x="226171" y="90714"/>
                  </a:cubicBezTo>
                  <a:cubicBezTo>
                    <a:pt x="230684" y="91726"/>
                    <a:pt x="234958" y="93107"/>
                    <a:pt x="238947" y="94976"/>
                  </a:cubicBezTo>
                  <a:cubicBezTo>
                    <a:pt x="242471" y="96619"/>
                    <a:pt x="246198" y="97988"/>
                    <a:pt x="250019" y="99215"/>
                  </a:cubicBezTo>
                  <a:cubicBezTo>
                    <a:pt x="252389" y="99977"/>
                    <a:pt x="254794" y="100632"/>
                    <a:pt x="257211" y="101287"/>
                  </a:cubicBezTo>
                  <a:cubicBezTo>
                    <a:pt x="259449" y="101882"/>
                    <a:pt x="261747" y="102418"/>
                    <a:pt x="264021" y="102930"/>
                  </a:cubicBezTo>
                  <a:cubicBezTo>
                    <a:pt x="265843" y="103346"/>
                    <a:pt x="267688" y="103692"/>
                    <a:pt x="269510" y="104049"/>
                  </a:cubicBezTo>
                  <a:cubicBezTo>
                    <a:pt x="271689" y="104477"/>
                    <a:pt x="273892" y="104858"/>
                    <a:pt x="276094" y="105180"/>
                  </a:cubicBezTo>
                  <a:cubicBezTo>
                    <a:pt x="277952" y="105454"/>
                    <a:pt x="279833" y="105704"/>
                    <a:pt x="281690" y="105966"/>
                  </a:cubicBezTo>
                  <a:cubicBezTo>
                    <a:pt x="283321" y="106192"/>
                    <a:pt x="284964" y="106418"/>
                    <a:pt x="286631" y="106549"/>
                  </a:cubicBezTo>
                  <a:lnTo>
                    <a:pt x="286631" y="105811"/>
                  </a:lnTo>
                  <a:cubicBezTo>
                    <a:pt x="286334" y="105787"/>
                    <a:pt x="286048" y="105751"/>
                    <a:pt x="285750" y="105716"/>
                  </a:cubicBezTo>
                  <a:cubicBezTo>
                    <a:pt x="283643" y="105430"/>
                    <a:pt x="281523" y="105156"/>
                    <a:pt x="279416" y="104882"/>
                  </a:cubicBezTo>
                  <a:cubicBezTo>
                    <a:pt x="277047" y="104585"/>
                    <a:pt x="274725" y="104204"/>
                    <a:pt x="272391" y="103799"/>
                  </a:cubicBezTo>
                  <a:cubicBezTo>
                    <a:pt x="270403" y="103453"/>
                    <a:pt x="268438" y="103025"/>
                    <a:pt x="266474" y="102632"/>
                  </a:cubicBezTo>
                  <a:cubicBezTo>
                    <a:pt x="264331" y="102239"/>
                    <a:pt x="262223" y="101739"/>
                    <a:pt x="260128" y="101227"/>
                  </a:cubicBezTo>
                  <a:cubicBezTo>
                    <a:pt x="257509" y="100548"/>
                    <a:pt x="254901" y="99834"/>
                    <a:pt x="252305" y="99084"/>
                  </a:cubicBezTo>
                  <a:cubicBezTo>
                    <a:pt x="248674" y="98024"/>
                    <a:pt x="245138" y="96822"/>
                    <a:pt x="241757" y="95345"/>
                  </a:cubicBezTo>
                  <a:cubicBezTo>
                    <a:pt x="239721" y="94464"/>
                    <a:pt x="237768" y="93488"/>
                    <a:pt x="235661" y="92690"/>
                  </a:cubicBezTo>
                  <a:cubicBezTo>
                    <a:pt x="232624" y="91583"/>
                    <a:pt x="229505" y="90607"/>
                    <a:pt x="226267" y="89916"/>
                  </a:cubicBezTo>
                  <a:cubicBezTo>
                    <a:pt x="224445" y="89511"/>
                    <a:pt x="222623" y="89118"/>
                    <a:pt x="220754" y="88809"/>
                  </a:cubicBezTo>
                  <a:cubicBezTo>
                    <a:pt x="219361" y="88571"/>
                    <a:pt x="217944" y="88333"/>
                    <a:pt x="216551" y="88106"/>
                  </a:cubicBezTo>
                  <a:cubicBezTo>
                    <a:pt x="214551" y="87785"/>
                    <a:pt x="212539" y="87511"/>
                    <a:pt x="210538" y="87273"/>
                  </a:cubicBezTo>
                  <a:cubicBezTo>
                    <a:pt x="207693" y="86940"/>
                    <a:pt x="204823" y="86666"/>
                    <a:pt x="201966" y="86404"/>
                  </a:cubicBezTo>
                  <a:cubicBezTo>
                    <a:pt x="200120" y="86225"/>
                    <a:pt x="198251" y="86106"/>
                    <a:pt x="196394" y="85963"/>
                  </a:cubicBezTo>
                  <a:lnTo>
                    <a:pt x="191036" y="85570"/>
                  </a:lnTo>
                  <a:cubicBezTo>
                    <a:pt x="188167" y="85356"/>
                    <a:pt x="185297" y="85130"/>
                    <a:pt x="182404" y="85130"/>
                  </a:cubicBezTo>
                  <a:cubicBezTo>
                    <a:pt x="179773" y="85130"/>
                    <a:pt x="177118" y="85273"/>
                    <a:pt x="174486" y="85344"/>
                  </a:cubicBezTo>
                  <a:cubicBezTo>
                    <a:pt x="173177" y="85368"/>
                    <a:pt x="171903" y="85523"/>
                    <a:pt x="170605" y="85582"/>
                  </a:cubicBezTo>
                  <a:cubicBezTo>
                    <a:pt x="169128" y="85654"/>
                    <a:pt x="167676" y="85832"/>
                    <a:pt x="166199" y="85999"/>
                  </a:cubicBezTo>
                  <a:cubicBezTo>
                    <a:pt x="164116" y="86225"/>
                    <a:pt x="162032" y="86499"/>
                    <a:pt x="159949" y="86773"/>
                  </a:cubicBezTo>
                  <a:cubicBezTo>
                    <a:pt x="158115" y="87011"/>
                    <a:pt x="156282" y="87332"/>
                    <a:pt x="154460" y="87547"/>
                  </a:cubicBezTo>
                  <a:cubicBezTo>
                    <a:pt x="151983" y="87844"/>
                    <a:pt x="149519" y="88106"/>
                    <a:pt x="147054" y="88452"/>
                  </a:cubicBezTo>
                  <a:cubicBezTo>
                    <a:pt x="146018" y="88606"/>
                    <a:pt x="144971" y="88725"/>
                    <a:pt x="143935" y="88856"/>
                  </a:cubicBezTo>
                  <a:cubicBezTo>
                    <a:pt x="142089" y="89083"/>
                    <a:pt x="140268" y="89356"/>
                    <a:pt x="138458" y="89678"/>
                  </a:cubicBezTo>
                  <a:cubicBezTo>
                    <a:pt x="136874" y="89940"/>
                    <a:pt x="135303" y="90226"/>
                    <a:pt x="133719" y="90464"/>
                  </a:cubicBezTo>
                  <a:cubicBezTo>
                    <a:pt x="131933" y="90726"/>
                    <a:pt x="130124" y="90952"/>
                    <a:pt x="128338" y="91238"/>
                  </a:cubicBezTo>
                  <a:cubicBezTo>
                    <a:pt x="126135" y="91583"/>
                    <a:pt x="123897" y="91881"/>
                    <a:pt x="121670" y="92012"/>
                  </a:cubicBezTo>
                  <a:cubicBezTo>
                    <a:pt x="120342" y="92098"/>
                    <a:pt x="119015" y="92143"/>
                    <a:pt x="117691" y="92143"/>
                  </a:cubicBezTo>
                  <a:cubicBezTo>
                    <a:pt x="114621" y="92143"/>
                    <a:pt x="111565" y="91901"/>
                    <a:pt x="108538" y="91369"/>
                  </a:cubicBezTo>
                  <a:cubicBezTo>
                    <a:pt x="104728" y="90702"/>
                    <a:pt x="101037" y="89773"/>
                    <a:pt x="97405" y="88690"/>
                  </a:cubicBezTo>
                  <a:cubicBezTo>
                    <a:pt x="94369" y="87785"/>
                    <a:pt x="91333" y="86892"/>
                    <a:pt x="88333" y="85951"/>
                  </a:cubicBezTo>
                  <a:cubicBezTo>
                    <a:pt x="85249" y="84987"/>
                    <a:pt x="82189" y="83999"/>
                    <a:pt x="79308" y="82737"/>
                  </a:cubicBezTo>
                  <a:cubicBezTo>
                    <a:pt x="77462" y="81915"/>
                    <a:pt x="75724" y="80986"/>
                    <a:pt x="73497" y="80474"/>
                  </a:cubicBezTo>
                  <a:cubicBezTo>
                    <a:pt x="73462" y="80474"/>
                    <a:pt x="73438" y="80463"/>
                    <a:pt x="73402" y="80451"/>
                  </a:cubicBezTo>
                  <a:cubicBezTo>
                    <a:pt x="73438" y="80427"/>
                    <a:pt x="73462" y="80427"/>
                    <a:pt x="73497" y="80415"/>
                  </a:cubicBezTo>
                  <a:cubicBezTo>
                    <a:pt x="74688" y="80058"/>
                    <a:pt x="75760" y="79808"/>
                    <a:pt x="76712" y="79343"/>
                  </a:cubicBezTo>
                  <a:cubicBezTo>
                    <a:pt x="80344" y="77557"/>
                    <a:pt x="84237" y="76176"/>
                    <a:pt x="88237" y="74974"/>
                  </a:cubicBezTo>
                  <a:cubicBezTo>
                    <a:pt x="92107" y="73807"/>
                    <a:pt x="95953" y="72557"/>
                    <a:pt x="99882" y="71485"/>
                  </a:cubicBezTo>
                  <a:cubicBezTo>
                    <a:pt x="101894" y="70938"/>
                    <a:pt x="103918" y="70402"/>
                    <a:pt x="105978" y="69997"/>
                  </a:cubicBezTo>
                  <a:cubicBezTo>
                    <a:pt x="108466" y="69509"/>
                    <a:pt x="110966" y="69116"/>
                    <a:pt x="113538" y="68913"/>
                  </a:cubicBezTo>
                  <a:cubicBezTo>
                    <a:pt x="115024" y="68788"/>
                    <a:pt x="116497" y="68722"/>
                    <a:pt x="117976" y="68722"/>
                  </a:cubicBezTo>
                  <a:cubicBezTo>
                    <a:pt x="118607" y="68722"/>
                    <a:pt x="119238" y="68734"/>
                    <a:pt x="119872" y="68759"/>
                  </a:cubicBezTo>
                  <a:cubicBezTo>
                    <a:pt x="122968" y="68902"/>
                    <a:pt x="126016" y="69294"/>
                    <a:pt x="129052" y="69735"/>
                  </a:cubicBezTo>
                  <a:cubicBezTo>
                    <a:pt x="129945" y="69866"/>
                    <a:pt x="130862" y="69926"/>
                    <a:pt x="131755" y="70092"/>
                  </a:cubicBezTo>
                  <a:cubicBezTo>
                    <a:pt x="133362" y="70390"/>
                    <a:pt x="134993" y="70592"/>
                    <a:pt x="136601" y="70878"/>
                  </a:cubicBezTo>
                  <a:cubicBezTo>
                    <a:pt x="138958" y="71295"/>
                    <a:pt x="141327" y="71676"/>
                    <a:pt x="143720" y="71973"/>
                  </a:cubicBezTo>
                  <a:cubicBezTo>
                    <a:pt x="146018" y="72271"/>
                    <a:pt x="148292" y="72593"/>
                    <a:pt x="150590" y="72854"/>
                  </a:cubicBezTo>
                  <a:cubicBezTo>
                    <a:pt x="151805" y="72985"/>
                    <a:pt x="153031" y="73128"/>
                    <a:pt x="154234" y="73307"/>
                  </a:cubicBezTo>
                  <a:cubicBezTo>
                    <a:pt x="156091" y="73569"/>
                    <a:pt x="157972" y="73795"/>
                    <a:pt x="159830" y="74081"/>
                  </a:cubicBezTo>
                  <a:cubicBezTo>
                    <a:pt x="161901" y="74390"/>
                    <a:pt x="163985" y="74640"/>
                    <a:pt x="166080" y="74855"/>
                  </a:cubicBezTo>
                  <a:cubicBezTo>
                    <a:pt x="168450" y="75093"/>
                    <a:pt x="170807" y="75390"/>
                    <a:pt x="173212" y="75426"/>
                  </a:cubicBezTo>
                  <a:cubicBezTo>
                    <a:pt x="174224" y="75450"/>
                    <a:pt x="175248" y="75521"/>
                    <a:pt x="176260" y="75569"/>
                  </a:cubicBezTo>
                  <a:cubicBezTo>
                    <a:pt x="178145" y="75663"/>
                    <a:pt x="180030" y="75727"/>
                    <a:pt x="181917" y="75727"/>
                  </a:cubicBezTo>
                  <a:cubicBezTo>
                    <a:pt x="183617" y="75727"/>
                    <a:pt x="185319" y="75675"/>
                    <a:pt x="187024" y="75545"/>
                  </a:cubicBezTo>
                  <a:cubicBezTo>
                    <a:pt x="190095" y="75331"/>
                    <a:pt x="193179" y="75129"/>
                    <a:pt x="196263" y="74890"/>
                  </a:cubicBezTo>
                  <a:cubicBezTo>
                    <a:pt x="199656" y="74628"/>
                    <a:pt x="203061" y="74390"/>
                    <a:pt x="206443" y="74033"/>
                  </a:cubicBezTo>
                  <a:cubicBezTo>
                    <a:pt x="210157" y="73628"/>
                    <a:pt x="213884" y="73164"/>
                    <a:pt x="217563" y="72569"/>
                  </a:cubicBezTo>
                  <a:cubicBezTo>
                    <a:pt x="220897" y="72033"/>
                    <a:pt x="224183" y="71402"/>
                    <a:pt x="227445" y="70640"/>
                  </a:cubicBezTo>
                  <a:cubicBezTo>
                    <a:pt x="230267" y="69973"/>
                    <a:pt x="232958" y="69116"/>
                    <a:pt x="235625" y="68140"/>
                  </a:cubicBezTo>
                  <a:cubicBezTo>
                    <a:pt x="237744" y="67366"/>
                    <a:pt x="239685" y="66354"/>
                    <a:pt x="241733" y="65484"/>
                  </a:cubicBezTo>
                  <a:cubicBezTo>
                    <a:pt x="245007" y="64103"/>
                    <a:pt x="248400" y="62913"/>
                    <a:pt x="251913" y="61889"/>
                  </a:cubicBezTo>
                  <a:cubicBezTo>
                    <a:pt x="254615" y="61103"/>
                    <a:pt x="257354" y="60341"/>
                    <a:pt x="260104" y="59639"/>
                  </a:cubicBezTo>
                  <a:cubicBezTo>
                    <a:pt x="262211" y="59103"/>
                    <a:pt x="264331" y="58638"/>
                    <a:pt x="266462" y="58198"/>
                  </a:cubicBezTo>
                  <a:cubicBezTo>
                    <a:pt x="268355" y="57793"/>
                    <a:pt x="270248" y="57388"/>
                    <a:pt x="272177" y="57114"/>
                  </a:cubicBezTo>
                  <a:cubicBezTo>
                    <a:pt x="273665" y="56888"/>
                    <a:pt x="275130" y="56614"/>
                    <a:pt x="276618" y="56376"/>
                  </a:cubicBezTo>
                  <a:cubicBezTo>
                    <a:pt x="278678" y="56055"/>
                    <a:pt x="280761" y="55805"/>
                    <a:pt x="282833" y="55519"/>
                  </a:cubicBezTo>
                  <a:cubicBezTo>
                    <a:pt x="284083" y="55352"/>
                    <a:pt x="285369" y="55281"/>
                    <a:pt x="286595" y="55067"/>
                  </a:cubicBezTo>
                  <a:lnTo>
                    <a:pt x="286595" y="54281"/>
                  </a:lnTo>
                  <a:cubicBezTo>
                    <a:pt x="285429" y="54352"/>
                    <a:pt x="284274" y="54590"/>
                    <a:pt x="283119" y="54709"/>
                  </a:cubicBezTo>
                  <a:cubicBezTo>
                    <a:pt x="282250" y="54805"/>
                    <a:pt x="281381" y="54888"/>
                    <a:pt x="280511" y="55031"/>
                  </a:cubicBezTo>
                  <a:cubicBezTo>
                    <a:pt x="278678" y="55305"/>
                    <a:pt x="276856" y="55567"/>
                    <a:pt x="275035" y="55864"/>
                  </a:cubicBezTo>
                  <a:cubicBezTo>
                    <a:pt x="273380" y="56126"/>
                    <a:pt x="271748" y="56412"/>
                    <a:pt x="270105" y="56710"/>
                  </a:cubicBezTo>
                  <a:cubicBezTo>
                    <a:pt x="268343" y="57019"/>
                    <a:pt x="266581" y="57388"/>
                    <a:pt x="264831" y="57781"/>
                  </a:cubicBezTo>
                  <a:cubicBezTo>
                    <a:pt x="263104" y="58150"/>
                    <a:pt x="261390" y="58507"/>
                    <a:pt x="259687" y="58960"/>
                  </a:cubicBezTo>
                  <a:cubicBezTo>
                    <a:pt x="257580" y="59508"/>
                    <a:pt x="255461" y="60091"/>
                    <a:pt x="253365" y="60662"/>
                  </a:cubicBezTo>
                  <a:cubicBezTo>
                    <a:pt x="249543" y="61722"/>
                    <a:pt x="245840" y="62960"/>
                    <a:pt x="242269" y="64437"/>
                  </a:cubicBezTo>
                  <a:cubicBezTo>
                    <a:pt x="239232" y="65687"/>
                    <a:pt x="236375" y="67187"/>
                    <a:pt x="233172" y="68211"/>
                  </a:cubicBezTo>
                  <a:cubicBezTo>
                    <a:pt x="230660" y="69021"/>
                    <a:pt x="228112" y="69771"/>
                    <a:pt x="225481" y="70330"/>
                  </a:cubicBezTo>
                  <a:cubicBezTo>
                    <a:pt x="223719" y="70699"/>
                    <a:pt x="221968" y="71069"/>
                    <a:pt x="220182" y="71378"/>
                  </a:cubicBezTo>
                  <a:cubicBezTo>
                    <a:pt x="218575" y="71664"/>
                    <a:pt x="216968" y="71973"/>
                    <a:pt x="215337" y="72188"/>
                  </a:cubicBezTo>
                  <a:cubicBezTo>
                    <a:pt x="213360" y="72438"/>
                    <a:pt x="211396" y="72723"/>
                    <a:pt x="209419" y="72962"/>
                  </a:cubicBezTo>
                  <a:cubicBezTo>
                    <a:pt x="206740" y="73283"/>
                    <a:pt x="204061" y="73557"/>
                    <a:pt x="201371" y="73759"/>
                  </a:cubicBezTo>
                  <a:cubicBezTo>
                    <a:pt x="198001" y="74021"/>
                    <a:pt x="194655" y="74331"/>
                    <a:pt x="191286" y="74533"/>
                  </a:cubicBezTo>
                  <a:cubicBezTo>
                    <a:pt x="188111" y="74724"/>
                    <a:pt x="184927" y="75007"/>
                    <a:pt x="181728" y="75007"/>
                  </a:cubicBezTo>
                  <a:cubicBezTo>
                    <a:pt x="181125" y="75007"/>
                    <a:pt x="180520" y="74996"/>
                    <a:pt x="179915" y="74974"/>
                  </a:cubicBezTo>
                  <a:cubicBezTo>
                    <a:pt x="177522" y="74879"/>
                    <a:pt x="175129" y="74855"/>
                    <a:pt x="172748" y="74712"/>
                  </a:cubicBezTo>
                  <a:cubicBezTo>
                    <a:pt x="169438" y="74521"/>
                    <a:pt x="166188" y="74117"/>
                    <a:pt x="162913" y="73759"/>
                  </a:cubicBezTo>
                  <a:cubicBezTo>
                    <a:pt x="161973" y="73664"/>
                    <a:pt x="161044" y="73509"/>
                    <a:pt x="160115" y="73366"/>
                  </a:cubicBezTo>
                  <a:cubicBezTo>
                    <a:pt x="158091" y="73033"/>
                    <a:pt x="156032" y="72771"/>
                    <a:pt x="153996" y="72533"/>
                  </a:cubicBezTo>
                  <a:cubicBezTo>
                    <a:pt x="151936" y="72295"/>
                    <a:pt x="149900" y="72057"/>
                    <a:pt x="147852" y="71783"/>
                  </a:cubicBezTo>
                  <a:cubicBezTo>
                    <a:pt x="145840" y="71521"/>
                    <a:pt x="143840" y="71223"/>
                    <a:pt x="141839" y="70949"/>
                  </a:cubicBezTo>
                  <a:cubicBezTo>
                    <a:pt x="140137" y="70723"/>
                    <a:pt x="138470" y="70414"/>
                    <a:pt x="136791" y="70128"/>
                  </a:cubicBezTo>
                  <a:cubicBezTo>
                    <a:pt x="135184" y="69866"/>
                    <a:pt x="133564" y="69580"/>
                    <a:pt x="131933" y="69354"/>
                  </a:cubicBezTo>
                  <a:cubicBezTo>
                    <a:pt x="130004" y="69080"/>
                    <a:pt x="128052" y="68866"/>
                    <a:pt x="126123" y="68604"/>
                  </a:cubicBezTo>
                  <a:cubicBezTo>
                    <a:pt x="124349" y="68366"/>
                    <a:pt x="122575" y="68140"/>
                    <a:pt x="120789" y="68068"/>
                  </a:cubicBezTo>
                  <a:cubicBezTo>
                    <a:pt x="119879" y="68032"/>
                    <a:pt x="118972" y="68013"/>
                    <a:pt x="118068" y="68013"/>
                  </a:cubicBezTo>
                  <a:cubicBezTo>
                    <a:pt x="114507" y="68013"/>
                    <a:pt x="110983" y="68301"/>
                    <a:pt x="107490" y="68937"/>
                  </a:cubicBezTo>
                  <a:cubicBezTo>
                    <a:pt x="104037" y="69580"/>
                    <a:pt x="100679" y="70426"/>
                    <a:pt x="97369" y="71378"/>
                  </a:cubicBezTo>
                  <a:cubicBezTo>
                    <a:pt x="94286" y="72259"/>
                    <a:pt x="91238" y="73200"/>
                    <a:pt x="88202" y="74164"/>
                  </a:cubicBezTo>
                  <a:cubicBezTo>
                    <a:pt x="84249" y="75402"/>
                    <a:pt x="80344" y="76676"/>
                    <a:pt x="76736" y="78462"/>
                  </a:cubicBezTo>
                  <a:cubicBezTo>
                    <a:pt x="75081" y="79284"/>
                    <a:pt x="73235" y="79772"/>
                    <a:pt x="71247" y="79951"/>
                  </a:cubicBezTo>
                  <a:cubicBezTo>
                    <a:pt x="70932" y="79980"/>
                    <a:pt x="70618" y="79990"/>
                    <a:pt x="70305" y="79990"/>
                  </a:cubicBezTo>
                  <a:cubicBezTo>
                    <a:pt x="69600" y="79990"/>
                    <a:pt x="68900" y="79939"/>
                    <a:pt x="68199" y="79939"/>
                  </a:cubicBezTo>
                  <a:cubicBezTo>
                    <a:pt x="65104" y="79927"/>
                    <a:pt x="61984" y="79903"/>
                    <a:pt x="58888" y="79903"/>
                  </a:cubicBezTo>
                  <a:lnTo>
                    <a:pt x="34516" y="79903"/>
                  </a:lnTo>
                  <a:cubicBezTo>
                    <a:pt x="36207" y="79522"/>
                    <a:pt x="38172" y="79296"/>
                    <a:pt x="40112" y="78939"/>
                  </a:cubicBezTo>
                  <a:cubicBezTo>
                    <a:pt x="41839" y="78641"/>
                    <a:pt x="43494" y="78379"/>
                    <a:pt x="45125" y="78093"/>
                  </a:cubicBezTo>
                  <a:cubicBezTo>
                    <a:pt x="46816" y="77807"/>
                    <a:pt x="48435" y="77379"/>
                    <a:pt x="50066" y="76962"/>
                  </a:cubicBezTo>
                  <a:cubicBezTo>
                    <a:pt x="52030" y="76474"/>
                    <a:pt x="54043" y="76069"/>
                    <a:pt x="55948" y="75462"/>
                  </a:cubicBezTo>
                  <a:cubicBezTo>
                    <a:pt x="57436" y="74986"/>
                    <a:pt x="58936" y="74545"/>
                    <a:pt x="60424" y="74105"/>
                  </a:cubicBezTo>
                  <a:cubicBezTo>
                    <a:pt x="62353" y="73533"/>
                    <a:pt x="64330" y="73045"/>
                    <a:pt x="66199" y="72390"/>
                  </a:cubicBezTo>
                  <a:cubicBezTo>
                    <a:pt x="70580" y="70854"/>
                    <a:pt x="74914" y="69247"/>
                    <a:pt x="79117" y="67437"/>
                  </a:cubicBezTo>
                  <a:cubicBezTo>
                    <a:pt x="83403" y="65592"/>
                    <a:pt x="87809" y="63913"/>
                    <a:pt x="92559" y="62806"/>
                  </a:cubicBezTo>
                  <a:cubicBezTo>
                    <a:pt x="94512" y="62365"/>
                    <a:pt x="96476" y="61925"/>
                    <a:pt x="98489" y="61686"/>
                  </a:cubicBezTo>
                  <a:cubicBezTo>
                    <a:pt x="101430" y="61329"/>
                    <a:pt x="104396" y="61236"/>
                    <a:pt x="107359" y="61236"/>
                  </a:cubicBezTo>
                  <a:cubicBezTo>
                    <a:pt x="107947" y="61236"/>
                    <a:pt x="108534" y="61240"/>
                    <a:pt x="109121" y="61246"/>
                  </a:cubicBezTo>
                  <a:cubicBezTo>
                    <a:pt x="112502" y="61270"/>
                    <a:pt x="115884" y="61305"/>
                    <a:pt x="119241" y="61627"/>
                  </a:cubicBezTo>
                  <a:cubicBezTo>
                    <a:pt x="121194" y="61805"/>
                    <a:pt x="123170" y="61889"/>
                    <a:pt x="125123" y="62044"/>
                  </a:cubicBezTo>
                  <a:cubicBezTo>
                    <a:pt x="128028" y="62306"/>
                    <a:pt x="130909" y="62627"/>
                    <a:pt x="133814" y="62853"/>
                  </a:cubicBezTo>
                  <a:cubicBezTo>
                    <a:pt x="135184" y="62960"/>
                    <a:pt x="136541" y="63103"/>
                    <a:pt x="137886" y="63234"/>
                  </a:cubicBezTo>
                  <a:cubicBezTo>
                    <a:pt x="139708" y="63401"/>
                    <a:pt x="141518" y="63579"/>
                    <a:pt x="143339" y="63734"/>
                  </a:cubicBezTo>
                  <a:cubicBezTo>
                    <a:pt x="145471" y="63913"/>
                    <a:pt x="147602" y="64127"/>
                    <a:pt x="149733" y="64234"/>
                  </a:cubicBezTo>
                  <a:cubicBezTo>
                    <a:pt x="151411" y="64316"/>
                    <a:pt x="153093" y="64350"/>
                    <a:pt x="154777" y="64350"/>
                  </a:cubicBezTo>
                  <a:cubicBezTo>
                    <a:pt x="156796" y="64350"/>
                    <a:pt x="158817" y="64300"/>
                    <a:pt x="160830" y="64222"/>
                  </a:cubicBezTo>
                  <a:cubicBezTo>
                    <a:pt x="164759" y="64056"/>
                    <a:pt x="168688" y="63746"/>
                    <a:pt x="172581" y="63341"/>
                  </a:cubicBezTo>
                  <a:cubicBezTo>
                    <a:pt x="175772" y="63020"/>
                    <a:pt x="178892" y="62520"/>
                    <a:pt x="181987" y="61925"/>
                  </a:cubicBezTo>
                  <a:cubicBezTo>
                    <a:pt x="185357" y="61270"/>
                    <a:pt x="188643" y="60436"/>
                    <a:pt x="191953" y="59627"/>
                  </a:cubicBezTo>
                  <a:cubicBezTo>
                    <a:pt x="195144" y="58829"/>
                    <a:pt x="198263" y="57853"/>
                    <a:pt x="201371" y="56900"/>
                  </a:cubicBezTo>
                  <a:cubicBezTo>
                    <a:pt x="205943" y="55495"/>
                    <a:pt x="210241" y="53757"/>
                    <a:pt x="214289" y="51626"/>
                  </a:cubicBezTo>
                  <a:cubicBezTo>
                    <a:pt x="216730" y="50352"/>
                    <a:pt x="219039" y="48911"/>
                    <a:pt x="221516" y="47685"/>
                  </a:cubicBezTo>
                  <a:cubicBezTo>
                    <a:pt x="224528" y="46208"/>
                    <a:pt x="227326" y="44565"/>
                    <a:pt x="230029" y="42791"/>
                  </a:cubicBezTo>
                  <a:cubicBezTo>
                    <a:pt x="234172" y="40100"/>
                    <a:pt x="238518" y="37564"/>
                    <a:pt x="242650" y="34862"/>
                  </a:cubicBezTo>
                  <a:cubicBezTo>
                    <a:pt x="247805" y="31492"/>
                    <a:pt x="253151" y="28325"/>
                    <a:pt x="258509" y="25170"/>
                  </a:cubicBezTo>
                  <a:cubicBezTo>
                    <a:pt x="263819" y="22039"/>
                    <a:pt x="269474" y="19288"/>
                    <a:pt x="275368" y="16848"/>
                  </a:cubicBezTo>
                  <a:cubicBezTo>
                    <a:pt x="278416" y="15586"/>
                    <a:pt x="281535" y="14466"/>
                    <a:pt x="284952" y="13859"/>
                  </a:cubicBezTo>
                  <a:cubicBezTo>
                    <a:pt x="285512" y="13752"/>
                    <a:pt x="286107" y="13692"/>
                    <a:pt x="286679" y="13573"/>
                  </a:cubicBezTo>
                  <a:lnTo>
                    <a:pt x="286679" y="12716"/>
                  </a:lnTo>
                  <a:cubicBezTo>
                    <a:pt x="286286" y="12788"/>
                    <a:pt x="285917" y="12895"/>
                    <a:pt x="285512" y="12966"/>
                  </a:cubicBezTo>
                  <a:cubicBezTo>
                    <a:pt x="283071" y="13371"/>
                    <a:pt x="280690" y="13931"/>
                    <a:pt x="278452" y="14764"/>
                  </a:cubicBezTo>
                  <a:cubicBezTo>
                    <a:pt x="275285" y="15907"/>
                    <a:pt x="272272" y="17264"/>
                    <a:pt x="269260" y="18633"/>
                  </a:cubicBezTo>
                  <a:cubicBezTo>
                    <a:pt x="265831" y="20193"/>
                    <a:pt x="262533" y="21920"/>
                    <a:pt x="259318" y="23729"/>
                  </a:cubicBezTo>
                  <a:cubicBezTo>
                    <a:pt x="256758" y="25170"/>
                    <a:pt x="254306" y="26718"/>
                    <a:pt x="251770" y="28194"/>
                  </a:cubicBezTo>
                  <a:cubicBezTo>
                    <a:pt x="246340" y="31361"/>
                    <a:pt x="241256" y="34826"/>
                    <a:pt x="235934" y="38088"/>
                  </a:cubicBezTo>
                  <a:cubicBezTo>
                    <a:pt x="233482" y="39588"/>
                    <a:pt x="230958" y="41029"/>
                    <a:pt x="228636" y="42672"/>
                  </a:cubicBezTo>
                  <a:cubicBezTo>
                    <a:pt x="226731" y="44006"/>
                    <a:pt x="224659" y="45196"/>
                    <a:pt x="222468" y="46268"/>
                  </a:cubicBezTo>
                  <a:cubicBezTo>
                    <a:pt x="220301" y="47339"/>
                    <a:pt x="218182" y="48494"/>
                    <a:pt x="216099" y="49685"/>
                  </a:cubicBezTo>
                  <a:cubicBezTo>
                    <a:pt x="212122" y="51923"/>
                    <a:pt x="207979" y="53935"/>
                    <a:pt x="203395" y="55412"/>
                  </a:cubicBezTo>
                  <a:cubicBezTo>
                    <a:pt x="199942" y="56507"/>
                    <a:pt x="196513" y="57674"/>
                    <a:pt x="192929" y="58531"/>
                  </a:cubicBezTo>
                  <a:cubicBezTo>
                    <a:pt x="190786" y="59055"/>
                    <a:pt x="188667" y="59603"/>
                    <a:pt x="186523" y="60103"/>
                  </a:cubicBezTo>
                  <a:cubicBezTo>
                    <a:pt x="184976" y="60460"/>
                    <a:pt x="183428" y="60782"/>
                    <a:pt x="181880" y="61127"/>
                  </a:cubicBezTo>
                  <a:cubicBezTo>
                    <a:pt x="180475" y="61424"/>
                    <a:pt x="179023" y="61710"/>
                    <a:pt x="177594" y="61925"/>
                  </a:cubicBezTo>
                  <a:cubicBezTo>
                    <a:pt x="175558" y="62222"/>
                    <a:pt x="173522" y="62460"/>
                    <a:pt x="171462" y="62687"/>
                  </a:cubicBezTo>
                  <a:cubicBezTo>
                    <a:pt x="167735" y="63091"/>
                    <a:pt x="163985" y="63341"/>
                    <a:pt x="160234" y="63508"/>
                  </a:cubicBezTo>
                  <a:cubicBezTo>
                    <a:pt x="158442" y="63586"/>
                    <a:pt x="156647" y="63635"/>
                    <a:pt x="154852" y="63635"/>
                  </a:cubicBezTo>
                  <a:cubicBezTo>
                    <a:pt x="152808" y="63635"/>
                    <a:pt x="150763" y="63571"/>
                    <a:pt x="148721" y="63413"/>
                  </a:cubicBezTo>
                  <a:cubicBezTo>
                    <a:pt x="145899" y="63198"/>
                    <a:pt x="143054" y="62972"/>
                    <a:pt x="140232" y="62687"/>
                  </a:cubicBezTo>
                  <a:cubicBezTo>
                    <a:pt x="139006" y="62567"/>
                    <a:pt x="137803" y="62377"/>
                    <a:pt x="136565" y="62317"/>
                  </a:cubicBezTo>
                  <a:cubicBezTo>
                    <a:pt x="134815" y="62222"/>
                    <a:pt x="133064" y="61984"/>
                    <a:pt x="131314" y="61889"/>
                  </a:cubicBezTo>
                  <a:cubicBezTo>
                    <a:pt x="130124" y="61805"/>
                    <a:pt x="128933" y="61722"/>
                    <a:pt x="127754" y="61555"/>
                  </a:cubicBezTo>
                  <a:cubicBezTo>
                    <a:pt x="125778" y="61305"/>
                    <a:pt x="123766" y="61186"/>
                    <a:pt x="121789" y="61055"/>
                  </a:cubicBezTo>
                  <a:cubicBezTo>
                    <a:pt x="119610" y="60901"/>
                    <a:pt x="117455" y="60662"/>
                    <a:pt x="115265" y="60615"/>
                  </a:cubicBezTo>
                  <a:cubicBezTo>
                    <a:pt x="113931" y="60591"/>
                    <a:pt x="112586" y="60543"/>
                    <a:pt x="111264" y="60472"/>
                  </a:cubicBezTo>
                  <a:cubicBezTo>
                    <a:pt x="110092" y="60413"/>
                    <a:pt x="108923" y="60384"/>
                    <a:pt x="107757" y="60384"/>
                  </a:cubicBezTo>
                  <a:cubicBezTo>
                    <a:pt x="104242" y="60384"/>
                    <a:pt x="100752" y="60641"/>
                    <a:pt x="97274" y="61079"/>
                  </a:cubicBezTo>
                  <a:cubicBezTo>
                    <a:pt x="94691" y="61401"/>
                    <a:pt x="92155" y="62008"/>
                    <a:pt x="89702" y="62734"/>
                  </a:cubicBezTo>
                  <a:cubicBezTo>
                    <a:pt x="86178" y="63782"/>
                    <a:pt x="82784" y="65056"/>
                    <a:pt x="79451" y="66413"/>
                  </a:cubicBezTo>
                  <a:cubicBezTo>
                    <a:pt x="76331" y="67675"/>
                    <a:pt x="73343" y="69104"/>
                    <a:pt x="70080" y="70176"/>
                  </a:cubicBezTo>
                  <a:cubicBezTo>
                    <a:pt x="67973" y="70878"/>
                    <a:pt x="65949" y="71723"/>
                    <a:pt x="63758" y="72331"/>
                  </a:cubicBezTo>
                  <a:cubicBezTo>
                    <a:pt x="62044" y="72807"/>
                    <a:pt x="60353" y="73319"/>
                    <a:pt x="58650" y="73819"/>
                  </a:cubicBezTo>
                  <a:cubicBezTo>
                    <a:pt x="57091" y="74283"/>
                    <a:pt x="55555" y="74819"/>
                    <a:pt x="53947" y="75224"/>
                  </a:cubicBezTo>
                  <a:cubicBezTo>
                    <a:pt x="52483" y="75593"/>
                    <a:pt x="51030" y="75998"/>
                    <a:pt x="49542" y="76307"/>
                  </a:cubicBezTo>
                  <a:cubicBezTo>
                    <a:pt x="47899" y="76664"/>
                    <a:pt x="46268" y="77093"/>
                    <a:pt x="44601" y="77426"/>
                  </a:cubicBezTo>
                  <a:cubicBezTo>
                    <a:pt x="42994" y="77736"/>
                    <a:pt x="41386" y="77962"/>
                    <a:pt x="39779" y="78236"/>
                  </a:cubicBezTo>
                  <a:cubicBezTo>
                    <a:pt x="38445" y="78486"/>
                    <a:pt x="37124" y="78748"/>
                    <a:pt x="35778" y="78927"/>
                  </a:cubicBezTo>
                  <a:cubicBezTo>
                    <a:pt x="34290" y="79117"/>
                    <a:pt x="32790" y="79272"/>
                    <a:pt x="31302" y="79415"/>
                  </a:cubicBezTo>
                  <a:cubicBezTo>
                    <a:pt x="28789" y="79677"/>
                    <a:pt x="26265" y="79891"/>
                    <a:pt x="23741" y="80022"/>
                  </a:cubicBezTo>
                  <a:cubicBezTo>
                    <a:pt x="23639" y="80029"/>
                    <a:pt x="23537" y="80033"/>
                    <a:pt x="23435" y="80033"/>
                  </a:cubicBezTo>
                  <a:cubicBezTo>
                    <a:pt x="23026" y="80033"/>
                    <a:pt x="22615" y="79972"/>
                    <a:pt x="22158" y="79820"/>
                  </a:cubicBezTo>
                  <a:cubicBezTo>
                    <a:pt x="22396" y="79760"/>
                    <a:pt x="22562" y="79701"/>
                    <a:pt x="22729" y="79677"/>
                  </a:cubicBezTo>
                  <a:cubicBezTo>
                    <a:pt x="24646" y="79331"/>
                    <a:pt x="26492" y="78855"/>
                    <a:pt x="28349" y="78343"/>
                  </a:cubicBezTo>
                  <a:cubicBezTo>
                    <a:pt x="32159" y="77319"/>
                    <a:pt x="35814" y="76045"/>
                    <a:pt x="39386" y="74628"/>
                  </a:cubicBezTo>
                  <a:cubicBezTo>
                    <a:pt x="43327" y="73069"/>
                    <a:pt x="47137" y="71319"/>
                    <a:pt x="50947" y="69568"/>
                  </a:cubicBezTo>
                  <a:cubicBezTo>
                    <a:pt x="53269" y="68497"/>
                    <a:pt x="55412" y="67259"/>
                    <a:pt x="57150" y="65651"/>
                  </a:cubicBezTo>
                  <a:cubicBezTo>
                    <a:pt x="60186" y="62853"/>
                    <a:pt x="63508" y="60246"/>
                    <a:pt x="66830" y="57650"/>
                  </a:cubicBezTo>
                  <a:cubicBezTo>
                    <a:pt x="70080" y="55102"/>
                    <a:pt x="73771" y="52912"/>
                    <a:pt x="77974" y="51304"/>
                  </a:cubicBezTo>
                  <a:cubicBezTo>
                    <a:pt x="80534" y="50316"/>
                    <a:pt x="83201" y="49506"/>
                    <a:pt x="85916" y="48804"/>
                  </a:cubicBezTo>
                  <a:cubicBezTo>
                    <a:pt x="88178" y="48220"/>
                    <a:pt x="90464" y="47720"/>
                    <a:pt x="92750" y="47208"/>
                  </a:cubicBezTo>
                  <a:cubicBezTo>
                    <a:pt x="94512" y="46827"/>
                    <a:pt x="96274" y="46494"/>
                    <a:pt x="98048" y="46184"/>
                  </a:cubicBezTo>
                  <a:cubicBezTo>
                    <a:pt x="99763" y="45887"/>
                    <a:pt x="101477" y="45601"/>
                    <a:pt x="103215" y="45363"/>
                  </a:cubicBezTo>
                  <a:cubicBezTo>
                    <a:pt x="105716" y="45042"/>
                    <a:pt x="108216" y="44791"/>
                    <a:pt x="110740" y="44625"/>
                  </a:cubicBezTo>
                  <a:cubicBezTo>
                    <a:pt x="114824" y="44351"/>
                    <a:pt x="118896" y="44172"/>
                    <a:pt x="122980" y="44101"/>
                  </a:cubicBezTo>
                  <a:cubicBezTo>
                    <a:pt x="124611" y="44076"/>
                    <a:pt x="126243" y="44069"/>
                    <a:pt x="127876" y="44069"/>
                  </a:cubicBezTo>
                  <a:cubicBezTo>
                    <a:pt x="130619" y="44069"/>
                    <a:pt x="133365" y="44090"/>
                    <a:pt x="136110" y="44090"/>
                  </a:cubicBezTo>
                  <a:cubicBezTo>
                    <a:pt x="136492" y="44090"/>
                    <a:pt x="136874" y="44090"/>
                    <a:pt x="137255" y="44089"/>
                  </a:cubicBezTo>
                  <a:cubicBezTo>
                    <a:pt x="140708" y="44065"/>
                    <a:pt x="144161" y="44113"/>
                    <a:pt x="147614" y="43910"/>
                  </a:cubicBezTo>
                  <a:cubicBezTo>
                    <a:pt x="149816" y="43779"/>
                    <a:pt x="152031" y="43708"/>
                    <a:pt x="154234" y="43494"/>
                  </a:cubicBezTo>
                  <a:cubicBezTo>
                    <a:pt x="155555" y="43351"/>
                    <a:pt x="156877" y="43196"/>
                    <a:pt x="158187" y="43053"/>
                  </a:cubicBezTo>
                  <a:cubicBezTo>
                    <a:pt x="159830" y="42898"/>
                    <a:pt x="161449" y="42636"/>
                    <a:pt x="163056" y="42363"/>
                  </a:cubicBezTo>
                  <a:cubicBezTo>
                    <a:pt x="164973" y="42017"/>
                    <a:pt x="166866" y="41601"/>
                    <a:pt x="168759" y="41220"/>
                  </a:cubicBezTo>
                  <a:cubicBezTo>
                    <a:pt x="171569" y="40624"/>
                    <a:pt x="174343" y="39969"/>
                    <a:pt x="177058" y="39172"/>
                  </a:cubicBezTo>
                  <a:cubicBezTo>
                    <a:pt x="180296" y="38243"/>
                    <a:pt x="183464" y="37171"/>
                    <a:pt x="186607" y="36064"/>
                  </a:cubicBezTo>
                  <a:cubicBezTo>
                    <a:pt x="191072" y="34504"/>
                    <a:pt x="195453" y="32850"/>
                    <a:pt x="199644" y="30921"/>
                  </a:cubicBezTo>
                  <a:cubicBezTo>
                    <a:pt x="203597" y="29087"/>
                    <a:pt x="207336" y="27015"/>
                    <a:pt x="211157" y="25027"/>
                  </a:cubicBezTo>
                  <a:cubicBezTo>
                    <a:pt x="213515" y="23801"/>
                    <a:pt x="215610" y="22348"/>
                    <a:pt x="217813" y="20991"/>
                  </a:cubicBezTo>
                  <a:cubicBezTo>
                    <a:pt x="221754" y="18550"/>
                    <a:pt x="225564" y="15990"/>
                    <a:pt x="229350" y="13419"/>
                  </a:cubicBezTo>
                  <a:cubicBezTo>
                    <a:pt x="231220" y="12133"/>
                    <a:pt x="232994" y="10752"/>
                    <a:pt x="234803" y="9406"/>
                  </a:cubicBezTo>
                  <a:cubicBezTo>
                    <a:pt x="237101" y="7727"/>
                    <a:pt x="239566" y="6180"/>
                    <a:pt x="241685" y="4346"/>
                  </a:cubicBezTo>
                  <a:cubicBezTo>
                    <a:pt x="243364" y="2893"/>
                    <a:pt x="245031" y="1417"/>
                    <a:pt x="2468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4"/>
            <p:cNvSpPr/>
            <p:nvPr/>
          </p:nvSpPr>
          <p:spPr>
            <a:xfrm>
              <a:off x="1492" y="2760189"/>
              <a:ext cx="6714328" cy="2383484"/>
            </a:xfrm>
            <a:custGeom>
              <a:avLst/>
              <a:gdLst/>
              <a:ahLst/>
              <a:cxnLst/>
              <a:rect l="l" t="t" r="r" b="b"/>
              <a:pathLst>
                <a:path w="210563" h="74653" extrusionOk="0">
                  <a:moveTo>
                    <a:pt x="1" y="1"/>
                  </a:moveTo>
                  <a:lnTo>
                    <a:pt x="1" y="834"/>
                  </a:lnTo>
                  <a:cubicBezTo>
                    <a:pt x="48" y="846"/>
                    <a:pt x="84" y="846"/>
                    <a:pt x="120" y="858"/>
                  </a:cubicBezTo>
                  <a:cubicBezTo>
                    <a:pt x="1060" y="989"/>
                    <a:pt x="1977" y="1144"/>
                    <a:pt x="2906" y="1287"/>
                  </a:cubicBezTo>
                  <a:cubicBezTo>
                    <a:pt x="5347" y="1680"/>
                    <a:pt x="7787" y="2096"/>
                    <a:pt x="10228" y="2442"/>
                  </a:cubicBezTo>
                  <a:cubicBezTo>
                    <a:pt x="12621" y="2775"/>
                    <a:pt x="14931" y="3311"/>
                    <a:pt x="17229" y="3882"/>
                  </a:cubicBezTo>
                  <a:cubicBezTo>
                    <a:pt x="19170" y="4358"/>
                    <a:pt x="21087" y="4858"/>
                    <a:pt x="22992" y="5370"/>
                  </a:cubicBezTo>
                  <a:cubicBezTo>
                    <a:pt x="25373" y="5990"/>
                    <a:pt x="27742" y="6668"/>
                    <a:pt x="30028" y="7454"/>
                  </a:cubicBezTo>
                  <a:cubicBezTo>
                    <a:pt x="33576" y="8668"/>
                    <a:pt x="36898" y="10192"/>
                    <a:pt x="40149" y="11812"/>
                  </a:cubicBezTo>
                  <a:cubicBezTo>
                    <a:pt x="44340" y="13895"/>
                    <a:pt x="48126" y="16288"/>
                    <a:pt x="51126" y="19360"/>
                  </a:cubicBezTo>
                  <a:cubicBezTo>
                    <a:pt x="52412" y="20682"/>
                    <a:pt x="53769" y="21968"/>
                    <a:pt x="55293" y="23158"/>
                  </a:cubicBezTo>
                  <a:cubicBezTo>
                    <a:pt x="59842" y="26754"/>
                    <a:pt x="63783" y="30695"/>
                    <a:pt x="67331" y="34898"/>
                  </a:cubicBezTo>
                  <a:cubicBezTo>
                    <a:pt x="69843" y="37874"/>
                    <a:pt x="73010" y="40434"/>
                    <a:pt x="76558" y="42720"/>
                  </a:cubicBezTo>
                  <a:cubicBezTo>
                    <a:pt x="79344" y="44542"/>
                    <a:pt x="82404" y="46090"/>
                    <a:pt x="85333" y="47757"/>
                  </a:cubicBezTo>
                  <a:cubicBezTo>
                    <a:pt x="88071" y="49304"/>
                    <a:pt x="91012" y="50566"/>
                    <a:pt x="94167" y="51555"/>
                  </a:cubicBezTo>
                  <a:cubicBezTo>
                    <a:pt x="96334" y="52221"/>
                    <a:pt x="98573" y="52781"/>
                    <a:pt x="100799" y="53317"/>
                  </a:cubicBezTo>
                  <a:cubicBezTo>
                    <a:pt x="102466" y="53722"/>
                    <a:pt x="104180" y="54031"/>
                    <a:pt x="105895" y="54317"/>
                  </a:cubicBezTo>
                  <a:cubicBezTo>
                    <a:pt x="107859" y="54626"/>
                    <a:pt x="109824" y="54900"/>
                    <a:pt x="111812" y="55103"/>
                  </a:cubicBezTo>
                  <a:cubicBezTo>
                    <a:pt x="114539" y="55388"/>
                    <a:pt x="117265" y="55674"/>
                    <a:pt x="120004" y="55781"/>
                  </a:cubicBezTo>
                  <a:cubicBezTo>
                    <a:pt x="120831" y="55809"/>
                    <a:pt x="121657" y="55822"/>
                    <a:pt x="122483" y="55822"/>
                  </a:cubicBezTo>
                  <a:cubicBezTo>
                    <a:pt x="126233" y="55822"/>
                    <a:pt x="129969" y="55558"/>
                    <a:pt x="133696" y="55246"/>
                  </a:cubicBezTo>
                  <a:cubicBezTo>
                    <a:pt x="134887" y="55138"/>
                    <a:pt x="136077" y="55019"/>
                    <a:pt x="137244" y="54888"/>
                  </a:cubicBezTo>
                  <a:cubicBezTo>
                    <a:pt x="138756" y="54722"/>
                    <a:pt x="140244" y="54531"/>
                    <a:pt x="141745" y="54388"/>
                  </a:cubicBezTo>
                  <a:cubicBezTo>
                    <a:pt x="144870" y="54125"/>
                    <a:pt x="148005" y="54008"/>
                    <a:pt x="151148" y="54008"/>
                  </a:cubicBezTo>
                  <a:cubicBezTo>
                    <a:pt x="151704" y="54008"/>
                    <a:pt x="152261" y="54012"/>
                    <a:pt x="152817" y="54019"/>
                  </a:cubicBezTo>
                  <a:cubicBezTo>
                    <a:pt x="155961" y="54067"/>
                    <a:pt x="159068" y="54305"/>
                    <a:pt x="162152" y="54746"/>
                  </a:cubicBezTo>
                  <a:cubicBezTo>
                    <a:pt x="164426" y="55079"/>
                    <a:pt x="166688" y="55448"/>
                    <a:pt x="168939" y="55900"/>
                  </a:cubicBezTo>
                  <a:cubicBezTo>
                    <a:pt x="170998" y="56317"/>
                    <a:pt x="173070" y="56746"/>
                    <a:pt x="175046" y="57341"/>
                  </a:cubicBezTo>
                  <a:cubicBezTo>
                    <a:pt x="179630" y="58722"/>
                    <a:pt x="184083" y="60341"/>
                    <a:pt x="188405" y="62151"/>
                  </a:cubicBezTo>
                  <a:cubicBezTo>
                    <a:pt x="194989" y="64902"/>
                    <a:pt x="200943" y="68319"/>
                    <a:pt x="206336" y="72307"/>
                  </a:cubicBezTo>
                  <a:cubicBezTo>
                    <a:pt x="207348" y="73057"/>
                    <a:pt x="208324" y="73831"/>
                    <a:pt x="209253" y="74653"/>
                  </a:cubicBezTo>
                  <a:lnTo>
                    <a:pt x="210563" y="74653"/>
                  </a:lnTo>
                  <a:cubicBezTo>
                    <a:pt x="209789" y="73974"/>
                    <a:pt x="209015" y="73307"/>
                    <a:pt x="208205" y="72664"/>
                  </a:cubicBezTo>
                  <a:cubicBezTo>
                    <a:pt x="204372" y="69593"/>
                    <a:pt x="200061" y="66949"/>
                    <a:pt x="195501" y="64544"/>
                  </a:cubicBezTo>
                  <a:cubicBezTo>
                    <a:pt x="192084" y="62711"/>
                    <a:pt x="188417" y="61211"/>
                    <a:pt x="184702" y="59782"/>
                  </a:cubicBezTo>
                  <a:cubicBezTo>
                    <a:pt x="181762" y="58651"/>
                    <a:pt x="178761" y="57627"/>
                    <a:pt x="175713" y="56686"/>
                  </a:cubicBezTo>
                  <a:cubicBezTo>
                    <a:pt x="173237" y="55924"/>
                    <a:pt x="170665" y="55400"/>
                    <a:pt x="168057" y="54912"/>
                  </a:cubicBezTo>
                  <a:cubicBezTo>
                    <a:pt x="165605" y="54448"/>
                    <a:pt x="163116" y="54067"/>
                    <a:pt x="160628" y="53734"/>
                  </a:cubicBezTo>
                  <a:cubicBezTo>
                    <a:pt x="157532" y="53317"/>
                    <a:pt x="154389" y="53305"/>
                    <a:pt x="151270" y="53222"/>
                  </a:cubicBezTo>
                  <a:cubicBezTo>
                    <a:pt x="150936" y="53210"/>
                    <a:pt x="150603" y="53205"/>
                    <a:pt x="150270" y="53205"/>
                  </a:cubicBezTo>
                  <a:cubicBezTo>
                    <a:pt x="148174" y="53205"/>
                    <a:pt x="146080" y="53400"/>
                    <a:pt x="143995" y="53400"/>
                  </a:cubicBezTo>
                  <a:cubicBezTo>
                    <a:pt x="143888" y="53400"/>
                    <a:pt x="143781" y="53412"/>
                    <a:pt x="143685" y="53412"/>
                  </a:cubicBezTo>
                  <a:cubicBezTo>
                    <a:pt x="140364" y="53722"/>
                    <a:pt x="137054" y="54091"/>
                    <a:pt x="133744" y="54388"/>
                  </a:cubicBezTo>
                  <a:cubicBezTo>
                    <a:pt x="130731" y="54662"/>
                    <a:pt x="127731" y="54912"/>
                    <a:pt x="124707" y="54984"/>
                  </a:cubicBezTo>
                  <a:cubicBezTo>
                    <a:pt x="123979" y="55001"/>
                    <a:pt x="123252" y="55010"/>
                    <a:pt x="122526" y="55010"/>
                  </a:cubicBezTo>
                  <a:cubicBezTo>
                    <a:pt x="119761" y="55010"/>
                    <a:pt x="117009" y="54878"/>
                    <a:pt x="114265" y="54567"/>
                  </a:cubicBezTo>
                  <a:cubicBezTo>
                    <a:pt x="112003" y="54317"/>
                    <a:pt x="109753" y="54126"/>
                    <a:pt x="107514" y="53734"/>
                  </a:cubicBezTo>
                  <a:cubicBezTo>
                    <a:pt x="105966" y="53483"/>
                    <a:pt x="104419" y="53245"/>
                    <a:pt x="102906" y="52936"/>
                  </a:cubicBezTo>
                  <a:cubicBezTo>
                    <a:pt x="100799" y="52507"/>
                    <a:pt x="98739" y="51995"/>
                    <a:pt x="96691" y="51436"/>
                  </a:cubicBezTo>
                  <a:cubicBezTo>
                    <a:pt x="94024" y="50686"/>
                    <a:pt x="91429" y="49840"/>
                    <a:pt x="89012" y="48697"/>
                  </a:cubicBezTo>
                  <a:cubicBezTo>
                    <a:pt x="86547" y="47518"/>
                    <a:pt x="84261" y="46149"/>
                    <a:pt x="81916" y="44840"/>
                  </a:cubicBezTo>
                  <a:cubicBezTo>
                    <a:pt x="79761" y="43649"/>
                    <a:pt x="77594" y="42458"/>
                    <a:pt x="75665" y="41053"/>
                  </a:cubicBezTo>
                  <a:cubicBezTo>
                    <a:pt x="72200" y="38577"/>
                    <a:pt x="69224" y="35803"/>
                    <a:pt x="66676" y="32743"/>
                  </a:cubicBezTo>
                  <a:cubicBezTo>
                    <a:pt x="64295" y="29862"/>
                    <a:pt x="61616" y="27171"/>
                    <a:pt x="58544" y="24706"/>
                  </a:cubicBezTo>
                  <a:cubicBezTo>
                    <a:pt x="56317" y="22896"/>
                    <a:pt x="54162" y="21039"/>
                    <a:pt x="52162" y="19075"/>
                  </a:cubicBezTo>
                  <a:cubicBezTo>
                    <a:pt x="50257" y="17181"/>
                    <a:pt x="48185" y="15431"/>
                    <a:pt x="45745" y="13907"/>
                  </a:cubicBezTo>
                  <a:cubicBezTo>
                    <a:pt x="42875" y="12157"/>
                    <a:pt x="39815" y="10609"/>
                    <a:pt x="36636" y="9180"/>
                  </a:cubicBezTo>
                  <a:cubicBezTo>
                    <a:pt x="34172" y="8061"/>
                    <a:pt x="31624" y="7061"/>
                    <a:pt x="28957" y="6216"/>
                  </a:cubicBezTo>
                  <a:cubicBezTo>
                    <a:pt x="26980" y="5597"/>
                    <a:pt x="24968" y="5037"/>
                    <a:pt x="22968" y="4501"/>
                  </a:cubicBezTo>
                  <a:cubicBezTo>
                    <a:pt x="20682" y="3894"/>
                    <a:pt x="18384" y="3334"/>
                    <a:pt x="16074" y="2763"/>
                  </a:cubicBezTo>
                  <a:cubicBezTo>
                    <a:pt x="14276" y="2322"/>
                    <a:pt x="12443" y="1941"/>
                    <a:pt x="10562" y="1680"/>
                  </a:cubicBezTo>
                  <a:cubicBezTo>
                    <a:pt x="8835" y="1429"/>
                    <a:pt x="7133" y="1108"/>
                    <a:pt x="5406" y="870"/>
                  </a:cubicBezTo>
                  <a:cubicBezTo>
                    <a:pt x="3704" y="632"/>
                    <a:pt x="2025" y="358"/>
                    <a:pt x="358" y="60"/>
                  </a:cubicBezTo>
                  <a:cubicBezTo>
                    <a:pt x="239" y="36"/>
                    <a:pt x="120" y="1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4"/>
            <p:cNvSpPr/>
            <p:nvPr/>
          </p:nvSpPr>
          <p:spPr>
            <a:xfrm>
              <a:off x="1109" y="3003093"/>
              <a:ext cx="5733691" cy="2139462"/>
            </a:xfrm>
            <a:custGeom>
              <a:avLst/>
              <a:gdLst/>
              <a:ahLst/>
              <a:cxnLst/>
              <a:rect l="l" t="t" r="r" b="b"/>
              <a:pathLst>
                <a:path w="179810" h="67010" extrusionOk="0">
                  <a:moveTo>
                    <a:pt x="1" y="1"/>
                  </a:moveTo>
                  <a:lnTo>
                    <a:pt x="1" y="894"/>
                  </a:lnTo>
                  <a:cubicBezTo>
                    <a:pt x="1168" y="1346"/>
                    <a:pt x="2334" y="1787"/>
                    <a:pt x="3513" y="2227"/>
                  </a:cubicBezTo>
                  <a:cubicBezTo>
                    <a:pt x="7788" y="3823"/>
                    <a:pt x="11752" y="5728"/>
                    <a:pt x="15300" y="8145"/>
                  </a:cubicBezTo>
                  <a:cubicBezTo>
                    <a:pt x="17324" y="9526"/>
                    <a:pt x="19432" y="10859"/>
                    <a:pt x="21551" y="12169"/>
                  </a:cubicBezTo>
                  <a:cubicBezTo>
                    <a:pt x="26099" y="14979"/>
                    <a:pt x="30314" y="18027"/>
                    <a:pt x="33898" y="21575"/>
                  </a:cubicBezTo>
                  <a:cubicBezTo>
                    <a:pt x="36363" y="23992"/>
                    <a:pt x="38994" y="26314"/>
                    <a:pt x="41756" y="28540"/>
                  </a:cubicBezTo>
                  <a:cubicBezTo>
                    <a:pt x="44316" y="30576"/>
                    <a:pt x="46745" y="32719"/>
                    <a:pt x="48983" y="34969"/>
                  </a:cubicBezTo>
                  <a:cubicBezTo>
                    <a:pt x="50567" y="36589"/>
                    <a:pt x="52138" y="38208"/>
                    <a:pt x="53841" y="39756"/>
                  </a:cubicBezTo>
                  <a:cubicBezTo>
                    <a:pt x="57520" y="43089"/>
                    <a:pt x="61878" y="45887"/>
                    <a:pt x="66259" y="48673"/>
                  </a:cubicBezTo>
                  <a:cubicBezTo>
                    <a:pt x="70033" y="51067"/>
                    <a:pt x="74260" y="52960"/>
                    <a:pt x="78582" y="54734"/>
                  </a:cubicBezTo>
                  <a:cubicBezTo>
                    <a:pt x="82118" y="56210"/>
                    <a:pt x="85833" y="57401"/>
                    <a:pt x="89667" y="58353"/>
                  </a:cubicBezTo>
                  <a:cubicBezTo>
                    <a:pt x="91834" y="58877"/>
                    <a:pt x="94025" y="59353"/>
                    <a:pt x="96251" y="59794"/>
                  </a:cubicBezTo>
                  <a:cubicBezTo>
                    <a:pt x="98120" y="60163"/>
                    <a:pt x="100001" y="60508"/>
                    <a:pt x="101906" y="60758"/>
                  </a:cubicBezTo>
                  <a:cubicBezTo>
                    <a:pt x="104288" y="61092"/>
                    <a:pt x="106693" y="61354"/>
                    <a:pt x="109110" y="61592"/>
                  </a:cubicBezTo>
                  <a:cubicBezTo>
                    <a:pt x="110218" y="61703"/>
                    <a:pt x="111326" y="61750"/>
                    <a:pt x="112432" y="61750"/>
                  </a:cubicBezTo>
                  <a:cubicBezTo>
                    <a:pt x="114628" y="61750"/>
                    <a:pt x="116818" y="61567"/>
                    <a:pt x="119004" y="61354"/>
                  </a:cubicBezTo>
                  <a:cubicBezTo>
                    <a:pt x="121195" y="61127"/>
                    <a:pt x="123373" y="60806"/>
                    <a:pt x="125552" y="60508"/>
                  </a:cubicBezTo>
                  <a:cubicBezTo>
                    <a:pt x="127326" y="60270"/>
                    <a:pt x="129077" y="60032"/>
                    <a:pt x="130839" y="59758"/>
                  </a:cubicBezTo>
                  <a:cubicBezTo>
                    <a:pt x="133279" y="59389"/>
                    <a:pt x="135708" y="58949"/>
                    <a:pt x="138173" y="58627"/>
                  </a:cubicBezTo>
                  <a:cubicBezTo>
                    <a:pt x="141190" y="58251"/>
                    <a:pt x="144243" y="57997"/>
                    <a:pt x="147315" y="57997"/>
                  </a:cubicBezTo>
                  <a:cubicBezTo>
                    <a:pt x="147843" y="57997"/>
                    <a:pt x="148371" y="58004"/>
                    <a:pt x="148900" y="58020"/>
                  </a:cubicBezTo>
                  <a:cubicBezTo>
                    <a:pt x="151020" y="58079"/>
                    <a:pt x="153127" y="58163"/>
                    <a:pt x="155163" y="58663"/>
                  </a:cubicBezTo>
                  <a:cubicBezTo>
                    <a:pt x="158199" y="59389"/>
                    <a:pt x="161164" y="60306"/>
                    <a:pt x="164105" y="61223"/>
                  </a:cubicBezTo>
                  <a:cubicBezTo>
                    <a:pt x="168962" y="62711"/>
                    <a:pt x="173511" y="64652"/>
                    <a:pt x="177821" y="66902"/>
                  </a:cubicBezTo>
                  <a:cubicBezTo>
                    <a:pt x="177880" y="66938"/>
                    <a:pt x="177940" y="66961"/>
                    <a:pt x="178011" y="67009"/>
                  </a:cubicBezTo>
                  <a:lnTo>
                    <a:pt x="179809" y="67009"/>
                  </a:lnTo>
                  <a:cubicBezTo>
                    <a:pt x="178785" y="66461"/>
                    <a:pt x="177737" y="65937"/>
                    <a:pt x="176702" y="65414"/>
                  </a:cubicBezTo>
                  <a:cubicBezTo>
                    <a:pt x="173022" y="63604"/>
                    <a:pt x="169189" y="62020"/>
                    <a:pt x="165141" y="60734"/>
                  </a:cubicBezTo>
                  <a:cubicBezTo>
                    <a:pt x="162485" y="59877"/>
                    <a:pt x="159795" y="59139"/>
                    <a:pt x="157116" y="58329"/>
                  </a:cubicBezTo>
                  <a:cubicBezTo>
                    <a:pt x="155246" y="57782"/>
                    <a:pt x="153270" y="57425"/>
                    <a:pt x="151282" y="57317"/>
                  </a:cubicBezTo>
                  <a:cubicBezTo>
                    <a:pt x="150052" y="57256"/>
                    <a:pt x="148825" y="57225"/>
                    <a:pt x="147599" y="57225"/>
                  </a:cubicBezTo>
                  <a:cubicBezTo>
                    <a:pt x="144075" y="57225"/>
                    <a:pt x="140567" y="57478"/>
                    <a:pt x="137078" y="57972"/>
                  </a:cubicBezTo>
                  <a:cubicBezTo>
                    <a:pt x="134256" y="58377"/>
                    <a:pt x="131422" y="58794"/>
                    <a:pt x="128612" y="59270"/>
                  </a:cubicBezTo>
                  <a:cubicBezTo>
                    <a:pt x="125826" y="59734"/>
                    <a:pt x="123016" y="60044"/>
                    <a:pt x="120206" y="60413"/>
                  </a:cubicBezTo>
                  <a:cubicBezTo>
                    <a:pt x="119099" y="60568"/>
                    <a:pt x="117992" y="60734"/>
                    <a:pt x="116873" y="60770"/>
                  </a:cubicBezTo>
                  <a:cubicBezTo>
                    <a:pt x="115318" y="60842"/>
                    <a:pt x="113769" y="60946"/>
                    <a:pt x="112214" y="60946"/>
                  </a:cubicBezTo>
                  <a:cubicBezTo>
                    <a:pt x="111447" y="60946"/>
                    <a:pt x="110679" y="60920"/>
                    <a:pt x="109907" y="60854"/>
                  </a:cubicBezTo>
                  <a:cubicBezTo>
                    <a:pt x="108764" y="60746"/>
                    <a:pt x="107598" y="60627"/>
                    <a:pt x="106455" y="60520"/>
                  </a:cubicBezTo>
                  <a:cubicBezTo>
                    <a:pt x="103835" y="60282"/>
                    <a:pt x="101240" y="59901"/>
                    <a:pt x="98680" y="59437"/>
                  </a:cubicBezTo>
                  <a:cubicBezTo>
                    <a:pt x="96299" y="59008"/>
                    <a:pt x="93917" y="58532"/>
                    <a:pt x="91572" y="57972"/>
                  </a:cubicBezTo>
                  <a:cubicBezTo>
                    <a:pt x="88345" y="57234"/>
                    <a:pt x="85166" y="56389"/>
                    <a:pt x="82154" y="55270"/>
                  </a:cubicBezTo>
                  <a:cubicBezTo>
                    <a:pt x="75082" y="52638"/>
                    <a:pt x="68521" y="49435"/>
                    <a:pt x="62687" y="45387"/>
                  </a:cubicBezTo>
                  <a:cubicBezTo>
                    <a:pt x="58734" y="42649"/>
                    <a:pt x="54948" y="39851"/>
                    <a:pt x="51793" y="36541"/>
                  </a:cubicBezTo>
                  <a:cubicBezTo>
                    <a:pt x="49662" y="34315"/>
                    <a:pt x="47459" y="32100"/>
                    <a:pt x="44971" y="30076"/>
                  </a:cubicBezTo>
                  <a:cubicBezTo>
                    <a:pt x="41018" y="26837"/>
                    <a:pt x="37160" y="23539"/>
                    <a:pt x="33576" y="20075"/>
                  </a:cubicBezTo>
                  <a:cubicBezTo>
                    <a:pt x="31160" y="17729"/>
                    <a:pt x="28469" y="15622"/>
                    <a:pt x="25480" y="13705"/>
                  </a:cubicBezTo>
                  <a:cubicBezTo>
                    <a:pt x="23159" y="12217"/>
                    <a:pt x="20813" y="10728"/>
                    <a:pt x="18491" y="9240"/>
                  </a:cubicBezTo>
                  <a:cubicBezTo>
                    <a:pt x="16682" y="8073"/>
                    <a:pt x="14896" y="6871"/>
                    <a:pt x="13050" y="5740"/>
                  </a:cubicBezTo>
                  <a:cubicBezTo>
                    <a:pt x="10121" y="3906"/>
                    <a:pt x="6740" y="2573"/>
                    <a:pt x="3323" y="1275"/>
                  </a:cubicBezTo>
                  <a:cubicBezTo>
                    <a:pt x="2215" y="858"/>
                    <a:pt x="1132" y="39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4"/>
            <p:cNvSpPr/>
            <p:nvPr/>
          </p:nvSpPr>
          <p:spPr>
            <a:xfrm>
              <a:off x="1109" y="3361192"/>
              <a:ext cx="2170168" cy="1781363"/>
            </a:xfrm>
            <a:custGeom>
              <a:avLst/>
              <a:gdLst/>
              <a:ahLst/>
              <a:cxnLst/>
              <a:rect l="l" t="t" r="r" b="b"/>
              <a:pathLst>
                <a:path w="68057" h="55794" extrusionOk="0">
                  <a:moveTo>
                    <a:pt x="1" y="0"/>
                  </a:moveTo>
                  <a:lnTo>
                    <a:pt x="1" y="858"/>
                  </a:lnTo>
                  <a:cubicBezTo>
                    <a:pt x="2275" y="1786"/>
                    <a:pt x="4347" y="2965"/>
                    <a:pt x="6383" y="4156"/>
                  </a:cubicBezTo>
                  <a:cubicBezTo>
                    <a:pt x="9585" y="6013"/>
                    <a:pt x="12800" y="7859"/>
                    <a:pt x="15491" y="10180"/>
                  </a:cubicBezTo>
                  <a:cubicBezTo>
                    <a:pt x="18122" y="12466"/>
                    <a:pt x="20730" y="14752"/>
                    <a:pt x="22647" y="17443"/>
                  </a:cubicBezTo>
                  <a:cubicBezTo>
                    <a:pt x="25314" y="21158"/>
                    <a:pt x="27695" y="24992"/>
                    <a:pt x="29969" y="28837"/>
                  </a:cubicBezTo>
                  <a:cubicBezTo>
                    <a:pt x="31183" y="30885"/>
                    <a:pt x="32267" y="32969"/>
                    <a:pt x="33922" y="34826"/>
                  </a:cubicBezTo>
                  <a:cubicBezTo>
                    <a:pt x="35553" y="36684"/>
                    <a:pt x="37220" y="38517"/>
                    <a:pt x="38899" y="40363"/>
                  </a:cubicBezTo>
                  <a:cubicBezTo>
                    <a:pt x="43101" y="44994"/>
                    <a:pt x="48459" y="48697"/>
                    <a:pt x="54817" y="51554"/>
                  </a:cubicBezTo>
                  <a:cubicBezTo>
                    <a:pt x="58294" y="53114"/>
                    <a:pt x="61913" y="54519"/>
                    <a:pt x="65592" y="55793"/>
                  </a:cubicBezTo>
                  <a:lnTo>
                    <a:pt x="68057" y="55793"/>
                  </a:lnTo>
                  <a:cubicBezTo>
                    <a:pt x="67616" y="55650"/>
                    <a:pt x="67164" y="55495"/>
                    <a:pt x="66735" y="55353"/>
                  </a:cubicBezTo>
                  <a:cubicBezTo>
                    <a:pt x="62735" y="53936"/>
                    <a:pt x="58722" y="52495"/>
                    <a:pt x="54972" y="50745"/>
                  </a:cubicBezTo>
                  <a:cubicBezTo>
                    <a:pt x="48947" y="47935"/>
                    <a:pt x="43768" y="44387"/>
                    <a:pt x="39756" y="39946"/>
                  </a:cubicBezTo>
                  <a:cubicBezTo>
                    <a:pt x="38387" y="38422"/>
                    <a:pt x="36994" y="36934"/>
                    <a:pt x="35648" y="35421"/>
                  </a:cubicBezTo>
                  <a:cubicBezTo>
                    <a:pt x="33981" y="33576"/>
                    <a:pt x="32624" y="31588"/>
                    <a:pt x="31505" y="29528"/>
                  </a:cubicBezTo>
                  <a:cubicBezTo>
                    <a:pt x="30028" y="26801"/>
                    <a:pt x="28242" y="24182"/>
                    <a:pt x="26576" y="21515"/>
                  </a:cubicBezTo>
                  <a:cubicBezTo>
                    <a:pt x="24040" y="17431"/>
                    <a:pt x="21087" y="13514"/>
                    <a:pt x="16896" y="10228"/>
                  </a:cubicBezTo>
                  <a:cubicBezTo>
                    <a:pt x="14931" y="8680"/>
                    <a:pt x="13145" y="7037"/>
                    <a:pt x="10883" y="5763"/>
                  </a:cubicBezTo>
                  <a:cubicBezTo>
                    <a:pt x="8871" y="4608"/>
                    <a:pt x="6895" y="3418"/>
                    <a:pt x="4871" y="2286"/>
                  </a:cubicBezTo>
                  <a:cubicBezTo>
                    <a:pt x="3335" y="1429"/>
                    <a:pt x="1703" y="655"/>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4"/>
            <p:cNvSpPr/>
            <p:nvPr/>
          </p:nvSpPr>
          <p:spPr>
            <a:xfrm>
              <a:off x="376" y="1174"/>
              <a:ext cx="2159135" cy="1778681"/>
            </a:xfrm>
            <a:custGeom>
              <a:avLst/>
              <a:gdLst/>
              <a:ahLst/>
              <a:cxnLst/>
              <a:rect l="l" t="t" r="r" b="b"/>
              <a:pathLst>
                <a:path w="67711" h="55710" extrusionOk="0">
                  <a:moveTo>
                    <a:pt x="65258" y="0"/>
                  </a:moveTo>
                  <a:cubicBezTo>
                    <a:pt x="62544" y="965"/>
                    <a:pt x="59877" y="2024"/>
                    <a:pt x="57233" y="3084"/>
                  </a:cubicBezTo>
                  <a:cubicBezTo>
                    <a:pt x="51352" y="5406"/>
                    <a:pt x="46339" y="8537"/>
                    <a:pt x="41958" y="12288"/>
                  </a:cubicBezTo>
                  <a:cubicBezTo>
                    <a:pt x="39898" y="14062"/>
                    <a:pt x="38231" y="16074"/>
                    <a:pt x="36457" y="18026"/>
                  </a:cubicBezTo>
                  <a:cubicBezTo>
                    <a:pt x="35052" y="19550"/>
                    <a:pt x="33623" y="21062"/>
                    <a:pt x="32516" y="22729"/>
                  </a:cubicBezTo>
                  <a:cubicBezTo>
                    <a:pt x="30551" y="25623"/>
                    <a:pt x="29016" y="28694"/>
                    <a:pt x="27075" y="31611"/>
                  </a:cubicBezTo>
                  <a:cubicBezTo>
                    <a:pt x="25456" y="34052"/>
                    <a:pt x="23967" y="36541"/>
                    <a:pt x="22169" y="38922"/>
                  </a:cubicBezTo>
                  <a:cubicBezTo>
                    <a:pt x="19681" y="42196"/>
                    <a:pt x="16335" y="44946"/>
                    <a:pt x="12835" y="47601"/>
                  </a:cubicBezTo>
                  <a:cubicBezTo>
                    <a:pt x="9930" y="49804"/>
                    <a:pt x="6429" y="51447"/>
                    <a:pt x="3203" y="53352"/>
                  </a:cubicBezTo>
                  <a:cubicBezTo>
                    <a:pt x="2203" y="53936"/>
                    <a:pt x="1107" y="54364"/>
                    <a:pt x="0" y="54829"/>
                  </a:cubicBezTo>
                  <a:lnTo>
                    <a:pt x="0" y="55710"/>
                  </a:lnTo>
                  <a:cubicBezTo>
                    <a:pt x="2369" y="54793"/>
                    <a:pt x="4501" y="53602"/>
                    <a:pt x="6596" y="52400"/>
                  </a:cubicBezTo>
                  <a:cubicBezTo>
                    <a:pt x="10049" y="50399"/>
                    <a:pt x="13526" y="48459"/>
                    <a:pt x="16347" y="45946"/>
                  </a:cubicBezTo>
                  <a:cubicBezTo>
                    <a:pt x="18490" y="44041"/>
                    <a:pt x="20729" y="42208"/>
                    <a:pt x="22431" y="40053"/>
                  </a:cubicBezTo>
                  <a:cubicBezTo>
                    <a:pt x="25670" y="35969"/>
                    <a:pt x="28230" y="31623"/>
                    <a:pt x="30825" y="27313"/>
                  </a:cubicBezTo>
                  <a:cubicBezTo>
                    <a:pt x="32159" y="25111"/>
                    <a:pt x="33349" y="22872"/>
                    <a:pt x="35147" y="20848"/>
                  </a:cubicBezTo>
                  <a:cubicBezTo>
                    <a:pt x="36528" y="19288"/>
                    <a:pt x="37969" y="17753"/>
                    <a:pt x="39362" y="16181"/>
                  </a:cubicBezTo>
                  <a:cubicBezTo>
                    <a:pt x="42970" y="12038"/>
                    <a:pt x="47637" y="8680"/>
                    <a:pt x="53007" y="5906"/>
                  </a:cubicBezTo>
                  <a:cubicBezTo>
                    <a:pt x="57436" y="3620"/>
                    <a:pt x="62341" y="1929"/>
                    <a:pt x="67175" y="191"/>
                  </a:cubicBezTo>
                  <a:cubicBezTo>
                    <a:pt x="67354" y="131"/>
                    <a:pt x="67532" y="60"/>
                    <a:pt x="677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4"/>
            <p:cNvSpPr/>
            <p:nvPr/>
          </p:nvSpPr>
          <p:spPr>
            <a:xfrm>
              <a:off x="1109" y="1174"/>
              <a:ext cx="6709417" cy="2378152"/>
            </a:xfrm>
            <a:custGeom>
              <a:avLst/>
              <a:gdLst/>
              <a:ahLst/>
              <a:cxnLst/>
              <a:rect l="l" t="t" r="r" b="b"/>
              <a:pathLst>
                <a:path w="210409" h="74486" extrusionOk="0">
                  <a:moveTo>
                    <a:pt x="209075" y="0"/>
                  </a:moveTo>
                  <a:cubicBezTo>
                    <a:pt x="207312" y="1489"/>
                    <a:pt x="205455" y="2917"/>
                    <a:pt x="203479" y="4239"/>
                  </a:cubicBezTo>
                  <a:cubicBezTo>
                    <a:pt x="199419" y="6954"/>
                    <a:pt x="195085" y="9406"/>
                    <a:pt x="190429" y="11502"/>
                  </a:cubicBezTo>
                  <a:cubicBezTo>
                    <a:pt x="186798" y="13133"/>
                    <a:pt x="183012" y="14526"/>
                    <a:pt x="179190" y="15871"/>
                  </a:cubicBezTo>
                  <a:cubicBezTo>
                    <a:pt x="176285" y="16883"/>
                    <a:pt x="173308" y="17788"/>
                    <a:pt x="170213" y="18395"/>
                  </a:cubicBezTo>
                  <a:cubicBezTo>
                    <a:pt x="166569" y="19110"/>
                    <a:pt x="162902" y="19753"/>
                    <a:pt x="159176" y="20134"/>
                  </a:cubicBezTo>
                  <a:cubicBezTo>
                    <a:pt x="156056" y="20467"/>
                    <a:pt x="152925" y="20527"/>
                    <a:pt x="149793" y="20539"/>
                  </a:cubicBezTo>
                  <a:cubicBezTo>
                    <a:pt x="149747" y="20539"/>
                    <a:pt x="149701" y="20539"/>
                    <a:pt x="149655" y="20539"/>
                  </a:cubicBezTo>
                  <a:cubicBezTo>
                    <a:pt x="144273" y="20539"/>
                    <a:pt x="138961" y="19855"/>
                    <a:pt x="133637" y="19324"/>
                  </a:cubicBezTo>
                  <a:cubicBezTo>
                    <a:pt x="131565" y="19110"/>
                    <a:pt x="129505" y="18967"/>
                    <a:pt x="127445" y="18860"/>
                  </a:cubicBezTo>
                  <a:cubicBezTo>
                    <a:pt x="125881" y="18781"/>
                    <a:pt x="124320" y="18740"/>
                    <a:pt x="122761" y="18740"/>
                  </a:cubicBezTo>
                  <a:cubicBezTo>
                    <a:pt x="119358" y="18740"/>
                    <a:pt x="115967" y="18935"/>
                    <a:pt x="112586" y="19360"/>
                  </a:cubicBezTo>
                  <a:cubicBezTo>
                    <a:pt x="111551" y="19503"/>
                    <a:pt x="110503" y="19598"/>
                    <a:pt x="109467" y="19717"/>
                  </a:cubicBezTo>
                  <a:cubicBezTo>
                    <a:pt x="107121" y="19991"/>
                    <a:pt x="104835" y="20396"/>
                    <a:pt x="102561" y="20848"/>
                  </a:cubicBezTo>
                  <a:cubicBezTo>
                    <a:pt x="100549" y="21253"/>
                    <a:pt x="98597" y="21753"/>
                    <a:pt x="96632" y="22277"/>
                  </a:cubicBezTo>
                  <a:cubicBezTo>
                    <a:pt x="93608" y="23087"/>
                    <a:pt x="90691" y="24063"/>
                    <a:pt x="88000" y="25396"/>
                  </a:cubicBezTo>
                  <a:cubicBezTo>
                    <a:pt x="85071" y="26825"/>
                    <a:pt x="82356" y="28468"/>
                    <a:pt x="79547" y="30016"/>
                  </a:cubicBezTo>
                  <a:cubicBezTo>
                    <a:pt x="74403" y="32873"/>
                    <a:pt x="70093" y="36350"/>
                    <a:pt x="66628" y="40410"/>
                  </a:cubicBezTo>
                  <a:cubicBezTo>
                    <a:pt x="63937" y="43565"/>
                    <a:pt x="61104" y="46625"/>
                    <a:pt x="57687" y="49364"/>
                  </a:cubicBezTo>
                  <a:cubicBezTo>
                    <a:pt x="55055" y="51471"/>
                    <a:pt x="52615" y="53709"/>
                    <a:pt x="50245" y="55995"/>
                  </a:cubicBezTo>
                  <a:cubicBezTo>
                    <a:pt x="49162" y="57043"/>
                    <a:pt x="47971" y="58019"/>
                    <a:pt x="46685" y="58924"/>
                  </a:cubicBezTo>
                  <a:cubicBezTo>
                    <a:pt x="44233" y="60651"/>
                    <a:pt x="41482" y="62067"/>
                    <a:pt x="38684" y="63449"/>
                  </a:cubicBezTo>
                  <a:cubicBezTo>
                    <a:pt x="35077" y="65211"/>
                    <a:pt x="31326" y="66770"/>
                    <a:pt x="27338" y="67961"/>
                  </a:cubicBezTo>
                  <a:cubicBezTo>
                    <a:pt x="24278" y="68878"/>
                    <a:pt x="21123" y="69604"/>
                    <a:pt x="18003" y="70438"/>
                  </a:cubicBezTo>
                  <a:cubicBezTo>
                    <a:pt x="14634" y="71354"/>
                    <a:pt x="11157" y="71985"/>
                    <a:pt x="7633" y="72497"/>
                  </a:cubicBezTo>
                  <a:cubicBezTo>
                    <a:pt x="5073" y="72866"/>
                    <a:pt x="2525" y="73236"/>
                    <a:pt x="1" y="73712"/>
                  </a:cubicBezTo>
                  <a:lnTo>
                    <a:pt x="1" y="74486"/>
                  </a:lnTo>
                  <a:cubicBezTo>
                    <a:pt x="834" y="74355"/>
                    <a:pt x="1680" y="74224"/>
                    <a:pt x="2501" y="74069"/>
                  </a:cubicBezTo>
                  <a:cubicBezTo>
                    <a:pt x="5001" y="73593"/>
                    <a:pt x="7549" y="73295"/>
                    <a:pt x="10050" y="72902"/>
                  </a:cubicBezTo>
                  <a:cubicBezTo>
                    <a:pt x="12038" y="72569"/>
                    <a:pt x="14015" y="72224"/>
                    <a:pt x="15955" y="71747"/>
                  </a:cubicBezTo>
                  <a:cubicBezTo>
                    <a:pt x="18289" y="71176"/>
                    <a:pt x="20611" y="70580"/>
                    <a:pt x="22944" y="69961"/>
                  </a:cubicBezTo>
                  <a:cubicBezTo>
                    <a:pt x="24968" y="69449"/>
                    <a:pt x="26992" y="68914"/>
                    <a:pt x="28957" y="68271"/>
                  </a:cubicBezTo>
                  <a:cubicBezTo>
                    <a:pt x="32684" y="67068"/>
                    <a:pt x="36208" y="65592"/>
                    <a:pt x="39577" y="63889"/>
                  </a:cubicBezTo>
                  <a:cubicBezTo>
                    <a:pt x="42649" y="62365"/>
                    <a:pt x="45685" y="60782"/>
                    <a:pt x="48305" y="58793"/>
                  </a:cubicBezTo>
                  <a:cubicBezTo>
                    <a:pt x="49876" y="57603"/>
                    <a:pt x="51222" y="56269"/>
                    <a:pt x="52591" y="54959"/>
                  </a:cubicBezTo>
                  <a:cubicBezTo>
                    <a:pt x="54520" y="53138"/>
                    <a:pt x="56556" y="51376"/>
                    <a:pt x="58663" y="49661"/>
                  </a:cubicBezTo>
                  <a:cubicBezTo>
                    <a:pt x="62092" y="46899"/>
                    <a:pt x="64914" y="43791"/>
                    <a:pt x="67628" y="40612"/>
                  </a:cubicBezTo>
                  <a:cubicBezTo>
                    <a:pt x="70414" y="37362"/>
                    <a:pt x="73808" y="34481"/>
                    <a:pt x="77761" y="32016"/>
                  </a:cubicBezTo>
                  <a:cubicBezTo>
                    <a:pt x="80380" y="30373"/>
                    <a:pt x="83214" y="28921"/>
                    <a:pt x="85916" y="27373"/>
                  </a:cubicBezTo>
                  <a:cubicBezTo>
                    <a:pt x="88512" y="25896"/>
                    <a:pt x="91286" y="24682"/>
                    <a:pt x="94298" y="23741"/>
                  </a:cubicBezTo>
                  <a:cubicBezTo>
                    <a:pt x="96215" y="23146"/>
                    <a:pt x="98168" y="22634"/>
                    <a:pt x="100144" y="22158"/>
                  </a:cubicBezTo>
                  <a:cubicBezTo>
                    <a:pt x="102716" y="21539"/>
                    <a:pt x="105347" y="21062"/>
                    <a:pt x="108002" y="20658"/>
                  </a:cubicBezTo>
                  <a:cubicBezTo>
                    <a:pt x="110110" y="20348"/>
                    <a:pt x="112229" y="20110"/>
                    <a:pt x="114360" y="19919"/>
                  </a:cubicBezTo>
                  <a:cubicBezTo>
                    <a:pt x="116944" y="19693"/>
                    <a:pt x="119528" y="19419"/>
                    <a:pt x="122135" y="19419"/>
                  </a:cubicBezTo>
                  <a:cubicBezTo>
                    <a:pt x="124254" y="19419"/>
                    <a:pt x="126350" y="19586"/>
                    <a:pt x="128469" y="19681"/>
                  </a:cubicBezTo>
                  <a:cubicBezTo>
                    <a:pt x="131660" y="19812"/>
                    <a:pt x="134839" y="20169"/>
                    <a:pt x="138006" y="20515"/>
                  </a:cubicBezTo>
                  <a:cubicBezTo>
                    <a:pt x="141149" y="20848"/>
                    <a:pt x="144293" y="21110"/>
                    <a:pt x="147460" y="21253"/>
                  </a:cubicBezTo>
                  <a:cubicBezTo>
                    <a:pt x="148471" y="21300"/>
                    <a:pt x="149484" y="21323"/>
                    <a:pt x="150497" y="21323"/>
                  </a:cubicBezTo>
                  <a:cubicBezTo>
                    <a:pt x="152298" y="21323"/>
                    <a:pt x="154099" y="21252"/>
                    <a:pt x="155889" y="21122"/>
                  </a:cubicBezTo>
                  <a:cubicBezTo>
                    <a:pt x="157116" y="21027"/>
                    <a:pt x="158354" y="21062"/>
                    <a:pt x="159568" y="20884"/>
                  </a:cubicBezTo>
                  <a:cubicBezTo>
                    <a:pt x="161473" y="20610"/>
                    <a:pt x="163378" y="20396"/>
                    <a:pt x="165272" y="20062"/>
                  </a:cubicBezTo>
                  <a:cubicBezTo>
                    <a:pt x="167772" y="19646"/>
                    <a:pt x="170260" y="19169"/>
                    <a:pt x="172713" y="18610"/>
                  </a:cubicBezTo>
                  <a:cubicBezTo>
                    <a:pt x="175439" y="17967"/>
                    <a:pt x="178023" y="17086"/>
                    <a:pt x="180595" y="16181"/>
                  </a:cubicBezTo>
                  <a:cubicBezTo>
                    <a:pt x="184369" y="14871"/>
                    <a:pt x="188060" y="13466"/>
                    <a:pt x="191596" y="11847"/>
                  </a:cubicBezTo>
                  <a:cubicBezTo>
                    <a:pt x="195906" y="9871"/>
                    <a:pt x="199919" y="7608"/>
                    <a:pt x="203717" y="5096"/>
                  </a:cubicBezTo>
                  <a:cubicBezTo>
                    <a:pt x="206110" y="3513"/>
                    <a:pt x="208348" y="1822"/>
                    <a:pt x="210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4"/>
            <p:cNvSpPr/>
            <p:nvPr/>
          </p:nvSpPr>
          <p:spPr>
            <a:xfrm>
              <a:off x="2640" y="791"/>
              <a:ext cx="5726453" cy="2136780"/>
            </a:xfrm>
            <a:custGeom>
              <a:avLst/>
              <a:gdLst/>
              <a:ahLst/>
              <a:cxnLst/>
              <a:rect l="l" t="t" r="r" b="b"/>
              <a:pathLst>
                <a:path w="179583" h="66926" extrusionOk="0">
                  <a:moveTo>
                    <a:pt x="177761" y="0"/>
                  </a:moveTo>
                  <a:cubicBezTo>
                    <a:pt x="177713" y="24"/>
                    <a:pt x="177666" y="36"/>
                    <a:pt x="177618" y="72"/>
                  </a:cubicBezTo>
                  <a:cubicBezTo>
                    <a:pt x="173867" y="1989"/>
                    <a:pt x="169986" y="3715"/>
                    <a:pt x="165819" y="5084"/>
                  </a:cubicBezTo>
                  <a:cubicBezTo>
                    <a:pt x="163128" y="5977"/>
                    <a:pt x="160354" y="6739"/>
                    <a:pt x="157615" y="7573"/>
                  </a:cubicBezTo>
                  <a:cubicBezTo>
                    <a:pt x="156389" y="7942"/>
                    <a:pt x="155115" y="8299"/>
                    <a:pt x="153805" y="8501"/>
                  </a:cubicBezTo>
                  <a:cubicBezTo>
                    <a:pt x="151786" y="8792"/>
                    <a:pt x="149764" y="8901"/>
                    <a:pt x="147738" y="8901"/>
                  </a:cubicBezTo>
                  <a:cubicBezTo>
                    <a:pt x="145941" y="8901"/>
                    <a:pt x="144142" y="8815"/>
                    <a:pt x="142340" y="8692"/>
                  </a:cubicBezTo>
                  <a:cubicBezTo>
                    <a:pt x="138827" y="8454"/>
                    <a:pt x="135386" y="7882"/>
                    <a:pt x="131946" y="7335"/>
                  </a:cubicBezTo>
                  <a:cubicBezTo>
                    <a:pt x="130231" y="7049"/>
                    <a:pt x="128493" y="6847"/>
                    <a:pt x="126766" y="6573"/>
                  </a:cubicBezTo>
                  <a:cubicBezTo>
                    <a:pt x="124909" y="6287"/>
                    <a:pt x="123028" y="6073"/>
                    <a:pt x="121158" y="5834"/>
                  </a:cubicBezTo>
                  <a:cubicBezTo>
                    <a:pt x="118622" y="5501"/>
                    <a:pt x="116086" y="5239"/>
                    <a:pt x="113503" y="5203"/>
                  </a:cubicBezTo>
                  <a:cubicBezTo>
                    <a:pt x="113336" y="5202"/>
                    <a:pt x="113169" y="5201"/>
                    <a:pt x="113002" y="5201"/>
                  </a:cubicBezTo>
                  <a:cubicBezTo>
                    <a:pt x="110850" y="5201"/>
                    <a:pt x="108717" y="5342"/>
                    <a:pt x="106573" y="5596"/>
                  </a:cubicBezTo>
                  <a:cubicBezTo>
                    <a:pt x="104514" y="5834"/>
                    <a:pt x="102466" y="6073"/>
                    <a:pt x="100442" y="6394"/>
                  </a:cubicBezTo>
                  <a:cubicBezTo>
                    <a:pt x="97870" y="6811"/>
                    <a:pt x="95322" y="7299"/>
                    <a:pt x="92774" y="7859"/>
                  </a:cubicBezTo>
                  <a:cubicBezTo>
                    <a:pt x="90036" y="8454"/>
                    <a:pt x="87345" y="9121"/>
                    <a:pt x="84725" y="9942"/>
                  </a:cubicBezTo>
                  <a:cubicBezTo>
                    <a:pt x="80499" y="11252"/>
                    <a:pt x="76558" y="12978"/>
                    <a:pt x="72664" y="14764"/>
                  </a:cubicBezTo>
                  <a:cubicBezTo>
                    <a:pt x="68366" y="16741"/>
                    <a:pt x="64592" y="19229"/>
                    <a:pt x="60853" y="21753"/>
                  </a:cubicBezTo>
                  <a:cubicBezTo>
                    <a:pt x="57222" y="24218"/>
                    <a:pt x="53912" y="26873"/>
                    <a:pt x="51043" y="29849"/>
                  </a:cubicBezTo>
                  <a:cubicBezTo>
                    <a:pt x="48376" y="32623"/>
                    <a:pt x="45578" y="35314"/>
                    <a:pt x="42470" y="37803"/>
                  </a:cubicBezTo>
                  <a:cubicBezTo>
                    <a:pt x="39374" y="40267"/>
                    <a:pt x="36457" y="42851"/>
                    <a:pt x="33707" y="45542"/>
                  </a:cubicBezTo>
                  <a:cubicBezTo>
                    <a:pt x="30933" y="48233"/>
                    <a:pt x="27861" y="50709"/>
                    <a:pt x="24420" y="52924"/>
                  </a:cubicBezTo>
                  <a:cubicBezTo>
                    <a:pt x="21694" y="54674"/>
                    <a:pt x="18896" y="56365"/>
                    <a:pt x="16229" y="58174"/>
                  </a:cubicBezTo>
                  <a:cubicBezTo>
                    <a:pt x="12585" y="60651"/>
                    <a:pt x="8633" y="62770"/>
                    <a:pt x="4239" y="64425"/>
                  </a:cubicBezTo>
                  <a:cubicBezTo>
                    <a:pt x="2810" y="64961"/>
                    <a:pt x="1405" y="65508"/>
                    <a:pt x="0" y="66068"/>
                  </a:cubicBezTo>
                  <a:lnTo>
                    <a:pt x="0" y="66925"/>
                  </a:lnTo>
                  <a:cubicBezTo>
                    <a:pt x="1227" y="66437"/>
                    <a:pt x="2477" y="65973"/>
                    <a:pt x="3727" y="65497"/>
                  </a:cubicBezTo>
                  <a:cubicBezTo>
                    <a:pt x="8073" y="63830"/>
                    <a:pt x="12216" y="61901"/>
                    <a:pt x="15872" y="59401"/>
                  </a:cubicBezTo>
                  <a:cubicBezTo>
                    <a:pt x="18158" y="57853"/>
                    <a:pt x="20491" y="56365"/>
                    <a:pt x="22860" y="54900"/>
                  </a:cubicBezTo>
                  <a:cubicBezTo>
                    <a:pt x="27028" y="52316"/>
                    <a:pt x="30873" y="49495"/>
                    <a:pt x="34195" y="46268"/>
                  </a:cubicBezTo>
                  <a:cubicBezTo>
                    <a:pt x="36755" y="43768"/>
                    <a:pt x="39434" y="41327"/>
                    <a:pt x="42303" y="39041"/>
                  </a:cubicBezTo>
                  <a:cubicBezTo>
                    <a:pt x="44923" y="36957"/>
                    <a:pt x="47399" y="34779"/>
                    <a:pt x="49685" y="32493"/>
                  </a:cubicBezTo>
                  <a:cubicBezTo>
                    <a:pt x="51388" y="30790"/>
                    <a:pt x="53043" y="29064"/>
                    <a:pt x="54841" y="27432"/>
                  </a:cubicBezTo>
                  <a:cubicBezTo>
                    <a:pt x="57365" y="25134"/>
                    <a:pt x="60341" y="23182"/>
                    <a:pt x="63246" y="21158"/>
                  </a:cubicBezTo>
                  <a:cubicBezTo>
                    <a:pt x="69271" y="16967"/>
                    <a:pt x="76165" y="13764"/>
                    <a:pt x="83535" y="11157"/>
                  </a:cubicBezTo>
                  <a:cubicBezTo>
                    <a:pt x="86297" y="10180"/>
                    <a:pt x="89202" y="9442"/>
                    <a:pt x="92131" y="8787"/>
                  </a:cubicBezTo>
                  <a:cubicBezTo>
                    <a:pt x="94858" y="8180"/>
                    <a:pt x="97632" y="7656"/>
                    <a:pt x="100394" y="7180"/>
                  </a:cubicBezTo>
                  <a:cubicBezTo>
                    <a:pt x="102347" y="6847"/>
                    <a:pt x="104335" y="6608"/>
                    <a:pt x="106299" y="6370"/>
                  </a:cubicBezTo>
                  <a:cubicBezTo>
                    <a:pt x="107728" y="6192"/>
                    <a:pt x="109157" y="6073"/>
                    <a:pt x="110610" y="5977"/>
                  </a:cubicBezTo>
                  <a:cubicBezTo>
                    <a:pt x="111281" y="5939"/>
                    <a:pt x="111950" y="5922"/>
                    <a:pt x="112617" y="5922"/>
                  </a:cubicBezTo>
                  <a:cubicBezTo>
                    <a:pt x="115928" y="5922"/>
                    <a:pt x="119198" y="6345"/>
                    <a:pt x="122468" y="6751"/>
                  </a:cubicBezTo>
                  <a:cubicBezTo>
                    <a:pt x="124314" y="6977"/>
                    <a:pt x="126123" y="7263"/>
                    <a:pt x="127957" y="7525"/>
                  </a:cubicBezTo>
                  <a:cubicBezTo>
                    <a:pt x="130445" y="7882"/>
                    <a:pt x="132934" y="8240"/>
                    <a:pt x="135410" y="8644"/>
                  </a:cubicBezTo>
                  <a:cubicBezTo>
                    <a:pt x="137541" y="8990"/>
                    <a:pt x="139697" y="9275"/>
                    <a:pt x="141875" y="9430"/>
                  </a:cubicBezTo>
                  <a:cubicBezTo>
                    <a:pt x="143681" y="9563"/>
                    <a:pt x="145499" y="9644"/>
                    <a:pt x="147323" y="9644"/>
                  </a:cubicBezTo>
                  <a:cubicBezTo>
                    <a:pt x="148110" y="9644"/>
                    <a:pt x="148897" y="9629"/>
                    <a:pt x="149686" y="9597"/>
                  </a:cubicBezTo>
                  <a:cubicBezTo>
                    <a:pt x="151484" y="9525"/>
                    <a:pt x="153270" y="9466"/>
                    <a:pt x="155020" y="9061"/>
                  </a:cubicBezTo>
                  <a:cubicBezTo>
                    <a:pt x="158473" y="8251"/>
                    <a:pt x="161818" y="7216"/>
                    <a:pt x="165152" y="6156"/>
                  </a:cubicBezTo>
                  <a:cubicBezTo>
                    <a:pt x="169676" y="4739"/>
                    <a:pt x="173915" y="2917"/>
                    <a:pt x="177951" y="834"/>
                  </a:cubicBezTo>
                  <a:cubicBezTo>
                    <a:pt x="178487" y="548"/>
                    <a:pt x="179047" y="274"/>
                    <a:pt x="1795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9" name="Google Shape;1999;p24"/>
          <p:cNvSpPr/>
          <p:nvPr/>
        </p:nvSpPr>
        <p:spPr>
          <a:xfrm>
            <a:off x="454700" y="384825"/>
            <a:ext cx="8234400" cy="43740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4"/>
          <p:cNvSpPr txBox="1">
            <a:spLocks noGrp="1"/>
          </p:cNvSpPr>
          <p:nvPr>
            <p:ph type="title" hasCustomPrompt="1"/>
          </p:nvPr>
        </p:nvSpPr>
        <p:spPr>
          <a:xfrm>
            <a:off x="1284000" y="69238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01" name="Google Shape;2001;p24"/>
          <p:cNvSpPr txBox="1">
            <a:spLocks noGrp="1"/>
          </p:cNvSpPr>
          <p:nvPr>
            <p:ph type="subTitle" idx="1"/>
          </p:nvPr>
        </p:nvSpPr>
        <p:spPr>
          <a:xfrm>
            <a:off x="1284000" y="1398413"/>
            <a:ext cx="65760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2" name="Google Shape;2002;p24"/>
          <p:cNvSpPr txBox="1">
            <a:spLocks noGrp="1"/>
          </p:cNvSpPr>
          <p:nvPr>
            <p:ph type="title" idx="2" hasCustomPrompt="1"/>
          </p:nvPr>
        </p:nvSpPr>
        <p:spPr>
          <a:xfrm>
            <a:off x="1284000" y="1996125"/>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03" name="Google Shape;2003;p24"/>
          <p:cNvSpPr txBox="1">
            <a:spLocks noGrp="1"/>
          </p:cNvSpPr>
          <p:nvPr>
            <p:ph type="subTitle" idx="3"/>
          </p:nvPr>
        </p:nvSpPr>
        <p:spPr>
          <a:xfrm>
            <a:off x="1284000" y="2702150"/>
            <a:ext cx="65760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4" name="Google Shape;2004;p24"/>
          <p:cNvSpPr txBox="1">
            <a:spLocks noGrp="1"/>
          </p:cNvSpPr>
          <p:nvPr>
            <p:ph type="title" idx="4" hasCustomPrompt="1"/>
          </p:nvPr>
        </p:nvSpPr>
        <p:spPr>
          <a:xfrm>
            <a:off x="1284000" y="3299875"/>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05" name="Google Shape;2005;p24"/>
          <p:cNvSpPr txBox="1">
            <a:spLocks noGrp="1"/>
          </p:cNvSpPr>
          <p:nvPr>
            <p:ph type="subTitle" idx="5"/>
          </p:nvPr>
        </p:nvSpPr>
        <p:spPr>
          <a:xfrm>
            <a:off x="1284000" y="4005900"/>
            <a:ext cx="65760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06" name="Google Shape;2006;p24"/>
          <p:cNvGrpSpPr/>
          <p:nvPr/>
        </p:nvGrpSpPr>
        <p:grpSpPr>
          <a:xfrm>
            <a:off x="2389540" y="59425"/>
            <a:ext cx="6655287" cy="5022025"/>
            <a:chOff x="2389540" y="59425"/>
            <a:chExt cx="6655287" cy="5022025"/>
          </a:xfrm>
        </p:grpSpPr>
        <p:grpSp>
          <p:nvGrpSpPr>
            <p:cNvPr id="2007" name="Google Shape;2007;p24"/>
            <p:cNvGrpSpPr/>
            <p:nvPr/>
          </p:nvGrpSpPr>
          <p:grpSpPr>
            <a:xfrm flipH="1">
              <a:off x="2389540" y="59425"/>
              <a:ext cx="3610137" cy="5022025"/>
              <a:chOff x="-862921" y="59425"/>
              <a:chExt cx="3610137" cy="5022025"/>
            </a:xfrm>
          </p:grpSpPr>
          <p:sp>
            <p:nvSpPr>
              <p:cNvPr id="2008" name="Google Shape;2008;p24"/>
              <p:cNvSpPr/>
              <p:nvPr/>
            </p:nvSpPr>
            <p:spPr>
              <a:xfrm>
                <a:off x="2535951" y="48318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4"/>
              <p:cNvSpPr/>
              <p:nvPr/>
            </p:nvSpPr>
            <p:spPr>
              <a:xfrm>
                <a:off x="2509271" y="5942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4"/>
              <p:cNvSpPr/>
              <p:nvPr/>
            </p:nvSpPr>
            <p:spPr>
              <a:xfrm>
                <a:off x="-862921" y="86331"/>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4"/>
              <p:cNvSpPr/>
              <p:nvPr/>
            </p:nvSpPr>
            <p:spPr>
              <a:xfrm>
                <a:off x="298629" y="48965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2" name="Google Shape;2012;p24"/>
            <p:cNvSpPr/>
            <p:nvPr/>
          </p:nvSpPr>
          <p:spPr>
            <a:xfrm flipH="1">
              <a:off x="8780690" y="1022963"/>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4"/>
            <p:cNvSpPr/>
            <p:nvPr/>
          </p:nvSpPr>
          <p:spPr>
            <a:xfrm flipH="1">
              <a:off x="8780690" y="25527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4"/>
            <p:cNvSpPr/>
            <p:nvPr/>
          </p:nvSpPr>
          <p:spPr>
            <a:xfrm flipH="1">
              <a:off x="8104682" y="48477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4"/>
            <p:cNvSpPr/>
            <p:nvPr/>
          </p:nvSpPr>
          <p:spPr>
            <a:xfrm flipH="1">
              <a:off x="8860257" y="40825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4"/>
            <p:cNvSpPr/>
            <p:nvPr/>
          </p:nvSpPr>
          <p:spPr>
            <a:xfrm flipH="1">
              <a:off x="7059807" y="1029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017"/>
        <p:cNvGrpSpPr/>
        <p:nvPr/>
      </p:nvGrpSpPr>
      <p:grpSpPr>
        <a:xfrm>
          <a:off x="0" y="0"/>
          <a:ext cx="0" cy="0"/>
          <a:chOff x="0" y="0"/>
          <a:chExt cx="0" cy="0"/>
        </a:xfrm>
      </p:grpSpPr>
      <p:grpSp>
        <p:nvGrpSpPr>
          <p:cNvPr id="2018" name="Google Shape;2018;p25"/>
          <p:cNvGrpSpPr/>
          <p:nvPr/>
        </p:nvGrpSpPr>
        <p:grpSpPr>
          <a:xfrm>
            <a:off x="-16500" y="-85550"/>
            <a:ext cx="9177000" cy="5314500"/>
            <a:chOff x="-16500" y="-85550"/>
            <a:chExt cx="9177000" cy="5314500"/>
          </a:xfrm>
        </p:grpSpPr>
        <p:grpSp>
          <p:nvGrpSpPr>
            <p:cNvPr id="2019" name="Google Shape;2019;p25"/>
            <p:cNvGrpSpPr/>
            <p:nvPr/>
          </p:nvGrpSpPr>
          <p:grpSpPr>
            <a:xfrm>
              <a:off x="-16500" y="-85550"/>
              <a:ext cx="9177000" cy="5314500"/>
              <a:chOff x="-16500" y="-85550"/>
              <a:chExt cx="9177000" cy="5314500"/>
            </a:xfrm>
          </p:grpSpPr>
          <p:grpSp>
            <p:nvGrpSpPr>
              <p:cNvPr id="2020" name="Google Shape;2020;p25"/>
              <p:cNvGrpSpPr/>
              <p:nvPr/>
            </p:nvGrpSpPr>
            <p:grpSpPr>
              <a:xfrm>
                <a:off x="-16500" y="155363"/>
                <a:ext cx="9177000" cy="4832775"/>
                <a:chOff x="-16500" y="155363"/>
                <a:chExt cx="9177000" cy="4832775"/>
              </a:xfrm>
            </p:grpSpPr>
            <p:cxnSp>
              <p:nvCxnSpPr>
                <p:cNvPr id="2021" name="Google Shape;2021;p25"/>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22" name="Google Shape;2022;p25"/>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23" name="Google Shape;2023;p25"/>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24" name="Google Shape;2024;p25"/>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25" name="Google Shape;2025;p25"/>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26" name="Google Shape;2026;p25"/>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27" name="Google Shape;2027;p25"/>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28" name="Google Shape;2028;p25"/>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29" name="Google Shape;2029;p25"/>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30" name="Google Shape;2030;p25"/>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31" name="Google Shape;2031;p25"/>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32" name="Google Shape;2032;p25"/>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033" name="Google Shape;2033;p25"/>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2034" name="Google Shape;2034;p25"/>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35" name="Google Shape;2035;p25"/>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36" name="Google Shape;2036;p25"/>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37" name="Google Shape;2037;p25"/>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38" name="Google Shape;2038;p25"/>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39" name="Google Shape;2039;p25"/>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40" name="Google Shape;2040;p25"/>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41" name="Google Shape;2041;p25"/>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42" name="Google Shape;2042;p25"/>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43" name="Google Shape;2043;p25"/>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44" name="Google Shape;2044;p25"/>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45" name="Google Shape;2045;p25"/>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46" name="Google Shape;2046;p25"/>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47" name="Google Shape;2047;p25"/>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48" name="Google Shape;2048;p25"/>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49" name="Google Shape;2049;p25"/>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50" name="Google Shape;2050;p25"/>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51" name="Google Shape;2051;p25"/>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52" name="Google Shape;2052;p25"/>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053" name="Google Shape;2053;p25"/>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2054" name="Google Shape;2054;p25"/>
            <p:cNvSpPr/>
            <p:nvPr/>
          </p:nvSpPr>
          <p:spPr>
            <a:xfrm>
              <a:off x="1153" y="1880"/>
              <a:ext cx="6388640" cy="5141195"/>
            </a:xfrm>
            <a:custGeom>
              <a:avLst/>
              <a:gdLst/>
              <a:ahLst/>
              <a:cxnLst/>
              <a:rect l="l" t="t" r="r" b="b"/>
              <a:pathLst>
                <a:path w="199645" h="160700" extrusionOk="0">
                  <a:moveTo>
                    <a:pt x="0" y="1"/>
                  </a:moveTo>
                  <a:lnTo>
                    <a:pt x="0" y="14788"/>
                  </a:lnTo>
                  <a:cubicBezTo>
                    <a:pt x="941" y="15146"/>
                    <a:pt x="1882" y="15515"/>
                    <a:pt x="2846" y="15824"/>
                  </a:cubicBezTo>
                  <a:cubicBezTo>
                    <a:pt x="5215" y="16550"/>
                    <a:pt x="7561" y="17312"/>
                    <a:pt x="9811" y="18241"/>
                  </a:cubicBezTo>
                  <a:cubicBezTo>
                    <a:pt x="11478" y="18908"/>
                    <a:pt x="13216" y="19527"/>
                    <a:pt x="14645" y="20503"/>
                  </a:cubicBezTo>
                  <a:cubicBezTo>
                    <a:pt x="17788" y="22623"/>
                    <a:pt x="20003" y="25242"/>
                    <a:pt x="21301" y="28266"/>
                  </a:cubicBezTo>
                  <a:cubicBezTo>
                    <a:pt x="22539" y="31159"/>
                    <a:pt x="22849" y="34207"/>
                    <a:pt x="23515" y="37196"/>
                  </a:cubicBezTo>
                  <a:cubicBezTo>
                    <a:pt x="24313" y="40708"/>
                    <a:pt x="25206" y="44209"/>
                    <a:pt x="27147" y="47495"/>
                  </a:cubicBezTo>
                  <a:cubicBezTo>
                    <a:pt x="29683" y="51769"/>
                    <a:pt x="32433" y="55948"/>
                    <a:pt x="35957" y="59818"/>
                  </a:cubicBezTo>
                  <a:cubicBezTo>
                    <a:pt x="37922" y="61973"/>
                    <a:pt x="39874" y="64152"/>
                    <a:pt x="42434" y="65949"/>
                  </a:cubicBezTo>
                  <a:cubicBezTo>
                    <a:pt x="44339" y="67295"/>
                    <a:pt x="46423" y="68426"/>
                    <a:pt x="48792" y="69236"/>
                  </a:cubicBezTo>
                  <a:cubicBezTo>
                    <a:pt x="51197" y="70069"/>
                    <a:pt x="53745" y="70652"/>
                    <a:pt x="56293" y="71188"/>
                  </a:cubicBezTo>
                  <a:cubicBezTo>
                    <a:pt x="61663" y="72355"/>
                    <a:pt x="67199" y="72712"/>
                    <a:pt x="72748" y="72926"/>
                  </a:cubicBezTo>
                  <a:cubicBezTo>
                    <a:pt x="75712" y="73046"/>
                    <a:pt x="78701" y="72986"/>
                    <a:pt x="81665" y="73034"/>
                  </a:cubicBezTo>
                  <a:cubicBezTo>
                    <a:pt x="84940" y="73093"/>
                    <a:pt x="88226" y="73034"/>
                    <a:pt x="91488" y="73284"/>
                  </a:cubicBezTo>
                  <a:cubicBezTo>
                    <a:pt x="95786" y="73617"/>
                    <a:pt x="100001" y="74319"/>
                    <a:pt x="104085" y="75415"/>
                  </a:cubicBezTo>
                  <a:cubicBezTo>
                    <a:pt x="107133" y="76248"/>
                    <a:pt x="110002" y="77320"/>
                    <a:pt x="112419" y="78975"/>
                  </a:cubicBezTo>
                  <a:cubicBezTo>
                    <a:pt x="117539" y="82487"/>
                    <a:pt x="119480" y="87012"/>
                    <a:pt x="119408" y="92095"/>
                  </a:cubicBezTo>
                  <a:cubicBezTo>
                    <a:pt x="119373" y="94000"/>
                    <a:pt x="119158" y="95905"/>
                    <a:pt x="118932" y="97810"/>
                  </a:cubicBezTo>
                  <a:cubicBezTo>
                    <a:pt x="118634" y="100311"/>
                    <a:pt x="118182" y="102811"/>
                    <a:pt x="118003" y="105311"/>
                  </a:cubicBezTo>
                  <a:cubicBezTo>
                    <a:pt x="117872" y="107383"/>
                    <a:pt x="117801" y="109455"/>
                    <a:pt x="118110" y="111526"/>
                  </a:cubicBezTo>
                  <a:cubicBezTo>
                    <a:pt x="118539" y="114408"/>
                    <a:pt x="119468" y="117206"/>
                    <a:pt x="121135" y="119837"/>
                  </a:cubicBezTo>
                  <a:cubicBezTo>
                    <a:pt x="122766" y="122433"/>
                    <a:pt x="124945" y="124719"/>
                    <a:pt x="127826" y="126600"/>
                  </a:cubicBezTo>
                  <a:cubicBezTo>
                    <a:pt x="130148" y="128100"/>
                    <a:pt x="132791" y="129279"/>
                    <a:pt x="135482" y="130350"/>
                  </a:cubicBezTo>
                  <a:cubicBezTo>
                    <a:pt x="138577" y="131588"/>
                    <a:pt x="141875" y="132446"/>
                    <a:pt x="145197" y="133279"/>
                  </a:cubicBezTo>
                  <a:cubicBezTo>
                    <a:pt x="151853" y="134946"/>
                    <a:pt x="158604" y="136375"/>
                    <a:pt x="165354" y="137827"/>
                  </a:cubicBezTo>
                  <a:cubicBezTo>
                    <a:pt x="169236" y="138661"/>
                    <a:pt x="173070" y="139577"/>
                    <a:pt x="176737" y="140875"/>
                  </a:cubicBezTo>
                  <a:cubicBezTo>
                    <a:pt x="179844" y="141971"/>
                    <a:pt x="182702" y="143399"/>
                    <a:pt x="185214" y="145185"/>
                  </a:cubicBezTo>
                  <a:cubicBezTo>
                    <a:pt x="186810" y="146316"/>
                    <a:pt x="188274" y="147543"/>
                    <a:pt x="189322" y="149019"/>
                  </a:cubicBezTo>
                  <a:cubicBezTo>
                    <a:pt x="191393" y="151900"/>
                    <a:pt x="191751" y="154972"/>
                    <a:pt x="191024" y="158151"/>
                  </a:cubicBezTo>
                  <a:cubicBezTo>
                    <a:pt x="190834" y="159008"/>
                    <a:pt x="190572" y="159866"/>
                    <a:pt x="190298" y="160699"/>
                  </a:cubicBezTo>
                  <a:lnTo>
                    <a:pt x="197632" y="160699"/>
                  </a:lnTo>
                  <a:cubicBezTo>
                    <a:pt x="197656" y="160580"/>
                    <a:pt x="197704" y="160473"/>
                    <a:pt x="197739" y="160354"/>
                  </a:cubicBezTo>
                  <a:cubicBezTo>
                    <a:pt x="199002" y="156603"/>
                    <a:pt x="199644" y="152805"/>
                    <a:pt x="199192" y="148924"/>
                  </a:cubicBezTo>
                  <a:cubicBezTo>
                    <a:pt x="198882" y="146257"/>
                    <a:pt x="198394" y="143661"/>
                    <a:pt x="197370" y="141125"/>
                  </a:cubicBezTo>
                  <a:cubicBezTo>
                    <a:pt x="196358" y="138625"/>
                    <a:pt x="194549" y="136494"/>
                    <a:pt x="191822" y="134863"/>
                  </a:cubicBezTo>
                  <a:cubicBezTo>
                    <a:pt x="189298" y="133339"/>
                    <a:pt x="186345" y="132481"/>
                    <a:pt x="183309" y="131791"/>
                  </a:cubicBezTo>
                  <a:cubicBezTo>
                    <a:pt x="178820" y="130779"/>
                    <a:pt x="174225" y="130100"/>
                    <a:pt x="169665" y="129243"/>
                  </a:cubicBezTo>
                  <a:cubicBezTo>
                    <a:pt x="162652" y="127945"/>
                    <a:pt x="155841" y="126243"/>
                    <a:pt x="149317" y="123909"/>
                  </a:cubicBezTo>
                  <a:cubicBezTo>
                    <a:pt x="145054" y="122373"/>
                    <a:pt x="141613" y="120111"/>
                    <a:pt x="139196" y="116991"/>
                  </a:cubicBezTo>
                  <a:cubicBezTo>
                    <a:pt x="138387" y="115908"/>
                    <a:pt x="137803" y="114789"/>
                    <a:pt x="137577" y="113550"/>
                  </a:cubicBezTo>
                  <a:cubicBezTo>
                    <a:pt x="137280" y="111848"/>
                    <a:pt x="137327" y="110145"/>
                    <a:pt x="137625" y="108455"/>
                  </a:cubicBezTo>
                  <a:cubicBezTo>
                    <a:pt x="138053" y="105954"/>
                    <a:pt x="138923" y="103514"/>
                    <a:pt x="139839" y="101108"/>
                  </a:cubicBezTo>
                  <a:cubicBezTo>
                    <a:pt x="141316" y="97215"/>
                    <a:pt x="142887" y="93369"/>
                    <a:pt x="144161" y="89440"/>
                  </a:cubicBezTo>
                  <a:cubicBezTo>
                    <a:pt x="144888" y="87178"/>
                    <a:pt x="145447" y="84892"/>
                    <a:pt x="145423" y="82559"/>
                  </a:cubicBezTo>
                  <a:cubicBezTo>
                    <a:pt x="145411" y="80987"/>
                    <a:pt x="145138" y="79415"/>
                    <a:pt x="144769" y="77856"/>
                  </a:cubicBezTo>
                  <a:cubicBezTo>
                    <a:pt x="143709" y="73498"/>
                    <a:pt x="140792" y="69855"/>
                    <a:pt x="136958" y="66604"/>
                  </a:cubicBezTo>
                  <a:cubicBezTo>
                    <a:pt x="134255" y="64330"/>
                    <a:pt x="130945" y="62616"/>
                    <a:pt x="127469" y="61068"/>
                  </a:cubicBezTo>
                  <a:cubicBezTo>
                    <a:pt x="123778" y="59413"/>
                    <a:pt x="119777" y="58401"/>
                    <a:pt x="115598" y="57746"/>
                  </a:cubicBezTo>
                  <a:cubicBezTo>
                    <a:pt x="113205" y="57377"/>
                    <a:pt x="110800" y="57055"/>
                    <a:pt x="108359" y="57020"/>
                  </a:cubicBezTo>
                  <a:cubicBezTo>
                    <a:pt x="107602" y="57013"/>
                    <a:pt x="106844" y="57009"/>
                    <a:pt x="106086" y="57009"/>
                  </a:cubicBezTo>
                  <a:cubicBezTo>
                    <a:pt x="104339" y="57009"/>
                    <a:pt x="102590" y="57029"/>
                    <a:pt x="100846" y="57079"/>
                  </a:cubicBezTo>
                  <a:cubicBezTo>
                    <a:pt x="98322" y="57151"/>
                    <a:pt x="95786" y="57186"/>
                    <a:pt x="93262" y="57210"/>
                  </a:cubicBezTo>
                  <a:cubicBezTo>
                    <a:pt x="93067" y="57214"/>
                    <a:pt x="92873" y="57216"/>
                    <a:pt x="92679" y="57216"/>
                  </a:cubicBezTo>
                  <a:cubicBezTo>
                    <a:pt x="90996" y="57216"/>
                    <a:pt x="89329" y="57091"/>
                    <a:pt x="87642" y="57091"/>
                  </a:cubicBezTo>
                  <a:cubicBezTo>
                    <a:pt x="85142" y="57091"/>
                    <a:pt x="82630" y="56936"/>
                    <a:pt x="80177" y="56543"/>
                  </a:cubicBezTo>
                  <a:cubicBezTo>
                    <a:pt x="74629" y="55651"/>
                    <a:pt x="69604" y="53757"/>
                    <a:pt x="64818" y="51543"/>
                  </a:cubicBezTo>
                  <a:cubicBezTo>
                    <a:pt x="61853" y="50174"/>
                    <a:pt x="59294" y="48447"/>
                    <a:pt x="57031" y="46459"/>
                  </a:cubicBezTo>
                  <a:cubicBezTo>
                    <a:pt x="55555" y="45149"/>
                    <a:pt x="54281" y="43732"/>
                    <a:pt x="53150" y="42232"/>
                  </a:cubicBezTo>
                  <a:cubicBezTo>
                    <a:pt x="51293" y="39744"/>
                    <a:pt x="50912" y="36993"/>
                    <a:pt x="50650" y="34219"/>
                  </a:cubicBezTo>
                  <a:cubicBezTo>
                    <a:pt x="50519" y="32850"/>
                    <a:pt x="50412" y="31469"/>
                    <a:pt x="50197" y="30100"/>
                  </a:cubicBezTo>
                  <a:cubicBezTo>
                    <a:pt x="49590" y="26123"/>
                    <a:pt x="47852" y="22480"/>
                    <a:pt x="44780" y="19217"/>
                  </a:cubicBezTo>
                  <a:cubicBezTo>
                    <a:pt x="42303" y="16586"/>
                    <a:pt x="39339" y="14276"/>
                    <a:pt x="36207" y="12062"/>
                  </a:cubicBezTo>
                  <a:cubicBezTo>
                    <a:pt x="33088" y="9847"/>
                    <a:pt x="29457" y="8311"/>
                    <a:pt x="25408" y="7347"/>
                  </a:cubicBezTo>
                  <a:cubicBezTo>
                    <a:pt x="20670" y="6216"/>
                    <a:pt x="15907" y="5144"/>
                    <a:pt x="11240" y="3847"/>
                  </a:cubicBezTo>
                  <a:cubicBezTo>
                    <a:pt x="7501" y="2799"/>
                    <a:pt x="3882" y="1608"/>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5"/>
            <p:cNvSpPr/>
            <p:nvPr/>
          </p:nvSpPr>
          <p:spPr>
            <a:xfrm>
              <a:off x="2412513" y="1145"/>
              <a:ext cx="6364608" cy="5142314"/>
            </a:xfrm>
            <a:custGeom>
              <a:avLst/>
              <a:gdLst/>
              <a:ahLst/>
              <a:cxnLst/>
              <a:rect l="l" t="t" r="r" b="b"/>
              <a:pathLst>
                <a:path w="198894" h="160735" extrusionOk="0">
                  <a:moveTo>
                    <a:pt x="0" y="0"/>
                  </a:moveTo>
                  <a:cubicBezTo>
                    <a:pt x="95" y="214"/>
                    <a:pt x="167" y="405"/>
                    <a:pt x="250" y="607"/>
                  </a:cubicBezTo>
                  <a:cubicBezTo>
                    <a:pt x="2310" y="5941"/>
                    <a:pt x="4346" y="11263"/>
                    <a:pt x="6465" y="16585"/>
                  </a:cubicBezTo>
                  <a:cubicBezTo>
                    <a:pt x="7787" y="19895"/>
                    <a:pt x="9323" y="23146"/>
                    <a:pt x="11525" y="26194"/>
                  </a:cubicBezTo>
                  <a:cubicBezTo>
                    <a:pt x="13264" y="28623"/>
                    <a:pt x="15228" y="30932"/>
                    <a:pt x="17800" y="32897"/>
                  </a:cubicBezTo>
                  <a:cubicBezTo>
                    <a:pt x="21610" y="35814"/>
                    <a:pt x="26051" y="37993"/>
                    <a:pt x="31194" y="39350"/>
                  </a:cubicBezTo>
                  <a:cubicBezTo>
                    <a:pt x="33623" y="39993"/>
                    <a:pt x="36088" y="40517"/>
                    <a:pt x="38648" y="40565"/>
                  </a:cubicBezTo>
                  <a:cubicBezTo>
                    <a:pt x="38868" y="40571"/>
                    <a:pt x="39088" y="40574"/>
                    <a:pt x="39307" y="40574"/>
                  </a:cubicBezTo>
                  <a:cubicBezTo>
                    <a:pt x="41918" y="40574"/>
                    <a:pt x="44448" y="40124"/>
                    <a:pt x="46887" y="39410"/>
                  </a:cubicBezTo>
                  <a:cubicBezTo>
                    <a:pt x="51018" y="38183"/>
                    <a:pt x="54983" y="36683"/>
                    <a:pt x="58984" y="35254"/>
                  </a:cubicBezTo>
                  <a:cubicBezTo>
                    <a:pt x="63056" y="33802"/>
                    <a:pt x="67259" y="32683"/>
                    <a:pt x="71783" y="32397"/>
                  </a:cubicBezTo>
                  <a:cubicBezTo>
                    <a:pt x="72557" y="32343"/>
                    <a:pt x="73328" y="32313"/>
                    <a:pt x="74099" y="32313"/>
                  </a:cubicBezTo>
                  <a:cubicBezTo>
                    <a:pt x="74870" y="32313"/>
                    <a:pt x="75641" y="32343"/>
                    <a:pt x="76414" y="32409"/>
                  </a:cubicBezTo>
                  <a:cubicBezTo>
                    <a:pt x="81129" y="32814"/>
                    <a:pt x="85535" y="33885"/>
                    <a:pt x="89464" y="35921"/>
                  </a:cubicBezTo>
                  <a:cubicBezTo>
                    <a:pt x="94952" y="38767"/>
                    <a:pt x="98977" y="42517"/>
                    <a:pt x="101084" y="47339"/>
                  </a:cubicBezTo>
                  <a:cubicBezTo>
                    <a:pt x="101977" y="49399"/>
                    <a:pt x="102572" y="51506"/>
                    <a:pt x="102918" y="53673"/>
                  </a:cubicBezTo>
                  <a:cubicBezTo>
                    <a:pt x="103203" y="55495"/>
                    <a:pt x="103477" y="57328"/>
                    <a:pt x="103442" y="59174"/>
                  </a:cubicBezTo>
                  <a:cubicBezTo>
                    <a:pt x="103406" y="60305"/>
                    <a:pt x="103549" y="61448"/>
                    <a:pt x="103394" y="62579"/>
                  </a:cubicBezTo>
                  <a:cubicBezTo>
                    <a:pt x="103108" y="64484"/>
                    <a:pt x="102799" y="66377"/>
                    <a:pt x="102382" y="68270"/>
                  </a:cubicBezTo>
                  <a:cubicBezTo>
                    <a:pt x="101739" y="71068"/>
                    <a:pt x="100906" y="73819"/>
                    <a:pt x="100251" y="76617"/>
                  </a:cubicBezTo>
                  <a:cubicBezTo>
                    <a:pt x="99524" y="79724"/>
                    <a:pt x="98822" y="82820"/>
                    <a:pt x="98929" y="85987"/>
                  </a:cubicBezTo>
                  <a:cubicBezTo>
                    <a:pt x="98953" y="86987"/>
                    <a:pt x="99155" y="87975"/>
                    <a:pt x="99417" y="88940"/>
                  </a:cubicBezTo>
                  <a:cubicBezTo>
                    <a:pt x="100191" y="91690"/>
                    <a:pt x="101799" y="94190"/>
                    <a:pt x="103799" y="96559"/>
                  </a:cubicBezTo>
                  <a:cubicBezTo>
                    <a:pt x="107609" y="101060"/>
                    <a:pt x="113026" y="104037"/>
                    <a:pt x="119467" y="106025"/>
                  </a:cubicBezTo>
                  <a:cubicBezTo>
                    <a:pt x="121253" y="106573"/>
                    <a:pt x="123123" y="106918"/>
                    <a:pt x="125063" y="107013"/>
                  </a:cubicBezTo>
                  <a:cubicBezTo>
                    <a:pt x="125429" y="107031"/>
                    <a:pt x="125794" y="107040"/>
                    <a:pt x="126158" y="107040"/>
                  </a:cubicBezTo>
                  <a:cubicBezTo>
                    <a:pt x="128185" y="107040"/>
                    <a:pt x="130183" y="106777"/>
                    <a:pt x="132171" y="106454"/>
                  </a:cubicBezTo>
                  <a:cubicBezTo>
                    <a:pt x="134315" y="106120"/>
                    <a:pt x="136458" y="105846"/>
                    <a:pt x="138636" y="105751"/>
                  </a:cubicBezTo>
                  <a:cubicBezTo>
                    <a:pt x="138821" y="105745"/>
                    <a:pt x="139004" y="105742"/>
                    <a:pt x="139186" y="105742"/>
                  </a:cubicBezTo>
                  <a:cubicBezTo>
                    <a:pt x="142083" y="105742"/>
                    <a:pt x="144678" y="106534"/>
                    <a:pt x="147030" y="107811"/>
                  </a:cubicBezTo>
                  <a:cubicBezTo>
                    <a:pt x="150031" y="109442"/>
                    <a:pt x="152376" y="111561"/>
                    <a:pt x="154305" y="113943"/>
                  </a:cubicBezTo>
                  <a:cubicBezTo>
                    <a:pt x="156329" y="116443"/>
                    <a:pt x="157937" y="119110"/>
                    <a:pt x="159461" y="121801"/>
                  </a:cubicBezTo>
                  <a:cubicBezTo>
                    <a:pt x="160473" y="123610"/>
                    <a:pt x="161246" y="125492"/>
                    <a:pt x="161735" y="127444"/>
                  </a:cubicBezTo>
                  <a:cubicBezTo>
                    <a:pt x="162223" y="129385"/>
                    <a:pt x="162639" y="131338"/>
                    <a:pt x="162866" y="133314"/>
                  </a:cubicBezTo>
                  <a:cubicBezTo>
                    <a:pt x="163092" y="135326"/>
                    <a:pt x="163306" y="137338"/>
                    <a:pt x="163342" y="139362"/>
                  </a:cubicBezTo>
                  <a:cubicBezTo>
                    <a:pt x="163401" y="143113"/>
                    <a:pt x="163425" y="146875"/>
                    <a:pt x="163116" y="150626"/>
                  </a:cubicBezTo>
                  <a:cubicBezTo>
                    <a:pt x="162854" y="153840"/>
                    <a:pt x="163330" y="157067"/>
                    <a:pt x="163390" y="160294"/>
                  </a:cubicBezTo>
                  <a:cubicBezTo>
                    <a:pt x="163390" y="160436"/>
                    <a:pt x="163413" y="160591"/>
                    <a:pt x="163425" y="160734"/>
                  </a:cubicBezTo>
                  <a:lnTo>
                    <a:pt x="198894" y="160734"/>
                  </a:lnTo>
                  <a:cubicBezTo>
                    <a:pt x="196037" y="156126"/>
                    <a:pt x="193965" y="151304"/>
                    <a:pt x="192179" y="146399"/>
                  </a:cubicBezTo>
                  <a:cubicBezTo>
                    <a:pt x="190179" y="140922"/>
                    <a:pt x="189119" y="135350"/>
                    <a:pt x="187988" y="129778"/>
                  </a:cubicBezTo>
                  <a:cubicBezTo>
                    <a:pt x="187559" y="127682"/>
                    <a:pt x="187154" y="125587"/>
                    <a:pt x="186738" y="123479"/>
                  </a:cubicBezTo>
                  <a:cubicBezTo>
                    <a:pt x="186214" y="120836"/>
                    <a:pt x="185571" y="118217"/>
                    <a:pt x="184880" y="115586"/>
                  </a:cubicBezTo>
                  <a:cubicBezTo>
                    <a:pt x="183630" y="110835"/>
                    <a:pt x="182285" y="106120"/>
                    <a:pt x="180094" y="101548"/>
                  </a:cubicBezTo>
                  <a:cubicBezTo>
                    <a:pt x="178511" y="98214"/>
                    <a:pt x="176344" y="95131"/>
                    <a:pt x="173177" y="92499"/>
                  </a:cubicBezTo>
                  <a:cubicBezTo>
                    <a:pt x="171212" y="90856"/>
                    <a:pt x="168890" y="89654"/>
                    <a:pt x="166104" y="88951"/>
                  </a:cubicBezTo>
                  <a:cubicBezTo>
                    <a:pt x="164425" y="88535"/>
                    <a:pt x="162675" y="88404"/>
                    <a:pt x="160925" y="88261"/>
                  </a:cubicBezTo>
                  <a:cubicBezTo>
                    <a:pt x="160035" y="88180"/>
                    <a:pt x="159141" y="88145"/>
                    <a:pt x="158248" y="88145"/>
                  </a:cubicBezTo>
                  <a:cubicBezTo>
                    <a:pt x="157433" y="88145"/>
                    <a:pt x="156618" y="88174"/>
                    <a:pt x="155805" y="88225"/>
                  </a:cubicBezTo>
                  <a:cubicBezTo>
                    <a:pt x="153365" y="88380"/>
                    <a:pt x="150924" y="88582"/>
                    <a:pt x="148483" y="88797"/>
                  </a:cubicBezTo>
                  <a:cubicBezTo>
                    <a:pt x="145983" y="88999"/>
                    <a:pt x="143470" y="89249"/>
                    <a:pt x="140946" y="89285"/>
                  </a:cubicBezTo>
                  <a:cubicBezTo>
                    <a:pt x="140603" y="89287"/>
                    <a:pt x="140261" y="89288"/>
                    <a:pt x="139919" y="89288"/>
                  </a:cubicBezTo>
                  <a:cubicBezTo>
                    <a:pt x="138244" y="89288"/>
                    <a:pt x="136585" y="89248"/>
                    <a:pt x="134934" y="89011"/>
                  </a:cubicBezTo>
                  <a:cubicBezTo>
                    <a:pt x="130445" y="88392"/>
                    <a:pt x="127278" y="86499"/>
                    <a:pt x="125504" y="83296"/>
                  </a:cubicBezTo>
                  <a:cubicBezTo>
                    <a:pt x="124349" y="81200"/>
                    <a:pt x="124004" y="78998"/>
                    <a:pt x="123825" y="76771"/>
                  </a:cubicBezTo>
                  <a:cubicBezTo>
                    <a:pt x="123682" y="74997"/>
                    <a:pt x="123897" y="73223"/>
                    <a:pt x="124158" y="71473"/>
                  </a:cubicBezTo>
                  <a:cubicBezTo>
                    <a:pt x="124587" y="68497"/>
                    <a:pt x="125194" y="65532"/>
                    <a:pt x="125897" y="62579"/>
                  </a:cubicBezTo>
                  <a:cubicBezTo>
                    <a:pt x="126695" y="59114"/>
                    <a:pt x="127576" y="55650"/>
                    <a:pt x="128064" y="52137"/>
                  </a:cubicBezTo>
                  <a:cubicBezTo>
                    <a:pt x="128480" y="49173"/>
                    <a:pt x="128838" y="46232"/>
                    <a:pt x="128635" y="43232"/>
                  </a:cubicBezTo>
                  <a:cubicBezTo>
                    <a:pt x="128421" y="40279"/>
                    <a:pt x="127873" y="37386"/>
                    <a:pt x="126456" y="34599"/>
                  </a:cubicBezTo>
                  <a:cubicBezTo>
                    <a:pt x="124885" y="31492"/>
                    <a:pt x="122694" y="28670"/>
                    <a:pt x="119575" y="26289"/>
                  </a:cubicBezTo>
                  <a:cubicBezTo>
                    <a:pt x="117765" y="24920"/>
                    <a:pt x="115800" y="23670"/>
                    <a:pt x="113776" y="22503"/>
                  </a:cubicBezTo>
                  <a:cubicBezTo>
                    <a:pt x="111264" y="21062"/>
                    <a:pt x="108597" y="19812"/>
                    <a:pt x="105668" y="18919"/>
                  </a:cubicBezTo>
                  <a:cubicBezTo>
                    <a:pt x="101858" y="17752"/>
                    <a:pt x="97917" y="16966"/>
                    <a:pt x="93798" y="16657"/>
                  </a:cubicBezTo>
                  <a:cubicBezTo>
                    <a:pt x="92439" y="16547"/>
                    <a:pt x="91088" y="16502"/>
                    <a:pt x="89741" y="16502"/>
                  </a:cubicBezTo>
                  <a:cubicBezTo>
                    <a:pt x="87581" y="16502"/>
                    <a:pt x="85433" y="16617"/>
                    <a:pt x="83284" y="16764"/>
                  </a:cubicBezTo>
                  <a:cubicBezTo>
                    <a:pt x="81260" y="16895"/>
                    <a:pt x="79248" y="17181"/>
                    <a:pt x="77260" y="17538"/>
                  </a:cubicBezTo>
                  <a:cubicBezTo>
                    <a:pt x="72819" y="18324"/>
                    <a:pt x="68509" y="19407"/>
                    <a:pt x="64341" y="20776"/>
                  </a:cubicBezTo>
                  <a:cubicBezTo>
                    <a:pt x="59829" y="22265"/>
                    <a:pt x="55412" y="23920"/>
                    <a:pt x="50792" y="25217"/>
                  </a:cubicBezTo>
                  <a:cubicBezTo>
                    <a:pt x="47572" y="26121"/>
                    <a:pt x="44278" y="26676"/>
                    <a:pt x="40872" y="26676"/>
                  </a:cubicBezTo>
                  <a:cubicBezTo>
                    <a:pt x="40148" y="26676"/>
                    <a:pt x="39418" y="26651"/>
                    <a:pt x="38684" y="26599"/>
                  </a:cubicBezTo>
                  <a:cubicBezTo>
                    <a:pt x="34278" y="26301"/>
                    <a:pt x="30349" y="25110"/>
                    <a:pt x="26980" y="22931"/>
                  </a:cubicBezTo>
                  <a:cubicBezTo>
                    <a:pt x="23872" y="20931"/>
                    <a:pt x="21134" y="18633"/>
                    <a:pt x="18693" y="16169"/>
                  </a:cubicBezTo>
                  <a:cubicBezTo>
                    <a:pt x="16895" y="14335"/>
                    <a:pt x="15490" y="12335"/>
                    <a:pt x="14097" y="10335"/>
                  </a:cubicBezTo>
                  <a:cubicBezTo>
                    <a:pt x="11752" y="6977"/>
                    <a:pt x="9668" y="3608"/>
                    <a:pt x="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5"/>
            <p:cNvSpPr/>
            <p:nvPr/>
          </p:nvSpPr>
          <p:spPr>
            <a:xfrm>
              <a:off x="55265" y="1145"/>
              <a:ext cx="7263776" cy="5141547"/>
            </a:xfrm>
            <a:custGeom>
              <a:avLst/>
              <a:gdLst/>
              <a:ahLst/>
              <a:cxnLst/>
              <a:rect l="l" t="t" r="r" b="b"/>
              <a:pathLst>
                <a:path w="226993" h="160711" extrusionOk="0">
                  <a:moveTo>
                    <a:pt x="0" y="0"/>
                  </a:moveTo>
                  <a:cubicBezTo>
                    <a:pt x="1822" y="833"/>
                    <a:pt x="3727" y="1548"/>
                    <a:pt x="5715" y="2179"/>
                  </a:cubicBezTo>
                  <a:cubicBezTo>
                    <a:pt x="11216" y="3905"/>
                    <a:pt x="16871" y="5298"/>
                    <a:pt x="22586" y="6548"/>
                  </a:cubicBezTo>
                  <a:cubicBezTo>
                    <a:pt x="27539" y="7632"/>
                    <a:pt x="31933" y="9454"/>
                    <a:pt x="35636" y="12180"/>
                  </a:cubicBezTo>
                  <a:cubicBezTo>
                    <a:pt x="37779" y="13740"/>
                    <a:pt x="39827" y="15371"/>
                    <a:pt x="41743" y="17097"/>
                  </a:cubicBezTo>
                  <a:cubicBezTo>
                    <a:pt x="46327" y="21193"/>
                    <a:pt x="48756" y="25932"/>
                    <a:pt x="49268" y="31254"/>
                  </a:cubicBezTo>
                  <a:cubicBezTo>
                    <a:pt x="49447" y="32980"/>
                    <a:pt x="49506" y="34719"/>
                    <a:pt x="49828" y="36433"/>
                  </a:cubicBezTo>
                  <a:cubicBezTo>
                    <a:pt x="50149" y="38159"/>
                    <a:pt x="50578" y="39862"/>
                    <a:pt x="51638" y="41434"/>
                  </a:cubicBezTo>
                  <a:cubicBezTo>
                    <a:pt x="54138" y="45137"/>
                    <a:pt x="57722" y="48137"/>
                    <a:pt x="62210" y="50530"/>
                  </a:cubicBezTo>
                  <a:cubicBezTo>
                    <a:pt x="64651" y="51840"/>
                    <a:pt x="67306" y="52840"/>
                    <a:pt x="70009" y="53804"/>
                  </a:cubicBezTo>
                  <a:cubicBezTo>
                    <a:pt x="73224" y="54947"/>
                    <a:pt x="76522" y="55876"/>
                    <a:pt x="80046" y="56305"/>
                  </a:cubicBezTo>
                  <a:cubicBezTo>
                    <a:pt x="82784" y="56626"/>
                    <a:pt x="85558" y="56686"/>
                    <a:pt x="88309" y="56745"/>
                  </a:cubicBezTo>
                  <a:cubicBezTo>
                    <a:pt x="89374" y="56769"/>
                    <a:pt x="90440" y="56779"/>
                    <a:pt x="91508" y="56779"/>
                  </a:cubicBezTo>
                  <a:cubicBezTo>
                    <a:pt x="94748" y="56779"/>
                    <a:pt x="97994" y="56683"/>
                    <a:pt x="101227" y="56566"/>
                  </a:cubicBezTo>
                  <a:cubicBezTo>
                    <a:pt x="102232" y="56536"/>
                    <a:pt x="103237" y="56517"/>
                    <a:pt x="104241" y="56517"/>
                  </a:cubicBezTo>
                  <a:cubicBezTo>
                    <a:pt x="106021" y="56517"/>
                    <a:pt x="107800" y="56578"/>
                    <a:pt x="109573" y="56745"/>
                  </a:cubicBezTo>
                  <a:cubicBezTo>
                    <a:pt x="115919" y="57364"/>
                    <a:pt x="121992" y="58614"/>
                    <a:pt x="127421" y="61269"/>
                  </a:cubicBezTo>
                  <a:cubicBezTo>
                    <a:pt x="131064" y="63055"/>
                    <a:pt x="134541" y="65020"/>
                    <a:pt x="137243" y="67639"/>
                  </a:cubicBezTo>
                  <a:cubicBezTo>
                    <a:pt x="139720" y="70044"/>
                    <a:pt x="141815" y="72616"/>
                    <a:pt x="142947" y="75533"/>
                  </a:cubicBezTo>
                  <a:cubicBezTo>
                    <a:pt x="144554" y="79653"/>
                    <a:pt x="144661" y="83856"/>
                    <a:pt x="143494" y="88047"/>
                  </a:cubicBezTo>
                  <a:cubicBezTo>
                    <a:pt x="142482" y="91678"/>
                    <a:pt x="141053" y="95226"/>
                    <a:pt x="139684" y="98774"/>
                  </a:cubicBezTo>
                  <a:cubicBezTo>
                    <a:pt x="138446" y="101977"/>
                    <a:pt x="137160" y="105168"/>
                    <a:pt x="136541" y="108478"/>
                  </a:cubicBezTo>
                  <a:cubicBezTo>
                    <a:pt x="136208" y="110311"/>
                    <a:pt x="136041" y="112157"/>
                    <a:pt x="136624" y="113978"/>
                  </a:cubicBezTo>
                  <a:cubicBezTo>
                    <a:pt x="137660" y="117229"/>
                    <a:pt x="140387" y="119634"/>
                    <a:pt x="143792" y="121622"/>
                  </a:cubicBezTo>
                  <a:cubicBezTo>
                    <a:pt x="146185" y="123039"/>
                    <a:pt x="148971" y="123896"/>
                    <a:pt x="151745" y="124777"/>
                  </a:cubicBezTo>
                  <a:cubicBezTo>
                    <a:pt x="158925" y="127039"/>
                    <a:pt x="166402" y="128575"/>
                    <a:pt x="173986" y="129849"/>
                  </a:cubicBezTo>
                  <a:cubicBezTo>
                    <a:pt x="178201" y="130564"/>
                    <a:pt x="182416" y="131278"/>
                    <a:pt x="186369" y="132623"/>
                  </a:cubicBezTo>
                  <a:cubicBezTo>
                    <a:pt x="190917" y="134159"/>
                    <a:pt x="194167" y="136636"/>
                    <a:pt x="195894" y="140184"/>
                  </a:cubicBezTo>
                  <a:cubicBezTo>
                    <a:pt x="197501" y="143470"/>
                    <a:pt x="198001" y="146935"/>
                    <a:pt x="198203" y="150411"/>
                  </a:cubicBezTo>
                  <a:cubicBezTo>
                    <a:pt x="198370" y="153233"/>
                    <a:pt x="198001" y="156031"/>
                    <a:pt x="197144" y="158805"/>
                  </a:cubicBezTo>
                  <a:cubicBezTo>
                    <a:pt x="196953" y="159436"/>
                    <a:pt x="196727" y="160067"/>
                    <a:pt x="196549" y="160710"/>
                  </a:cubicBezTo>
                  <a:lnTo>
                    <a:pt x="223659" y="160710"/>
                  </a:lnTo>
                  <a:cubicBezTo>
                    <a:pt x="224159" y="159317"/>
                    <a:pt x="224588" y="157936"/>
                    <a:pt x="225100" y="156555"/>
                  </a:cubicBezTo>
                  <a:cubicBezTo>
                    <a:pt x="226278" y="153400"/>
                    <a:pt x="226993" y="150209"/>
                    <a:pt x="226481" y="146911"/>
                  </a:cubicBezTo>
                  <a:cubicBezTo>
                    <a:pt x="225814" y="142565"/>
                    <a:pt x="224159" y="138469"/>
                    <a:pt x="221135" y="134731"/>
                  </a:cubicBezTo>
                  <a:cubicBezTo>
                    <a:pt x="218004" y="130849"/>
                    <a:pt x="213955" y="127528"/>
                    <a:pt x="209348" y="124599"/>
                  </a:cubicBezTo>
                  <a:cubicBezTo>
                    <a:pt x="205478" y="122122"/>
                    <a:pt x="201371" y="119943"/>
                    <a:pt x="196763" y="118336"/>
                  </a:cubicBezTo>
                  <a:cubicBezTo>
                    <a:pt x="192619" y="116883"/>
                    <a:pt x="188333" y="115764"/>
                    <a:pt x="183987" y="114728"/>
                  </a:cubicBezTo>
                  <a:cubicBezTo>
                    <a:pt x="177177" y="113121"/>
                    <a:pt x="170510" y="111264"/>
                    <a:pt x="164211" y="108692"/>
                  </a:cubicBezTo>
                  <a:cubicBezTo>
                    <a:pt x="160687" y="107239"/>
                    <a:pt x="157460" y="105489"/>
                    <a:pt x="154567" y="103406"/>
                  </a:cubicBezTo>
                  <a:cubicBezTo>
                    <a:pt x="152519" y="101929"/>
                    <a:pt x="150852" y="100239"/>
                    <a:pt x="149495" y="98345"/>
                  </a:cubicBezTo>
                  <a:cubicBezTo>
                    <a:pt x="147638" y="95750"/>
                    <a:pt x="146638" y="93000"/>
                    <a:pt x="146542" y="90059"/>
                  </a:cubicBezTo>
                  <a:cubicBezTo>
                    <a:pt x="146471" y="87392"/>
                    <a:pt x="146888" y="84760"/>
                    <a:pt x="147471" y="82117"/>
                  </a:cubicBezTo>
                  <a:cubicBezTo>
                    <a:pt x="148114" y="79236"/>
                    <a:pt x="148673" y="76343"/>
                    <a:pt x="148507" y="73402"/>
                  </a:cubicBezTo>
                  <a:cubicBezTo>
                    <a:pt x="148483" y="72949"/>
                    <a:pt x="148412" y="72521"/>
                    <a:pt x="148364" y="72080"/>
                  </a:cubicBezTo>
                  <a:cubicBezTo>
                    <a:pt x="148126" y="69485"/>
                    <a:pt x="147542" y="66937"/>
                    <a:pt x="146411" y="64484"/>
                  </a:cubicBezTo>
                  <a:cubicBezTo>
                    <a:pt x="144875" y="61162"/>
                    <a:pt x="142423" y="58400"/>
                    <a:pt x="138172" y="56721"/>
                  </a:cubicBezTo>
                  <a:cubicBezTo>
                    <a:pt x="136243" y="55959"/>
                    <a:pt x="134303" y="55269"/>
                    <a:pt x="132362" y="54554"/>
                  </a:cubicBezTo>
                  <a:cubicBezTo>
                    <a:pt x="129088" y="53364"/>
                    <a:pt x="125683" y="52506"/>
                    <a:pt x="122099" y="52054"/>
                  </a:cubicBezTo>
                  <a:cubicBezTo>
                    <a:pt x="116562" y="51387"/>
                    <a:pt x="111026" y="50792"/>
                    <a:pt x="105490" y="50149"/>
                  </a:cubicBezTo>
                  <a:cubicBezTo>
                    <a:pt x="101870" y="49732"/>
                    <a:pt x="98310" y="49077"/>
                    <a:pt x="94774" y="48411"/>
                  </a:cubicBezTo>
                  <a:cubicBezTo>
                    <a:pt x="92155" y="47923"/>
                    <a:pt x="89499" y="47518"/>
                    <a:pt x="86951" y="46839"/>
                  </a:cubicBezTo>
                  <a:cubicBezTo>
                    <a:pt x="83892" y="46006"/>
                    <a:pt x="81344" y="44696"/>
                    <a:pt x="79605" y="42553"/>
                  </a:cubicBezTo>
                  <a:cubicBezTo>
                    <a:pt x="77772" y="40291"/>
                    <a:pt x="76510" y="37862"/>
                    <a:pt x="75343" y="35385"/>
                  </a:cubicBezTo>
                  <a:cubicBezTo>
                    <a:pt x="73545" y="31599"/>
                    <a:pt x="72652" y="27646"/>
                    <a:pt x="71735" y="23705"/>
                  </a:cubicBezTo>
                  <a:cubicBezTo>
                    <a:pt x="70819" y="19848"/>
                    <a:pt x="70045" y="15978"/>
                    <a:pt x="68699" y="12192"/>
                  </a:cubicBezTo>
                  <a:cubicBezTo>
                    <a:pt x="68080" y="10477"/>
                    <a:pt x="67330" y="8799"/>
                    <a:pt x="66235" y="7215"/>
                  </a:cubicBezTo>
                  <a:cubicBezTo>
                    <a:pt x="64556" y="4762"/>
                    <a:pt x="62687" y="2381"/>
                    <a:pt x="60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5"/>
            <p:cNvSpPr/>
            <p:nvPr/>
          </p:nvSpPr>
          <p:spPr>
            <a:xfrm>
              <a:off x="2696737" y="1145"/>
              <a:ext cx="6446144" cy="5140779"/>
            </a:xfrm>
            <a:custGeom>
              <a:avLst/>
              <a:gdLst/>
              <a:ahLst/>
              <a:cxnLst/>
              <a:rect l="l" t="t" r="r" b="b"/>
              <a:pathLst>
                <a:path w="201442" h="160687" extrusionOk="0">
                  <a:moveTo>
                    <a:pt x="0" y="0"/>
                  </a:moveTo>
                  <a:cubicBezTo>
                    <a:pt x="595" y="1405"/>
                    <a:pt x="1238" y="2786"/>
                    <a:pt x="1977" y="4143"/>
                  </a:cubicBezTo>
                  <a:cubicBezTo>
                    <a:pt x="3215" y="6417"/>
                    <a:pt x="4715" y="8608"/>
                    <a:pt x="6239" y="10787"/>
                  </a:cubicBezTo>
                  <a:cubicBezTo>
                    <a:pt x="7263" y="12263"/>
                    <a:pt x="8323" y="13728"/>
                    <a:pt x="9573" y="15109"/>
                  </a:cubicBezTo>
                  <a:cubicBezTo>
                    <a:pt x="11692" y="17443"/>
                    <a:pt x="14216" y="19514"/>
                    <a:pt x="16883" y="21491"/>
                  </a:cubicBezTo>
                  <a:cubicBezTo>
                    <a:pt x="21222" y="24717"/>
                    <a:pt x="26235" y="26191"/>
                    <a:pt x="31802" y="26191"/>
                  </a:cubicBezTo>
                  <a:cubicBezTo>
                    <a:pt x="33445" y="26191"/>
                    <a:pt x="35137" y="26062"/>
                    <a:pt x="36874" y="25813"/>
                  </a:cubicBezTo>
                  <a:cubicBezTo>
                    <a:pt x="40160" y="25336"/>
                    <a:pt x="43220" y="24336"/>
                    <a:pt x="46292" y="23348"/>
                  </a:cubicBezTo>
                  <a:cubicBezTo>
                    <a:pt x="50757" y="21919"/>
                    <a:pt x="55067" y="20241"/>
                    <a:pt x="59639" y="18979"/>
                  </a:cubicBezTo>
                  <a:cubicBezTo>
                    <a:pt x="65889" y="17252"/>
                    <a:pt x="72307" y="16181"/>
                    <a:pt x="78974" y="16014"/>
                  </a:cubicBezTo>
                  <a:cubicBezTo>
                    <a:pt x="79452" y="16004"/>
                    <a:pt x="79930" y="15998"/>
                    <a:pt x="80407" y="15998"/>
                  </a:cubicBezTo>
                  <a:cubicBezTo>
                    <a:pt x="82156" y="15998"/>
                    <a:pt x="83902" y="16069"/>
                    <a:pt x="85642" y="16228"/>
                  </a:cubicBezTo>
                  <a:cubicBezTo>
                    <a:pt x="90821" y="16669"/>
                    <a:pt x="95726" y="17788"/>
                    <a:pt x="100310" y="19669"/>
                  </a:cubicBezTo>
                  <a:cubicBezTo>
                    <a:pt x="103215" y="20860"/>
                    <a:pt x="105787" y="22396"/>
                    <a:pt x="108323" y="23991"/>
                  </a:cubicBezTo>
                  <a:cubicBezTo>
                    <a:pt x="112609" y="26682"/>
                    <a:pt x="115777" y="29992"/>
                    <a:pt x="117872" y="33885"/>
                  </a:cubicBezTo>
                  <a:cubicBezTo>
                    <a:pt x="119646" y="37159"/>
                    <a:pt x="120218" y="40588"/>
                    <a:pt x="120420" y="44065"/>
                  </a:cubicBezTo>
                  <a:cubicBezTo>
                    <a:pt x="120503" y="45660"/>
                    <a:pt x="120301" y="47256"/>
                    <a:pt x="120182" y="48851"/>
                  </a:cubicBezTo>
                  <a:cubicBezTo>
                    <a:pt x="120063" y="50518"/>
                    <a:pt x="119765" y="52161"/>
                    <a:pt x="119503" y="53816"/>
                  </a:cubicBezTo>
                  <a:cubicBezTo>
                    <a:pt x="119170" y="55876"/>
                    <a:pt x="118694" y="57912"/>
                    <a:pt x="118217" y="59948"/>
                  </a:cubicBezTo>
                  <a:cubicBezTo>
                    <a:pt x="117539" y="62901"/>
                    <a:pt x="116836" y="65841"/>
                    <a:pt x="116312" y="68818"/>
                  </a:cubicBezTo>
                  <a:cubicBezTo>
                    <a:pt x="116015" y="70556"/>
                    <a:pt x="115669" y="72283"/>
                    <a:pt x="115634" y="74045"/>
                  </a:cubicBezTo>
                  <a:cubicBezTo>
                    <a:pt x="115598" y="75021"/>
                    <a:pt x="115705" y="75997"/>
                    <a:pt x="115646" y="76962"/>
                  </a:cubicBezTo>
                  <a:cubicBezTo>
                    <a:pt x="115550" y="78617"/>
                    <a:pt x="115943" y="80200"/>
                    <a:pt x="116550" y="81784"/>
                  </a:cubicBezTo>
                  <a:cubicBezTo>
                    <a:pt x="118027" y="85618"/>
                    <a:pt x="121313" y="87963"/>
                    <a:pt x="126564" y="88630"/>
                  </a:cubicBezTo>
                  <a:cubicBezTo>
                    <a:pt x="127930" y="88811"/>
                    <a:pt x="129296" y="88880"/>
                    <a:pt x="130662" y="88880"/>
                  </a:cubicBezTo>
                  <a:cubicBezTo>
                    <a:pt x="132354" y="88880"/>
                    <a:pt x="134045" y="88774"/>
                    <a:pt x="135731" y="88642"/>
                  </a:cubicBezTo>
                  <a:cubicBezTo>
                    <a:pt x="139649" y="88344"/>
                    <a:pt x="143530" y="87904"/>
                    <a:pt x="147483" y="87785"/>
                  </a:cubicBezTo>
                  <a:cubicBezTo>
                    <a:pt x="148144" y="87761"/>
                    <a:pt x="148803" y="87749"/>
                    <a:pt x="149460" y="87749"/>
                  </a:cubicBezTo>
                  <a:cubicBezTo>
                    <a:pt x="151137" y="87749"/>
                    <a:pt x="152804" y="87828"/>
                    <a:pt x="154472" y="87999"/>
                  </a:cubicBezTo>
                  <a:cubicBezTo>
                    <a:pt x="158758" y="88439"/>
                    <a:pt x="162211" y="89999"/>
                    <a:pt x="165057" y="92440"/>
                  </a:cubicBezTo>
                  <a:cubicBezTo>
                    <a:pt x="168319" y="95250"/>
                    <a:pt x="170486" y="98500"/>
                    <a:pt x="172081" y="101989"/>
                  </a:cubicBezTo>
                  <a:cubicBezTo>
                    <a:pt x="174308" y="106894"/>
                    <a:pt x="175701" y="111930"/>
                    <a:pt x="176975" y="116991"/>
                  </a:cubicBezTo>
                  <a:cubicBezTo>
                    <a:pt x="177856" y="120527"/>
                    <a:pt x="178582" y="124075"/>
                    <a:pt x="179296" y="127635"/>
                  </a:cubicBezTo>
                  <a:cubicBezTo>
                    <a:pt x="179904" y="130647"/>
                    <a:pt x="180475" y="133659"/>
                    <a:pt x="181178" y="136672"/>
                  </a:cubicBezTo>
                  <a:cubicBezTo>
                    <a:pt x="181690" y="138898"/>
                    <a:pt x="182249" y="141136"/>
                    <a:pt x="182928" y="143339"/>
                  </a:cubicBezTo>
                  <a:cubicBezTo>
                    <a:pt x="184095" y="147090"/>
                    <a:pt x="185547" y="150769"/>
                    <a:pt x="187250" y="154400"/>
                  </a:cubicBezTo>
                  <a:cubicBezTo>
                    <a:pt x="188262" y="156543"/>
                    <a:pt x="189405" y="158639"/>
                    <a:pt x="190714" y="160686"/>
                  </a:cubicBezTo>
                  <a:lnTo>
                    <a:pt x="201442" y="160686"/>
                  </a:lnTo>
                  <a:lnTo>
                    <a:pt x="201442" y="153507"/>
                  </a:lnTo>
                  <a:cubicBezTo>
                    <a:pt x="196560" y="149304"/>
                    <a:pt x="193620" y="144399"/>
                    <a:pt x="192274" y="138898"/>
                  </a:cubicBezTo>
                  <a:cubicBezTo>
                    <a:pt x="191512" y="135790"/>
                    <a:pt x="190965" y="132683"/>
                    <a:pt x="190476" y="129540"/>
                  </a:cubicBezTo>
                  <a:cubicBezTo>
                    <a:pt x="190250" y="128051"/>
                    <a:pt x="190060" y="126551"/>
                    <a:pt x="189893" y="125051"/>
                  </a:cubicBezTo>
                  <a:cubicBezTo>
                    <a:pt x="189714" y="123277"/>
                    <a:pt x="189560" y="121515"/>
                    <a:pt x="189417" y="119753"/>
                  </a:cubicBezTo>
                  <a:cubicBezTo>
                    <a:pt x="189190" y="117205"/>
                    <a:pt x="188988" y="114657"/>
                    <a:pt x="188774" y="112109"/>
                  </a:cubicBezTo>
                  <a:cubicBezTo>
                    <a:pt x="188571" y="109478"/>
                    <a:pt x="188369" y="106846"/>
                    <a:pt x="187809" y="104239"/>
                  </a:cubicBezTo>
                  <a:cubicBezTo>
                    <a:pt x="187178" y="101358"/>
                    <a:pt x="186535" y="98464"/>
                    <a:pt x="185488" y="95655"/>
                  </a:cubicBezTo>
                  <a:cubicBezTo>
                    <a:pt x="184107" y="91857"/>
                    <a:pt x="182213" y="88225"/>
                    <a:pt x="179237" y="84951"/>
                  </a:cubicBezTo>
                  <a:cubicBezTo>
                    <a:pt x="176117" y="81534"/>
                    <a:pt x="172045" y="78998"/>
                    <a:pt x="166914" y="77498"/>
                  </a:cubicBezTo>
                  <a:cubicBezTo>
                    <a:pt x="164891" y="76911"/>
                    <a:pt x="162779" y="76592"/>
                    <a:pt x="160611" y="76592"/>
                  </a:cubicBezTo>
                  <a:cubicBezTo>
                    <a:pt x="160533" y="76592"/>
                    <a:pt x="160455" y="76592"/>
                    <a:pt x="160377" y="76593"/>
                  </a:cubicBezTo>
                  <a:cubicBezTo>
                    <a:pt x="157544" y="76605"/>
                    <a:pt x="154758" y="77105"/>
                    <a:pt x="151924" y="77248"/>
                  </a:cubicBezTo>
                  <a:cubicBezTo>
                    <a:pt x="151505" y="77268"/>
                    <a:pt x="151089" y="77279"/>
                    <a:pt x="150676" y="77279"/>
                  </a:cubicBezTo>
                  <a:cubicBezTo>
                    <a:pt x="148235" y="77279"/>
                    <a:pt x="145898" y="76905"/>
                    <a:pt x="143709" y="76009"/>
                  </a:cubicBezTo>
                  <a:cubicBezTo>
                    <a:pt x="140934" y="74866"/>
                    <a:pt x="138732" y="73199"/>
                    <a:pt x="136827" y="71306"/>
                  </a:cubicBezTo>
                  <a:cubicBezTo>
                    <a:pt x="135124" y="69604"/>
                    <a:pt x="133874" y="67711"/>
                    <a:pt x="133350" y="65603"/>
                  </a:cubicBezTo>
                  <a:cubicBezTo>
                    <a:pt x="132898" y="63758"/>
                    <a:pt x="132695" y="61900"/>
                    <a:pt x="132874" y="60007"/>
                  </a:cubicBezTo>
                  <a:cubicBezTo>
                    <a:pt x="133100" y="57495"/>
                    <a:pt x="133564" y="55007"/>
                    <a:pt x="134231" y="52530"/>
                  </a:cubicBezTo>
                  <a:cubicBezTo>
                    <a:pt x="135196" y="48982"/>
                    <a:pt x="136648" y="45494"/>
                    <a:pt x="137565" y="41922"/>
                  </a:cubicBezTo>
                  <a:cubicBezTo>
                    <a:pt x="138053" y="39993"/>
                    <a:pt x="138446" y="38040"/>
                    <a:pt x="138553" y="36076"/>
                  </a:cubicBezTo>
                  <a:cubicBezTo>
                    <a:pt x="138660" y="33421"/>
                    <a:pt x="138160" y="30837"/>
                    <a:pt x="137041" y="28337"/>
                  </a:cubicBezTo>
                  <a:cubicBezTo>
                    <a:pt x="135910" y="25789"/>
                    <a:pt x="134362" y="23420"/>
                    <a:pt x="131981" y="21395"/>
                  </a:cubicBezTo>
                  <a:cubicBezTo>
                    <a:pt x="130290" y="19955"/>
                    <a:pt x="128457" y="18598"/>
                    <a:pt x="126552" y="17324"/>
                  </a:cubicBezTo>
                  <a:cubicBezTo>
                    <a:pt x="124099" y="15680"/>
                    <a:pt x="121361" y="14418"/>
                    <a:pt x="118205" y="13680"/>
                  </a:cubicBezTo>
                  <a:cubicBezTo>
                    <a:pt x="116289" y="13216"/>
                    <a:pt x="114336" y="12811"/>
                    <a:pt x="112359" y="12525"/>
                  </a:cubicBezTo>
                  <a:cubicBezTo>
                    <a:pt x="107573" y="11871"/>
                    <a:pt x="102799" y="11335"/>
                    <a:pt x="97917" y="11323"/>
                  </a:cubicBezTo>
                  <a:cubicBezTo>
                    <a:pt x="97669" y="11322"/>
                    <a:pt x="97421" y="11321"/>
                    <a:pt x="97173" y="11321"/>
                  </a:cubicBezTo>
                  <a:cubicBezTo>
                    <a:pt x="94326" y="11321"/>
                    <a:pt x="91481" y="11387"/>
                    <a:pt x="88666" y="11573"/>
                  </a:cubicBezTo>
                  <a:cubicBezTo>
                    <a:pt x="85939" y="11775"/>
                    <a:pt x="83201" y="11906"/>
                    <a:pt x="80463" y="11954"/>
                  </a:cubicBezTo>
                  <a:cubicBezTo>
                    <a:pt x="79166" y="11970"/>
                    <a:pt x="77871" y="11983"/>
                    <a:pt x="76576" y="11983"/>
                  </a:cubicBezTo>
                  <a:cubicBezTo>
                    <a:pt x="74922" y="11983"/>
                    <a:pt x="73267" y="11961"/>
                    <a:pt x="71604" y="11894"/>
                  </a:cubicBezTo>
                  <a:cubicBezTo>
                    <a:pt x="68366" y="11751"/>
                    <a:pt x="65104" y="11740"/>
                    <a:pt x="61841" y="11668"/>
                  </a:cubicBezTo>
                  <a:cubicBezTo>
                    <a:pt x="59019" y="11609"/>
                    <a:pt x="56186" y="11561"/>
                    <a:pt x="53340" y="11442"/>
                  </a:cubicBezTo>
                  <a:cubicBezTo>
                    <a:pt x="50590" y="11323"/>
                    <a:pt x="47887" y="11061"/>
                    <a:pt x="45244" y="10442"/>
                  </a:cubicBezTo>
                  <a:cubicBezTo>
                    <a:pt x="40398" y="9311"/>
                    <a:pt x="36112" y="7441"/>
                    <a:pt x="32469" y="4762"/>
                  </a:cubicBezTo>
                  <a:cubicBezTo>
                    <a:pt x="30575" y="3369"/>
                    <a:pt x="29051" y="1703"/>
                    <a:pt x="27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5"/>
            <p:cNvSpPr/>
            <p:nvPr/>
          </p:nvSpPr>
          <p:spPr>
            <a:xfrm>
              <a:off x="1153" y="492134"/>
              <a:ext cx="6106688" cy="4650558"/>
            </a:xfrm>
            <a:custGeom>
              <a:avLst/>
              <a:gdLst/>
              <a:ahLst/>
              <a:cxnLst/>
              <a:rect l="l" t="t" r="r" b="b"/>
              <a:pathLst>
                <a:path w="190834" h="145364" extrusionOk="0">
                  <a:moveTo>
                    <a:pt x="36" y="0"/>
                  </a:moveTo>
                  <a:lnTo>
                    <a:pt x="36" y="18836"/>
                  </a:lnTo>
                  <a:lnTo>
                    <a:pt x="0" y="18836"/>
                  </a:lnTo>
                  <a:cubicBezTo>
                    <a:pt x="2179" y="19312"/>
                    <a:pt x="4251" y="19979"/>
                    <a:pt x="6192" y="20836"/>
                  </a:cubicBezTo>
                  <a:cubicBezTo>
                    <a:pt x="10037" y="22503"/>
                    <a:pt x="12943" y="24908"/>
                    <a:pt x="15502" y="27611"/>
                  </a:cubicBezTo>
                  <a:cubicBezTo>
                    <a:pt x="17681" y="29909"/>
                    <a:pt x="19705" y="32290"/>
                    <a:pt x="21658" y="34719"/>
                  </a:cubicBezTo>
                  <a:cubicBezTo>
                    <a:pt x="23694" y="37255"/>
                    <a:pt x="25456" y="39898"/>
                    <a:pt x="26706" y="42732"/>
                  </a:cubicBezTo>
                  <a:cubicBezTo>
                    <a:pt x="27885" y="45375"/>
                    <a:pt x="28802" y="48101"/>
                    <a:pt x="30111" y="50721"/>
                  </a:cubicBezTo>
                  <a:cubicBezTo>
                    <a:pt x="31635" y="53769"/>
                    <a:pt x="33671" y="56579"/>
                    <a:pt x="36826" y="58865"/>
                  </a:cubicBezTo>
                  <a:cubicBezTo>
                    <a:pt x="39351" y="60686"/>
                    <a:pt x="42101" y="62293"/>
                    <a:pt x="45351" y="63389"/>
                  </a:cubicBezTo>
                  <a:cubicBezTo>
                    <a:pt x="47733" y="64175"/>
                    <a:pt x="50233" y="64687"/>
                    <a:pt x="52805" y="64794"/>
                  </a:cubicBezTo>
                  <a:cubicBezTo>
                    <a:pt x="53826" y="64836"/>
                    <a:pt x="54848" y="64856"/>
                    <a:pt x="55870" y="64856"/>
                  </a:cubicBezTo>
                  <a:cubicBezTo>
                    <a:pt x="58293" y="64856"/>
                    <a:pt x="60716" y="64747"/>
                    <a:pt x="63127" y="64579"/>
                  </a:cubicBezTo>
                  <a:cubicBezTo>
                    <a:pt x="66044" y="64377"/>
                    <a:pt x="68938" y="64127"/>
                    <a:pt x="71855" y="63984"/>
                  </a:cubicBezTo>
                  <a:cubicBezTo>
                    <a:pt x="72608" y="63946"/>
                    <a:pt x="73359" y="63926"/>
                    <a:pt x="74107" y="63926"/>
                  </a:cubicBezTo>
                  <a:cubicBezTo>
                    <a:pt x="77556" y="63926"/>
                    <a:pt x="80939" y="64352"/>
                    <a:pt x="84178" y="65389"/>
                  </a:cubicBezTo>
                  <a:cubicBezTo>
                    <a:pt x="87773" y="66544"/>
                    <a:pt x="91321" y="67735"/>
                    <a:pt x="94869" y="68949"/>
                  </a:cubicBezTo>
                  <a:cubicBezTo>
                    <a:pt x="98620" y="70235"/>
                    <a:pt x="101668" y="72092"/>
                    <a:pt x="103680" y="74890"/>
                  </a:cubicBezTo>
                  <a:cubicBezTo>
                    <a:pt x="105633" y="77629"/>
                    <a:pt x="106859" y="80498"/>
                    <a:pt x="106776" y="83606"/>
                  </a:cubicBezTo>
                  <a:cubicBezTo>
                    <a:pt x="106704" y="86201"/>
                    <a:pt x="105871" y="88690"/>
                    <a:pt x="104644" y="91107"/>
                  </a:cubicBezTo>
                  <a:cubicBezTo>
                    <a:pt x="103251" y="93893"/>
                    <a:pt x="101787" y="96655"/>
                    <a:pt x="101001" y="99596"/>
                  </a:cubicBezTo>
                  <a:cubicBezTo>
                    <a:pt x="100453" y="101644"/>
                    <a:pt x="100346" y="103715"/>
                    <a:pt x="100668" y="105775"/>
                  </a:cubicBezTo>
                  <a:cubicBezTo>
                    <a:pt x="101120" y="108597"/>
                    <a:pt x="102358" y="111240"/>
                    <a:pt x="104121" y="113764"/>
                  </a:cubicBezTo>
                  <a:cubicBezTo>
                    <a:pt x="105823" y="116157"/>
                    <a:pt x="108050" y="118134"/>
                    <a:pt x="111086" y="119622"/>
                  </a:cubicBezTo>
                  <a:cubicBezTo>
                    <a:pt x="114646" y="121348"/>
                    <a:pt x="118468" y="122694"/>
                    <a:pt x="122337" y="123956"/>
                  </a:cubicBezTo>
                  <a:cubicBezTo>
                    <a:pt x="126885" y="125444"/>
                    <a:pt x="131624" y="126528"/>
                    <a:pt x="136363" y="127587"/>
                  </a:cubicBezTo>
                  <a:cubicBezTo>
                    <a:pt x="139827" y="128361"/>
                    <a:pt x="143114" y="129409"/>
                    <a:pt x="145959" y="131147"/>
                  </a:cubicBezTo>
                  <a:cubicBezTo>
                    <a:pt x="148031" y="132409"/>
                    <a:pt x="149888" y="133826"/>
                    <a:pt x="151627" y="135338"/>
                  </a:cubicBezTo>
                  <a:cubicBezTo>
                    <a:pt x="153317" y="136826"/>
                    <a:pt x="154829" y="138410"/>
                    <a:pt x="156068" y="140113"/>
                  </a:cubicBezTo>
                  <a:cubicBezTo>
                    <a:pt x="157246" y="141768"/>
                    <a:pt x="158199" y="143482"/>
                    <a:pt x="158568" y="145363"/>
                  </a:cubicBezTo>
                  <a:lnTo>
                    <a:pt x="189607" y="145363"/>
                  </a:lnTo>
                  <a:cubicBezTo>
                    <a:pt x="190298" y="143423"/>
                    <a:pt x="190834" y="141458"/>
                    <a:pt x="190739" y="139422"/>
                  </a:cubicBezTo>
                  <a:cubicBezTo>
                    <a:pt x="190667" y="137731"/>
                    <a:pt x="190131" y="136160"/>
                    <a:pt x="189238" y="134636"/>
                  </a:cubicBezTo>
                  <a:cubicBezTo>
                    <a:pt x="187941" y="132421"/>
                    <a:pt x="185750" y="130754"/>
                    <a:pt x="183345" y="129242"/>
                  </a:cubicBezTo>
                  <a:cubicBezTo>
                    <a:pt x="179273" y="126682"/>
                    <a:pt x="174510" y="125135"/>
                    <a:pt x="169522" y="123920"/>
                  </a:cubicBezTo>
                  <a:cubicBezTo>
                    <a:pt x="166081" y="123087"/>
                    <a:pt x="162604" y="122372"/>
                    <a:pt x="159127" y="121646"/>
                  </a:cubicBezTo>
                  <a:cubicBezTo>
                    <a:pt x="154591" y="120694"/>
                    <a:pt x="150079" y="119658"/>
                    <a:pt x="145614" y="118539"/>
                  </a:cubicBezTo>
                  <a:cubicBezTo>
                    <a:pt x="141542" y="117526"/>
                    <a:pt x="137482" y="116467"/>
                    <a:pt x="133755" y="114836"/>
                  </a:cubicBezTo>
                  <a:cubicBezTo>
                    <a:pt x="131255" y="113728"/>
                    <a:pt x="128790" y="112621"/>
                    <a:pt x="126683" y="111097"/>
                  </a:cubicBezTo>
                  <a:cubicBezTo>
                    <a:pt x="123754" y="108978"/>
                    <a:pt x="121551" y="106513"/>
                    <a:pt x="119992" y="103703"/>
                  </a:cubicBezTo>
                  <a:cubicBezTo>
                    <a:pt x="118325" y="100691"/>
                    <a:pt x="117563" y="97548"/>
                    <a:pt x="117360" y="94333"/>
                  </a:cubicBezTo>
                  <a:cubicBezTo>
                    <a:pt x="117217" y="92357"/>
                    <a:pt x="117337" y="90380"/>
                    <a:pt x="117575" y="88404"/>
                  </a:cubicBezTo>
                  <a:cubicBezTo>
                    <a:pt x="117860" y="85987"/>
                    <a:pt x="118253" y="83582"/>
                    <a:pt x="118515" y="81165"/>
                  </a:cubicBezTo>
                  <a:cubicBezTo>
                    <a:pt x="118670" y="79724"/>
                    <a:pt x="118801" y="78260"/>
                    <a:pt x="118849" y="76819"/>
                  </a:cubicBezTo>
                  <a:cubicBezTo>
                    <a:pt x="118908" y="75247"/>
                    <a:pt x="118682" y="73676"/>
                    <a:pt x="118206" y="72128"/>
                  </a:cubicBezTo>
                  <a:cubicBezTo>
                    <a:pt x="116670" y="67270"/>
                    <a:pt x="113026" y="63651"/>
                    <a:pt x="107014" y="61508"/>
                  </a:cubicBezTo>
                  <a:cubicBezTo>
                    <a:pt x="102835" y="60007"/>
                    <a:pt x="98382" y="59150"/>
                    <a:pt x="93822" y="58603"/>
                  </a:cubicBezTo>
                  <a:cubicBezTo>
                    <a:pt x="89952" y="58138"/>
                    <a:pt x="86023" y="58138"/>
                    <a:pt x="82130" y="58067"/>
                  </a:cubicBezTo>
                  <a:cubicBezTo>
                    <a:pt x="77832" y="57995"/>
                    <a:pt x="73510" y="58114"/>
                    <a:pt x="69211" y="57841"/>
                  </a:cubicBezTo>
                  <a:cubicBezTo>
                    <a:pt x="66795" y="57698"/>
                    <a:pt x="64401" y="57519"/>
                    <a:pt x="62020" y="57245"/>
                  </a:cubicBezTo>
                  <a:cubicBezTo>
                    <a:pt x="58341" y="56829"/>
                    <a:pt x="54805" y="56043"/>
                    <a:pt x="51293" y="55150"/>
                  </a:cubicBezTo>
                  <a:cubicBezTo>
                    <a:pt x="46780" y="54019"/>
                    <a:pt x="43077" y="51995"/>
                    <a:pt x="39982" y="49328"/>
                  </a:cubicBezTo>
                  <a:cubicBezTo>
                    <a:pt x="37338" y="47054"/>
                    <a:pt x="35160" y="44529"/>
                    <a:pt x="33088" y="41970"/>
                  </a:cubicBezTo>
                  <a:cubicBezTo>
                    <a:pt x="31171" y="39600"/>
                    <a:pt x="29516" y="37100"/>
                    <a:pt x="27921" y="34600"/>
                  </a:cubicBezTo>
                  <a:cubicBezTo>
                    <a:pt x="26563" y="32456"/>
                    <a:pt x="25349" y="30266"/>
                    <a:pt x="24563" y="27956"/>
                  </a:cubicBezTo>
                  <a:cubicBezTo>
                    <a:pt x="23372" y="24467"/>
                    <a:pt x="22694" y="20907"/>
                    <a:pt x="21979" y="17347"/>
                  </a:cubicBezTo>
                  <a:cubicBezTo>
                    <a:pt x="21408" y="14466"/>
                    <a:pt x="20479" y="11692"/>
                    <a:pt x="18312" y="9227"/>
                  </a:cubicBezTo>
                  <a:cubicBezTo>
                    <a:pt x="16800" y="7513"/>
                    <a:pt x="15252" y="5858"/>
                    <a:pt x="12895" y="4763"/>
                  </a:cubicBezTo>
                  <a:cubicBezTo>
                    <a:pt x="11550" y="4132"/>
                    <a:pt x="10168" y="3584"/>
                    <a:pt x="8787" y="3012"/>
                  </a:cubicBezTo>
                  <a:cubicBezTo>
                    <a:pt x="5954" y="1869"/>
                    <a:pt x="2894" y="1095"/>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5"/>
            <p:cNvSpPr/>
            <p:nvPr/>
          </p:nvSpPr>
          <p:spPr>
            <a:xfrm>
              <a:off x="1153" y="1111092"/>
              <a:ext cx="5054368" cy="4030831"/>
            </a:xfrm>
            <a:custGeom>
              <a:avLst/>
              <a:gdLst/>
              <a:ahLst/>
              <a:cxnLst/>
              <a:rect l="l" t="t" r="r" b="b"/>
              <a:pathLst>
                <a:path w="157949" h="125993" extrusionOk="0">
                  <a:moveTo>
                    <a:pt x="0" y="1"/>
                  </a:moveTo>
                  <a:lnTo>
                    <a:pt x="0" y="18360"/>
                  </a:lnTo>
                  <a:cubicBezTo>
                    <a:pt x="1191" y="18574"/>
                    <a:pt x="2370" y="18860"/>
                    <a:pt x="3513" y="19170"/>
                  </a:cubicBezTo>
                  <a:cubicBezTo>
                    <a:pt x="9537" y="20860"/>
                    <a:pt x="13847" y="24135"/>
                    <a:pt x="17610" y="27909"/>
                  </a:cubicBezTo>
                  <a:cubicBezTo>
                    <a:pt x="19848" y="30135"/>
                    <a:pt x="20824" y="32755"/>
                    <a:pt x="21575" y="35446"/>
                  </a:cubicBezTo>
                  <a:cubicBezTo>
                    <a:pt x="22027" y="37112"/>
                    <a:pt x="22360" y="38791"/>
                    <a:pt x="22789" y="40458"/>
                  </a:cubicBezTo>
                  <a:cubicBezTo>
                    <a:pt x="23253" y="42268"/>
                    <a:pt x="24003" y="43994"/>
                    <a:pt x="24885" y="45685"/>
                  </a:cubicBezTo>
                  <a:cubicBezTo>
                    <a:pt x="26516" y="48828"/>
                    <a:pt x="28968" y="51495"/>
                    <a:pt x="32505" y="53579"/>
                  </a:cubicBezTo>
                  <a:cubicBezTo>
                    <a:pt x="34195" y="54555"/>
                    <a:pt x="36064" y="55269"/>
                    <a:pt x="38196" y="55424"/>
                  </a:cubicBezTo>
                  <a:cubicBezTo>
                    <a:pt x="38804" y="55467"/>
                    <a:pt x="39410" y="55487"/>
                    <a:pt x="40014" y="55487"/>
                  </a:cubicBezTo>
                  <a:cubicBezTo>
                    <a:pt x="41953" y="55487"/>
                    <a:pt x="43874" y="55278"/>
                    <a:pt x="45780" y="54924"/>
                  </a:cubicBezTo>
                  <a:cubicBezTo>
                    <a:pt x="47625" y="54591"/>
                    <a:pt x="49483" y="54293"/>
                    <a:pt x="51376" y="54198"/>
                  </a:cubicBezTo>
                  <a:cubicBezTo>
                    <a:pt x="51972" y="54169"/>
                    <a:pt x="52567" y="54156"/>
                    <a:pt x="53159" y="54156"/>
                  </a:cubicBezTo>
                  <a:cubicBezTo>
                    <a:pt x="56767" y="54156"/>
                    <a:pt x="60307" y="54661"/>
                    <a:pt x="63794" y="55377"/>
                  </a:cubicBezTo>
                  <a:cubicBezTo>
                    <a:pt x="68866" y="56412"/>
                    <a:pt x="72831" y="58722"/>
                    <a:pt x="76129" y="61746"/>
                  </a:cubicBezTo>
                  <a:cubicBezTo>
                    <a:pt x="78046" y="63497"/>
                    <a:pt x="79522" y="65437"/>
                    <a:pt x="80225" y="67664"/>
                  </a:cubicBezTo>
                  <a:cubicBezTo>
                    <a:pt x="80808" y="69545"/>
                    <a:pt x="80927" y="71450"/>
                    <a:pt x="81058" y="73355"/>
                  </a:cubicBezTo>
                  <a:cubicBezTo>
                    <a:pt x="81118" y="74117"/>
                    <a:pt x="80903" y="74879"/>
                    <a:pt x="80927" y="75629"/>
                  </a:cubicBezTo>
                  <a:cubicBezTo>
                    <a:pt x="80951" y="77189"/>
                    <a:pt x="80522" y="78725"/>
                    <a:pt x="80237" y="80273"/>
                  </a:cubicBezTo>
                  <a:cubicBezTo>
                    <a:pt x="80010" y="81475"/>
                    <a:pt x="79772" y="82689"/>
                    <a:pt x="79534" y="83904"/>
                  </a:cubicBezTo>
                  <a:cubicBezTo>
                    <a:pt x="79129" y="85916"/>
                    <a:pt x="79272" y="87940"/>
                    <a:pt x="79225" y="89952"/>
                  </a:cubicBezTo>
                  <a:cubicBezTo>
                    <a:pt x="79189" y="91441"/>
                    <a:pt x="79391" y="92905"/>
                    <a:pt x="79725" y="94381"/>
                  </a:cubicBezTo>
                  <a:cubicBezTo>
                    <a:pt x="80463" y="97394"/>
                    <a:pt x="82011" y="100144"/>
                    <a:pt x="84130" y="102716"/>
                  </a:cubicBezTo>
                  <a:cubicBezTo>
                    <a:pt x="85714" y="104656"/>
                    <a:pt x="87785" y="106276"/>
                    <a:pt x="90000" y="107776"/>
                  </a:cubicBezTo>
                  <a:cubicBezTo>
                    <a:pt x="91952" y="109121"/>
                    <a:pt x="94060" y="110288"/>
                    <a:pt x="96358" y="111276"/>
                  </a:cubicBezTo>
                  <a:cubicBezTo>
                    <a:pt x="99739" y="112705"/>
                    <a:pt x="103442" y="113288"/>
                    <a:pt x="107204" y="113741"/>
                  </a:cubicBezTo>
                  <a:cubicBezTo>
                    <a:pt x="109597" y="114039"/>
                    <a:pt x="112026" y="114241"/>
                    <a:pt x="114443" y="114539"/>
                  </a:cubicBezTo>
                  <a:cubicBezTo>
                    <a:pt x="115991" y="114717"/>
                    <a:pt x="117551" y="114872"/>
                    <a:pt x="119099" y="115015"/>
                  </a:cubicBezTo>
                  <a:cubicBezTo>
                    <a:pt x="121361" y="115205"/>
                    <a:pt x="123599" y="115443"/>
                    <a:pt x="125838" y="115741"/>
                  </a:cubicBezTo>
                  <a:cubicBezTo>
                    <a:pt x="130612" y="116384"/>
                    <a:pt x="135077" y="117658"/>
                    <a:pt x="139363" y="119361"/>
                  </a:cubicBezTo>
                  <a:cubicBezTo>
                    <a:pt x="141340" y="120146"/>
                    <a:pt x="143209" y="121063"/>
                    <a:pt x="144852" y="122194"/>
                  </a:cubicBezTo>
                  <a:cubicBezTo>
                    <a:pt x="146435" y="123290"/>
                    <a:pt x="147686" y="124576"/>
                    <a:pt x="148721" y="125992"/>
                  </a:cubicBezTo>
                  <a:lnTo>
                    <a:pt x="157949" y="125992"/>
                  </a:lnTo>
                  <a:cubicBezTo>
                    <a:pt x="157413" y="123825"/>
                    <a:pt x="156270" y="121837"/>
                    <a:pt x="154734" y="119968"/>
                  </a:cubicBezTo>
                  <a:cubicBezTo>
                    <a:pt x="153365" y="118289"/>
                    <a:pt x="151746" y="116753"/>
                    <a:pt x="149995" y="115289"/>
                  </a:cubicBezTo>
                  <a:cubicBezTo>
                    <a:pt x="147686" y="113372"/>
                    <a:pt x="145173" y="111681"/>
                    <a:pt x="142149" y="110443"/>
                  </a:cubicBezTo>
                  <a:cubicBezTo>
                    <a:pt x="139554" y="109371"/>
                    <a:pt x="136720" y="108800"/>
                    <a:pt x="133898" y="108169"/>
                  </a:cubicBezTo>
                  <a:cubicBezTo>
                    <a:pt x="130850" y="107466"/>
                    <a:pt x="127790" y="106800"/>
                    <a:pt x="124837" y="105883"/>
                  </a:cubicBezTo>
                  <a:cubicBezTo>
                    <a:pt x="120432" y="104537"/>
                    <a:pt x="116074" y="103097"/>
                    <a:pt x="111979" y="101239"/>
                  </a:cubicBezTo>
                  <a:cubicBezTo>
                    <a:pt x="109216" y="99989"/>
                    <a:pt x="106776" y="98465"/>
                    <a:pt x="105002" y="96405"/>
                  </a:cubicBezTo>
                  <a:cubicBezTo>
                    <a:pt x="102561" y="93560"/>
                    <a:pt x="100882" y="90500"/>
                    <a:pt x="100203" y="87119"/>
                  </a:cubicBezTo>
                  <a:cubicBezTo>
                    <a:pt x="99787" y="85035"/>
                    <a:pt x="99763" y="82951"/>
                    <a:pt x="100239" y="80880"/>
                  </a:cubicBezTo>
                  <a:cubicBezTo>
                    <a:pt x="100799" y="78415"/>
                    <a:pt x="101858" y="76046"/>
                    <a:pt x="103025" y="73712"/>
                  </a:cubicBezTo>
                  <a:cubicBezTo>
                    <a:pt x="103882" y="71986"/>
                    <a:pt x="104764" y="70271"/>
                    <a:pt x="105371" y="68485"/>
                  </a:cubicBezTo>
                  <a:cubicBezTo>
                    <a:pt x="106073" y="66437"/>
                    <a:pt x="106323" y="64330"/>
                    <a:pt x="106026" y="62223"/>
                  </a:cubicBezTo>
                  <a:cubicBezTo>
                    <a:pt x="105799" y="60580"/>
                    <a:pt x="105180" y="59020"/>
                    <a:pt x="104287" y="57532"/>
                  </a:cubicBezTo>
                  <a:cubicBezTo>
                    <a:pt x="103263" y="55817"/>
                    <a:pt x="102085" y="54174"/>
                    <a:pt x="100251" y="52841"/>
                  </a:cubicBezTo>
                  <a:cubicBezTo>
                    <a:pt x="98882" y="51852"/>
                    <a:pt x="97334" y="51078"/>
                    <a:pt x="95643" y="50436"/>
                  </a:cubicBezTo>
                  <a:cubicBezTo>
                    <a:pt x="92024" y="49078"/>
                    <a:pt x="88273" y="47947"/>
                    <a:pt x="84594" y="46709"/>
                  </a:cubicBezTo>
                  <a:cubicBezTo>
                    <a:pt x="81380" y="45637"/>
                    <a:pt x="78022" y="45102"/>
                    <a:pt x="74510" y="45090"/>
                  </a:cubicBezTo>
                  <a:cubicBezTo>
                    <a:pt x="73474" y="45090"/>
                    <a:pt x="72450" y="45161"/>
                    <a:pt x="71426" y="45185"/>
                  </a:cubicBezTo>
                  <a:cubicBezTo>
                    <a:pt x="68700" y="45209"/>
                    <a:pt x="66021" y="45578"/>
                    <a:pt x="63318" y="45661"/>
                  </a:cubicBezTo>
                  <a:cubicBezTo>
                    <a:pt x="60646" y="45738"/>
                    <a:pt x="57996" y="46015"/>
                    <a:pt x="55327" y="46015"/>
                  </a:cubicBezTo>
                  <a:cubicBezTo>
                    <a:pt x="54678" y="46015"/>
                    <a:pt x="54028" y="45998"/>
                    <a:pt x="53376" y="45959"/>
                  </a:cubicBezTo>
                  <a:cubicBezTo>
                    <a:pt x="50900" y="45792"/>
                    <a:pt x="48507" y="45483"/>
                    <a:pt x="46185" y="44804"/>
                  </a:cubicBezTo>
                  <a:cubicBezTo>
                    <a:pt x="43232" y="43959"/>
                    <a:pt x="40660" y="42649"/>
                    <a:pt x="38255" y="41137"/>
                  </a:cubicBezTo>
                  <a:cubicBezTo>
                    <a:pt x="35588" y="39434"/>
                    <a:pt x="33350" y="37470"/>
                    <a:pt x="31683" y="35148"/>
                  </a:cubicBezTo>
                  <a:cubicBezTo>
                    <a:pt x="30159" y="33005"/>
                    <a:pt x="29052" y="30731"/>
                    <a:pt x="28099" y="28409"/>
                  </a:cubicBezTo>
                  <a:cubicBezTo>
                    <a:pt x="27325" y="26492"/>
                    <a:pt x="26623" y="24551"/>
                    <a:pt x="25706" y="22682"/>
                  </a:cubicBezTo>
                  <a:cubicBezTo>
                    <a:pt x="24361" y="19956"/>
                    <a:pt x="22575" y="17408"/>
                    <a:pt x="20551" y="14955"/>
                  </a:cubicBezTo>
                  <a:cubicBezTo>
                    <a:pt x="18205" y="12097"/>
                    <a:pt x="15836" y="9240"/>
                    <a:pt x="13026" y="6621"/>
                  </a:cubicBezTo>
                  <a:cubicBezTo>
                    <a:pt x="9573" y="3382"/>
                    <a:pt x="5227" y="117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5"/>
            <p:cNvSpPr/>
            <p:nvPr/>
          </p:nvSpPr>
          <p:spPr>
            <a:xfrm>
              <a:off x="3603521" y="1145"/>
              <a:ext cx="5539744" cy="4888614"/>
            </a:xfrm>
            <a:custGeom>
              <a:avLst/>
              <a:gdLst/>
              <a:ahLst/>
              <a:cxnLst/>
              <a:rect l="l" t="t" r="r" b="b"/>
              <a:pathLst>
                <a:path w="173117" h="152805" extrusionOk="0">
                  <a:moveTo>
                    <a:pt x="0" y="0"/>
                  </a:moveTo>
                  <a:cubicBezTo>
                    <a:pt x="1715" y="2024"/>
                    <a:pt x="3596" y="3965"/>
                    <a:pt x="6096" y="5513"/>
                  </a:cubicBezTo>
                  <a:cubicBezTo>
                    <a:pt x="10216" y="8084"/>
                    <a:pt x="14871" y="9823"/>
                    <a:pt x="20145" y="10597"/>
                  </a:cubicBezTo>
                  <a:cubicBezTo>
                    <a:pt x="24848" y="11299"/>
                    <a:pt x="29611" y="11180"/>
                    <a:pt x="34350" y="11323"/>
                  </a:cubicBezTo>
                  <a:cubicBezTo>
                    <a:pt x="37433" y="11418"/>
                    <a:pt x="40529" y="11478"/>
                    <a:pt x="43625" y="11537"/>
                  </a:cubicBezTo>
                  <a:cubicBezTo>
                    <a:pt x="45221" y="11565"/>
                    <a:pt x="46818" y="11582"/>
                    <a:pt x="48417" y="11582"/>
                  </a:cubicBezTo>
                  <a:cubicBezTo>
                    <a:pt x="50944" y="11582"/>
                    <a:pt x="53472" y="11539"/>
                    <a:pt x="55995" y="11430"/>
                  </a:cubicBezTo>
                  <a:cubicBezTo>
                    <a:pt x="56805" y="11406"/>
                    <a:pt x="57626" y="11370"/>
                    <a:pt x="58448" y="11311"/>
                  </a:cubicBezTo>
                  <a:cubicBezTo>
                    <a:pt x="60722" y="11132"/>
                    <a:pt x="63020" y="10989"/>
                    <a:pt x="65306" y="10942"/>
                  </a:cubicBezTo>
                  <a:cubicBezTo>
                    <a:pt x="66375" y="10924"/>
                    <a:pt x="67446" y="10912"/>
                    <a:pt x="68517" y="10912"/>
                  </a:cubicBezTo>
                  <a:cubicBezTo>
                    <a:pt x="71098" y="10912"/>
                    <a:pt x="73682" y="10984"/>
                    <a:pt x="76248" y="11228"/>
                  </a:cubicBezTo>
                  <a:cubicBezTo>
                    <a:pt x="80855" y="11656"/>
                    <a:pt x="85439" y="12121"/>
                    <a:pt x="89892" y="13216"/>
                  </a:cubicBezTo>
                  <a:cubicBezTo>
                    <a:pt x="92154" y="13787"/>
                    <a:pt x="94286" y="14526"/>
                    <a:pt x="96238" y="15585"/>
                  </a:cubicBezTo>
                  <a:cubicBezTo>
                    <a:pt x="98750" y="16943"/>
                    <a:pt x="100894" y="18609"/>
                    <a:pt x="103072" y="20241"/>
                  </a:cubicBezTo>
                  <a:cubicBezTo>
                    <a:pt x="104406" y="21265"/>
                    <a:pt x="105597" y="22384"/>
                    <a:pt x="106561" y="23634"/>
                  </a:cubicBezTo>
                  <a:cubicBezTo>
                    <a:pt x="109692" y="27694"/>
                    <a:pt x="111121" y="32040"/>
                    <a:pt x="110716" y="36766"/>
                  </a:cubicBezTo>
                  <a:cubicBezTo>
                    <a:pt x="110514" y="39148"/>
                    <a:pt x="110050" y="41481"/>
                    <a:pt x="109359" y="43803"/>
                  </a:cubicBezTo>
                  <a:cubicBezTo>
                    <a:pt x="108668" y="46184"/>
                    <a:pt x="107752" y="48530"/>
                    <a:pt x="107025" y="50935"/>
                  </a:cubicBezTo>
                  <a:cubicBezTo>
                    <a:pt x="106132" y="53876"/>
                    <a:pt x="105454" y="56828"/>
                    <a:pt x="105156" y="59841"/>
                  </a:cubicBezTo>
                  <a:cubicBezTo>
                    <a:pt x="104882" y="62555"/>
                    <a:pt x="105227" y="65198"/>
                    <a:pt x="106537" y="67735"/>
                  </a:cubicBezTo>
                  <a:cubicBezTo>
                    <a:pt x="107930" y="70437"/>
                    <a:pt x="110347" y="72580"/>
                    <a:pt x="113288" y="74414"/>
                  </a:cubicBezTo>
                  <a:cubicBezTo>
                    <a:pt x="115994" y="76104"/>
                    <a:pt x="119099" y="76891"/>
                    <a:pt x="122580" y="76891"/>
                  </a:cubicBezTo>
                  <a:cubicBezTo>
                    <a:pt x="122606" y="76891"/>
                    <a:pt x="122632" y="76890"/>
                    <a:pt x="122658" y="76890"/>
                  </a:cubicBezTo>
                  <a:cubicBezTo>
                    <a:pt x="125016" y="76867"/>
                    <a:pt x="127337" y="76450"/>
                    <a:pt x="129707" y="76319"/>
                  </a:cubicBezTo>
                  <a:cubicBezTo>
                    <a:pt x="130658" y="76270"/>
                    <a:pt x="131610" y="76228"/>
                    <a:pt x="132558" y="76228"/>
                  </a:cubicBezTo>
                  <a:cubicBezTo>
                    <a:pt x="133900" y="76228"/>
                    <a:pt x="135234" y="76311"/>
                    <a:pt x="136553" y="76569"/>
                  </a:cubicBezTo>
                  <a:cubicBezTo>
                    <a:pt x="141923" y="77640"/>
                    <a:pt x="146292" y="79891"/>
                    <a:pt x="149816" y="83105"/>
                  </a:cubicBezTo>
                  <a:cubicBezTo>
                    <a:pt x="153114" y="86118"/>
                    <a:pt x="155246" y="89582"/>
                    <a:pt x="156865" y="93261"/>
                  </a:cubicBezTo>
                  <a:cubicBezTo>
                    <a:pt x="158091" y="96024"/>
                    <a:pt x="158853" y="98869"/>
                    <a:pt x="159568" y="101727"/>
                  </a:cubicBezTo>
                  <a:cubicBezTo>
                    <a:pt x="160437" y="105263"/>
                    <a:pt x="160913" y="108835"/>
                    <a:pt x="161056" y="112442"/>
                  </a:cubicBezTo>
                  <a:cubicBezTo>
                    <a:pt x="161080" y="113121"/>
                    <a:pt x="161139" y="113824"/>
                    <a:pt x="161211" y="114514"/>
                  </a:cubicBezTo>
                  <a:cubicBezTo>
                    <a:pt x="161425" y="116514"/>
                    <a:pt x="161568" y="118538"/>
                    <a:pt x="161723" y="120551"/>
                  </a:cubicBezTo>
                  <a:cubicBezTo>
                    <a:pt x="161854" y="122253"/>
                    <a:pt x="162020" y="123944"/>
                    <a:pt x="162211" y="125646"/>
                  </a:cubicBezTo>
                  <a:cubicBezTo>
                    <a:pt x="162556" y="128480"/>
                    <a:pt x="162961" y="131314"/>
                    <a:pt x="163520" y="134136"/>
                  </a:cubicBezTo>
                  <a:cubicBezTo>
                    <a:pt x="164044" y="136755"/>
                    <a:pt x="164568" y="139362"/>
                    <a:pt x="165521" y="141910"/>
                  </a:cubicBezTo>
                  <a:cubicBezTo>
                    <a:pt x="166235" y="143839"/>
                    <a:pt x="167128" y="145732"/>
                    <a:pt x="168354" y="147506"/>
                  </a:cubicBezTo>
                  <a:cubicBezTo>
                    <a:pt x="169688" y="149411"/>
                    <a:pt x="171331" y="151138"/>
                    <a:pt x="173117" y="152804"/>
                  </a:cubicBezTo>
                  <a:lnTo>
                    <a:pt x="173117" y="70497"/>
                  </a:lnTo>
                  <a:lnTo>
                    <a:pt x="172045" y="70187"/>
                  </a:lnTo>
                  <a:cubicBezTo>
                    <a:pt x="167549" y="68805"/>
                    <a:pt x="162943" y="68169"/>
                    <a:pt x="158236" y="68169"/>
                  </a:cubicBezTo>
                  <a:cubicBezTo>
                    <a:pt x="156374" y="68169"/>
                    <a:pt x="154496" y="68268"/>
                    <a:pt x="152602" y="68461"/>
                  </a:cubicBezTo>
                  <a:cubicBezTo>
                    <a:pt x="150066" y="68711"/>
                    <a:pt x="147554" y="69092"/>
                    <a:pt x="145018" y="69294"/>
                  </a:cubicBezTo>
                  <a:cubicBezTo>
                    <a:pt x="143663" y="69408"/>
                    <a:pt x="142311" y="69484"/>
                    <a:pt x="140967" y="69484"/>
                  </a:cubicBezTo>
                  <a:cubicBezTo>
                    <a:pt x="138934" y="69484"/>
                    <a:pt x="136919" y="69310"/>
                    <a:pt x="134934" y="68830"/>
                  </a:cubicBezTo>
                  <a:cubicBezTo>
                    <a:pt x="129528" y="67544"/>
                    <a:pt x="125587" y="65008"/>
                    <a:pt x="123587" y="60912"/>
                  </a:cubicBezTo>
                  <a:cubicBezTo>
                    <a:pt x="122384" y="58448"/>
                    <a:pt x="121610" y="55888"/>
                    <a:pt x="120944" y="53316"/>
                  </a:cubicBezTo>
                  <a:cubicBezTo>
                    <a:pt x="119920" y="49363"/>
                    <a:pt x="119694" y="45363"/>
                    <a:pt x="119539" y="41362"/>
                  </a:cubicBezTo>
                  <a:cubicBezTo>
                    <a:pt x="119408" y="37921"/>
                    <a:pt x="119634" y="34480"/>
                    <a:pt x="119408" y="31051"/>
                  </a:cubicBezTo>
                  <a:cubicBezTo>
                    <a:pt x="119277" y="29004"/>
                    <a:pt x="119122" y="26980"/>
                    <a:pt x="118693" y="24955"/>
                  </a:cubicBezTo>
                  <a:cubicBezTo>
                    <a:pt x="117515" y="19526"/>
                    <a:pt x="113800" y="15335"/>
                    <a:pt x="107859" y="12240"/>
                  </a:cubicBezTo>
                  <a:cubicBezTo>
                    <a:pt x="103811" y="10120"/>
                    <a:pt x="99405" y="8501"/>
                    <a:pt x="94762" y="7263"/>
                  </a:cubicBezTo>
                  <a:cubicBezTo>
                    <a:pt x="91059" y="6286"/>
                    <a:pt x="87273" y="5536"/>
                    <a:pt x="83380" y="5167"/>
                  </a:cubicBezTo>
                  <a:cubicBezTo>
                    <a:pt x="79117" y="4751"/>
                    <a:pt x="74831" y="4691"/>
                    <a:pt x="70568" y="4572"/>
                  </a:cubicBezTo>
                  <a:cubicBezTo>
                    <a:pt x="68977" y="4524"/>
                    <a:pt x="67386" y="4521"/>
                    <a:pt x="65793" y="4521"/>
                  </a:cubicBezTo>
                  <a:cubicBezTo>
                    <a:pt x="65617" y="4521"/>
                    <a:pt x="65440" y="4521"/>
                    <a:pt x="65263" y="4521"/>
                  </a:cubicBezTo>
                  <a:cubicBezTo>
                    <a:pt x="63493" y="4521"/>
                    <a:pt x="61722" y="4518"/>
                    <a:pt x="59948" y="4453"/>
                  </a:cubicBezTo>
                  <a:cubicBezTo>
                    <a:pt x="59793" y="4447"/>
                    <a:pt x="59637" y="4445"/>
                    <a:pt x="59482" y="4445"/>
                  </a:cubicBezTo>
                  <a:cubicBezTo>
                    <a:pt x="58410" y="4445"/>
                    <a:pt x="57338" y="4562"/>
                    <a:pt x="56267" y="4562"/>
                  </a:cubicBezTo>
                  <a:cubicBezTo>
                    <a:pt x="56184" y="4562"/>
                    <a:pt x="56101" y="4562"/>
                    <a:pt x="56019" y="4560"/>
                  </a:cubicBezTo>
                  <a:cubicBezTo>
                    <a:pt x="55844" y="4555"/>
                    <a:pt x="55669" y="4553"/>
                    <a:pt x="55494" y="4553"/>
                  </a:cubicBezTo>
                  <a:cubicBezTo>
                    <a:pt x="53966" y="4553"/>
                    <a:pt x="52438" y="4725"/>
                    <a:pt x="50899" y="4810"/>
                  </a:cubicBezTo>
                  <a:cubicBezTo>
                    <a:pt x="48518" y="4941"/>
                    <a:pt x="46137" y="5096"/>
                    <a:pt x="43756" y="5191"/>
                  </a:cubicBezTo>
                  <a:cubicBezTo>
                    <a:pt x="42493" y="5239"/>
                    <a:pt x="41231" y="5227"/>
                    <a:pt x="39981" y="5334"/>
                  </a:cubicBezTo>
                  <a:cubicBezTo>
                    <a:pt x="39182" y="5391"/>
                    <a:pt x="38384" y="5415"/>
                    <a:pt x="37588" y="5415"/>
                  </a:cubicBezTo>
                  <a:cubicBezTo>
                    <a:pt x="35713" y="5415"/>
                    <a:pt x="33843" y="5282"/>
                    <a:pt x="31980" y="5132"/>
                  </a:cubicBezTo>
                  <a:cubicBezTo>
                    <a:pt x="26956" y="4739"/>
                    <a:pt x="22169" y="3727"/>
                    <a:pt x="17538" y="2238"/>
                  </a:cubicBezTo>
                  <a:cubicBezTo>
                    <a:pt x="15454" y="1560"/>
                    <a:pt x="13418" y="845"/>
                    <a:pt x="11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5"/>
            <p:cNvSpPr/>
            <p:nvPr/>
          </p:nvSpPr>
          <p:spPr>
            <a:xfrm>
              <a:off x="4011937" y="1145"/>
              <a:ext cx="5131328" cy="2239379"/>
            </a:xfrm>
            <a:custGeom>
              <a:avLst/>
              <a:gdLst/>
              <a:ahLst/>
              <a:cxnLst/>
              <a:rect l="l" t="t" r="r" b="b"/>
              <a:pathLst>
                <a:path w="160354" h="69997" extrusionOk="0">
                  <a:moveTo>
                    <a:pt x="1" y="0"/>
                  </a:moveTo>
                  <a:cubicBezTo>
                    <a:pt x="3239" y="1345"/>
                    <a:pt x="6632" y="2429"/>
                    <a:pt x="10180" y="3250"/>
                  </a:cubicBezTo>
                  <a:cubicBezTo>
                    <a:pt x="14979" y="4346"/>
                    <a:pt x="19884" y="4977"/>
                    <a:pt x="24908" y="4977"/>
                  </a:cubicBezTo>
                  <a:cubicBezTo>
                    <a:pt x="27409" y="4977"/>
                    <a:pt x="29909" y="4822"/>
                    <a:pt x="32409" y="4727"/>
                  </a:cubicBezTo>
                  <a:cubicBezTo>
                    <a:pt x="33886" y="4679"/>
                    <a:pt x="35362" y="4572"/>
                    <a:pt x="36815" y="4477"/>
                  </a:cubicBezTo>
                  <a:cubicBezTo>
                    <a:pt x="39244" y="4334"/>
                    <a:pt x="41661" y="4120"/>
                    <a:pt x="44089" y="4120"/>
                  </a:cubicBezTo>
                  <a:cubicBezTo>
                    <a:pt x="45350" y="4120"/>
                    <a:pt x="46611" y="4118"/>
                    <a:pt x="47871" y="4118"/>
                  </a:cubicBezTo>
                  <a:cubicBezTo>
                    <a:pt x="53754" y="4118"/>
                    <a:pt x="59635" y="4143"/>
                    <a:pt x="65509" y="4417"/>
                  </a:cubicBezTo>
                  <a:cubicBezTo>
                    <a:pt x="68485" y="4572"/>
                    <a:pt x="71450" y="4739"/>
                    <a:pt x="74367" y="5191"/>
                  </a:cubicBezTo>
                  <a:cubicBezTo>
                    <a:pt x="80761" y="6203"/>
                    <a:pt x="86809" y="7965"/>
                    <a:pt x="92464" y="10442"/>
                  </a:cubicBezTo>
                  <a:cubicBezTo>
                    <a:pt x="95667" y="11859"/>
                    <a:pt x="98620" y="13490"/>
                    <a:pt x="100977" y="15692"/>
                  </a:cubicBezTo>
                  <a:cubicBezTo>
                    <a:pt x="103740" y="18264"/>
                    <a:pt x="105645" y="21134"/>
                    <a:pt x="106383" y="24455"/>
                  </a:cubicBezTo>
                  <a:cubicBezTo>
                    <a:pt x="107050" y="27480"/>
                    <a:pt x="107157" y="30516"/>
                    <a:pt x="107288" y="33564"/>
                  </a:cubicBezTo>
                  <a:cubicBezTo>
                    <a:pt x="107431" y="37005"/>
                    <a:pt x="107216" y="40434"/>
                    <a:pt x="107419" y="43874"/>
                  </a:cubicBezTo>
                  <a:cubicBezTo>
                    <a:pt x="107538" y="45851"/>
                    <a:pt x="107693" y="47839"/>
                    <a:pt x="108014" y="49804"/>
                  </a:cubicBezTo>
                  <a:cubicBezTo>
                    <a:pt x="108645" y="53578"/>
                    <a:pt x="109729" y="57269"/>
                    <a:pt x="111395" y="60853"/>
                  </a:cubicBezTo>
                  <a:cubicBezTo>
                    <a:pt x="112312" y="62853"/>
                    <a:pt x="113884" y="64508"/>
                    <a:pt x="116027" y="65841"/>
                  </a:cubicBezTo>
                  <a:cubicBezTo>
                    <a:pt x="119680" y="68116"/>
                    <a:pt x="123845" y="69071"/>
                    <a:pt x="128329" y="69071"/>
                  </a:cubicBezTo>
                  <a:cubicBezTo>
                    <a:pt x="129267" y="69071"/>
                    <a:pt x="130219" y="69029"/>
                    <a:pt x="131184" y="68949"/>
                  </a:cubicBezTo>
                  <a:cubicBezTo>
                    <a:pt x="135160" y="68627"/>
                    <a:pt x="139089" y="67985"/>
                    <a:pt x="143114" y="67806"/>
                  </a:cubicBezTo>
                  <a:cubicBezTo>
                    <a:pt x="144014" y="67768"/>
                    <a:pt x="144914" y="67747"/>
                    <a:pt x="145812" y="67747"/>
                  </a:cubicBezTo>
                  <a:cubicBezTo>
                    <a:pt x="147978" y="67747"/>
                    <a:pt x="150136" y="67869"/>
                    <a:pt x="152281" y="68163"/>
                  </a:cubicBezTo>
                  <a:cubicBezTo>
                    <a:pt x="155056" y="68532"/>
                    <a:pt x="157711" y="69247"/>
                    <a:pt x="160354" y="69997"/>
                  </a:cubicBezTo>
                  <a:lnTo>
                    <a:pt x="160354" y="64567"/>
                  </a:lnTo>
                  <a:cubicBezTo>
                    <a:pt x="159866" y="64401"/>
                    <a:pt x="159342" y="64270"/>
                    <a:pt x="158830" y="64163"/>
                  </a:cubicBezTo>
                  <a:cubicBezTo>
                    <a:pt x="154722" y="63282"/>
                    <a:pt x="150507" y="62996"/>
                    <a:pt x="146245" y="62877"/>
                  </a:cubicBezTo>
                  <a:cubicBezTo>
                    <a:pt x="143769" y="62805"/>
                    <a:pt x="141292" y="62865"/>
                    <a:pt x="138804" y="62793"/>
                  </a:cubicBezTo>
                  <a:cubicBezTo>
                    <a:pt x="135410" y="62686"/>
                    <a:pt x="132172" y="62174"/>
                    <a:pt x="129088" y="61091"/>
                  </a:cubicBezTo>
                  <a:cubicBezTo>
                    <a:pt x="127469" y="60531"/>
                    <a:pt x="126112" y="59686"/>
                    <a:pt x="125111" y="58555"/>
                  </a:cubicBezTo>
                  <a:cubicBezTo>
                    <a:pt x="123552" y="56769"/>
                    <a:pt x="122611" y="54781"/>
                    <a:pt x="121956" y="52733"/>
                  </a:cubicBezTo>
                  <a:cubicBezTo>
                    <a:pt x="121563" y="51483"/>
                    <a:pt x="121444" y="50220"/>
                    <a:pt x="121301" y="48946"/>
                  </a:cubicBezTo>
                  <a:cubicBezTo>
                    <a:pt x="121194" y="47863"/>
                    <a:pt x="121182" y="46791"/>
                    <a:pt x="121278" y="45708"/>
                  </a:cubicBezTo>
                  <a:cubicBezTo>
                    <a:pt x="121420" y="43839"/>
                    <a:pt x="121587" y="42005"/>
                    <a:pt x="121790" y="40136"/>
                  </a:cubicBezTo>
                  <a:cubicBezTo>
                    <a:pt x="121956" y="38695"/>
                    <a:pt x="122087" y="37255"/>
                    <a:pt x="122266" y="35790"/>
                  </a:cubicBezTo>
                  <a:cubicBezTo>
                    <a:pt x="122480" y="34064"/>
                    <a:pt x="122659" y="32337"/>
                    <a:pt x="122766" y="30599"/>
                  </a:cubicBezTo>
                  <a:cubicBezTo>
                    <a:pt x="122968" y="27420"/>
                    <a:pt x="122373" y="24301"/>
                    <a:pt x="121266" y="21253"/>
                  </a:cubicBezTo>
                  <a:cubicBezTo>
                    <a:pt x="120468" y="19121"/>
                    <a:pt x="119515" y="17062"/>
                    <a:pt x="118134" y="15109"/>
                  </a:cubicBezTo>
                  <a:cubicBezTo>
                    <a:pt x="116765" y="13204"/>
                    <a:pt x="114860" y="11620"/>
                    <a:pt x="112741" y="10180"/>
                  </a:cubicBezTo>
                  <a:cubicBezTo>
                    <a:pt x="110336" y="8513"/>
                    <a:pt x="107716" y="7120"/>
                    <a:pt x="104835" y="5953"/>
                  </a:cubicBezTo>
                  <a:cubicBezTo>
                    <a:pt x="100013" y="4024"/>
                    <a:pt x="94870" y="2750"/>
                    <a:pt x="89571" y="1857"/>
                  </a:cubicBezTo>
                  <a:cubicBezTo>
                    <a:pt x="85976" y="1250"/>
                    <a:pt x="82392" y="643"/>
                    <a:pt x="787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5"/>
            <p:cNvSpPr/>
            <p:nvPr/>
          </p:nvSpPr>
          <p:spPr>
            <a:xfrm>
              <a:off x="1153" y="3352359"/>
              <a:ext cx="2399200" cy="1789564"/>
            </a:xfrm>
            <a:custGeom>
              <a:avLst/>
              <a:gdLst/>
              <a:ahLst/>
              <a:cxnLst/>
              <a:rect l="l" t="t" r="r" b="b"/>
              <a:pathLst>
                <a:path w="74975" h="55937" extrusionOk="0">
                  <a:moveTo>
                    <a:pt x="0" y="1"/>
                  </a:moveTo>
                  <a:lnTo>
                    <a:pt x="0" y="17265"/>
                  </a:lnTo>
                  <a:cubicBezTo>
                    <a:pt x="631" y="17360"/>
                    <a:pt x="1251" y="17467"/>
                    <a:pt x="1882" y="17539"/>
                  </a:cubicBezTo>
                  <a:cubicBezTo>
                    <a:pt x="5227" y="17896"/>
                    <a:pt x="8609" y="17872"/>
                    <a:pt x="11954" y="18063"/>
                  </a:cubicBezTo>
                  <a:cubicBezTo>
                    <a:pt x="14252" y="18194"/>
                    <a:pt x="16526" y="18396"/>
                    <a:pt x="18753" y="18825"/>
                  </a:cubicBezTo>
                  <a:cubicBezTo>
                    <a:pt x="22110" y="19456"/>
                    <a:pt x="25170" y="20575"/>
                    <a:pt x="28123" y="21932"/>
                  </a:cubicBezTo>
                  <a:cubicBezTo>
                    <a:pt x="31933" y="23682"/>
                    <a:pt x="35243" y="25814"/>
                    <a:pt x="37684" y="28683"/>
                  </a:cubicBezTo>
                  <a:cubicBezTo>
                    <a:pt x="39767" y="31160"/>
                    <a:pt x="40696" y="33827"/>
                    <a:pt x="40386" y="36720"/>
                  </a:cubicBezTo>
                  <a:cubicBezTo>
                    <a:pt x="40208" y="38434"/>
                    <a:pt x="39744" y="40113"/>
                    <a:pt x="39446" y="41828"/>
                  </a:cubicBezTo>
                  <a:cubicBezTo>
                    <a:pt x="39053" y="44078"/>
                    <a:pt x="39196" y="46304"/>
                    <a:pt x="40208" y="48435"/>
                  </a:cubicBezTo>
                  <a:cubicBezTo>
                    <a:pt x="41720" y="51638"/>
                    <a:pt x="44458" y="54067"/>
                    <a:pt x="48018" y="55936"/>
                  </a:cubicBezTo>
                  <a:lnTo>
                    <a:pt x="74974" y="55936"/>
                  </a:lnTo>
                  <a:cubicBezTo>
                    <a:pt x="72212" y="54627"/>
                    <a:pt x="69616" y="53174"/>
                    <a:pt x="67330" y="51388"/>
                  </a:cubicBezTo>
                  <a:cubicBezTo>
                    <a:pt x="65449" y="49912"/>
                    <a:pt x="63854" y="48293"/>
                    <a:pt x="62377" y="46566"/>
                  </a:cubicBezTo>
                  <a:cubicBezTo>
                    <a:pt x="59258" y="42935"/>
                    <a:pt x="56972" y="39030"/>
                    <a:pt x="56007" y="34731"/>
                  </a:cubicBezTo>
                  <a:cubicBezTo>
                    <a:pt x="55174" y="31052"/>
                    <a:pt x="54222" y="27409"/>
                    <a:pt x="52948" y="23825"/>
                  </a:cubicBezTo>
                  <a:cubicBezTo>
                    <a:pt x="51888" y="20861"/>
                    <a:pt x="50840" y="17896"/>
                    <a:pt x="48995" y="15146"/>
                  </a:cubicBezTo>
                  <a:cubicBezTo>
                    <a:pt x="47840" y="13407"/>
                    <a:pt x="46471" y="11788"/>
                    <a:pt x="44637" y="10419"/>
                  </a:cubicBezTo>
                  <a:cubicBezTo>
                    <a:pt x="42053" y="8490"/>
                    <a:pt x="38922" y="7240"/>
                    <a:pt x="35481" y="6395"/>
                  </a:cubicBezTo>
                  <a:cubicBezTo>
                    <a:pt x="32254" y="5609"/>
                    <a:pt x="28885" y="5549"/>
                    <a:pt x="25563" y="5442"/>
                  </a:cubicBezTo>
                  <a:cubicBezTo>
                    <a:pt x="23027" y="5371"/>
                    <a:pt x="20515" y="5264"/>
                    <a:pt x="18015" y="5002"/>
                  </a:cubicBezTo>
                  <a:cubicBezTo>
                    <a:pt x="14383" y="4609"/>
                    <a:pt x="10811" y="4025"/>
                    <a:pt x="7394" y="2989"/>
                  </a:cubicBezTo>
                  <a:cubicBezTo>
                    <a:pt x="4799" y="2180"/>
                    <a:pt x="2358" y="11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5"/>
            <p:cNvSpPr/>
            <p:nvPr/>
          </p:nvSpPr>
          <p:spPr>
            <a:xfrm>
              <a:off x="1153" y="2982142"/>
              <a:ext cx="3253376" cy="2159782"/>
            </a:xfrm>
            <a:custGeom>
              <a:avLst/>
              <a:gdLst/>
              <a:ahLst/>
              <a:cxnLst/>
              <a:rect l="l" t="t" r="r" b="b"/>
              <a:pathLst>
                <a:path w="101668" h="67509" extrusionOk="0">
                  <a:moveTo>
                    <a:pt x="0" y="0"/>
                  </a:moveTo>
                  <a:lnTo>
                    <a:pt x="0" y="11001"/>
                  </a:lnTo>
                  <a:cubicBezTo>
                    <a:pt x="1346" y="11668"/>
                    <a:pt x="2715" y="12299"/>
                    <a:pt x="4108" y="12883"/>
                  </a:cubicBezTo>
                  <a:cubicBezTo>
                    <a:pt x="10133" y="15359"/>
                    <a:pt x="16729" y="16169"/>
                    <a:pt x="23444" y="16538"/>
                  </a:cubicBezTo>
                  <a:cubicBezTo>
                    <a:pt x="25468" y="16657"/>
                    <a:pt x="27504" y="16669"/>
                    <a:pt x="29552" y="16752"/>
                  </a:cubicBezTo>
                  <a:cubicBezTo>
                    <a:pt x="32588" y="16847"/>
                    <a:pt x="35481" y="17359"/>
                    <a:pt x="38255" y="18264"/>
                  </a:cubicBezTo>
                  <a:cubicBezTo>
                    <a:pt x="40994" y="19157"/>
                    <a:pt x="43482" y="20360"/>
                    <a:pt x="45518" y="22015"/>
                  </a:cubicBezTo>
                  <a:cubicBezTo>
                    <a:pt x="47733" y="23801"/>
                    <a:pt x="49388" y="25884"/>
                    <a:pt x="50566" y="28158"/>
                  </a:cubicBezTo>
                  <a:cubicBezTo>
                    <a:pt x="53067" y="33016"/>
                    <a:pt x="54686" y="38076"/>
                    <a:pt x="55865" y="43196"/>
                  </a:cubicBezTo>
                  <a:cubicBezTo>
                    <a:pt x="56853" y="47506"/>
                    <a:pt x="58139" y="51733"/>
                    <a:pt x="61068" y="55578"/>
                  </a:cubicBezTo>
                  <a:cubicBezTo>
                    <a:pt x="63008" y="58126"/>
                    <a:pt x="65116" y="60567"/>
                    <a:pt x="67830" y="62674"/>
                  </a:cubicBezTo>
                  <a:cubicBezTo>
                    <a:pt x="70295" y="64591"/>
                    <a:pt x="73152" y="66163"/>
                    <a:pt x="76177" y="67508"/>
                  </a:cubicBezTo>
                  <a:lnTo>
                    <a:pt x="101668" y="67508"/>
                  </a:lnTo>
                  <a:cubicBezTo>
                    <a:pt x="98429" y="66735"/>
                    <a:pt x="95167" y="65996"/>
                    <a:pt x="92036" y="64984"/>
                  </a:cubicBezTo>
                  <a:cubicBezTo>
                    <a:pt x="87273" y="63448"/>
                    <a:pt x="83058" y="61317"/>
                    <a:pt x="79391" y="58579"/>
                  </a:cubicBezTo>
                  <a:cubicBezTo>
                    <a:pt x="76320" y="56305"/>
                    <a:pt x="73617" y="53792"/>
                    <a:pt x="71188" y="51114"/>
                  </a:cubicBezTo>
                  <a:cubicBezTo>
                    <a:pt x="68592" y="48256"/>
                    <a:pt x="66544" y="45208"/>
                    <a:pt x="65532" y="41791"/>
                  </a:cubicBezTo>
                  <a:cubicBezTo>
                    <a:pt x="64747" y="39136"/>
                    <a:pt x="64604" y="36421"/>
                    <a:pt x="64425" y="33730"/>
                  </a:cubicBezTo>
                  <a:cubicBezTo>
                    <a:pt x="64294" y="31575"/>
                    <a:pt x="64211" y="29408"/>
                    <a:pt x="63687" y="27289"/>
                  </a:cubicBezTo>
                  <a:cubicBezTo>
                    <a:pt x="63056" y="24729"/>
                    <a:pt x="62127" y="22241"/>
                    <a:pt x="60044" y="20098"/>
                  </a:cubicBezTo>
                  <a:cubicBezTo>
                    <a:pt x="58746" y="18752"/>
                    <a:pt x="57186" y="17609"/>
                    <a:pt x="55543" y="16526"/>
                  </a:cubicBezTo>
                  <a:cubicBezTo>
                    <a:pt x="52698" y="14633"/>
                    <a:pt x="49638" y="13014"/>
                    <a:pt x="46090" y="12002"/>
                  </a:cubicBezTo>
                  <a:cubicBezTo>
                    <a:pt x="41622" y="10729"/>
                    <a:pt x="37019" y="10138"/>
                    <a:pt x="32314" y="10138"/>
                  </a:cubicBezTo>
                  <a:cubicBezTo>
                    <a:pt x="31251" y="10138"/>
                    <a:pt x="30184" y="10168"/>
                    <a:pt x="29111" y="10228"/>
                  </a:cubicBezTo>
                  <a:cubicBezTo>
                    <a:pt x="27165" y="10330"/>
                    <a:pt x="25226" y="10498"/>
                    <a:pt x="23266" y="10498"/>
                  </a:cubicBezTo>
                  <a:cubicBezTo>
                    <a:pt x="22720" y="10498"/>
                    <a:pt x="22172" y="10485"/>
                    <a:pt x="21622" y="10454"/>
                  </a:cubicBezTo>
                  <a:cubicBezTo>
                    <a:pt x="20003" y="10347"/>
                    <a:pt x="18396" y="10180"/>
                    <a:pt x="16884" y="9763"/>
                  </a:cubicBezTo>
                  <a:cubicBezTo>
                    <a:pt x="12621" y="8596"/>
                    <a:pt x="8871" y="6763"/>
                    <a:pt x="5608" y="4382"/>
                  </a:cubicBezTo>
                  <a:cubicBezTo>
                    <a:pt x="3679" y="2965"/>
                    <a:pt x="1774" y="153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5"/>
            <p:cNvSpPr/>
            <p:nvPr/>
          </p:nvSpPr>
          <p:spPr>
            <a:xfrm>
              <a:off x="8036449" y="1145"/>
              <a:ext cx="1106816" cy="1689748"/>
            </a:xfrm>
            <a:custGeom>
              <a:avLst/>
              <a:gdLst/>
              <a:ahLst/>
              <a:cxnLst/>
              <a:rect l="l" t="t" r="r" b="b"/>
              <a:pathLst>
                <a:path w="34588" h="52817" extrusionOk="0">
                  <a:moveTo>
                    <a:pt x="0" y="0"/>
                  </a:moveTo>
                  <a:cubicBezTo>
                    <a:pt x="1977" y="1738"/>
                    <a:pt x="3453" y="3691"/>
                    <a:pt x="4263" y="5953"/>
                  </a:cubicBezTo>
                  <a:cubicBezTo>
                    <a:pt x="5013" y="8084"/>
                    <a:pt x="5346" y="10251"/>
                    <a:pt x="5644" y="12442"/>
                  </a:cubicBezTo>
                  <a:cubicBezTo>
                    <a:pt x="5965" y="14859"/>
                    <a:pt x="5930" y="17252"/>
                    <a:pt x="6001" y="19657"/>
                  </a:cubicBezTo>
                  <a:cubicBezTo>
                    <a:pt x="6132" y="23908"/>
                    <a:pt x="5918" y="28158"/>
                    <a:pt x="6418" y="32397"/>
                  </a:cubicBezTo>
                  <a:cubicBezTo>
                    <a:pt x="6727" y="35100"/>
                    <a:pt x="7358" y="37743"/>
                    <a:pt x="8549" y="40291"/>
                  </a:cubicBezTo>
                  <a:cubicBezTo>
                    <a:pt x="9382" y="42089"/>
                    <a:pt x="10454" y="43803"/>
                    <a:pt x="12133" y="45256"/>
                  </a:cubicBezTo>
                  <a:cubicBezTo>
                    <a:pt x="15002" y="47744"/>
                    <a:pt x="18503" y="49589"/>
                    <a:pt x="22503" y="50863"/>
                  </a:cubicBezTo>
                  <a:cubicBezTo>
                    <a:pt x="25575" y="51840"/>
                    <a:pt x="28790" y="52399"/>
                    <a:pt x="32088" y="52685"/>
                  </a:cubicBezTo>
                  <a:cubicBezTo>
                    <a:pt x="32909" y="52756"/>
                    <a:pt x="33754" y="52804"/>
                    <a:pt x="34588" y="52816"/>
                  </a:cubicBezTo>
                  <a:lnTo>
                    <a:pt x="34588" y="35159"/>
                  </a:lnTo>
                  <a:cubicBezTo>
                    <a:pt x="33385" y="34421"/>
                    <a:pt x="32302" y="33623"/>
                    <a:pt x="31242" y="32778"/>
                  </a:cubicBezTo>
                  <a:cubicBezTo>
                    <a:pt x="29230" y="31147"/>
                    <a:pt x="27373" y="29444"/>
                    <a:pt x="25765" y="27575"/>
                  </a:cubicBezTo>
                  <a:cubicBezTo>
                    <a:pt x="23098" y="24467"/>
                    <a:pt x="21181" y="21086"/>
                    <a:pt x="19919" y="17490"/>
                  </a:cubicBezTo>
                  <a:cubicBezTo>
                    <a:pt x="18729" y="14085"/>
                    <a:pt x="18122" y="10608"/>
                    <a:pt x="18086" y="7084"/>
                  </a:cubicBezTo>
                  <a:cubicBezTo>
                    <a:pt x="18086" y="6417"/>
                    <a:pt x="18157" y="5739"/>
                    <a:pt x="18217" y="5072"/>
                  </a:cubicBezTo>
                  <a:cubicBezTo>
                    <a:pt x="18336" y="3381"/>
                    <a:pt x="18622" y="1679"/>
                    <a:pt x="19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5"/>
            <p:cNvSpPr/>
            <p:nvPr/>
          </p:nvSpPr>
          <p:spPr>
            <a:xfrm>
              <a:off x="1153" y="4166664"/>
              <a:ext cx="1055392" cy="976027"/>
            </a:xfrm>
            <a:custGeom>
              <a:avLst/>
              <a:gdLst/>
              <a:ahLst/>
              <a:cxnLst/>
              <a:rect l="l" t="t" r="r" b="b"/>
              <a:pathLst>
                <a:path w="32981" h="30508" extrusionOk="0">
                  <a:moveTo>
                    <a:pt x="10247" y="1"/>
                  </a:moveTo>
                  <a:cubicBezTo>
                    <a:pt x="10126" y="1"/>
                    <a:pt x="10004" y="2"/>
                    <a:pt x="9883" y="3"/>
                  </a:cubicBezTo>
                  <a:cubicBezTo>
                    <a:pt x="8525" y="27"/>
                    <a:pt x="7180" y="111"/>
                    <a:pt x="5835" y="289"/>
                  </a:cubicBezTo>
                  <a:cubicBezTo>
                    <a:pt x="3906" y="539"/>
                    <a:pt x="2025" y="873"/>
                    <a:pt x="239" y="1480"/>
                  </a:cubicBezTo>
                  <a:cubicBezTo>
                    <a:pt x="167" y="1516"/>
                    <a:pt x="96" y="1539"/>
                    <a:pt x="0" y="1551"/>
                  </a:cubicBezTo>
                  <a:lnTo>
                    <a:pt x="0" y="10719"/>
                  </a:lnTo>
                  <a:cubicBezTo>
                    <a:pt x="2778" y="10159"/>
                    <a:pt x="5574" y="9834"/>
                    <a:pt x="8430" y="9834"/>
                  </a:cubicBezTo>
                  <a:cubicBezTo>
                    <a:pt x="8794" y="9834"/>
                    <a:pt x="9159" y="9839"/>
                    <a:pt x="9525" y="9850"/>
                  </a:cubicBezTo>
                  <a:cubicBezTo>
                    <a:pt x="13812" y="9981"/>
                    <a:pt x="17205" y="11374"/>
                    <a:pt x="19896" y="13839"/>
                  </a:cubicBezTo>
                  <a:cubicBezTo>
                    <a:pt x="22408" y="16101"/>
                    <a:pt x="22908" y="18851"/>
                    <a:pt x="22896" y="21637"/>
                  </a:cubicBezTo>
                  <a:cubicBezTo>
                    <a:pt x="22872" y="24066"/>
                    <a:pt x="21920" y="26423"/>
                    <a:pt x="20586" y="28650"/>
                  </a:cubicBezTo>
                  <a:cubicBezTo>
                    <a:pt x="20217" y="29281"/>
                    <a:pt x="19801" y="29888"/>
                    <a:pt x="19384" y="30507"/>
                  </a:cubicBezTo>
                  <a:lnTo>
                    <a:pt x="32981" y="30507"/>
                  </a:lnTo>
                  <a:lnTo>
                    <a:pt x="32981" y="30483"/>
                  </a:lnTo>
                  <a:cubicBezTo>
                    <a:pt x="32064" y="28614"/>
                    <a:pt x="31397" y="26721"/>
                    <a:pt x="31492" y="24685"/>
                  </a:cubicBezTo>
                  <a:cubicBezTo>
                    <a:pt x="31576" y="23244"/>
                    <a:pt x="31695" y="21780"/>
                    <a:pt x="31778" y="20339"/>
                  </a:cubicBezTo>
                  <a:cubicBezTo>
                    <a:pt x="31957" y="17113"/>
                    <a:pt x="31588" y="13910"/>
                    <a:pt x="30683" y="10743"/>
                  </a:cubicBezTo>
                  <a:cubicBezTo>
                    <a:pt x="29826" y="7790"/>
                    <a:pt x="27766" y="5468"/>
                    <a:pt x="24623" y="3671"/>
                  </a:cubicBezTo>
                  <a:cubicBezTo>
                    <a:pt x="22837" y="2647"/>
                    <a:pt x="20824" y="1932"/>
                    <a:pt x="18729" y="1337"/>
                  </a:cubicBezTo>
                  <a:cubicBezTo>
                    <a:pt x="15996" y="548"/>
                    <a:pt x="13187" y="1"/>
                    <a:pt x="10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5"/>
            <p:cNvSpPr/>
            <p:nvPr/>
          </p:nvSpPr>
          <p:spPr>
            <a:xfrm>
              <a:off x="8637665" y="1145"/>
              <a:ext cx="505600" cy="1105789"/>
            </a:xfrm>
            <a:custGeom>
              <a:avLst/>
              <a:gdLst/>
              <a:ahLst/>
              <a:cxnLst/>
              <a:rect l="l" t="t" r="r" b="b"/>
              <a:pathLst>
                <a:path w="15800" h="34564" extrusionOk="0">
                  <a:moveTo>
                    <a:pt x="893" y="0"/>
                  </a:moveTo>
                  <a:cubicBezTo>
                    <a:pt x="322" y="2274"/>
                    <a:pt x="24" y="4572"/>
                    <a:pt x="24" y="6906"/>
                  </a:cubicBezTo>
                  <a:cubicBezTo>
                    <a:pt x="0" y="9870"/>
                    <a:pt x="322" y="12799"/>
                    <a:pt x="1191" y="15704"/>
                  </a:cubicBezTo>
                  <a:cubicBezTo>
                    <a:pt x="2286" y="19455"/>
                    <a:pt x="4072" y="22991"/>
                    <a:pt x="6668" y="26313"/>
                  </a:cubicBezTo>
                  <a:cubicBezTo>
                    <a:pt x="8704" y="28920"/>
                    <a:pt x="11276" y="31206"/>
                    <a:pt x="14062" y="33385"/>
                  </a:cubicBezTo>
                  <a:cubicBezTo>
                    <a:pt x="14597" y="33802"/>
                    <a:pt x="15193" y="34207"/>
                    <a:pt x="15800" y="34564"/>
                  </a:cubicBezTo>
                  <a:lnTo>
                    <a:pt x="158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5"/>
            <p:cNvSpPr/>
            <p:nvPr/>
          </p:nvSpPr>
          <p:spPr>
            <a:xfrm>
              <a:off x="769" y="3919554"/>
              <a:ext cx="1503456" cy="1222753"/>
            </a:xfrm>
            <a:custGeom>
              <a:avLst/>
              <a:gdLst/>
              <a:ahLst/>
              <a:cxnLst/>
              <a:rect l="l" t="t" r="r" b="b"/>
              <a:pathLst>
                <a:path w="46983" h="38220" extrusionOk="0">
                  <a:moveTo>
                    <a:pt x="1" y="0"/>
                  </a:moveTo>
                  <a:lnTo>
                    <a:pt x="1" y="8775"/>
                  </a:lnTo>
                  <a:lnTo>
                    <a:pt x="12" y="8775"/>
                  </a:lnTo>
                  <a:cubicBezTo>
                    <a:pt x="1822" y="8132"/>
                    <a:pt x="3751" y="7811"/>
                    <a:pt x="5716" y="7573"/>
                  </a:cubicBezTo>
                  <a:cubicBezTo>
                    <a:pt x="7185" y="7385"/>
                    <a:pt x="8685" y="7234"/>
                    <a:pt x="10177" y="7234"/>
                  </a:cubicBezTo>
                  <a:cubicBezTo>
                    <a:pt x="10763" y="7234"/>
                    <a:pt x="11349" y="7257"/>
                    <a:pt x="11931" y="7311"/>
                  </a:cubicBezTo>
                  <a:cubicBezTo>
                    <a:pt x="16336" y="7716"/>
                    <a:pt x="20491" y="8775"/>
                    <a:pt x="24206" y="10633"/>
                  </a:cubicBezTo>
                  <a:cubicBezTo>
                    <a:pt x="27623" y="12347"/>
                    <a:pt x="30052" y="14681"/>
                    <a:pt x="31064" y="17764"/>
                  </a:cubicBezTo>
                  <a:cubicBezTo>
                    <a:pt x="31743" y="19884"/>
                    <a:pt x="32088" y="22027"/>
                    <a:pt x="32302" y="24206"/>
                  </a:cubicBezTo>
                  <a:cubicBezTo>
                    <a:pt x="32505" y="26313"/>
                    <a:pt x="32374" y="28420"/>
                    <a:pt x="32183" y="30516"/>
                  </a:cubicBezTo>
                  <a:cubicBezTo>
                    <a:pt x="31921" y="33195"/>
                    <a:pt x="32326" y="35767"/>
                    <a:pt x="33624" y="38219"/>
                  </a:cubicBezTo>
                  <a:lnTo>
                    <a:pt x="46983" y="38219"/>
                  </a:lnTo>
                  <a:cubicBezTo>
                    <a:pt x="45125" y="37183"/>
                    <a:pt x="43530" y="35933"/>
                    <a:pt x="42149" y="34505"/>
                  </a:cubicBezTo>
                  <a:cubicBezTo>
                    <a:pt x="39815" y="32111"/>
                    <a:pt x="38696" y="29433"/>
                    <a:pt x="38672" y="26468"/>
                  </a:cubicBezTo>
                  <a:cubicBezTo>
                    <a:pt x="38648" y="24384"/>
                    <a:pt x="39160" y="22348"/>
                    <a:pt x="39577" y="20289"/>
                  </a:cubicBezTo>
                  <a:cubicBezTo>
                    <a:pt x="39815" y="19146"/>
                    <a:pt x="39898" y="18003"/>
                    <a:pt x="39767" y="16848"/>
                  </a:cubicBezTo>
                  <a:cubicBezTo>
                    <a:pt x="39398" y="13657"/>
                    <a:pt x="37374" y="11049"/>
                    <a:pt x="34600" y="8716"/>
                  </a:cubicBezTo>
                  <a:cubicBezTo>
                    <a:pt x="32695" y="7085"/>
                    <a:pt x="30397" y="5858"/>
                    <a:pt x="27980" y="4703"/>
                  </a:cubicBezTo>
                  <a:cubicBezTo>
                    <a:pt x="25754" y="3656"/>
                    <a:pt x="23432" y="2739"/>
                    <a:pt x="20944" y="2072"/>
                  </a:cubicBezTo>
                  <a:cubicBezTo>
                    <a:pt x="16907" y="989"/>
                    <a:pt x="12716" y="762"/>
                    <a:pt x="8502" y="596"/>
                  </a:cubicBezTo>
                  <a:cubicBezTo>
                    <a:pt x="5656" y="500"/>
                    <a:pt x="2810" y="44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5"/>
            <p:cNvSpPr/>
            <p:nvPr/>
          </p:nvSpPr>
          <p:spPr>
            <a:xfrm>
              <a:off x="2669665" y="1145"/>
              <a:ext cx="6135680" cy="5141931"/>
            </a:xfrm>
            <a:custGeom>
              <a:avLst/>
              <a:gdLst/>
              <a:ahLst/>
              <a:cxnLst/>
              <a:rect l="l" t="t" r="r" b="b"/>
              <a:pathLst>
                <a:path w="191740" h="160723" extrusionOk="0">
                  <a:moveTo>
                    <a:pt x="1" y="0"/>
                  </a:moveTo>
                  <a:cubicBezTo>
                    <a:pt x="37" y="95"/>
                    <a:pt x="72" y="167"/>
                    <a:pt x="108" y="250"/>
                  </a:cubicBezTo>
                  <a:cubicBezTo>
                    <a:pt x="1358" y="3334"/>
                    <a:pt x="3120" y="6251"/>
                    <a:pt x="5001" y="9144"/>
                  </a:cubicBezTo>
                  <a:cubicBezTo>
                    <a:pt x="7966" y="13704"/>
                    <a:pt x="11645" y="17871"/>
                    <a:pt x="16479" y="21443"/>
                  </a:cubicBezTo>
                  <a:cubicBezTo>
                    <a:pt x="20313" y="24289"/>
                    <a:pt x="24659" y="26253"/>
                    <a:pt x="30112" y="26682"/>
                  </a:cubicBezTo>
                  <a:cubicBezTo>
                    <a:pt x="31018" y="26756"/>
                    <a:pt x="31916" y="26792"/>
                    <a:pt x="32809" y="26792"/>
                  </a:cubicBezTo>
                  <a:cubicBezTo>
                    <a:pt x="35775" y="26792"/>
                    <a:pt x="38669" y="26393"/>
                    <a:pt x="41506" y="25670"/>
                  </a:cubicBezTo>
                  <a:cubicBezTo>
                    <a:pt x="45280" y="24717"/>
                    <a:pt x="48888" y="23467"/>
                    <a:pt x="52484" y="22205"/>
                  </a:cubicBezTo>
                  <a:cubicBezTo>
                    <a:pt x="59425" y="19752"/>
                    <a:pt x="66557" y="17728"/>
                    <a:pt x="74224" y="16990"/>
                  </a:cubicBezTo>
                  <a:cubicBezTo>
                    <a:pt x="76613" y="16765"/>
                    <a:pt x="79007" y="16627"/>
                    <a:pt x="81406" y="16627"/>
                  </a:cubicBezTo>
                  <a:cubicBezTo>
                    <a:pt x="82559" y="16627"/>
                    <a:pt x="83713" y="16659"/>
                    <a:pt x="84869" y="16728"/>
                  </a:cubicBezTo>
                  <a:cubicBezTo>
                    <a:pt x="89333" y="16978"/>
                    <a:pt x="93620" y="17800"/>
                    <a:pt x="97739" y="19109"/>
                  </a:cubicBezTo>
                  <a:cubicBezTo>
                    <a:pt x="102156" y="20526"/>
                    <a:pt x="105907" y="22681"/>
                    <a:pt x="109503" y="25051"/>
                  </a:cubicBezTo>
                  <a:cubicBezTo>
                    <a:pt x="113384" y="27587"/>
                    <a:pt x="116146" y="30706"/>
                    <a:pt x="118051" y="34290"/>
                  </a:cubicBezTo>
                  <a:cubicBezTo>
                    <a:pt x="119754" y="37457"/>
                    <a:pt x="120325" y="40815"/>
                    <a:pt x="120444" y="44208"/>
                  </a:cubicBezTo>
                  <a:cubicBezTo>
                    <a:pt x="120552" y="47089"/>
                    <a:pt x="120230" y="49982"/>
                    <a:pt x="119730" y="52840"/>
                  </a:cubicBezTo>
                  <a:cubicBezTo>
                    <a:pt x="119278" y="55531"/>
                    <a:pt x="118682" y="58221"/>
                    <a:pt x="118051" y="60900"/>
                  </a:cubicBezTo>
                  <a:cubicBezTo>
                    <a:pt x="117039" y="65318"/>
                    <a:pt x="115968" y="69747"/>
                    <a:pt x="115646" y="74235"/>
                  </a:cubicBezTo>
                  <a:cubicBezTo>
                    <a:pt x="115420" y="77331"/>
                    <a:pt x="115682" y="80391"/>
                    <a:pt x="117254" y="83308"/>
                  </a:cubicBezTo>
                  <a:cubicBezTo>
                    <a:pt x="118861" y="86284"/>
                    <a:pt x="121695" y="88213"/>
                    <a:pt x="125850" y="88999"/>
                  </a:cubicBezTo>
                  <a:cubicBezTo>
                    <a:pt x="127707" y="89354"/>
                    <a:pt x="129578" y="89445"/>
                    <a:pt x="131464" y="89445"/>
                  </a:cubicBezTo>
                  <a:cubicBezTo>
                    <a:pt x="131985" y="89445"/>
                    <a:pt x="132506" y="89438"/>
                    <a:pt x="133029" y="89428"/>
                  </a:cubicBezTo>
                  <a:cubicBezTo>
                    <a:pt x="135744" y="89392"/>
                    <a:pt x="138423" y="89094"/>
                    <a:pt x="141126" y="88868"/>
                  </a:cubicBezTo>
                  <a:cubicBezTo>
                    <a:pt x="143864" y="88642"/>
                    <a:pt x="146602" y="88392"/>
                    <a:pt x="149365" y="88344"/>
                  </a:cubicBezTo>
                  <a:cubicBezTo>
                    <a:pt x="149611" y="88341"/>
                    <a:pt x="149856" y="88339"/>
                    <a:pt x="150102" y="88339"/>
                  </a:cubicBezTo>
                  <a:cubicBezTo>
                    <a:pt x="151591" y="88339"/>
                    <a:pt x="153072" y="88402"/>
                    <a:pt x="154544" y="88535"/>
                  </a:cubicBezTo>
                  <a:cubicBezTo>
                    <a:pt x="157651" y="88820"/>
                    <a:pt x="160509" y="89594"/>
                    <a:pt x="162914" y="91130"/>
                  </a:cubicBezTo>
                  <a:cubicBezTo>
                    <a:pt x="166045" y="93130"/>
                    <a:pt x="168367" y="95619"/>
                    <a:pt x="170094" y="98417"/>
                  </a:cubicBezTo>
                  <a:cubicBezTo>
                    <a:pt x="171987" y="101489"/>
                    <a:pt x="173296" y="104703"/>
                    <a:pt x="174380" y="107989"/>
                  </a:cubicBezTo>
                  <a:cubicBezTo>
                    <a:pt x="175297" y="110740"/>
                    <a:pt x="176106" y="113526"/>
                    <a:pt x="176809" y="116312"/>
                  </a:cubicBezTo>
                  <a:cubicBezTo>
                    <a:pt x="177630" y="119550"/>
                    <a:pt x="178345" y="122813"/>
                    <a:pt x="178987" y="126087"/>
                  </a:cubicBezTo>
                  <a:cubicBezTo>
                    <a:pt x="179607" y="129302"/>
                    <a:pt x="180261" y="132516"/>
                    <a:pt x="180952" y="135731"/>
                  </a:cubicBezTo>
                  <a:cubicBezTo>
                    <a:pt x="181500" y="138362"/>
                    <a:pt x="182155" y="140982"/>
                    <a:pt x="182964" y="143589"/>
                  </a:cubicBezTo>
                  <a:cubicBezTo>
                    <a:pt x="183583" y="145518"/>
                    <a:pt x="184262" y="147459"/>
                    <a:pt x="185024" y="149364"/>
                  </a:cubicBezTo>
                  <a:cubicBezTo>
                    <a:pt x="186060" y="152031"/>
                    <a:pt x="187191" y="154662"/>
                    <a:pt x="188596" y="157222"/>
                  </a:cubicBezTo>
                  <a:cubicBezTo>
                    <a:pt x="189239" y="158400"/>
                    <a:pt x="189929" y="159555"/>
                    <a:pt x="190620" y="160722"/>
                  </a:cubicBezTo>
                  <a:lnTo>
                    <a:pt x="191739" y="160722"/>
                  </a:lnTo>
                  <a:cubicBezTo>
                    <a:pt x="190822" y="159305"/>
                    <a:pt x="189977" y="157877"/>
                    <a:pt x="189251" y="156400"/>
                  </a:cubicBezTo>
                  <a:cubicBezTo>
                    <a:pt x="186584" y="151030"/>
                    <a:pt x="184476" y="145566"/>
                    <a:pt x="183012" y="139958"/>
                  </a:cubicBezTo>
                  <a:cubicBezTo>
                    <a:pt x="182047" y="136243"/>
                    <a:pt x="181345" y="132492"/>
                    <a:pt x="180571" y="128754"/>
                  </a:cubicBezTo>
                  <a:cubicBezTo>
                    <a:pt x="179892" y="125373"/>
                    <a:pt x="179238" y="121991"/>
                    <a:pt x="178428" y="118634"/>
                  </a:cubicBezTo>
                  <a:cubicBezTo>
                    <a:pt x="177202" y="113514"/>
                    <a:pt x="175868" y="108418"/>
                    <a:pt x="173784" y="103453"/>
                  </a:cubicBezTo>
                  <a:cubicBezTo>
                    <a:pt x="172213" y="99667"/>
                    <a:pt x="170141" y="96095"/>
                    <a:pt x="166795" y="92976"/>
                  </a:cubicBezTo>
                  <a:cubicBezTo>
                    <a:pt x="163378" y="89809"/>
                    <a:pt x="159116" y="87999"/>
                    <a:pt x="153722" y="87689"/>
                  </a:cubicBezTo>
                  <a:cubicBezTo>
                    <a:pt x="152623" y="87628"/>
                    <a:pt x="151526" y="87601"/>
                    <a:pt x="150431" y="87601"/>
                  </a:cubicBezTo>
                  <a:cubicBezTo>
                    <a:pt x="147040" y="87601"/>
                    <a:pt x="143661" y="87860"/>
                    <a:pt x="140268" y="88166"/>
                  </a:cubicBezTo>
                  <a:cubicBezTo>
                    <a:pt x="137396" y="88424"/>
                    <a:pt x="134536" y="88724"/>
                    <a:pt x="131654" y="88724"/>
                  </a:cubicBezTo>
                  <a:cubicBezTo>
                    <a:pt x="130426" y="88724"/>
                    <a:pt x="129195" y="88670"/>
                    <a:pt x="127957" y="88535"/>
                  </a:cubicBezTo>
                  <a:cubicBezTo>
                    <a:pt x="123826" y="88094"/>
                    <a:pt x="120564" y="86677"/>
                    <a:pt x="118647" y="83760"/>
                  </a:cubicBezTo>
                  <a:cubicBezTo>
                    <a:pt x="117242" y="81617"/>
                    <a:pt x="116754" y="79343"/>
                    <a:pt x="116634" y="76986"/>
                  </a:cubicBezTo>
                  <a:cubicBezTo>
                    <a:pt x="116456" y="73295"/>
                    <a:pt x="117170" y="69687"/>
                    <a:pt x="117897" y="66056"/>
                  </a:cubicBezTo>
                  <a:cubicBezTo>
                    <a:pt x="118694" y="62198"/>
                    <a:pt x="119730" y="58388"/>
                    <a:pt x="120421" y="54519"/>
                  </a:cubicBezTo>
                  <a:cubicBezTo>
                    <a:pt x="121195" y="50256"/>
                    <a:pt x="121718" y="46018"/>
                    <a:pt x="121254" y="41708"/>
                  </a:cubicBezTo>
                  <a:cubicBezTo>
                    <a:pt x="120814" y="37600"/>
                    <a:pt x="119290" y="33766"/>
                    <a:pt x="116527" y="30218"/>
                  </a:cubicBezTo>
                  <a:cubicBezTo>
                    <a:pt x="114313" y="27361"/>
                    <a:pt x="111265" y="25110"/>
                    <a:pt x="107943" y="23015"/>
                  </a:cubicBezTo>
                  <a:cubicBezTo>
                    <a:pt x="102145" y="19360"/>
                    <a:pt x="95537" y="17074"/>
                    <a:pt x="88071" y="16228"/>
                  </a:cubicBezTo>
                  <a:cubicBezTo>
                    <a:pt x="85789" y="15967"/>
                    <a:pt x="83506" y="15847"/>
                    <a:pt x="81226" y="15847"/>
                  </a:cubicBezTo>
                  <a:cubicBezTo>
                    <a:pt x="77584" y="15847"/>
                    <a:pt x="73948" y="16153"/>
                    <a:pt x="70331" y="16681"/>
                  </a:cubicBezTo>
                  <a:cubicBezTo>
                    <a:pt x="66104" y="17312"/>
                    <a:pt x="62032" y="18347"/>
                    <a:pt x="58032" y="19526"/>
                  </a:cubicBezTo>
                  <a:cubicBezTo>
                    <a:pt x="53936" y="20729"/>
                    <a:pt x="50031" y="22265"/>
                    <a:pt x="45983" y="23551"/>
                  </a:cubicBezTo>
                  <a:cubicBezTo>
                    <a:pt x="42078" y="24777"/>
                    <a:pt x="38113" y="25872"/>
                    <a:pt x="33803" y="26003"/>
                  </a:cubicBezTo>
                  <a:cubicBezTo>
                    <a:pt x="33440" y="26014"/>
                    <a:pt x="33079" y="26020"/>
                    <a:pt x="32721" y="26020"/>
                  </a:cubicBezTo>
                  <a:cubicBezTo>
                    <a:pt x="27703" y="26020"/>
                    <a:pt x="23193" y="24917"/>
                    <a:pt x="19337" y="22372"/>
                  </a:cubicBezTo>
                  <a:cubicBezTo>
                    <a:pt x="14610" y="19264"/>
                    <a:pt x="10681" y="15657"/>
                    <a:pt x="7740" y="11442"/>
                  </a:cubicBezTo>
                  <a:cubicBezTo>
                    <a:pt x="5156" y="7739"/>
                    <a:pt x="2727" y="3989"/>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5"/>
            <p:cNvSpPr/>
            <p:nvPr/>
          </p:nvSpPr>
          <p:spPr>
            <a:xfrm>
              <a:off x="4961" y="1145"/>
              <a:ext cx="6402752" cy="5142314"/>
            </a:xfrm>
            <a:custGeom>
              <a:avLst/>
              <a:gdLst/>
              <a:ahLst/>
              <a:cxnLst/>
              <a:rect l="l" t="t" r="r" b="b"/>
              <a:pathLst>
                <a:path w="200086" h="160735" extrusionOk="0">
                  <a:moveTo>
                    <a:pt x="1" y="0"/>
                  </a:moveTo>
                  <a:cubicBezTo>
                    <a:pt x="1155" y="548"/>
                    <a:pt x="2298" y="1060"/>
                    <a:pt x="3489" y="1500"/>
                  </a:cubicBezTo>
                  <a:cubicBezTo>
                    <a:pt x="9573" y="3822"/>
                    <a:pt x="16038" y="5358"/>
                    <a:pt x="22527" y="6822"/>
                  </a:cubicBezTo>
                  <a:cubicBezTo>
                    <a:pt x="26694" y="7751"/>
                    <a:pt x="30707" y="8906"/>
                    <a:pt x="34160" y="10989"/>
                  </a:cubicBezTo>
                  <a:cubicBezTo>
                    <a:pt x="36779" y="12573"/>
                    <a:pt x="39053" y="14418"/>
                    <a:pt x="41315" y="16300"/>
                  </a:cubicBezTo>
                  <a:cubicBezTo>
                    <a:pt x="43268" y="17907"/>
                    <a:pt x="44970" y="19645"/>
                    <a:pt x="46375" y="21562"/>
                  </a:cubicBezTo>
                  <a:cubicBezTo>
                    <a:pt x="49138" y="25301"/>
                    <a:pt x="49995" y="29361"/>
                    <a:pt x="50293" y="33564"/>
                  </a:cubicBezTo>
                  <a:cubicBezTo>
                    <a:pt x="50423" y="35457"/>
                    <a:pt x="50638" y="37338"/>
                    <a:pt x="51257" y="39183"/>
                  </a:cubicBezTo>
                  <a:cubicBezTo>
                    <a:pt x="52257" y="42089"/>
                    <a:pt x="54436" y="44470"/>
                    <a:pt x="56960" y="46708"/>
                  </a:cubicBezTo>
                  <a:cubicBezTo>
                    <a:pt x="60472" y="49816"/>
                    <a:pt x="64866" y="52006"/>
                    <a:pt x="69676" y="53816"/>
                  </a:cubicBezTo>
                  <a:cubicBezTo>
                    <a:pt x="75046" y="55840"/>
                    <a:pt x="80630" y="57150"/>
                    <a:pt x="86666" y="57269"/>
                  </a:cubicBezTo>
                  <a:cubicBezTo>
                    <a:pt x="88986" y="57313"/>
                    <a:pt x="91302" y="57337"/>
                    <a:pt x="93617" y="57337"/>
                  </a:cubicBezTo>
                  <a:cubicBezTo>
                    <a:pt x="96875" y="57337"/>
                    <a:pt x="100130" y="57290"/>
                    <a:pt x="103394" y="57186"/>
                  </a:cubicBezTo>
                  <a:cubicBezTo>
                    <a:pt x="104153" y="57160"/>
                    <a:pt x="104910" y="57147"/>
                    <a:pt x="105664" y="57147"/>
                  </a:cubicBezTo>
                  <a:cubicBezTo>
                    <a:pt x="110174" y="57147"/>
                    <a:pt x="114598" y="57608"/>
                    <a:pt x="118944" y="58567"/>
                  </a:cubicBezTo>
                  <a:cubicBezTo>
                    <a:pt x="126659" y="60257"/>
                    <a:pt x="133148" y="63436"/>
                    <a:pt x="138256" y="68116"/>
                  </a:cubicBezTo>
                  <a:cubicBezTo>
                    <a:pt x="142959" y="72437"/>
                    <a:pt x="145221" y="77438"/>
                    <a:pt x="145102" y="83034"/>
                  </a:cubicBezTo>
                  <a:cubicBezTo>
                    <a:pt x="145066" y="84796"/>
                    <a:pt x="144709" y="86558"/>
                    <a:pt x="144209" y="88285"/>
                  </a:cubicBezTo>
                  <a:cubicBezTo>
                    <a:pt x="142923" y="92559"/>
                    <a:pt x="141185" y="96738"/>
                    <a:pt x="139601" y="100953"/>
                  </a:cubicBezTo>
                  <a:cubicBezTo>
                    <a:pt x="138446" y="104037"/>
                    <a:pt x="137363" y="107132"/>
                    <a:pt x="137101" y="110347"/>
                  </a:cubicBezTo>
                  <a:cubicBezTo>
                    <a:pt x="136887" y="113109"/>
                    <a:pt x="137565" y="115669"/>
                    <a:pt x="139685" y="118003"/>
                  </a:cubicBezTo>
                  <a:cubicBezTo>
                    <a:pt x="142399" y="121015"/>
                    <a:pt x="146078" y="123051"/>
                    <a:pt x="150412" y="124527"/>
                  </a:cubicBezTo>
                  <a:cubicBezTo>
                    <a:pt x="158806" y="127385"/>
                    <a:pt x="167629" y="129171"/>
                    <a:pt x="176594" y="130683"/>
                  </a:cubicBezTo>
                  <a:cubicBezTo>
                    <a:pt x="180166" y="131302"/>
                    <a:pt x="183714" y="131969"/>
                    <a:pt x="187131" y="133040"/>
                  </a:cubicBezTo>
                  <a:cubicBezTo>
                    <a:pt x="192108" y="134600"/>
                    <a:pt x="195477" y="137291"/>
                    <a:pt x="197097" y="141208"/>
                  </a:cubicBezTo>
                  <a:cubicBezTo>
                    <a:pt x="197882" y="143125"/>
                    <a:pt x="198347" y="145089"/>
                    <a:pt x="198656" y="147066"/>
                  </a:cubicBezTo>
                  <a:cubicBezTo>
                    <a:pt x="199121" y="150007"/>
                    <a:pt x="199216" y="152935"/>
                    <a:pt x="198644" y="155864"/>
                  </a:cubicBezTo>
                  <a:cubicBezTo>
                    <a:pt x="198335" y="157507"/>
                    <a:pt x="197811" y="159115"/>
                    <a:pt x="197323" y="160734"/>
                  </a:cubicBezTo>
                  <a:lnTo>
                    <a:pt x="198359" y="160734"/>
                  </a:lnTo>
                  <a:cubicBezTo>
                    <a:pt x="198382" y="160675"/>
                    <a:pt x="198406" y="160615"/>
                    <a:pt x="198418" y="160544"/>
                  </a:cubicBezTo>
                  <a:cubicBezTo>
                    <a:pt x="199394" y="157531"/>
                    <a:pt x="200085" y="154507"/>
                    <a:pt x="200026" y="151400"/>
                  </a:cubicBezTo>
                  <a:cubicBezTo>
                    <a:pt x="199930" y="148625"/>
                    <a:pt x="199537" y="145899"/>
                    <a:pt x="198811" y="143208"/>
                  </a:cubicBezTo>
                  <a:cubicBezTo>
                    <a:pt x="198168" y="140851"/>
                    <a:pt x="197108" y="138648"/>
                    <a:pt x="195192" y="136695"/>
                  </a:cubicBezTo>
                  <a:cubicBezTo>
                    <a:pt x="192882" y="134350"/>
                    <a:pt x="189750" y="132909"/>
                    <a:pt x="186190" y="131921"/>
                  </a:cubicBezTo>
                  <a:cubicBezTo>
                    <a:pt x="181749" y="130683"/>
                    <a:pt x="177118" y="129968"/>
                    <a:pt x="172522" y="129171"/>
                  </a:cubicBezTo>
                  <a:cubicBezTo>
                    <a:pt x="165319" y="127920"/>
                    <a:pt x="158294" y="126254"/>
                    <a:pt x="151496" y="124051"/>
                  </a:cubicBezTo>
                  <a:cubicBezTo>
                    <a:pt x="147602" y="122789"/>
                    <a:pt x="144102" y="121098"/>
                    <a:pt x="141423" y="118538"/>
                  </a:cubicBezTo>
                  <a:cubicBezTo>
                    <a:pt x="139101" y="116336"/>
                    <a:pt x="137875" y="113871"/>
                    <a:pt x="138018" y="111026"/>
                  </a:cubicBezTo>
                  <a:cubicBezTo>
                    <a:pt x="138149" y="108168"/>
                    <a:pt x="138970" y="105418"/>
                    <a:pt x="139958" y="102679"/>
                  </a:cubicBezTo>
                  <a:cubicBezTo>
                    <a:pt x="141387" y="98762"/>
                    <a:pt x="142971" y="94881"/>
                    <a:pt x="144364" y="90952"/>
                  </a:cubicBezTo>
                  <a:cubicBezTo>
                    <a:pt x="145495" y="87737"/>
                    <a:pt x="146233" y="84487"/>
                    <a:pt x="146019" y="81141"/>
                  </a:cubicBezTo>
                  <a:cubicBezTo>
                    <a:pt x="145638" y="75235"/>
                    <a:pt x="142506" y="70187"/>
                    <a:pt x="137149" y="65996"/>
                  </a:cubicBezTo>
                  <a:cubicBezTo>
                    <a:pt x="130422" y="60722"/>
                    <a:pt x="122123" y="57698"/>
                    <a:pt x="112503" y="56709"/>
                  </a:cubicBezTo>
                  <a:cubicBezTo>
                    <a:pt x="110222" y="56466"/>
                    <a:pt x="107942" y="56388"/>
                    <a:pt x="105662" y="56388"/>
                  </a:cubicBezTo>
                  <a:cubicBezTo>
                    <a:pt x="104370" y="56388"/>
                    <a:pt x="103079" y="56413"/>
                    <a:pt x="101787" y="56447"/>
                  </a:cubicBezTo>
                  <a:cubicBezTo>
                    <a:pt x="98934" y="56532"/>
                    <a:pt x="96081" y="56591"/>
                    <a:pt x="93226" y="56591"/>
                  </a:cubicBezTo>
                  <a:cubicBezTo>
                    <a:pt x="91255" y="56591"/>
                    <a:pt x="89283" y="56563"/>
                    <a:pt x="87309" y="56495"/>
                  </a:cubicBezTo>
                  <a:cubicBezTo>
                    <a:pt x="84654" y="56412"/>
                    <a:pt x="82023" y="56257"/>
                    <a:pt x="79439" y="55793"/>
                  </a:cubicBezTo>
                  <a:cubicBezTo>
                    <a:pt x="76046" y="55197"/>
                    <a:pt x="72902" y="54114"/>
                    <a:pt x="69795" y="52983"/>
                  </a:cubicBezTo>
                  <a:cubicBezTo>
                    <a:pt x="64509" y="51066"/>
                    <a:pt x="59913" y="48470"/>
                    <a:pt x="56341" y="44922"/>
                  </a:cubicBezTo>
                  <a:cubicBezTo>
                    <a:pt x="54222" y="42815"/>
                    <a:pt x="52531" y="40553"/>
                    <a:pt x="51900" y="37909"/>
                  </a:cubicBezTo>
                  <a:cubicBezTo>
                    <a:pt x="51400" y="35790"/>
                    <a:pt x="51305" y="33647"/>
                    <a:pt x="51078" y="31504"/>
                  </a:cubicBezTo>
                  <a:cubicBezTo>
                    <a:pt x="50662" y="27277"/>
                    <a:pt x="49161" y="23312"/>
                    <a:pt x="46113" y="19705"/>
                  </a:cubicBezTo>
                  <a:cubicBezTo>
                    <a:pt x="43911" y="17097"/>
                    <a:pt x="41065" y="14930"/>
                    <a:pt x="38243" y="12728"/>
                  </a:cubicBezTo>
                  <a:cubicBezTo>
                    <a:pt x="34612" y="9882"/>
                    <a:pt x="30326" y="7846"/>
                    <a:pt x="25325" y="6667"/>
                  </a:cubicBezTo>
                  <a:cubicBezTo>
                    <a:pt x="22087" y="5905"/>
                    <a:pt x="18836" y="5227"/>
                    <a:pt x="15633" y="4381"/>
                  </a:cubicBezTo>
                  <a:cubicBezTo>
                    <a:pt x="11109" y="3191"/>
                    <a:pt x="6585" y="2012"/>
                    <a:pt x="2406" y="191"/>
                  </a:cubicBezTo>
                  <a:cubicBezTo>
                    <a:pt x="2251" y="131"/>
                    <a:pt x="2108" y="60"/>
                    <a:pt x="1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5"/>
            <p:cNvSpPr/>
            <p:nvPr/>
          </p:nvSpPr>
          <p:spPr>
            <a:xfrm>
              <a:off x="2385057" y="1145"/>
              <a:ext cx="5265856" cy="5140395"/>
            </a:xfrm>
            <a:custGeom>
              <a:avLst/>
              <a:gdLst/>
              <a:ahLst/>
              <a:cxnLst/>
              <a:rect l="l" t="t" r="r" b="b"/>
              <a:pathLst>
                <a:path w="164558" h="160675" extrusionOk="0">
                  <a:moveTo>
                    <a:pt x="1" y="0"/>
                  </a:moveTo>
                  <a:cubicBezTo>
                    <a:pt x="2049" y="5346"/>
                    <a:pt x="4085" y="10668"/>
                    <a:pt x="6204" y="16002"/>
                  </a:cubicBezTo>
                  <a:cubicBezTo>
                    <a:pt x="7752" y="19895"/>
                    <a:pt x="9550" y="23705"/>
                    <a:pt x="12217" y="27277"/>
                  </a:cubicBezTo>
                  <a:cubicBezTo>
                    <a:pt x="16443" y="32968"/>
                    <a:pt x="22444" y="37088"/>
                    <a:pt x="30445" y="39576"/>
                  </a:cubicBezTo>
                  <a:cubicBezTo>
                    <a:pt x="33686" y="40581"/>
                    <a:pt x="36898" y="41101"/>
                    <a:pt x="40096" y="41101"/>
                  </a:cubicBezTo>
                  <a:cubicBezTo>
                    <a:pt x="43454" y="41101"/>
                    <a:pt x="46796" y="40527"/>
                    <a:pt x="50138" y="39338"/>
                  </a:cubicBezTo>
                  <a:cubicBezTo>
                    <a:pt x="53877" y="37993"/>
                    <a:pt x="57639" y="36719"/>
                    <a:pt x="61389" y="35385"/>
                  </a:cubicBezTo>
                  <a:cubicBezTo>
                    <a:pt x="65710" y="33860"/>
                    <a:pt x="70133" y="32911"/>
                    <a:pt x="74711" y="32911"/>
                  </a:cubicBezTo>
                  <a:cubicBezTo>
                    <a:pt x="76781" y="32911"/>
                    <a:pt x="78884" y="33105"/>
                    <a:pt x="81023" y="33528"/>
                  </a:cubicBezTo>
                  <a:cubicBezTo>
                    <a:pt x="90738" y="35445"/>
                    <a:pt x="97370" y="40017"/>
                    <a:pt x="100930" y="47089"/>
                  </a:cubicBezTo>
                  <a:cubicBezTo>
                    <a:pt x="102954" y="51102"/>
                    <a:pt x="103419" y="55352"/>
                    <a:pt x="103490" y="59603"/>
                  </a:cubicBezTo>
                  <a:cubicBezTo>
                    <a:pt x="103550" y="63424"/>
                    <a:pt x="102728" y="67175"/>
                    <a:pt x="101740" y="70913"/>
                  </a:cubicBezTo>
                  <a:cubicBezTo>
                    <a:pt x="100680" y="74902"/>
                    <a:pt x="99513" y="78879"/>
                    <a:pt x="99073" y="82939"/>
                  </a:cubicBezTo>
                  <a:cubicBezTo>
                    <a:pt x="98739" y="85832"/>
                    <a:pt x="99025" y="88666"/>
                    <a:pt x="100347" y="91404"/>
                  </a:cubicBezTo>
                  <a:cubicBezTo>
                    <a:pt x="103466" y="97869"/>
                    <a:pt x="109181" y="102584"/>
                    <a:pt x="117277" y="105656"/>
                  </a:cubicBezTo>
                  <a:cubicBezTo>
                    <a:pt x="120362" y="106824"/>
                    <a:pt x="123595" y="107602"/>
                    <a:pt x="127051" y="107602"/>
                  </a:cubicBezTo>
                  <a:cubicBezTo>
                    <a:pt x="127504" y="107602"/>
                    <a:pt x="127961" y="107588"/>
                    <a:pt x="128422" y="107561"/>
                  </a:cubicBezTo>
                  <a:cubicBezTo>
                    <a:pt x="130862" y="107418"/>
                    <a:pt x="133208" y="106942"/>
                    <a:pt x="135625" y="106668"/>
                  </a:cubicBezTo>
                  <a:cubicBezTo>
                    <a:pt x="137059" y="106490"/>
                    <a:pt x="138499" y="106318"/>
                    <a:pt x="139942" y="106318"/>
                  </a:cubicBezTo>
                  <a:cubicBezTo>
                    <a:pt x="140823" y="106318"/>
                    <a:pt x="141706" y="106382"/>
                    <a:pt x="142590" y="106549"/>
                  </a:cubicBezTo>
                  <a:cubicBezTo>
                    <a:pt x="145495" y="107096"/>
                    <a:pt x="147841" y="108335"/>
                    <a:pt x="149960" y="109894"/>
                  </a:cubicBezTo>
                  <a:cubicBezTo>
                    <a:pt x="152734" y="111942"/>
                    <a:pt x="154794" y="114383"/>
                    <a:pt x="156485" y="117002"/>
                  </a:cubicBezTo>
                  <a:cubicBezTo>
                    <a:pt x="158294" y="119777"/>
                    <a:pt x="160092" y="122563"/>
                    <a:pt x="161164" y="125551"/>
                  </a:cubicBezTo>
                  <a:cubicBezTo>
                    <a:pt x="162795" y="130123"/>
                    <a:pt x="163200" y="134790"/>
                    <a:pt x="163355" y="139481"/>
                  </a:cubicBezTo>
                  <a:cubicBezTo>
                    <a:pt x="163438" y="142101"/>
                    <a:pt x="163378" y="144720"/>
                    <a:pt x="163295" y="147351"/>
                  </a:cubicBezTo>
                  <a:cubicBezTo>
                    <a:pt x="163176" y="151257"/>
                    <a:pt x="163081" y="155150"/>
                    <a:pt x="163378" y="159031"/>
                  </a:cubicBezTo>
                  <a:cubicBezTo>
                    <a:pt x="163426" y="159591"/>
                    <a:pt x="163438" y="160127"/>
                    <a:pt x="163497" y="160675"/>
                  </a:cubicBezTo>
                  <a:lnTo>
                    <a:pt x="164510" y="160675"/>
                  </a:lnTo>
                  <a:cubicBezTo>
                    <a:pt x="164271" y="158650"/>
                    <a:pt x="164212" y="156614"/>
                    <a:pt x="164152" y="154567"/>
                  </a:cubicBezTo>
                  <a:cubicBezTo>
                    <a:pt x="164093" y="152173"/>
                    <a:pt x="164283" y="149780"/>
                    <a:pt x="164331" y="147375"/>
                  </a:cubicBezTo>
                  <a:cubicBezTo>
                    <a:pt x="164462" y="141398"/>
                    <a:pt x="164557" y="135433"/>
                    <a:pt x="163295" y="129516"/>
                  </a:cubicBezTo>
                  <a:cubicBezTo>
                    <a:pt x="162914" y="127766"/>
                    <a:pt x="162474" y="126027"/>
                    <a:pt x="161759" y="124349"/>
                  </a:cubicBezTo>
                  <a:cubicBezTo>
                    <a:pt x="160438" y="121217"/>
                    <a:pt x="158556" y="118288"/>
                    <a:pt x="156509" y="115407"/>
                  </a:cubicBezTo>
                  <a:cubicBezTo>
                    <a:pt x="154151" y="112085"/>
                    <a:pt x="151186" y="109121"/>
                    <a:pt x="146864" y="107096"/>
                  </a:cubicBezTo>
                  <a:cubicBezTo>
                    <a:pt x="144698" y="106075"/>
                    <a:pt x="142380" y="105572"/>
                    <a:pt x="139879" y="105572"/>
                  </a:cubicBezTo>
                  <a:cubicBezTo>
                    <a:pt x="139493" y="105572"/>
                    <a:pt x="139103" y="105584"/>
                    <a:pt x="138709" y="105608"/>
                  </a:cubicBezTo>
                  <a:cubicBezTo>
                    <a:pt x="135732" y="105787"/>
                    <a:pt x="132851" y="106334"/>
                    <a:pt x="129910" y="106668"/>
                  </a:cubicBezTo>
                  <a:cubicBezTo>
                    <a:pt x="128967" y="106773"/>
                    <a:pt x="128031" y="106826"/>
                    <a:pt x="127101" y="106826"/>
                  </a:cubicBezTo>
                  <a:cubicBezTo>
                    <a:pt x="125494" y="106826"/>
                    <a:pt x="123906" y="106666"/>
                    <a:pt x="122338" y="106334"/>
                  </a:cubicBezTo>
                  <a:cubicBezTo>
                    <a:pt x="117599" y="105322"/>
                    <a:pt x="113586" y="103358"/>
                    <a:pt x="109896" y="100965"/>
                  </a:cubicBezTo>
                  <a:cubicBezTo>
                    <a:pt x="106455" y="98750"/>
                    <a:pt x="104133" y="95905"/>
                    <a:pt x="102192" y="92833"/>
                  </a:cubicBezTo>
                  <a:cubicBezTo>
                    <a:pt x="100204" y="89678"/>
                    <a:pt x="99632" y="86344"/>
                    <a:pt x="100025" y="82915"/>
                  </a:cubicBezTo>
                  <a:cubicBezTo>
                    <a:pt x="100287" y="80546"/>
                    <a:pt x="100823" y="78212"/>
                    <a:pt x="101418" y="75890"/>
                  </a:cubicBezTo>
                  <a:cubicBezTo>
                    <a:pt x="102228" y="72759"/>
                    <a:pt x="103145" y="69663"/>
                    <a:pt x="103788" y="66508"/>
                  </a:cubicBezTo>
                  <a:cubicBezTo>
                    <a:pt x="104085" y="65079"/>
                    <a:pt x="104335" y="63639"/>
                    <a:pt x="104419" y="62198"/>
                  </a:cubicBezTo>
                  <a:cubicBezTo>
                    <a:pt x="104609" y="58817"/>
                    <a:pt x="104431" y="55435"/>
                    <a:pt x="103657" y="52090"/>
                  </a:cubicBezTo>
                  <a:cubicBezTo>
                    <a:pt x="103061" y="49482"/>
                    <a:pt x="102287" y="46911"/>
                    <a:pt x="100644" y="44553"/>
                  </a:cubicBezTo>
                  <a:cubicBezTo>
                    <a:pt x="96156" y="38100"/>
                    <a:pt x="89298" y="33945"/>
                    <a:pt x="79677" y="32516"/>
                  </a:cubicBezTo>
                  <a:cubicBezTo>
                    <a:pt x="78016" y="32267"/>
                    <a:pt x="76375" y="32151"/>
                    <a:pt x="74749" y="32151"/>
                  </a:cubicBezTo>
                  <a:cubicBezTo>
                    <a:pt x="71320" y="32151"/>
                    <a:pt x="67964" y="32667"/>
                    <a:pt x="64652" y="33540"/>
                  </a:cubicBezTo>
                  <a:cubicBezTo>
                    <a:pt x="60937" y="34528"/>
                    <a:pt x="57484" y="35945"/>
                    <a:pt x="53912" y="37171"/>
                  </a:cubicBezTo>
                  <a:cubicBezTo>
                    <a:pt x="50972" y="38183"/>
                    <a:pt x="48078" y="39314"/>
                    <a:pt x="44911" y="39910"/>
                  </a:cubicBezTo>
                  <a:cubicBezTo>
                    <a:pt x="43257" y="40228"/>
                    <a:pt x="41607" y="40404"/>
                    <a:pt x="39947" y="40404"/>
                  </a:cubicBezTo>
                  <a:cubicBezTo>
                    <a:pt x="38692" y="40404"/>
                    <a:pt x="37432" y="40304"/>
                    <a:pt x="36160" y="40088"/>
                  </a:cubicBezTo>
                  <a:cubicBezTo>
                    <a:pt x="33517" y="39648"/>
                    <a:pt x="30957" y="38981"/>
                    <a:pt x="28516" y="38088"/>
                  </a:cubicBezTo>
                  <a:cubicBezTo>
                    <a:pt x="24135" y="36493"/>
                    <a:pt x="20337" y="34314"/>
                    <a:pt x="17241" y="31492"/>
                  </a:cubicBezTo>
                  <a:cubicBezTo>
                    <a:pt x="12812" y="27456"/>
                    <a:pt x="10085" y="22753"/>
                    <a:pt x="8002" y="17812"/>
                  </a:cubicBezTo>
                  <a:cubicBezTo>
                    <a:pt x="6859" y="15109"/>
                    <a:pt x="5859" y="12371"/>
                    <a:pt x="4823" y="9644"/>
                  </a:cubicBezTo>
                  <a:cubicBezTo>
                    <a:pt x="3597" y="6429"/>
                    <a:pt x="2323" y="3215"/>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5"/>
            <p:cNvSpPr/>
            <p:nvPr/>
          </p:nvSpPr>
          <p:spPr>
            <a:xfrm>
              <a:off x="3574177" y="2264"/>
              <a:ext cx="5569088" cy="4917951"/>
            </a:xfrm>
            <a:custGeom>
              <a:avLst/>
              <a:gdLst/>
              <a:ahLst/>
              <a:cxnLst/>
              <a:rect l="l" t="t" r="r" b="b"/>
              <a:pathLst>
                <a:path w="174034" h="153722" extrusionOk="0">
                  <a:moveTo>
                    <a:pt x="0" y="1"/>
                  </a:moveTo>
                  <a:cubicBezTo>
                    <a:pt x="1274" y="1572"/>
                    <a:pt x="2703" y="3120"/>
                    <a:pt x="4477" y="4489"/>
                  </a:cubicBezTo>
                  <a:cubicBezTo>
                    <a:pt x="9049" y="8014"/>
                    <a:pt x="14562" y="10216"/>
                    <a:pt x="20955" y="11169"/>
                  </a:cubicBezTo>
                  <a:cubicBezTo>
                    <a:pt x="24229" y="11657"/>
                    <a:pt x="27563" y="11693"/>
                    <a:pt x="30885" y="11776"/>
                  </a:cubicBezTo>
                  <a:cubicBezTo>
                    <a:pt x="35910" y="11919"/>
                    <a:pt x="40946" y="12002"/>
                    <a:pt x="45982" y="12121"/>
                  </a:cubicBezTo>
                  <a:cubicBezTo>
                    <a:pt x="47070" y="12144"/>
                    <a:pt x="48155" y="12155"/>
                    <a:pt x="49240" y="12155"/>
                  </a:cubicBezTo>
                  <a:cubicBezTo>
                    <a:pt x="53759" y="12155"/>
                    <a:pt x="58255" y="11964"/>
                    <a:pt x="62758" y="11657"/>
                  </a:cubicBezTo>
                  <a:cubicBezTo>
                    <a:pt x="64914" y="11522"/>
                    <a:pt x="67070" y="11450"/>
                    <a:pt x="69226" y="11450"/>
                  </a:cubicBezTo>
                  <a:cubicBezTo>
                    <a:pt x="70678" y="11450"/>
                    <a:pt x="72129" y="11483"/>
                    <a:pt x="73581" y="11550"/>
                  </a:cubicBezTo>
                  <a:cubicBezTo>
                    <a:pt x="78058" y="11752"/>
                    <a:pt x="82522" y="12228"/>
                    <a:pt x="86916" y="13002"/>
                  </a:cubicBezTo>
                  <a:cubicBezTo>
                    <a:pt x="90035" y="13550"/>
                    <a:pt x="93095" y="14264"/>
                    <a:pt x="95834" y="15610"/>
                  </a:cubicBezTo>
                  <a:cubicBezTo>
                    <a:pt x="98370" y="16860"/>
                    <a:pt x="100549" y="18432"/>
                    <a:pt x="102680" y="20039"/>
                  </a:cubicBezTo>
                  <a:cubicBezTo>
                    <a:pt x="108776" y="24623"/>
                    <a:pt x="111228" y="30266"/>
                    <a:pt x="110871" y="36648"/>
                  </a:cubicBezTo>
                  <a:cubicBezTo>
                    <a:pt x="110693" y="40006"/>
                    <a:pt x="109669" y="43256"/>
                    <a:pt x="108550" y="46506"/>
                  </a:cubicBezTo>
                  <a:cubicBezTo>
                    <a:pt x="107919" y="48376"/>
                    <a:pt x="107287" y="50269"/>
                    <a:pt x="106740" y="52174"/>
                  </a:cubicBezTo>
                  <a:cubicBezTo>
                    <a:pt x="105954" y="54900"/>
                    <a:pt x="105394" y="57639"/>
                    <a:pt x="105252" y="60425"/>
                  </a:cubicBezTo>
                  <a:cubicBezTo>
                    <a:pt x="105144" y="62425"/>
                    <a:pt x="105335" y="64425"/>
                    <a:pt x="106014" y="66378"/>
                  </a:cubicBezTo>
                  <a:cubicBezTo>
                    <a:pt x="106990" y="69271"/>
                    <a:pt x="109204" y="71593"/>
                    <a:pt x="111967" y="73676"/>
                  </a:cubicBezTo>
                  <a:cubicBezTo>
                    <a:pt x="115161" y="76096"/>
                    <a:pt x="118870" y="77438"/>
                    <a:pt x="123286" y="77438"/>
                  </a:cubicBezTo>
                  <a:cubicBezTo>
                    <a:pt x="123759" y="77438"/>
                    <a:pt x="124241" y="77422"/>
                    <a:pt x="124730" y="77391"/>
                  </a:cubicBezTo>
                  <a:cubicBezTo>
                    <a:pt x="126647" y="77272"/>
                    <a:pt x="128540" y="77034"/>
                    <a:pt x="130445" y="76867"/>
                  </a:cubicBezTo>
                  <a:cubicBezTo>
                    <a:pt x="131354" y="76785"/>
                    <a:pt x="132264" y="76738"/>
                    <a:pt x="133169" y="76738"/>
                  </a:cubicBezTo>
                  <a:cubicBezTo>
                    <a:pt x="134622" y="76738"/>
                    <a:pt x="136066" y="76860"/>
                    <a:pt x="137482" y="77153"/>
                  </a:cubicBezTo>
                  <a:cubicBezTo>
                    <a:pt x="141447" y="77951"/>
                    <a:pt x="144887" y="79487"/>
                    <a:pt x="147840" y="81618"/>
                  </a:cubicBezTo>
                  <a:cubicBezTo>
                    <a:pt x="151984" y="84594"/>
                    <a:pt x="154591" y="88297"/>
                    <a:pt x="156508" y="92310"/>
                  </a:cubicBezTo>
                  <a:cubicBezTo>
                    <a:pt x="157984" y="95393"/>
                    <a:pt x="158842" y="98596"/>
                    <a:pt x="159675" y="101811"/>
                  </a:cubicBezTo>
                  <a:cubicBezTo>
                    <a:pt x="160627" y="105549"/>
                    <a:pt x="160985" y="109312"/>
                    <a:pt x="161270" y="113110"/>
                  </a:cubicBezTo>
                  <a:cubicBezTo>
                    <a:pt x="161461" y="115801"/>
                    <a:pt x="161651" y="118480"/>
                    <a:pt x="161890" y="121170"/>
                  </a:cubicBezTo>
                  <a:cubicBezTo>
                    <a:pt x="162163" y="124183"/>
                    <a:pt x="162485" y="127171"/>
                    <a:pt x="162949" y="130160"/>
                  </a:cubicBezTo>
                  <a:cubicBezTo>
                    <a:pt x="163437" y="133291"/>
                    <a:pt x="163973" y="136410"/>
                    <a:pt x="164818" y="139494"/>
                  </a:cubicBezTo>
                  <a:cubicBezTo>
                    <a:pt x="165973" y="143614"/>
                    <a:pt x="167795" y="147519"/>
                    <a:pt x="171176" y="150936"/>
                  </a:cubicBezTo>
                  <a:cubicBezTo>
                    <a:pt x="172105" y="151877"/>
                    <a:pt x="173010" y="152841"/>
                    <a:pt x="174034" y="153722"/>
                  </a:cubicBezTo>
                  <a:lnTo>
                    <a:pt x="174034" y="152519"/>
                  </a:lnTo>
                  <a:cubicBezTo>
                    <a:pt x="171772" y="150353"/>
                    <a:pt x="169712" y="148126"/>
                    <a:pt x="168319" y="145566"/>
                  </a:cubicBezTo>
                  <a:cubicBezTo>
                    <a:pt x="166569" y="142304"/>
                    <a:pt x="165616" y="138887"/>
                    <a:pt x="164902" y="135410"/>
                  </a:cubicBezTo>
                  <a:cubicBezTo>
                    <a:pt x="163830" y="130171"/>
                    <a:pt x="163199" y="124909"/>
                    <a:pt x="162759" y="119623"/>
                  </a:cubicBezTo>
                  <a:cubicBezTo>
                    <a:pt x="162437" y="115920"/>
                    <a:pt x="162187" y="112193"/>
                    <a:pt x="161878" y="108490"/>
                  </a:cubicBezTo>
                  <a:cubicBezTo>
                    <a:pt x="161592" y="105168"/>
                    <a:pt x="160758" y="101930"/>
                    <a:pt x="159901" y="98680"/>
                  </a:cubicBezTo>
                  <a:cubicBezTo>
                    <a:pt x="158925" y="95072"/>
                    <a:pt x="157496" y="91560"/>
                    <a:pt x="155341" y="88250"/>
                  </a:cubicBezTo>
                  <a:cubicBezTo>
                    <a:pt x="152841" y="84416"/>
                    <a:pt x="149495" y="81106"/>
                    <a:pt x="144661" y="78760"/>
                  </a:cubicBezTo>
                  <a:cubicBezTo>
                    <a:pt x="141589" y="77272"/>
                    <a:pt x="138291" y="76224"/>
                    <a:pt x="134600" y="76046"/>
                  </a:cubicBezTo>
                  <a:cubicBezTo>
                    <a:pt x="134161" y="76025"/>
                    <a:pt x="133723" y="76015"/>
                    <a:pt x="133286" y="76015"/>
                  </a:cubicBezTo>
                  <a:cubicBezTo>
                    <a:pt x="131238" y="76015"/>
                    <a:pt x="129214" y="76225"/>
                    <a:pt x="127183" y="76451"/>
                  </a:cubicBezTo>
                  <a:cubicBezTo>
                    <a:pt x="125926" y="76589"/>
                    <a:pt x="124661" y="76678"/>
                    <a:pt x="123395" y="76678"/>
                  </a:cubicBezTo>
                  <a:cubicBezTo>
                    <a:pt x="122586" y="76678"/>
                    <a:pt x="121776" y="76641"/>
                    <a:pt x="120968" y="76558"/>
                  </a:cubicBezTo>
                  <a:cubicBezTo>
                    <a:pt x="117991" y="76212"/>
                    <a:pt x="115539" y="75129"/>
                    <a:pt x="113336" y="73617"/>
                  </a:cubicBezTo>
                  <a:cubicBezTo>
                    <a:pt x="108895" y="70617"/>
                    <a:pt x="106395" y="66914"/>
                    <a:pt x="106228" y="62366"/>
                  </a:cubicBezTo>
                  <a:cubicBezTo>
                    <a:pt x="106097" y="58937"/>
                    <a:pt x="106799" y="55555"/>
                    <a:pt x="107776" y="52210"/>
                  </a:cubicBezTo>
                  <a:cubicBezTo>
                    <a:pt x="108609" y="49376"/>
                    <a:pt x="109645" y="46578"/>
                    <a:pt x="110490" y="43756"/>
                  </a:cubicBezTo>
                  <a:cubicBezTo>
                    <a:pt x="111467" y="40494"/>
                    <a:pt x="112121" y="37220"/>
                    <a:pt x="111859" y="33850"/>
                  </a:cubicBezTo>
                  <a:cubicBezTo>
                    <a:pt x="111562" y="30207"/>
                    <a:pt x="110181" y="26814"/>
                    <a:pt x="107764" y="23658"/>
                  </a:cubicBezTo>
                  <a:cubicBezTo>
                    <a:pt x="106133" y="21515"/>
                    <a:pt x="103787" y="19825"/>
                    <a:pt x="101501" y="18110"/>
                  </a:cubicBezTo>
                  <a:cubicBezTo>
                    <a:pt x="97774" y="15324"/>
                    <a:pt x="93429" y="13407"/>
                    <a:pt x="88309" y="12478"/>
                  </a:cubicBezTo>
                  <a:cubicBezTo>
                    <a:pt x="84547" y="11812"/>
                    <a:pt x="80737" y="11371"/>
                    <a:pt x="76903" y="11038"/>
                  </a:cubicBezTo>
                  <a:cubicBezTo>
                    <a:pt x="74421" y="10819"/>
                    <a:pt x="71939" y="10725"/>
                    <a:pt x="69459" y="10725"/>
                  </a:cubicBezTo>
                  <a:cubicBezTo>
                    <a:pt x="67358" y="10725"/>
                    <a:pt x="65259" y="10792"/>
                    <a:pt x="63163" y="10907"/>
                  </a:cubicBezTo>
                  <a:cubicBezTo>
                    <a:pt x="59222" y="11133"/>
                    <a:pt x="55269" y="11371"/>
                    <a:pt x="51316" y="11407"/>
                  </a:cubicBezTo>
                  <a:cubicBezTo>
                    <a:pt x="50698" y="11413"/>
                    <a:pt x="50079" y="11416"/>
                    <a:pt x="49461" y="11416"/>
                  </a:cubicBezTo>
                  <a:cubicBezTo>
                    <a:pt x="45507" y="11416"/>
                    <a:pt x="41557" y="11296"/>
                    <a:pt x="37624" y="11193"/>
                  </a:cubicBezTo>
                  <a:cubicBezTo>
                    <a:pt x="33695" y="11097"/>
                    <a:pt x="29766" y="11074"/>
                    <a:pt x="25837" y="10895"/>
                  </a:cubicBezTo>
                  <a:cubicBezTo>
                    <a:pt x="20539" y="10657"/>
                    <a:pt x="15609" y="9550"/>
                    <a:pt x="11025" y="7478"/>
                  </a:cubicBezTo>
                  <a:cubicBezTo>
                    <a:pt x="6846" y="5609"/>
                    <a:pt x="3739" y="300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5"/>
            <p:cNvSpPr/>
            <p:nvPr/>
          </p:nvSpPr>
          <p:spPr>
            <a:xfrm>
              <a:off x="385" y="469259"/>
              <a:ext cx="6141760" cy="4672665"/>
            </a:xfrm>
            <a:custGeom>
              <a:avLst/>
              <a:gdLst/>
              <a:ahLst/>
              <a:cxnLst/>
              <a:rect l="l" t="t" r="r" b="b"/>
              <a:pathLst>
                <a:path w="191930" h="146055" extrusionOk="0">
                  <a:moveTo>
                    <a:pt x="1" y="1"/>
                  </a:moveTo>
                  <a:lnTo>
                    <a:pt x="1" y="882"/>
                  </a:lnTo>
                  <a:lnTo>
                    <a:pt x="24" y="882"/>
                  </a:lnTo>
                  <a:cubicBezTo>
                    <a:pt x="2977" y="1930"/>
                    <a:pt x="6037" y="2811"/>
                    <a:pt x="8978" y="3930"/>
                  </a:cubicBezTo>
                  <a:cubicBezTo>
                    <a:pt x="12466" y="5251"/>
                    <a:pt x="15622" y="6847"/>
                    <a:pt x="17705" y="9454"/>
                  </a:cubicBezTo>
                  <a:cubicBezTo>
                    <a:pt x="19336" y="11478"/>
                    <a:pt x="20706" y="13538"/>
                    <a:pt x="21265" y="15907"/>
                  </a:cubicBezTo>
                  <a:cubicBezTo>
                    <a:pt x="21920" y="18646"/>
                    <a:pt x="22384" y="21396"/>
                    <a:pt x="23063" y="24123"/>
                  </a:cubicBezTo>
                  <a:cubicBezTo>
                    <a:pt x="23742" y="26849"/>
                    <a:pt x="24456" y="29576"/>
                    <a:pt x="25897" y="32148"/>
                  </a:cubicBezTo>
                  <a:cubicBezTo>
                    <a:pt x="29219" y="38065"/>
                    <a:pt x="33219" y="43709"/>
                    <a:pt x="38410" y="48816"/>
                  </a:cubicBezTo>
                  <a:cubicBezTo>
                    <a:pt x="41684" y="52031"/>
                    <a:pt x="45697" y="54496"/>
                    <a:pt x="50840" y="55889"/>
                  </a:cubicBezTo>
                  <a:cubicBezTo>
                    <a:pt x="56698" y="57472"/>
                    <a:pt x="62723" y="58341"/>
                    <a:pt x="68926" y="58687"/>
                  </a:cubicBezTo>
                  <a:cubicBezTo>
                    <a:pt x="73045" y="58901"/>
                    <a:pt x="77153" y="58937"/>
                    <a:pt x="81273" y="58937"/>
                  </a:cubicBezTo>
                  <a:cubicBezTo>
                    <a:pt x="85964" y="58937"/>
                    <a:pt x="90655" y="59008"/>
                    <a:pt x="95274" y="59639"/>
                  </a:cubicBezTo>
                  <a:cubicBezTo>
                    <a:pt x="99596" y="60234"/>
                    <a:pt x="103811" y="61103"/>
                    <a:pt x="107716" y="62639"/>
                  </a:cubicBezTo>
                  <a:cubicBezTo>
                    <a:pt x="113658" y="64949"/>
                    <a:pt x="116968" y="68747"/>
                    <a:pt x="118230" y="73605"/>
                  </a:cubicBezTo>
                  <a:cubicBezTo>
                    <a:pt x="119027" y="76701"/>
                    <a:pt x="118551" y="79832"/>
                    <a:pt x="118194" y="82928"/>
                  </a:cubicBezTo>
                  <a:cubicBezTo>
                    <a:pt x="117837" y="86095"/>
                    <a:pt x="117230" y="89250"/>
                    <a:pt x="117122" y="92453"/>
                  </a:cubicBezTo>
                  <a:cubicBezTo>
                    <a:pt x="116991" y="96691"/>
                    <a:pt x="117706" y="100811"/>
                    <a:pt x="119956" y="104740"/>
                  </a:cubicBezTo>
                  <a:cubicBezTo>
                    <a:pt x="121671" y="107740"/>
                    <a:pt x="124028" y="110383"/>
                    <a:pt x="127386" y="112479"/>
                  </a:cubicBezTo>
                  <a:cubicBezTo>
                    <a:pt x="131577" y="115122"/>
                    <a:pt x="136363" y="116979"/>
                    <a:pt x="141483" y="118349"/>
                  </a:cubicBezTo>
                  <a:cubicBezTo>
                    <a:pt x="150031" y="120658"/>
                    <a:pt x="158794" y="122397"/>
                    <a:pt x="167486" y="124314"/>
                  </a:cubicBezTo>
                  <a:cubicBezTo>
                    <a:pt x="171724" y="125254"/>
                    <a:pt x="175880" y="126385"/>
                    <a:pt x="179678" y="128159"/>
                  </a:cubicBezTo>
                  <a:cubicBezTo>
                    <a:pt x="182881" y="129648"/>
                    <a:pt x="185750" y="131410"/>
                    <a:pt x="187857" y="133767"/>
                  </a:cubicBezTo>
                  <a:cubicBezTo>
                    <a:pt x="190560" y="136791"/>
                    <a:pt x="191132" y="140137"/>
                    <a:pt x="190167" y="143673"/>
                  </a:cubicBezTo>
                  <a:cubicBezTo>
                    <a:pt x="189941" y="144483"/>
                    <a:pt x="189691" y="145269"/>
                    <a:pt x="189441" y="146054"/>
                  </a:cubicBezTo>
                  <a:lnTo>
                    <a:pt x="190465" y="146054"/>
                  </a:lnTo>
                  <a:cubicBezTo>
                    <a:pt x="190905" y="144780"/>
                    <a:pt x="191286" y="143495"/>
                    <a:pt x="191465" y="142173"/>
                  </a:cubicBezTo>
                  <a:cubicBezTo>
                    <a:pt x="191929" y="138673"/>
                    <a:pt x="190905" y="135494"/>
                    <a:pt x="188060" y="132696"/>
                  </a:cubicBezTo>
                  <a:cubicBezTo>
                    <a:pt x="186012" y="130683"/>
                    <a:pt x="183476" y="129076"/>
                    <a:pt x="180642" y="127707"/>
                  </a:cubicBezTo>
                  <a:cubicBezTo>
                    <a:pt x="175951" y="125445"/>
                    <a:pt x="170736" y="124195"/>
                    <a:pt x="165450" y="123052"/>
                  </a:cubicBezTo>
                  <a:cubicBezTo>
                    <a:pt x="159009" y="121670"/>
                    <a:pt x="152567" y="120313"/>
                    <a:pt x="146197" y="118730"/>
                  </a:cubicBezTo>
                  <a:cubicBezTo>
                    <a:pt x="141804" y="117646"/>
                    <a:pt x="137458" y="116467"/>
                    <a:pt x="133422" y="114705"/>
                  </a:cubicBezTo>
                  <a:cubicBezTo>
                    <a:pt x="129505" y="112955"/>
                    <a:pt x="125993" y="110919"/>
                    <a:pt x="123433" y="108002"/>
                  </a:cubicBezTo>
                  <a:cubicBezTo>
                    <a:pt x="119825" y="103894"/>
                    <a:pt x="118313" y="99322"/>
                    <a:pt x="118099" y="94465"/>
                  </a:cubicBezTo>
                  <a:cubicBezTo>
                    <a:pt x="117920" y="90536"/>
                    <a:pt x="118718" y="86642"/>
                    <a:pt x="119170" y="82749"/>
                  </a:cubicBezTo>
                  <a:cubicBezTo>
                    <a:pt x="119468" y="80082"/>
                    <a:pt x="119825" y="77415"/>
                    <a:pt x="119385" y="74736"/>
                  </a:cubicBezTo>
                  <a:cubicBezTo>
                    <a:pt x="118468" y="68878"/>
                    <a:pt x="114765" y="64413"/>
                    <a:pt x="107657" y="61758"/>
                  </a:cubicBezTo>
                  <a:cubicBezTo>
                    <a:pt x="101168" y="59353"/>
                    <a:pt x="94191" y="58413"/>
                    <a:pt x="87023" y="58234"/>
                  </a:cubicBezTo>
                  <a:cubicBezTo>
                    <a:pt x="83785" y="58163"/>
                    <a:pt x="80546" y="58151"/>
                    <a:pt x="77320" y="58151"/>
                  </a:cubicBezTo>
                  <a:cubicBezTo>
                    <a:pt x="73331" y="58151"/>
                    <a:pt x="69355" y="57972"/>
                    <a:pt x="65390" y="57651"/>
                  </a:cubicBezTo>
                  <a:cubicBezTo>
                    <a:pt x="61080" y="57294"/>
                    <a:pt x="56877" y="56555"/>
                    <a:pt x="52745" y="55567"/>
                  </a:cubicBezTo>
                  <a:cubicBezTo>
                    <a:pt x="47757" y="54400"/>
                    <a:pt x="43601" y="52329"/>
                    <a:pt x="40232" y="49316"/>
                  </a:cubicBezTo>
                  <a:cubicBezTo>
                    <a:pt x="38172" y="47495"/>
                    <a:pt x="36517" y="45471"/>
                    <a:pt x="34719" y="43506"/>
                  </a:cubicBezTo>
                  <a:cubicBezTo>
                    <a:pt x="32576" y="41161"/>
                    <a:pt x="31076" y="38577"/>
                    <a:pt x="29350" y="36077"/>
                  </a:cubicBezTo>
                  <a:cubicBezTo>
                    <a:pt x="27742" y="33743"/>
                    <a:pt x="26325" y="31326"/>
                    <a:pt x="25420" y="28778"/>
                  </a:cubicBezTo>
                  <a:cubicBezTo>
                    <a:pt x="24063" y="25004"/>
                    <a:pt x="23420" y="21122"/>
                    <a:pt x="22587" y="17253"/>
                  </a:cubicBezTo>
                  <a:cubicBezTo>
                    <a:pt x="22051" y="14776"/>
                    <a:pt x="21218" y="12383"/>
                    <a:pt x="19491" y="10204"/>
                  </a:cubicBezTo>
                  <a:cubicBezTo>
                    <a:pt x="17622" y="7859"/>
                    <a:pt x="15443" y="5775"/>
                    <a:pt x="12216" y="4370"/>
                  </a:cubicBezTo>
                  <a:cubicBezTo>
                    <a:pt x="8287" y="2668"/>
                    <a:pt x="4061" y="147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5"/>
            <p:cNvSpPr/>
            <p:nvPr/>
          </p:nvSpPr>
          <p:spPr>
            <a:xfrm>
              <a:off x="1993793" y="1145"/>
              <a:ext cx="5342784" cy="5140779"/>
            </a:xfrm>
            <a:custGeom>
              <a:avLst/>
              <a:gdLst/>
              <a:ahLst/>
              <a:cxnLst/>
              <a:rect l="l" t="t" r="r" b="b"/>
              <a:pathLst>
                <a:path w="166962" h="160687" extrusionOk="0">
                  <a:moveTo>
                    <a:pt x="0" y="0"/>
                  </a:moveTo>
                  <a:cubicBezTo>
                    <a:pt x="1596" y="2012"/>
                    <a:pt x="3120" y="4048"/>
                    <a:pt x="4679" y="6072"/>
                  </a:cubicBezTo>
                  <a:cubicBezTo>
                    <a:pt x="7049" y="9168"/>
                    <a:pt x="8215" y="12561"/>
                    <a:pt x="9132" y="16014"/>
                  </a:cubicBezTo>
                  <a:cubicBezTo>
                    <a:pt x="10144" y="19895"/>
                    <a:pt x="11013" y="23812"/>
                    <a:pt x="11954" y="27718"/>
                  </a:cubicBezTo>
                  <a:cubicBezTo>
                    <a:pt x="13002" y="32052"/>
                    <a:pt x="14681" y="36254"/>
                    <a:pt x="17169" y="40255"/>
                  </a:cubicBezTo>
                  <a:cubicBezTo>
                    <a:pt x="18312" y="42089"/>
                    <a:pt x="19622" y="43863"/>
                    <a:pt x="21765" y="45148"/>
                  </a:cubicBezTo>
                  <a:cubicBezTo>
                    <a:pt x="23682" y="46315"/>
                    <a:pt x="25920" y="46970"/>
                    <a:pt x="28254" y="47458"/>
                  </a:cubicBezTo>
                  <a:cubicBezTo>
                    <a:pt x="37148" y="49327"/>
                    <a:pt x="46220" y="50601"/>
                    <a:pt x="55352" y="51530"/>
                  </a:cubicBezTo>
                  <a:cubicBezTo>
                    <a:pt x="58484" y="51840"/>
                    <a:pt x="61615" y="52137"/>
                    <a:pt x="64699" y="52733"/>
                  </a:cubicBezTo>
                  <a:cubicBezTo>
                    <a:pt x="69568" y="53685"/>
                    <a:pt x="73986" y="55423"/>
                    <a:pt x="78343" y="57245"/>
                  </a:cubicBezTo>
                  <a:cubicBezTo>
                    <a:pt x="80713" y="58221"/>
                    <a:pt x="82499" y="59686"/>
                    <a:pt x="83844" y="61484"/>
                  </a:cubicBezTo>
                  <a:cubicBezTo>
                    <a:pt x="85189" y="63293"/>
                    <a:pt x="86118" y="65234"/>
                    <a:pt x="86701" y="67270"/>
                  </a:cubicBezTo>
                  <a:cubicBezTo>
                    <a:pt x="87785" y="71128"/>
                    <a:pt x="88130" y="75009"/>
                    <a:pt x="87368" y="78926"/>
                  </a:cubicBezTo>
                  <a:cubicBezTo>
                    <a:pt x="86821" y="81843"/>
                    <a:pt x="86130" y="84760"/>
                    <a:pt x="85844" y="87725"/>
                  </a:cubicBezTo>
                  <a:cubicBezTo>
                    <a:pt x="85475" y="91809"/>
                    <a:pt x="86547" y="95619"/>
                    <a:pt x="89321" y="99167"/>
                  </a:cubicBezTo>
                  <a:cubicBezTo>
                    <a:pt x="91821" y="102370"/>
                    <a:pt x="95357" y="104775"/>
                    <a:pt x="99346" y="106858"/>
                  </a:cubicBezTo>
                  <a:cubicBezTo>
                    <a:pt x="104001" y="109299"/>
                    <a:pt x="109180" y="111002"/>
                    <a:pt x="114419" y="112573"/>
                  </a:cubicBezTo>
                  <a:cubicBezTo>
                    <a:pt x="119325" y="114038"/>
                    <a:pt x="124385" y="115121"/>
                    <a:pt x="129350" y="116383"/>
                  </a:cubicBezTo>
                  <a:cubicBezTo>
                    <a:pt x="138863" y="118812"/>
                    <a:pt x="146888" y="122908"/>
                    <a:pt x="153769" y="128361"/>
                  </a:cubicBezTo>
                  <a:cubicBezTo>
                    <a:pt x="159520" y="132921"/>
                    <a:pt x="163699" y="138088"/>
                    <a:pt x="165199" y="144363"/>
                  </a:cubicBezTo>
                  <a:cubicBezTo>
                    <a:pt x="166057" y="147887"/>
                    <a:pt x="166152" y="151388"/>
                    <a:pt x="164878" y="154888"/>
                  </a:cubicBezTo>
                  <a:cubicBezTo>
                    <a:pt x="164164" y="156817"/>
                    <a:pt x="163521" y="158758"/>
                    <a:pt x="162854" y="160686"/>
                  </a:cubicBezTo>
                  <a:lnTo>
                    <a:pt x="163890" y="160686"/>
                  </a:lnTo>
                  <a:cubicBezTo>
                    <a:pt x="164390" y="159281"/>
                    <a:pt x="164878" y="157877"/>
                    <a:pt x="165366" y="156460"/>
                  </a:cubicBezTo>
                  <a:cubicBezTo>
                    <a:pt x="166080" y="154459"/>
                    <a:pt x="166771" y="152447"/>
                    <a:pt x="166831" y="150364"/>
                  </a:cubicBezTo>
                  <a:cubicBezTo>
                    <a:pt x="166961" y="145637"/>
                    <a:pt x="165699" y="141160"/>
                    <a:pt x="163032" y="136898"/>
                  </a:cubicBezTo>
                  <a:cubicBezTo>
                    <a:pt x="161151" y="133874"/>
                    <a:pt x="158520" y="131254"/>
                    <a:pt x="155603" y="128766"/>
                  </a:cubicBezTo>
                  <a:cubicBezTo>
                    <a:pt x="150662" y="124587"/>
                    <a:pt x="144959" y="121098"/>
                    <a:pt x="138398" y="118467"/>
                  </a:cubicBezTo>
                  <a:cubicBezTo>
                    <a:pt x="133874" y="116657"/>
                    <a:pt x="129004" y="115419"/>
                    <a:pt x="124123" y="114276"/>
                  </a:cubicBezTo>
                  <a:cubicBezTo>
                    <a:pt x="117920" y="112811"/>
                    <a:pt x="111836" y="111145"/>
                    <a:pt x="106013" y="108942"/>
                  </a:cubicBezTo>
                  <a:cubicBezTo>
                    <a:pt x="101025" y="107049"/>
                    <a:pt x="96465" y="104727"/>
                    <a:pt x="92797" y="101512"/>
                  </a:cubicBezTo>
                  <a:cubicBezTo>
                    <a:pt x="89690" y="98798"/>
                    <a:pt x="87690" y="95655"/>
                    <a:pt x="87011" y="92071"/>
                  </a:cubicBezTo>
                  <a:cubicBezTo>
                    <a:pt x="86475" y="89225"/>
                    <a:pt x="86892" y="86415"/>
                    <a:pt x="87428" y="83594"/>
                  </a:cubicBezTo>
                  <a:cubicBezTo>
                    <a:pt x="88154" y="79891"/>
                    <a:pt x="89095" y="76200"/>
                    <a:pt x="88666" y="72402"/>
                  </a:cubicBezTo>
                  <a:cubicBezTo>
                    <a:pt x="88309" y="69330"/>
                    <a:pt x="87737" y="66294"/>
                    <a:pt x="86189" y="63401"/>
                  </a:cubicBezTo>
                  <a:cubicBezTo>
                    <a:pt x="84820" y="60841"/>
                    <a:pt x="82903" y="58591"/>
                    <a:pt x="79808" y="57019"/>
                  </a:cubicBezTo>
                  <a:cubicBezTo>
                    <a:pt x="77855" y="56031"/>
                    <a:pt x="75712" y="55316"/>
                    <a:pt x="73628" y="54531"/>
                  </a:cubicBezTo>
                  <a:cubicBezTo>
                    <a:pt x="69318" y="52876"/>
                    <a:pt x="64806" y="51744"/>
                    <a:pt x="60008" y="51256"/>
                  </a:cubicBezTo>
                  <a:cubicBezTo>
                    <a:pt x="55269" y="50768"/>
                    <a:pt x="50518" y="50197"/>
                    <a:pt x="45780" y="49649"/>
                  </a:cubicBezTo>
                  <a:cubicBezTo>
                    <a:pt x="40053" y="48982"/>
                    <a:pt x="34469" y="47792"/>
                    <a:pt x="28837" y="46780"/>
                  </a:cubicBezTo>
                  <a:cubicBezTo>
                    <a:pt x="23872" y="45887"/>
                    <a:pt x="20384" y="43755"/>
                    <a:pt x="18252" y="40219"/>
                  </a:cubicBezTo>
                  <a:cubicBezTo>
                    <a:pt x="15693" y="35957"/>
                    <a:pt x="13930" y="31528"/>
                    <a:pt x="12787" y="26944"/>
                  </a:cubicBezTo>
                  <a:cubicBezTo>
                    <a:pt x="11823" y="23050"/>
                    <a:pt x="11097" y="19145"/>
                    <a:pt x="9989" y="15288"/>
                  </a:cubicBezTo>
                  <a:cubicBezTo>
                    <a:pt x="9097" y="12192"/>
                    <a:pt x="8084" y="9120"/>
                    <a:pt x="6049" y="6310"/>
                  </a:cubicBezTo>
                  <a:cubicBezTo>
                    <a:pt x="4453" y="4215"/>
                    <a:pt x="2834" y="2095"/>
                    <a:pt x="1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5"/>
            <p:cNvSpPr/>
            <p:nvPr/>
          </p:nvSpPr>
          <p:spPr>
            <a:xfrm>
              <a:off x="1153" y="1089753"/>
              <a:ext cx="5081792" cy="4052938"/>
            </a:xfrm>
            <a:custGeom>
              <a:avLst/>
              <a:gdLst/>
              <a:ahLst/>
              <a:cxnLst/>
              <a:rect l="l" t="t" r="r" b="b"/>
              <a:pathLst>
                <a:path w="158806" h="126684" extrusionOk="0">
                  <a:moveTo>
                    <a:pt x="60" y="1"/>
                  </a:moveTo>
                  <a:lnTo>
                    <a:pt x="60" y="811"/>
                  </a:lnTo>
                  <a:lnTo>
                    <a:pt x="0" y="811"/>
                  </a:lnTo>
                  <a:cubicBezTo>
                    <a:pt x="4644" y="1858"/>
                    <a:pt x="8632" y="3728"/>
                    <a:pt x="11895" y="6502"/>
                  </a:cubicBezTo>
                  <a:cubicBezTo>
                    <a:pt x="14705" y="8895"/>
                    <a:pt x="16955" y="11610"/>
                    <a:pt x="19253" y="14288"/>
                  </a:cubicBezTo>
                  <a:cubicBezTo>
                    <a:pt x="21253" y="16646"/>
                    <a:pt x="23099" y="19075"/>
                    <a:pt x="24611" y="21647"/>
                  </a:cubicBezTo>
                  <a:cubicBezTo>
                    <a:pt x="26254" y="24492"/>
                    <a:pt x="27230" y="27504"/>
                    <a:pt x="28492" y="30433"/>
                  </a:cubicBezTo>
                  <a:cubicBezTo>
                    <a:pt x="30445" y="35005"/>
                    <a:pt x="33445" y="38994"/>
                    <a:pt x="38422" y="42101"/>
                  </a:cubicBezTo>
                  <a:cubicBezTo>
                    <a:pt x="43322" y="45150"/>
                    <a:pt x="48824" y="46804"/>
                    <a:pt x="55201" y="46804"/>
                  </a:cubicBezTo>
                  <a:cubicBezTo>
                    <a:pt x="55223" y="46804"/>
                    <a:pt x="55246" y="46804"/>
                    <a:pt x="55269" y="46804"/>
                  </a:cubicBezTo>
                  <a:cubicBezTo>
                    <a:pt x="57353" y="46804"/>
                    <a:pt x="59413" y="46626"/>
                    <a:pt x="61496" y="46578"/>
                  </a:cubicBezTo>
                  <a:cubicBezTo>
                    <a:pt x="62782" y="46554"/>
                    <a:pt x="64080" y="46447"/>
                    <a:pt x="65354" y="46352"/>
                  </a:cubicBezTo>
                  <a:cubicBezTo>
                    <a:pt x="68242" y="46156"/>
                    <a:pt x="71123" y="45893"/>
                    <a:pt x="74026" y="45893"/>
                  </a:cubicBezTo>
                  <a:cubicBezTo>
                    <a:pt x="74820" y="45893"/>
                    <a:pt x="75616" y="45913"/>
                    <a:pt x="76415" y="45959"/>
                  </a:cubicBezTo>
                  <a:cubicBezTo>
                    <a:pt x="78558" y="46066"/>
                    <a:pt x="80618" y="46388"/>
                    <a:pt x="82630" y="46947"/>
                  </a:cubicBezTo>
                  <a:cubicBezTo>
                    <a:pt x="86356" y="47995"/>
                    <a:pt x="89928" y="49305"/>
                    <a:pt x="93572" y="50495"/>
                  </a:cubicBezTo>
                  <a:cubicBezTo>
                    <a:pt x="95774" y="51222"/>
                    <a:pt x="97941" y="52043"/>
                    <a:pt x="99703" y="53305"/>
                  </a:cubicBezTo>
                  <a:cubicBezTo>
                    <a:pt x="102978" y="55674"/>
                    <a:pt x="104752" y="58651"/>
                    <a:pt x="105609" y="61973"/>
                  </a:cubicBezTo>
                  <a:cubicBezTo>
                    <a:pt x="106323" y="64723"/>
                    <a:pt x="105883" y="67414"/>
                    <a:pt x="104823" y="70081"/>
                  </a:cubicBezTo>
                  <a:cubicBezTo>
                    <a:pt x="103871" y="72486"/>
                    <a:pt x="102513" y="74784"/>
                    <a:pt x="101489" y="77165"/>
                  </a:cubicBezTo>
                  <a:cubicBezTo>
                    <a:pt x="100596" y="79237"/>
                    <a:pt x="99894" y="81344"/>
                    <a:pt x="99739" y="83523"/>
                  </a:cubicBezTo>
                  <a:cubicBezTo>
                    <a:pt x="99441" y="87452"/>
                    <a:pt x="100644" y="91155"/>
                    <a:pt x="102954" y="94679"/>
                  </a:cubicBezTo>
                  <a:cubicBezTo>
                    <a:pt x="104942" y="97751"/>
                    <a:pt x="107776" y="100192"/>
                    <a:pt x="111669" y="101942"/>
                  </a:cubicBezTo>
                  <a:cubicBezTo>
                    <a:pt x="115789" y="103799"/>
                    <a:pt x="120158" y="105276"/>
                    <a:pt x="124599" y="106633"/>
                  </a:cubicBezTo>
                  <a:cubicBezTo>
                    <a:pt x="128528" y="107836"/>
                    <a:pt x="132612" y="108669"/>
                    <a:pt x="136648" y="109610"/>
                  </a:cubicBezTo>
                  <a:cubicBezTo>
                    <a:pt x="139185" y="110205"/>
                    <a:pt x="141709" y="110884"/>
                    <a:pt x="143911" y="112062"/>
                  </a:cubicBezTo>
                  <a:cubicBezTo>
                    <a:pt x="148793" y="114694"/>
                    <a:pt x="152686" y="118015"/>
                    <a:pt x="155579" y="122004"/>
                  </a:cubicBezTo>
                  <a:cubicBezTo>
                    <a:pt x="156627" y="123480"/>
                    <a:pt x="157437" y="125028"/>
                    <a:pt x="157794" y="126683"/>
                  </a:cubicBezTo>
                  <a:lnTo>
                    <a:pt x="158806" y="126683"/>
                  </a:lnTo>
                  <a:cubicBezTo>
                    <a:pt x="158556" y="125493"/>
                    <a:pt x="158092" y="124338"/>
                    <a:pt x="157461" y="123230"/>
                  </a:cubicBezTo>
                  <a:cubicBezTo>
                    <a:pt x="155734" y="120159"/>
                    <a:pt x="153139" y="117539"/>
                    <a:pt x="150114" y="115146"/>
                  </a:cubicBezTo>
                  <a:cubicBezTo>
                    <a:pt x="147543" y="113086"/>
                    <a:pt x="144745" y="111265"/>
                    <a:pt x="141292" y="110098"/>
                  </a:cubicBezTo>
                  <a:cubicBezTo>
                    <a:pt x="138553" y="109181"/>
                    <a:pt x="135660" y="108562"/>
                    <a:pt x="132803" y="107931"/>
                  </a:cubicBezTo>
                  <a:cubicBezTo>
                    <a:pt x="126659" y="106574"/>
                    <a:pt x="120813" y="104716"/>
                    <a:pt x="115110" y="102537"/>
                  </a:cubicBezTo>
                  <a:cubicBezTo>
                    <a:pt x="110157" y="100644"/>
                    <a:pt x="106145" y="98084"/>
                    <a:pt x="103752" y="94179"/>
                  </a:cubicBezTo>
                  <a:cubicBezTo>
                    <a:pt x="101966" y="91262"/>
                    <a:pt x="100823" y="88250"/>
                    <a:pt x="100715" y="85035"/>
                  </a:cubicBezTo>
                  <a:cubicBezTo>
                    <a:pt x="100644" y="82475"/>
                    <a:pt x="101311" y="80011"/>
                    <a:pt x="102418" y="77594"/>
                  </a:cubicBezTo>
                  <a:cubicBezTo>
                    <a:pt x="103394" y="75403"/>
                    <a:pt x="104525" y="73248"/>
                    <a:pt x="105514" y="71057"/>
                  </a:cubicBezTo>
                  <a:cubicBezTo>
                    <a:pt x="107490" y="66640"/>
                    <a:pt x="107609" y="62271"/>
                    <a:pt x="105073" y="57925"/>
                  </a:cubicBezTo>
                  <a:cubicBezTo>
                    <a:pt x="103204" y="54674"/>
                    <a:pt x="100418" y="52126"/>
                    <a:pt x="96143" y="50555"/>
                  </a:cubicBezTo>
                  <a:cubicBezTo>
                    <a:pt x="92691" y="49293"/>
                    <a:pt x="89154" y="48221"/>
                    <a:pt x="85666" y="47007"/>
                  </a:cubicBezTo>
                  <a:cubicBezTo>
                    <a:pt x="81924" y="45707"/>
                    <a:pt x="78035" y="45107"/>
                    <a:pt x="74006" y="45107"/>
                  </a:cubicBezTo>
                  <a:cubicBezTo>
                    <a:pt x="73164" y="45107"/>
                    <a:pt x="72316" y="45134"/>
                    <a:pt x="71462" y="45185"/>
                  </a:cubicBezTo>
                  <a:cubicBezTo>
                    <a:pt x="67068" y="45447"/>
                    <a:pt x="62687" y="45816"/>
                    <a:pt x="58305" y="45971"/>
                  </a:cubicBezTo>
                  <a:cubicBezTo>
                    <a:pt x="57236" y="46005"/>
                    <a:pt x="56163" y="46039"/>
                    <a:pt x="55091" y="46039"/>
                  </a:cubicBezTo>
                  <a:cubicBezTo>
                    <a:pt x="53538" y="46039"/>
                    <a:pt x="51988" y="45967"/>
                    <a:pt x="50459" y="45721"/>
                  </a:cubicBezTo>
                  <a:cubicBezTo>
                    <a:pt x="42661" y="44471"/>
                    <a:pt x="36946" y="40982"/>
                    <a:pt x="32826" y="35958"/>
                  </a:cubicBezTo>
                  <a:cubicBezTo>
                    <a:pt x="30635" y="33279"/>
                    <a:pt x="29468" y="30255"/>
                    <a:pt x="28278" y="27266"/>
                  </a:cubicBezTo>
                  <a:cubicBezTo>
                    <a:pt x="27242" y="24611"/>
                    <a:pt x="26123" y="21992"/>
                    <a:pt x="24468" y="19539"/>
                  </a:cubicBezTo>
                  <a:cubicBezTo>
                    <a:pt x="21753" y="15491"/>
                    <a:pt x="18455" y="11729"/>
                    <a:pt x="14931" y="8062"/>
                  </a:cubicBezTo>
                  <a:cubicBezTo>
                    <a:pt x="12597" y="5621"/>
                    <a:pt x="9799" y="3537"/>
                    <a:pt x="6311" y="2001"/>
                  </a:cubicBezTo>
                  <a:cubicBezTo>
                    <a:pt x="4334" y="1132"/>
                    <a:pt x="2239" y="50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5"/>
            <p:cNvSpPr/>
            <p:nvPr/>
          </p:nvSpPr>
          <p:spPr>
            <a:xfrm>
              <a:off x="1153" y="1693132"/>
              <a:ext cx="4765952" cy="3448792"/>
            </a:xfrm>
            <a:custGeom>
              <a:avLst/>
              <a:gdLst/>
              <a:ahLst/>
              <a:cxnLst/>
              <a:rect l="l" t="t" r="r" b="b"/>
              <a:pathLst>
                <a:path w="148936" h="107800" extrusionOk="0">
                  <a:moveTo>
                    <a:pt x="36" y="0"/>
                  </a:moveTo>
                  <a:lnTo>
                    <a:pt x="36" y="810"/>
                  </a:lnTo>
                  <a:lnTo>
                    <a:pt x="0" y="810"/>
                  </a:lnTo>
                  <a:cubicBezTo>
                    <a:pt x="4525" y="1644"/>
                    <a:pt x="8478" y="3310"/>
                    <a:pt x="11907" y="5739"/>
                  </a:cubicBezTo>
                  <a:cubicBezTo>
                    <a:pt x="16586" y="9037"/>
                    <a:pt x="19860" y="12871"/>
                    <a:pt x="20896" y="17729"/>
                  </a:cubicBezTo>
                  <a:cubicBezTo>
                    <a:pt x="21372" y="19967"/>
                    <a:pt x="21777" y="22217"/>
                    <a:pt x="22610" y="24384"/>
                  </a:cubicBezTo>
                  <a:cubicBezTo>
                    <a:pt x="23956" y="27885"/>
                    <a:pt x="25754" y="31207"/>
                    <a:pt x="29147" y="33897"/>
                  </a:cubicBezTo>
                  <a:cubicBezTo>
                    <a:pt x="31350" y="35636"/>
                    <a:pt x="33743" y="37195"/>
                    <a:pt x="36993" y="37707"/>
                  </a:cubicBezTo>
                  <a:cubicBezTo>
                    <a:pt x="38047" y="37871"/>
                    <a:pt x="39103" y="37945"/>
                    <a:pt x="40157" y="37945"/>
                  </a:cubicBezTo>
                  <a:cubicBezTo>
                    <a:pt x="41780" y="37945"/>
                    <a:pt x="43398" y="37770"/>
                    <a:pt x="44994" y="37481"/>
                  </a:cubicBezTo>
                  <a:cubicBezTo>
                    <a:pt x="47925" y="36947"/>
                    <a:pt x="50846" y="36621"/>
                    <a:pt x="53793" y="36621"/>
                  </a:cubicBezTo>
                  <a:cubicBezTo>
                    <a:pt x="55575" y="36621"/>
                    <a:pt x="57366" y="36740"/>
                    <a:pt x="59175" y="37005"/>
                  </a:cubicBezTo>
                  <a:cubicBezTo>
                    <a:pt x="64080" y="37719"/>
                    <a:pt x="68664" y="38862"/>
                    <a:pt x="72414" y="41517"/>
                  </a:cubicBezTo>
                  <a:cubicBezTo>
                    <a:pt x="75712" y="43851"/>
                    <a:pt x="78510" y="46423"/>
                    <a:pt x="79498" y="49864"/>
                  </a:cubicBezTo>
                  <a:cubicBezTo>
                    <a:pt x="80475" y="53352"/>
                    <a:pt x="80427" y="56865"/>
                    <a:pt x="79749" y="60377"/>
                  </a:cubicBezTo>
                  <a:cubicBezTo>
                    <a:pt x="78963" y="64366"/>
                    <a:pt x="78082" y="68330"/>
                    <a:pt x="78367" y="72414"/>
                  </a:cubicBezTo>
                  <a:cubicBezTo>
                    <a:pt x="78546" y="75022"/>
                    <a:pt x="79046" y="77546"/>
                    <a:pt x="80225" y="79986"/>
                  </a:cubicBezTo>
                  <a:cubicBezTo>
                    <a:pt x="82308" y="84368"/>
                    <a:pt x="85928" y="87892"/>
                    <a:pt x="90643" y="90857"/>
                  </a:cubicBezTo>
                  <a:cubicBezTo>
                    <a:pt x="94810" y="93476"/>
                    <a:pt x="99453" y="95203"/>
                    <a:pt x="104811" y="95869"/>
                  </a:cubicBezTo>
                  <a:cubicBezTo>
                    <a:pt x="110300" y="96548"/>
                    <a:pt x="115824" y="97120"/>
                    <a:pt x="121361" y="97643"/>
                  </a:cubicBezTo>
                  <a:cubicBezTo>
                    <a:pt x="127457" y="98203"/>
                    <a:pt x="133255" y="99453"/>
                    <a:pt x="138708" y="101596"/>
                  </a:cubicBezTo>
                  <a:cubicBezTo>
                    <a:pt x="142506" y="103085"/>
                    <a:pt x="145650" y="105037"/>
                    <a:pt x="147781" y="107799"/>
                  </a:cubicBezTo>
                  <a:lnTo>
                    <a:pt x="148936" y="107799"/>
                  </a:lnTo>
                  <a:cubicBezTo>
                    <a:pt x="147602" y="106073"/>
                    <a:pt x="146054" y="104501"/>
                    <a:pt x="143935" y="103239"/>
                  </a:cubicBezTo>
                  <a:cubicBezTo>
                    <a:pt x="141054" y="101513"/>
                    <a:pt x="137756" y="100334"/>
                    <a:pt x="134398" y="99275"/>
                  </a:cubicBezTo>
                  <a:cubicBezTo>
                    <a:pt x="131053" y="98215"/>
                    <a:pt x="127516" y="97560"/>
                    <a:pt x="123933" y="97167"/>
                  </a:cubicBezTo>
                  <a:cubicBezTo>
                    <a:pt x="120718" y="96810"/>
                    <a:pt x="117491" y="96512"/>
                    <a:pt x="114277" y="96179"/>
                  </a:cubicBezTo>
                  <a:cubicBezTo>
                    <a:pt x="111860" y="95929"/>
                    <a:pt x="109455" y="95703"/>
                    <a:pt x="107061" y="95405"/>
                  </a:cubicBezTo>
                  <a:cubicBezTo>
                    <a:pt x="104502" y="95095"/>
                    <a:pt x="101954" y="94714"/>
                    <a:pt x="99513" y="94024"/>
                  </a:cubicBezTo>
                  <a:cubicBezTo>
                    <a:pt x="95655" y="92940"/>
                    <a:pt x="92452" y="91083"/>
                    <a:pt x="89452" y="89023"/>
                  </a:cubicBezTo>
                  <a:cubicBezTo>
                    <a:pt x="83570" y="84975"/>
                    <a:pt x="80272" y="79927"/>
                    <a:pt x="79510" y="73974"/>
                  </a:cubicBezTo>
                  <a:cubicBezTo>
                    <a:pt x="78998" y="69997"/>
                    <a:pt x="79522" y="66009"/>
                    <a:pt x="80427" y="62080"/>
                  </a:cubicBezTo>
                  <a:cubicBezTo>
                    <a:pt x="80749" y="60722"/>
                    <a:pt x="81011" y="59365"/>
                    <a:pt x="81118" y="57972"/>
                  </a:cubicBezTo>
                  <a:cubicBezTo>
                    <a:pt x="81225" y="56484"/>
                    <a:pt x="81284" y="54995"/>
                    <a:pt x="81142" y="53507"/>
                  </a:cubicBezTo>
                  <a:cubicBezTo>
                    <a:pt x="80999" y="51852"/>
                    <a:pt x="80761" y="50233"/>
                    <a:pt x="80130" y="48637"/>
                  </a:cubicBezTo>
                  <a:cubicBezTo>
                    <a:pt x="79272" y="46470"/>
                    <a:pt x="77677" y="44613"/>
                    <a:pt x="75712" y="42922"/>
                  </a:cubicBezTo>
                  <a:cubicBezTo>
                    <a:pt x="73200" y="40779"/>
                    <a:pt x="70354" y="38934"/>
                    <a:pt x="66795" y="37827"/>
                  </a:cubicBezTo>
                  <a:cubicBezTo>
                    <a:pt x="63723" y="36850"/>
                    <a:pt x="60472" y="36374"/>
                    <a:pt x="57186" y="36005"/>
                  </a:cubicBezTo>
                  <a:cubicBezTo>
                    <a:pt x="55982" y="35869"/>
                    <a:pt x="54787" y="35807"/>
                    <a:pt x="53600" y="35807"/>
                  </a:cubicBezTo>
                  <a:cubicBezTo>
                    <a:pt x="51056" y="35807"/>
                    <a:pt x="48546" y="36090"/>
                    <a:pt x="46054" y="36529"/>
                  </a:cubicBezTo>
                  <a:cubicBezTo>
                    <a:pt x="43981" y="36887"/>
                    <a:pt x="41918" y="37151"/>
                    <a:pt x="39787" y="37151"/>
                  </a:cubicBezTo>
                  <a:cubicBezTo>
                    <a:pt x="39654" y="37151"/>
                    <a:pt x="39520" y="37150"/>
                    <a:pt x="39386" y="37148"/>
                  </a:cubicBezTo>
                  <a:cubicBezTo>
                    <a:pt x="37565" y="37124"/>
                    <a:pt x="35862" y="36791"/>
                    <a:pt x="34314" y="36100"/>
                  </a:cubicBezTo>
                  <a:cubicBezTo>
                    <a:pt x="30361" y="34290"/>
                    <a:pt x="27647" y="31707"/>
                    <a:pt x="25706" y="28563"/>
                  </a:cubicBezTo>
                  <a:cubicBezTo>
                    <a:pt x="23682" y="25289"/>
                    <a:pt x="22849" y="21777"/>
                    <a:pt x="22051" y="18265"/>
                  </a:cubicBezTo>
                  <a:cubicBezTo>
                    <a:pt x="21670" y="16657"/>
                    <a:pt x="21170" y="15086"/>
                    <a:pt x="20479" y="13550"/>
                  </a:cubicBezTo>
                  <a:cubicBezTo>
                    <a:pt x="19467" y="11288"/>
                    <a:pt x="17717" y="9371"/>
                    <a:pt x="15657" y="7585"/>
                  </a:cubicBezTo>
                  <a:cubicBezTo>
                    <a:pt x="12288" y="4680"/>
                    <a:pt x="8502" y="2167"/>
                    <a:pt x="3572" y="834"/>
                  </a:cubicBezTo>
                  <a:cubicBezTo>
                    <a:pt x="2417" y="524"/>
                    <a:pt x="1251" y="17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5"/>
            <p:cNvSpPr/>
            <p:nvPr/>
          </p:nvSpPr>
          <p:spPr>
            <a:xfrm>
              <a:off x="3959745" y="1497"/>
              <a:ext cx="5182784" cy="2259982"/>
            </a:xfrm>
            <a:custGeom>
              <a:avLst/>
              <a:gdLst/>
              <a:ahLst/>
              <a:cxnLst/>
              <a:rect l="l" t="t" r="r" b="b"/>
              <a:pathLst>
                <a:path w="161962" h="70641" extrusionOk="0">
                  <a:moveTo>
                    <a:pt x="0" y="1"/>
                  </a:moveTo>
                  <a:cubicBezTo>
                    <a:pt x="8025" y="3454"/>
                    <a:pt x="16633" y="5454"/>
                    <a:pt x="25956" y="5525"/>
                  </a:cubicBezTo>
                  <a:cubicBezTo>
                    <a:pt x="26234" y="5528"/>
                    <a:pt x="26511" y="5529"/>
                    <a:pt x="26789" y="5529"/>
                  </a:cubicBezTo>
                  <a:cubicBezTo>
                    <a:pt x="30260" y="5529"/>
                    <a:pt x="33722" y="5330"/>
                    <a:pt x="37184" y="5121"/>
                  </a:cubicBezTo>
                  <a:cubicBezTo>
                    <a:pt x="41041" y="4886"/>
                    <a:pt x="44889" y="4622"/>
                    <a:pt x="48762" y="4622"/>
                  </a:cubicBezTo>
                  <a:cubicBezTo>
                    <a:pt x="49204" y="4622"/>
                    <a:pt x="49647" y="4625"/>
                    <a:pt x="50090" y="4632"/>
                  </a:cubicBezTo>
                  <a:cubicBezTo>
                    <a:pt x="55150" y="4704"/>
                    <a:pt x="60210" y="4692"/>
                    <a:pt x="65247" y="4906"/>
                  </a:cubicBezTo>
                  <a:cubicBezTo>
                    <a:pt x="68402" y="5037"/>
                    <a:pt x="71557" y="5156"/>
                    <a:pt x="74676" y="5585"/>
                  </a:cubicBezTo>
                  <a:cubicBezTo>
                    <a:pt x="81415" y="6549"/>
                    <a:pt x="87738" y="8335"/>
                    <a:pt x="93679" y="10943"/>
                  </a:cubicBezTo>
                  <a:cubicBezTo>
                    <a:pt x="97501" y="12622"/>
                    <a:pt x="100870" y="14669"/>
                    <a:pt x="103406" y="17467"/>
                  </a:cubicBezTo>
                  <a:cubicBezTo>
                    <a:pt x="106371" y="20706"/>
                    <a:pt x="107478" y="24361"/>
                    <a:pt x="107835" y="28207"/>
                  </a:cubicBezTo>
                  <a:cubicBezTo>
                    <a:pt x="108097" y="31100"/>
                    <a:pt x="108157" y="33981"/>
                    <a:pt x="108157" y="36874"/>
                  </a:cubicBezTo>
                  <a:cubicBezTo>
                    <a:pt x="108157" y="40780"/>
                    <a:pt x="108157" y="44697"/>
                    <a:pt x="108681" y="48602"/>
                  </a:cubicBezTo>
                  <a:cubicBezTo>
                    <a:pt x="109216" y="52662"/>
                    <a:pt x="110336" y="56615"/>
                    <a:pt x="112002" y="60508"/>
                  </a:cubicBezTo>
                  <a:cubicBezTo>
                    <a:pt x="112991" y="62842"/>
                    <a:pt x="114741" y="64795"/>
                    <a:pt x="117241" y="66354"/>
                  </a:cubicBezTo>
                  <a:cubicBezTo>
                    <a:pt x="121035" y="68732"/>
                    <a:pt x="125362" y="69639"/>
                    <a:pt x="130009" y="69639"/>
                  </a:cubicBezTo>
                  <a:cubicBezTo>
                    <a:pt x="130832" y="69639"/>
                    <a:pt x="131664" y="69611"/>
                    <a:pt x="132505" y="69557"/>
                  </a:cubicBezTo>
                  <a:cubicBezTo>
                    <a:pt x="136005" y="69331"/>
                    <a:pt x="139446" y="68736"/>
                    <a:pt x="142935" y="68486"/>
                  </a:cubicBezTo>
                  <a:cubicBezTo>
                    <a:pt x="144408" y="68375"/>
                    <a:pt x="145876" y="68314"/>
                    <a:pt x="147336" y="68314"/>
                  </a:cubicBezTo>
                  <a:cubicBezTo>
                    <a:pt x="150890" y="68314"/>
                    <a:pt x="154402" y="68672"/>
                    <a:pt x="157853" y="69533"/>
                  </a:cubicBezTo>
                  <a:cubicBezTo>
                    <a:pt x="159235" y="69879"/>
                    <a:pt x="160592" y="70271"/>
                    <a:pt x="161961" y="70641"/>
                  </a:cubicBezTo>
                  <a:lnTo>
                    <a:pt x="161961" y="69831"/>
                  </a:lnTo>
                  <a:cubicBezTo>
                    <a:pt x="159092" y="68986"/>
                    <a:pt x="156151" y="68271"/>
                    <a:pt x="153103" y="67902"/>
                  </a:cubicBezTo>
                  <a:cubicBezTo>
                    <a:pt x="151224" y="67674"/>
                    <a:pt x="149345" y="67579"/>
                    <a:pt x="147468" y="67579"/>
                  </a:cubicBezTo>
                  <a:cubicBezTo>
                    <a:pt x="144444" y="67579"/>
                    <a:pt x="141423" y="67826"/>
                    <a:pt x="138411" y="68164"/>
                  </a:cubicBezTo>
                  <a:cubicBezTo>
                    <a:pt x="135585" y="68498"/>
                    <a:pt x="132769" y="68904"/>
                    <a:pt x="129881" y="68904"/>
                  </a:cubicBezTo>
                  <a:cubicBezTo>
                    <a:pt x="129472" y="68904"/>
                    <a:pt x="129060" y="68896"/>
                    <a:pt x="128647" y="68878"/>
                  </a:cubicBezTo>
                  <a:cubicBezTo>
                    <a:pt x="121742" y="68581"/>
                    <a:pt x="114955" y="65592"/>
                    <a:pt x="112610" y="59592"/>
                  </a:cubicBezTo>
                  <a:cubicBezTo>
                    <a:pt x="110419" y="53984"/>
                    <a:pt x="109276" y="48269"/>
                    <a:pt x="109181" y="42435"/>
                  </a:cubicBezTo>
                  <a:cubicBezTo>
                    <a:pt x="109145" y="39518"/>
                    <a:pt x="109169" y="36589"/>
                    <a:pt x="109109" y="33672"/>
                  </a:cubicBezTo>
                  <a:cubicBezTo>
                    <a:pt x="109050" y="30945"/>
                    <a:pt x="108907" y="28219"/>
                    <a:pt x="108443" y="25516"/>
                  </a:cubicBezTo>
                  <a:cubicBezTo>
                    <a:pt x="107573" y="20420"/>
                    <a:pt x="104466" y="16253"/>
                    <a:pt x="99322" y="13003"/>
                  </a:cubicBezTo>
                  <a:cubicBezTo>
                    <a:pt x="95572" y="10633"/>
                    <a:pt x="91262" y="8954"/>
                    <a:pt x="86773" y="7549"/>
                  </a:cubicBezTo>
                  <a:cubicBezTo>
                    <a:pt x="80665" y="5656"/>
                    <a:pt x="74343" y="4501"/>
                    <a:pt x="67723" y="4287"/>
                  </a:cubicBezTo>
                  <a:cubicBezTo>
                    <a:pt x="64866" y="4204"/>
                    <a:pt x="62020" y="4097"/>
                    <a:pt x="59163" y="4025"/>
                  </a:cubicBezTo>
                  <a:cubicBezTo>
                    <a:pt x="56324" y="3958"/>
                    <a:pt x="53475" y="3914"/>
                    <a:pt x="50629" y="3914"/>
                  </a:cubicBezTo>
                  <a:cubicBezTo>
                    <a:pt x="48928" y="3914"/>
                    <a:pt x="47227" y="3930"/>
                    <a:pt x="45530" y="3966"/>
                  </a:cubicBezTo>
                  <a:cubicBezTo>
                    <a:pt x="40625" y="4049"/>
                    <a:pt x="35743" y="4549"/>
                    <a:pt x="30826" y="4704"/>
                  </a:cubicBezTo>
                  <a:cubicBezTo>
                    <a:pt x="29352" y="4751"/>
                    <a:pt x="27881" y="4787"/>
                    <a:pt x="26411" y="4787"/>
                  </a:cubicBezTo>
                  <a:cubicBezTo>
                    <a:pt x="24187" y="4787"/>
                    <a:pt x="21968" y="4705"/>
                    <a:pt x="19753" y="4454"/>
                  </a:cubicBezTo>
                  <a:cubicBezTo>
                    <a:pt x="13919" y="3811"/>
                    <a:pt x="8382" y="2465"/>
                    <a:pt x="3144" y="441"/>
                  </a:cubicBezTo>
                  <a:cubicBezTo>
                    <a:pt x="2775" y="287"/>
                    <a:pt x="2382" y="156"/>
                    <a:pt x="2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5"/>
            <p:cNvSpPr/>
            <p:nvPr/>
          </p:nvSpPr>
          <p:spPr>
            <a:xfrm>
              <a:off x="1153" y="2952805"/>
              <a:ext cx="3343296" cy="2190271"/>
            </a:xfrm>
            <a:custGeom>
              <a:avLst/>
              <a:gdLst/>
              <a:ahLst/>
              <a:cxnLst/>
              <a:rect l="l" t="t" r="r" b="b"/>
              <a:pathLst>
                <a:path w="104478" h="68462" extrusionOk="0">
                  <a:moveTo>
                    <a:pt x="0" y="0"/>
                  </a:moveTo>
                  <a:lnTo>
                    <a:pt x="0" y="1120"/>
                  </a:lnTo>
                  <a:cubicBezTo>
                    <a:pt x="2406" y="3155"/>
                    <a:pt x="4882" y="5132"/>
                    <a:pt x="7680" y="6858"/>
                  </a:cubicBezTo>
                  <a:cubicBezTo>
                    <a:pt x="12450" y="9790"/>
                    <a:pt x="17685" y="11621"/>
                    <a:pt x="23720" y="11621"/>
                  </a:cubicBezTo>
                  <a:cubicBezTo>
                    <a:pt x="24645" y="11621"/>
                    <a:pt x="25588" y="11578"/>
                    <a:pt x="26551" y="11490"/>
                  </a:cubicBezTo>
                  <a:cubicBezTo>
                    <a:pt x="28469" y="11316"/>
                    <a:pt x="30395" y="11219"/>
                    <a:pt x="32326" y="11219"/>
                  </a:cubicBezTo>
                  <a:cubicBezTo>
                    <a:pt x="33693" y="11219"/>
                    <a:pt x="35062" y="11267"/>
                    <a:pt x="36434" y="11371"/>
                  </a:cubicBezTo>
                  <a:cubicBezTo>
                    <a:pt x="43399" y="11871"/>
                    <a:pt x="49614" y="13681"/>
                    <a:pt x="54888" y="17205"/>
                  </a:cubicBezTo>
                  <a:cubicBezTo>
                    <a:pt x="57139" y="18693"/>
                    <a:pt x="59341" y="20205"/>
                    <a:pt x="60829" y="22205"/>
                  </a:cubicBezTo>
                  <a:cubicBezTo>
                    <a:pt x="62985" y="25087"/>
                    <a:pt x="63699" y="28278"/>
                    <a:pt x="64032" y="31516"/>
                  </a:cubicBezTo>
                  <a:cubicBezTo>
                    <a:pt x="64282" y="34159"/>
                    <a:pt x="64318" y="36791"/>
                    <a:pt x="64651" y="39422"/>
                  </a:cubicBezTo>
                  <a:cubicBezTo>
                    <a:pt x="64985" y="41898"/>
                    <a:pt x="65663" y="44303"/>
                    <a:pt x="66973" y="46613"/>
                  </a:cubicBezTo>
                  <a:cubicBezTo>
                    <a:pt x="69033" y="50209"/>
                    <a:pt x="71998" y="53352"/>
                    <a:pt x="75248" y="56364"/>
                  </a:cubicBezTo>
                  <a:cubicBezTo>
                    <a:pt x="80475" y="61198"/>
                    <a:pt x="86845" y="64830"/>
                    <a:pt x="94703" y="66866"/>
                  </a:cubicBezTo>
                  <a:cubicBezTo>
                    <a:pt x="96822" y="67413"/>
                    <a:pt x="98941" y="67937"/>
                    <a:pt x="101073" y="68461"/>
                  </a:cubicBezTo>
                  <a:lnTo>
                    <a:pt x="104478" y="68461"/>
                  </a:lnTo>
                  <a:lnTo>
                    <a:pt x="98501" y="67032"/>
                  </a:lnTo>
                  <a:cubicBezTo>
                    <a:pt x="94096" y="65985"/>
                    <a:pt x="89833" y="64699"/>
                    <a:pt x="85952" y="62758"/>
                  </a:cubicBezTo>
                  <a:cubicBezTo>
                    <a:pt x="80903" y="60246"/>
                    <a:pt x="76962" y="56912"/>
                    <a:pt x="73355" y="53293"/>
                  </a:cubicBezTo>
                  <a:cubicBezTo>
                    <a:pt x="70783" y="50709"/>
                    <a:pt x="68628" y="47947"/>
                    <a:pt x="67187" y="44887"/>
                  </a:cubicBezTo>
                  <a:cubicBezTo>
                    <a:pt x="65699" y="41732"/>
                    <a:pt x="65485" y="38410"/>
                    <a:pt x="65259" y="35112"/>
                  </a:cubicBezTo>
                  <a:cubicBezTo>
                    <a:pt x="65104" y="32766"/>
                    <a:pt x="65068" y="30433"/>
                    <a:pt x="64509" y="28123"/>
                  </a:cubicBezTo>
                  <a:cubicBezTo>
                    <a:pt x="63985" y="25980"/>
                    <a:pt x="63270" y="23884"/>
                    <a:pt x="61830" y="21967"/>
                  </a:cubicBezTo>
                  <a:cubicBezTo>
                    <a:pt x="60377" y="20015"/>
                    <a:pt x="58329" y="18479"/>
                    <a:pt x="56138" y="17026"/>
                  </a:cubicBezTo>
                  <a:cubicBezTo>
                    <a:pt x="53221" y="15074"/>
                    <a:pt x="50054" y="13407"/>
                    <a:pt x="46423" y="12347"/>
                  </a:cubicBezTo>
                  <a:cubicBezTo>
                    <a:pt x="41885" y="11028"/>
                    <a:pt x="37204" y="10488"/>
                    <a:pt x="32447" y="10488"/>
                  </a:cubicBezTo>
                  <a:cubicBezTo>
                    <a:pt x="30764" y="10488"/>
                    <a:pt x="29072" y="10556"/>
                    <a:pt x="27373" y="10680"/>
                  </a:cubicBezTo>
                  <a:cubicBezTo>
                    <a:pt x="26050" y="10780"/>
                    <a:pt x="24729" y="10857"/>
                    <a:pt x="23412" y="10857"/>
                  </a:cubicBezTo>
                  <a:cubicBezTo>
                    <a:pt x="21909" y="10857"/>
                    <a:pt x="20411" y="10757"/>
                    <a:pt x="18919" y="10478"/>
                  </a:cubicBezTo>
                  <a:cubicBezTo>
                    <a:pt x="14538" y="9668"/>
                    <a:pt x="10835" y="7906"/>
                    <a:pt x="7454" y="5727"/>
                  </a:cubicBezTo>
                  <a:cubicBezTo>
                    <a:pt x="4763" y="3977"/>
                    <a:pt x="2334" y="201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5"/>
            <p:cNvSpPr/>
            <p:nvPr/>
          </p:nvSpPr>
          <p:spPr>
            <a:xfrm>
              <a:off x="6502529" y="-7"/>
              <a:ext cx="2641504" cy="2071418"/>
            </a:xfrm>
            <a:custGeom>
              <a:avLst/>
              <a:gdLst/>
              <a:ahLst/>
              <a:cxnLst/>
              <a:rect l="l" t="t" r="r" b="b"/>
              <a:pathLst>
                <a:path w="82547" h="64747" extrusionOk="0">
                  <a:moveTo>
                    <a:pt x="1" y="0"/>
                  </a:moveTo>
                  <a:cubicBezTo>
                    <a:pt x="3525" y="679"/>
                    <a:pt x="7121" y="1250"/>
                    <a:pt x="10704" y="1870"/>
                  </a:cubicBezTo>
                  <a:cubicBezTo>
                    <a:pt x="16598" y="2882"/>
                    <a:pt x="22361" y="4191"/>
                    <a:pt x="27671" y="6442"/>
                  </a:cubicBezTo>
                  <a:cubicBezTo>
                    <a:pt x="32445" y="8478"/>
                    <a:pt x="36589" y="11061"/>
                    <a:pt x="39625" y="14562"/>
                  </a:cubicBezTo>
                  <a:cubicBezTo>
                    <a:pt x="41327" y="16538"/>
                    <a:pt x="42256" y="18800"/>
                    <a:pt x="43149" y="21062"/>
                  </a:cubicBezTo>
                  <a:cubicBezTo>
                    <a:pt x="44459" y="24372"/>
                    <a:pt x="44959" y="27754"/>
                    <a:pt x="44697" y="31183"/>
                  </a:cubicBezTo>
                  <a:cubicBezTo>
                    <a:pt x="44482" y="33778"/>
                    <a:pt x="44161" y="36362"/>
                    <a:pt x="43887" y="38969"/>
                  </a:cubicBezTo>
                  <a:cubicBezTo>
                    <a:pt x="43673" y="41124"/>
                    <a:pt x="43435" y="43268"/>
                    <a:pt x="43280" y="45434"/>
                  </a:cubicBezTo>
                  <a:cubicBezTo>
                    <a:pt x="42994" y="49209"/>
                    <a:pt x="43554" y="52876"/>
                    <a:pt x="45483" y="56400"/>
                  </a:cubicBezTo>
                  <a:cubicBezTo>
                    <a:pt x="47042" y="59258"/>
                    <a:pt x="49745" y="61067"/>
                    <a:pt x="53626" y="62008"/>
                  </a:cubicBezTo>
                  <a:cubicBezTo>
                    <a:pt x="56794" y="62782"/>
                    <a:pt x="60020" y="62972"/>
                    <a:pt x="63318" y="63032"/>
                  </a:cubicBezTo>
                  <a:cubicBezTo>
                    <a:pt x="66664" y="63091"/>
                    <a:pt x="70009" y="63008"/>
                    <a:pt x="73343" y="63282"/>
                  </a:cubicBezTo>
                  <a:cubicBezTo>
                    <a:pt x="76475" y="63556"/>
                    <a:pt x="79594" y="63853"/>
                    <a:pt x="82547" y="64746"/>
                  </a:cubicBezTo>
                  <a:lnTo>
                    <a:pt x="82547" y="63925"/>
                  </a:lnTo>
                  <a:cubicBezTo>
                    <a:pt x="79296" y="63032"/>
                    <a:pt x="75915" y="62687"/>
                    <a:pt x="72498" y="62484"/>
                  </a:cubicBezTo>
                  <a:cubicBezTo>
                    <a:pt x="68997" y="62258"/>
                    <a:pt x="65473" y="62341"/>
                    <a:pt x="61961" y="62258"/>
                  </a:cubicBezTo>
                  <a:cubicBezTo>
                    <a:pt x="58913" y="62198"/>
                    <a:pt x="55912" y="61841"/>
                    <a:pt x="53043" y="61020"/>
                  </a:cubicBezTo>
                  <a:cubicBezTo>
                    <a:pt x="50233" y="60222"/>
                    <a:pt x="48161" y="58888"/>
                    <a:pt x="46864" y="56805"/>
                  </a:cubicBezTo>
                  <a:cubicBezTo>
                    <a:pt x="44994" y="53781"/>
                    <a:pt x="44173" y="50590"/>
                    <a:pt x="44221" y="47268"/>
                  </a:cubicBezTo>
                  <a:cubicBezTo>
                    <a:pt x="44268" y="44172"/>
                    <a:pt x="44697" y="41101"/>
                    <a:pt x="45006" y="38005"/>
                  </a:cubicBezTo>
                  <a:cubicBezTo>
                    <a:pt x="45280" y="35397"/>
                    <a:pt x="45637" y="32778"/>
                    <a:pt x="45756" y="30159"/>
                  </a:cubicBezTo>
                  <a:cubicBezTo>
                    <a:pt x="45935" y="26134"/>
                    <a:pt x="44923" y="22289"/>
                    <a:pt x="43161" y="18503"/>
                  </a:cubicBezTo>
                  <a:cubicBezTo>
                    <a:pt x="42018" y="16050"/>
                    <a:pt x="40530" y="13752"/>
                    <a:pt x="38208" y="11787"/>
                  </a:cubicBezTo>
                  <a:cubicBezTo>
                    <a:pt x="32719" y="7120"/>
                    <a:pt x="25730" y="4310"/>
                    <a:pt x="17967" y="2489"/>
                  </a:cubicBezTo>
                  <a:cubicBezTo>
                    <a:pt x="13550" y="1465"/>
                    <a:pt x="9002" y="762"/>
                    <a:pt x="4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5"/>
            <p:cNvSpPr/>
            <p:nvPr/>
          </p:nvSpPr>
          <p:spPr>
            <a:xfrm>
              <a:off x="1153" y="3328365"/>
              <a:ext cx="2449856" cy="1813175"/>
            </a:xfrm>
            <a:custGeom>
              <a:avLst/>
              <a:gdLst/>
              <a:ahLst/>
              <a:cxnLst/>
              <a:rect l="l" t="t" r="r" b="b"/>
              <a:pathLst>
                <a:path w="76558" h="56675" extrusionOk="0">
                  <a:moveTo>
                    <a:pt x="36" y="1"/>
                  </a:moveTo>
                  <a:lnTo>
                    <a:pt x="36" y="953"/>
                  </a:lnTo>
                  <a:lnTo>
                    <a:pt x="0" y="953"/>
                  </a:lnTo>
                  <a:cubicBezTo>
                    <a:pt x="6108" y="4001"/>
                    <a:pt x="12895" y="5597"/>
                    <a:pt x="20217" y="6121"/>
                  </a:cubicBezTo>
                  <a:cubicBezTo>
                    <a:pt x="23480" y="6359"/>
                    <a:pt x="26766" y="6347"/>
                    <a:pt x="30028" y="6537"/>
                  </a:cubicBezTo>
                  <a:cubicBezTo>
                    <a:pt x="35648" y="6859"/>
                    <a:pt x="40636" y="8395"/>
                    <a:pt x="44673" y="11419"/>
                  </a:cubicBezTo>
                  <a:cubicBezTo>
                    <a:pt x="47625" y="13634"/>
                    <a:pt x="49411" y="16431"/>
                    <a:pt x="50721" y="19396"/>
                  </a:cubicBezTo>
                  <a:cubicBezTo>
                    <a:pt x="52769" y="24040"/>
                    <a:pt x="54293" y="28802"/>
                    <a:pt x="55365" y="33624"/>
                  </a:cubicBezTo>
                  <a:cubicBezTo>
                    <a:pt x="56138" y="37124"/>
                    <a:pt x="57270" y="40530"/>
                    <a:pt x="59448" y="43709"/>
                  </a:cubicBezTo>
                  <a:cubicBezTo>
                    <a:pt x="62306" y="47912"/>
                    <a:pt x="65782" y="51722"/>
                    <a:pt x="70783" y="54639"/>
                  </a:cubicBezTo>
                  <a:cubicBezTo>
                    <a:pt x="72033" y="55365"/>
                    <a:pt x="73331" y="56032"/>
                    <a:pt x="74641" y="56675"/>
                  </a:cubicBezTo>
                  <a:lnTo>
                    <a:pt x="76558" y="56675"/>
                  </a:lnTo>
                  <a:cubicBezTo>
                    <a:pt x="72521" y="54877"/>
                    <a:pt x="68819" y="52757"/>
                    <a:pt x="65890" y="49936"/>
                  </a:cubicBezTo>
                  <a:cubicBezTo>
                    <a:pt x="61591" y="45792"/>
                    <a:pt x="58341" y="41244"/>
                    <a:pt x="56996" y="36017"/>
                  </a:cubicBezTo>
                  <a:cubicBezTo>
                    <a:pt x="56257" y="33207"/>
                    <a:pt x="55698" y="30362"/>
                    <a:pt x="54793" y="27576"/>
                  </a:cubicBezTo>
                  <a:cubicBezTo>
                    <a:pt x="53626" y="24004"/>
                    <a:pt x="52531" y="20420"/>
                    <a:pt x="50626" y="17027"/>
                  </a:cubicBezTo>
                  <a:cubicBezTo>
                    <a:pt x="49173" y="14443"/>
                    <a:pt x="47304" y="12062"/>
                    <a:pt x="44470" y="10193"/>
                  </a:cubicBezTo>
                  <a:cubicBezTo>
                    <a:pt x="39839" y="7145"/>
                    <a:pt x="34362" y="5787"/>
                    <a:pt x="28290" y="5668"/>
                  </a:cubicBezTo>
                  <a:cubicBezTo>
                    <a:pt x="24289" y="5597"/>
                    <a:pt x="20301" y="5430"/>
                    <a:pt x="16348" y="4930"/>
                  </a:cubicBezTo>
                  <a:cubicBezTo>
                    <a:pt x="11657" y="4323"/>
                    <a:pt x="7180" y="3263"/>
                    <a:pt x="3072" y="1406"/>
                  </a:cubicBezTo>
                  <a:cubicBezTo>
                    <a:pt x="2036" y="941"/>
                    <a:pt x="1048" y="46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5"/>
            <p:cNvSpPr/>
            <p:nvPr/>
          </p:nvSpPr>
          <p:spPr>
            <a:xfrm>
              <a:off x="8002913" y="761"/>
              <a:ext cx="1140352" cy="1709167"/>
            </a:xfrm>
            <a:custGeom>
              <a:avLst/>
              <a:gdLst/>
              <a:ahLst/>
              <a:cxnLst/>
              <a:rect l="l" t="t" r="r" b="b"/>
              <a:pathLst>
                <a:path w="35636" h="53424" extrusionOk="0">
                  <a:moveTo>
                    <a:pt x="1" y="0"/>
                  </a:moveTo>
                  <a:cubicBezTo>
                    <a:pt x="2620" y="2203"/>
                    <a:pt x="4322" y="4774"/>
                    <a:pt x="5073" y="7787"/>
                  </a:cubicBezTo>
                  <a:cubicBezTo>
                    <a:pt x="5966" y="11359"/>
                    <a:pt x="6192" y="14942"/>
                    <a:pt x="6251" y="18562"/>
                  </a:cubicBezTo>
                  <a:cubicBezTo>
                    <a:pt x="6323" y="22789"/>
                    <a:pt x="6132" y="27027"/>
                    <a:pt x="6525" y="31254"/>
                  </a:cubicBezTo>
                  <a:cubicBezTo>
                    <a:pt x="6799" y="34076"/>
                    <a:pt x="7287" y="36874"/>
                    <a:pt x="8418" y="39588"/>
                  </a:cubicBezTo>
                  <a:cubicBezTo>
                    <a:pt x="9609" y="42446"/>
                    <a:pt x="11395" y="45018"/>
                    <a:pt x="14359" y="47089"/>
                  </a:cubicBezTo>
                  <a:cubicBezTo>
                    <a:pt x="18896" y="50280"/>
                    <a:pt x="24265" y="52161"/>
                    <a:pt x="30326" y="52983"/>
                  </a:cubicBezTo>
                  <a:cubicBezTo>
                    <a:pt x="32088" y="53221"/>
                    <a:pt x="33850" y="53411"/>
                    <a:pt x="35636" y="53423"/>
                  </a:cubicBezTo>
                  <a:lnTo>
                    <a:pt x="35636" y="52685"/>
                  </a:lnTo>
                  <a:cubicBezTo>
                    <a:pt x="34112" y="52626"/>
                    <a:pt x="32576" y="52530"/>
                    <a:pt x="31076" y="52328"/>
                  </a:cubicBezTo>
                  <a:cubicBezTo>
                    <a:pt x="26647" y="51721"/>
                    <a:pt x="22420" y="50685"/>
                    <a:pt x="18693" y="48708"/>
                  </a:cubicBezTo>
                  <a:cubicBezTo>
                    <a:pt x="16193" y="47387"/>
                    <a:pt x="13847" y="45934"/>
                    <a:pt x="12169" y="43970"/>
                  </a:cubicBezTo>
                  <a:cubicBezTo>
                    <a:pt x="9799" y="41208"/>
                    <a:pt x="8692" y="38088"/>
                    <a:pt x="8037" y="34885"/>
                  </a:cubicBezTo>
                  <a:cubicBezTo>
                    <a:pt x="7418" y="31921"/>
                    <a:pt x="7335" y="28932"/>
                    <a:pt x="7275" y="25944"/>
                  </a:cubicBezTo>
                  <a:cubicBezTo>
                    <a:pt x="7216" y="23122"/>
                    <a:pt x="7287" y="20300"/>
                    <a:pt x="7204" y="17490"/>
                  </a:cubicBezTo>
                  <a:cubicBezTo>
                    <a:pt x="7097" y="14157"/>
                    <a:pt x="6882" y="10847"/>
                    <a:pt x="6025" y="7561"/>
                  </a:cubicBezTo>
                  <a:cubicBezTo>
                    <a:pt x="5513" y="5620"/>
                    <a:pt x="4680" y="3774"/>
                    <a:pt x="3334" y="2084"/>
                  </a:cubicBezTo>
                  <a:cubicBezTo>
                    <a:pt x="2739" y="1334"/>
                    <a:pt x="2036" y="655"/>
                    <a:pt x="1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5"/>
            <p:cNvSpPr/>
            <p:nvPr/>
          </p:nvSpPr>
          <p:spPr>
            <a:xfrm>
              <a:off x="1153" y="3899751"/>
              <a:ext cx="1548416" cy="1242173"/>
            </a:xfrm>
            <a:custGeom>
              <a:avLst/>
              <a:gdLst/>
              <a:ahLst/>
              <a:cxnLst/>
              <a:rect l="l" t="t" r="r" b="b"/>
              <a:pathLst>
                <a:path w="48388" h="38827" extrusionOk="0">
                  <a:moveTo>
                    <a:pt x="36" y="0"/>
                  </a:moveTo>
                  <a:lnTo>
                    <a:pt x="36" y="786"/>
                  </a:lnTo>
                  <a:lnTo>
                    <a:pt x="0" y="786"/>
                  </a:lnTo>
                  <a:lnTo>
                    <a:pt x="1036" y="929"/>
                  </a:lnTo>
                  <a:cubicBezTo>
                    <a:pt x="4322" y="1358"/>
                    <a:pt x="7656" y="1346"/>
                    <a:pt x="10978" y="1488"/>
                  </a:cubicBezTo>
                  <a:cubicBezTo>
                    <a:pt x="16038" y="1703"/>
                    <a:pt x="20884" y="2453"/>
                    <a:pt x="25361" y="4334"/>
                  </a:cubicBezTo>
                  <a:cubicBezTo>
                    <a:pt x="29135" y="5930"/>
                    <a:pt x="32731" y="7680"/>
                    <a:pt x="35469" y="10287"/>
                  </a:cubicBezTo>
                  <a:cubicBezTo>
                    <a:pt x="38362" y="13026"/>
                    <a:pt x="39994" y="16074"/>
                    <a:pt x="39577" y="19645"/>
                  </a:cubicBezTo>
                  <a:cubicBezTo>
                    <a:pt x="39351" y="21539"/>
                    <a:pt x="38803" y="23384"/>
                    <a:pt x="38565" y="25265"/>
                  </a:cubicBezTo>
                  <a:cubicBezTo>
                    <a:pt x="38029" y="29432"/>
                    <a:pt x="39517" y="33100"/>
                    <a:pt x="43101" y="36278"/>
                  </a:cubicBezTo>
                  <a:cubicBezTo>
                    <a:pt x="44173" y="37243"/>
                    <a:pt x="45399" y="38064"/>
                    <a:pt x="46697" y="38826"/>
                  </a:cubicBezTo>
                  <a:lnTo>
                    <a:pt x="48387" y="38826"/>
                  </a:lnTo>
                  <a:cubicBezTo>
                    <a:pt x="47173" y="38183"/>
                    <a:pt x="46018" y="37505"/>
                    <a:pt x="44982" y="36695"/>
                  </a:cubicBezTo>
                  <a:cubicBezTo>
                    <a:pt x="41375" y="33885"/>
                    <a:pt x="39339" y="30599"/>
                    <a:pt x="39470" y="26599"/>
                  </a:cubicBezTo>
                  <a:cubicBezTo>
                    <a:pt x="39553" y="24634"/>
                    <a:pt x="40065" y="22729"/>
                    <a:pt x="40410" y="20800"/>
                  </a:cubicBezTo>
                  <a:cubicBezTo>
                    <a:pt x="40708" y="19098"/>
                    <a:pt x="40756" y="17383"/>
                    <a:pt x="40232" y="15693"/>
                  </a:cubicBezTo>
                  <a:cubicBezTo>
                    <a:pt x="39458" y="13121"/>
                    <a:pt x="37648" y="10978"/>
                    <a:pt x="35386" y="9037"/>
                  </a:cubicBezTo>
                  <a:cubicBezTo>
                    <a:pt x="32957" y="6953"/>
                    <a:pt x="29921" y="5441"/>
                    <a:pt x="26790" y="4060"/>
                  </a:cubicBezTo>
                  <a:cubicBezTo>
                    <a:pt x="23372" y="2548"/>
                    <a:pt x="19705" y="1560"/>
                    <a:pt x="15776" y="1107"/>
                  </a:cubicBezTo>
                  <a:cubicBezTo>
                    <a:pt x="12228" y="703"/>
                    <a:pt x="8656" y="691"/>
                    <a:pt x="5084" y="512"/>
                  </a:cubicBezTo>
                  <a:cubicBezTo>
                    <a:pt x="3382" y="417"/>
                    <a:pt x="1691" y="28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5"/>
            <p:cNvSpPr/>
            <p:nvPr/>
          </p:nvSpPr>
          <p:spPr>
            <a:xfrm>
              <a:off x="1" y="4147021"/>
              <a:ext cx="1082464" cy="995671"/>
            </a:xfrm>
            <a:custGeom>
              <a:avLst/>
              <a:gdLst/>
              <a:ahLst/>
              <a:cxnLst/>
              <a:rect l="l" t="t" r="r" b="b"/>
              <a:pathLst>
                <a:path w="33827" h="31122" extrusionOk="0">
                  <a:moveTo>
                    <a:pt x="10099" y="1"/>
                  </a:moveTo>
                  <a:cubicBezTo>
                    <a:pt x="8798" y="1"/>
                    <a:pt x="7495" y="89"/>
                    <a:pt x="6192" y="248"/>
                  </a:cubicBezTo>
                  <a:cubicBezTo>
                    <a:pt x="4061" y="498"/>
                    <a:pt x="1965" y="808"/>
                    <a:pt x="1" y="1510"/>
                  </a:cubicBezTo>
                  <a:lnTo>
                    <a:pt x="1" y="2344"/>
                  </a:lnTo>
                  <a:lnTo>
                    <a:pt x="36" y="2344"/>
                  </a:lnTo>
                  <a:cubicBezTo>
                    <a:pt x="251" y="2272"/>
                    <a:pt x="441" y="2201"/>
                    <a:pt x="644" y="2130"/>
                  </a:cubicBezTo>
                  <a:cubicBezTo>
                    <a:pt x="2465" y="1487"/>
                    <a:pt x="4418" y="1237"/>
                    <a:pt x="6382" y="975"/>
                  </a:cubicBezTo>
                  <a:cubicBezTo>
                    <a:pt x="7625" y="826"/>
                    <a:pt x="8867" y="739"/>
                    <a:pt x="10106" y="739"/>
                  </a:cubicBezTo>
                  <a:cubicBezTo>
                    <a:pt x="11054" y="739"/>
                    <a:pt x="11999" y="790"/>
                    <a:pt x="12943" y="903"/>
                  </a:cubicBezTo>
                  <a:cubicBezTo>
                    <a:pt x="16158" y="1296"/>
                    <a:pt x="19229" y="2094"/>
                    <a:pt x="22111" y="3249"/>
                  </a:cubicBezTo>
                  <a:cubicBezTo>
                    <a:pt x="25194" y="4499"/>
                    <a:pt x="27683" y="6225"/>
                    <a:pt x="29242" y="8607"/>
                  </a:cubicBezTo>
                  <a:cubicBezTo>
                    <a:pt x="30326" y="10262"/>
                    <a:pt x="30731" y="12095"/>
                    <a:pt x="31088" y="13917"/>
                  </a:cubicBezTo>
                  <a:cubicBezTo>
                    <a:pt x="31671" y="16846"/>
                    <a:pt x="31707" y="19787"/>
                    <a:pt x="31409" y="22751"/>
                  </a:cubicBezTo>
                  <a:cubicBezTo>
                    <a:pt x="31231" y="24525"/>
                    <a:pt x="31112" y="26323"/>
                    <a:pt x="31588" y="28097"/>
                  </a:cubicBezTo>
                  <a:cubicBezTo>
                    <a:pt x="31862" y="29133"/>
                    <a:pt x="32302" y="30133"/>
                    <a:pt x="32779" y="31121"/>
                  </a:cubicBezTo>
                  <a:lnTo>
                    <a:pt x="33826" y="31121"/>
                  </a:lnTo>
                  <a:cubicBezTo>
                    <a:pt x="32683" y="28883"/>
                    <a:pt x="32040" y="26573"/>
                    <a:pt x="32290" y="24132"/>
                  </a:cubicBezTo>
                  <a:cubicBezTo>
                    <a:pt x="32421" y="22823"/>
                    <a:pt x="32529" y="21513"/>
                    <a:pt x="32564" y="20203"/>
                  </a:cubicBezTo>
                  <a:cubicBezTo>
                    <a:pt x="32648" y="17334"/>
                    <a:pt x="32362" y="14476"/>
                    <a:pt x="31576" y="11643"/>
                  </a:cubicBezTo>
                  <a:cubicBezTo>
                    <a:pt x="31017" y="9654"/>
                    <a:pt x="30100" y="7797"/>
                    <a:pt x="28373" y="6190"/>
                  </a:cubicBezTo>
                  <a:cubicBezTo>
                    <a:pt x="24885" y="2927"/>
                    <a:pt x="20087" y="1427"/>
                    <a:pt x="14907" y="439"/>
                  </a:cubicBezTo>
                  <a:cubicBezTo>
                    <a:pt x="13313" y="136"/>
                    <a:pt x="11708" y="1"/>
                    <a:pt x="10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5"/>
            <p:cNvSpPr/>
            <p:nvPr/>
          </p:nvSpPr>
          <p:spPr>
            <a:xfrm>
              <a:off x="8607553" y="761"/>
              <a:ext cx="535328" cy="1131319"/>
            </a:xfrm>
            <a:custGeom>
              <a:avLst/>
              <a:gdLst/>
              <a:ahLst/>
              <a:cxnLst/>
              <a:rect l="l" t="t" r="r" b="b"/>
              <a:pathLst>
                <a:path w="16729" h="35362" extrusionOk="0">
                  <a:moveTo>
                    <a:pt x="977" y="0"/>
                  </a:moveTo>
                  <a:cubicBezTo>
                    <a:pt x="334" y="2572"/>
                    <a:pt x="1" y="5179"/>
                    <a:pt x="60" y="7799"/>
                  </a:cubicBezTo>
                  <a:cubicBezTo>
                    <a:pt x="132" y="10609"/>
                    <a:pt x="584" y="13395"/>
                    <a:pt x="1418" y="16145"/>
                  </a:cubicBezTo>
                  <a:cubicBezTo>
                    <a:pt x="2322" y="19133"/>
                    <a:pt x="3692" y="21991"/>
                    <a:pt x="5513" y="24729"/>
                  </a:cubicBezTo>
                  <a:cubicBezTo>
                    <a:pt x="7716" y="28051"/>
                    <a:pt x="10704" y="30921"/>
                    <a:pt x="14110" y="33564"/>
                  </a:cubicBezTo>
                  <a:cubicBezTo>
                    <a:pt x="14931" y="34195"/>
                    <a:pt x="15765" y="34838"/>
                    <a:pt x="16729" y="35362"/>
                  </a:cubicBezTo>
                  <a:lnTo>
                    <a:pt x="16729" y="34338"/>
                  </a:lnTo>
                  <a:cubicBezTo>
                    <a:pt x="12217" y="31325"/>
                    <a:pt x="8585" y="27801"/>
                    <a:pt x="5966" y="23693"/>
                  </a:cubicBezTo>
                  <a:cubicBezTo>
                    <a:pt x="3727" y="20181"/>
                    <a:pt x="2311" y="16478"/>
                    <a:pt x="1572" y="12621"/>
                  </a:cubicBezTo>
                  <a:cubicBezTo>
                    <a:pt x="1013" y="9585"/>
                    <a:pt x="953" y="6549"/>
                    <a:pt x="1310" y="3501"/>
                  </a:cubicBezTo>
                  <a:cubicBezTo>
                    <a:pt x="1441" y="2322"/>
                    <a:pt x="1715" y="1155"/>
                    <a:pt x="2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5"/>
            <p:cNvSpPr/>
            <p:nvPr/>
          </p:nvSpPr>
          <p:spPr>
            <a:xfrm>
              <a:off x="1153" y="4475744"/>
              <a:ext cx="756704" cy="666948"/>
            </a:xfrm>
            <a:custGeom>
              <a:avLst/>
              <a:gdLst/>
              <a:ahLst/>
              <a:cxnLst/>
              <a:rect l="l" t="t" r="r" b="b"/>
              <a:pathLst>
                <a:path w="23647" h="20847" extrusionOk="0">
                  <a:moveTo>
                    <a:pt x="8650" y="0"/>
                  </a:moveTo>
                  <a:cubicBezTo>
                    <a:pt x="8098" y="0"/>
                    <a:pt x="7544" y="17"/>
                    <a:pt x="6989" y="46"/>
                  </a:cubicBezTo>
                  <a:cubicBezTo>
                    <a:pt x="4620" y="189"/>
                    <a:pt x="2275" y="403"/>
                    <a:pt x="0" y="915"/>
                  </a:cubicBezTo>
                  <a:lnTo>
                    <a:pt x="0" y="1701"/>
                  </a:lnTo>
                  <a:cubicBezTo>
                    <a:pt x="2729" y="1101"/>
                    <a:pt x="5513" y="780"/>
                    <a:pt x="8353" y="780"/>
                  </a:cubicBezTo>
                  <a:cubicBezTo>
                    <a:pt x="8723" y="780"/>
                    <a:pt x="9094" y="785"/>
                    <a:pt x="9466" y="796"/>
                  </a:cubicBezTo>
                  <a:cubicBezTo>
                    <a:pt x="14871" y="939"/>
                    <a:pt x="19622" y="3535"/>
                    <a:pt x="21241" y="7356"/>
                  </a:cubicBezTo>
                  <a:cubicBezTo>
                    <a:pt x="22372" y="10035"/>
                    <a:pt x="22325" y="12762"/>
                    <a:pt x="21384" y="15465"/>
                  </a:cubicBezTo>
                  <a:cubicBezTo>
                    <a:pt x="20729" y="17358"/>
                    <a:pt x="19705" y="19144"/>
                    <a:pt x="18455" y="20846"/>
                  </a:cubicBezTo>
                  <a:lnTo>
                    <a:pt x="19586" y="20846"/>
                  </a:lnTo>
                  <a:cubicBezTo>
                    <a:pt x="20003" y="20227"/>
                    <a:pt x="20432" y="19632"/>
                    <a:pt x="20813" y="19013"/>
                  </a:cubicBezTo>
                  <a:cubicBezTo>
                    <a:pt x="22801" y="15596"/>
                    <a:pt x="23646" y="12095"/>
                    <a:pt x="22646" y="8380"/>
                  </a:cubicBezTo>
                  <a:cubicBezTo>
                    <a:pt x="21646" y="4713"/>
                    <a:pt x="18705" y="2249"/>
                    <a:pt x="14264" y="796"/>
                  </a:cubicBezTo>
                  <a:cubicBezTo>
                    <a:pt x="12469" y="204"/>
                    <a:pt x="10573" y="0"/>
                    <a:pt x="8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5"/>
            <p:cNvSpPr/>
            <p:nvPr/>
          </p:nvSpPr>
          <p:spPr>
            <a:xfrm>
              <a:off x="1153" y="4797940"/>
              <a:ext cx="344448" cy="343983"/>
            </a:xfrm>
            <a:custGeom>
              <a:avLst/>
              <a:gdLst/>
              <a:ahLst/>
              <a:cxnLst/>
              <a:rect l="l" t="t" r="r" b="b"/>
              <a:pathLst>
                <a:path w="10764" h="10752" extrusionOk="0">
                  <a:moveTo>
                    <a:pt x="0" y="0"/>
                  </a:moveTo>
                  <a:lnTo>
                    <a:pt x="0" y="750"/>
                  </a:lnTo>
                  <a:cubicBezTo>
                    <a:pt x="465" y="798"/>
                    <a:pt x="941" y="857"/>
                    <a:pt x="1405" y="917"/>
                  </a:cubicBezTo>
                  <a:cubicBezTo>
                    <a:pt x="5513" y="1548"/>
                    <a:pt x="8847" y="4036"/>
                    <a:pt x="9406" y="7037"/>
                  </a:cubicBezTo>
                  <a:cubicBezTo>
                    <a:pt x="9656" y="8346"/>
                    <a:pt x="9323" y="9585"/>
                    <a:pt x="8644" y="10751"/>
                  </a:cubicBezTo>
                  <a:lnTo>
                    <a:pt x="9740" y="10751"/>
                  </a:lnTo>
                  <a:cubicBezTo>
                    <a:pt x="10454" y="9323"/>
                    <a:pt x="10764" y="7870"/>
                    <a:pt x="10276" y="6346"/>
                  </a:cubicBezTo>
                  <a:cubicBezTo>
                    <a:pt x="9204" y="3096"/>
                    <a:pt x="5465" y="32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5"/>
            <p:cNvSpPr/>
            <p:nvPr/>
          </p:nvSpPr>
          <p:spPr>
            <a:xfrm>
              <a:off x="1153" y="4816976"/>
              <a:ext cx="323104" cy="324948"/>
            </a:xfrm>
            <a:custGeom>
              <a:avLst/>
              <a:gdLst/>
              <a:ahLst/>
              <a:cxnLst/>
              <a:rect l="l" t="t" r="r" b="b"/>
              <a:pathLst>
                <a:path w="10097" h="10157" extrusionOk="0">
                  <a:moveTo>
                    <a:pt x="0" y="0"/>
                  </a:moveTo>
                  <a:lnTo>
                    <a:pt x="0" y="10156"/>
                  </a:lnTo>
                  <a:lnTo>
                    <a:pt x="8835" y="10156"/>
                  </a:lnTo>
                  <a:cubicBezTo>
                    <a:pt x="9930" y="8240"/>
                    <a:pt x="10097" y="6311"/>
                    <a:pt x="8692" y="4310"/>
                  </a:cubicBezTo>
                  <a:cubicBezTo>
                    <a:pt x="6835" y="1679"/>
                    <a:pt x="3846" y="358"/>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7" name="Google Shape;2087;p25"/>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5"/>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5"/>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90" name="Google Shape;2090;p25"/>
          <p:cNvGrpSpPr/>
          <p:nvPr/>
        </p:nvGrpSpPr>
        <p:grpSpPr>
          <a:xfrm>
            <a:off x="84715" y="87319"/>
            <a:ext cx="8999116" cy="5014056"/>
            <a:chOff x="84715" y="87319"/>
            <a:chExt cx="8999116" cy="5014056"/>
          </a:xfrm>
        </p:grpSpPr>
        <p:grpSp>
          <p:nvGrpSpPr>
            <p:cNvPr id="2091" name="Google Shape;2091;p25"/>
            <p:cNvGrpSpPr/>
            <p:nvPr/>
          </p:nvGrpSpPr>
          <p:grpSpPr>
            <a:xfrm flipH="1">
              <a:off x="84715" y="87319"/>
              <a:ext cx="1322012" cy="874661"/>
              <a:chOff x="3730029" y="87319"/>
              <a:chExt cx="1322012" cy="874661"/>
            </a:xfrm>
          </p:grpSpPr>
          <p:sp>
            <p:nvSpPr>
              <p:cNvPr id="2092" name="Google Shape;2092;p25"/>
              <p:cNvSpPr/>
              <p:nvPr/>
            </p:nvSpPr>
            <p:spPr>
              <a:xfrm>
                <a:off x="4814096" y="7232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5"/>
              <p:cNvSpPr/>
              <p:nvPr/>
            </p:nvSpPr>
            <p:spPr>
              <a:xfrm>
                <a:off x="3730029" y="873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 name="Google Shape;2094;p25"/>
            <p:cNvGrpSpPr/>
            <p:nvPr/>
          </p:nvGrpSpPr>
          <p:grpSpPr>
            <a:xfrm>
              <a:off x="157713" y="3583044"/>
              <a:ext cx="2326838" cy="1469974"/>
              <a:chOff x="157713" y="3583044"/>
              <a:chExt cx="2326838" cy="1469974"/>
            </a:xfrm>
          </p:grpSpPr>
          <p:grpSp>
            <p:nvGrpSpPr>
              <p:cNvPr id="2095" name="Google Shape;2095;p25"/>
              <p:cNvGrpSpPr/>
              <p:nvPr/>
            </p:nvGrpSpPr>
            <p:grpSpPr>
              <a:xfrm flipH="1">
                <a:off x="157713" y="3583044"/>
                <a:ext cx="1703441" cy="1469974"/>
                <a:chOff x="3786876" y="3144844"/>
                <a:chExt cx="1703441" cy="1469974"/>
              </a:xfrm>
            </p:grpSpPr>
            <p:sp>
              <p:nvSpPr>
                <p:cNvPr id="2096" name="Google Shape;2096;p25"/>
                <p:cNvSpPr/>
                <p:nvPr/>
              </p:nvSpPr>
              <p:spPr>
                <a:xfrm>
                  <a:off x="3786876" y="44295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5"/>
                <p:cNvSpPr/>
                <p:nvPr/>
              </p:nvSpPr>
              <p:spPr>
                <a:xfrm>
                  <a:off x="5318979" y="31448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25"/>
              <p:cNvGrpSpPr/>
              <p:nvPr/>
            </p:nvGrpSpPr>
            <p:grpSpPr>
              <a:xfrm flipH="1">
                <a:off x="194584" y="4225412"/>
                <a:ext cx="2289967" cy="785681"/>
                <a:chOff x="2804604" y="4073012"/>
                <a:chExt cx="2289967" cy="785681"/>
              </a:xfrm>
            </p:grpSpPr>
            <p:sp>
              <p:nvSpPr>
                <p:cNvPr id="2099" name="Google Shape;2099;p25"/>
                <p:cNvSpPr/>
                <p:nvPr/>
              </p:nvSpPr>
              <p:spPr>
                <a:xfrm>
                  <a:off x="4910001" y="4073012"/>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5"/>
                <p:cNvSpPr/>
                <p:nvPr/>
              </p:nvSpPr>
              <p:spPr>
                <a:xfrm>
                  <a:off x="2804604" y="4687019"/>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01" name="Google Shape;2101;p25"/>
            <p:cNvGrpSpPr/>
            <p:nvPr/>
          </p:nvGrpSpPr>
          <p:grpSpPr>
            <a:xfrm>
              <a:off x="3186291" y="129244"/>
              <a:ext cx="5814412" cy="1295286"/>
              <a:chOff x="3219754" y="129244"/>
              <a:chExt cx="5814412" cy="1295286"/>
            </a:xfrm>
          </p:grpSpPr>
          <p:sp>
            <p:nvSpPr>
              <p:cNvPr id="2102" name="Google Shape;2102;p25"/>
              <p:cNvSpPr/>
              <p:nvPr/>
            </p:nvSpPr>
            <p:spPr>
              <a:xfrm>
                <a:off x="6984730" y="1358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5"/>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5"/>
              <p:cNvSpPr/>
              <p:nvPr/>
            </p:nvSpPr>
            <p:spPr>
              <a:xfrm>
                <a:off x="3219754" y="1292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25"/>
            <p:cNvGrpSpPr/>
            <p:nvPr/>
          </p:nvGrpSpPr>
          <p:grpSpPr>
            <a:xfrm>
              <a:off x="5633641" y="2821675"/>
              <a:ext cx="3450189" cy="2279700"/>
              <a:chOff x="5633641" y="2821675"/>
              <a:chExt cx="3450189" cy="2279700"/>
            </a:xfrm>
          </p:grpSpPr>
          <p:grpSp>
            <p:nvGrpSpPr>
              <p:cNvPr id="2106" name="Google Shape;2106;p25"/>
              <p:cNvGrpSpPr/>
              <p:nvPr/>
            </p:nvGrpSpPr>
            <p:grpSpPr>
              <a:xfrm>
                <a:off x="5633641" y="2821675"/>
                <a:ext cx="3450189" cy="2279700"/>
                <a:chOff x="5667104" y="1185800"/>
                <a:chExt cx="3450189" cy="2279700"/>
              </a:xfrm>
            </p:grpSpPr>
            <p:sp>
              <p:nvSpPr>
                <p:cNvPr id="2107" name="Google Shape;2107;p25"/>
                <p:cNvSpPr/>
                <p:nvPr/>
              </p:nvSpPr>
              <p:spPr>
                <a:xfrm>
                  <a:off x="8945955" y="20970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5"/>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5"/>
                <p:cNvSpPr/>
                <p:nvPr/>
              </p:nvSpPr>
              <p:spPr>
                <a:xfrm>
                  <a:off x="5667104" y="32805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0" name="Google Shape;2110;p25"/>
              <p:cNvSpPr/>
              <p:nvPr/>
            </p:nvSpPr>
            <p:spPr>
              <a:xfrm>
                <a:off x="687559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5"/>
              <p:cNvSpPr/>
              <p:nvPr/>
            </p:nvSpPr>
            <p:spPr>
              <a:xfrm>
                <a:off x="823944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112"/>
        <p:cNvGrpSpPr/>
        <p:nvPr/>
      </p:nvGrpSpPr>
      <p:grpSpPr>
        <a:xfrm>
          <a:off x="0" y="0"/>
          <a:ext cx="0" cy="0"/>
          <a:chOff x="0" y="0"/>
          <a:chExt cx="0" cy="0"/>
        </a:xfrm>
      </p:grpSpPr>
      <p:grpSp>
        <p:nvGrpSpPr>
          <p:cNvPr id="2113" name="Google Shape;2113;p26"/>
          <p:cNvGrpSpPr/>
          <p:nvPr/>
        </p:nvGrpSpPr>
        <p:grpSpPr>
          <a:xfrm>
            <a:off x="-16500" y="-85550"/>
            <a:ext cx="9177000" cy="5314500"/>
            <a:chOff x="-16500" y="-85550"/>
            <a:chExt cx="9177000" cy="5314500"/>
          </a:xfrm>
        </p:grpSpPr>
        <p:grpSp>
          <p:nvGrpSpPr>
            <p:cNvPr id="2114" name="Google Shape;2114;p26"/>
            <p:cNvGrpSpPr/>
            <p:nvPr/>
          </p:nvGrpSpPr>
          <p:grpSpPr>
            <a:xfrm>
              <a:off x="-16500" y="-85550"/>
              <a:ext cx="9177000" cy="5314500"/>
              <a:chOff x="-16500" y="-85550"/>
              <a:chExt cx="9177000" cy="5314500"/>
            </a:xfrm>
          </p:grpSpPr>
          <p:grpSp>
            <p:nvGrpSpPr>
              <p:cNvPr id="2115" name="Google Shape;2115;p26"/>
              <p:cNvGrpSpPr/>
              <p:nvPr/>
            </p:nvGrpSpPr>
            <p:grpSpPr>
              <a:xfrm>
                <a:off x="-16500" y="155363"/>
                <a:ext cx="9177000" cy="4832775"/>
                <a:chOff x="-16500" y="155363"/>
                <a:chExt cx="9177000" cy="4832775"/>
              </a:xfrm>
            </p:grpSpPr>
            <p:cxnSp>
              <p:nvCxnSpPr>
                <p:cNvPr id="2116" name="Google Shape;2116;p26"/>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17" name="Google Shape;2117;p26"/>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18" name="Google Shape;2118;p26"/>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19" name="Google Shape;2119;p26"/>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20" name="Google Shape;2120;p26"/>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21" name="Google Shape;2121;p26"/>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22" name="Google Shape;2122;p26"/>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23" name="Google Shape;2123;p26"/>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24" name="Google Shape;2124;p26"/>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25" name="Google Shape;2125;p26"/>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26" name="Google Shape;2126;p26"/>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27" name="Google Shape;2127;p26"/>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28" name="Google Shape;2128;p26"/>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2129" name="Google Shape;2129;p26"/>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30" name="Google Shape;2130;p26"/>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31" name="Google Shape;2131;p26"/>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32" name="Google Shape;2132;p26"/>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33" name="Google Shape;2133;p26"/>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34" name="Google Shape;2134;p26"/>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35" name="Google Shape;2135;p26"/>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36" name="Google Shape;2136;p26"/>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37" name="Google Shape;2137;p26"/>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38" name="Google Shape;2138;p26"/>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39" name="Google Shape;2139;p26"/>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40" name="Google Shape;2140;p26"/>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41" name="Google Shape;2141;p26"/>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42" name="Google Shape;2142;p26"/>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43" name="Google Shape;2143;p26"/>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44" name="Google Shape;2144;p26"/>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45" name="Google Shape;2145;p26"/>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46" name="Google Shape;2146;p26"/>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47" name="Google Shape;2147;p26"/>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48" name="Google Shape;2148;p26"/>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2149" name="Google Shape;2149;p26"/>
            <p:cNvSpPr/>
            <p:nvPr/>
          </p:nvSpPr>
          <p:spPr>
            <a:xfrm>
              <a:off x="696289" y="2584428"/>
              <a:ext cx="8446712" cy="2558127"/>
            </a:xfrm>
            <a:custGeom>
              <a:avLst/>
              <a:gdLst/>
              <a:ahLst/>
              <a:cxnLst/>
              <a:rect l="l" t="t" r="r" b="b"/>
              <a:pathLst>
                <a:path w="264891" h="80123" extrusionOk="0">
                  <a:moveTo>
                    <a:pt x="2029" y="0"/>
                  </a:moveTo>
                  <a:cubicBezTo>
                    <a:pt x="1357" y="0"/>
                    <a:pt x="681" y="29"/>
                    <a:pt x="0" y="100"/>
                  </a:cubicBezTo>
                  <a:cubicBezTo>
                    <a:pt x="715" y="243"/>
                    <a:pt x="1429" y="410"/>
                    <a:pt x="2143" y="541"/>
                  </a:cubicBezTo>
                  <a:cubicBezTo>
                    <a:pt x="4144" y="898"/>
                    <a:pt x="6025" y="1446"/>
                    <a:pt x="7930" y="2005"/>
                  </a:cubicBezTo>
                  <a:cubicBezTo>
                    <a:pt x="14883" y="3994"/>
                    <a:pt x="21324" y="6768"/>
                    <a:pt x="27623" y="9709"/>
                  </a:cubicBezTo>
                  <a:cubicBezTo>
                    <a:pt x="28754" y="10244"/>
                    <a:pt x="29921" y="10756"/>
                    <a:pt x="31016" y="11316"/>
                  </a:cubicBezTo>
                  <a:cubicBezTo>
                    <a:pt x="32850" y="12245"/>
                    <a:pt x="34326" y="13435"/>
                    <a:pt x="35767" y="14685"/>
                  </a:cubicBezTo>
                  <a:cubicBezTo>
                    <a:pt x="39636" y="18043"/>
                    <a:pt x="43506" y="21436"/>
                    <a:pt x="47970" y="24389"/>
                  </a:cubicBezTo>
                  <a:cubicBezTo>
                    <a:pt x="50661" y="26175"/>
                    <a:pt x="53555" y="27782"/>
                    <a:pt x="56829" y="28937"/>
                  </a:cubicBezTo>
                  <a:cubicBezTo>
                    <a:pt x="59365" y="29842"/>
                    <a:pt x="61960" y="30664"/>
                    <a:pt x="64627" y="31330"/>
                  </a:cubicBezTo>
                  <a:cubicBezTo>
                    <a:pt x="67794" y="32128"/>
                    <a:pt x="70973" y="32866"/>
                    <a:pt x="74224" y="33473"/>
                  </a:cubicBezTo>
                  <a:cubicBezTo>
                    <a:pt x="76438" y="33890"/>
                    <a:pt x="78689" y="34188"/>
                    <a:pt x="80939" y="34545"/>
                  </a:cubicBezTo>
                  <a:cubicBezTo>
                    <a:pt x="83558" y="34962"/>
                    <a:pt x="86213" y="35188"/>
                    <a:pt x="88880" y="35378"/>
                  </a:cubicBezTo>
                  <a:cubicBezTo>
                    <a:pt x="90773" y="35533"/>
                    <a:pt x="92678" y="35593"/>
                    <a:pt x="94572" y="35676"/>
                  </a:cubicBezTo>
                  <a:cubicBezTo>
                    <a:pt x="98054" y="35843"/>
                    <a:pt x="101540" y="35884"/>
                    <a:pt x="105027" y="35884"/>
                  </a:cubicBezTo>
                  <a:cubicBezTo>
                    <a:pt x="108514" y="35884"/>
                    <a:pt x="112002" y="35843"/>
                    <a:pt x="115491" y="35843"/>
                  </a:cubicBezTo>
                  <a:cubicBezTo>
                    <a:pt x="118836" y="35843"/>
                    <a:pt x="122170" y="36021"/>
                    <a:pt x="125528" y="36105"/>
                  </a:cubicBezTo>
                  <a:cubicBezTo>
                    <a:pt x="129409" y="36176"/>
                    <a:pt x="133231" y="36545"/>
                    <a:pt x="137053" y="37022"/>
                  </a:cubicBezTo>
                  <a:cubicBezTo>
                    <a:pt x="141137" y="37533"/>
                    <a:pt x="145090" y="38343"/>
                    <a:pt x="149031" y="39236"/>
                  </a:cubicBezTo>
                  <a:cubicBezTo>
                    <a:pt x="154912" y="40570"/>
                    <a:pt x="160485" y="42427"/>
                    <a:pt x="166033" y="44380"/>
                  </a:cubicBezTo>
                  <a:cubicBezTo>
                    <a:pt x="170498" y="45939"/>
                    <a:pt x="174820" y="47678"/>
                    <a:pt x="179011" y="49618"/>
                  </a:cubicBezTo>
                  <a:cubicBezTo>
                    <a:pt x="181440" y="50726"/>
                    <a:pt x="183702" y="52059"/>
                    <a:pt x="186071" y="53226"/>
                  </a:cubicBezTo>
                  <a:cubicBezTo>
                    <a:pt x="192477" y="56429"/>
                    <a:pt x="198108" y="60370"/>
                    <a:pt x="203954" y="64108"/>
                  </a:cubicBezTo>
                  <a:cubicBezTo>
                    <a:pt x="208038" y="66716"/>
                    <a:pt x="211634" y="69716"/>
                    <a:pt x="215622" y="72395"/>
                  </a:cubicBezTo>
                  <a:cubicBezTo>
                    <a:pt x="218456" y="74288"/>
                    <a:pt x="220849" y="76479"/>
                    <a:pt x="223350" y="78610"/>
                  </a:cubicBezTo>
                  <a:cubicBezTo>
                    <a:pt x="223957" y="79122"/>
                    <a:pt x="224600" y="79634"/>
                    <a:pt x="225255" y="80122"/>
                  </a:cubicBezTo>
                  <a:lnTo>
                    <a:pt x="264890" y="80122"/>
                  </a:lnTo>
                  <a:lnTo>
                    <a:pt x="264890" y="67216"/>
                  </a:lnTo>
                  <a:cubicBezTo>
                    <a:pt x="260568" y="66561"/>
                    <a:pt x="256580" y="65311"/>
                    <a:pt x="252722" y="63680"/>
                  </a:cubicBezTo>
                  <a:cubicBezTo>
                    <a:pt x="247031" y="61251"/>
                    <a:pt x="241507" y="58619"/>
                    <a:pt x="236351" y="55583"/>
                  </a:cubicBezTo>
                  <a:cubicBezTo>
                    <a:pt x="231172" y="52535"/>
                    <a:pt x="225981" y="49499"/>
                    <a:pt x="221028" y="46237"/>
                  </a:cubicBezTo>
                  <a:cubicBezTo>
                    <a:pt x="217087" y="43641"/>
                    <a:pt x="212943" y="41201"/>
                    <a:pt x="208907" y="38688"/>
                  </a:cubicBezTo>
                  <a:cubicBezTo>
                    <a:pt x="206788" y="37355"/>
                    <a:pt x="204847" y="35819"/>
                    <a:pt x="202514" y="34676"/>
                  </a:cubicBezTo>
                  <a:cubicBezTo>
                    <a:pt x="197977" y="32450"/>
                    <a:pt x="193763" y="29866"/>
                    <a:pt x="189226" y="27651"/>
                  </a:cubicBezTo>
                  <a:cubicBezTo>
                    <a:pt x="186262" y="26199"/>
                    <a:pt x="183118" y="25044"/>
                    <a:pt x="179880" y="24020"/>
                  </a:cubicBezTo>
                  <a:cubicBezTo>
                    <a:pt x="177582" y="23282"/>
                    <a:pt x="175308" y="22508"/>
                    <a:pt x="172938" y="21913"/>
                  </a:cubicBezTo>
                  <a:cubicBezTo>
                    <a:pt x="170605" y="21317"/>
                    <a:pt x="168283" y="20722"/>
                    <a:pt x="165950" y="20162"/>
                  </a:cubicBezTo>
                  <a:cubicBezTo>
                    <a:pt x="164283" y="19757"/>
                    <a:pt x="162592" y="19376"/>
                    <a:pt x="160901" y="19019"/>
                  </a:cubicBezTo>
                  <a:cubicBezTo>
                    <a:pt x="157877" y="18400"/>
                    <a:pt x="154829" y="17888"/>
                    <a:pt x="151733" y="17531"/>
                  </a:cubicBezTo>
                  <a:cubicBezTo>
                    <a:pt x="149007" y="17210"/>
                    <a:pt x="146280" y="16971"/>
                    <a:pt x="143566" y="16781"/>
                  </a:cubicBezTo>
                  <a:cubicBezTo>
                    <a:pt x="140130" y="16540"/>
                    <a:pt x="136699" y="16376"/>
                    <a:pt x="133263" y="16376"/>
                  </a:cubicBezTo>
                  <a:cubicBezTo>
                    <a:pt x="131425" y="16376"/>
                    <a:pt x="129585" y="16423"/>
                    <a:pt x="127742" y="16531"/>
                  </a:cubicBezTo>
                  <a:cubicBezTo>
                    <a:pt x="124516" y="16709"/>
                    <a:pt x="121277" y="16995"/>
                    <a:pt x="118086" y="17317"/>
                  </a:cubicBezTo>
                  <a:cubicBezTo>
                    <a:pt x="114003" y="17733"/>
                    <a:pt x="109907" y="18055"/>
                    <a:pt x="105823" y="18460"/>
                  </a:cubicBezTo>
                  <a:cubicBezTo>
                    <a:pt x="102084" y="18841"/>
                    <a:pt x="98334" y="19043"/>
                    <a:pt x="94583" y="19329"/>
                  </a:cubicBezTo>
                  <a:cubicBezTo>
                    <a:pt x="92175" y="19504"/>
                    <a:pt x="89760" y="19510"/>
                    <a:pt x="87344" y="19510"/>
                  </a:cubicBezTo>
                  <a:cubicBezTo>
                    <a:pt x="87172" y="19510"/>
                    <a:pt x="86999" y="19510"/>
                    <a:pt x="86826" y="19510"/>
                  </a:cubicBezTo>
                  <a:cubicBezTo>
                    <a:pt x="85963" y="19510"/>
                    <a:pt x="85100" y="19510"/>
                    <a:pt x="84237" y="19519"/>
                  </a:cubicBezTo>
                  <a:cubicBezTo>
                    <a:pt x="84126" y="19520"/>
                    <a:pt x="84015" y="19521"/>
                    <a:pt x="83904" y="19521"/>
                  </a:cubicBezTo>
                  <a:cubicBezTo>
                    <a:pt x="80838" y="19521"/>
                    <a:pt x="77805" y="19207"/>
                    <a:pt x="74783" y="18805"/>
                  </a:cubicBezTo>
                  <a:cubicBezTo>
                    <a:pt x="73093" y="18579"/>
                    <a:pt x="71473" y="18138"/>
                    <a:pt x="69818" y="17745"/>
                  </a:cubicBezTo>
                  <a:cubicBezTo>
                    <a:pt x="65842" y="16829"/>
                    <a:pt x="62246" y="15245"/>
                    <a:pt x="58496" y="13935"/>
                  </a:cubicBezTo>
                  <a:cubicBezTo>
                    <a:pt x="56733" y="13328"/>
                    <a:pt x="55138" y="12483"/>
                    <a:pt x="53459" y="11768"/>
                  </a:cubicBezTo>
                  <a:cubicBezTo>
                    <a:pt x="51292" y="10840"/>
                    <a:pt x="48983" y="10113"/>
                    <a:pt x="46768" y="9268"/>
                  </a:cubicBezTo>
                  <a:cubicBezTo>
                    <a:pt x="43446" y="7982"/>
                    <a:pt x="39862" y="7161"/>
                    <a:pt x="36445" y="6030"/>
                  </a:cubicBezTo>
                  <a:cubicBezTo>
                    <a:pt x="32611" y="4768"/>
                    <a:pt x="28587" y="3910"/>
                    <a:pt x="24622" y="2934"/>
                  </a:cubicBezTo>
                  <a:cubicBezTo>
                    <a:pt x="22146" y="2327"/>
                    <a:pt x="19562" y="2017"/>
                    <a:pt x="17026" y="1589"/>
                  </a:cubicBezTo>
                  <a:cubicBezTo>
                    <a:pt x="15312" y="1303"/>
                    <a:pt x="13585" y="1017"/>
                    <a:pt x="11859" y="779"/>
                  </a:cubicBezTo>
                  <a:cubicBezTo>
                    <a:pt x="10716" y="636"/>
                    <a:pt x="9561" y="553"/>
                    <a:pt x="8406" y="469"/>
                  </a:cubicBezTo>
                  <a:cubicBezTo>
                    <a:pt x="6293" y="297"/>
                    <a:pt x="4179" y="0"/>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6"/>
            <p:cNvSpPr/>
            <p:nvPr/>
          </p:nvSpPr>
          <p:spPr>
            <a:xfrm>
              <a:off x="2347423" y="1760826"/>
              <a:ext cx="6796342" cy="1619395"/>
            </a:xfrm>
            <a:custGeom>
              <a:avLst/>
              <a:gdLst/>
              <a:ahLst/>
              <a:cxnLst/>
              <a:rect l="l" t="t" r="r" b="b"/>
              <a:pathLst>
                <a:path w="213135" h="50721" extrusionOk="0">
                  <a:moveTo>
                    <a:pt x="213134" y="0"/>
                  </a:moveTo>
                  <a:cubicBezTo>
                    <a:pt x="211884" y="203"/>
                    <a:pt x="210622" y="262"/>
                    <a:pt x="209372" y="441"/>
                  </a:cubicBezTo>
                  <a:cubicBezTo>
                    <a:pt x="207253" y="715"/>
                    <a:pt x="205169" y="977"/>
                    <a:pt x="203121" y="1310"/>
                  </a:cubicBezTo>
                  <a:cubicBezTo>
                    <a:pt x="201645" y="1548"/>
                    <a:pt x="200168" y="1810"/>
                    <a:pt x="198680" y="2036"/>
                  </a:cubicBezTo>
                  <a:cubicBezTo>
                    <a:pt x="196751" y="2322"/>
                    <a:pt x="194858" y="2727"/>
                    <a:pt x="192965" y="3120"/>
                  </a:cubicBezTo>
                  <a:cubicBezTo>
                    <a:pt x="190846" y="3572"/>
                    <a:pt x="188715" y="4036"/>
                    <a:pt x="186619" y="4572"/>
                  </a:cubicBezTo>
                  <a:cubicBezTo>
                    <a:pt x="183857" y="5263"/>
                    <a:pt x="181118" y="6025"/>
                    <a:pt x="178416" y="6811"/>
                  </a:cubicBezTo>
                  <a:cubicBezTo>
                    <a:pt x="174915" y="7846"/>
                    <a:pt x="171510" y="9037"/>
                    <a:pt x="168236" y="10418"/>
                  </a:cubicBezTo>
                  <a:cubicBezTo>
                    <a:pt x="166200" y="11275"/>
                    <a:pt x="164247" y="12287"/>
                    <a:pt x="162128" y="13061"/>
                  </a:cubicBezTo>
                  <a:cubicBezTo>
                    <a:pt x="159485" y="14038"/>
                    <a:pt x="156770" y="14895"/>
                    <a:pt x="153948" y="15562"/>
                  </a:cubicBezTo>
                  <a:cubicBezTo>
                    <a:pt x="150686" y="16324"/>
                    <a:pt x="147400" y="16967"/>
                    <a:pt x="144066" y="17502"/>
                  </a:cubicBezTo>
                  <a:cubicBezTo>
                    <a:pt x="140387" y="18098"/>
                    <a:pt x="136672" y="18574"/>
                    <a:pt x="132946" y="18955"/>
                  </a:cubicBezTo>
                  <a:cubicBezTo>
                    <a:pt x="129564" y="19312"/>
                    <a:pt x="126159" y="19550"/>
                    <a:pt x="122766" y="19824"/>
                  </a:cubicBezTo>
                  <a:cubicBezTo>
                    <a:pt x="119682" y="20062"/>
                    <a:pt x="116598" y="20253"/>
                    <a:pt x="113527" y="20479"/>
                  </a:cubicBezTo>
                  <a:cubicBezTo>
                    <a:pt x="111854" y="20601"/>
                    <a:pt x="110178" y="20651"/>
                    <a:pt x="108503" y="20651"/>
                  </a:cubicBezTo>
                  <a:cubicBezTo>
                    <a:pt x="106589" y="20651"/>
                    <a:pt x="104674" y="20586"/>
                    <a:pt x="102763" y="20491"/>
                  </a:cubicBezTo>
                  <a:cubicBezTo>
                    <a:pt x="101751" y="20443"/>
                    <a:pt x="100727" y="20372"/>
                    <a:pt x="99715" y="20360"/>
                  </a:cubicBezTo>
                  <a:cubicBezTo>
                    <a:pt x="97322" y="20312"/>
                    <a:pt x="94953" y="20015"/>
                    <a:pt x="92583" y="19777"/>
                  </a:cubicBezTo>
                  <a:cubicBezTo>
                    <a:pt x="90488" y="19574"/>
                    <a:pt x="88404" y="19312"/>
                    <a:pt x="86333" y="19003"/>
                  </a:cubicBezTo>
                  <a:cubicBezTo>
                    <a:pt x="84475" y="18717"/>
                    <a:pt x="82594" y="18479"/>
                    <a:pt x="80737" y="18229"/>
                  </a:cubicBezTo>
                  <a:cubicBezTo>
                    <a:pt x="79534" y="18062"/>
                    <a:pt x="78308" y="17931"/>
                    <a:pt x="77093" y="17788"/>
                  </a:cubicBezTo>
                  <a:cubicBezTo>
                    <a:pt x="74796" y="17514"/>
                    <a:pt x="72510" y="17205"/>
                    <a:pt x="70224" y="16907"/>
                  </a:cubicBezTo>
                  <a:cubicBezTo>
                    <a:pt x="67830" y="16598"/>
                    <a:pt x="65461" y="16217"/>
                    <a:pt x="63104" y="15800"/>
                  </a:cubicBezTo>
                  <a:cubicBezTo>
                    <a:pt x="61496" y="15526"/>
                    <a:pt x="59865" y="15300"/>
                    <a:pt x="58258" y="15014"/>
                  </a:cubicBezTo>
                  <a:cubicBezTo>
                    <a:pt x="57365" y="14847"/>
                    <a:pt x="56460" y="14776"/>
                    <a:pt x="55555" y="14657"/>
                  </a:cubicBezTo>
                  <a:cubicBezTo>
                    <a:pt x="52519" y="14228"/>
                    <a:pt x="49447" y="13823"/>
                    <a:pt x="46375" y="13692"/>
                  </a:cubicBezTo>
                  <a:cubicBezTo>
                    <a:pt x="45669" y="13661"/>
                    <a:pt x="44965" y="13645"/>
                    <a:pt x="44262" y="13645"/>
                  </a:cubicBezTo>
                  <a:cubicBezTo>
                    <a:pt x="42856" y="13645"/>
                    <a:pt x="41454" y="13708"/>
                    <a:pt x="40041" y="13835"/>
                  </a:cubicBezTo>
                  <a:cubicBezTo>
                    <a:pt x="37481" y="14062"/>
                    <a:pt x="34969" y="14454"/>
                    <a:pt x="32481" y="14931"/>
                  </a:cubicBezTo>
                  <a:cubicBezTo>
                    <a:pt x="30421" y="15324"/>
                    <a:pt x="28397" y="15883"/>
                    <a:pt x="26385" y="16419"/>
                  </a:cubicBezTo>
                  <a:cubicBezTo>
                    <a:pt x="22456" y="17491"/>
                    <a:pt x="18610" y="18717"/>
                    <a:pt x="14740" y="19896"/>
                  </a:cubicBezTo>
                  <a:cubicBezTo>
                    <a:pt x="10740" y="21098"/>
                    <a:pt x="6847" y="22491"/>
                    <a:pt x="3215" y="24277"/>
                  </a:cubicBezTo>
                  <a:cubicBezTo>
                    <a:pt x="2263" y="24729"/>
                    <a:pt x="1191" y="25003"/>
                    <a:pt x="0" y="25349"/>
                  </a:cubicBezTo>
                  <a:lnTo>
                    <a:pt x="0" y="25384"/>
                  </a:lnTo>
                  <a:cubicBezTo>
                    <a:pt x="2227" y="25884"/>
                    <a:pt x="3965" y="26837"/>
                    <a:pt x="5811" y="27647"/>
                  </a:cubicBezTo>
                  <a:cubicBezTo>
                    <a:pt x="8692" y="28932"/>
                    <a:pt x="11764" y="29909"/>
                    <a:pt x="14836" y="30861"/>
                  </a:cubicBezTo>
                  <a:cubicBezTo>
                    <a:pt x="17836" y="31802"/>
                    <a:pt x="20872" y="32707"/>
                    <a:pt x="23908" y="33600"/>
                  </a:cubicBezTo>
                  <a:cubicBezTo>
                    <a:pt x="27540" y="34695"/>
                    <a:pt x="31231" y="35612"/>
                    <a:pt x="35041" y="36279"/>
                  </a:cubicBezTo>
                  <a:cubicBezTo>
                    <a:pt x="38068" y="36811"/>
                    <a:pt x="41125" y="37053"/>
                    <a:pt x="44194" y="37053"/>
                  </a:cubicBezTo>
                  <a:cubicBezTo>
                    <a:pt x="45518" y="37053"/>
                    <a:pt x="46845" y="37008"/>
                    <a:pt x="48173" y="36921"/>
                  </a:cubicBezTo>
                  <a:cubicBezTo>
                    <a:pt x="50400" y="36779"/>
                    <a:pt x="52638" y="36493"/>
                    <a:pt x="54841" y="36148"/>
                  </a:cubicBezTo>
                  <a:cubicBezTo>
                    <a:pt x="56627" y="35862"/>
                    <a:pt x="58436" y="35659"/>
                    <a:pt x="60222" y="35374"/>
                  </a:cubicBezTo>
                  <a:cubicBezTo>
                    <a:pt x="61806" y="35136"/>
                    <a:pt x="63377" y="34850"/>
                    <a:pt x="64961" y="34588"/>
                  </a:cubicBezTo>
                  <a:cubicBezTo>
                    <a:pt x="66771" y="34278"/>
                    <a:pt x="68604" y="33993"/>
                    <a:pt x="70438" y="33766"/>
                  </a:cubicBezTo>
                  <a:cubicBezTo>
                    <a:pt x="71474" y="33635"/>
                    <a:pt x="72521" y="33528"/>
                    <a:pt x="73557" y="33362"/>
                  </a:cubicBezTo>
                  <a:cubicBezTo>
                    <a:pt x="76022" y="33004"/>
                    <a:pt x="78486" y="32742"/>
                    <a:pt x="80963" y="32457"/>
                  </a:cubicBezTo>
                  <a:cubicBezTo>
                    <a:pt x="82808" y="32230"/>
                    <a:pt x="84618" y="31921"/>
                    <a:pt x="86452" y="31683"/>
                  </a:cubicBezTo>
                  <a:cubicBezTo>
                    <a:pt x="88535" y="31397"/>
                    <a:pt x="90607" y="31123"/>
                    <a:pt x="92703" y="30909"/>
                  </a:cubicBezTo>
                  <a:cubicBezTo>
                    <a:pt x="94155" y="30766"/>
                    <a:pt x="95620" y="30575"/>
                    <a:pt x="97108" y="30492"/>
                  </a:cubicBezTo>
                  <a:cubicBezTo>
                    <a:pt x="98406" y="30421"/>
                    <a:pt x="99692" y="30290"/>
                    <a:pt x="100989" y="30254"/>
                  </a:cubicBezTo>
                  <a:cubicBezTo>
                    <a:pt x="103621" y="30194"/>
                    <a:pt x="106276" y="30063"/>
                    <a:pt x="108907" y="30052"/>
                  </a:cubicBezTo>
                  <a:cubicBezTo>
                    <a:pt x="111800" y="30052"/>
                    <a:pt x="114670" y="30266"/>
                    <a:pt x="117539" y="30480"/>
                  </a:cubicBezTo>
                  <a:lnTo>
                    <a:pt x="122897" y="30885"/>
                  </a:lnTo>
                  <a:cubicBezTo>
                    <a:pt x="124754" y="31016"/>
                    <a:pt x="126623" y="31147"/>
                    <a:pt x="128469" y="31314"/>
                  </a:cubicBezTo>
                  <a:cubicBezTo>
                    <a:pt x="131326" y="31576"/>
                    <a:pt x="134196" y="31849"/>
                    <a:pt x="137041" y="32195"/>
                  </a:cubicBezTo>
                  <a:cubicBezTo>
                    <a:pt x="139042" y="32433"/>
                    <a:pt x="141054" y="32695"/>
                    <a:pt x="143054" y="33028"/>
                  </a:cubicBezTo>
                  <a:cubicBezTo>
                    <a:pt x="144459" y="33242"/>
                    <a:pt x="145864" y="33481"/>
                    <a:pt x="147257" y="33719"/>
                  </a:cubicBezTo>
                  <a:cubicBezTo>
                    <a:pt x="149102" y="34040"/>
                    <a:pt x="150936" y="34421"/>
                    <a:pt x="152770" y="34826"/>
                  </a:cubicBezTo>
                  <a:cubicBezTo>
                    <a:pt x="156008" y="35540"/>
                    <a:pt x="159128" y="36493"/>
                    <a:pt x="162164" y="37612"/>
                  </a:cubicBezTo>
                  <a:cubicBezTo>
                    <a:pt x="164271" y="38398"/>
                    <a:pt x="166236" y="39362"/>
                    <a:pt x="168260" y="40255"/>
                  </a:cubicBezTo>
                  <a:cubicBezTo>
                    <a:pt x="171641" y="41732"/>
                    <a:pt x="175177" y="42934"/>
                    <a:pt x="178809" y="43994"/>
                  </a:cubicBezTo>
                  <a:cubicBezTo>
                    <a:pt x="181404" y="44756"/>
                    <a:pt x="183988" y="45482"/>
                    <a:pt x="186631" y="46137"/>
                  </a:cubicBezTo>
                  <a:cubicBezTo>
                    <a:pt x="188726" y="46673"/>
                    <a:pt x="190834" y="47149"/>
                    <a:pt x="192977" y="47554"/>
                  </a:cubicBezTo>
                  <a:cubicBezTo>
                    <a:pt x="194965" y="47923"/>
                    <a:pt x="196906" y="48363"/>
                    <a:pt x="198894" y="48709"/>
                  </a:cubicBezTo>
                  <a:cubicBezTo>
                    <a:pt x="201228" y="49113"/>
                    <a:pt x="203550" y="49494"/>
                    <a:pt x="205919" y="49792"/>
                  </a:cubicBezTo>
                  <a:cubicBezTo>
                    <a:pt x="208026" y="50066"/>
                    <a:pt x="210146" y="50328"/>
                    <a:pt x="212253" y="50626"/>
                  </a:cubicBezTo>
                  <a:cubicBezTo>
                    <a:pt x="212551" y="50673"/>
                    <a:pt x="212837" y="50709"/>
                    <a:pt x="213134" y="50721"/>
                  </a:cubicBezTo>
                  <a:lnTo>
                    <a:pt x="2131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6"/>
            <p:cNvSpPr/>
            <p:nvPr/>
          </p:nvSpPr>
          <p:spPr>
            <a:xfrm>
              <a:off x="2347041" y="2569358"/>
              <a:ext cx="32" cy="1564"/>
            </a:xfrm>
            <a:custGeom>
              <a:avLst/>
              <a:gdLst/>
              <a:ahLst/>
              <a:cxnLst/>
              <a:rect l="l" t="t" r="r" b="b"/>
              <a:pathLst>
                <a:path w="1" h="49" extrusionOk="0">
                  <a:moveTo>
                    <a:pt x="1" y="48"/>
                  </a:moveTo>
                  <a:lnTo>
                    <a:pt x="1" y="48"/>
                  </a:lnTo>
                  <a:lnTo>
                    <a:pt x="1" y="1"/>
                  </a:lnTo>
                  <a:close/>
                </a:path>
              </a:pathLst>
            </a:custGeom>
            <a:solidFill>
              <a:srgbClr val="EDB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6"/>
            <p:cNvSpPr/>
            <p:nvPr/>
          </p:nvSpPr>
          <p:spPr>
            <a:xfrm>
              <a:off x="1100622" y="2583055"/>
              <a:ext cx="8043144" cy="2124999"/>
            </a:xfrm>
            <a:custGeom>
              <a:avLst/>
              <a:gdLst/>
              <a:ahLst/>
              <a:cxnLst/>
              <a:rect l="l" t="t" r="r" b="b"/>
              <a:pathLst>
                <a:path w="252235" h="66557" extrusionOk="0">
                  <a:moveTo>
                    <a:pt x="0" y="0"/>
                  </a:moveTo>
                  <a:cubicBezTo>
                    <a:pt x="143" y="239"/>
                    <a:pt x="369" y="274"/>
                    <a:pt x="560" y="286"/>
                  </a:cubicBezTo>
                  <a:cubicBezTo>
                    <a:pt x="2286" y="405"/>
                    <a:pt x="3929" y="834"/>
                    <a:pt x="5620" y="1072"/>
                  </a:cubicBezTo>
                  <a:cubicBezTo>
                    <a:pt x="7144" y="1286"/>
                    <a:pt x="8632" y="1608"/>
                    <a:pt x="10144" y="1846"/>
                  </a:cubicBezTo>
                  <a:cubicBezTo>
                    <a:pt x="11871" y="2120"/>
                    <a:pt x="13526" y="2560"/>
                    <a:pt x="15193" y="2965"/>
                  </a:cubicBezTo>
                  <a:cubicBezTo>
                    <a:pt x="17157" y="3441"/>
                    <a:pt x="19169" y="3858"/>
                    <a:pt x="21086" y="4453"/>
                  </a:cubicBezTo>
                  <a:cubicBezTo>
                    <a:pt x="26694" y="6192"/>
                    <a:pt x="32433" y="7739"/>
                    <a:pt x="37862" y="9823"/>
                  </a:cubicBezTo>
                  <a:cubicBezTo>
                    <a:pt x="40410" y="10799"/>
                    <a:pt x="42803" y="11942"/>
                    <a:pt x="45327" y="12942"/>
                  </a:cubicBezTo>
                  <a:cubicBezTo>
                    <a:pt x="48602" y="14216"/>
                    <a:pt x="51864" y="15514"/>
                    <a:pt x="55317" y="16526"/>
                  </a:cubicBezTo>
                  <a:cubicBezTo>
                    <a:pt x="58127" y="17348"/>
                    <a:pt x="61032" y="17967"/>
                    <a:pt x="64044" y="18336"/>
                  </a:cubicBezTo>
                  <a:cubicBezTo>
                    <a:pt x="67336" y="18737"/>
                    <a:pt x="70649" y="18887"/>
                    <a:pt x="73956" y="18887"/>
                  </a:cubicBezTo>
                  <a:cubicBezTo>
                    <a:pt x="74967" y="18887"/>
                    <a:pt x="75977" y="18873"/>
                    <a:pt x="76986" y="18848"/>
                  </a:cubicBezTo>
                  <a:cubicBezTo>
                    <a:pt x="79796" y="18777"/>
                    <a:pt x="82594" y="18574"/>
                    <a:pt x="85416" y="18372"/>
                  </a:cubicBezTo>
                  <a:cubicBezTo>
                    <a:pt x="88642" y="18134"/>
                    <a:pt x="91857" y="17895"/>
                    <a:pt x="95072" y="17586"/>
                  </a:cubicBezTo>
                  <a:cubicBezTo>
                    <a:pt x="98036" y="17300"/>
                    <a:pt x="101013" y="17074"/>
                    <a:pt x="103966" y="16752"/>
                  </a:cubicBezTo>
                  <a:cubicBezTo>
                    <a:pt x="106883" y="16419"/>
                    <a:pt x="109847" y="16276"/>
                    <a:pt x="112776" y="15990"/>
                  </a:cubicBezTo>
                  <a:cubicBezTo>
                    <a:pt x="115206" y="15757"/>
                    <a:pt x="117640" y="15678"/>
                    <a:pt x="120076" y="15678"/>
                  </a:cubicBezTo>
                  <a:cubicBezTo>
                    <a:pt x="121865" y="15678"/>
                    <a:pt x="123655" y="15721"/>
                    <a:pt x="125445" y="15776"/>
                  </a:cubicBezTo>
                  <a:cubicBezTo>
                    <a:pt x="127897" y="15860"/>
                    <a:pt x="130362" y="16062"/>
                    <a:pt x="132815" y="16241"/>
                  </a:cubicBezTo>
                  <a:cubicBezTo>
                    <a:pt x="134470" y="16360"/>
                    <a:pt x="136101" y="16491"/>
                    <a:pt x="137744" y="16669"/>
                  </a:cubicBezTo>
                  <a:cubicBezTo>
                    <a:pt x="139863" y="16895"/>
                    <a:pt x="141982" y="17181"/>
                    <a:pt x="144078" y="17526"/>
                  </a:cubicBezTo>
                  <a:cubicBezTo>
                    <a:pt x="146864" y="18003"/>
                    <a:pt x="149602" y="18562"/>
                    <a:pt x="152329" y="19205"/>
                  </a:cubicBezTo>
                  <a:cubicBezTo>
                    <a:pt x="156710" y="20241"/>
                    <a:pt x="161092" y="21289"/>
                    <a:pt x="165331" y="22670"/>
                  </a:cubicBezTo>
                  <a:cubicBezTo>
                    <a:pt x="168105" y="23575"/>
                    <a:pt x="170915" y="24408"/>
                    <a:pt x="173582" y="25504"/>
                  </a:cubicBezTo>
                  <a:cubicBezTo>
                    <a:pt x="177153" y="26956"/>
                    <a:pt x="180451" y="28718"/>
                    <a:pt x="183666" y="30564"/>
                  </a:cubicBezTo>
                  <a:cubicBezTo>
                    <a:pt x="185976" y="31885"/>
                    <a:pt x="188429" y="33016"/>
                    <a:pt x="190762" y="34278"/>
                  </a:cubicBezTo>
                  <a:cubicBezTo>
                    <a:pt x="191858" y="34862"/>
                    <a:pt x="192894" y="35505"/>
                    <a:pt x="193894" y="36183"/>
                  </a:cubicBezTo>
                  <a:cubicBezTo>
                    <a:pt x="196382" y="37910"/>
                    <a:pt x="199061" y="39458"/>
                    <a:pt x="201645" y="41101"/>
                  </a:cubicBezTo>
                  <a:cubicBezTo>
                    <a:pt x="206086" y="43875"/>
                    <a:pt x="210408" y="46756"/>
                    <a:pt x="214920" y="49459"/>
                  </a:cubicBezTo>
                  <a:cubicBezTo>
                    <a:pt x="221230" y="53269"/>
                    <a:pt x="227481" y="57150"/>
                    <a:pt x="234411" y="60341"/>
                  </a:cubicBezTo>
                  <a:cubicBezTo>
                    <a:pt x="237959" y="61996"/>
                    <a:pt x="241566" y="63603"/>
                    <a:pt x="245352" y="64925"/>
                  </a:cubicBezTo>
                  <a:cubicBezTo>
                    <a:pt x="247138" y="65544"/>
                    <a:pt x="249043" y="65949"/>
                    <a:pt x="250972" y="66282"/>
                  </a:cubicBezTo>
                  <a:cubicBezTo>
                    <a:pt x="251389" y="66354"/>
                    <a:pt x="251806" y="66473"/>
                    <a:pt x="252234" y="66556"/>
                  </a:cubicBezTo>
                  <a:lnTo>
                    <a:pt x="252234" y="25694"/>
                  </a:lnTo>
                  <a:cubicBezTo>
                    <a:pt x="250579" y="25563"/>
                    <a:pt x="248924" y="25337"/>
                    <a:pt x="247293" y="25111"/>
                  </a:cubicBezTo>
                  <a:cubicBezTo>
                    <a:pt x="245400" y="24861"/>
                    <a:pt x="243531" y="24611"/>
                    <a:pt x="241673" y="24337"/>
                  </a:cubicBezTo>
                  <a:cubicBezTo>
                    <a:pt x="239471" y="24015"/>
                    <a:pt x="237268" y="23646"/>
                    <a:pt x="235089" y="23206"/>
                  </a:cubicBezTo>
                  <a:cubicBezTo>
                    <a:pt x="233256" y="22848"/>
                    <a:pt x="231410" y="22491"/>
                    <a:pt x="229600" y="22098"/>
                  </a:cubicBezTo>
                  <a:cubicBezTo>
                    <a:pt x="227303" y="21575"/>
                    <a:pt x="225028" y="21039"/>
                    <a:pt x="222778" y="20443"/>
                  </a:cubicBezTo>
                  <a:cubicBezTo>
                    <a:pt x="220373" y="19800"/>
                    <a:pt x="217956" y="19134"/>
                    <a:pt x="215599" y="18372"/>
                  </a:cubicBezTo>
                  <a:cubicBezTo>
                    <a:pt x="211765" y="17145"/>
                    <a:pt x="208062" y="15788"/>
                    <a:pt x="204526" y="14133"/>
                  </a:cubicBezTo>
                  <a:cubicBezTo>
                    <a:pt x="200537" y="12252"/>
                    <a:pt x="196263" y="10871"/>
                    <a:pt x="191751" y="9871"/>
                  </a:cubicBezTo>
                  <a:cubicBezTo>
                    <a:pt x="188714" y="9192"/>
                    <a:pt x="185666" y="8573"/>
                    <a:pt x="182559" y="8120"/>
                  </a:cubicBezTo>
                  <a:cubicBezTo>
                    <a:pt x="178761" y="7549"/>
                    <a:pt x="174951" y="7049"/>
                    <a:pt x="171105" y="6668"/>
                  </a:cubicBezTo>
                  <a:cubicBezTo>
                    <a:pt x="167998" y="6370"/>
                    <a:pt x="164890" y="6132"/>
                    <a:pt x="161782" y="5870"/>
                  </a:cubicBezTo>
                  <a:cubicBezTo>
                    <a:pt x="159723" y="5692"/>
                    <a:pt x="157651" y="5501"/>
                    <a:pt x="155567" y="5418"/>
                  </a:cubicBezTo>
                  <a:cubicBezTo>
                    <a:pt x="153817" y="5346"/>
                    <a:pt x="152067" y="5144"/>
                    <a:pt x="150305" y="5108"/>
                  </a:cubicBezTo>
                  <a:cubicBezTo>
                    <a:pt x="149352" y="5093"/>
                    <a:pt x="148399" y="5084"/>
                    <a:pt x="147446" y="5084"/>
                  </a:cubicBezTo>
                  <a:cubicBezTo>
                    <a:pt x="144768" y="5084"/>
                    <a:pt x="142092" y="5149"/>
                    <a:pt x="139423" y="5299"/>
                  </a:cubicBezTo>
                  <a:cubicBezTo>
                    <a:pt x="136613" y="5465"/>
                    <a:pt x="133827" y="5692"/>
                    <a:pt x="131029" y="6013"/>
                  </a:cubicBezTo>
                  <a:cubicBezTo>
                    <a:pt x="127826" y="6370"/>
                    <a:pt x="124659" y="6882"/>
                    <a:pt x="121468" y="7311"/>
                  </a:cubicBezTo>
                  <a:cubicBezTo>
                    <a:pt x="119384" y="7597"/>
                    <a:pt x="117289" y="7763"/>
                    <a:pt x="115217" y="8037"/>
                  </a:cubicBezTo>
                  <a:cubicBezTo>
                    <a:pt x="112383" y="8430"/>
                    <a:pt x="109538" y="8775"/>
                    <a:pt x="106704" y="9204"/>
                  </a:cubicBezTo>
                  <a:cubicBezTo>
                    <a:pt x="102918" y="9787"/>
                    <a:pt x="99179" y="10537"/>
                    <a:pt x="95358" y="10978"/>
                  </a:cubicBezTo>
                  <a:cubicBezTo>
                    <a:pt x="93274" y="11216"/>
                    <a:pt x="91214" y="11597"/>
                    <a:pt x="89119" y="11776"/>
                  </a:cubicBezTo>
                  <a:cubicBezTo>
                    <a:pt x="87153" y="11952"/>
                    <a:pt x="85183" y="12064"/>
                    <a:pt x="83211" y="12064"/>
                  </a:cubicBezTo>
                  <a:cubicBezTo>
                    <a:pt x="82125" y="12064"/>
                    <a:pt x="81038" y="12030"/>
                    <a:pt x="79951" y="11954"/>
                  </a:cubicBezTo>
                  <a:cubicBezTo>
                    <a:pt x="75057" y="11633"/>
                    <a:pt x="70354" y="10680"/>
                    <a:pt x="65723" y="9430"/>
                  </a:cubicBezTo>
                  <a:cubicBezTo>
                    <a:pt x="61151" y="8192"/>
                    <a:pt x="56686" y="6775"/>
                    <a:pt x="52209" y="5394"/>
                  </a:cubicBezTo>
                  <a:cubicBezTo>
                    <a:pt x="48661" y="4287"/>
                    <a:pt x="45232" y="3025"/>
                    <a:pt x="41994" y="1453"/>
                  </a:cubicBezTo>
                  <a:cubicBezTo>
                    <a:pt x="40090" y="523"/>
                    <a:pt x="37960" y="15"/>
                    <a:pt x="35699" y="15"/>
                  </a:cubicBezTo>
                  <a:cubicBezTo>
                    <a:pt x="35528" y="15"/>
                    <a:pt x="35356" y="18"/>
                    <a:pt x="35183" y="24"/>
                  </a:cubicBezTo>
                  <a:cubicBezTo>
                    <a:pt x="32828" y="97"/>
                    <a:pt x="30472" y="121"/>
                    <a:pt x="28115" y="121"/>
                  </a:cubicBezTo>
                  <a:cubicBezTo>
                    <a:pt x="23480" y="121"/>
                    <a:pt x="18844" y="28"/>
                    <a:pt x="14215" y="28"/>
                  </a:cubicBezTo>
                  <a:cubicBezTo>
                    <a:pt x="13454" y="28"/>
                    <a:pt x="12692" y="30"/>
                    <a:pt x="11930" y="36"/>
                  </a:cubicBezTo>
                  <a:cubicBezTo>
                    <a:pt x="11086" y="42"/>
                    <a:pt x="10242" y="44"/>
                    <a:pt x="9399" y="44"/>
                  </a:cubicBezTo>
                  <a:cubicBezTo>
                    <a:pt x="6611" y="44"/>
                    <a:pt x="3824" y="19"/>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6"/>
            <p:cNvSpPr/>
            <p:nvPr/>
          </p:nvSpPr>
          <p:spPr>
            <a:xfrm>
              <a:off x="1104800" y="434909"/>
              <a:ext cx="8038584" cy="2120178"/>
            </a:xfrm>
            <a:custGeom>
              <a:avLst/>
              <a:gdLst/>
              <a:ahLst/>
              <a:cxnLst/>
              <a:rect l="l" t="t" r="r" b="b"/>
              <a:pathLst>
                <a:path w="252092" h="66406" extrusionOk="0">
                  <a:moveTo>
                    <a:pt x="252091" y="0"/>
                  </a:moveTo>
                  <a:cubicBezTo>
                    <a:pt x="251520" y="119"/>
                    <a:pt x="250925" y="179"/>
                    <a:pt x="250365" y="286"/>
                  </a:cubicBezTo>
                  <a:cubicBezTo>
                    <a:pt x="246924" y="881"/>
                    <a:pt x="243817" y="2001"/>
                    <a:pt x="240769" y="3263"/>
                  </a:cubicBezTo>
                  <a:cubicBezTo>
                    <a:pt x="234851" y="5715"/>
                    <a:pt x="229196" y="8454"/>
                    <a:pt x="223897" y="11585"/>
                  </a:cubicBezTo>
                  <a:cubicBezTo>
                    <a:pt x="218540" y="14740"/>
                    <a:pt x="213182" y="17907"/>
                    <a:pt x="208050" y="21277"/>
                  </a:cubicBezTo>
                  <a:cubicBezTo>
                    <a:pt x="203919" y="23979"/>
                    <a:pt x="199585" y="26492"/>
                    <a:pt x="195430" y="29206"/>
                  </a:cubicBezTo>
                  <a:cubicBezTo>
                    <a:pt x="192727" y="30968"/>
                    <a:pt x="189929" y="32623"/>
                    <a:pt x="186917" y="34100"/>
                  </a:cubicBezTo>
                  <a:cubicBezTo>
                    <a:pt x="184416" y="35314"/>
                    <a:pt x="182130" y="36767"/>
                    <a:pt x="179689" y="38041"/>
                  </a:cubicBezTo>
                  <a:cubicBezTo>
                    <a:pt x="175653" y="40172"/>
                    <a:pt x="171331" y="41910"/>
                    <a:pt x="166771" y="43315"/>
                  </a:cubicBezTo>
                  <a:cubicBezTo>
                    <a:pt x="163640" y="44268"/>
                    <a:pt x="160544" y="45244"/>
                    <a:pt x="157341" y="46042"/>
                  </a:cubicBezTo>
                  <a:cubicBezTo>
                    <a:pt x="154043" y="46839"/>
                    <a:pt x="150757" y="47685"/>
                    <a:pt x="147388" y="48340"/>
                  </a:cubicBezTo>
                  <a:cubicBezTo>
                    <a:pt x="144292" y="48935"/>
                    <a:pt x="141173" y="49435"/>
                    <a:pt x="137982" y="49756"/>
                  </a:cubicBezTo>
                  <a:cubicBezTo>
                    <a:pt x="134065" y="50161"/>
                    <a:pt x="130159" y="50471"/>
                    <a:pt x="126230" y="50638"/>
                  </a:cubicBezTo>
                  <a:cubicBezTo>
                    <a:pt x="124290" y="50725"/>
                    <a:pt x="122349" y="50773"/>
                    <a:pt x="120405" y="50773"/>
                  </a:cubicBezTo>
                  <a:cubicBezTo>
                    <a:pt x="118652" y="50773"/>
                    <a:pt x="116895" y="50734"/>
                    <a:pt x="115134" y="50649"/>
                  </a:cubicBezTo>
                  <a:cubicBezTo>
                    <a:pt x="112991" y="50542"/>
                    <a:pt x="110871" y="50328"/>
                    <a:pt x="108740" y="50149"/>
                  </a:cubicBezTo>
                  <a:cubicBezTo>
                    <a:pt x="106918" y="49995"/>
                    <a:pt x="105109" y="49816"/>
                    <a:pt x="103287" y="49649"/>
                  </a:cubicBezTo>
                  <a:cubicBezTo>
                    <a:pt x="101942" y="49518"/>
                    <a:pt x="100572" y="49387"/>
                    <a:pt x="99215" y="49268"/>
                  </a:cubicBezTo>
                  <a:cubicBezTo>
                    <a:pt x="96310" y="49030"/>
                    <a:pt x="93429" y="48721"/>
                    <a:pt x="90524" y="48459"/>
                  </a:cubicBezTo>
                  <a:cubicBezTo>
                    <a:pt x="88559" y="48292"/>
                    <a:pt x="86594" y="48221"/>
                    <a:pt x="84642" y="48042"/>
                  </a:cubicBezTo>
                  <a:cubicBezTo>
                    <a:pt x="81284" y="47732"/>
                    <a:pt x="77903" y="47685"/>
                    <a:pt x="74522" y="47661"/>
                  </a:cubicBezTo>
                  <a:cubicBezTo>
                    <a:pt x="73933" y="47655"/>
                    <a:pt x="73344" y="47651"/>
                    <a:pt x="72756" y="47651"/>
                  </a:cubicBezTo>
                  <a:cubicBezTo>
                    <a:pt x="69788" y="47651"/>
                    <a:pt x="66829" y="47744"/>
                    <a:pt x="63877" y="48101"/>
                  </a:cubicBezTo>
                  <a:cubicBezTo>
                    <a:pt x="61877" y="48352"/>
                    <a:pt x="59913" y="48768"/>
                    <a:pt x="57960" y="49221"/>
                  </a:cubicBezTo>
                  <a:cubicBezTo>
                    <a:pt x="53209" y="50316"/>
                    <a:pt x="48792" y="52019"/>
                    <a:pt x="44518" y="53852"/>
                  </a:cubicBezTo>
                  <a:cubicBezTo>
                    <a:pt x="40303" y="55662"/>
                    <a:pt x="35981" y="57257"/>
                    <a:pt x="31600" y="58805"/>
                  </a:cubicBezTo>
                  <a:cubicBezTo>
                    <a:pt x="29730" y="59460"/>
                    <a:pt x="27766" y="59948"/>
                    <a:pt x="25825" y="60520"/>
                  </a:cubicBezTo>
                  <a:cubicBezTo>
                    <a:pt x="24325" y="60960"/>
                    <a:pt x="22837" y="61413"/>
                    <a:pt x="21348" y="61877"/>
                  </a:cubicBezTo>
                  <a:cubicBezTo>
                    <a:pt x="19431" y="62484"/>
                    <a:pt x="17431" y="62889"/>
                    <a:pt x="15467" y="63377"/>
                  </a:cubicBezTo>
                  <a:cubicBezTo>
                    <a:pt x="13835" y="63782"/>
                    <a:pt x="12204" y="64223"/>
                    <a:pt x="10525" y="64508"/>
                  </a:cubicBezTo>
                  <a:cubicBezTo>
                    <a:pt x="8870" y="64794"/>
                    <a:pt x="7239" y="65044"/>
                    <a:pt x="5596" y="65354"/>
                  </a:cubicBezTo>
                  <a:cubicBezTo>
                    <a:pt x="3667" y="65711"/>
                    <a:pt x="1691" y="65937"/>
                    <a:pt x="0" y="66318"/>
                  </a:cubicBezTo>
                  <a:lnTo>
                    <a:pt x="24384" y="66318"/>
                  </a:lnTo>
                  <a:cubicBezTo>
                    <a:pt x="27480" y="66318"/>
                    <a:pt x="30587" y="66342"/>
                    <a:pt x="33683" y="66354"/>
                  </a:cubicBezTo>
                  <a:cubicBezTo>
                    <a:pt x="34384" y="66354"/>
                    <a:pt x="35084" y="66405"/>
                    <a:pt x="35789" y="66405"/>
                  </a:cubicBezTo>
                  <a:cubicBezTo>
                    <a:pt x="36102" y="66405"/>
                    <a:pt x="36416" y="66395"/>
                    <a:pt x="36731" y="66366"/>
                  </a:cubicBezTo>
                  <a:cubicBezTo>
                    <a:pt x="38731" y="66187"/>
                    <a:pt x="40577" y="65699"/>
                    <a:pt x="42232" y="64877"/>
                  </a:cubicBezTo>
                  <a:cubicBezTo>
                    <a:pt x="45816" y="63091"/>
                    <a:pt x="49745" y="61817"/>
                    <a:pt x="53686" y="60579"/>
                  </a:cubicBezTo>
                  <a:cubicBezTo>
                    <a:pt x="56722" y="59627"/>
                    <a:pt x="59770" y="58674"/>
                    <a:pt x="62853" y="57793"/>
                  </a:cubicBezTo>
                  <a:cubicBezTo>
                    <a:pt x="66175" y="56841"/>
                    <a:pt x="69521" y="55995"/>
                    <a:pt x="72974" y="55352"/>
                  </a:cubicBezTo>
                  <a:cubicBezTo>
                    <a:pt x="76463" y="54700"/>
                    <a:pt x="79967" y="54415"/>
                    <a:pt x="83516" y="54415"/>
                  </a:cubicBezTo>
                  <a:cubicBezTo>
                    <a:pt x="84436" y="54415"/>
                    <a:pt x="85359" y="54435"/>
                    <a:pt x="86285" y="54471"/>
                  </a:cubicBezTo>
                  <a:cubicBezTo>
                    <a:pt x="88071" y="54555"/>
                    <a:pt x="89833" y="54769"/>
                    <a:pt x="91607" y="55007"/>
                  </a:cubicBezTo>
                  <a:cubicBezTo>
                    <a:pt x="93548" y="55281"/>
                    <a:pt x="95488" y="55507"/>
                    <a:pt x="97429" y="55769"/>
                  </a:cubicBezTo>
                  <a:cubicBezTo>
                    <a:pt x="99048" y="56007"/>
                    <a:pt x="100656" y="56281"/>
                    <a:pt x="102275" y="56543"/>
                  </a:cubicBezTo>
                  <a:cubicBezTo>
                    <a:pt x="103966" y="56829"/>
                    <a:pt x="105633" y="57138"/>
                    <a:pt x="107323" y="57365"/>
                  </a:cubicBezTo>
                  <a:cubicBezTo>
                    <a:pt x="109335" y="57626"/>
                    <a:pt x="111324" y="57924"/>
                    <a:pt x="113336" y="58198"/>
                  </a:cubicBezTo>
                  <a:cubicBezTo>
                    <a:pt x="115372" y="58460"/>
                    <a:pt x="117432" y="58698"/>
                    <a:pt x="119480" y="58936"/>
                  </a:cubicBezTo>
                  <a:cubicBezTo>
                    <a:pt x="121539" y="59174"/>
                    <a:pt x="123575" y="59448"/>
                    <a:pt x="125599" y="59770"/>
                  </a:cubicBezTo>
                  <a:cubicBezTo>
                    <a:pt x="126528" y="59924"/>
                    <a:pt x="127457" y="60091"/>
                    <a:pt x="128397" y="60174"/>
                  </a:cubicBezTo>
                  <a:cubicBezTo>
                    <a:pt x="131672" y="60532"/>
                    <a:pt x="134934" y="60936"/>
                    <a:pt x="138232" y="61127"/>
                  </a:cubicBezTo>
                  <a:cubicBezTo>
                    <a:pt x="140613" y="61258"/>
                    <a:pt x="143006" y="61282"/>
                    <a:pt x="145411" y="61377"/>
                  </a:cubicBezTo>
                  <a:cubicBezTo>
                    <a:pt x="146056" y="61403"/>
                    <a:pt x="146699" y="61415"/>
                    <a:pt x="147341" y="61415"/>
                  </a:cubicBezTo>
                  <a:cubicBezTo>
                    <a:pt x="150495" y="61415"/>
                    <a:pt x="153626" y="61136"/>
                    <a:pt x="156782" y="60948"/>
                  </a:cubicBezTo>
                  <a:cubicBezTo>
                    <a:pt x="160139" y="60746"/>
                    <a:pt x="163509" y="60448"/>
                    <a:pt x="166855" y="60174"/>
                  </a:cubicBezTo>
                  <a:cubicBezTo>
                    <a:pt x="169545" y="59972"/>
                    <a:pt x="172224" y="59698"/>
                    <a:pt x="174903" y="59377"/>
                  </a:cubicBezTo>
                  <a:cubicBezTo>
                    <a:pt x="176891" y="59139"/>
                    <a:pt x="178856" y="58853"/>
                    <a:pt x="180832" y="58603"/>
                  </a:cubicBezTo>
                  <a:cubicBezTo>
                    <a:pt x="182452" y="58388"/>
                    <a:pt x="184059" y="58079"/>
                    <a:pt x="185666" y="57793"/>
                  </a:cubicBezTo>
                  <a:cubicBezTo>
                    <a:pt x="187452" y="57484"/>
                    <a:pt x="189214" y="57115"/>
                    <a:pt x="190965" y="56734"/>
                  </a:cubicBezTo>
                  <a:cubicBezTo>
                    <a:pt x="193608" y="56186"/>
                    <a:pt x="196144" y="55424"/>
                    <a:pt x="198656" y="54626"/>
                  </a:cubicBezTo>
                  <a:cubicBezTo>
                    <a:pt x="201871" y="53602"/>
                    <a:pt x="204716" y="52090"/>
                    <a:pt x="207752" y="50840"/>
                  </a:cubicBezTo>
                  <a:cubicBezTo>
                    <a:pt x="211324" y="49375"/>
                    <a:pt x="215027" y="48137"/>
                    <a:pt x="218849" y="47078"/>
                  </a:cubicBezTo>
                  <a:cubicBezTo>
                    <a:pt x="220968" y="46494"/>
                    <a:pt x="223064" y="45923"/>
                    <a:pt x="225183" y="45363"/>
                  </a:cubicBezTo>
                  <a:cubicBezTo>
                    <a:pt x="226874" y="44923"/>
                    <a:pt x="228588" y="44565"/>
                    <a:pt x="230315" y="44196"/>
                  </a:cubicBezTo>
                  <a:cubicBezTo>
                    <a:pt x="232065" y="43815"/>
                    <a:pt x="233827" y="43434"/>
                    <a:pt x="235601" y="43125"/>
                  </a:cubicBezTo>
                  <a:cubicBezTo>
                    <a:pt x="237232" y="42839"/>
                    <a:pt x="238887" y="42541"/>
                    <a:pt x="240518" y="42267"/>
                  </a:cubicBezTo>
                  <a:cubicBezTo>
                    <a:pt x="242340" y="41970"/>
                    <a:pt x="244186" y="41720"/>
                    <a:pt x="245995" y="41434"/>
                  </a:cubicBezTo>
                  <a:cubicBezTo>
                    <a:pt x="246865" y="41303"/>
                    <a:pt x="247746" y="41220"/>
                    <a:pt x="248603" y="41124"/>
                  </a:cubicBezTo>
                  <a:cubicBezTo>
                    <a:pt x="249770" y="41005"/>
                    <a:pt x="250913" y="40767"/>
                    <a:pt x="252091" y="40696"/>
                  </a:cubicBezTo>
                  <a:lnTo>
                    <a:pt x="2520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6"/>
            <p:cNvSpPr/>
            <p:nvPr/>
          </p:nvSpPr>
          <p:spPr>
            <a:xfrm>
              <a:off x="1875" y="2785667"/>
              <a:ext cx="6674086" cy="2357239"/>
            </a:xfrm>
            <a:custGeom>
              <a:avLst/>
              <a:gdLst/>
              <a:ahLst/>
              <a:cxnLst/>
              <a:rect l="l" t="t" r="r" b="b"/>
              <a:pathLst>
                <a:path w="209301" h="73831" extrusionOk="0">
                  <a:moveTo>
                    <a:pt x="1" y="0"/>
                  </a:moveTo>
                  <a:lnTo>
                    <a:pt x="1" y="6799"/>
                  </a:lnTo>
                  <a:cubicBezTo>
                    <a:pt x="1132" y="7192"/>
                    <a:pt x="2227" y="7656"/>
                    <a:pt x="3323" y="8061"/>
                  </a:cubicBezTo>
                  <a:cubicBezTo>
                    <a:pt x="6716" y="9383"/>
                    <a:pt x="10097" y="10716"/>
                    <a:pt x="13074" y="12562"/>
                  </a:cubicBezTo>
                  <a:cubicBezTo>
                    <a:pt x="14919" y="13693"/>
                    <a:pt x="16705" y="14895"/>
                    <a:pt x="18515" y="16062"/>
                  </a:cubicBezTo>
                  <a:cubicBezTo>
                    <a:pt x="20837" y="17550"/>
                    <a:pt x="23158" y="19039"/>
                    <a:pt x="25504" y="20527"/>
                  </a:cubicBezTo>
                  <a:cubicBezTo>
                    <a:pt x="28492" y="22432"/>
                    <a:pt x="31183" y="24563"/>
                    <a:pt x="33600" y="26897"/>
                  </a:cubicBezTo>
                  <a:cubicBezTo>
                    <a:pt x="37184" y="30361"/>
                    <a:pt x="41042" y="33671"/>
                    <a:pt x="44994" y="36898"/>
                  </a:cubicBezTo>
                  <a:cubicBezTo>
                    <a:pt x="47483" y="38922"/>
                    <a:pt x="49674" y="41136"/>
                    <a:pt x="51817" y="43375"/>
                  </a:cubicBezTo>
                  <a:cubicBezTo>
                    <a:pt x="54948" y="46673"/>
                    <a:pt x="58758" y="49471"/>
                    <a:pt x="62711" y="52209"/>
                  </a:cubicBezTo>
                  <a:cubicBezTo>
                    <a:pt x="68545" y="56257"/>
                    <a:pt x="75105" y="59460"/>
                    <a:pt x="82178" y="62091"/>
                  </a:cubicBezTo>
                  <a:cubicBezTo>
                    <a:pt x="85190" y="63222"/>
                    <a:pt x="88369" y="64056"/>
                    <a:pt x="91595" y="64806"/>
                  </a:cubicBezTo>
                  <a:cubicBezTo>
                    <a:pt x="93941" y="65342"/>
                    <a:pt x="96310" y="65830"/>
                    <a:pt x="98703" y="66259"/>
                  </a:cubicBezTo>
                  <a:cubicBezTo>
                    <a:pt x="101263" y="66723"/>
                    <a:pt x="103859" y="67128"/>
                    <a:pt x="106478" y="67342"/>
                  </a:cubicBezTo>
                  <a:cubicBezTo>
                    <a:pt x="107621" y="67449"/>
                    <a:pt x="108788" y="67568"/>
                    <a:pt x="109931" y="67675"/>
                  </a:cubicBezTo>
                  <a:cubicBezTo>
                    <a:pt x="110709" y="67743"/>
                    <a:pt x="111484" y="67768"/>
                    <a:pt x="112258" y="67768"/>
                  </a:cubicBezTo>
                  <a:cubicBezTo>
                    <a:pt x="113806" y="67768"/>
                    <a:pt x="115348" y="67667"/>
                    <a:pt x="116896" y="67604"/>
                  </a:cubicBezTo>
                  <a:cubicBezTo>
                    <a:pt x="118027" y="67556"/>
                    <a:pt x="119123" y="67378"/>
                    <a:pt x="120230" y="67247"/>
                  </a:cubicBezTo>
                  <a:cubicBezTo>
                    <a:pt x="123040" y="66878"/>
                    <a:pt x="125850" y="66568"/>
                    <a:pt x="128636" y="66092"/>
                  </a:cubicBezTo>
                  <a:cubicBezTo>
                    <a:pt x="131446" y="65616"/>
                    <a:pt x="134279" y="65199"/>
                    <a:pt x="137101" y="64794"/>
                  </a:cubicBezTo>
                  <a:cubicBezTo>
                    <a:pt x="140581" y="64299"/>
                    <a:pt x="144094" y="64047"/>
                    <a:pt x="147621" y="64047"/>
                  </a:cubicBezTo>
                  <a:cubicBezTo>
                    <a:pt x="148848" y="64047"/>
                    <a:pt x="150076" y="64078"/>
                    <a:pt x="151305" y="64139"/>
                  </a:cubicBezTo>
                  <a:cubicBezTo>
                    <a:pt x="153317" y="64246"/>
                    <a:pt x="155270" y="64592"/>
                    <a:pt x="157139" y="65151"/>
                  </a:cubicBezTo>
                  <a:cubicBezTo>
                    <a:pt x="159818" y="65949"/>
                    <a:pt x="162497" y="66699"/>
                    <a:pt x="165152" y="67556"/>
                  </a:cubicBezTo>
                  <a:cubicBezTo>
                    <a:pt x="169212" y="68830"/>
                    <a:pt x="173046" y="70414"/>
                    <a:pt x="176701" y="72236"/>
                  </a:cubicBezTo>
                  <a:cubicBezTo>
                    <a:pt x="177749" y="72759"/>
                    <a:pt x="178809" y="73283"/>
                    <a:pt x="179821" y="73831"/>
                  </a:cubicBezTo>
                  <a:lnTo>
                    <a:pt x="209301" y="73831"/>
                  </a:lnTo>
                  <a:cubicBezTo>
                    <a:pt x="208372" y="73009"/>
                    <a:pt x="207396" y="72259"/>
                    <a:pt x="206384" y="71497"/>
                  </a:cubicBezTo>
                  <a:cubicBezTo>
                    <a:pt x="200954" y="67497"/>
                    <a:pt x="195001" y="64068"/>
                    <a:pt x="188405" y="61318"/>
                  </a:cubicBezTo>
                  <a:cubicBezTo>
                    <a:pt x="184095" y="59520"/>
                    <a:pt x="179642" y="57900"/>
                    <a:pt x="175058" y="56507"/>
                  </a:cubicBezTo>
                  <a:cubicBezTo>
                    <a:pt x="173082" y="55912"/>
                    <a:pt x="171010" y="55483"/>
                    <a:pt x="168938" y="55067"/>
                  </a:cubicBezTo>
                  <a:cubicBezTo>
                    <a:pt x="166688" y="54626"/>
                    <a:pt x="164426" y="54245"/>
                    <a:pt x="162152" y="53924"/>
                  </a:cubicBezTo>
                  <a:cubicBezTo>
                    <a:pt x="159068" y="53471"/>
                    <a:pt x="155961" y="53257"/>
                    <a:pt x="152817" y="53197"/>
                  </a:cubicBezTo>
                  <a:cubicBezTo>
                    <a:pt x="152139" y="53187"/>
                    <a:pt x="151461" y="53181"/>
                    <a:pt x="150783" y="53181"/>
                  </a:cubicBezTo>
                  <a:cubicBezTo>
                    <a:pt x="147762" y="53181"/>
                    <a:pt x="144749" y="53294"/>
                    <a:pt x="141745" y="53567"/>
                  </a:cubicBezTo>
                  <a:cubicBezTo>
                    <a:pt x="140244" y="53698"/>
                    <a:pt x="138756" y="53888"/>
                    <a:pt x="137256" y="54055"/>
                  </a:cubicBezTo>
                  <a:cubicBezTo>
                    <a:pt x="136065" y="54186"/>
                    <a:pt x="134887" y="54305"/>
                    <a:pt x="133696" y="54412"/>
                  </a:cubicBezTo>
                  <a:cubicBezTo>
                    <a:pt x="130030" y="54738"/>
                    <a:pt x="126356" y="54995"/>
                    <a:pt x="122668" y="54995"/>
                  </a:cubicBezTo>
                  <a:cubicBezTo>
                    <a:pt x="121781" y="54995"/>
                    <a:pt x="120893" y="54980"/>
                    <a:pt x="120004" y="54948"/>
                  </a:cubicBezTo>
                  <a:cubicBezTo>
                    <a:pt x="117265" y="54841"/>
                    <a:pt x="114539" y="54579"/>
                    <a:pt x="111824" y="54281"/>
                  </a:cubicBezTo>
                  <a:cubicBezTo>
                    <a:pt x="109824" y="54067"/>
                    <a:pt x="107859" y="53805"/>
                    <a:pt x="105895" y="53495"/>
                  </a:cubicBezTo>
                  <a:cubicBezTo>
                    <a:pt x="104180" y="53209"/>
                    <a:pt x="102478" y="52900"/>
                    <a:pt x="100811" y="52495"/>
                  </a:cubicBezTo>
                  <a:cubicBezTo>
                    <a:pt x="98573" y="51959"/>
                    <a:pt x="96346" y="51388"/>
                    <a:pt x="94167" y="50721"/>
                  </a:cubicBezTo>
                  <a:cubicBezTo>
                    <a:pt x="91000" y="49745"/>
                    <a:pt x="88071" y="48471"/>
                    <a:pt x="85345" y="46923"/>
                  </a:cubicBezTo>
                  <a:cubicBezTo>
                    <a:pt x="82392" y="45256"/>
                    <a:pt x="79344" y="43708"/>
                    <a:pt x="76558" y="41898"/>
                  </a:cubicBezTo>
                  <a:cubicBezTo>
                    <a:pt x="73034" y="39601"/>
                    <a:pt x="69855" y="37041"/>
                    <a:pt x="67331" y="34064"/>
                  </a:cubicBezTo>
                  <a:cubicBezTo>
                    <a:pt x="63794" y="29873"/>
                    <a:pt x="59853" y="25932"/>
                    <a:pt x="55293" y="22325"/>
                  </a:cubicBezTo>
                  <a:cubicBezTo>
                    <a:pt x="53793" y="21134"/>
                    <a:pt x="52424" y="19860"/>
                    <a:pt x="51126" y="18527"/>
                  </a:cubicBezTo>
                  <a:cubicBezTo>
                    <a:pt x="48138" y="15455"/>
                    <a:pt x="44340" y="13050"/>
                    <a:pt x="40160" y="10990"/>
                  </a:cubicBezTo>
                  <a:cubicBezTo>
                    <a:pt x="36910" y="9359"/>
                    <a:pt x="33600" y="7847"/>
                    <a:pt x="30040" y="6620"/>
                  </a:cubicBezTo>
                  <a:cubicBezTo>
                    <a:pt x="27742" y="5834"/>
                    <a:pt x="25385" y="5168"/>
                    <a:pt x="23004" y="4537"/>
                  </a:cubicBezTo>
                  <a:cubicBezTo>
                    <a:pt x="21075" y="4037"/>
                    <a:pt x="19158" y="3525"/>
                    <a:pt x="17241" y="3048"/>
                  </a:cubicBezTo>
                  <a:cubicBezTo>
                    <a:pt x="14931" y="2489"/>
                    <a:pt x="12621" y="1953"/>
                    <a:pt x="10228" y="1608"/>
                  </a:cubicBezTo>
                  <a:cubicBezTo>
                    <a:pt x="7775" y="1263"/>
                    <a:pt x="5347" y="846"/>
                    <a:pt x="2906" y="465"/>
                  </a:cubicBezTo>
                  <a:cubicBezTo>
                    <a:pt x="1989" y="310"/>
                    <a:pt x="1048" y="167"/>
                    <a:pt x="120" y="24"/>
                  </a:cubicBezTo>
                  <a:cubicBezTo>
                    <a:pt x="84" y="24"/>
                    <a:pt x="36" y="1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6"/>
            <p:cNvSpPr/>
            <p:nvPr/>
          </p:nvSpPr>
          <p:spPr>
            <a:xfrm>
              <a:off x="1109" y="3031605"/>
              <a:ext cx="5675975" cy="2110567"/>
            </a:xfrm>
            <a:custGeom>
              <a:avLst/>
              <a:gdLst/>
              <a:ahLst/>
              <a:cxnLst/>
              <a:rect l="l" t="t" r="r" b="b"/>
              <a:pathLst>
                <a:path w="178000" h="66105" extrusionOk="0">
                  <a:moveTo>
                    <a:pt x="1" y="1"/>
                  </a:moveTo>
                  <a:lnTo>
                    <a:pt x="1" y="10323"/>
                  </a:lnTo>
                  <a:cubicBezTo>
                    <a:pt x="1715" y="10955"/>
                    <a:pt x="3335" y="11728"/>
                    <a:pt x="4871" y="12609"/>
                  </a:cubicBezTo>
                  <a:cubicBezTo>
                    <a:pt x="6895" y="13764"/>
                    <a:pt x="8871" y="14931"/>
                    <a:pt x="10883" y="16074"/>
                  </a:cubicBezTo>
                  <a:cubicBezTo>
                    <a:pt x="13145" y="17360"/>
                    <a:pt x="14931" y="18991"/>
                    <a:pt x="16872" y="20527"/>
                  </a:cubicBezTo>
                  <a:cubicBezTo>
                    <a:pt x="21075" y="23837"/>
                    <a:pt x="24016" y="27730"/>
                    <a:pt x="26564" y="31826"/>
                  </a:cubicBezTo>
                  <a:cubicBezTo>
                    <a:pt x="28219" y="34493"/>
                    <a:pt x="30017" y="37112"/>
                    <a:pt x="31493" y="39827"/>
                  </a:cubicBezTo>
                  <a:cubicBezTo>
                    <a:pt x="32612" y="41899"/>
                    <a:pt x="33957" y="43875"/>
                    <a:pt x="35624" y="45721"/>
                  </a:cubicBezTo>
                  <a:cubicBezTo>
                    <a:pt x="36994" y="47245"/>
                    <a:pt x="38387" y="48733"/>
                    <a:pt x="39732" y="50245"/>
                  </a:cubicBezTo>
                  <a:cubicBezTo>
                    <a:pt x="43756" y="54710"/>
                    <a:pt x="48936" y="58246"/>
                    <a:pt x="54960" y="61056"/>
                  </a:cubicBezTo>
                  <a:cubicBezTo>
                    <a:pt x="58711" y="62806"/>
                    <a:pt x="62711" y="64235"/>
                    <a:pt x="66723" y="65652"/>
                  </a:cubicBezTo>
                  <a:cubicBezTo>
                    <a:pt x="67164" y="65806"/>
                    <a:pt x="67593" y="65949"/>
                    <a:pt x="68045" y="66104"/>
                  </a:cubicBezTo>
                  <a:lnTo>
                    <a:pt x="177999" y="66104"/>
                  </a:lnTo>
                  <a:cubicBezTo>
                    <a:pt x="177940" y="66068"/>
                    <a:pt x="177868" y="66045"/>
                    <a:pt x="177809" y="65997"/>
                  </a:cubicBezTo>
                  <a:cubicBezTo>
                    <a:pt x="173499" y="63771"/>
                    <a:pt x="168962" y="61830"/>
                    <a:pt x="164117" y="60330"/>
                  </a:cubicBezTo>
                  <a:cubicBezTo>
                    <a:pt x="161152" y="59425"/>
                    <a:pt x="158199" y="58496"/>
                    <a:pt x="155163" y="57770"/>
                  </a:cubicBezTo>
                  <a:cubicBezTo>
                    <a:pt x="153139" y="57270"/>
                    <a:pt x="151020" y="57186"/>
                    <a:pt x="148900" y="57127"/>
                  </a:cubicBezTo>
                  <a:cubicBezTo>
                    <a:pt x="148344" y="57110"/>
                    <a:pt x="147788" y="57102"/>
                    <a:pt x="147232" y="57102"/>
                  </a:cubicBezTo>
                  <a:cubicBezTo>
                    <a:pt x="144199" y="57102"/>
                    <a:pt x="141182" y="57342"/>
                    <a:pt x="138173" y="57734"/>
                  </a:cubicBezTo>
                  <a:cubicBezTo>
                    <a:pt x="135720" y="58056"/>
                    <a:pt x="133279" y="58496"/>
                    <a:pt x="130839" y="58865"/>
                  </a:cubicBezTo>
                  <a:cubicBezTo>
                    <a:pt x="129077" y="59139"/>
                    <a:pt x="127302" y="59377"/>
                    <a:pt x="125552" y="59615"/>
                  </a:cubicBezTo>
                  <a:cubicBezTo>
                    <a:pt x="123362" y="59913"/>
                    <a:pt x="121195" y="60234"/>
                    <a:pt x="119004" y="60461"/>
                  </a:cubicBezTo>
                  <a:cubicBezTo>
                    <a:pt x="116842" y="60681"/>
                    <a:pt x="114675" y="60859"/>
                    <a:pt x="112493" y="60859"/>
                  </a:cubicBezTo>
                  <a:cubicBezTo>
                    <a:pt x="111370" y="60859"/>
                    <a:pt x="110242" y="60812"/>
                    <a:pt x="109110" y="60699"/>
                  </a:cubicBezTo>
                  <a:cubicBezTo>
                    <a:pt x="106693" y="60461"/>
                    <a:pt x="104300" y="60187"/>
                    <a:pt x="101906" y="59865"/>
                  </a:cubicBezTo>
                  <a:cubicBezTo>
                    <a:pt x="100001" y="59615"/>
                    <a:pt x="98120" y="59258"/>
                    <a:pt x="96251" y="58901"/>
                  </a:cubicBezTo>
                  <a:cubicBezTo>
                    <a:pt x="94048" y="58460"/>
                    <a:pt x="91846" y="57972"/>
                    <a:pt x="89667" y="57460"/>
                  </a:cubicBezTo>
                  <a:cubicBezTo>
                    <a:pt x="85809" y="56520"/>
                    <a:pt x="82118" y="55317"/>
                    <a:pt x="78582" y="53841"/>
                  </a:cubicBezTo>
                  <a:cubicBezTo>
                    <a:pt x="74260" y="52055"/>
                    <a:pt x="70033" y="50174"/>
                    <a:pt x="66259" y="47780"/>
                  </a:cubicBezTo>
                  <a:cubicBezTo>
                    <a:pt x="61878" y="45018"/>
                    <a:pt x="57520" y="42196"/>
                    <a:pt x="53841" y="38863"/>
                  </a:cubicBezTo>
                  <a:cubicBezTo>
                    <a:pt x="52138" y="37315"/>
                    <a:pt x="50567" y="35684"/>
                    <a:pt x="48983" y="34076"/>
                  </a:cubicBezTo>
                  <a:cubicBezTo>
                    <a:pt x="46745" y="31814"/>
                    <a:pt x="44316" y="29683"/>
                    <a:pt x="41756" y="27647"/>
                  </a:cubicBezTo>
                  <a:cubicBezTo>
                    <a:pt x="38982" y="25421"/>
                    <a:pt x="36363" y="23099"/>
                    <a:pt x="33898" y="20682"/>
                  </a:cubicBezTo>
                  <a:cubicBezTo>
                    <a:pt x="30314" y="17134"/>
                    <a:pt x="26099" y="14086"/>
                    <a:pt x="21551" y="11276"/>
                  </a:cubicBezTo>
                  <a:cubicBezTo>
                    <a:pt x="19432" y="9966"/>
                    <a:pt x="17324" y="8633"/>
                    <a:pt x="15300" y="7252"/>
                  </a:cubicBezTo>
                  <a:cubicBezTo>
                    <a:pt x="11752" y="4835"/>
                    <a:pt x="7788" y="2918"/>
                    <a:pt x="3513" y="1334"/>
                  </a:cubicBezTo>
                  <a:cubicBezTo>
                    <a:pt x="2334" y="894"/>
                    <a:pt x="1156" y="4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6"/>
            <p:cNvSpPr/>
            <p:nvPr/>
          </p:nvSpPr>
          <p:spPr>
            <a:xfrm>
              <a:off x="1875" y="791"/>
              <a:ext cx="7826723" cy="2556052"/>
            </a:xfrm>
            <a:custGeom>
              <a:avLst/>
              <a:gdLst/>
              <a:ahLst/>
              <a:cxnLst/>
              <a:rect l="l" t="t" r="r" b="b"/>
              <a:pathLst>
                <a:path w="245448" h="80058" extrusionOk="0">
                  <a:moveTo>
                    <a:pt x="210420" y="0"/>
                  </a:moveTo>
                  <a:cubicBezTo>
                    <a:pt x="208348" y="1810"/>
                    <a:pt x="206122" y="3513"/>
                    <a:pt x="203717" y="5084"/>
                  </a:cubicBezTo>
                  <a:cubicBezTo>
                    <a:pt x="199942" y="7609"/>
                    <a:pt x="195906" y="9871"/>
                    <a:pt x="191608" y="11847"/>
                  </a:cubicBezTo>
                  <a:cubicBezTo>
                    <a:pt x="188060" y="13466"/>
                    <a:pt x="184369" y="14871"/>
                    <a:pt x="180607" y="16181"/>
                  </a:cubicBezTo>
                  <a:cubicBezTo>
                    <a:pt x="178035" y="17074"/>
                    <a:pt x="175439" y="17967"/>
                    <a:pt x="172713" y="18598"/>
                  </a:cubicBezTo>
                  <a:cubicBezTo>
                    <a:pt x="170260" y="19181"/>
                    <a:pt x="167772" y="19646"/>
                    <a:pt x="165271" y="20062"/>
                  </a:cubicBezTo>
                  <a:cubicBezTo>
                    <a:pt x="163390" y="20372"/>
                    <a:pt x="161485" y="20598"/>
                    <a:pt x="159580" y="20884"/>
                  </a:cubicBezTo>
                  <a:cubicBezTo>
                    <a:pt x="158354" y="21063"/>
                    <a:pt x="157116" y="21027"/>
                    <a:pt x="155901" y="21122"/>
                  </a:cubicBezTo>
                  <a:cubicBezTo>
                    <a:pt x="154103" y="21252"/>
                    <a:pt x="152299" y="21323"/>
                    <a:pt x="150497" y="21323"/>
                  </a:cubicBezTo>
                  <a:cubicBezTo>
                    <a:pt x="149484" y="21323"/>
                    <a:pt x="148471" y="21300"/>
                    <a:pt x="147460" y="21253"/>
                  </a:cubicBezTo>
                  <a:cubicBezTo>
                    <a:pt x="144304" y="21098"/>
                    <a:pt x="141149" y="20848"/>
                    <a:pt x="138006" y="20503"/>
                  </a:cubicBezTo>
                  <a:cubicBezTo>
                    <a:pt x="134839" y="20170"/>
                    <a:pt x="131672" y="19812"/>
                    <a:pt x="128469" y="19670"/>
                  </a:cubicBezTo>
                  <a:cubicBezTo>
                    <a:pt x="126362" y="19586"/>
                    <a:pt x="124254" y="19419"/>
                    <a:pt x="122147" y="19419"/>
                  </a:cubicBezTo>
                  <a:cubicBezTo>
                    <a:pt x="119528" y="19419"/>
                    <a:pt x="116956" y="19693"/>
                    <a:pt x="114360" y="19908"/>
                  </a:cubicBezTo>
                  <a:cubicBezTo>
                    <a:pt x="112229" y="20086"/>
                    <a:pt x="110110" y="20324"/>
                    <a:pt x="108002" y="20658"/>
                  </a:cubicBezTo>
                  <a:cubicBezTo>
                    <a:pt x="105359" y="21063"/>
                    <a:pt x="102728" y="21539"/>
                    <a:pt x="100144" y="22158"/>
                  </a:cubicBezTo>
                  <a:cubicBezTo>
                    <a:pt x="98180" y="22634"/>
                    <a:pt x="96215" y="23146"/>
                    <a:pt x="94298" y="23741"/>
                  </a:cubicBezTo>
                  <a:cubicBezTo>
                    <a:pt x="91310" y="24670"/>
                    <a:pt x="88524" y="25896"/>
                    <a:pt x="85916" y="27373"/>
                  </a:cubicBezTo>
                  <a:cubicBezTo>
                    <a:pt x="83202" y="28921"/>
                    <a:pt x="80380" y="30373"/>
                    <a:pt x="77772" y="32016"/>
                  </a:cubicBezTo>
                  <a:cubicBezTo>
                    <a:pt x="73808" y="34481"/>
                    <a:pt x="70414" y="37350"/>
                    <a:pt x="67628" y="40613"/>
                  </a:cubicBezTo>
                  <a:cubicBezTo>
                    <a:pt x="64925" y="43780"/>
                    <a:pt x="62092" y="46899"/>
                    <a:pt x="58675" y="49661"/>
                  </a:cubicBezTo>
                  <a:cubicBezTo>
                    <a:pt x="56555" y="51376"/>
                    <a:pt x="54507" y="53114"/>
                    <a:pt x="52602" y="54960"/>
                  </a:cubicBezTo>
                  <a:cubicBezTo>
                    <a:pt x="51233" y="56269"/>
                    <a:pt x="49876" y="57591"/>
                    <a:pt x="48316" y="58781"/>
                  </a:cubicBezTo>
                  <a:cubicBezTo>
                    <a:pt x="45709" y="60782"/>
                    <a:pt x="42661" y="62353"/>
                    <a:pt x="39577" y="63889"/>
                  </a:cubicBezTo>
                  <a:cubicBezTo>
                    <a:pt x="36196" y="65568"/>
                    <a:pt x="32671" y="67044"/>
                    <a:pt x="28969" y="68271"/>
                  </a:cubicBezTo>
                  <a:cubicBezTo>
                    <a:pt x="27004" y="68902"/>
                    <a:pt x="24980" y="69438"/>
                    <a:pt x="22956" y="69961"/>
                  </a:cubicBezTo>
                  <a:cubicBezTo>
                    <a:pt x="20634" y="70557"/>
                    <a:pt x="18289" y="71164"/>
                    <a:pt x="15955" y="71747"/>
                  </a:cubicBezTo>
                  <a:cubicBezTo>
                    <a:pt x="14026" y="72224"/>
                    <a:pt x="12038" y="72581"/>
                    <a:pt x="10050" y="72890"/>
                  </a:cubicBezTo>
                  <a:cubicBezTo>
                    <a:pt x="7537" y="73295"/>
                    <a:pt x="5001" y="73605"/>
                    <a:pt x="2501" y="74069"/>
                  </a:cubicBezTo>
                  <a:cubicBezTo>
                    <a:pt x="1668" y="74236"/>
                    <a:pt x="834" y="74355"/>
                    <a:pt x="1" y="74486"/>
                  </a:cubicBezTo>
                  <a:lnTo>
                    <a:pt x="1" y="80058"/>
                  </a:lnTo>
                  <a:lnTo>
                    <a:pt x="227" y="80058"/>
                  </a:lnTo>
                  <a:cubicBezTo>
                    <a:pt x="2775" y="80046"/>
                    <a:pt x="5347" y="80046"/>
                    <a:pt x="7918" y="80034"/>
                  </a:cubicBezTo>
                  <a:cubicBezTo>
                    <a:pt x="8061" y="80034"/>
                    <a:pt x="8217" y="80054"/>
                    <a:pt x="8368" y="80054"/>
                  </a:cubicBezTo>
                  <a:cubicBezTo>
                    <a:pt x="8568" y="80054"/>
                    <a:pt x="8759" y="80019"/>
                    <a:pt x="8895" y="79855"/>
                  </a:cubicBezTo>
                  <a:cubicBezTo>
                    <a:pt x="9064" y="79645"/>
                    <a:pt x="9305" y="79594"/>
                    <a:pt x="9561" y="79594"/>
                  </a:cubicBezTo>
                  <a:cubicBezTo>
                    <a:pt x="9683" y="79594"/>
                    <a:pt x="9808" y="79606"/>
                    <a:pt x="9930" y="79617"/>
                  </a:cubicBezTo>
                  <a:cubicBezTo>
                    <a:pt x="10562" y="79713"/>
                    <a:pt x="11193" y="79725"/>
                    <a:pt x="11824" y="79725"/>
                  </a:cubicBezTo>
                  <a:cubicBezTo>
                    <a:pt x="11972" y="79726"/>
                    <a:pt x="12120" y="79727"/>
                    <a:pt x="12268" y="79727"/>
                  </a:cubicBezTo>
                  <a:cubicBezTo>
                    <a:pt x="13203" y="79727"/>
                    <a:pt x="14139" y="79697"/>
                    <a:pt x="15074" y="79677"/>
                  </a:cubicBezTo>
                  <a:cubicBezTo>
                    <a:pt x="17158" y="79653"/>
                    <a:pt x="19229" y="79522"/>
                    <a:pt x="21265" y="79189"/>
                  </a:cubicBezTo>
                  <a:cubicBezTo>
                    <a:pt x="24051" y="78760"/>
                    <a:pt x="26742" y="78046"/>
                    <a:pt x="29409" y="77284"/>
                  </a:cubicBezTo>
                  <a:cubicBezTo>
                    <a:pt x="34386" y="75855"/>
                    <a:pt x="39029" y="73950"/>
                    <a:pt x="43661" y="71997"/>
                  </a:cubicBezTo>
                  <a:cubicBezTo>
                    <a:pt x="45995" y="71021"/>
                    <a:pt x="48209" y="69890"/>
                    <a:pt x="50507" y="68878"/>
                  </a:cubicBezTo>
                  <a:cubicBezTo>
                    <a:pt x="52424" y="68033"/>
                    <a:pt x="54234" y="67056"/>
                    <a:pt x="55662" y="65770"/>
                  </a:cubicBezTo>
                  <a:cubicBezTo>
                    <a:pt x="58151" y="63520"/>
                    <a:pt x="60806" y="61389"/>
                    <a:pt x="63425" y="59246"/>
                  </a:cubicBezTo>
                  <a:cubicBezTo>
                    <a:pt x="65759" y="57329"/>
                    <a:pt x="68164" y="55483"/>
                    <a:pt x="70926" y="53888"/>
                  </a:cubicBezTo>
                  <a:cubicBezTo>
                    <a:pt x="73153" y="52590"/>
                    <a:pt x="75415" y="51364"/>
                    <a:pt x="77975" y="50447"/>
                  </a:cubicBezTo>
                  <a:cubicBezTo>
                    <a:pt x="81666" y="49137"/>
                    <a:pt x="85476" y="48090"/>
                    <a:pt x="89381" y="47173"/>
                  </a:cubicBezTo>
                  <a:cubicBezTo>
                    <a:pt x="92869" y="46375"/>
                    <a:pt x="96406" y="45649"/>
                    <a:pt x="99977" y="45077"/>
                  </a:cubicBezTo>
                  <a:cubicBezTo>
                    <a:pt x="103037" y="44601"/>
                    <a:pt x="106121" y="44220"/>
                    <a:pt x="109241" y="43982"/>
                  </a:cubicBezTo>
                  <a:cubicBezTo>
                    <a:pt x="112896" y="43708"/>
                    <a:pt x="116539" y="43518"/>
                    <a:pt x="120194" y="43422"/>
                  </a:cubicBezTo>
                  <a:cubicBezTo>
                    <a:pt x="122286" y="43370"/>
                    <a:pt x="124378" y="43354"/>
                    <a:pt x="126468" y="43354"/>
                  </a:cubicBezTo>
                  <a:cubicBezTo>
                    <a:pt x="129430" y="43354"/>
                    <a:pt x="132389" y="43385"/>
                    <a:pt x="135347" y="43385"/>
                  </a:cubicBezTo>
                  <a:cubicBezTo>
                    <a:pt x="137870" y="43385"/>
                    <a:pt x="140391" y="43363"/>
                    <a:pt x="142911" y="43280"/>
                  </a:cubicBezTo>
                  <a:cubicBezTo>
                    <a:pt x="147376" y="43125"/>
                    <a:pt x="151841" y="43053"/>
                    <a:pt x="156258" y="42506"/>
                  </a:cubicBezTo>
                  <a:cubicBezTo>
                    <a:pt x="159175" y="42137"/>
                    <a:pt x="162080" y="41791"/>
                    <a:pt x="164938" y="41208"/>
                  </a:cubicBezTo>
                  <a:cubicBezTo>
                    <a:pt x="168629" y="40470"/>
                    <a:pt x="172296" y="39648"/>
                    <a:pt x="175904" y="38660"/>
                  </a:cubicBezTo>
                  <a:cubicBezTo>
                    <a:pt x="181619" y="37088"/>
                    <a:pt x="187095" y="35112"/>
                    <a:pt x="192525" y="33064"/>
                  </a:cubicBezTo>
                  <a:cubicBezTo>
                    <a:pt x="199216" y="30552"/>
                    <a:pt x="205312" y="27313"/>
                    <a:pt x="211301" y="23980"/>
                  </a:cubicBezTo>
                  <a:cubicBezTo>
                    <a:pt x="216968" y="20801"/>
                    <a:pt x="222195" y="17193"/>
                    <a:pt x="227505" y="13681"/>
                  </a:cubicBezTo>
                  <a:cubicBezTo>
                    <a:pt x="229791" y="12157"/>
                    <a:pt x="231803" y="10383"/>
                    <a:pt x="234113" y="8882"/>
                  </a:cubicBezTo>
                  <a:cubicBezTo>
                    <a:pt x="238245" y="6180"/>
                    <a:pt x="241793" y="3048"/>
                    <a:pt x="245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6"/>
            <p:cNvSpPr/>
            <p:nvPr/>
          </p:nvSpPr>
          <p:spPr>
            <a:xfrm>
              <a:off x="1875" y="25"/>
              <a:ext cx="5667620" cy="2108269"/>
            </a:xfrm>
            <a:custGeom>
              <a:avLst/>
              <a:gdLst/>
              <a:ahLst/>
              <a:cxnLst/>
              <a:rect l="l" t="t" r="r" b="b"/>
              <a:pathLst>
                <a:path w="177738" h="66033" extrusionOk="0">
                  <a:moveTo>
                    <a:pt x="67676" y="1"/>
                  </a:moveTo>
                  <a:cubicBezTo>
                    <a:pt x="67497" y="60"/>
                    <a:pt x="67319" y="120"/>
                    <a:pt x="67140" y="203"/>
                  </a:cubicBezTo>
                  <a:cubicBezTo>
                    <a:pt x="62306" y="1953"/>
                    <a:pt x="57413" y="3620"/>
                    <a:pt x="52972" y="5918"/>
                  </a:cubicBezTo>
                  <a:cubicBezTo>
                    <a:pt x="47602" y="8692"/>
                    <a:pt x="42935" y="12062"/>
                    <a:pt x="39327" y="16181"/>
                  </a:cubicBezTo>
                  <a:cubicBezTo>
                    <a:pt x="37946" y="17765"/>
                    <a:pt x="36517" y="19289"/>
                    <a:pt x="35112" y="20860"/>
                  </a:cubicBezTo>
                  <a:cubicBezTo>
                    <a:pt x="33326" y="22861"/>
                    <a:pt x="32124" y="25111"/>
                    <a:pt x="30802" y="27314"/>
                  </a:cubicBezTo>
                  <a:cubicBezTo>
                    <a:pt x="28195" y="31635"/>
                    <a:pt x="25635" y="35981"/>
                    <a:pt x="22408" y="40053"/>
                  </a:cubicBezTo>
                  <a:cubicBezTo>
                    <a:pt x="20694" y="42208"/>
                    <a:pt x="18455" y="44042"/>
                    <a:pt x="16312" y="45947"/>
                  </a:cubicBezTo>
                  <a:cubicBezTo>
                    <a:pt x="13490" y="48459"/>
                    <a:pt x="10026" y="50400"/>
                    <a:pt x="6597" y="52376"/>
                  </a:cubicBezTo>
                  <a:cubicBezTo>
                    <a:pt x="4501" y="53602"/>
                    <a:pt x="2370" y="54781"/>
                    <a:pt x="1" y="55686"/>
                  </a:cubicBezTo>
                  <a:lnTo>
                    <a:pt x="1" y="66033"/>
                  </a:lnTo>
                  <a:cubicBezTo>
                    <a:pt x="1418" y="65473"/>
                    <a:pt x="2834" y="64925"/>
                    <a:pt x="4251" y="64389"/>
                  </a:cubicBezTo>
                  <a:cubicBezTo>
                    <a:pt x="8621" y="62782"/>
                    <a:pt x="12562" y="60651"/>
                    <a:pt x="16217" y="58186"/>
                  </a:cubicBezTo>
                  <a:cubicBezTo>
                    <a:pt x="18872" y="56389"/>
                    <a:pt x="21670" y="54686"/>
                    <a:pt x="24397" y="52936"/>
                  </a:cubicBezTo>
                  <a:cubicBezTo>
                    <a:pt x="27837" y="50709"/>
                    <a:pt x="30921" y="48245"/>
                    <a:pt x="33683" y="45542"/>
                  </a:cubicBezTo>
                  <a:cubicBezTo>
                    <a:pt x="36434" y="42863"/>
                    <a:pt x="39351" y="40279"/>
                    <a:pt x="42446" y="37803"/>
                  </a:cubicBezTo>
                  <a:cubicBezTo>
                    <a:pt x="45578" y="35326"/>
                    <a:pt x="48364" y="32624"/>
                    <a:pt x="51019" y="29861"/>
                  </a:cubicBezTo>
                  <a:cubicBezTo>
                    <a:pt x="53900" y="26885"/>
                    <a:pt x="57210" y="24218"/>
                    <a:pt x="60830" y="21765"/>
                  </a:cubicBezTo>
                  <a:cubicBezTo>
                    <a:pt x="64568" y="19229"/>
                    <a:pt x="68366" y="16753"/>
                    <a:pt x="72653" y="14764"/>
                  </a:cubicBezTo>
                  <a:cubicBezTo>
                    <a:pt x="76534" y="12967"/>
                    <a:pt x="80487" y="11252"/>
                    <a:pt x="84702" y="9942"/>
                  </a:cubicBezTo>
                  <a:cubicBezTo>
                    <a:pt x="87333" y="9133"/>
                    <a:pt x="90024" y="8454"/>
                    <a:pt x="92750" y="7859"/>
                  </a:cubicBezTo>
                  <a:cubicBezTo>
                    <a:pt x="95286" y="7311"/>
                    <a:pt x="97846" y="6823"/>
                    <a:pt x="100418" y="6406"/>
                  </a:cubicBezTo>
                  <a:cubicBezTo>
                    <a:pt x="102442" y="6073"/>
                    <a:pt x="104502" y="5835"/>
                    <a:pt x="106550" y="5597"/>
                  </a:cubicBezTo>
                  <a:cubicBezTo>
                    <a:pt x="108650" y="5369"/>
                    <a:pt x="110751" y="5211"/>
                    <a:pt x="112860" y="5211"/>
                  </a:cubicBezTo>
                  <a:cubicBezTo>
                    <a:pt x="113070" y="5211"/>
                    <a:pt x="113281" y="5212"/>
                    <a:pt x="113491" y="5216"/>
                  </a:cubicBezTo>
                  <a:cubicBezTo>
                    <a:pt x="116063" y="5239"/>
                    <a:pt x="118611" y="5513"/>
                    <a:pt x="121135" y="5835"/>
                  </a:cubicBezTo>
                  <a:cubicBezTo>
                    <a:pt x="123016" y="6073"/>
                    <a:pt x="124885" y="6299"/>
                    <a:pt x="126743" y="6585"/>
                  </a:cubicBezTo>
                  <a:cubicBezTo>
                    <a:pt x="128469" y="6847"/>
                    <a:pt x="130196" y="7061"/>
                    <a:pt x="131922" y="7347"/>
                  </a:cubicBezTo>
                  <a:cubicBezTo>
                    <a:pt x="135363" y="7894"/>
                    <a:pt x="138804" y="8454"/>
                    <a:pt x="142316" y="8692"/>
                  </a:cubicBezTo>
                  <a:cubicBezTo>
                    <a:pt x="144100" y="8820"/>
                    <a:pt x="145889" y="8906"/>
                    <a:pt x="147678" y="8906"/>
                  </a:cubicBezTo>
                  <a:cubicBezTo>
                    <a:pt x="149721" y="8906"/>
                    <a:pt x="151762" y="8794"/>
                    <a:pt x="153794" y="8502"/>
                  </a:cubicBezTo>
                  <a:cubicBezTo>
                    <a:pt x="155103" y="8311"/>
                    <a:pt x="156354" y="7966"/>
                    <a:pt x="157604" y="7585"/>
                  </a:cubicBezTo>
                  <a:cubicBezTo>
                    <a:pt x="160318" y="6751"/>
                    <a:pt x="163092" y="5989"/>
                    <a:pt x="165795" y="5096"/>
                  </a:cubicBezTo>
                  <a:cubicBezTo>
                    <a:pt x="169950" y="3727"/>
                    <a:pt x="173844" y="2001"/>
                    <a:pt x="177594" y="84"/>
                  </a:cubicBezTo>
                  <a:cubicBezTo>
                    <a:pt x="177642" y="48"/>
                    <a:pt x="177690" y="36"/>
                    <a:pt x="177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6"/>
            <p:cNvSpPr/>
            <p:nvPr/>
          </p:nvSpPr>
          <p:spPr>
            <a:xfrm>
              <a:off x="-7" y="791"/>
              <a:ext cx="6668378" cy="2353823"/>
            </a:xfrm>
            <a:custGeom>
              <a:avLst/>
              <a:gdLst/>
              <a:ahLst/>
              <a:cxnLst/>
              <a:rect l="l" t="t" r="r" b="b"/>
              <a:pathLst>
                <a:path w="209122" h="73724" extrusionOk="0">
                  <a:moveTo>
                    <a:pt x="179618" y="0"/>
                  </a:moveTo>
                  <a:cubicBezTo>
                    <a:pt x="179070" y="286"/>
                    <a:pt x="178522" y="548"/>
                    <a:pt x="177987" y="834"/>
                  </a:cubicBezTo>
                  <a:cubicBezTo>
                    <a:pt x="173950" y="2917"/>
                    <a:pt x="169712" y="4751"/>
                    <a:pt x="165187" y="6156"/>
                  </a:cubicBezTo>
                  <a:cubicBezTo>
                    <a:pt x="161854" y="7204"/>
                    <a:pt x="158508" y="8263"/>
                    <a:pt x="155055" y="9061"/>
                  </a:cubicBezTo>
                  <a:cubicBezTo>
                    <a:pt x="153329" y="9466"/>
                    <a:pt x="151519" y="9525"/>
                    <a:pt x="149721" y="9597"/>
                  </a:cubicBezTo>
                  <a:cubicBezTo>
                    <a:pt x="148901" y="9634"/>
                    <a:pt x="148080" y="9652"/>
                    <a:pt x="147259" y="9652"/>
                  </a:cubicBezTo>
                  <a:cubicBezTo>
                    <a:pt x="145470" y="9652"/>
                    <a:pt x="143682" y="9569"/>
                    <a:pt x="141911" y="9430"/>
                  </a:cubicBezTo>
                  <a:cubicBezTo>
                    <a:pt x="139756" y="9275"/>
                    <a:pt x="137589" y="9002"/>
                    <a:pt x="135446" y="8644"/>
                  </a:cubicBezTo>
                  <a:cubicBezTo>
                    <a:pt x="132981" y="8240"/>
                    <a:pt x="130481" y="7906"/>
                    <a:pt x="127992" y="7525"/>
                  </a:cubicBezTo>
                  <a:cubicBezTo>
                    <a:pt x="126159" y="7263"/>
                    <a:pt x="124337" y="6977"/>
                    <a:pt x="122504" y="6751"/>
                  </a:cubicBezTo>
                  <a:cubicBezTo>
                    <a:pt x="119217" y="6343"/>
                    <a:pt x="115931" y="5926"/>
                    <a:pt x="112603" y="5926"/>
                  </a:cubicBezTo>
                  <a:cubicBezTo>
                    <a:pt x="111952" y="5926"/>
                    <a:pt x="111299" y="5942"/>
                    <a:pt x="110645" y="5977"/>
                  </a:cubicBezTo>
                  <a:cubicBezTo>
                    <a:pt x="109192" y="6061"/>
                    <a:pt x="107764" y="6192"/>
                    <a:pt x="106335" y="6370"/>
                  </a:cubicBezTo>
                  <a:cubicBezTo>
                    <a:pt x="104358" y="6608"/>
                    <a:pt x="102382" y="6847"/>
                    <a:pt x="100429" y="7192"/>
                  </a:cubicBezTo>
                  <a:cubicBezTo>
                    <a:pt x="97667" y="7680"/>
                    <a:pt x="94893" y="8180"/>
                    <a:pt x="92166" y="8799"/>
                  </a:cubicBezTo>
                  <a:cubicBezTo>
                    <a:pt x="89237" y="9454"/>
                    <a:pt x="86332" y="10180"/>
                    <a:pt x="83570" y="11157"/>
                  </a:cubicBezTo>
                  <a:cubicBezTo>
                    <a:pt x="76188" y="13776"/>
                    <a:pt x="69306" y="16979"/>
                    <a:pt x="63282" y="21158"/>
                  </a:cubicBezTo>
                  <a:cubicBezTo>
                    <a:pt x="60377" y="23170"/>
                    <a:pt x="57424" y="25134"/>
                    <a:pt x="54876" y="27432"/>
                  </a:cubicBezTo>
                  <a:cubicBezTo>
                    <a:pt x="53078" y="29064"/>
                    <a:pt x="51423" y="30778"/>
                    <a:pt x="49721" y="32493"/>
                  </a:cubicBezTo>
                  <a:cubicBezTo>
                    <a:pt x="47435" y="34779"/>
                    <a:pt x="44958" y="36957"/>
                    <a:pt x="42339" y="39041"/>
                  </a:cubicBezTo>
                  <a:cubicBezTo>
                    <a:pt x="39469" y="41327"/>
                    <a:pt x="36790" y="43768"/>
                    <a:pt x="34231" y="46268"/>
                  </a:cubicBezTo>
                  <a:cubicBezTo>
                    <a:pt x="30933" y="49495"/>
                    <a:pt x="27063" y="52328"/>
                    <a:pt x="22896" y="54900"/>
                  </a:cubicBezTo>
                  <a:cubicBezTo>
                    <a:pt x="20527" y="56365"/>
                    <a:pt x="18193" y="57853"/>
                    <a:pt x="15907" y="59401"/>
                  </a:cubicBezTo>
                  <a:cubicBezTo>
                    <a:pt x="12252" y="61877"/>
                    <a:pt x="8132" y="63830"/>
                    <a:pt x="3739" y="65485"/>
                  </a:cubicBezTo>
                  <a:cubicBezTo>
                    <a:pt x="2489" y="65949"/>
                    <a:pt x="1238" y="66425"/>
                    <a:pt x="0" y="66913"/>
                  </a:cubicBezTo>
                  <a:lnTo>
                    <a:pt x="0" y="73724"/>
                  </a:lnTo>
                  <a:cubicBezTo>
                    <a:pt x="2536" y="73248"/>
                    <a:pt x="5072" y="72878"/>
                    <a:pt x="7632" y="72509"/>
                  </a:cubicBezTo>
                  <a:cubicBezTo>
                    <a:pt x="11192" y="71997"/>
                    <a:pt x="14669" y="71366"/>
                    <a:pt x="18062" y="70438"/>
                  </a:cubicBezTo>
                  <a:cubicBezTo>
                    <a:pt x="21169" y="69604"/>
                    <a:pt x="24325" y="68866"/>
                    <a:pt x="27385" y="67949"/>
                  </a:cubicBezTo>
                  <a:cubicBezTo>
                    <a:pt x="31397" y="66759"/>
                    <a:pt x="35124" y="65211"/>
                    <a:pt x="38731" y="63449"/>
                  </a:cubicBezTo>
                  <a:cubicBezTo>
                    <a:pt x="41529" y="62079"/>
                    <a:pt x="44279" y="60651"/>
                    <a:pt x="46732" y="58924"/>
                  </a:cubicBezTo>
                  <a:cubicBezTo>
                    <a:pt x="48030" y="58008"/>
                    <a:pt x="49221" y="57031"/>
                    <a:pt x="50292" y="55984"/>
                  </a:cubicBezTo>
                  <a:cubicBezTo>
                    <a:pt x="52661" y="53698"/>
                    <a:pt x="55102" y="51459"/>
                    <a:pt x="57734" y="49364"/>
                  </a:cubicBezTo>
                  <a:cubicBezTo>
                    <a:pt x="61163" y="46625"/>
                    <a:pt x="63984" y="43565"/>
                    <a:pt x="66675" y="40410"/>
                  </a:cubicBezTo>
                  <a:cubicBezTo>
                    <a:pt x="70152" y="36338"/>
                    <a:pt x="74450" y="32874"/>
                    <a:pt x="79593" y="30016"/>
                  </a:cubicBezTo>
                  <a:cubicBezTo>
                    <a:pt x="82391" y="28456"/>
                    <a:pt x="85118" y="26813"/>
                    <a:pt x="88047" y="25385"/>
                  </a:cubicBezTo>
                  <a:cubicBezTo>
                    <a:pt x="90738" y="24075"/>
                    <a:pt x="93655" y="23099"/>
                    <a:pt x="96679" y="22277"/>
                  </a:cubicBezTo>
                  <a:cubicBezTo>
                    <a:pt x="98632" y="21753"/>
                    <a:pt x="100596" y="21253"/>
                    <a:pt x="102608" y="20848"/>
                  </a:cubicBezTo>
                  <a:cubicBezTo>
                    <a:pt x="104882" y="20384"/>
                    <a:pt x="107168" y="19967"/>
                    <a:pt x="109514" y="19717"/>
                  </a:cubicBezTo>
                  <a:cubicBezTo>
                    <a:pt x="110550" y="19598"/>
                    <a:pt x="111597" y="19491"/>
                    <a:pt x="112633" y="19360"/>
                  </a:cubicBezTo>
                  <a:cubicBezTo>
                    <a:pt x="116011" y="18936"/>
                    <a:pt x="119400" y="18735"/>
                    <a:pt x="122799" y="18735"/>
                  </a:cubicBezTo>
                  <a:cubicBezTo>
                    <a:pt x="124361" y="18735"/>
                    <a:pt x="125926" y="18777"/>
                    <a:pt x="127492" y="18860"/>
                  </a:cubicBezTo>
                  <a:cubicBezTo>
                    <a:pt x="129552" y="18955"/>
                    <a:pt x="131624" y="19122"/>
                    <a:pt x="133684" y="19312"/>
                  </a:cubicBezTo>
                  <a:cubicBezTo>
                    <a:pt x="139008" y="19844"/>
                    <a:pt x="144321" y="20539"/>
                    <a:pt x="149704" y="20539"/>
                  </a:cubicBezTo>
                  <a:cubicBezTo>
                    <a:pt x="149749" y="20539"/>
                    <a:pt x="149795" y="20539"/>
                    <a:pt x="149840" y="20539"/>
                  </a:cubicBezTo>
                  <a:cubicBezTo>
                    <a:pt x="152972" y="20527"/>
                    <a:pt x="156103" y="20467"/>
                    <a:pt x="159222" y="20134"/>
                  </a:cubicBezTo>
                  <a:cubicBezTo>
                    <a:pt x="162949" y="19753"/>
                    <a:pt x="166616" y="19110"/>
                    <a:pt x="170260" y="18396"/>
                  </a:cubicBezTo>
                  <a:cubicBezTo>
                    <a:pt x="173355" y="17788"/>
                    <a:pt x="176320" y="16872"/>
                    <a:pt x="179237" y="15860"/>
                  </a:cubicBezTo>
                  <a:cubicBezTo>
                    <a:pt x="183059" y="14538"/>
                    <a:pt x="186845" y="13121"/>
                    <a:pt x="190476" y="11502"/>
                  </a:cubicBezTo>
                  <a:cubicBezTo>
                    <a:pt x="195144" y="9406"/>
                    <a:pt x="199466" y="6966"/>
                    <a:pt x="203526" y="4239"/>
                  </a:cubicBezTo>
                  <a:cubicBezTo>
                    <a:pt x="205526" y="2917"/>
                    <a:pt x="207359" y="1489"/>
                    <a:pt x="209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6"/>
            <p:cNvSpPr/>
            <p:nvPr/>
          </p:nvSpPr>
          <p:spPr>
            <a:xfrm>
              <a:off x="-7" y="1557"/>
              <a:ext cx="9141477" cy="5141349"/>
            </a:xfrm>
            <a:custGeom>
              <a:avLst/>
              <a:gdLst/>
              <a:ahLst/>
              <a:cxnLst/>
              <a:rect l="l" t="t" r="r" b="b"/>
              <a:pathLst>
                <a:path w="286679" h="161032" extrusionOk="0">
                  <a:moveTo>
                    <a:pt x="245459" y="0"/>
                  </a:moveTo>
                  <a:cubicBezTo>
                    <a:pt x="241804" y="3036"/>
                    <a:pt x="238256" y="6180"/>
                    <a:pt x="234125" y="8894"/>
                  </a:cubicBezTo>
                  <a:cubicBezTo>
                    <a:pt x="231815" y="10394"/>
                    <a:pt x="229826" y="12168"/>
                    <a:pt x="227517" y="13681"/>
                  </a:cubicBezTo>
                  <a:cubicBezTo>
                    <a:pt x="222206" y="17193"/>
                    <a:pt x="216980" y="20812"/>
                    <a:pt x="211312" y="23979"/>
                  </a:cubicBezTo>
                  <a:cubicBezTo>
                    <a:pt x="205323" y="27325"/>
                    <a:pt x="199227" y="30564"/>
                    <a:pt x="192536" y="33076"/>
                  </a:cubicBezTo>
                  <a:cubicBezTo>
                    <a:pt x="187107" y="35112"/>
                    <a:pt x="181630" y="37088"/>
                    <a:pt x="175915" y="38672"/>
                  </a:cubicBezTo>
                  <a:cubicBezTo>
                    <a:pt x="172319" y="39672"/>
                    <a:pt x="168652" y="40470"/>
                    <a:pt x="164949" y="41220"/>
                  </a:cubicBezTo>
                  <a:cubicBezTo>
                    <a:pt x="162092" y="41791"/>
                    <a:pt x="159175" y="42148"/>
                    <a:pt x="156270" y="42505"/>
                  </a:cubicBezTo>
                  <a:cubicBezTo>
                    <a:pt x="151852" y="43065"/>
                    <a:pt x="147376" y="43137"/>
                    <a:pt x="142923" y="43279"/>
                  </a:cubicBezTo>
                  <a:cubicBezTo>
                    <a:pt x="140300" y="43370"/>
                    <a:pt x="137676" y="43394"/>
                    <a:pt x="135052" y="43394"/>
                  </a:cubicBezTo>
                  <a:cubicBezTo>
                    <a:pt x="132207" y="43394"/>
                    <a:pt x="129362" y="43366"/>
                    <a:pt x="126519" y="43366"/>
                  </a:cubicBezTo>
                  <a:cubicBezTo>
                    <a:pt x="124413" y="43366"/>
                    <a:pt x="122309" y="43381"/>
                    <a:pt x="120206" y="43434"/>
                  </a:cubicBezTo>
                  <a:cubicBezTo>
                    <a:pt x="116550" y="43518"/>
                    <a:pt x="112907" y="43720"/>
                    <a:pt x="109252" y="43982"/>
                  </a:cubicBezTo>
                  <a:cubicBezTo>
                    <a:pt x="106132" y="44208"/>
                    <a:pt x="103049" y="44613"/>
                    <a:pt x="99989" y="45089"/>
                  </a:cubicBezTo>
                  <a:cubicBezTo>
                    <a:pt x="96417" y="45637"/>
                    <a:pt x="92881" y="46363"/>
                    <a:pt x="89392" y="47185"/>
                  </a:cubicBezTo>
                  <a:cubicBezTo>
                    <a:pt x="85487" y="48089"/>
                    <a:pt x="81677" y="49149"/>
                    <a:pt x="77986" y="50459"/>
                  </a:cubicBezTo>
                  <a:cubicBezTo>
                    <a:pt x="75426" y="51364"/>
                    <a:pt x="73164" y="52614"/>
                    <a:pt x="70938" y="53900"/>
                  </a:cubicBezTo>
                  <a:cubicBezTo>
                    <a:pt x="68175" y="55483"/>
                    <a:pt x="65770" y="57329"/>
                    <a:pt x="63437" y="59258"/>
                  </a:cubicBezTo>
                  <a:cubicBezTo>
                    <a:pt x="60817" y="61401"/>
                    <a:pt x="58162" y="63520"/>
                    <a:pt x="55674" y="65770"/>
                  </a:cubicBezTo>
                  <a:cubicBezTo>
                    <a:pt x="54245" y="67068"/>
                    <a:pt x="52435" y="68032"/>
                    <a:pt x="50518" y="68878"/>
                  </a:cubicBezTo>
                  <a:cubicBezTo>
                    <a:pt x="48220" y="69914"/>
                    <a:pt x="46006" y="71021"/>
                    <a:pt x="43672" y="72009"/>
                  </a:cubicBezTo>
                  <a:cubicBezTo>
                    <a:pt x="39041" y="73962"/>
                    <a:pt x="34385" y="75867"/>
                    <a:pt x="29420" y="77295"/>
                  </a:cubicBezTo>
                  <a:cubicBezTo>
                    <a:pt x="26765" y="78046"/>
                    <a:pt x="24063" y="78760"/>
                    <a:pt x="21289" y="79200"/>
                  </a:cubicBezTo>
                  <a:cubicBezTo>
                    <a:pt x="19241" y="79510"/>
                    <a:pt x="17181" y="79653"/>
                    <a:pt x="15097" y="79689"/>
                  </a:cubicBezTo>
                  <a:cubicBezTo>
                    <a:pt x="14216" y="79698"/>
                    <a:pt x="13342" y="79731"/>
                    <a:pt x="12470" y="79731"/>
                  </a:cubicBezTo>
                  <a:cubicBezTo>
                    <a:pt x="12258" y="79731"/>
                    <a:pt x="12046" y="79729"/>
                    <a:pt x="11835" y="79724"/>
                  </a:cubicBezTo>
                  <a:cubicBezTo>
                    <a:pt x="11192" y="79724"/>
                    <a:pt x="10573" y="79701"/>
                    <a:pt x="9942" y="79629"/>
                  </a:cubicBezTo>
                  <a:cubicBezTo>
                    <a:pt x="9813" y="79613"/>
                    <a:pt x="9683" y="79598"/>
                    <a:pt x="9556" y="79598"/>
                  </a:cubicBezTo>
                  <a:cubicBezTo>
                    <a:pt x="9310" y="79598"/>
                    <a:pt x="9079" y="79655"/>
                    <a:pt x="8906" y="79867"/>
                  </a:cubicBezTo>
                  <a:cubicBezTo>
                    <a:pt x="8766" y="80029"/>
                    <a:pt x="8567" y="80062"/>
                    <a:pt x="8360" y="80062"/>
                  </a:cubicBezTo>
                  <a:cubicBezTo>
                    <a:pt x="8215" y="80062"/>
                    <a:pt x="8066" y="80046"/>
                    <a:pt x="7930" y="80046"/>
                  </a:cubicBezTo>
                  <a:cubicBezTo>
                    <a:pt x="5358" y="80058"/>
                    <a:pt x="2786" y="80070"/>
                    <a:pt x="226" y="80070"/>
                  </a:cubicBezTo>
                  <a:lnTo>
                    <a:pt x="0" y="80070"/>
                  </a:lnTo>
                  <a:lnTo>
                    <a:pt x="0" y="80867"/>
                  </a:lnTo>
                  <a:lnTo>
                    <a:pt x="107" y="80867"/>
                  </a:lnTo>
                  <a:cubicBezTo>
                    <a:pt x="2631" y="80867"/>
                    <a:pt x="5179" y="80879"/>
                    <a:pt x="7715" y="80879"/>
                  </a:cubicBezTo>
                  <a:cubicBezTo>
                    <a:pt x="7872" y="80879"/>
                    <a:pt x="8034" y="80870"/>
                    <a:pt x="8193" y="80870"/>
                  </a:cubicBezTo>
                  <a:cubicBezTo>
                    <a:pt x="8543" y="80870"/>
                    <a:pt x="8883" y="80915"/>
                    <a:pt x="9144" y="81201"/>
                  </a:cubicBezTo>
                  <a:cubicBezTo>
                    <a:pt x="9229" y="81286"/>
                    <a:pt x="9381" y="81328"/>
                    <a:pt x="9543" y="81328"/>
                  </a:cubicBezTo>
                  <a:cubicBezTo>
                    <a:pt x="9608" y="81328"/>
                    <a:pt x="9675" y="81321"/>
                    <a:pt x="9739" y="81308"/>
                  </a:cubicBezTo>
                  <a:cubicBezTo>
                    <a:pt x="10335" y="81207"/>
                    <a:pt x="10930" y="81186"/>
                    <a:pt x="11527" y="81186"/>
                  </a:cubicBezTo>
                  <a:cubicBezTo>
                    <a:pt x="11945" y="81186"/>
                    <a:pt x="12363" y="81196"/>
                    <a:pt x="12783" y="81196"/>
                  </a:cubicBezTo>
                  <a:cubicBezTo>
                    <a:pt x="12963" y="81196"/>
                    <a:pt x="13143" y="81194"/>
                    <a:pt x="13323" y="81189"/>
                  </a:cubicBezTo>
                  <a:cubicBezTo>
                    <a:pt x="13659" y="81180"/>
                    <a:pt x="13994" y="81176"/>
                    <a:pt x="14329" y="81176"/>
                  </a:cubicBezTo>
                  <a:cubicBezTo>
                    <a:pt x="16357" y="81176"/>
                    <a:pt x="18367" y="81328"/>
                    <a:pt x="20360" y="81594"/>
                  </a:cubicBezTo>
                  <a:cubicBezTo>
                    <a:pt x="22717" y="81903"/>
                    <a:pt x="24991" y="82439"/>
                    <a:pt x="27254" y="83034"/>
                  </a:cubicBezTo>
                  <a:cubicBezTo>
                    <a:pt x="31123" y="84058"/>
                    <a:pt x="34862" y="85332"/>
                    <a:pt x="38505" y="86761"/>
                  </a:cubicBezTo>
                  <a:cubicBezTo>
                    <a:pt x="42934" y="88487"/>
                    <a:pt x="47185" y="90464"/>
                    <a:pt x="51423" y="92440"/>
                  </a:cubicBezTo>
                  <a:cubicBezTo>
                    <a:pt x="53162" y="93262"/>
                    <a:pt x="54745" y="94238"/>
                    <a:pt x="56031" y="95452"/>
                  </a:cubicBezTo>
                  <a:cubicBezTo>
                    <a:pt x="58115" y="97369"/>
                    <a:pt x="60353" y="99155"/>
                    <a:pt x="62579" y="100965"/>
                  </a:cubicBezTo>
                  <a:cubicBezTo>
                    <a:pt x="65234" y="103144"/>
                    <a:pt x="67961" y="105239"/>
                    <a:pt x="71021" y="107097"/>
                  </a:cubicBezTo>
                  <a:cubicBezTo>
                    <a:pt x="75462" y="109776"/>
                    <a:pt x="80498" y="111526"/>
                    <a:pt x="85797" y="112895"/>
                  </a:cubicBezTo>
                  <a:cubicBezTo>
                    <a:pt x="88821" y="113669"/>
                    <a:pt x="91869" y="114395"/>
                    <a:pt x="94964" y="114955"/>
                  </a:cubicBezTo>
                  <a:cubicBezTo>
                    <a:pt x="97155" y="115360"/>
                    <a:pt x="99346" y="115753"/>
                    <a:pt x="101549" y="116074"/>
                  </a:cubicBezTo>
                  <a:cubicBezTo>
                    <a:pt x="103644" y="116384"/>
                    <a:pt x="105775" y="116610"/>
                    <a:pt x="107906" y="116824"/>
                  </a:cubicBezTo>
                  <a:cubicBezTo>
                    <a:pt x="110383" y="117074"/>
                    <a:pt x="112883" y="117217"/>
                    <a:pt x="115372" y="117312"/>
                  </a:cubicBezTo>
                  <a:cubicBezTo>
                    <a:pt x="119422" y="117474"/>
                    <a:pt x="123482" y="117578"/>
                    <a:pt x="127534" y="117578"/>
                  </a:cubicBezTo>
                  <a:cubicBezTo>
                    <a:pt x="127949" y="117578"/>
                    <a:pt x="128363" y="117576"/>
                    <a:pt x="128778" y="117574"/>
                  </a:cubicBezTo>
                  <a:cubicBezTo>
                    <a:pt x="130850" y="117568"/>
                    <a:pt x="132922" y="117559"/>
                    <a:pt x="134993" y="117559"/>
                  </a:cubicBezTo>
                  <a:cubicBezTo>
                    <a:pt x="140528" y="117559"/>
                    <a:pt x="146060" y="117624"/>
                    <a:pt x="151579" y="117979"/>
                  </a:cubicBezTo>
                  <a:cubicBezTo>
                    <a:pt x="154912" y="118205"/>
                    <a:pt x="158210" y="118610"/>
                    <a:pt x="161497" y="119063"/>
                  </a:cubicBezTo>
                  <a:cubicBezTo>
                    <a:pt x="164259" y="119455"/>
                    <a:pt x="166961" y="120063"/>
                    <a:pt x="169652" y="120658"/>
                  </a:cubicBezTo>
                  <a:cubicBezTo>
                    <a:pt x="172700" y="121348"/>
                    <a:pt x="175689" y="122182"/>
                    <a:pt x="178665" y="123051"/>
                  </a:cubicBezTo>
                  <a:cubicBezTo>
                    <a:pt x="183011" y="124337"/>
                    <a:pt x="187214" y="125885"/>
                    <a:pt x="191393" y="127421"/>
                  </a:cubicBezTo>
                  <a:cubicBezTo>
                    <a:pt x="196191" y="129183"/>
                    <a:pt x="200740" y="131302"/>
                    <a:pt x="205097" y="133636"/>
                  </a:cubicBezTo>
                  <a:cubicBezTo>
                    <a:pt x="208610" y="135529"/>
                    <a:pt x="212217" y="137327"/>
                    <a:pt x="215515" y="139446"/>
                  </a:cubicBezTo>
                  <a:cubicBezTo>
                    <a:pt x="221409" y="143220"/>
                    <a:pt x="227386" y="146947"/>
                    <a:pt x="232863" y="151090"/>
                  </a:cubicBezTo>
                  <a:cubicBezTo>
                    <a:pt x="235089" y="152793"/>
                    <a:pt x="237423" y="154400"/>
                    <a:pt x="239709" y="156067"/>
                  </a:cubicBezTo>
                  <a:cubicBezTo>
                    <a:pt x="241328" y="157258"/>
                    <a:pt x="242685" y="158627"/>
                    <a:pt x="244197" y="159877"/>
                  </a:cubicBezTo>
                  <a:cubicBezTo>
                    <a:pt x="244674" y="160258"/>
                    <a:pt x="245138" y="160651"/>
                    <a:pt x="245614" y="161032"/>
                  </a:cubicBezTo>
                  <a:lnTo>
                    <a:pt x="247007" y="161032"/>
                  </a:lnTo>
                  <a:cubicBezTo>
                    <a:pt x="246376" y="160532"/>
                    <a:pt x="245733" y="160044"/>
                    <a:pt x="245102" y="159520"/>
                  </a:cubicBezTo>
                  <a:cubicBezTo>
                    <a:pt x="242602" y="157389"/>
                    <a:pt x="240209" y="155198"/>
                    <a:pt x="237387" y="153317"/>
                  </a:cubicBezTo>
                  <a:cubicBezTo>
                    <a:pt x="233398" y="150638"/>
                    <a:pt x="229791" y="147637"/>
                    <a:pt x="225719" y="145018"/>
                  </a:cubicBezTo>
                  <a:cubicBezTo>
                    <a:pt x="219861" y="141291"/>
                    <a:pt x="214241" y="137339"/>
                    <a:pt x="207824" y="134148"/>
                  </a:cubicBezTo>
                  <a:cubicBezTo>
                    <a:pt x="205442" y="132957"/>
                    <a:pt x="203192" y="131647"/>
                    <a:pt x="200775" y="130528"/>
                  </a:cubicBezTo>
                  <a:cubicBezTo>
                    <a:pt x="196572" y="128587"/>
                    <a:pt x="192262" y="126849"/>
                    <a:pt x="187797" y="125289"/>
                  </a:cubicBezTo>
                  <a:cubicBezTo>
                    <a:pt x="182237" y="123337"/>
                    <a:pt x="176677" y="121479"/>
                    <a:pt x="170795" y="120158"/>
                  </a:cubicBezTo>
                  <a:cubicBezTo>
                    <a:pt x="166854" y="119265"/>
                    <a:pt x="162890" y="118443"/>
                    <a:pt x="158818" y="117931"/>
                  </a:cubicBezTo>
                  <a:cubicBezTo>
                    <a:pt x="154996" y="117455"/>
                    <a:pt x="151150" y="117086"/>
                    <a:pt x="147280" y="117015"/>
                  </a:cubicBezTo>
                  <a:cubicBezTo>
                    <a:pt x="143935" y="116943"/>
                    <a:pt x="140601" y="116753"/>
                    <a:pt x="137255" y="116753"/>
                  </a:cubicBezTo>
                  <a:cubicBezTo>
                    <a:pt x="133761" y="116753"/>
                    <a:pt x="130269" y="116791"/>
                    <a:pt x="126781" y="116791"/>
                  </a:cubicBezTo>
                  <a:cubicBezTo>
                    <a:pt x="123292" y="116791"/>
                    <a:pt x="119807" y="116753"/>
                    <a:pt x="116324" y="116598"/>
                  </a:cubicBezTo>
                  <a:cubicBezTo>
                    <a:pt x="114431" y="116503"/>
                    <a:pt x="112526" y="116443"/>
                    <a:pt x="110645" y="116300"/>
                  </a:cubicBezTo>
                  <a:cubicBezTo>
                    <a:pt x="107978" y="116110"/>
                    <a:pt x="105311" y="115884"/>
                    <a:pt x="102692" y="115467"/>
                  </a:cubicBezTo>
                  <a:cubicBezTo>
                    <a:pt x="100465" y="115110"/>
                    <a:pt x="98203" y="114812"/>
                    <a:pt x="95976" y="114395"/>
                  </a:cubicBezTo>
                  <a:cubicBezTo>
                    <a:pt x="92738" y="113776"/>
                    <a:pt x="89547" y="113038"/>
                    <a:pt x="86380" y="112252"/>
                  </a:cubicBezTo>
                  <a:cubicBezTo>
                    <a:pt x="83713" y="111597"/>
                    <a:pt x="81129" y="110764"/>
                    <a:pt x="78581" y="109847"/>
                  </a:cubicBezTo>
                  <a:cubicBezTo>
                    <a:pt x="75307" y="108692"/>
                    <a:pt x="72426" y="107085"/>
                    <a:pt x="69723" y="105299"/>
                  </a:cubicBezTo>
                  <a:cubicBezTo>
                    <a:pt x="65282" y="102346"/>
                    <a:pt x="61413" y="98977"/>
                    <a:pt x="57519" y="95595"/>
                  </a:cubicBezTo>
                  <a:cubicBezTo>
                    <a:pt x="56090" y="94345"/>
                    <a:pt x="54602" y="93155"/>
                    <a:pt x="52781" y="92226"/>
                  </a:cubicBezTo>
                  <a:cubicBezTo>
                    <a:pt x="51661" y="91666"/>
                    <a:pt x="50518" y="91154"/>
                    <a:pt x="49387" y="90619"/>
                  </a:cubicBezTo>
                  <a:cubicBezTo>
                    <a:pt x="43089" y="87666"/>
                    <a:pt x="36648" y="84904"/>
                    <a:pt x="29694" y="82915"/>
                  </a:cubicBezTo>
                  <a:cubicBezTo>
                    <a:pt x="27789" y="82368"/>
                    <a:pt x="25884" y="81808"/>
                    <a:pt x="23908" y="81451"/>
                  </a:cubicBezTo>
                  <a:cubicBezTo>
                    <a:pt x="23170" y="81320"/>
                    <a:pt x="22479" y="81153"/>
                    <a:pt x="21765" y="81010"/>
                  </a:cubicBezTo>
                  <a:cubicBezTo>
                    <a:pt x="22445" y="80939"/>
                    <a:pt x="23121" y="80910"/>
                    <a:pt x="23792" y="80910"/>
                  </a:cubicBezTo>
                  <a:cubicBezTo>
                    <a:pt x="25940" y="80910"/>
                    <a:pt x="28048" y="81207"/>
                    <a:pt x="30171" y="81379"/>
                  </a:cubicBezTo>
                  <a:cubicBezTo>
                    <a:pt x="31314" y="81475"/>
                    <a:pt x="32480" y="81546"/>
                    <a:pt x="33623" y="81689"/>
                  </a:cubicBezTo>
                  <a:cubicBezTo>
                    <a:pt x="35350" y="81915"/>
                    <a:pt x="37076" y="82201"/>
                    <a:pt x="38791" y="82498"/>
                  </a:cubicBezTo>
                  <a:cubicBezTo>
                    <a:pt x="41327" y="82927"/>
                    <a:pt x="43910" y="83237"/>
                    <a:pt x="46375" y="83856"/>
                  </a:cubicBezTo>
                  <a:cubicBezTo>
                    <a:pt x="50352" y="84820"/>
                    <a:pt x="54364" y="85677"/>
                    <a:pt x="58210" y="86951"/>
                  </a:cubicBezTo>
                  <a:cubicBezTo>
                    <a:pt x="61615" y="88059"/>
                    <a:pt x="65187" y="88892"/>
                    <a:pt x="68521" y="90178"/>
                  </a:cubicBezTo>
                  <a:cubicBezTo>
                    <a:pt x="70735" y="91023"/>
                    <a:pt x="73045" y="91750"/>
                    <a:pt x="75224" y="92678"/>
                  </a:cubicBezTo>
                  <a:cubicBezTo>
                    <a:pt x="76903" y="93393"/>
                    <a:pt x="78498" y="94238"/>
                    <a:pt x="80248" y="94845"/>
                  </a:cubicBezTo>
                  <a:cubicBezTo>
                    <a:pt x="83999" y="96155"/>
                    <a:pt x="87606" y="97738"/>
                    <a:pt x="91571" y="98655"/>
                  </a:cubicBezTo>
                  <a:cubicBezTo>
                    <a:pt x="93226" y="99048"/>
                    <a:pt x="94845" y="99477"/>
                    <a:pt x="96548" y="99715"/>
                  </a:cubicBezTo>
                  <a:cubicBezTo>
                    <a:pt x="99513" y="100111"/>
                    <a:pt x="102501" y="100432"/>
                    <a:pt x="105530" y="100432"/>
                  </a:cubicBezTo>
                  <a:cubicBezTo>
                    <a:pt x="105687" y="100432"/>
                    <a:pt x="105844" y="100431"/>
                    <a:pt x="106001" y="100429"/>
                  </a:cubicBezTo>
                  <a:cubicBezTo>
                    <a:pt x="106594" y="100425"/>
                    <a:pt x="107187" y="100424"/>
                    <a:pt x="107780" y="100424"/>
                  </a:cubicBezTo>
                  <a:cubicBezTo>
                    <a:pt x="108274" y="100424"/>
                    <a:pt x="108768" y="100425"/>
                    <a:pt x="109261" y="100425"/>
                  </a:cubicBezTo>
                  <a:cubicBezTo>
                    <a:pt x="111625" y="100425"/>
                    <a:pt x="113986" y="100410"/>
                    <a:pt x="116336" y="100239"/>
                  </a:cubicBezTo>
                  <a:cubicBezTo>
                    <a:pt x="120087" y="99953"/>
                    <a:pt x="123837" y="99751"/>
                    <a:pt x="127576" y="99382"/>
                  </a:cubicBezTo>
                  <a:cubicBezTo>
                    <a:pt x="131659" y="98977"/>
                    <a:pt x="135767" y="98643"/>
                    <a:pt x="139839" y="98227"/>
                  </a:cubicBezTo>
                  <a:cubicBezTo>
                    <a:pt x="143042" y="97905"/>
                    <a:pt x="146268" y="97619"/>
                    <a:pt x="149495" y="97441"/>
                  </a:cubicBezTo>
                  <a:cubicBezTo>
                    <a:pt x="151340" y="97337"/>
                    <a:pt x="153184" y="97291"/>
                    <a:pt x="155026" y="97291"/>
                  </a:cubicBezTo>
                  <a:cubicBezTo>
                    <a:pt x="158462" y="97291"/>
                    <a:pt x="161893" y="97451"/>
                    <a:pt x="165318" y="97691"/>
                  </a:cubicBezTo>
                  <a:cubicBezTo>
                    <a:pt x="168057" y="97893"/>
                    <a:pt x="170783" y="98131"/>
                    <a:pt x="173486" y="98441"/>
                  </a:cubicBezTo>
                  <a:cubicBezTo>
                    <a:pt x="176582" y="98798"/>
                    <a:pt x="179642" y="99322"/>
                    <a:pt x="182654" y="99929"/>
                  </a:cubicBezTo>
                  <a:cubicBezTo>
                    <a:pt x="184357" y="100274"/>
                    <a:pt x="186035" y="100655"/>
                    <a:pt x="187702" y="101072"/>
                  </a:cubicBezTo>
                  <a:cubicBezTo>
                    <a:pt x="190036" y="101644"/>
                    <a:pt x="192381" y="102251"/>
                    <a:pt x="194703" y="102834"/>
                  </a:cubicBezTo>
                  <a:cubicBezTo>
                    <a:pt x="197060" y="103430"/>
                    <a:pt x="199346" y="104204"/>
                    <a:pt x="201632" y="104930"/>
                  </a:cubicBezTo>
                  <a:cubicBezTo>
                    <a:pt x="204883" y="105954"/>
                    <a:pt x="208014" y="107121"/>
                    <a:pt x="210979" y="108561"/>
                  </a:cubicBezTo>
                  <a:cubicBezTo>
                    <a:pt x="215515" y="110776"/>
                    <a:pt x="219730" y="113371"/>
                    <a:pt x="224266" y="115586"/>
                  </a:cubicBezTo>
                  <a:cubicBezTo>
                    <a:pt x="226612" y="116729"/>
                    <a:pt x="228541" y="118265"/>
                    <a:pt x="230672" y="119598"/>
                  </a:cubicBezTo>
                  <a:cubicBezTo>
                    <a:pt x="234708" y="122134"/>
                    <a:pt x="238828" y="124563"/>
                    <a:pt x="242780" y="127147"/>
                  </a:cubicBezTo>
                  <a:cubicBezTo>
                    <a:pt x="247745" y="130409"/>
                    <a:pt x="252948" y="133445"/>
                    <a:pt x="258116" y="136493"/>
                  </a:cubicBezTo>
                  <a:cubicBezTo>
                    <a:pt x="263259" y="139529"/>
                    <a:pt x="268784" y="142161"/>
                    <a:pt x="274499" y="144589"/>
                  </a:cubicBezTo>
                  <a:cubicBezTo>
                    <a:pt x="278344" y="146233"/>
                    <a:pt x="282345" y="147495"/>
                    <a:pt x="286655" y="148138"/>
                  </a:cubicBezTo>
                  <a:lnTo>
                    <a:pt x="286655" y="147399"/>
                  </a:lnTo>
                  <a:cubicBezTo>
                    <a:pt x="286238" y="147328"/>
                    <a:pt x="285822" y="147197"/>
                    <a:pt x="285393" y="147125"/>
                  </a:cubicBezTo>
                  <a:cubicBezTo>
                    <a:pt x="283476" y="146792"/>
                    <a:pt x="281571" y="146375"/>
                    <a:pt x="279785" y="145768"/>
                  </a:cubicBezTo>
                  <a:cubicBezTo>
                    <a:pt x="275987" y="144447"/>
                    <a:pt x="272403" y="142815"/>
                    <a:pt x="268831" y="141184"/>
                  </a:cubicBezTo>
                  <a:cubicBezTo>
                    <a:pt x="261914" y="137993"/>
                    <a:pt x="255663" y="134112"/>
                    <a:pt x="249353" y="130302"/>
                  </a:cubicBezTo>
                  <a:cubicBezTo>
                    <a:pt x="244852" y="127599"/>
                    <a:pt x="240518" y="124706"/>
                    <a:pt x="236077" y="121944"/>
                  </a:cubicBezTo>
                  <a:cubicBezTo>
                    <a:pt x="233470" y="120313"/>
                    <a:pt x="230803" y="118753"/>
                    <a:pt x="228314" y="117027"/>
                  </a:cubicBezTo>
                  <a:cubicBezTo>
                    <a:pt x="227338" y="116348"/>
                    <a:pt x="226290" y="115717"/>
                    <a:pt x="225195" y="115122"/>
                  </a:cubicBezTo>
                  <a:cubicBezTo>
                    <a:pt x="222838" y="113859"/>
                    <a:pt x="220385" y="112716"/>
                    <a:pt x="218099" y="111407"/>
                  </a:cubicBezTo>
                  <a:cubicBezTo>
                    <a:pt x="214884" y="109561"/>
                    <a:pt x="211574" y="107799"/>
                    <a:pt x="208002" y="106347"/>
                  </a:cubicBezTo>
                  <a:cubicBezTo>
                    <a:pt x="205335" y="105251"/>
                    <a:pt x="202525" y="104418"/>
                    <a:pt x="199763" y="103513"/>
                  </a:cubicBezTo>
                  <a:cubicBezTo>
                    <a:pt x="195536" y="102132"/>
                    <a:pt x="191143" y="101084"/>
                    <a:pt x="186750" y="100048"/>
                  </a:cubicBezTo>
                  <a:cubicBezTo>
                    <a:pt x="184047" y="99405"/>
                    <a:pt x="181285" y="98846"/>
                    <a:pt x="178511" y="98369"/>
                  </a:cubicBezTo>
                  <a:cubicBezTo>
                    <a:pt x="176403" y="98012"/>
                    <a:pt x="174296" y="97738"/>
                    <a:pt x="172165" y="97512"/>
                  </a:cubicBezTo>
                  <a:cubicBezTo>
                    <a:pt x="170533" y="97334"/>
                    <a:pt x="168878" y="97203"/>
                    <a:pt x="167235" y="97084"/>
                  </a:cubicBezTo>
                  <a:cubicBezTo>
                    <a:pt x="164783" y="96905"/>
                    <a:pt x="162330" y="96703"/>
                    <a:pt x="159877" y="96619"/>
                  </a:cubicBezTo>
                  <a:cubicBezTo>
                    <a:pt x="158087" y="96564"/>
                    <a:pt x="156297" y="96521"/>
                    <a:pt x="154508" y="96521"/>
                  </a:cubicBezTo>
                  <a:cubicBezTo>
                    <a:pt x="152073" y="96521"/>
                    <a:pt x="149639" y="96600"/>
                    <a:pt x="147209" y="96834"/>
                  </a:cubicBezTo>
                  <a:cubicBezTo>
                    <a:pt x="144280" y="97119"/>
                    <a:pt x="141315" y="97274"/>
                    <a:pt x="138398" y="97596"/>
                  </a:cubicBezTo>
                  <a:cubicBezTo>
                    <a:pt x="135434" y="97917"/>
                    <a:pt x="132457" y="98143"/>
                    <a:pt x="129493" y="98429"/>
                  </a:cubicBezTo>
                  <a:cubicBezTo>
                    <a:pt x="126278" y="98727"/>
                    <a:pt x="123063" y="98977"/>
                    <a:pt x="119837" y="99215"/>
                  </a:cubicBezTo>
                  <a:cubicBezTo>
                    <a:pt x="117039" y="99417"/>
                    <a:pt x="114229" y="99620"/>
                    <a:pt x="111419" y="99691"/>
                  </a:cubicBezTo>
                  <a:cubicBezTo>
                    <a:pt x="110404" y="99716"/>
                    <a:pt x="109390" y="99730"/>
                    <a:pt x="108377" y="99730"/>
                  </a:cubicBezTo>
                  <a:cubicBezTo>
                    <a:pt x="105063" y="99730"/>
                    <a:pt x="101757" y="99580"/>
                    <a:pt x="98465" y="99179"/>
                  </a:cubicBezTo>
                  <a:cubicBezTo>
                    <a:pt x="95464" y="98822"/>
                    <a:pt x="92559" y="98191"/>
                    <a:pt x="89749" y="97369"/>
                  </a:cubicBezTo>
                  <a:cubicBezTo>
                    <a:pt x="86309" y="96369"/>
                    <a:pt x="83034" y="95071"/>
                    <a:pt x="79760" y="93786"/>
                  </a:cubicBezTo>
                  <a:cubicBezTo>
                    <a:pt x="77248" y="92797"/>
                    <a:pt x="74831" y="91654"/>
                    <a:pt x="72283" y="90666"/>
                  </a:cubicBezTo>
                  <a:cubicBezTo>
                    <a:pt x="66854" y="88583"/>
                    <a:pt x="61139" y="87035"/>
                    <a:pt x="55519" y="85296"/>
                  </a:cubicBezTo>
                  <a:cubicBezTo>
                    <a:pt x="53590" y="84701"/>
                    <a:pt x="51590" y="84284"/>
                    <a:pt x="49625" y="83808"/>
                  </a:cubicBezTo>
                  <a:cubicBezTo>
                    <a:pt x="47959" y="83403"/>
                    <a:pt x="46304" y="82963"/>
                    <a:pt x="44577" y="82689"/>
                  </a:cubicBezTo>
                  <a:cubicBezTo>
                    <a:pt x="43053" y="82451"/>
                    <a:pt x="41565" y="82141"/>
                    <a:pt x="40053" y="81915"/>
                  </a:cubicBezTo>
                  <a:cubicBezTo>
                    <a:pt x="38350" y="81677"/>
                    <a:pt x="36719" y="81248"/>
                    <a:pt x="34993" y="81129"/>
                  </a:cubicBezTo>
                  <a:cubicBezTo>
                    <a:pt x="34778" y="81117"/>
                    <a:pt x="34576" y="81105"/>
                    <a:pt x="34421" y="80844"/>
                  </a:cubicBezTo>
                  <a:lnTo>
                    <a:pt x="35469" y="80844"/>
                  </a:lnTo>
                  <a:cubicBezTo>
                    <a:pt x="38256" y="80862"/>
                    <a:pt x="41044" y="80887"/>
                    <a:pt x="43831" y="80887"/>
                  </a:cubicBezTo>
                  <a:cubicBezTo>
                    <a:pt x="44675" y="80887"/>
                    <a:pt x="45519" y="80885"/>
                    <a:pt x="46363" y="80879"/>
                  </a:cubicBezTo>
                  <a:cubicBezTo>
                    <a:pt x="47126" y="80873"/>
                    <a:pt x="47888" y="80871"/>
                    <a:pt x="48651" y="80871"/>
                  </a:cubicBezTo>
                  <a:cubicBezTo>
                    <a:pt x="53284" y="80871"/>
                    <a:pt x="57916" y="80964"/>
                    <a:pt x="62546" y="80964"/>
                  </a:cubicBezTo>
                  <a:cubicBezTo>
                    <a:pt x="64900" y="80964"/>
                    <a:pt x="67252" y="80940"/>
                    <a:pt x="69604" y="80867"/>
                  </a:cubicBezTo>
                  <a:cubicBezTo>
                    <a:pt x="69781" y="80861"/>
                    <a:pt x="69957" y="80858"/>
                    <a:pt x="70132" y="80858"/>
                  </a:cubicBezTo>
                  <a:cubicBezTo>
                    <a:pt x="72397" y="80858"/>
                    <a:pt x="74514" y="81357"/>
                    <a:pt x="76426" y="82296"/>
                  </a:cubicBezTo>
                  <a:cubicBezTo>
                    <a:pt x="79653" y="83868"/>
                    <a:pt x="83094" y="85130"/>
                    <a:pt x="86630" y="86237"/>
                  </a:cubicBezTo>
                  <a:cubicBezTo>
                    <a:pt x="91119" y="87618"/>
                    <a:pt x="95595" y="89035"/>
                    <a:pt x="100144" y="90273"/>
                  </a:cubicBezTo>
                  <a:cubicBezTo>
                    <a:pt x="104763" y="91523"/>
                    <a:pt x="109466" y="92476"/>
                    <a:pt x="114372" y="92797"/>
                  </a:cubicBezTo>
                  <a:cubicBezTo>
                    <a:pt x="115463" y="92873"/>
                    <a:pt x="116552" y="92908"/>
                    <a:pt x="117640" y="92908"/>
                  </a:cubicBezTo>
                  <a:cubicBezTo>
                    <a:pt x="119614" y="92908"/>
                    <a:pt x="121582" y="92795"/>
                    <a:pt x="123539" y="92619"/>
                  </a:cubicBezTo>
                  <a:cubicBezTo>
                    <a:pt x="125647" y="92440"/>
                    <a:pt x="127695" y="92059"/>
                    <a:pt x="129778" y="91821"/>
                  </a:cubicBezTo>
                  <a:cubicBezTo>
                    <a:pt x="133600" y="91381"/>
                    <a:pt x="137351" y="90607"/>
                    <a:pt x="141137" y="90047"/>
                  </a:cubicBezTo>
                  <a:cubicBezTo>
                    <a:pt x="143959" y="89618"/>
                    <a:pt x="146804" y="89273"/>
                    <a:pt x="149650" y="88880"/>
                  </a:cubicBezTo>
                  <a:cubicBezTo>
                    <a:pt x="151733" y="88606"/>
                    <a:pt x="153829" y="88428"/>
                    <a:pt x="155901" y="88154"/>
                  </a:cubicBezTo>
                  <a:cubicBezTo>
                    <a:pt x="159080" y="87725"/>
                    <a:pt x="162259" y="87213"/>
                    <a:pt x="165449" y="86856"/>
                  </a:cubicBezTo>
                  <a:cubicBezTo>
                    <a:pt x="168235" y="86547"/>
                    <a:pt x="171033" y="86308"/>
                    <a:pt x="173843" y="86142"/>
                  </a:cubicBezTo>
                  <a:cubicBezTo>
                    <a:pt x="176513" y="85993"/>
                    <a:pt x="179189" y="85927"/>
                    <a:pt x="181866" y="85927"/>
                  </a:cubicBezTo>
                  <a:cubicBezTo>
                    <a:pt x="182819" y="85927"/>
                    <a:pt x="183772" y="85936"/>
                    <a:pt x="184726" y="85951"/>
                  </a:cubicBezTo>
                  <a:cubicBezTo>
                    <a:pt x="186488" y="85987"/>
                    <a:pt x="188238" y="86189"/>
                    <a:pt x="190000" y="86261"/>
                  </a:cubicBezTo>
                  <a:cubicBezTo>
                    <a:pt x="192084" y="86356"/>
                    <a:pt x="194132" y="86535"/>
                    <a:pt x="196203" y="86713"/>
                  </a:cubicBezTo>
                  <a:cubicBezTo>
                    <a:pt x="199311" y="86975"/>
                    <a:pt x="202418" y="87213"/>
                    <a:pt x="205538" y="87511"/>
                  </a:cubicBezTo>
                  <a:cubicBezTo>
                    <a:pt x="209372" y="87892"/>
                    <a:pt x="213182" y="88380"/>
                    <a:pt x="216980" y="88964"/>
                  </a:cubicBezTo>
                  <a:cubicBezTo>
                    <a:pt x="220075" y="89416"/>
                    <a:pt x="223135" y="90047"/>
                    <a:pt x="226171" y="90714"/>
                  </a:cubicBezTo>
                  <a:cubicBezTo>
                    <a:pt x="230684" y="91726"/>
                    <a:pt x="234958" y="93107"/>
                    <a:pt x="238947" y="94976"/>
                  </a:cubicBezTo>
                  <a:cubicBezTo>
                    <a:pt x="242471" y="96619"/>
                    <a:pt x="246198" y="97988"/>
                    <a:pt x="250019" y="99215"/>
                  </a:cubicBezTo>
                  <a:cubicBezTo>
                    <a:pt x="252389" y="99977"/>
                    <a:pt x="254794" y="100632"/>
                    <a:pt x="257211" y="101287"/>
                  </a:cubicBezTo>
                  <a:cubicBezTo>
                    <a:pt x="259449" y="101882"/>
                    <a:pt x="261747" y="102418"/>
                    <a:pt x="264021" y="102930"/>
                  </a:cubicBezTo>
                  <a:cubicBezTo>
                    <a:pt x="265843" y="103346"/>
                    <a:pt x="267688" y="103692"/>
                    <a:pt x="269510" y="104049"/>
                  </a:cubicBezTo>
                  <a:cubicBezTo>
                    <a:pt x="271689" y="104477"/>
                    <a:pt x="273892" y="104858"/>
                    <a:pt x="276094" y="105180"/>
                  </a:cubicBezTo>
                  <a:cubicBezTo>
                    <a:pt x="277952" y="105454"/>
                    <a:pt x="279833" y="105704"/>
                    <a:pt x="281690" y="105966"/>
                  </a:cubicBezTo>
                  <a:cubicBezTo>
                    <a:pt x="283321" y="106192"/>
                    <a:pt x="284964" y="106418"/>
                    <a:pt x="286631" y="106549"/>
                  </a:cubicBezTo>
                  <a:lnTo>
                    <a:pt x="286631" y="105811"/>
                  </a:lnTo>
                  <a:cubicBezTo>
                    <a:pt x="286334" y="105787"/>
                    <a:pt x="286048" y="105751"/>
                    <a:pt x="285750" y="105716"/>
                  </a:cubicBezTo>
                  <a:cubicBezTo>
                    <a:pt x="283643" y="105430"/>
                    <a:pt x="281523" y="105156"/>
                    <a:pt x="279416" y="104882"/>
                  </a:cubicBezTo>
                  <a:cubicBezTo>
                    <a:pt x="277047" y="104585"/>
                    <a:pt x="274725" y="104204"/>
                    <a:pt x="272391" y="103799"/>
                  </a:cubicBezTo>
                  <a:cubicBezTo>
                    <a:pt x="270403" y="103453"/>
                    <a:pt x="268438" y="103025"/>
                    <a:pt x="266474" y="102632"/>
                  </a:cubicBezTo>
                  <a:cubicBezTo>
                    <a:pt x="264331" y="102239"/>
                    <a:pt x="262223" y="101739"/>
                    <a:pt x="260128" y="101227"/>
                  </a:cubicBezTo>
                  <a:cubicBezTo>
                    <a:pt x="257509" y="100548"/>
                    <a:pt x="254901" y="99834"/>
                    <a:pt x="252305" y="99084"/>
                  </a:cubicBezTo>
                  <a:cubicBezTo>
                    <a:pt x="248674" y="98024"/>
                    <a:pt x="245138" y="96822"/>
                    <a:pt x="241757" y="95345"/>
                  </a:cubicBezTo>
                  <a:cubicBezTo>
                    <a:pt x="239721" y="94464"/>
                    <a:pt x="237768" y="93488"/>
                    <a:pt x="235661" y="92690"/>
                  </a:cubicBezTo>
                  <a:cubicBezTo>
                    <a:pt x="232624" y="91583"/>
                    <a:pt x="229505" y="90607"/>
                    <a:pt x="226267" y="89916"/>
                  </a:cubicBezTo>
                  <a:cubicBezTo>
                    <a:pt x="224445" y="89511"/>
                    <a:pt x="222623" y="89118"/>
                    <a:pt x="220754" y="88809"/>
                  </a:cubicBezTo>
                  <a:cubicBezTo>
                    <a:pt x="219361" y="88571"/>
                    <a:pt x="217944" y="88333"/>
                    <a:pt x="216551" y="88106"/>
                  </a:cubicBezTo>
                  <a:cubicBezTo>
                    <a:pt x="214551" y="87785"/>
                    <a:pt x="212539" y="87511"/>
                    <a:pt x="210538" y="87273"/>
                  </a:cubicBezTo>
                  <a:cubicBezTo>
                    <a:pt x="207693" y="86940"/>
                    <a:pt x="204823" y="86666"/>
                    <a:pt x="201966" y="86404"/>
                  </a:cubicBezTo>
                  <a:cubicBezTo>
                    <a:pt x="200120" y="86225"/>
                    <a:pt x="198251" y="86106"/>
                    <a:pt x="196394" y="85963"/>
                  </a:cubicBezTo>
                  <a:lnTo>
                    <a:pt x="191036" y="85570"/>
                  </a:lnTo>
                  <a:cubicBezTo>
                    <a:pt x="188167" y="85356"/>
                    <a:pt x="185297" y="85130"/>
                    <a:pt x="182404" y="85130"/>
                  </a:cubicBezTo>
                  <a:cubicBezTo>
                    <a:pt x="179773" y="85130"/>
                    <a:pt x="177118" y="85273"/>
                    <a:pt x="174486" y="85344"/>
                  </a:cubicBezTo>
                  <a:cubicBezTo>
                    <a:pt x="173177" y="85368"/>
                    <a:pt x="171903" y="85523"/>
                    <a:pt x="170605" y="85582"/>
                  </a:cubicBezTo>
                  <a:cubicBezTo>
                    <a:pt x="169128" y="85654"/>
                    <a:pt x="167676" y="85832"/>
                    <a:pt x="166199" y="85999"/>
                  </a:cubicBezTo>
                  <a:cubicBezTo>
                    <a:pt x="164116" y="86225"/>
                    <a:pt x="162032" y="86499"/>
                    <a:pt x="159949" y="86773"/>
                  </a:cubicBezTo>
                  <a:cubicBezTo>
                    <a:pt x="158115" y="87011"/>
                    <a:pt x="156282" y="87332"/>
                    <a:pt x="154460" y="87547"/>
                  </a:cubicBezTo>
                  <a:cubicBezTo>
                    <a:pt x="151983" y="87844"/>
                    <a:pt x="149519" y="88106"/>
                    <a:pt x="147054" y="88452"/>
                  </a:cubicBezTo>
                  <a:cubicBezTo>
                    <a:pt x="146018" y="88606"/>
                    <a:pt x="144971" y="88725"/>
                    <a:pt x="143935" y="88856"/>
                  </a:cubicBezTo>
                  <a:cubicBezTo>
                    <a:pt x="142089" y="89083"/>
                    <a:pt x="140268" y="89356"/>
                    <a:pt x="138458" y="89678"/>
                  </a:cubicBezTo>
                  <a:cubicBezTo>
                    <a:pt x="136874" y="89940"/>
                    <a:pt x="135303" y="90226"/>
                    <a:pt x="133719" y="90464"/>
                  </a:cubicBezTo>
                  <a:cubicBezTo>
                    <a:pt x="131933" y="90726"/>
                    <a:pt x="130124" y="90952"/>
                    <a:pt x="128338" y="91238"/>
                  </a:cubicBezTo>
                  <a:cubicBezTo>
                    <a:pt x="126135" y="91583"/>
                    <a:pt x="123897" y="91881"/>
                    <a:pt x="121670" y="92012"/>
                  </a:cubicBezTo>
                  <a:cubicBezTo>
                    <a:pt x="120342" y="92098"/>
                    <a:pt x="119015" y="92143"/>
                    <a:pt x="117691" y="92143"/>
                  </a:cubicBezTo>
                  <a:cubicBezTo>
                    <a:pt x="114621" y="92143"/>
                    <a:pt x="111565" y="91901"/>
                    <a:pt x="108538" y="91369"/>
                  </a:cubicBezTo>
                  <a:cubicBezTo>
                    <a:pt x="104728" y="90702"/>
                    <a:pt x="101037" y="89773"/>
                    <a:pt x="97405" y="88690"/>
                  </a:cubicBezTo>
                  <a:cubicBezTo>
                    <a:pt x="94369" y="87785"/>
                    <a:pt x="91333" y="86892"/>
                    <a:pt x="88333" y="85951"/>
                  </a:cubicBezTo>
                  <a:cubicBezTo>
                    <a:pt x="85249" y="84987"/>
                    <a:pt x="82189" y="83999"/>
                    <a:pt x="79308" y="82737"/>
                  </a:cubicBezTo>
                  <a:cubicBezTo>
                    <a:pt x="77462" y="81915"/>
                    <a:pt x="75724" y="80986"/>
                    <a:pt x="73497" y="80474"/>
                  </a:cubicBezTo>
                  <a:cubicBezTo>
                    <a:pt x="73462" y="80474"/>
                    <a:pt x="73438" y="80463"/>
                    <a:pt x="73402" y="80451"/>
                  </a:cubicBezTo>
                  <a:cubicBezTo>
                    <a:pt x="73438" y="80427"/>
                    <a:pt x="73462" y="80427"/>
                    <a:pt x="73497" y="80415"/>
                  </a:cubicBezTo>
                  <a:cubicBezTo>
                    <a:pt x="74688" y="80058"/>
                    <a:pt x="75760" y="79808"/>
                    <a:pt x="76712" y="79343"/>
                  </a:cubicBezTo>
                  <a:cubicBezTo>
                    <a:pt x="80344" y="77557"/>
                    <a:pt x="84237" y="76176"/>
                    <a:pt x="88237" y="74974"/>
                  </a:cubicBezTo>
                  <a:cubicBezTo>
                    <a:pt x="92107" y="73807"/>
                    <a:pt x="95953" y="72557"/>
                    <a:pt x="99882" y="71485"/>
                  </a:cubicBezTo>
                  <a:cubicBezTo>
                    <a:pt x="101894" y="70938"/>
                    <a:pt x="103918" y="70402"/>
                    <a:pt x="105978" y="69997"/>
                  </a:cubicBezTo>
                  <a:cubicBezTo>
                    <a:pt x="108466" y="69509"/>
                    <a:pt x="110966" y="69116"/>
                    <a:pt x="113538" y="68913"/>
                  </a:cubicBezTo>
                  <a:cubicBezTo>
                    <a:pt x="115024" y="68788"/>
                    <a:pt x="116497" y="68722"/>
                    <a:pt x="117976" y="68722"/>
                  </a:cubicBezTo>
                  <a:cubicBezTo>
                    <a:pt x="118607" y="68722"/>
                    <a:pt x="119238" y="68734"/>
                    <a:pt x="119872" y="68759"/>
                  </a:cubicBezTo>
                  <a:cubicBezTo>
                    <a:pt x="122968" y="68902"/>
                    <a:pt x="126016" y="69294"/>
                    <a:pt x="129052" y="69735"/>
                  </a:cubicBezTo>
                  <a:cubicBezTo>
                    <a:pt x="129945" y="69866"/>
                    <a:pt x="130862" y="69926"/>
                    <a:pt x="131755" y="70092"/>
                  </a:cubicBezTo>
                  <a:cubicBezTo>
                    <a:pt x="133362" y="70390"/>
                    <a:pt x="134993" y="70592"/>
                    <a:pt x="136601" y="70878"/>
                  </a:cubicBezTo>
                  <a:cubicBezTo>
                    <a:pt x="138958" y="71295"/>
                    <a:pt x="141327" y="71676"/>
                    <a:pt x="143720" y="71973"/>
                  </a:cubicBezTo>
                  <a:cubicBezTo>
                    <a:pt x="146018" y="72271"/>
                    <a:pt x="148292" y="72593"/>
                    <a:pt x="150590" y="72854"/>
                  </a:cubicBezTo>
                  <a:cubicBezTo>
                    <a:pt x="151805" y="72985"/>
                    <a:pt x="153031" y="73128"/>
                    <a:pt x="154234" y="73307"/>
                  </a:cubicBezTo>
                  <a:cubicBezTo>
                    <a:pt x="156091" y="73569"/>
                    <a:pt x="157972" y="73795"/>
                    <a:pt x="159830" y="74081"/>
                  </a:cubicBezTo>
                  <a:cubicBezTo>
                    <a:pt x="161901" y="74390"/>
                    <a:pt x="163985" y="74640"/>
                    <a:pt x="166080" y="74855"/>
                  </a:cubicBezTo>
                  <a:cubicBezTo>
                    <a:pt x="168450" y="75093"/>
                    <a:pt x="170807" y="75390"/>
                    <a:pt x="173212" y="75426"/>
                  </a:cubicBezTo>
                  <a:cubicBezTo>
                    <a:pt x="174224" y="75450"/>
                    <a:pt x="175248" y="75521"/>
                    <a:pt x="176260" y="75569"/>
                  </a:cubicBezTo>
                  <a:cubicBezTo>
                    <a:pt x="178145" y="75663"/>
                    <a:pt x="180030" y="75727"/>
                    <a:pt x="181917" y="75727"/>
                  </a:cubicBezTo>
                  <a:cubicBezTo>
                    <a:pt x="183617" y="75727"/>
                    <a:pt x="185319" y="75675"/>
                    <a:pt x="187024" y="75545"/>
                  </a:cubicBezTo>
                  <a:cubicBezTo>
                    <a:pt x="190095" y="75331"/>
                    <a:pt x="193179" y="75129"/>
                    <a:pt x="196263" y="74890"/>
                  </a:cubicBezTo>
                  <a:cubicBezTo>
                    <a:pt x="199656" y="74628"/>
                    <a:pt x="203061" y="74390"/>
                    <a:pt x="206443" y="74033"/>
                  </a:cubicBezTo>
                  <a:cubicBezTo>
                    <a:pt x="210157" y="73628"/>
                    <a:pt x="213884" y="73164"/>
                    <a:pt x="217563" y="72569"/>
                  </a:cubicBezTo>
                  <a:cubicBezTo>
                    <a:pt x="220897" y="72033"/>
                    <a:pt x="224183" y="71402"/>
                    <a:pt x="227445" y="70640"/>
                  </a:cubicBezTo>
                  <a:cubicBezTo>
                    <a:pt x="230267" y="69973"/>
                    <a:pt x="232958" y="69116"/>
                    <a:pt x="235625" y="68140"/>
                  </a:cubicBezTo>
                  <a:cubicBezTo>
                    <a:pt x="237744" y="67366"/>
                    <a:pt x="239685" y="66354"/>
                    <a:pt x="241733" y="65484"/>
                  </a:cubicBezTo>
                  <a:cubicBezTo>
                    <a:pt x="245007" y="64103"/>
                    <a:pt x="248400" y="62913"/>
                    <a:pt x="251913" y="61889"/>
                  </a:cubicBezTo>
                  <a:cubicBezTo>
                    <a:pt x="254615" y="61103"/>
                    <a:pt x="257354" y="60341"/>
                    <a:pt x="260104" y="59639"/>
                  </a:cubicBezTo>
                  <a:cubicBezTo>
                    <a:pt x="262211" y="59103"/>
                    <a:pt x="264331" y="58638"/>
                    <a:pt x="266462" y="58198"/>
                  </a:cubicBezTo>
                  <a:cubicBezTo>
                    <a:pt x="268355" y="57793"/>
                    <a:pt x="270248" y="57388"/>
                    <a:pt x="272177" y="57114"/>
                  </a:cubicBezTo>
                  <a:cubicBezTo>
                    <a:pt x="273665" y="56888"/>
                    <a:pt x="275130" y="56614"/>
                    <a:pt x="276618" y="56376"/>
                  </a:cubicBezTo>
                  <a:cubicBezTo>
                    <a:pt x="278678" y="56055"/>
                    <a:pt x="280761" y="55805"/>
                    <a:pt x="282833" y="55519"/>
                  </a:cubicBezTo>
                  <a:cubicBezTo>
                    <a:pt x="284083" y="55352"/>
                    <a:pt x="285369" y="55281"/>
                    <a:pt x="286595" y="55067"/>
                  </a:cubicBezTo>
                  <a:lnTo>
                    <a:pt x="286595" y="54281"/>
                  </a:lnTo>
                  <a:cubicBezTo>
                    <a:pt x="285429" y="54352"/>
                    <a:pt x="284274" y="54590"/>
                    <a:pt x="283119" y="54709"/>
                  </a:cubicBezTo>
                  <a:cubicBezTo>
                    <a:pt x="282250" y="54805"/>
                    <a:pt x="281381" y="54888"/>
                    <a:pt x="280511" y="55031"/>
                  </a:cubicBezTo>
                  <a:cubicBezTo>
                    <a:pt x="278678" y="55305"/>
                    <a:pt x="276856" y="55567"/>
                    <a:pt x="275035" y="55864"/>
                  </a:cubicBezTo>
                  <a:cubicBezTo>
                    <a:pt x="273380" y="56126"/>
                    <a:pt x="271748" y="56412"/>
                    <a:pt x="270105" y="56710"/>
                  </a:cubicBezTo>
                  <a:cubicBezTo>
                    <a:pt x="268343" y="57019"/>
                    <a:pt x="266581" y="57388"/>
                    <a:pt x="264831" y="57781"/>
                  </a:cubicBezTo>
                  <a:cubicBezTo>
                    <a:pt x="263104" y="58150"/>
                    <a:pt x="261390" y="58507"/>
                    <a:pt x="259687" y="58960"/>
                  </a:cubicBezTo>
                  <a:cubicBezTo>
                    <a:pt x="257580" y="59508"/>
                    <a:pt x="255461" y="60091"/>
                    <a:pt x="253365" y="60662"/>
                  </a:cubicBezTo>
                  <a:cubicBezTo>
                    <a:pt x="249543" y="61722"/>
                    <a:pt x="245840" y="62960"/>
                    <a:pt x="242269" y="64437"/>
                  </a:cubicBezTo>
                  <a:cubicBezTo>
                    <a:pt x="239232" y="65687"/>
                    <a:pt x="236375" y="67187"/>
                    <a:pt x="233172" y="68211"/>
                  </a:cubicBezTo>
                  <a:cubicBezTo>
                    <a:pt x="230660" y="69021"/>
                    <a:pt x="228112" y="69771"/>
                    <a:pt x="225481" y="70330"/>
                  </a:cubicBezTo>
                  <a:cubicBezTo>
                    <a:pt x="223719" y="70699"/>
                    <a:pt x="221968" y="71069"/>
                    <a:pt x="220182" y="71378"/>
                  </a:cubicBezTo>
                  <a:cubicBezTo>
                    <a:pt x="218575" y="71664"/>
                    <a:pt x="216968" y="71973"/>
                    <a:pt x="215337" y="72188"/>
                  </a:cubicBezTo>
                  <a:cubicBezTo>
                    <a:pt x="213360" y="72438"/>
                    <a:pt x="211396" y="72723"/>
                    <a:pt x="209419" y="72962"/>
                  </a:cubicBezTo>
                  <a:cubicBezTo>
                    <a:pt x="206740" y="73283"/>
                    <a:pt x="204061" y="73557"/>
                    <a:pt x="201371" y="73759"/>
                  </a:cubicBezTo>
                  <a:cubicBezTo>
                    <a:pt x="198001" y="74021"/>
                    <a:pt x="194655" y="74331"/>
                    <a:pt x="191286" y="74533"/>
                  </a:cubicBezTo>
                  <a:cubicBezTo>
                    <a:pt x="188111" y="74724"/>
                    <a:pt x="184927" y="75007"/>
                    <a:pt x="181728" y="75007"/>
                  </a:cubicBezTo>
                  <a:cubicBezTo>
                    <a:pt x="181125" y="75007"/>
                    <a:pt x="180520" y="74996"/>
                    <a:pt x="179915" y="74974"/>
                  </a:cubicBezTo>
                  <a:cubicBezTo>
                    <a:pt x="177522" y="74879"/>
                    <a:pt x="175129" y="74855"/>
                    <a:pt x="172748" y="74712"/>
                  </a:cubicBezTo>
                  <a:cubicBezTo>
                    <a:pt x="169438" y="74521"/>
                    <a:pt x="166188" y="74117"/>
                    <a:pt x="162913" y="73759"/>
                  </a:cubicBezTo>
                  <a:cubicBezTo>
                    <a:pt x="161973" y="73664"/>
                    <a:pt x="161044" y="73509"/>
                    <a:pt x="160115" y="73366"/>
                  </a:cubicBezTo>
                  <a:cubicBezTo>
                    <a:pt x="158091" y="73033"/>
                    <a:pt x="156032" y="72771"/>
                    <a:pt x="153996" y="72533"/>
                  </a:cubicBezTo>
                  <a:cubicBezTo>
                    <a:pt x="151936" y="72295"/>
                    <a:pt x="149900" y="72057"/>
                    <a:pt x="147852" y="71783"/>
                  </a:cubicBezTo>
                  <a:cubicBezTo>
                    <a:pt x="145840" y="71521"/>
                    <a:pt x="143840" y="71223"/>
                    <a:pt x="141839" y="70949"/>
                  </a:cubicBezTo>
                  <a:cubicBezTo>
                    <a:pt x="140137" y="70723"/>
                    <a:pt x="138470" y="70414"/>
                    <a:pt x="136791" y="70128"/>
                  </a:cubicBezTo>
                  <a:cubicBezTo>
                    <a:pt x="135184" y="69866"/>
                    <a:pt x="133564" y="69580"/>
                    <a:pt x="131933" y="69354"/>
                  </a:cubicBezTo>
                  <a:cubicBezTo>
                    <a:pt x="130004" y="69080"/>
                    <a:pt x="128052" y="68866"/>
                    <a:pt x="126123" y="68604"/>
                  </a:cubicBezTo>
                  <a:cubicBezTo>
                    <a:pt x="124349" y="68366"/>
                    <a:pt x="122575" y="68140"/>
                    <a:pt x="120789" y="68068"/>
                  </a:cubicBezTo>
                  <a:cubicBezTo>
                    <a:pt x="119879" y="68032"/>
                    <a:pt x="118972" y="68013"/>
                    <a:pt x="118068" y="68013"/>
                  </a:cubicBezTo>
                  <a:cubicBezTo>
                    <a:pt x="114507" y="68013"/>
                    <a:pt x="110983" y="68301"/>
                    <a:pt x="107490" y="68937"/>
                  </a:cubicBezTo>
                  <a:cubicBezTo>
                    <a:pt x="104037" y="69580"/>
                    <a:pt x="100679" y="70426"/>
                    <a:pt x="97369" y="71378"/>
                  </a:cubicBezTo>
                  <a:cubicBezTo>
                    <a:pt x="94286" y="72259"/>
                    <a:pt x="91238" y="73200"/>
                    <a:pt x="88202" y="74164"/>
                  </a:cubicBezTo>
                  <a:cubicBezTo>
                    <a:pt x="84249" y="75402"/>
                    <a:pt x="80344" y="76676"/>
                    <a:pt x="76736" y="78462"/>
                  </a:cubicBezTo>
                  <a:cubicBezTo>
                    <a:pt x="75081" y="79284"/>
                    <a:pt x="73235" y="79772"/>
                    <a:pt x="71247" y="79951"/>
                  </a:cubicBezTo>
                  <a:cubicBezTo>
                    <a:pt x="70932" y="79980"/>
                    <a:pt x="70618" y="79990"/>
                    <a:pt x="70305" y="79990"/>
                  </a:cubicBezTo>
                  <a:cubicBezTo>
                    <a:pt x="69600" y="79990"/>
                    <a:pt x="68900" y="79939"/>
                    <a:pt x="68199" y="79939"/>
                  </a:cubicBezTo>
                  <a:cubicBezTo>
                    <a:pt x="65104" y="79927"/>
                    <a:pt x="61984" y="79903"/>
                    <a:pt x="58888" y="79903"/>
                  </a:cubicBezTo>
                  <a:lnTo>
                    <a:pt x="34516" y="79903"/>
                  </a:lnTo>
                  <a:cubicBezTo>
                    <a:pt x="36207" y="79522"/>
                    <a:pt x="38172" y="79296"/>
                    <a:pt x="40112" y="78939"/>
                  </a:cubicBezTo>
                  <a:cubicBezTo>
                    <a:pt x="41839" y="78641"/>
                    <a:pt x="43494" y="78379"/>
                    <a:pt x="45125" y="78093"/>
                  </a:cubicBezTo>
                  <a:cubicBezTo>
                    <a:pt x="46816" y="77807"/>
                    <a:pt x="48435" y="77379"/>
                    <a:pt x="50066" y="76962"/>
                  </a:cubicBezTo>
                  <a:cubicBezTo>
                    <a:pt x="52030" y="76474"/>
                    <a:pt x="54043" y="76069"/>
                    <a:pt x="55948" y="75462"/>
                  </a:cubicBezTo>
                  <a:cubicBezTo>
                    <a:pt x="57436" y="74986"/>
                    <a:pt x="58936" y="74545"/>
                    <a:pt x="60424" y="74105"/>
                  </a:cubicBezTo>
                  <a:cubicBezTo>
                    <a:pt x="62353" y="73533"/>
                    <a:pt x="64330" y="73045"/>
                    <a:pt x="66199" y="72390"/>
                  </a:cubicBezTo>
                  <a:cubicBezTo>
                    <a:pt x="70580" y="70854"/>
                    <a:pt x="74914" y="69247"/>
                    <a:pt x="79117" y="67437"/>
                  </a:cubicBezTo>
                  <a:cubicBezTo>
                    <a:pt x="83403" y="65592"/>
                    <a:pt x="87809" y="63913"/>
                    <a:pt x="92559" y="62806"/>
                  </a:cubicBezTo>
                  <a:cubicBezTo>
                    <a:pt x="94512" y="62365"/>
                    <a:pt x="96476" y="61925"/>
                    <a:pt x="98489" y="61686"/>
                  </a:cubicBezTo>
                  <a:cubicBezTo>
                    <a:pt x="101430" y="61329"/>
                    <a:pt x="104396" y="61236"/>
                    <a:pt x="107359" y="61236"/>
                  </a:cubicBezTo>
                  <a:cubicBezTo>
                    <a:pt x="107947" y="61236"/>
                    <a:pt x="108534" y="61240"/>
                    <a:pt x="109121" y="61246"/>
                  </a:cubicBezTo>
                  <a:cubicBezTo>
                    <a:pt x="112502" y="61270"/>
                    <a:pt x="115884" y="61305"/>
                    <a:pt x="119241" y="61627"/>
                  </a:cubicBezTo>
                  <a:cubicBezTo>
                    <a:pt x="121194" y="61805"/>
                    <a:pt x="123170" y="61889"/>
                    <a:pt x="125123" y="62044"/>
                  </a:cubicBezTo>
                  <a:cubicBezTo>
                    <a:pt x="128028" y="62306"/>
                    <a:pt x="130909" y="62627"/>
                    <a:pt x="133814" y="62853"/>
                  </a:cubicBezTo>
                  <a:cubicBezTo>
                    <a:pt x="135184" y="62960"/>
                    <a:pt x="136541" y="63103"/>
                    <a:pt x="137886" y="63234"/>
                  </a:cubicBezTo>
                  <a:cubicBezTo>
                    <a:pt x="139708" y="63401"/>
                    <a:pt x="141518" y="63579"/>
                    <a:pt x="143339" y="63734"/>
                  </a:cubicBezTo>
                  <a:cubicBezTo>
                    <a:pt x="145471" y="63913"/>
                    <a:pt x="147602" y="64127"/>
                    <a:pt x="149733" y="64234"/>
                  </a:cubicBezTo>
                  <a:cubicBezTo>
                    <a:pt x="151411" y="64316"/>
                    <a:pt x="153093" y="64350"/>
                    <a:pt x="154777" y="64350"/>
                  </a:cubicBezTo>
                  <a:cubicBezTo>
                    <a:pt x="156796" y="64350"/>
                    <a:pt x="158817" y="64300"/>
                    <a:pt x="160830" y="64222"/>
                  </a:cubicBezTo>
                  <a:cubicBezTo>
                    <a:pt x="164759" y="64056"/>
                    <a:pt x="168688" y="63746"/>
                    <a:pt x="172581" y="63341"/>
                  </a:cubicBezTo>
                  <a:cubicBezTo>
                    <a:pt x="175772" y="63020"/>
                    <a:pt x="178892" y="62520"/>
                    <a:pt x="181987" y="61925"/>
                  </a:cubicBezTo>
                  <a:cubicBezTo>
                    <a:pt x="185357" y="61270"/>
                    <a:pt x="188643" y="60436"/>
                    <a:pt x="191953" y="59627"/>
                  </a:cubicBezTo>
                  <a:cubicBezTo>
                    <a:pt x="195144" y="58829"/>
                    <a:pt x="198263" y="57853"/>
                    <a:pt x="201371" y="56900"/>
                  </a:cubicBezTo>
                  <a:cubicBezTo>
                    <a:pt x="205943" y="55495"/>
                    <a:pt x="210241" y="53757"/>
                    <a:pt x="214289" y="51626"/>
                  </a:cubicBezTo>
                  <a:cubicBezTo>
                    <a:pt x="216730" y="50352"/>
                    <a:pt x="219039" y="48911"/>
                    <a:pt x="221516" y="47685"/>
                  </a:cubicBezTo>
                  <a:cubicBezTo>
                    <a:pt x="224528" y="46208"/>
                    <a:pt x="227326" y="44565"/>
                    <a:pt x="230029" y="42791"/>
                  </a:cubicBezTo>
                  <a:cubicBezTo>
                    <a:pt x="234172" y="40100"/>
                    <a:pt x="238518" y="37564"/>
                    <a:pt x="242650" y="34862"/>
                  </a:cubicBezTo>
                  <a:cubicBezTo>
                    <a:pt x="247805" y="31492"/>
                    <a:pt x="253151" y="28325"/>
                    <a:pt x="258509" y="25170"/>
                  </a:cubicBezTo>
                  <a:cubicBezTo>
                    <a:pt x="263819" y="22039"/>
                    <a:pt x="269474" y="19288"/>
                    <a:pt x="275368" y="16848"/>
                  </a:cubicBezTo>
                  <a:cubicBezTo>
                    <a:pt x="278416" y="15586"/>
                    <a:pt x="281535" y="14466"/>
                    <a:pt x="284952" y="13859"/>
                  </a:cubicBezTo>
                  <a:cubicBezTo>
                    <a:pt x="285512" y="13752"/>
                    <a:pt x="286107" y="13692"/>
                    <a:pt x="286679" y="13573"/>
                  </a:cubicBezTo>
                  <a:lnTo>
                    <a:pt x="286679" y="12716"/>
                  </a:lnTo>
                  <a:cubicBezTo>
                    <a:pt x="286286" y="12788"/>
                    <a:pt x="285917" y="12895"/>
                    <a:pt x="285512" y="12966"/>
                  </a:cubicBezTo>
                  <a:cubicBezTo>
                    <a:pt x="283071" y="13371"/>
                    <a:pt x="280690" y="13931"/>
                    <a:pt x="278452" y="14764"/>
                  </a:cubicBezTo>
                  <a:cubicBezTo>
                    <a:pt x="275285" y="15907"/>
                    <a:pt x="272272" y="17264"/>
                    <a:pt x="269260" y="18633"/>
                  </a:cubicBezTo>
                  <a:cubicBezTo>
                    <a:pt x="265831" y="20193"/>
                    <a:pt x="262533" y="21920"/>
                    <a:pt x="259318" y="23729"/>
                  </a:cubicBezTo>
                  <a:cubicBezTo>
                    <a:pt x="256758" y="25170"/>
                    <a:pt x="254306" y="26718"/>
                    <a:pt x="251770" y="28194"/>
                  </a:cubicBezTo>
                  <a:cubicBezTo>
                    <a:pt x="246340" y="31361"/>
                    <a:pt x="241256" y="34826"/>
                    <a:pt x="235934" y="38088"/>
                  </a:cubicBezTo>
                  <a:cubicBezTo>
                    <a:pt x="233482" y="39588"/>
                    <a:pt x="230958" y="41029"/>
                    <a:pt x="228636" y="42672"/>
                  </a:cubicBezTo>
                  <a:cubicBezTo>
                    <a:pt x="226731" y="44006"/>
                    <a:pt x="224659" y="45196"/>
                    <a:pt x="222468" y="46268"/>
                  </a:cubicBezTo>
                  <a:cubicBezTo>
                    <a:pt x="220301" y="47339"/>
                    <a:pt x="218182" y="48494"/>
                    <a:pt x="216099" y="49685"/>
                  </a:cubicBezTo>
                  <a:cubicBezTo>
                    <a:pt x="212122" y="51923"/>
                    <a:pt x="207979" y="53935"/>
                    <a:pt x="203395" y="55412"/>
                  </a:cubicBezTo>
                  <a:cubicBezTo>
                    <a:pt x="199942" y="56507"/>
                    <a:pt x="196513" y="57674"/>
                    <a:pt x="192929" y="58531"/>
                  </a:cubicBezTo>
                  <a:cubicBezTo>
                    <a:pt x="190786" y="59055"/>
                    <a:pt x="188667" y="59603"/>
                    <a:pt x="186523" y="60103"/>
                  </a:cubicBezTo>
                  <a:cubicBezTo>
                    <a:pt x="184976" y="60460"/>
                    <a:pt x="183428" y="60782"/>
                    <a:pt x="181880" y="61127"/>
                  </a:cubicBezTo>
                  <a:cubicBezTo>
                    <a:pt x="180475" y="61424"/>
                    <a:pt x="179023" y="61710"/>
                    <a:pt x="177594" y="61925"/>
                  </a:cubicBezTo>
                  <a:cubicBezTo>
                    <a:pt x="175558" y="62222"/>
                    <a:pt x="173522" y="62460"/>
                    <a:pt x="171462" y="62687"/>
                  </a:cubicBezTo>
                  <a:cubicBezTo>
                    <a:pt x="167735" y="63091"/>
                    <a:pt x="163985" y="63341"/>
                    <a:pt x="160234" y="63508"/>
                  </a:cubicBezTo>
                  <a:cubicBezTo>
                    <a:pt x="158442" y="63586"/>
                    <a:pt x="156647" y="63635"/>
                    <a:pt x="154852" y="63635"/>
                  </a:cubicBezTo>
                  <a:cubicBezTo>
                    <a:pt x="152808" y="63635"/>
                    <a:pt x="150763" y="63571"/>
                    <a:pt x="148721" y="63413"/>
                  </a:cubicBezTo>
                  <a:cubicBezTo>
                    <a:pt x="145899" y="63198"/>
                    <a:pt x="143054" y="62972"/>
                    <a:pt x="140232" y="62687"/>
                  </a:cubicBezTo>
                  <a:cubicBezTo>
                    <a:pt x="139006" y="62567"/>
                    <a:pt x="137803" y="62377"/>
                    <a:pt x="136565" y="62317"/>
                  </a:cubicBezTo>
                  <a:cubicBezTo>
                    <a:pt x="134815" y="62222"/>
                    <a:pt x="133064" y="61984"/>
                    <a:pt x="131314" y="61889"/>
                  </a:cubicBezTo>
                  <a:cubicBezTo>
                    <a:pt x="130124" y="61805"/>
                    <a:pt x="128933" y="61722"/>
                    <a:pt x="127754" y="61555"/>
                  </a:cubicBezTo>
                  <a:cubicBezTo>
                    <a:pt x="125778" y="61305"/>
                    <a:pt x="123766" y="61186"/>
                    <a:pt x="121789" y="61055"/>
                  </a:cubicBezTo>
                  <a:cubicBezTo>
                    <a:pt x="119610" y="60901"/>
                    <a:pt x="117455" y="60662"/>
                    <a:pt x="115265" y="60615"/>
                  </a:cubicBezTo>
                  <a:cubicBezTo>
                    <a:pt x="113931" y="60591"/>
                    <a:pt x="112586" y="60543"/>
                    <a:pt x="111264" y="60472"/>
                  </a:cubicBezTo>
                  <a:cubicBezTo>
                    <a:pt x="110092" y="60413"/>
                    <a:pt x="108923" y="60384"/>
                    <a:pt x="107757" y="60384"/>
                  </a:cubicBezTo>
                  <a:cubicBezTo>
                    <a:pt x="104242" y="60384"/>
                    <a:pt x="100752" y="60641"/>
                    <a:pt x="97274" y="61079"/>
                  </a:cubicBezTo>
                  <a:cubicBezTo>
                    <a:pt x="94691" y="61401"/>
                    <a:pt x="92155" y="62008"/>
                    <a:pt x="89702" y="62734"/>
                  </a:cubicBezTo>
                  <a:cubicBezTo>
                    <a:pt x="86178" y="63782"/>
                    <a:pt x="82784" y="65056"/>
                    <a:pt x="79451" y="66413"/>
                  </a:cubicBezTo>
                  <a:cubicBezTo>
                    <a:pt x="76331" y="67675"/>
                    <a:pt x="73343" y="69104"/>
                    <a:pt x="70080" y="70176"/>
                  </a:cubicBezTo>
                  <a:cubicBezTo>
                    <a:pt x="67973" y="70878"/>
                    <a:pt x="65949" y="71723"/>
                    <a:pt x="63758" y="72331"/>
                  </a:cubicBezTo>
                  <a:cubicBezTo>
                    <a:pt x="62044" y="72807"/>
                    <a:pt x="60353" y="73319"/>
                    <a:pt x="58650" y="73819"/>
                  </a:cubicBezTo>
                  <a:cubicBezTo>
                    <a:pt x="57091" y="74283"/>
                    <a:pt x="55555" y="74819"/>
                    <a:pt x="53947" y="75224"/>
                  </a:cubicBezTo>
                  <a:cubicBezTo>
                    <a:pt x="52483" y="75593"/>
                    <a:pt x="51030" y="75998"/>
                    <a:pt x="49542" y="76307"/>
                  </a:cubicBezTo>
                  <a:cubicBezTo>
                    <a:pt x="47899" y="76664"/>
                    <a:pt x="46268" y="77093"/>
                    <a:pt x="44601" y="77426"/>
                  </a:cubicBezTo>
                  <a:cubicBezTo>
                    <a:pt x="42994" y="77736"/>
                    <a:pt x="41386" y="77962"/>
                    <a:pt x="39779" y="78236"/>
                  </a:cubicBezTo>
                  <a:cubicBezTo>
                    <a:pt x="38445" y="78486"/>
                    <a:pt x="37124" y="78748"/>
                    <a:pt x="35778" y="78927"/>
                  </a:cubicBezTo>
                  <a:cubicBezTo>
                    <a:pt x="34290" y="79117"/>
                    <a:pt x="32790" y="79272"/>
                    <a:pt x="31302" y="79415"/>
                  </a:cubicBezTo>
                  <a:cubicBezTo>
                    <a:pt x="28789" y="79677"/>
                    <a:pt x="26265" y="79891"/>
                    <a:pt x="23741" y="80022"/>
                  </a:cubicBezTo>
                  <a:cubicBezTo>
                    <a:pt x="23639" y="80029"/>
                    <a:pt x="23537" y="80033"/>
                    <a:pt x="23435" y="80033"/>
                  </a:cubicBezTo>
                  <a:cubicBezTo>
                    <a:pt x="23026" y="80033"/>
                    <a:pt x="22615" y="79972"/>
                    <a:pt x="22158" y="79820"/>
                  </a:cubicBezTo>
                  <a:cubicBezTo>
                    <a:pt x="22396" y="79760"/>
                    <a:pt x="22562" y="79701"/>
                    <a:pt x="22729" y="79677"/>
                  </a:cubicBezTo>
                  <a:cubicBezTo>
                    <a:pt x="24646" y="79331"/>
                    <a:pt x="26492" y="78855"/>
                    <a:pt x="28349" y="78343"/>
                  </a:cubicBezTo>
                  <a:cubicBezTo>
                    <a:pt x="32159" y="77319"/>
                    <a:pt x="35814" y="76045"/>
                    <a:pt x="39386" y="74628"/>
                  </a:cubicBezTo>
                  <a:cubicBezTo>
                    <a:pt x="43327" y="73069"/>
                    <a:pt x="47137" y="71319"/>
                    <a:pt x="50947" y="69568"/>
                  </a:cubicBezTo>
                  <a:cubicBezTo>
                    <a:pt x="53269" y="68497"/>
                    <a:pt x="55412" y="67259"/>
                    <a:pt x="57150" y="65651"/>
                  </a:cubicBezTo>
                  <a:cubicBezTo>
                    <a:pt x="60186" y="62853"/>
                    <a:pt x="63508" y="60246"/>
                    <a:pt x="66830" y="57650"/>
                  </a:cubicBezTo>
                  <a:cubicBezTo>
                    <a:pt x="70080" y="55102"/>
                    <a:pt x="73771" y="52912"/>
                    <a:pt x="77974" y="51304"/>
                  </a:cubicBezTo>
                  <a:cubicBezTo>
                    <a:pt x="80534" y="50316"/>
                    <a:pt x="83201" y="49506"/>
                    <a:pt x="85916" y="48804"/>
                  </a:cubicBezTo>
                  <a:cubicBezTo>
                    <a:pt x="88178" y="48220"/>
                    <a:pt x="90464" y="47720"/>
                    <a:pt x="92750" y="47208"/>
                  </a:cubicBezTo>
                  <a:cubicBezTo>
                    <a:pt x="94512" y="46827"/>
                    <a:pt x="96274" y="46494"/>
                    <a:pt x="98048" y="46184"/>
                  </a:cubicBezTo>
                  <a:cubicBezTo>
                    <a:pt x="99763" y="45887"/>
                    <a:pt x="101477" y="45601"/>
                    <a:pt x="103215" y="45363"/>
                  </a:cubicBezTo>
                  <a:cubicBezTo>
                    <a:pt x="105716" y="45042"/>
                    <a:pt x="108216" y="44791"/>
                    <a:pt x="110740" y="44625"/>
                  </a:cubicBezTo>
                  <a:cubicBezTo>
                    <a:pt x="114824" y="44351"/>
                    <a:pt x="118896" y="44172"/>
                    <a:pt x="122980" y="44101"/>
                  </a:cubicBezTo>
                  <a:cubicBezTo>
                    <a:pt x="124611" y="44076"/>
                    <a:pt x="126243" y="44069"/>
                    <a:pt x="127876" y="44069"/>
                  </a:cubicBezTo>
                  <a:cubicBezTo>
                    <a:pt x="130619" y="44069"/>
                    <a:pt x="133365" y="44090"/>
                    <a:pt x="136110" y="44090"/>
                  </a:cubicBezTo>
                  <a:cubicBezTo>
                    <a:pt x="136492" y="44090"/>
                    <a:pt x="136874" y="44090"/>
                    <a:pt x="137255" y="44089"/>
                  </a:cubicBezTo>
                  <a:cubicBezTo>
                    <a:pt x="140708" y="44065"/>
                    <a:pt x="144161" y="44113"/>
                    <a:pt x="147614" y="43910"/>
                  </a:cubicBezTo>
                  <a:cubicBezTo>
                    <a:pt x="149816" y="43779"/>
                    <a:pt x="152031" y="43708"/>
                    <a:pt x="154234" y="43494"/>
                  </a:cubicBezTo>
                  <a:cubicBezTo>
                    <a:pt x="155555" y="43351"/>
                    <a:pt x="156877" y="43196"/>
                    <a:pt x="158187" y="43053"/>
                  </a:cubicBezTo>
                  <a:cubicBezTo>
                    <a:pt x="159830" y="42898"/>
                    <a:pt x="161449" y="42636"/>
                    <a:pt x="163056" y="42363"/>
                  </a:cubicBezTo>
                  <a:cubicBezTo>
                    <a:pt x="164973" y="42017"/>
                    <a:pt x="166866" y="41601"/>
                    <a:pt x="168759" y="41220"/>
                  </a:cubicBezTo>
                  <a:cubicBezTo>
                    <a:pt x="171569" y="40624"/>
                    <a:pt x="174343" y="39969"/>
                    <a:pt x="177058" y="39172"/>
                  </a:cubicBezTo>
                  <a:cubicBezTo>
                    <a:pt x="180296" y="38243"/>
                    <a:pt x="183464" y="37171"/>
                    <a:pt x="186607" y="36064"/>
                  </a:cubicBezTo>
                  <a:cubicBezTo>
                    <a:pt x="191072" y="34504"/>
                    <a:pt x="195453" y="32850"/>
                    <a:pt x="199644" y="30921"/>
                  </a:cubicBezTo>
                  <a:cubicBezTo>
                    <a:pt x="203597" y="29087"/>
                    <a:pt x="207336" y="27015"/>
                    <a:pt x="211157" y="25027"/>
                  </a:cubicBezTo>
                  <a:cubicBezTo>
                    <a:pt x="213515" y="23801"/>
                    <a:pt x="215610" y="22348"/>
                    <a:pt x="217813" y="20991"/>
                  </a:cubicBezTo>
                  <a:cubicBezTo>
                    <a:pt x="221754" y="18550"/>
                    <a:pt x="225564" y="15990"/>
                    <a:pt x="229350" y="13419"/>
                  </a:cubicBezTo>
                  <a:cubicBezTo>
                    <a:pt x="231220" y="12133"/>
                    <a:pt x="232994" y="10752"/>
                    <a:pt x="234803" y="9406"/>
                  </a:cubicBezTo>
                  <a:cubicBezTo>
                    <a:pt x="237101" y="7727"/>
                    <a:pt x="239566" y="6180"/>
                    <a:pt x="241685" y="4346"/>
                  </a:cubicBezTo>
                  <a:cubicBezTo>
                    <a:pt x="243364" y="2893"/>
                    <a:pt x="245031" y="1417"/>
                    <a:pt x="2468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6"/>
            <p:cNvSpPr/>
            <p:nvPr/>
          </p:nvSpPr>
          <p:spPr>
            <a:xfrm>
              <a:off x="1492" y="2760189"/>
              <a:ext cx="6714328" cy="2383484"/>
            </a:xfrm>
            <a:custGeom>
              <a:avLst/>
              <a:gdLst/>
              <a:ahLst/>
              <a:cxnLst/>
              <a:rect l="l" t="t" r="r" b="b"/>
              <a:pathLst>
                <a:path w="210563" h="74653" extrusionOk="0">
                  <a:moveTo>
                    <a:pt x="1" y="1"/>
                  </a:moveTo>
                  <a:lnTo>
                    <a:pt x="1" y="834"/>
                  </a:lnTo>
                  <a:cubicBezTo>
                    <a:pt x="48" y="846"/>
                    <a:pt x="84" y="846"/>
                    <a:pt x="120" y="858"/>
                  </a:cubicBezTo>
                  <a:cubicBezTo>
                    <a:pt x="1060" y="989"/>
                    <a:pt x="1977" y="1144"/>
                    <a:pt x="2906" y="1287"/>
                  </a:cubicBezTo>
                  <a:cubicBezTo>
                    <a:pt x="5347" y="1680"/>
                    <a:pt x="7787" y="2096"/>
                    <a:pt x="10228" y="2442"/>
                  </a:cubicBezTo>
                  <a:cubicBezTo>
                    <a:pt x="12621" y="2775"/>
                    <a:pt x="14931" y="3311"/>
                    <a:pt x="17229" y="3882"/>
                  </a:cubicBezTo>
                  <a:cubicBezTo>
                    <a:pt x="19170" y="4358"/>
                    <a:pt x="21087" y="4858"/>
                    <a:pt x="22992" y="5370"/>
                  </a:cubicBezTo>
                  <a:cubicBezTo>
                    <a:pt x="25373" y="5990"/>
                    <a:pt x="27742" y="6668"/>
                    <a:pt x="30028" y="7454"/>
                  </a:cubicBezTo>
                  <a:cubicBezTo>
                    <a:pt x="33576" y="8668"/>
                    <a:pt x="36898" y="10192"/>
                    <a:pt x="40149" y="11812"/>
                  </a:cubicBezTo>
                  <a:cubicBezTo>
                    <a:pt x="44340" y="13895"/>
                    <a:pt x="48126" y="16288"/>
                    <a:pt x="51126" y="19360"/>
                  </a:cubicBezTo>
                  <a:cubicBezTo>
                    <a:pt x="52412" y="20682"/>
                    <a:pt x="53769" y="21968"/>
                    <a:pt x="55293" y="23158"/>
                  </a:cubicBezTo>
                  <a:cubicBezTo>
                    <a:pt x="59842" y="26754"/>
                    <a:pt x="63783" y="30695"/>
                    <a:pt x="67331" y="34898"/>
                  </a:cubicBezTo>
                  <a:cubicBezTo>
                    <a:pt x="69843" y="37874"/>
                    <a:pt x="73010" y="40434"/>
                    <a:pt x="76558" y="42720"/>
                  </a:cubicBezTo>
                  <a:cubicBezTo>
                    <a:pt x="79344" y="44542"/>
                    <a:pt x="82404" y="46090"/>
                    <a:pt x="85333" y="47757"/>
                  </a:cubicBezTo>
                  <a:cubicBezTo>
                    <a:pt x="88071" y="49304"/>
                    <a:pt x="91012" y="50566"/>
                    <a:pt x="94167" y="51555"/>
                  </a:cubicBezTo>
                  <a:cubicBezTo>
                    <a:pt x="96334" y="52221"/>
                    <a:pt x="98573" y="52781"/>
                    <a:pt x="100799" y="53317"/>
                  </a:cubicBezTo>
                  <a:cubicBezTo>
                    <a:pt x="102466" y="53722"/>
                    <a:pt x="104180" y="54031"/>
                    <a:pt x="105895" y="54317"/>
                  </a:cubicBezTo>
                  <a:cubicBezTo>
                    <a:pt x="107859" y="54626"/>
                    <a:pt x="109824" y="54900"/>
                    <a:pt x="111812" y="55103"/>
                  </a:cubicBezTo>
                  <a:cubicBezTo>
                    <a:pt x="114539" y="55388"/>
                    <a:pt x="117265" y="55674"/>
                    <a:pt x="120004" y="55781"/>
                  </a:cubicBezTo>
                  <a:cubicBezTo>
                    <a:pt x="120831" y="55809"/>
                    <a:pt x="121657" y="55822"/>
                    <a:pt x="122483" y="55822"/>
                  </a:cubicBezTo>
                  <a:cubicBezTo>
                    <a:pt x="126233" y="55822"/>
                    <a:pt x="129969" y="55558"/>
                    <a:pt x="133696" y="55246"/>
                  </a:cubicBezTo>
                  <a:cubicBezTo>
                    <a:pt x="134887" y="55138"/>
                    <a:pt x="136077" y="55019"/>
                    <a:pt x="137244" y="54888"/>
                  </a:cubicBezTo>
                  <a:cubicBezTo>
                    <a:pt x="138756" y="54722"/>
                    <a:pt x="140244" y="54531"/>
                    <a:pt x="141745" y="54388"/>
                  </a:cubicBezTo>
                  <a:cubicBezTo>
                    <a:pt x="144870" y="54125"/>
                    <a:pt x="148005" y="54008"/>
                    <a:pt x="151148" y="54008"/>
                  </a:cubicBezTo>
                  <a:cubicBezTo>
                    <a:pt x="151704" y="54008"/>
                    <a:pt x="152261" y="54012"/>
                    <a:pt x="152817" y="54019"/>
                  </a:cubicBezTo>
                  <a:cubicBezTo>
                    <a:pt x="155961" y="54067"/>
                    <a:pt x="159068" y="54305"/>
                    <a:pt x="162152" y="54746"/>
                  </a:cubicBezTo>
                  <a:cubicBezTo>
                    <a:pt x="164426" y="55079"/>
                    <a:pt x="166688" y="55448"/>
                    <a:pt x="168939" y="55900"/>
                  </a:cubicBezTo>
                  <a:cubicBezTo>
                    <a:pt x="170998" y="56317"/>
                    <a:pt x="173070" y="56746"/>
                    <a:pt x="175046" y="57341"/>
                  </a:cubicBezTo>
                  <a:cubicBezTo>
                    <a:pt x="179630" y="58722"/>
                    <a:pt x="184083" y="60341"/>
                    <a:pt x="188405" y="62151"/>
                  </a:cubicBezTo>
                  <a:cubicBezTo>
                    <a:pt x="194989" y="64902"/>
                    <a:pt x="200943" y="68319"/>
                    <a:pt x="206336" y="72307"/>
                  </a:cubicBezTo>
                  <a:cubicBezTo>
                    <a:pt x="207348" y="73057"/>
                    <a:pt x="208324" y="73831"/>
                    <a:pt x="209253" y="74653"/>
                  </a:cubicBezTo>
                  <a:lnTo>
                    <a:pt x="210563" y="74653"/>
                  </a:lnTo>
                  <a:cubicBezTo>
                    <a:pt x="209789" y="73974"/>
                    <a:pt x="209015" y="73307"/>
                    <a:pt x="208205" y="72664"/>
                  </a:cubicBezTo>
                  <a:cubicBezTo>
                    <a:pt x="204372" y="69593"/>
                    <a:pt x="200061" y="66949"/>
                    <a:pt x="195501" y="64544"/>
                  </a:cubicBezTo>
                  <a:cubicBezTo>
                    <a:pt x="192084" y="62711"/>
                    <a:pt x="188417" y="61211"/>
                    <a:pt x="184702" y="59782"/>
                  </a:cubicBezTo>
                  <a:cubicBezTo>
                    <a:pt x="181762" y="58651"/>
                    <a:pt x="178761" y="57627"/>
                    <a:pt x="175713" y="56686"/>
                  </a:cubicBezTo>
                  <a:cubicBezTo>
                    <a:pt x="173237" y="55924"/>
                    <a:pt x="170665" y="55400"/>
                    <a:pt x="168057" y="54912"/>
                  </a:cubicBezTo>
                  <a:cubicBezTo>
                    <a:pt x="165605" y="54448"/>
                    <a:pt x="163116" y="54067"/>
                    <a:pt x="160628" y="53734"/>
                  </a:cubicBezTo>
                  <a:cubicBezTo>
                    <a:pt x="157532" y="53317"/>
                    <a:pt x="154389" y="53305"/>
                    <a:pt x="151270" y="53222"/>
                  </a:cubicBezTo>
                  <a:cubicBezTo>
                    <a:pt x="150936" y="53210"/>
                    <a:pt x="150603" y="53205"/>
                    <a:pt x="150270" y="53205"/>
                  </a:cubicBezTo>
                  <a:cubicBezTo>
                    <a:pt x="148174" y="53205"/>
                    <a:pt x="146080" y="53400"/>
                    <a:pt x="143995" y="53400"/>
                  </a:cubicBezTo>
                  <a:cubicBezTo>
                    <a:pt x="143888" y="53400"/>
                    <a:pt x="143781" y="53412"/>
                    <a:pt x="143685" y="53412"/>
                  </a:cubicBezTo>
                  <a:cubicBezTo>
                    <a:pt x="140364" y="53722"/>
                    <a:pt x="137054" y="54091"/>
                    <a:pt x="133744" y="54388"/>
                  </a:cubicBezTo>
                  <a:cubicBezTo>
                    <a:pt x="130731" y="54662"/>
                    <a:pt x="127731" y="54912"/>
                    <a:pt x="124707" y="54984"/>
                  </a:cubicBezTo>
                  <a:cubicBezTo>
                    <a:pt x="123979" y="55001"/>
                    <a:pt x="123252" y="55010"/>
                    <a:pt x="122526" y="55010"/>
                  </a:cubicBezTo>
                  <a:cubicBezTo>
                    <a:pt x="119761" y="55010"/>
                    <a:pt x="117009" y="54878"/>
                    <a:pt x="114265" y="54567"/>
                  </a:cubicBezTo>
                  <a:cubicBezTo>
                    <a:pt x="112003" y="54317"/>
                    <a:pt x="109753" y="54126"/>
                    <a:pt x="107514" y="53734"/>
                  </a:cubicBezTo>
                  <a:cubicBezTo>
                    <a:pt x="105966" y="53483"/>
                    <a:pt x="104419" y="53245"/>
                    <a:pt x="102906" y="52936"/>
                  </a:cubicBezTo>
                  <a:cubicBezTo>
                    <a:pt x="100799" y="52507"/>
                    <a:pt x="98739" y="51995"/>
                    <a:pt x="96691" y="51436"/>
                  </a:cubicBezTo>
                  <a:cubicBezTo>
                    <a:pt x="94024" y="50686"/>
                    <a:pt x="91429" y="49840"/>
                    <a:pt x="89012" y="48697"/>
                  </a:cubicBezTo>
                  <a:cubicBezTo>
                    <a:pt x="86547" y="47518"/>
                    <a:pt x="84261" y="46149"/>
                    <a:pt x="81916" y="44840"/>
                  </a:cubicBezTo>
                  <a:cubicBezTo>
                    <a:pt x="79761" y="43649"/>
                    <a:pt x="77594" y="42458"/>
                    <a:pt x="75665" y="41053"/>
                  </a:cubicBezTo>
                  <a:cubicBezTo>
                    <a:pt x="72200" y="38577"/>
                    <a:pt x="69224" y="35803"/>
                    <a:pt x="66676" y="32743"/>
                  </a:cubicBezTo>
                  <a:cubicBezTo>
                    <a:pt x="64295" y="29862"/>
                    <a:pt x="61616" y="27171"/>
                    <a:pt x="58544" y="24706"/>
                  </a:cubicBezTo>
                  <a:cubicBezTo>
                    <a:pt x="56317" y="22896"/>
                    <a:pt x="54162" y="21039"/>
                    <a:pt x="52162" y="19075"/>
                  </a:cubicBezTo>
                  <a:cubicBezTo>
                    <a:pt x="50257" y="17181"/>
                    <a:pt x="48185" y="15431"/>
                    <a:pt x="45745" y="13907"/>
                  </a:cubicBezTo>
                  <a:cubicBezTo>
                    <a:pt x="42875" y="12157"/>
                    <a:pt x="39815" y="10609"/>
                    <a:pt x="36636" y="9180"/>
                  </a:cubicBezTo>
                  <a:cubicBezTo>
                    <a:pt x="34172" y="8061"/>
                    <a:pt x="31624" y="7061"/>
                    <a:pt x="28957" y="6216"/>
                  </a:cubicBezTo>
                  <a:cubicBezTo>
                    <a:pt x="26980" y="5597"/>
                    <a:pt x="24968" y="5037"/>
                    <a:pt x="22968" y="4501"/>
                  </a:cubicBezTo>
                  <a:cubicBezTo>
                    <a:pt x="20682" y="3894"/>
                    <a:pt x="18384" y="3334"/>
                    <a:pt x="16074" y="2763"/>
                  </a:cubicBezTo>
                  <a:cubicBezTo>
                    <a:pt x="14276" y="2322"/>
                    <a:pt x="12443" y="1941"/>
                    <a:pt x="10562" y="1680"/>
                  </a:cubicBezTo>
                  <a:cubicBezTo>
                    <a:pt x="8835" y="1429"/>
                    <a:pt x="7133" y="1108"/>
                    <a:pt x="5406" y="870"/>
                  </a:cubicBezTo>
                  <a:cubicBezTo>
                    <a:pt x="3704" y="632"/>
                    <a:pt x="2025" y="358"/>
                    <a:pt x="358" y="60"/>
                  </a:cubicBezTo>
                  <a:cubicBezTo>
                    <a:pt x="239" y="36"/>
                    <a:pt x="120" y="1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6"/>
            <p:cNvSpPr/>
            <p:nvPr/>
          </p:nvSpPr>
          <p:spPr>
            <a:xfrm>
              <a:off x="1109" y="3003093"/>
              <a:ext cx="5733691" cy="2139462"/>
            </a:xfrm>
            <a:custGeom>
              <a:avLst/>
              <a:gdLst/>
              <a:ahLst/>
              <a:cxnLst/>
              <a:rect l="l" t="t" r="r" b="b"/>
              <a:pathLst>
                <a:path w="179810" h="67010" extrusionOk="0">
                  <a:moveTo>
                    <a:pt x="1" y="1"/>
                  </a:moveTo>
                  <a:lnTo>
                    <a:pt x="1" y="894"/>
                  </a:lnTo>
                  <a:cubicBezTo>
                    <a:pt x="1168" y="1346"/>
                    <a:pt x="2334" y="1787"/>
                    <a:pt x="3513" y="2227"/>
                  </a:cubicBezTo>
                  <a:cubicBezTo>
                    <a:pt x="7788" y="3823"/>
                    <a:pt x="11752" y="5728"/>
                    <a:pt x="15300" y="8145"/>
                  </a:cubicBezTo>
                  <a:cubicBezTo>
                    <a:pt x="17324" y="9526"/>
                    <a:pt x="19432" y="10859"/>
                    <a:pt x="21551" y="12169"/>
                  </a:cubicBezTo>
                  <a:cubicBezTo>
                    <a:pt x="26099" y="14979"/>
                    <a:pt x="30314" y="18027"/>
                    <a:pt x="33898" y="21575"/>
                  </a:cubicBezTo>
                  <a:cubicBezTo>
                    <a:pt x="36363" y="23992"/>
                    <a:pt x="38994" y="26314"/>
                    <a:pt x="41756" y="28540"/>
                  </a:cubicBezTo>
                  <a:cubicBezTo>
                    <a:pt x="44316" y="30576"/>
                    <a:pt x="46745" y="32719"/>
                    <a:pt x="48983" y="34969"/>
                  </a:cubicBezTo>
                  <a:cubicBezTo>
                    <a:pt x="50567" y="36589"/>
                    <a:pt x="52138" y="38208"/>
                    <a:pt x="53841" y="39756"/>
                  </a:cubicBezTo>
                  <a:cubicBezTo>
                    <a:pt x="57520" y="43089"/>
                    <a:pt x="61878" y="45887"/>
                    <a:pt x="66259" y="48673"/>
                  </a:cubicBezTo>
                  <a:cubicBezTo>
                    <a:pt x="70033" y="51067"/>
                    <a:pt x="74260" y="52960"/>
                    <a:pt x="78582" y="54734"/>
                  </a:cubicBezTo>
                  <a:cubicBezTo>
                    <a:pt x="82118" y="56210"/>
                    <a:pt x="85833" y="57401"/>
                    <a:pt x="89667" y="58353"/>
                  </a:cubicBezTo>
                  <a:cubicBezTo>
                    <a:pt x="91834" y="58877"/>
                    <a:pt x="94025" y="59353"/>
                    <a:pt x="96251" y="59794"/>
                  </a:cubicBezTo>
                  <a:cubicBezTo>
                    <a:pt x="98120" y="60163"/>
                    <a:pt x="100001" y="60508"/>
                    <a:pt x="101906" y="60758"/>
                  </a:cubicBezTo>
                  <a:cubicBezTo>
                    <a:pt x="104288" y="61092"/>
                    <a:pt x="106693" y="61354"/>
                    <a:pt x="109110" y="61592"/>
                  </a:cubicBezTo>
                  <a:cubicBezTo>
                    <a:pt x="110218" y="61703"/>
                    <a:pt x="111326" y="61750"/>
                    <a:pt x="112432" y="61750"/>
                  </a:cubicBezTo>
                  <a:cubicBezTo>
                    <a:pt x="114628" y="61750"/>
                    <a:pt x="116818" y="61567"/>
                    <a:pt x="119004" y="61354"/>
                  </a:cubicBezTo>
                  <a:cubicBezTo>
                    <a:pt x="121195" y="61127"/>
                    <a:pt x="123373" y="60806"/>
                    <a:pt x="125552" y="60508"/>
                  </a:cubicBezTo>
                  <a:cubicBezTo>
                    <a:pt x="127326" y="60270"/>
                    <a:pt x="129077" y="60032"/>
                    <a:pt x="130839" y="59758"/>
                  </a:cubicBezTo>
                  <a:cubicBezTo>
                    <a:pt x="133279" y="59389"/>
                    <a:pt x="135708" y="58949"/>
                    <a:pt x="138173" y="58627"/>
                  </a:cubicBezTo>
                  <a:cubicBezTo>
                    <a:pt x="141190" y="58251"/>
                    <a:pt x="144243" y="57997"/>
                    <a:pt x="147315" y="57997"/>
                  </a:cubicBezTo>
                  <a:cubicBezTo>
                    <a:pt x="147843" y="57997"/>
                    <a:pt x="148371" y="58004"/>
                    <a:pt x="148900" y="58020"/>
                  </a:cubicBezTo>
                  <a:cubicBezTo>
                    <a:pt x="151020" y="58079"/>
                    <a:pt x="153127" y="58163"/>
                    <a:pt x="155163" y="58663"/>
                  </a:cubicBezTo>
                  <a:cubicBezTo>
                    <a:pt x="158199" y="59389"/>
                    <a:pt x="161164" y="60306"/>
                    <a:pt x="164105" y="61223"/>
                  </a:cubicBezTo>
                  <a:cubicBezTo>
                    <a:pt x="168962" y="62711"/>
                    <a:pt x="173511" y="64652"/>
                    <a:pt x="177821" y="66902"/>
                  </a:cubicBezTo>
                  <a:cubicBezTo>
                    <a:pt x="177880" y="66938"/>
                    <a:pt x="177940" y="66961"/>
                    <a:pt x="178011" y="67009"/>
                  </a:cubicBezTo>
                  <a:lnTo>
                    <a:pt x="179809" y="67009"/>
                  </a:lnTo>
                  <a:cubicBezTo>
                    <a:pt x="178785" y="66461"/>
                    <a:pt x="177737" y="65937"/>
                    <a:pt x="176702" y="65414"/>
                  </a:cubicBezTo>
                  <a:cubicBezTo>
                    <a:pt x="173022" y="63604"/>
                    <a:pt x="169189" y="62020"/>
                    <a:pt x="165141" y="60734"/>
                  </a:cubicBezTo>
                  <a:cubicBezTo>
                    <a:pt x="162485" y="59877"/>
                    <a:pt x="159795" y="59139"/>
                    <a:pt x="157116" y="58329"/>
                  </a:cubicBezTo>
                  <a:cubicBezTo>
                    <a:pt x="155246" y="57782"/>
                    <a:pt x="153270" y="57425"/>
                    <a:pt x="151282" y="57317"/>
                  </a:cubicBezTo>
                  <a:cubicBezTo>
                    <a:pt x="150052" y="57256"/>
                    <a:pt x="148825" y="57225"/>
                    <a:pt x="147599" y="57225"/>
                  </a:cubicBezTo>
                  <a:cubicBezTo>
                    <a:pt x="144075" y="57225"/>
                    <a:pt x="140567" y="57478"/>
                    <a:pt x="137078" y="57972"/>
                  </a:cubicBezTo>
                  <a:cubicBezTo>
                    <a:pt x="134256" y="58377"/>
                    <a:pt x="131422" y="58794"/>
                    <a:pt x="128612" y="59270"/>
                  </a:cubicBezTo>
                  <a:cubicBezTo>
                    <a:pt x="125826" y="59734"/>
                    <a:pt x="123016" y="60044"/>
                    <a:pt x="120206" y="60413"/>
                  </a:cubicBezTo>
                  <a:cubicBezTo>
                    <a:pt x="119099" y="60568"/>
                    <a:pt x="117992" y="60734"/>
                    <a:pt x="116873" y="60770"/>
                  </a:cubicBezTo>
                  <a:cubicBezTo>
                    <a:pt x="115318" y="60842"/>
                    <a:pt x="113769" y="60946"/>
                    <a:pt x="112214" y="60946"/>
                  </a:cubicBezTo>
                  <a:cubicBezTo>
                    <a:pt x="111447" y="60946"/>
                    <a:pt x="110679" y="60920"/>
                    <a:pt x="109907" y="60854"/>
                  </a:cubicBezTo>
                  <a:cubicBezTo>
                    <a:pt x="108764" y="60746"/>
                    <a:pt x="107598" y="60627"/>
                    <a:pt x="106455" y="60520"/>
                  </a:cubicBezTo>
                  <a:cubicBezTo>
                    <a:pt x="103835" y="60282"/>
                    <a:pt x="101240" y="59901"/>
                    <a:pt x="98680" y="59437"/>
                  </a:cubicBezTo>
                  <a:cubicBezTo>
                    <a:pt x="96299" y="59008"/>
                    <a:pt x="93917" y="58532"/>
                    <a:pt x="91572" y="57972"/>
                  </a:cubicBezTo>
                  <a:cubicBezTo>
                    <a:pt x="88345" y="57234"/>
                    <a:pt x="85166" y="56389"/>
                    <a:pt x="82154" y="55270"/>
                  </a:cubicBezTo>
                  <a:cubicBezTo>
                    <a:pt x="75082" y="52638"/>
                    <a:pt x="68521" y="49435"/>
                    <a:pt x="62687" y="45387"/>
                  </a:cubicBezTo>
                  <a:cubicBezTo>
                    <a:pt x="58734" y="42649"/>
                    <a:pt x="54948" y="39851"/>
                    <a:pt x="51793" y="36541"/>
                  </a:cubicBezTo>
                  <a:cubicBezTo>
                    <a:pt x="49662" y="34315"/>
                    <a:pt x="47459" y="32100"/>
                    <a:pt x="44971" y="30076"/>
                  </a:cubicBezTo>
                  <a:cubicBezTo>
                    <a:pt x="41018" y="26837"/>
                    <a:pt x="37160" y="23539"/>
                    <a:pt x="33576" y="20075"/>
                  </a:cubicBezTo>
                  <a:cubicBezTo>
                    <a:pt x="31160" y="17729"/>
                    <a:pt x="28469" y="15622"/>
                    <a:pt x="25480" y="13705"/>
                  </a:cubicBezTo>
                  <a:cubicBezTo>
                    <a:pt x="23159" y="12217"/>
                    <a:pt x="20813" y="10728"/>
                    <a:pt x="18491" y="9240"/>
                  </a:cubicBezTo>
                  <a:cubicBezTo>
                    <a:pt x="16682" y="8073"/>
                    <a:pt x="14896" y="6871"/>
                    <a:pt x="13050" y="5740"/>
                  </a:cubicBezTo>
                  <a:cubicBezTo>
                    <a:pt x="10121" y="3906"/>
                    <a:pt x="6740" y="2573"/>
                    <a:pt x="3323" y="1275"/>
                  </a:cubicBezTo>
                  <a:cubicBezTo>
                    <a:pt x="2215" y="858"/>
                    <a:pt x="1132" y="39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6"/>
            <p:cNvSpPr/>
            <p:nvPr/>
          </p:nvSpPr>
          <p:spPr>
            <a:xfrm>
              <a:off x="1109" y="3361192"/>
              <a:ext cx="2170168" cy="1781363"/>
            </a:xfrm>
            <a:custGeom>
              <a:avLst/>
              <a:gdLst/>
              <a:ahLst/>
              <a:cxnLst/>
              <a:rect l="l" t="t" r="r" b="b"/>
              <a:pathLst>
                <a:path w="68057" h="55794" extrusionOk="0">
                  <a:moveTo>
                    <a:pt x="1" y="0"/>
                  </a:moveTo>
                  <a:lnTo>
                    <a:pt x="1" y="858"/>
                  </a:lnTo>
                  <a:cubicBezTo>
                    <a:pt x="2275" y="1786"/>
                    <a:pt x="4347" y="2965"/>
                    <a:pt x="6383" y="4156"/>
                  </a:cubicBezTo>
                  <a:cubicBezTo>
                    <a:pt x="9585" y="6013"/>
                    <a:pt x="12800" y="7859"/>
                    <a:pt x="15491" y="10180"/>
                  </a:cubicBezTo>
                  <a:cubicBezTo>
                    <a:pt x="18122" y="12466"/>
                    <a:pt x="20730" y="14752"/>
                    <a:pt x="22647" y="17443"/>
                  </a:cubicBezTo>
                  <a:cubicBezTo>
                    <a:pt x="25314" y="21158"/>
                    <a:pt x="27695" y="24992"/>
                    <a:pt x="29969" y="28837"/>
                  </a:cubicBezTo>
                  <a:cubicBezTo>
                    <a:pt x="31183" y="30885"/>
                    <a:pt x="32267" y="32969"/>
                    <a:pt x="33922" y="34826"/>
                  </a:cubicBezTo>
                  <a:cubicBezTo>
                    <a:pt x="35553" y="36684"/>
                    <a:pt x="37220" y="38517"/>
                    <a:pt x="38899" y="40363"/>
                  </a:cubicBezTo>
                  <a:cubicBezTo>
                    <a:pt x="43101" y="44994"/>
                    <a:pt x="48459" y="48697"/>
                    <a:pt x="54817" y="51554"/>
                  </a:cubicBezTo>
                  <a:cubicBezTo>
                    <a:pt x="58294" y="53114"/>
                    <a:pt x="61913" y="54519"/>
                    <a:pt x="65592" y="55793"/>
                  </a:cubicBezTo>
                  <a:lnTo>
                    <a:pt x="68057" y="55793"/>
                  </a:lnTo>
                  <a:cubicBezTo>
                    <a:pt x="67616" y="55650"/>
                    <a:pt x="67164" y="55495"/>
                    <a:pt x="66735" y="55353"/>
                  </a:cubicBezTo>
                  <a:cubicBezTo>
                    <a:pt x="62735" y="53936"/>
                    <a:pt x="58722" y="52495"/>
                    <a:pt x="54972" y="50745"/>
                  </a:cubicBezTo>
                  <a:cubicBezTo>
                    <a:pt x="48947" y="47935"/>
                    <a:pt x="43768" y="44387"/>
                    <a:pt x="39756" y="39946"/>
                  </a:cubicBezTo>
                  <a:cubicBezTo>
                    <a:pt x="38387" y="38422"/>
                    <a:pt x="36994" y="36934"/>
                    <a:pt x="35648" y="35421"/>
                  </a:cubicBezTo>
                  <a:cubicBezTo>
                    <a:pt x="33981" y="33576"/>
                    <a:pt x="32624" y="31588"/>
                    <a:pt x="31505" y="29528"/>
                  </a:cubicBezTo>
                  <a:cubicBezTo>
                    <a:pt x="30028" y="26801"/>
                    <a:pt x="28242" y="24182"/>
                    <a:pt x="26576" y="21515"/>
                  </a:cubicBezTo>
                  <a:cubicBezTo>
                    <a:pt x="24040" y="17431"/>
                    <a:pt x="21087" y="13514"/>
                    <a:pt x="16896" y="10228"/>
                  </a:cubicBezTo>
                  <a:cubicBezTo>
                    <a:pt x="14931" y="8680"/>
                    <a:pt x="13145" y="7037"/>
                    <a:pt x="10883" y="5763"/>
                  </a:cubicBezTo>
                  <a:cubicBezTo>
                    <a:pt x="8871" y="4608"/>
                    <a:pt x="6895" y="3418"/>
                    <a:pt x="4871" y="2286"/>
                  </a:cubicBezTo>
                  <a:cubicBezTo>
                    <a:pt x="3335" y="1429"/>
                    <a:pt x="1703" y="655"/>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6"/>
            <p:cNvSpPr/>
            <p:nvPr/>
          </p:nvSpPr>
          <p:spPr>
            <a:xfrm>
              <a:off x="376" y="1174"/>
              <a:ext cx="2159135" cy="1778681"/>
            </a:xfrm>
            <a:custGeom>
              <a:avLst/>
              <a:gdLst/>
              <a:ahLst/>
              <a:cxnLst/>
              <a:rect l="l" t="t" r="r" b="b"/>
              <a:pathLst>
                <a:path w="67711" h="55710" extrusionOk="0">
                  <a:moveTo>
                    <a:pt x="65258" y="0"/>
                  </a:moveTo>
                  <a:cubicBezTo>
                    <a:pt x="62544" y="965"/>
                    <a:pt x="59877" y="2024"/>
                    <a:pt x="57233" y="3084"/>
                  </a:cubicBezTo>
                  <a:cubicBezTo>
                    <a:pt x="51352" y="5406"/>
                    <a:pt x="46339" y="8537"/>
                    <a:pt x="41958" y="12288"/>
                  </a:cubicBezTo>
                  <a:cubicBezTo>
                    <a:pt x="39898" y="14062"/>
                    <a:pt x="38231" y="16074"/>
                    <a:pt x="36457" y="18026"/>
                  </a:cubicBezTo>
                  <a:cubicBezTo>
                    <a:pt x="35052" y="19550"/>
                    <a:pt x="33623" y="21062"/>
                    <a:pt x="32516" y="22729"/>
                  </a:cubicBezTo>
                  <a:cubicBezTo>
                    <a:pt x="30551" y="25623"/>
                    <a:pt x="29016" y="28694"/>
                    <a:pt x="27075" y="31611"/>
                  </a:cubicBezTo>
                  <a:cubicBezTo>
                    <a:pt x="25456" y="34052"/>
                    <a:pt x="23967" y="36541"/>
                    <a:pt x="22169" y="38922"/>
                  </a:cubicBezTo>
                  <a:cubicBezTo>
                    <a:pt x="19681" y="42196"/>
                    <a:pt x="16335" y="44946"/>
                    <a:pt x="12835" y="47601"/>
                  </a:cubicBezTo>
                  <a:cubicBezTo>
                    <a:pt x="9930" y="49804"/>
                    <a:pt x="6429" y="51447"/>
                    <a:pt x="3203" y="53352"/>
                  </a:cubicBezTo>
                  <a:cubicBezTo>
                    <a:pt x="2203" y="53936"/>
                    <a:pt x="1107" y="54364"/>
                    <a:pt x="0" y="54829"/>
                  </a:cubicBezTo>
                  <a:lnTo>
                    <a:pt x="0" y="55710"/>
                  </a:lnTo>
                  <a:cubicBezTo>
                    <a:pt x="2369" y="54793"/>
                    <a:pt x="4501" y="53602"/>
                    <a:pt x="6596" y="52400"/>
                  </a:cubicBezTo>
                  <a:cubicBezTo>
                    <a:pt x="10049" y="50399"/>
                    <a:pt x="13526" y="48459"/>
                    <a:pt x="16347" y="45946"/>
                  </a:cubicBezTo>
                  <a:cubicBezTo>
                    <a:pt x="18490" y="44041"/>
                    <a:pt x="20729" y="42208"/>
                    <a:pt x="22431" y="40053"/>
                  </a:cubicBezTo>
                  <a:cubicBezTo>
                    <a:pt x="25670" y="35969"/>
                    <a:pt x="28230" y="31623"/>
                    <a:pt x="30825" y="27313"/>
                  </a:cubicBezTo>
                  <a:cubicBezTo>
                    <a:pt x="32159" y="25111"/>
                    <a:pt x="33349" y="22872"/>
                    <a:pt x="35147" y="20848"/>
                  </a:cubicBezTo>
                  <a:cubicBezTo>
                    <a:pt x="36528" y="19288"/>
                    <a:pt x="37969" y="17753"/>
                    <a:pt x="39362" y="16181"/>
                  </a:cubicBezTo>
                  <a:cubicBezTo>
                    <a:pt x="42970" y="12038"/>
                    <a:pt x="47637" y="8680"/>
                    <a:pt x="53007" y="5906"/>
                  </a:cubicBezTo>
                  <a:cubicBezTo>
                    <a:pt x="57436" y="3620"/>
                    <a:pt x="62341" y="1929"/>
                    <a:pt x="67175" y="191"/>
                  </a:cubicBezTo>
                  <a:cubicBezTo>
                    <a:pt x="67354" y="131"/>
                    <a:pt x="67532" y="60"/>
                    <a:pt x="677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6"/>
            <p:cNvSpPr/>
            <p:nvPr/>
          </p:nvSpPr>
          <p:spPr>
            <a:xfrm>
              <a:off x="1109" y="1174"/>
              <a:ext cx="6709417" cy="2378152"/>
            </a:xfrm>
            <a:custGeom>
              <a:avLst/>
              <a:gdLst/>
              <a:ahLst/>
              <a:cxnLst/>
              <a:rect l="l" t="t" r="r" b="b"/>
              <a:pathLst>
                <a:path w="210409" h="74486" extrusionOk="0">
                  <a:moveTo>
                    <a:pt x="209075" y="0"/>
                  </a:moveTo>
                  <a:cubicBezTo>
                    <a:pt x="207312" y="1489"/>
                    <a:pt x="205455" y="2917"/>
                    <a:pt x="203479" y="4239"/>
                  </a:cubicBezTo>
                  <a:cubicBezTo>
                    <a:pt x="199419" y="6954"/>
                    <a:pt x="195085" y="9406"/>
                    <a:pt x="190429" y="11502"/>
                  </a:cubicBezTo>
                  <a:cubicBezTo>
                    <a:pt x="186798" y="13133"/>
                    <a:pt x="183012" y="14526"/>
                    <a:pt x="179190" y="15871"/>
                  </a:cubicBezTo>
                  <a:cubicBezTo>
                    <a:pt x="176285" y="16883"/>
                    <a:pt x="173308" y="17788"/>
                    <a:pt x="170213" y="18395"/>
                  </a:cubicBezTo>
                  <a:cubicBezTo>
                    <a:pt x="166569" y="19110"/>
                    <a:pt x="162902" y="19753"/>
                    <a:pt x="159176" y="20134"/>
                  </a:cubicBezTo>
                  <a:cubicBezTo>
                    <a:pt x="156056" y="20467"/>
                    <a:pt x="152925" y="20527"/>
                    <a:pt x="149793" y="20539"/>
                  </a:cubicBezTo>
                  <a:cubicBezTo>
                    <a:pt x="149747" y="20539"/>
                    <a:pt x="149701" y="20539"/>
                    <a:pt x="149655" y="20539"/>
                  </a:cubicBezTo>
                  <a:cubicBezTo>
                    <a:pt x="144273" y="20539"/>
                    <a:pt x="138961" y="19855"/>
                    <a:pt x="133637" y="19324"/>
                  </a:cubicBezTo>
                  <a:cubicBezTo>
                    <a:pt x="131565" y="19110"/>
                    <a:pt x="129505" y="18967"/>
                    <a:pt x="127445" y="18860"/>
                  </a:cubicBezTo>
                  <a:cubicBezTo>
                    <a:pt x="125881" y="18781"/>
                    <a:pt x="124320" y="18740"/>
                    <a:pt x="122761" y="18740"/>
                  </a:cubicBezTo>
                  <a:cubicBezTo>
                    <a:pt x="119358" y="18740"/>
                    <a:pt x="115967" y="18935"/>
                    <a:pt x="112586" y="19360"/>
                  </a:cubicBezTo>
                  <a:cubicBezTo>
                    <a:pt x="111551" y="19503"/>
                    <a:pt x="110503" y="19598"/>
                    <a:pt x="109467" y="19717"/>
                  </a:cubicBezTo>
                  <a:cubicBezTo>
                    <a:pt x="107121" y="19991"/>
                    <a:pt x="104835" y="20396"/>
                    <a:pt x="102561" y="20848"/>
                  </a:cubicBezTo>
                  <a:cubicBezTo>
                    <a:pt x="100549" y="21253"/>
                    <a:pt x="98597" y="21753"/>
                    <a:pt x="96632" y="22277"/>
                  </a:cubicBezTo>
                  <a:cubicBezTo>
                    <a:pt x="93608" y="23087"/>
                    <a:pt x="90691" y="24063"/>
                    <a:pt x="88000" y="25396"/>
                  </a:cubicBezTo>
                  <a:cubicBezTo>
                    <a:pt x="85071" y="26825"/>
                    <a:pt x="82356" y="28468"/>
                    <a:pt x="79547" y="30016"/>
                  </a:cubicBezTo>
                  <a:cubicBezTo>
                    <a:pt x="74403" y="32873"/>
                    <a:pt x="70093" y="36350"/>
                    <a:pt x="66628" y="40410"/>
                  </a:cubicBezTo>
                  <a:cubicBezTo>
                    <a:pt x="63937" y="43565"/>
                    <a:pt x="61104" y="46625"/>
                    <a:pt x="57687" y="49364"/>
                  </a:cubicBezTo>
                  <a:cubicBezTo>
                    <a:pt x="55055" y="51471"/>
                    <a:pt x="52615" y="53709"/>
                    <a:pt x="50245" y="55995"/>
                  </a:cubicBezTo>
                  <a:cubicBezTo>
                    <a:pt x="49162" y="57043"/>
                    <a:pt x="47971" y="58019"/>
                    <a:pt x="46685" y="58924"/>
                  </a:cubicBezTo>
                  <a:cubicBezTo>
                    <a:pt x="44233" y="60651"/>
                    <a:pt x="41482" y="62067"/>
                    <a:pt x="38684" y="63449"/>
                  </a:cubicBezTo>
                  <a:cubicBezTo>
                    <a:pt x="35077" y="65211"/>
                    <a:pt x="31326" y="66770"/>
                    <a:pt x="27338" y="67961"/>
                  </a:cubicBezTo>
                  <a:cubicBezTo>
                    <a:pt x="24278" y="68878"/>
                    <a:pt x="21123" y="69604"/>
                    <a:pt x="18003" y="70438"/>
                  </a:cubicBezTo>
                  <a:cubicBezTo>
                    <a:pt x="14634" y="71354"/>
                    <a:pt x="11157" y="71985"/>
                    <a:pt x="7633" y="72497"/>
                  </a:cubicBezTo>
                  <a:cubicBezTo>
                    <a:pt x="5073" y="72866"/>
                    <a:pt x="2525" y="73236"/>
                    <a:pt x="1" y="73712"/>
                  </a:cubicBezTo>
                  <a:lnTo>
                    <a:pt x="1" y="74486"/>
                  </a:lnTo>
                  <a:cubicBezTo>
                    <a:pt x="834" y="74355"/>
                    <a:pt x="1680" y="74224"/>
                    <a:pt x="2501" y="74069"/>
                  </a:cubicBezTo>
                  <a:cubicBezTo>
                    <a:pt x="5001" y="73593"/>
                    <a:pt x="7549" y="73295"/>
                    <a:pt x="10050" y="72902"/>
                  </a:cubicBezTo>
                  <a:cubicBezTo>
                    <a:pt x="12038" y="72569"/>
                    <a:pt x="14015" y="72224"/>
                    <a:pt x="15955" y="71747"/>
                  </a:cubicBezTo>
                  <a:cubicBezTo>
                    <a:pt x="18289" y="71176"/>
                    <a:pt x="20611" y="70580"/>
                    <a:pt x="22944" y="69961"/>
                  </a:cubicBezTo>
                  <a:cubicBezTo>
                    <a:pt x="24968" y="69449"/>
                    <a:pt x="26992" y="68914"/>
                    <a:pt x="28957" y="68271"/>
                  </a:cubicBezTo>
                  <a:cubicBezTo>
                    <a:pt x="32684" y="67068"/>
                    <a:pt x="36208" y="65592"/>
                    <a:pt x="39577" y="63889"/>
                  </a:cubicBezTo>
                  <a:cubicBezTo>
                    <a:pt x="42649" y="62365"/>
                    <a:pt x="45685" y="60782"/>
                    <a:pt x="48305" y="58793"/>
                  </a:cubicBezTo>
                  <a:cubicBezTo>
                    <a:pt x="49876" y="57603"/>
                    <a:pt x="51222" y="56269"/>
                    <a:pt x="52591" y="54959"/>
                  </a:cubicBezTo>
                  <a:cubicBezTo>
                    <a:pt x="54520" y="53138"/>
                    <a:pt x="56556" y="51376"/>
                    <a:pt x="58663" y="49661"/>
                  </a:cubicBezTo>
                  <a:cubicBezTo>
                    <a:pt x="62092" y="46899"/>
                    <a:pt x="64914" y="43791"/>
                    <a:pt x="67628" y="40612"/>
                  </a:cubicBezTo>
                  <a:cubicBezTo>
                    <a:pt x="70414" y="37362"/>
                    <a:pt x="73808" y="34481"/>
                    <a:pt x="77761" y="32016"/>
                  </a:cubicBezTo>
                  <a:cubicBezTo>
                    <a:pt x="80380" y="30373"/>
                    <a:pt x="83214" y="28921"/>
                    <a:pt x="85916" y="27373"/>
                  </a:cubicBezTo>
                  <a:cubicBezTo>
                    <a:pt x="88512" y="25896"/>
                    <a:pt x="91286" y="24682"/>
                    <a:pt x="94298" y="23741"/>
                  </a:cubicBezTo>
                  <a:cubicBezTo>
                    <a:pt x="96215" y="23146"/>
                    <a:pt x="98168" y="22634"/>
                    <a:pt x="100144" y="22158"/>
                  </a:cubicBezTo>
                  <a:cubicBezTo>
                    <a:pt x="102716" y="21539"/>
                    <a:pt x="105347" y="21062"/>
                    <a:pt x="108002" y="20658"/>
                  </a:cubicBezTo>
                  <a:cubicBezTo>
                    <a:pt x="110110" y="20348"/>
                    <a:pt x="112229" y="20110"/>
                    <a:pt x="114360" y="19919"/>
                  </a:cubicBezTo>
                  <a:cubicBezTo>
                    <a:pt x="116944" y="19693"/>
                    <a:pt x="119528" y="19419"/>
                    <a:pt x="122135" y="19419"/>
                  </a:cubicBezTo>
                  <a:cubicBezTo>
                    <a:pt x="124254" y="19419"/>
                    <a:pt x="126350" y="19586"/>
                    <a:pt x="128469" y="19681"/>
                  </a:cubicBezTo>
                  <a:cubicBezTo>
                    <a:pt x="131660" y="19812"/>
                    <a:pt x="134839" y="20169"/>
                    <a:pt x="138006" y="20515"/>
                  </a:cubicBezTo>
                  <a:cubicBezTo>
                    <a:pt x="141149" y="20848"/>
                    <a:pt x="144293" y="21110"/>
                    <a:pt x="147460" y="21253"/>
                  </a:cubicBezTo>
                  <a:cubicBezTo>
                    <a:pt x="148471" y="21300"/>
                    <a:pt x="149484" y="21323"/>
                    <a:pt x="150497" y="21323"/>
                  </a:cubicBezTo>
                  <a:cubicBezTo>
                    <a:pt x="152298" y="21323"/>
                    <a:pt x="154099" y="21252"/>
                    <a:pt x="155889" y="21122"/>
                  </a:cubicBezTo>
                  <a:cubicBezTo>
                    <a:pt x="157116" y="21027"/>
                    <a:pt x="158354" y="21062"/>
                    <a:pt x="159568" y="20884"/>
                  </a:cubicBezTo>
                  <a:cubicBezTo>
                    <a:pt x="161473" y="20610"/>
                    <a:pt x="163378" y="20396"/>
                    <a:pt x="165272" y="20062"/>
                  </a:cubicBezTo>
                  <a:cubicBezTo>
                    <a:pt x="167772" y="19646"/>
                    <a:pt x="170260" y="19169"/>
                    <a:pt x="172713" y="18610"/>
                  </a:cubicBezTo>
                  <a:cubicBezTo>
                    <a:pt x="175439" y="17967"/>
                    <a:pt x="178023" y="17086"/>
                    <a:pt x="180595" y="16181"/>
                  </a:cubicBezTo>
                  <a:cubicBezTo>
                    <a:pt x="184369" y="14871"/>
                    <a:pt x="188060" y="13466"/>
                    <a:pt x="191596" y="11847"/>
                  </a:cubicBezTo>
                  <a:cubicBezTo>
                    <a:pt x="195906" y="9871"/>
                    <a:pt x="199919" y="7608"/>
                    <a:pt x="203717" y="5096"/>
                  </a:cubicBezTo>
                  <a:cubicBezTo>
                    <a:pt x="206110" y="3513"/>
                    <a:pt x="208348" y="1822"/>
                    <a:pt x="210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6"/>
            <p:cNvSpPr/>
            <p:nvPr/>
          </p:nvSpPr>
          <p:spPr>
            <a:xfrm>
              <a:off x="2640" y="791"/>
              <a:ext cx="5726453" cy="2136780"/>
            </a:xfrm>
            <a:custGeom>
              <a:avLst/>
              <a:gdLst/>
              <a:ahLst/>
              <a:cxnLst/>
              <a:rect l="l" t="t" r="r" b="b"/>
              <a:pathLst>
                <a:path w="179583" h="66926" extrusionOk="0">
                  <a:moveTo>
                    <a:pt x="177761" y="0"/>
                  </a:moveTo>
                  <a:cubicBezTo>
                    <a:pt x="177713" y="24"/>
                    <a:pt x="177666" y="36"/>
                    <a:pt x="177618" y="72"/>
                  </a:cubicBezTo>
                  <a:cubicBezTo>
                    <a:pt x="173867" y="1989"/>
                    <a:pt x="169986" y="3715"/>
                    <a:pt x="165819" y="5084"/>
                  </a:cubicBezTo>
                  <a:cubicBezTo>
                    <a:pt x="163128" y="5977"/>
                    <a:pt x="160354" y="6739"/>
                    <a:pt x="157615" y="7573"/>
                  </a:cubicBezTo>
                  <a:cubicBezTo>
                    <a:pt x="156389" y="7942"/>
                    <a:pt x="155115" y="8299"/>
                    <a:pt x="153805" y="8501"/>
                  </a:cubicBezTo>
                  <a:cubicBezTo>
                    <a:pt x="151786" y="8792"/>
                    <a:pt x="149764" y="8901"/>
                    <a:pt x="147738" y="8901"/>
                  </a:cubicBezTo>
                  <a:cubicBezTo>
                    <a:pt x="145941" y="8901"/>
                    <a:pt x="144142" y="8815"/>
                    <a:pt x="142340" y="8692"/>
                  </a:cubicBezTo>
                  <a:cubicBezTo>
                    <a:pt x="138827" y="8454"/>
                    <a:pt x="135386" y="7882"/>
                    <a:pt x="131946" y="7335"/>
                  </a:cubicBezTo>
                  <a:cubicBezTo>
                    <a:pt x="130231" y="7049"/>
                    <a:pt x="128493" y="6847"/>
                    <a:pt x="126766" y="6573"/>
                  </a:cubicBezTo>
                  <a:cubicBezTo>
                    <a:pt x="124909" y="6287"/>
                    <a:pt x="123028" y="6073"/>
                    <a:pt x="121158" y="5834"/>
                  </a:cubicBezTo>
                  <a:cubicBezTo>
                    <a:pt x="118622" y="5501"/>
                    <a:pt x="116086" y="5239"/>
                    <a:pt x="113503" y="5203"/>
                  </a:cubicBezTo>
                  <a:cubicBezTo>
                    <a:pt x="113336" y="5202"/>
                    <a:pt x="113169" y="5201"/>
                    <a:pt x="113002" y="5201"/>
                  </a:cubicBezTo>
                  <a:cubicBezTo>
                    <a:pt x="110850" y="5201"/>
                    <a:pt x="108717" y="5342"/>
                    <a:pt x="106573" y="5596"/>
                  </a:cubicBezTo>
                  <a:cubicBezTo>
                    <a:pt x="104514" y="5834"/>
                    <a:pt x="102466" y="6073"/>
                    <a:pt x="100442" y="6394"/>
                  </a:cubicBezTo>
                  <a:cubicBezTo>
                    <a:pt x="97870" y="6811"/>
                    <a:pt x="95322" y="7299"/>
                    <a:pt x="92774" y="7859"/>
                  </a:cubicBezTo>
                  <a:cubicBezTo>
                    <a:pt x="90036" y="8454"/>
                    <a:pt x="87345" y="9121"/>
                    <a:pt x="84725" y="9942"/>
                  </a:cubicBezTo>
                  <a:cubicBezTo>
                    <a:pt x="80499" y="11252"/>
                    <a:pt x="76558" y="12978"/>
                    <a:pt x="72664" y="14764"/>
                  </a:cubicBezTo>
                  <a:cubicBezTo>
                    <a:pt x="68366" y="16741"/>
                    <a:pt x="64592" y="19229"/>
                    <a:pt x="60853" y="21753"/>
                  </a:cubicBezTo>
                  <a:cubicBezTo>
                    <a:pt x="57222" y="24218"/>
                    <a:pt x="53912" y="26873"/>
                    <a:pt x="51043" y="29849"/>
                  </a:cubicBezTo>
                  <a:cubicBezTo>
                    <a:pt x="48376" y="32623"/>
                    <a:pt x="45578" y="35314"/>
                    <a:pt x="42470" y="37803"/>
                  </a:cubicBezTo>
                  <a:cubicBezTo>
                    <a:pt x="39374" y="40267"/>
                    <a:pt x="36457" y="42851"/>
                    <a:pt x="33707" y="45542"/>
                  </a:cubicBezTo>
                  <a:cubicBezTo>
                    <a:pt x="30933" y="48233"/>
                    <a:pt x="27861" y="50709"/>
                    <a:pt x="24420" y="52924"/>
                  </a:cubicBezTo>
                  <a:cubicBezTo>
                    <a:pt x="21694" y="54674"/>
                    <a:pt x="18896" y="56365"/>
                    <a:pt x="16229" y="58174"/>
                  </a:cubicBezTo>
                  <a:cubicBezTo>
                    <a:pt x="12585" y="60651"/>
                    <a:pt x="8633" y="62770"/>
                    <a:pt x="4239" y="64425"/>
                  </a:cubicBezTo>
                  <a:cubicBezTo>
                    <a:pt x="2810" y="64961"/>
                    <a:pt x="1405" y="65508"/>
                    <a:pt x="0" y="66068"/>
                  </a:cubicBezTo>
                  <a:lnTo>
                    <a:pt x="0" y="66925"/>
                  </a:lnTo>
                  <a:cubicBezTo>
                    <a:pt x="1227" y="66437"/>
                    <a:pt x="2477" y="65973"/>
                    <a:pt x="3727" y="65497"/>
                  </a:cubicBezTo>
                  <a:cubicBezTo>
                    <a:pt x="8073" y="63830"/>
                    <a:pt x="12216" y="61901"/>
                    <a:pt x="15872" y="59401"/>
                  </a:cubicBezTo>
                  <a:cubicBezTo>
                    <a:pt x="18158" y="57853"/>
                    <a:pt x="20491" y="56365"/>
                    <a:pt x="22860" y="54900"/>
                  </a:cubicBezTo>
                  <a:cubicBezTo>
                    <a:pt x="27028" y="52316"/>
                    <a:pt x="30873" y="49495"/>
                    <a:pt x="34195" y="46268"/>
                  </a:cubicBezTo>
                  <a:cubicBezTo>
                    <a:pt x="36755" y="43768"/>
                    <a:pt x="39434" y="41327"/>
                    <a:pt x="42303" y="39041"/>
                  </a:cubicBezTo>
                  <a:cubicBezTo>
                    <a:pt x="44923" y="36957"/>
                    <a:pt x="47399" y="34779"/>
                    <a:pt x="49685" y="32493"/>
                  </a:cubicBezTo>
                  <a:cubicBezTo>
                    <a:pt x="51388" y="30790"/>
                    <a:pt x="53043" y="29064"/>
                    <a:pt x="54841" y="27432"/>
                  </a:cubicBezTo>
                  <a:cubicBezTo>
                    <a:pt x="57365" y="25134"/>
                    <a:pt x="60341" y="23182"/>
                    <a:pt x="63246" y="21158"/>
                  </a:cubicBezTo>
                  <a:cubicBezTo>
                    <a:pt x="69271" y="16967"/>
                    <a:pt x="76165" y="13764"/>
                    <a:pt x="83535" y="11157"/>
                  </a:cubicBezTo>
                  <a:cubicBezTo>
                    <a:pt x="86297" y="10180"/>
                    <a:pt x="89202" y="9442"/>
                    <a:pt x="92131" y="8787"/>
                  </a:cubicBezTo>
                  <a:cubicBezTo>
                    <a:pt x="94858" y="8180"/>
                    <a:pt x="97632" y="7656"/>
                    <a:pt x="100394" y="7180"/>
                  </a:cubicBezTo>
                  <a:cubicBezTo>
                    <a:pt x="102347" y="6847"/>
                    <a:pt x="104335" y="6608"/>
                    <a:pt x="106299" y="6370"/>
                  </a:cubicBezTo>
                  <a:cubicBezTo>
                    <a:pt x="107728" y="6192"/>
                    <a:pt x="109157" y="6073"/>
                    <a:pt x="110610" y="5977"/>
                  </a:cubicBezTo>
                  <a:cubicBezTo>
                    <a:pt x="111281" y="5939"/>
                    <a:pt x="111950" y="5922"/>
                    <a:pt x="112617" y="5922"/>
                  </a:cubicBezTo>
                  <a:cubicBezTo>
                    <a:pt x="115928" y="5922"/>
                    <a:pt x="119198" y="6345"/>
                    <a:pt x="122468" y="6751"/>
                  </a:cubicBezTo>
                  <a:cubicBezTo>
                    <a:pt x="124314" y="6977"/>
                    <a:pt x="126123" y="7263"/>
                    <a:pt x="127957" y="7525"/>
                  </a:cubicBezTo>
                  <a:cubicBezTo>
                    <a:pt x="130445" y="7882"/>
                    <a:pt x="132934" y="8240"/>
                    <a:pt x="135410" y="8644"/>
                  </a:cubicBezTo>
                  <a:cubicBezTo>
                    <a:pt x="137541" y="8990"/>
                    <a:pt x="139697" y="9275"/>
                    <a:pt x="141875" y="9430"/>
                  </a:cubicBezTo>
                  <a:cubicBezTo>
                    <a:pt x="143681" y="9563"/>
                    <a:pt x="145499" y="9644"/>
                    <a:pt x="147323" y="9644"/>
                  </a:cubicBezTo>
                  <a:cubicBezTo>
                    <a:pt x="148110" y="9644"/>
                    <a:pt x="148897" y="9629"/>
                    <a:pt x="149686" y="9597"/>
                  </a:cubicBezTo>
                  <a:cubicBezTo>
                    <a:pt x="151484" y="9525"/>
                    <a:pt x="153270" y="9466"/>
                    <a:pt x="155020" y="9061"/>
                  </a:cubicBezTo>
                  <a:cubicBezTo>
                    <a:pt x="158473" y="8251"/>
                    <a:pt x="161818" y="7216"/>
                    <a:pt x="165152" y="6156"/>
                  </a:cubicBezTo>
                  <a:cubicBezTo>
                    <a:pt x="169676" y="4739"/>
                    <a:pt x="173915" y="2917"/>
                    <a:pt x="177951" y="834"/>
                  </a:cubicBezTo>
                  <a:cubicBezTo>
                    <a:pt x="178487" y="548"/>
                    <a:pt x="179047" y="274"/>
                    <a:pt x="1795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6" name="Google Shape;2166;p26"/>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6"/>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6"/>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169" name="Google Shape;2169;p26"/>
          <p:cNvGrpSpPr/>
          <p:nvPr/>
        </p:nvGrpSpPr>
        <p:grpSpPr>
          <a:xfrm>
            <a:off x="2389540" y="59425"/>
            <a:ext cx="6655287" cy="5022025"/>
            <a:chOff x="2389540" y="59425"/>
            <a:chExt cx="6655287" cy="5022025"/>
          </a:xfrm>
        </p:grpSpPr>
        <p:grpSp>
          <p:nvGrpSpPr>
            <p:cNvPr id="2170" name="Google Shape;2170;p26"/>
            <p:cNvGrpSpPr/>
            <p:nvPr/>
          </p:nvGrpSpPr>
          <p:grpSpPr>
            <a:xfrm flipH="1">
              <a:off x="2389540" y="59425"/>
              <a:ext cx="3610137" cy="5022025"/>
              <a:chOff x="-862921" y="59425"/>
              <a:chExt cx="3610137" cy="5022025"/>
            </a:xfrm>
          </p:grpSpPr>
          <p:sp>
            <p:nvSpPr>
              <p:cNvPr id="2171" name="Google Shape;2171;p26"/>
              <p:cNvSpPr/>
              <p:nvPr/>
            </p:nvSpPr>
            <p:spPr>
              <a:xfrm>
                <a:off x="2535951" y="48318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6"/>
              <p:cNvSpPr/>
              <p:nvPr/>
            </p:nvSpPr>
            <p:spPr>
              <a:xfrm>
                <a:off x="2509271" y="5942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6"/>
              <p:cNvSpPr/>
              <p:nvPr/>
            </p:nvSpPr>
            <p:spPr>
              <a:xfrm>
                <a:off x="-862921" y="86331"/>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6"/>
              <p:cNvSpPr/>
              <p:nvPr/>
            </p:nvSpPr>
            <p:spPr>
              <a:xfrm>
                <a:off x="298629" y="48965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5" name="Google Shape;2175;p26"/>
            <p:cNvSpPr/>
            <p:nvPr/>
          </p:nvSpPr>
          <p:spPr>
            <a:xfrm flipH="1">
              <a:off x="8780690" y="1022963"/>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6"/>
            <p:cNvSpPr/>
            <p:nvPr/>
          </p:nvSpPr>
          <p:spPr>
            <a:xfrm flipH="1">
              <a:off x="8780690" y="25527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6"/>
            <p:cNvSpPr/>
            <p:nvPr/>
          </p:nvSpPr>
          <p:spPr>
            <a:xfrm flipH="1">
              <a:off x="8104682" y="48477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6"/>
            <p:cNvSpPr/>
            <p:nvPr/>
          </p:nvSpPr>
          <p:spPr>
            <a:xfrm flipH="1">
              <a:off x="8860257" y="40825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6"/>
            <p:cNvSpPr/>
            <p:nvPr/>
          </p:nvSpPr>
          <p:spPr>
            <a:xfrm flipH="1">
              <a:off x="7059807" y="1029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180"/>
        <p:cNvGrpSpPr/>
        <p:nvPr/>
      </p:nvGrpSpPr>
      <p:grpSpPr>
        <a:xfrm>
          <a:off x="0" y="0"/>
          <a:ext cx="0" cy="0"/>
          <a:chOff x="0" y="0"/>
          <a:chExt cx="0" cy="0"/>
        </a:xfrm>
      </p:grpSpPr>
      <p:grpSp>
        <p:nvGrpSpPr>
          <p:cNvPr id="2181" name="Google Shape;2181;p27"/>
          <p:cNvGrpSpPr/>
          <p:nvPr/>
        </p:nvGrpSpPr>
        <p:grpSpPr>
          <a:xfrm>
            <a:off x="-16500" y="-85550"/>
            <a:ext cx="9177000" cy="5314500"/>
            <a:chOff x="-16500" y="-85550"/>
            <a:chExt cx="9177000" cy="5314500"/>
          </a:xfrm>
        </p:grpSpPr>
        <p:grpSp>
          <p:nvGrpSpPr>
            <p:cNvPr id="2182" name="Google Shape;2182;p27"/>
            <p:cNvGrpSpPr/>
            <p:nvPr/>
          </p:nvGrpSpPr>
          <p:grpSpPr>
            <a:xfrm>
              <a:off x="-16500" y="-85550"/>
              <a:ext cx="9177000" cy="5314500"/>
              <a:chOff x="-16500" y="-85550"/>
              <a:chExt cx="9177000" cy="5314500"/>
            </a:xfrm>
          </p:grpSpPr>
          <p:grpSp>
            <p:nvGrpSpPr>
              <p:cNvPr id="2183" name="Google Shape;2183;p27"/>
              <p:cNvGrpSpPr/>
              <p:nvPr/>
            </p:nvGrpSpPr>
            <p:grpSpPr>
              <a:xfrm>
                <a:off x="-16500" y="155363"/>
                <a:ext cx="9177000" cy="4832775"/>
                <a:chOff x="-16500" y="155363"/>
                <a:chExt cx="9177000" cy="4832775"/>
              </a:xfrm>
            </p:grpSpPr>
            <p:cxnSp>
              <p:nvCxnSpPr>
                <p:cNvPr id="2184" name="Google Shape;2184;p27"/>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85" name="Google Shape;2185;p27"/>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86" name="Google Shape;2186;p27"/>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87" name="Google Shape;2187;p27"/>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88" name="Google Shape;2188;p27"/>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89" name="Google Shape;2189;p27"/>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90" name="Google Shape;2190;p27"/>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91" name="Google Shape;2191;p27"/>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92" name="Google Shape;2192;p27"/>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93" name="Google Shape;2193;p27"/>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94" name="Google Shape;2194;p27"/>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95" name="Google Shape;2195;p27"/>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196" name="Google Shape;2196;p27"/>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2197" name="Google Shape;2197;p27"/>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98" name="Google Shape;2198;p27"/>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199" name="Google Shape;2199;p27"/>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00" name="Google Shape;2200;p27"/>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01" name="Google Shape;2201;p27"/>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02" name="Google Shape;2202;p27"/>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03" name="Google Shape;2203;p27"/>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04" name="Google Shape;2204;p27"/>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05" name="Google Shape;2205;p27"/>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06" name="Google Shape;2206;p27"/>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07" name="Google Shape;2207;p27"/>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08" name="Google Shape;2208;p27"/>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09" name="Google Shape;2209;p27"/>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10" name="Google Shape;2210;p27"/>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11" name="Google Shape;2211;p27"/>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12" name="Google Shape;2212;p27"/>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13" name="Google Shape;2213;p27"/>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14" name="Google Shape;2214;p27"/>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15" name="Google Shape;2215;p27"/>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16" name="Google Shape;2216;p27"/>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2217" name="Google Shape;2217;p27"/>
            <p:cNvSpPr/>
            <p:nvPr/>
          </p:nvSpPr>
          <p:spPr>
            <a:xfrm>
              <a:off x="696289" y="2584428"/>
              <a:ext cx="8446712" cy="2558127"/>
            </a:xfrm>
            <a:custGeom>
              <a:avLst/>
              <a:gdLst/>
              <a:ahLst/>
              <a:cxnLst/>
              <a:rect l="l" t="t" r="r" b="b"/>
              <a:pathLst>
                <a:path w="264891" h="80123" extrusionOk="0">
                  <a:moveTo>
                    <a:pt x="2029" y="0"/>
                  </a:moveTo>
                  <a:cubicBezTo>
                    <a:pt x="1357" y="0"/>
                    <a:pt x="681" y="29"/>
                    <a:pt x="0" y="100"/>
                  </a:cubicBezTo>
                  <a:cubicBezTo>
                    <a:pt x="715" y="243"/>
                    <a:pt x="1429" y="410"/>
                    <a:pt x="2143" y="541"/>
                  </a:cubicBezTo>
                  <a:cubicBezTo>
                    <a:pt x="4144" y="898"/>
                    <a:pt x="6025" y="1446"/>
                    <a:pt x="7930" y="2005"/>
                  </a:cubicBezTo>
                  <a:cubicBezTo>
                    <a:pt x="14883" y="3994"/>
                    <a:pt x="21324" y="6768"/>
                    <a:pt x="27623" y="9709"/>
                  </a:cubicBezTo>
                  <a:cubicBezTo>
                    <a:pt x="28754" y="10244"/>
                    <a:pt x="29921" y="10756"/>
                    <a:pt x="31016" y="11316"/>
                  </a:cubicBezTo>
                  <a:cubicBezTo>
                    <a:pt x="32850" y="12245"/>
                    <a:pt x="34326" y="13435"/>
                    <a:pt x="35767" y="14685"/>
                  </a:cubicBezTo>
                  <a:cubicBezTo>
                    <a:pt x="39636" y="18043"/>
                    <a:pt x="43506" y="21436"/>
                    <a:pt x="47970" y="24389"/>
                  </a:cubicBezTo>
                  <a:cubicBezTo>
                    <a:pt x="50661" y="26175"/>
                    <a:pt x="53555" y="27782"/>
                    <a:pt x="56829" y="28937"/>
                  </a:cubicBezTo>
                  <a:cubicBezTo>
                    <a:pt x="59365" y="29842"/>
                    <a:pt x="61960" y="30664"/>
                    <a:pt x="64627" y="31330"/>
                  </a:cubicBezTo>
                  <a:cubicBezTo>
                    <a:pt x="67794" y="32128"/>
                    <a:pt x="70973" y="32866"/>
                    <a:pt x="74224" y="33473"/>
                  </a:cubicBezTo>
                  <a:cubicBezTo>
                    <a:pt x="76438" y="33890"/>
                    <a:pt x="78689" y="34188"/>
                    <a:pt x="80939" y="34545"/>
                  </a:cubicBezTo>
                  <a:cubicBezTo>
                    <a:pt x="83558" y="34962"/>
                    <a:pt x="86213" y="35188"/>
                    <a:pt x="88880" y="35378"/>
                  </a:cubicBezTo>
                  <a:cubicBezTo>
                    <a:pt x="90773" y="35533"/>
                    <a:pt x="92678" y="35593"/>
                    <a:pt x="94572" y="35676"/>
                  </a:cubicBezTo>
                  <a:cubicBezTo>
                    <a:pt x="98054" y="35843"/>
                    <a:pt x="101540" y="35884"/>
                    <a:pt x="105027" y="35884"/>
                  </a:cubicBezTo>
                  <a:cubicBezTo>
                    <a:pt x="108514" y="35884"/>
                    <a:pt x="112002" y="35843"/>
                    <a:pt x="115491" y="35843"/>
                  </a:cubicBezTo>
                  <a:cubicBezTo>
                    <a:pt x="118836" y="35843"/>
                    <a:pt x="122170" y="36021"/>
                    <a:pt x="125528" y="36105"/>
                  </a:cubicBezTo>
                  <a:cubicBezTo>
                    <a:pt x="129409" y="36176"/>
                    <a:pt x="133231" y="36545"/>
                    <a:pt x="137053" y="37022"/>
                  </a:cubicBezTo>
                  <a:cubicBezTo>
                    <a:pt x="141137" y="37533"/>
                    <a:pt x="145090" y="38343"/>
                    <a:pt x="149031" y="39236"/>
                  </a:cubicBezTo>
                  <a:cubicBezTo>
                    <a:pt x="154912" y="40570"/>
                    <a:pt x="160485" y="42427"/>
                    <a:pt x="166033" y="44380"/>
                  </a:cubicBezTo>
                  <a:cubicBezTo>
                    <a:pt x="170498" y="45939"/>
                    <a:pt x="174820" y="47678"/>
                    <a:pt x="179011" y="49618"/>
                  </a:cubicBezTo>
                  <a:cubicBezTo>
                    <a:pt x="181440" y="50726"/>
                    <a:pt x="183702" y="52059"/>
                    <a:pt x="186071" y="53226"/>
                  </a:cubicBezTo>
                  <a:cubicBezTo>
                    <a:pt x="192477" y="56429"/>
                    <a:pt x="198108" y="60370"/>
                    <a:pt x="203954" y="64108"/>
                  </a:cubicBezTo>
                  <a:cubicBezTo>
                    <a:pt x="208038" y="66716"/>
                    <a:pt x="211634" y="69716"/>
                    <a:pt x="215622" y="72395"/>
                  </a:cubicBezTo>
                  <a:cubicBezTo>
                    <a:pt x="218456" y="74288"/>
                    <a:pt x="220849" y="76479"/>
                    <a:pt x="223350" y="78610"/>
                  </a:cubicBezTo>
                  <a:cubicBezTo>
                    <a:pt x="223957" y="79122"/>
                    <a:pt x="224600" y="79634"/>
                    <a:pt x="225255" y="80122"/>
                  </a:cubicBezTo>
                  <a:lnTo>
                    <a:pt x="264890" y="80122"/>
                  </a:lnTo>
                  <a:lnTo>
                    <a:pt x="264890" y="67216"/>
                  </a:lnTo>
                  <a:cubicBezTo>
                    <a:pt x="260568" y="66561"/>
                    <a:pt x="256580" y="65311"/>
                    <a:pt x="252722" y="63680"/>
                  </a:cubicBezTo>
                  <a:cubicBezTo>
                    <a:pt x="247031" y="61251"/>
                    <a:pt x="241507" y="58619"/>
                    <a:pt x="236351" y="55583"/>
                  </a:cubicBezTo>
                  <a:cubicBezTo>
                    <a:pt x="231172" y="52535"/>
                    <a:pt x="225981" y="49499"/>
                    <a:pt x="221028" y="46237"/>
                  </a:cubicBezTo>
                  <a:cubicBezTo>
                    <a:pt x="217087" y="43641"/>
                    <a:pt x="212943" y="41201"/>
                    <a:pt x="208907" y="38688"/>
                  </a:cubicBezTo>
                  <a:cubicBezTo>
                    <a:pt x="206788" y="37355"/>
                    <a:pt x="204847" y="35819"/>
                    <a:pt x="202514" y="34676"/>
                  </a:cubicBezTo>
                  <a:cubicBezTo>
                    <a:pt x="197977" y="32450"/>
                    <a:pt x="193763" y="29866"/>
                    <a:pt x="189226" y="27651"/>
                  </a:cubicBezTo>
                  <a:cubicBezTo>
                    <a:pt x="186262" y="26199"/>
                    <a:pt x="183118" y="25044"/>
                    <a:pt x="179880" y="24020"/>
                  </a:cubicBezTo>
                  <a:cubicBezTo>
                    <a:pt x="177582" y="23282"/>
                    <a:pt x="175308" y="22508"/>
                    <a:pt x="172938" y="21913"/>
                  </a:cubicBezTo>
                  <a:cubicBezTo>
                    <a:pt x="170605" y="21317"/>
                    <a:pt x="168283" y="20722"/>
                    <a:pt x="165950" y="20162"/>
                  </a:cubicBezTo>
                  <a:cubicBezTo>
                    <a:pt x="164283" y="19757"/>
                    <a:pt x="162592" y="19376"/>
                    <a:pt x="160901" y="19019"/>
                  </a:cubicBezTo>
                  <a:cubicBezTo>
                    <a:pt x="157877" y="18400"/>
                    <a:pt x="154829" y="17888"/>
                    <a:pt x="151733" y="17531"/>
                  </a:cubicBezTo>
                  <a:cubicBezTo>
                    <a:pt x="149007" y="17210"/>
                    <a:pt x="146280" y="16971"/>
                    <a:pt x="143566" y="16781"/>
                  </a:cubicBezTo>
                  <a:cubicBezTo>
                    <a:pt x="140130" y="16540"/>
                    <a:pt x="136699" y="16376"/>
                    <a:pt x="133263" y="16376"/>
                  </a:cubicBezTo>
                  <a:cubicBezTo>
                    <a:pt x="131425" y="16376"/>
                    <a:pt x="129585" y="16423"/>
                    <a:pt x="127742" y="16531"/>
                  </a:cubicBezTo>
                  <a:cubicBezTo>
                    <a:pt x="124516" y="16709"/>
                    <a:pt x="121277" y="16995"/>
                    <a:pt x="118086" y="17317"/>
                  </a:cubicBezTo>
                  <a:cubicBezTo>
                    <a:pt x="114003" y="17733"/>
                    <a:pt x="109907" y="18055"/>
                    <a:pt x="105823" y="18460"/>
                  </a:cubicBezTo>
                  <a:cubicBezTo>
                    <a:pt x="102084" y="18841"/>
                    <a:pt x="98334" y="19043"/>
                    <a:pt x="94583" y="19329"/>
                  </a:cubicBezTo>
                  <a:cubicBezTo>
                    <a:pt x="92175" y="19504"/>
                    <a:pt x="89760" y="19510"/>
                    <a:pt x="87344" y="19510"/>
                  </a:cubicBezTo>
                  <a:cubicBezTo>
                    <a:pt x="87172" y="19510"/>
                    <a:pt x="86999" y="19510"/>
                    <a:pt x="86826" y="19510"/>
                  </a:cubicBezTo>
                  <a:cubicBezTo>
                    <a:pt x="85963" y="19510"/>
                    <a:pt x="85100" y="19510"/>
                    <a:pt x="84237" y="19519"/>
                  </a:cubicBezTo>
                  <a:cubicBezTo>
                    <a:pt x="84126" y="19520"/>
                    <a:pt x="84015" y="19521"/>
                    <a:pt x="83904" y="19521"/>
                  </a:cubicBezTo>
                  <a:cubicBezTo>
                    <a:pt x="80838" y="19521"/>
                    <a:pt x="77805" y="19207"/>
                    <a:pt x="74783" y="18805"/>
                  </a:cubicBezTo>
                  <a:cubicBezTo>
                    <a:pt x="73093" y="18579"/>
                    <a:pt x="71473" y="18138"/>
                    <a:pt x="69818" y="17745"/>
                  </a:cubicBezTo>
                  <a:cubicBezTo>
                    <a:pt x="65842" y="16829"/>
                    <a:pt x="62246" y="15245"/>
                    <a:pt x="58496" y="13935"/>
                  </a:cubicBezTo>
                  <a:cubicBezTo>
                    <a:pt x="56733" y="13328"/>
                    <a:pt x="55138" y="12483"/>
                    <a:pt x="53459" y="11768"/>
                  </a:cubicBezTo>
                  <a:cubicBezTo>
                    <a:pt x="51292" y="10840"/>
                    <a:pt x="48983" y="10113"/>
                    <a:pt x="46768" y="9268"/>
                  </a:cubicBezTo>
                  <a:cubicBezTo>
                    <a:pt x="43446" y="7982"/>
                    <a:pt x="39862" y="7161"/>
                    <a:pt x="36445" y="6030"/>
                  </a:cubicBezTo>
                  <a:cubicBezTo>
                    <a:pt x="32611" y="4768"/>
                    <a:pt x="28587" y="3910"/>
                    <a:pt x="24622" y="2934"/>
                  </a:cubicBezTo>
                  <a:cubicBezTo>
                    <a:pt x="22146" y="2327"/>
                    <a:pt x="19562" y="2017"/>
                    <a:pt x="17026" y="1589"/>
                  </a:cubicBezTo>
                  <a:cubicBezTo>
                    <a:pt x="15312" y="1303"/>
                    <a:pt x="13585" y="1017"/>
                    <a:pt x="11859" y="779"/>
                  </a:cubicBezTo>
                  <a:cubicBezTo>
                    <a:pt x="10716" y="636"/>
                    <a:pt x="9561" y="553"/>
                    <a:pt x="8406" y="469"/>
                  </a:cubicBezTo>
                  <a:cubicBezTo>
                    <a:pt x="6293" y="297"/>
                    <a:pt x="4179" y="0"/>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7"/>
            <p:cNvSpPr/>
            <p:nvPr/>
          </p:nvSpPr>
          <p:spPr>
            <a:xfrm>
              <a:off x="2347423" y="1760826"/>
              <a:ext cx="6796342" cy="1619395"/>
            </a:xfrm>
            <a:custGeom>
              <a:avLst/>
              <a:gdLst/>
              <a:ahLst/>
              <a:cxnLst/>
              <a:rect l="l" t="t" r="r" b="b"/>
              <a:pathLst>
                <a:path w="213135" h="50721" extrusionOk="0">
                  <a:moveTo>
                    <a:pt x="213134" y="0"/>
                  </a:moveTo>
                  <a:cubicBezTo>
                    <a:pt x="211884" y="203"/>
                    <a:pt x="210622" y="262"/>
                    <a:pt x="209372" y="441"/>
                  </a:cubicBezTo>
                  <a:cubicBezTo>
                    <a:pt x="207253" y="715"/>
                    <a:pt x="205169" y="977"/>
                    <a:pt x="203121" y="1310"/>
                  </a:cubicBezTo>
                  <a:cubicBezTo>
                    <a:pt x="201645" y="1548"/>
                    <a:pt x="200168" y="1810"/>
                    <a:pt x="198680" y="2036"/>
                  </a:cubicBezTo>
                  <a:cubicBezTo>
                    <a:pt x="196751" y="2322"/>
                    <a:pt x="194858" y="2727"/>
                    <a:pt x="192965" y="3120"/>
                  </a:cubicBezTo>
                  <a:cubicBezTo>
                    <a:pt x="190846" y="3572"/>
                    <a:pt x="188715" y="4036"/>
                    <a:pt x="186619" y="4572"/>
                  </a:cubicBezTo>
                  <a:cubicBezTo>
                    <a:pt x="183857" y="5263"/>
                    <a:pt x="181118" y="6025"/>
                    <a:pt x="178416" y="6811"/>
                  </a:cubicBezTo>
                  <a:cubicBezTo>
                    <a:pt x="174915" y="7846"/>
                    <a:pt x="171510" y="9037"/>
                    <a:pt x="168236" y="10418"/>
                  </a:cubicBezTo>
                  <a:cubicBezTo>
                    <a:pt x="166200" y="11275"/>
                    <a:pt x="164247" y="12287"/>
                    <a:pt x="162128" y="13061"/>
                  </a:cubicBezTo>
                  <a:cubicBezTo>
                    <a:pt x="159485" y="14038"/>
                    <a:pt x="156770" y="14895"/>
                    <a:pt x="153948" y="15562"/>
                  </a:cubicBezTo>
                  <a:cubicBezTo>
                    <a:pt x="150686" y="16324"/>
                    <a:pt x="147400" y="16967"/>
                    <a:pt x="144066" y="17502"/>
                  </a:cubicBezTo>
                  <a:cubicBezTo>
                    <a:pt x="140387" y="18098"/>
                    <a:pt x="136672" y="18574"/>
                    <a:pt x="132946" y="18955"/>
                  </a:cubicBezTo>
                  <a:cubicBezTo>
                    <a:pt x="129564" y="19312"/>
                    <a:pt x="126159" y="19550"/>
                    <a:pt x="122766" y="19824"/>
                  </a:cubicBezTo>
                  <a:cubicBezTo>
                    <a:pt x="119682" y="20062"/>
                    <a:pt x="116598" y="20253"/>
                    <a:pt x="113527" y="20479"/>
                  </a:cubicBezTo>
                  <a:cubicBezTo>
                    <a:pt x="111854" y="20601"/>
                    <a:pt x="110178" y="20651"/>
                    <a:pt x="108503" y="20651"/>
                  </a:cubicBezTo>
                  <a:cubicBezTo>
                    <a:pt x="106589" y="20651"/>
                    <a:pt x="104674" y="20586"/>
                    <a:pt x="102763" y="20491"/>
                  </a:cubicBezTo>
                  <a:cubicBezTo>
                    <a:pt x="101751" y="20443"/>
                    <a:pt x="100727" y="20372"/>
                    <a:pt x="99715" y="20360"/>
                  </a:cubicBezTo>
                  <a:cubicBezTo>
                    <a:pt x="97322" y="20312"/>
                    <a:pt x="94953" y="20015"/>
                    <a:pt x="92583" y="19777"/>
                  </a:cubicBezTo>
                  <a:cubicBezTo>
                    <a:pt x="90488" y="19574"/>
                    <a:pt x="88404" y="19312"/>
                    <a:pt x="86333" y="19003"/>
                  </a:cubicBezTo>
                  <a:cubicBezTo>
                    <a:pt x="84475" y="18717"/>
                    <a:pt x="82594" y="18479"/>
                    <a:pt x="80737" y="18229"/>
                  </a:cubicBezTo>
                  <a:cubicBezTo>
                    <a:pt x="79534" y="18062"/>
                    <a:pt x="78308" y="17931"/>
                    <a:pt x="77093" y="17788"/>
                  </a:cubicBezTo>
                  <a:cubicBezTo>
                    <a:pt x="74796" y="17514"/>
                    <a:pt x="72510" y="17205"/>
                    <a:pt x="70224" y="16907"/>
                  </a:cubicBezTo>
                  <a:cubicBezTo>
                    <a:pt x="67830" y="16598"/>
                    <a:pt x="65461" y="16217"/>
                    <a:pt x="63104" y="15800"/>
                  </a:cubicBezTo>
                  <a:cubicBezTo>
                    <a:pt x="61496" y="15526"/>
                    <a:pt x="59865" y="15300"/>
                    <a:pt x="58258" y="15014"/>
                  </a:cubicBezTo>
                  <a:cubicBezTo>
                    <a:pt x="57365" y="14847"/>
                    <a:pt x="56460" y="14776"/>
                    <a:pt x="55555" y="14657"/>
                  </a:cubicBezTo>
                  <a:cubicBezTo>
                    <a:pt x="52519" y="14228"/>
                    <a:pt x="49447" y="13823"/>
                    <a:pt x="46375" y="13692"/>
                  </a:cubicBezTo>
                  <a:cubicBezTo>
                    <a:pt x="45669" y="13661"/>
                    <a:pt x="44965" y="13645"/>
                    <a:pt x="44262" y="13645"/>
                  </a:cubicBezTo>
                  <a:cubicBezTo>
                    <a:pt x="42856" y="13645"/>
                    <a:pt x="41454" y="13708"/>
                    <a:pt x="40041" y="13835"/>
                  </a:cubicBezTo>
                  <a:cubicBezTo>
                    <a:pt x="37481" y="14062"/>
                    <a:pt x="34969" y="14454"/>
                    <a:pt x="32481" y="14931"/>
                  </a:cubicBezTo>
                  <a:cubicBezTo>
                    <a:pt x="30421" y="15324"/>
                    <a:pt x="28397" y="15883"/>
                    <a:pt x="26385" y="16419"/>
                  </a:cubicBezTo>
                  <a:cubicBezTo>
                    <a:pt x="22456" y="17491"/>
                    <a:pt x="18610" y="18717"/>
                    <a:pt x="14740" y="19896"/>
                  </a:cubicBezTo>
                  <a:cubicBezTo>
                    <a:pt x="10740" y="21098"/>
                    <a:pt x="6847" y="22491"/>
                    <a:pt x="3215" y="24277"/>
                  </a:cubicBezTo>
                  <a:cubicBezTo>
                    <a:pt x="2263" y="24729"/>
                    <a:pt x="1191" y="25003"/>
                    <a:pt x="0" y="25349"/>
                  </a:cubicBezTo>
                  <a:lnTo>
                    <a:pt x="0" y="25384"/>
                  </a:lnTo>
                  <a:cubicBezTo>
                    <a:pt x="2227" y="25884"/>
                    <a:pt x="3965" y="26837"/>
                    <a:pt x="5811" y="27647"/>
                  </a:cubicBezTo>
                  <a:cubicBezTo>
                    <a:pt x="8692" y="28932"/>
                    <a:pt x="11764" y="29909"/>
                    <a:pt x="14836" y="30861"/>
                  </a:cubicBezTo>
                  <a:cubicBezTo>
                    <a:pt x="17836" y="31802"/>
                    <a:pt x="20872" y="32707"/>
                    <a:pt x="23908" y="33600"/>
                  </a:cubicBezTo>
                  <a:cubicBezTo>
                    <a:pt x="27540" y="34695"/>
                    <a:pt x="31231" y="35612"/>
                    <a:pt x="35041" y="36279"/>
                  </a:cubicBezTo>
                  <a:cubicBezTo>
                    <a:pt x="38068" y="36811"/>
                    <a:pt x="41125" y="37053"/>
                    <a:pt x="44194" y="37053"/>
                  </a:cubicBezTo>
                  <a:cubicBezTo>
                    <a:pt x="45518" y="37053"/>
                    <a:pt x="46845" y="37008"/>
                    <a:pt x="48173" y="36921"/>
                  </a:cubicBezTo>
                  <a:cubicBezTo>
                    <a:pt x="50400" y="36779"/>
                    <a:pt x="52638" y="36493"/>
                    <a:pt x="54841" y="36148"/>
                  </a:cubicBezTo>
                  <a:cubicBezTo>
                    <a:pt x="56627" y="35862"/>
                    <a:pt x="58436" y="35659"/>
                    <a:pt x="60222" y="35374"/>
                  </a:cubicBezTo>
                  <a:cubicBezTo>
                    <a:pt x="61806" y="35136"/>
                    <a:pt x="63377" y="34850"/>
                    <a:pt x="64961" y="34588"/>
                  </a:cubicBezTo>
                  <a:cubicBezTo>
                    <a:pt x="66771" y="34278"/>
                    <a:pt x="68604" y="33993"/>
                    <a:pt x="70438" y="33766"/>
                  </a:cubicBezTo>
                  <a:cubicBezTo>
                    <a:pt x="71474" y="33635"/>
                    <a:pt x="72521" y="33528"/>
                    <a:pt x="73557" y="33362"/>
                  </a:cubicBezTo>
                  <a:cubicBezTo>
                    <a:pt x="76022" y="33004"/>
                    <a:pt x="78486" y="32742"/>
                    <a:pt x="80963" y="32457"/>
                  </a:cubicBezTo>
                  <a:cubicBezTo>
                    <a:pt x="82808" y="32230"/>
                    <a:pt x="84618" y="31921"/>
                    <a:pt x="86452" y="31683"/>
                  </a:cubicBezTo>
                  <a:cubicBezTo>
                    <a:pt x="88535" y="31397"/>
                    <a:pt x="90607" y="31123"/>
                    <a:pt x="92703" y="30909"/>
                  </a:cubicBezTo>
                  <a:cubicBezTo>
                    <a:pt x="94155" y="30766"/>
                    <a:pt x="95620" y="30575"/>
                    <a:pt x="97108" y="30492"/>
                  </a:cubicBezTo>
                  <a:cubicBezTo>
                    <a:pt x="98406" y="30421"/>
                    <a:pt x="99692" y="30290"/>
                    <a:pt x="100989" y="30254"/>
                  </a:cubicBezTo>
                  <a:cubicBezTo>
                    <a:pt x="103621" y="30194"/>
                    <a:pt x="106276" y="30063"/>
                    <a:pt x="108907" y="30052"/>
                  </a:cubicBezTo>
                  <a:cubicBezTo>
                    <a:pt x="111800" y="30052"/>
                    <a:pt x="114670" y="30266"/>
                    <a:pt x="117539" y="30480"/>
                  </a:cubicBezTo>
                  <a:lnTo>
                    <a:pt x="122897" y="30885"/>
                  </a:lnTo>
                  <a:cubicBezTo>
                    <a:pt x="124754" y="31016"/>
                    <a:pt x="126623" y="31147"/>
                    <a:pt x="128469" y="31314"/>
                  </a:cubicBezTo>
                  <a:cubicBezTo>
                    <a:pt x="131326" y="31576"/>
                    <a:pt x="134196" y="31849"/>
                    <a:pt x="137041" y="32195"/>
                  </a:cubicBezTo>
                  <a:cubicBezTo>
                    <a:pt x="139042" y="32433"/>
                    <a:pt x="141054" y="32695"/>
                    <a:pt x="143054" y="33028"/>
                  </a:cubicBezTo>
                  <a:cubicBezTo>
                    <a:pt x="144459" y="33242"/>
                    <a:pt x="145864" y="33481"/>
                    <a:pt x="147257" y="33719"/>
                  </a:cubicBezTo>
                  <a:cubicBezTo>
                    <a:pt x="149102" y="34040"/>
                    <a:pt x="150936" y="34421"/>
                    <a:pt x="152770" y="34826"/>
                  </a:cubicBezTo>
                  <a:cubicBezTo>
                    <a:pt x="156008" y="35540"/>
                    <a:pt x="159128" y="36493"/>
                    <a:pt x="162164" y="37612"/>
                  </a:cubicBezTo>
                  <a:cubicBezTo>
                    <a:pt x="164271" y="38398"/>
                    <a:pt x="166236" y="39362"/>
                    <a:pt x="168260" y="40255"/>
                  </a:cubicBezTo>
                  <a:cubicBezTo>
                    <a:pt x="171641" y="41732"/>
                    <a:pt x="175177" y="42934"/>
                    <a:pt x="178809" y="43994"/>
                  </a:cubicBezTo>
                  <a:cubicBezTo>
                    <a:pt x="181404" y="44756"/>
                    <a:pt x="183988" y="45482"/>
                    <a:pt x="186631" y="46137"/>
                  </a:cubicBezTo>
                  <a:cubicBezTo>
                    <a:pt x="188726" y="46673"/>
                    <a:pt x="190834" y="47149"/>
                    <a:pt x="192977" y="47554"/>
                  </a:cubicBezTo>
                  <a:cubicBezTo>
                    <a:pt x="194965" y="47923"/>
                    <a:pt x="196906" y="48363"/>
                    <a:pt x="198894" y="48709"/>
                  </a:cubicBezTo>
                  <a:cubicBezTo>
                    <a:pt x="201228" y="49113"/>
                    <a:pt x="203550" y="49494"/>
                    <a:pt x="205919" y="49792"/>
                  </a:cubicBezTo>
                  <a:cubicBezTo>
                    <a:pt x="208026" y="50066"/>
                    <a:pt x="210146" y="50328"/>
                    <a:pt x="212253" y="50626"/>
                  </a:cubicBezTo>
                  <a:cubicBezTo>
                    <a:pt x="212551" y="50673"/>
                    <a:pt x="212837" y="50709"/>
                    <a:pt x="213134" y="50721"/>
                  </a:cubicBezTo>
                  <a:lnTo>
                    <a:pt x="2131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7"/>
            <p:cNvSpPr/>
            <p:nvPr/>
          </p:nvSpPr>
          <p:spPr>
            <a:xfrm>
              <a:off x="2347041" y="2569358"/>
              <a:ext cx="32" cy="1564"/>
            </a:xfrm>
            <a:custGeom>
              <a:avLst/>
              <a:gdLst/>
              <a:ahLst/>
              <a:cxnLst/>
              <a:rect l="l" t="t" r="r" b="b"/>
              <a:pathLst>
                <a:path w="1" h="49" extrusionOk="0">
                  <a:moveTo>
                    <a:pt x="1" y="48"/>
                  </a:moveTo>
                  <a:lnTo>
                    <a:pt x="1" y="48"/>
                  </a:lnTo>
                  <a:lnTo>
                    <a:pt x="1" y="1"/>
                  </a:lnTo>
                  <a:close/>
                </a:path>
              </a:pathLst>
            </a:custGeom>
            <a:solidFill>
              <a:srgbClr val="EDB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7"/>
            <p:cNvSpPr/>
            <p:nvPr/>
          </p:nvSpPr>
          <p:spPr>
            <a:xfrm>
              <a:off x="1100622" y="2583055"/>
              <a:ext cx="8043144" cy="2124999"/>
            </a:xfrm>
            <a:custGeom>
              <a:avLst/>
              <a:gdLst/>
              <a:ahLst/>
              <a:cxnLst/>
              <a:rect l="l" t="t" r="r" b="b"/>
              <a:pathLst>
                <a:path w="252235" h="66557" extrusionOk="0">
                  <a:moveTo>
                    <a:pt x="0" y="0"/>
                  </a:moveTo>
                  <a:cubicBezTo>
                    <a:pt x="143" y="239"/>
                    <a:pt x="369" y="274"/>
                    <a:pt x="560" y="286"/>
                  </a:cubicBezTo>
                  <a:cubicBezTo>
                    <a:pt x="2286" y="405"/>
                    <a:pt x="3929" y="834"/>
                    <a:pt x="5620" y="1072"/>
                  </a:cubicBezTo>
                  <a:cubicBezTo>
                    <a:pt x="7144" y="1286"/>
                    <a:pt x="8632" y="1608"/>
                    <a:pt x="10144" y="1846"/>
                  </a:cubicBezTo>
                  <a:cubicBezTo>
                    <a:pt x="11871" y="2120"/>
                    <a:pt x="13526" y="2560"/>
                    <a:pt x="15193" y="2965"/>
                  </a:cubicBezTo>
                  <a:cubicBezTo>
                    <a:pt x="17157" y="3441"/>
                    <a:pt x="19169" y="3858"/>
                    <a:pt x="21086" y="4453"/>
                  </a:cubicBezTo>
                  <a:cubicBezTo>
                    <a:pt x="26694" y="6192"/>
                    <a:pt x="32433" y="7739"/>
                    <a:pt x="37862" y="9823"/>
                  </a:cubicBezTo>
                  <a:cubicBezTo>
                    <a:pt x="40410" y="10799"/>
                    <a:pt x="42803" y="11942"/>
                    <a:pt x="45327" y="12942"/>
                  </a:cubicBezTo>
                  <a:cubicBezTo>
                    <a:pt x="48602" y="14216"/>
                    <a:pt x="51864" y="15514"/>
                    <a:pt x="55317" y="16526"/>
                  </a:cubicBezTo>
                  <a:cubicBezTo>
                    <a:pt x="58127" y="17348"/>
                    <a:pt x="61032" y="17967"/>
                    <a:pt x="64044" y="18336"/>
                  </a:cubicBezTo>
                  <a:cubicBezTo>
                    <a:pt x="67336" y="18737"/>
                    <a:pt x="70649" y="18887"/>
                    <a:pt x="73956" y="18887"/>
                  </a:cubicBezTo>
                  <a:cubicBezTo>
                    <a:pt x="74967" y="18887"/>
                    <a:pt x="75977" y="18873"/>
                    <a:pt x="76986" y="18848"/>
                  </a:cubicBezTo>
                  <a:cubicBezTo>
                    <a:pt x="79796" y="18777"/>
                    <a:pt x="82594" y="18574"/>
                    <a:pt x="85416" y="18372"/>
                  </a:cubicBezTo>
                  <a:cubicBezTo>
                    <a:pt x="88642" y="18134"/>
                    <a:pt x="91857" y="17895"/>
                    <a:pt x="95072" y="17586"/>
                  </a:cubicBezTo>
                  <a:cubicBezTo>
                    <a:pt x="98036" y="17300"/>
                    <a:pt x="101013" y="17074"/>
                    <a:pt x="103966" y="16752"/>
                  </a:cubicBezTo>
                  <a:cubicBezTo>
                    <a:pt x="106883" y="16419"/>
                    <a:pt x="109847" y="16276"/>
                    <a:pt x="112776" y="15990"/>
                  </a:cubicBezTo>
                  <a:cubicBezTo>
                    <a:pt x="115206" y="15757"/>
                    <a:pt x="117640" y="15678"/>
                    <a:pt x="120076" y="15678"/>
                  </a:cubicBezTo>
                  <a:cubicBezTo>
                    <a:pt x="121865" y="15678"/>
                    <a:pt x="123655" y="15721"/>
                    <a:pt x="125445" y="15776"/>
                  </a:cubicBezTo>
                  <a:cubicBezTo>
                    <a:pt x="127897" y="15860"/>
                    <a:pt x="130362" y="16062"/>
                    <a:pt x="132815" y="16241"/>
                  </a:cubicBezTo>
                  <a:cubicBezTo>
                    <a:pt x="134470" y="16360"/>
                    <a:pt x="136101" y="16491"/>
                    <a:pt x="137744" y="16669"/>
                  </a:cubicBezTo>
                  <a:cubicBezTo>
                    <a:pt x="139863" y="16895"/>
                    <a:pt x="141982" y="17181"/>
                    <a:pt x="144078" y="17526"/>
                  </a:cubicBezTo>
                  <a:cubicBezTo>
                    <a:pt x="146864" y="18003"/>
                    <a:pt x="149602" y="18562"/>
                    <a:pt x="152329" y="19205"/>
                  </a:cubicBezTo>
                  <a:cubicBezTo>
                    <a:pt x="156710" y="20241"/>
                    <a:pt x="161092" y="21289"/>
                    <a:pt x="165331" y="22670"/>
                  </a:cubicBezTo>
                  <a:cubicBezTo>
                    <a:pt x="168105" y="23575"/>
                    <a:pt x="170915" y="24408"/>
                    <a:pt x="173582" y="25504"/>
                  </a:cubicBezTo>
                  <a:cubicBezTo>
                    <a:pt x="177153" y="26956"/>
                    <a:pt x="180451" y="28718"/>
                    <a:pt x="183666" y="30564"/>
                  </a:cubicBezTo>
                  <a:cubicBezTo>
                    <a:pt x="185976" y="31885"/>
                    <a:pt x="188429" y="33016"/>
                    <a:pt x="190762" y="34278"/>
                  </a:cubicBezTo>
                  <a:cubicBezTo>
                    <a:pt x="191858" y="34862"/>
                    <a:pt x="192894" y="35505"/>
                    <a:pt x="193894" y="36183"/>
                  </a:cubicBezTo>
                  <a:cubicBezTo>
                    <a:pt x="196382" y="37910"/>
                    <a:pt x="199061" y="39458"/>
                    <a:pt x="201645" y="41101"/>
                  </a:cubicBezTo>
                  <a:cubicBezTo>
                    <a:pt x="206086" y="43875"/>
                    <a:pt x="210408" y="46756"/>
                    <a:pt x="214920" y="49459"/>
                  </a:cubicBezTo>
                  <a:cubicBezTo>
                    <a:pt x="221230" y="53269"/>
                    <a:pt x="227481" y="57150"/>
                    <a:pt x="234411" y="60341"/>
                  </a:cubicBezTo>
                  <a:cubicBezTo>
                    <a:pt x="237959" y="61996"/>
                    <a:pt x="241566" y="63603"/>
                    <a:pt x="245352" y="64925"/>
                  </a:cubicBezTo>
                  <a:cubicBezTo>
                    <a:pt x="247138" y="65544"/>
                    <a:pt x="249043" y="65949"/>
                    <a:pt x="250972" y="66282"/>
                  </a:cubicBezTo>
                  <a:cubicBezTo>
                    <a:pt x="251389" y="66354"/>
                    <a:pt x="251806" y="66473"/>
                    <a:pt x="252234" y="66556"/>
                  </a:cubicBezTo>
                  <a:lnTo>
                    <a:pt x="252234" y="25694"/>
                  </a:lnTo>
                  <a:cubicBezTo>
                    <a:pt x="250579" y="25563"/>
                    <a:pt x="248924" y="25337"/>
                    <a:pt x="247293" y="25111"/>
                  </a:cubicBezTo>
                  <a:cubicBezTo>
                    <a:pt x="245400" y="24861"/>
                    <a:pt x="243531" y="24611"/>
                    <a:pt x="241673" y="24337"/>
                  </a:cubicBezTo>
                  <a:cubicBezTo>
                    <a:pt x="239471" y="24015"/>
                    <a:pt x="237268" y="23646"/>
                    <a:pt x="235089" y="23206"/>
                  </a:cubicBezTo>
                  <a:cubicBezTo>
                    <a:pt x="233256" y="22848"/>
                    <a:pt x="231410" y="22491"/>
                    <a:pt x="229600" y="22098"/>
                  </a:cubicBezTo>
                  <a:cubicBezTo>
                    <a:pt x="227303" y="21575"/>
                    <a:pt x="225028" y="21039"/>
                    <a:pt x="222778" y="20443"/>
                  </a:cubicBezTo>
                  <a:cubicBezTo>
                    <a:pt x="220373" y="19800"/>
                    <a:pt x="217956" y="19134"/>
                    <a:pt x="215599" y="18372"/>
                  </a:cubicBezTo>
                  <a:cubicBezTo>
                    <a:pt x="211765" y="17145"/>
                    <a:pt x="208062" y="15788"/>
                    <a:pt x="204526" y="14133"/>
                  </a:cubicBezTo>
                  <a:cubicBezTo>
                    <a:pt x="200537" y="12252"/>
                    <a:pt x="196263" y="10871"/>
                    <a:pt x="191751" y="9871"/>
                  </a:cubicBezTo>
                  <a:cubicBezTo>
                    <a:pt x="188714" y="9192"/>
                    <a:pt x="185666" y="8573"/>
                    <a:pt x="182559" y="8120"/>
                  </a:cubicBezTo>
                  <a:cubicBezTo>
                    <a:pt x="178761" y="7549"/>
                    <a:pt x="174951" y="7049"/>
                    <a:pt x="171105" y="6668"/>
                  </a:cubicBezTo>
                  <a:cubicBezTo>
                    <a:pt x="167998" y="6370"/>
                    <a:pt x="164890" y="6132"/>
                    <a:pt x="161782" y="5870"/>
                  </a:cubicBezTo>
                  <a:cubicBezTo>
                    <a:pt x="159723" y="5692"/>
                    <a:pt x="157651" y="5501"/>
                    <a:pt x="155567" y="5418"/>
                  </a:cubicBezTo>
                  <a:cubicBezTo>
                    <a:pt x="153817" y="5346"/>
                    <a:pt x="152067" y="5144"/>
                    <a:pt x="150305" y="5108"/>
                  </a:cubicBezTo>
                  <a:cubicBezTo>
                    <a:pt x="149352" y="5093"/>
                    <a:pt x="148399" y="5084"/>
                    <a:pt x="147446" y="5084"/>
                  </a:cubicBezTo>
                  <a:cubicBezTo>
                    <a:pt x="144768" y="5084"/>
                    <a:pt x="142092" y="5149"/>
                    <a:pt x="139423" y="5299"/>
                  </a:cubicBezTo>
                  <a:cubicBezTo>
                    <a:pt x="136613" y="5465"/>
                    <a:pt x="133827" y="5692"/>
                    <a:pt x="131029" y="6013"/>
                  </a:cubicBezTo>
                  <a:cubicBezTo>
                    <a:pt x="127826" y="6370"/>
                    <a:pt x="124659" y="6882"/>
                    <a:pt x="121468" y="7311"/>
                  </a:cubicBezTo>
                  <a:cubicBezTo>
                    <a:pt x="119384" y="7597"/>
                    <a:pt x="117289" y="7763"/>
                    <a:pt x="115217" y="8037"/>
                  </a:cubicBezTo>
                  <a:cubicBezTo>
                    <a:pt x="112383" y="8430"/>
                    <a:pt x="109538" y="8775"/>
                    <a:pt x="106704" y="9204"/>
                  </a:cubicBezTo>
                  <a:cubicBezTo>
                    <a:pt x="102918" y="9787"/>
                    <a:pt x="99179" y="10537"/>
                    <a:pt x="95358" y="10978"/>
                  </a:cubicBezTo>
                  <a:cubicBezTo>
                    <a:pt x="93274" y="11216"/>
                    <a:pt x="91214" y="11597"/>
                    <a:pt x="89119" y="11776"/>
                  </a:cubicBezTo>
                  <a:cubicBezTo>
                    <a:pt x="87153" y="11952"/>
                    <a:pt x="85183" y="12064"/>
                    <a:pt x="83211" y="12064"/>
                  </a:cubicBezTo>
                  <a:cubicBezTo>
                    <a:pt x="82125" y="12064"/>
                    <a:pt x="81038" y="12030"/>
                    <a:pt x="79951" y="11954"/>
                  </a:cubicBezTo>
                  <a:cubicBezTo>
                    <a:pt x="75057" y="11633"/>
                    <a:pt x="70354" y="10680"/>
                    <a:pt x="65723" y="9430"/>
                  </a:cubicBezTo>
                  <a:cubicBezTo>
                    <a:pt x="61151" y="8192"/>
                    <a:pt x="56686" y="6775"/>
                    <a:pt x="52209" y="5394"/>
                  </a:cubicBezTo>
                  <a:cubicBezTo>
                    <a:pt x="48661" y="4287"/>
                    <a:pt x="45232" y="3025"/>
                    <a:pt x="41994" y="1453"/>
                  </a:cubicBezTo>
                  <a:cubicBezTo>
                    <a:pt x="40090" y="523"/>
                    <a:pt x="37960" y="15"/>
                    <a:pt x="35699" y="15"/>
                  </a:cubicBezTo>
                  <a:cubicBezTo>
                    <a:pt x="35528" y="15"/>
                    <a:pt x="35356" y="18"/>
                    <a:pt x="35183" y="24"/>
                  </a:cubicBezTo>
                  <a:cubicBezTo>
                    <a:pt x="32828" y="97"/>
                    <a:pt x="30472" y="121"/>
                    <a:pt x="28115" y="121"/>
                  </a:cubicBezTo>
                  <a:cubicBezTo>
                    <a:pt x="23480" y="121"/>
                    <a:pt x="18844" y="28"/>
                    <a:pt x="14215" y="28"/>
                  </a:cubicBezTo>
                  <a:cubicBezTo>
                    <a:pt x="13454" y="28"/>
                    <a:pt x="12692" y="30"/>
                    <a:pt x="11930" y="36"/>
                  </a:cubicBezTo>
                  <a:cubicBezTo>
                    <a:pt x="11086" y="42"/>
                    <a:pt x="10242" y="44"/>
                    <a:pt x="9399" y="44"/>
                  </a:cubicBezTo>
                  <a:cubicBezTo>
                    <a:pt x="6611" y="44"/>
                    <a:pt x="3824" y="19"/>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7"/>
            <p:cNvSpPr/>
            <p:nvPr/>
          </p:nvSpPr>
          <p:spPr>
            <a:xfrm>
              <a:off x="1104800" y="434909"/>
              <a:ext cx="8038584" cy="2120178"/>
            </a:xfrm>
            <a:custGeom>
              <a:avLst/>
              <a:gdLst/>
              <a:ahLst/>
              <a:cxnLst/>
              <a:rect l="l" t="t" r="r" b="b"/>
              <a:pathLst>
                <a:path w="252092" h="66406" extrusionOk="0">
                  <a:moveTo>
                    <a:pt x="252091" y="0"/>
                  </a:moveTo>
                  <a:cubicBezTo>
                    <a:pt x="251520" y="119"/>
                    <a:pt x="250925" y="179"/>
                    <a:pt x="250365" y="286"/>
                  </a:cubicBezTo>
                  <a:cubicBezTo>
                    <a:pt x="246924" y="881"/>
                    <a:pt x="243817" y="2001"/>
                    <a:pt x="240769" y="3263"/>
                  </a:cubicBezTo>
                  <a:cubicBezTo>
                    <a:pt x="234851" y="5715"/>
                    <a:pt x="229196" y="8454"/>
                    <a:pt x="223897" y="11585"/>
                  </a:cubicBezTo>
                  <a:cubicBezTo>
                    <a:pt x="218540" y="14740"/>
                    <a:pt x="213182" y="17907"/>
                    <a:pt x="208050" y="21277"/>
                  </a:cubicBezTo>
                  <a:cubicBezTo>
                    <a:pt x="203919" y="23979"/>
                    <a:pt x="199585" y="26492"/>
                    <a:pt x="195430" y="29206"/>
                  </a:cubicBezTo>
                  <a:cubicBezTo>
                    <a:pt x="192727" y="30968"/>
                    <a:pt x="189929" y="32623"/>
                    <a:pt x="186917" y="34100"/>
                  </a:cubicBezTo>
                  <a:cubicBezTo>
                    <a:pt x="184416" y="35314"/>
                    <a:pt x="182130" y="36767"/>
                    <a:pt x="179689" y="38041"/>
                  </a:cubicBezTo>
                  <a:cubicBezTo>
                    <a:pt x="175653" y="40172"/>
                    <a:pt x="171331" y="41910"/>
                    <a:pt x="166771" y="43315"/>
                  </a:cubicBezTo>
                  <a:cubicBezTo>
                    <a:pt x="163640" y="44268"/>
                    <a:pt x="160544" y="45244"/>
                    <a:pt x="157341" y="46042"/>
                  </a:cubicBezTo>
                  <a:cubicBezTo>
                    <a:pt x="154043" y="46839"/>
                    <a:pt x="150757" y="47685"/>
                    <a:pt x="147388" y="48340"/>
                  </a:cubicBezTo>
                  <a:cubicBezTo>
                    <a:pt x="144292" y="48935"/>
                    <a:pt x="141173" y="49435"/>
                    <a:pt x="137982" y="49756"/>
                  </a:cubicBezTo>
                  <a:cubicBezTo>
                    <a:pt x="134065" y="50161"/>
                    <a:pt x="130159" y="50471"/>
                    <a:pt x="126230" y="50638"/>
                  </a:cubicBezTo>
                  <a:cubicBezTo>
                    <a:pt x="124290" y="50725"/>
                    <a:pt x="122349" y="50773"/>
                    <a:pt x="120405" y="50773"/>
                  </a:cubicBezTo>
                  <a:cubicBezTo>
                    <a:pt x="118652" y="50773"/>
                    <a:pt x="116895" y="50734"/>
                    <a:pt x="115134" y="50649"/>
                  </a:cubicBezTo>
                  <a:cubicBezTo>
                    <a:pt x="112991" y="50542"/>
                    <a:pt x="110871" y="50328"/>
                    <a:pt x="108740" y="50149"/>
                  </a:cubicBezTo>
                  <a:cubicBezTo>
                    <a:pt x="106918" y="49995"/>
                    <a:pt x="105109" y="49816"/>
                    <a:pt x="103287" y="49649"/>
                  </a:cubicBezTo>
                  <a:cubicBezTo>
                    <a:pt x="101942" y="49518"/>
                    <a:pt x="100572" y="49387"/>
                    <a:pt x="99215" y="49268"/>
                  </a:cubicBezTo>
                  <a:cubicBezTo>
                    <a:pt x="96310" y="49030"/>
                    <a:pt x="93429" y="48721"/>
                    <a:pt x="90524" y="48459"/>
                  </a:cubicBezTo>
                  <a:cubicBezTo>
                    <a:pt x="88559" y="48292"/>
                    <a:pt x="86594" y="48221"/>
                    <a:pt x="84642" y="48042"/>
                  </a:cubicBezTo>
                  <a:cubicBezTo>
                    <a:pt x="81284" y="47732"/>
                    <a:pt x="77903" y="47685"/>
                    <a:pt x="74522" y="47661"/>
                  </a:cubicBezTo>
                  <a:cubicBezTo>
                    <a:pt x="73933" y="47655"/>
                    <a:pt x="73344" y="47651"/>
                    <a:pt x="72756" y="47651"/>
                  </a:cubicBezTo>
                  <a:cubicBezTo>
                    <a:pt x="69788" y="47651"/>
                    <a:pt x="66829" y="47744"/>
                    <a:pt x="63877" y="48101"/>
                  </a:cubicBezTo>
                  <a:cubicBezTo>
                    <a:pt x="61877" y="48352"/>
                    <a:pt x="59913" y="48768"/>
                    <a:pt x="57960" y="49221"/>
                  </a:cubicBezTo>
                  <a:cubicBezTo>
                    <a:pt x="53209" y="50316"/>
                    <a:pt x="48792" y="52019"/>
                    <a:pt x="44518" y="53852"/>
                  </a:cubicBezTo>
                  <a:cubicBezTo>
                    <a:pt x="40303" y="55662"/>
                    <a:pt x="35981" y="57257"/>
                    <a:pt x="31600" y="58805"/>
                  </a:cubicBezTo>
                  <a:cubicBezTo>
                    <a:pt x="29730" y="59460"/>
                    <a:pt x="27766" y="59948"/>
                    <a:pt x="25825" y="60520"/>
                  </a:cubicBezTo>
                  <a:cubicBezTo>
                    <a:pt x="24325" y="60960"/>
                    <a:pt x="22837" y="61413"/>
                    <a:pt x="21348" y="61877"/>
                  </a:cubicBezTo>
                  <a:cubicBezTo>
                    <a:pt x="19431" y="62484"/>
                    <a:pt x="17431" y="62889"/>
                    <a:pt x="15467" y="63377"/>
                  </a:cubicBezTo>
                  <a:cubicBezTo>
                    <a:pt x="13835" y="63782"/>
                    <a:pt x="12204" y="64223"/>
                    <a:pt x="10525" y="64508"/>
                  </a:cubicBezTo>
                  <a:cubicBezTo>
                    <a:pt x="8870" y="64794"/>
                    <a:pt x="7239" y="65044"/>
                    <a:pt x="5596" y="65354"/>
                  </a:cubicBezTo>
                  <a:cubicBezTo>
                    <a:pt x="3667" y="65711"/>
                    <a:pt x="1691" y="65937"/>
                    <a:pt x="0" y="66318"/>
                  </a:cubicBezTo>
                  <a:lnTo>
                    <a:pt x="24384" y="66318"/>
                  </a:lnTo>
                  <a:cubicBezTo>
                    <a:pt x="27480" y="66318"/>
                    <a:pt x="30587" y="66342"/>
                    <a:pt x="33683" y="66354"/>
                  </a:cubicBezTo>
                  <a:cubicBezTo>
                    <a:pt x="34384" y="66354"/>
                    <a:pt x="35084" y="66405"/>
                    <a:pt x="35789" y="66405"/>
                  </a:cubicBezTo>
                  <a:cubicBezTo>
                    <a:pt x="36102" y="66405"/>
                    <a:pt x="36416" y="66395"/>
                    <a:pt x="36731" y="66366"/>
                  </a:cubicBezTo>
                  <a:cubicBezTo>
                    <a:pt x="38731" y="66187"/>
                    <a:pt x="40577" y="65699"/>
                    <a:pt x="42232" y="64877"/>
                  </a:cubicBezTo>
                  <a:cubicBezTo>
                    <a:pt x="45816" y="63091"/>
                    <a:pt x="49745" y="61817"/>
                    <a:pt x="53686" y="60579"/>
                  </a:cubicBezTo>
                  <a:cubicBezTo>
                    <a:pt x="56722" y="59627"/>
                    <a:pt x="59770" y="58674"/>
                    <a:pt x="62853" y="57793"/>
                  </a:cubicBezTo>
                  <a:cubicBezTo>
                    <a:pt x="66175" y="56841"/>
                    <a:pt x="69521" y="55995"/>
                    <a:pt x="72974" y="55352"/>
                  </a:cubicBezTo>
                  <a:cubicBezTo>
                    <a:pt x="76463" y="54700"/>
                    <a:pt x="79967" y="54415"/>
                    <a:pt x="83516" y="54415"/>
                  </a:cubicBezTo>
                  <a:cubicBezTo>
                    <a:pt x="84436" y="54415"/>
                    <a:pt x="85359" y="54435"/>
                    <a:pt x="86285" y="54471"/>
                  </a:cubicBezTo>
                  <a:cubicBezTo>
                    <a:pt x="88071" y="54555"/>
                    <a:pt x="89833" y="54769"/>
                    <a:pt x="91607" y="55007"/>
                  </a:cubicBezTo>
                  <a:cubicBezTo>
                    <a:pt x="93548" y="55281"/>
                    <a:pt x="95488" y="55507"/>
                    <a:pt x="97429" y="55769"/>
                  </a:cubicBezTo>
                  <a:cubicBezTo>
                    <a:pt x="99048" y="56007"/>
                    <a:pt x="100656" y="56281"/>
                    <a:pt x="102275" y="56543"/>
                  </a:cubicBezTo>
                  <a:cubicBezTo>
                    <a:pt x="103966" y="56829"/>
                    <a:pt x="105633" y="57138"/>
                    <a:pt x="107323" y="57365"/>
                  </a:cubicBezTo>
                  <a:cubicBezTo>
                    <a:pt x="109335" y="57626"/>
                    <a:pt x="111324" y="57924"/>
                    <a:pt x="113336" y="58198"/>
                  </a:cubicBezTo>
                  <a:cubicBezTo>
                    <a:pt x="115372" y="58460"/>
                    <a:pt x="117432" y="58698"/>
                    <a:pt x="119480" y="58936"/>
                  </a:cubicBezTo>
                  <a:cubicBezTo>
                    <a:pt x="121539" y="59174"/>
                    <a:pt x="123575" y="59448"/>
                    <a:pt x="125599" y="59770"/>
                  </a:cubicBezTo>
                  <a:cubicBezTo>
                    <a:pt x="126528" y="59924"/>
                    <a:pt x="127457" y="60091"/>
                    <a:pt x="128397" y="60174"/>
                  </a:cubicBezTo>
                  <a:cubicBezTo>
                    <a:pt x="131672" y="60532"/>
                    <a:pt x="134934" y="60936"/>
                    <a:pt x="138232" y="61127"/>
                  </a:cubicBezTo>
                  <a:cubicBezTo>
                    <a:pt x="140613" y="61258"/>
                    <a:pt x="143006" y="61282"/>
                    <a:pt x="145411" y="61377"/>
                  </a:cubicBezTo>
                  <a:cubicBezTo>
                    <a:pt x="146056" y="61403"/>
                    <a:pt x="146699" y="61415"/>
                    <a:pt x="147341" y="61415"/>
                  </a:cubicBezTo>
                  <a:cubicBezTo>
                    <a:pt x="150495" y="61415"/>
                    <a:pt x="153626" y="61136"/>
                    <a:pt x="156782" y="60948"/>
                  </a:cubicBezTo>
                  <a:cubicBezTo>
                    <a:pt x="160139" y="60746"/>
                    <a:pt x="163509" y="60448"/>
                    <a:pt x="166855" y="60174"/>
                  </a:cubicBezTo>
                  <a:cubicBezTo>
                    <a:pt x="169545" y="59972"/>
                    <a:pt x="172224" y="59698"/>
                    <a:pt x="174903" y="59377"/>
                  </a:cubicBezTo>
                  <a:cubicBezTo>
                    <a:pt x="176891" y="59139"/>
                    <a:pt x="178856" y="58853"/>
                    <a:pt x="180832" y="58603"/>
                  </a:cubicBezTo>
                  <a:cubicBezTo>
                    <a:pt x="182452" y="58388"/>
                    <a:pt x="184059" y="58079"/>
                    <a:pt x="185666" y="57793"/>
                  </a:cubicBezTo>
                  <a:cubicBezTo>
                    <a:pt x="187452" y="57484"/>
                    <a:pt x="189214" y="57115"/>
                    <a:pt x="190965" y="56734"/>
                  </a:cubicBezTo>
                  <a:cubicBezTo>
                    <a:pt x="193608" y="56186"/>
                    <a:pt x="196144" y="55424"/>
                    <a:pt x="198656" y="54626"/>
                  </a:cubicBezTo>
                  <a:cubicBezTo>
                    <a:pt x="201871" y="53602"/>
                    <a:pt x="204716" y="52090"/>
                    <a:pt x="207752" y="50840"/>
                  </a:cubicBezTo>
                  <a:cubicBezTo>
                    <a:pt x="211324" y="49375"/>
                    <a:pt x="215027" y="48137"/>
                    <a:pt x="218849" y="47078"/>
                  </a:cubicBezTo>
                  <a:cubicBezTo>
                    <a:pt x="220968" y="46494"/>
                    <a:pt x="223064" y="45923"/>
                    <a:pt x="225183" y="45363"/>
                  </a:cubicBezTo>
                  <a:cubicBezTo>
                    <a:pt x="226874" y="44923"/>
                    <a:pt x="228588" y="44565"/>
                    <a:pt x="230315" y="44196"/>
                  </a:cubicBezTo>
                  <a:cubicBezTo>
                    <a:pt x="232065" y="43815"/>
                    <a:pt x="233827" y="43434"/>
                    <a:pt x="235601" y="43125"/>
                  </a:cubicBezTo>
                  <a:cubicBezTo>
                    <a:pt x="237232" y="42839"/>
                    <a:pt x="238887" y="42541"/>
                    <a:pt x="240518" y="42267"/>
                  </a:cubicBezTo>
                  <a:cubicBezTo>
                    <a:pt x="242340" y="41970"/>
                    <a:pt x="244186" y="41720"/>
                    <a:pt x="245995" y="41434"/>
                  </a:cubicBezTo>
                  <a:cubicBezTo>
                    <a:pt x="246865" y="41303"/>
                    <a:pt x="247746" y="41220"/>
                    <a:pt x="248603" y="41124"/>
                  </a:cubicBezTo>
                  <a:cubicBezTo>
                    <a:pt x="249770" y="41005"/>
                    <a:pt x="250913" y="40767"/>
                    <a:pt x="252091" y="40696"/>
                  </a:cubicBezTo>
                  <a:lnTo>
                    <a:pt x="2520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7"/>
            <p:cNvSpPr/>
            <p:nvPr/>
          </p:nvSpPr>
          <p:spPr>
            <a:xfrm>
              <a:off x="1875" y="2785667"/>
              <a:ext cx="6674086" cy="2357239"/>
            </a:xfrm>
            <a:custGeom>
              <a:avLst/>
              <a:gdLst/>
              <a:ahLst/>
              <a:cxnLst/>
              <a:rect l="l" t="t" r="r" b="b"/>
              <a:pathLst>
                <a:path w="209301" h="73831" extrusionOk="0">
                  <a:moveTo>
                    <a:pt x="1" y="0"/>
                  </a:moveTo>
                  <a:lnTo>
                    <a:pt x="1" y="6799"/>
                  </a:lnTo>
                  <a:cubicBezTo>
                    <a:pt x="1132" y="7192"/>
                    <a:pt x="2227" y="7656"/>
                    <a:pt x="3323" y="8061"/>
                  </a:cubicBezTo>
                  <a:cubicBezTo>
                    <a:pt x="6716" y="9383"/>
                    <a:pt x="10097" y="10716"/>
                    <a:pt x="13074" y="12562"/>
                  </a:cubicBezTo>
                  <a:cubicBezTo>
                    <a:pt x="14919" y="13693"/>
                    <a:pt x="16705" y="14895"/>
                    <a:pt x="18515" y="16062"/>
                  </a:cubicBezTo>
                  <a:cubicBezTo>
                    <a:pt x="20837" y="17550"/>
                    <a:pt x="23158" y="19039"/>
                    <a:pt x="25504" y="20527"/>
                  </a:cubicBezTo>
                  <a:cubicBezTo>
                    <a:pt x="28492" y="22432"/>
                    <a:pt x="31183" y="24563"/>
                    <a:pt x="33600" y="26897"/>
                  </a:cubicBezTo>
                  <a:cubicBezTo>
                    <a:pt x="37184" y="30361"/>
                    <a:pt x="41042" y="33671"/>
                    <a:pt x="44994" y="36898"/>
                  </a:cubicBezTo>
                  <a:cubicBezTo>
                    <a:pt x="47483" y="38922"/>
                    <a:pt x="49674" y="41136"/>
                    <a:pt x="51817" y="43375"/>
                  </a:cubicBezTo>
                  <a:cubicBezTo>
                    <a:pt x="54948" y="46673"/>
                    <a:pt x="58758" y="49471"/>
                    <a:pt x="62711" y="52209"/>
                  </a:cubicBezTo>
                  <a:cubicBezTo>
                    <a:pt x="68545" y="56257"/>
                    <a:pt x="75105" y="59460"/>
                    <a:pt x="82178" y="62091"/>
                  </a:cubicBezTo>
                  <a:cubicBezTo>
                    <a:pt x="85190" y="63222"/>
                    <a:pt x="88369" y="64056"/>
                    <a:pt x="91595" y="64806"/>
                  </a:cubicBezTo>
                  <a:cubicBezTo>
                    <a:pt x="93941" y="65342"/>
                    <a:pt x="96310" y="65830"/>
                    <a:pt x="98703" y="66259"/>
                  </a:cubicBezTo>
                  <a:cubicBezTo>
                    <a:pt x="101263" y="66723"/>
                    <a:pt x="103859" y="67128"/>
                    <a:pt x="106478" y="67342"/>
                  </a:cubicBezTo>
                  <a:cubicBezTo>
                    <a:pt x="107621" y="67449"/>
                    <a:pt x="108788" y="67568"/>
                    <a:pt x="109931" y="67675"/>
                  </a:cubicBezTo>
                  <a:cubicBezTo>
                    <a:pt x="110709" y="67743"/>
                    <a:pt x="111484" y="67768"/>
                    <a:pt x="112258" y="67768"/>
                  </a:cubicBezTo>
                  <a:cubicBezTo>
                    <a:pt x="113806" y="67768"/>
                    <a:pt x="115348" y="67667"/>
                    <a:pt x="116896" y="67604"/>
                  </a:cubicBezTo>
                  <a:cubicBezTo>
                    <a:pt x="118027" y="67556"/>
                    <a:pt x="119123" y="67378"/>
                    <a:pt x="120230" y="67247"/>
                  </a:cubicBezTo>
                  <a:cubicBezTo>
                    <a:pt x="123040" y="66878"/>
                    <a:pt x="125850" y="66568"/>
                    <a:pt x="128636" y="66092"/>
                  </a:cubicBezTo>
                  <a:cubicBezTo>
                    <a:pt x="131446" y="65616"/>
                    <a:pt x="134279" y="65199"/>
                    <a:pt x="137101" y="64794"/>
                  </a:cubicBezTo>
                  <a:cubicBezTo>
                    <a:pt x="140581" y="64299"/>
                    <a:pt x="144094" y="64047"/>
                    <a:pt x="147621" y="64047"/>
                  </a:cubicBezTo>
                  <a:cubicBezTo>
                    <a:pt x="148848" y="64047"/>
                    <a:pt x="150076" y="64078"/>
                    <a:pt x="151305" y="64139"/>
                  </a:cubicBezTo>
                  <a:cubicBezTo>
                    <a:pt x="153317" y="64246"/>
                    <a:pt x="155270" y="64592"/>
                    <a:pt x="157139" y="65151"/>
                  </a:cubicBezTo>
                  <a:cubicBezTo>
                    <a:pt x="159818" y="65949"/>
                    <a:pt x="162497" y="66699"/>
                    <a:pt x="165152" y="67556"/>
                  </a:cubicBezTo>
                  <a:cubicBezTo>
                    <a:pt x="169212" y="68830"/>
                    <a:pt x="173046" y="70414"/>
                    <a:pt x="176701" y="72236"/>
                  </a:cubicBezTo>
                  <a:cubicBezTo>
                    <a:pt x="177749" y="72759"/>
                    <a:pt x="178809" y="73283"/>
                    <a:pt x="179821" y="73831"/>
                  </a:cubicBezTo>
                  <a:lnTo>
                    <a:pt x="209301" y="73831"/>
                  </a:lnTo>
                  <a:cubicBezTo>
                    <a:pt x="208372" y="73009"/>
                    <a:pt x="207396" y="72259"/>
                    <a:pt x="206384" y="71497"/>
                  </a:cubicBezTo>
                  <a:cubicBezTo>
                    <a:pt x="200954" y="67497"/>
                    <a:pt x="195001" y="64068"/>
                    <a:pt x="188405" y="61318"/>
                  </a:cubicBezTo>
                  <a:cubicBezTo>
                    <a:pt x="184095" y="59520"/>
                    <a:pt x="179642" y="57900"/>
                    <a:pt x="175058" y="56507"/>
                  </a:cubicBezTo>
                  <a:cubicBezTo>
                    <a:pt x="173082" y="55912"/>
                    <a:pt x="171010" y="55483"/>
                    <a:pt x="168938" y="55067"/>
                  </a:cubicBezTo>
                  <a:cubicBezTo>
                    <a:pt x="166688" y="54626"/>
                    <a:pt x="164426" y="54245"/>
                    <a:pt x="162152" y="53924"/>
                  </a:cubicBezTo>
                  <a:cubicBezTo>
                    <a:pt x="159068" y="53471"/>
                    <a:pt x="155961" y="53257"/>
                    <a:pt x="152817" y="53197"/>
                  </a:cubicBezTo>
                  <a:cubicBezTo>
                    <a:pt x="152139" y="53187"/>
                    <a:pt x="151461" y="53181"/>
                    <a:pt x="150783" y="53181"/>
                  </a:cubicBezTo>
                  <a:cubicBezTo>
                    <a:pt x="147762" y="53181"/>
                    <a:pt x="144749" y="53294"/>
                    <a:pt x="141745" y="53567"/>
                  </a:cubicBezTo>
                  <a:cubicBezTo>
                    <a:pt x="140244" y="53698"/>
                    <a:pt x="138756" y="53888"/>
                    <a:pt x="137256" y="54055"/>
                  </a:cubicBezTo>
                  <a:cubicBezTo>
                    <a:pt x="136065" y="54186"/>
                    <a:pt x="134887" y="54305"/>
                    <a:pt x="133696" y="54412"/>
                  </a:cubicBezTo>
                  <a:cubicBezTo>
                    <a:pt x="130030" y="54738"/>
                    <a:pt x="126356" y="54995"/>
                    <a:pt x="122668" y="54995"/>
                  </a:cubicBezTo>
                  <a:cubicBezTo>
                    <a:pt x="121781" y="54995"/>
                    <a:pt x="120893" y="54980"/>
                    <a:pt x="120004" y="54948"/>
                  </a:cubicBezTo>
                  <a:cubicBezTo>
                    <a:pt x="117265" y="54841"/>
                    <a:pt x="114539" y="54579"/>
                    <a:pt x="111824" y="54281"/>
                  </a:cubicBezTo>
                  <a:cubicBezTo>
                    <a:pt x="109824" y="54067"/>
                    <a:pt x="107859" y="53805"/>
                    <a:pt x="105895" y="53495"/>
                  </a:cubicBezTo>
                  <a:cubicBezTo>
                    <a:pt x="104180" y="53209"/>
                    <a:pt x="102478" y="52900"/>
                    <a:pt x="100811" y="52495"/>
                  </a:cubicBezTo>
                  <a:cubicBezTo>
                    <a:pt x="98573" y="51959"/>
                    <a:pt x="96346" y="51388"/>
                    <a:pt x="94167" y="50721"/>
                  </a:cubicBezTo>
                  <a:cubicBezTo>
                    <a:pt x="91000" y="49745"/>
                    <a:pt x="88071" y="48471"/>
                    <a:pt x="85345" y="46923"/>
                  </a:cubicBezTo>
                  <a:cubicBezTo>
                    <a:pt x="82392" y="45256"/>
                    <a:pt x="79344" y="43708"/>
                    <a:pt x="76558" y="41898"/>
                  </a:cubicBezTo>
                  <a:cubicBezTo>
                    <a:pt x="73034" y="39601"/>
                    <a:pt x="69855" y="37041"/>
                    <a:pt x="67331" y="34064"/>
                  </a:cubicBezTo>
                  <a:cubicBezTo>
                    <a:pt x="63794" y="29873"/>
                    <a:pt x="59853" y="25932"/>
                    <a:pt x="55293" y="22325"/>
                  </a:cubicBezTo>
                  <a:cubicBezTo>
                    <a:pt x="53793" y="21134"/>
                    <a:pt x="52424" y="19860"/>
                    <a:pt x="51126" y="18527"/>
                  </a:cubicBezTo>
                  <a:cubicBezTo>
                    <a:pt x="48138" y="15455"/>
                    <a:pt x="44340" y="13050"/>
                    <a:pt x="40160" y="10990"/>
                  </a:cubicBezTo>
                  <a:cubicBezTo>
                    <a:pt x="36910" y="9359"/>
                    <a:pt x="33600" y="7847"/>
                    <a:pt x="30040" y="6620"/>
                  </a:cubicBezTo>
                  <a:cubicBezTo>
                    <a:pt x="27742" y="5834"/>
                    <a:pt x="25385" y="5168"/>
                    <a:pt x="23004" y="4537"/>
                  </a:cubicBezTo>
                  <a:cubicBezTo>
                    <a:pt x="21075" y="4037"/>
                    <a:pt x="19158" y="3525"/>
                    <a:pt x="17241" y="3048"/>
                  </a:cubicBezTo>
                  <a:cubicBezTo>
                    <a:pt x="14931" y="2489"/>
                    <a:pt x="12621" y="1953"/>
                    <a:pt x="10228" y="1608"/>
                  </a:cubicBezTo>
                  <a:cubicBezTo>
                    <a:pt x="7775" y="1263"/>
                    <a:pt x="5347" y="846"/>
                    <a:pt x="2906" y="465"/>
                  </a:cubicBezTo>
                  <a:cubicBezTo>
                    <a:pt x="1989" y="310"/>
                    <a:pt x="1048" y="167"/>
                    <a:pt x="120" y="24"/>
                  </a:cubicBezTo>
                  <a:cubicBezTo>
                    <a:pt x="84" y="24"/>
                    <a:pt x="36" y="1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7"/>
            <p:cNvSpPr/>
            <p:nvPr/>
          </p:nvSpPr>
          <p:spPr>
            <a:xfrm>
              <a:off x="1109" y="3031605"/>
              <a:ext cx="5675975" cy="2110567"/>
            </a:xfrm>
            <a:custGeom>
              <a:avLst/>
              <a:gdLst/>
              <a:ahLst/>
              <a:cxnLst/>
              <a:rect l="l" t="t" r="r" b="b"/>
              <a:pathLst>
                <a:path w="178000" h="66105" extrusionOk="0">
                  <a:moveTo>
                    <a:pt x="1" y="1"/>
                  </a:moveTo>
                  <a:lnTo>
                    <a:pt x="1" y="10323"/>
                  </a:lnTo>
                  <a:cubicBezTo>
                    <a:pt x="1715" y="10955"/>
                    <a:pt x="3335" y="11728"/>
                    <a:pt x="4871" y="12609"/>
                  </a:cubicBezTo>
                  <a:cubicBezTo>
                    <a:pt x="6895" y="13764"/>
                    <a:pt x="8871" y="14931"/>
                    <a:pt x="10883" y="16074"/>
                  </a:cubicBezTo>
                  <a:cubicBezTo>
                    <a:pt x="13145" y="17360"/>
                    <a:pt x="14931" y="18991"/>
                    <a:pt x="16872" y="20527"/>
                  </a:cubicBezTo>
                  <a:cubicBezTo>
                    <a:pt x="21075" y="23837"/>
                    <a:pt x="24016" y="27730"/>
                    <a:pt x="26564" y="31826"/>
                  </a:cubicBezTo>
                  <a:cubicBezTo>
                    <a:pt x="28219" y="34493"/>
                    <a:pt x="30017" y="37112"/>
                    <a:pt x="31493" y="39827"/>
                  </a:cubicBezTo>
                  <a:cubicBezTo>
                    <a:pt x="32612" y="41899"/>
                    <a:pt x="33957" y="43875"/>
                    <a:pt x="35624" y="45721"/>
                  </a:cubicBezTo>
                  <a:cubicBezTo>
                    <a:pt x="36994" y="47245"/>
                    <a:pt x="38387" y="48733"/>
                    <a:pt x="39732" y="50245"/>
                  </a:cubicBezTo>
                  <a:cubicBezTo>
                    <a:pt x="43756" y="54710"/>
                    <a:pt x="48936" y="58246"/>
                    <a:pt x="54960" y="61056"/>
                  </a:cubicBezTo>
                  <a:cubicBezTo>
                    <a:pt x="58711" y="62806"/>
                    <a:pt x="62711" y="64235"/>
                    <a:pt x="66723" y="65652"/>
                  </a:cubicBezTo>
                  <a:cubicBezTo>
                    <a:pt x="67164" y="65806"/>
                    <a:pt x="67593" y="65949"/>
                    <a:pt x="68045" y="66104"/>
                  </a:cubicBezTo>
                  <a:lnTo>
                    <a:pt x="177999" y="66104"/>
                  </a:lnTo>
                  <a:cubicBezTo>
                    <a:pt x="177940" y="66068"/>
                    <a:pt x="177868" y="66045"/>
                    <a:pt x="177809" y="65997"/>
                  </a:cubicBezTo>
                  <a:cubicBezTo>
                    <a:pt x="173499" y="63771"/>
                    <a:pt x="168962" y="61830"/>
                    <a:pt x="164117" y="60330"/>
                  </a:cubicBezTo>
                  <a:cubicBezTo>
                    <a:pt x="161152" y="59425"/>
                    <a:pt x="158199" y="58496"/>
                    <a:pt x="155163" y="57770"/>
                  </a:cubicBezTo>
                  <a:cubicBezTo>
                    <a:pt x="153139" y="57270"/>
                    <a:pt x="151020" y="57186"/>
                    <a:pt x="148900" y="57127"/>
                  </a:cubicBezTo>
                  <a:cubicBezTo>
                    <a:pt x="148344" y="57110"/>
                    <a:pt x="147788" y="57102"/>
                    <a:pt x="147232" y="57102"/>
                  </a:cubicBezTo>
                  <a:cubicBezTo>
                    <a:pt x="144199" y="57102"/>
                    <a:pt x="141182" y="57342"/>
                    <a:pt x="138173" y="57734"/>
                  </a:cubicBezTo>
                  <a:cubicBezTo>
                    <a:pt x="135720" y="58056"/>
                    <a:pt x="133279" y="58496"/>
                    <a:pt x="130839" y="58865"/>
                  </a:cubicBezTo>
                  <a:cubicBezTo>
                    <a:pt x="129077" y="59139"/>
                    <a:pt x="127302" y="59377"/>
                    <a:pt x="125552" y="59615"/>
                  </a:cubicBezTo>
                  <a:cubicBezTo>
                    <a:pt x="123362" y="59913"/>
                    <a:pt x="121195" y="60234"/>
                    <a:pt x="119004" y="60461"/>
                  </a:cubicBezTo>
                  <a:cubicBezTo>
                    <a:pt x="116842" y="60681"/>
                    <a:pt x="114675" y="60859"/>
                    <a:pt x="112493" y="60859"/>
                  </a:cubicBezTo>
                  <a:cubicBezTo>
                    <a:pt x="111370" y="60859"/>
                    <a:pt x="110242" y="60812"/>
                    <a:pt x="109110" y="60699"/>
                  </a:cubicBezTo>
                  <a:cubicBezTo>
                    <a:pt x="106693" y="60461"/>
                    <a:pt x="104300" y="60187"/>
                    <a:pt x="101906" y="59865"/>
                  </a:cubicBezTo>
                  <a:cubicBezTo>
                    <a:pt x="100001" y="59615"/>
                    <a:pt x="98120" y="59258"/>
                    <a:pt x="96251" y="58901"/>
                  </a:cubicBezTo>
                  <a:cubicBezTo>
                    <a:pt x="94048" y="58460"/>
                    <a:pt x="91846" y="57972"/>
                    <a:pt x="89667" y="57460"/>
                  </a:cubicBezTo>
                  <a:cubicBezTo>
                    <a:pt x="85809" y="56520"/>
                    <a:pt x="82118" y="55317"/>
                    <a:pt x="78582" y="53841"/>
                  </a:cubicBezTo>
                  <a:cubicBezTo>
                    <a:pt x="74260" y="52055"/>
                    <a:pt x="70033" y="50174"/>
                    <a:pt x="66259" y="47780"/>
                  </a:cubicBezTo>
                  <a:cubicBezTo>
                    <a:pt x="61878" y="45018"/>
                    <a:pt x="57520" y="42196"/>
                    <a:pt x="53841" y="38863"/>
                  </a:cubicBezTo>
                  <a:cubicBezTo>
                    <a:pt x="52138" y="37315"/>
                    <a:pt x="50567" y="35684"/>
                    <a:pt x="48983" y="34076"/>
                  </a:cubicBezTo>
                  <a:cubicBezTo>
                    <a:pt x="46745" y="31814"/>
                    <a:pt x="44316" y="29683"/>
                    <a:pt x="41756" y="27647"/>
                  </a:cubicBezTo>
                  <a:cubicBezTo>
                    <a:pt x="38982" y="25421"/>
                    <a:pt x="36363" y="23099"/>
                    <a:pt x="33898" y="20682"/>
                  </a:cubicBezTo>
                  <a:cubicBezTo>
                    <a:pt x="30314" y="17134"/>
                    <a:pt x="26099" y="14086"/>
                    <a:pt x="21551" y="11276"/>
                  </a:cubicBezTo>
                  <a:cubicBezTo>
                    <a:pt x="19432" y="9966"/>
                    <a:pt x="17324" y="8633"/>
                    <a:pt x="15300" y="7252"/>
                  </a:cubicBezTo>
                  <a:cubicBezTo>
                    <a:pt x="11752" y="4835"/>
                    <a:pt x="7788" y="2918"/>
                    <a:pt x="3513" y="1334"/>
                  </a:cubicBezTo>
                  <a:cubicBezTo>
                    <a:pt x="2334" y="894"/>
                    <a:pt x="1156" y="4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7"/>
            <p:cNvSpPr/>
            <p:nvPr/>
          </p:nvSpPr>
          <p:spPr>
            <a:xfrm>
              <a:off x="1875" y="791"/>
              <a:ext cx="7826723" cy="2556052"/>
            </a:xfrm>
            <a:custGeom>
              <a:avLst/>
              <a:gdLst/>
              <a:ahLst/>
              <a:cxnLst/>
              <a:rect l="l" t="t" r="r" b="b"/>
              <a:pathLst>
                <a:path w="245448" h="80058" extrusionOk="0">
                  <a:moveTo>
                    <a:pt x="210420" y="0"/>
                  </a:moveTo>
                  <a:cubicBezTo>
                    <a:pt x="208348" y="1810"/>
                    <a:pt x="206122" y="3513"/>
                    <a:pt x="203717" y="5084"/>
                  </a:cubicBezTo>
                  <a:cubicBezTo>
                    <a:pt x="199942" y="7609"/>
                    <a:pt x="195906" y="9871"/>
                    <a:pt x="191608" y="11847"/>
                  </a:cubicBezTo>
                  <a:cubicBezTo>
                    <a:pt x="188060" y="13466"/>
                    <a:pt x="184369" y="14871"/>
                    <a:pt x="180607" y="16181"/>
                  </a:cubicBezTo>
                  <a:cubicBezTo>
                    <a:pt x="178035" y="17074"/>
                    <a:pt x="175439" y="17967"/>
                    <a:pt x="172713" y="18598"/>
                  </a:cubicBezTo>
                  <a:cubicBezTo>
                    <a:pt x="170260" y="19181"/>
                    <a:pt x="167772" y="19646"/>
                    <a:pt x="165271" y="20062"/>
                  </a:cubicBezTo>
                  <a:cubicBezTo>
                    <a:pt x="163390" y="20372"/>
                    <a:pt x="161485" y="20598"/>
                    <a:pt x="159580" y="20884"/>
                  </a:cubicBezTo>
                  <a:cubicBezTo>
                    <a:pt x="158354" y="21063"/>
                    <a:pt x="157116" y="21027"/>
                    <a:pt x="155901" y="21122"/>
                  </a:cubicBezTo>
                  <a:cubicBezTo>
                    <a:pt x="154103" y="21252"/>
                    <a:pt x="152299" y="21323"/>
                    <a:pt x="150497" y="21323"/>
                  </a:cubicBezTo>
                  <a:cubicBezTo>
                    <a:pt x="149484" y="21323"/>
                    <a:pt x="148471" y="21300"/>
                    <a:pt x="147460" y="21253"/>
                  </a:cubicBezTo>
                  <a:cubicBezTo>
                    <a:pt x="144304" y="21098"/>
                    <a:pt x="141149" y="20848"/>
                    <a:pt x="138006" y="20503"/>
                  </a:cubicBezTo>
                  <a:cubicBezTo>
                    <a:pt x="134839" y="20170"/>
                    <a:pt x="131672" y="19812"/>
                    <a:pt x="128469" y="19670"/>
                  </a:cubicBezTo>
                  <a:cubicBezTo>
                    <a:pt x="126362" y="19586"/>
                    <a:pt x="124254" y="19419"/>
                    <a:pt x="122147" y="19419"/>
                  </a:cubicBezTo>
                  <a:cubicBezTo>
                    <a:pt x="119528" y="19419"/>
                    <a:pt x="116956" y="19693"/>
                    <a:pt x="114360" y="19908"/>
                  </a:cubicBezTo>
                  <a:cubicBezTo>
                    <a:pt x="112229" y="20086"/>
                    <a:pt x="110110" y="20324"/>
                    <a:pt x="108002" y="20658"/>
                  </a:cubicBezTo>
                  <a:cubicBezTo>
                    <a:pt x="105359" y="21063"/>
                    <a:pt x="102728" y="21539"/>
                    <a:pt x="100144" y="22158"/>
                  </a:cubicBezTo>
                  <a:cubicBezTo>
                    <a:pt x="98180" y="22634"/>
                    <a:pt x="96215" y="23146"/>
                    <a:pt x="94298" y="23741"/>
                  </a:cubicBezTo>
                  <a:cubicBezTo>
                    <a:pt x="91310" y="24670"/>
                    <a:pt x="88524" y="25896"/>
                    <a:pt x="85916" y="27373"/>
                  </a:cubicBezTo>
                  <a:cubicBezTo>
                    <a:pt x="83202" y="28921"/>
                    <a:pt x="80380" y="30373"/>
                    <a:pt x="77772" y="32016"/>
                  </a:cubicBezTo>
                  <a:cubicBezTo>
                    <a:pt x="73808" y="34481"/>
                    <a:pt x="70414" y="37350"/>
                    <a:pt x="67628" y="40613"/>
                  </a:cubicBezTo>
                  <a:cubicBezTo>
                    <a:pt x="64925" y="43780"/>
                    <a:pt x="62092" y="46899"/>
                    <a:pt x="58675" y="49661"/>
                  </a:cubicBezTo>
                  <a:cubicBezTo>
                    <a:pt x="56555" y="51376"/>
                    <a:pt x="54507" y="53114"/>
                    <a:pt x="52602" y="54960"/>
                  </a:cubicBezTo>
                  <a:cubicBezTo>
                    <a:pt x="51233" y="56269"/>
                    <a:pt x="49876" y="57591"/>
                    <a:pt x="48316" y="58781"/>
                  </a:cubicBezTo>
                  <a:cubicBezTo>
                    <a:pt x="45709" y="60782"/>
                    <a:pt x="42661" y="62353"/>
                    <a:pt x="39577" y="63889"/>
                  </a:cubicBezTo>
                  <a:cubicBezTo>
                    <a:pt x="36196" y="65568"/>
                    <a:pt x="32671" y="67044"/>
                    <a:pt x="28969" y="68271"/>
                  </a:cubicBezTo>
                  <a:cubicBezTo>
                    <a:pt x="27004" y="68902"/>
                    <a:pt x="24980" y="69438"/>
                    <a:pt x="22956" y="69961"/>
                  </a:cubicBezTo>
                  <a:cubicBezTo>
                    <a:pt x="20634" y="70557"/>
                    <a:pt x="18289" y="71164"/>
                    <a:pt x="15955" y="71747"/>
                  </a:cubicBezTo>
                  <a:cubicBezTo>
                    <a:pt x="14026" y="72224"/>
                    <a:pt x="12038" y="72581"/>
                    <a:pt x="10050" y="72890"/>
                  </a:cubicBezTo>
                  <a:cubicBezTo>
                    <a:pt x="7537" y="73295"/>
                    <a:pt x="5001" y="73605"/>
                    <a:pt x="2501" y="74069"/>
                  </a:cubicBezTo>
                  <a:cubicBezTo>
                    <a:pt x="1668" y="74236"/>
                    <a:pt x="834" y="74355"/>
                    <a:pt x="1" y="74486"/>
                  </a:cubicBezTo>
                  <a:lnTo>
                    <a:pt x="1" y="80058"/>
                  </a:lnTo>
                  <a:lnTo>
                    <a:pt x="227" y="80058"/>
                  </a:lnTo>
                  <a:cubicBezTo>
                    <a:pt x="2775" y="80046"/>
                    <a:pt x="5347" y="80046"/>
                    <a:pt x="7918" y="80034"/>
                  </a:cubicBezTo>
                  <a:cubicBezTo>
                    <a:pt x="8061" y="80034"/>
                    <a:pt x="8217" y="80054"/>
                    <a:pt x="8368" y="80054"/>
                  </a:cubicBezTo>
                  <a:cubicBezTo>
                    <a:pt x="8568" y="80054"/>
                    <a:pt x="8759" y="80019"/>
                    <a:pt x="8895" y="79855"/>
                  </a:cubicBezTo>
                  <a:cubicBezTo>
                    <a:pt x="9064" y="79645"/>
                    <a:pt x="9305" y="79594"/>
                    <a:pt x="9561" y="79594"/>
                  </a:cubicBezTo>
                  <a:cubicBezTo>
                    <a:pt x="9683" y="79594"/>
                    <a:pt x="9808" y="79606"/>
                    <a:pt x="9930" y="79617"/>
                  </a:cubicBezTo>
                  <a:cubicBezTo>
                    <a:pt x="10562" y="79713"/>
                    <a:pt x="11193" y="79725"/>
                    <a:pt x="11824" y="79725"/>
                  </a:cubicBezTo>
                  <a:cubicBezTo>
                    <a:pt x="11972" y="79726"/>
                    <a:pt x="12120" y="79727"/>
                    <a:pt x="12268" y="79727"/>
                  </a:cubicBezTo>
                  <a:cubicBezTo>
                    <a:pt x="13203" y="79727"/>
                    <a:pt x="14139" y="79697"/>
                    <a:pt x="15074" y="79677"/>
                  </a:cubicBezTo>
                  <a:cubicBezTo>
                    <a:pt x="17158" y="79653"/>
                    <a:pt x="19229" y="79522"/>
                    <a:pt x="21265" y="79189"/>
                  </a:cubicBezTo>
                  <a:cubicBezTo>
                    <a:pt x="24051" y="78760"/>
                    <a:pt x="26742" y="78046"/>
                    <a:pt x="29409" y="77284"/>
                  </a:cubicBezTo>
                  <a:cubicBezTo>
                    <a:pt x="34386" y="75855"/>
                    <a:pt x="39029" y="73950"/>
                    <a:pt x="43661" y="71997"/>
                  </a:cubicBezTo>
                  <a:cubicBezTo>
                    <a:pt x="45995" y="71021"/>
                    <a:pt x="48209" y="69890"/>
                    <a:pt x="50507" y="68878"/>
                  </a:cubicBezTo>
                  <a:cubicBezTo>
                    <a:pt x="52424" y="68033"/>
                    <a:pt x="54234" y="67056"/>
                    <a:pt x="55662" y="65770"/>
                  </a:cubicBezTo>
                  <a:cubicBezTo>
                    <a:pt x="58151" y="63520"/>
                    <a:pt x="60806" y="61389"/>
                    <a:pt x="63425" y="59246"/>
                  </a:cubicBezTo>
                  <a:cubicBezTo>
                    <a:pt x="65759" y="57329"/>
                    <a:pt x="68164" y="55483"/>
                    <a:pt x="70926" y="53888"/>
                  </a:cubicBezTo>
                  <a:cubicBezTo>
                    <a:pt x="73153" y="52590"/>
                    <a:pt x="75415" y="51364"/>
                    <a:pt x="77975" y="50447"/>
                  </a:cubicBezTo>
                  <a:cubicBezTo>
                    <a:pt x="81666" y="49137"/>
                    <a:pt x="85476" y="48090"/>
                    <a:pt x="89381" y="47173"/>
                  </a:cubicBezTo>
                  <a:cubicBezTo>
                    <a:pt x="92869" y="46375"/>
                    <a:pt x="96406" y="45649"/>
                    <a:pt x="99977" y="45077"/>
                  </a:cubicBezTo>
                  <a:cubicBezTo>
                    <a:pt x="103037" y="44601"/>
                    <a:pt x="106121" y="44220"/>
                    <a:pt x="109241" y="43982"/>
                  </a:cubicBezTo>
                  <a:cubicBezTo>
                    <a:pt x="112896" y="43708"/>
                    <a:pt x="116539" y="43518"/>
                    <a:pt x="120194" y="43422"/>
                  </a:cubicBezTo>
                  <a:cubicBezTo>
                    <a:pt x="122286" y="43370"/>
                    <a:pt x="124378" y="43354"/>
                    <a:pt x="126468" y="43354"/>
                  </a:cubicBezTo>
                  <a:cubicBezTo>
                    <a:pt x="129430" y="43354"/>
                    <a:pt x="132389" y="43385"/>
                    <a:pt x="135347" y="43385"/>
                  </a:cubicBezTo>
                  <a:cubicBezTo>
                    <a:pt x="137870" y="43385"/>
                    <a:pt x="140391" y="43363"/>
                    <a:pt x="142911" y="43280"/>
                  </a:cubicBezTo>
                  <a:cubicBezTo>
                    <a:pt x="147376" y="43125"/>
                    <a:pt x="151841" y="43053"/>
                    <a:pt x="156258" y="42506"/>
                  </a:cubicBezTo>
                  <a:cubicBezTo>
                    <a:pt x="159175" y="42137"/>
                    <a:pt x="162080" y="41791"/>
                    <a:pt x="164938" y="41208"/>
                  </a:cubicBezTo>
                  <a:cubicBezTo>
                    <a:pt x="168629" y="40470"/>
                    <a:pt x="172296" y="39648"/>
                    <a:pt x="175904" y="38660"/>
                  </a:cubicBezTo>
                  <a:cubicBezTo>
                    <a:pt x="181619" y="37088"/>
                    <a:pt x="187095" y="35112"/>
                    <a:pt x="192525" y="33064"/>
                  </a:cubicBezTo>
                  <a:cubicBezTo>
                    <a:pt x="199216" y="30552"/>
                    <a:pt x="205312" y="27313"/>
                    <a:pt x="211301" y="23980"/>
                  </a:cubicBezTo>
                  <a:cubicBezTo>
                    <a:pt x="216968" y="20801"/>
                    <a:pt x="222195" y="17193"/>
                    <a:pt x="227505" y="13681"/>
                  </a:cubicBezTo>
                  <a:cubicBezTo>
                    <a:pt x="229791" y="12157"/>
                    <a:pt x="231803" y="10383"/>
                    <a:pt x="234113" y="8882"/>
                  </a:cubicBezTo>
                  <a:cubicBezTo>
                    <a:pt x="238245" y="6180"/>
                    <a:pt x="241793" y="3048"/>
                    <a:pt x="245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7"/>
            <p:cNvSpPr/>
            <p:nvPr/>
          </p:nvSpPr>
          <p:spPr>
            <a:xfrm>
              <a:off x="1875" y="25"/>
              <a:ext cx="5667620" cy="2108269"/>
            </a:xfrm>
            <a:custGeom>
              <a:avLst/>
              <a:gdLst/>
              <a:ahLst/>
              <a:cxnLst/>
              <a:rect l="l" t="t" r="r" b="b"/>
              <a:pathLst>
                <a:path w="177738" h="66033" extrusionOk="0">
                  <a:moveTo>
                    <a:pt x="67676" y="1"/>
                  </a:moveTo>
                  <a:cubicBezTo>
                    <a:pt x="67497" y="60"/>
                    <a:pt x="67319" y="120"/>
                    <a:pt x="67140" y="203"/>
                  </a:cubicBezTo>
                  <a:cubicBezTo>
                    <a:pt x="62306" y="1953"/>
                    <a:pt x="57413" y="3620"/>
                    <a:pt x="52972" y="5918"/>
                  </a:cubicBezTo>
                  <a:cubicBezTo>
                    <a:pt x="47602" y="8692"/>
                    <a:pt x="42935" y="12062"/>
                    <a:pt x="39327" y="16181"/>
                  </a:cubicBezTo>
                  <a:cubicBezTo>
                    <a:pt x="37946" y="17765"/>
                    <a:pt x="36517" y="19289"/>
                    <a:pt x="35112" y="20860"/>
                  </a:cubicBezTo>
                  <a:cubicBezTo>
                    <a:pt x="33326" y="22861"/>
                    <a:pt x="32124" y="25111"/>
                    <a:pt x="30802" y="27314"/>
                  </a:cubicBezTo>
                  <a:cubicBezTo>
                    <a:pt x="28195" y="31635"/>
                    <a:pt x="25635" y="35981"/>
                    <a:pt x="22408" y="40053"/>
                  </a:cubicBezTo>
                  <a:cubicBezTo>
                    <a:pt x="20694" y="42208"/>
                    <a:pt x="18455" y="44042"/>
                    <a:pt x="16312" y="45947"/>
                  </a:cubicBezTo>
                  <a:cubicBezTo>
                    <a:pt x="13490" y="48459"/>
                    <a:pt x="10026" y="50400"/>
                    <a:pt x="6597" y="52376"/>
                  </a:cubicBezTo>
                  <a:cubicBezTo>
                    <a:pt x="4501" y="53602"/>
                    <a:pt x="2370" y="54781"/>
                    <a:pt x="1" y="55686"/>
                  </a:cubicBezTo>
                  <a:lnTo>
                    <a:pt x="1" y="66033"/>
                  </a:lnTo>
                  <a:cubicBezTo>
                    <a:pt x="1418" y="65473"/>
                    <a:pt x="2834" y="64925"/>
                    <a:pt x="4251" y="64389"/>
                  </a:cubicBezTo>
                  <a:cubicBezTo>
                    <a:pt x="8621" y="62782"/>
                    <a:pt x="12562" y="60651"/>
                    <a:pt x="16217" y="58186"/>
                  </a:cubicBezTo>
                  <a:cubicBezTo>
                    <a:pt x="18872" y="56389"/>
                    <a:pt x="21670" y="54686"/>
                    <a:pt x="24397" y="52936"/>
                  </a:cubicBezTo>
                  <a:cubicBezTo>
                    <a:pt x="27837" y="50709"/>
                    <a:pt x="30921" y="48245"/>
                    <a:pt x="33683" y="45542"/>
                  </a:cubicBezTo>
                  <a:cubicBezTo>
                    <a:pt x="36434" y="42863"/>
                    <a:pt x="39351" y="40279"/>
                    <a:pt x="42446" y="37803"/>
                  </a:cubicBezTo>
                  <a:cubicBezTo>
                    <a:pt x="45578" y="35326"/>
                    <a:pt x="48364" y="32624"/>
                    <a:pt x="51019" y="29861"/>
                  </a:cubicBezTo>
                  <a:cubicBezTo>
                    <a:pt x="53900" y="26885"/>
                    <a:pt x="57210" y="24218"/>
                    <a:pt x="60830" y="21765"/>
                  </a:cubicBezTo>
                  <a:cubicBezTo>
                    <a:pt x="64568" y="19229"/>
                    <a:pt x="68366" y="16753"/>
                    <a:pt x="72653" y="14764"/>
                  </a:cubicBezTo>
                  <a:cubicBezTo>
                    <a:pt x="76534" y="12967"/>
                    <a:pt x="80487" y="11252"/>
                    <a:pt x="84702" y="9942"/>
                  </a:cubicBezTo>
                  <a:cubicBezTo>
                    <a:pt x="87333" y="9133"/>
                    <a:pt x="90024" y="8454"/>
                    <a:pt x="92750" y="7859"/>
                  </a:cubicBezTo>
                  <a:cubicBezTo>
                    <a:pt x="95286" y="7311"/>
                    <a:pt x="97846" y="6823"/>
                    <a:pt x="100418" y="6406"/>
                  </a:cubicBezTo>
                  <a:cubicBezTo>
                    <a:pt x="102442" y="6073"/>
                    <a:pt x="104502" y="5835"/>
                    <a:pt x="106550" y="5597"/>
                  </a:cubicBezTo>
                  <a:cubicBezTo>
                    <a:pt x="108650" y="5369"/>
                    <a:pt x="110751" y="5211"/>
                    <a:pt x="112860" y="5211"/>
                  </a:cubicBezTo>
                  <a:cubicBezTo>
                    <a:pt x="113070" y="5211"/>
                    <a:pt x="113281" y="5212"/>
                    <a:pt x="113491" y="5216"/>
                  </a:cubicBezTo>
                  <a:cubicBezTo>
                    <a:pt x="116063" y="5239"/>
                    <a:pt x="118611" y="5513"/>
                    <a:pt x="121135" y="5835"/>
                  </a:cubicBezTo>
                  <a:cubicBezTo>
                    <a:pt x="123016" y="6073"/>
                    <a:pt x="124885" y="6299"/>
                    <a:pt x="126743" y="6585"/>
                  </a:cubicBezTo>
                  <a:cubicBezTo>
                    <a:pt x="128469" y="6847"/>
                    <a:pt x="130196" y="7061"/>
                    <a:pt x="131922" y="7347"/>
                  </a:cubicBezTo>
                  <a:cubicBezTo>
                    <a:pt x="135363" y="7894"/>
                    <a:pt x="138804" y="8454"/>
                    <a:pt x="142316" y="8692"/>
                  </a:cubicBezTo>
                  <a:cubicBezTo>
                    <a:pt x="144100" y="8820"/>
                    <a:pt x="145889" y="8906"/>
                    <a:pt x="147678" y="8906"/>
                  </a:cubicBezTo>
                  <a:cubicBezTo>
                    <a:pt x="149721" y="8906"/>
                    <a:pt x="151762" y="8794"/>
                    <a:pt x="153794" y="8502"/>
                  </a:cubicBezTo>
                  <a:cubicBezTo>
                    <a:pt x="155103" y="8311"/>
                    <a:pt x="156354" y="7966"/>
                    <a:pt x="157604" y="7585"/>
                  </a:cubicBezTo>
                  <a:cubicBezTo>
                    <a:pt x="160318" y="6751"/>
                    <a:pt x="163092" y="5989"/>
                    <a:pt x="165795" y="5096"/>
                  </a:cubicBezTo>
                  <a:cubicBezTo>
                    <a:pt x="169950" y="3727"/>
                    <a:pt x="173844" y="2001"/>
                    <a:pt x="177594" y="84"/>
                  </a:cubicBezTo>
                  <a:cubicBezTo>
                    <a:pt x="177642" y="48"/>
                    <a:pt x="177690" y="36"/>
                    <a:pt x="177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7"/>
            <p:cNvSpPr/>
            <p:nvPr/>
          </p:nvSpPr>
          <p:spPr>
            <a:xfrm>
              <a:off x="-7" y="791"/>
              <a:ext cx="6668378" cy="2353823"/>
            </a:xfrm>
            <a:custGeom>
              <a:avLst/>
              <a:gdLst/>
              <a:ahLst/>
              <a:cxnLst/>
              <a:rect l="l" t="t" r="r" b="b"/>
              <a:pathLst>
                <a:path w="209122" h="73724" extrusionOk="0">
                  <a:moveTo>
                    <a:pt x="179618" y="0"/>
                  </a:moveTo>
                  <a:cubicBezTo>
                    <a:pt x="179070" y="286"/>
                    <a:pt x="178522" y="548"/>
                    <a:pt x="177987" y="834"/>
                  </a:cubicBezTo>
                  <a:cubicBezTo>
                    <a:pt x="173950" y="2917"/>
                    <a:pt x="169712" y="4751"/>
                    <a:pt x="165187" y="6156"/>
                  </a:cubicBezTo>
                  <a:cubicBezTo>
                    <a:pt x="161854" y="7204"/>
                    <a:pt x="158508" y="8263"/>
                    <a:pt x="155055" y="9061"/>
                  </a:cubicBezTo>
                  <a:cubicBezTo>
                    <a:pt x="153329" y="9466"/>
                    <a:pt x="151519" y="9525"/>
                    <a:pt x="149721" y="9597"/>
                  </a:cubicBezTo>
                  <a:cubicBezTo>
                    <a:pt x="148901" y="9634"/>
                    <a:pt x="148080" y="9652"/>
                    <a:pt x="147259" y="9652"/>
                  </a:cubicBezTo>
                  <a:cubicBezTo>
                    <a:pt x="145470" y="9652"/>
                    <a:pt x="143682" y="9569"/>
                    <a:pt x="141911" y="9430"/>
                  </a:cubicBezTo>
                  <a:cubicBezTo>
                    <a:pt x="139756" y="9275"/>
                    <a:pt x="137589" y="9002"/>
                    <a:pt x="135446" y="8644"/>
                  </a:cubicBezTo>
                  <a:cubicBezTo>
                    <a:pt x="132981" y="8240"/>
                    <a:pt x="130481" y="7906"/>
                    <a:pt x="127992" y="7525"/>
                  </a:cubicBezTo>
                  <a:cubicBezTo>
                    <a:pt x="126159" y="7263"/>
                    <a:pt x="124337" y="6977"/>
                    <a:pt x="122504" y="6751"/>
                  </a:cubicBezTo>
                  <a:cubicBezTo>
                    <a:pt x="119217" y="6343"/>
                    <a:pt x="115931" y="5926"/>
                    <a:pt x="112603" y="5926"/>
                  </a:cubicBezTo>
                  <a:cubicBezTo>
                    <a:pt x="111952" y="5926"/>
                    <a:pt x="111299" y="5942"/>
                    <a:pt x="110645" y="5977"/>
                  </a:cubicBezTo>
                  <a:cubicBezTo>
                    <a:pt x="109192" y="6061"/>
                    <a:pt x="107764" y="6192"/>
                    <a:pt x="106335" y="6370"/>
                  </a:cubicBezTo>
                  <a:cubicBezTo>
                    <a:pt x="104358" y="6608"/>
                    <a:pt x="102382" y="6847"/>
                    <a:pt x="100429" y="7192"/>
                  </a:cubicBezTo>
                  <a:cubicBezTo>
                    <a:pt x="97667" y="7680"/>
                    <a:pt x="94893" y="8180"/>
                    <a:pt x="92166" y="8799"/>
                  </a:cubicBezTo>
                  <a:cubicBezTo>
                    <a:pt x="89237" y="9454"/>
                    <a:pt x="86332" y="10180"/>
                    <a:pt x="83570" y="11157"/>
                  </a:cubicBezTo>
                  <a:cubicBezTo>
                    <a:pt x="76188" y="13776"/>
                    <a:pt x="69306" y="16979"/>
                    <a:pt x="63282" y="21158"/>
                  </a:cubicBezTo>
                  <a:cubicBezTo>
                    <a:pt x="60377" y="23170"/>
                    <a:pt x="57424" y="25134"/>
                    <a:pt x="54876" y="27432"/>
                  </a:cubicBezTo>
                  <a:cubicBezTo>
                    <a:pt x="53078" y="29064"/>
                    <a:pt x="51423" y="30778"/>
                    <a:pt x="49721" y="32493"/>
                  </a:cubicBezTo>
                  <a:cubicBezTo>
                    <a:pt x="47435" y="34779"/>
                    <a:pt x="44958" y="36957"/>
                    <a:pt x="42339" y="39041"/>
                  </a:cubicBezTo>
                  <a:cubicBezTo>
                    <a:pt x="39469" y="41327"/>
                    <a:pt x="36790" y="43768"/>
                    <a:pt x="34231" y="46268"/>
                  </a:cubicBezTo>
                  <a:cubicBezTo>
                    <a:pt x="30933" y="49495"/>
                    <a:pt x="27063" y="52328"/>
                    <a:pt x="22896" y="54900"/>
                  </a:cubicBezTo>
                  <a:cubicBezTo>
                    <a:pt x="20527" y="56365"/>
                    <a:pt x="18193" y="57853"/>
                    <a:pt x="15907" y="59401"/>
                  </a:cubicBezTo>
                  <a:cubicBezTo>
                    <a:pt x="12252" y="61877"/>
                    <a:pt x="8132" y="63830"/>
                    <a:pt x="3739" y="65485"/>
                  </a:cubicBezTo>
                  <a:cubicBezTo>
                    <a:pt x="2489" y="65949"/>
                    <a:pt x="1238" y="66425"/>
                    <a:pt x="0" y="66913"/>
                  </a:cubicBezTo>
                  <a:lnTo>
                    <a:pt x="0" y="73724"/>
                  </a:lnTo>
                  <a:cubicBezTo>
                    <a:pt x="2536" y="73248"/>
                    <a:pt x="5072" y="72878"/>
                    <a:pt x="7632" y="72509"/>
                  </a:cubicBezTo>
                  <a:cubicBezTo>
                    <a:pt x="11192" y="71997"/>
                    <a:pt x="14669" y="71366"/>
                    <a:pt x="18062" y="70438"/>
                  </a:cubicBezTo>
                  <a:cubicBezTo>
                    <a:pt x="21169" y="69604"/>
                    <a:pt x="24325" y="68866"/>
                    <a:pt x="27385" y="67949"/>
                  </a:cubicBezTo>
                  <a:cubicBezTo>
                    <a:pt x="31397" y="66759"/>
                    <a:pt x="35124" y="65211"/>
                    <a:pt x="38731" y="63449"/>
                  </a:cubicBezTo>
                  <a:cubicBezTo>
                    <a:pt x="41529" y="62079"/>
                    <a:pt x="44279" y="60651"/>
                    <a:pt x="46732" y="58924"/>
                  </a:cubicBezTo>
                  <a:cubicBezTo>
                    <a:pt x="48030" y="58008"/>
                    <a:pt x="49221" y="57031"/>
                    <a:pt x="50292" y="55984"/>
                  </a:cubicBezTo>
                  <a:cubicBezTo>
                    <a:pt x="52661" y="53698"/>
                    <a:pt x="55102" y="51459"/>
                    <a:pt x="57734" y="49364"/>
                  </a:cubicBezTo>
                  <a:cubicBezTo>
                    <a:pt x="61163" y="46625"/>
                    <a:pt x="63984" y="43565"/>
                    <a:pt x="66675" y="40410"/>
                  </a:cubicBezTo>
                  <a:cubicBezTo>
                    <a:pt x="70152" y="36338"/>
                    <a:pt x="74450" y="32874"/>
                    <a:pt x="79593" y="30016"/>
                  </a:cubicBezTo>
                  <a:cubicBezTo>
                    <a:pt x="82391" y="28456"/>
                    <a:pt x="85118" y="26813"/>
                    <a:pt x="88047" y="25385"/>
                  </a:cubicBezTo>
                  <a:cubicBezTo>
                    <a:pt x="90738" y="24075"/>
                    <a:pt x="93655" y="23099"/>
                    <a:pt x="96679" y="22277"/>
                  </a:cubicBezTo>
                  <a:cubicBezTo>
                    <a:pt x="98632" y="21753"/>
                    <a:pt x="100596" y="21253"/>
                    <a:pt x="102608" y="20848"/>
                  </a:cubicBezTo>
                  <a:cubicBezTo>
                    <a:pt x="104882" y="20384"/>
                    <a:pt x="107168" y="19967"/>
                    <a:pt x="109514" y="19717"/>
                  </a:cubicBezTo>
                  <a:cubicBezTo>
                    <a:pt x="110550" y="19598"/>
                    <a:pt x="111597" y="19491"/>
                    <a:pt x="112633" y="19360"/>
                  </a:cubicBezTo>
                  <a:cubicBezTo>
                    <a:pt x="116011" y="18936"/>
                    <a:pt x="119400" y="18735"/>
                    <a:pt x="122799" y="18735"/>
                  </a:cubicBezTo>
                  <a:cubicBezTo>
                    <a:pt x="124361" y="18735"/>
                    <a:pt x="125926" y="18777"/>
                    <a:pt x="127492" y="18860"/>
                  </a:cubicBezTo>
                  <a:cubicBezTo>
                    <a:pt x="129552" y="18955"/>
                    <a:pt x="131624" y="19122"/>
                    <a:pt x="133684" y="19312"/>
                  </a:cubicBezTo>
                  <a:cubicBezTo>
                    <a:pt x="139008" y="19844"/>
                    <a:pt x="144321" y="20539"/>
                    <a:pt x="149704" y="20539"/>
                  </a:cubicBezTo>
                  <a:cubicBezTo>
                    <a:pt x="149749" y="20539"/>
                    <a:pt x="149795" y="20539"/>
                    <a:pt x="149840" y="20539"/>
                  </a:cubicBezTo>
                  <a:cubicBezTo>
                    <a:pt x="152972" y="20527"/>
                    <a:pt x="156103" y="20467"/>
                    <a:pt x="159222" y="20134"/>
                  </a:cubicBezTo>
                  <a:cubicBezTo>
                    <a:pt x="162949" y="19753"/>
                    <a:pt x="166616" y="19110"/>
                    <a:pt x="170260" y="18396"/>
                  </a:cubicBezTo>
                  <a:cubicBezTo>
                    <a:pt x="173355" y="17788"/>
                    <a:pt x="176320" y="16872"/>
                    <a:pt x="179237" y="15860"/>
                  </a:cubicBezTo>
                  <a:cubicBezTo>
                    <a:pt x="183059" y="14538"/>
                    <a:pt x="186845" y="13121"/>
                    <a:pt x="190476" y="11502"/>
                  </a:cubicBezTo>
                  <a:cubicBezTo>
                    <a:pt x="195144" y="9406"/>
                    <a:pt x="199466" y="6966"/>
                    <a:pt x="203526" y="4239"/>
                  </a:cubicBezTo>
                  <a:cubicBezTo>
                    <a:pt x="205526" y="2917"/>
                    <a:pt x="207359" y="1489"/>
                    <a:pt x="209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7"/>
            <p:cNvSpPr/>
            <p:nvPr/>
          </p:nvSpPr>
          <p:spPr>
            <a:xfrm>
              <a:off x="-7" y="1557"/>
              <a:ext cx="9141477" cy="5141349"/>
            </a:xfrm>
            <a:custGeom>
              <a:avLst/>
              <a:gdLst/>
              <a:ahLst/>
              <a:cxnLst/>
              <a:rect l="l" t="t" r="r" b="b"/>
              <a:pathLst>
                <a:path w="286679" h="161032" extrusionOk="0">
                  <a:moveTo>
                    <a:pt x="245459" y="0"/>
                  </a:moveTo>
                  <a:cubicBezTo>
                    <a:pt x="241804" y="3036"/>
                    <a:pt x="238256" y="6180"/>
                    <a:pt x="234125" y="8894"/>
                  </a:cubicBezTo>
                  <a:cubicBezTo>
                    <a:pt x="231815" y="10394"/>
                    <a:pt x="229826" y="12168"/>
                    <a:pt x="227517" y="13681"/>
                  </a:cubicBezTo>
                  <a:cubicBezTo>
                    <a:pt x="222206" y="17193"/>
                    <a:pt x="216980" y="20812"/>
                    <a:pt x="211312" y="23979"/>
                  </a:cubicBezTo>
                  <a:cubicBezTo>
                    <a:pt x="205323" y="27325"/>
                    <a:pt x="199227" y="30564"/>
                    <a:pt x="192536" y="33076"/>
                  </a:cubicBezTo>
                  <a:cubicBezTo>
                    <a:pt x="187107" y="35112"/>
                    <a:pt x="181630" y="37088"/>
                    <a:pt x="175915" y="38672"/>
                  </a:cubicBezTo>
                  <a:cubicBezTo>
                    <a:pt x="172319" y="39672"/>
                    <a:pt x="168652" y="40470"/>
                    <a:pt x="164949" y="41220"/>
                  </a:cubicBezTo>
                  <a:cubicBezTo>
                    <a:pt x="162092" y="41791"/>
                    <a:pt x="159175" y="42148"/>
                    <a:pt x="156270" y="42505"/>
                  </a:cubicBezTo>
                  <a:cubicBezTo>
                    <a:pt x="151852" y="43065"/>
                    <a:pt x="147376" y="43137"/>
                    <a:pt x="142923" y="43279"/>
                  </a:cubicBezTo>
                  <a:cubicBezTo>
                    <a:pt x="140300" y="43370"/>
                    <a:pt x="137676" y="43394"/>
                    <a:pt x="135052" y="43394"/>
                  </a:cubicBezTo>
                  <a:cubicBezTo>
                    <a:pt x="132207" y="43394"/>
                    <a:pt x="129362" y="43366"/>
                    <a:pt x="126519" y="43366"/>
                  </a:cubicBezTo>
                  <a:cubicBezTo>
                    <a:pt x="124413" y="43366"/>
                    <a:pt x="122309" y="43381"/>
                    <a:pt x="120206" y="43434"/>
                  </a:cubicBezTo>
                  <a:cubicBezTo>
                    <a:pt x="116550" y="43518"/>
                    <a:pt x="112907" y="43720"/>
                    <a:pt x="109252" y="43982"/>
                  </a:cubicBezTo>
                  <a:cubicBezTo>
                    <a:pt x="106132" y="44208"/>
                    <a:pt x="103049" y="44613"/>
                    <a:pt x="99989" y="45089"/>
                  </a:cubicBezTo>
                  <a:cubicBezTo>
                    <a:pt x="96417" y="45637"/>
                    <a:pt x="92881" y="46363"/>
                    <a:pt x="89392" y="47185"/>
                  </a:cubicBezTo>
                  <a:cubicBezTo>
                    <a:pt x="85487" y="48089"/>
                    <a:pt x="81677" y="49149"/>
                    <a:pt x="77986" y="50459"/>
                  </a:cubicBezTo>
                  <a:cubicBezTo>
                    <a:pt x="75426" y="51364"/>
                    <a:pt x="73164" y="52614"/>
                    <a:pt x="70938" y="53900"/>
                  </a:cubicBezTo>
                  <a:cubicBezTo>
                    <a:pt x="68175" y="55483"/>
                    <a:pt x="65770" y="57329"/>
                    <a:pt x="63437" y="59258"/>
                  </a:cubicBezTo>
                  <a:cubicBezTo>
                    <a:pt x="60817" y="61401"/>
                    <a:pt x="58162" y="63520"/>
                    <a:pt x="55674" y="65770"/>
                  </a:cubicBezTo>
                  <a:cubicBezTo>
                    <a:pt x="54245" y="67068"/>
                    <a:pt x="52435" y="68032"/>
                    <a:pt x="50518" y="68878"/>
                  </a:cubicBezTo>
                  <a:cubicBezTo>
                    <a:pt x="48220" y="69914"/>
                    <a:pt x="46006" y="71021"/>
                    <a:pt x="43672" y="72009"/>
                  </a:cubicBezTo>
                  <a:cubicBezTo>
                    <a:pt x="39041" y="73962"/>
                    <a:pt x="34385" y="75867"/>
                    <a:pt x="29420" y="77295"/>
                  </a:cubicBezTo>
                  <a:cubicBezTo>
                    <a:pt x="26765" y="78046"/>
                    <a:pt x="24063" y="78760"/>
                    <a:pt x="21289" y="79200"/>
                  </a:cubicBezTo>
                  <a:cubicBezTo>
                    <a:pt x="19241" y="79510"/>
                    <a:pt x="17181" y="79653"/>
                    <a:pt x="15097" y="79689"/>
                  </a:cubicBezTo>
                  <a:cubicBezTo>
                    <a:pt x="14216" y="79698"/>
                    <a:pt x="13342" y="79731"/>
                    <a:pt x="12470" y="79731"/>
                  </a:cubicBezTo>
                  <a:cubicBezTo>
                    <a:pt x="12258" y="79731"/>
                    <a:pt x="12046" y="79729"/>
                    <a:pt x="11835" y="79724"/>
                  </a:cubicBezTo>
                  <a:cubicBezTo>
                    <a:pt x="11192" y="79724"/>
                    <a:pt x="10573" y="79701"/>
                    <a:pt x="9942" y="79629"/>
                  </a:cubicBezTo>
                  <a:cubicBezTo>
                    <a:pt x="9813" y="79613"/>
                    <a:pt x="9683" y="79598"/>
                    <a:pt x="9556" y="79598"/>
                  </a:cubicBezTo>
                  <a:cubicBezTo>
                    <a:pt x="9310" y="79598"/>
                    <a:pt x="9079" y="79655"/>
                    <a:pt x="8906" y="79867"/>
                  </a:cubicBezTo>
                  <a:cubicBezTo>
                    <a:pt x="8766" y="80029"/>
                    <a:pt x="8567" y="80062"/>
                    <a:pt x="8360" y="80062"/>
                  </a:cubicBezTo>
                  <a:cubicBezTo>
                    <a:pt x="8215" y="80062"/>
                    <a:pt x="8066" y="80046"/>
                    <a:pt x="7930" y="80046"/>
                  </a:cubicBezTo>
                  <a:cubicBezTo>
                    <a:pt x="5358" y="80058"/>
                    <a:pt x="2786" y="80070"/>
                    <a:pt x="226" y="80070"/>
                  </a:cubicBezTo>
                  <a:lnTo>
                    <a:pt x="0" y="80070"/>
                  </a:lnTo>
                  <a:lnTo>
                    <a:pt x="0" y="80867"/>
                  </a:lnTo>
                  <a:lnTo>
                    <a:pt x="107" y="80867"/>
                  </a:lnTo>
                  <a:cubicBezTo>
                    <a:pt x="2631" y="80867"/>
                    <a:pt x="5179" y="80879"/>
                    <a:pt x="7715" y="80879"/>
                  </a:cubicBezTo>
                  <a:cubicBezTo>
                    <a:pt x="7872" y="80879"/>
                    <a:pt x="8034" y="80870"/>
                    <a:pt x="8193" y="80870"/>
                  </a:cubicBezTo>
                  <a:cubicBezTo>
                    <a:pt x="8543" y="80870"/>
                    <a:pt x="8883" y="80915"/>
                    <a:pt x="9144" y="81201"/>
                  </a:cubicBezTo>
                  <a:cubicBezTo>
                    <a:pt x="9229" y="81286"/>
                    <a:pt x="9381" y="81328"/>
                    <a:pt x="9543" y="81328"/>
                  </a:cubicBezTo>
                  <a:cubicBezTo>
                    <a:pt x="9608" y="81328"/>
                    <a:pt x="9675" y="81321"/>
                    <a:pt x="9739" y="81308"/>
                  </a:cubicBezTo>
                  <a:cubicBezTo>
                    <a:pt x="10335" y="81207"/>
                    <a:pt x="10930" y="81186"/>
                    <a:pt x="11527" y="81186"/>
                  </a:cubicBezTo>
                  <a:cubicBezTo>
                    <a:pt x="11945" y="81186"/>
                    <a:pt x="12363" y="81196"/>
                    <a:pt x="12783" y="81196"/>
                  </a:cubicBezTo>
                  <a:cubicBezTo>
                    <a:pt x="12963" y="81196"/>
                    <a:pt x="13143" y="81194"/>
                    <a:pt x="13323" y="81189"/>
                  </a:cubicBezTo>
                  <a:cubicBezTo>
                    <a:pt x="13659" y="81180"/>
                    <a:pt x="13994" y="81176"/>
                    <a:pt x="14329" y="81176"/>
                  </a:cubicBezTo>
                  <a:cubicBezTo>
                    <a:pt x="16357" y="81176"/>
                    <a:pt x="18367" y="81328"/>
                    <a:pt x="20360" y="81594"/>
                  </a:cubicBezTo>
                  <a:cubicBezTo>
                    <a:pt x="22717" y="81903"/>
                    <a:pt x="24991" y="82439"/>
                    <a:pt x="27254" y="83034"/>
                  </a:cubicBezTo>
                  <a:cubicBezTo>
                    <a:pt x="31123" y="84058"/>
                    <a:pt x="34862" y="85332"/>
                    <a:pt x="38505" y="86761"/>
                  </a:cubicBezTo>
                  <a:cubicBezTo>
                    <a:pt x="42934" y="88487"/>
                    <a:pt x="47185" y="90464"/>
                    <a:pt x="51423" y="92440"/>
                  </a:cubicBezTo>
                  <a:cubicBezTo>
                    <a:pt x="53162" y="93262"/>
                    <a:pt x="54745" y="94238"/>
                    <a:pt x="56031" y="95452"/>
                  </a:cubicBezTo>
                  <a:cubicBezTo>
                    <a:pt x="58115" y="97369"/>
                    <a:pt x="60353" y="99155"/>
                    <a:pt x="62579" y="100965"/>
                  </a:cubicBezTo>
                  <a:cubicBezTo>
                    <a:pt x="65234" y="103144"/>
                    <a:pt x="67961" y="105239"/>
                    <a:pt x="71021" y="107097"/>
                  </a:cubicBezTo>
                  <a:cubicBezTo>
                    <a:pt x="75462" y="109776"/>
                    <a:pt x="80498" y="111526"/>
                    <a:pt x="85797" y="112895"/>
                  </a:cubicBezTo>
                  <a:cubicBezTo>
                    <a:pt x="88821" y="113669"/>
                    <a:pt x="91869" y="114395"/>
                    <a:pt x="94964" y="114955"/>
                  </a:cubicBezTo>
                  <a:cubicBezTo>
                    <a:pt x="97155" y="115360"/>
                    <a:pt x="99346" y="115753"/>
                    <a:pt x="101549" y="116074"/>
                  </a:cubicBezTo>
                  <a:cubicBezTo>
                    <a:pt x="103644" y="116384"/>
                    <a:pt x="105775" y="116610"/>
                    <a:pt x="107906" y="116824"/>
                  </a:cubicBezTo>
                  <a:cubicBezTo>
                    <a:pt x="110383" y="117074"/>
                    <a:pt x="112883" y="117217"/>
                    <a:pt x="115372" y="117312"/>
                  </a:cubicBezTo>
                  <a:cubicBezTo>
                    <a:pt x="119422" y="117474"/>
                    <a:pt x="123482" y="117578"/>
                    <a:pt x="127534" y="117578"/>
                  </a:cubicBezTo>
                  <a:cubicBezTo>
                    <a:pt x="127949" y="117578"/>
                    <a:pt x="128363" y="117576"/>
                    <a:pt x="128778" y="117574"/>
                  </a:cubicBezTo>
                  <a:cubicBezTo>
                    <a:pt x="130850" y="117568"/>
                    <a:pt x="132922" y="117559"/>
                    <a:pt x="134993" y="117559"/>
                  </a:cubicBezTo>
                  <a:cubicBezTo>
                    <a:pt x="140528" y="117559"/>
                    <a:pt x="146060" y="117624"/>
                    <a:pt x="151579" y="117979"/>
                  </a:cubicBezTo>
                  <a:cubicBezTo>
                    <a:pt x="154912" y="118205"/>
                    <a:pt x="158210" y="118610"/>
                    <a:pt x="161497" y="119063"/>
                  </a:cubicBezTo>
                  <a:cubicBezTo>
                    <a:pt x="164259" y="119455"/>
                    <a:pt x="166961" y="120063"/>
                    <a:pt x="169652" y="120658"/>
                  </a:cubicBezTo>
                  <a:cubicBezTo>
                    <a:pt x="172700" y="121348"/>
                    <a:pt x="175689" y="122182"/>
                    <a:pt x="178665" y="123051"/>
                  </a:cubicBezTo>
                  <a:cubicBezTo>
                    <a:pt x="183011" y="124337"/>
                    <a:pt x="187214" y="125885"/>
                    <a:pt x="191393" y="127421"/>
                  </a:cubicBezTo>
                  <a:cubicBezTo>
                    <a:pt x="196191" y="129183"/>
                    <a:pt x="200740" y="131302"/>
                    <a:pt x="205097" y="133636"/>
                  </a:cubicBezTo>
                  <a:cubicBezTo>
                    <a:pt x="208610" y="135529"/>
                    <a:pt x="212217" y="137327"/>
                    <a:pt x="215515" y="139446"/>
                  </a:cubicBezTo>
                  <a:cubicBezTo>
                    <a:pt x="221409" y="143220"/>
                    <a:pt x="227386" y="146947"/>
                    <a:pt x="232863" y="151090"/>
                  </a:cubicBezTo>
                  <a:cubicBezTo>
                    <a:pt x="235089" y="152793"/>
                    <a:pt x="237423" y="154400"/>
                    <a:pt x="239709" y="156067"/>
                  </a:cubicBezTo>
                  <a:cubicBezTo>
                    <a:pt x="241328" y="157258"/>
                    <a:pt x="242685" y="158627"/>
                    <a:pt x="244197" y="159877"/>
                  </a:cubicBezTo>
                  <a:cubicBezTo>
                    <a:pt x="244674" y="160258"/>
                    <a:pt x="245138" y="160651"/>
                    <a:pt x="245614" y="161032"/>
                  </a:cubicBezTo>
                  <a:lnTo>
                    <a:pt x="247007" y="161032"/>
                  </a:lnTo>
                  <a:cubicBezTo>
                    <a:pt x="246376" y="160532"/>
                    <a:pt x="245733" y="160044"/>
                    <a:pt x="245102" y="159520"/>
                  </a:cubicBezTo>
                  <a:cubicBezTo>
                    <a:pt x="242602" y="157389"/>
                    <a:pt x="240209" y="155198"/>
                    <a:pt x="237387" y="153317"/>
                  </a:cubicBezTo>
                  <a:cubicBezTo>
                    <a:pt x="233398" y="150638"/>
                    <a:pt x="229791" y="147637"/>
                    <a:pt x="225719" y="145018"/>
                  </a:cubicBezTo>
                  <a:cubicBezTo>
                    <a:pt x="219861" y="141291"/>
                    <a:pt x="214241" y="137339"/>
                    <a:pt x="207824" y="134148"/>
                  </a:cubicBezTo>
                  <a:cubicBezTo>
                    <a:pt x="205442" y="132957"/>
                    <a:pt x="203192" y="131647"/>
                    <a:pt x="200775" y="130528"/>
                  </a:cubicBezTo>
                  <a:cubicBezTo>
                    <a:pt x="196572" y="128587"/>
                    <a:pt x="192262" y="126849"/>
                    <a:pt x="187797" y="125289"/>
                  </a:cubicBezTo>
                  <a:cubicBezTo>
                    <a:pt x="182237" y="123337"/>
                    <a:pt x="176677" y="121479"/>
                    <a:pt x="170795" y="120158"/>
                  </a:cubicBezTo>
                  <a:cubicBezTo>
                    <a:pt x="166854" y="119265"/>
                    <a:pt x="162890" y="118443"/>
                    <a:pt x="158818" y="117931"/>
                  </a:cubicBezTo>
                  <a:cubicBezTo>
                    <a:pt x="154996" y="117455"/>
                    <a:pt x="151150" y="117086"/>
                    <a:pt x="147280" y="117015"/>
                  </a:cubicBezTo>
                  <a:cubicBezTo>
                    <a:pt x="143935" y="116943"/>
                    <a:pt x="140601" y="116753"/>
                    <a:pt x="137255" y="116753"/>
                  </a:cubicBezTo>
                  <a:cubicBezTo>
                    <a:pt x="133761" y="116753"/>
                    <a:pt x="130269" y="116791"/>
                    <a:pt x="126781" y="116791"/>
                  </a:cubicBezTo>
                  <a:cubicBezTo>
                    <a:pt x="123292" y="116791"/>
                    <a:pt x="119807" y="116753"/>
                    <a:pt x="116324" y="116598"/>
                  </a:cubicBezTo>
                  <a:cubicBezTo>
                    <a:pt x="114431" y="116503"/>
                    <a:pt x="112526" y="116443"/>
                    <a:pt x="110645" y="116300"/>
                  </a:cubicBezTo>
                  <a:cubicBezTo>
                    <a:pt x="107978" y="116110"/>
                    <a:pt x="105311" y="115884"/>
                    <a:pt x="102692" y="115467"/>
                  </a:cubicBezTo>
                  <a:cubicBezTo>
                    <a:pt x="100465" y="115110"/>
                    <a:pt x="98203" y="114812"/>
                    <a:pt x="95976" y="114395"/>
                  </a:cubicBezTo>
                  <a:cubicBezTo>
                    <a:pt x="92738" y="113776"/>
                    <a:pt x="89547" y="113038"/>
                    <a:pt x="86380" y="112252"/>
                  </a:cubicBezTo>
                  <a:cubicBezTo>
                    <a:pt x="83713" y="111597"/>
                    <a:pt x="81129" y="110764"/>
                    <a:pt x="78581" y="109847"/>
                  </a:cubicBezTo>
                  <a:cubicBezTo>
                    <a:pt x="75307" y="108692"/>
                    <a:pt x="72426" y="107085"/>
                    <a:pt x="69723" y="105299"/>
                  </a:cubicBezTo>
                  <a:cubicBezTo>
                    <a:pt x="65282" y="102346"/>
                    <a:pt x="61413" y="98977"/>
                    <a:pt x="57519" y="95595"/>
                  </a:cubicBezTo>
                  <a:cubicBezTo>
                    <a:pt x="56090" y="94345"/>
                    <a:pt x="54602" y="93155"/>
                    <a:pt x="52781" y="92226"/>
                  </a:cubicBezTo>
                  <a:cubicBezTo>
                    <a:pt x="51661" y="91666"/>
                    <a:pt x="50518" y="91154"/>
                    <a:pt x="49387" y="90619"/>
                  </a:cubicBezTo>
                  <a:cubicBezTo>
                    <a:pt x="43089" y="87666"/>
                    <a:pt x="36648" y="84904"/>
                    <a:pt x="29694" y="82915"/>
                  </a:cubicBezTo>
                  <a:cubicBezTo>
                    <a:pt x="27789" y="82368"/>
                    <a:pt x="25884" y="81808"/>
                    <a:pt x="23908" y="81451"/>
                  </a:cubicBezTo>
                  <a:cubicBezTo>
                    <a:pt x="23170" y="81320"/>
                    <a:pt x="22479" y="81153"/>
                    <a:pt x="21765" y="81010"/>
                  </a:cubicBezTo>
                  <a:cubicBezTo>
                    <a:pt x="22445" y="80939"/>
                    <a:pt x="23121" y="80910"/>
                    <a:pt x="23792" y="80910"/>
                  </a:cubicBezTo>
                  <a:cubicBezTo>
                    <a:pt x="25940" y="80910"/>
                    <a:pt x="28048" y="81207"/>
                    <a:pt x="30171" y="81379"/>
                  </a:cubicBezTo>
                  <a:cubicBezTo>
                    <a:pt x="31314" y="81475"/>
                    <a:pt x="32480" y="81546"/>
                    <a:pt x="33623" y="81689"/>
                  </a:cubicBezTo>
                  <a:cubicBezTo>
                    <a:pt x="35350" y="81915"/>
                    <a:pt x="37076" y="82201"/>
                    <a:pt x="38791" y="82498"/>
                  </a:cubicBezTo>
                  <a:cubicBezTo>
                    <a:pt x="41327" y="82927"/>
                    <a:pt x="43910" y="83237"/>
                    <a:pt x="46375" y="83856"/>
                  </a:cubicBezTo>
                  <a:cubicBezTo>
                    <a:pt x="50352" y="84820"/>
                    <a:pt x="54364" y="85677"/>
                    <a:pt x="58210" y="86951"/>
                  </a:cubicBezTo>
                  <a:cubicBezTo>
                    <a:pt x="61615" y="88059"/>
                    <a:pt x="65187" y="88892"/>
                    <a:pt x="68521" y="90178"/>
                  </a:cubicBezTo>
                  <a:cubicBezTo>
                    <a:pt x="70735" y="91023"/>
                    <a:pt x="73045" y="91750"/>
                    <a:pt x="75224" y="92678"/>
                  </a:cubicBezTo>
                  <a:cubicBezTo>
                    <a:pt x="76903" y="93393"/>
                    <a:pt x="78498" y="94238"/>
                    <a:pt x="80248" y="94845"/>
                  </a:cubicBezTo>
                  <a:cubicBezTo>
                    <a:pt x="83999" y="96155"/>
                    <a:pt x="87606" y="97738"/>
                    <a:pt x="91571" y="98655"/>
                  </a:cubicBezTo>
                  <a:cubicBezTo>
                    <a:pt x="93226" y="99048"/>
                    <a:pt x="94845" y="99477"/>
                    <a:pt x="96548" y="99715"/>
                  </a:cubicBezTo>
                  <a:cubicBezTo>
                    <a:pt x="99513" y="100111"/>
                    <a:pt x="102501" y="100432"/>
                    <a:pt x="105530" y="100432"/>
                  </a:cubicBezTo>
                  <a:cubicBezTo>
                    <a:pt x="105687" y="100432"/>
                    <a:pt x="105844" y="100431"/>
                    <a:pt x="106001" y="100429"/>
                  </a:cubicBezTo>
                  <a:cubicBezTo>
                    <a:pt x="106594" y="100425"/>
                    <a:pt x="107187" y="100424"/>
                    <a:pt x="107780" y="100424"/>
                  </a:cubicBezTo>
                  <a:cubicBezTo>
                    <a:pt x="108274" y="100424"/>
                    <a:pt x="108768" y="100425"/>
                    <a:pt x="109261" y="100425"/>
                  </a:cubicBezTo>
                  <a:cubicBezTo>
                    <a:pt x="111625" y="100425"/>
                    <a:pt x="113986" y="100410"/>
                    <a:pt x="116336" y="100239"/>
                  </a:cubicBezTo>
                  <a:cubicBezTo>
                    <a:pt x="120087" y="99953"/>
                    <a:pt x="123837" y="99751"/>
                    <a:pt x="127576" y="99382"/>
                  </a:cubicBezTo>
                  <a:cubicBezTo>
                    <a:pt x="131659" y="98977"/>
                    <a:pt x="135767" y="98643"/>
                    <a:pt x="139839" y="98227"/>
                  </a:cubicBezTo>
                  <a:cubicBezTo>
                    <a:pt x="143042" y="97905"/>
                    <a:pt x="146268" y="97619"/>
                    <a:pt x="149495" y="97441"/>
                  </a:cubicBezTo>
                  <a:cubicBezTo>
                    <a:pt x="151340" y="97337"/>
                    <a:pt x="153184" y="97291"/>
                    <a:pt x="155026" y="97291"/>
                  </a:cubicBezTo>
                  <a:cubicBezTo>
                    <a:pt x="158462" y="97291"/>
                    <a:pt x="161893" y="97451"/>
                    <a:pt x="165318" y="97691"/>
                  </a:cubicBezTo>
                  <a:cubicBezTo>
                    <a:pt x="168057" y="97893"/>
                    <a:pt x="170783" y="98131"/>
                    <a:pt x="173486" y="98441"/>
                  </a:cubicBezTo>
                  <a:cubicBezTo>
                    <a:pt x="176582" y="98798"/>
                    <a:pt x="179642" y="99322"/>
                    <a:pt x="182654" y="99929"/>
                  </a:cubicBezTo>
                  <a:cubicBezTo>
                    <a:pt x="184357" y="100274"/>
                    <a:pt x="186035" y="100655"/>
                    <a:pt x="187702" y="101072"/>
                  </a:cubicBezTo>
                  <a:cubicBezTo>
                    <a:pt x="190036" y="101644"/>
                    <a:pt x="192381" y="102251"/>
                    <a:pt x="194703" y="102834"/>
                  </a:cubicBezTo>
                  <a:cubicBezTo>
                    <a:pt x="197060" y="103430"/>
                    <a:pt x="199346" y="104204"/>
                    <a:pt x="201632" y="104930"/>
                  </a:cubicBezTo>
                  <a:cubicBezTo>
                    <a:pt x="204883" y="105954"/>
                    <a:pt x="208014" y="107121"/>
                    <a:pt x="210979" y="108561"/>
                  </a:cubicBezTo>
                  <a:cubicBezTo>
                    <a:pt x="215515" y="110776"/>
                    <a:pt x="219730" y="113371"/>
                    <a:pt x="224266" y="115586"/>
                  </a:cubicBezTo>
                  <a:cubicBezTo>
                    <a:pt x="226612" y="116729"/>
                    <a:pt x="228541" y="118265"/>
                    <a:pt x="230672" y="119598"/>
                  </a:cubicBezTo>
                  <a:cubicBezTo>
                    <a:pt x="234708" y="122134"/>
                    <a:pt x="238828" y="124563"/>
                    <a:pt x="242780" y="127147"/>
                  </a:cubicBezTo>
                  <a:cubicBezTo>
                    <a:pt x="247745" y="130409"/>
                    <a:pt x="252948" y="133445"/>
                    <a:pt x="258116" y="136493"/>
                  </a:cubicBezTo>
                  <a:cubicBezTo>
                    <a:pt x="263259" y="139529"/>
                    <a:pt x="268784" y="142161"/>
                    <a:pt x="274499" y="144589"/>
                  </a:cubicBezTo>
                  <a:cubicBezTo>
                    <a:pt x="278344" y="146233"/>
                    <a:pt x="282345" y="147495"/>
                    <a:pt x="286655" y="148138"/>
                  </a:cubicBezTo>
                  <a:lnTo>
                    <a:pt x="286655" y="147399"/>
                  </a:lnTo>
                  <a:cubicBezTo>
                    <a:pt x="286238" y="147328"/>
                    <a:pt x="285822" y="147197"/>
                    <a:pt x="285393" y="147125"/>
                  </a:cubicBezTo>
                  <a:cubicBezTo>
                    <a:pt x="283476" y="146792"/>
                    <a:pt x="281571" y="146375"/>
                    <a:pt x="279785" y="145768"/>
                  </a:cubicBezTo>
                  <a:cubicBezTo>
                    <a:pt x="275987" y="144447"/>
                    <a:pt x="272403" y="142815"/>
                    <a:pt x="268831" y="141184"/>
                  </a:cubicBezTo>
                  <a:cubicBezTo>
                    <a:pt x="261914" y="137993"/>
                    <a:pt x="255663" y="134112"/>
                    <a:pt x="249353" y="130302"/>
                  </a:cubicBezTo>
                  <a:cubicBezTo>
                    <a:pt x="244852" y="127599"/>
                    <a:pt x="240518" y="124706"/>
                    <a:pt x="236077" y="121944"/>
                  </a:cubicBezTo>
                  <a:cubicBezTo>
                    <a:pt x="233470" y="120313"/>
                    <a:pt x="230803" y="118753"/>
                    <a:pt x="228314" y="117027"/>
                  </a:cubicBezTo>
                  <a:cubicBezTo>
                    <a:pt x="227338" y="116348"/>
                    <a:pt x="226290" y="115717"/>
                    <a:pt x="225195" y="115122"/>
                  </a:cubicBezTo>
                  <a:cubicBezTo>
                    <a:pt x="222838" y="113859"/>
                    <a:pt x="220385" y="112716"/>
                    <a:pt x="218099" y="111407"/>
                  </a:cubicBezTo>
                  <a:cubicBezTo>
                    <a:pt x="214884" y="109561"/>
                    <a:pt x="211574" y="107799"/>
                    <a:pt x="208002" y="106347"/>
                  </a:cubicBezTo>
                  <a:cubicBezTo>
                    <a:pt x="205335" y="105251"/>
                    <a:pt x="202525" y="104418"/>
                    <a:pt x="199763" y="103513"/>
                  </a:cubicBezTo>
                  <a:cubicBezTo>
                    <a:pt x="195536" y="102132"/>
                    <a:pt x="191143" y="101084"/>
                    <a:pt x="186750" y="100048"/>
                  </a:cubicBezTo>
                  <a:cubicBezTo>
                    <a:pt x="184047" y="99405"/>
                    <a:pt x="181285" y="98846"/>
                    <a:pt x="178511" y="98369"/>
                  </a:cubicBezTo>
                  <a:cubicBezTo>
                    <a:pt x="176403" y="98012"/>
                    <a:pt x="174296" y="97738"/>
                    <a:pt x="172165" y="97512"/>
                  </a:cubicBezTo>
                  <a:cubicBezTo>
                    <a:pt x="170533" y="97334"/>
                    <a:pt x="168878" y="97203"/>
                    <a:pt x="167235" y="97084"/>
                  </a:cubicBezTo>
                  <a:cubicBezTo>
                    <a:pt x="164783" y="96905"/>
                    <a:pt x="162330" y="96703"/>
                    <a:pt x="159877" y="96619"/>
                  </a:cubicBezTo>
                  <a:cubicBezTo>
                    <a:pt x="158087" y="96564"/>
                    <a:pt x="156297" y="96521"/>
                    <a:pt x="154508" y="96521"/>
                  </a:cubicBezTo>
                  <a:cubicBezTo>
                    <a:pt x="152073" y="96521"/>
                    <a:pt x="149639" y="96600"/>
                    <a:pt x="147209" y="96834"/>
                  </a:cubicBezTo>
                  <a:cubicBezTo>
                    <a:pt x="144280" y="97119"/>
                    <a:pt x="141315" y="97274"/>
                    <a:pt x="138398" y="97596"/>
                  </a:cubicBezTo>
                  <a:cubicBezTo>
                    <a:pt x="135434" y="97917"/>
                    <a:pt x="132457" y="98143"/>
                    <a:pt x="129493" y="98429"/>
                  </a:cubicBezTo>
                  <a:cubicBezTo>
                    <a:pt x="126278" y="98727"/>
                    <a:pt x="123063" y="98977"/>
                    <a:pt x="119837" y="99215"/>
                  </a:cubicBezTo>
                  <a:cubicBezTo>
                    <a:pt x="117039" y="99417"/>
                    <a:pt x="114229" y="99620"/>
                    <a:pt x="111419" y="99691"/>
                  </a:cubicBezTo>
                  <a:cubicBezTo>
                    <a:pt x="110404" y="99716"/>
                    <a:pt x="109390" y="99730"/>
                    <a:pt x="108377" y="99730"/>
                  </a:cubicBezTo>
                  <a:cubicBezTo>
                    <a:pt x="105063" y="99730"/>
                    <a:pt x="101757" y="99580"/>
                    <a:pt x="98465" y="99179"/>
                  </a:cubicBezTo>
                  <a:cubicBezTo>
                    <a:pt x="95464" y="98822"/>
                    <a:pt x="92559" y="98191"/>
                    <a:pt x="89749" y="97369"/>
                  </a:cubicBezTo>
                  <a:cubicBezTo>
                    <a:pt x="86309" y="96369"/>
                    <a:pt x="83034" y="95071"/>
                    <a:pt x="79760" y="93786"/>
                  </a:cubicBezTo>
                  <a:cubicBezTo>
                    <a:pt x="77248" y="92797"/>
                    <a:pt x="74831" y="91654"/>
                    <a:pt x="72283" y="90666"/>
                  </a:cubicBezTo>
                  <a:cubicBezTo>
                    <a:pt x="66854" y="88583"/>
                    <a:pt x="61139" y="87035"/>
                    <a:pt x="55519" y="85296"/>
                  </a:cubicBezTo>
                  <a:cubicBezTo>
                    <a:pt x="53590" y="84701"/>
                    <a:pt x="51590" y="84284"/>
                    <a:pt x="49625" y="83808"/>
                  </a:cubicBezTo>
                  <a:cubicBezTo>
                    <a:pt x="47959" y="83403"/>
                    <a:pt x="46304" y="82963"/>
                    <a:pt x="44577" y="82689"/>
                  </a:cubicBezTo>
                  <a:cubicBezTo>
                    <a:pt x="43053" y="82451"/>
                    <a:pt x="41565" y="82141"/>
                    <a:pt x="40053" y="81915"/>
                  </a:cubicBezTo>
                  <a:cubicBezTo>
                    <a:pt x="38350" y="81677"/>
                    <a:pt x="36719" y="81248"/>
                    <a:pt x="34993" y="81129"/>
                  </a:cubicBezTo>
                  <a:cubicBezTo>
                    <a:pt x="34778" y="81117"/>
                    <a:pt x="34576" y="81105"/>
                    <a:pt x="34421" y="80844"/>
                  </a:cubicBezTo>
                  <a:lnTo>
                    <a:pt x="35469" y="80844"/>
                  </a:lnTo>
                  <a:cubicBezTo>
                    <a:pt x="38256" y="80862"/>
                    <a:pt x="41044" y="80887"/>
                    <a:pt x="43831" y="80887"/>
                  </a:cubicBezTo>
                  <a:cubicBezTo>
                    <a:pt x="44675" y="80887"/>
                    <a:pt x="45519" y="80885"/>
                    <a:pt x="46363" y="80879"/>
                  </a:cubicBezTo>
                  <a:cubicBezTo>
                    <a:pt x="47126" y="80873"/>
                    <a:pt x="47888" y="80871"/>
                    <a:pt x="48651" y="80871"/>
                  </a:cubicBezTo>
                  <a:cubicBezTo>
                    <a:pt x="53284" y="80871"/>
                    <a:pt x="57916" y="80964"/>
                    <a:pt x="62546" y="80964"/>
                  </a:cubicBezTo>
                  <a:cubicBezTo>
                    <a:pt x="64900" y="80964"/>
                    <a:pt x="67252" y="80940"/>
                    <a:pt x="69604" y="80867"/>
                  </a:cubicBezTo>
                  <a:cubicBezTo>
                    <a:pt x="69781" y="80861"/>
                    <a:pt x="69957" y="80858"/>
                    <a:pt x="70132" y="80858"/>
                  </a:cubicBezTo>
                  <a:cubicBezTo>
                    <a:pt x="72397" y="80858"/>
                    <a:pt x="74514" y="81357"/>
                    <a:pt x="76426" y="82296"/>
                  </a:cubicBezTo>
                  <a:cubicBezTo>
                    <a:pt x="79653" y="83868"/>
                    <a:pt x="83094" y="85130"/>
                    <a:pt x="86630" y="86237"/>
                  </a:cubicBezTo>
                  <a:cubicBezTo>
                    <a:pt x="91119" y="87618"/>
                    <a:pt x="95595" y="89035"/>
                    <a:pt x="100144" y="90273"/>
                  </a:cubicBezTo>
                  <a:cubicBezTo>
                    <a:pt x="104763" y="91523"/>
                    <a:pt x="109466" y="92476"/>
                    <a:pt x="114372" y="92797"/>
                  </a:cubicBezTo>
                  <a:cubicBezTo>
                    <a:pt x="115463" y="92873"/>
                    <a:pt x="116552" y="92908"/>
                    <a:pt x="117640" y="92908"/>
                  </a:cubicBezTo>
                  <a:cubicBezTo>
                    <a:pt x="119614" y="92908"/>
                    <a:pt x="121582" y="92795"/>
                    <a:pt x="123539" y="92619"/>
                  </a:cubicBezTo>
                  <a:cubicBezTo>
                    <a:pt x="125647" y="92440"/>
                    <a:pt x="127695" y="92059"/>
                    <a:pt x="129778" y="91821"/>
                  </a:cubicBezTo>
                  <a:cubicBezTo>
                    <a:pt x="133600" y="91381"/>
                    <a:pt x="137351" y="90607"/>
                    <a:pt x="141137" y="90047"/>
                  </a:cubicBezTo>
                  <a:cubicBezTo>
                    <a:pt x="143959" y="89618"/>
                    <a:pt x="146804" y="89273"/>
                    <a:pt x="149650" y="88880"/>
                  </a:cubicBezTo>
                  <a:cubicBezTo>
                    <a:pt x="151733" y="88606"/>
                    <a:pt x="153829" y="88428"/>
                    <a:pt x="155901" y="88154"/>
                  </a:cubicBezTo>
                  <a:cubicBezTo>
                    <a:pt x="159080" y="87725"/>
                    <a:pt x="162259" y="87213"/>
                    <a:pt x="165449" y="86856"/>
                  </a:cubicBezTo>
                  <a:cubicBezTo>
                    <a:pt x="168235" y="86547"/>
                    <a:pt x="171033" y="86308"/>
                    <a:pt x="173843" y="86142"/>
                  </a:cubicBezTo>
                  <a:cubicBezTo>
                    <a:pt x="176513" y="85993"/>
                    <a:pt x="179189" y="85927"/>
                    <a:pt x="181866" y="85927"/>
                  </a:cubicBezTo>
                  <a:cubicBezTo>
                    <a:pt x="182819" y="85927"/>
                    <a:pt x="183772" y="85936"/>
                    <a:pt x="184726" y="85951"/>
                  </a:cubicBezTo>
                  <a:cubicBezTo>
                    <a:pt x="186488" y="85987"/>
                    <a:pt x="188238" y="86189"/>
                    <a:pt x="190000" y="86261"/>
                  </a:cubicBezTo>
                  <a:cubicBezTo>
                    <a:pt x="192084" y="86356"/>
                    <a:pt x="194132" y="86535"/>
                    <a:pt x="196203" y="86713"/>
                  </a:cubicBezTo>
                  <a:cubicBezTo>
                    <a:pt x="199311" y="86975"/>
                    <a:pt x="202418" y="87213"/>
                    <a:pt x="205538" y="87511"/>
                  </a:cubicBezTo>
                  <a:cubicBezTo>
                    <a:pt x="209372" y="87892"/>
                    <a:pt x="213182" y="88380"/>
                    <a:pt x="216980" y="88964"/>
                  </a:cubicBezTo>
                  <a:cubicBezTo>
                    <a:pt x="220075" y="89416"/>
                    <a:pt x="223135" y="90047"/>
                    <a:pt x="226171" y="90714"/>
                  </a:cubicBezTo>
                  <a:cubicBezTo>
                    <a:pt x="230684" y="91726"/>
                    <a:pt x="234958" y="93107"/>
                    <a:pt x="238947" y="94976"/>
                  </a:cubicBezTo>
                  <a:cubicBezTo>
                    <a:pt x="242471" y="96619"/>
                    <a:pt x="246198" y="97988"/>
                    <a:pt x="250019" y="99215"/>
                  </a:cubicBezTo>
                  <a:cubicBezTo>
                    <a:pt x="252389" y="99977"/>
                    <a:pt x="254794" y="100632"/>
                    <a:pt x="257211" y="101287"/>
                  </a:cubicBezTo>
                  <a:cubicBezTo>
                    <a:pt x="259449" y="101882"/>
                    <a:pt x="261747" y="102418"/>
                    <a:pt x="264021" y="102930"/>
                  </a:cubicBezTo>
                  <a:cubicBezTo>
                    <a:pt x="265843" y="103346"/>
                    <a:pt x="267688" y="103692"/>
                    <a:pt x="269510" y="104049"/>
                  </a:cubicBezTo>
                  <a:cubicBezTo>
                    <a:pt x="271689" y="104477"/>
                    <a:pt x="273892" y="104858"/>
                    <a:pt x="276094" y="105180"/>
                  </a:cubicBezTo>
                  <a:cubicBezTo>
                    <a:pt x="277952" y="105454"/>
                    <a:pt x="279833" y="105704"/>
                    <a:pt x="281690" y="105966"/>
                  </a:cubicBezTo>
                  <a:cubicBezTo>
                    <a:pt x="283321" y="106192"/>
                    <a:pt x="284964" y="106418"/>
                    <a:pt x="286631" y="106549"/>
                  </a:cubicBezTo>
                  <a:lnTo>
                    <a:pt x="286631" y="105811"/>
                  </a:lnTo>
                  <a:cubicBezTo>
                    <a:pt x="286334" y="105787"/>
                    <a:pt x="286048" y="105751"/>
                    <a:pt x="285750" y="105716"/>
                  </a:cubicBezTo>
                  <a:cubicBezTo>
                    <a:pt x="283643" y="105430"/>
                    <a:pt x="281523" y="105156"/>
                    <a:pt x="279416" y="104882"/>
                  </a:cubicBezTo>
                  <a:cubicBezTo>
                    <a:pt x="277047" y="104585"/>
                    <a:pt x="274725" y="104204"/>
                    <a:pt x="272391" y="103799"/>
                  </a:cubicBezTo>
                  <a:cubicBezTo>
                    <a:pt x="270403" y="103453"/>
                    <a:pt x="268438" y="103025"/>
                    <a:pt x="266474" y="102632"/>
                  </a:cubicBezTo>
                  <a:cubicBezTo>
                    <a:pt x="264331" y="102239"/>
                    <a:pt x="262223" y="101739"/>
                    <a:pt x="260128" y="101227"/>
                  </a:cubicBezTo>
                  <a:cubicBezTo>
                    <a:pt x="257509" y="100548"/>
                    <a:pt x="254901" y="99834"/>
                    <a:pt x="252305" y="99084"/>
                  </a:cubicBezTo>
                  <a:cubicBezTo>
                    <a:pt x="248674" y="98024"/>
                    <a:pt x="245138" y="96822"/>
                    <a:pt x="241757" y="95345"/>
                  </a:cubicBezTo>
                  <a:cubicBezTo>
                    <a:pt x="239721" y="94464"/>
                    <a:pt x="237768" y="93488"/>
                    <a:pt x="235661" y="92690"/>
                  </a:cubicBezTo>
                  <a:cubicBezTo>
                    <a:pt x="232624" y="91583"/>
                    <a:pt x="229505" y="90607"/>
                    <a:pt x="226267" y="89916"/>
                  </a:cubicBezTo>
                  <a:cubicBezTo>
                    <a:pt x="224445" y="89511"/>
                    <a:pt x="222623" y="89118"/>
                    <a:pt x="220754" y="88809"/>
                  </a:cubicBezTo>
                  <a:cubicBezTo>
                    <a:pt x="219361" y="88571"/>
                    <a:pt x="217944" y="88333"/>
                    <a:pt x="216551" y="88106"/>
                  </a:cubicBezTo>
                  <a:cubicBezTo>
                    <a:pt x="214551" y="87785"/>
                    <a:pt x="212539" y="87511"/>
                    <a:pt x="210538" y="87273"/>
                  </a:cubicBezTo>
                  <a:cubicBezTo>
                    <a:pt x="207693" y="86940"/>
                    <a:pt x="204823" y="86666"/>
                    <a:pt x="201966" y="86404"/>
                  </a:cubicBezTo>
                  <a:cubicBezTo>
                    <a:pt x="200120" y="86225"/>
                    <a:pt x="198251" y="86106"/>
                    <a:pt x="196394" y="85963"/>
                  </a:cubicBezTo>
                  <a:lnTo>
                    <a:pt x="191036" y="85570"/>
                  </a:lnTo>
                  <a:cubicBezTo>
                    <a:pt x="188167" y="85356"/>
                    <a:pt x="185297" y="85130"/>
                    <a:pt x="182404" y="85130"/>
                  </a:cubicBezTo>
                  <a:cubicBezTo>
                    <a:pt x="179773" y="85130"/>
                    <a:pt x="177118" y="85273"/>
                    <a:pt x="174486" y="85344"/>
                  </a:cubicBezTo>
                  <a:cubicBezTo>
                    <a:pt x="173177" y="85368"/>
                    <a:pt x="171903" y="85523"/>
                    <a:pt x="170605" y="85582"/>
                  </a:cubicBezTo>
                  <a:cubicBezTo>
                    <a:pt x="169128" y="85654"/>
                    <a:pt x="167676" y="85832"/>
                    <a:pt x="166199" y="85999"/>
                  </a:cubicBezTo>
                  <a:cubicBezTo>
                    <a:pt x="164116" y="86225"/>
                    <a:pt x="162032" y="86499"/>
                    <a:pt x="159949" y="86773"/>
                  </a:cubicBezTo>
                  <a:cubicBezTo>
                    <a:pt x="158115" y="87011"/>
                    <a:pt x="156282" y="87332"/>
                    <a:pt x="154460" y="87547"/>
                  </a:cubicBezTo>
                  <a:cubicBezTo>
                    <a:pt x="151983" y="87844"/>
                    <a:pt x="149519" y="88106"/>
                    <a:pt x="147054" y="88452"/>
                  </a:cubicBezTo>
                  <a:cubicBezTo>
                    <a:pt x="146018" y="88606"/>
                    <a:pt x="144971" y="88725"/>
                    <a:pt x="143935" y="88856"/>
                  </a:cubicBezTo>
                  <a:cubicBezTo>
                    <a:pt x="142089" y="89083"/>
                    <a:pt x="140268" y="89356"/>
                    <a:pt x="138458" y="89678"/>
                  </a:cubicBezTo>
                  <a:cubicBezTo>
                    <a:pt x="136874" y="89940"/>
                    <a:pt x="135303" y="90226"/>
                    <a:pt x="133719" y="90464"/>
                  </a:cubicBezTo>
                  <a:cubicBezTo>
                    <a:pt x="131933" y="90726"/>
                    <a:pt x="130124" y="90952"/>
                    <a:pt x="128338" y="91238"/>
                  </a:cubicBezTo>
                  <a:cubicBezTo>
                    <a:pt x="126135" y="91583"/>
                    <a:pt x="123897" y="91881"/>
                    <a:pt x="121670" y="92012"/>
                  </a:cubicBezTo>
                  <a:cubicBezTo>
                    <a:pt x="120342" y="92098"/>
                    <a:pt x="119015" y="92143"/>
                    <a:pt x="117691" y="92143"/>
                  </a:cubicBezTo>
                  <a:cubicBezTo>
                    <a:pt x="114621" y="92143"/>
                    <a:pt x="111565" y="91901"/>
                    <a:pt x="108538" y="91369"/>
                  </a:cubicBezTo>
                  <a:cubicBezTo>
                    <a:pt x="104728" y="90702"/>
                    <a:pt x="101037" y="89773"/>
                    <a:pt x="97405" y="88690"/>
                  </a:cubicBezTo>
                  <a:cubicBezTo>
                    <a:pt x="94369" y="87785"/>
                    <a:pt x="91333" y="86892"/>
                    <a:pt x="88333" y="85951"/>
                  </a:cubicBezTo>
                  <a:cubicBezTo>
                    <a:pt x="85249" y="84987"/>
                    <a:pt x="82189" y="83999"/>
                    <a:pt x="79308" y="82737"/>
                  </a:cubicBezTo>
                  <a:cubicBezTo>
                    <a:pt x="77462" y="81915"/>
                    <a:pt x="75724" y="80986"/>
                    <a:pt x="73497" y="80474"/>
                  </a:cubicBezTo>
                  <a:cubicBezTo>
                    <a:pt x="73462" y="80474"/>
                    <a:pt x="73438" y="80463"/>
                    <a:pt x="73402" y="80451"/>
                  </a:cubicBezTo>
                  <a:cubicBezTo>
                    <a:pt x="73438" y="80427"/>
                    <a:pt x="73462" y="80427"/>
                    <a:pt x="73497" y="80415"/>
                  </a:cubicBezTo>
                  <a:cubicBezTo>
                    <a:pt x="74688" y="80058"/>
                    <a:pt x="75760" y="79808"/>
                    <a:pt x="76712" y="79343"/>
                  </a:cubicBezTo>
                  <a:cubicBezTo>
                    <a:pt x="80344" y="77557"/>
                    <a:pt x="84237" y="76176"/>
                    <a:pt x="88237" y="74974"/>
                  </a:cubicBezTo>
                  <a:cubicBezTo>
                    <a:pt x="92107" y="73807"/>
                    <a:pt x="95953" y="72557"/>
                    <a:pt x="99882" y="71485"/>
                  </a:cubicBezTo>
                  <a:cubicBezTo>
                    <a:pt x="101894" y="70938"/>
                    <a:pt x="103918" y="70402"/>
                    <a:pt x="105978" y="69997"/>
                  </a:cubicBezTo>
                  <a:cubicBezTo>
                    <a:pt x="108466" y="69509"/>
                    <a:pt x="110966" y="69116"/>
                    <a:pt x="113538" y="68913"/>
                  </a:cubicBezTo>
                  <a:cubicBezTo>
                    <a:pt x="115024" y="68788"/>
                    <a:pt x="116497" y="68722"/>
                    <a:pt x="117976" y="68722"/>
                  </a:cubicBezTo>
                  <a:cubicBezTo>
                    <a:pt x="118607" y="68722"/>
                    <a:pt x="119238" y="68734"/>
                    <a:pt x="119872" y="68759"/>
                  </a:cubicBezTo>
                  <a:cubicBezTo>
                    <a:pt x="122968" y="68902"/>
                    <a:pt x="126016" y="69294"/>
                    <a:pt x="129052" y="69735"/>
                  </a:cubicBezTo>
                  <a:cubicBezTo>
                    <a:pt x="129945" y="69866"/>
                    <a:pt x="130862" y="69926"/>
                    <a:pt x="131755" y="70092"/>
                  </a:cubicBezTo>
                  <a:cubicBezTo>
                    <a:pt x="133362" y="70390"/>
                    <a:pt x="134993" y="70592"/>
                    <a:pt x="136601" y="70878"/>
                  </a:cubicBezTo>
                  <a:cubicBezTo>
                    <a:pt x="138958" y="71295"/>
                    <a:pt x="141327" y="71676"/>
                    <a:pt x="143720" y="71973"/>
                  </a:cubicBezTo>
                  <a:cubicBezTo>
                    <a:pt x="146018" y="72271"/>
                    <a:pt x="148292" y="72593"/>
                    <a:pt x="150590" y="72854"/>
                  </a:cubicBezTo>
                  <a:cubicBezTo>
                    <a:pt x="151805" y="72985"/>
                    <a:pt x="153031" y="73128"/>
                    <a:pt x="154234" y="73307"/>
                  </a:cubicBezTo>
                  <a:cubicBezTo>
                    <a:pt x="156091" y="73569"/>
                    <a:pt x="157972" y="73795"/>
                    <a:pt x="159830" y="74081"/>
                  </a:cubicBezTo>
                  <a:cubicBezTo>
                    <a:pt x="161901" y="74390"/>
                    <a:pt x="163985" y="74640"/>
                    <a:pt x="166080" y="74855"/>
                  </a:cubicBezTo>
                  <a:cubicBezTo>
                    <a:pt x="168450" y="75093"/>
                    <a:pt x="170807" y="75390"/>
                    <a:pt x="173212" y="75426"/>
                  </a:cubicBezTo>
                  <a:cubicBezTo>
                    <a:pt x="174224" y="75450"/>
                    <a:pt x="175248" y="75521"/>
                    <a:pt x="176260" y="75569"/>
                  </a:cubicBezTo>
                  <a:cubicBezTo>
                    <a:pt x="178145" y="75663"/>
                    <a:pt x="180030" y="75727"/>
                    <a:pt x="181917" y="75727"/>
                  </a:cubicBezTo>
                  <a:cubicBezTo>
                    <a:pt x="183617" y="75727"/>
                    <a:pt x="185319" y="75675"/>
                    <a:pt x="187024" y="75545"/>
                  </a:cubicBezTo>
                  <a:cubicBezTo>
                    <a:pt x="190095" y="75331"/>
                    <a:pt x="193179" y="75129"/>
                    <a:pt x="196263" y="74890"/>
                  </a:cubicBezTo>
                  <a:cubicBezTo>
                    <a:pt x="199656" y="74628"/>
                    <a:pt x="203061" y="74390"/>
                    <a:pt x="206443" y="74033"/>
                  </a:cubicBezTo>
                  <a:cubicBezTo>
                    <a:pt x="210157" y="73628"/>
                    <a:pt x="213884" y="73164"/>
                    <a:pt x="217563" y="72569"/>
                  </a:cubicBezTo>
                  <a:cubicBezTo>
                    <a:pt x="220897" y="72033"/>
                    <a:pt x="224183" y="71402"/>
                    <a:pt x="227445" y="70640"/>
                  </a:cubicBezTo>
                  <a:cubicBezTo>
                    <a:pt x="230267" y="69973"/>
                    <a:pt x="232958" y="69116"/>
                    <a:pt x="235625" y="68140"/>
                  </a:cubicBezTo>
                  <a:cubicBezTo>
                    <a:pt x="237744" y="67366"/>
                    <a:pt x="239685" y="66354"/>
                    <a:pt x="241733" y="65484"/>
                  </a:cubicBezTo>
                  <a:cubicBezTo>
                    <a:pt x="245007" y="64103"/>
                    <a:pt x="248400" y="62913"/>
                    <a:pt x="251913" y="61889"/>
                  </a:cubicBezTo>
                  <a:cubicBezTo>
                    <a:pt x="254615" y="61103"/>
                    <a:pt x="257354" y="60341"/>
                    <a:pt x="260104" y="59639"/>
                  </a:cubicBezTo>
                  <a:cubicBezTo>
                    <a:pt x="262211" y="59103"/>
                    <a:pt x="264331" y="58638"/>
                    <a:pt x="266462" y="58198"/>
                  </a:cubicBezTo>
                  <a:cubicBezTo>
                    <a:pt x="268355" y="57793"/>
                    <a:pt x="270248" y="57388"/>
                    <a:pt x="272177" y="57114"/>
                  </a:cubicBezTo>
                  <a:cubicBezTo>
                    <a:pt x="273665" y="56888"/>
                    <a:pt x="275130" y="56614"/>
                    <a:pt x="276618" y="56376"/>
                  </a:cubicBezTo>
                  <a:cubicBezTo>
                    <a:pt x="278678" y="56055"/>
                    <a:pt x="280761" y="55805"/>
                    <a:pt x="282833" y="55519"/>
                  </a:cubicBezTo>
                  <a:cubicBezTo>
                    <a:pt x="284083" y="55352"/>
                    <a:pt x="285369" y="55281"/>
                    <a:pt x="286595" y="55067"/>
                  </a:cubicBezTo>
                  <a:lnTo>
                    <a:pt x="286595" y="54281"/>
                  </a:lnTo>
                  <a:cubicBezTo>
                    <a:pt x="285429" y="54352"/>
                    <a:pt x="284274" y="54590"/>
                    <a:pt x="283119" y="54709"/>
                  </a:cubicBezTo>
                  <a:cubicBezTo>
                    <a:pt x="282250" y="54805"/>
                    <a:pt x="281381" y="54888"/>
                    <a:pt x="280511" y="55031"/>
                  </a:cubicBezTo>
                  <a:cubicBezTo>
                    <a:pt x="278678" y="55305"/>
                    <a:pt x="276856" y="55567"/>
                    <a:pt x="275035" y="55864"/>
                  </a:cubicBezTo>
                  <a:cubicBezTo>
                    <a:pt x="273380" y="56126"/>
                    <a:pt x="271748" y="56412"/>
                    <a:pt x="270105" y="56710"/>
                  </a:cubicBezTo>
                  <a:cubicBezTo>
                    <a:pt x="268343" y="57019"/>
                    <a:pt x="266581" y="57388"/>
                    <a:pt x="264831" y="57781"/>
                  </a:cubicBezTo>
                  <a:cubicBezTo>
                    <a:pt x="263104" y="58150"/>
                    <a:pt x="261390" y="58507"/>
                    <a:pt x="259687" y="58960"/>
                  </a:cubicBezTo>
                  <a:cubicBezTo>
                    <a:pt x="257580" y="59508"/>
                    <a:pt x="255461" y="60091"/>
                    <a:pt x="253365" y="60662"/>
                  </a:cubicBezTo>
                  <a:cubicBezTo>
                    <a:pt x="249543" y="61722"/>
                    <a:pt x="245840" y="62960"/>
                    <a:pt x="242269" y="64437"/>
                  </a:cubicBezTo>
                  <a:cubicBezTo>
                    <a:pt x="239232" y="65687"/>
                    <a:pt x="236375" y="67187"/>
                    <a:pt x="233172" y="68211"/>
                  </a:cubicBezTo>
                  <a:cubicBezTo>
                    <a:pt x="230660" y="69021"/>
                    <a:pt x="228112" y="69771"/>
                    <a:pt x="225481" y="70330"/>
                  </a:cubicBezTo>
                  <a:cubicBezTo>
                    <a:pt x="223719" y="70699"/>
                    <a:pt x="221968" y="71069"/>
                    <a:pt x="220182" y="71378"/>
                  </a:cubicBezTo>
                  <a:cubicBezTo>
                    <a:pt x="218575" y="71664"/>
                    <a:pt x="216968" y="71973"/>
                    <a:pt x="215337" y="72188"/>
                  </a:cubicBezTo>
                  <a:cubicBezTo>
                    <a:pt x="213360" y="72438"/>
                    <a:pt x="211396" y="72723"/>
                    <a:pt x="209419" y="72962"/>
                  </a:cubicBezTo>
                  <a:cubicBezTo>
                    <a:pt x="206740" y="73283"/>
                    <a:pt x="204061" y="73557"/>
                    <a:pt x="201371" y="73759"/>
                  </a:cubicBezTo>
                  <a:cubicBezTo>
                    <a:pt x="198001" y="74021"/>
                    <a:pt x="194655" y="74331"/>
                    <a:pt x="191286" y="74533"/>
                  </a:cubicBezTo>
                  <a:cubicBezTo>
                    <a:pt x="188111" y="74724"/>
                    <a:pt x="184927" y="75007"/>
                    <a:pt x="181728" y="75007"/>
                  </a:cubicBezTo>
                  <a:cubicBezTo>
                    <a:pt x="181125" y="75007"/>
                    <a:pt x="180520" y="74996"/>
                    <a:pt x="179915" y="74974"/>
                  </a:cubicBezTo>
                  <a:cubicBezTo>
                    <a:pt x="177522" y="74879"/>
                    <a:pt x="175129" y="74855"/>
                    <a:pt x="172748" y="74712"/>
                  </a:cubicBezTo>
                  <a:cubicBezTo>
                    <a:pt x="169438" y="74521"/>
                    <a:pt x="166188" y="74117"/>
                    <a:pt x="162913" y="73759"/>
                  </a:cubicBezTo>
                  <a:cubicBezTo>
                    <a:pt x="161973" y="73664"/>
                    <a:pt x="161044" y="73509"/>
                    <a:pt x="160115" y="73366"/>
                  </a:cubicBezTo>
                  <a:cubicBezTo>
                    <a:pt x="158091" y="73033"/>
                    <a:pt x="156032" y="72771"/>
                    <a:pt x="153996" y="72533"/>
                  </a:cubicBezTo>
                  <a:cubicBezTo>
                    <a:pt x="151936" y="72295"/>
                    <a:pt x="149900" y="72057"/>
                    <a:pt x="147852" y="71783"/>
                  </a:cubicBezTo>
                  <a:cubicBezTo>
                    <a:pt x="145840" y="71521"/>
                    <a:pt x="143840" y="71223"/>
                    <a:pt x="141839" y="70949"/>
                  </a:cubicBezTo>
                  <a:cubicBezTo>
                    <a:pt x="140137" y="70723"/>
                    <a:pt x="138470" y="70414"/>
                    <a:pt x="136791" y="70128"/>
                  </a:cubicBezTo>
                  <a:cubicBezTo>
                    <a:pt x="135184" y="69866"/>
                    <a:pt x="133564" y="69580"/>
                    <a:pt x="131933" y="69354"/>
                  </a:cubicBezTo>
                  <a:cubicBezTo>
                    <a:pt x="130004" y="69080"/>
                    <a:pt x="128052" y="68866"/>
                    <a:pt x="126123" y="68604"/>
                  </a:cubicBezTo>
                  <a:cubicBezTo>
                    <a:pt x="124349" y="68366"/>
                    <a:pt x="122575" y="68140"/>
                    <a:pt x="120789" y="68068"/>
                  </a:cubicBezTo>
                  <a:cubicBezTo>
                    <a:pt x="119879" y="68032"/>
                    <a:pt x="118972" y="68013"/>
                    <a:pt x="118068" y="68013"/>
                  </a:cubicBezTo>
                  <a:cubicBezTo>
                    <a:pt x="114507" y="68013"/>
                    <a:pt x="110983" y="68301"/>
                    <a:pt x="107490" y="68937"/>
                  </a:cubicBezTo>
                  <a:cubicBezTo>
                    <a:pt x="104037" y="69580"/>
                    <a:pt x="100679" y="70426"/>
                    <a:pt x="97369" y="71378"/>
                  </a:cubicBezTo>
                  <a:cubicBezTo>
                    <a:pt x="94286" y="72259"/>
                    <a:pt x="91238" y="73200"/>
                    <a:pt x="88202" y="74164"/>
                  </a:cubicBezTo>
                  <a:cubicBezTo>
                    <a:pt x="84249" y="75402"/>
                    <a:pt x="80344" y="76676"/>
                    <a:pt x="76736" y="78462"/>
                  </a:cubicBezTo>
                  <a:cubicBezTo>
                    <a:pt x="75081" y="79284"/>
                    <a:pt x="73235" y="79772"/>
                    <a:pt x="71247" y="79951"/>
                  </a:cubicBezTo>
                  <a:cubicBezTo>
                    <a:pt x="70932" y="79980"/>
                    <a:pt x="70618" y="79990"/>
                    <a:pt x="70305" y="79990"/>
                  </a:cubicBezTo>
                  <a:cubicBezTo>
                    <a:pt x="69600" y="79990"/>
                    <a:pt x="68900" y="79939"/>
                    <a:pt x="68199" y="79939"/>
                  </a:cubicBezTo>
                  <a:cubicBezTo>
                    <a:pt x="65104" y="79927"/>
                    <a:pt x="61984" y="79903"/>
                    <a:pt x="58888" y="79903"/>
                  </a:cubicBezTo>
                  <a:lnTo>
                    <a:pt x="34516" y="79903"/>
                  </a:lnTo>
                  <a:cubicBezTo>
                    <a:pt x="36207" y="79522"/>
                    <a:pt x="38172" y="79296"/>
                    <a:pt x="40112" y="78939"/>
                  </a:cubicBezTo>
                  <a:cubicBezTo>
                    <a:pt x="41839" y="78641"/>
                    <a:pt x="43494" y="78379"/>
                    <a:pt x="45125" y="78093"/>
                  </a:cubicBezTo>
                  <a:cubicBezTo>
                    <a:pt x="46816" y="77807"/>
                    <a:pt x="48435" y="77379"/>
                    <a:pt x="50066" y="76962"/>
                  </a:cubicBezTo>
                  <a:cubicBezTo>
                    <a:pt x="52030" y="76474"/>
                    <a:pt x="54043" y="76069"/>
                    <a:pt x="55948" y="75462"/>
                  </a:cubicBezTo>
                  <a:cubicBezTo>
                    <a:pt x="57436" y="74986"/>
                    <a:pt x="58936" y="74545"/>
                    <a:pt x="60424" y="74105"/>
                  </a:cubicBezTo>
                  <a:cubicBezTo>
                    <a:pt x="62353" y="73533"/>
                    <a:pt x="64330" y="73045"/>
                    <a:pt x="66199" y="72390"/>
                  </a:cubicBezTo>
                  <a:cubicBezTo>
                    <a:pt x="70580" y="70854"/>
                    <a:pt x="74914" y="69247"/>
                    <a:pt x="79117" y="67437"/>
                  </a:cubicBezTo>
                  <a:cubicBezTo>
                    <a:pt x="83403" y="65592"/>
                    <a:pt x="87809" y="63913"/>
                    <a:pt x="92559" y="62806"/>
                  </a:cubicBezTo>
                  <a:cubicBezTo>
                    <a:pt x="94512" y="62365"/>
                    <a:pt x="96476" y="61925"/>
                    <a:pt x="98489" y="61686"/>
                  </a:cubicBezTo>
                  <a:cubicBezTo>
                    <a:pt x="101430" y="61329"/>
                    <a:pt x="104396" y="61236"/>
                    <a:pt x="107359" y="61236"/>
                  </a:cubicBezTo>
                  <a:cubicBezTo>
                    <a:pt x="107947" y="61236"/>
                    <a:pt x="108534" y="61240"/>
                    <a:pt x="109121" y="61246"/>
                  </a:cubicBezTo>
                  <a:cubicBezTo>
                    <a:pt x="112502" y="61270"/>
                    <a:pt x="115884" y="61305"/>
                    <a:pt x="119241" y="61627"/>
                  </a:cubicBezTo>
                  <a:cubicBezTo>
                    <a:pt x="121194" y="61805"/>
                    <a:pt x="123170" y="61889"/>
                    <a:pt x="125123" y="62044"/>
                  </a:cubicBezTo>
                  <a:cubicBezTo>
                    <a:pt x="128028" y="62306"/>
                    <a:pt x="130909" y="62627"/>
                    <a:pt x="133814" y="62853"/>
                  </a:cubicBezTo>
                  <a:cubicBezTo>
                    <a:pt x="135184" y="62960"/>
                    <a:pt x="136541" y="63103"/>
                    <a:pt x="137886" y="63234"/>
                  </a:cubicBezTo>
                  <a:cubicBezTo>
                    <a:pt x="139708" y="63401"/>
                    <a:pt x="141518" y="63579"/>
                    <a:pt x="143339" y="63734"/>
                  </a:cubicBezTo>
                  <a:cubicBezTo>
                    <a:pt x="145471" y="63913"/>
                    <a:pt x="147602" y="64127"/>
                    <a:pt x="149733" y="64234"/>
                  </a:cubicBezTo>
                  <a:cubicBezTo>
                    <a:pt x="151411" y="64316"/>
                    <a:pt x="153093" y="64350"/>
                    <a:pt x="154777" y="64350"/>
                  </a:cubicBezTo>
                  <a:cubicBezTo>
                    <a:pt x="156796" y="64350"/>
                    <a:pt x="158817" y="64300"/>
                    <a:pt x="160830" y="64222"/>
                  </a:cubicBezTo>
                  <a:cubicBezTo>
                    <a:pt x="164759" y="64056"/>
                    <a:pt x="168688" y="63746"/>
                    <a:pt x="172581" y="63341"/>
                  </a:cubicBezTo>
                  <a:cubicBezTo>
                    <a:pt x="175772" y="63020"/>
                    <a:pt x="178892" y="62520"/>
                    <a:pt x="181987" y="61925"/>
                  </a:cubicBezTo>
                  <a:cubicBezTo>
                    <a:pt x="185357" y="61270"/>
                    <a:pt x="188643" y="60436"/>
                    <a:pt x="191953" y="59627"/>
                  </a:cubicBezTo>
                  <a:cubicBezTo>
                    <a:pt x="195144" y="58829"/>
                    <a:pt x="198263" y="57853"/>
                    <a:pt x="201371" y="56900"/>
                  </a:cubicBezTo>
                  <a:cubicBezTo>
                    <a:pt x="205943" y="55495"/>
                    <a:pt x="210241" y="53757"/>
                    <a:pt x="214289" y="51626"/>
                  </a:cubicBezTo>
                  <a:cubicBezTo>
                    <a:pt x="216730" y="50352"/>
                    <a:pt x="219039" y="48911"/>
                    <a:pt x="221516" y="47685"/>
                  </a:cubicBezTo>
                  <a:cubicBezTo>
                    <a:pt x="224528" y="46208"/>
                    <a:pt x="227326" y="44565"/>
                    <a:pt x="230029" y="42791"/>
                  </a:cubicBezTo>
                  <a:cubicBezTo>
                    <a:pt x="234172" y="40100"/>
                    <a:pt x="238518" y="37564"/>
                    <a:pt x="242650" y="34862"/>
                  </a:cubicBezTo>
                  <a:cubicBezTo>
                    <a:pt x="247805" y="31492"/>
                    <a:pt x="253151" y="28325"/>
                    <a:pt x="258509" y="25170"/>
                  </a:cubicBezTo>
                  <a:cubicBezTo>
                    <a:pt x="263819" y="22039"/>
                    <a:pt x="269474" y="19288"/>
                    <a:pt x="275368" y="16848"/>
                  </a:cubicBezTo>
                  <a:cubicBezTo>
                    <a:pt x="278416" y="15586"/>
                    <a:pt x="281535" y="14466"/>
                    <a:pt x="284952" y="13859"/>
                  </a:cubicBezTo>
                  <a:cubicBezTo>
                    <a:pt x="285512" y="13752"/>
                    <a:pt x="286107" y="13692"/>
                    <a:pt x="286679" y="13573"/>
                  </a:cubicBezTo>
                  <a:lnTo>
                    <a:pt x="286679" y="12716"/>
                  </a:lnTo>
                  <a:cubicBezTo>
                    <a:pt x="286286" y="12788"/>
                    <a:pt x="285917" y="12895"/>
                    <a:pt x="285512" y="12966"/>
                  </a:cubicBezTo>
                  <a:cubicBezTo>
                    <a:pt x="283071" y="13371"/>
                    <a:pt x="280690" y="13931"/>
                    <a:pt x="278452" y="14764"/>
                  </a:cubicBezTo>
                  <a:cubicBezTo>
                    <a:pt x="275285" y="15907"/>
                    <a:pt x="272272" y="17264"/>
                    <a:pt x="269260" y="18633"/>
                  </a:cubicBezTo>
                  <a:cubicBezTo>
                    <a:pt x="265831" y="20193"/>
                    <a:pt x="262533" y="21920"/>
                    <a:pt x="259318" y="23729"/>
                  </a:cubicBezTo>
                  <a:cubicBezTo>
                    <a:pt x="256758" y="25170"/>
                    <a:pt x="254306" y="26718"/>
                    <a:pt x="251770" y="28194"/>
                  </a:cubicBezTo>
                  <a:cubicBezTo>
                    <a:pt x="246340" y="31361"/>
                    <a:pt x="241256" y="34826"/>
                    <a:pt x="235934" y="38088"/>
                  </a:cubicBezTo>
                  <a:cubicBezTo>
                    <a:pt x="233482" y="39588"/>
                    <a:pt x="230958" y="41029"/>
                    <a:pt x="228636" y="42672"/>
                  </a:cubicBezTo>
                  <a:cubicBezTo>
                    <a:pt x="226731" y="44006"/>
                    <a:pt x="224659" y="45196"/>
                    <a:pt x="222468" y="46268"/>
                  </a:cubicBezTo>
                  <a:cubicBezTo>
                    <a:pt x="220301" y="47339"/>
                    <a:pt x="218182" y="48494"/>
                    <a:pt x="216099" y="49685"/>
                  </a:cubicBezTo>
                  <a:cubicBezTo>
                    <a:pt x="212122" y="51923"/>
                    <a:pt x="207979" y="53935"/>
                    <a:pt x="203395" y="55412"/>
                  </a:cubicBezTo>
                  <a:cubicBezTo>
                    <a:pt x="199942" y="56507"/>
                    <a:pt x="196513" y="57674"/>
                    <a:pt x="192929" y="58531"/>
                  </a:cubicBezTo>
                  <a:cubicBezTo>
                    <a:pt x="190786" y="59055"/>
                    <a:pt x="188667" y="59603"/>
                    <a:pt x="186523" y="60103"/>
                  </a:cubicBezTo>
                  <a:cubicBezTo>
                    <a:pt x="184976" y="60460"/>
                    <a:pt x="183428" y="60782"/>
                    <a:pt x="181880" y="61127"/>
                  </a:cubicBezTo>
                  <a:cubicBezTo>
                    <a:pt x="180475" y="61424"/>
                    <a:pt x="179023" y="61710"/>
                    <a:pt x="177594" y="61925"/>
                  </a:cubicBezTo>
                  <a:cubicBezTo>
                    <a:pt x="175558" y="62222"/>
                    <a:pt x="173522" y="62460"/>
                    <a:pt x="171462" y="62687"/>
                  </a:cubicBezTo>
                  <a:cubicBezTo>
                    <a:pt x="167735" y="63091"/>
                    <a:pt x="163985" y="63341"/>
                    <a:pt x="160234" y="63508"/>
                  </a:cubicBezTo>
                  <a:cubicBezTo>
                    <a:pt x="158442" y="63586"/>
                    <a:pt x="156647" y="63635"/>
                    <a:pt x="154852" y="63635"/>
                  </a:cubicBezTo>
                  <a:cubicBezTo>
                    <a:pt x="152808" y="63635"/>
                    <a:pt x="150763" y="63571"/>
                    <a:pt x="148721" y="63413"/>
                  </a:cubicBezTo>
                  <a:cubicBezTo>
                    <a:pt x="145899" y="63198"/>
                    <a:pt x="143054" y="62972"/>
                    <a:pt x="140232" y="62687"/>
                  </a:cubicBezTo>
                  <a:cubicBezTo>
                    <a:pt x="139006" y="62567"/>
                    <a:pt x="137803" y="62377"/>
                    <a:pt x="136565" y="62317"/>
                  </a:cubicBezTo>
                  <a:cubicBezTo>
                    <a:pt x="134815" y="62222"/>
                    <a:pt x="133064" y="61984"/>
                    <a:pt x="131314" y="61889"/>
                  </a:cubicBezTo>
                  <a:cubicBezTo>
                    <a:pt x="130124" y="61805"/>
                    <a:pt x="128933" y="61722"/>
                    <a:pt x="127754" y="61555"/>
                  </a:cubicBezTo>
                  <a:cubicBezTo>
                    <a:pt x="125778" y="61305"/>
                    <a:pt x="123766" y="61186"/>
                    <a:pt x="121789" y="61055"/>
                  </a:cubicBezTo>
                  <a:cubicBezTo>
                    <a:pt x="119610" y="60901"/>
                    <a:pt x="117455" y="60662"/>
                    <a:pt x="115265" y="60615"/>
                  </a:cubicBezTo>
                  <a:cubicBezTo>
                    <a:pt x="113931" y="60591"/>
                    <a:pt x="112586" y="60543"/>
                    <a:pt x="111264" y="60472"/>
                  </a:cubicBezTo>
                  <a:cubicBezTo>
                    <a:pt x="110092" y="60413"/>
                    <a:pt x="108923" y="60384"/>
                    <a:pt x="107757" y="60384"/>
                  </a:cubicBezTo>
                  <a:cubicBezTo>
                    <a:pt x="104242" y="60384"/>
                    <a:pt x="100752" y="60641"/>
                    <a:pt x="97274" y="61079"/>
                  </a:cubicBezTo>
                  <a:cubicBezTo>
                    <a:pt x="94691" y="61401"/>
                    <a:pt x="92155" y="62008"/>
                    <a:pt x="89702" y="62734"/>
                  </a:cubicBezTo>
                  <a:cubicBezTo>
                    <a:pt x="86178" y="63782"/>
                    <a:pt x="82784" y="65056"/>
                    <a:pt x="79451" y="66413"/>
                  </a:cubicBezTo>
                  <a:cubicBezTo>
                    <a:pt x="76331" y="67675"/>
                    <a:pt x="73343" y="69104"/>
                    <a:pt x="70080" y="70176"/>
                  </a:cubicBezTo>
                  <a:cubicBezTo>
                    <a:pt x="67973" y="70878"/>
                    <a:pt x="65949" y="71723"/>
                    <a:pt x="63758" y="72331"/>
                  </a:cubicBezTo>
                  <a:cubicBezTo>
                    <a:pt x="62044" y="72807"/>
                    <a:pt x="60353" y="73319"/>
                    <a:pt x="58650" y="73819"/>
                  </a:cubicBezTo>
                  <a:cubicBezTo>
                    <a:pt x="57091" y="74283"/>
                    <a:pt x="55555" y="74819"/>
                    <a:pt x="53947" y="75224"/>
                  </a:cubicBezTo>
                  <a:cubicBezTo>
                    <a:pt x="52483" y="75593"/>
                    <a:pt x="51030" y="75998"/>
                    <a:pt x="49542" y="76307"/>
                  </a:cubicBezTo>
                  <a:cubicBezTo>
                    <a:pt x="47899" y="76664"/>
                    <a:pt x="46268" y="77093"/>
                    <a:pt x="44601" y="77426"/>
                  </a:cubicBezTo>
                  <a:cubicBezTo>
                    <a:pt x="42994" y="77736"/>
                    <a:pt x="41386" y="77962"/>
                    <a:pt x="39779" y="78236"/>
                  </a:cubicBezTo>
                  <a:cubicBezTo>
                    <a:pt x="38445" y="78486"/>
                    <a:pt x="37124" y="78748"/>
                    <a:pt x="35778" y="78927"/>
                  </a:cubicBezTo>
                  <a:cubicBezTo>
                    <a:pt x="34290" y="79117"/>
                    <a:pt x="32790" y="79272"/>
                    <a:pt x="31302" y="79415"/>
                  </a:cubicBezTo>
                  <a:cubicBezTo>
                    <a:pt x="28789" y="79677"/>
                    <a:pt x="26265" y="79891"/>
                    <a:pt x="23741" y="80022"/>
                  </a:cubicBezTo>
                  <a:cubicBezTo>
                    <a:pt x="23639" y="80029"/>
                    <a:pt x="23537" y="80033"/>
                    <a:pt x="23435" y="80033"/>
                  </a:cubicBezTo>
                  <a:cubicBezTo>
                    <a:pt x="23026" y="80033"/>
                    <a:pt x="22615" y="79972"/>
                    <a:pt x="22158" y="79820"/>
                  </a:cubicBezTo>
                  <a:cubicBezTo>
                    <a:pt x="22396" y="79760"/>
                    <a:pt x="22562" y="79701"/>
                    <a:pt x="22729" y="79677"/>
                  </a:cubicBezTo>
                  <a:cubicBezTo>
                    <a:pt x="24646" y="79331"/>
                    <a:pt x="26492" y="78855"/>
                    <a:pt x="28349" y="78343"/>
                  </a:cubicBezTo>
                  <a:cubicBezTo>
                    <a:pt x="32159" y="77319"/>
                    <a:pt x="35814" y="76045"/>
                    <a:pt x="39386" y="74628"/>
                  </a:cubicBezTo>
                  <a:cubicBezTo>
                    <a:pt x="43327" y="73069"/>
                    <a:pt x="47137" y="71319"/>
                    <a:pt x="50947" y="69568"/>
                  </a:cubicBezTo>
                  <a:cubicBezTo>
                    <a:pt x="53269" y="68497"/>
                    <a:pt x="55412" y="67259"/>
                    <a:pt x="57150" y="65651"/>
                  </a:cubicBezTo>
                  <a:cubicBezTo>
                    <a:pt x="60186" y="62853"/>
                    <a:pt x="63508" y="60246"/>
                    <a:pt x="66830" y="57650"/>
                  </a:cubicBezTo>
                  <a:cubicBezTo>
                    <a:pt x="70080" y="55102"/>
                    <a:pt x="73771" y="52912"/>
                    <a:pt x="77974" y="51304"/>
                  </a:cubicBezTo>
                  <a:cubicBezTo>
                    <a:pt x="80534" y="50316"/>
                    <a:pt x="83201" y="49506"/>
                    <a:pt x="85916" y="48804"/>
                  </a:cubicBezTo>
                  <a:cubicBezTo>
                    <a:pt x="88178" y="48220"/>
                    <a:pt x="90464" y="47720"/>
                    <a:pt x="92750" y="47208"/>
                  </a:cubicBezTo>
                  <a:cubicBezTo>
                    <a:pt x="94512" y="46827"/>
                    <a:pt x="96274" y="46494"/>
                    <a:pt x="98048" y="46184"/>
                  </a:cubicBezTo>
                  <a:cubicBezTo>
                    <a:pt x="99763" y="45887"/>
                    <a:pt x="101477" y="45601"/>
                    <a:pt x="103215" y="45363"/>
                  </a:cubicBezTo>
                  <a:cubicBezTo>
                    <a:pt x="105716" y="45042"/>
                    <a:pt x="108216" y="44791"/>
                    <a:pt x="110740" y="44625"/>
                  </a:cubicBezTo>
                  <a:cubicBezTo>
                    <a:pt x="114824" y="44351"/>
                    <a:pt x="118896" y="44172"/>
                    <a:pt x="122980" y="44101"/>
                  </a:cubicBezTo>
                  <a:cubicBezTo>
                    <a:pt x="124611" y="44076"/>
                    <a:pt x="126243" y="44069"/>
                    <a:pt x="127876" y="44069"/>
                  </a:cubicBezTo>
                  <a:cubicBezTo>
                    <a:pt x="130619" y="44069"/>
                    <a:pt x="133365" y="44090"/>
                    <a:pt x="136110" y="44090"/>
                  </a:cubicBezTo>
                  <a:cubicBezTo>
                    <a:pt x="136492" y="44090"/>
                    <a:pt x="136874" y="44090"/>
                    <a:pt x="137255" y="44089"/>
                  </a:cubicBezTo>
                  <a:cubicBezTo>
                    <a:pt x="140708" y="44065"/>
                    <a:pt x="144161" y="44113"/>
                    <a:pt x="147614" y="43910"/>
                  </a:cubicBezTo>
                  <a:cubicBezTo>
                    <a:pt x="149816" y="43779"/>
                    <a:pt x="152031" y="43708"/>
                    <a:pt x="154234" y="43494"/>
                  </a:cubicBezTo>
                  <a:cubicBezTo>
                    <a:pt x="155555" y="43351"/>
                    <a:pt x="156877" y="43196"/>
                    <a:pt x="158187" y="43053"/>
                  </a:cubicBezTo>
                  <a:cubicBezTo>
                    <a:pt x="159830" y="42898"/>
                    <a:pt x="161449" y="42636"/>
                    <a:pt x="163056" y="42363"/>
                  </a:cubicBezTo>
                  <a:cubicBezTo>
                    <a:pt x="164973" y="42017"/>
                    <a:pt x="166866" y="41601"/>
                    <a:pt x="168759" y="41220"/>
                  </a:cubicBezTo>
                  <a:cubicBezTo>
                    <a:pt x="171569" y="40624"/>
                    <a:pt x="174343" y="39969"/>
                    <a:pt x="177058" y="39172"/>
                  </a:cubicBezTo>
                  <a:cubicBezTo>
                    <a:pt x="180296" y="38243"/>
                    <a:pt x="183464" y="37171"/>
                    <a:pt x="186607" y="36064"/>
                  </a:cubicBezTo>
                  <a:cubicBezTo>
                    <a:pt x="191072" y="34504"/>
                    <a:pt x="195453" y="32850"/>
                    <a:pt x="199644" y="30921"/>
                  </a:cubicBezTo>
                  <a:cubicBezTo>
                    <a:pt x="203597" y="29087"/>
                    <a:pt x="207336" y="27015"/>
                    <a:pt x="211157" y="25027"/>
                  </a:cubicBezTo>
                  <a:cubicBezTo>
                    <a:pt x="213515" y="23801"/>
                    <a:pt x="215610" y="22348"/>
                    <a:pt x="217813" y="20991"/>
                  </a:cubicBezTo>
                  <a:cubicBezTo>
                    <a:pt x="221754" y="18550"/>
                    <a:pt x="225564" y="15990"/>
                    <a:pt x="229350" y="13419"/>
                  </a:cubicBezTo>
                  <a:cubicBezTo>
                    <a:pt x="231220" y="12133"/>
                    <a:pt x="232994" y="10752"/>
                    <a:pt x="234803" y="9406"/>
                  </a:cubicBezTo>
                  <a:cubicBezTo>
                    <a:pt x="237101" y="7727"/>
                    <a:pt x="239566" y="6180"/>
                    <a:pt x="241685" y="4346"/>
                  </a:cubicBezTo>
                  <a:cubicBezTo>
                    <a:pt x="243364" y="2893"/>
                    <a:pt x="245031" y="1417"/>
                    <a:pt x="2468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7"/>
            <p:cNvSpPr/>
            <p:nvPr/>
          </p:nvSpPr>
          <p:spPr>
            <a:xfrm>
              <a:off x="1492" y="2760189"/>
              <a:ext cx="6714328" cy="2383484"/>
            </a:xfrm>
            <a:custGeom>
              <a:avLst/>
              <a:gdLst/>
              <a:ahLst/>
              <a:cxnLst/>
              <a:rect l="l" t="t" r="r" b="b"/>
              <a:pathLst>
                <a:path w="210563" h="74653" extrusionOk="0">
                  <a:moveTo>
                    <a:pt x="1" y="1"/>
                  </a:moveTo>
                  <a:lnTo>
                    <a:pt x="1" y="834"/>
                  </a:lnTo>
                  <a:cubicBezTo>
                    <a:pt x="48" y="846"/>
                    <a:pt x="84" y="846"/>
                    <a:pt x="120" y="858"/>
                  </a:cubicBezTo>
                  <a:cubicBezTo>
                    <a:pt x="1060" y="989"/>
                    <a:pt x="1977" y="1144"/>
                    <a:pt x="2906" y="1287"/>
                  </a:cubicBezTo>
                  <a:cubicBezTo>
                    <a:pt x="5347" y="1680"/>
                    <a:pt x="7787" y="2096"/>
                    <a:pt x="10228" y="2442"/>
                  </a:cubicBezTo>
                  <a:cubicBezTo>
                    <a:pt x="12621" y="2775"/>
                    <a:pt x="14931" y="3311"/>
                    <a:pt x="17229" y="3882"/>
                  </a:cubicBezTo>
                  <a:cubicBezTo>
                    <a:pt x="19170" y="4358"/>
                    <a:pt x="21087" y="4858"/>
                    <a:pt x="22992" y="5370"/>
                  </a:cubicBezTo>
                  <a:cubicBezTo>
                    <a:pt x="25373" y="5990"/>
                    <a:pt x="27742" y="6668"/>
                    <a:pt x="30028" y="7454"/>
                  </a:cubicBezTo>
                  <a:cubicBezTo>
                    <a:pt x="33576" y="8668"/>
                    <a:pt x="36898" y="10192"/>
                    <a:pt x="40149" y="11812"/>
                  </a:cubicBezTo>
                  <a:cubicBezTo>
                    <a:pt x="44340" y="13895"/>
                    <a:pt x="48126" y="16288"/>
                    <a:pt x="51126" y="19360"/>
                  </a:cubicBezTo>
                  <a:cubicBezTo>
                    <a:pt x="52412" y="20682"/>
                    <a:pt x="53769" y="21968"/>
                    <a:pt x="55293" y="23158"/>
                  </a:cubicBezTo>
                  <a:cubicBezTo>
                    <a:pt x="59842" y="26754"/>
                    <a:pt x="63783" y="30695"/>
                    <a:pt x="67331" y="34898"/>
                  </a:cubicBezTo>
                  <a:cubicBezTo>
                    <a:pt x="69843" y="37874"/>
                    <a:pt x="73010" y="40434"/>
                    <a:pt x="76558" y="42720"/>
                  </a:cubicBezTo>
                  <a:cubicBezTo>
                    <a:pt x="79344" y="44542"/>
                    <a:pt x="82404" y="46090"/>
                    <a:pt x="85333" y="47757"/>
                  </a:cubicBezTo>
                  <a:cubicBezTo>
                    <a:pt x="88071" y="49304"/>
                    <a:pt x="91012" y="50566"/>
                    <a:pt x="94167" y="51555"/>
                  </a:cubicBezTo>
                  <a:cubicBezTo>
                    <a:pt x="96334" y="52221"/>
                    <a:pt x="98573" y="52781"/>
                    <a:pt x="100799" y="53317"/>
                  </a:cubicBezTo>
                  <a:cubicBezTo>
                    <a:pt x="102466" y="53722"/>
                    <a:pt x="104180" y="54031"/>
                    <a:pt x="105895" y="54317"/>
                  </a:cubicBezTo>
                  <a:cubicBezTo>
                    <a:pt x="107859" y="54626"/>
                    <a:pt x="109824" y="54900"/>
                    <a:pt x="111812" y="55103"/>
                  </a:cubicBezTo>
                  <a:cubicBezTo>
                    <a:pt x="114539" y="55388"/>
                    <a:pt x="117265" y="55674"/>
                    <a:pt x="120004" y="55781"/>
                  </a:cubicBezTo>
                  <a:cubicBezTo>
                    <a:pt x="120831" y="55809"/>
                    <a:pt x="121657" y="55822"/>
                    <a:pt x="122483" y="55822"/>
                  </a:cubicBezTo>
                  <a:cubicBezTo>
                    <a:pt x="126233" y="55822"/>
                    <a:pt x="129969" y="55558"/>
                    <a:pt x="133696" y="55246"/>
                  </a:cubicBezTo>
                  <a:cubicBezTo>
                    <a:pt x="134887" y="55138"/>
                    <a:pt x="136077" y="55019"/>
                    <a:pt x="137244" y="54888"/>
                  </a:cubicBezTo>
                  <a:cubicBezTo>
                    <a:pt x="138756" y="54722"/>
                    <a:pt x="140244" y="54531"/>
                    <a:pt x="141745" y="54388"/>
                  </a:cubicBezTo>
                  <a:cubicBezTo>
                    <a:pt x="144870" y="54125"/>
                    <a:pt x="148005" y="54008"/>
                    <a:pt x="151148" y="54008"/>
                  </a:cubicBezTo>
                  <a:cubicBezTo>
                    <a:pt x="151704" y="54008"/>
                    <a:pt x="152261" y="54012"/>
                    <a:pt x="152817" y="54019"/>
                  </a:cubicBezTo>
                  <a:cubicBezTo>
                    <a:pt x="155961" y="54067"/>
                    <a:pt x="159068" y="54305"/>
                    <a:pt x="162152" y="54746"/>
                  </a:cubicBezTo>
                  <a:cubicBezTo>
                    <a:pt x="164426" y="55079"/>
                    <a:pt x="166688" y="55448"/>
                    <a:pt x="168939" y="55900"/>
                  </a:cubicBezTo>
                  <a:cubicBezTo>
                    <a:pt x="170998" y="56317"/>
                    <a:pt x="173070" y="56746"/>
                    <a:pt x="175046" y="57341"/>
                  </a:cubicBezTo>
                  <a:cubicBezTo>
                    <a:pt x="179630" y="58722"/>
                    <a:pt x="184083" y="60341"/>
                    <a:pt x="188405" y="62151"/>
                  </a:cubicBezTo>
                  <a:cubicBezTo>
                    <a:pt x="194989" y="64902"/>
                    <a:pt x="200943" y="68319"/>
                    <a:pt x="206336" y="72307"/>
                  </a:cubicBezTo>
                  <a:cubicBezTo>
                    <a:pt x="207348" y="73057"/>
                    <a:pt x="208324" y="73831"/>
                    <a:pt x="209253" y="74653"/>
                  </a:cubicBezTo>
                  <a:lnTo>
                    <a:pt x="210563" y="74653"/>
                  </a:lnTo>
                  <a:cubicBezTo>
                    <a:pt x="209789" y="73974"/>
                    <a:pt x="209015" y="73307"/>
                    <a:pt x="208205" y="72664"/>
                  </a:cubicBezTo>
                  <a:cubicBezTo>
                    <a:pt x="204372" y="69593"/>
                    <a:pt x="200061" y="66949"/>
                    <a:pt x="195501" y="64544"/>
                  </a:cubicBezTo>
                  <a:cubicBezTo>
                    <a:pt x="192084" y="62711"/>
                    <a:pt x="188417" y="61211"/>
                    <a:pt x="184702" y="59782"/>
                  </a:cubicBezTo>
                  <a:cubicBezTo>
                    <a:pt x="181762" y="58651"/>
                    <a:pt x="178761" y="57627"/>
                    <a:pt x="175713" y="56686"/>
                  </a:cubicBezTo>
                  <a:cubicBezTo>
                    <a:pt x="173237" y="55924"/>
                    <a:pt x="170665" y="55400"/>
                    <a:pt x="168057" y="54912"/>
                  </a:cubicBezTo>
                  <a:cubicBezTo>
                    <a:pt x="165605" y="54448"/>
                    <a:pt x="163116" y="54067"/>
                    <a:pt x="160628" y="53734"/>
                  </a:cubicBezTo>
                  <a:cubicBezTo>
                    <a:pt x="157532" y="53317"/>
                    <a:pt x="154389" y="53305"/>
                    <a:pt x="151270" y="53222"/>
                  </a:cubicBezTo>
                  <a:cubicBezTo>
                    <a:pt x="150936" y="53210"/>
                    <a:pt x="150603" y="53205"/>
                    <a:pt x="150270" y="53205"/>
                  </a:cubicBezTo>
                  <a:cubicBezTo>
                    <a:pt x="148174" y="53205"/>
                    <a:pt x="146080" y="53400"/>
                    <a:pt x="143995" y="53400"/>
                  </a:cubicBezTo>
                  <a:cubicBezTo>
                    <a:pt x="143888" y="53400"/>
                    <a:pt x="143781" y="53412"/>
                    <a:pt x="143685" y="53412"/>
                  </a:cubicBezTo>
                  <a:cubicBezTo>
                    <a:pt x="140364" y="53722"/>
                    <a:pt x="137054" y="54091"/>
                    <a:pt x="133744" y="54388"/>
                  </a:cubicBezTo>
                  <a:cubicBezTo>
                    <a:pt x="130731" y="54662"/>
                    <a:pt x="127731" y="54912"/>
                    <a:pt x="124707" y="54984"/>
                  </a:cubicBezTo>
                  <a:cubicBezTo>
                    <a:pt x="123979" y="55001"/>
                    <a:pt x="123252" y="55010"/>
                    <a:pt x="122526" y="55010"/>
                  </a:cubicBezTo>
                  <a:cubicBezTo>
                    <a:pt x="119761" y="55010"/>
                    <a:pt x="117009" y="54878"/>
                    <a:pt x="114265" y="54567"/>
                  </a:cubicBezTo>
                  <a:cubicBezTo>
                    <a:pt x="112003" y="54317"/>
                    <a:pt x="109753" y="54126"/>
                    <a:pt x="107514" y="53734"/>
                  </a:cubicBezTo>
                  <a:cubicBezTo>
                    <a:pt x="105966" y="53483"/>
                    <a:pt x="104419" y="53245"/>
                    <a:pt x="102906" y="52936"/>
                  </a:cubicBezTo>
                  <a:cubicBezTo>
                    <a:pt x="100799" y="52507"/>
                    <a:pt x="98739" y="51995"/>
                    <a:pt x="96691" y="51436"/>
                  </a:cubicBezTo>
                  <a:cubicBezTo>
                    <a:pt x="94024" y="50686"/>
                    <a:pt x="91429" y="49840"/>
                    <a:pt x="89012" y="48697"/>
                  </a:cubicBezTo>
                  <a:cubicBezTo>
                    <a:pt x="86547" y="47518"/>
                    <a:pt x="84261" y="46149"/>
                    <a:pt x="81916" y="44840"/>
                  </a:cubicBezTo>
                  <a:cubicBezTo>
                    <a:pt x="79761" y="43649"/>
                    <a:pt x="77594" y="42458"/>
                    <a:pt x="75665" y="41053"/>
                  </a:cubicBezTo>
                  <a:cubicBezTo>
                    <a:pt x="72200" y="38577"/>
                    <a:pt x="69224" y="35803"/>
                    <a:pt x="66676" y="32743"/>
                  </a:cubicBezTo>
                  <a:cubicBezTo>
                    <a:pt x="64295" y="29862"/>
                    <a:pt x="61616" y="27171"/>
                    <a:pt x="58544" y="24706"/>
                  </a:cubicBezTo>
                  <a:cubicBezTo>
                    <a:pt x="56317" y="22896"/>
                    <a:pt x="54162" y="21039"/>
                    <a:pt x="52162" y="19075"/>
                  </a:cubicBezTo>
                  <a:cubicBezTo>
                    <a:pt x="50257" y="17181"/>
                    <a:pt x="48185" y="15431"/>
                    <a:pt x="45745" y="13907"/>
                  </a:cubicBezTo>
                  <a:cubicBezTo>
                    <a:pt x="42875" y="12157"/>
                    <a:pt x="39815" y="10609"/>
                    <a:pt x="36636" y="9180"/>
                  </a:cubicBezTo>
                  <a:cubicBezTo>
                    <a:pt x="34172" y="8061"/>
                    <a:pt x="31624" y="7061"/>
                    <a:pt x="28957" y="6216"/>
                  </a:cubicBezTo>
                  <a:cubicBezTo>
                    <a:pt x="26980" y="5597"/>
                    <a:pt x="24968" y="5037"/>
                    <a:pt x="22968" y="4501"/>
                  </a:cubicBezTo>
                  <a:cubicBezTo>
                    <a:pt x="20682" y="3894"/>
                    <a:pt x="18384" y="3334"/>
                    <a:pt x="16074" y="2763"/>
                  </a:cubicBezTo>
                  <a:cubicBezTo>
                    <a:pt x="14276" y="2322"/>
                    <a:pt x="12443" y="1941"/>
                    <a:pt x="10562" y="1680"/>
                  </a:cubicBezTo>
                  <a:cubicBezTo>
                    <a:pt x="8835" y="1429"/>
                    <a:pt x="7133" y="1108"/>
                    <a:pt x="5406" y="870"/>
                  </a:cubicBezTo>
                  <a:cubicBezTo>
                    <a:pt x="3704" y="632"/>
                    <a:pt x="2025" y="358"/>
                    <a:pt x="358" y="60"/>
                  </a:cubicBezTo>
                  <a:cubicBezTo>
                    <a:pt x="239" y="36"/>
                    <a:pt x="120" y="1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7"/>
            <p:cNvSpPr/>
            <p:nvPr/>
          </p:nvSpPr>
          <p:spPr>
            <a:xfrm>
              <a:off x="1109" y="3003093"/>
              <a:ext cx="5733691" cy="2139462"/>
            </a:xfrm>
            <a:custGeom>
              <a:avLst/>
              <a:gdLst/>
              <a:ahLst/>
              <a:cxnLst/>
              <a:rect l="l" t="t" r="r" b="b"/>
              <a:pathLst>
                <a:path w="179810" h="67010" extrusionOk="0">
                  <a:moveTo>
                    <a:pt x="1" y="1"/>
                  </a:moveTo>
                  <a:lnTo>
                    <a:pt x="1" y="894"/>
                  </a:lnTo>
                  <a:cubicBezTo>
                    <a:pt x="1168" y="1346"/>
                    <a:pt x="2334" y="1787"/>
                    <a:pt x="3513" y="2227"/>
                  </a:cubicBezTo>
                  <a:cubicBezTo>
                    <a:pt x="7788" y="3823"/>
                    <a:pt x="11752" y="5728"/>
                    <a:pt x="15300" y="8145"/>
                  </a:cubicBezTo>
                  <a:cubicBezTo>
                    <a:pt x="17324" y="9526"/>
                    <a:pt x="19432" y="10859"/>
                    <a:pt x="21551" y="12169"/>
                  </a:cubicBezTo>
                  <a:cubicBezTo>
                    <a:pt x="26099" y="14979"/>
                    <a:pt x="30314" y="18027"/>
                    <a:pt x="33898" y="21575"/>
                  </a:cubicBezTo>
                  <a:cubicBezTo>
                    <a:pt x="36363" y="23992"/>
                    <a:pt x="38994" y="26314"/>
                    <a:pt x="41756" y="28540"/>
                  </a:cubicBezTo>
                  <a:cubicBezTo>
                    <a:pt x="44316" y="30576"/>
                    <a:pt x="46745" y="32719"/>
                    <a:pt x="48983" y="34969"/>
                  </a:cubicBezTo>
                  <a:cubicBezTo>
                    <a:pt x="50567" y="36589"/>
                    <a:pt x="52138" y="38208"/>
                    <a:pt x="53841" y="39756"/>
                  </a:cubicBezTo>
                  <a:cubicBezTo>
                    <a:pt x="57520" y="43089"/>
                    <a:pt x="61878" y="45887"/>
                    <a:pt x="66259" y="48673"/>
                  </a:cubicBezTo>
                  <a:cubicBezTo>
                    <a:pt x="70033" y="51067"/>
                    <a:pt x="74260" y="52960"/>
                    <a:pt x="78582" y="54734"/>
                  </a:cubicBezTo>
                  <a:cubicBezTo>
                    <a:pt x="82118" y="56210"/>
                    <a:pt x="85833" y="57401"/>
                    <a:pt x="89667" y="58353"/>
                  </a:cubicBezTo>
                  <a:cubicBezTo>
                    <a:pt x="91834" y="58877"/>
                    <a:pt x="94025" y="59353"/>
                    <a:pt x="96251" y="59794"/>
                  </a:cubicBezTo>
                  <a:cubicBezTo>
                    <a:pt x="98120" y="60163"/>
                    <a:pt x="100001" y="60508"/>
                    <a:pt x="101906" y="60758"/>
                  </a:cubicBezTo>
                  <a:cubicBezTo>
                    <a:pt x="104288" y="61092"/>
                    <a:pt x="106693" y="61354"/>
                    <a:pt x="109110" y="61592"/>
                  </a:cubicBezTo>
                  <a:cubicBezTo>
                    <a:pt x="110218" y="61703"/>
                    <a:pt x="111326" y="61750"/>
                    <a:pt x="112432" y="61750"/>
                  </a:cubicBezTo>
                  <a:cubicBezTo>
                    <a:pt x="114628" y="61750"/>
                    <a:pt x="116818" y="61567"/>
                    <a:pt x="119004" y="61354"/>
                  </a:cubicBezTo>
                  <a:cubicBezTo>
                    <a:pt x="121195" y="61127"/>
                    <a:pt x="123373" y="60806"/>
                    <a:pt x="125552" y="60508"/>
                  </a:cubicBezTo>
                  <a:cubicBezTo>
                    <a:pt x="127326" y="60270"/>
                    <a:pt x="129077" y="60032"/>
                    <a:pt x="130839" y="59758"/>
                  </a:cubicBezTo>
                  <a:cubicBezTo>
                    <a:pt x="133279" y="59389"/>
                    <a:pt x="135708" y="58949"/>
                    <a:pt x="138173" y="58627"/>
                  </a:cubicBezTo>
                  <a:cubicBezTo>
                    <a:pt x="141190" y="58251"/>
                    <a:pt x="144243" y="57997"/>
                    <a:pt x="147315" y="57997"/>
                  </a:cubicBezTo>
                  <a:cubicBezTo>
                    <a:pt x="147843" y="57997"/>
                    <a:pt x="148371" y="58004"/>
                    <a:pt x="148900" y="58020"/>
                  </a:cubicBezTo>
                  <a:cubicBezTo>
                    <a:pt x="151020" y="58079"/>
                    <a:pt x="153127" y="58163"/>
                    <a:pt x="155163" y="58663"/>
                  </a:cubicBezTo>
                  <a:cubicBezTo>
                    <a:pt x="158199" y="59389"/>
                    <a:pt x="161164" y="60306"/>
                    <a:pt x="164105" y="61223"/>
                  </a:cubicBezTo>
                  <a:cubicBezTo>
                    <a:pt x="168962" y="62711"/>
                    <a:pt x="173511" y="64652"/>
                    <a:pt x="177821" y="66902"/>
                  </a:cubicBezTo>
                  <a:cubicBezTo>
                    <a:pt x="177880" y="66938"/>
                    <a:pt x="177940" y="66961"/>
                    <a:pt x="178011" y="67009"/>
                  </a:cubicBezTo>
                  <a:lnTo>
                    <a:pt x="179809" y="67009"/>
                  </a:lnTo>
                  <a:cubicBezTo>
                    <a:pt x="178785" y="66461"/>
                    <a:pt x="177737" y="65937"/>
                    <a:pt x="176702" y="65414"/>
                  </a:cubicBezTo>
                  <a:cubicBezTo>
                    <a:pt x="173022" y="63604"/>
                    <a:pt x="169189" y="62020"/>
                    <a:pt x="165141" y="60734"/>
                  </a:cubicBezTo>
                  <a:cubicBezTo>
                    <a:pt x="162485" y="59877"/>
                    <a:pt x="159795" y="59139"/>
                    <a:pt x="157116" y="58329"/>
                  </a:cubicBezTo>
                  <a:cubicBezTo>
                    <a:pt x="155246" y="57782"/>
                    <a:pt x="153270" y="57425"/>
                    <a:pt x="151282" y="57317"/>
                  </a:cubicBezTo>
                  <a:cubicBezTo>
                    <a:pt x="150052" y="57256"/>
                    <a:pt x="148825" y="57225"/>
                    <a:pt x="147599" y="57225"/>
                  </a:cubicBezTo>
                  <a:cubicBezTo>
                    <a:pt x="144075" y="57225"/>
                    <a:pt x="140567" y="57478"/>
                    <a:pt x="137078" y="57972"/>
                  </a:cubicBezTo>
                  <a:cubicBezTo>
                    <a:pt x="134256" y="58377"/>
                    <a:pt x="131422" y="58794"/>
                    <a:pt x="128612" y="59270"/>
                  </a:cubicBezTo>
                  <a:cubicBezTo>
                    <a:pt x="125826" y="59734"/>
                    <a:pt x="123016" y="60044"/>
                    <a:pt x="120206" y="60413"/>
                  </a:cubicBezTo>
                  <a:cubicBezTo>
                    <a:pt x="119099" y="60568"/>
                    <a:pt x="117992" y="60734"/>
                    <a:pt x="116873" y="60770"/>
                  </a:cubicBezTo>
                  <a:cubicBezTo>
                    <a:pt x="115318" y="60842"/>
                    <a:pt x="113769" y="60946"/>
                    <a:pt x="112214" y="60946"/>
                  </a:cubicBezTo>
                  <a:cubicBezTo>
                    <a:pt x="111447" y="60946"/>
                    <a:pt x="110679" y="60920"/>
                    <a:pt x="109907" y="60854"/>
                  </a:cubicBezTo>
                  <a:cubicBezTo>
                    <a:pt x="108764" y="60746"/>
                    <a:pt x="107598" y="60627"/>
                    <a:pt x="106455" y="60520"/>
                  </a:cubicBezTo>
                  <a:cubicBezTo>
                    <a:pt x="103835" y="60282"/>
                    <a:pt x="101240" y="59901"/>
                    <a:pt x="98680" y="59437"/>
                  </a:cubicBezTo>
                  <a:cubicBezTo>
                    <a:pt x="96299" y="59008"/>
                    <a:pt x="93917" y="58532"/>
                    <a:pt x="91572" y="57972"/>
                  </a:cubicBezTo>
                  <a:cubicBezTo>
                    <a:pt x="88345" y="57234"/>
                    <a:pt x="85166" y="56389"/>
                    <a:pt x="82154" y="55270"/>
                  </a:cubicBezTo>
                  <a:cubicBezTo>
                    <a:pt x="75082" y="52638"/>
                    <a:pt x="68521" y="49435"/>
                    <a:pt x="62687" y="45387"/>
                  </a:cubicBezTo>
                  <a:cubicBezTo>
                    <a:pt x="58734" y="42649"/>
                    <a:pt x="54948" y="39851"/>
                    <a:pt x="51793" y="36541"/>
                  </a:cubicBezTo>
                  <a:cubicBezTo>
                    <a:pt x="49662" y="34315"/>
                    <a:pt x="47459" y="32100"/>
                    <a:pt x="44971" y="30076"/>
                  </a:cubicBezTo>
                  <a:cubicBezTo>
                    <a:pt x="41018" y="26837"/>
                    <a:pt x="37160" y="23539"/>
                    <a:pt x="33576" y="20075"/>
                  </a:cubicBezTo>
                  <a:cubicBezTo>
                    <a:pt x="31160" y="17729"/>
                    <a:pt x="28469" y="15622"/>
                    <a:pt x="25480" y="13705"/>
                  </a:cubicBezTo>
                  <a:cubicBezTo>
                    <a:pt x="23159" y="12217"/>
                    <a:pt x="20813" y="10728"/>
                    <a:pt x="18491" y="9240"/>
                  </a:cubicBezTo>
                  <a:cubicBezTo>
                    <a:pt x="16682" y="8073"/>
                    <a:pt x="14896" y="6871"/>
                    <a:pt x="13050" y="5740"/>
                  </a:cubicBezTo>
                  <a:cubicBezTo>
                    <a:pt x="10121" y="3906"/>
                    <a:pt x="6740" y="2573"/>
                    <a:pt x="3323" y="1275"/>
                  </a:cubicBezTo>
                  <a:cubicBezTo>
                    <a:pt x="2215" y="858"/>
                    <a:pt x="1132" y="39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7"/>
            <p:cNvSpPr/>
            <p:nvPr/>
          </p:nvSpPr>
          <p:spPr>
            <a:xfrm>
              <a:off x="1109" y="3361192"/>
              <a:ext cx="2170168" cy="1781363"/>
            </a:xfrm>
            <a:custGeom>
              <a:avLst/>
              <a:gdLst/>
              <a:ahLst/>
              <a:cxnLst/>
              <a:rect l="l" t="t" r="r" b="b"/>
              <a:pathLst>
                <a:path w="68057" h="55794" extrusionOk="0">
                  <a:moveTo>
                    <a:pt x="1" y="0"/>
                  </a:moveTo>
                  <a:lnTo>
                    <a:pt x="1" y="858"/>
                  </a:lnTo>
                  <a:cubicBezTo>
                    <a:pt x="2275" y="1786"/>
                    <a:pt x="4347" y="2965"/>
                    <a:pt x="6383" y="4156"/>
                  </a:cubicBezTo>
                  <a:cubicBezTo>
                    <a:pt x="9585" y="6013"/>
                    <a:pt x="12800" y="7859"/>
                    <a:pt x="15491" y="10180"/>
                  </a:cubicBezTo>
                  <a:cubicBezTo>
                    <a:pt x="18122" y="12466"/>
                    <a:pt x="20730" y="14752"/>
                    <a:pt x="22647" y="17443"/>
                  </a:cubicBezTo>
                  <a:cubicBezTo>
                    <a:pt x="25314" y="21158"/>
                    <a:pt x="27695" y="24992"/>
                    <a:pt x="29969" y="28837"/>
                  </a:cubicBezTo>
                  <a:cubicBezTo>
                    <a:pt x="31183" y="30885"/>
                    <a:pt x="32267" y="32969"/>
                    <a:pt x="33922" y="34826"/>
                  </a:cubicBezTo>
                  <a:cubicBezTo>
                    <a:pt x="35553" y="36684"/>
                    <a:pt x="37220" y="38517"/>
                    <a:pt x="38899" y="40363"/>
                  </a:cubicBezTo>
                  <a:cubicBezTo>
                    <a:pt x="43101" y="44994"/>
                    <a:pt x="48459" y="48697"/>
                    <a:pt x="54817" y="51554"/>
                  </a:cubicBezTo>
                  <a:cubicBezTo>
                    <a:pt x="58294" y="53114"/>
                    <a:pt x="61913" y="54519"/>
                    <a:pt x="65592" y="55793"/>
                  </a:cubicBezTo>
                  <a:lnTo>
                    <a:pt x="68057" y="55793"/>
                  </a:lnTo>
                  <a:cubicBezTo>
                    <a:pt x="67616" y="55650"/>
                    <a:pt x="67164" y="55495"/>
                    <a:pt x="66735" y="55353"/>
                  </a:cubicBezTo>
                  <a:cubicBezTo>
                    <a:pt x="62735" y="53936"/>
                    <a:pt x="58722" y="52495"/>
                    <a:pt x="54972" y="50745"/>
                  </a:cubicBezTo>
                  <a:cubicBezTo>
                    <a:pt x="48947" y="47935"/>
                    <a:pt x="43768" y="44387"/>
                    <a:pt x="39756" y="39946"/>
                  </a:cubicBezTo>
                  <a:cubicBezTo>
                    <a:pt x="38387" y="38422"/>
                    <a:pt x="36994" y="36934"/>
                    <a:pt x="35648" y="35421"/>
                  </a:cubicBezTo>
                  <a:cubicBezTo>
                    <a:pt x="33981" y="33576"/>
                    <a:pt x="32624" y="31588"/>
                    <a:pt x="31505" y="29528"/>
                  </a:cubicBezTo>
                  <a:cubicBezTo>
                    <a:pt x="30028" y="26801"/>
                    <a:pt x="28242" y="24182"/>
                    <a:pt x="26576" y="21515"/>
                  </a:cubicBezTo>
                  <a:cubicBezTo>
                    <a:pt x="24040" y="17431"/>
                    <a:pt x="21087" y="13514"/>
                    <a:pt x="16896" y="10228"/>
                  </a:cubicBezTo>
                  <a:cubicBezTo>
                    <a:pt x="14931" y="8680"/>
                    <a:pt x="13145" y="7037"/>
                    <a:pt x="10883" y="5763"/>
                  </a:cubicBezTo>
                  <a:cubicBezTo>
                    <a:pt x="8871" y="4608"/>
                    <a:pt x="6895" y="3418"/>
                    <a:pt x="4871" y="2286"/>
                  </a:cubicBezTo>
                  <a:cubicBezTo>
                    <a:pt x="3335" y="1429"/>
                    <a:pt x="1703" y="655"/>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7"/>
            <p:cNvSpPr/>
            <p:nvPr/>
          </p:nvSpPr>
          <p:spPr>
            <a:xfrm>
              <a:off x="376" y="1174"/>
              <a:ext cx="2159135" cy="1778681"/>
            </a:xfrm>
            <a:custGeom>
              <a:avLst/>
              <a:gdLst/>
              <a:ahLst/>
              <a:cxnLst/>
              <a:rect l="l" t="t" r="r" b="b"/>
              <a:pathLst>
                <a:path w="67711" h="55710" extrusionOk="0">
                  <a:moveTo>
                    <a:pt x="65258" y="0"/>
                  </a:moveTo>
                  <a:cubicBezTo>
                    <a:pt x="62544" y="965"/>
                    <a:pt x="59877" y="2024"/>
                    <a:pt x="57233" y="3084"/>
                  </a:cubicBezTo>
                  <a:cubicBezTo>
                    <a:pt x="51352" y="5406"/>
                    <a:pt x="46339" y="8537"/>
                    <a:pt x="41958" y="12288"/>
                  </a:cubicBezTo>
                  <a:cubicBezTo>
                    <a:pt x="39898" y="14062"/>
                    <a:pt x="38231" y="16074"/>
                    <a:pt x="36457" y="18026"/>
                  </a:cubicBezTo>
                  <a:cubicBezTo>
                    <a:pt x="35052" y="19550"/>
                    <a:pt x="33623" y="21062"/>
                    <a:pt x="32516" y="22729"/>
                  </a:cubicBezTo>
                  <a:cubicBezTo>
                    <a:pt x="30551" y="25623"/>
                    <a:pt x="29016" y="28694"/>
                    <a:pt x="27075" y="31611"/>
                  </a:cubicBezTo>
                  <a:cubicBezTo>
                    <a:pt x="25456" y="34052"/>
                    <a:pt x="23967" y="36541"/>
                    <a:pt x="22169" y="38922"/>
                  </a:cubicBezTo>
                  <a:cubicBezTo>
                    <a:pt x="19681" y="42196"/>
                    <a:pt x="16335" y="44946"/>
                    <a:pt x="12835" y="47601"/>
                  </a:cubicBezTo>
                  <a:cubicBezTo>
                    <a:pt x="9930" y="49804"/>
                    <a:pt x="6429" y="51447"/>
                    <a:pt x="3203" y="53352"/>
                  </a:cubicBezTo>
                  <a:cubicBezTo>
                    <a:pt x="2203" y="53936"/>
                    <a:pt x="1107" y="54364"/>
                    <a:pt x="0" y="54829"/>
                  </a:cubicBezTo>
                  <a:lnTo>
                    <a:pt x="0" y="55710"/>
                  </a:lnTo>
                  <a:cubicBezTo>
                    <a:pt x="2369" y="54793"/>
                    <a:pt x="4501" y="53602"/>
                    <a:pt x="6596" y="52400"/>
                  </a:cubicBezTo>
                  <a:cubicBezTo>
                    <a:pt x="10049" y="50399"/>
                    <a:pt x="13526" y="48459"/>
                    <a:pt x="16347" y="45946"/>
                  </a:cubicBezTo>
                  <a:cubicBezTo>
                    <a:pt x="18490" y="44041"/>
                    <a:pt x="20729" y="42208"/>
                    <a:pt x="22431" y="40053"/>
                  </a:cubicBezTo>
                  <a:cubicBezTo>
                    <a:pt x="25670" y="35969"/>
                    <a:pt x="28230" y="31623"/>
                    <a:pt x="30825" y="27313"/>
                  </a:cubicBezTo>
                  <a:cubicBezTo>
                    <a:pt x="32159" y="25111"/>
                    <a:pt x="33349" y="22872"/>
                    <a:pt x="35147" y="20848"/>
                  </a:cubicBezTo>
                  <a:cubicBezTo>
                    <a:pt x="36528" y="19288"/>
                    <a:pt x="37969" y="17753"/>
                    <a:pt x="39362" y="16181"/>
                  </a:cubicBezTo>
                  <a:cubicBezTo>
                    <a:pt x="42970" y="12038"/>
                    <a:pt x="47637" y="8680"/>
                    <a:pt x="53007" y="5906"/>
                  </a:cubicBezTo>
                  <a:cubicBezTo>
                    <a:pt x="57436" y="3620"/>
                    <a:pt x="62341" y="1929"/>
                    <a:pt x="67175" y="191"/>
                  </a:cubicBezTo>
                  <a:cubicBezTo>
                    <a:pt x="67354" y="131"/>
                    <a:pt x="67532" y="60"/>
                    <a:pt x="677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7"/>
            <p:cNvSpPr/>
            <p:nvPr/>
          </p:nvSpPr>
          <p:spPr>
            <a:xfrm>
              <a:off x="1109" y="1174"/>
              <a:ext cx="6709417" cy="2378152"/>
            </a:xfrm>
            <a:custGeom>
              <a:avLst/>
              <a:gdLst/>
              <a:ahLst/>
              <a:cxnLst/>
              <a:rect l="l" t="t" r="r" b="b"/>
              <a:pathLst>
                <a:path w="210409" h="74486" extrusionOk="0">
                  <a:moveTo>
                    <a:pt x="209075" y="0"/>
                  </a:moveTo>
                  <a:cubicBezTo>
                    <a:pt x="207312" y="1489"/>
                    <a:pt x="205455" y="2917"/>
                    <a:pt x="203479" y="4239"/>
                  </a:cubicBezTo>
                  <a:cubicBezTo>
                    <a:pt x="199419" y="6954"/>
                    <a:pt x="195085" y="9406"/>
                    <a:pt x="190429" y="11502"/>
                  </a:cubicBezTo>
                  <a:cubicBezTo>
                    <a:pt x="186798" y="13133"/>
                    <a:pt x="183012" y="14526"/>
                    <a:pt x="179190" y="15871"/>
                  </a:cubicBezTo>
                  <a:cubicBezTo>
                    <a:pt x="176285" y="16883"/>
                    <a:pt x="173308" y="17788"/>
                    <a:pt x="170213" y="18395"/>
                  </a:cubicBezTo>
                  <a:cubicBezTo>
                    <a:pt x="166569" y="19110"/>
                    <a:pt x="162902" y="19753"/>
                    <a:pt x="159176" y="20134"/>
                  </a:cubicBezTo>
                  <a:cubicBezTo>
                    <a:pt x="156056" y="20467"/>
                    <a:pt x="152925" y="20527"/>
                    <a:pt x="149793" y="20539"/>
                  </a:cubicBezTo>
                  <a:cubicBezTo>
                    <a:pt x="149747" y="20539"/>
                    <a:pt x="149701" y="20539"/>
                    <a:pt x="149655" y="20539"/>
                  </a:cubicBezTo>
                  <a:cubicBezTo>
                    <a:pt x="144273" y="20539"/>
                    <a:pt x="138961" y="19855"/>
                    <a:pt x="133637" y="19324"/>
                  </a:cubicBezTo>
                  <a:cubicBezTo>
                    <a:pt x="131565" y="19110"/>
                    <a:pt x="129505" y="18967"/>
                    <a:pt x="127445" y="18860"/>
                  </a:cubicBezTo>
                  <a:cubicBezTo>
                    <a:pt x="125881" y="18781"/>
                    <a:pt x="124320" y="18740"/>
                    <a:pt x="122761" y="18740"/>
                  </a:cubicBezTo>
                  <a:cubicBezTo>
                    <a:pt x="119358" y="18740"/>
                    <a:pt x="115967" y="18935"/>
                    <a:pt x="112586" y="19360"/>
                  </a:cubicBezTo>
                  <a:cubicBezTo>
                    <a:pt x="111551" y="19503"/>
                    <a:pt x="110503" y="19598"/>
                    <a:pt x="109467" y="19717"/>
                  </a:cubicBezTo>
                  <a:cubicBezTo>
                    <a:pt x="107121" y="19991"/>
                    <a:pt x="104835" y="20396"/>
                    <a:pt x="102561" y="20848"/>
                  </a:cubicBezTo>
                  <a:cubicBezTo>
                    <a:pt x="100549" y="21253"/>
                    <a:pt x="98597" y="21753"/>
                    <a:pt x="96632" y="22277"/>
                  </a:cubicBezTo>
                  <a:cubicBezTo>
                    <a:pt x="93608" y="23087"/>
                    <a:pt x="90691" y="24063"/>
                    <a:pt x="88000" y="25396"/>
                  </a:cubicBezTo>
                  <a:cubicBezTo>
                    <a:pt x="85071" y="26825"/>
                    <a:pt x="82356" y="28468"/>
                    <a:pt x="79547" y="30016"/>
                  </a:cubicBezTo>
                  <a:cubicBezTo>
                    <a:pt x="74403" y="32873"/>
                    <a:pt x="70093" y="36350"/>
                    <a:pt x="66628" y="40410"/>
                  </a:cubicBezTo>
                  <a:cubicBezTo>
                    <a:pt x="63937" y="43565"/>
                    <a:pt x="61104" y="46625"/>
                    <a:pt x="57687" y="49364"/>
                  </a:cubicBezTo>
                  <a:cubicBezTo>
                    <a:pt x="55055" y="51471"/>
                    <a:pt x="52615" y="53709"/>
                    <a:pt x="50245" y="55995"/>
                  </a:cubicBezTo>
                  <a:cubicBezTo>
                    <a:pt x="49162" y="57043"/>
                    <a:pt x="47971" y="58019"/>
                    <a:pt x="46685" y="58924"/>
                  </a:cubicBezTo>
                  <a:cubicBezTo>
                    <a:pt x="44233" y="60651"/>
                    <a:pt x="41482" y="62067"/>
                    <a:pt x="38684" y="63449"/>
                  </a:cubicBezTo>
                  <a:cubicBezTo>
                    <a:pt x="35077" y="65211"/>
                    <a:pt x="31326" y="66770"/>
                    <a:pt x="27338" y="67961"/>
                  </a:cubicBezTo>
                  <a:cubicBezTo>
                    <a:pt x="24278" y="68878"/>
                    <a:pt x="21123" y="69604"/>
                    <a:pt x="18003" y="70438"/>
                  </a:cubicBezTo>
                  <a:cubicBezTo>
                    <a:pt x="14634" y="71354"/>
                    <a:pt x="11157" y="71985"/>
                    <a:pt x="7633" y="72497"/>
                  </a:cubicBezTo>
                  <a:cubicBezTo>
                    <a:pt x="5073" y="72866"/>
                    <a:pt x="2525" y="73236"/>
                    <a:pt x="1" y="73712"/>
                  </a:cubicBezTo>
                  <a:lnTo>
                    <a:pt x="1" y="74486"/>
                  </a:lnTo>
                  <a:cubicBezTo>
                    <a:pt x="834" y="74355"/>
                    <a:pt x="1680" y="74224"/>
                    <a:pt x="2501" y="74069"/>
                  </a:cubicBezTo>
                  <a:cubicBezTo>
                    <a:pt x="5001" y="73593"/>
                    <a:pt x="7549" y="73295"/>
                    <a:pt x="10050" y="72902"/>
                  </a:cubicBezTo>
                  <a:cubicBezTo>
                    <a:pt x="12038" y="72569"/>
                    <a:pt x="14015" y="72224"/>
                    <a:pt x="15955" y="71747"/>
                  </a:cubicBezTo>
                  <a:cubicBezTo>
                    <a:pt x="18289" y="71176"/>
                    <a:pt x="20611" y="70580"/>
                    <a:pt x="22944" y="69961"/>
                  </a:cubicBezTo>
                  <a:cubicBezTo>
                    <a:pt x="24968" y="69449"/>
                    <a:pt x="26992" y="68914"/>
                    <a:pt x="28957" y="68271"/>
                  </a:cubicBezTo>
                  <a:cubicBezTo>
                    <a:pt x="32684" y="67068"/>
                    <a:pt x="36208" y="65592"/>
                    <a:pt x="39577" y="63889"/>
                  </a:cubicBezTo>
                  <a:cubicBezTo>
                    <a:pt x="42649" y="62365"/>
                    <a:pt x="45685" y="60782"/>
                    <a:pt x="48305" y="58793"/>
                  </a:cubicBezTo>
                  <a:cubicBezTo>
                    <a:pt x="49876" y="57603"/>
                    <a:pt x="51222" y="56269"/>
                    <a:pt x="52591" y="54959"/>
                  </a:cubicBezTo>
                  <a:cubicBezTo>
                    <a:pt x="54520" y="53138"/>
                    <a:pt x="56556" y="51376"/>
                    <a:pt x="58663" y="49661"/>
                  </a:cubicBezTo>
                  <a:cubicBezTo>
                    <a:pt x="62092" y="46899"/>
                    <a:pt x="64914" y="43791"/>
                    <a:pt x="67628" y="40612"/>
                  </a:cubicBezTo>
                  <a:cubicBezTo>
                    <a:pt x="70414" y="37362"/>
                    <a:pt x="73808" y="34481"/>
                    <a:pt x="77761" y="32016"/>
                  </a:cubicBezTo>
                  <a:cubicBezTo>
                    <a:pt x="80380" y="30373"/>
                    <a:pt x="83214" y="28921"/>
                    <a:pt x="85916" y="27373"/>
                  </a:cubicBezTo>
                  <a:cubicBezTo>
                    <a:pt x="88512" y="25896"/>
                    <a:pt x="91286" y="24682"/>
                    <a:pt x="94298" y="23741"/>
                  </a:cubicBezTo>
                  <a:cubicBezTo>
                    <a:pt x="96215" y="23146"/>
                    <a:pt x="98168" y="22634"/>
                    <a:pt x="100144" y="22158"/>
                  </a:cubicBezTo>
                  <a:cubicBezTo>
                    <a:pt x="102716" y="21539"/>
                    <a:pt x="105347" y="21062"/>
                    <a:pt x="108002" y="20658"/>
                  </a:cubicBezTo>
                  <a:cubicBezTo>
                    <a:pt x="110110" y="20348"/>
                    <a:pt x="112229" y="20110"/>
                    <a:pt x="114360" y="19919"/>
                  </a:cubicBezTo>
                  <a:cubicBezTo>
                    <a:pt x="116944" y="19693"/>
                    <a:pt x="119528" y="19419"/>
                    <a:pt x="122135" y="19419"/>
                  </a:cubicBezTo>
                  <a:cubicBezTo>
                    <a:pt x="124254" y="19419"/>
                    <a:pt x="126350" y="19586"/>
                    <a:pt x="128469" y="19681"/>
                  </a:cubicBezTo>
                  <a:cubicBezTo>
                    <a:pt x="131660" y="19812"/>
                    <a:pt x="134839" y="20169"/>
                    <a:pt x="138006" y="20515"/>
                  </a:cubicBezTo>
                  <a:cubicBezTo>
                    <a:pt x="141149" y="20848"/>
                    <a:pt x="144293" y="21110"/>
                    <a:pt x="147460" y="21253"/>
                  </a:cubicBezTo>
                  <a:cubicBezTo>
                    <a:pt x="148471" y="21300"/>
                    <a:pt x="149484" y="21323"/>
                    <a:pt x="150497" y="21323"/>
                  </a:cubicBezTo>
                  <a:cubicBezTo>
                    <a:pt x="152298" y="21323"/>
                    <a:pt x="154099" y="21252"/>
                    <a:pt x="155889" y="21122"/>
                  </a:cubicBezTo>
                  <a:cubicBezTo>
                    <a:pt x="157116" y="21027"/>
                    <a:pt x="158354" y="21062"/>
                    <a:pt x="159568" y="20884"/>
                  </a:cubicBezTo>
                  <a:cubicBezTo>
                    <a:pt x="161473" y="20610"/>
                    <a:pt x="163378" y="20396"/>
                    <a:pt x="165272" y="20062"/>
                  </a:cubicBezTo>
                  <a:cubicBezTo>
                    <a:pt x="167772" y="19646"/>
                    <a:pt x="170260" y="19169"/>
                    <a:pt x="172713" y="18610"/>
                  </a:cubicBezTo>
                  <a:cubicBezTo>
                    <a:pt x="175439" y="17967"/>
                    <a:pt x="178023" y="17086"/>
                    <a:pt x="180595" y="16181"/>
                  </a:cubicBezTo>
                  <a:cubicBezTo>
                    <a:pt x="184369" y="14871"/>
                    <a:pt x="188060" y="13466"/>
                    <a:pt x="191596" y="11847"/>
                  </a:cubicBezTo>
                  <a:cubicBezTo>
                    <a:pt x="195906" y="9871"/>
                    <a:pt x="199919" y="7608"/>
                    <a:pt x="203717" y="5096"/>
                  </a:cubicBezTo>
                  <a:cubicBezTo>
                    <a:pt x="206110" y="3513"/>
                    <a:pt x="208348" y="1822"/>
                    <a:pt x="210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7"/>
            <p:cNvSpPr/>
            <p:nvPr/>
          </p:nvSpPr>
          <p:spPr>
            <a:xfrm>
              <a:off x="2640" y="791"/>
              <a:ext cx="5726453" cy="2136780"/>
            </a:xfrm>
            <a:custGeom>
              <a:avLst/>
              <a:gdLst/>
              <a:ahLst/>
              <a:cxnLst/>
              <a:rect l="l" t="t" r="r" b="b"/>
              <a:pathLst>
                <a:path w="179583" h="66926" extrusionOk="0">
                  <a:moveTo>
                    <a:pt x="177761" y="0"/>
                  </a:moveTo>
                  <a:cubicBezTo>
                    <a:pt x="177713" y="24"/>
                    <a:pt x="177666" y="36"/>
                    <a:pt x="177618" y="72"/>
                  </a:cubicBezTo>
                  <a:cubicBezTo>
                    <a:pt x="173867" y="1989"/>
                    <a:pt x="169986" y="3715"/>
                    <a:pt x="165819" y="5084"/>
                  </a:cubicBezTo>
                  <a:cubicBezTo>
                    <a:pt x="163128" y="5977"/>
                    <a:pt x="160354" y="6739"/>
                    <a:pt x="157615" y="7573"/>
                  </a:cubicBezTo>
                  <a:cubicBezTo>
                    <a:pt x="156389" y="7942"/>
                    <a:pt x="155115" y="8299"/>
                    <a:pt x="153805" y="8501"/>
                  </a:cubicBezTo>
                  <a:cubicBezTo>
                    <a:pt x="151786" y="8792"/>
                    <a:pt x="149764" y="8901"/>
                    <a:pt x="147738" y="8901"/>
                  </a:cubicBezTo>
                  <a:cubicBezTo>
                    <a:pt x="145941" y="8901"/>
                    <a:pt x="144142" y="8815"/>
                    <a:pt x="142340" y="8692"/>
                  </a:cubicBezTo>
                  <a:cubicBezTo>
                    <a:pt x="138827" y="8454"/>
                    <a:pt x="135386" y="7882"/>
                    <a:pt x="131946" y="7335"/>
                  </a:cubicBezTo>
                  <a:cubicBezTo>
                    <a:pt x="130231" y="7049"/>
                    <a:pt x="128493" y="6847"/>
                    <a:pt x="126766" y="6573"/>
                  </a:cubicBezTo>
                  <a:cubicBezTo>
                    <a:pt x="124909" y="6287"/>
                    <a:pt x="123028" y="6073"/>
                    <a:pt x="121158" y="5834"/>
                  </a:cubicBezTo>
                  <a:cubicBezTo>
                    <a:pt x="118622" y="5501"/>
                    <a:pt x="116086" y="5239"/>
                    <a:pt x="113503" y="5203"/>
                  </a:cubicBezTo>
                  <a:cubicBezTo>
                    <a:pt x="113336" y="5202"/>
                    <a:pt x="113169" y="5201"/>
                    <a:pt x="113002" y="5201"/>
                  </a:cubicBezTo>
                  <a:cubicBezTo>
                    <a:pt x="110850" y="5201"/>
                    <a:pt x="108717" y="5342"/>
                    <a:pt x="106573" y="5596"/>
                  </a:cubicBezTo>
                  <a:cubicBezTo>
                    <a:pt x="104514" y="5834"/>
                    <a:pt x="102466" y="6073"/>
                    <a:pt x="100442" y="6394"/>
                  </a:cubicBezTo>
                  <a:cubicBezTo>
                    <a:pt x="97870" y="6811"/>
                    <a:pt x="95322" y="7299"/>
                    <a:pt x="92774" y="7859"/>
                  </a:cubicBezTo>
                  <a:cubicBezTo>
                    <a:pt x="90036" y="8454"/>
                    <a:pt x="87345" y="9121"/>
                    <a:pt x="84725" y="9942"/>
                  </a:cubicBezTo>
                  <a:cubicBezTo>
                    <a:pt x="80499" y="11252"/>
                    <a:pt x="76558" y="12978"/>
                    <a:pt x="72664" y="14764"/>
                  </a:cubicBezTo>
                  <a:cubicBezTo>
                    <a:pt x="68366" y="16741"/>
                    <a:pt x="64592" y="19229"/>
                    <a:pt x="60853" y="21753"/>
                  </a:cubicBezTo>
                  <a:cubicBezTo>
                    <a:pt x="57222" y="24218"/>
                    <a:pt x="53912" y="26873"/>
                    <a:pt x="51043" y="29849"/>
                  </a:cubicBezTo>
                  <a:cubicBezTo>
                    <a:pt x="48376" y="32623"/>
                    <a:pt x="45578" y="35314"/>
                    <a:pt x="42470" y="37803"/>
                  </a:cubicBezTo>
                  <a:cubicBezTo>
                    <a:pt x="39374" y="40267"/>
                    <a:pt x="36457" y="42851"/>
                    <a:pt x="33707" y="45542"/>
                  </a:cubicBezTo>
                  <a:cubicBezTo>
                    <a:pt x="30933" y="48233"/>
                    <a:pt x="27861" y="50709"/>
                    <a:pt x="24420" y="52924"/>
                  </a:cubicBezTo>
                  <a:cubicBezTo>
                    <a:pt x="21694" y="54674"/>
                    <a:pt x="18896" y="56365"/>
                    <a:pt x="16229" y="58174"/>
                  </a:cubicBezTo>
                  <a:cubicBezTo>
                    <a:pt x="12585" y="60651"/>
                    <a:pt x="8633" y="62770"/>
                    <a:pt x="4239" y="64425"/>
                  </a:cubicBezTo>
                  <a:cubicBezTo>
                    <a:pt x="2810" y="64961"/>
                    <a:pt x="1405" y="65508"/>
                    <a:pt x="0" y="66068"/>
                  </a:cubicBezTo>
                  <a:lnTo>
                    <a:pt x="0" y="66925"/>
                  </a:lnTo>
                  <a:cubicBezTo>
                    <a:pt x="1227" y="66437"/>
                    <a:pt x="2477" y="65973"/>
                    <a:pt x="3727" y="65497"/>
                  </a:cubicBezTo>
                  <a:cubicBezTo>
                    <a:pt x="8073" y="63830"/>
                    <a:pt x="12216" y="61901"/>
                    <a:pt x="15872" y="59401"/>
                  </a:cubicBezTo>
                  <a:cubicBezTo>
                    <a:pt x="18158" y="57853"/>
                    <a:pt x="20491" y="56365"/>
                    <a:pt x="22860" y="54900"/>
                  </a:cubicBezTo>
                  <a:cubicBezTo>
                    <a:pt x="27028" y="52316"/>
                    <a:pt x="30873" y="49495"/>
                    <a:pt x="34195" y="46268"/>
                  </a:cubicBezTo>
                  <a:cubicBezTo>
                    <a:pt x="36755" y="43768"/>
                    <a:pt x="39434" y="41327"/>
                    <a:pt x="42303" y="39041"/>
                  </a:cubicBezTo>
                  <a:cubicBezTo>
                    <a:pt x="44923" y="36957"/>
                    <a:pt x="47399" y="34779"/>
                    <a:pt x="49685" y="32493"/>
                  </a:cubicBezTo>
                  <a:cubicBezTo>
                    <a:pt x="51388" y="30790"/>
                    <a:pt x="53043" y="29064"/>
                    <a:pt x="54841" y="27432"/>
                  </a:cubicBezTo>
                  <a:cubicBezTo>
                    <a:pt x="57365" y="25134"/>
                    <a:pt x="60341" y="23182"/>
                    <a:pt x="63246" y="21158"/>
                  </a:cubicBezTo>
                  <a:cubicBezTo>
                    <a:pt x="69271" y="16967"/>
                    <a:pt x="76165" y="13764"/>
                    <a:pt x="83535" y="11157"/>
                  </a:cubicBezTo>
                  <a:cubicBezTo>
                    <a:pt x="86297" y="10180"/>
                    <a:pt x="89202" y="9442"/>
                    <a:pt x="92131" y="8787"/>
                  </a:cubicBezTo>
                  <a:cubicBezTo>
                    <a:pt x="94858" y="8180"/>
                    <a:pt x="97632" y="7656"/>
                    <a:pt x="100394" y="7180"/>
                  </a:cubicBezTo>
                  <a:cubicBezTo>
                    <a:pt x="102347" y="6847"/>
                    <a:pt x="104335" y="6608"/>
                    <a:pt x="106299" y="6370"/>
                  </a:cubicBezTo>
                  <a:cubicBezTo>
                    <a:pt x="107728" y="6192"/>
                    <a:pt x="109157" y="6073"/>
                    <a:pt x="110610" y="5977"/>
                  </a:cubicBezTo>
                  <a:cubicBezTo>
                    <a:pt x="111281" y="5939"/>
                    <a:pt x="111950" y="5922"/>
                    <a:pt x="112617" y="5922"/>
                  </a:cubicBezTo>
                  <a:cubicBezTo>
                    <a:pt x="115928" y="5922"/>
                    <a:pt x="119198" y="6345"/>
                    <a:pt x="122468" y="6751"/>
                  </a:cubicBezTo>
                  <a:cubicBezTo>
                    <a:pt x="124314" y="6977"/>
                    <a:pt x="126123" y="7263"/>
                    <a:pt x="127957" y="7525"/>
                  </a:cubicBezTo>
                  <a:cubicBezTo>
                    <a:pt x="130445" y="7882"/>
                    <a:pt x="132934" y="8240"/>
                    <a:pt x="135410" y="8644"/>
                  </a:cubicBezTo>
                  <a:cubicBezTo>
                    <a:pt x="137541" y="8990"/>
                    <a:pt x="139697" y="9275"/>
                    <a:pt x="141875" y="9430"/>
                  </a:cubicBezTo>
                  <a:cubicBezTo>
                    <a:pt x="143681" y="9563"/>
                    <a:pt x="145499" y="9644"/>
                    <a:pt x="147323" y="9644"/>
                  </a:cubicBezTo>
                  <a:cubicBezTo>
                    <a:pt x="148110" y="9644"/>
                    <a:pt x="148897" y="9629"/>
                    <a:pt x="149686" y="9597"/>
                  </a:cubicBezTo>
                  <a:cubicBezTo>
                    <a:pt x="151484" y="9525"/>
                    <a:pt x="153270" y="9466"/>
                    <a:pt x="155020" y="9061"/>
                  </a:cubicBezTo>
                  <a:cubicBezTo>
                    <a:pt x="158473" y="8251"/>
                    <a:pt x="161818" y="7216"/>
                    <a:pt x="165152" y="6156"/>
                  </a:cubicBezTo>
                  <a:cubicBezTo>
                    <a:pt x="169676" y="4739"/>
                    <a:pt x="173915" y="2917"/>
                    <a:pt x="177951" y="834"/>
                  </a:cubicBezTo>
                  <a:cubicBezTo>
                    <a:pt x="178487" y="548"/>
                    <a:pt x="179047" y="274"/>
                    <a:pt x="1795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4" name="Google Shape;2234;p27"/>
          <p:cNvSpPr/>
          <p:nvPr/>
        </p:nvSpPr>
        <p:spPr>
          <a:xfrm>
            <a:off x="1491850" y="1629225"/>
            <a:ext cx="6160200" cy="312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7"/>
          <p:cNvSpPr/>
          <p:nvPr/>
        </p:nvSpPr>
        <p:spPr>
          <a:xfrm>
            <a:off x="2384050" y="292650"/>
            <a:ext cx="4375800" cy="12159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7"/>
          <p:cNvSpPr txBox="1"/>
          <p:nvPr/>
        </p:nvSpPr>
        <p:spPr>
          <a:xfrm>
            <a:off x="1915975" y="4096700"/>
            <a:ext cx="5312100" cy="511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100">
                <a:solidFill>
                  <a:schemeClr val="dk1"/>
                </a:solidFill>
                <a:latin typeface="Glegoo"/>
                <a:ea typeface="Glegoo"/>
                <a:cs typeface="Glegoo"/>
                <a:sym typeface="Glegoo"/>
              </a:rPr>
              <a:t>CRÉDITOS: Esta plantilla de presentación fue creada por </a:t>
            </a:r>
            <a:r>
              <a:rPr lang="en" sz="1100" b="1">
                <a:solidFill>
                  <a:schemeClr val="dk1"/>
                </a:solidFill>
                <a:uFill>
                  <a:noFill/>
                </a:uFill>
                <a:latin typeface="Glegoo"/>
                <a:ea typeface="Glegoo"/>
                <a:cs typeface="Glegoo"/>
                <a:sym typeface="Glegoo"/>
                <a:hlinkClick r:id="rId2">
                  <a:extLst>
                    <a:ext uri="{A12FA001-AC4F-418D-AE19-62706E023703}">
                      <ahyp:hlinkClr xmlns:ahyp="http://schemas.microsoft.com/office/drawing/2018/hyperlinkcolor" val="tx"/>
                    </a:ext>
                  </a:extLst>
                </a:hlinkClick>
              </a:rPr>
              <a:t>Slidesgo</a:t>
            </a:r>
            <a:r>
              <a:rPr lang="en" sz="1100">
                <a:solidFill>
                  <a:schemeClr val="dk1"/>
                </a:solidFill>
                <a:latin typeface="Glegoo"/>
                <a:ea typeface="Glegoo"/>
                <a:cs typeface="Glegoo"/>
                <a:sym typeface="Glegoo"/>
              </a:rPr>
              <a:t>, que incluye iconos de </a:t>
            </a:r>
            <a:r>
              <a:rPr lang="en" sz="1100" b="1">
                <a:solidFill>
                  <a:schemeClr val="dk1"/>
                </a:solidFill>
                <a:uFill>
                  <a:noFill/>
                </a:uFill>
                <a:latin typeface="Glegoo"/>
                <a:ea typeface="Glegoo"/>
                <a:cs typeface="Glegoo"/>
                <a:sym typeface="Glegoo"/>
                <a:hlinkClick r:id="rId3">
                  <a:extLst>
                    <a:ext uri="{A12FA001-AC4F-418D-AE19-62706E023703}">
                      <ahyp:hlinkClr xmlns:ahyp="http://schemas.microsoft.com/office/drawing/2018/hyperlinkcolor" val="tx"/>
                    </a:ext>
                  </a:extLst>
                </a:hlinkClick>
              </a:rPr>
              <a:t>Flaticon</a:t>
            </a:r>
            <a:r>
              <a:rPr lang="en" sz="1100">
                <a:solidFill>
                  <a:schemeClr val="dk1"/>
                </a:solidFill>
                <a:latin typeface="Glegoo"/>
                <a:ea typeface="Glegoo"/>
                <a:cs typeface="Glegoo"/>
                <a:sym typeface="Glegoo"/>
              </a:rPr>
              <a:t> e infografías e imágenes de </a:t>
            </a:r>
            <a:r>
              <a:rPr lang="en" sz="1100" b="1">
                <a:solidFill>
                  <a:schemeClr val="dk1"/>
                </a:solidFill>
                <a:uFill>
                  <a:noFill/>
                </a:uFill>
                <a:latin typeface="Glegoo"/>
                <a:ea typeface="Glegoo"/>
                <a:cs typeface="Glegoo"/>
                <a:sym typeface="Glegoo"/>
                <a:hlinkClick r:id="rId4">
                  <a:extLst>
                    <a:ext uri="{A12FA001-AC4F-418D-AE19-62706E023703}">
                      <ahyp:hlinkClr xmlns:ahyp="http://schemas.microsoft.com/office/drawing/2018/hyperlinkcolor" val="tx"/>
                    </a:ext>
                  </a:extLst>
                </a:hlinkClick>
              </a:rPr>
              <a:t>Freepik</a:t>
            </a:r>
            <a:r>
              <a:rPr lang="en" sz="1100">
                <a:solidFill>
                  <a:schemeClr val="dk1"/>
                </a:solidFill>
                <a:latin typeface="Glegoo"/>
                <a:ea typeface="Glegoo"/>
                <a:cs typeface="Glegoo"/>
                <a:sym typeface="Glegoo"/>
              </a:rPr>
              <a:t> </a:t>
            </a:r>
            <a:endParaRPr sz="1100">
              <a:solidFill>
                <a:schemeClr val="dk1"/>
              </a:solidFill>
              <a:latin typeface="Glegoo"/>
              <a:ea typeface="Glegoo"/>
              <a:cs typeface="Glegoo"/>
              <a:sym typeface="Glegoo"/>
            </a:endParaRPr>
          </a:p>
        </p:txBody>
      </p:sp>
      <p:sp>
        <p:nvSpPr>
          <p:cNvPr id="2237" name="Google Shape;2237;p27"/>
          <p:cNvSpPr txBox="1">
            <a:spLocks noGrp="1"/>
          </p:cNvSpPr>
          <p:nvPr>
            <p:ph type="ctrTitle"/>
          </p:nvPr>
        </p:nvSpPr>
        <p:spPr>
          <a:xfrm>
            <a:off x="2861800" y="401700"/>
            <a:ext cx="34203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238" name="Google Shape;2238;p27"/>
          <p:cNvSpPr txBox="1">
            <a:spLocks noGrp="1"/>
          </p:cNvSpPr>
          <p:nvPr>
            <p:ph type="subTitle" idx="1"/>
          </p:nvPr>
        </p:nvSpPr>
        <p:spPr>
          <a:xfrm>
            <a:off x="2425075" y="1704550"/>
            <a:ext cx="4293900" cy="131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2239" name="Google Shape;2239;p27"/>
          <p:cNvSpPr txBox="1">
            <a:spLocks noGrp="1"/>
          </p:cNvSpPr>
          <p:nvPr>
            <p:ph type="subTitle" idx="2"/>
          </p:nvPr>
        </p:nvSpPr>
        <p:spPr>
          <a:xfrm>
            <a:off x="2080825" y="3625475"/>
            <a:ext cx="4982400" cy="42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2240" name="Google Shape;2240;p27"/>
          <p:cNvGrpSpPr/>
          <p:nvPr/>
        </p:nvGrpSpPr>
        <p:grpSpPr>
          <a:xfrm>
            <a:off x="2084740" y="59425"/>
            <a:ext cx="6960087" cy="5022025"/>
            <a:chOff x="2084740" y="59425"/>
            <a:chExt cx="6960087" cy="5022025"/>
          </a:xfrm>
        </p:grpSpPr>
        <p:grpSp>
          <p:nvGrpSpPr>
            <p:cNvPr id="2241" name="Google Shape;2241;p27"/>
            <p:cNvGrpSpPr/>
            <p:nvPr/>
          </p:nvGrpSpPr>
          <p:grpSpPr>
            <a:xfrm flipH="1">
              <a:off x="2084740" y="59425"/>
              <a:ext cx="3914937" cy="5022025"/>
              <a:chOff x="-862921" y="59425"/>
              <a:chExt cx="3914937" cy="5022025"/>
            </a:xfrm>
          </p:grpSpPr>
          <p:sp>
            <p:nvSpPr>
              <p:cNvPr id="2242" name="Google Shape;2242;p27"/>
              <p:cNvSpPr/>
              <p:nvPr/>
            </p:nvSpPr>
            <p:spPr>
              <a:xfrm>
                <a:off x="2535951" y="48318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7"/>
              <p:cNvSpPr/>
              <p:nvPr/>
            </p:nvSpPr>
            <p:spPr>
              <a:xfrm>
                <a:off x="2814071" y="5942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7"/>
              <p:cNvSpPr/>
              <p:nvPr/>
            </p:nvSpPr>
            <p:spPr>
              <a:xfrm>
                <a:off x="-862921" y="86331"/>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7"/>
              <p:cNvSpPr/>
              <p:nvPr/>
            </p:nvSpPr>
            <p:spPr>
              <a:xfrm>
                <a:off x="298629" y="48965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6" name="Google Shape;2246;p27"/>
            <p:cNvSpPr/>
            <p:nvPr/>
          </p:nvSpPr>
          <p:spPr>
            <a:xfrm flipH="1">
              <a:off x="8780690" y="1022963"/>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7"/>
            <p:cNvSpPr/>
            <p:nvPr/>
          </p:nvSpPr>
          <p:spPr>
            <a:xfrm flipH="1">
              <a:off x="8780690" y="25527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7"/>
            <p:cNvSpPr/>
            <p:nvPr/>
          </p:nvSpPr>
          <p:spPr>
            <a:xfrm flipH="1">
              <a:off x="8104682" y="48477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7"/>
            <p:cNvSpPr/>
            <p:nvPr/>
          </p:nvSpPr>
          <p:spPr>
            <a:xfrm flipH="1">
              <a:off x="8860257" y="40825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7"/>
            <p:cNvSpPr/>
            <p:nvPr/>
          </p:nvSpPr>
          <p:spPr>
            <a:xfrm flipH="1">
              <a:off x="7059807" y="1029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2251"/>
        <p:cNvGrpSpPr/>
        <p:nvPr/>
      </p:nvGrpSpPr>
      <p:grpSpPr>
        <a:xfrm>
          <a:off x="0" y="0"/>
          <a:ext cx="0" cy="0"/>
          <a:chOff x="0" y="0"/>
          <a:chExt cx="0" cy="0"/>
        </a:xfrm>
      </p:grpSpPr>
      <p:grpSp>
        <p:nvGrpSpPr>
          <p:cNvPr id="2252" name="Google Shape;2252;p28"/>
          <p:cNvGrpSpPr/>
          <p:nvPr/>
        </p:nvGrpSpPr>
        <p:grpSpPr>
          <a:xfrm>
            <a:off x="-16500" y="-85550"/>
            <a:ext cx="9177000" cy="5314500"/>
            <a:chOff x="-16500" y="-85550"/>
            <a:chExt cx="9177000" cy="5314500"/>
          </a:xfrm>
        </p:grpSpPr>
        <p:grpSp>
          <p:nvGrpSpPr>
            <p:cNvPr id="2253" name="Google Shape;2253;p28"/>
            <p:cNvGrpSpPr/>
            <p:nvPr/>
          </p:nvGrpSpPr>
          <p:grpSpPr>
            <a:xfrm>
              <a:off x="-16500" y="-85550"/>
              <a:ext cx="9177000" cy="5314500"/>
              <a:chOff x="-16500" y="-85550"/>
              <a:chExt cx="9177000" cy="5314500"/>
            </a:xfrm>
          </p:grpSpPr>
          <p:grpSp>
            <p:nvGrpSpPr>
              <p:cNvPr id="2254" name="Google Shape;2254;p28"/>
              <p:cNvGrpSpPr/>
              <p:nvPr/>
            </p:nvGrpSpPr>
            <p:grpSpPr>
              <a:xfrm>
                <a:off x="-16500" y="155363"/>
                <a:ext cx="9177000" cy="4832775"/>
                <a:chOff x="-16500" y="155363"/>
                <a:chExt cx="9177000" cy="4832775"/>
              </a:xfrm>
            </p:grpSpPr>
            <p:cxnSp>
              <p:nvCxnSpPr>
                <p:cNvPr id="2255" name="Google Shape;2255;p28"/>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56" name="Google Shape;2256;p28"/>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57" name="Google Shape;2257;p28"/>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58" name="Google Shape;2258;p28"/>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59" name="Google Shape;2259;p28"/>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60" name="Google Shape;2260;p28"/>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61" name="Google Shape;2261;p28"/>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62" name="Google Shape;2262;p28"/>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63" name="Google Shape;2263;p28"/>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64" name="Google Shape;2264;p28"/>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65" name="Google Shape;2265;p28"/>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66" name="Google Shape;2266;p28"/>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267" name="Google Shape;2267;p28"/>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2268" name="Google Shape;2268;p28"/>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69" name="Google Shape;2269;p28"/>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70" name="Google Shape;2270;p28"/>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71" name="Google Shape;2271;p28"/>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72" name="Google Shape;2272;p28"/>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73" name="Google Shape;2273;p28"/>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74" name="Google Shape;2274;p28"/>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75" name="Google Shape;2275;p28"/>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76" name="Google Shape;2276;p28"/>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77" name="Google Shape;2277;p28"/>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78" name="Google Shape;2278;p28"/>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79" name="Google Shape;2279;p28"/>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80" name="Google Shape;2280;p28"/>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81" name="Google Shape;2281;p28"/>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82" name="Google Shape;2282;p28"/>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83" name="Google Shape;2283;p28"/>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84" name="Google Shape;2284;p28"/>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85" name="Google Shape;2285;p28"/>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86" name="Google Shape;2286;p28"/>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287" name="Google Shape;2287;p28"/>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2288" name="Google Shape;2288;p28"/>
            <p:cNvSpPr/>
            <p:nvPr/>
          </p:nvSpPr>
          <p:spPr>
            <a:xfrm>
              <a:off x="696289" y="2584428"/>
              <a:ext cx="8446712" cy="2558127"/>
            </a:xfrm>
            <a:custGeom>
              <a:avLst/>
              <a:gdLst/>
              <a:ahLst/>
              <a:cxnLst/>
              <a:rect l="l" t="t" r="r" b="b"/>
              <a:pathLst>
                <a:path w="264891" h="80123" extrusionOk="0">
                  <a:moveTo>
                    <a:pt x="2029" y="0"/>
                  </a:moveTo>
                  <a:cubicBezTo>
                    <a:pt x="1357" y="0"/>
                    <a:pt x="681" y="29"/>
                    <a:pt x="0" y="100"/>
                  </a:cubicBezTo>
                  <a:cubicBezTo>
                    <a:pt x="715" y="243"/>
                    <a:pt x="1429" y="410"/>
                    <a:pt x="2143" y="541"/>
                  </a:cubicBezTo>
                  <a:cubicBezTo>
                    <a:pt x="4144" y="898"/>
                    <a:pt x="6025" y="1446"/>
                    <a:pt x="7930" y="2005"/>
                  </a:cubicBezTo>
                  <a:cubicBezTo>
                    <a:pt x="14883" y="3994"/>
                    <a:pt x="21324" y="6768"/>
                    <a:pt x="27623" y="9709"/>
                  </a:cubicBezTo>
                  <a:cubicBezTo>
                    <a:pt x="28754" y="10244"/>
                    <a:pt x="29921" y="10756"/>
                    <a:pt x="31016" y="11316"/>
                  </a:cubicBezTo>
                  <a:cubicBezTo>
                    <a:pt x="32850" y="12245"/>
                    <a:pt x="34326" y="13435"/>
                    <a:pt x="35767" y="14685"/>
                  </a:cubicBezTo>
                  <a:cubicBezTo>
                    <a:pt x="39636" y="18043"/>
                    <a:pt x="43506" y="21436"/>
                    <a:pt x="47970" y="24389"/>
                  </a:cubicBezTo>
                  <a:cubicBezTo>
                    <a:pt x="50661" y="26175"/>
                    <a:pt x="53555" y="27782"/>
                    <a:pt x="56829" y="28937"/>
                  </a:cubicBezTo>
                  <a:cubicBezTo>
                    <a:pt x="59365" y="29842"/>
                    <a:pt x="61960" y="30664"/>
                    <a:pt x="64627" y="31330"/>
                  </a:cubicBezTo>
                  <a:cubicBezTo>
                    <a:pt x="67794" y="32128"/>
                    <a:pt x="70973" y="32866"/>
                    <a:pt x="74224" y="33473"/>
                  </a:cubicBezTo>
                  <a:cubicBezTo>
                    <a:pt x="76438" y="33890"/>
                    <a:pt x="78689" y="34188"/>
                    <a:pt x="80939" y="34545"/>
                  </a:cubicBezTo>
                  <a:cubicBezTo>
                    <a:pt x="83558" y="34962"/>
                    <a:pt x="86213" y="35188"/>
                    <a:pt x="88880" y="35378"/>
                  </a:cubicBezTo>
                  <a:cubicBezTo>
                    <a:pt x="90773" y="35533"/>
                    <a:pt x="92678" y="35593"/>
                    <a:pt x="94572" y="35676"/>
                  </a:cubicBezTo>
                  <a:cubicBezTo>
                    <a:pt x="98054" y="35843"/>
                    <a:pt x="101540" y="35884"/>
                    <a:pt x="105027" y="35884"/>
                  </a:cubicBezTo>
                  <a:cubicBezTo>
                    <a:pt x="108514" y="35884"/>
                    <a:pt x="112002" y="35843"/>
                    <a:pt x="115491" y="35843"/>
                  </a:cubicBezTo>
                  <a:cubicBezTo>
                    <a:pt x="118836" y="35843"/>
                    <a:pt x="122170" y="36021"/>
                    <a:pt x="125528" y="36105"/>
                  </a:cubicBezTo>
                  <a:cubicBezTo>
                    <a:pt x="129409" y="36176"/>
                    <a:pt x="133231" y="36545"/>
                    <a:pt x="137053" y="37022"/>
                  </a:cubicBezTo>
                  <a:cubicBezTo>
                    <a:pt x="141137" y="37533"/>
                    <a:pt x="145090" y="38343"/>
                    <a:pt x="149031" y="39236"/>
                  </a:cubicBezTo>
                  <a:cubicBezTo>
                    <a:pt x="154912" y="40570"/>
                    <a:pt x="160485" y="42427"/>
                    <a:pt x="166033" y="44380"/>
                  </a:cubicBezTo>
                  <a:cubicBezTo>
                    <a:pt x="170498" y="45939"/>
                    <a:pt x="174820" y="47678"/>
                    <a:pt x="179011" y="49618"/>
                  </a:cubicBezTo>
                  <a:cubicBezTo>
                    <a:pt x="181440" y="50726"/>
                    <a:pt x="183702" y="52059"/>
                    <a:pt x="186071" y="53226"/>
                  </a:cubicBezTo>
                  <a:cubicBezTo>
                    <a:pt x="192477" y="56429"/>
                    <a:pt x="198108" y="60370"/>
                    <a:pt x="203954" y="64108"/>
                  </a:cubicBezTo>
                  <a:cubicBezTo>
                    <a:pt x="208038" y="66716"/>
                    <a:pt x="211634" y="69716"/>
                    <a:pt x="215622" y="72395"/>
                  </a:cubicBezTo>
                  <a:cubicBezTo>
                    <a:pt x="218456" y="74288"/>
                    <a:pt x="220849" y="76479"/>
                    <a:pt x="223350" y="78610"/>
                  </a:cubicBezTo>
                  <a:cubicBezTo>
                    <a:pt x="223957" y="79122"/>
                    <a:pt x="224600" y="79634"/>
                    <a:pt x="225255" y="80122"/>
                  </a:cubicBezTo>
                  <a:lnTo>
                    <a:pt x="264890" y="80122"/>
                  </a:lnTo>
                  <a:lnTo>
                    <a:pt x="264890" y="67216"/>
                  </a:lnTo>
                  <a:cubicBezTo>
                    <a:pt x="260568" y="66561"/>
                    <a:pt x="256580" y="65311"/>
                    <a:pt x="252722" y="63680"/>
                  </a:cubicBezTo>
                  <a:cubicBezTo>
                    <a:pt x="247031" y="61251"/>
                    <a:pt x="241507" y="58619"/>
                    <a:pt x="236351" y="55583"/>
                  </a:cubicBezTo>
                  <a:cubicBezTo>
                    <a:pt x="231172" y="52535"/>
                    <a:pt x="225981" y="49499"/>
                    <a:pt x="221028" y="46237"/>
                  </a:cubicBezTo>
                  <a:cubicBezTo>
                    <a:pt x="217087" y="43641"/>
                    <a:pt x="212943" y="41201"/>
                    <a:pt x="208907" y="38688"/>
                  </a:cubicBezTo>
                  <a:cubicBezTo>
                    <a:pt x="206788" y="37355"/>
                    <a:pt x="204847" y="35819"/>
                    <a:pt x="202514" y="34676"/>
                  </a:cubicBezTo>
                  <a:cubicBezTo>
                    <a:pt x="197977" y="32450"/>
                    <a:pt x="193763" y="29866"/>
                    <a:pt x="189226" y="27651"/>
                  </a:cubicBezTo>
                  <a:cubicBezTo>
                    <a:pt x="186262" y="26199"/>
                    <a:pt x="183118" y="25044"/>
                    <a:pt x="179880" y="24020"/>
                  </a:cubicBezTo>
                  <a:cubicBezTo>
                    <a:pt x="177582" y="23282"/>
                    <a:pt x="175308" y="22508"/>
                    <a:pt x="172938" y="21913"/>
                  </a:cubicBezTo>
                  <a:cubicBezTo>
                    <a:pt x="170605" y="21317"/>
                    <a:pt x="168283" y="20722"/>
                    <a:pt x="165950" y="20162"/>
                  </a:cubicBezTo>
                  <a:cubicBezTo>
                    <a:pt x="164283" y="19757"/>
                    <a:pt x="162592" y="19376"/>
                    <a:pt x="160901" y="19019"/>
                  </a:cubicBezTo>
                  <a:cubicBezTo>
                    <a:pt x="157877" y="18400"/>
                    <a:pt x="154829" y="17888"/>
                    <a:pt x="151733" y="17531"/>
                  </a:cubicBezTo>
                  <a:cubicBezTo>
                    <a:pt x="149007" y="17210"/>
                    <a:pt x="146280" y="16971"/>
                    <a:pt x="143566" y="16781"/>
                  </a:cubicBezTo>
                  <a:cubicBezTo>
                    <a:pt x="140130" y="16540"/>
                    <a:pt x="136699" y="16376"/>
                    <a:pt x="133263" y="16376"/>
                  </a:cubicBezTo>
                  <a:cubicBezTo>
                    <a:pt x="131425" y="16376"/>
                    <a:pt x="129585" y="16423"/>
                    <a:pt x="127742" y="16531"/>
                  </a:cubicBezTo>
                  <a:cubicBezTo>
                    <a:pt x="124516" y="16709"/>
                    <a:pt x="121277" y="16995"/>
                    <a:pt x="118086" y="17317"/>
                  </a:cubicBezTo>
                  <a:cubicBezTo>
                    <a:pt x="114003" y="17733"/>
                    <a:pt x="109907" y="18055"/>
                    <a:pt x="105823" y="18460"/>
                  </a:cubicBezTo>
                  <a:cubicBezTo>
                    <a:pt x="102084" y="18841"/>
                    <a:pt x="98334" y="19043"/>
                    <a:pt x="94583" y="19329"/>
                  </a:cubicBezTo>
                  <a:cubicBezTo>
                    <a:pt x="92175" y="19504"/>
                    <a:pt x="89760" y="19510"/>
                    <a:pt x="87344" y="19510"/>
                  </a:cubicBezTo>
                  <a:cubicBezTo>
                    <a:pt x="87172" y="19510"/>
                    <a:pt x="86999" y="19510"/>
                    <a:pt x="86826" y="19510"/>
                  </a:cubicBezTo>
                  <a:cubicBezTo>
                    <a:pt x="85963" y="19510"/>
                    <a:pt x="85100" y="19510"/>
                    <a:pt x="84237" y="19519"/>
                  </a:cubicBezTo>
                  <a:cubicBezTo>
                    <a:pt x="84126" y="19520"/>
                    <a:pt x="84015" y="19521"/>
                    <a:pt x="83904" y="19521"/>
                  </a:cubicBezTo>
                  <a:cubicBezTo>
                    <a:pt x="80838" y="19521"/>
                    <a:pt x="77805" y="19207"/>
                    <a:pt x="74783" y="18805"/>
                  </a:cubicBezTo>
                  <a:cubicBezTo>
                    <a:pt x="73093" y="18579"/>
                    <a:pt x="71473" y="18138"/>
                    <a:pt x="69818" y="17745"/>
                  </a:cubicBezTo>
                  <a:cubicBezTo>
                    <a:pt x="65842" y="16829"/>
                    <a:pt x="62246" y="15245"/>
                    <a:pt x="58496" y="13935"/>
                  </a:cubicBezTo>
                  <a:cubicBezTo>
                    <a:pt x="56733" y="13328"/>
                    <a:pt x="55138" y="12483"/>
                    <a:pt x="53459" y="11768"/>
                  </a:cubicBezTo>
                  <a:cubicBezTo>
                    <a:pt x="51292" y="10840"/>
                    <a:pt x="48983" y="10113"/>
                    <a:pt x="46768" y="9268"/>
                  </a:cubicBezTo>
                  <a:cubicBezTo>
                    <a:pt x="43446" y="7982"/>
                    <a:pt x="39862" y="7161"/>
                    <a:pt x="36445" y="6030"/>
                  </a:cubicBezTo>
                  <a:cubicBezTo>
                    <a:pt x="32611" y="4768"/>
                    <a:pt x="28587" y="3910"/>
                    <a:pt x="24622" y="2934"/>
                  </a:cubicBezTo>
                  <a:cubicBezTo>
                    <a:pt x="22146" y="2327"/>
                    <a:pt x="19562" y="2017"/>
                    <a:pt x="17026" y="1589"/>
                  </a:cubicBezTo>
                  <a:cubicBezTo>
                    <a:pt x="15312" y="1303"/>
                    <a:pt x="13585" y="1017"/>
                    <a:pt x="11859" y="779"/>
                  </a:cubicBezTo>
                  <a:cubicBezTo>
                    <a:pt x="10716" y="636"/>
                    <a:pt x="9561" y="553"/>
                    <a:pt x="8406" y="469"/>
                  </a:cubicBezTo>
                  <a:cubicBezTo>
                    <a:pt x="6293" y="297"/>
                    <a:pt x="4179" y="0"/>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8"/>
            <p:cNvSpPr/>
            <p:nvPr/>
          </p:nvSpPr>
          <p:spPr>
            <a:xfrm>
              <a:off x="2347423" y="1760826"/>
              <a:ext cx="6796342" cy="1619395"/>
            </a:xfrm>
            <a:custGeom>
              <a:avLst/>
              <a:gdLst/>
              <a:ahLst/>
              <a:cxnLst/>
              <a:rect l="l" t="t" r="r" b="b"/>
              <a:pathLst>
                <a:path w="213135" h="50721" extrusionOk="0">
                  <a:moveTo>
                    <a:pt x="213134" y="0"/>
                  </a:moveTo>
                  <a:cubicBezTo>
                    <a:pt x="211884" y="203"/>
                    <a:pt x="210622" y="262"/>
                    <a:pt x="209372" y="441"/>
                  </a:cubicBezTo>
                  <a:cubicBezTo>
                    <a:pt x="207253" y="715"/>
                    <a:pt x="205169" y="977"/>
                    <a:pt x="203121" y="1310"/>
                  </a:cubicBezTo>
                  <a:cubicBezTo>
                    <a:pt x="201645" y="1548"/>
                    <a:pt x="200168" y="1810"/>
                    <a:pt x="198680" y="2036"/>
                  </a:cubicBezTo>
                  <a:cubicBezTo>
                    <a:pt x="196751" y="2322"/>
                    <a:pt x="194858" y="2727"/>
                    <a:pt x="192965" y="3120"/>
                  </a:cubicBezTo>
                  <a:cubicBezTo>
                    <a:pt x="190846" y="3572"/>
                    <a:pt x="188715" y="4036"/>
                    <a:pt x="186619" y="4572"/>
                  </a:cubicBezTo>
                  <a:cubicBezTo>
                    <a:pt x="183857" y="5263"/>
                    <a:pt x="181118" y="6025"/>
                    <a:pt x="178416" y="6811"/>
                  </a:cubicBezTo>
                  <a:cubicBezTo>
                    <a:pt x="174915" y="7846"/>
                    <a:pt x="171510" y="9037"/>
                    <a:pt x="168236" y="10418"/>
                  </a:cubicBezTo>
                  <a:cubicBezTo>
                    <a:pt x="166200" y="11275"/>
                    <a:pt x="164247" y="12287"/>
                    <a:pt x="162128" y="13061"/>
                  </a:cubicBezTo>
                  <a:cubicBezTo>
                    <a:pt x="159485" y="14038"/>
                    <a:pt x="156770" y="14895"/>
                    <a:pt x="153948" y="15562"/>
                  </a:cubicBezTo>
                  <a:cubicBezTo>
                    <a:pt x="150686" y="16324"/>
                    <a:pt x="147400" y="16967"/>
                    <a:pt x="144066" y="17502"/>
                  </a:cubicBezTo>
                  <a:cubicBezTo>
                    <a:pt x="140387" y="18098"/>
                    <a:pt x="136672" y="18574"/>
                    <a:pt x="132946" y="18955"/>
                  </a:cubicBezTo>
                  <a:cubicBezTo>
                    <a:pt x="129564" y="19312"/>
                    <a:pt x="126159" y="19550"/>
                    <a:pt x="122766" y="19824"/>
                  </a:cubicBezTo>
                  <a:cubicBezTo>
                    <a:pt x="119682" y="20062"/>
                    <a:pt x="116598" y="20253"/>
                    <a:pt x="113527" y="20479"/>
                  </a:cubicBezTo>
                  <a:cubicBezTo>
                    <a:pt x="111854" y="20601"/>
                    <a:pt x="110178" y="20651"/>
                    <a:pt x="108503" y="20651"/>
                  </a:cubicBezTo>
                  <a:cubicBezTo>
                    <a:pt x="106589" y="20651"/>
                    <a:pt x="104674" y="20586"/>
                    <a:pt x="102763" y="20491"/>
                  </a:cubicBezTo>
                  <a:cubicBezTo>
                    <a:pt x="101751" y="20443"/>
                    <a:pt x="100727" y="20372"/>
                    <a:pt x="99715" y="20360"/>
                  </a:cubicBezTo>
                  <a:cubicBezTo>
                    <a:pt x="97322" y="20312"/>
                    <a:pt x="94953" y="20015"/>
                    <a:pt x="92583" y="19777"/>
                  </a:cubicBezTo>
                  <a:cubicBezTo>
                    <a:pt x="90488" y="19574"/>
                    <a:pt x="88404" y="19312"/>
                    <a:pt x="86333" y="19003"/>
                  </a:cubicBezTo>
                  <a:cubicBezTo>
                    <a:pt x="84475" y="18717"/>
                    <a:pt x="82594" y="18479"/>
                    <a:pt x="80737" y="18229"/>
                  </a:cubicBezTo>
                  <a:cubicBezTo>
                    <a:pt x="79534" y="18062"/>
                    <a:pt x="78308" y="17931"/>
                    <a:pt x="77093" y="17788"/>
                  </a:cubicBezTo>
                  <a:cubicBezTo>
                    <a:pt x="74796" y="17514"/>
                    <a:pt x="72510" y="17205"/>
                    <a:pt x="70224" y="16907"/>
                  </a:cubicBezTo>
                  <a:cubicBezTo>
                    <a:pt x="67830" y="16598"/>
                    <a:pt x="65461" y="16217"/>
                    <a:pt x="63104" y="15800"/>
                  </a:cubicBezTo>
                  <a:cubicBezTo>
                    <a:pt x="61496" y="15526"/>
                    <a:pt x="59865" y="15300"/>
                    <a:pt x="58258" y="15014"/>
                  </a:cubicBezTo>
                  <a:cubicBezTo>
                    <a:pt x="57365" y="14847"/>
                    <a:pt x="56460" y="14776"/>
                    <a:pt x="55555" y="14657"/>
                  </a:cubicBezTo>
                  <a:cubicBezTo>
                    <a:pt x="52519" y="14228"/>
                    <a:pt x="49447" y="13823"/>
                    <a:pt x="46375" y="13692"/>
                  </a:cubicBezTo>
                  <a:cubicBezTo>
                    <a:pt x="45669" y="13661"/>
                    <a:pt x="44965" y="13645"/>
                    <a:pt x="44262" y="13645"/>
                  </a:cubicBezTo>
                  <a:cubicBezTo>
                    <a:pt x="42856" y="13645"/>
                    <a:pt x="41454" y="13708"/>
                    <a:pt x="40041" y="13835"/>
                  </a:cubicBezTo>
                  <a:cubicBezTo>
                    <a:pt x="37481" y="14062"/>
                    <a:pt x="34969" y="14454"/>
                    <a:pt x="32481" y="14931"/>
                  </a:cubicBezTo>
                  <a:cubicBezTo>
                    <a:pt x="30421" y="15324"/>
                    <a:pt x="28397" y="15883"/>
                    <a:pt x="26385" y="16419"/>
                  </a:cubicBezTo>
                  <a:cubicBezTo>
                    <a:pt x="22456" y="17491"/>
                    <a:pt x="18610" y="18717"/>
                    <a:pt x="14740" y="19896"/>
                  </a:cubicBezTo>
                  <a:cubicBezTo>
                    <a:pt x="10740" y="21098"/>
                    <a:pt x="6847" y="22491"/>
                    <a:pt x="3215" y="24277"/>
                  </a:cubicBezTo>
                  <a:cubicBezTo>
                    <a:pt x="2263" y="24729"/>
                    <a:pt x="1191" y="25003"/>
                    <a:pt x="0" y="25349"/>
                  </a:cubicBezTo>
                  <a:lnTo>
                    <a:pt x="0" y="25384"/>
                  </a:lnTo>
                  <a:cubicBezTo>
                    <a:pt x="2227" y="25884"/>
                    <a:pt x="3965" y="26837"/>
                    <a:pt x="5811" y="27647"/>
                  </a:cubicBezTo>
                  <a:cubicBezTo>
                    <a:pt x="8692" y="28932"/>
                    <a:pt x="11764" y="29909"/>
                    <a:pt x="14836" y="30861"/>
                  </a:cubicBezTo>
                  <a:cubicBezTo>
                    <a:pt x="17836" y="31802"/>
                    <a:pt x="20872" y="32707"/>
                    <a:pt x="23908" y="33600"/>
                  </a:cubicBezTo>
                  <a:cubicBezTo>
                    <a:pt x="27540" y="34695"/>
                    <a:pt x="31231" y="35612"/>
                    <a:pt x="35041" y="36279"/>
                  </a:cubicBezTo>
                  <a:cubicBezTo>
                    <a:pt x="38068" y="36811"/>
                    <a:pt x="41125" y="37053"/>
                    <a:pt x="44194" y="37053"/>
                  </a:cubicBezTo>
                  <a:cubicBezTo>
                    <a:pt x="45518" y="37053"/>
                    <a:pt x="46845" y="37008"/>
                    <a:pt x="48173" y="36921"/>
                  </a:cubicBezTo>
                  <a:cubicBezTo>
                    <a:pt x="50400" y="36779"/>
                    <a:pt x="52638" y="36493"/>
                    <a:pt x="54841" y="36148"/>
                  </a:cubicBezTo>
                  <a:cubicBezTo>
                    <a:pt x="56627" y="35862"/>
                    <a:pt x="58436" y="35659"/>
                    <a:pt x="60222" y="35374"/>
                  </a:cubicBezTo>
                  <a:cubicBezTo>
                    <a:pt x="61806" y="35136"/>
                    <a:pt x="63377" y="34850"/>
                    <a:pt x="64961" y="34588"/>
                  </a:cubicBezTo>
                  <a:cubicBezTo>
                    <a:pt x="66771" y="34278"/>
                    <a:pt x="68604" y="33993"/>
                    <a:pt x="70438" y="33766"/>
                  </a:cubicBezTo>
                  <a:cubicBezTo>
                    <a:pt x="71474" y="33635"/>
                    <a:pt x="72521" y="33528"/>
                    <a:pt x="73557" y="33362"/>
                  </a:cubicBezTo>
                  <a:cubicBezTo>
                    <a:pt x="76022" y="33004"/>
                    <a:pt x="78486" y="32742"/>
                    <a:pt x="80963" y="32457"/>
                  </a:cubicBezTo>
                  <a:cubicBezTo>
                    <a:pt x="82808" y="32230"/>
                    <a:pt x="84618" y="31921"/>
                    <a:pt x="86452" y="31683"/>
                  </a:cubicBezTo>
                  <a:cubicBezTo>
                    <a:pt x="88535" y="31397"/>
                    <a:pt x="90607" y="31123"/>
                    <a:pt x="92703" y="30909"/>
                  </a:cubicBezTo>
                  <a:cubicBezTo>
                    <a:pt x="94155" y="30766"/>
                    <a:pt x="95620" y="30575"/>
                    <a:pt x="97108" y="30492"/>
                  </a:cubicBezTo>
                  <a:cubicBezTo>
                    <a:pt x="98406" y="30421"/>
                    <a:pt x="99692" y="30290"/>
                    <a:pt x="100989" y="30254"/>
                  </a:cubicBezTo>
                  <a:cubicBezTo>
                    <a:pt x="103621" y="30194"/>
                    <a:pt x="106276" y="30063"/>
                    <a:pt x="108907" y="30052"/>
                  </a:cubicBezTo>
                  <a:cubicBezTo>
                    <a:pt x="111800" y="30052"/>
                    <a:pt x="114670" y="30266"/>
                    <a:pt x="117539" y="30480"/>
                  </a:cubicBezTo>
                  <a:lnTo>
                    <a:pt x="122897" y="30885"/>
                  </a:lnTo>
                  <a:cubicBezTo>
                    <a:pt x="124754" y="31016"/>
                    <a:pt x="126623" y="31147"/>
                    <a:pt x="128469" y="31314"/>
                  </a:cubicBezTo>
                  <a:cubicBezTo>
                    <a:pt x="131326" y="31576"/>
                    <a:pt x="134196" y="31849"/>
                    <a:pt x="137041" y="32195"/>
                  </a:cubicBezTo>
                  <a:cubicBezTo>
                    <a:pt x="139042" y="32433"/>
                    <a:pt x="141054" y="32695"/>
                    <a:pt x="143054" y="33028"/>
                  </a:cubicBezTo>
                  <a:cubicBezTo>
                    <a:pt x="144459" y="33242"/>
                    <a:pt x="145864" y="33481"/>
                    <a:pt x="147257" y="33719"/>
                  </a:cubicBezTo>
                  <a:cubicBezTo>
                    <a:pt x="149102" y="34040"/>
                    <a:pt x="150936" y="34421"/>
                    <a:pt x="152770" y="34826"/>
                  </a:cubicBezTo>
                  <a:cubicBezTo>
                    <a:pt x="156008" y="35540"/>
                    <a:pt x="159128" y="36493"/>
                    <a:pt x="162164" y="37612"/>
                  </a:cubicBezTo>
                  <a:cubicBezTo>
                    <a:pt x="164271" y="38398"/>
                    <a:pt x="166236" y="39362"/>
                    <a:pt x="168260" y="40255"/>
                  </a:cubicBezTo>
                  <a:cubicBezTo>
                    <a:pt x="171641" y="41732"/>
                    <a:pt x="175177" y="42934"/>
                    <a:pt x="178809" y="43994"/>
                  </a:cubicBezTo>
                  <a:cubicBezTo>
                    <a:pt x="181404" y="44756"/>
                    <a:pt x="183988" y="45482"/>
                    <a:pt x="186631" y="46137"/>
                  </a:cubicBezTo>
                  <a:cubicBezTo>
                    <a:pt x="188726" y="46673"/>
                    <a:pt x="190834" y="47149"/>
                    <a:pt x="192977" y="47554"/>
                  </a:cubicBezTo>
                  <a:cubicBezTo>
                    <a:pt x="194965" y="47923"/>
                    <a:pt x="196906" y="48363"/>
                    <a:pt x="198894" y="48709"/>
                  </a:cubicBezTo>
                  <a:cubicBezTo>
                    <a:pt x="201228" y="49113"/>
                    <a:pt x="203550" y="49494"/>
                    <a:pt x="205919" y="49792"/>
                  </a:cubicBezTo>
                  <a:cubicBezTo>
                    <a:pt x="208026" y="50066"/>
                    <a:pt x="210146" y="50328"/>
                    <a:pt x="212253" y="50626"/>
                  </a:cubicBezTo>
                  <a:cubicBezTo>
                    <a:pt x="212551" y="50673"/>
                    <a:pt x="212837" y="50709"/>
                    <a:pt x="213134" y="50721"/>
                  </a:cubicBezTo>
                  <a:lnTo>
                    <a:pt x="2131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8"/>
            <p:cNvSpPr/>
            <p:nvPr/>
          </p:nvSpPr>
          <p:spPr>
            <a:xfrm>
              <a:off x="2347041" y="2569358"/>
              <a:ext cx="32" cy="1564"/>
            </a:xfrm>
            <a:custGeom>
              <a:avLst/>
              <a:gdLst/>
              <a:ahLst/>
              <a:cxnLst/>
              <a:rect l="l" t="t" r="r" b="b"/>
              <a:pathLst>
                <a:path w="1" h="49" extrusionOk="0">
                  <a:moveTo>
                    <a:pt x="1" y="48"/>
                  </a:moveTo>
                  <a:lnTo>
                    <a:pt x="1" y="48"/>
                  </a:lnTo>
                  <a:lnTo>
                    <a:pt x="1" y="1"/>
                  </a:lnTo>
                  <a:close/>
                </a:path>
              </a:pathLst>
            </a:custGeom>
            <a:solidFill>
              <a:srgbClr val="EDB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8"/>
            <p:cNvSpPr/>
            <p:nvPr/>
          </p:nvSpPr>
          <p:spPr>
            <a:xfrm>
              <a:off x="1100622" y="2583055"/>
              <a:ext cx="8043144" cy="2124999"/>
            </a:xfrm>
            <a:custGeom>
              <a:avLst/>
              <a:gdLst/>
              <a:ahLst/>
              <a:cxnLst/>
              <a:rect l="l" t="t" r="r" b="b"/>
              <a:pathLst>
                <a:path w="252235" h="66557" extrusionOk="0">
                  <a:moveTo>
                    <a:pt x="0" y="0"/>
                  </a:moveTo>
                  <a:cubicBezTo>
                    <a:pt x="143" y="239"/>
                    <a:pt x="369" y="274"/>
                    <a:pt x="560" y="286"/>
                  </a:cubicBezTo>
                  <a:cubicBezTo>
                    <a:pt x="2286" y="405"/>
                    <a:pt x="3929" y="834"/>
                    <a:pt x="5620" y="1072"/>
                  </a:cubicBezTo>
                  <a:cubicBezTo>
                    <a:pt x="7144" y="1286"/>
                    <a:pt x="8632" y="1608"/>
                    <a:pt x="10144" y="1846"/>
                  </a:cubicBezTo>
                  <a:cubicBezTo>
                    <a:pt x="11871" y="2120"/>
                    <a:pt x="13526" y="2560"/>
                    <a:pt x="15193" y="2965"/>
                  </a:cubicBezTo>
                  <a:cubicBezTo>
                    <a:pt x="17157" y="3441"/>
                    <a:pt x="19169" y="3858"/>
                    <a:pt x="21086" y="4453"/>
                  </a:cubicBezTo>
                  <a:cubicBezTo>
                    <a:pt x="26694" y="6192"/>
                    <a:pt x="32433" y="7739"/>
                    <a:pt x="37862" y="9823"/>
                  </a:cubicBezTo>
                  <a:cubicBezTo>
                    <a:pt x="40410" y="10799"/>
                    <a:pt x="42803" y="11942"/>
                    <a:pt x="45327" y="12942"/>
                  </a:cubicBezTo>
                  <a:cubicBezTo>
                    <a:pt x="48602" y="14216"/>
                    <a:pt x="51864" y="15514"/>
                    <a:pt x="55317" y="16526"/>
                  </a:cubicBezTo>
                  <a:cubicBezTo>
                    <a:pt x="58127" y="17348"/>
                    <a:pt x="61032" y="17967"/>
                    <a:pt x="64044" y="18336"/>
                  </a:cubicBezTo>
                  <a:cubicBezTo>
                    <a:pt x="67336" y="18737"/>
                    <a:pt x="70649" y="18887"/>
                    <a:pt x="73956" y="18887"/>
                  </a:cubicBezTo>
                  <a:cubicBezTo>
                    <a:pt x="74967" y="18887"/>
                    <a:pt x="75977" y="18873"/>
                    <a:pt x="76986" y="18848"/>
                  </a:cubicBezTo>
                  <a:cubicBezTo>
                    <a:pt x="79796" y="18777"/>
                    <a:pt x="82594" y="18574"/>
                    <a:pt x="85416" y="18372"/>
                  </a:cubicBezTo>
                  <a:cubicBezTo>
                    <a:pt x="88642" y="18134"/>
                    <a:pt x="91857" y="17895"/>
                    <a:pt x="95072" y="17586"/>
                  </a:cubicBezTo>
                  <a:cubicBezTo>
                    <a:pt x="98036" y="17300"/>
                    <a:pt x="101013" y="17074"/>
                    <a:pt x="103966" y="16752"/>
                  </a:cubicBezTo>
                  <a:cubicBezTo>
                    <a:pt x="106883" y="16419"/>
                    <a:pt x="109847" y="16276"/>
                    <a:pt x="112776" y="15990"/>
                  </a:cubicBezTo>
                  <a:cubicBezTo>
                    <a:pt x="115206" y="15757"/>
                    <a:pt x="117640" y="15678"/>
                    <a:pt x="120076" y="15678"/>
                  </a:cubicBezTo>
                  <a:cubicBezTo>
                    <a:pt x="121865" y="15678"/>
                    <a:pt x="123655" y="15721"/>
                    <a:pt x="125445" y="15776"/>
                  </a:cubicBezTo>
                  <a:cubicBezTo>
                    <a:pt x="127897" y="15860"/>
                    <a:pt x="130362" y="16062"/>
                    <a:pt x="132815" y="16241"/>
                  </a:cubicBezTo>
                  <a:cubicBezTo>
                    <a:pt x="134470" y="16360"/>
                    <a:pt x="136101" y="16491"/>
                    <a:pt x="137744" y="16669"/>
                  </a:cubicBezTo>
                  <a:cubicBezTo>
                    <a:pt x="139863" y="16895"/>
                    <a:pt x="141982" y="17181"/>
                    <a:pt x="144078" y="17526"/>
                  </a:cubicBezTo>
                  <a:cubicBezTo>
                    <a:pt x="146864" y="18003"/>
                    <a:pt x="149602" y="18562"/>
                    <a:pt x="152329" y="19205"/>
                  </a:cubicBezTo>
                  <a:cubicBezTo>
                    <a:pt x="156710" y="20241"/>
                    <a:pt x="161092" y="21289"/>
                    <a:pt x="165331" y="22670"/>
                  </a:cubicBezTo>
                  <a:cubicBezTo>
                    <a:pt x="168105" y="23575"/>
                    <a:pt x="170915" y="24408"/>
                    <a:pt x="173582" y="25504"/>
                  </a:cubicBezTo>
                  <a:cubicBezTo>
                    <a:pt x="177153" y="26956"/>
                    <a:pt x="180451" y="28718"/>
                    <a:pt x="183666" y="30564"/>
                  </a:cubicBezTo>
                  <a:cubicBezTo>
                    <a:pt x="185976" y="31885"/>
                    <a:pt x="188429" y="33016"/>
                    <a:pt x="190762" y="34278"/>
                  </a:cubicBezTo>
                  <a:cubicBezTo>
                    <a:pt x="191858" y="34862"/>
                    <a:pt x="192894" y="35505"/>
                    <a:pt x="193894" y="36183"/>
                  </a:cubicBezTo>
                  <a:cubicBezTo>
                    <a:pt x="196382" y="37910"/>
                    <a:pt x="199061" y="39458"/>
                    <a:pt x="201645" y="41101"/>
                  </a:cubicBezTo>
                  <a:cubicBezTo>
                    <a:pt x="206086" y="43875"/>
                    <a:pt x="210408" y="46756"/>
                    <a:pt x="214920" y="49459"/>
                  </a:cubicBezTo>
                  <a:cubicBezTo>
                    <a:pt x="221230" y="53269"/>
                    <a:pt x="227481" y="57150"/>
                    <a:pt x="234411" y="60341"/>
                  </a:cubicBezTo>
                  <a:cubicBezTo>
                    <a:pt x="237959" y="61996"/>
                    <a:pt x="241566" y="63603"/>
                    <a:pt x="245352" y="64925"/>
                  </a:cubicBezTo>
                  <a:cubicBezTo>
                    <a:pt x="247138" y="65544"/>
                    <a:pt x="249043" y="65949"/>
                    <a:pt x="250972" y="66282"/>
                  </a:cubicBezTo>
                  <a:cubicBezTo>
                    <a:pt x="251389" y="66354"/>
                    <a:pt x="251806" y="66473"/>
                    <a:pt x="252234" y="66556"/>
                  </a:cubicBezTo>
                  <a:lnTo>
                    <a:pt x="252234" y="25694"/>
                  </a:lnTo>
                  <a:cubicBezTo>
                    <a:pt x="250579" y="25563"/>
                    <a:pt x="248924" y="25337"/>
                    <a:pt x="247293" y="25111"/>
                  </a:cubicBezTo>
                  <a:cubicBezTo>
                    <a:pt x="245400" y="24861"/>
                    <a:pt x="243531" y="24611"/>
                    <a:pt x="241673" y="24337"/>
                  </a:cubicBezTo>
                  <a:cubicBezTo>
                    <a:pt x="239471" y="24015"/>
                    <a:pt x="237268" y="23646"/>
                    <a:pt x="235089" y="23206"/>
                  </a:cubicBezTo>
                  <a:cubicBezTo>
                    <a:pt x="233256" y="22848"/>
                    <a:pt x="231410" y="22491"/>
                    <a:pt x="229600" y="22098"/>
                  </a:cubicBezTo>
                  <a:cubicBezTo>
                    <a:pt x="227303" y="21575"/>
                    <a:pt x="225028" y="21039"/>
                    <a:pt x="222778" y="20443"/>
                  </a:cubicBezTo>
                  <a:cubicBezTo>
                    <a:pt x="220373" y="19800"/>
                    <a:pt x="217956" y="19134"/>
                    <a:pt x="215599" y="18372"/>
                  </a:cubicBezTo>
                  <a:cubicBezTo>
                    <a:pt x="211765" y="17145"/>
                    <a:pt x="208062" y="15788"/>
                    <a:pt x="204526" y="14133"/>
                  </a:cubicBezTo>
                  <a:cubicBezTo>
                    <a:pt x="200537" y="12252"/>
                    <a:pt x="196263" y="10871"/>
                    <a:pt x="191751" y="9871"/>
                  </a:cubicBezTo>
                  <a:cubicBezTo>
                    <a:pt x="188714" y="9192"/>
                    <a:pt x="185666" y="8573"/>
                    <a:pt x="182559" y="8120"/>
                  </a:cubicBezTo>
                  <a:cubicBezTo>
                    <a:pt x="178761" y="7549"/>
                    <a:pt x="174951" y="7049"/>
                    <a:pt x="171105" y="6668"/>
                  </a:cubicBezTo>
                  <a:cubicBezTo>
                    <a:pt x="167998" y="6370"/>
                    <a:pt x="164890" y="6132"/>
                    <a:pt x="161782" y="5870"/>
                  </a:cubicBezTo>
                  <a:cubicBezTo>
                    <a:pt x="159723" y="5692"/>
                    <a:pt x="157651" y="5501"/>
                    <a:pt x="155567" y="5418"/>
                  </a:cubicBezTo>
                  <a:cubicBezTo>
                    <a:pt x="153817" y="5346"/>
                    <a:pt x="152067" y="5144"/>
                    <a:pt x="150305" y="5108"/>
                  </a:cubicBezTo>
                  <a:cubicBezTo>
                    <a:pt x="149352" y="5093"/>
                    <a:pt x="148399" y="5084"/>
                    <a:pt x="147446" y="5084"/>
                  </a:cubicBezTo>
                  <a:cubicBezTo>
                    <a:pt x="144768" y="5084"/>
                    <a:pt x="142092" y="5149"/>
                    <a:pt x="139423" y="5299"/>
                  </a:cubicBezTo>
                  <a:cubicBezTo>
                    <a:pt x="136613" y="5465"/>
                    <a:pt x="133827" y="5692"/>
                    <a:pt x="131029" y="6013"/>
                  </a:cubicBezTo>
                  <a:cubicBezTo>
                    <a:pt x="127826" y="6370"/>
                    <a:pt x="124659" y="6882"/>
                    <a:pt x="121468" y="7311"/>
                  </a:cubicBezTo>
                  <a:cubicBezTo>
                    <a:pt x="119384" y="7597"/>
                    <a:pt x="117289" y="7763"/>
                    <a:pt x="115217" y="8037"/>
                  </a:cubicBezTo>
                  <a:cubicBezTo>
                    <a:pt x="112383" y="8430"/>
                    <a:pt x="109538" y="8775"/>
                    <a:pt x="106704" y="9204"/>
                  </a:cubicBezTo>
                  <a:cubicBezTo>
                    <a:pt x="102918" y="9787"/>
                    <a:pt x="99179" y="10537"/>
                    <a:pt x="95358" y="10978"/>
                  </a:cubicBezTo>
                  <a:cubicBezTo>
                    <a:pt x="93274" y="11216"/>
                    <a:pt x="91214" y="11597"/>
                    <a:pt x="89119" y="11776"/>
                  </a:cubicBezTo>
                  <a:cubicBezTo>
                    <a:pt x="87153" y="11952"/>
                    <a:pt x="85183" y="12064"/>
                    <a:pt x="83211" y="12064"/>
                  </a:cubicBezTo>
                  <a:cubicBezTo>
                    <a:pt x="82125" y="12064"/>
                    <a:pt x="81038" y="12030"/>
                    <a:pt x="79951" y="11954"/>
                  </a:cubicBezTo>
                  <a:cubicBezTo>
                    <a:pt x="75057" y="11633"/>
                    <a:pt x="70354" y="10680"/>
                    <a:pt x="65723" y="9430"/>
                  </a:cubicBezTo>
                  <a:cubicBezTo>
                    <a:pt x="61151" y="8192"/>
                    <a:pt x="56686" y="6775"/>
                    <a:pt x="52209" y="5394"/>
                  </a:cubicBezTo>
                  <a:cubicBezTo>
                    <a:pt x="48661" y="4287"/>
                    <a:pt x="45232" y="3025"/>
                    <a:pt x="41994" y="1453"/>
                  </a:cubicBezTo>
                  <a:cubicBezTo>
                    <a:pt x="40090" y="523"/>
                    <a:pt x="37960" y="15"/>
                    <a:pt x="35699" y="15"/>
                  </a:cubicBezTo>
                  <a:cubicBezTo>
                    <a:pt x="35528" y="15"/>
                    <a:pt x="35356" y="18"/>
                    <a:pt x="35183" y="24"/>
                  </a:cubicBezTo>
                  <a:cubicBezTo>
                    <a:pt x="32828" y="97"/>
                    <a:pt x="30472" y="121"/>
                    <a:pt x="28115" y="121"/>
                  </a:cubicBezTo>
                  <a:cubicBezTo>
                    <a:pt x="23480" y="121"/>
                    <a:pt x="18844" y="28"/>
                    <a:pt x="14215" y="28"/>
                  </a:cubicBezTo>
                  <a:cubicBezTo>
                    <a:pt x="13454" y="28"/>
                    <a:pt x="12692" y="30"/>
                    <a:pt x="11930" y="36"/>
                  </a:cubicBezTo>
                  <a:cubicBezTo>
                    <a:pt x="11086" y="42"/>
                    <a:pt x="10242" y="44"/>
                    <a:pt x="9399" y="44"/>
                  </a:cubicBezTo>
                  <a:cubicBezTo>
                    <a:pt x="6611" y="44"/>
                    <a:pt x="3824" y="19"/>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8"/>
            <p:cNvSpPr/>
            <p:nvPr/>
          </p:nvSpPr>
          <p:spPr>
            <a:xfrm>
              <a:off x="1104800" y="434909"/>
              <a:ext cx="8038584" cy="2120178"/>
            </a:xfrm>
            <a:custGeom>
              <a:avLst/>
              <a:gdLst/>
              <a:ahLst/>
              <a:cxnLst/>
              <a:rect l="l" t="t" r="r" b="b"/>
              <a:pathLst>
                <a:path w="252092" h="66406" extrusionOk="0">
                  <a:moveTo>
                    <a:pt x="252091" y="0"/>
                  </a:moveTo>
                  <a:cubicBezTo>
                    <a:pt x="251520" y="119"/>
                    <a:pt x="250925" y="179"/>
                    <a:pt x="250365" y="286"/>
                  </a:cubicBezTo>
                  <a:cubicBezTo>
                    <a:pt x="246924" y="881"/>
                    <a:pt x="243817" y="2001"/>
                    <a:pt x="240769" y="3263"/>
                  </a:cubicBezTo>
                  <a:cubicBezTo>
                    <a:pt x="234851" y="5715"/>
                    <a:pt x="229196" y="8454"/>
                    <a:pt x="223897" y="11585"/>
                  </a:cubicBezTo>
                  <a:cubicBezTo>
                    <a:pt x="218540" y="14740"/>
                    <a:pt x="213182" y="17907"/>
                    <a:pt x="208050" y="21277"/>
                  </a:cubicBezTo>
                  <a:cubicBezTo>
                    <a:pt x="203919" y="23979"/>
                    <a:pt x="199585" y="26492"/>
                    <a:pt x="195430" y="29206"/>
                  </a:cubicBezTo>
                  <a:cubicBezTo>
                    <a:pt x="192727" y="30968"/>
                    <a:pt x="189929" y="32623"/>
                    <a:pt x="186917" y="34100"/>
                  </a:cubicBezTo>
                  <a:cubicBezTo>
                    <a:pt x="184416" y="35314"/>
                    <a:pt x="182130" y="36767"/>
                    <a:pt x="179689" y="38041"/>
                  </a:cubicBezTo>
                  <a:cubicBezTo>
                    <a:pt x="175653" y="40172"/>
                    <a:pt x="171331" y="41910"/>
                    <a:pt x="166771" y="43315"/>
                  </a:cubicBezTo>
                  <a:cubicBezTo>
                    <a:pt x="163640" y="44268"/>
                    <a:pt x="160544" y="45244"/>
                    <a:pt x="157341" y="46042"/>
                  </a:cubicBezTo>
                  <a:cubicBezTo>
                    <a:pt x="154043" y="46839"/>
                    <a:pt x="150757" y="47685"/>
                    <a:pt x="147388" y="48340"/>
                  </a:cubicBezTo>
                  <a:cubicBezTo>
                    <a:pt x="144292" y="48935"/>
                    <a:pt x="141173" y="49435"/>
                    <a:pt x="137982" y="49756"/>
                  </a:cubicBezTo>
                  <a:cubicBezTo>
                    <a:pt x="134065" y="50161"/>
                    <a:pt x="130159" y="50471"/>
                    <a:pt x="126230" y="50638"/>
                  </a:cubicBezTo>
                  <a:cubicBezTo>
                    <a:pt x="124290" y="50725"/>
                    <a:pt x="122349" y="50773"/>
                    <a:pt x="120405" y="50773"/>
                  </a:cubicBezTo>
                  <a:cubicBezTo>
                    <a:pt x="118652" y="50773"/>
                    <a:pt x="116895" y="50734"/>
                    <a:pt x="115134" y="50649"/>
                  </a:cubicBezTo>
                  <a:cubicBezTo>
                    <a:pt x="112991" y="50542"/>
                    <a:pt x="110871" y="50328"/>
                    <a:pt x="108740" y="50149"/>
                  </a:cubicBezTo>
                  <a:cubicBezTo>
                    <a:pt x="106918" y="49995"/>
                    <a:pt x="105109" y="49816"/>
                    <a:pt x="103287" y="49649"/>
                  </a:cubicBezTo>
                  <a:cubicBezTo>
                    <a:pt x="101942" y="49518"/>
                    <a:pt x="100572" y="49387"/>
                    <a:pt x="99215" y="49268"/>
                  </a:cubicBezTo>
                  <a:cubicBezTo>
                    <a:pt x="96310" y="49030"/>
                    <a:pt x="93429" y="48721"/>
                    <a:pt x="90524" y="48459"/>
                  </a:cubicBezTo>
                  <a:cubicBezTo>
                    <a:pt x="88559" y="48292"/>
                    <a:pt x="86594" y="48221"/>
                    <a:pt x="84642" y="48042"/>
                  </a:cubicBezTo>
                  <a:cubicBezTo>
                    <a:pt x="81284" y="47732"/>
                    <a:pt x="77903" y="47685"/>
                    <a:pt x="74522" y="47661"/>
                  </a:cubicBezTo>
                  <a:cubicBezTo>
                    <a:pt x="73933" y="47655"/>
                    <a:pt x="73344" y="47651"/>
                    <a:pt x="72756" y="47651"/>
                  </a:cubicBezTo>
                  <a:cubicBezTo>
                    <a:pt x="69788" y="47651"/>
                    <a:pt x="66829" y="47744"/>
                    <a:pt x="63877" y="48101"/>
                  </a:cubicBezTo>
                  <a:cubicBezTo>
                    <a:pt x="61877" y="48352"/>
                    <a:pt x="59913" y="48768"/>
                    <a:pt x="57960" y="49221"/>
                  </a:cubicBezTo>
                  <a:cubicBezTo>
                    <a:pt x="53209" y="50316"/>
                    <a:pt x="48792" y="52019"/>
                    <a:pt x="44518" y="53852"/>
                  </a:cubicBezTo>
                  <a:cubicBezTo>
                    <a:pt x="40303" y="55662"/>
                    <a:pt x="35981" y="57257"/>
                    <a:pt x="31600" y="58805"/>
                  </a:cubicBezTo>
                  <a:cubicBezTo>
                    <a:pt x="29730" y="59460"/>
                    <a:pt x="27766" y="59948"/>
                    <a:pt x="25825" y="60520"/>
                  </a:cubicBezTo>
                  <a:cubicBezTo>
                    <a:pt x="24325" y="60960"/>
                    <a:pt x="22837" y="61413"/>
                    <a:pt x="21348" y="61877"/>
                  </a:cubicBezTo>
                  <a:cubicBezTo>
                    <a:pt x="19431" y="62484"/>
                    <a:pt x="17431" y="62889"/>
                    <a:pt x="15467" y="63377"/>
                  </a:cubicBezTo>
                  <a:cubicBezTo>
                    <a:pt x="13835" y="63782"/>
                    <a:pt x="12204" y="64223"/>
                    <a:pt x="10525" y="64508"/>
                  </a:cubicBezTo>
                  <a:cubicBezTo>
                    <a:pt x="8870" y="64794"/>
                    <a:pt x="7239" y="65044"/>
                    <a:pt x="5596" y="65354"/>
                  </a:cubicBezTo>
                  <a:cubicBezTo>
                    <a:pt x="3667" y="65711"/>
                    <a:pt x="1691" y="65937"/>
                    <a:pt x="0" y="66318"/>
                  </a:cubicBezTo>
                  <a:lnTo>
                    <a:pt x="24384" y="66318"/>
                  </a:lnTo>
                  <a:cubicBezTo>
                    <a:pt x="27480" y="66318"/>
                    <a:pt x="30587" y="66342"/>
                    <a:pt x="33683" y="66354"/>
                  </a:cubicBezTo>
                  <a:cubicBezTo>
                    <a:pt x="34384" y="66354"/>
                    <a:pt x="35084" y="66405"/>
                    <a:pt x="35789" y="66405"/>
                  </a:cubicBezTo>
                  <a:cubicBezTo>
                    <a:pt x="36102" y="66405"/>
                    <a:pt x="36416" y="66395"/>
                    <a:pt x="36731" y="66366"/>
                  </a:cubicBezTo>
                  <a:cubicBezTo>
                    <a:pt x="38731" y="66187"/>
                    <a:pt x="40577" y="65699"/>
                    <a:pt x="42232" y="64877"/>
                  </a:cubicBezTo>
                  <a:cubicBezTo>
                    <a:pt x="45816" y="63091"/>
                    <a:pt x="49745" y="61817"/>
                    <a:pt x="53686" y="60579"/>
                  </a:cubicBezTo>
                  <a:cubicBezTo>
                    <a:pt x="56722" y="59627"/>
                    <a:pt x="59770" y="58674"/>
                    <a:pt x="62853" y="57793"/>
                  </a:cubicBezTo>
                  <a:cubicBezTo>
                    <a:pt x="66175" y="56841"/>
                    <a:pt x="69521" y="55995"/>
                    <a:pt x="72974" y="55352"/>
                  </a:cubicBezTo>
                  <a:cubicBezTo>
                    <a:pt x="76463" y="54700"/>
                    <a:pt x="79967" y="54415"/>
                    <a:pt x="83516" y="54415"/>
                  </a:cubicBezTo>
                  <a:cubicBezTo>
                    <a:pt x="84436" y="54415"/>
                    <a:pt x="85359" y="54435"/>
                    <a:pt x="86285" y="54471"/>
                  </a:cubicBezTo>
                  <a:cubicBezTo>
                    <a:pt x="88071" y="54555"/>
                    <a:pt x="89833" y="54769"/>
                    <a:pt x="91607" y="55007"/>
                  </a:cubicBezTo>
                  <a:cubicBezTo>
                    <a:pt x="93548" y="55281"/>
                    <a:pt x="95488" y="55507"/>
                    <a:pt x="97429" y="55769"/>
                  </a:cubicBezTo>
                  <a:cubicBezTo>
                    <a:pt x="99048" y="56007"/>
                    <a:pt x="100656" y="56281"/>
                    <a:pt x="102275" y="56543"/>
                  </a:cubicBezTo>
                  <a:cubicBezTo>
                    <a:pt x="103966" y="56829"/>
                    <a:pt x="105633" y="57138"/>
                    <a:pt x="107323" y="57365"/>
                  </a:cubicBezTo>
                  <a:cubicBezTo>
                    <a:pt x="109335" y="57626"/>
                    <a:pt x="111324" y="57924"/>
                    <a:pt x="113336" y="58198"/>
                  </a:cubicBezTo>
                  <a:cubicBezTo>
                    <a:pt x="115372" y="58460"/>
                    <a:pt x="117432" y="58698"/>
                    <a:pt x="119480" y="58936"/>
                  </a:cubicBezTo>
                  <a:cubicBezTo>
                    <a:pt x="121539" y="59174"/>
                    <a:pt x="123575" y="59448"/>
                    <a:pt x="125599" y="59770"/>
                  </a:cubicBezTo>
                  <a:cubicBezTo>
                    <a:pt x="126528" y="59924"/>
                    <a:pt x="127457" y="60091"/>
                    <a:pt x="128397" y="60174"/>
                  </a:cubicBezTo>
                  <a:cubicBezTo>
                    <a:pt x="131672" y="60532"/>
                    <a:pt x="134934" y="60936"/>
                    <a:pt x="138232" y="61127"/>
                  </a:cubicBezTo>
                  <a:cubicBezTo>
                    <a:pt x="140613" y="61258"/>
                    <a:pt x="143006" y="61282"/>
                    <a:pt x="145411" y="61377"/>
                  </a:cubicBezTo>
                  <a:cubicBezTo>
                    <a:pt x="146056" y="61403"/>
                    <a:pt x="146699" y="61415"/>
                    <a:pt x="147341" y="61415"/>
                  </a:cubicBezTo>
                  <a:cubicBezTo>
                    <a:pt x="150495" y="61415"/>
                    <a:pt x="153626" y="61136"/>
                    <a:pt x="156782" y="60948"/>
                  </a:cubicBezTo>
                  <a:cubicBezTo>
                    <a:pt x="160139" y="60746"/>
                    <a:pt x="163509" y="60448"/>
                    <a:pt x="166855" y="60174"/>
                  </a:cubicBezTo>
                  <a:cubicBezTo>
                    <a:pt x="169545" y="59972"/>
                    <a:pt x="172224" y="59698"/>
                    <a:pt x="174903" y="59377"/>
                  </a:cubicBezTo>
                  <a:cubicBezTo>
                    <a:pt x="176891" y="59139"/>
                    <a:pt x="178856" y="58853"/>
                    <a:pt x="180832" y="58603"/>
                  </a:cubicBezTo>
                  <a:cubicBezTo>
                    <a:pt x="182452" y="58388"/>
                    <a:pt x="184059" y="58079"/>
                    <a:pt x="185666" y="57793"/>
                  </a:cubicBezTo>
                  <a:cubicBezTo>
                    <a:pt x="187452" y="57484"/>
                    <a:pt x="189214" y="57115"/>
                    <a:pt x="190965" y="56734"/>
                  </a:cubicBezTo>
                  <a:cubicBezTo>
                    <a:pt x="193608" y="56186"/>
                    <a:pt x="196144" y="55424"/>
                    <a:pt x="198656" y="54626"/>
                  </a:cubicBezTo>
                  <a:cubicBezTo>
                    <a:pt x="201871" y="53602"/>
                    <a:pt x="204716" y="52090"/>
                    <a:pt x="207752" y="50840"/>
                  </a:cubicBezTo>
                  <a:cubicBezTo>
                    <a:pt x="211324" y="49375"/>
                    <a:pt x="215027" y="48137"/>
                    <a:pt x="218849" y="47078"/>
                  </a:cubicBezTo>
                  <a:cubicBezTo>
                    <a:pt x="220968" y="46494"/>
                    <a:pt x="223064" y="45923"/>
                    <a:pt x="225183" y="45363"/>
                  </a:cubicBezTo>
                  <a:cubicBezTo>
                    <a:pt x="226874" y="44923"/>
                    <a:pt x="228588" y="44565"/>
                    <a:pt x="230315" y="44196"/>
                  </a:cubicBezTo>
                  <a:cubicBezTo>
                    <a:pt x="232065" y="43815"/>
                    <a:pt x="233827" y="43434"/>
                    <a:pt x="235601" y="43125"/>
                  </a:cubicBezTo>
                  <a:cubicBezTo>
                    <a:pt x="237232" y="42839"/>
                    <a:pt x="238887" y="42541"/>
                    <a:pt x="240518" y="42267"/>
                  </a:cubicBezTo>
                  <a:cubicBezTo>
                    <a:pt x="242340" y="41970"/>
                    <a:pt x="244186" y="41720"/>
                    <a:pt x="245995" y="41434"/>
                  </a:cubicBezTo>
                  <a:cubicBezTo>
                    <a:pt x="246865" y="41303"/>
                    <a:pt x="247746" y="41220"/>
                    <a:pt x="248603" y="41124"/>
                  </a:cubicBezTo>
                  <a:cubicBezTo>
                    <a:pt x="249770" y="41005"/>
                    <a:pt x="250913" y="40767"/>
                    <a:pt x="252091" y="40696"/>
                  </a:cubicBezTo>
                  <a:lnTo>
                    <a:pt x="2520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8"/>
            <p:cNvSpPr/>
            <p:nvPr/>
          </p:nvSpPr>
          <p:spPr>
            <a:xfrm>
              <a:off x="1875" y="2785667"/>
              <a:ext cx="6674086" cy="2357239"/>
            </a:xfrm>
            <a:custGeom>
              <a:avLst/>
              <a:gdLst/>
              <a:ahLst/>
              <a:cxnLst/>
              <a:rect l="l" t="t" r="r" b="b"/>
              <a:pathLst>
                <a:path w="209301" h="73831" extrusionOk="0">
                  <a:moveTo>
                    <a:pt x="1" y="0"/>
                  </a:moveTo>
                  <a:lnTo>
                    <a:pt x="1" y="6799"/>
                  </a:lnTo>
                  <a:cubicBezTo>
                    <a:pt x="1132" y="7192"/>
                    <a:pt x="2227" y="7656"/>
                    <a:pt x="3323" y="8061"/>
                  </a:cubicBezTo>
                  <a:cubicBezTo>
                    <a:pt x="6716" y="9383"/>
                    <a:pt x="10097" y="10716"/>
                    <a:pt x="13074" y="12562"/>
                  </a:cubicBezTo>
                  <a:cubicBezTo>
                    <a:pt x="14919" y="13693"/>
                    <a:pt x="16705" y="14895"/>
                    <a:pt x="18515" y="16062"/>
                  </a:cubicBezTo>
                  <a:cubicBezTo>
                    <a:pt x="20837" y="17550"/>
                    <a:pt x="23158" y="19039"/>
                    <a:pt x="25504" y="20527"/>
                  </a:cubicBezTo>
                  <a:cubicBezTo>
                    <a:pt x="28492" y="22432"/>
                    <a:pt x="31183" y="24563"/>
                    <a:pt x="33600" y="26897"/>
                  </a:cubicBezTo>
                  <a:cubicBezTo>
                    <a:pt x="37184" y="30361"/>
                    <a:pt x="41042" y="33671"/>
                    <a:pt x="44994" y="36898"/>
                  </a:cubicBezTo>
                  <a:cubicBezTo>
                    <a:pt x="47483" y="38922"/>
                    <a:pt x="49674" y="41136"/>
                    <a:pt x="51817" y="43375"/>
                  </a:cubicBezTo>
                  <a:cubicBezTo>
                    <a:pt x="54948" y="46673"/>
                    <a:pt x="58758" y="49471"/>
                    <a:pt x="62711" y="52209"/>
                  </a:cubicBezTo>
                  <a:cubicBezTo>
                    <a:pt x="68545" y="56257"/>
                    <a:pt x="75105" y="59460"/>
                    <a:pt x="82178" y="62091"/>
                  </a:cubicBezTo>
                  <a:cubicBezTo>
                    <a:pt x="85190" y="63222"/>
                    <a:pt x="88369" y="64056"/>
                    <a:pt x="91595" y="64806"/>
                  </a:cubicBezTo>
                  <a:cubicBezTo>
                    <a:pt x="93941" y="65342"/>
                    <a:pt x="96310" y="65830"/>
                    <a:pt x="98703" y="66259"/>
                  </a:cubicBezTo>
                  <a:cubicBezTo>
                    <a:pt x="101263" y="66723"/>
                    <a:pt x="103859" y="67128"/>
                    <a:pt x="106478" y="67342"/>
                  </a:cubicBezTo>
                  <a:cubicBezTo>
                    <a:pt x="107621" y="67449"/>
                    <a:pt x="108788" y="67568"/>
                    <a:pt x="109931" y="67675"/>
                  </a:cubicBezTo>
                  <a:cubicBezTo>
                    <a:pt x="110709" y="67743"/>
                    <a:pt x="111484" y="67768"/>
                    <a:pt x="112258" y="67768"/>
                  </a:cubicBezTo>
                  <a:cubicBezTo>
                    <a:pt x="113806" y="67768"/>
                    <a:pt x="115348" y="67667"/>
                    <a:pt x="116896" y="67604"/>
                  </a:cubicBezTo>
                  <a:cubicBezTo>
                    <a:pt x="118027" y="67556"/>
                    <a:pt x="119123" y="67378"/>
                    <a:pt x="120230" y="67247"/>
                  </a:cubicBezTo>
                  <a:cubicBezTo>
                    <a:pt x="123040" y="66878"/>
                    <a:pt x="125850" y="66568"/>
                    <a:pt x="128636" y="66092"/>
                  </a:cubicBezTo>
                  <a:cubicBezTo>
                    <a:pt x="131446" y="65616"/>
                    <a:pt x="134279" y="65199"/>
                    <a:pt x="137101" y="64794"/>
                  </a:cubicBezTo>
                  <a:cubicBezTo>
                    <a:pt x="140581" y="64299"/>
                    <a:pt x="144094" y="64047"/>
                    <a:pt x="147621" y="64047"/>
                  </a:cubicBezTo>
                  <a:cubicBezTo>
                    <a:pt x="148848" y="64047"/>
                    <a:pt x="150076" y="64078"/>
                    <a:pt x="151305" y="64139"/>
                  </a:cubicBezTo>
                  <a:cubicBezTo>
                    <a:pt x="153317" y="64246"/>
                    <a:pt x="155270" y="64592"/>
                    <a:pt x="157139" y="65151"/>
                  </a:cubicBezTo>
                  <a:cubicBezTo>
                    <a:pt x="159818" y="65949"/>
                    <a:pt x="162497" y="66699"/>
                    <a:pt x="165152" y="67556"/>
                  </a:cubicBezTo>
                  <a:cubicBezTo>
                    <a:pt x="169212" y="68830"/>
                    <a:pt x="173046" y="70414"/>
                    <a:pt x="176701" y="72236"/>
                  </a:cubicBezTo>
                  <a:cubicBezTo>
                    <a:pt x="177749" y="72759"/>
                    <a:pt x="178809" y="73283"/>
                    <a:pt x="179821" y="73831"/>
                  </a:cubicBezTo>
                  <a:lnTo>
                    <a:pt x="209301" y="73831"/>
                  </a:lnTo>
                  <a:cubicBezTo>
                    <a:pt x="208372" y="73009"/>
                    <a:pt x="207396" y="72259"/>
                    <a:pt x="206384" y="71497"/>
                  </a:cubicBezTo>
                  <a:cubicBezTo>
                    <a:pt x="200954" y="67497"/>
                    <a:pt x="195001" y="64068"/>
                    <a:pt x="188405" y="61318"/>
                  </a:cubicBezTo>
                  <a:cubicBezTo>
                    <a:pt x="184095" y="59520"/>
                    <a:pt x="179642" y="57900"/>
                    <a:pt x="175058" y="56507"/>
                  </a:cubicBezTo>
                  <a:cubicBezTo>
                    <a:pt x="173082" y="55912"/>
                    <a:pt x="171010" y="55483"/>
                    <a:pt x="168938" y="55067"/>
                  </a:cubicBezTo>
                  <a:cubicBezTo>
                    <a:pt x="166688" y="54626"/>
                    <a:pt x="164426" y="54245"/>
                    <a:pt x="162152" y="53924"/>
                  </a:cubicBezTo>
                  <a:cubicBezTo>
                    <a:pt x="159068" y="53471"/>
                    <a:pt x="155961" y="53257"/>
                    <a:pt x="152817" y="53197"/>
                  </a:cubicBezTo>
                  <a:cubicBezTo>
                    <a:pt x="152139" y="53187"/>
                    <a:pt x="151461" y="53181"/>
                    <a:pt x="150783" y="53181"/>
                  </a:cubicBezTo>
                  <a:cubicBezTo>
                    <a:pt x="147762" y="53181"/>
                    <a:pt x="144749" y="53294"/>
                    <a:pt x="141745" y="53567"/>
                  </a:cubicBezTo>
                  <a:cubicBezTo>
                    <a:pt x="140244" y="53698"/>
                    <a:pt x="138756" y="53888"/>
                    <a:pt x="137256" y="54055"/>
                  </a:cubicBezTo>
                  <a:cubicBezTo>
                    <a:pt x="136065" y="54186"/>
                    <a:pt x="134887" y="54305"/>
                    <a:pt x="133696" y="54412"/>
                  </a:cubicBezTo>
                  <a:cubicBezTo>
                    <a:pt x="130030" y="54738"/>
                    <a:pt x="126356" y="54995"/>
                    <a:pt x="122668" y="54995"/>
                  </a:cubicBezTo>
                  <a:cubicBezTo>
                    <a:pt x="121781" y="54995"/>
                    <a:pt x="120893" y="54980"/>
                    <a:pt x="120004" y="54948"/>
                  </a:cubicBezTo>
                  <a:cubicBezTo>
                    <a:pt x="117265" y="54841"/>
                    <a:pt x="114539" y="54579"/>
                    <a:pt x="111824" y="54281"/>
                  </a:cubicBezTo>
                  <a:cubicBezTo>
                    <a:pt x="109824" y="54067"/>
                    <a:pt x="107859" y="53805"/>
                    <a:pt x="105895" y="53495"/>
                  </a:cubicBezTo>
                  <a:cubicBezTo>
                    <a:pt x="104180" y="53209"/>
                    <a:pt x="102478" y="52900"/>
                    <a:pt x="100811" y="52495"/>
                  </a:cubicBezTo>
                  <a:cubicBezTo>
                    <a:pt x="98573" y="51959"/>
                    <a:pt x="96346" y="51388"/>
                    <a:pt x="94167" y="50721"/>
                  </a:cubicBezTo>
                  <a:cubicBezTo>
                    <a:pt x="91000" y="49745"/>
                    <a:pt x="88071" y="48471"/>
                    <a:pt x="85345" y="46923"/>
                  </a:cubicBezTo>
                  <a:cubicBezTo>
                    <a:pt x="82392" y="45256"/>
                    <a:pt x="79344" y="43708"/>
                    <a:pt x="76558" y="41898"/>
                  </a:cubicBezTo>
                  <a:cubicBezTo>
                    <a:pt x="73034" y="39601"/>
                    <a:pt x="69855" y="37041"/>
                    <a:pt x="67331" y="34064"/>
                  </a:cubicBezTo>
                  <a:cubicBezTo>
                    <a:pt x="63794" y="29873"/>
                    <a:pt x="59853" y="25932"/>
                    <a:pt x="55293" y="22325"/>
                  </a:cubicBezTo>
                  <a:cubicBezTo>
                    <a:pt x="53793" y="21134"/>
                    <a:pt x="52424" y="19860"/>
                    <a:pt x="51126" y="18527"/>
                  </a:cubicBezTo>
                  <a:cubicBezTo>
                    <a:pt x="48138" y="15455"/>
                    <a:pt x="44340" y="13050"/>
                    <a:pt x="40160" y="10990"/>
                  </a:cubicBezTo>
                  <a:cubicBezTo>
                    <a:pt x="36910" y="9359"/>
                    <a:pt x="33600" y="7847"/>
                    <a:pt x="30040" y="6620"/>
                  </a:cubicBezTo>
                  <a:cubicBezTo>
                    <a:pt x="27742" y="5834"/>
                    <a:pt x="25385" y="5168"/>
                    <a:pt x="23004" y="4537"/>
                  </a:cubicBezTo>
                  <a:cubicBezTo>
                    <a:pt x="21075" y="4037"/>
                    <a:pt x="19158" y="3525"/>
                    <a:pt x="17241" y="3048"/>
                  </a:cubicBezTo>
                  <a:cubicBezTo>
                    <a:pt x="14931" y="2489"/>
                    <a:pt x="12621" y="1953"/>
                    <a:pt x="10228" y="1608"/>
                  </a:cubicBezTo>
                  <a:cubicBezTo>
                    <a:pt x="7775" y="1263"/>
                    <a:pt x="5347" y="846"/>
                    <a:pt x="2906" y="465"/>
                  </a:cubicBezTo>
                  <a:cubicBezTo>
                    <a:pt x="1989" y="310"/>
                    <a:pt x="1048" y="167"/>
                    <a:pt x="120" y="24"/>
                  </a:cubicBezTo>
                  <a:cubicBezTo>
                    <a:pt x="84" y="24"/>
                    <a:pt x="36" y="1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8"/>
            <p:cNvSpPr/>
            <p:nvPr/>
          </p:nvSpPr>
          <p:spPr>
            <a:xfrm>
              <a:off x="1109" y="3031605"/>
              <a:ext cx="5675975" cy="2110567"/>
            </a:xfrm>
            <a:custGeom>
              <a:avLst/>
              <a:gdLst/>
              <a:ahLst/>
              <a:cxnLst/>
              <a:rect l="l" t="t" r="r" b="b"/>
              <a:pathLst>
                <a:path w="178000" h="66105" extrusionOk="0">
                  <a:moveTo>
                    <a:pt x="1" y="1"/>
                  </a:moveTo>
                  <a:lnTo>
                    <a:pt x="1" y="10323"/>
                  </a:lnTo>
                  <a:cubicBezTo>
                    <a:pt x="1715" y="10955"/>
                    <a:pt x="3335" y="11728"/>
                    <a:pt x="4871" y="12609"/>
                  </a:cubicBezTo>
                  <a:cubicBezTo>
                    <a:pt x="6895" y="13764"/>
                    <a:pt x="8871" y="14931"/>
                    <a:pt x="10883" y="16074"/>
                  </a:cubicBezTo>
                  <a:cubicBezTo>
                    <a:pt x="13145" y="17360"/>
                    <a:pt x="14931" y="18991"/>
                    <a:pt x="16872" y="20527"/>
                  </a:cubicBezTo>
                  <a:cubicBezTo>
                    <a:pt x="21075" y="23837"/>
                    <a:pt x="24016" y="27730"/>
                    <a:pt x="26564" y="31826"/>
                  </a:cubicBezTo>
                  <a:cubicBezTo>
                    <a:pt x="28219" y="34493"/>
                    <a:pt x="30017" y="37112"/>
                    <a:pt x="31493" y="39827"/>
                  </a:cubicBezTo>
                  <a:cubicBezTo>
                    <a:pt x="32612" y="41899"/>
                    <a:pt x="33957" y="43875"/>
                    <a:pt x="35624" y="45721"/>
                  </a:cubicBezTo>
                  <a:cubicBezTo>
                    <a:pt x="36994" y="47245"/>
                    <a:pt x="38387" y="48733"/>
                    <a:pt x="39732" y="50245"/>
                  </a:cubicBezTo>
                  <a:cubicBezTo>
                    <a:pt x="43756" y="54710"/>
                    <a:pt x="48936" y="58246"/>
                    <a:pt x="54960" y="61056"/>
                  </a:cubicBezTo>
                  <a:cubicBezTo>
                    <a:pt x="58711" y="62806"/>
                    <a:pt x="62711" y="64235"/>
                    <a:pt x="66723" y="65652"/>
                  </a:cubicBezTo>
                  <a:cubicBezTo>
                    <a:pt x="67164" y="65806"/>
                    <a:pt x="67593" y="65949"/>
                    <a:pt x="68045" y="66104"/>
                  </a:cubicBezTo>
                  <a:lnTo>
                    <a:pt x="177999" y="66104"/>
                  </a:lnTo>
                  <a:cubicBezTo>
                    <a:pt x="177940" y="66068"/>
                    <a:pt x="177868" y="66045"/>
                    <a:pt x="177809" y="65997"/>
                  </a:cubicBezTo>
                  <a:cubicBezTo>
                    <a:pt x="173499" y="63771"/>
                    <a:pt x="168962" y="61830"/>
                    <a:pt x="164117" y="60330"/>
                  </a:cubicBezTo>
                  <a:cubicBezTo>
                    <a:pt x="161152" y="59425"/>
                    <a:pt x="158199" y="58496"/>
                    <a:pt x="155163" y="57770"/>
                  </a:cubicBezTo>
                  <a:cubicBezTo>
                    <a:pt x="153139" y="57270"/>
                    <a:pt x="151020" y="57186"/>
                    <a:pt x="148900" y="57127"/>
                  </a:cubicBezTo>
                  <a:cubicBezTo>
                    <a:pt x="148344" y="57110"/>
                    <a:pt x="147788" y="57102"/>
                    <a:pt x="147232" y="57102"/>
                  </a:cubicBezTo>
                  <a:cubicBezTo>
                    <a:pt x="144199" y="57102"/>
                    <a:pt x="141182" y="57342"/>
                    <a:pt x="138173" y="57734"/>
                  </a:cubicBezTo>
                  <a:cubicBezTo>
                    <a:pt x="135720" y="58056"/>
                    <a:pt x="133279" y="58496"/>
                    <a:pt x="130839" y="58865"/>
                  </a:cubicBezTo>
                  <a:cubicBezTo>
                    <a:pt x="129077" y="59139"/>
                    <a:pt x="127302" y="59377"/>
                    <a:pt x="125552" y="59615"/>
                  </a:cubicBezTo>
                  <a:cubicBezTo>
                    <a:pt x="123362" y="59913"/>
                    <a:pt x="121195" y="60234"/>
                    <a:pt x="119004" y="60461"/>
                  </a:cubicBezTo>
                  <a:cubicBezTo>
                    <a:pt x="116842" y="60681"/>
                    <a:pt x="114675" y="60859"/>
                    <a:pt x="112493" y="60859"/>
                  </a:cubicBezTo>
                  <a:cubicBezTo>
                    <a:pt x="111370" y="60859"/>
                    <a:pt x="110242" y="60812"/>
                    <a:pt x="109110" y="60699"/>
                  </a:cubicBezTo>
                  <a:cubicBezTo>
                    <a:pt x="106693" y="60461"/>
                    <a:pt x="104300" y="60187"/>
                    <a:pt x="101906" y="59865"/>
                  </a:cubicBezTo>
                  <a:cubicBezTo>
                    <a:pt x="100001" y="59615"/>
                    <a:pt x="98120" y="59258"/>
                    <a:pt x="96251" y="58901"/>
                  </a:cubicBezTo>
                  <a:cubicBezTo>
                    <a:pt x="94048" y="58460"/>
                    <a:pt x="91846" y="57972"/>
                    <a:pt x="89667" y="57460"/>
                  </a:cubicBezTo>
                  <a:cubicBezTo>
                    <a:pt x="85809" y="56520"/>
                    <a:pt x="82118" y="55317"/>
                    <a:pt x="78582" y="53841"/>
                  </a:cubicBezTo>
                  <a:cubicBezTo>
                    <a:pt x="74260" y="52055"/>
                    <a:pt x="70033" y="50174"/>
                    <a:pt x="66259" y="47780"/>
                  </a:cubicBezTo>
                  <a:cubicBezTo>
                    <a:pt x="61878" y="45018"/>
                    <a:pt x="57520" y="42196"/>
                    <a:pt x="53841" y="38863"/>
                  </a:cubicBezTo>
                  <a:cubicBezTo>
                    <a:pt x="52138" y="37315"/>
                    <a:pt x="50567" y="35684"/>
                    <a:pt x="48983" y="34076"/>
                  </a:cubicBezTo>
                  <a:cubicBezTo>
                    <a:pt x="46745" y="31814"/>
                    <a:pt x="44316" y="29683"/>
                    <a:pt x="41756" y="27647"/>
                  </a:cubicBezTo>
                  <a:cubicBezTo>
                    <a:pt x="38982" y="25421"/>
                    <a:pt x="36363" y="23099"/>
                    <a:pt x="33898" y="20682"/>
                  </a:cubicBezTo>
                  <a:cubicBezTo>
                    <a:pt x="30314" y="17134"/>
                    <a:pt x="26099" y="14086"/>
                    <a:pt x="21551" y="11276"/>
                  </a:cubicBezTo>
                  <a:cubicBezTo>
                    <a:pt x="19432" y="9966"/>
                    <a:pt x="17324" y="8633"/>
                    <a:pt x="15300" y="7252"/>
                  </a:cubicBezTo>
                  <a:cubicBezTo>
                    <a:pt x="11752" y="4835"/>
                    <a:pt x="7788" y="2918"/>
                    <a:pt x="3513" y="1334"/>
                  </a:cubicBezTo>
                  <a:cubicBezTo>
                    <a:pt x="2334" y="894"/>
                    <a:pt x="1156" y="4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8"/>
            <p:cNvSpPr/>
            <p:nvPr/>
          </p:nvSpPr>
          <p:spPr>
            <a:xfrm>
              <a:off x="1875" y="791"/>
              <a:ext cx="7826723" cy="2556052"/>
            </a:xfrm>
            <a:custGeom>
              <a:avLst/>
              <a:gdLst/>
              <a:ahLst/>
              <a:cxnLst/>
              <a:rect l="l" t="t" r="r" b="b"/>
              <a:pathLst>
                <a:path w="245448" h="80058" extrusionOk="0">
                  <a:moveTo>
                    <a:pt x="210420" y="0"/>
                  </a:moveTo>
                  <a:cubicBezTo>
                    <a:pt x="208348" y="1810"/>
                    <a:pt x="206122" y="3513"/>
                    <a:pt x="203717" y="5084"/>
                  </a:cubicBezTo>
                  <a:cubicBezTo>
                    <a:pt x="199942" y="7609"/>
                    <a:pt x="195906" y="9871"/>
                    <a:pt x="191608" y="11847"/>
                  </a:cubicBezTo>
                  <a:cubicBezTo>
                    <a:pt x="188060" y="13466"/>
                    <a:pt x="184369" y="14871"/>
                    <a:pt x="180607" y="16181"/>
                  </a:cubicBezTo>
                  <a:cubicBezTo>
                    <a:pt x="178035" y="17074"/>
                    <a:pt x="175439" y="17967"/>
                    <a:pt x="172713" y="18598"/>
                  </a:cubicBezTo>
                  <a:cubicBezTo>
                    <a:pt x="170260" y="19181"/>
                    <a:pt x="167772" y="19646"/>
                    <a:pt x="165271" y="20062"/>
                  </a:cubicBezTo>
                  <a:cubicBezTo>
                    <a:pt x="163390" y="20372"/>
                    <a:pt x="161485" y="20598"/>
                    <a:pt x="159580" y="20884"/>
                  </a:cubicBezTo>
                  <a:cubicBezTo>
                    <a:pt x="158354" y="21063"/>
                    <a:pt x="157116" y="21027"/>
                    <a:pt x="155901" y="21122"/>
                  </a:cubicBezTo>
                  <a:cubicBezTo>
                    <a:pt x="154103" y="21252"/>
                    <a:pt x="152299" y="21323"/>
                    <a:pt x="150497" y="21323"/>
                  </a:cubicBezTo>
                  <a:cubicBezTo>
                    <a:pt x="149484" y="21323"/>
                    <a:pt x="148471" y="21300"/>
                    <a:pt x="147460" y="21253"/>
                  </a:cubicBezTo>
                  <a:cubicBezTo>
                    <a:pt x="144304" y="21098"/>
                    <a:pt x="141149" y="20848"/>
                    <a:pt x="138006" y="20503"/>
                  </a:cubicBezTo>
                  <a:cubicBezTo>
                    <a:pt x="134839" y="20170"/>
                    <a:pt x="131672" y="19812"/>
                    <a:pt x="128469" y="19670"/>
                  </a:cubicBezTo>
                  <a:cubicBezTo>
                    <a:pt x="126362" y="19586"/>
                    <a:pt x="124254" y="19419"/>
                    <a:pt x="122147" y="19419"/>
                  </a:cubicBezTo>
                  <a:cubicBezTo>
                    <a:pt x="119528" y="19419"/>
                    <a:pt x="116956" y="19693"/>
                    <a:pt x="114360" y="19908"/>
                  </a:cubicBezTo>
                  <a:cubicBezTo>
                    <a:pt x="112229" y="20086"/>
                    <a:pt x="110110" y="20324"/>
                    <a:pt x="108002" y="20658"/>
                  </a:cubicBezTo>
                  <a:cubicBezTo>
                    <a:pt x="105359" y="21063"/>
                    <a:pt x="102728" y="21539"/>
                    <a:pt x="100144" y="22158"/>
                  </a:cubicBezTo>
                  <a:cubicBezTo>
                    <a:pt x="98180" y="22634"/>
                    <a:pt x="96215" y="23146"/>
                    <a:pt x="94298" y="23741"/>
                  </a:cubicBezTo>
                  <a:cubicBezTo>
                    <a:pt x="91310" y="24670"/>
                    <a:pt x="88524" y="25896"/>
                    <a:pt x="85916" y="27373"/>
                  </a:cubicBezTo>
                  <a:cubicBezTo>
                    <a:pt x="83202" y="28921"/>
                    <a:pt x="80380" y="30373"/>
                    <a:pt x="77772" y="32016"/>
                  </a:cubicBezTo>
                  <a:cubicBezTo>
                    <a:pt x="73808" y="34481"/>
                    <a:pt x="70414" y="37350"/>
                    <a:pt x="67628" y="40613"/>
                  </a:cubicBezTo>
                  <a:cubicBezTo>
                    <a:pt x="64925" y="43780"/>
                    <a:pt x="62092" y="46899"/>
                    <a:pt x="58675" y="49661"/>
                  </a:cubicBezTo>
                  <a:cubicBezTo>
                    <a:pt x="56555" y="51376"/>
                    <a:pt x="54507" y="53114"/>
                    <a:pt x="52602" y="54960"/>
                  </a:cubicBezTo>
                  <a:cubicBezTo>
                    <a:pt x="51233" y="56269"/>
                    <a:pt x="49876" y="57591"/>
                    <a:pt x="48316" y="58781"/>
                  </a:cubicBezTo>
                  <a:cubicBezTo>
                    <a:pt x="45709" y="60782"/>
                    <a:pt x="42661" y="62353"/>
                    <a:pt x="39577" y="63889"/>
                  </a:cubicBezTo>
                  <a:cubicBezTo>
                    <a:pt x="36196" y="65568"/>
                    <a:pt x="32671" y="67044"/>
                    <a:pt x="28969" y="68271"/>
                  </a:cubicBezTo>
                  <a:cubicBezTo>
                    <a:pt x="27004" y="68902"/>
                    <a:pt x="24980" y="69438"/>
                    <a:pt x="22956" y="69961"/>
                  </a:cubicBezTo>
                  <a:cubicBezTo>
                    <a:pt x="20634" y="70557"/>
                    <a:pt x="18289" y="71164"/>
                    <a:pt x="15955" y="71747"/>
                  </a:cubicBezTo>
                  <a:cubicBezTo>
                    <a:pt x="14026" y="72224"/>
                    <a:pt x="12038" y="72581"/>
                    <a:pt x="10050" y="72890"/>
                  </a:cubicBezTo>
                  <a:cubicBezTo>
                    <a:pt x="7537" y="73295"/>
                    <a:pt x="5001" y="73605"/>
                    <a:pt x="2501" y="74069"/>
                  </a:cubicBezTo>
                  <a:cubicBezTo>
                    <a:pt x="1668" y="74236"/>
                    <a:pt x="834" y="74355"/>
                    <a:pt x="1" y="74486"/>
                  </a:cubicBezTo>
                  <a:lnTo>
                    <a:pt x="1" y="80058"/>
                  </a:lnTo>
                  <a:lnTo>
                    <a:pt x="227" y="80058"/>
                  </a:lnTo>
                  <a:cubicBezTo>
                    <a:pt x="2775" y="80046"/>
                    <a:pt x="5347" y="80046"/>
                    <a:pt x="7918" y="80034"/>
                  </a:cubicBezTo>
                  <a:cubicBezTo>
                    <a:pt x="8061" y="80034"/>
                    <a:pt x="8217" y="80054"/>
                    <a:pt x="8368" y="80054"/>
                  </a:cubicBezTo>
                  <a:cubicBezTo>
                    <a:pt x="8568" y="80054"/>
                    <a:pt x="8759" y="80019"/>
                    <a:pt x="8895" y="79855"/>
                  </a:cubicBezTo>
                  <a:cubicBezTo>
                    <a:pt x="9064" y="79645"/>
                    <a:pt x="9305" y="79594"/>
                    <a:pt x="9561" y="79594"/>
                  </a:cubicBezTo>
                  <a:cubicBezTo>
                    <a:pt x="9683" y="79594"/>
                    <a:pt x="9808" y="79606"/>
                    <a:pt x="9930" y="79617"/>
                  </a:cubicBezTo>
                  <a:cubicBezTo>
                    <a:pt x="10562" y="79713"/>
                    <a:pt x="11193" y="79725"/>
                    <a:pt x="11824" y="79725"/>
                  </a:cubicBezTo>
                  <a:cubicBezTo>
                    <a:pt x="11972" y="79726"/>
                    <a:pt x="12120" y="79727"/>
                    <a:pt x="12268" y="79727"/>
                  </a:cubicBezTo>
                  <a:cubicBezTo>
                    <a:pt x="13203" y="79727"/>
                    <a:pt x="14139" y="79697"/>
                    <a:pt x="15074" y="79677"/>
                  </a:cubicBezTo>
                  <a:cubicBezTo>
                    <a:pt x="17158" y="79653"/>
                    <a:pt x="19229" y="79522"/>
                    <a:pt x="21265" y="79189"/>
                  </a:cubicBezTo>
                  <a:cubicBezTo>
                    <a:pt x="24051" y="78760"/>
                    <a:pt x="26742" y="78046"/>
                    <a:pt x="29409" y="77284"/>
                  </a:cubicBezTo>
                  <a:cubicBezTo>
                    <a:pt x="34386" y="75855"/>
                    <a:pt x="39029" y="73950"/>
                    <a:pt x="43661" y="71997"/>
                  </a:cubicBezTo>
                  <a:cubicBezTo>
                    <a:pt x="45995" y="71021"/>
                    <a:pt x="48209" y="69890"/>
                    <a:pt x="50507" y="68878"/>
                  </a:cubicBezTo>
                  <a:cubicBezTo>
                    <a:pt x="52424" y="68033"/>
                    <a:pt x="54234" y="67056"/>
                    <a:pt x="55662" y="65770"/>
                  </a:cubicBezTo>
                  <a:cubicBezTo>
                    <a:pt x="58151" y="63520"/>
                    <a:pt x="60806" y="61389"/>
                    <a:pt x="63425" y="59246"/>
                  </a:cubicBezTo>
                  <a:cubicBezTo>
                    <a:pt x="65759" y="57329"/>
                    <a:pt x="68164" y="55483"/>
                    <a:pt x="70926" y="53888"/>
                  </a:cubicBezTo>
                  <a:cubicBezTo>
                    <a:pt x="73153" y="52590"/>
                    <a:pt x="75415" y="51364"/>
                    <a:pt x="77975" y="50447"/>
                  </a:cubicBezTo>
                  <a:cubicBezTo>
                    <a:pt x="81666" y="49137"/>
                    <a:pt x="85476" y="48090"/>
                    <a:pt x="89381" y="47173"/>
                  </a:cubicBezTo>
                  <a:cubicBezTo>
                    <a:pt x="92869" y="46375"/>
                    <a:pt x="96406" y="45649"/>
                    <a:pt x="99977" y="45077"/>
                  </a:cubicBezTo>
                  <a:cubicBezTo>
                    <a:pt x="103037" y="44601"/>
                    <a:pt x="106121" y="44220"/>
                    <a:pt x="109241" y="43982"/>
                  </a:cubicBezTo>
                  <a:cubicBezTo>
                    <a:pt x="112896" y="43708"/>
                    <a:pt x="116539" y="43518"/>
                    <a:pt x="120194" y="43422"/>
                  </a:cubicBezTo>
                  <a:cubicBezTo>
                    <a:pt x="122286" y="43370"/>
                    <a:pt x="124378" y="43354"/>
                    <a:pt x="126468" y="43354"/>
                  </a:cubicBezTo>
                  <a:cubicBezTo>
                    <a:pt x="129430" y="43354"/>
                    <a:pt x="132389" y="43385"/>
                    <a:pt x="135347" y="43385"/>
                  </a:cubicBezTo>
                  <a:cubicBezTo>
                    <a:pt x="137870" y="43385"/>
                    <a:pt x="140391" y="43363"/>
                    <a:pt x="142911" y="43280"/>
                  </a:cubicBezTo>
                  <a:cubicBezTo>
                    <a:pt x="147376" y="43125"/>
                    <a:pt x="151841" y="43053"/>
                    <a:pt x="156258" y="42506"/>
                  </a:cubicBezTo>
                  <a:cubicBezTo>
                    <a:pt x="159175" y="42137"/>
                    <a:pt x="162080" y="41791"/>
                    <a:pt x="164938" y="41208"/>
                  </a:cubicBezTo>
                  <a:cubicBezTo>
                    <a:pt x="168629" y="40470"/>
                    <a:pt x="172296" y="39648"/>
                    <a:pt x="175904" y="38660"/>
                  </a:cubicBezTo>
                  <a:cubicBezTo>
                    <a:pt x="181619" y="37088"/>
                    <a:pt x="187095" y="35112"/>
                    <a:pt x="192525" y="33064"/>
                  </a:cubicBezTo>
                  <a:cubicBezTo>
                    <a:pt x="199216" y="30552"/>
                    <a:pt x="205312" y="27313"/>
                    <a:pt x="211301" y="23980"/>
                  </a:cubicBezTo>
                  <a:cubicBezTo>
                    <a:pt x="216968" y="20801"/>
                    <a:pt x="222195" y="17193"/>
                    <a:pt x="227505" y="13681"/>
                  </a:cubicBezTo>
                  <a:cubicBezTo>
                    <a:pt x="229791" y="12157"/>
                    <a:pt x="231803" y="10383"/>
                    <a:pt x="234113" y="8882"/>
                  </a:cubicBezTo>
                  <a:cubicBezTo>
                    <a:pt x="238245" y="6180"/>
                    <a:pt x="241793" y="3048"/>
                    <a:pt x="245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8"/>
            <p:cNvSpPr/>
            <p:nvPr/>
          </p:nvSpPr>
          <p:spPr>
            <a:xfrm>
              <a:off x="1875" y="25"/>
              <a:ext cx="5667620" cy="2108269"/>
            </a:xfrm>
            <a:custGeom>
              <a:avLst/>
              <a:gdLst/>
              <a:ahLst/>
              <a:cxnLst/>
              <a:rect l="l" t="t" r="r" b="b"/>
              <a:pathLst>
                <a:path w="177738" h="66033" extrusionOk="0">
                  <a:moveTo>
                    <a:pt x="67676" y="1"/>
                  </a:moveTo>
                  <a:cubicBezTo>
                    <a:pt x="67497" y="60"/>
                    <a:pt x="67319" y="120"/>
                    <a:pt x="67140" y="203"/>
                  </a:cubicBezTo>
                  <a:cubicBezTo>
                    <a:pt x="62306" y="1953"/>
                    <a:pt x="57413" y="3620"/>
                    <a:pt x="52972" y="5918"/>
                  </a:cubicBezTo>
                  <a:cubicBezTo>
                    <a:pt x="47602" y="8692"/>
                    <a:pt x="42935" y="12062"/>
                    <a:pt x="39327" y="16181"/>
                  </a:cubicBezTo>
                  <a:cubicBezTo>
                    <a:pt x="37946" y="17765"/>
                    <a:pt x="36517" y="19289"/>
                    <a:pt x="35112" y="20860"/>
                  </a:cubicBezTo>
                  <a:cubicBezTo>
                    <a:pt x="33326" y="22861"/>
                    <a:pt x="32124" y="25111"/>
                    <a:pt x="30802" y="27314"/>
                  </a:cubicBezTo>
                  <a:cubicBezTo>
                    <a:pt x="28195" y="31635"/>
                    <a:pt x="25635" y="35981"/>
                    <a:pt x="22408" y="40053"/>
                  </a:cubicBezTo>
                  <a:cubicBezTo>
                    <a:pt x="20694" y="42208"/>
                    <a:pt x="18455" y="44042"/>
                    <a:pt x="16312" y="45947"/>
                  </a:cubicBezTo>
                  <a:cubicBezTo>
                    <a:pt x="13490" y="48459"/>
                    <a:pt x="10026" y="50400"/>
                    <a:pt x="6597" y="52376"/>
                  </a:cubicBezTo>
                  <a:cubicBezTo>
                    <a:pt x="4501" y="53602"/>
                    <a:pt x="2370" y="54781"/>
                    <a:pt x="1" y="55686"/>
                  </a:cubicBezTo>
                  <a:lnTo>
                    <a:pt x="1" y="66033"/>
                  </a:lnTo>
                  <a:cubicBezTo>
                    <a:pt x="1418" y="65473"/>
                    <a:pt x="2834" y="64925"/>
                    <a:pt x="4251" y="64389"/>
                  </a:cubicBezTo>
                  <a:cubicBezTo>
                    <a:pt x="8621" y="62782"/>
                    <a:pt x="12562" y="60651"/>
                    <a:pt x="16217" y="58186"/>
                  </a:cubicBezTo>
                  <a:cubicBezTo>
                    <a:pt x="18872" y="56389"/>
                    <a:pt x="21670" y="54686"/>
                    <a:pt x="24397" y="52936"/>
                  </a:cubicBezTo>
                  <a:cubicBezTo>
                    <a:pt x="27837" y="50709"/>
                    <a:pt x="30921" y="48245"/>
                    <a:pt x="33683" y="45542"/>
                  </a:cubicBezTo>
                  <a:cubicBezTo>
                    <a:pt x="36434" y="42863"/>
                    <a:pt x="39351" y="40279"/>
                    <a:pt x="42446" y="37803"/>
                  </a:cubicBezTo>
                  <a:cubicBezTo>
                    <a:pt x="45578" y="35326"/>
                    <a:pt x="48364" y="32624"/>
                    <a:pt x="51019" y="29861"/>
                  </a:cubicBezTo>
                  <a:cubicBezTo>
                    <a:pt x="53900" y="26885"/>
                    <a:pt x="57210" y="24218"/>
                    <a:pt x="60830" y="21765"/>
                  </a:cubicBezTo>
                  <a:cubicBezTo>
                    <a:pt x="64568" y="19229"/>
                    <a:pt x="68366" y="16753"/>
                    <a:pt x="72653" y="14764"/>
                  </a:cubicBezTo>
                  <a:cubicBezTo>
                    <a:pt x="76534" y="12967"/>
                    <a:pt x="80487" y="11252"/>
                    <a:pt x="84702" y="9942"/>
                  </a:cubicBezTo>
                  <a:cubicBezTo>
                    <a:pt x="87333" y="9133"/>
                    <a:pt x="90024" y="8454"/>
                    <a:pt x="92750" y="7859"/>
                  </a:cubicBezTo>
                  <a:cubicBezTo>
                    <a:pt x="95286" y="7311"/>
                    <a:pt x="97846" y="6823"/>
                    <a:pt x="100418" y="6406"/>
                  </a:cubicBezTo>
                  <a:cubicBezTo>
                    <a:pt x="102442" y="6073"/>
                    <a:pt x="104502" y="5835"/>
                    <a:pt x="106550" y="5597"/>
                  </a:cubicBezTo>
                  <a:cubicBezTo>
                    <a:pt x="108650" y="5369"/>
                    <a:pt x="110751" y="5211"/>
                    <a:pt x="112860" y="5211"/>
                  </a:cubicBezTo>
                  <a:cubicBezTo>
                    <a:pt x="113070" y="5211"/>
                    <a:pt x="113281" y="5212"/>
                    <a:pt x="113491" y="5216"/>
                  </a:cubicBezTo>
                  <a:cubicBezTo>
                    <a:pt x="116063" y="5239"/>
                    <a:pt x="118611" y="5513"/>
                    <a:pt x="121135" y="5835"/>
                  </a:cubicBezTo>
                  <a:cubicBezTo>
                    <a:pt x="123016" y="6073"/>
                    <a:pt x="124885" y="6299"/>
                    <a:pt x="126743" y="6585"/>
                  </a:cubicBezTo>
                  <a:cubicBezTo>
                    <a:pt x="128469" y="6847"/>
                    <a:pt x="130196" y="7061"/>
                    <a:pt x="131922" y="7347"/>
                  </a:cubicBezTo>
                  <a:cubicBezTo>
                    <a:pt x="135363" y="7894"/>
                    <a:pt x="138804" y="8454"/>
                    <a:pt x="142316" y="8692"/>
                  </a:cubicBezTo>
                  <a:cubicBezTo>
                    <a:pt x="144100" y="8820"/>
                    <a:pt x="145889" y="8906"/>
                    <a:pt x="147678" y="8906"/>
                  </a:cubicBezTo>
                  <a:cubicBezTo>
                    <a:pt x="149721" y="8906"/>
                    <a:pt x="151762" y="8794"/>
                    <a:pt x="153794" y="8502"/>
                  </a:cubicBezTo>
                  <a:cubicBezTo>
                    <a:pt x="155103" y="8311"/>
                    <a:pt x="156354" y="7966"/>
                    <a:pt x="157604" y="7585"/>
                  </a:cubicBezTo>
                  <a:cubicBezTo>
                    <a:pt x="160318" y="6751"/>
                    <a:pt x="163092" y="5989"/>
                    <a:pt x="165795" y="5096"/>
                  </a:cubicBezTo>
                  <a:cubicBezTo>
                    <a:pt x="169950" y="3727"/>
                    <a:pt x="173844" y="2001"/>
                    <a:pt x="177594" y="84"/>
                  </a:cubicBezTo>
                  <a:cubicBezTo>
                    <a:pt x="177642" y="48"/>
                    <a:pt x="177690" y="36"/>
                    <a:pt x="177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8"/>
            <p:cNvSpPr/>
            <p:nvPr/>
          </p:nvSpPr>
          <p:spPr>
            <a:xfrm>
              <a:off x="-7" y="791"/>
              <a:ext cx="6668378" cy="2353823"/>
            </a:xfrm>
            <a:custGeom>
              <a:avLst/>
              <a:gdLst/>
              <a:ahLst/>
              <a:cxnLst/>
              <a:rect l="l" t="t" r="r" b="b"/>
              <a:pathLst>
                <a:path w="209122" h="73724" extrusionOk="0">
                  <a:moveTo>
                    <a:pt x="179618" y="0"/>
                  </a:moveTo>
                  <a:cubicBezTo>
                    <a:pt x="179070" y="286"/>
                    <a:pt x="178522" y="548"/>
                    <a:pt x="177987" y="834"/>
                  </a:cubicBezTo>
                  <a:cubicBezTo>
                    <a:pt x="173950" y="2917"/>
                    <a:pt x="169712" y="4751"/>
                    <a:pt x="165187" y="6156"/>
                  </a:cubicBezTo>
                  <a:cubicBezTo>
                    <a:pt x="161854" y="7204"/>
                    <a:pt x="158508" y="8263"/>
                    <a:pt x="155055" y="9061"/>
                  </a:cubicBezTo>
                  <a:cubicBezTo>
                    <a:pt x="153329" y="9466"/>
                    <a:pt x="151519" y="9525"/>
                    <a:pt x="149721" y="9597"/>
                  </a:cubicBezTo>
                  <a:cubicBezTo>
                    <a:pt x="148901" y="9634"/>
                    <a:pt x="148080" y="9652"/>
                    <a:pt x="147259" y="9652"/>
                  </a:cubicBezTo>
                  <a:cubicBezTo>
                    <a:pt x="145470" y="9652"/>
                    <a:pt x="143682" y="9569"/>
                    <a:pt x="141911" y="9430"/>
                  </a:cubicBezTo>
                  <a:cubicBezTo>
                    <a:pt x="139756" y="9275"/>
                    <a:pt x="137589" y="9002"/>
                    <a:pt x="135446" y="8644"/>
                  </a:cubicBezTo>
                  <a:cubicBezTo>
                    <a:pt x="132981" y="8240"/>
                    <a:pt x="130481" y="7906"/>
                    <a:pt x="127992" y="7525"/>
                  </a:cubicBezTo>
                  <a:cubicBezTo>
                    <a:pt x="126159" y="7263"/>
                    <a:pt x="124337" y="6977"/>
                    <a:pt x="122504" y="6751"/>
                  </a:cubicBezTo>
                  <a:cubicBezTo>
                    <a:pt x="119217" y="6343"/>
                    <a:pt x="115931" y="5926"/>
                    <a:pt x="112603" y="5926"/>
                  </a:cubicBezTo>
                  <a:cubicBezTo>
                    <a:pt x="111952" y="5926"/>
                    <a:pt x="111299" y="5942"/>
                    <a:pt x="110645" y="5977"/>
                  </a:cubicBezTo>
                  <a:cubicBezTo>
                    <a:pt x="109192" y="6061"/>
                    <a:pt x="107764" y="6192"/>
                    <a:pt x="106335" y="6370"/>
                  </a:cubicBezTo>
                  <a:cubicBezTo>
                    <a:pt x="104358" y="6608"/>
                    <a:pt x="102382" y="6847"/>
                    <a:pt x="100429" y="7192"/>
                  </a:cubicBezTo>
                  <a:cubicBezTo>
                    <a:pt x="97667" y="7680"/>
                    <a:pt x="94893" y="8180"/>
                    <a:pt x="92166" y="8799"/>
                  </a:cubicBezTo>
                  <a:cubicBezTo>
                    <a:pt x="89237" y="9454"/>
                    <a:pt x="86332" y="10180"/>
                    <a:pt x="83570" y="11157"/>
                  </a:cubicBezTo>
                  <a:cubicBezTo>
                    <a:pt x="76188" y="13776"/>
                    <a:pt x="69306" y="16979"/>
                    <a:pt x="63282" y="21158"/>
                  </a:cubicBezTo>
                  <a:cubicBezTo>
                    <a:pt x="60377" y="23170"/>
                    <a:pt x="57424" y="25134"/>
                    <a:pt x="54876" y="27432"/>
                  </a:cubicBezTo>
                  <a:cubicBezTo>
                    <a:pt x="53078" y="29064"/>
                    <a:pt x="51423" y="30778"/>
                    <a:pt x="49721" y="32493"/>
                  </a:cubicBezTo>
                  <a:cubicBezTo>
                    <a:pt x="47435" y="34779"/>
                    <a:pt x="44958" y="36957"/>
                    <a:pt x="42339" y="39041"/>
                  </a:cubicBezTo>
                  <a:cubicBezTo>
                    <a:pt x="39469" y="41327"/>
                    <a:pt x="36790" y="43768"/>
                    <a:pt x="34231" y="46268"/>
                  </a:cubicBezTo>
                  <a:cubicBezTo>
                    <a:pt x="30933" y="49495"/>
                    <a:pt x="27063" y="52328"/>
                    <a:pt x="22896" y="54900"/>
                  </a:cubicBezTo>
                  <a:cubicBezTo>
                    <a:pt x="20527" y="56365"/>
                    <a:pt x="18193" y="57853"/>
                    <a:pt x="15907" y="59401"/>
                  </a:cubicBezTo>
                  <a:cubicBezTo>
                    <a:pt x="12252" y="61877"/>
                    <a:pt x="8132" y="63830"/>
                    <a:pt x="3739" y="65485"/>
                  </a:cubicBezTo>
                  <a:cubicBezTo>
                    <a:pt x="2489" y="65949"/>
                    <a:pt x="1238" y="66425"/>
                    <a:pt x="0" y="66913"/>
                  </a:cubicBezTo>
                  <a:lnTo>
                    <a:pt x="0" y="73724"/>
                  </a:lnTo>
                  <a:cubicBezTo>
                    <a:pt x="2536" y="73248"/>
                    <a:pt x="5072" y="72878"/>
                    <a:pt x="7632" y="72509"/>
                  </a:cubicBezTo>
                  <a:cubicBezTo>
                    <a:pt x="11192" y="71997"/>
                    <a:pt x="14669" y="71366"/>
                    <a:pt x="18062" y="70438"/>
                  </a:cubicBezTo>
                  <a:cubicBezTo>
                    <a:pt x="21169" y="69604"/>
                    <a:pt x="24325" y="68866"/>
                    <a:pt x="27385" y="67949"/>
                  </a:cubicBezTo>
                  <a:cubicBezTo>
                    <a:pt x="31397" y="66759"/>
                    <a:pt x="35124" y="65211"/>
                    <a:pt x="38731" y="63449"/>
                  </a:cubicBezTo>
                  <a:cubicBezTo>
                    <a:pt x="41529" y="62079"/>
                    <a:pt x="44279" y="60651"/>
                    <a:pt x="46732" y="58924"/>
                  </a:cubicBezTo>
                  <a:cubicBezTo>
                    <a:pt x="48030" y="58008"/>
                    <a:pt x="49221" y="57031"/>
                    <a:pt x="50292" y="55984"/>
                  </a:cubicBezTo>
                  <a:cubicBezTo>
                    <a:pt x="52661" y="53698"/>
                    <a:pt x="55102" y="51459"/>
                    <a:pt x="57734" y="49364"/>
                  </a:cubicBezTo>
                  <a:cubicBezTo>
                    <a:pt x="61163" y="46625"/>
                    <a:pt x="63984" y="43565"/>
                    <a:pt x="66675" y="40410"/>
                  </a:cubicBezTo>
                  <a:cubicBezTo>
                    <a:pt x="70152" y="36338"/>
                    <a:pt x="74450" y="32874"/>
                    <a:pt x="79593" y="30016"/>
                  </a:cubicBezTo>
                  <a:cubicBezTo>
                    <a:pt x="82391" y="28456"/>
                    <a:pt x="85118" y="26813"/>
                    <a:pt x="88047" y="25385"/>
                  </a:cubicBezTo>
                  <a:cubicBezTo>
                    <a:pt x="90738" y="24075"/>
                    <a:pt x="93655" y="23099"/>
                    <a:pt x="96679" y="22277"/>
                  </a:cubicBezTo>
                  <a:cubicBezTo>
                    <a:pt x="98632" y="21753"/>
                    <a:pt x="100596" y="21253"/>
                    <a:pt x="102608" y="20848"/>
                  </a:cubicBezTo>
                  <a:cubicBezTo>
                    <a:pt x="104882" y="20384"/>
                    <a:pt x="107168" y="19967"/>
                    <a:pt x="109514" y="19717"/>
                  </a:cubicBezTo>
                  <a:cubicBezTo>
                    <a:pt x="110550" y="19598"/>
                    <a:pt x="111597" y="19491"/>
                    <a:pt x="112633" y="19360"/>
                  </a:cubicBezTo>
                  <a:cubicBezTo>
                    <a:pt x="116011" y="18936"/>
                    <a:pt x="119400" y="18735"/>
                    <a:pt x="122799" y="18735"/>
                  </a:cubicBezTo>
                  <a:cubicBezTo>
                    <a:pt x="124361" y="18735"/>
                    <a:pt x="125926" y="18777"/>
                    <a:pt x="127492" y="18860"/>
                  </a:cubicBezTo>
                  <a:cubicBezTo>
                    <a:pt x="129552" y="18955"/>
                    <a:pt x="131624" y="19122"/>
                    <a:pt x="133684" y="19312"/>
                  </a:cubicBezTo>
                  <a:cubicBezTo>
                    <a:pt x="139008" y="19844"/>
                    <a:pt x="144321" y="20539"/>
                    <a:pt x="149704" y="20539"/>
                  </a:cubicBezTo>
                  <a:cubicBezTo>
                    <a:pt x="149749" y="20539"/>
                    <a:pt x="149795" y="20539"/>
                    <a:pt x="149840" y="20539"/>
                  </a:cubicBezTo>
                  <a:cubicBezTo>
                    <a:pt x="152972" y="20527"/>
                    <a:pt x="156103" y="20467"/>
                    <a:pt x="159222" y="20134"/>
                  </a:cubicBezTo>
                  <a:cubicBezTo>
                    <a:pt x="162949" y="19753"/>
                    <a:pt x="166616" y="19110"/>
                    <a:pt x="170260" y="18396"/>
                  </a:cubicBezTo>
                  <a:cubicBezTo>
                    <a:pt x="173355" y="17788"/>
                    <a:pt x="176320" y="16872"/>
                    <a:pt x="179237" y="15860"/>
                  </a:cubicBezTo>
                  <a:cubicBezTo>
                    <a:pt x="183059" y="14538"/>
                    <a:pt x="186845" y="13121"/>
                    <a:pt x="190476" y="11502"/>
                  </a:cubicBezTo>
                  <a:cubicBezTo>
                    <a:pt x="195144" y="9406"/>
                    <a:pt x="199466" y="6966"/>
                    <a:pt x="203526" y="4239"/>
                  </a:cubicBezTo>
                  <a:cubicBezTo>
                    <a:pt x="205526" y="2917"/>
                    <a:pt x="207359" y="1489"/>
                    <a:pt x="209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8"/>
            <p:cNvSpPr/>
            <p:nvPr/>
          </p:nvSpPr>
          <p:spPr>
            <a:xfrm>
              <a:off x="-7" y="1557"/>
              <a:ext cx="9141477" cy="5141349"/>
            </a:xfrm>
            <a:custGeom>
              <a:avLst/>
              <a:gdLst/>
              <a:ahLst/>
              <a:cxnLst/>
              <a:rect l="l" t="t" r="r" b="b"/>
              <a:pathLst>
                <a:path w="286679" h="161032" extrusionOk="0">
                  <a:moveTo>
                    <a:pt x="245459" y="0"/>
                  </a:moveTo>
                  <a:cubicBezTo>
                    <a:pt x="241804" y="3036"/>
                    <a:pt x="238256" y="6180"/>
                    <a:pt x="234125" y="8894"/>
                  </a:cubicBezTo>
                  <a:cubicBezTo>
                    <a:pt x="231815" y="10394"/>
                    <a:pt x="229826" y="12168"/>
                    <a:pt x="227517" y="13681"/>
                  </a:cubicBezTo>
                  <a:cubicBezTo>
                    <a:pt x="222206" y="17193"/>
                    <a:pt x="216980" y="20812"/>
                    <a:pt x="211312" y="23979"/>
                  </a:cubicBezTo>
                  <a:cubicBezTo>
                    <a:pt x="205323" y="27325"/>
                    <a:pt x="199227" y="30564"/>
                    <a:pt x="192536" y="33076"/>
                  </a:cubicBezTo>
                  <a:cubicBezTo>
                    <a:pt x="187107" y="35112"/>
                    <a:pt x="181630" y="37088"/>
                    <a:pt x="175915" y="38672"/>
                  </a:cubicBezTo>
                  <a:cubicBezTo>
                    <a:pt x="172319" y="39672"/>
                    <a:pt x="168652" y="40470"/>
                    <a:pt x="164949" y="41220"/>
                  </a:cubicBezTo>
                  <a:cubicBezTo>
                    <a:pt x="162092" y="41791"/>
                    <a:pt x="159175" y="42148"/>
                    <a:pt x="156270" y="42505"/>
                  </a:cubicBezTo>
                  <a:cubicBezTo>
                    <a:pt x="151852" y="43065"/>
                    <a:pt x="147376" y="43137"/>
                    <a:pt x="142923" y="43279"/>
                  </a:cubicBezTo>
                  <a:cubicBezTo>
                    <a:pt x="140300" y="43370"/>
                    <a:pt x="137676" y="43394"/>
                    <a:pt x="135052" y="43394"/>
                  </a:cubicBezTo>
                  <a:cubicBezTo>
                    <a:pt x="132207" y="43394"/>
                    <a:pt x="129362" y="43366"/>
                    <a:pt x="126519" y="43366"/>
                  </a:cubicBezTo>
                  <a:cubicBezTo>
                    <a:pt x="124413" y="43366"/>
                    <a:pt x="122309" y="43381"/>
                    <a:pt x="120206" y="43434"/>
                  </a:cubicBezTo>
                  <a:cubicBezTo>
                    <a:pt x="116550" y="43518"/>
                    <a:pt x="112907" y="43720"/>
                    <a:pt x="109252" y="43982"/>
                  </a:cubicBezTo>
                  <a:cubicBezTo>
                    <a:pt x="106132" y="44208"/>
                    <a:pt x="103049" y="44613"/>
                    <a:pt x="99989" y="45089"/>
                  </a:cubicBezTo>
                  <a:cubicBezTo>
                    <a:pt x="96417" y="45637"/>
                    <a:pt x="92881" y="46363"/>
                    <a:pt x="89392" y="47185"/>
                  </a:cubicBezTo>
                  <a:cubicBezTo>
                    <a:pt x="85487" y="48089"/>
                    <a:pt x="81677" y="49149"/>
                    <a:pt x="77986" y="50459"/>
                  </a:cubicBezTo>
                  <a:cubicBezTo>
                    <a:pt x="75426" y="51364"/>
                    <a:pt x="73164" y="52614"/>
                    <a:pt x="70938" y="53900"/>
                  </a:cubicBezTo>
                  <a:cubicBezTo>
                    <a:pt x="68175" y="55483"/>
                    <a:pt x="65770" y="57329"/>
                    <a:pt x="63437" y="59258"/>
                  </a:cubicBezTo>
                  <a:cubicBezTo>
                    <a:pt x="60817" y="61401"/>
                    <a:pt x="58162" y="63520"/>
                    <a:pt x="55674" y="65770"/>
                  </a:cubicBezTo>
                  <a:cubicBezTo>
                    <a:pt x="54245" y="67068"/>
                    <a:pt x="52435" y="68032"/>
                    <a:pt x="50518" y="68878"/>
                  </a:cubicBezTo>
                  <a:cubicBezTo>
                    <a:pt x="48220" y="69914"/>
                    <a:pt x="46006" y="71021"/>
                    <a:pt x="43672" y="72009"/>
                  </a:cubicBezTo>
                  <a:cubicBezTo>
                    <a:pt x="39041" y="73962"/>
                    <a:pt x="34385" y="75867"/>
                    <a:pt x="29420" y="77295"/>
                  </a:cubicBezTo>
                  <a:cubicBezTo>
                    <a:pt x="26765" y="78046"/>
                    <a:pt x="24063" y="78760"/>
                    <a:pt x="21289" y="79200"/>
                  </a:cubicBezTo>
                  <a:cubicBezTo>
                    <a:pt x="19241" y="79510"/>
                    <a:pt x="17181" y="79653"/>
                    <a:pt x="15097" y="79689"/>
                  </a:cubicBezTo>
                  <a:cubicBezTo>
                    <a:pt x="14216" y="79698"/>
                    <a:pt x="13342" y="79731"/>
                    <a:pt x="12470" y="79731"/>
                  </a:cubicBezTo>
                  <a:cubicBezTo>
                    <a:pt x="12258" y="79731"/>
                    <a:pt x="12046" y="79729"/>
                    <a:pt x="11835" y="79724"/>
                  </a:cubicBezTo>
                  <a:cubicBezTo>
                    <a:pt x="11192" y="79724"/>
                    <a:pt x="10573" y="79701"/>
                    <a:pt x="9942" y="79629"/>
                  </a:cubicBezTo>
                  <a:cubicBezTo>
                    <a:pt x="9813" y="79613"/>
                    <a:pt x="9683" y="79598"/>
                    <a:pt x="9556" y="79598"/>
                  </a:cubicBezTo>
                  <a:cubicBezTo>
                    <a:pt x="9310" y="79598"/>
                    <a:pt x="9079" y="79655"/>
                    <a:pt x="8906" y="79867"/>
                  </a:cubicBezTo>
                  <a:cubicBezTo>
                    <a:pt x="8766" y="80029"/>
                    <a:pt x="8567" y="80062"/>
                    <a:pt x="8360" y="80062"/>
                  </a:cubicBezTo>
                  <a:cubicBezTo>
                    <a:pt x="8215" y="80062"/>
                    <a:pt x="8066" y="80046"/>
                    <a:pt x="7930" y="80046"/>
                  </a:cubicBezTo>
                  <a:cubicBezTo>
                    <a:pt x="5358" y="80058"/>
                    <a:pt x="2786" y="80070"/>
                    <a:pt x="226" y="80070"/>
                  </a:cubicBezTo>
                  <a:lnTo>
                    <a:pt x="0" y="80070"/>
                  </a:lnTo>
                  <a:lnTo>
                    <a:pt x="0" y="80867"/>
                  </a:lnTo>
                  <a:lnTo>
                    <a:pt x="107" y="80867"/>
                  </a:lnTo>
                  <a:cubicBezTo>
                    <a:pt x="2631" y="80867"/>
                    <a:pt x="5179" y="80879"/>
                    <a:pt x="7715" y="80879"/>
                  </a:cubicBezTo>
                  <a:cubicBezTo>
                    <a:pt x="7872" y="80879"/>
                    <a:pt x="8034" y="80870"/>
                    <a:pt x="8193" y="80870"/>
                  </a:cubicBezTo>
                  <a:cubicBezTo>
                    <a:pt x="8543" y="80870"/>
                    <a:pt x="8883" y="80915"/>
                    <a:pt x="9144" y="81201"/>
                  </a:cubicBezTo>
                  <a:cubicBezTo>
                    <a:pt x="9229" y="81286"/>
                    <a:pt x="9381" y="81328"/>
                    <a:pt x="9543" y="81328"/>
                  </a:cubicBezTo>
                  <a:cubicBezTo>
                    <a:pt x="9608" y="81328"/>
                    <a:pt x="9675" y="81321"/>
                    <a:pt x="9739" y="81308"/>
                  </a:cubicBezTo>
                  <a:cubicBezTo>
                    <a:pt x="10335" y="81207"/>
                    <a:pt x="10930" y="81186"/>
                    <a:pt x="11527" y="81186"/>
                  </a:cubicBezTo>
                  <a:cubicBezTo>
                    <a:pt x="11945" y="81186"/>
                    <a:pt x="12363" y="81196"/>
                    <a:pt x="12783" y="81196"/>
                  </a:cubicBezTo>
                  <a:cubicBezTo>
                    <a:pt x="12963" y="81196"/>
                    <a:pt x="13143" y="81194"/>
                    <a:pt x="13323" y="81189"/>
                  </a:cubicBezTo>
                  <a:cubicBezTo>
                    <a:pt x="13659" y="81180"/>
                    <a:pt x="13994" y="81176"/>
                    <a:pt x="14329" y="81176"/>
                  </a:cubicBezTo>
                  <a:cubicBezTo>
                    <a:pt x="16357" y="81176"/>
                    <a:pt x="18367" y="81328"/>
                    <a:pt x="20360" y="81594"/>
                  </a:cubicBezTo>
                  <a:cubicBezTo>
                    <a:pt x="22717" y="81903"/>
                    <a:pt x="24991" y="82439"/>
                    <a:pt x="27254" y="83034"/>
                  </a:cubicBezTo>
                  <a:cubicBezTo>
                    <a:pt x="31123" y="84058"/>
                    <a:pt x="34862" y="85332"/>
                    <a:pt x="38505" y="86761"/>
                  </a:cubicBezTo>
                  <a:cubicBezTo>
                    <a:pt x="42934" y="88487"/>
                    <a:pt x="47185" y="90464"/>
                    <a:pt x="51423" y="92440"/>
                  </a:cubicBezTo>
                  <a:cubicBezTo>
                    <a:pt x="53162" y="93262"/>
                    <a:pt x="54745" y="94238"/>
                    <a:pt x="56031" y="95452"/>
                  </a:cubicBezTo>
                  <a:cubicBezTo>
                    <a:pt x="58115" y="97369"/>
                    <a:pt x="60353" y="99155"/>
                    <a:pt x="62579" y="100965"/>
                  </a:cubicBezTo>
                  <a:cubicBezTo>
                    <a:pt x="65234" y="103144"/>
                    <a:pt x="67961" y="105239"/>
                    <a:pt x="71021" y="107097"/>
                  </a:cubicBezTo>
                  <a:cubicBezTo>
                    <a:pt x="75462" y="109776"/>
                    <a:pt x="80498" y="111526"/>
                    <a:pt x="85797" y="112895"/>
                  </a:cubicBezTo>
                  <a:cubicBezTo>
                    <a:pt x="88821" y="113669"/>
                    <a:pt x="91869" y="114395"/>
                    <a:pt x="94964" y="114955"/>
                  </a:cubicBezTo>
                  <a:cubicBezTo>
                    <a:pt x="97155" y="115360"/>
                    <a:pt x="99346" y="115753"/>
                    <a:pt x="101549" y="116074"/>
                  </a:cubicBezTo>
                  <a:cubicBezTo>
                    <a:pt x="103644" y="116384"/>
                    <a:pt x="105775" y="116610"/>
                    <a:pt x="107906" y="116824"/>
                  </a:cubicBezTo>
                  <a:cubicBezTo>
                    <a:pt x="110383" y="117074"/>
                    <a:pt x="112883" y="117217"/>
                    <a:pt x="115372" y="117312"/>
                  </a:cubicBezTo>
                  <a:cubicBezTo>
                    <a:pt x="119422" y="117474"/>
                    <a:pt x="123482" y="117578"/>
                    <a:pt x="127534" y="117578"/>
                  </a:cubicBezTo>
                  <a:cubicBezTo>
                    <a:pt x="127949" y="117578"/>
                    <a:pt x="128363" y="117576"/>
                    <a:pt x="128778" y="117574"/>
                  </a:cubicBezTo>
                  <a:cubicBezTo>
                    <a:pt x="130850" y="117568"/>
                    <a:pt x="132922" y="117559"/>
                    <a:pt x="134993" y="117559"/>
                  </a:cubicBezTo>
                  <a:cubicBezTo>
                    <a:pt x="140528" y="117559"/>
                    <a:pt x="146060" y="117624"/>
                    <a:pt x="151579" y="117979"/>
                  </a:cubicBezTo>
                  <a:cubicBezTo>
                    <a:pt x="154912" y="118205"/>
                    <a:pt x="158210" y="118610"/>
                    <a:pt x="161497" y="119063"/>
                  </a:cubicBezTo>
                  <a:cubicBezTo>
                    <a:pt x="164259" y="119455"/>
                    <a:pt x="166961" y="120063"/>
                    <a:pt x="169652" y="120658"/>
                  </a:cubicBezTo>
                  <a:cubicBezTo>
                    <a:pt x="172700" y="121348"/>
                    <a:pt x="175689" y="122182"/>
                    <a:pt x="178665" y="123051"/>
                  </a:cubicBezTo>
                  <a:cubicBezTo>
                    <a:pt x="183011" y="124337"/>
                    <a:pt x="187214" y="125885"/>
                    <a:pt x="191393" y="127421"/>
                  </a:cubicBezTo>
                  <a:cubicBezTo>
                    <a:pt x="196191" y="129183"/>
                    <a:pt x="200740" y="131302"/>
                    <a:pt x="205097" y="133636"/>
                  </a:cubicBezTo>
                  <a:cubicBezTo>
                    <a:pt x="208610" y="135529"/>
                    <a:pt x="212217" y="137327"/>
                    <a:pt x="215515" y="139446"/>
                  </a:cubicBezTo>
                  <a:cubicBezTo>
                    <a:pt x="221409" y="143220"/>
                    <a:pt x="227386" y="146947"/>
                    <a:pt x="232863" y="151090"/>
                  </a:cubicBezTo>
                  <a:cubicBezTo>
                    <a:pt x="235089" y="152793"/>
                    <a:pt x="237423" y="154400"/>
                    <a:pt x="239709" y="156067"/>
                  </a:cubicBezTo>
                  <a:cubicBezTo>
                    <a:pt x="241328" y="157258"/>
                    <a:pt x="242685" y="158627"/>
                    <a:pt x="244197" y="159877"/>
                  </a:cubicBezTo>
                  <a:cubicBezTo>
                    <a:pt x="244674" y="160258"/>
                    <a:pt x="245138" y="160651"/>
                    <a:pt x="245614" y="161032"/>
                  </a:cubicBezTo>
                  <a:lnTo>
                    <a:pt x="247007" y="161032"/>
                  </a:lnTo>
                  <a:cubicBezTo>
                    <a:pt x="246376" y="160532"/>
                    <a:pt x="245733" y="160044"/>
                    <a:pt x="245102" y="159520"/>
                  </a:cubicBezTo>
                  <a:cubicBezTo>
                    <a:pt x="242602" y="157389"/>
                    <a:pt x="240209" y="155198"/>
                    <a:pt x="237387" y="153317"/>
                  </a:cubicBezTo>
                  <a:cubicBezTo>
                    <a:pt x="233398" y="150638"/>
                    <a:pt x="229791" y="147637"/>
                    <a:pt x="225719" y="145018"/>
                  </a:cubicBezTo>
                  <a:cubicBezTo>
                    <a:pt x="219861" y="141291"/>
                    <a:pt x="214241" y="137339"/>
                    <a:pt x="207824" y="134148"/>
                  </a:cubicBezTo>
                  <a:cubicBezTo>
                    <a:pt x="205442" y="132957"/>
                    <a:pt x="203192" y="131647"/>
                    <a:pt x="200775" y="130528"/>
                  </a:cubicBezTo>
                  <a:cubicBezTo>
                    <a:pt x="196572" y="128587"/>
                    <a:pt x="192262" y="126849"/>
                    <a:pt x="187797" y="125289"/>
                  </a:cubicBezTo>
                  <a:cubicBezTo>
                    <a:pt x="182237" y="123337"/>
                    <a:pt x="176677" y="121479"/>
                    <a:pt x="170795" y="120158"/>
                  </a:cubicBezTo>
                  <a:cubicBezTo>
                    <a:pt x="166854" y="119265"/>
                    <a:pt x="162890" y="118443"/>
                    <a:pt x="158818" y="117931"/>
                  </a:cubicBezTo>
                  <a:cubicBezTo>
                    <a:pt x="154996" y="117455"/>
                    <a:pt x="151150" y="117086"/>
                    <a:pt x="147280" y="117015"/>
                  </a:cubicBezTo>
                  <a:cubicBezTo>
                    <a:pt x="143935" y="116943"/>
                    <a:pt x="140601" y="116753"/>
                    <a:pt x="137255" y="116753"/>
                  </a:cubicBezTo>
                  <a:cubicBezTo>
                    <a:pt x="133761" y="116753"/>
                    <a:pt x="130269" y="116791"/>
                    <a:pt x="126781" y="116791"/>
                  </a:cubicBezTo>
                  <a:cubicBezTo>
                    <a:pt x="123292" y="116791"/>
                    <a:pt x="119807" y="116753"/>
                    <a:pt x="116324" y="116598"/>
                  </a:cubicBezTo>
                  <a:cubicBezTo>
                    <a:pt x="114431" y="116503"/>
                    <a:pt x="112526" y="116443"/>
                    <a:pt x="110645" y="116300"/>
                  </a:cubicBezTo>
                  <a:cubicBezTo>
                    <a:pt x="107978" y="116110"/>
                    <a:pt x="105311" y="115884"/>
                    <a:pt x="102692" y="115467"/>
                  </a:cubicBezTo>
                  <a:cubicBezTo>
                    <a:pt x="100465" y="115110"/>
                    <a:pt x="98203" y="114812"/>
                    <a:pt x="95976" y="114395"/>
                  </a:cubicBezTo>
                  <a:cubicBezTo>
                    <a:pt x="92738" y="113776"/>
                    <a:pt x="89547" y="113038"/>
                    <a:pt x="86380" y="112252"/>
                  </a:cubicBezTo>
                  <a:cubicBezTo>
                    <a:pt x="83713" y="111597"/>
                    <a:pt x="81129" y="110764"/>
                    <a:pt x="78581" y="109847"/>
                  </a:cubicBezTo>
                  <a:cubicBezTo>
                    <a:pt x="75307" y="108692"/>
                    <a:pt x="72426" y="107085"/>
                    <a:pt x="69723" y="105299"/>
                  </a:cubicBezTo>
                  <a:cubicBezTo>
                    <a:pt x="65282" y="102346"/>
                    <a:pt x="61413" y="98977"/>
                    <a:pt x="57519" y="95595"/>
                  </a:cubicBezTo>
                  <a:cubicBezTo>
                    <a:pt x="56090" y="94345"/>
                    <a:pt x="54602" y="93155"/>
                    <a:pt x="52781" y="92226"/>
                  </a:cubicBezTo>
                  <a:cubicBezTo>
                    <a:pt x="51661" y="91666"/>
                    <a:pt x="50518" y="91154"/>
                    <a:pt x="49387" y="90619"/>
                  </a:cubicBezTo>
                  <a:cubicBezTo>
                    <a:pt x="43089" y="87666"/>
                    <a:pt x="36648" y="84904"/>
                    <a:pt x="29694" y="82915"/>
                  </a:cubicBezTo>
                  <a:cubicBezTo>
                    <a:pt x="27789" y="82368"/>
                    <a:pt x="25884" y="81808"/>
                    <a:pt x="23908" y="81451"/>
                  </a:cubicBezTo>
                  <a:cubicBezTo>
                    <a:pt x="23170" y="81320"/>
                    <a:pt x="22479" y="81153"/>
                    <a:pt x="21765" y="81010"/>
                  </a:cubicBezTo>
                  <a:cubicBezTo>
                    <a:pt x="22445" y="80939"/>
                    <a:pt x="23121" y="80910"/>
                    <a:pt x="23792" y="80910"/>
                  </a:cubicBezTo>
                  <a:cubicBezTo>
                    <a:pt x="25940" y="80910"/>
                    <a:pt x="28048" y="81207"/>
                    <a:pt x="30171" y="81379"/>
                  </a:cubicBezTo>
                  <a:cubicBezTo>
                    <a:pt x="31314" y="81475"/>
                    <a:pt x="32480" y="81546"/>
                    <a:pt x="33623" y="81689"/>
                  </a:cubicBezTo>
                  <a:cubicBezTo>
                    <a:pt x="35350" y="81915"/>
                    <a:pt x="37076" y="82201"/>
                    <a:pt x="38791" y="82498"/>
                  </a:cubicBezTo>
                  <a:cubicBezTo>
                    <a:pt x="41327" y="82927"/>
                    <a:pt x="43910" y="83237"/>
                    <a:pt x="46375" y="83856"/>
                  </a:cubicBezTo>
                  <a:cubicBezTo>
                    <a:pt x="50352" y="84820"/>
                    <a:pt x="54364" y="85677"/>
                    <a:pt x="58210" y="86951"/>
                  </a:cubicBezTo>
                  <a:cubicBezTo>
                    <a:pt x="61615" y="88059"/>
                    <a:pt x="65187" y="88892"/>
                    <a:pt x="68521" y="90178"/>
                  </a:cubicBezTo>
                  <a:cubicBezTo>
                    <a:pt x="70735" y="91023"/>
                    <a:pt x="73045" y="91750"/>
                    <a:pt x="75224" y="92678"/>
                  </a:cubicBezTo>
                  <a:cubicBezTo>
                    <a:pt x="76903" y="93393"/>
                    <a:pt x="78498" y="94238"/>
                    <a:pt x="80248" y="94845"/>
                  </a:cubicBezTo>
                  <a:cubicBezTo>
                    <a:pt x="83999" y="96155"/>
                    <a:pt x="87606" y="97738"/>
                    <a:pt x="91571" y="98655"/>
                  </a:cubicBezTo>
                  <a:cubicBezTo>
                    <a:pt x="93226" y="99048"/>
                    <a:pt x="94845" y="99477"/>
                    <a:pt x="96548" y="99715"/>
                  </a:cubicBezTo>
                  <a:cubicBezTo>
                    <a:pt x="99513" y="100111"/>
                    <a:pt x="102501" y="100432"/>
                    <a:pt x="105530" y="100432"/>
                  </a:cubicBezTo>
                  <a:cubicBezTo>
                    <a:pt x="105687" y="100432"/>
                    <a:pt x="105844" y="100431"/>
                    <a:pt x="106001" y="100429"/>
                  </a:cubicBezTo>
                  <a:cubicBezTo>
                    <a:pt x="106594" y="100425"/>
                    <a:pt x="107187" y="100424"/>
                    <a:pt x="107780" y="100424"/>
                  </a:cubicBezTo>
                  <a:cubicBezTo>
                    <a:pt x="108274" y="100424"/>
                    <a:pt x="108768" y="100425"/>
                    <a:pt x="109261" y="100425"/>
                  </a:cubicBezTo>
                  <a:cubicBezTo>
                    <a:pt x="111625" y="100425"/>
                    <a:pt x="113986" y="100410"/>
                    <a:pt x="116336" y="100239"/>
                  </a:cubicBezTo>
                  <a:cubicBezTo>
                    <a:pt x="120087" y="99953"/>
                    <a:pt x="123837" y="99751"/>
                    <a:pt x="127576" y="99382"/>
                  </a:cubicBezTo>
                  <a:cubicBezTo>
                    <a:pt x="131659" y="98977"/>
                    <a:pt x="135767" y="98643"/>
                    <a:pt x="139839" y="98227"/>
                  </a:cubicBezTo>
                  <a:cubicBezTo>
                    <a:pt x="143042" y="97905"/>
                    <a:pt x="146268" y="97619"/>
                    <a:pt x="149495" y="97441"/>
                  </a:cubicBezTo>
                  <a:cubicBezTo>
                    <a:pt x="151340" y="97337"/>
                    <a:pt x="153184" y="97291"/>
                    <a:pt x="155026" y="97291"/>
                  </a:cubicBezTo>
                  <a:cubicBezTo>
                    <a:pt x="158462" y="97291"/>
                    <a:pt x="161893" y="97451"/>
                    <a:pt x="165318" y="97691"/>
                  </a:cubicBezTo>
                  <a:cubicBezTo>
                    <a:pt x="168057" y="97893"/>
                    <a:pt x="170783" y="98131"/>
                    <a:pt x="173486" y="98441"/>
                  </a:cubicBezTo>
                  <a:cubicBezTo>
                    <a:pt x="176582" y="98798"/>
                    <a:pt x="179642" y="99322"/>
                    <a:pt x="182654" y="99929"/>
                  </a:cubicBezTo>
                  <a:cubicBezTo>
                    <a:pt x="184357" y="100274"/>
                    <a:pt x="186035" y="100655"/>
                    <a:pt x="187702" y="101072"/>
                  </a:cubicBezTo>
                  <a:cubicBezTo>
                    <a:pt x="190036" y="101644"/>
                    <a:pt x="192381" y="102251"/>
                    <a:pt x="194703" y="102834"/>
                  </a:cubicBezTo>
                  <a:cubicBezTo>
                    <a:pt x="197060" y="103430"/>
                    <a:pt x="199346" y="104204"/>
                    <a:pt x="201632" y="104930"/>
                  </a:cubicBezTo>
                  <a:cubicBezTo>
                    <a:pt x="204883" y="105954"/>
                    <a:pt x="208014" y="107121"/>
                    <a:pt x="210979" y="108561"/>
                  </a:cubicBezTo>
                  <a:cubicBezTo>
                    <a:pt x="215515" y="110776"/>
                    <a:pt x="219730" y="113371"/>
                    <a:pt x="224266" y="115586"/>
                  </a:cubicBezTo>
                  <a:cubicBezTo>
                    <a:pt x="226612" y="116729"/>
                    <a:pt x="228541" y="118265"/>
                    <a:pt x="230672" y="119598"/>
                  </a:cubicBezTo>
                  <a:cubicBezTo>
                    <a:pt x="234708" y="122134"/>
                    <a:pt x="238828" y="124563"/>
                    <a:pt x="242780" y="127147"/>
                  </a:cubicBezTo>
                  <a:cubicBezTo>
                    <a:pt x="247745" y="130409"/>
                    <a:pt x="252948" y="133445"/>
                    <a:pt x="258116" y="136493"/>
                  </a:cubicBezTo>
                  <a:cubicBezTo>
                    <a:pt x="263259" y="139529"/>
                    <a:pt x="268784" y="142161"/>
                    <a:pt x="274499" y="144589"/>
                  </a:cubicBezTo>
                  <a:cubicBezTo>
                    <a:pt x="278344" y="146233"/>
                    <a:pt x="282345" y="147495"/>
                    <a:pt x="286655" y="148138"/>
                  </a:cubicBezTo>
                  <a:lnTo>
                    <a:pt x="286655" y="147399"/>
                  </a:lnTo>
                  <a:cubicBezTo>
                    <a:pt x="286238" y="147328"/>
                    <a:pt x="285822" y="147197"/>
                    <a:pt x="285393" y="147125"/>
                  </a:cubicBezTo>
                  <a:cubicBezTo>
                    <a:pt x="283476" y="146792"/>
                    <a:pt x="281571" y="146375"/>
                    <a:pt x="279785" y="145768"/>
                  </a:cubicBezTo>
                  <a:cubicBezTo>
                    <a:pt x="275987" y="144447"/>
                    <a:pt x="272403" y="142815"/>
                    <a:pt x="268831" y="141184"/>
                  </a:cubicBezTo>
                  <a:cubicBezTo>
                    <a:pt x="261914" y="137993"/>
                    <a:pt x="255663" y="134112"/>
                    <a:pt x="249353" y="130302"/>
                  </a:cubicBezTo>
                  <a:cubicBezTo>
                    <a:pt x="244852" y="127599"/>
                    <a:pt x="240518" y="124706"/>
                    <a:pt x="236077" y="121944"/>
                  </a:cubicBezTo>
                  <a:cubicBezTo>
                    <a:pt x="233470" y="120313"/>
                    <a:pt x="230803" y="118753"/>
                    <a:pt x="228314" y="117027"/>
                  </a:cubicBezTo>
                  <a:cubicBezTo>
                    <a:pt x="227338" y="116348"/>
                    <a:pt x="226290" y="115717"/>
                    <a:pt x="225195" y="115122"/>
                  </a:cubicBezTo>
                  <a:cubicBezTo>
                    <a:pt x="222838" y="113859"/>
                    <a:pt x="220385" y="112716"/>
                    <a:pt x="218099" y="111407"/>
                  </a:cubicBezTo>
                  <a:cubicBezTo>
                    <a:pt x="214884" y="109561"/>
                    <a:pt x="211574" y="107799"/>
                    <a:pt x="208002" y="106347"/>
                  </a:cubicBezTo>
                  <a:cubicBezTo>
                    <a:pt x="205335" y="105251"/>
                    <a:pt x="202525" y="104418"/>
                    <a:pt x="199763" y="103513"/>
                  </a:cubicBezTo>
                  <a:cubicBezTo>
                    <a:pt x="195536" y="102132"/>
                    <a:pt x="191143" y="101084"/>
                    <a:pt x="186750" y="100048"/>
                  </a:cubicBezTo>
                  <a:cubicBezTo>
                    <a:pt x="184047" y="99405"/>
                    <a:pt x="181285" y="98846"/>
                    <a:pt x="178511" y="98369"/>
                  </a:cubicBezTo>
                  <a:cubicBezTo>
                    <a:pt x="176403" y="98012"/>
                    <a:pt x="174296" y="97738"/>
                    <a:pt x="172165" y="97512"/>
                  </a:cubicBezTo>
                  <a:cubicBezTo>
                    <a:pt x="170533" y="97334"/>
                    <a:pt x="168878" y="97203"/>
                    <a:pt x="167235" y="97084"/>
                  </a:cubicBezTo>
                  <a:cubicBezTo>
                    <a:pt x="164783" y="96905"/>
                    <a:pt x="162330" y="96703"/>
                    <a:pt x="159877" y="96619"/>
                  </a:cubicBezTo>
                  <a:cubicBezTo>
                    <a:pt x="158087" y="96564"/>
                    <a:pt x="156297" y="96521"/>
                    <a:pt x="154508" y="96521"/>
                  </a:cubicBezTo>
                  <a:cubicBezTo>
                    <a:pt x="152073" y="96521"/>
                    <a:pt x="149639" y="96600"/>
                    <a:pt x="147209" y="96834"/>
                  </a:cubicBezTo>
                  <a:cubicBezTo>
                    <a:pt x="144280" y="97119"/>
                    <a:pt x="141315" y="97274"/>
                    <a:pt x="138398" y="97596"/>
                  </a:cubicBezTo>
                  <a:cubicBezTo>
                    <a:pt x="135434" y="97917"/>
                    <a:pt x="132457" y="98143"/>
                    <a:pt x="129493" y="98429"/>
                  </a:cubicBezTo>
                  <a:cubicBezTo>
                    <a:pt x="126278" y="98727"/>
                    <a:pt x="123063" y="98977"/>
                    <a:pt x="119837" y="99215"/>
                  </a:cubicBezTo>
                  <a:cubicBezTo>
                    <a:pt x="117039" y="99417"/>
                    <a:pt x="114229" y="99620"/>
                    <a:pt x="111419" y="99691"/>
                  </a:cubicBezTo>
                  <a:cubicBezTo>
                    <a:pt x="110404" y="99716"/>
                    <a:pt x="109390" y="99730"/>
                    <a:pt x="108377" y="99730"/>
                  </a:cubicBezTo>
                  <a:cubicBezTo>
                    <a:pt x="105063" y="99730"/>
                    <a:pt x="101757" y="99580"/>
                    <a:pt x="98465" y="99179"/>
                  </a:cubicBezTo>
                  <a:cubicBezTo>
                    <a:pt x="95464" y="98822"/>
                    <a:pt x="92559" y="98191"/>
                    <a:pt x="89749" y="97369"/>
                  </a:cubicBezTo>
                  <a:cubicBezTo>
                    <a:pt x="86309" y="96369"/>
                    <a:pt x="83034" y="95071"/>
                    <a:pt x="79760" y="93786"/>
                  </a:cubicBezTo>
                  <a:cubicBezTo>
                    <a:pt x="77248" y="92797"/>
                    <a:pt x="74831" y="91654"/>
                    <a:pt x="72283" y="90666"/>
                  </a:cubicBezTo>
                  <a:cubicBezTo>
                    <a:pt x="66854" y="88583"/>
                    <a:pt x="61139" y="87035"/>
                    <a:pt x="55519" y="85296"/>
                  </a:cubicBezTo>
                  <a:cubicBezTo>
                    <a:pt x="53590" y="84701"/>
                    <a:pt x="51590" y="84284"/>
                    <a:pt x="49625" y="83808"/>
                  </a:cubicBezTo>
                  <a:cubicBezTo>
                    <a:pt x="47959" y="83403"/>
                    <a:pt x="46304" y="82963"/>
                    <a:pt x="44577" y="82689"/>
                  </a:cubicBezTo>
                  <a:cubicBezTo>
                    <a:pt x="43053" y="82451"/>
                    <a:pt x="41565" y="82141"/>
                    <a:pt x="40053" y="81915"/>
                  </a:cubicBezTo>
                  <a:cubicBezTo>
                    <a:pt x="38350" y="81677"/>
                    <a:pt x="36719" y="81248"/>
                    <a:pt x="34993" y="81129"/>
                  </a:cubicBezTo>
                  <a:cubicBezTo>
                    <a:pt x="34778" y="81117"/>
                    <a:pt x="34576" y="81105"/>
                    <a:pt x="34421" y="80844"/>
                  </a:cubicBezTo>
                  <a:lnTo>
                    <a:pt x="35469" y="80844"/>
                  </a:lnTo>
                  <a:cubicBezTo>
                    <a:pt x="38256" y="80862"/>
                    <a:pt x="41044" y="80887"/>
                    <a:pt x="43831" y="80887"/>
                  </a:cubicBezTo>
                  <a:cubicBezTo>
                    <a:pt x="44675" y="80887"/>
                    <a:pt x="45519" y="80885"/>
                    <a:pt x="46363" y="80879"/>
                  </a:cubicBezTo>
                  <a:cubicBezTo>
                    <a:pt x="47126" y="80873"/>
                    <a:pt x="47888" y="80871"/>
                    <a:pt x="48651" y="80871"/>
                  </a:cubicBezTo>
                  <a:cubicBezTo>
                    <a:pt x="53284" y="80871"/>
                    <a:pt x="57916" y="80964"/>
                    <a:pt x="62546" y="80964"/>
                  </a:cubicBezTo>
                  <a:cubicBezTo>
                    <a:pt x="64900" y="80964"/>
                    <a:pt x="67252" y="80940"/>
                    <a:pt x="69604" y="80867"/>
                  </a:cubicBezTo>
                  <a:cubicBezTo>
                    <a:pt x="69781" y="80861"/>
                    <a:pt x="69957" y="80858"/>
                    <a:pt x="70132" y="80858"/>
                  </a:cubicBezTo>
                  <a:cubicBezTo>
                    <a:pt x="72397" y="80858"/>
                    <a:pt x="74514" y="81357"/>
                    <a:pt x="76426" y="82296"/>
                  </a:cubicBezTo>
                  <a:cubicBezTo>
                    <a:pt x="79653" y="83868"/>
                    <a:pt x="83094" y="85130"/>
                    <a:pt x="86630" y="86237"/>
                  </a:cubicBezTo>
                  <a:cubicBezTo>
                    <a:pt x="91119" y="87618"/>
                    <a:pt x="95595" y="89035"/>
                    <a:pt x="100144" y="90273"/>
                  </a:cubicBezTo>
                  <a:cubicBezTo>
                    <a:pt x="104763" y="91523"/>
                    <a:pt x="109466" y="92476"/>
                    <a:pt x="114372" y="92797"/>
                  </a:cubicBezTo>
                  <a:cubicBezTo>
                    <a:pt x="115463" y="92873"/>
                    <a:pt x="116552" y="92908"/>
                    <a:pt x="117640" y="92908"/>
                  </a:cubicBezTo>
                  <a:cubicBezTo>
                    <a:pt x="119614" y="92908"/>
                    <a:pt x="121582" y="92795"/>
                    <a:pt x="123539" y="92619"/>
                  </a:cubicBezTo>
                  <a:cubicBezTo>
                    <a:pt x="125647" y="92440"/>
                    <a:pt x="127695" y="92059"/>
                    <a:pt x="129778" y="91821"/>
                  </a:cubicBezTo>
                  <a:cubicBezTo>
                    <a:pt x="133600" y="91381"/>
                    <a:pt x="137351" y="90607"/>
                    <a:pt x="141137" y="90047"/>
                  </a:cubicBezTo>
                  <a:cubicBezTo>
                    <a:pt x="143959" y="89618"/>
                    <a:pt x="146804" y="89273"/>
                    <a:pt x="149650" y="88880"/>
                  </a:cubicBezTo>
                  <a:cubicBezTo>
                    <a:pt x="151733" y="88606"/>
                    <a:pt x="153829" y="88428"/>
                    <a:pt x="155901" y="88154"/>
                  </a:cubicBezTo>
                  <a:cubicBezTo>
                    <a:pt x="159080" y="87725"/>
                    <a:pt x="162259" y="87213"/>
                    <a:pt x="165449" y="86856"/>
                  </a:cubicBezTo>
                  <a:cubicBezTo>
                    <a:pt x="168235" y="86547"/>
                    <a:pt x="171033" y="86308"/>
                    <a:pt x="173843" y="86142"/>
                  </a:cubicBezTo>
                  <a:cubicBezTo>
                    <a:pt x="176513" y="85993"/>
                    <a:pt x="179189" y="85927"/>
                    <a:pt x="181866" y="85927"/>
                  </a:cubicBezTo>
                  <a:cubicBezTo>
                    <a:pt x="182819" y="85927"/>
                    <a:pt x="183772" y="85936"/>
                    <a:pt x="184726" y="85951"/>
                  </a:cubicBezTo>
                  <a:cubicBezTo>
                    <a:pt x="186488" y="85987"/>
                    <a:pt x="188238" y="86189"/>
                    <a:pt x="190000" y="86261"/>
                  </a:cubicBezTo>
                  <a:cubicBezTo>
                    <a:pt x="192084" y="86356"/>
                    <a:pt x="194132" y="86535"/>
                    <a:pt x="196203" y="86713"/>
                  </a:cubicBezTo>
                  <a:cubicBezTo>
                    <a:pt x="199311" y="86975"/>
                    <a:pt x="202418" y="87213"/>
                    <a:pt x="205538" y="87511"/>
                  </a:cubicBezTo>
                  <a:cubicBezTo>
                    <a:pt x="209372" y="87892"/>
                    <a:pt x="213182" y="88380"/>
                    <a:pt x="216980" y="88964"/>
                  </a:cubicBezTo>
                  <a:cubicBezTo>
                    <a:pt x="220075" y="89416"/>
                    <a:pt x="223135" y="90047"/>
                    <a:pt x="226171" y="90714"/>
                  </a:cubicBezTo>
                  <a:cubicBezTo>
                    <a:pt x="230684" y="91726"/>
                    <a:pt x="234958" y="93107"/>
                    <a:pt x="238947" y="94976"/>
                  </a:cubicBezTo>
                  <a:cubicBezTo>
                    <a:pt x="242471" y="96619"/>
                    <a:pt x="246198" y="97988"/>
                    <a:pt x="250019" y="99215"/>
                  </a:cubicBezTo>
                  <a:cubicBezTo>
                    <a:pt x="252389" y="99977"/>
                    <a:pt x="254794" y="100632"/>
                    <a:pt x="257211" y="101287"/>
                  </a:cubicBezTo>
                  <a:cubicBezTo>
                    <a:pt x="259449" y="101882"/>
                    <a:pt x="261747" y="102418"/>
                    <a:pt x="264021" y="102930"/>
                  </a:cubicBezTo>
                  <a:cubicBezTo>
                    <a:pt x="265843" y="103346"/>
                    <a:pt x="267688" y="103692"/>
                    <a:pt x="269510" y="104049"/>
                  </a:cubicBezTo>
                  <a:cubicBezTo>
                    <a:pt x="271689" y="104477"/>
                    <a:pt x="273892" y="104858"/>
                    <a:pt x="276094" y="105180"/>
                  </a:cubicBezTo>
                  <a:cubicBezTo>
                    <a:pt x="277952" y="105454"/>
                    <a:pt x="279833" y="105704"/>
                    <a:pt x="281690" y="105966"/>
                  </a:cubicBezTo>
                  <a:cubicBezTo>
                    <a:pt x="283321" y="106192"/>
                    <a:pt x="284964" y="106418"/>
                    <a:pt x="286631" y="106549"/>
                  </a:cubicBezTo>
                  <a:lnTo>
                    <a:pt x="286631" y="105811"/>
                  </a:lnTo>
                  <a:cubicBezTo>
                    <a:pt x="286334" y="105787"/>
                    <a:pt x="286048" y="105751"/>
                    <a:pt x="285750" y="105716"/>
                  </a:cubicBezTo>
                  <a:cubicBezTo>
                    <a:pt x="283643" y="105430"/>
                    <a:pt x="281523" y="105156"/>
                    <a:pt x="279416" y="104882"/>
                  </a:cubicBezTo>
                  <a:cubicBezTo>
                    <a:pt x="277047" y="104585"/>
                    <a:pt x="274725" y="104204"/>
                    <a:pt x="272391" y="103799"/>
                  </a:cubicBezTo>
                  <a:cubicBezTo>
                    <a:pt x="270403" y="103453"/>
                    <a:pt x="268438" y="103025"/>
                    <a:pt x="266474" y="102632"/>
                  </a:cubicBezTo>
                  <a:cubicBezTo>
                    <a:pt x="264331" y="102239"/>
                    <a:pt x="262223" y="101739"/>
                    <a:pt x="260128" y="101227"/>
                  </a:cubicBezTo>
                  <a:cubicBezTo>
                    <a:pt x="257509" y="100548"/>
                    <a:pt x="254901" y="99834"/>
                    <a:pt x="252305" y="99084"/>
                  </a:cubicBezTo>
                  <a:cubicBezTo>
                    <a:pt x="248674" y="98024"/>
                    <a:pt x="245138" y="96822"/>
                    <a:pt x="241757" y="95345"/>
                  </a:cubicBezTo>
                  <a:cubicBezTo>
                    <a:pt x="239721" y="94464"/>
                    <a:pt x="237768" y="93488"/>
                    <a:pt x="235661" y="92690"/>
                  </a:cubicBezTo>
                  <a:cubicBezTo>
                    <a:pt x="232624" y="91583"/>
                    <a:pt x="229505" y="90607"/>
                    <a:pt x="226267" y="89916"/>
                  </a:cubicBezTo>
                  <a:cubicBezTo>
                    <a:pt x="224445" y="89511"/>
                    <a:pt x="222623" y="89118"/>
                    <a:pt x="220754" y="88809"/>
                  </a:cubicBezTo>
                  <a:cubicBezTo>
                    <a:pt x="219361" y="88571"/>
                    <a:pt x="217944" y="88333"/>
                    <a:pt x="216551" y="88106"/>
                  </a:cubicBezTo>
                  <a:cubicBezTo>
                    <a:pt x="214551" y="87785"/>
                    <a:pt x="212539" y="87511"/>
                    <a:pt x="210538" y="87273"/>
                  </a:cubicBezTo>
                  <a:cubicBezTo>
                    <a:pt x="207693" y="86940"/>
                    <a:pt x="204823" y="86666"/>
                    <a:pt x="201966" y="86404"/>
                  </a:cubicBezTo>
                  <a:cubicBezTo>
                    <a:pt x="200120" y="86225"/>
                    <a:pt x="198251" y="86106"/>
                    <a:pt x="196394" y="85963"/>
                  </a:cubicBezTo>
                  <a:lnTo>
                    <a:pt x="191036" y="85570"/>
                  </a:lnTo>
                  <a:cubicBezTo>
                    <a:pt x="188167" y="85356"/>
                    <a:pt x="185297" y="85130"/>
                    <a:pt x="182404" y="85130"/>
                  </a:cubicBezTo>
                  <a:cubicBezTo>
                    <a:pt x="179773" y="85130"/>
                    <a:pt x="177118" y="85273"/>
                    <a:pt x="174486" y="85344"/>
                  </a:cubicBezTo>
                  <a:cubicBezTo>
                    <a:pt x="173177" y="85368"/>
                    <a:pt x="171903" y="85523"/>
                    <a:pt x="170605" y="85582"/>
                  </a:cubicBezTo>
                  <a:cubicBezTo>
                    <a:pt x="169128" y="85654"/>
                    <a:pt x="167676" y="85832"/>
                    <a:pt x="166199" y="85999"/>
                  </a:cubicBezTo>
                  <a:cubicBezTo>
                    <a:pt x="164116" y="86225"/>
                    <a:pt x="162032" y="86499"/>
                    <a:pt x="159949" y="86773"/>
                  </a:cubicBezTo>
                  <a:cubicBezTo>
                    <a:pt x="158115" y="87011"/>
                    <a:pt x="156282" y="87332"/>
                    <a:pt x="154460" y="87547"/>
                  </a:cubicBezTo>
                  <a:cubicBezTo>
                    <a:pt x="151983" y="87844"/>
                    <a:pt x="149519" y="88106"/>
                    <a:pt x="147054" y="88452"/>
                  </a:cubicBezTo>
                  <a:cubicBezTo>
                    <a:pt x="146018" y="88606"/>
                    <a:pt x="144971" y="88725"/>
                    <a:pt x="143935" y="88856"/>
                  </a:cubicBezTo>
                  <a:cubicBezTo>
                    <a:pt x="142089" y="89083"/>
                    <a:pt x="140268" y="89356"/>
                    <a:pt x="138458" y="89678"/>
                  </a:cubicBezTo>
                  <a:cubicBezTo>
                    <a:pt x="136874" y="89940"/>
                    <a:pt x="135303" y="90226"/>
                    <a:pt x="133719" y="90464"/>
                  </a:cubicBezTo>
                  <a:cubicBezTo>
                    <a:pt x="131933" y="90726"/>
                    <a:pt x="130124" y="90952"/>
                    <a:pt x="128338" y="91238"/>
                  </a:cubicBezTo>
                  <a:cubicBezTo>
                    <a:pt x="126135" y="91583"/>
                    <a:pt x="123897" y="91881"/>
                    <a:pt x="121670" y="92012"/>
                  </a:cubicBezTo>
                  <a:cubicBezTo>
                    <a:pt x="120342" y="92098"/>
                    <a:pt x="119015" y="92143"/>
                    <a:pt x="117691" y="92143"/>
                  </a:cubicBezTo>
                  <a:cubicBezTo>
                    <a:pt x="114621" y="92143"/>
                    <a:pt x="111565" y="91901"/>
                    <a:pt x="108538" y="91369"/>
                  </a:cubicBezTo>
                  <a:cubicBezTo>
                    <a:pt x="104728" y="90702"/>
                    <a:pt x="101037" y="89773"/>
                    <a:pt x="97405" y="88690"/>
                  </a:cubicBezTo>
                  <a:cubicBezTo>
                    <a:pt x="94369" y="87785"/>
                    <a:pt x="91333" y="86892"/>
                    <a:pt x="88333" y="85951"/>
                  </a:cubicBezTo>
                  <a:cubicBezTo>
                    <a:pt x="85249" y="84987"/>
                    <a:pt x="82189" y="83999"/>
                    <a:pt x="79308" y="82737"/>
                  </a:cubicBezTo>
                  <a:cubicBezTo>
                    <a:pt x="77462" y="81915"/>
                    <a:pt x="75724" y="80986"/>
                    <a:pt x="73497" y="80474"/>
                  </a:cubicBezTo>
                  <a:cubicBezTo>
                    <a:pt x="73462" y="80474"/>
                    <a:pt x="73438" y="80463"/>
                    <a:pt x="73402" y="80451"/>
                  </a:cubicBezTo>
                  <a:cubicBezTo>
                    <a:pt x="73438" y="80427"/>
                    <a:pt x="73462" y="80427"/>
                    <a:pt x="73497" y="80415"/>
                  </a:cubicBezTo>
                  <a:cubicBezTo>
                    <a:pt x="74688" y="80058"/>
                    <a:pt x="75760" y="79808"/>
                    <a:pt x="76712" y="79343"/>
                  </a:cubicBezTo>
                  <a:cubicBezTo>
                    <a:pt x="80344" y="77557"/>
                    <a:pt x="84237" y="76176"/>
                    <a:pt x="88237" y="74974"/>
                  </a:cubicBezTo>
                  <a:cubicBezTo>
                    <a:pt x="92107" y="73807"/>
                    <a:pt x="95953" y="72557"/>
                    <a:pt x="99882" y="71485"/>
                  </a:cubicBezTo>
                  <a:cubicBezTo>
                    <a:pt x="101894" y="70938"/>
                    <a:pt x="103918" y="70402"/>
                    <a:pt x="105978" y="69997"/>
                  </a:cubicBezTo>
                  <a:cubicBezTo>
                    <a:pt x="108466" y="69509"/>
                    <a:pt x="110966" y="69116"/>
                    <a:pt x="113538" y="68913"/>
                  </a:cubicBezTo>
                  <a:cubicBezTo>
                    <a:pt x="115024" y="68788"/>
                    <a:pt x="116497" y="68722"/>
                    <a:pt x="117976" y="68722"/>
                  </a:cubicBezTo>
                  <a:cubicBezTo>
                    <a:pt x="118607" y="68722"/>
                    <a:pt x="119238" y="68734"/>
                    <a:pt x="119872" y="68759"/>
                  </a:cubicBezTo>
                  <a:cubicBezTo>
                    <a:pt x="122968" y="68902"/>
                    <a:pt x="126016" y="69294"/>
                    <a:pt x="129052" y="69735"/>
                  </a:cubicBezTo>
                  <a:cubicBezTo>
                    <a:pt x="129945" y="69866"/>
                    <a:pt x="130862" y="69926"/>
                    <a:pt x="131755" y="70092"/>
                  </a:cubicBezTo>
                  <a:cubicBezTo>
                    <a:pt x="133362" y="70390"/>
                    <a:pt x="134993" y="70592"/>
                    <a:pt x="136601" y="70878"/>
                  </a:cubicBezTo>
                  <a:cubicBezTo>
                    <a:pt x="138958" y="71295"/>
                    <a:pt x="141327" y="71676"/>
                    <a:pt x="143720" y="71973"/>
                  </a:cubicBezTo>
                  <a:cubicBezTo>
                    <a:pt x="146018" y="72271"/>
                    <a:pt x="148292" y="72593"/>
                    <a:pt x="150590" y="72854"/>
                  </a:cubicBezTo>
                  <a:cubicBezTo>
                    <a:pt x="151805" y="72985"/>
                    <a:pt x="153031" y="73128"/>
                    <a:pt x="154234" y="73307"/>
                  </a:cubicBezTo>
                  <a:cubicBezTo>
                    <a:pt x="156091" y="73569"/>
                    <a:pt x="157972" y="73795"/>
                    <a:pt x="159830" y="74081"/>
                  </a:cubicBezTo>
                  <a:cubicBezTo>
                    <a:pt x="161901" y="74390"/>
                    <a:pt x="163985" y="74640"/>
                    <a:pt x="166080" y="74855"/>
                  </a:cubicBezTo>
                  <a:cubicBezTo>
                    <a:pt x="168450" y="75093"/>
                    <a:pt x="170807" y="75390"/>
                    <a:pt x="173212" y="75426"/>
                  </a:cubicBezTo>
                  <a:cubicBezTo>
                    <a:pt x="174224" y="75450"/>
                    <a:pt x="175248" y="75521"/>
                    <a:pt x="176260" y="75569"/>
                  </a:cubicBezTo>
                  <a:cubicBezTo>
                    <a:pt x="178145" y="75663"/>
                    <a:pt x="180030" y="75727"/>
                    <a:pt x="181917" y="75727"/>
                  </a:cubicBezTo>
                  <a:cubicBezTo>
                    <a:pt x="183617" y="75727"/>
                    <a:pt x="185319" y="75675"/>
                    <a:pt x="187024" y="75545"/>
                  </a:cubicBezTo>
                  <a:cubicBezTo>
                    <a:pt x="190095" y="75331"/>
                    <a:pt x="193179" y="75129"/>
                    <a:pt x="196263" y="74890"/>
                  </a:cubicBezTo>
                  <a:cubicBezTo>
                    <a:pt x="199656" y="74628"/>
                    <a:pt x="203061" y="74390"/>
                    <a:pt x="206443" y="74033"/>
                  </a:cubicBezTo>
                  <a:cubicBezTo>
                    <a:pt x="210157" y="73628"/>
                    <a:pt x="213884" y="73164"/>
                    <a:pt x="217563" y="72569"/>
                  </a:cubicBezTo>
                  <a:cubicBezTo>
                    <a:pt x="220897" y="72033"/>
                    <a:pt x="224183" y="71402"/>
                    <a:pt x="227445" y="70640"/>
                  </a:cubicBezTo>
                  <a:cubicBezTo>
                    <a:pt x="230267" y="69973"/>
                    <a:pt x="232958" y="69116"/>
                    <a:pt x="235625" y="68140"/>
                  </a:cubicBezTo>
                  <a:cubicBezTo>
                    <a:pt x="237744" y="67366"/>
                    <a:pt x="239685" y="66354"/>
                    <a:pt x="241733" y="65484"/>
                  </a:cubicBezTo>
                  <a:cubicBezTo>
                    <a:pt x="245007" y="64103"/>
                    <a:pt x="248400" y="62913"/>
                    <a:pt x="251913" y="61889"/>
                  </a:cubicBezTo>
                  <a:cubicBezTo>
                    <a:pt x="254615" y="61103"/>
                    <a:pt x="257354" y="60341"/>
                    <a:pt x="260104" y="59639"/>
                  </a:cubicBezTo>
                  <a:cubicBezTo>
                    <a:pt x="262211" y="59103"/>
                    <a:pt x="264331" y="58638"/>
                    <a:pt x="266462" y="58198"/>
                  </a:cubicBezTo>
                  <a:cubicBezTo>
                    <a:pt x="268355" y="57793"/>
                    <a:pt x="270248" y="57388"/>
                    <a:pt x="272177" y="57114"/>
                  </a:cubicBezTo>
                  <a:cubicBezTo>
                    <a:pt x="273665" y="56888"/>
                    <a:pt x="275130" y="56614"/>
                    <a:pt x="276618" y="56376"/>
                  </a:cubicBezTo>
                  <a:cubicBezTo>
                    <a:pt x="278678" y="56055"/>
                    <a:pt x="280761" y="55805"/>
                    <a:pt x="282833" y="55519"/>
                  </a:cubicBezTo>
                  <a:cubicBezTo>
                    <a:pt x="284083" y="55352"/>
                    <a:pt x="285369" y="55281"/>
                    <a:pt x="286595" y="55067"/>
                  </a:cubicBezTo>
                  <a:lnTo>
                    <a:pt x="286595" y="54281"/>
                  </a:lnTo>
                  <a:cubicBezTo>
                    <a:pt x="285429" y="54352"/>
                    <a:pt x="284274" y="54590"/>
                    <a:pt x="283119" y="54709"/>
                  </a:cubicBezTo>
                  <a:cubicBezTo>
                    <a:pt x="282250" y="54805"/>
                    <a:pt x="281381" y="54888"/>
                    <a:pt x="280511" y="55031"/>
                  </a:cubicBezTo>
                  <a:cubicBezTo>
                    <a:pt x="278678" y="55305"/>
                    <a:pt x="276856" y="55567"/>
                    <a:pt x="275035" y="55864"/>
                  </a:cubicBezTo>
                  <a:cubicBezTo>
                    <a:pt x="273380" y="56126"/>
                    <a:pt x="271748" y="56412"/>
                    <a:pt x="270105" y="56710"/>
                  </a:cubicBezTo>
                  <a:cubicBezTo>
                    <a:pt x="268343" y="57019"/>
                    <a:pt x="266581" y="57388"/>
                    <a:pt x="264831" y="57781"/>
                  </a:cubicBezTo>
                  <a:cubicBezTo>
                    <a:pt x="263104" y="58150"/>
                    <a:pt x="261390" y="58507"/>
                    <a:pt x="259687" y="58960"/>
                  </a:cubicBezTo>
                  <a:cubicBezTo>
                    <a:pt x="257580" y="59508"/>
                    <a:pt x="255461" y="60091"/>
                    <a:pt x="253365" y="60662"/>
                  </a:cubicBezTo>
                  <a:cubicBezTo>
                    <a:pt x="249543" y="61722"/>
                    <a:pt x="245840" y="62960"/>
                    <a:pt x="242269" y="64437"/>
                  </a:cubicBezTo>
                  <a:cubicBezTo>
                    <a:pt x="239232" y="65687"/>
                    <a:pt x="236375" y="67187"/>
                    <a:pt x="233172" y="68211"/>
                  </a:cubicBezTo>
                  <a:cubicBezTo>
                    <a:pt x="230660" y="69021"/>
                    <a:pt x="228112" y="69771"/>
                    <a:pt x="225481" y="70330"/>
                  </a:cubicBezTo>
                  <a:cubicBezTo>
                    <a:pt x="223719" y="70699"/>
                    <a:pt x="221968" y="71069"/>
                    <a:pt x="220182" y="71378"/>
                  </a:cubicBezTo>
                  <a:cubicBezTo>
                    <a:pt x="218575" y="71664"/>
                    <a:pt x="216968" y="71973"/>
                    <a:pt x="215337" y="72188"/>
                  </a:cubicBezTo>
                  <a:cubicBezTo>
                    <a:pt x="213360" y="72438"/>
                    <a:pt x="211396" y="72723"/>
                    <a:pt x="209419" y="72962"/>
                  </a:cubicBezTo>
                  <a:cubicBezTo>
                    <a:pt x="206740" y="73283"/>
                    <a:pt x="204061" y="73557"/>
                    <a:pt x="201371" y="73759"/>
                  </a:cubicBezTo>
                  <a:cubicBezTo>
                    <a:pt x="198001" y="74021"/>
                    <a:pt x="194655" y="74331"/>
                    <a:pt x="191286" y="74533"/>
                  </a:cubicBezTo>
                  <a:cubicBezTo>
                    <a:pt x="188111" y="74724"/>
                    <a:pt x="184927" y="75007"/>
                    <a:pt x="181728" y="75007"/>
                  </a:cubicBezTo>
                  <a:cubicBezTo>
                    <a:pt x="181125" y="75007"/>
                    <a:pt x="180520" y="74996"/>
                    <a:pt x="179915" y="74974"/>
                  </a:cubicBezTo>
                  <a:cubicBezTo>
                    <a:pt x="177522" y="74879"/>
                    <a:pt x="175129" y="74855"/>
                    <a:pt x="172748" y="74712"/>
                  </a:cubicBezTo>
                  <a:cubicBezTo>
                    <a:pt x="169438" y="74521"/>
                    <a:pt x="166188" y="74117"/>
                    <a:pt x="162913" y="73759"/>
                  </a:cubicBezTo>
                  <a:cubicBezTo>
                    <a:pt x="161973" y="73664"/>
                    <a:pt x="161044" y="73509"/>
                    <a:pt x="160115" y="73366"/>
                  </a:cubicBezTo>
                  <a:cubicBezTo>
                    <a:pt x="158091" y="73033"/>
                    <a:pt x="156032" y="72771"/>
                    <a:pt x="153996" y="72533"/>
                  </a:cubicBezTo>
                  <a:cubicBezTo>
                    <a:pt x="151936" y="72295"/>
                    <a:pt x="149900" y="72057"/>
                    <a:pt x="147852" y="71783"/>
                  </a:cubicBezTo>
                  <a:cubicBezTo>
                    <a:pt x="145840" y="71521"/>
                    <a:pt x="143840" y="71223"/>
                    <a:pt x="141839" y="70949"/>
                  </a:cubicBezTo>
                  <a:cubicBezTo>
                    <a:pt x="140137" y="70723"/>
                    <a:pt x="138470" y="70414"/>
                    <a:pt x="136791" y="70128"/>
                  </a:cubicBezTo>
                  <a:cubicBezTo>
                    <a:pt x="135184" y="69866"/>
                    <a:pt x="133564" y="69580"/>
                    <a:pt x="131933" y="69354"/>
                  </a:cubicBezTo>
                  <a:cubicBezTo>
                    <a:pt x="130004" y="69080"/>
                    <a:pt x="128052" y="68866"/>
                    <a:pt x="126123" y="68604"/>
                  </a:cubicBezTo>
                  <a:cubicBezTo>
                    <a:pt x="124349" y="68366"/>
                    <a:pt x="122575" y="68140"/>
                    <a:pt x="120789" y="68068"/>
                  </a:cubicBezTo>
                  <a:cubicBezTo>
                    <a:pt x="119879" y="68032"/>
                    <a:pt x="118972" y="68013"/>
                    <a:pt x="118068" y="68013"/>
                  </a:cubicBezTo>
                  <a:cubicBezTo>
                    <a:pt x="114507" y="68013"/>
                    <a:pt x="110983" y="68301"/>
                    <a:pt x="107490" y="68937"/>
                  </a:cubicBezTo>
                  <a:cubicBezTo>
                    <a:pt x="104037" y="69580"/>
                    <a:pt x="100679" y="70426"/>
                    <a:pt x="97369" y="71378"/>
                  </a:cubicBezTo>
                  <a:cubicBezTo>
                    <a:pt x="94286" y="72259"/>
                    <a:pt x="91238" y="73200"/>
                    <a:pt x="88202" y="74164"/>
                  </a:cubicBezTo>
                  <a:cubicBezTo>
                    <a:pt x="84249" y="75402"/>
                    <a:pt x="80344" y="76676"/>
                    <a:pt x="76736" y="78462"/>
                  </a:cubicBezTo>
                  <a:cubicBezTo>
                    <a:pt x="75081" y="79284"/>
                    <a:pt x="73235" y="79772"/>
                    <a:pt x="71247" y="79951"/>
                  </a:cubicBezTo>
                  <a:cubicBezTo>
                    <a:pt x="70932" y="79980"/>
                    <a:pt x="70618" y="79990"/>
                    <a:pt x="70305" y="79990"/>
                  </a:cubicBezTo>
                  <a:cubicBezTo>
                    <a:pt x="69600" y="79990"/>
                    <a:pt x="68900" y="79939"/>
                    <a:pt x="68199" y="79939"/>
                  </a:cubicBezTo>
                  <a:cubicBezTo>
                    <a:pt x="65104" y="79927"/>
                    <a:pt x="61984" y="79903"/>
                    <a:pt x="58888" y="79903"/>
                  </a:cubicBezTo>
                  <a:lnTo>
                    <a:pt x="34516" y="79903"/>
                  </a:lnTo>
                  <a:cubicBezTo>
                    <a:pt x="36207" y="79522"/>
                    <a:pt x="38172" y="79296"/>
                    <a:pt x="40112" y="78939"/>
                  </a:cubicBezTo>
                  <a:cubicBezTo>
                    <a:pt x="41839" y="78641"/>
                    <a:pt x="43494" y="78379"/>
                    <a:pt x="45125" y="78093"/>
                  </a:cubicBezTo>
                  <a:cubicBezTo>
                    <a:pt x="46816" y="77807"/>
                    <a:pt x="48435" y="77379"/>
                    <a:pt x="50066" y="76962"/>
                  </a:cubicBezTo>
                  <a:cubicBezTo>
                    <a:pt x="52030" y="76474"/>
                    <a:pt x="54043" y="76069"/>
                    <a:pt x="55948" y="75462"/>
                  </a:cubicBezTo>
                  <a:cubicBezTo>
                    <a:pt x="57436" y="74986"/>
                    <a:pt x="58936" y="74545"/>
                    <a:pt x="60424" y="74105"/>
                  </a:cubicBezTo>
                  <a:cubicBezTo>
                    <a:pt x="62353" y="73533"/>
                    <a:pt x="64330" y="73045"/>
                    <a:pt x="66199" y="72390"/>
                  </a:cubicBezTo>
                  <a:cubicBezTo>
                    <a:pt x="70580" y="70854"/>
                    <a:pt x="74914" y="69247"/>
                    <a:pt x="79117" y="67437"/>
                  </a:cubicBezTo>
                  <a:cubicBezTo>
                    <a:pt x="83403" y="65592"/>
                    <a:pt x="87809" y="63913"/>
                    <a:pt x="92559" y="62806"/>
                  </a:cubicBezTo>
                  <a:cubicBezTo>
                    <a:pt x="94512" y="62365"/>
                    <a:pt x="96476" y="61925"/>
                    <a:pt x="98489" y="61686"/>
                  </a:cubicBezTo>
                  <a:cubicBezTo>
                    <a:pt x="101430" y="61329"/>
                    <a:pt x="104396" y="61236"/>
                    <a:pt x="107359" y="61236"/>
                  </a:cubicBezTo>
                  <a:cubicBezTo>
                    <a:pt x="107947" y="61236"/>
                    <a:pt x="108534" y="61240"/>
                    <a:pt x="109121" y="61246"/>
                  </a:cubicBezTo>
                  <a:cubicBezTo>
                    <a:pt x="112502" y="61270"/>
                    <a:pt x="115884" y="61305"/>
                    <a:pt x="119241" y="61627"/>
                  </a:cubicBezTo>
                  <a:cubicBezTo>
                    <a:pt x="121194" y="61805"/>
                    <a:pt x="123170" y="61889"/>
                    <a:pt x="125123" y="62044"/>
                  </a:cubicBezTo>
                  <a:cubicBezTo>
                    <a:pt x="128028" y="62306"/>
                    <a:pt x="130909" y="62627"/>
                    <a:pt x="133814" y="62853"/>
                  </a:cubicBezTo>
                  <a:cubicBezTo>
                    <a:pt x="135184" y="62960"/>
                    <a:pt x="136541" y="63103"/>
                    <a:pt x="137886" y="63234"/>
                  </a:cubicBezTo>
                  <a:cubicBezTo>
                    <a:pt x="139708" y="63401"/>
                    <a:pt x="141518" y="63579"/>
                    <a:pt x="143339" y="63734"/>
                  </a:cubicBezTo>
                  <a:cubicBezTo>
                    <a:pt x="145471" y="63913"/>
                    <a:pt x="147602" y="64127"/>
                    <a:pt x="149733" y="64234"/>
                  </a:cubicBezTo>
                  <a:cubicBezTo>
                    <a:pt x="151411" y="64316"/>
                    <a:pt x="153093" y="64350"/>
                    <a:pt x="154777" y="64350"/>
                  </a:cubicBezTo>
                  <a:cubicBezTo>
                    <a:pt x="156796" y="64350"/>
                    <a:pt x="158817" y="64300"/>
                    <a:pt x="160830" y="64222"/>
                  </a:cubicBezTo>
                  <a:cubicBezTo>
                    <a:pt x="164759" y="64056"/>
                    <a:pt x="168688" y="63746"/>
                    <a:pt x="172581" y="63341"/>
                  </a:cubicBezTo>
                  <a:cubicBezTo>
                    <a:pt x="175772" y="63020"/>
                    <a:pt x="178892" y="62520"/>
                    <a:pt x="181987" y="61925"/>
                  </a:cubicBezTo>
                  <a:cubicBezTo>
                    <a:pt x="185357" y="61270"/>
                    <a:pt x="188643" y="60436"/>
                    <a:pt x="191953" y="59627"/>
                  </a:cubicBezTo>
                  <a:cubicBezTo>
                    <a:pt x="195144" y="58829"/>
                    <a:pt x="198263" y="57853"/>
                    <a:pt x="201371" y="56900"/>
                  </a:cubicBezTo>
                  <a:cubicBezTo>
                    <a:pt x="205943" y="55495"/>
                    <a:pt x="210241" y="53757"/>
                    <a:pt x="214289" y="51626"/>
                  </a:cubicBezTo>
                  <a:cubicBezTo>
                    <a:pt x="216730" y="50352"/>
                    <a:pt x="219039" y="48911"/>
                    <a:pt x="221516" y="47685"/>
                  </a:cubicBezTo>
                  <a:cubicBezTo>
                    <a:pt x="224528" y="46208"/>
                    <a:pt x="227326" y="44565"/>
                    <a:pt x="230029" y="42791"/>
                  </a:cubicBezTo>
                  <a:cubicBezTo>
                    <a:pt x="234172" y="40100"/>
                    <a:pt x="238518" y="37564"/>
                    <a:pt x="242650" y="34862"/>
                  </a:cubicBezTo>
                  <a:cubicBezTo>
                    <a:pt x="247805" y="31492"/>
                    <a:pt x="253151" y="28325"/>
                    <a:pt x="258509" y="25170"/>
                  </a:cubicBezTo>
                  <a:cubicBezTo>
                    <a:pt x="263819" y="22039"/>
                    <a:pt x="269474" y="19288"/>
                    <a:pt x="275368" y="16848"/>
                  </a:cubicBezTo>
                  <a:cubicBezTo>
                    <a:pt x="278416" y="15586"/>
                    <a:pt x="281535" y="14466"/>
                    <a:pt x="284952" y="13859"/>
                  </a:cubicBezTo>
                  <a:cubicBezTo>
                    <a:pt x="285512" y="13752"/>
                    <a:pt x="286107" y="13692"/>
                    <a:pt x="286679" y="13573"/>
                  </a:cubicBezTo>
                  <a:lnTo>
                    <a:pt x="286679" y="12716"/>
                  </a:lnTo>
                  <a:cubicBezTo>
                    <a:pt x="286286" y="12788"/>
                    <a:pt x="285917" y="12895"/>
                    <a:pt x="285512" y="12966"/>
                  </a:cubicBezTo>
                  <a:cubicBezTo>
                    <a:pt x="283071" y="13371"/>
                    <a:pt x="280690" y="13931"/>
                    <a:pt x="278452" y="14764"/>
                  </a:cubicBezTo>
                  <a:cubicBezTo>
                    <a:pt x="275285" y="15907"/>
                    <a:pt x="272272" y="17264"/>
                    <a:pt x="269260" y="18633"/>
                  </a:cubicBezTo>
                  <a:cubicBezTo>
                    <a:pt x="265831" y="20193"/>
                    <a:pt x="262533" y="21920"/>
                    <a:pt x="259318" y="23729"/>
                  </a:cubicBezTo>
                  <a:cubicBezTo>
                    <a:pt x="256758" y="25170"/>
                    <a:pt x="254306" y="26718"/>
                    <a:pt x="251770" y="28194"/>
                  </a:cubicBezTo>
                  <a:cubicBezTo>
                    <a:pt x="246340" y="31361"/>
                    <a:pt x="241256" y="34826"/>
                    <a:pt x="235934" y="38088"/>
                  </a:cubicBezTo>
                  <a:cubicBezTo>
                    <a:pt x="233482" y="39588"/>
                    <a:pt x="230958" y="41029"/>
                    <a:pt x="228636" y="42672"/>
                  </a:cubicBezTo>
                  <a:cubicBezTo>
                    <a:pt x="226731" y="44006"/>
                    <a:pt x="224659" y="45196"/>
                    <a:pt x="222468" y="46268"/>
                  </a:cubicBezTo>
                  <a:cubicBezTo>
                    <a:pt x="220301" y="47339"/>
                    <a:pt x="218182" y="48494"/>
                    <a:pt x="216099" y="49685"/>
                  </a:cubicBezTo>
                  <a:cubicBezTo>
                    <a:pt x="212122" y="51923"/>
                    <a:pt x="207979" y="53935"/>
                    <a:pt x="203395" y="55412"/>
                  </a:cubicBezTo>
                  <a:cubicBezTo>
                    <a:pt x="199942" y="56507"/>
                    <a:pt x="196513" y="57674"/>
                    <a:pt x="192929" y="58531"/>
                  </a:cubicBezTo>
                  <a:cubicBezTo>
                    <a:pt x="190786" y="59055"/>
                    <a:pt x="188667" y="59603"/>
                    <a:pt x="186523" y="60103"/>
                  </a:cubicBezTo>
                  <a:cubicBezTo>
                    <a:pt x="184976" y="60460"/>
                    <a:pt x="183428" y="60782"/>
                    <a:pt x="181880" y="61127"/>
                  </a:cubicBezTo>
                  <a:cubicBezTo>
                    <a:pt x="180475" y="61424"/>
                    <a:pt x="179023" y="61710"/>
                    <a:pt x="177594" y="61925"/>
                  </a:cubicBezTo>
                  <a:cubicBezTo>
                    <a:pt x="175558" y="62222"/>
                    <a:pt x="173522" y="62460"/>
                    <a:pt x="171462" y="62687"/>
                  </a:cubicBezTo>
                  <a:cubicBezTo>
                    <a:pt x="167735" y="63091"/>
                    <a:pt x="163985" y="63341"/>
                    <a:pt x="160234" y="63508"/>
                  </a:cubicBezTo>
                  <a:cubicBezTo>
                    <a:pt x="158442" y="63586"/>
                    <a:pt x="156647" y="63635"/>
                    <a:pt x="154852" y="63635"/>
                  </a:cubicBezTo>
                  <a:cubicBezTo>
                    <a:pt x="152808" y="63635"/>
                    <a:pt x="150763" y="63571"/>
                    <a:pt x="148721" y="63413"/>
                  </a:cubicBezTo>
                  <a:cubicBezTo>
                    <a:pt x="145899" y="63198"/>
                    <a:pt x="143054" y="62972"/>
                    <a:pt x="140232" y="62687"/>
                  </a:cubicBezTo>
                  <a:cubicBezTo>
                    <a:pt x="139006" y="62567"/>
                    <a:pt x="137803" y="62377"/>
                    <a:pt x="136565" y="62317"/>
                  </a:cubicBezTo>
                  <a:cubicBezTo>
                    <a:pt x="134815" y="62222"/>
                    <a:pt x="133064" y="61984"/>
                    <a:pt x="131314" y="61889"/>
                  </a:cubicBezTo>
                  <a:cubicBezTo>
                    <a:pt x="130124" y="61805"/>
                    <a:pt x="128933" y="61722"/>
                    <a:pt x="127754" y="61555"/>
                  </a:cubicBezTo>
                  <a:cubicBezTo>
                    <a:pt x="125778" y="61305"/>
                    <a:pt x="123766" y="61186"/>
                    <a:pt x="121789" y="61055"/>
                  </a:cubicBezTo>
                  <a:cubicBezTo>
                    <a:pt x="119610" y="60901"/>
                    <a:pt x="117455" y="60662"/>
                    <a:pt x="115265" y="60615"/>
                  </a:cubicBezTo>
                  <a:cubicBezTo>
                    <a:pt x="113931" y="60591"/>
                    <a:pt x="112586" y="60543"/>
                    <a:pt x="111264" y="60472"/>
                  </a:cubicBezTo>
                  <a:cubicBezTo>
                    <a:pt x="110092" y="60413"/>
                    <a:pt x="108923" y="60384"/>
                    <a:pt x="107757" y="60384"/>
                  </a:cubicBezTo>
                  <a:cubicBezTo>
                    <a:pt x="104242" y="60384"/>
                    <a:pt x="100752" y="60641"/>
                    <a:pt x="97274" y="61079"/>
                  </a:cubicBezTo>
                  <a:cubicBezTo>
                    <a:pt x="94691" y="61401"/>
                    <a:pt x="92155" y="62008"/>
                    <a:pt x="89702" y="62734"/>
                  </a:cubicBezTo>
                  <a:cubicBezTo>
                    <a:pt x="86178" y="63782"/>
                    <a:pt x="82784" y="65056"/>
                    <a:pt x="79451" y="66413"/>
                  </a:cubicBezTo>
                  <a:cubicBezTo>
                    <a:pt x="76331" y="67675"/>
                    <a:pt x="73343" y="69104"/>
                    <a:pt x="70080" y="70176"/>
                  </a:cubicBezTo>
                  <a:cubicBezTo>
                    <a:pt x="67973" y="70878"/>
                    <a:pt x="65949" y="71723"/>
                    <a:pt x="63758" y="72331"/>
                  </a:cubicBezTo>
                  <a:cubicBezTo>
                    <a:pt x="62044" y="72807"/>
                    <a:pt x="60353" y="73319"/>
                    <a:pt x="58650" y="73819"/>
                  </a:cubicBezTo>
                  <a:cubicBezTo>
                    <a:pt x="57091" y="74283"/>
                    <a:pt x="55555" y="74819"/>
                    <a:pt x="53947" y="75224"/>
                  </a:cubicBezTo>
                  <a:cubicBezTo>
                    <a:pt x="52483" y="75593"/>
                    <a:pt x="51030" y="75998"/>
                    <a:pt x="49542" y="76307"/>
                  </a:cubicBezTo>
                  <a:cubicBezTo>
                    <a:pt x="47899" y="76664"/>
                    <a:pt x="46268" y="77093"/>
                    <a:pt x="44601" y="77426"/>
                  </a:cubicBezTo>
                  <a:cubicBezTo>
                    <a:pt x="42994" y="77736"/>
                    <a:pt x="41386" y="77962"/>
                    <a:pt x="39779" y="78236"/>
                  </a:cubicBezTo>
                  <a:cubicBezTo>
                    <a:pt x="38445" y="78486"/>
                    <a:pt x="37124" y="78748"/>
                    <a:pt x="35778" y="78927"/>
                  </a:cubicBezTo>
                  <a:cubicBezTo>
                    <a:pt x="34290" y="79117"/>
                    <a:pt x="32790" y="79272"/>
                    <a:pt x="31302" y="79415"/>
                  </a:cubicBezTo>
                  <a:cubicBezTo>
                    <a:pt x="28789" y="79677"/>
                    <a:pt x="26265" y="79891"/>
                    <a:pt x="23741" y="80022"/>
                  </a:cubicBezTo>
                  <a:cubicBezTo>
                    <a:pt x="23639" y="80029"/>
                    <a:pt x="23537" y="80033"/>
                    <a:pt x="23435" y="80033"/>
                  </a:cubicBezTo>
                  <a:cubicBezTo>
                    <a:pt x="23026" y="80033"/>
                    <a:pt x="22615" y="79972"/>
                    <a:pt x="22158" y="79820"/>
                  </a:cubicBezTo>
                  <a:cubicBezTo>
                    <a:pt x="22396" y="79760"/>
                    <a:pt x="22562" y="79701"/>
                    <a:pt x="22729" y="79677"/>
                  </a:cubicBezTo>
                  <a:cubicBezTo>
                    <a:pt x="24646" y="79331"/>
                    <a:pt x="26492" y="78855"/>
                    <a:pt x="28349" y="78343"/>
                  </a:cubicBezTo>
                  <a:cubicBezTo>
                    <a:pt x="32159" y="77319"/>
                    <a:pt x="35814" y="76045"/>
                    <a:pt x="39386" y="74628"/>
                  </a:cubicBezTo>
                  <a:cubicBezTo>
                    <a:pt x="43327" y="73069"/>
                    <a:pt x="47137" y="71319"/>
                    <a:pt x="50947" y="69568"/>
                  </a:cubicBezTo>
                  <a:cubicBezTo>
                    <a:pt x="53269" y="68497"/>
                    <a:pt x="55412" y="67259"/>
                    <a:pt x="57150" y="65651"/>
                  </a:cubicBezTo>
                  <a:cubicBezTo>
                    <a:pt x="60186" y="62853"/>
                    <a:pt x="63508" y="60246"/>
                    <a:pt x="66830" y="57650"/>
                  </a:cubicBezTo>
                  <a:cubicBezTo>
                    <a:pt x="70080" y="55102"/>
                    <a:pt x="73771" y="52912"/>
                    <a:pt x="77974" y="51304"/>
                  </a:cubicBezTo>
                  <a:cubicBezTo>
                    <a:pt x="80534" y="50316"/>
                    <a:pt x="83201" y="49506"/>
                    <a:pt x="85916" y="48804"/>
                  </a:cubicBezTo>
                  <a:cubicBezTo>
                    <a:pt x="88178" y="48220"/>
                    <a:pt x="90464" y="47720"/>
                    <a:pt x="92750" y="47208"/>
                  </a:cubicBezTo>
                  <a:cubicBezTo>
                    <a:pt x="94512" y="46827"/>
                    <a:pt x="96274" y="46494"/>
                    <a:pt x="98048" y="46184"/>
                  </a:cubicBezTo>
                  <a:cubicBezTo>
                    <a:pt x="99763" y="45887"/>
                    <a:pt x="101477" y="45601"/>
                    <a:pt x="103215" y="45363"/>
                  </a:cubicBezTo>
                  <a:cubicBezTo>
                    <a:pt x="105716" y="45042"/>
                    <a:pt x="108216" y="44791"/>
                    <a:pt x="110740" y="44625"/>
                  </a:cubicBezTo>
                  <a:cubicBezTo>
                    <a:pt x="114824" y="44351"/>
                    <a:pt x="118896" y="44172"/>
                    <a:pt x="122980" y="44101"/>
                  </a:cubicBezTo>
                  <a:cubicBezTo>
                    <a:pt x="124611" y="44076"/>
                    <a:pt x="126243" y="44069"/>
                    <a:pt x="127876" y="44069"/>
                  </a:cubicBezTo>
                  <a:cubicBezTo>
                    <a:pt x="130619" y="44069"/>
                    <a:pt x="133365" y="44090"/>
                    <a:pt x="136110" y="44090"/>
                  </a:cubicBezTo>
                  <a:cubicBezTo>
                    <a:pt x="136492" y="44090"/>
                    <a:pt x="136874" y="44090"/>
                    <a:pt x="137255" y="44089"/>
                  </a:cubicBezTo>
                  <a:cubicBezTo>
                    <a:pt x="140708" y="44065"/>
                    <a:pt x="144161" y="44113"/>
                    <a:pt x="147614" y="43910"/>
                  </a:cubicBezTo>
                  <a:cubicBezTo>
                    <a:pt x="149816" y="43779"/>
                    <a:pt x="152031" y="43708"/>
                    <a:pt x="154234" y="43494"/>
                  </a:cubicBezTo>
                  <a:cubicBezTo>
                    <a:pt x="155555" y="43351"/>
                    <a:pt x="156877" y="43196"/>
                    <a:pt x="158187" y="43053"/>
                  </a:cubicBezTo>
                  <a:cubicBezTo>
                    <a:pt x="159830" y="42898"/>
                    <a:pt x="161449" y="42636"/>
                    <a:pt x="163056" y="42363"/>
                  </a:cubicBezTo>
                  <a:cubicBezTo>
                    <a:pt x="164973" y="42017"/>
                    <a:pt x="166866" y="41601"/>
                    <a:pt x="168759" y="41220"/>
                  </a:cubicBezTo>
                  <a:cubicBezTo>
                    <a:pt x="171569" y="40624"/>
                    <a:pt x="174343" y="39969"/>
                    <a:pt x="177058" y="39172"/>
                  </a:cubicBezTo>
                  <a:cubicBezTo>
                    <a:pt x="180296" y="38243"/>
                    <a:pt x="183464" y="37171"/>
                    <a:pt x="186607" y="36064"/>
                  </a:cubicBezTo>
                  <a:cubicBezTo>
                    <a:pt x="191072" y="34504"/>
                    <a:pt x="195453" y="32850"/>
                    <a:pt x="199644" y="30921"/>
                  </a:cubicBezTo>
                  <a:cubicBezTo>
                    <a:pt x="203597" y="29087"/>
                    <a:pt x="207336" y="27015"/>
                    <a:pt x="211157" y="25027"/>
                  </a:cubicBezTo>
                  <a:cubicBezTo>
                    <a:pt x="213515" y="23801"/>
                    <a:pt x="215610" y="22348"/>
                    <a:pt x="217813" y="20991"/>
                  </a:cubicBezTo>
                  <a:cubicBezTo>
                    <a:pt x="221754" y="18550"/>
                    <a:pt x="225564" y="15990"/>
                    <a:pt x="229350" y="13419"/>
                  </a:cubicBezTo>
                  <a:cubicBezTo>
                    <a:pt x="231220" y="12133"/>
                    <a:pt x="232994" y="10752"/>
                    <a:pt x="234803" y="9406"/>
                  </a:cubicBezTo>
                  <a:cubicBezTo>
                    <a:pt x="237101" y="7727"/>
                    <a:pt x="239566" y="6180"/>
                    <a:pt x="241685" y="4346"/>
                  </a:cubicBezTo>
                  <a:cubicBezTo>
                    <a:pt x="243364" y="2893"/>
                    <a:pt x="245031" y="1417"/>
                    <a:pt x="2468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8"/>
            <p:cNvSpPr/>
            <p:nvPr/>
          </p:nvSpPr>
          <p:spPr>
            <a:xfrm>
              <a:off x="1492" y="2760189"/>
              <a:ext cx="6714328" cy="2383484"/>
            </a:xfrm>
            <a:custGeom>
              <a:avLst/>
              <a:gdLst/>
              <a:ahLst/>
              <a:cxnLst/>
              <a:rect l="l" t="t" r="r" b="b"/>
              <a:pathLst>
                <a:path w="210563" h="74653" extrusionOk="0">
                  <a:moveTo>
                    <a:pt x="1" y="1"/>
                  </a:moveTo>
                  <a:lnTo>
                    <a:pt x="1" y="834"/>
                  </a:lnTo>
                  <a:cubicBezTo>
                    <a:pt x="48" y="846"/>
                    <a:pt x="84" y="846"/>
                    <a:pt x="120" y="858"/>
                  </a:cubicBezTo>
                  <a:cubicBezTo>
                    <a:pt x="1060" y="989"/>
                    <a:pt x="1977" y="1144"/>
                    <a:pt x="2906" y="1287"/>
                  </a:cubicBezTo>
                  <a:cubicBezTo>
                    <a:pt x="5347" y="1680"/>
                    <a:pt x="7787" y="2096"/>
                    <a:pt x="10228" y="2442"/>
                  </a:cubicBezTo>
                  <a:cubicBezTo>
                    <a:pt x="12621" y="2775"/>
                    <a:pt x="14931" y="3311"/>
                    <a:pt x="17229" y="3882"/>
                  </a:cubicBezTo>
                  <a:cubicBezTo>
                    <a:pt x="19170" y="4358"/>
                    <a:pt x="21087" y="4858"/>
                    <a:pt x="22992" y="5370"/>
                  </a:cubicBezTo>
                  <a:cubicBezTo>
                    <a:pt x="25373" y="5990"/>
                    <a:pt x="27742" y="6668"/>
                    <a:pt x="30028" y="7454"/>
                  </a:cubicBezTo>
                  <a:cubicBezTo>
                    <a:pt x="33576" y="8668"/>
                    <a:pt x="36898" y="10192"/>
                    <a:pt x="40149" y="11812"/>
                  </a:cubicBezTo>
                  <a:cubicBezTo>
                    <a:pt x="44340" y="13895"/>
                    <a:pt x="48126" y="16288"/>
                    <a:pt x="51126" y="19360"/>
                  </a:cubicBezTo>
                  <a:cubicBezTo>
                    <a:pt x="52412" y="20682"/>
                    <a:pt x="53769" y="21968"/>
                    <a:pt x="55293" y="23158"/>
                  </a:cubicBezTo>
                  <a:cubicBezTo>
                    <a:pt x="59842" y="26754"/>
                    <a:pt x="63783" y="30695"/>
                    <a:pt x="67331" y="34898"/>
                  </a:cubicBezTo>
                  <a:cubicBezTo>
                    <a:pt x="69843" y="37874"/>
                    <a:pt x="73010" y="40434"/>
                    <a:pt x="76558" y="42720"/>
                  </a:cubicBezTo>
                  <a:cubicBezTo>
                    <a:pt x="79344" y="44542"/>
                    <a:pt x="82404" y="46090"/>
                    <a:pt x="85333" y="47757"/>
                  </a:cubicBezTo>
                  <a:cubicBezTo>
                    <a:pt x="88071" y="49304"/>
                    <a:pt x="91012" y="50566"/>
                    <a:pt x="94167" y="51555"/>
                  </a:cubicBezTo>
                  <a:cubicBezTo>
                    <a:pt x="96334" y="52221"/>
                    <a:pt x="98573" y="52781"/>
                    <a:pt x="100799" y="53317"/>
                  </a:cubicBezTo>
                  <a:cubicBezTo>
                    <a:pt x="102466" y="53722"/>
                    <a:pt x="104180" y="54031"/>
                    <a:pt x="105895" y="54317"/>
                  </a:cubicBezTo>
                  <a:cubicBezTo>
                    <a:pt x="107859" y="54626"/>
                    <a:pt x="109824" y="54900"/>
                    <a:pt x="111812" y="55103"/>
                  </a:cubicBezTo>
                  <a:cubicBezTo>
                    <a:pt x="114539" y="55388"/>
                    <a:pt x="117265" y="55674"/>
                    <a:pt x="120004" y="55781"/>
                  </a:cubicBezTo>
                  <a:cubicBezTo>
                    <a:pt x="120831" y="55809"/>
                    <a:pt x="121657" y="55822"/>
                    <a:pt x="122483" y="55822"/>
                  </a:cubicBezTo>
                  <a:cubicBezTo>
                    <a:pt x="126233" y="55822"/>
                    <a:pt x="129969" y="55558"/>
                    <a:pt x="133696" y="55246"/>
                  </a:cubicBezTo>
                  <a:cubicBezTo>
                    <a:pt x="134887" y="55138"/>
                    <a:pt x="136077" y="55019"/>
                    <a:pt x="137244" y="54888"/>
                  </a:cubicBezTo>
                  <a:cubicBezTo>
                    <a:pt x="138756" y="54722"/>
                    <a:pt x="140244" y="54531"/>
                    <a:pt x="141745" y="54388"/>
                  </a:cubicBezTo>
                  <a:cubicBezTo>
                    <a:pt x="144870" y="54125"/>
                    <a:pt x="148005" y="54008"/>
                    <a:pt x="151148" y="54008"/>
                  </a:cubicBezTo>
                  <a:cubicBezTo>
                    <a:pt x="151704" y="54008"/>
                    <a:pt x="152261" y="54012"/>
                    <a:pt x="152817" y="54019"/>
                  </a:cubicBezTo>
                  <a:cubicBezTo>
                    <a:pt x="155961" y="54067"/>
                    <a:pt x="159068" y="54305"/>
                    <a:pt x="162152" y="54746"/>
                  </a:cubicBezTo>
                  <a:cubicBezTo>
                    <a:pt x="164426" y="55079"/>
                    <a:pt x="166688" y="55448"/>
                    <a:pt x="168939" y="55900"/>
                  </a:cubicBezTo>
                  <a:cubicBezTo>
                    <a:pt x="170998" y="56317"/>
                    <a:pt x="173070" y="56746"/>
                    <a:pt x="175046" y="57341"/>
                  </a:cubicBezTo>
                  <a:cubicBezTo>
                    <a:pt x="179630" y="58722"/>
                    <a:pt x="184083" y="60341"/>
                    <a:pt x="188405" y="62151"/>
                  </a:cubicBezTo>
                  <a:cubicBezTo>
                    <a:pt x="194989" y="64902"/>
                    <a:pt x="200943" y="68319"/>
                    <a:pt x="206336" y="72307"/>
                  </a:cubicBezTo>
                  <a:cubicBezTo>
                    <a:pt x="207348" y="73057"/>
                    <a:pt x="208324" y="73831"/>
                    <a:pt x="209253" y="74653"/>
                  </a:cubicBezTo>
                  <a:lnTo>
                    <a:pt x="210563" y="74653"/>
                  </a:lnTo>
                  <a:cubicBezTo>
                    <a:pt x="209789" y="73974"/>
                    <a:pt x="209015" y="73307"/>
                    <a:pt x="208205" y="72664"/>
                  </a:cubicBezTo>
                  <a:cubicBezTo>
                    <a:pt x="204372" y="69593"/>
                    <a:pt x="200061" y="66949"/>
                    <a:pt x="195501" y="64544"/>
                  </a:cubicBezTo>
                  <a:cubicBezTo>
                    <a:pt x="192084" y="62711"/>
                    <a:pt x="188417" y="61211"/>
                    <a:pt x="184702" y="59782"/>
                  </a:cubicBezTo>
                  <a:cubicBezTo>
                    <a:pt x="181762" y="58651"/>
                    <a:pt x="178761" y="57627"/>
                    <a:pt x="175713" y="56686"/>
                  </a:cubicBezTo>
                  <a:cubicBezTo>
                    <a:pt x="173237" y="55924"/>
                    <a:pt x="170665" y="55400"/>
                    <a:pt x="168057" y="54912"/>
                  </a:cubicBezTo>
                  <a:cubicBezTo>
                    <a:pt x="165605" y="54448"/>
                    <a:pt x="163116" y="54067"/>
                    <a:pt x="160628" y="53734"/>
                  </a:cubicBezTo>
                  <a:cubicBezTo>
                    <a:pt x="157532" y="53317"/>
                    <a:pt x="154389" y="53305"/>
                    <a:pt x="151270" y="53222"/>
                  </a:cubicBezTo>
                  <a:cubicBezTo>
                    <a:pt x="150936" y="53210"/>
                    <a:pt x="150603" y="53205"/>
                    <a:pt x="150270" y="53205"/>
                  </a:cubicBezTo>
                  <a:cubicBezTo>
                    <a:pt x="148174" y="53205"/>
                    <a:pt x="146080" y="53400"/>
                    <a:pt x="143995" y="53400"/>
                  </a:cubicBezTo>
                  <a:cubicBezTo>
                    <a:pt x="143888" y="53400"/>
                    <a:pt x="143781" y="53412"/>
                    <a:pt x="143685" y="53412"/>
                  </a:cubicBezTo>
                  <a:cubicBezTo>
                    <a:pt x="140364" y="53722"/>
                    <a:pt x="137054" y="54091"/>
                    <a:pt x="133744" y="54388"/>
                  </a:cubicBezTo>
                  <a:cubicBezTo>
                    <a:pt x="130731" y="54662"/>
                    <a:pt x="127731" y="54912"/>
                    <a:pt x="124707" y="54984"/>
                  </a:cubicBezTo>
                  <a:cubicBezTo>
                    <a:pt x="123979" y="55001"/>
                    <a:pt x="123252" y="55010"/>
                    <a:pt x="122526" y="55010"/>
                  </a:cubicBezTo>
                  <a:cubicBezTo>
                    <a:pt x="119761" y="55010"/>
                    <a:pt x="117009" y="54878"/>
                    <a:pt x="114265" y="54567"/>
                  </a:cubicBezTo>
                  <a:cubicBezTo>
                    <a:pt x="112003" y="54317"/>
                    <a:pt x="109753" y="54126"/>
                    <a:pt x="107514" y="53734"/>
                  </a:cubicBezTo>
                  <a:cubicBezTo>
                    <a:pt x="105966" y="53483"/>
                    <a:pt x="104419" y="53245"/>
                    <a:pt x="102906" y="52936"/>
                  </a:cubicBezTo>
                  <a:cubicBezTo>
                    <a:pt x="100799" y="52507"/>
                    <a:pt x="98739" y="51995"/>
                    <a:pt x="96691" y="51436"/>
                  </a:cubicBezTo>
                  <a:cubicBezTo>
                    <a:pt x="94024" y="50686"/>
                    <a:pt x="91429" y="49840"/>
                    <a:pt x="89012" y="48697"/>
                  </a:cubicBezTo>
                  <a:cubicBezTo>
                    <a:pt x="86547" y="47518"/>
                    <a:pt x="84261" y="46149"/>
                    <a:pt x="81916" y="44840"/>
                  </a:cubicBezTo>
                  <a:cubicBezTo>
                    <a:pt x="79761" y="43649"/>
                    <a:pt x="77594" y="42458"/>
                    <a:pt x="75665" y="41053"/>
                  </a:cubicBezTo>
                  <a:cubicBezTo>
                    <a:pt x="72200" y="38577"/>
                    <a:pt x="69224" y="35803"/>
                    <a:pt x="66676" y="32743"/>
                  </a:cubicBezTo>
                  <a:cubicBezTo>
                    <a:pt x="64295" y="29862"/>
                    <a:pt x="61616" y="27171"/>
                    <a:pt x="58544" y="24706"/>
                  </a:cubicBezTo>
                  <a:cubicBezTo>
                    <a:pt x="56317" y="22896"/>
                    <a:pt x="54162" y="21039"/>
                    <a:pt x="52162" y="19075"/>
                  </a:cubicBezTo>
                  <a:cubicBezTo>
                    <a:pt x="50257" y="17181"/>
                    <a:pt x="48185" y="15431"/>
                    <a:pt x="45745" y="13907"/>
                  </a:cubicBezTo>
                  <a:cubicBezTo>
                    <a:pt x="42875" y="12157"/>
                    <a:pt x="39815" y="10609"/>
                    <a:pt x="36636" y="9180"/>
                  </a:cubicBezTo>
                  <a:cubicBezTo>
                    <a:pt x="34172" y="8061"/>
                    <a:pt x="31624" y="7061"/>
                    <a:pt x="28957" y="6216"/>
                  </a:cubicBezTo>
                  <a:cubicBezTo>
                    <a:pt x="26980" y="5597"/>
                    <a:pt x="24968" y="5037"/>
                    <a:pt x="22968" y="4501"/>
                  </a:cubicBezTo>
                  <a:cubicBezTo>
                    <a:pt x="20682" y="3894"/>
                    <a:pt x="18384" y="3334"/>
                    <a:pt x="16074" y="2763"/>
                  </a:cubicBezTo>
                  <a:cubicBezTo>
                    <a:pt x="14276" y="2322"/>
                    <a:pt x="12443" y="1941"/>
                    <a:pt x="10562" y="1680"/>
                  </a:cubicBezTo>
                  <a:cubicBezTo>
                    <a:pt x="8835" y="1429"/>
                    <a:pt x="7133" y="1108"/>
                    <a:pt x="5406" y="870"/>
                  </a:cubicBezTo>
                  <a:cubicBezTo>
                    <a:pt x="3704" y="632"/>
                    <a:pt x="2025" y="358"/>
                    <a:pt x="358" y="60"/>
                  </a:cubicBezTo>
                  <a:cubicBezTo>
                    <a:pt x="239" y="36"/>
                    <a:pt x="120" y="1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8"/>
            <p:cNvSpPr/>
            <p:nvPr/>
          </p:nvSpPr>
          <p:spPr>
            <a:xfrm>
              <a:off x="1109" y="3003093"/>
              <a:ext cx="5733691" cy="2139462"/>
            </a:xfrm>
            <a:custGeom>
              <a:avLst/>
              <a:gdLst/>
              <a:ahLst/>
              <a:cxnLst/>
              <a:rect l="l" t="t" r="r" b="b"/>
              <a:pathLst>
                <a:path w="179810" h="67010" extrusionOk="0">
                  <a:moveTo>
                    <a:pt x="1" y="1"/>
                  </a:moveTo>
                  <a:lnTo>
                    <a:pt x="1" y="894"/>
                  </a:lnTo>
                  <a:cubicBezTo>
                    <a:pt x="1168" y="1346"/>
                    <a:pt x="2334" y="1787"/>
                    <a:pt x="3513" y="2227"/>
                  </a:cubicBezTo>
                  <a:cubicBezTo>
                    <a:pt x="7788" y="3823"/>
                    <a:pt x="11752" y="5728"/>
                    <a:pt x="15300" y="8145"/>
                  </a:cubicBezTo>
                  <a:cubicBezTo>
                    <a:pt x="17324" y="9526"/>
                    <a:pt x="19432" y="10859"/>
                    <a:pt x="21551" y="12169"/>
                  </a:cubicBezTo>
                  <a:cubicBezTo>
                    <a:pt x="26099" y="14979"/>
                    <a:pt x="30314" y="18027"/>
                    <a:pt x="33898" y="21575"/>
                  </a:cubicBezTo>
                  <a:cubicBezTo>
                    <a:pt x="36363" y="23992"/>
                    <a:pt x="38994" y="26314"/>
                    <a:pt x="41756" y="28540"/>
                  </a:cubicBezTo>
                  <a:cubicBezTo>
                    <a:pt x="44316" y="30576"/>
                    <a:pt x="46745" y="32719"/>
                    <a:pt x="48983" y="34969"/>
                  </a:cubicBezTo>
                  <a:cubicBezTo>
                    <a:pt x="50567" y="36589"/>
                    <a:pt x="52138" y="38208"/>
                    <a:pt x="53841" y="39756"/>
                  </a:cubicBezTo>
                  <a:cubicBezTo>
                    <a:pt x="57520" y="43089"/>
                    <a:pt x="61878" y="45887"/>
                    <a:pt x="66259" y="48673"/>
                  </a:cubicBezTo>
                  <a:cubicBezTo>
                    <a:pt x="70033" y="51067"/>
                    <a:pt x="74260" y="52960"/>
                    <a:pt x="78582" y="54734"/>
                  </a:cubicBezTo>
                  <a:cubicBezTo>
                    <a:pt x="82118" y="56210"/>
                    <a:pt x="85833" y="57401"/>
                    <a:pt x="89667" y="58353"/>
                  </a:cubicBezTo>
                  <a:cubicBezTo>
                    <a:pt x="91834" y="58877"/>
                    <a:pt x="94025" y="59353"/>
                    <a:pt x="96251" y="59794"/>
                  </a:cubicBezTo>
                  <a:cubicBezTo>
                    <a:pt x="98120" y="60163"/>
                    <a:pt x="100001" y="60508"/>
                    <a:pt x="101906" y="60758"/>
                  </a:cubicBezTo>
                  <a:cubicBezTo>
                    <a:pt x="104288" y="61092"/>
                    <a:pt x="106693" y="61354"/>
                    <a:pt x="109110" y="61592"/>
                  </a:cubicBezTo>
                  <a:cubicBezTo>
                    <a:pt x="110218" y="61703"/>
                    <a:pt x="111326" y="61750"/>
                    <a:pt x="112432" y="61750"/>
                  </a:cubicBezTo>
                  <a:cubicBezTo>
                    <a:pt x="114628" y="61750"/>
                    <a:pt x="116818" y="61567"/>
                    <a:pt x="119004" y="61354"/>
                  </a:cubicBezTo>
                  <a:cubicBezTo>
                    <a:pt x="121195" y="61127"/>
                    <a:pt x="123373" y="60806"/>
                    <a:pt x="125552" y="60508"/>
                  </a:cubicBezTo>
                  <a:cubicBezTo>
                    <a:pt x="127326" y="60270"/>
                    <a:pt x="129077" y="60032"/>
                    <a:pt x="130839" y="59758"/>
                  </a:cubicBezTo>
                  <a:cubicBezTo>
                    <a:pt x="133279" y="59389"/>
                    <a:pt x="135708" y="58949"/>
                    <a:pt x="138173" y="58627"/>
                  </a:cubicBezTo>
                  <a:cubicBezTo>
                    <a:pt x="141190" y="58251"/>
                    <a:pt x="144243" y="57997"/>
                    <a:pt x="147315" y="57997"/>
                  </a:cubicBezTo>
                  <a:cubicBezTo>
                    <a:pt x="147843" y="57997"/>
                    <a:pt x="148371" y="58004"/>
                    <a:pt x="148900" y="58020"/>
                  </a:cubicBezTo>
                  <a:cubicBezTo>
                    <a:pt x="151020" y="58079"/>
                    <a:pt x="153127" y="58163"/>
                    <a:pt x="155163" y="58663"/>
                  </a:cubicBezTo>
                  <a:cubicBezTo>
                    <a:pt x="158199" y="59389"/>
                    <a:pt x="161164" y="60306"/>
                    <a:pt x="164105" y="61223"/>
                  </a:cubicBezTo>
                  <a:cubicBezTo>
                    <a:pt x="168962" y="62711"/>
                    <a:pt x="173511" y="64652"/>
                    <a:pt x="177821" y="66902"/>
                  </a:cubicBezTo>
                  <a:cubicBezTo>
                    <a:pt x="177880" y="66938"/>
                    <a:pt x="177940" y="66961"/>
                    <a:pt x="178011" y="67009"/>
                  </a:cubicBezTo>
                  <a:lnTo>
                    <a:pt x="179809" y="67009"/>
                  </a:lnTo>
                  <a:cubicBezTo>
                    <a:pt x="178785" y="66461"/>
                    <a:pt x="177737" y="65937"/>
                    <a:pt x="176702" y="65414"/>
                  </a:cubicBezTo>
                  <a:cubicBezTo>
                    <a:pt x="173022" y="63604"/>
                    <a:pt x="169189" y="62020"/>
                    <a:pt x="165141" y="60734"/>
                  </a:cubicBezTo>
                  <a:cubicBezTo>
                    <a:pt x="162485" y="59877"/>
                    <a:pt x="159795" y="59139"/>
                    <a:pt x="157116" y="58329"/>
                  </a:cubicBezTo>
                  <a:cubicBezTo>
                    <a:pt x="155246" y="57782"/>
                    <a:pt x="153270" y="57425"/>
                    <a:pt x="151282" y="57317"/>
                  </a:cubicBezTo>
                  <a:cubicBezTo>
                    <a:pt x="150052" y="57256"/>
                    <a:pt x="148825" y="57225"/>
                    <a:pt x="147599" y="57225"/>
                  </a:cubicBezTo>
                  <a:cubicBezTo>
                    <a:pt x="144075" y="57225"/>
                    <a:pt x="140567" y="57478"/>
                    <a:pt x="137078" y="57972"/>
                  </a:cubicBezTo>
                  <a:cubicBezTo>
                    <a:pt x="134256" y="58377"/>
                    <a:pt x="131422" y="58794"/>
                    <a:pt x="128612" y="59270"/>
                  </a:cubicBezTo>
                  <a:cubicBezTo>
                    <a:pt x="125826" y="59734"/>
                    <a:pt x="123016" y="60044"/>
                    <a:pt x="120206" y="60413"/>
                  </a:cubicBezTo>
                  <a:cubicBezTo>
                    <a:pt x="119099" y="60568"/>
                    <a:pt x="117992" y="60734"/>
                    <a:pt x="116873" y="60770"/>
                  </a:cubicBezTo>
                  <a:cubicBezTo>
                    <a:pt x="115318" y="60842"/>
                    <a:pt x="113769" y="60946"/>
                    <a:pt x="112214" y="60946"/>
                  </a:cubicBezTo>
                  <a:cubicBezTo>
                    <a:pt x="111447" y="60946"/>
                    <a:pt x="110679" y="60920"/>
                    <a:pt x="109907" y="60854"/>
                  </a:cubicBezTo>
                  <a:cubicBezTo>
                    <a:pt x="108764" y="60746"/>
                    <a:pt x="107598" y="60627"/>
                    <a:pt x="106455" y="60520"/>
                  </a:cubicBezTo>
                  <a:cubicBezTo>
                    <a:pt x="103835" y="60282"/>
                    <a:pt x="101240" y="59901"/>
                    <a:pt x="98680" y="59437"/>
                  </a:cubicBezTo>
                  <a:cubicBezTo>
                    <a:pt x="96299" y="59008"/>
                    <a:pt x="93917" y="58532"/>
                    <a:pt x="91572" y="57972"/>
                  </a:cubicBezTo>
                  <a:cubicBezTo>
                    <a:pt x="88345" y="57234"/>
                    <a:pt x="85166" y="56389"/>
                    <a:pt x="82154" y="55270"/>
                  </a:cubicBezTo>
                  <a:cubicBezTo>
                    <a:pt x="75082" y="52638"/>
                    <a:pt x="68521" y="49435"/>
                    <a:pt x="62687" y="45387"/>
                  </a:cubicBezTo>
                  <a:cubicBezTo>
                    <a:pt x="58734" y="42649"/>
                    <a:pt x="54948" y="39851"/>
                    <a:pt x="51793" y="36541"/>
                  </a:cubicBezTo>
                  <a:cubicBezTo>
                    <a:pt x="49662" y="34315"/>
                    <a:pt x="47459" y="32100"/>
                    <a:pt x="44971" y="30076"/>
                  </a:cubicBezTo>
                  <a:cubicBezTo>
                    <a:pt x="41018" y="26837"/>
                    <a:pt x="37160" y="23539"/>
                    <a:pt x="33576" y="20075"/>
                  </a:cubicBezTo>
                  <a:cubicBezTo>
                    <a:pt x="31160" y="17729"/>
                    <a:pt x="28469" y="15622"/>
                    <a:pt x="25480" y="13705"/>
                  </a:cubicBezTo>
                  <a:cubicBezTo>
                    <a:pt x="23159" y="12217"/>
                    <a:pt x="20813" y="10728"/>
                    <a:pt x="18491" y="9240"/>
                  </a:cubicBezTo>
                  <a:cubicBezTo>
                    <a:pt x="16682" y="8073"/>
                    <a:pt x="14896" y="6871"/>
                    <a:pt x="13050" y="5740"/>
                  </a:cubicBezTo>
                  <a:cubicBezTo>
                    <a:pt x="10121" y="3906"/>
                    <a:pt x="6740" y="2573"/>
                    <a:pt x="3323" y="1275"/>
                  </a:cubicBezTo>
                  <a:cubicBezTo>
                    <a:pt x="2215" y="858"/>
                    <a:pt x="1132" y="39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8"/>
            <p:cNvSpPr/>
            <p:nvPr/>
          </p:nvSpPr>
          <p:spPr>
            <a:xfrm>
              <a:off x="1109" y="3361192"/>
              <a:ext cx="2170168" cy="1781363"/>
            </a:xfrm>
            <a:custGeom>
              <a:avLst/>
              <a:gdLst/>
              <a:ahLst/>
              <a:cxnLst/>
              <a:rect l="l" t="t" r="r" b="b"/>
              <a:pathLst>
                <a:path w="68057" h="55794" extrusionOk="0">
                  <a:moveTo>
                    <a:pt x="1" y="0"/>
                  </a:moveTo>
                  <a:lnTo>
                    <a:pt x="1" y="858"/>
                  </a:lnTo>
                  <a:cubicBezTo>
                    <a:pt x="2275" y="1786"/>
                    <a:pt x="4347" y="2965"/>
                    <a:pt x="6383" y="4156"/>
                  </a:cubicBezTo>
                  <a:cubicBezTo>
                    <a:pt x="9585" y="6013"/>
                    <a:pt x="12800" y="7859"/>
                    <a:pt x="15491" y="10180"/>
                  </a:cubicBezTo>
                  <a:cubicBezTo>
                    <a:pt x="18122" y="12466"/>
                    <a:pt x="20730" y="14752"/>
                    <a:pt x="22647" y="17443"/>
                  </a:cubicBezTo>
                  <a:cubicBezTo>
                    <a:pt x="25314" y="21158"/>
                    <a:pt x="27695" y="24992"/>
                    <a:pt x="29969" y="28837"/>
                  </a:cubicBezTo>
                  <a:cubicBezTo>
                    <a:pt x="31183" y="30885"/>
                    <a:pt x="32267" y="32969"/>
                    <a:pt x="33922" y="34826"/>
                  </a:cubicBezTo>
                  <a:cubicBezTo>
                    <a:pt x="35553" y="36684"/>
                    <a:pt x="37220" y="38517"/>
                    <a:pt x="38899" y="40363"/>
                  </a:cubicBezTo>
                  <a:cubicBezTo>
                    <a:pt x="43101" y="44994"/>
                    <a:pt x="48459" y="48697"/>
                    <a:pt x="54817" y="51554"/>
                  </a:cubicBezTo>
                  <a:cubicBezTo>
                    <a:pt x="58294" y="53114"/>
                    <a:pt x="61913" y="54519"/>
                    <a:pt x="65592" y="55793"/>
                  </a:cubicBezTo>
                  <a:lnTo>
                    <a:pt x="68057" y="55793"/>
                  </a:lnTo>
                  <a:cubicBezTo>
                    <a:pt x="67616" y="55650"/>
                    <a:pt x="67164" y="55495"/>
                    <a:pt x="66735" y="55353"/>
                  </a:cubicBezTo>
                  <a:cubicBezTo>
                    <a:pt x="62735" y="53936"/>
                    <a:pt x="58722" y="52495"/>
                    <a:pt x="54972" y="50745"/>
                  </a:cubicBezTo>
                  <a:cubicBezTo>
                    <a:pt x="48947" y="47935"/>
                    <a:pt x="43768" y="44387"/>
                    <a:pt x="39756" y="39946"/>
                  </a:cubicBezTo>
                  <a:cubicBezTo>
                    <a:pt x="38387" y="38422"/>
                    <a:pt x="36994" y="36934"/>
                    <a:pt x="35648" y="35421"/>
                  </a:cubicBezTo>
                  <a:cubicBezTo>
                    <a:pt x="33981" y="33576"/>
                    <a:pt x="32624" y="31588"/>
                    <a:pt x="31505" y="29528"/>
                  </a:cubicBezTo>
                  <a:cubicBezTo>
                    <a:pt x="30028" y="26801"/>
                    <a:pt x="28242" y="24182"/>
                    <a:pt x="26576" y="21515"/>
                  </a:cubicBezTo>
                  <a:cubicBezTo>
                    <a:pt x="24040" y="17431"/>
                    <a:pt x="21087" y="13514"/>
                    <a:pt x="16896" y="10228"/>
                  </a:cubicBezTo>
                  <a:cubicBezTo>
                    <a:pt x="14931" y="8680"/>
                    <a:pt x="13145" y="7037"/>
                    <a:pt x="10883" y="5763"/>
                  </a:cubicBezTo>
                  <a:cubicBezTo>
                    <a:pt x="8871" y="4608"/>
                    <a:pt x="6895" y="3418"/>
                    <a:pt x="4871" y="2286"/>
                  </a:cubicBezTo>
                  <a:cubicBezTo>
                    <a:pt x="3335" y="1429"/>
                    <a:pt x="1703" y="655"/>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8"/>
            <p:cNvSpPr/>
            <p:nvPr/>
          </p:nvSpPr>
          <p:spPr>
            <a:xfrm>
              <a:off x="376" y="1174"/>
              <a:ext cx="2159135" cy="1778681"/>
            </a:xfrm>
            <a:custGeom>
              <a:avLst/>
              <a:gdLst/>
              <a:ahLst/>
              <a:cxnLst/>
              <a:rect l="l" t="t" r="r" b="b"/>
              <a:pathLst>
                <a:path w="67711" h="55710" extrusionOk="0">
                  <a:moveTo>
                    <a:pt x="65258" y="0"/>
                  </a:moveTo>
                  <a:cubicBezTo>
                    <a:pt x="62544" y="965"/>
                    <a:pt x="59877" y="2024"/>
                    <a:pt x="57233" y="3084"/>
                  </a:cubicBezTo>
                  <a:cubicBezTo>
                    <a:pt x="51352" y="5406"/>
                    <a:pt x="46339" y="8537"/>
                    <a:pt x="41958" y="12288"/>
                  </a:cubicBezTo>
                  <a:cubicBezTo>
                    <a:pt x="39898" y="14062"/>
                    <a:pt x="38231" y="16074"/>
                    <a:pt x="36457" y="18026"/>
                  </a:cubicBezTo>
                  <a:cubicBezTo>
                    <a:pt x="35052" y="19550"/>
                    <a:pt x="33623" y="21062"/>
                    <a:pt x="32516" y="22729"/>
                  </a:cubicBezTo>
                  <a:cubicBezTo>
                    <a:pt x="30551" y="25623"/>
                    <a:pt x="29016" y="28694"/>
                    <a:pt x="27075" y="31611"/>
                  </a:cubicBezTo>
                  <a:cubicBezTo>
                    <a:pt x="25456" y="34052"/>
                    <a:pt x="23967" y="36541"/>
                    <a:pt x="22169" y="38922"/>
                  </a:cubicBezTo>
                  <a:cubicBezTo>
                    <a:pt x="19681" y="42196"/>
                    <a:pt x="16335" y="44946"/>
                    <a:pt x="12835" y="47601"/>
                  </a:cubicBezTo>
                  <a:cubicBezTo>
                    <a:pt x="9930" y="49804"/>
                    <a:pt x="6429" y="51447"/>
                    <a:pt x="3203" y="53352"/>
                  </a:cubicBezTo>
                  <a:cubicBezTo>
                    <a:pt x="2203" y="53936"/>
                    <a:pt x="1107" y="54364"/>
                    <a:pt x="0" y="54829"/>
                  </a:cubicBezTo>
                  <a:lnTo>
                    <a:pt x="0" y="55710"/>
                  </a:lnTo>
                  <a:cubicBezTo>
                    <a:pt x="2369" y="54793"/>
                    <a:pt x="4501" y="53602"/>
                    <a:pt x="6596" y="52400"/>
                  </a:cubicBezTo>
                  <a:cubicBezTo>
                    <a:pt x="10049" y="50399"/>
                    <a:pt x="13526" y="48459"/>
                    <a:pt x="16347" y="45946"/>
                  </a:cubicBezTo>
                  <a:cubicBezTo>
                    <a:pt x="18490" y="44041"/>
                    <a:pt x="20729" y="42208"/>
                    <a:pt x="22431" y="40053"/>
                  </a:cubicBezTo>
                  <a:cubicBezTo>
                    <a:pt x="25670" y="35969"/>
                    <a:pt x="28230" y="31623"/>
                    <a:pt x="30825" y="27313"/>
                  </a:cubicBezTo>
                  <a:cubicBezTo>
                    <a:pt x="32159" y="25111"/>
                    <a:pt x="33349" y="22872"/>
                    <a:pt x="35147" y="20848"/>
                  </a:cubicBezTo>
                  <a:cubicBezTo>
                    <a:pt x="36528" y="19288"/>
                    <a:pt x="37969" y="17753"/>
                    <a:pt x="39362" y="16181"/>
                  </a:cubicBezTo>
                  <a:cubicBezTo>
                    <a:pt x="42970" y="12038"/>
                    <a:pt x="47637" y="8680"/>
                    <a:pt x="53007" y="5906"/>
                  </a:cubicBezTo>
                  <a:cubicBezTo>
                    <a:pt x="57436" y="3620"/>
                    <a:pt x="62341" y="1929"/>
                    <a:pt x="67175" y="191"/>
                  </a:cubicBezTo>
                  <a:cubicBezTo>
                    <a:pt x="67354" y="131"/>
                    <a:pt x="67532" y="60"/>
                    <a:pt x="677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8"/>
            <p:cNvSpPr/>
            <p:nvPr/>
          </p:nvSpPr>
          <p:spPr>
            <a:xfrm>
              <a:off x="1109" y="1174"/>
              <a:ext cx="6709417" cy="2378152"/>
            </a:xfrm>
            <a:custGeom>
              <a:avLst/>
              <a:gdLst/>
              <a:ahLst/>
              <a:cxnLst/>
              <a:rect l="l" t="t" r="r" b="b"/>
              <a:pathLst>
                <a:path w="210409" h="74486" extrusionOk="0">
                  <a:moveTo>
                    <a:pt x="209075" y="0"/>
                  </a:moveTo>
                  <a:cubicBezTo>
                    <a:pt x="207312" y="1489"/>
                    <a:pt x="205455" y="2917"/>
                    <a:pt x="203479" y="4239"/>
                  </a:cubicBezTo>
                  <a:cubicBezTo>
                    <a:pt x="199419" y="6954"/>
                    <a:pt x="195085" y="9406"/>
                    <a:pt x="190429" y="11502"/>
                  </a:cubicBezTo>
                  <a:cubicBezTo>
                    <a:pt x="186798" y="13133"/>
                    <a:pt x="183012" y="14526"/>
                    <a:pt x="179190" y="15871"/>
                  </a:cubicBezTo>
                  <a:cubicBezTo>
                    <a:pt x="176285" y="16883"/>
                    <a:pt x="173308" y="17788"/>
                    <a:pt x="170213" y="18395"/>
                  </a:cubicBezTo>
                  <a:cubicBezTo>
                    <a:pt x="166569" y="19110"/>
                    <a:pt x="162902" y="19753"/>
                    <a:pt x="159176" y="20134"/>
                  </a:cubicBezTo>
                  <a:cubicBezTo>
                    <a:pt x="156056" y="20467"/>
                    <a:pt x="152925" y="20527"/>
                    <a:pt x="149793" y="20539"/>
                  </a:cubicBezTo>
                  <a:cubicBezTo>
                    <a:pt x="149747" y="20539"/>
                    <a:pt x="149701" y="20539"/>
                    <a:pt x="149655" y="20539"/>
                  </a:cubicBezTo>
                  <a:cubicBezTo>
                    <a:pt x="144273" y="20539"/>
                    <a:pt x="138961" y="19855"/>
                    <a:pt x="133637" y="19324"/>
                  </a:cubicBezTo>
                  <a:cubicBezTo>
                    <a:pt x="131565" y="19110"/>
                    <a:pt x="129505" y="18967"/>
                    <a:pt x="127445" y="18860"/>
                  </a:cubicBezTo>
                  <a:cubicBezTo>
                    <a:pt x="125881" y="18781"/>
                    <a:pt x="124320" y="18740"/>
                    <a:pt x="122761" y="18740"/>
                  </a:cubicBezTo>
                  <a:cubicBezTo>
                    <a:pt x="119358" y="18740"/>
                    <a:pt x="115967" y="18935"/>
                    <a:pt x="112586" y="19360"/>
                  </a:cubicBezTo>
                  <a:cubicBezTo>
                    <a:pt x="111551" y="19503"/>
                    <a:pt x="110503" y="19598"/>
                    <a:pt x="109467" y="19717"/>
                  </a:cubicBezTo>
                  <a:cubicBezTo>
                    <a:pt x="107121" y="19991"/>
                    <a:pt x="104835" y="20396"/>
                    <a:pt x="102561" y="20848"/>
                  </a:cubicBezTo>
                  <a:cubicBezTo>
                    <a:pt x="100549" y="21253"/>
                    <a:pt x="98597" y="21753"/>
                    <a:pt x="96632" y="22277"/>
                  </a:cubicBezTo>
                  <a:cubicBezTo>
                    <a:pt x="93608" y="23087"/>
                    <a:pt x="90691" y="24063"/>
                    <a:pt x="88000" y="25396"/>
                  </a:cubicBezTo>
                  <a:cubicBezTo>
                    <a:pt x="85071" y="26825"/>
                    <a:pt x="82356" y="28468"/>
                    <a:pt x="79547" y="30016"/>
                  </a:cubicBezTo>
                  <a:cubicBezTo>
                    <a:pt x="74403" y="32873"/>
                    <a:pt x="70093" y="36350"/>
                    <a:pt x="66628" y="40410"/>
                  </a:cubicBezTo>
                  <a:cubicBezTo>
                    <a:pt x="63937" y="43565"/>
                    <a:pt x="61104" y="46625"/>
                    <a:pt x="57687" y="49364"/>
                  </a:cubicBezTo>
                  <a:cubicBezTo>
                    <a:pt x="55055" y="51471"/>
                    <a:pt x="52615" y="53709"/>
                    <a:pt x="50245" y="55995"/>
                  </a:cubicBezTo>
                  <a:cubicBezTo>
                    <a:pt x="49162" y="57043"/>
                    <a:pt x="47971" y="58019"/>
                    <a:pt x="46685" y="58924"/>
                  </a:cubicBezTo>
                  <a:cubicBezTo>
                    <a:pt x="44233" y="60651"/>
                    <a:pt x="41482" y="62067"/>
                    <a:pt x="38684" y="63449"/>
                  </a:cubicBezTo>
                  <a:cubicBezTo>
                    <a:pt x="35077" y="65211"/>
                    <a:pt x="31326" y="66770"/>
                    <a:pt x="27338" y="67961"/>
                  </a:cubicBezTo>
                  <a:cubicBezTo>
                    <a:pt x="24278" y="68878"/>
                    <a:pt x="21123" y="69604"/>
                    <a:pt x="18003" y="70438"/>
                  </a:cubicBezTo>
                  <a:cubicBezTo>
                    <a:pt x="14634" y="71354"/>
                    <a:pt x="11157" y="71985"/>
                    <a:pt x="7633" y="72497"/>
                  </a:cubicBezTo>
                  <a:cubicBezTo>
                    <a:pt x="5073" y="72866"/>
                    <a:pt x="2525" y="73236"/>
                    <a:pt x="1" y="73712"/>
                  </a:cubicBezTo>
                  <a:lnTo>
                    <a:pt x="1" y="74486"/>
                  </a:lnTo>
                  <a:cubicBezTo>
                    <a:pt x="834" y="74355"/>
                    <a:pt x="1680" y="74224"/>
                    <a:pt x="2501" y="74069"/>
                  </a:cubicBezTo>
                  <a:cubicBezTo>
                    <a:pt x="5001" y="73593"/>
                    <a:pt x="7549" y="73295"/>
                    <a:pt x="10050" y="72902"/>
                  </a:cubicBezTo>
                  <a:cubicBezTo>
                    <a:pt x="12038" y="72569"/>
                    <a:pt x="14015" y="72224"/>
                    <a:pt x="15955" y="71747"/>
                  </a:cubicBezTo>
                  <a:cubicBezTo>
                    <a:pt x="18289" y="71176"/>
                    <a:pt x="20611" y="70580"/>
                    <a:pt x="22944" y="69961"/>
                  </a:cubicBezTo>
                  <a:cubicBezTo>
                    <a:pt x="24968" y="69449"/>
                    <a:pt x="26992" y="68914"/>
                    <a:pt x="28957" y="68271"/>
                  </a:cubicBezTo>
                  <a:cubicBezTo>
                    <a:pt x="32684" y="67068"/>
                    <a:pt x="36208" y="65592"/>
                    <a:pt x="39577" y="63889"/>
                  </a:cubicBezTo>
                  <a:cubicBezTo>
                    <a:pt x="42649" y="62365"/>
                    <a:pt x="45685" y="60782"/>
                    <a:pt x="48305" y="58793"/>
                  </a:cubicBezTo>
                  <a:cubicBezTo>
                    <a:pt x="49876" y="57603"/>
                    <a:pt x="51222" y="56269"/>
                    <a:pt x="52591" y="54959"/>
                  </a:cubicBezTo>
                  <a:cubicBezTo>
                    <a:pt x="54520" y="53138"/>
                    <a:pt x="56556" y="51376"/>
                    <a:pt x="58663" y="49661"/>
                  </a:cubicBezTo>
                  <a:cubicBezTo>
                    <a:pt x="62092" y="46899"/>
                    <a:pt x="64914" y="43791"/>
                    <a:pt x="67628" y="40612"/>
                  </a:cubicBezTo>
                  <a:cubicBezTo>
                    <a:pt x="70414" y="37362"/>
                    <a:pt x="73808" y="34481"/>
                    <a:pt x="77761" y="32016"/>
                  </a:cubicBezTo>
                  <a:cubicBezTo>
                    <a:pt x="80380" y="30373"/>
                    <a:pt x="83214" y="28921"/>
                    <a:pt x="85916" y="27373"/>
                  </a:cubicBezTo>
                  <a:cubicBezTo>
                    <a:pt x="88512" y="25896"/>
                    <a:pt x="91286" y="24682"/>
                    <a:pt x="94298" y="23741"/>
                  </a:cubicBezTo>
                  <a:cubicBezTo>
                    <a:pt x="96215" y="23146"/>
                    <a:pt x="98168" y="22634"/>
                    <a:pt x="100144" y="22158"/>
                  </a:cubicBezTo>
                  <a:cubicBezTo>
                    <a:pt x="102716" y="21539"/>
                    <a:pt x="105347" y="21062"/>
                    <a:pt x="108002" y="20658"/>
                  </a:cubicBezTo>
                  <a:cubicBezTo>
                    <a:pt x="110110" y="20348"/>
                    <a:pt x="112229" y="20110"/>
                    <a:pt x="114360" y="19919"/>
                  </a:cubicBezTo>
                  <a:cubicBezTo>
                    <a:pt x="116944" y="19693"/>
                    <a:pt x="119528" y="19419"/>
                    <a:pt x="122135" y="19419"/>
                  </a:cubicBezTo>
                  <a:cubicBezTo>
                    <a:pt x="124254" y="19419"/>
                    <a:pt x="126350" y="19586"/>
                    <a:pt x="128469" y="19681"/>
                  </a:cubicBezTo>
                  <a:cubicBezTo>
                    <a:pt x="131660" y="19812"/>
                    <a:pt x="134839" y="20169"/>
                    <a:pt x="138006" y="20515"/>
                  </a:cubicBezTo>
                  <a:cubicBezTo>
                    <a:pt x="141149" y="20848"/>
                    <a:pt x="144293" y="21110"/>
                    <a:pt x="147460" y="21253"/>
                  </a:cubicBezTo>
                  <a:cubicBezTo>
                    <a:pt x="148471" y="21300"/>
                    <a:pt x="149484" y="21323"/>
                    <a:pt x="150497" y="21323"/>
                  </a:cubicBezTo>
                  <a:cubicBezTo>
                    <a:pt x="152298" y="21323"/>
                    <a:pt x="154099" y="21252"/>
                    <a:pt x="155889" y="21122"/>
                  </a:cubicBezTo>
                  <a:cubicBezTo>
                    <a:pt x="157116" y="21027"/>
                    <a:pt x="158354" y="21062"/>
                    <a:pt x="159568" y="20884"/>
                  </a:cubicBezTo>
                  <a:cubicBezTo>
                    <a:pt x="161473" y="20610"/>
                    <a:pt x="163378" y="20396"/>
                    <a:pt x="165272" y="20062"/>
                  </a:cubicBezTo>
                  <a:cubicBezTo>
                    <a:pt x="167772" y="19646"/>
                    <a:pt x="170260" y="19169"/>
                    <a:pt x="172713" y="18610"/>
                  </a:cubicBezTo>
                  <a:cubicBezTo>
                    <a:pt x="175439" y="17967"/>
                    <a:pt x="178023" y="17086"/>
                    <a:pt x="180595" y="16181"/>
                  </a:cubicBezTo>
                  <a:cubicBezTo>
                    <a:pt x="184369" y="14871"/>
                    <a:pt x="188060" y="13466"/>
                    <a:pt x="191596" y="11847"/>
                  </a:cubicBezTo>
                  <a:cubicBezTo>
                    <a:pt x="195906" y="9871"/>
                    <a:pt x="199919" y="7608"/>
                    <a:pt x="203717" y="5096"/>
                  </a:cubicBezTo>
                  <a:cubicBezTo>
                    <a:pt x="206110" y="3513"/>
                    <a:pt x="208348" y="1822"/>
                    <a:pt x="210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8"/>
            <p:cNvSpPr/>
            <p:nvPr/>
          </p:nvSpPr>
          <p:spPr>
            <a:xfrm>
              <a:off x="2640" y="791"/>
              <a:ext cx="5726453" cy="2136780"/>
            </a:xfrm>
            <a:custGeom>
              <a:avLst/>
              <a:gdLst/>
              <a:ahLst/>
              <a:cxnLst/>
              <a:rect l="l" t="t" r="r" b="b"/>
              <a:pathLst>
                <a:path w="179583" h="66926" extrusionOk="0">
                  <a:moveTo>
                    <a:pt x="177761" y="0"/>
                  </a:moveTo>
                  <a:cubicBezTo>
                    <a:pt x="177713" y="24"/>
                    <a:pt x="177666" y="36"/>
                    <a:pt x="177618" y="72"/>
                  </a:cubicBezTo>
                  <a:cubicBezTo>
                    <a:pt x="173867" y="1989"/>
                    <a:pt x="169986" y="3715"/>
                    <a:pt x="165819" y="5084"/>
                  </a:cubicBezTo>
                  <a:cubicBezTo>
                    <a:pt x="163128" y="5977"/>
                    <a:pt x="160354" y="6739"/>
                    <a:pt x="157615" y="7573"/>
                  </a:cubicBezTo>
                  <a:cubicBezTo>
                    <a:pt x="156389" y="7942"/>
                    <a:pt x="155115" y="8299"/>
                    <a:pt x="153805" y="8501"/>
                  </a:cubicBezTo>
                  <a:cubicBezTo>
                    <a:pt x="151786" y="8792"/>
                    <a:pt x="149764" y="8901"/>
                    <a:pt x="147738" y="8901"/>
                  </a:cubicBezTo>
                  <a:cubicBezTo>
                    <a:pt x="145941" y="8901"/>
                    <a:pt x="144142" y="8815"/>
                    <a:pt x="142340" y="8692"/>
                  </a:cubicBezTo>
                  <a:cubicBezTo>
                    <a:pt x="138827" y="8454"/>
                    <a:pt x="135386" y="7882"/>
                    <a:pt x="131946" y="7335"/>
                  </a:cubicBezTo>
                  <a:cubicBezTo>
                    <a:pt x="130231" y="7049"/>
                    <a:pt x="128493" y="6847"/>
                    <a:pt x="126766" y="6573"/>
                  </a:cubicBezTo>
                  <a:cubicBezTo>
                    <a:pt x="124909" y="6287"/>
                    <a:pt x="123028" y="6073"/>
                    <a:pt x="121158" y="5834"/>
                  </a:cubicBezTo>
                  <a:cubicBezTo>
                    <a:pt x="118622" y="5501"/>
                    <a:pt x="116086" y="5239"/>
                    <a:pt x="113503" y="5203"/>
                  </a:cubicBezTo>
                  <a:cubicBezTo>
                    <a:pt x="113336" y="5202"/>
                    <a:pt x="113169" y="5201"/>
                    <a:pt x="113002" y="5201"/>
                  </a:cubicBezTo>
                  <a:cubicBezTo>
                    <a:pt x="110850" y="5201"/>
                    <a:pt x="108717" y="5342"/>
                    <a:pt x="106573" y="5596"/>
                  </a:cubicBezTo>
                  <a:cubicBezTo>
                    <a:pt x="104514" y="5834"/>
                    <a:pt x="102466" y="6073"/>
                    <a:pt x="100442" y="6394"/>
                  </a:cubicBezTo>
                  <a:cubicBezTo>
                    <a:pt x="97870" y="6811"/>
                    <a:pt x="95322" y="7299"/>
                    <a:pt x="92774" y="7859"/>
                  </a:cubicBezTo>
                  <a:cubicBezTo>
                    <a:pt x="90036" y="8454"/>
                    <a:pt x="87345" y="9121"/>
                    <a:pt x="84725" y="9942"/>
                  </a:cubicBezTo>
                  <a:cubicBezTo>
                    <a:pt x="80499" y="11252"/>
                    <a:pt x="76558" y="12978"/>
                    <a:pt x="72664" y="14764"/>
                  </a:cubicBezTo>
                  <a:cubicBezTo>
                    <a:pt x="68366" y="16741"/>
                    <a:pt x="64592" y="19229"/>
                    <a:pt x="60853" y="21753"/>
                  </a:cubicBezTo>
                  <a:cubicBezTo>
                    <a:pt x="57222" y="24218"/>
                    <a:pt x="53912" y="26873"/>
                    <a:pt x="51043" y="29849"/>
                  </a:cubicBezTo>
                  <a:cubicBezTo>
                    <a:pt x="48376" y="32623"/>
                    <a:pt x="45578" y="35314"/>
                    <a:pt x="42470" y="37803"/>
                  </a:cubicBezTo>
                  <a:cubicBezTo>
                    <a:pt x="39374" y="40267"/>
                    <a:pt x="36457" y="42851"/>
                    <a:pt x="33707" y="45542"/>
                  </a:cubicBezTo>
                  <a:cubicBezTo>
                    <a:pt x="30933" y="48233"/>
                    <a:pt x="27861" y="50709"/>
                    <a:pt x="24420" y="52924"/>
                  </a:cubicBezTo>
                  <a:cubicBezTo>
                    <a:pt x="21694" y="54674"/>
                    <a:pt x="18896" y="56365"/>
                    <a:pt x="16229" y="58174"/>
                  </a:cubicBezTo>
                  <a:cubicBezTo>
                    <a:pt x="12585" y="60651"/>
                    <a:pt x="8633" y="62770"/>
                    <a:pt x="4239" y="64425"/>
                  </a:cubicBezTo>
                  <a:cubicBezTo>
                    <a:pt x="2810" y="64961"/>
                    <a:pt x="1405" y="65508"/>
                    <a:pt x="0" y="66068"/>
                  </a:cubicBezTo>
                  <a:lnTo>
                    <a:pt x="0" y="66925"/>
                  </a:lnTo>
                  <a:cubicBezTo>
                    <a:pt x="1227" y="66437"/>
                    <a:pt x="2477" y="65973"/>
                    <a:pt x="3727" y="65497"/>
                  </a:cubicBezTo>
                  <a:cubicBezTo>
                    <a:pt x="8073" y="63830"/>
                    <a:pt x="12216" y="61901"/>
                    <a:pt x="15872" y="59401"/>
                  </a:cubicBezTo>
                  <a:cubicBezTo>
                    <a:pt x="18158" y="57853"/>
                    <a:pt x="20491" y="56365"/>
                    <a:pt x="22860" y="54900"/>
                  </a:cubicBezTo>
                  <a:cubicBezTo>
                    <a:pt x="27028" y="52316"/>
                    <a:pt x="30873" y="49495"/>
                    <a:pt x="34195" y="46268"/>
                  </a:cubicBezTo>
                  <a:cubicBezTo>
                    <a:pt x="36755" y="43768"/>
                    <a:pt x="39434" y="41327"/>
                    <a:pt x="42303" y="39041"/>
                  </a:cubicBezTo>
                  <a:cubicBezTo>
                    <a:pt x="44923" y="36957"/>
                    <a:pt x="47399" y="34779"/>
                    <a:pt x="49685" y="32493"/>
                  </a:cubicBezTo>
                  <a:cubicBezTo>
                    <a:pt x="51388" y="30790"/>
                    <a:pt x="53043" y="29064"/>
                    <a:pt x="54841" y="27432"/>
                  </a:cubicBezTo>
                  <a:cubicBezTo>
                    <a:pt x="57365" y="25134"/>
                    <a:pt x="60341" y="23182"/>
                    <a:pt x="63246" y="21158"/>
                  </a:cubicBezTo>
                  <a:cubicBezTo>
                    <a:pt x="69271" y="16967"/>
                    <a:pt x="76165" y="13764"/>
                    <a:pt x="83535" y="11157"/>
                  </a:cubicBezTo>
                  <a:cubicBezTo>
                    <a:pt x="86297" y="10180"/>
                    <a:pt x="89202" y="9442"/>
                    <a:pt x="92131" y="8787"/>
                  </a:cubicBezTo>
                  <a:cubicBezTo>
                    <a:pt x="94858" y="8180"/>
                    <a:pt x="97632" y="7656"/>
                    <a:pt x="100394" y="7180"/>
                  </a:cubicBezTo>
                  <a:cubicBezTo>
                    <a:pt x="102347" y="6847"/>
                    <a:pt x="104335" y="6608"/>
                    <a:pt x="106299" y="6370"/>
                  </a:cubicBezTo>
                  <a:cubicBezTo>
                    <a:pt x="107728" y="6192"/>
                    <a:pt x="109157" y="6073"/>
                    <a:pt x="110610" y="5977"/>
                  </a:cubicBezTo>
                  <a:cubicBezTo>
                    <a:pt x="111281" y="5939"/>
                    <a:pt x="111950" y="5922"/>
                    <a:pt x="112617" y="5922"/>
                  </a:cubicBezTo>
                  <a:cubicBezTo>
                    <a:pt x="115928" y="5922"/>
                    <a:pt x="119198" y="6345"/>
                    <a:pt x="122468" y="6751"/>
                  </a:cubicBezTo>
                  <a:cubicBezTo>
                    <a:pt x="124314" y="6977"/>
                    <a:pt x="126123" y="7263"/>
                    <a:pt x="127957" y="7525"/>
                  </a:cubicBezTo>
                  <a:cubicBezTo>
                    <a:pt x="130445" y="7882"/>
                    <a:pt x="132934" y="8240"/>
                    <a:pt x="135410" y="8644"/>
                  </a:cubicBezTo>
                  <a:cubicBezTo>
                    <a:pt x="137541" y="8990"/>
                    <a:pt x="139697" y="9275"/>
                    <a:pt x="141875" y="9430"/>
                  </a:cubicBezTo>
                  <a:cubicBezTo>
                    <a:pt x="143681" y="9563"/>
                    <a:pt x="145499" y="9644"/>
                    <a:pt x="147323" y="9644"/>
                  </a:cubicBezTo>
                  <a:cubicBezTo>
                    <a:pt x="148110" y="9644"/>
                    <a:pt x="148897" y="9629"/>
                    <a:pt x="149686" y="9597"/>
                  </a:cubicBezTo>
                  <a:cubicBezTo>
                    <a:pt x="151484" y="9525"/>
                    <a:pt x="153270" y="9466"/>
                    <a:pt x="155020" y="9061"/>
                  </a:cubicBezTo>
                  <a:cubicBezTo>
                    <a:pt x="158473" y="8251"/>
                    <a:pt x="161818" y="7216"/>
                    <a:pt x="165152" y="6156"/>
                  </a:cubicBezTo>
                  <a:cubicBezTo>
                    <a:pt x="169676" y="4739"/>
                    <a:pt x="173915" y="2917"/>
                    <a:pt x="177951" y="834"/>
                  </a:cubicBezTo>
                  <a:cubicBezTo>
                    <a:pt x="178487" y="548"/>
                    <a:pt x="179047" y="274"/>
                    <a:pt x="1795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28"/>
          <p:cNvGrpSpPr/>
          <p:nvPr/>
        </p:nvGrpSpPr>
        <p:grpSpPr>
          <a:xfrm>
            <a:off x="2084740" y="59425"/>
            <a:ext cx="6960087" cy="5022025"/>
            <a:chOff x="2084740" y="59425"/>
            <a:chExt cx="6960087" cy="5022025"/>
          </a:xfrm>
        </p:grpSpPr>
        <p:grpSp>
          <p:nvGrpSpPr>
            <p:cNvPr id="2306" name="Google Shape;2306;p28"/>
            <p:cNvGrpSpPr/>
            <p:nvPr/>
          </p:nvGrpSpPr>
          <p:grpSpPr>
            <a:xfrm flipH="1">
              <a:off x="2084740" y="59425"/>
              <a:ext cx="3914937" cy="5022025"/>
              <a:chOff x="-862921" y="59425"/>
              <a:chExt cx="3914937" cy="5022025"/>
            </a:xfrm>
          </p:grpSpPr>
          <p:sp>
            <p:nvSpPr>
              <p:cNvPr id="2307" name="Google Shape;2307;p28"/>
              <p:cNvSpPr/>
              <p:nvPr/>
            </p:nvSpPr>
            <p:spPr>
              <a:xfrm>
                <a:off x="2535951" y="48318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8"/>
              <p:cNvSpPr/>
              <p:nvPr/>
            </p:nvSpPr>
            <p:spPr>
              <a:xfrm>
                <a:off x="2814071" y="5942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8"/>
              <p:cNvSpPr/>
              <p:nvPr/>
            </p:nvSpPr>
            <p:spPr>
              <a:xfrm>
                <a:off x="-862921" y="86331"/>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8"/>
              <p:cNvSpPr/>
              <p:nvPr/>
            </p:nvSpPr>
            <p:spPr>
              <a:xfrm>
                <a:off x="298629" y="48965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1" name="Google Shape;2311;p28"/>
            <p:cNvSpPr/>
            <p:nvPr/>
          </p:nvSpPr>
          <p:spPr>
            <a:xfrm flipH="1">
              <a:off x="8780690" y="1022963"/>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8"/>
            <p:cNvSpPr/>
            <p:nvPr/>
          </p:nvSpPr>
          <p:spPr>
            <a:xfrm flipH="1">
              <a:off x="8780690" y="25527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8"/>
            <p:cNvSpPr/>
            <p:nvPr/>
          </p:nvSpPr>
          <p:spPr>
            <a:xfrm flipH="1">
              <a:off x="8104682" y="48477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8"/>
            <p:cNvSpPr/>
            <p:nvPr/>
          </p:nvSpPr>
          <p:spPr>
            <a:xfrm flipH="1">
              <a:off x="8860257" y="40825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8"/>
            <p:cNvSpPr/>
            <p:nvPr/>
          </p:nvSpPr>
          <p:spPr>
            <a:xfrm flipH="1">
              <a:off x="7059807" y="1029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316"/>
        <p:cNvGrpSpPr/>
        <p:nvPr/>
      </p:nvGrpSpPr>
      <p:grpSpPr>
        <a:xfrm>
          <a:off x="0" y="0"/>
          <a:ext cx="0" cy="0"/>
          <a:chOff x="0" y="0"/>
          <a:chExt cx="0" cy="0"/>
        </a:xfrm>
      </p:grpSpPr>
      <p:grpSp>
        <p:nvGrpSpPr>
          <p:cNvPr id="2317" name="Google Shape;2317;p29"/>
          <p:cNvGrpSpPr/>
          <p:nvPr/>
        </p:nvGrpSpPr>
        <p:grpSpPr>
          <a:xfrm>
            <a:off x="-16500" y="-85550"/>
            <a:ext cx="9177000" cy="5314500"/>
            <a:chOff x="-16500" y="-85550"/>
            <a:chExt cx="9177000" cy="5314500"/>
          </a:xfrm>
        </p:grpSpPr>
        <p:grpSp>
          <p:nvGrpSpPr>
            <p:cNvPr id="2318" name="Google Shape;2318;p29"/>
            <p:cNvGrpSpPr/>
            <p:nvPr/>
          </p:nvGrpSpPr>
          <p:grpSpPr>
            <a:xfrm>
              <a:off x="-16500" y="-85550"/>
              <a:ext cx="9177000" cy="5314500"/>
              <a:chOff x="-16500" y="-85550"/>
              <a:chExt cx="9177000" cy="5314500"/>
            </a:xfrm>
          </p:grpSpPr>
          <p:grpSp>
            <p:nvGrpSpPr>
              <p:cNvPr id="2319" name="Google Shape;2319;p29"/>
              <p:cNvGrpSpPr/>
              <p:nvPr/>
            </p:nvGrpSpPr>
            <p:grpSpPr>
              <a:xfrm>
                <a:off x="-16500" y="155363"/>
                <a:ext cx="9177000" cy="4832775"/>
                <a:chOff x="-16500" y="155363"/>
                <a:chExt cx="9177000" cy="4832775"/>
              </a:xfrm>
            </p:grpSpPr>
            <p:cxnSp>
              <p:nvCxnSpPr>
                <p:cNvPr id="2320" name="Google Shape;2320;p29"/>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21" name="Google Shape;2321;p29"/>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22" name="Google Shape;2322;p29"/>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23" name="Google Shape;2323;p29"/>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24" name="Google Shape;2324;p29"/>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25" name="Google Shape;2325;p29"/>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26" name="Google Shape;2326;p29"/>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27" name="Google Shape;2327;p29"/>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28" name="Google Shape;2328;p29"/>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29" name="Google Shape;2329;p29"/>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30" name="Google Shape;2330;p29"/>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31" name="Google Shape;2331;p29"/>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332" name="Google Shape;2332;p29"/>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2333" name="Google Shape;2333;p29"/>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34" name="Google Shape;2334;p29"/>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35" name="Google Shape;2335;p29"/>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36" name="Google Shape;2336;p29"/>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37" name="Google Shape;2337;p29"/>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38" name="Google Shape;2338;p29"/>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39" name="Google Shape;2339;p29"/>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40" name="Google Shape;2340;p29"/>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41" name="Google Shape;2341;p29"/>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42" name="Google Shape;2342;p29"/>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43" name="Google Shape;2343;p29"/>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44" name="Google Shape;2344;p29"/>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45" name="Google Shape;2345;p29"/>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46" name="Google Shape;2346;p29"/>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47" name="Google Shape;2347;p29"/>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48" name="Google Shape;2348;p29"/>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49" name="Google Shape;2349;p29"/>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50" name="Google Shape;2350;p29"/>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51" name="Google Shape;2351;p29"/>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352" name="Google Shape;2352;p29"/>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2353" name="Google Shape;2353;p29"/>
            <p:cNvSpPr/>
            <p:nvPr/>
          </p:nvSpPr>
          <p:spPr>
            <a:xfrm>
              <a:off x="1153" y="1880"/>
              <a:ext cx="6388640" cy="5141195"/>
            </a:xfrm>
            <a:custGeom>
              <a:avLst/>
              <a:gdLst/>
              <a:ahLst/>
              <a:cxnLst/>
              <a:rect l="l" t="t" r="r" b="b"/>
              <a:pathLst>
                <a:path w="199645" h="160700" extrusionOk="0">
                  <a:moveTo>
                    <a:pt x="0" y="1"/>
                  </a:moveTo>
                  <a:lnTo>
                    <a:pt x="0" y="14788"/>
                  </a:lnTo>
                  <a:cubicBezTo>
                    <a:pt x="941" y="15146"/>
                    <a:pt x="1882" y="15515"/>
                    <a:pt x="2846" y="15824"/>
                  </a:cubicBezTo>
                  <a:cubicBezTo>
                    <a:pt x="5215" y="16550"/>
                    <a:pt x="7561" y="17312"/>
                    <a:pt x="9811" y="18241"/>
                  </a:cubicBezTo>
                  <a:cubicBezTo>
                    <a:pt x="11478" y="18908"/>
                    <a:pt x="13216" y="19527"/>
                    <a:pt x="14645" y="20503"/>
                  </a:cubicBezTo>
                  <a:cubicBezTo>
                    <a:pt x="17788" y="22623"/>
                    <a:pt x="20003" y="25242"/>
                    <a:pt x="21301" y="28266"/>
                  </a:cubicBezTo>
                  <a:cubicBezTo>
                    <a:pt x="22539" y="31159"/>
                    <a:pt x="22849" y="34207"/>
                    <a:pt x="23515" y="37196"/>
                  </a:cubicBezTo>
                  <a:cubicBezTo>
                    <a:pt x="24313" y="40708"/>
                    <a:pt x="25206" y="44209"/>
                    <a:pt x="27147" y="47495"/>
                  </a:cubicBezTo>
                  <a:cubicBezTo>
                    <a:pt x="29683" y="51769"/>
                    <a:pt x="32433" y="55948"/>
                    <a:pt x="35957" y="59818"/>
                  </a:cubicBezTo>
                  <a:cubicBezTo>
                    <a:pt x="37922" y="61973"/>
                    <a:pt x="39874" y="64152"/>
                    <a:pt x="42434" y="65949"/>
                  </a:cubicBezTo>
                  <a:cubicBezTo>
                    <a:pt x="44339" y="67295"/>
                    <a:pt x="46423" y="68426"/>
                    <a:pt x="48792" y="69236"/>
                  </a:cubicBezTo>
                  <a:cubicBezTo>
                    <a:pt x="51197" y="70069"/>
                    <a:pt x="53745" y="70652"/>
                    <a:pt x="56293" y="71188"/>
                  </a:cubicBezTo>
                  <a:cubicBezTo>
                    <a:pt x="61663" y="72355"/>
                    <a:pt x="67199" y="72712"/>
                    <a:pt x="72748" y="72926"/>
                  </a:cubicBezTo>
                  <a:cubicBezTo>
                    <a:pt x="75712" y="73046"/>
                    <a:pt x="78701" y="72986"/>
                    <a:pt x="81665" y="73034"/>
                  </a:cubicBezTo>
                  <a:cubicBezTo>
                    <a:pt x="84940" y="73093"/>
                    <a:pt x="88226" y="73034"/>
                    <a:pt x="91488" y="73284"/>
                  </a:cubicBezTo>
                  <a:cubicBezTo>
                    <a:pt x="95786" y="73617"/>
                    <a:pt x="100001" y="74319"/>
                    <a:pt x="104085" y="75415"/>
                  </a:cubicBezTo>
                  <a:cubicBezTo>
                    <a:pt x="107133" y="76248"/>
                    <a:pt x="110002" y="77320"/>
                    <a:pt x="112419" y="78975"/>
                  </a:cubicBezTo>
                  <a:cubicBezTo>
                    <a:pt x="117539" y="82487"/>
                    <a:pt x="119480" y="87012"/>
                    <a:pt x="119408" y="92095"/>
                  </a:cubicBezTo>
                  <a:cubicBezTo>
                    <a:pt x="119373" y="94000"/>
                    <a:pt x="119158" y="95905"/>
                    <a:pt x="118932" y="97810"/>
                  </a:cubicBezTo>
                  <a:cubicBezTo>
                    <a:pt x="118634" y="100311"/>
                    <a:pt x="118182" y="102811"/>
                    <a:pt x="118003" y="105311"/>
                  </a:cubicBezTo>
                  <a:cubicBezTo>
                    <a:pt x="117872" y="107383"/>
                    <a:pt x="117801" y="109455"/>
                    <a:pt x="118110" y="111526"/>
                  </a:cubicBezTo>
                  <a:cubicBezTo>
                    <a:pt x="118539" y="114408"/>
                    <a:pt x="119468" y="117206"/>
                    <a:pt x="121135" y="119837"/>
                  </a:cubicBezTo>
                  <a:cubicBezTo>
                    <a:pt x="122766" y="122433"/>
                    <a:pt x="124945" y="124719"/>
                    <a:pt x="127826" y="126600"/>
                  </a:cubicBezTo>
                  <a:cubicBezTo>
                    <a:pt x="130148" y="128100"/>
                    <a:pt x="132791" y="129279"/>
                    <a:pt x="135482" y="130350"/>
                  </a:cubicBezTo>
                  <a:cubicBezTo>
                    <a:pt x="138577" y="131588"/>
                    <a:pt x="141875" y="132446"/>
                    <a:pt x="145197" y="133279"/>
                  </a:cubicBezTo>
                  <a:cubicBezTo>
                    <a:pt x="151853" y="134946"/>
                    <a:pt x="158604" y="136375"/>
                    <a:pt x="165354" y="137827"/>
                  </a:cubicBezTo>
                  <a:cubicBezTo>
                    <a:pt x="169236" y="138661"/>
                    <a:pt x="173070" y="139577"/>
                    <a:pt x="176737" y="140875"/>
                  </a:cubicBezTo>
                  <a:cubicBezTo>
                    <a:pt x="179844" y="141971"/>
                    <a:pt x="182702" y="143399"/>
                    <a:pt x="185214" y="145185"/>
                  </a:cubicBezTo>
                  <a:cubicBezTo>
                    <a:pt x="186810" y="146316"/>
                    <a:pt x="188274" y="147543"/>
                    <a:pt x="189322" y="149019"/>
                  </a:cubicBezTo>
                  <a:cubicBezTo>
                    <a:pt x="191393" y="151900"/>
                    <a:pt x="191751" y="154972"/>
                    <a:pt x="191024" y="158151"/>
                  </a:cubicBezTo>
                  <a:cubicBezTo>
                    <a:pt x="190834" y="159008"/>
                    <a:pt x="190572" y="159866"/>
                    <a:pt x="190298" y="160699"/>
                  </a:cubicBezTo>
                  <a:lnTo>
                    <a:pt x="197632" y="160699"/>
                  </a:lnTo>
                  <a:cubicBezTo>
                    <a:pt x="197656" y="160580"/>
                    <a:pt x="197704" y="160473"/>
                    <a:pt x="197739" y="160354"/>
                  </a:cubicBezTo>
                  <a:cubicBezTo>
                    <a:pt x="199002" y="156603"/>
                    <a:pt x="199644" y="152805"/>
                    <a:pt x="199192" y="148924"/>
                  </a:cubicBezTo>
                  <a:cubicBezTo>
                    <a:pt x="198882" y="146257"/>
                    <a:pt x="198394" y="143661"/>
                    <a:pt x="197370" y="141125"/>
                  </a:cubicBezTo>
                  <a:cubicBezTo>
                    <a:pt x="196358" y="138625"/>
                    <a:pt x="194549" y="136494"/>
                    <a:pt x="191822" y="134863"/>
                  </a:cubicBezTo>
                  <a:cubicBezTo>
                    <a:pt x="189298" y="133339"/>
                    <a:pt x="186345" y="132481"/>
                    <a:pt x="183309" y="131791"/>
                  </a:cubicBezTo>
                  <a:cubicBezTo>
                    <a:pt x="178820" y="130779"/>
                    <a:pt x="174225" y="130100"/>
                    <a:pt x="169665" y="129243"/>
                  </a:cubicBezTo>
                  <a:cubicBezTo>
                    <a:pt x="162652" y="127945"/>
                    <a:pt x="155841" y="126243"/>
                    <a:pt x="149317" y="123909"/>
                  </a:cubicBezTo>
                  <a:cubicBezTo>
                    <a:pt x="145054" y="122373"/>
                    <a:pt x="141613" y="120111"/>
                    <a:pt x="139196" y="116991"/>
                  </a:cubicBezTo>
                  <a:cubicBezTo>
                    <a:pt x="138387" y="115908"/>
                    <a:pt x="137803" y="114789"/>
                    <a:pt x="137577" y="113550"/>
                  </a:cubicBezTo>
                  <a:cubicBezTo>
                    <a:pt x="137280" y="111848"/>
                    <a:pt x="137327" y="110145"/>
                    <a:pt x="137625" y="108455"/>
                  </a:cubicBezTo>
                  <a:cubicBezTo>
                    <a:pt x="138053" y="105954"/>
                    <a:pt x="138923" y="103514"/>
                    <a:pt x="139839" y="101108"/>
                  </a:cubicBezTo>
                  <a:cubicBezTo>
                    <a:pt x="141316" y="97215"/>
                    <a:pt x="142887" y="93369"/>
                    <a:pt x="144161" y="89440"/>
                  </a:cubicBezTo>
                  <a:cubicBezTo>
                    <a:pt x="144888" y="87178"/>
                    <a:pt x="145447" y="84892"/>
                    <a:pt x="145423" y="82559"/>
                  </a:cubicBezTo>
                  <a:cubicBezTo>
                    <a:pt x="145411" y="80987"/>
                    <a:pt x="145138" y="79415"/>
                    <a:pt x="144769" y="77856"/>
                  </a:cubicBezTo>
                  <a:cubicBezTo>
                    <a:pt x="143709" y="73498"/>
                    <a:pt x="140792" y="69855"/>
                    <a:pt x="136958" y="66604"/>
                  </a:cubicBezTo>
                  <a:cubicBezTo>
                    <a:pt x="134255" y="64330"/>
                    <a:pt x="130945" y="62616"/>
                    <a:pt x="127469" y="61068"/>
                  </a:cubicBezTo>
                  <a:cubicBezTo>
                    <a:pt x="123778" y="59413"/>
                    <a:pt x="119777" y="58401"/>
                    <a:pt x="115598" y="57746"/>
                  </a:cubicBezTo>
                  <a:cubicBezTo>
                    <a:pt x="113205" y="57377"/>
                    <a:pt x="110800" y="57055"/>
                    <a:pt x="108359" y="57020"/>
                  </a:cubicBezTo>
                  <a:cubicBezTo>
                    <a:pt x="107602" y="57013"/>
                    <a:pt x="106844" y="57009"/>
                    <a:pt x="106086" y="57009"/>
                  </a:cubicBezTo>
                  <a:cubicBezTo>
                    <a:pt x="104339" y="57009"/>
                    <a:pt x="102590" y="57029"/>
                    <a:pt x="100846" y="57079"/>
                  </a:cubicBezTo>
                  <a:cubicBezTo>
                    <a:pt x="98322" y="57151"/>
                    <a:pt x="95786" y="57186"/>
                    <a:pt x="93262" y="57210"/>
                  </a:cubicBezTo>
                  <a:cubicBezTo>
                    <a:pt x="93067" y="57214"/>
                    <a:pt x="92873" y="57216"/>
                    <a:pt x="92679" y="57216"/>
                  </a:cubicBezTo>
                  <a:cubicBezTo>
                    <a:pt x="90996" y="57216"/>
                    <a:pt x="89329" y="57091"/>
                    <a:pt x="87642" y="57091"/>
                  </a:cubicBezTo>
                  <a:cubicBezTo>
                    <a:pt x="85142" y="57091"/>
                    <a:pt x="82630" y="56936"/>
                    <a:pt x="80177" y="56543"/>
                  </a:cubicBezTo>
                  <a:cubicBezTo>
                    <a:pt x="74629" y="55651"/>
                    <a:pt x="69604" y="53757"/>
                    <a:pt x="64818" y="51543"/>
                  </a:cubicBezTo>
                  <a:cubicBezTo>
                    <a:pt x="61853" y="50174"/>
                    <a:pt x="59294" y="48447"/>
                    <a:pt x="57031" y="46459"/>
                  </a:cubicBezTo>
                  <a:cubicBezTo>
                    <a:pt x="55555" y="45149"/>
                    <a:pt x="54281" y="43732"/>
                    <a:pt x="53150" y="42232"/>
                  </a:cubicBezTo>
                  <a:cubicBezTo>
                    <a:pt x="51293" y="39744"/>
                    <a:pt x="50912" y="36993"/>
                    <a:pt x="50650" y="34219"/>
                  </a:cubicBezTo>
                  <a:cubicBezTo>
                    <a:pt x="50519" y="32850"/>
                    <a:pt x="50412" y="31469"/>
                    <a:pt x="50197" y="30100"/>
                  </a:cubicBezTo>
                  <a:cubicBezTo>
                    <a:pt x="49590" y="26123"/>
                    <a:pt x="47852" y="22480"/>
                    <a:pt x="44780" y="19217"/>
                  </a:cubicBezTo>
                  <a:cubicBezTo>
                    <a:pt x="42303" y="16586"/>
                    <a:pt x="39339" y="14276"/>
                    <a:pt x="36207" y="12062"/>
                  </a:cubicBezTo>
                  <a:cubicBezTo>
                    <a:pt x="33088" y="9847"/>
                    <a:pt x="29457" y="8311"/>
                    <a:pt x="25408" y="7347"/>
                  </a:cubicBezTo>
                  <a:cubicBezTo>
                    <a:pt x="20670" y="6216"/>
                    <a:pt x="15907" y="5144"/>
                    <a:pt x="11240" y="3847"/>
                  </a:cubicBezTo>
                  <a:cubicBezTo>
                    <a:pt x="7501" y="2799"/>
                    <a:pt x="3882" y="1608"/>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9"/>
            <p:cNvSpPr/>
            <p:nvPr/>
          </p:nvSpPr>
          <p:spPr>
            <a:xfrm>
              <a:off x="2412513" y="1145"/>
              <a:ext cx="6364608" cy="5142314"/>
            </a:xfrm>
            <a:custGeom>
              <a:avLst/>
              <a:gdLst/>
              <a:ahLst/>
              <a:cxnLst/>
              <a:rect l="l" t="t" r="r" b="b"/>
              <a:pathLst>
                <a:path w="198894" h="160735" extrusionOk="0">
                  <a:moveTo>
                    <a:pt x="0" y="0"/>
                  </a:moveTo>
                  <a:cubicBezTo>
                    <a:pt x="95" y="214"/>
                    <a:pt x="167" y="405"/>
                    <a:pt x="250" y="607"/>
                  </a:cubicBezTo>
                  <a:cubicBezTo>
                    <a:pt x="2310" y="5941"/>
                    <a:pt x="4346" y="11263"/>
                    <a:pt x="6465" y="16585"/>
                  </a:cubicBezTo>
                  <a:cubicBezTo>
                    <a:pt x="7787" y="19895"/>
                    <a:pt x="9323" y="23146"/>
                    <a:pt x="11525" y="26194"/>
                  </a:cubicBezTo>
                  <a:cubicBezTo>
                    <a:pt x="13264" y="28623"/>
                    <a:pt x="15228" y="30932"/>
                    <a:pt x="17800" y="32897"/>
                  </a:cubicBezTo>
                  <a:cubicBezTo>
                    <a:pt x="21610" y="35814"/>
                    <a:pt x="26051" y="37993"/>
                    <a:pt x="31194" y="39350"/>
                  </a:cubicBezTo>
                  <a:cubicBezTo>
                    <a:pt x="33623" y="39993"/>
                    <a:pt x="36088" y="40517"/>
                    <a:pt x="38648" y="40565"/>
                  </a:cubicBezTo>
                  <a:cubicBezTo>
                    <a:pt x="38868" y="40571"/>
                    <a:pt x="39088" y="40574"/>
                    <a:pt x="39307" y="40574"/>
                  </a:cubicBezTo>
                  <a:cubicBezTo>
                    <a:pt x="41918" y="40574"/>
                    <a:pt x="44448" y="40124"/>
                    <a:pt x="46887" y="39410"/>
                  </a:cubicBezTo>
                  <a:cubicBezTo>
                    <a:pt x="51018" y="38183"/>
                    <a:pt x="54983" y="36683"/>
                    <a:pt x="58984" y="35254"/>
                  </a:cubicBezTo>
                  <a:cubicBezTo>
                    <a:pt x="63056" y="33802"/>
                    <a:pt x="67259" y="32683"/>
                    <a:pt x="71783" y="32397"/>
                  </a:cubicBezTo>
                  <a:cubicBezTo>
                    <a:pt x="72557" y="32343"/>
                    <a:pt x="73328" y="32313"/>
                    <a:pt x="74099" y="32313"/>
                  </a:cubicBezTo>
                  <a:cubicBezTo>
                    <a:pt x="74870" y="32313"/>
                    <a:pt x="75641" y="32343"/>
                    <a:pt x="76414" y="32409"/>
                  </a:cubicBezTo>
                  <a:cubicBezTo>
                    <a:pt x="81129" y="32814"/>
                    <a:pt x="85535" y="33885"/>
                    <a:pt x="89464" y="35921"/>
                  </a:cubicBezTo>
                  <a:cubicBezTo>
                    <a:pt x="94952" y="38767"/>
                    <a:pt x="98977" y="42517"/>
                    <a:pt x="101084" y="47339"/>
                  </a:cubicBezTo>
                  <a:cubicBezTo>
                    <a:pt x="101977" y="49399"/>
                    <a:pt x="102572" y="51506"/>
                    <a:pt x="102918" y="53673"/>
                  </a:cubicBezTo>
                  <a:cubicBezTo>
                    <a:pt x="103203" y="55495"/>
                    <a:pt x="103477" y="57328"/>
                    <a:pt x="103442" y="59174"/>
                  </a:cubicBezTo>
                  <a:cubicBezTo>
                    <a:pt x="103406" y="60305"/>
                    <a:pt x="103549" y="61448"/>
                    <a:pt x="103394" y="62579"/>
                  </a:cubicBezTo>
                  <a:cubicBezTo>
                    <a:pt x="103108" y="64484"/>
                    <a:pt x="102799" y="66377"/>
                    <a:pt x="102382" y="68270"/>
                  </a:cubicBezTo>
                  <a:cubicBezTo>
                    <a:pt x="101739" y="71068"/>
                    <a:pt x="100906" y="73819"/>
                    <a:pt x="100251" y="76617"/>
                  </a:cubicBezTo>
                  <a:cubicBezTo>
                    <a:pt x="99524" y="79724"/>
                    <a:pt x="98822" y="82820"/>
                    <a:pt x="98929" y="85987"/>
                  </a:cubicBezTo>
                  <a:cubicBezTo>
                    <a:pt x="98953" y="86987"/>
                    <a:pt x="99155" y="87975"/>
                    <a:pt x="99417" y="88940"/>
                  </a:cubicBezTo>
                  <a:cubicBezTo>
                    <a:pt x="100191" y="91690"/>
                    <a:pt x="101799" y="94190"/>
                    <a:pt x="103799" y="96559"/>
                  </a:cubicBezTo>
                  <a:cubicBezTo>
                    <a:pt x="107609" y="101060"/>
                    <a:pt x="113026" y="104037"/>
                    <a:pt x="119467" y="106025"/>
                  </a:cubicBezTo>
                  <a:cubicBezTo>
                    <a:pt x="121253" y="106573"/>
                    <a:pt x="123123" y="106918"/>
                    <a:pt x="125063" y="107013"/>
                  </a:cubicBezTo>
                  <a:cubicBezTo>
                    <a:pt x="125429" y="107031"/>
                    <a:pt x="125794" y="107040"/>
                    <a:pt x="126158" y="107040"/>
                  </a:cubicBezTo>
                  <a:cubicBezTo>
                    <a:pt x="128185" y="107040"/>
                    <a:pt x="130183" y="106777"/>
                    <a:pt x="132171" y="106454"/>
                  </a:cubicBezTo>
                  <a:cubicBezTo>
                    <a:pt x="134315" y="106120"/>
                    <a:pt x="136458" y="105846"/>
                    <a:pt x="138636" y="105751"/>
                  </a:cubicBezTo>
                  <a:cubicBezTo>
                    <a:pt x="138821" y="105745"/>
                    <a:pt x="139004" y="105742"/>
                    <a:pt x="139186" y="105742"/>
                  </a:cubicBezTo>
                  <a:cubicBezTo>
                    <a:pt x="142083" y="105742"/>
                    <a:pt x="144678" y="106534"/>
                    <a:pt x="147030" y="107811"/>
                  </a:cubicBezTo>
                  <a:cubicBezTo>
                    <a:pt x="150031" y="109442"/>
                    <a:pt x="152376" y="111561"/>
                    <a:pt x="154305" y="113943"/>
                  </a:cubicBezTo>
                  <a:cubicBezTo>
                    <a:pt x="156329" y="116443"/>
                    <a:pt x="157937" y="119110"/>
                    <a:pt x="159461" y="121801"/>
                  </a:cubicBezTo>
                  <a:cubicBezTo>
                    <a:pt x="160473" y="123610"/>
                    <a:pt x="161246" y="125492"/>
                    <a:pt x="161735" y="127444"/>
                  </a:cubicBezTo>
                  <a:cubicBezTo>
                    <a:pt x="162223" y="129385"/>
                    <a:pt x="162639" y="131338"/>
                    <a:pt x="162866" y="133314"/>
                  </a:cubicBezTo>
                  <a:cubicBezTo>
                    <a:pt x="163092" y="135326"/>
                    <a:pt x="163306" y="137338"/>
                    <a:pt x="163342" y="139362"/>
                  </a:cubicBezTo>
                  <a:cubicBezTo>
                    <a:pt x="163401" y="143113"/>
                    <a:pt x="163425" y="146875"/>
                    <a:pt x="163116" y="150626"/>
                  </a:cubicBezTo>
                  <a:cubicBezTo>
                    <a:pt x="162854" y="153840"/>
                    <a:pt x="163330" y="157067"/>
                    <a:pt x="163390" y="160294"/>
                  </a:cubicBezTo>
                  <a:cubicBezTo>
                    <a:pt x="163390" y="160436"/>
                    <a:pt x="163413" y="160591"/>
                    <a:pt x="163425" y="160734"/>
                  </a:cubicBezTo>
                  <a:lnTo>
                    <a:pt x="198894" y="160734"/>
                  </a:lnTo>
                  <a:cubicBezTo>
                    <a:pt x="196037" y="156126"/>
                    <a:pt x="193965" y="151304"/>
                    <a:pt x="192179" y="146399"/>
                  </a:cubicBezTo>
                  <a:cubicBezTo>
                    <a:pt x="190179" y="140922"/>
                    <a:pt x="189119" y="135350"/>
                    <a:pt x="187988" y="129778"/>
                  </a:cubicBezTo>
                  <a:cubicBezTo>
                    <a:pt x="187559" y="127682"/>
                    <a:pt x="187154" y="125587"/>
                    <a:pt x="186738" y="123479"/>
                  </a:cubicBezTo>
                  <a:cubicBezTo>
                    <a:pt x="186214" y="120836"/>
                    <a:pt x="185571" y="118217"/>
                    <a:pt x="184880" y="115586"/>
                  </a:cubicBezTo>
                  <a:cubicBezTo>
                    <a:pt x="183630" y="110835"/>
                    <a:pt x="182285" y="106120"/>
                    <a:pt x="180094" y="101548"/>
                  </a:cubicBezTo>
                  <a:cubicBezTo>
                    <a:pt x="178511" y="98214"/>
                    <a:pt x="176344" y="95131"/>
                    <a:pt x="173177" y="92499"/>
                  </a:cubicBezTo>
                  <a:cubicBezTo>
                    <a:pt x="171212" y="90856"/>
                    <a:pt x="168890" y="89654"/>
                    <a:pt x="166104" y="88951"/>
                  </a:cubicBezTo>
                  <a:cubicBezTo>
                    <a:pt x="164425" y="88535"/>
                    <a:pt x="162675" y="88404"/>
                    <a:pt x="160925" y="88261"/>
                  </a:cubicBezTo>
                  <a:cubicBezTo>
                    <a:pt x="160035" y="88180"/>
                    <a:pt x="159141" y="88145"/>
                    <a:pt x="158248" y="88145"/>
                  </a:cubicBezTo>
                  <a:cubicBezTo>
                    <a:pt x="157433" y="88145"/>
                    <a:pt x="156618" y="88174"/>
                    <a:pt x="155805" y="88225"/>
                  </a:cubicBezTo>
                  <a:cubicBezTo>
                    <a:pt x="153365" y="88380"/>
                    <a:pt x="150924" y="88582"/>
                    <a:pt x="148483" y="88797"/>
                  </a:cubicBezTo>
                  <a:cubicBezTo>
                    <a:pt x="145983" y="88999"/>
                    <a:pt x="143470" y="89249"/>
                    <a:pt x="140946" y="89285"/>
                  </a:cubicBezTo>
                  <a:cubicBezTo>
                    <a:pt x="140603" y="89287"/>
                    <a:pt x="140261" y="89288"/>
                    <a:pt x="139919" y="89288"/>
                  </a:cubicBezTo>
                  <a:cubicBezTo>
                    <a:pt x="138244" y="89288"/>
                    <a:pt x="136585" y="89248"/>
                    <a:pt x="134934" y="89011"/>
                  </a:cubicBezTo>
                  <a:cubicBezTo>
                    <a:pt x="130445" y="88392"/>
                    <a:pt x="127278" y="86499"/>
                    <a:pt x="125504" y="83296"/>
                  </a:cubicBezTo>
                  <a:cubicBezTo>
                    <a:pt x="124349" y="81200"/>
                    <a:pt x="124004" y="78998"/>
                    <a:pt x="123825" y="76771"/>
                  </a:cubicBezTo>
                  <a:cubicBezTo>
                    <a:pt x="123682" y="74997"/>
                    <a:pt x="123897" y="73223"/>
                    <a:pt x="124158" y="71473"/>
                  </a:cubicBezTo>
                  <a:cubicBezTo>
                    <a:pt x="124587" y="68497"/>
                    <a:pt x="125194" y="65532"/>
                    <a:pt x="125897" y="62579"/>
                  </a:cubicBezTo>
                  <a:cubicBezTo>
                    <a:pt x="126695" y="59114"/>
                    <a:pt x="127576" y="55650"/>
                    <a:pt x="128064" y="52137"/>
                  </a:cubicBezTo>
                  <a:cubicBezTo>
                    <a:pt x="128480" y="49173"/>
                    <a:pt x="128838" y="46232"/>
                    <a:pt x="128635" y="43232"/>
                  </a:cubicBezTo>
                  <a:cubicBezTo>
                    <a:pt x="128421" y="40279"/>
                    <a:pt x="127873" y="37386"/>
                    <a:pt x="126456" y="34599"/>
                  </a:cubicBezTo>
                  <a:cubicBezTo>
                    <a:pt x="124885" y="31492"/>
                    <a:pt x="122694" y="28670"/>
                    <a:pt x="119575" y="26289"/>
                  </a:cubicBezTo>
                  <a:cubicBezTo>
                    <a:pt x="117765" y="24920"/>
                    <a:pt x="115800" y="23670"/>
                    <a:pt x="113776" y="22503"/>
                  </a:cubicBezTo>
                  <a:cubicBezTo>
                    <a:pt x="111264" y="21062"/>
                    <a:pt x="108597" y="19812"/>
                    <a:pt x="105668" y="18919"/>
                  </a:cubicBezTo>
                  <a:cubicBezTo>
                    <a:pt x="101858" y="17752"/>
                    <a:pt x="97917" y="16966"/>
                    <a:pt x="93798" y="16657"/>
                  </a:cubicBezTo>
                  <a:cubicBezTo>
                    <a:pt x="92439" y="16547"/>
                    <a:pt x="91088" y="16502"/>
                    <a:pt x="89741" y="16502"/>
                  </a:cubicBezTo>
                  <a:cubicBezTo>
                    <a:pt x="87581" y="16502"/>
                    <a:pt x="85433" y="16617"/>
                    <a:pt x="83284" y="16764"/>
                  </a:cubicBezTo>
                  <a:cubicBezTo>
                    <a:pt x="81260" y="16895"/>
                    <a:pt x="79248" y="17181"/>
                    <a:pt x="77260" y="17538"/>
                  </a:cubicBezTo>
                  <a:cubicBezTo>
                    <a:pt x="72819" y="18324"/>
                    <a:pt x="68509" y="19407"/>
                    <a:pt x="64341" y="20776"/>
                  </a:cubicBezTo>
                  <a:cubicBezTo>
                    <a:pt x="59829" y="22265"/>
                    <a:pt x="55412" y="23920"/>
                    <a:pt x="50792" y="25217"/>
                  </a:cubicBezTo>
                  <a:cubicBezTo>
                    <a:pt x="47572" y="26121"/>
                    <a:pt x="44278" y="26676"/>
                    <a:pt x="40872" y="26676"/>
                  </a:cubicBezTo>
                  <a:cubicBezTo>
                    <a:pt x="40148" y="26676"/>
                    <a:pt x="39418" y="26651"/>
                    <a:pt x="38684" y="26599"/>
                  </a:cubicBezTo>
                  <a:cubicBezTo>
                    <a:pt x="34278" y="26301"/>
                    <a:pt x="30349" y="25110"/>
                    <a:pt x="26980" y="22931"/>
                  </a:cubicBezTo>
                  <a:cubicBezTo>
                    <a:pt x="23872" y="20931"/>
                    <a:pt x="21134" y="18633"/>
                    <a:pt x="18693" y="16169"/>
                  </a:cubicBezTo>
                  <a:cubicBezTo>
                    <a:pt x="16895" y="14335"/>
                    <a:pt x="15490" y="12335"/>
                    <a:pt x="14097" y="10335"/>
                  </a:cubicBezTo>
                  <a:cubicBezTo>
                    <a:pt x="11752" y="6977"/>
                    <a:pt x="9668" y="3608"/>
                    <a:pt x="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9"/>
            <p:cNvSpPr/>
            <p:nvPr/>
          </p:nvSpPr>
          <p:spPr>
            <a:xfrm>
              <a:off x="55265" y="1145"/>
              <a:ext cx="7263776" cy="5141547"/>
            </a:xfrm>
            <a:custGeom>
              <a:avLst/>
              <a:gdLst/>
              <a:ahLst/>
              <a:cxnLst/>
              <a:rect l="l" t="t" r="r" b="b"/>
              <a:pathLst>
                <a:path w="226993" h="160711" extrusionOk="0">
                  <a:moveTo>
                    <a:pt x="0" y="0"/>
                  </a:moveTo>
                  <a:cubicBezTo>
                    <a:pt x="1822" y="833"/>
                    <a:pt x="3727" y="1548"/>
                    <a:pt x="5715" y="2179"/>
                  </a:cubicBezTo>
                  <a:cubicBezTo>
                    <a:pt x="11216" y="3905"/>
                    <a:pt x="16871" y="5298"/>
                    <a:pt x="22586" y="6548"/>
                  </a:cubicBezTo>
                  <a:cubicBezTo>
                    <a:pt x="27539" y="7632"/>
                    <a:pt x="31933" y="9454"/>
                    <a:pt x="35636" y="12180"/>
                  </a:cubicBezTo>
                  <a:cubicBezTo>
                    <a:pt x="37779" y="13740"/>
                    <a:pt x="39827" y="15371"/>
                    <a:pt x="41743" y="17097"/>
                  </a:cubicBezTo>
                  <a:cubicBezTo>
                    <a:pt x="46327" y="21193"/>
                    <a:pt x="48756" y="25932"/>
                    <a:pt x="49268" y="31254"/>
                  </a:cubicBezTo>
                  <a:cubicBezTo>
                    <a:pt x="49447" y="32980"/>
                    <a:pt x="49506" y="34719"/>
                    <a:pt x="49828" y="36433"/>
                  </a:cubicBezTo>
                  <a:cubicBezTo>
                    <a:pt x="50149" y="38159"/>
                    <a:pt x="50578" y="39862"/>
                    <a:pt x="51638" y="41434"/>
                  </a:cubicBezTo>
                  <a:cubicBezTo>
                    <a:pt x="54138" y="45137"/>
                    <a:pt x="57722" y="48137"/>
                    <a:pt x="62210" y="50530"/>
                  </a:cubicBezTo>
                  <a:cubicBezTo>
                    <a:pt x="64651" y="51840"/>
                    <a:pt x="67306" y="52840"/>
                    <a:pt x="70009" y="53804"/>
                  </a:cubicBezTo>
                  <a:cubicBezTo>
                    <a:pt x="73224" y="54947"/>
                    <a:pt x="76522" y="55876"/>
                    <a:pt x="80046" y="56305"/>
                  </a:cubicBezTo>
                  <a:cubicBezTo>
                    <a:pt x="82784" y="56626"/>
                    <a:pt x="85558" y="56686"/>
                    <a:pt x="88309" y="56745"/>
                  </a:cubicBezTo>
                  <a:cubicBezTo>
                    <a:pt x="89374" y="56769"/>
                    <a:pt x="90440" y="56779"/>
                    <a:pt x="91508" y="56779"/>
                  </a:cubicBezTo>
                  <a:cubicBezTo>
                    <a:pt x="94748" y="56779"/>
                    <a:pt x="97994" y="56683"/>
                    <a:pt x="101227" y="56566"/>
                  </a:cubicBezTo>
                  <a:cubicBezTo>
                    <a:pt x="102232" y="56536"/>
                    <a:pt x="103237" y="56517"/>
                    <a:pt x="104241" y="56517"/>
                  </a:cubicBezTo>
                  <a:cubicBezTo>
                    <a:pt x="106021" y="56517"/>
                    <a:pt x="107800" y="56578"/>
                    <a:pt x="109573" y="56745"/>
                  </a:cubicBezTo>
                  <a:cubicBezTo>
                    <a:pt x="115919" y="57364"/>
                    <a:pt x="121992" y="58614"/>
                    <a:pt x="127421" y="61269"/>
                  </a:cubicBezTo>
                  <a:cubicBezTo>
                    <a:pt x="131064" y="63055"/>
                    <a:pt x="134541" y="65020"/>
                    <a:pt x="137243" y="67639"/>
                  </a:cubicBezTo>
                  <a:cubicBezTo>
                    <a:pt x="139720" y="70044"/>
                    <a:pt x="141815" y="72616"/>
                    <a:pt x="142947" y="75533"/>
                  </a:cubicBezTo>
                  <a:cubicBezTo>
                    <a:pt x="144554" y="79653"/>
                    <a:pt x="144661" y="83856"/>
                    <a:pt x="143494" y="88047"/>
                  </a:cubicBezTo>
                  <a:cubicBezTo>
                    <a:pt x="142482" y="91678"/>
                    <a:pt x="141053" y="95226"/>
                    <a:pt x="139684" y="98774"/>
                  </a:cubicBezTo>
                  <a:cubicBezTo>
                    <a:pt x="138446" y="101977"/>
                    <a:pt x="137160" y="105168"/>
                    <a:pt x="136541" y="108478"/>
                  </a:cubicBezTo>
                  <a:cubicBezTo>
                    <a:pt x="136208" y="110311"/>
                    <a:pt x="136041" y="112157"/>
                    <a:pt x="136624" y="113978"/>
                  </a:cubicBezTo>
                  <a:cubicBezTo>
                    <a:pt x="137660" y="117229"/>
                    <a:pt x="140387" y="119634"/>
                    <a:pt x="143792" y="121622"/>
                  </a:cubicBezTo>
                  <a:cubicBezTo>
                    <a:pt x="146185" y="123039"/>
                    <a:pt x="148971" y="123896"/>
                    <a:pt x="151745" y="124777"/>
                  </a:cubicBezTo>
                  <a:cubicBezTo>
                    <a:pt x="158925" y="127039"/>
                    <a:pt x="166402" y="128575"/>
                    <a:pt x="173986" y="129849"/>
                  </a:cubicBezTo>
                  <a:cubicBezTo>
                    <a:pt x="178201" y="130564"/>
                    <a:pt x="182416" y="131278"/>
                    <a:pt x="186369" y="132623"/>
                  </a:cubicBezTo>
                  <a:cubicBezTo>
                    <a:pt x="190917" y="134159"/>
                    <a:pt x="194167" y="136636"/>
                    <a:pt x="195894" y="140184"/>
                  </a:cubicBezTo>
                  <a:cubicBezTo>
                    <a:pt x="197501" y="143470"/>
                    <a:pt x="198001" y="146935"/>
                    <a:pt x="198203" y="150411"/>
                  </a:cubicBezTo>
                  <a:cubicBezTo>
                    <a:pt x="198370" y="153233"/>
                    <a:pt x="198001" y="156031"/>
                    <a:pt x="197144" y="158805"/>
                  </a:cubicBezTo>
                  <a:cubicBezTo>
                    <a:pt x="196953" y="159436"/>
                    <a:pt x="196727" y="160067"/>
                    <a:pt x="196549" y="160710"/>
                  </a:cubicBezTo>
                  <a:lnTo>
                    <a:pt x="223659" y="160710"/>
                  </a:lnTo>
                  <a:cubicBezTo>
                    <a:pt x="224159" y="159317"/>
                    <a:pt x="224588" y="157936"/>
                    <a:pt x="225100" y="156555"/>
                  </a:cubicBezTo>
                  <a:cubicBezTo>
                    <a:pt x="226278" y="153400"/>
                    <a:pt x="226993" y="150209"/>
                    <a:pt x="226481" y="146911"/>
                  </a:cubicBezTo>
                  <a:cubicBezTo>
                    <a:pt x="225814" y="142565"/>
                    <a:pt x="224159" y="138469"/>
                    <a:pt x="221135" y="134731"/>
                  </a:cubicBezTo>
                  <a:cubicBezTo>
                    <a:pt x="218004" y="130849"/>
                    <a:pt x="213955" y="127528"/>
                    <a:pt x="209348" y="124599"/>
                  </a:cubicBezTo>
                  <a:cubicBezTo>
                    <a:pt x="205478" y="122122"/>
                    <a:pt x="201371" y="119943"/>
                    <a:pt x="196763" y="118336"/>
                  </a:cubicBezTo>
                  <a:cubicBezTo>
                    <a:pt x="192619" y="116883"/>
                    <a:pt x="188333" y="115764"/>
                    <a:pt x="183987" y="114728"/>
                  </a:cubicBezTo>
                  <a:cubicBezTo>
                    <a:pt x="177177" y="113121"/>
                    <a:pt x="170510" y="111264"/>
                    <a:pt x="164211" y="108692"/>
                  </a:cubicBezTo>
                  <a:cubicBezTo>
                    <a:pt x="160687" y="107239"/>
                    <a:pt x="157460" y="105489"/>
                    <a:pt x="154567" y="103406"/>
                  </a:cubicBezTo>
                  <a:cubicBezTo>
                    <a:pt x="152519" y="101929"/>
                    <a:pt x="150852" y="100239"/>
                    <a:pt x="149495" y="98345"/>
                  </a:cubicBezTo>
                  <a:cubicBezTo>
                    <a:pt x="147638" y="95750"/>
                    <a:pt x="146638" y="93000"/>
                    <a:pt x="146542" y="90059"/>
                  </a:cubicBezTo>
                  <a:cubicBezTo>
                    <a:pt x="146471" y="87392"/>
                    <a:pt x="146888" y="84760"/>
                    <a:pt x="147471" y="82117"/>
                  </a:cubicBezTo>
                  <a:cubicBezTo>
                    <a:pt x="148114" y="79236"/>
                    <a:pt x="148673" y="76343"/>
                    <a:pt x="148507" y="73402"/>
                  </a:cubicBezTo>
                  <a:cubicBezTo>
                    <a:pt x="148483" y="72949"/>
                    <a:pt x="148412" y="72521"/>
                    <a:pt x="148364" y="72080"/>
                  </a:cubicBezTo>
                  <a:cubicBezTo>
                    <a:pt x="148126" y="69485"/>
                    <a:pt x="147542" y="66937"/>
                    <a:pt x="146411" y="64484"/>
                  </a:cubicBezTo>
                  <a:cubicBezTo>
                    <a:pt x="144875" y="61162"/>
                    <a:pt x="142423" y="58400"/>
                    <a:pt x="138172" y="56721"/>
                  </a:cubicBezTo>
                  <a:cubicBezTo>
                    <a:pt x="136243" y="55959"/>
                    <a:pt x="134303" y="55269"/>
                    <a:pt x="132362" y="54554"/>
                  </a:cubicBezTo>
                  <a:cubicBezTo>
                    <a:pt x="129088" y="53364"/>
                    <a:pt x="125683" y="52506"/>
                    <a:pt x="122099" y="52054"/>
                  </a:cubicBezTo>
                  <a:cubicBezTo>
                    <a:pt x="116562" y="51387"/>
                    <a:pt x="111026" y="50792"/>
                    <a:pt x="105490" y="50149"/>
                  </a:cubicBezTo>
                  <a:cubicBezTo>
                    <a:pt x="101870" y="49732"/>
                    <a:pt x="98310" y="49077"/>
                    <a:pt x="94774" y="48411"/>
                  </a:cubicBezTo>
                  <a:cubicBezTo>
                    <a:pt x="92155" y="47923"/>
                    <a:pt x="89499" y="47518"/>
                    <a:pt x="86951" y="46839"/>
                  </a:cubicBezTo>
                  <a:cubicBezTo>
                    <a:pt x="83892" y="46006"/>
                    <a:pt x="81344" y="44696"/>
                    <a:pt x="79605" y="42553"/>
                  </a:cubicBezTo>
                  <a:cubicBezTo>
                    <a:pt x="77772" y="40291"/>
                    <a:pt x="76510" y="37862"/>
                    <a:pt x="75343" y="35385"/>
                  </a:cubicBezTo>
                  <a:cubicBezTo>
                    <a:pt x="73545" y="31599"/>
                    <a:pt x="72652" y="27646"/>
                    <a:pt x="71735" y="23705"/>
                  </a:cubicBezTo>
                  <a:cubicBezTo>
                    <a:pt x="70819" y="19848"/>
                    <a:pt x="70045" y="15978"/>
                    <a:pt x="68699" y="12192"/>
                  </a:cubicBezTo>
                  <a:cubicBezTo>
                    <a:pt x="68080" y="10477"/>
                    <a:pt x="67330" y="8799"/>
                    <a:pt x="66235" y="7215"/>
                  </a:cubicBezTo>
                  <a:cubicBezTo>
                    <a:pt x="64556" y="4762"/>
                    <a:pt x="62687" y="2381"/>
                    <a:pt x="60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9"/>
            <p:cNvSpPr/>
            <p:nvPr/>
          </p:nvSpPr>
          <p:spPr>
            <a:xfrm>
              <a:off x="2696737" y="1145"/>
              <a:ext cx="6446144" cy="5140779"/>
            </a:xfrm>
            <a:custGeom>
              <a:avLst/>
              <a:gdLst/>
              <a:ahLst/>
              <a:cxnLst/>
              <a:rect l="l" t="t" r="r" b="b"/>
              <a:pathLst>
                <a:path w="201442" h="160687" extrusionOk="0">
                  <a:moveTo>
                    <a:pt x="0" y="0"/>
                  </a:moveTo>
                  <a:cubicBezTo>
                    <a:pt x="595" y="1405"/>
                    <a:pt x="1238" y="2786"/>
                    <a:pt x="1977" y="4143"/>
                  </a:cubicBezTo>
                  <a:cubicBezTo>
                    <a:pt x="3215" y="6417"/>
                    <a:pt x="4715" y="8608"/>
                    <a:pt x="6239" y="10787"/>
                  </a:cubicBezTo>
                  <a:cubicBezTo>
                    <a:pt x="7263" y="12263"/>
                    <a:pt x="8323" y="13728"/>
                    <a:pt x="9573" y="15109"/>
                  </a:cubicBezTo>
                  <a:cubicBezTo>
                    <a:pt x="11692" y="17443"/>
                    <a:pt x="14216" y="19514"/>
                    <a:pt x="16883" y="21491"/>
                  </a:cubicBezTo>
                  <a:cubicBezTo>
                    <a:pt x="21222" y="24717"/>
                    <a:pt x="26235" y="26191"/>
                    <a:pt x="31802" y="26191"/>
                  </a:cubicBezTo>
                  <a:cubicBezTo>
                    <a:pt x="33445" y="26191"/>
                    <a:pt x="35137" y="26062"/>
                    <a:pt x="36874" y="25813"/>
                  </a:cubicBezTo>
                  <a:cubicBezTo>
                    <a:pt x="40160" y="25336"/>
                    <a:pt x="43220" y="24336"/>
                    <a:pt x="46292" y="23348"/>
                  </a:cubicBezTo>
                  <a:cubicBezTo>
                    <a:pt x="50757" y="21919"/>
                    <a:pt x="55067" y="20241"/>
                    <a:pt x="59639" y="18979"/>
                  </a:cubicBezTo>
                  <a:cubicBezTo>
                    <a:pt x="65889" y="17252"/>
                    <a:pt x="72307" y="16181"/>
                    <a:pt x="78974" y="16014"/>
                  </a:cubicBezTo>
                  <a:cubicBezTo>
                    <a:pt x="79452" y="16004"/>
                    <a:pt x="79930" y="15998"/>
                    <a:pt x="80407" y="15998"/>
                  </a:cubicBezTo>
                  <a:cubicBezTo>
                    <a:pt x="82156" y="15998"/>
                    <a:pt x="83902" y="16069"/>
                    <a:pt x="85642" y="16228"/>
                  </a:cubicBezTo>
                  <a:cubicBezTo>
                    <a:pt x="90821" y="16669"/>
                    <a:pt x="95726" y="17788"/>
                    <a:pt x="100310" y="19669"/>
                  </a:cubicBezTo>
                  <a:cubicBezTo>
                    <a:pt x="103215" y="20860"/>
                    <a:pt x="105787" y="22396"/>
                    <a:pt x="108323" y="23991"/>
                  </a:cubicBezTo>
                  <a:cubicBezTo>
                    <a:pt x="112609" y="26682"/>
                    <a:pt x="115777" y="29992"/>
                    <a:pt x="117872" y="33885"/>
                  </a:cubicBezTo>
                  <a:cubicBezTo>
                    <a:pt x="119646" y="37159"/>
                    <a:pt x="120218" y="40588"/>
                    <a:pt x="120420" y="44065"/>
                  </a:cubicBezTo>
                  <a:cubicBezTo>
                    <a:pt x="120503" y="45660"/>
                    <a:pt x="120301" y="47256"/>
                    <a:pt x="120182" y="48851"/>
                  </a:cubicBezTo>
                  <a:cubicBezTo>
                    <a:pt x="120063" y="50518"/>
                    <a:pt x="119765" y="52161"/>
                    <a:pt x="119503" y="53816"/>
                  </a:cubicBezTo>
                  <a:cubicBezTo>
                    <a:pt x="119170" y="55876"/>
                    <a:pt x="118694" y="57912"/>
                    <a:pt x="118217" y="59948"/>
                  </a:cubicBezTo>
                  <a:cubicBezTo>
                    <a:pt x="117539" y="62901"/>
                    <a:pt x="116836" y="65841"/>
                    <a:pt x="116312" y="68818"/>
                  </a:cubicBezTo>
                  <a:cubicBezTo>
                    <a:pt x="116015" y="70556"/>
                    <a:pt x="115669" y="72283"/>
                    <a:pt x="115634" y="74045"/>
                  </a:cubicBezTo>
                  <a:cubicBezTo>
                    <a:pt x="115598" y="75021"/>
                    <a:pt x="115705" y="75997"/>
                    <a:pt x="115646" y="76962"/>
                  </a:cubicBezTo>
                  <a:cubicBezTo>
                    <a:pt x="115550" y="78617"/>
                    <a:pt x="115943" y="80200"/>
                    <a:pt x="116550" y="81784"/>
                  </a:cubicBezTo>
                  <a:cubicBezTo>
                    <a:pt x="118027" y="85618"/>
                    <a:pt x="121313" y="87963"/>
                    <a:pt x="126564" y="88630"/>
                  </a:cubicBezTo>
                  <a:cubicBezTo>
                    <a:pt x="127930" y="88811"/>
                    <a:pt x="129296" y="88880"/>
                    <a:pt x="130662" y="88880"/>
                  </a:cubicBezTo>
                  <a:cubicBezTo>
                    <a:pt x="132354" y="88880"/>
                    <a:pt x="134045" y="88774"/>
                    <a:pt x="135731" y="88642"/>
                  </a:cubicBezTo>
                  <a:cubicBezTo>
                    <a:pt x="139649" y="88344"/>
                    <a:pt x="143530" y="87904"/>
                    <a:pt x="147483" y="87785"/>
                  </a:cubicBezTo>
                  <a:cubicBezTo>
                    <a:pt x="148144" y="87761"/>
                    <a:pt x="148803" y="87749"/>
                    <a:pt x="149460" y="87749"/>
                  </a:cubicBezTo>
                  <a:cubicBezTo>
                    <a:pt x="151137" y="87749"/>
                    <a:pt x="152804" y="87828"/>
                    <a:pt x="154472" y="87999"/>
                  </a:cubicBezTo>
                  <a:cubicBezTo>
                    <a:pt x="158758" y="88439"/>
                    <a:pt x="162211" y="89999"/>
                    <a:pt x="165057" y="92440"/>
                  </a:cubicBezTo>
                  <a:cubicBezTo>
                    <a:pt x="168319" y="95250"/>
                    <a:pt x="170486" y="98500"/>
                    <a:pt x="172081" y="101989"/>
                  </a:cubicBezTo>
                  <a:cubicBezTo>
                    <a:pt x="174308" y="106894"/>
                    <a:pt x="175701" y="111930"/>
                    <a:pt x="176975" y="116991"/>
                  </a:cubicBezTo>
                  <a:cubicBezTo>
                    <a:pt x="177856" y="120527"/>
                    <a:pt x="178582" y="124075"/>
                    <a:pt x="179296" y="127635"/>
                  </a:cubicBezTo>
                  <a:cubicBezTo>
                    <a:pt x="179904" y="130647"/>
                    <a:pt x="180475" y="133659"/>
                    <a:pt x="181178" y="136672"/>
                  </a:cubicBezTo>
                  <a:cubicBezTo>
                    <a:pt x="181690" y="138898"/>
                    <a:pt x="182249" y="141136"/>
                    <a:pt x="182928" y="143339"/>
                  </a:cubicBezTo>
                  <a:cubicBezTo>
                    <a:pt x="184095" y="147090"/>
                    <a:pt x="185547" y="150769"/>
                    <a:pt x="187250" y="154400"/>
                  </a:cubicBezTo>
                  <a:cubicBezTo>
                    <a:pt x="188262" y="156543"/>
                    <a:pt x="189405" y="158639"/>
                    <a:pt x="190714" y="160686"/>
                  </a:cubicBezTo>
                  <a:lnTo>
                    <a:pt x="201442" y="160686"/>
                  </a:lnTo>
                  <a:lnTo>
                    <a:pt x="201442" y="153507"/>
                  </a:lnTo>
                  <a:cubicBezTo>
                    <a:pt x="196560" y="149304"/>
                    <a:pt x="193620" y="144399"/>
                    <a:pt x="192274" y="138898"/>
                  </a:cubicBezTo>
                  <a:cubicBezTo>
                    <a:pt x="191512" y="135790"/>
                    <a:pt x="190965" y="132683"/>
                    <a:pt x="190476" y="129540"/>
                  </a:cubicBezTo>
                  <a:cubicBezTo>
                    <a:pt x="190250" y="128051"/>
                    <a:pt x="190060" y="126551"/>
                    <a:pt x="189893" y="125051"/>
                  </a:cubicBezTo>
                  <a:cubicBezTo>
                    <a:pt x="189714" y="123277"/>
                    <a:pt x="189560" y="121515"/>
                    <a:pt x="189417" y="119753"/>
                  </a:cubicBezTo>
                  <a:cubicBezTo>
                    <a:pt x="189190" y="117205"/>
                    <a:pt x="188988" y="114657"/>
                    <a:pt x="188774" y="112109"/>
                  </a:cubicBezTo>
                  <a:cubicBezTo>
                    <a:pt x="188571" y="109478"/>
                    <a:pt x="188369" y="106846"/>
                    <a:pt x="187809" y="104239"/>
                  </a:cubicBezTo>
                  <a:cubicBezTo>
                    <a:pt x="187178" y="101358"/>
                    <a:pt x="186535" y="98464"/>
                    <a:pt x="185488" y="95655"/>
                  </a:cubicBezTo>
                  <a:cubicBezTo>
                    <a:pt x="184107" y="91857"/>
                    <a:pt x="182213" y="88225"/>
                    <a:pt x="179237" y="84951"/>
                  </a:cubicBezTo>
                  <a:cubicBezTo>
                    <a:pt x="176117" y="81534"/>
                    <a:pt x="172045" y="78998"/>
                    <a:pt x="166914" y="77498"/>
                  </a:cubicBezTo>
                  <a:cubicBezTo>
                    <a:pt x="164891" y="76911"/>
                    <a:pt x="162779" y="76592"/>
                    <a:pt x="160611" y="76592"/>
                  </a:cubicBezTo>
                  <a:cubicBezTo>
                    <a:pt x="160533" y="76592"/>
                    <a:pt x="160455" y="76592"/>
                    <a:pt x="160377" y="76593"/>
                  </a:cubicBezTo>
                  <a:cubicBezTo>
                    <a:pt x="157544" y="76605"/>
                    <a:pt x="154758" y="77105"/>
                    <a:pt x="151924" y="77248"/>
                  </a:cubicBezTo>
                  <a:cubicBezTo>
                    <a:pt x="151505" y="77268"/>
                    <a:pt x="151089" y="77279"/>
                    <a:pt x="150676" y="77279"/>
                  </a:cubicBezTo>
                  <a:cubicBezTo>
                    <a:pt x="148235" y="77279"/>
                    <a:pt x="145898" y="76905"/>
                    <a:pt x="143709" y="76009"/>
                  </a:cubicBezTo>
                  <a:cubicBezTo>
                    <a:pt x="140934" y="74866"/>
                    <a:pt x="138732" y="73199"/>
                    <a:pt x="136827" y="71306"/>
                  </a:cubicBezTo>
                  <a:cubicBezTo>
                    <a:pt x="135124" y="69604"/>
                    <a:pt x="133874" y="67711"/>
                    <a:pt x="133350" y="65603"/>
                  </a:cubicBezTo>
                  <a:cubicBezTo>
                    <a:pt x="132898" y="63758"/>
                    <a:pt x="132695" y="61900"/>
                    <a:pt x="132874" y="60007"/>
                  </a:cubicBezTo>
                  <a:cubicBezTo>
                    <a:pt x="133100" y="57495"/>
                    <a:pt x="133564" y="55007"/>
                    <a:pt x="134231" y="52530"/>
                  </a:cubicBezTo>
                  <a:cubicBezTo>
                    <a:pt x="135196" y="48982"/>
                    <a:pt x="136648" y="45494"/>
                    <a:pt x="137565" y="41922"/>
                  </a:cubicBezTo>
                  <a:cubicBezTo>
                    <a:pt x="138053" y="39993"/>
                    <a:pt x="138446" y="38040"/>
                    <a:pt x="138553" y="36076"/>
                  </a:cubicBezTo>
                  <a:cubicBezTo>
                    <a:pt x="138660" y="33421"/>
                    <a:pt x="138160" y="30837"/>
                    <a:pt x="137041" y="28337"/>
                  </a:cubicBezTo>
                  <a:cubicBezTo>
                    <a:pt x="135910" y="25789"/>
                    <a:pt x="134362" y="23420"/>
                    <a:pt x="131981" y="21395"/>
                  </a:cubicBezTo>
                  <a:cubicBezTo>
                    <a:pt x="130290" y="19955"/>
                    <a:pt x="128457" y="18598"/>
                    <a:pt x="126552" y="17324"/>
                  </a:cubicBezTo>
                  <a:cubicBezTo>
                    <a:pt x="124099" y="15680"/>
                    <a:pt x="121361" y="14418"/>
                    <a:pt x="118205" y="13680"/>
                  </a:cubicBezTo>
                  <a:cubicBezTo>
                    <a:pt x="116289" y="13216"/>
                    <a:pt x="114336" y="12811"/>
                    <a:pt x="112359" y="12525"/>
                  </a:cubicBezTo>
                  <a:cubicBezTo>
                    <a:pt x="107573" y="11871"/>
                    <a:pt x="102799" y="11335"/>
                    <a:pt x="97917" y="11323"/>
                  </a:cubicBezTo>
                  <a:cubicBezTo>
                    <a:pt x="97669" y="11322"/>
                    <a:pt x="97421" y="11321"/>
                    <a:pt x="97173" y="11321"/>
                  </a:cubicBezTo>
                  <a:cubicBezTo>
                    <a:pt x="94326" y="11321"/>
                    <a:pt x="91481" y="11387"/>
                    <a:pt x="88666" y="11573"/>
                  </a:cubicBezTo>
                  <a:cubicBezTo>
                    <a:pt x="85939" y="11775"/>
                    <a:pt x="83201" y="11906"/>
                    <a:pt x="80463" y="11954"/>
                  </a:cubicBezTo>
                  <a:cubicBezTo>
                    <a:pt x="79166" y="11970"/>
                    <a:pt x="77871" y="11983"/>
                    <a:pt x="76576" y="11983"/>
                  </a:cubicBezTo>
                  <a:cubicBezTo>
                    <a:pt x="74922" y="11983"/>
                    <a:pt x="73267" y="11961"/>
                    <a:pt x="71604" y="11894"/>
                  </a:cubicBezTo>
                  <a:cubicBezTo>
                    <a:pt x="68366" y="11751"/>
                    <a:pt x="65104" y="11740"/>
                    <a:pt x="61841" y="11668"/>
                  </a:cubicBezTo>
                  <a:cubicBezTo>
                    <a:pt x="59019" y="11609"/>
                    <a:pt x="56186" y="11561"/>
                    <a:pt x="53340" y="11442"/>
                  </a:cubicBezTo>
                  <a:cubicBezTo>
                    <a:pt x="50590" y="11323"/>
                    <a:pt x="47887" y="11061"/>
                    <a:pt x="45244" y="10442"/>
                  </a:cubicBezTo>
                  <a:cubicBezTo>
                    <a:pt x="40398" y="9311"/>
                    <a:pt x="36112" y="7441"/>
                    <a:pt x="32469" y="4762"/>
                  </a:cubicBezTo>
                  <a:cubicBezTo>
                    <a:pt x="30575" y="3369"/>
                    <a:pt x="29051" y="1703"/>
                    <a:pt x="27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9"/>
            <p:cNvSpPr/>
            <p:nvPr/>
          </p:nvSpPr>
          <p:spPr>
            <a:xfrm>
              <a:off x="1153" y="492134"/>
              <a:ext cx="6106688" cy="4650558"/>
            </a:xfrm>
            <a:custGeom>
              <a:avLst/>
              <a:gdLst/>
              <a:ahLst/>
              <a:cxnLst/>
              <a:rect l="l" t="t" r="r" b="b"/>
              <a:pathLst>
                <a:path w="190834" h="145364" extrusionOk="0">
                  <a:moveTo>
                    <a:pt x="36" y="0"/>
                  </a:moveTo>
                  <a:lnTo>
                    <a:pt x="36" y="18836"/>
                  </a:lnTo>
                  <a:lnTo>
                    <a:pt x="0" y="18836"/>
                  </a:lnTo>
                  <a:cubicBezTo>
                    <a:pt x="2179" y="19312"/>
                    <a:pt x="4251" y="19979"/>
                    <a:pt x="6192" y="20836"/>
                  </a:cubicBezTo>
                  <a:cubicBezTo>
                    <a:pt x="10037" y="22503"/>
                    <a:pt x="12943" y="24908"/>
                    <a:pt x="15502" y="27611"/>
                  </a:cubicBezTo>
                  <a:cubicBezTo>
                    <a:pt x="17681" y="29909"/>
                    <a:pt x="19705" y="32290"/>
                    <a:pt x="21658" y="34719"/>
                  </a:cubicBezTo>
                  <a:cubicBezTo>
                    <a:pt x="23694" y="37255"/>
                    <a:pt x="25456" y="39898"/>
                    <a:pt x="26706" y="42732"/>
                  </a:cubicBezTo>
                  <a:cubicBezTo>
                    <a:pt x="27885" y="45375"/>
                    <a:pt x="28802" y="48101"/>
                    <a:pt x="30111" y="50721"/>
                  </a:cubicBezTo>
                  <a:cubicBezTo>
                    <a:pt x="31635" y="53769"/>
                    <a:pt x="33671" y="56579"/>
                    <a:pt x="36826" y="58865"/>
                  </a:cubicBezTo>
                  <a:cubicBezTo>
                    <a:pt x="39351" y="60686"/>
                    <a:pt x="42101" y="62293"/>
                    <a:pt x="45351" y="63389"/>
                  </a:cubicBezTo>
                  <a:cubicBezTo>
                    <a:pt x="47733" y="64175"/>
                    <a:pt x="50233" y="64687"/>
                    <a:pt x="52805" y="64794"/>
                  </a:cubicBezTo>
                  <a:cubicBezTo>
                    <a:pt x="53826" y="64836"/>
                    <a:pt x="54848" y="64856"/>
                    <a:pt x="55870" y="64856"/>
                  </a:cubicBezTo>
                  <a:cubicBezTo>
                    <a:pt x="58293" y="64856"/>
                    <a:pt x="60716" y="64747"/>
                    <a:pt x="63127" y="64579"/>
                  </a:cubicBezTo>
                  <a:cubicBezTo>
                    <a:pt x="66044" y="64377"/>
                    <a:pt x="68938" y="64127"/>
                    <a:pt x="71855" y="63984"/>
                  </a:cubicBezTo>
                  <a:cubicBezTo>
                    <a:pt x="72608" y="63946"/>
                    <a:pt x="73359" y="63926"/>
                    <a:pt x="74107" y="63926"/>
                  </a:cubicBezTo>
                  <a:cubicBezTo>
                    <a:pt x="77556" y="63926"/>
                    <a:pt x="80939" y="64352"/>
                    <a:pt x="84178" y="65389"/>
                  </a:cubicBezTo>
                  <a:cubicBezTo>
                    <a:pt x="87773" y="66544"/>
                    <a:pt x="91321" y="67735"/>
                    <a:pt x="94869" y="68949"/>
                  </a:cubicBezTo>
                  <a:cubicBezTo>
                    <a:pt x="98620" y="70235"/>
                    <a:pt x="101668" y="72092"/>
                    <a:pt x="103680" y="74890"/>
                  </a:cubicBezTo>
                  <a:cubicBezTo>
                    <a:pt x="105633" y="77629"/>
                    <a:pt x="106859" y="80498"/>
                    <a:pt x="106776" y="83606"/>
                  </a:cubicBezTo>
                  <a:cubicBezTo>
                    <a:pt x="106704" y="86201"/>
                    <a:pt x="105871" y="88690"/>
                    <a:pt x="104644" y="91107"/>
                  </a:cubicBezTo>
                  <a:cubicBezTo>
                    <a:pt x="103251" y="93893"/>
                    <a:pt x="101787" y="96655"/>
                    <a:pt x="101001" y="99596"/>
                  </a:cubicBezTo>
                  <a:cubicBezTo>
                    <a:pt x="100453" y="101644"/>
                    <a:pt x="100346" y="103715"/>
                    <a:pt x="100668" y="105775"/>
                  </a:cubicBezTo>
                  <a:cubicBezTo>
                    <a:pt x="101120" y="108597"/>
                    <a:pt x="102358" y="111240"/>
                    <a:pt x="104121" y="113764"/>
                  </a:cubicBezTo>
                  <a:cubicBezTo>
                    <a:pt x="105823" y="116157"/>
                    <a:pt x="108050" y="118134"/>
                    <a:pt x="111086" y="119622"/>
                  </a:cubicBezTo>
                  <a:cubicBezTo>
                    <a:pt x="114646" y="121348"/>
                    <a:pt x="118468" y="122694"/>
                    <a:pt x="122337" y="123956"/>
                  </a:cubicBezTo>
                  <a:cubicBezTo>
                    <a:pt x="126885" y="125444"/>
                    <a:pt x="131624" y="126528"/>
                    <a:pt x="136363" y="127587"/>
                  </a:cubicBezTo>
                  <a:cubicBezTo>
                    <a:pt x="139827" y="128361"/>
                    <a:pt x="143114" y="129409"/>
                    <a:pt x="145959" y="131147"/>
                  </a:cubicBezTo>
                  <a:cubicBezTo>
                    <a:pt x="148031" y="132409"/>
                    <a:pt x="149888" y="133826"/>
                    <a:pt x="151627" y="135338"/>
                  </a:cubicBezTo>
                  <a:cubicBezTo>
                    <a:pt x="153317" y="136826"/>
                    <a:pt x="154829" y="138410"/>
                    <a:pt x="156068" y="140113"/>
                  </a:cubicBezTo>
                  <a:cubicBezTo>
                    <a:pt x="157246" y="141768"/>
                    <a:pt x="158199" y="143482"/>
                    <a:pt x="158568" y="145363"/>
                  </a:cubicBezTo>
                  <a:lnTo>
                    <a:pt x="189607" y="145363"/>
                  </a:lnTo>
                  <a:cubicBezTo>
                    <a:pt x="190298" y="143423"/>
                    <a:pt x="190834" y="141458"/>
                    <a:pt x="190739" y="139422"/>
                  </a:cubicBezTo>
                  <a:cubicBezTo>
                    <a:pt x="190667" y="137731"/>
                    <a:pt x="190131" y="136160"/>
                    <a:pt x="189238" y="134636"/>
                  </a:cubicBezTo>
                  <a:cubicBezTo>
                    <a:pt x="187941" y="132421"/>
                    <a:pt x="185750" y="130754"/>
                    <a:pt x="183345" y="129242"/>
                  </a:cubicBezTo>
                  <a:cubicBezTo>
                    <a:pt x="179273" y="126682"/>
                    <a:pt x="174510" y="125135"/>
                    <a:pt x="169522" y="123920"/>
                  </a:cubicBezTo>
                  <a:cubicBezTo>
                    <a:pt x="166081" y="123087"/>
                    <a:pt x="162604" y="122372"/>
                    <a:pt x="159127" y="121646"/>
                  </a:cubicBezTo>
                  <a:cubicBezTo>
                    <a:pt x="154591" y="120694"/>
                    <a:pt x="150079" y="119658"/>
                    <a:pt x="145614" y="118539"/>
                  </a:cubicBezTo>
                  <a:cubicBezTo>
                    <a:pt x="141542" y="117526"/>
                    <a:pt x="137482" y="116467"/>
                    <a:pt x="133755" y="114836"/>
                  </a:cubicBezTo>
                  <a:cubicBezTo>
                    <a:pt x="131255" y="113728"/>
                    <a:pt x="128790" y="112621"/>
                    <a:pt x="126683" y="111097"/>
                  </a:cubicBezTo>
                  <a:cubicBezTo>
                    <a:pt x="123754" y="108978"/>
                    <a:pt x="121551" y="106513"/>
                    <a:pt x="119992" y="103703"/>
                  </a:cubicBezTo>
                  <a:cubicBezTo>
                    <a:pt x="118325" y="100691"/>
                    <a:pt x="117563" y="97548"/>
                    <a:pt x="117360" y="94333"/>
                  </a:cubicBezTo>
                  <a:cubicBezTo>
                    <a:pt x="117217" y="92357"/>
                    <a:pt x="117337" y="90380"/>
                    <a:pt x="117575" y="88404"/>
                  </a:cubicBezTo>
                  <a:cubicBezTo>
                    <a:pt x="117860" y="85987"/>
                    <a:pt x="118253" y="83582"/>
                    <a:pt x="118515" y="81165"/>
                  </a:cubicBezTo>
                  <a:cubicBezTo>
                    <a:pt x="118670" y="79724"/>
                    <a:pt x="118801" y="78260"/>
                    <a:pt x="118849" y="76819"/>
                  </a:cubicBezTo>
                  <a:cubicBezTo>
                    <a:pt x="118908" y="75247"/>
                    <a:pt x="118682" y="73676"/>
                    <a:pt x="118206" y="72128"/>
                  </a:cubicBezTo>
                  <a:cubicBezTo>
                    <a:pt x="116670" y="67270"/>
                    <a:pt x="113026" y="63651"/>
                    <a:pt x="107014" y="61508"/>
                  </a:cubicBezTo>
                  <a:cubicBezTo>
                    <a:pt x="102835" y="60007"/>
                    <a:pt x="98382" y="59150"/>
                    <a:pt x="93822" y="58603"/>
                  </a:cubicBezTo>
                  <a:cubicBezTo>
                    <a:pt x="89952" y="58138"/>
                    <a:pt x="86023" y="58138"/>
                    <a:pt x="82130" y="58067"/>
                  </a:cubicBezTo>
                  <a:cubicBezTo>
                    <a:pt x="77832" y="57995"/>
                    <a:pt x="73510" y="58114"/>
                    <a:pt x="69211" y="57841"/>
                  </a:cubicBezTo>
                  <a:cubicBezTo>
                    <a:pt x="66795" y="57698"/>
                    <a:pt x="64401" y="57519"/>
                    <a:pt x="62020" y="57245"/>
                  </a:cubicBezTo>
                  <a:cubicBezTo>
                    <a:pt x="58341" y="56829"/>
                    <a:pt x="54805" y="56043"/>
                    <a:pt x="51293" y="55150"/>
                  </a:cubicBezTo>
                  <a:cubicBezTo>
                    <a:pt x="46780" y="54019"/>
                    <a:pt x="43077" y="51995"/>
                    <a:pt x="39982" y="49328"/>
                  </a:cubicBezTo>
                  <a:cubicBezTo>
                    <a:pt x="37338" y="47054"/>
                    <a:pt x="35160" y="44529"/>
                    <a:pt x="33088" y="41970"/>
                  </a:cubicBezTo>
                  <a:cubicBezTo>
                    <a:pt x="31171" y="39600"/>
                    <a:pt x="29516" y="37100"/>
                    <a:pt x="27921" y="34600"/>
                  </a:cubicBezTo>
                  <a:cubicBezTo>
                    <a:pt x="26563" y="32456"/>
                    <a:pt x="25349" y="30266"/>
                    <a:pt x="24563" y="27956"/>
                  </a:cubicBezTo>
                  <a:cubicBezTo>
                    <a:pt x="23372" y="24467"/>
                    <a:pt x="22694" y="20907"/>
                    <a:pt x="21979" y="17347"/>
                  </a:cubicBezTo>
                  <a:cubicBezTo>
                    <a:pt x="21408" y="14466"/>
                    <a:pt x="20479" y="11692"/>
                    <a:pt x="18312" y="9227"/>
                  </a:cubicBezTo>
                  <a:cubicBezTo>
                    <a:pt x="16800" y="7513"/>
                    <a:pt x="15252" y="5858"/>
                    <a:pt x="12895" y="4763"/>
                  </a:cubicBezTo>
                  <a:cubicBezTo>
                    <a:pt x="11550" y="4132"/>
                    <a:pt x="10168" y="3584"/>
                    <a:pt x="8787" y="3012"/>
                  </a:cubicBezTo>
                  <a:cubicBezTo>
                    <a:pt x="5954" y="1869"/>
                    <a:pt x="2894" y="1095"/>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9"/>
            <p:cNvSpPr/>
            <p:nvPr/>
          </p:nvSpPr>
          <p:spPr>
            <a:xfrm>
              <a:off x="1153" y="1111092"/>
              <a:ext cx="5054368" cy="4030831"/>
            </a:xfrm>
            <a:custGeom>
              <a:avLst/>
              <a:gdLst/>
              <a:ahLst/>
              <a:cxnLst/>
              <a:rect l="l" t="t" r="r" b="b"/>
              <a:pathLst>
                <a:path w="157949" h="125993" extrusionOk="0">
                  <a:moveTo>
                    <a:pt x="0" y="1"/>
                  </a:moveTo>
                  <a:lnTo>
                    <a:pt x="0" y="18360"/>
                  </a:lnTo>
                  <a:cubicBezTo>
                    <a:pt x="1191" y="18574"/>
                    <a:pt x="2370" y="18860"/>
                    <a:pt x="3513" y="19170"/>
                  </a:cubicBezTo>
                  <a:cubicBezTo>
                    <a:pt x="9537" y="20860"/>
                    <a:pt x="13847" y="24135"/>
                    <a:pt x="17610" y="27909"/>
                  </a:cubicBezTo>
                  <a:cubicBezTo>
                    <a:pt x="19848" y="30135"/>
                    <a:pt x="20824" y="32755"/>
                    <a:pt x="21575" y="35446"/>
                  </a:cubicBezTo>
                  <a:cubicBezTo>
                    <a:pt x="22027" y="37112"/>
                    <a:pt x="22360" y="38791"/>
                    <a:pt x="22789" y="40458"/>
                  </a:cubicBezTo>
                  <a:cubicBezTo>
                    <a:pt x="23253" y="42268"/>
                    <a:pt x="24003" y="43994"/>
                    <a:pt x="24885" y="45685"/>
                  </a:cubicBezTo>
                  <a:cubicBezTo>
                    <a:pt x="26516" y="48828"/>
                    <a:pt x="28968" y="51495"/>
                    <a:pt x="32505" y="53579"/>
                  </a:cubicBezTo>
                  <a:cubicBezTo>
                    <a:pt x="34195" y="54555"/>
                    <a:pt x="36064" y="55269"/>
                    <a:pt x="38196" y="55424"/>
                  </a:cubicBezTo>
                  <a:cubicBezTo>
                    <a:pt x="38804" y="55467"/>
                    <a:pt x="39410" y="55487"/>
                    <a:pt x="40014" y="55487"/>
                  </a:cubicBezTo>
                  <a:cubicBezTo>
                    <a:pt x="41953" y="55487"/>
                    <a:pt x="43874" y="55278"/>
                    <a:pt x="45780" y="54924"/>
                  </a:cubicBezTo>
                  <a:cubicBezTo>
                    <a:pt x="47625" y="54591"/>
                    <a:pt x="49483" y="54293"/>
                    <a:pt x="51376" y="54198"/>
                  </a:cubicBezTo>
                  <a:cubicBezTo>
                    <a:pt x="51972" y="54169"/>
                    <a:pt x="52567" y="54156"/>
                    <a:pt x="53159" y="54156"/>
                  </a:cubicBezTo>
                  <a:cubicBezTo>
                    <a:pt x="56767" y="54156"/>
                    <a:pt x="60307" y="54661"/>
                    <a:pt x="63794" y="55377"/>
                  </a:cubicBezTo>
                  <a:cubicBezTo>
                    <a:pt x="68866" y="56412"/>
                    <a:pt x="72831" y="58722"/>
                    <a:pt x="76129" y="61746"/>
                  </a:cubicBezTo>
                  <a:cubicBezTo>
                    <a:pt x="78046" y="63497"/>
                    <a:pt x="79522" y="65437"/>
                    <a:pt x="80225" y="67664"/>
                  </a:cubicBezTo>
                  <a:cubicBezTo>
                    <a:pt x="80808" y="69545"/>
                    <a:pt x="80927" y="71450"/>
                    <a:pt x="81058" y="73355"/>
                  </a:cubicBezTo>
                  <a:cubicBezTo>
                    <a:pt x="81118" y="74117"/>
                    <a:pt x="80903" y="74879"/>
                    <a:pt x="80927" y="75629"/>
                  </a:cubicBezTo>
                  <a:cubicBezTo>
                    <a:pt x="80951" y="77189"/>
                    <a:pt x="80522" y="78725"/>
                    <a:pt x="80237" y="80273"/>
                  </a:cubicBezTo>
                  <a:cubicBezTo>
                    <a:pt x="80010" y="81475"/>
                    <a:pt x="79772" y="82689"/>
                    <a:pt x="79534" y="83904"/>
                  </a:cubicBezTo>
                  <a:cubicBezTo>
                    <a:pt x="79129" y="85916"/>
                    <a:pt x="79272" y="87940"/>
                    <a:pt x="79225" y="89952"/>
                  </a:cubicBezTo>
                  <a:cubicBezTo>
                    <a:pt x="79189" y="91441"/>
                    <a:pt x="79391" y="92905"/>
                    <a:pt x="79725" y="94381"/>
                  </a:cubicBezTo>
                  <a:cubicBezTo>
                    <a:pt x="80463" y="97394"/>
                    <a:pt x="82011" y="100144"/>
                    <a:pt x="84130" y="102716"/>
                  </a:cubicBezTo>
                  <a:cubicBezTo>
                    <a:pt x="85714" y="104656"/>
                    <a:pt x="87785" y="106276"/>
                    <a:pt x="90000" y="107776"/>
                  </a:cubicBezTo>
                  <a:cubicBezTo>
                    <a:pt x="91952" y="109121"/>
                    <a:pt x="94060" y="110288"/>
                    <a:pt x="96358" y="111276"/>
                  </a:cubicBezTo>
                  <a:cubicBezTo>
                    <a:pt x="99739" y="112705"/>
                    <a:pt x="103442" y="113288"/>
                    <a:pt x="107204" y="113741"/>
                  </a:cubicBezTo>
                  <a:cubicBezTo>
                    <a:pt x="109597" y="114039"/>
                    <a:pt x="112026" y="114241"/>
                    <a:pt x="114443" y="114539"/>
                  </a:cubicBezTo>
                  <a:cubicBezTo>
                    <a:pt x="115991" y="114717"/>
                    <a:pt x="117551" y="114872"/>
                    <a:pt x="119099" y="115015"/>
                  </a:cubicBezTo>
                  <a:cubicBezTo>
                    <a:pt x="121361" y="115205"/>
                    <a:pt x="123599" y="115443"/>
                    <a:pt x="125838" y="115741"/>
                  </a:cubicBezTo>
                  <a:cubicBezTo>
                    <a:pt x="130612" y="116384"/>
                    <a:pt x="135077" y="117658"/>
                    <a:pt x="139363" y="119361"/>
                  </a:cubicBezTo>
                  <a:cubicBezTo>
                    <a:pt x="141340" y="120146"/>
                    <a:pt x="143209" y="121063"/>
                    <a:pt x="144852" y="122194"/>
                  </a:cubicBezTo>
                  <a:cubicBezTo>
                    <a:pt x="146435" y="123290"/>
                    <a:pt x="147686" y="124576"/>
                    <a:pt x="148721" y="125992"/>
                  </a:cubicBezTo>
                  <a:lnTo>
                    <a:pt x="157949" y="125992"/>
                  </a:lnTo>
                  <a:cubicBezTo>
                    <a:pt x="157413" y="123825"/>
                    <a:pt x="156270" y="121837"/>
                    <a:pt x="154734" y="119968"/>
                  </a:cubicBezTo>
                  <a:cubicBezTo>
                    <a:pt x="153365" y="118289"/>
                    <a:pt x="151746" y="116753"/>
                    <a:pt x="149995" y="115289"/>
                  </a:cubicBezTo>
                  <a:cubicBezTo>
                    <a:pt x="147686" y="113372"/>
                    <a:pt x="145173" y="111681"/>
                    <a:pt x="142149" y="110443"/>
                  </a:cubicBezTo>
                  <a:cubicBezTo>
                    <a:pt x="139554" y="109371"/>
                    <a:pt x="136720" y="108800"/>
                    <a:pt x="133898" y="108169"/>
                  </a:cubicBezTo>
                  <a:cubicBezTo>
                    <a:pt x="130850" y="107466"/>
                    <a:pt x="127790" y="106800"/>
                    <a:pt x="124837" y="105883"/>
                  </a:cubicBezTo>
                  <a:cubicBezTo>
                    <a:pt x="120432" y="104537"/>
                    <a:pt x="116074" y="103097"/>
                    <a:pt x="111979" y="101239"/>
                  </a:cubicBezTo>
                  <a:cubicBezTo>
                    <a:pt x="109216" y="99989"/>
                    <a:pt x="106776" y="98465"/>
                    <a:pt x="105002" y="96405"/>
                  </a:cubicBezTo>
                  <a:cubicBezTo>
                    <a:pt x="102561" y="93560"/>
                    <a:pt x="100882" y="90500"/>
                    <a:pt x="100203" y="87119"/>
                  </a:cubicBezTo>
                  <a:cubicBezTo>
                    <a:pt x="99787" y="85035"/>
                    <a:pt x="99763" y="82951"/>
                    <a:pt x="100239" y="80880"/>
                  </a:cubicBezTo>
                  <a:cubicBezTo>
                    <a:pt x="100799" y="78415"/>
                    <a:pt x="101858" y="76046"/>
                    <a:pt x="103025" y="73712"/>
                  </a:cubicBezTo>
                  <a:cubicBezTo>
                    <a:pt x="103882" y="71986"/>
                    <a:pt x="104764" y="70271"/>
                    <a:pt x="105371" y="68485"/>
                  </a:cubicBezTo>
                  <a:cubicBezTo>
                    <a:pt x="106073" y="66437"/>
                    <a:pt x="106323" y="64330"/>
                    <a:pt x="106026" y="62223"/>
                  </a:cubicBezTo>
                  <a:cubicBezTo>
                    <a:pt x="105799" y="60580"/>
                    <a:pt x="105180" y="59020"/>
                    <a:pt x="104287" y="57532"/>
                  </a:cubicBezTo>
                  <a:cubicBezTo>
                    <a:pt x="103263" y="55817"/>
                    <a:pt x="102085" y="54174"/>
                    <a:pt x="100251" y="52841"/>
                  </a:cubicBezTo>
                  <a:cubicBezTo>
                    <a:pt x="98882" y="51852"/>
                    <a:pt x="97334" y="51078"/>
                    <a:pt x="95643" y="50436"/>
                  </a:cubicBezTo>
                  <a:cubicBezTo>
                    <a:pt x="92024" y="49078"/>
                    <a:pt x="88273" y="47947"/>
                    <a:pt x="84594" y="46709"/>
                  </a:cubicBezTo>
                  <a:cubicBezTo>
                    <a:pt x="81380" y="45637"/>
                    <a:pt x="78022" y="45102"/>
                    <a:pt x="74510" y="45090"/>
                  </a:cubicBezTo>
                  <a:cubicBezTo>
                    <a:pt x="73474" y="45090"/>
                    <a:pt x="72450" y="45161"/>
                    <a:pt x="71426" y="45185"/>
                  </a:cubicBezTo>
                  <a:cubicBezTo>
                    <a:pt x="68700" y="45209"/>
                    <a:pt x="66021" y="45578"/>
                    <a:pt x="63318" y="45661"/>
                  </a:cubicBezTo>
                  <a:cubicBezTo>
                    <a:pt x="60646" y="45738"/>
                    <a:pt x="57996" y="46015"/>
                    <a:pt x="55327" y="46015"/>
                  </a:cubicBezTo>
                  <a:cubicBezTo>
                    <a:pt x="54678" y="46015"/>
                    <a:pt x="54028" y="45998"/>
                    <a:pt x="53376" y="45959"/>
                  </a:cubicBezTo>
                  <a:cubicBezTo>
                    <a:pt x="50900" y="45792"/>
                    <a:pt x="48507" y="45483"/>
                    <a:pt x="46185" y="44804"/>
                  </a:cubicBezTo>
                  <a:cubicBezTo>
                    <a:pt x="43232" y="43959"/>
                    <a:pt x="40660" y="42649"/>
                    <a:pt x="38255" y="41137"/>
                  </a:cubicBezTo>
                  <a:cubicBezTo>
                    <a:pt x="35588" y="39434"/>
                    <a:pt x="33350" y="37470"/>
                    <a:pt x="31683" y="35148"/>
                  </a:cubicBezTo>
                  <a:cubicBezTo>
                    <a:pt x="30159" y="33005"/>
                    <a:pt x="29052" y="30731"/>
                    <a:pt x="28099" y="28409"/>
                  </a:cubicBezTo>
                  <a:cubicBezTo>
                    <a:pt x="27325" y="26492"/>
                    <a:pt x="26623" y="24551"/>
                    <a:pt x="25706" y="22682"/>
                  </a:cubicBezTo>
                  <a:cubicBezTo>
                    <a:pt x="24361" y="19956"/>
                    <a:pt x="22575" y="17408"/>
                    <a:pt x="20551" y="14955"/>
                  </a:cubicBezTo>
                  <a:cubicBezTo>
                    <a:pt x="18205" y="12097"/>
                    <a:pt x="15836" y="9240"/>
                    <a:pt x="13026" y="6621"/>
                  </a:cubicBezTo>
                  <a:cubicBezTo>
                    <a:pt x="9573" y="3382"/>
                    <a:pt x="5227" y="117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9"/>
            <p:cNvSpPr/>
            <p:nvPr/>
          </p:nvSpPr>
          <p:spPr>
            <a:xfrm>
              <a:off x="3603521" y="1145"/>
              <a:ext cx="5539744" cy="4888614"/>
            </a:xfrm>
            <a:custGeom>
              <a:avLst/>
              <a:gdLst/>
              <a:ahLst/>
              <a:cxnLst/>
              <a:rect l="l" t="t" r="r" b="b"/>
              <a:pathLst>
                <a:path w="173117" h="152805" extrusionOk="0">
                  <a:moveTo>
                    <a:pt x="0" y="0"/>
                  </a:moveTo>
                  <a:cubicBezTo>
                    <a:pt x="1715" y="2024"/>
                    <a:pt x="3596" y="3965"/>
                    <a:pt x="6096" y="5513"/>
                  </a:cubicBezTo>
                  <a:cubicBezTo>
                    <a:pt x="10216" y="8084"/>
                    <a:pt x="14871" y="9823"/>
                    <a:pt x="20145" y="10597"/>
                  </a:cubicBezTo>
                  <a:cubicBezTo>
                    <a:pt x="24848" y="11299"/>
                    <a:pt x="29611" y="11180"/>
                    <a:pt x="34350" y="11323"/>
                  </a:cubicBezTo>
                  <a:cubicBezTo>
                    <a:pt x="37433" y="11418"/>
                    <a:pt x="40529" y="11478"/>
                    <a:pt x="43625" y="11537"/>
                  </a:cubicBezTo>
                  <a:cubicBezTo>
                    <a:pt x="45221" y="11565"/>
                    <a:pt x="46818" y="11582"/>
                    <a:pt x="48417" y="11582"/>
                  </a:cubicBezTo>
                  <a:cubicBezTo>
                    <a:pt x="50944" y="11582"/>
                    <a:pt x="53472" y="11539"/>
                    <a:pt x="55995" y="11430"/>
                  </a:cubicBezTo>
                  <a:cubicBezTo>
                    <a:pt x="56805" y="11406"/>
                    <a:pt x="57626" y="11370"/>
                    <a:pt x="58448" y="11311"/>
                  </a:cubicBezTo>
                  <a:cubicBezTo>
                    <a:pt x="60722" y="11132"/>
                    <a:pt x="63020" y="10989"/>
                    <a:pt x="65306" y="10942"/>
                  </a:cubicBezTo>
                  <a:cubicBezTo>
                    <a:pt x="66375" y="10924"/>
                    <a:pt x="67446" y="10912"/>
                    <a:pt x="68517" y="10912"/>
                  </a:cubicBezTo>
                  <a:cubicBezTo>
                    <a:pt x="71098" y="10912"/>
                    <a:pt x="73682" y="10984"/>
                    <a:pt x="76248" y="11228"/>
                  </a:cubicBezTo>
                  <a:cubicBezTo>
                    <a:pt x="80855" y="11656"/>
                    <a:pt x="85439" y="12121"/>
                    <a:pt x="89892" y="13216"/>
                  </a:cubicBezTo>
                  <a:cubicBezTo>
                    <a:pt x="92154" y="13787"/>
                    <a:pt x="94286" y="14526"/>
                    <a:pt x="96238" y="15585"/>
                  </a:cubicBezTo>
                  <a:cubicBezTo>
                    <a:pt x="98750" y="16943"/>
                    <a:pt x="100894" y="18609"/>
                    <a:pt x="103072" y="20241"/>
                  </a:cubicBezTo>
                  <a:cubicBezTo>
                    <a:pt x="104406" y="21265"/>
                    <a:pt x="105597" y="22384"/>
                    <a:pt x="106561" y="23634"/>
                  </a:cubicBezTo>
                  <a:cubicBezTo>
                    <a:pt x="109692" y="27694"/>
                    <a:pt x="111121" y="32040"/>
                    <a:pt x="110716" y="36766"/>
                  </a:cubicBezTo>
                  <a:cubicBezTo>
                    <a:pt x="110514" y="39148"/>
                    <a:pt x="110050" y="41481"/>
                    <a:pt x="109359" y="43803"/>
                  </a:cubicBezTo>
                  <a:cubicBezTo>
                    <a:pt x="108668" y="46184"/>
                    <a:pt x="107752" y="48530"/>
                    <a:pt x="107025" y="50935"/>
                  </a:cubicBezTo>
                  <a:cubicBezTo>
                    <a:pt x="106132" y="53876"/>
                    <a:pt x="105454" y="56828"/>
                    <a:pt x="105156" y="59841"/>
                  </a:cubicBezTo>
                  <a:cubicBezTo>
                    <a:pt x="104882" y="62555"/>
                    <a:pt x="105227" y="65198"/>
                    <a:pt x="106537" y="67735"/>
                  </a:cubicBezTo>
                  <a:cubicBezTo>
                    <a:pt x="107930" y="70437"/>
                    <a:pt x="110347" y="72580"/>
                    <a:pt x="113288" y="74414"/>
                  </a:cubicBezTo>
                  <a:cubicBezTo>
                    <a:pt x="115994" y="76104"/>
                    <a:pt x="119099" y="76891"/>
                    <a:pt x="122580" y="76891"/>
                  </a:cubicBezTo>
                  <a:cubicBezTo>
                    <a:pt x="122606" y="76891"/>
                    <a:pt x="122632" y="76890"/>
                    <a:pt x="122658" y="76890"/>
                  </a:cubicBezTo>
                  <a:cubicBezTo>
                    <a:pt x="125016" y="76867"/>
                    <a:pt x="127337" y="76450"/>
                    <a:pt x="129707" y="76319"/>
                  </a:cubicBezTo>
                  <a:cubicBezTo>
                    <a:pt x="130658" y="76270"/>
                    <a:pt x="131610" y="76228"/>
                    <a:pt x="132558" y="76228"/>
                  </a:cubicBezTo>
                  <a:cubicBezTo>
                    <a:pt x="133900" y="76228"/>
                    <a:pt x="135234" y="76311"/>
                    <a:pt x="136553" y="76569"/>
                  </a:cubicBezTo>
                  <a:cubicBezTo>
                    <a:pt x="141923" y="77640"/>
                    <a:pt x="146292" y="79891"/>
                    <a:pt x="149816" y="83105"/>
                  </a:cubicBezTo>
                  <a:cubicBezTo>
                    <a:pt x="153114" y="86118"/>
                    <a:pt x="155246" y="89582"/>
                    <a:pt x="156865" y="93261"/>
                  </a:cubicBezTo>
                  <a:cubicBezTo>
                    <a:pt x="158091" y="96024"/>
                    <a:pt x="158853" y="98869"/>
                    <a:pt x="159568" y="101727"/>
                  </a:cubicBezTo>
                  <a:cubicBezTo>
                    <a:pt x="160437" y="105263"/>
                    <a:pt x="160913" y="108835"/>
                    <a:pt x="161056" y="112442"/>
                  </a:cubicBezTo>
                  <a:cubicBezTo>
                    <a:pt x="161080" y="113121"/>
                    <a:pt x="161139" y="113824"/>
                    <a:pt x="161211" y="114514"/>
                  </a:cubicBezTo>
                  <a:cubicBezTo>
                    <a:pt x="161425" y="116514"/>
                    <a:pt x="161568" y="118538"/>
                    <a:pt x="161723" y="120551"/>
                  </a:cubicBezTo>
                  <a:cubicBezTo>
                    <a:pt x="161854" y="122253"/>
                    <a:pt x="162020" y="123944"/>
                    <a:pt x="162211" y="125646"/>
                  </a:cubicBezTo>
                  <a:cubicBezTo>
                    <a:pt x="162556" y="128480"/>
                    <a:pt x="162961" y="131314"/>
                    <a:pt x="163520" y="134136"/>
                  </a:cubicBezTo>
                  <a:cubicBezTo>
                    <a:pt x="164044" y="136755"/>
                    <a:pt x="164568" y="139362"/>
                    <a:pt x="165521" y="141910"/>
                  </a:cubicBezTo>
                  <a:cubicBezTo>
                    <a:pt x="166235" y="143839"/>
                    <a:pt x="167128" y="145732"/>
                    <a:pt x="168354" y="147506"/>
                  </a:cubicBezTo>
                  <a:cubicBezTo>
                    <a:pt x="169688" y="149411"/>
                    <a:pt x="171331" y="151138"/>
                    <a:pt x="173117" y="152804"/>
                  </a:cubicBezTo>
                  <a:lnTo>
                    <a:pt x="173117" y="70497"/>
                  </a:lnTo>
                  <a:lnTo>
                    <a:pt x="172045" y="70187"/>
                  </a:lnTo>
                  <a:cubicBezTo>
                    <a:pt x="167549" y="68805"/>
                    <a:pt x="162943" y="68169"/>
                    <a:pt x="158236" y="68169"/>
                  </a:cubicBezTo>
                  <a:cubicBezTo>
                    <a:pt x="156374" y="68169"/>
                    <a:pt x="154496" y="68268"/>
                    <a:pt x="152602" y="68461"/>
                  </a:cubicBezTo>
                  <a:cubicBezTo>
                    <a:pt x="150066" y="68711"/>
                    <a:pt x="147554" y="69092"/>
                    <a:pt x="145018" y="69294"/>
                  </a:cubicBezTo>
                  <a:cubicBezTo>
                    <a:pt x="143663" y="69408"/>
                    <a:pt x="142311" y="69484"/>
                    <a:pt x="140967" y="69484"/>
                  </a:cubicBezTo>
                  <a:cubicBezTo>
                    <a:pt x="138934" y="69484"/>
                    <a:pt x="136919" y="69310"/>
                    <a:pt x="134934" y="68830"/>
                  </a:cubicBezTo>
                  <a:cubicBezTo>
                    <a:pt x="129528" y="67544"/>
                    <a:pt x="125587" y="65008"/>
                    <a:pt x="123587" y="60912"/>
                  </a:cubicBezTo>
                  <a:cubicBezTo>
                    <a:pt x="122384" y="58448"/>
                    <a:pt x="121610" y="55888"/>
                    <a:pt x="120944" y="53316"/>
                  </a:cubicBezTo>
                  <a:cubicBezTo>
                    <a:pt x="119920" y="49363"/>
                    <a:pt x="119694" y="45363"/>
                    <a:pt x="119539" y="41362"/>
                  </a:cubicBezTo>
                  <a:cubicBezTo>
                    <a:pt x="119408" y="37921"/>
                    <a:pt x="119634" y="34480"/>
                    <a:pt x="119408" y="31051"/>
                  </a:cubicBezTo>
                  <a:cubicBezTo>
                    <a:pt x="119277" y="29004"/>
                    <a:pt x="119122" y="26980"/>
                    <a:pt x="118693" y="24955"/>
                  </a:cubicBezTo>
                  <a:cubicBezTo>
                    <a:pt x="117515" y="19526"/>
                    <a:pt x="113800" y="15335"/>
                    <a:pt x="107859" y="12240"/>
                  </a:cubicBezTo>
                  <a:cubicBezTo>
                    <a:pt x="103811" y="10120"/>
                    <a:pt x="99405" y="8501"/>
                    <a:pt x="94762" y="7263"/>
                  </a:cubicBezTo>
                  <a:cubicBezTo>
                    <a:pt x="91059" y="6286"/>
                    <a:pt x="87273" y="5536"/>
                    <a:pt x="83380" y="5167"/>
                  </a:cubicBezTo>
                  <a:cubicBezTo>
                    <a:pt x="79117" y="4751"/>
                    <a:pt x="74831" y="4691"/>
                    <a:pt x="70568" y="4572"/>
                  </a:cubicBezTo>
                  <a:cubicBezTo>
                    <a:pt x="68977" y="4524"/>
                    <a:pt x="67386" y="4521"/>
                    <a:pt x="65793" y="4521"/>
                  </a:cubicBezTo>
                  <a:cubicBezTo>
                    <a:pt x="65617" y="4521"/>
                    <a:pt x="65440" y="4521"/>
                    <a:pt x="65263" y="4521"/>
                  </a:cubicBezTo>
                  <a:cubicBezTo>
                    <a:pt x="63493" y="4521"/>
                    <a:pt x="61722" y="4518"/>
                    <a:pt x="59948" y="4453"/>
                  </a:cubicBezTo>
                  <a:cubicBezTo>
                    <a:pt x="59793" y="4447"/>
                    <a:pt x="59637" y="4445"/>
                    <a:pt x="59482" y="4445"/>
                  </a:cubicBezTo>
                  <a:cubicBezTo>
                    <a:pt x="58410" y="4445"/>
                    <a:pt x="57338" y="4562"/>
                    <a:pt x="56267" y="4562"/>
                  </a:cubicBezTo>
                  <a:cubicBezTo>
                    <a:pt x="56184" y="4562"/>
                    <a:pt x="56101" y="4562"/>
                    <a:pt x="56019" y="4560"/>
                  </a:cubicBezTo>
                  <a:cubicBezTo>
                    <a:pt x="55844" y="4555"/>
                    <a:pt x="55669" y="4553"/>
                    <a:pt x="55494" y="4553"/>
                  </a:cubicBezTo>
                  <a:cubicBezTo>
                    <a:pt x="53966" y="4553"/>
                    <a:pt x="52438" y="4725"/>
                    <a:pt x="50899" y="4810"/>
                  </a:cubicBezTo>
                  <a:cubicBezTo>
                    <a:pt x="48518" y="4941"/>
                    <a:pt x="46137" y="5096"/>
                    <a:pt x="43756" y="5191"/>
                  </a:cubicBezTo>
                  <a:cubicBezTo>
                    <a:pt x="42493" y="5239"/>
                    <a:pt x="41231" y="5227"/>
                    <a:pt x="39981" y="5334"/>
                  </a:cubicBezTo>
                  <a:cubicBezTo>
                    <a:pt x="39182" y="5391"/>
                    <a:pt x="38384" y="5415"/>
                    <a:pt x="37588" y="5415"/>
                  </a:cubicBezTo>
                  <a:cubicBezTo>
                    <a:pt x="35713" y="5415"/>
                    <a:pt x="33843" y="5282"/>
                    <a:pt x="31980" y="5132"/>
                  </a:cubicBezTo>
                  <a:cubicBezTo>
                    <a:pt x="26956" y="4739"/>
                    <a:pt x="22169" y="3727"/>
                    <a:pt x="17538" y="2238"/>
                  </a:cubicBezTo>
                  <a:cubicBezTo>
                    <a:pt x="15454" y="1560"/>
                    <a:pt x="13418" y="845"/>
                    <a:pt x="11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9"/>
            <p:cNvSpPr/>
            <p:nvPr/>
          </p:nvSpPr>
          <p:spPr>
            <a:xfrm>
              <a:off x="4011937" y="1145"/>
              <a:ext cx="5131328" cy="2239379"/>
            </a:xfrm>
            <a:custGeom>
              <a:avLst/>
              <a:gdLst/>
              <a:ahLst/>
              <a:cxnLst/>
              <a:rect l="l" t="t" r="r" b="b"/>
              <a:pathLst>
                <a:path w="160354" h="69997" extrusionOk="0">
                  <a:moveTo>
                    <a:pt x="1" y="0"/>
                  </a:moveTo>
                  <a:cubicBezTo>
                    <a:pt x="3239" y="1345"/>
                    <a:pt x="6632" y="2429"/>
                    <a:pt x="10180" y="3250"/>
                  </a:cubicBezTo>
                  <a:cubicBezTo>
                    <a:pt x="14979" y="4346"/>
                    <a:pt x="19884" y="4977"/>
                    <a:pt x="24908" y="4977"/>
                  </a:cubicBezTo>
                  <a:cubicBezTo>
                    <a:pt x="27409" y="4977"/>
                    <a:pt x="29909" y="4822"/>
                    <a:pt x="32409" y="4727"/>
                  </a:cubicBezTo>
                  <a:cubicBezTo>
                    <a:pt x="33886" y="4679"/>
                    <a:pt x="35362" y="4572"/>
                    <a:pt x="36815" y="4477"/>
                  </a:cubicBezTo>
                  <a:cubicBezTo>
                    <a:pt x="39244" y="4334"/>
                    <a:pt x="41661" y="4120"/>
                    <a:pt x="44089" y="4120"/>
                  </a:cubicBezTo>
                  <a:cubicBezTo>
                    <a:pt x="45350" y="4120"/>
                    <a:pt x="46611" y="4118"/>
                    <a:pt x="47871" y="4118"/>
                  </a:cubicBezTo>
                  <a:cubicBezTo>
                    <a:pt x="53754" y="4118"/>
                    <a:pt x="59635" y="4143"/>
                    <a:pt x="65509" y="4417"/>
                  </a:cubicBezTo>
                  <a:cubicBezTo>
                    <a:pt x="68485" y="4572"/>
                    <a:pt x="71450" y="4739"/>
                    <a:pt x="74367" y="5191"/>
                  </a:cubicBezTo>
                  <a:cubicBezTo>
                    <a:pt x="80761" y="6203"/>
                    <a:pt x="86809" y="7965"/>
                    <a:pt x="92464" y="10442"/>
                  </a:cubicBezTo>
                  <a:cubicBezTo>
                    <a:pt x="95667" y="11859"/>
                    <a:pt x="98620" y="13490"/>
                    <a:pt x="100977" y="15692"/>
                  </a:cubicBezTo>
                  <a:cubicBezTo>
                    <a:pt x="103740" y="18264"/>
                    <a:pt x="105645" y="21134"/>
                    <a:pt x="106383" y="24455"/>
                  </a:cubicBezTo>
                  <a:cubicBezTo>
                    <a:pt x="107050" y="27480"/>
                    <a:pt x="107157" y="30516"/>
                    <a:pt x="107288" y="33564"/>
                  </a:cubicBezTo>
                  <a:cubicBezTo>
                    <a:pt x="107431" y="37005"/>
                    <a:pt x="107216" y="40434"/>
                    <a:pt x="107419" y="43874"/>
                  </a:cubicBezTo>
                  <a:cubicBezTo>
                    <a:pt x="107538" y="45851"/>
                    <a:pt x="107693" y="47839"/>
                    <a:pt x="108014" y="49804"/>
                  </a:cubicBezTo>
                  <a:cubicBezTo>
                    <a:pt x="108645" y="53578"/>
                    <a:pt x="109729" y="57269"/>
                    <a:pt x="111395" y="60853"/>
                  </a:cubicBezTo>
                  <a:cubicBezTo>
                    <a:pt x="112312" y="62853"/>
                    <a:pt x="113884" y="64508"/>
                    <a:pt x="116027" y="65841"/>
                  </a:cubicBezTo>
                  <a:cubicBezTo>
                    <a:pt x="119680" y="68116"/>
                    <a:pt x="123845" y="69071"/>
                    <a:pt x="128329" y="69071"/>
                  </a:cubicBezTo>
                  <a:cubicBezTo>
                    <a:pt x="129267" y="69071"/>
                    <a:pt x="130219" y="69029"/>
                    <a:pt x="131184" y="68949"/>
                  </a:cubicBezTo>
                  <a:cubicBezTo>
                    <a:pt x="135160" y="68627"/>
                    <a:pt x="139089" y="67985"/>
                    <a:pt x="143114" y="67806"/>
                  </a:cubicBezTo>
                  <a:cubicBezTo>
                    <a:pt x="144014" y="67768"/>
                    <a:pt x="144914" y="67747"/>
                    <a:pt x="145812" y="67747"/>
                  </a:cubicBezTo>
                  <a:cubicBezTo>
                    <a:pt x="147978" y="67747"/>
                    <a:pt x="150136" y="67869"/>
                    <a:pt x="152281" y="68163"/>
                  </a:cubicBezTo>
                  <a:cubicBezTo>
                    <a:pt x="155056" y="68532"/>
                    <a:pt x="157711" y="69247"/>
                    <a:pt x="160354" y="69997"/>
                  </a:cubicBezTo>
                  <a:lnTo>
                    <a:pt x="160354" y="64567"/>
                  </a:lnTo>
                  <a:cubicBezTo>
                    <a:pt x="159866" y="64401"/>
                    <a:pt x="159342" y="64270"/>
                    <a:pt x="158830" y="64163"/>
                  </a:cubicBezTo>
                  <a:cubicBezTo>
                    <a:pt x="154722" y="63282"/>
                    <a:pt x="150507" y="62996"/>
                    <a:pt x="146245" y="62877"/>
                  </a:cubicBezTo>
                  <a:cubicBezTo>
                    <a:pt x="143769" y="62805"/>
                    <a:pt x="141292" y="62865"/>
                    <a:pt x="138804" y="62793"/>
                  </a:cubicBezTo>
                  <a:cubicBezTo>
                    <a:pt x="135410" y="62686"/>
                    <a:pt x="132172" y="62174"/>
                    <a:pt x="129088" y="61091"/>
                  </a:cubicBezTo>
                  <a:cubicBezTo>
                    <a:pt x="127469" y="60531"/>
                    <a:pt x="126112" y="59686"/>
                    <a:pt x="125111" y="58555"/>
                  </a:cubicBezTo>
                  <a:cubicBezTo>
                    <a:pt x="123552" y="56769"/>
                    <a:pt x="122611" y="54781"/>
                    <a:pt x="121956" y="52733"/>
                  </a:cubicBezTo>
                  <a:cubicBezTo>
                    <a:pt x="121563" y="51483"/>
                    <a:pt x="121444" y="50220"/>
                    <a:pt x="121301" y="48946"/>
                  </a:cubicBezTo>
                  <a:cubicBezTo>
                    <a:pt x="121194" y="47863"/>
                    <a:pt x="121182" y="46791"/>
                    <a:pt x="121278" y="45708"/>
                  </a:cubicBezTo>
                  <a:cubicBezTo>
                    <a:pt x="121420" y="43839"/>
                    <a:pt x="121587" y="42005"/>
                    <a:pt x="121790" y="40136"/>
                  </a:cubicBezTo>
                  <a:cubicBezTo>
                    <a:pt x="121956" y="38695"/>
                    <a:pt x="122087" y="37255"/>
                    <a:pt x="122266" y="35790"/>
                  </a:cubicBezTo>
                  <a:cubicBezTo>
                    <a:pt x="122480" y="34064"/>
                    <a:pt x="122659" y="32337"/>
                    <a:pt x="122766" y="30599"/>
                  </a:cubicBezTo>
                  <a:cubicBezTo>
                    <a:pt x="122968" y="27420"/>
                    <a:pt x="122373" y="24301"/>
                    <a:pt x="121266" y="21253"/>
                  </a:cubicBezTo>
                  <a:cubicBezTo>
                    <a:pt x="120468" y="19121"/>
                    <a:pt x="119515" y="17062"/>
                    <a:pt x="118134" y="15109"/>
                  </a:cubicBezTo>
                  <a:cubicBezTo>
                    <a:pt x="116765" y="13204"/>
                    <a:pt x="114860" y="11620"/>
                    <a:pt x="112741" y="10180"/>
                  </a:cubicBezTo>
                  <a:cubicBezTo>
                    <a:pt x="110336" y="8513"/>
                    <a:pt x="107716" y="7120"/>
                    <a:pt x="104835" y="5953"/>
                  </a:cubicBezTo>
                  <a:cubicBezTo>
                    <a:pt x="100013" y="4024"/>
                    <a:pt x="94870" y="2750"/>
                    <a:pt x="89571" y="1857"/>
                  </a:cubicBezTo>
                  <a:cubicBezTo>
                    <a:pt x="85976" y="1250"/>
                    <a:pt x="82392" y="643"/>
                    <a:pt x="787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9"/>
            <p:cNvSpPr/>
            <p:nvPr/>
          </p:nvSpPr>
          <p:spPr>
            <a:xfrm>
              <a:off x="1153" y="3352359"/>
              <a:ext cx="2399200" cy="1789564"/>
            </a:xfrm>
            <a:custGeom>
              <a:avLst/>
              <a:gdLst/>
              <a:ahLst/>
              <a:cxnLst/>
              <a:rect l="l" t="t" r="r" b="b"/>
              <a:pathLst>
                <a:path w="74975" h="55937" extrusionOk="0">
                  <a:moveTo>
                    <a:pt x="0" y="1"/>
                  </a:moveTo>
                  <a:lnTo>
                    <a:pt x="0" y="17265"/>
                  </a:lnTo>
                  <a:cubicBezTo>
                    <a:pt x="631" y="17360"/>
                    <a:pt x="1251" y="17467"/>
                    <a:pt x="1882" y="17539"/>
                  </a:cubicBezTo>
                  <a:cubicBezTo>
                    <a:pt x="5227" y="17896"/>
                    <a:pt x="8609" y="17872"/>
                    <a:pt x="11954" y="18063"/>
                  </a:cubicBezTo>
                  <a:cubicBezTo>
                    <a:pt x="14252" y="18194"/>
                    <a:pt x="16526" y="18396"/>
                    <a:pt x="18753" y="18825"/>
                  </a:cubicBezTo>
                  <a:cubicBezTo>
                    <a:pt x="22110" y="19456"/>
                    <a:pt x="25170" y="20575"/>
                    <a:pt x="28123" y="21932"/>
                  </a:cubicBezTo>
                  <a:cubicBezTo>
                    <a:pt x="31933" y="23682"/>
                    <a:pt x="35243" y="25814"/>
                    <a:pt x="37684" y="28683"/>
                  </a:cubicBezTo>
                  <a:cubicBezTo>
                    <a:pt x="39767" y="31160"/>
                    <a:pt x="40696" y="33827"/>
                    <a:pt x="40386" y="36720"/>
                  </a:cubicBezTo>
                  <a:cubicBezTo>
                    <a:pt x="40208" y="38434"/>
                    <a:pt x="39744" y="40113"/>
                    <a:pt x="39446" y="41828"/>
                  </a:cubicBezTo>
                  <a:cubicBezTo>
                    <a:pt x="39053" y="44078"/>
                    <a:pt x="39196" y="46304"/>
                    <a:pt x="40208" y="48435"/>
                  </a:cubicBezTo>
                  <a:cubicBezTo>
                    <a:pt x="41720" y="51638"/>
                    <a:pt x="44458" y="54067"/>
                    <a:pt x="48018" y="55936"/>
                  </a:cubicBezTo>
                  <a:lnTo>
                    <a:pt x="74974" y="55936"/>
                  </a:lnTo>
                  <a:cubicBezTo>
                    <a:pt x="72212" y="54627"/>
                    <a:pt x="69616" y="53174"/>
                    <a:pt x="67330" y="51388"/>
                  </a:cubicBezTo>
                  <a:cubicBezTo>
                    <a:pt x="65449" y="49912"/>
                    <a:pt x="63854" y="48293"/>
                    <a:pt x="62377" y="46566"/>
                  </a:cubicBezTo>
                  <a:cubicBezTo>
                    <a:pt x="59258" y="42935"/>
                    <a:pt x="56972" y="39030"/>
                    <a:pt x="56007" y="34731"/>
                  </a:cubicBezTo>
                  <a:cubicBezTo>
                    <a:pt x="55174" y="31052"/>
                    <a:pt x="54222" y="27409"/>
                    <a:pt x="52948" y="23825"/>
                  </a:cubicBezTo>
                  <a:cubicBezTo>
                    <a:pt x="51888" y="20861"/>
                    <a:pt x="50840" y="17896"/>
                    <a:pt x="48995" y="15146"/>
                  </a:cubicBezTo>
                  <a:cubicBezTo>
                    <a:pt x="47840" y="13407"/>
                    <a:pt x="46471" y="11788"/>
                    <a:pt x="44637" y="10419"/>
                  </a:cubicBezTo>
                  <a:cubicBezTo>
                    <a:pt x="42053" y="8490"/>
                    <a:pt x="38922" y="7240"/>
                    <a:pt x="35481" y="6395"/>
                  </a:cubicBezTo>
                  <a:cubicBezTo>
                    <a:pt x="32254" y="5609"/>
                    <a:pt x="28885" y="5549"/>
                    <a:pt x="25563" y="5442"/>
                  </a:cubicBezTo>
                  <a:cubicBezTo>
                    <a:pt x="23027" y="5371"/>
                    <a:pt x="20515" y="5264"/>
                    <a:pt x="18015" y="5002"/>
                  </a:cubicBezTo>
                  <a:cubicBezTo>
                    <a:pt x="14383" y="4609"/>
                    <a:pt x="10811" y="4025"/>
                    <a:pt x="7394" y="2989"/>
                  </a:cubicBezTo>
                  <a:cubicBezTo>
                    <a:pt x="4799" y="2180"/>
                    <a:pt x="2358" y="11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9"/>
            <p:cNvSpPr/>
            <p:nvPr/>
          </p:nvSpPr>
          <p:spPr>
            <a:xfrm>
              <a:off x="1153" y="2982142"/>
              <a:ext cx="3253376" cy="2159782"/>
            </a:xfrm>
            <a:custGeom>
              <a:avLst/>
              <a:gdLst/>
              <a:ahLst/>
              <a:cxnLst/>
              <a:rect l="l" t="t" r="r" b="b"/>
              <a:pathLst>
                <a:path w="101668" h="67509" extrusionOk="0">
                  <a:moveTo>
                    <a:pt x="0" y="0"/>
                  </a:moveTo>
                  <a:lnTo>
                    <a:pt x="0" y="11001"/>
                  </a:lnTo>
                  <a:cubicBezTo>
                    <a:pt x="1346" y="11668"/>
                    <a:pt x="2715" y="12299"/>
                    <a:pt x="4108" y="12883"/>
                  </a:cubicBezTo>
                  <a:cubicBezTo>
                    <a:pt x="10133" y="15359"/>
                    <a:pt x="16729" y="16169"/>
                    <a:pt x="23444" y="16538"/>
                  </a:cubicBezTo>
                  <a:cubicBezTo>
                    <a:pt x="25468" y="16657"/>
                    <a:pt x="27504" y="16669"/>
                    <a:pt x="29552" y="16752"/>
                  </a:cubicBezTo>
                  <a:cubicBezTo>
                    <a:pt x="32588" y="16847"/>
                    <a:pt x="35481" y="17359"/>
                    <a:pt x="38255" y="18264"/>
                  </a:cubicBezTo>
                  <a:cubicBezTo>
                    <a:pt x="40994" y="19157"/>
                    <a:pt x="43482" y="20360"/>
                    <a:pt x="45518" y="22015"/>
                  </a:cubicBezTo>
                  <a:cubicBezTo>
                    <a:pt x="47733" y="23801"/>
                    <a:pt x="49388" y="25884"/>
                    <a:pt x="50566" y="28158"/>
                  </a:cubicBezTo>
                  <a:cubicBezTo>
                    <a:pt x="53067" y="33016"/>
                    <a:pt x="54686" y="38076"/>
                    <a:pt x="55865" y="43196"/>
                  </a:cubicBezTo>
                  <a:cubicBezTo>
                    <a:pt x="56853" y="47506"/>
                    <a:pt x="58139" y="51733"/>
                    <a:pt x="61068" y="55578"/>
                  </a:cubicBezTo>
                  <a:cubicBezTo>
                    <a:pt x="63008" y="58126"/>
                    <a:pt x="65116" y="60567"/>
                    <a:pt x="67830" y="62674"/>
                  </a:cubicBezTo>
                  <a:cubicBezTo>
                    <a:pt x="70295" y="64591"/>
                    <a:pt x="73152" y="66163"/>
                    <a:pt x="76177" y="67508"/>
                  </a:cubicBezTo>
                  <a:lnTo>
                    <a:pt x="101668" y="67508"/>
                  </a:lnTo>
                  <a:cubicBezTo>
                    <a:pt x="98429" y="66735"/>
                    <a:pt x="95167" y="65996"/>
                    <a:pt x="92036" y="64984"/>
                  </a:cubicBezTo>
                  <a:cubicBezTo>
                    <a:pt x="87273" y="63448"/>
                    <a:pt x="83058" y="61317"/>
                    <a:pt x="79391" y="58579"/>
                  </a:cubicBezTo>
                  <a:cubicBezTo>
                    <a:pt x="76320" y="56305"/>
                    <a:pt x="73617" y="53792"/>
                    <a:pt x="71188" y="51114"/>
                  </a:cubicBezTo>
                  <a:cubicBezTo>
                    <a:pt x="68592" y="48256"/>
                    <a:pt x="66544" y="45208"/>
                    <a:pt x="65532" y="41791"/>
                  </a:cubicBezTo>
                  <a:cubicBezTo>
                    <a:pt x="64747" y="39136"/>
                    <a:pt x="64604" y="36421"/>
                    <a:pt x="64425" y="33730"/>
                  </a:cubicBezTo>
                  <a:cubicBezTo>
                    <a:pt x="64294" y="31575"/>
                    <a:pt x="64211" y="29408"/>
                    <a:pt x="63687" y="27289"/>
                  </a:cubicBezTo>
                  <a:cubicBezTo>
                    <a:pt x="63056" y="24729"/>
                    <a:pt x="62127" y="22241"/>
                    <a:pt x="60044" y="20098"/>
                  </a:cubicBezTo>
                  <a:cubicBezTo>
                    <a:pt x="58746" y="18752"/>
                    <a:pt x="57186" y="17609"/>
                    <a:pt x="55543" y="16526"/>
                  </a:cubicBezTo>
                  <a:cubicBezTo>
                    <a:pt x="52698" y="14633"/>
                    <a:pt x="49638" y="13014"/>
                    <a:pt x="46090" y="12002"/>
                  </a:cubicBezTo>
                  <a:cubicBezTo>
                    <a:pt x="41622" y="10729"/>
                    <a:pt x="37019" y="10138"/>
                    <a:pt x="32314" y="10138"/>
                  </a:cubicBezTo>
                  <a:cubicBezTo>
                    <a:pt x="31251" y="10138"/>
                    <a:pt x="30184" y="10168"/>
                    <a:pt x="29111" y="10228"/>
                  </a:cubicBezTo>
                  <a:cubicBezTo>
                    <a:pt x="27165" y="10330"/>
                    <a:pt x="25226" y="10498"/>
                    <a:pt x="23266" y="10498"/>
                  </a:cubicBezTo>
                  <a:cubicBezTo>
                    <a:pt x="22720" y="10498"/>
                    <a:pt x="22172" y="10485"/>
                    <a:pt x="21622" y="10454"/>
                  </a:cubicBezTo>
                  <a:cubicBezTo>
                    <a:pt x="20003" y="10347"/>
                    <a:pt x="18396" y="10180"/>
                    <a:pt x="16884" y="9763"/>
                  </a:cubicBezTo>
                  <a:cubicBezTo>
                    <a:pt x="12621" y="8596"/>
                    <a:pt x="8871" y="6763"/>
                    <a:pt x="5608" y="4382"/>
                  </a:cubicBezTo>
                  <a:cubicBezTo>
                    <a:pt x="3679" y="2965"/>
                    <a:pt x="1774" y="153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9"/>
            <p:cNvSpPr/>
            <p:nvPr/>
          </p:nvSpPr>
          <p:spPr>
            <a:xfrm>
              <a:off x="8036449" y="1145"/>
              <a:ext cx="1106816" cy="1689748"/>
            </a:xfrm>
            <a:custGeom>
              <a:avLst/>
              <a:gdLst/>
              <a:ahLst/>
              <a:cxnLst/>
              <a:rect l="l" t="t" r="r" b="b"/>
              <a:pathLst>
                <a:path w="34588" h="52817" extrusionOk="0">
                  <a:moveTo>
                    <a:pt x="0" y="0"/>
                  </a:moveTo>
                  <a:cubicBezTo>
                    <a:pt x="1977" y="1738"/>
                    <a:pt x="3453" y="3691"/>
                    <a:pt x="4263" y="5953"/>
                  </a:cubicBezTo>
                  <a:cubicBezTo>
                    <a:pt x="5013" y="8084"/>
                    <a:pt x="5346" y="10251"/>
                    <a:pt x="5644" y="12442"/>
                  </a:cubicBezTo>
                  <a:cubicBezTo>
                    <a:pt x="5965" y="14859"/>
                    <a:pt x="5930" y="17252"/>
                    <a:pt x="6001" y="19657"/>
                  </a:cubicBezTo>
                  <a:cubicBezTo>
                    <a:pt x="6132" y="23908"/>
                    <a:pt x="5918" y="28158"/>
                    <a:pt x="6418" y="32397"/>
                  </a:cubicBezTo>
                  <a:cubicBezTo>
                    <a:pt x="6727" y="35100"/>
                    <a:pt x="7358" y="37743"/>
                    <a:pt x="8549" y="40291"/>
                  </a:cubicBezTo>
                  <a:cubicBezTo>
                    <a:pt x="9382" y="42089"/>
                    <a:pt x="10454" y="43803"/>
                    <a:pt x="12133" y="45256"/>
                  </a:cubicBezTo>
                  <a:cubicBezTo>
                    <a:pt x="15002" y="47744"/>
                    <a:pt x="18503" y="49589"/>
                    <a:pt x="22503" y="50863"/>
                  </a:cubicBezTo>
                  <a:cubicBezTo>
                    <a:pt x="25575" y="51840"/>
                    <a:pt x="28790" y="52399"/>
                    <a:pt x="32088" y="52685"/>
                  </a:cubicBezTo>
                  <a:cubicBezTo>
                    <a:pt x="32909" y="52756"/>
                    <a:pt x="33754" y="52804"/>
                    <a:pt x="34588" y="52816"/>
                  </a:cubicBezTo>
                  <a:lnTo>
                    <a:pt x="34588" y="35159"/>
                  </a:lnTo>
                  <a:cubicBezTo>
                    <a:pt x="33385" y="34421"/>
                    <a:pt x="32302" y="33623"/>
                    <a:pt x="31242" y="32778"/>
                  </a:cubicBezTo>
                  <a:cubicBezTo>
                    <a:pt x="29230" y="31147"/>
                    <a:pt x="27373" y="29444"/>
                    <a:pt x="25765" y="27575"/>
                  </a:cubicBezTo>
                  <a:cubicBezTo>
                    <a:pt x="23098" y="24467"/>
                    <a:pt x="21181" y="21086"/>
                    <a:pt x="19919" y="17490"/>
                  </a:cubicBezTo>
                  <a:cubicBezTo>
                    <a:pt x="18729" y="14085"/>
                    <a:pt x="18122" y="10608"/>
                    <a:pt x="18086" y="7084"/>
                  </a:cubicBezTo>
                  <a:cubicBezTo>
                    <a:pt x="18086" y="6417"/>
                    <a:pt x="18157" y="5739"/>
                    <a:pt x="18217" y="5072"/>
                  </a:cubicBezTo>
                  <a:cubicBezTo>
                    <a:pt x="18336" y="3381"/>
                    <a:pt x="18622" y="1679"/>
                    <a:pt x="19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9"/>
            <p:cNvSpPr/>
            <p:nvPr/>
          </p:nvSpPr>
          <p:spPr>
            <a:xfrm>
              <a:off x="1153" y="4166664"/>
              <a:ext cx="1055392" cy="976027"/>
            </a:xfrm>
            <a:custGeom>
              <a:avLst/>
              <a:gdLst/>
              <a:ahLst/>
              <a:cxnLst/>
              <a:rect l="l" t="t" r="r" b="b"/>
              <a:pathLst>
                <a:path w="32981" h="30508" extrusionOk="0">
                  <a:moveTo>
                    <a:pt x="10247" y="1"/>
                  </a:moveTo>
                  <a:cubicBezTo>
                    <a:pt x="10126" y="1"/>
                    <a:pt x="10004" y="2"/>
                    <a:pt x="9883" y="3"/>
                  </a:cubicBezTo>
                  <a:cubicBezTo>
                    <a:pt x="8525" y="27"/>
                    <a:pt x="7180" y="111"/>
                    <a:pt x="5835" y="289"/>
                  </a:cubicBezTo>
                  <a:cubicBezTo>
                    <a:pt x="3906" y="539"/>
                    <a:pt x="2025" y="873"/>
                    <a:pt x="239" y="1480"/>
                  </a:cubicBezTo>
                  <a:cubicBezTo>
                    <a:pt x="167" y="1516"/>
                    <a:pt x="96" y="1539"/>
                    <a:pt x="0" y="1551"/>
                  </a:cubicBezTo>
                  <a:lnTo>
                    <a:pt x="0" y="10719"/>
                  </a:lnTo>
                  <a:cubicBezTo>
                    <a:pt x="2778" y="10159"/>
                    <a:pt x="5574" y="9834"/>
                    <a:pt x="8430" y="9834"/>
                  </a:cubicBezTo>
                  <a:cubicBezTo>
                    <a:pt x="8794" y="9834"/>
                    <a:pt x="9159" y="9839"/>
                    <a:pt x="9525" y="9850"/>
                  </a:cubicBezTo>
                  <a:cubicBezTo>
                    <a:pt x="13812" y="9981"/>
                    <a:pt x="17205" y="11374"/>
                    <a:pt x="19896" y="13839"/>
                  </a:cubicBezTo>
                  <a:cubicBezTo>
                    <a:pt x="22408" y="16101"/>
                    <a:pt x="22908" y="18851"/>
                    <a:pt x="22896" y="21637"/>
                  </a:cubicBezTo>
                  <a:cubicBezTo>
                    <a:pt x="22872" y="24066"/>
                    <a:pt x="21920" y="26423"/>
                    <a:pt x="20586" y="28650"/>
                  </a:cubicBezTo>
                  <a:cubicBezTo>
                    <a:pt x="20217" y="29281"/>
                    <a:pt x="19801" y="29888"/>
                    <a:pt x="19384" y="30507"/>
                  </a:cubicBezTo>
                  <a:lnTo>
                    <a:pt x="32981" y="30507"/>
                  </a:lnTo>
                  <a:lnTo>
                    <a:pt x="32981" y="30483"/>
                  </a:lnTo>
                  <a:cubicBezTo>
                    <a:pt x="32064" y="28614"/>
                    <a:pt x="31397" y="26721"/>
                    <a:pt x="31492" y="24685"/>
                  </a:cubicBezTo>
                  <a:cubicBezTo>
                    <a:pt x="31576" y="23244"/>
                    <a:pt x="31695" y="21780"/>
                    <a:pt x="31778" y="20339"/>
                  </a:cubicBezTo>
                  <a:cubicBezTo>
                    <a:pt x="31957" y="17113"/>
                    <a:pt x="31588" y="13910"/>
                    <a:pt x="30683" y="10743"/>
                  </a:cubicBezTo>
                  <a:cubicBezTo>
                    <a:pt x="29826" y="7790"/>
                    <a:pt x="27766" y="5468"/>
                    <a:pt x="24623" y="3671"/>
                  </a:cubicBezTo>
                  <a:cubicBezTo>
                    <a:pt x="22837" y="2647"/>
                    <a:pt x="20824" y="1932"/>
                    <a:pt x="18729" y="1337"/>
                  </a:cubicBezTo>
                  <a:cubicBezTo>
                    <a:pt x="15996" y="548"/>
                    <a:pt x="13187" y="1"/>
                    <a:pt x="10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9"/>
            <p:cNvSpPr/>
            <p:nvPr/>
          </p:nvSpPr>
          <p:spPr>
            <a:xfrm>
              <a:off x="8637665" y="1145"/>
              <a:ext cx="505600" cy="1105789"/>
            </a:xfrm>
            <a:custGeom>
              <a:avLst/>
              <a:gdLst/>
              <a:ahLst/>
              <a:cxnLst/>
              <a:rect l="l" t="t" r="r" b="b"/>
              <a:pathLst>
                <a:path w="15800" h="34564" extrusionOk="0">
                  <a:moveTo>
                    <a:pt x="893" y="0"/>
                  </a:moveTo>
                  <a:cubicBezTo>
                    <a:pt x="322" y="2274"/>
                    <a:pt x="24" y="4572"/>
                    <a:pt x="24" y="6906"/>
                  </a:cubicBezTo>
                  <a:cubicBezTo>
                    <a:pt x="0" y="9870"/>
                    <a:pt x="322" y="12799"/>
                    <a:pt x="1191" y="15704"/>
                  </a:cubicBezTo>
                  <a:cubicBezTo>
                    <a:pt x="2286" y="19455"/>
                    <a:pt x="4072" y="22991"/>
                    <a:pt x="6668" y="26313"/>
                  </a:cubicBezTo>
                  <a:cubicBezTo>
                    <a:pt x="8704" y="28920"/>
                    <a:pt x="11276" y="31206"/>
                    <a:pt x="14062" y="33385"/>
                  </a:cubicBezTo>
                  <a:cubicBezTo>
                    <a:pt x="14597" y="33802"/>
                    <a:pt x="15193" y="34207"/>
                    <a:pt x="15800" y="34564"/>
                  </a:cubicBezTo>
                  <a:lnTo>
                    <a:pt x="158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9"/>
            <p:cNvSpPr/>
            <p:nvPr/>
          </p:nvSpPr>
          <p:spPr>
            <a:xfrm>
              <a:off x="769" y="3919554"/>
              <a:ext cx="1503456" cy="1222753"/>
            </a:xfrm>
            <a:custGeom>
              <a:avLst/>
              <a:gdLst/>
              <a:ahLst/>
              <a:cxnLst/>
              <a:rect l="l" t="t" r="r" b="b"/>
              <a:pathLst>
                <a:path w="46983" h="38220" extrusionOk="0">
                  <a:moveTo>
                    <a:pt x="1" y="0"/>
                  </a:moveTo>
                  <a:lnTo>
                    <a:pt x="1" y="8775"/>
                  </a:lnTo>
                  <a:lnTo>
                    <a:pt x="12" y="8775"/>
                  </a:lnTo>
                  <a:cubicBezTo>
                    <a:pt x="1822" y="8132"/>
                    <a:pt x="3751" y="7811"/>
                    <a:pt x="5716" y="7573"/>
                  </a:cubicBezTo>
                  <a:cubicBezTo>
                    <a:pt x="7185" y="7385"/>
                    <a:pt x="8685" y="7234"/>
                    <a:pt x="10177" y="7234"/>
                  </a:cubicBezTo>
                  <a:cubicBezTo>
                    <a:pt x="10763" y="7234"/>
                    <a:pt x="11349" y="7257"/>
                    <a:pt x="11931" y="7311"/>
                  </a:cubicBezTo>
                  <a:cubicBezTo>
                    <a:pt x="16336" y="7716"/>
                    <a:pt x="20491" y="8775"/>
                    <a:pt x="24206" y="10633"/>
                  </a:cubicBezTo>
                  <a:cubicBezTo>
                    <a:pt x="27623" y="12347"/>
                    <a:pt x="30052" y="14681"/>
                    <a:pt x="31064" y="17764"/>
                  </a:cubicBezTo>
                  <a:cubicBezTo>
                    <a:pt x="31743" y="19884"/>
                    <a:pt x="32088" y="22027"/>
                    <a:pt x="32302" y="24206"/>
                  </a:cubicBezTo>
                  <a:cubicBezTo>
                    <a:pt x="32505" y="26313"/>
                    <a:pt x="32374" y="28420"/>
                    <a:pt x="32183" y="30516"/>
                  </a:cubicBezTo>
                  <a:cubicBezTo>
                    <a:pt x="31921" y="33195"/>
                    <a:pt x="32326" y="35767"/>
                    <a:pt x="33624" y="38219"/>
                  </a:cubicBezTo>
                  <a:lnTo>
                    <a:pt x="46983" y="38219"/>
                  </a:lnTo>
                  <a:cubicBezTo>
                    <a:pt x="45125" y="37183"/>
                    <a:pt x="43530" y="35933"/>
                    <a:pt x="42149" y="34505"/>
                  </a:cubicBezTo>
                  <a:cubicBezTo>
                    <a:pt x="39815" y="32111"/>
                    <a:pt x="38696" y="29433"/>
                    <a:pt x="38672" y="26468"/>
                  </a:cubicBezTo>
                  <a:cubicBezTo>
                    <a:pt x="38648" y="24384"/>
                    <a:pt x="39160" y="22348"/>
                    <a:pt x="39577" y="20289"/>
                  </a:cubicBezTo>
                  <a:cubicBezTo>
                    <a:pt x="39815" y="19146"/>
                    <a:pt x="39898" y="18003"/>
                    <a:pt x="39767" y="16848"/>
                  </a:cubicBezTo>
                  <a:cubicBezTo>
                    <a:pt x="39398" y="13657"/>
                    <a:pt x="37374" y="11049"/>
                    <a:pt x="34600" y="8716"/>
                  </a:cubicBezTo>
                  <a:cubicBezTo>
                    <a:pt x="32695" y="7085"/>
                    <a:pt x="30397" y="5858"/>
                    <a:pt x="27980" y="4703"/>
                  </a:cubicBezTo>
                  <a:cubicBezTo>
                    <a:pt x="25754" y="3656"/>
                    <a:pt x="23432" y="2739"/>
                    <a:pt x="20944" y="2072"/>
                  </a:cubicBezTo>
                  <a:cubicBezTo>
                    <a:pt x="16907" y="989"/>
                    <a:pt x="12716" y="762"/>
                    <a:pt x="8502" y="596"/>
                  </a:cubicBezTo>
                  <a:cubicBezTo>
                    <a:pt x="5656" y="500"/>
                    <a:pt x="2810" y="44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9"/>
            <p:cNvSpPr/>
            <p:nvPr/>
          </p:nvSpPr>
          <p:spPr>
            <a:xfrm>
              <a:off x="2669665" y="1145"/>
              <a:ext cx="6135680" cy="5141931"/>
            </a:xfrm>
            <a:custGeom>
              <a:avLst/>
              <a:gdLst/>
              <a:ahLst/>
              <a:cxnLst/>
              <a:rect l="l" t="t" r="r" b="b"/>
              <a:pathLst>
                <a:path w="191740" h="160723" extrusionOk="0">
                  <a:moveTo>
                    <a:pt x="1" y="0"/>
                  </a:moveTo>
                  <a:cubicBezTo>
                    <a:pt x="37" y="95"/>
                    <a:pt x="72" y="167"/>
                    <a:pt x="108" y="250"/>
                  </a:cubicBezTo>
                  <a:cubicBezTo>
                    <a:pt x="1358" y="3334"/>
                    <a:pt x="3120" y="6251"/>
                    <a:pt x="5001" y="9144"/>
                  </a:cubicBezTo>
                  <a:cubicBezTo>
                    <a:pt x="7966" y="13704"/>
                    <a:pt x="11645" y="17871"/>
                    <a:pt x="16479" y="21443"/>
                  </a:cubicBezTo>
                  <a:cubicBezTo>
                    <a:pt x="20313" y="24289"/>
                    <a:pt x="24659" y="26253"/>
                    <a:pt x="30112" y="26682"/>
                  </a:cubicBezTo>
                  <a:cubicBezTo>
                    <a:pt x="31018" y="26756"/>
                    <a:pt x="31916" y="26792"/>
                    <a:pt x="32809" y="26792"/>
                  </a:cubicBezTo>
                  <a:cubicBezTo>
                    <a:pt x="35775" y="26792"/>
                    <a:pt x="38669" y="26393"/>
                    <a:pt x="41506" y="25670"/>
                  </a:cubicBezTo>
                  <a:cubicBezTo>
                    <a:pt x="45280" y="24717"/>
                    <a:pt x="48888" y="23467"/>
                    <a:pt x="52484" y="22205"/>
                  </a:cubicBezTo>
                  <a:cubicBezTo>
                    <a:pt x="59425" y="19752"/>
                    <a:pt x="66557" y="17728"/>
                    <a:pt x="74224" y="16990"/>
                  </a:cubicBezTo>
                  <a:cubicBezTo>
                    <a:pt x="76613" y="16765"/>
                    <a:pt x="79007" y="16627"/>
                    <a:pt x="81406" y="16627"/>
                  </a:cubicBezTo>
                  <a:cubicBezTo>
                    <a:pt x="82559" y="16627"/>
                    <a:pt x="83713" y="16659"/>
                    <a:pt x="84869" y="16728"/>
                  </a:cubicBezTo>
                  <a:cubicBezTo>
                    <a:pt x="89333" y="16978"/>
                    <a:pt x="93620" y="17800"/>
                    <a:pt x="97739" y="19109"/>
                  </a:cubicBezTo>
                  <a:cubicBezTo>
                    <a:pt x="102156" y="20526"/>
                    <a:pt x="105907" y="22681"/>
                    <a:pt x="109503" y="25051"/>
                  </a:cubicBezTo>
                  <a:cubicBezTo>
                    <a:pt x="113384" y="27587"/>
                    <a:pt x="116146" y="30706"/>
                    <a:pt x="118051" y="34290"/>
                  </a:cubicBezTo>
                  <a:cubicBezTo>
                    <a:pt x="119754" y="37457"/>
                    <a:pt x="120325" y="40815"/>
                    <a:pt x="120444" y="44208"/>
                  </a:cubicBezTo>
                  <a:cubicBezTo>
                    <a:pt x="120552" y="47089"/>
                    <a:pt x="120230" y="49982"/>
                    <a:pt x="119730" y="52840"/>
                  </a:cubicBezTo>
                  <a:cubicBezTo>
                    <a:pt x="119278" y="55531"/>
                    <a:pt x="118682" y="58221"/>
                    <a:pt x="118051" y="60900"/>
                  </a:cubicBezTo>
                  <a:cubicBezTo>
                    <a:pt x="117039" y="65318"/>
                    <a:pt x="115968" y="69747"/>
                    <a:pt x="115646" y="74235"/>
                  </a:cubicBezTo>
                  <a:cubicBezTo>
                    <a:pt x="115420" y="77331"/>
                    <a:pt x="115682" y="80391"/>
                    <a:pt x="117254" y="83308"/>
                  </a:cubicBezTo>
                  <a:cubicBezTo>
                    <a:pt x="118861" y="86284"/>
                    <a:pt x="121695" y="88213"/>
                    <a:pt x="125850" y="88999"/>
                  </a:cubicBezTo>
                  <a:cubicBezTo>
                    <a:pt x="127707" y="89354"/>
                    <a:pt x="129578" y="89445"/>
                    <a:pt x="131464" y="89445"/>
                  </a:cubicBezTo>
                  <a:cubicBezTo>
                    <a:pt x="131985" y="89445"/>
                    <a:pt x="132506" y="89438"/>
                    <a:pt x="133029" y="89428"/>
                  </a:cubicBezTo>
                  <a:cubicBezTo>
                    <a:pt x="135744" y="89392"/>
                    <a:pt x="138423" y="89094"/>
                    <a:pt x="141126" y="88868"/>
                  </a:cubicBezTo>
                  <a:cubicBezTo>
                    <a:pt x="143864" y="88642"/>
                    <a:pt x="146602" y="88392"/>
                    <a:pt x="149365" y="88344"/>
                  </a:cubicBezTo>
                  <a:cubicBezTo>
                    <a:pt x="149611" y="88341"/>
                    <a:pt x="149856" y="88339"/>
                    <a:pt x="150102" y="88339"/>
                  </a:cubicBezTo>
                  <a:cubicBezTo>
                    <a:pt x="151591" y="88339"/>
                    <a:pt x="153072" y="88402"/>
                    <a:pt x="154544" y="88535"/>
                  </a:cubicBezTo>
                  <a:cubicBezTo>
                    <a:pt x="157651" y="88820"/>
                    <a:pt x="160509" y="89594"/>
                    <a:pt x="162914" y="91130"/>
                  </a:cubicBezTo>
                  <a:cubicBezTo>
                    <a:pt x="166045" y="93130"/>
                    <a:pt x="168367" y="95619"/>
                    <a:pt x="170094" y="98417"/>
                  </a:cubicBezTo>
                  <a:cubicBezTo>
                    <a:pt x="171987" y="101489"/>
                    <a:pt x="173296" y="104703"/>
                    <a:pt x="174380" y="107989"/>
                  </a:cubicBezTo>
                  <a:cubicBezTo>
                    <a:pt x="175297" y="110740"/>
                    <a:pt x="176106" y="113526"/>
                    <a:pt x="176809" y="116312"/>
                  </a:cubicBezTo>
                  <a:cubicBezTo>
                    <a:pt x="177630" y="119550"/>
                    <a:pt x="178345" y="122813"/>
                    <a:pt x="178987" y="126087"/>
                  </a:cubicBezTo>
                  <a:cubicBezTo>
                    <a:pt x="179607" y="129302"/>
                    <a:pt x="180261" y="132516"/>
                    <a:pt x="180952" y="135731"/>
                  </a:cubicBezTo>
                  <a:cubicBezTo>
                    <a:pt x="181500" y="138362"/>
                    <a:pt x="182155" y="140982"/>
                    <a:pt x="182964" y="143589"/>
                  </a:cubicBezTo>
                  <a:cubicBezTo>
                    <a:pt x="183583" y="145518"/>
                    <a:pt x="184262" y="147459"/>
                    <a:pt x="185024" y="149364"/>
                  </a:cubicBezTo>
                  <a:cubicBezTo>
                    <a:pt x="186060" y="152031"/>
                    <a:pt x="187191" y="154662"/>
                    <a:pt x="188596" y="157222"/>
                  </a:cubicBezTo>
                  <a:cubicBezTo>
                    <a:pt x="189239" y="158400"/>
                    <a:pt x="189929" y="159555"/>
                    <a:pt x="190620" y="160722"/>
                  </a:cubicBezTo>
                  <a:lnTo>
                    <a:pt x="191739" y="160722"/>
                  </a:lnTo>
                  <a:cubicBezTo>
                    <a:pt x="190822" y="159305"/>
                    <a:pt x="189977" y="157877"/>
                    <a:pt x="189251" y="156400"/>
                  </a:cubicBezTo>
                  <a:cubicBezTo>
                    <a:pt x="186584" y="151030"/>
                    <a:pt x="184476" y="145566"/>
                    <a:pt x="183012" y="139958"/>
                  </a:cubicBezTo>
                  <a:cubicBezTo>
                    <a:pt x="182047" y="136243"/>
                    <a:pt x="181345" y="132492"/>
                    <a:pt x="180571" y="128754"/>
                  </a:cubicBezTo>
                  <a:cubicBezTo>
                    <a:pt x="179892" y="125373"/>
                    <a:pt x="179238" y="121991"/>
                    <a:pt x="178428" y="118634"/>
                  </a:cubicBezTo>
                  <a:cubicBezTo>
                    <a:pt x="177202" y="113514"/>
                    <a:pt x="175868" y="108418"/>
                    <a:pt x="173784" y="103453"/>
                  </a:cubicBezTo>
                  <a:cubicBezTo>
                    <a:pt x="172213" y="99667"/>
                    <a:pt x="170141" y="96095"/>
                    <a:pt x="166795" y="92976"/>
                  </a:cubicBezTo>
                  <a:cubicBezTo>
                    <a:pt x="163378" y="89809"/>
                    <a:pt x="159116" y="87999"/>
                    <a:pt x="153722" y="87689"/>
                  </a:cubicBezTo>
                  <a:cubicBezTo>
                    <a:pt x="152623" y="87628"/>
                    <a:pt x="151526" y="87601"/>
                    <a:pt x="150431" y="87601"/>
                  </a:cubicBezTo>
                  <a:cubicBezTo>
                    <a:pt x="147040" y="87601"/>
                    <a:pt x="143661" y="87860"/>
                    <a:pt x="140268" y="88166"/>
                  </a:cubicBezTo>
                  <a:cubicBezTo>
                    <a:pt x="137396" y="88424"/>
                    <a:pt x="134536" y="88724"/>
                    <a:pt x="131654" y="88724"/>
                  </a:cubicBezTo>
                  <a:cubicBezTo>
                    <a:pt x="130426" y="88724"/>
                    <a:pt x="129195" y="88670"/>
                    <a:pt x="127957" y="88535"/>
                  </a:cubicBezTo>
                  <a:cubicBezTo>
                    <a:pt x="123826" y="88094"/>
                    <a:pt x="120564" y="86677"/>
                    <a:pt x="118647" y="83760"/>
                  </a:cubicBezTo>
                  <a:cubicBezTo>
                    <a:pt x="117242" y="81617"/>
                    <a:pt x="116754" y="79343"/>
                    <a:pt x="116634" y="76986"/>
                  </a:cubicBezTo>
                  <a:cubicBezTo>
                    <a:pt x="116456" y="73295"/>
                    <a:pt x="117170" y="69687"/>
                    <a:pt x="117897" y="66056"/>
                  </a:cubicBezTo>
                  <a:cubicBezTo>
                    <a:pt x="118694" y="62198"/>
                    <a:pt x="119730" y="58388"/>
                    <a:pt x="120421" y="54519"/>
                  </a:cubicBezTo>
                  <a:cubicBezTo>
                    <a:pt x="121195" y="50256"/>
                    <a:pt x="121718" y="46018"/>
                    <a:pt x="121254" y="41708"/>
                  </a:cubicBezTo>
                  <a:cubicBezTo>
                    <a:pt x="120814" y="37600"/>
                    <a:pt x="119290" y="33766"/>
                    <a:pt x="116527" y="30218"/>
                  </a:cubicBezTo>
                  <a:cubicBezTo>
                    <a:pt x="114313" y="27361"/>
                    <a:pt x="111265" y="25110"/>
                    <a:pt x="107943" y="23015"/>
                  </a:cubicBezTo>
                  <a:cubicBezTo>
                    <a:pt x="102145" y="19360"/>
                    <a:pt x="95537" y="17074"/>
                    <a:pt x="88071" y="16228"/>
                  </a:cubicBezTo>
                  <a:cubicBezTo>
                    <a:pt x="85789" y="15967"/>
                    <a:pt x="83506" y="15847"/>
                    <a:pt x="81226" y="15847"/>
                  </a:cubicBezTo>
                  <a:cubicBezTo>
                    <a:pt x="77584" y="15847"/>
                    <a:pt x="73948" y="16153"/>
                    <a:pt x="70331" y="16681"/>
                  </a:cubicBezTo>
                  <a:cubicBezTo>
                    <a:pt x="66104" y="17312"/>
                    <a:pt x="62032" y="18347"/>
                    <a:pt x="58032" y="19526"/>
                  </a:cubicBezTo>
                  <a:cubicBezTo>
                    <a:pt x="53936" y="20729"/>
                    <a:pt x="50031" y="22265"/>
                    <a:pt x="45983" y="23551"/>
                  </a:cubicBezTo>
                  <a:cubicBezTo>
                    <a:pt x="42078" y="24777"/>
                    <a:pt x="38113" y="25872"/>
                    <a:pt x="33803" y="26003"/>
                  </a:cubicBezTo>
                  <a:cubicBezTo>
                    <a:pt x="33440" y="26014"/>
                    <a:pt x="33079" y="26020"/>
                    <a:pt x="32721" y="26020"/>
                  </a:cubicBezTo>
                  <a:cubicBezTo>
                    <a:pt x="27703" y="26020"/>
                    <a:pt x="23193" y="24917"/>
                    <a:pt x="19337" y="22372"/>
                  </a:cubicBezTo>
                  <a:cubicBezTo>
                    <a:pt x="14610" y="19264"/>
                    <a:pt x="10681" y="15657"/>
                    <a:pt x="7740" y="11442"/>
                  </a:cubicBezTo>
                  <a:cubicBezTo>
                    <a:pt x="5156" y="7739"/>
                    <a:pt x="2727" y="3989"/>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9"/>
            <p:cNvSpPr/>
            <p:nvPr/>
          </p:nvSpPr>
          <p:spPr>
            <a:xfrm>
              <a:off x="4961" y="1145"/>
              <a:ext cx="6402752" cy="5142314"/>
            </a:xfrm>
            <a:custGeom>
              <a:avLst/>
              <a:gdLst/>
              <a:ahLst/>
              <a:cxnLst/>
              <a:rect l="l" t="t" r="r" b="b"/>
              <a:pathLst>
                <a:path w="200086" h="160735" extrusionOk="0">
                  <a:moveTo>
                    <a:pt x="1" y="0"/>
                  </a:moveTo>
                  <a:cubicBezTo>
                    <a:pt x="1155" y="548"/>
                    <a:pt x="2298" y="1060"/>
                    <a:pt x="3489" y="1500"/>
                  </a:cubicBezTo>
                  <a:cubicBezTo>
                    <a:pt x="9573" y="3822"/>
                    <a:pt x="16038" y="5358"/>
                    <a:pt x="22527" y="6822"/>
                  </a:cubicBezTo>
                  <a:cubicBezTo>
                    <a:pt x="26694" y="7751"/>
                    <a:pt x="30707" y="8906"/>
                    <a:pt x="34160" y="10989"/>
                  </a:cubicBezTo>
                  <a:cubicBezTo>
                    <a:pt x="36779" y="12573"/>
                    <a:pt x="39053" y="14418"/>
                    <a:pt x="41315" y="16300"/>
                  </a:cubicBezTo>
                  <a:cubicBezTo>
                    <a:pt x="43268" y="17907"/>
                    <a:pt x="44970" y="19645"/>
                    <a:pt x="46375" y="21562"/>
                  </a:cubicBezTo>
                  <a:cubicBezTo>
                    <a:pt x="49138" y="25301"/>
                    <a:pt x="49995" y="29361"/>
                    <a:pt x="50293" y="33564"/>
                  </a:cubicBezTo>
                  <a:cubicBezTo>
                    <a:pt x="50423" y="35457"/>
                    <a:pt x="50638" y="37338"/>
                    <a:pt x="51257" y="39183"/>
                  </a:cubicBezTo>
                  <a:cubicBezTo>
                    <a:pt x="52257" y="42089"/>
                    <a:pt x="54436" y="44470"/>
                    <a:pt x="56960" y="46708"/>
                  </a:cubicBezTo>
                  <a:cubicBezTo>
                    <a:pt x="60472" y="49816"/>
                    <a:pt x="64866" y="52006"/>
                    <a:pt x="69676" y="53816"/>
                  </a:cubicBezTo>
                  <a:cubicBezTo>
                    <a:pt x="75046" y="55840"/>
                    <a:pt x="80630" y="57150"/>
                    <a:pt x="86666" y="57269"/>
                  </a:cubicBezTo>
                  <a:cubicBezTo>
                    <a:pt x="88986" y="57313"/>
                    <a:pt x="91302" y="57337"/>
                    <a:pt x="93617" y="57337"/>
                  </a:cubicBezTo>
                  <a:cubicBezTo>
                    <a:pt x="96875" y="57337"/>
                    <a:pt x="100130" y="57290"/>
                    <a:pt x="103394" y="57186"/>
                  </a:cubicBezTo>
                  <a:cubicBezTo>
                    <a:pt x="104153" y="57160"/>
                    <a:pt x="104910" y="57147"/>
                    <a:pt x="105664" y="57147"/>
                  </a:cubicBezTo>
                  <a:cubicBezTo>
                    <a:pt x="110174" y="57147"/>
                    <a:pt x="114598" y="57608"/>
                    <a:pt x="118944" y="58567"/>
                  </a:cubicBezTo>
                  <a:cubicBezTo>
                    <a:pt x="126659" y="60257"/>
                    <a:pt x="133148" y="63436"/>
                    <a:pt x="138256" y="68116"/>
                  </a:cubicBezTo>
                  <a:cubicBezTo>
                    <a:pt x="142959" y="72437"/>
                    <a:pt x="145221" y="77438"/>
                    <a:pt x="145102" y="83034"/>
                  </a:cubicBezTo>
                  <a:cubicBezTo>
                    <a:pt x="145066" y="84796"/>
                    <a:pt x="144709" y="86558"/>
                    <a:pt x="144209" y="88285"/>
                  </a:cubicBezTo>
                  <a:cubicBezTo>
                    <a:pt x="142923" y="92559"/>
                    <a:pt x="141185" y="96738"/>
                    <a:pt x="139601" y="100953"/>
                  </a:cubicBezTo>
                  <a:cubicBezTo>
                    <a:pt x="138446" y="104037"/>
                    <a:pt x="137363" y="107132"/>
                    <a:pt x="137101" y="110347"/>
                  </a:cubicBezTo>
                  <a:cubicBezTo>
                    <a:pt x="136887" y="113109"/>
                    <a:pt x="137565" y="115669"/>
                    <a:pt x="139685" y="118003"/>
                  </a:cubicBezTo>
                  <a:cubicBezTo>
                    <a:pt x="142399" y="121015"/>
                    <a:pt x="146078" y="123051"/>
                    <a:pt x="150412" y="124527"/>
                  </a:cubicBezTo>
                  <a:cubicBezTo>
                    <a:pt x="158806" y="127385"/>
                    <a:pt x="167629" y="129171"/>
                    <a:pt x="176594" y="130683"/>
                  </a:cubicBezTo>
                  <a:cubicBezTo>
                    <a:pt x="180166" y="131302"/>
                    <a:pt x="183714" y="131969"/>
                    <a:pt x="187131" y="133040"/>
                  </a:cubicBezTo>
                  <a:cubicBezTo>
                    <a:pt x="192108" y="134600"/>
                    <a:pt x="195477" y="137291"/>
                    <a:pt x="197097" y="141208"/>
                  </a:cubicBezTo>
                  <a:cubicBezTo>
                    <a:pt x="197882" y="143125"/>
                    <a:pt x="198347" y="145089"/>
                    <a:pt x="198656" y="147066"/>
                  </a:cubicBezTo>
                  <a:cubicBezTo>
                    <a:pt x="199121" y="150007"/>
                    <a:pt x="199216" y="152935"/>
                    <a:pt x="198644" y="155864"/>
                  </a:cubicBezTo>
                  <a:cubicBezTo>
                    <a:pt x="198335" y="157507"/>
                    <a:pt x="197811" y="159115"/>
                    <a:pt x="197323" y="160734"/>
                  </a:cubicBezTo>
                  <a:lnTo>
                    <a:pt x="198359" y="160734"/>
                  </a:lnTo>
                  <a:cubicBezTo>
                    <a:pt x="198382" y="160675"/>
                    <a:pt x="198406" y="160615"/>
                    <a:pt x="198418" y="160544"/>
                  </a:cubicBezTo>
                  <a:cubicBezTo>
                    <a:pt x="199394" y="157531"/>
                    <a:pt x="200085" y="154507"/>
                    <a:pt x="200026" y="151400"/>
                  </a:cubicBezTo>
                  <a:cubicBezTo>
                    <a:pt x="199930" y="148625"/>
                    <a:pt x="199537" y="145899"/>
                    <a:pt x="198811" y="143208"/>
                  </a:cubicBezTo>
                  <a:cubicBezTo>
                    <a:pt x="198168" y="140851"/>
                    <a:pt x="197108" y="138648"/>
                    <a:pt x="195192" y="136695"/>
                  </a:cubicBezTo>
                  <a:cubicBezTo>
                    <a:pt x="192882" y="134350"/>
                    <a:pt x="189750" y="132909"/>
                    <a:pt x="186190" y="131921"/>
                  </a:cubicBezTo>
                  <a:cubicBezTo>
                    <a:pt x="181749" y="130683"/>
                    <a:pt x="177118" y="129968"/>
                    <a:pt x="172522" y="129171"/>
                  </a:cubicBezTo>
                  <a:cubicBezTo>
                    <a:pt x="165319" y="127920"/>
                    <a:pt x="158294" y="126254"/>
                    <a:pt x="151496" y="124051"/>
                  </a:cubicBezTo>
                  <a:cubicBezTo>
                    <a:pt x="147602" y="122789"/>
                    <a:pt x="144102" y="121098"/>
                    <a:pt x="141423" y="118538"/>
                  </a:cubicBezTo>
                  <a:cubicBezTo>
                    <a:pt x="139101" y="116336"/>
                    <a:pt x="137875" y="113871"/>
                    <a:pt x="138018" y="111026"/>
                  </a:cubicBezTo>
                  <a:cubicBezTo>
                    <a:pt x="138149" y="108168"/>
                    <a:pt x="138970" y="105418"/>
                    <a:pt x="139958" y="102679"/>
                  </a:cubicBezTo>
                  <a:cubicBezTo>
                    <a:pt x="141387" y="98762"/>
                    <a:pt x="142971" y="94881"/>
                    <a:pt x="144364" y="90952"/>
                  </a:cubicBezTo>
                  <a:cubicBezTo>
                    <a:pt x="145495" y="87737"/>
                    <a:pt x="146233" y="84487"/>
                    <a:pt x="146019" y="81141"/>
                  </a:cubicBezTo>
                  <a:cubicBezTo>
                    <a:pt x="145638" y="75235"/>
                    <a:pt x="142506" y="70187"/>
                    <a:pt x="137149" y="65996"/>
                  </a:cubicBezTo>
                  <a:cubicBezTo>
                    <a:pt x="130422" y="60722"/>
                    <a:pt x="122123" y="57698"/>
                    <a:pt x="112503" y="56709"/>
                  </a:cubicBezTo>
                  <a:cubicBezTo>
                    <a:pt x="110222" y="56466"/>
                    <a:pt x="107942" y="56388"/>
                    <a:pt x="105662" y="56388"/>
                  </a:cubicBezTo>
                  <a:cubicBezTo>
                    <a:pt x="104370" y="56388"/>
                    <a:pt x="103079" y="56413"/>
                    <a:pt x="101787" y="56447"/>
                  </a:cubicBezTo>
                  <a:cubicBezTo>
                    <a:pt x="98934" y="56532"/>
                    <a:pt x="96081" y="56591"/>
                    <a:pt x="93226" y="56591"/>
                  </a:cubicBezTo>
                  <a:cubicBezTo>
                    <a:pt x="91255" y="56591"/>
                    <a:pt x="89283" y="56563"/>
                    <a:pt x="87309" y="56495"/>
                  </a:cubicBezTo>
                  <a:cubicBezTo>
                    <a:pt x="84654" y="56412"/>
                    <a:pt x="82023" y="56257"/>
                    <a:pt x="79439" y="55793"/>
                  </a:cubicBezTo>
                  <a:cubicBezTo>
                    <a:pt x="76046" y="55197"/>
                    <a:pt x="72902" y="54114"/>
                    <a:pt x="69795" y="52983"/>
                  </a:cubicBezTo>
                  <a:cubicBezTo>
                    <a:pt x="64509" y="51066"/>
                    <a:pt x="59913" y="48470"/>
                    <a:pt x="56341" y="44922"/>
                  </a:cubicBezTo>
                  <a:cubicBezTo>
                    <a:pt x="54222" y="42815"/>
                    <a:pt x="52531" y="40553"/>
                    <a:pt x="51900" y="37909"/>
                  </a:cubicBezTo>
                  <a:cubicBezTo>
                    <a:pt x="51400" y="35790"/>
                    <a:pt x="51305" y="33647"/>
                    <a:pt x="51078" y="31504"/>
                  </a:cubicBezTo>
                  <a:cubicBezTo>
                    <a:pt x="50662" y="27277"/>
                    <a:pt x="49161" y="23312"/>
                    <a:pt x="46113" y="19705"/>
                  </a:cubicBezTo>
                  <a:cubicBezTo>
                    <a:pt x="43911" y="17097"/>
                    <a:pt x="41065" y="14930"/>
                    <a:pt x="38243" y="12728"/>
                  </a:cubicBezTo>
                  <a:cubicBezTo>
                    <a:pt x="34612" y="9882"/>
                    <a:pt x="30326" y="7846"/>
                    <a:pt x="25325" y="6667"/>
                  </a:cubicBezTo>
                  <a:cubicBezTo>
                    <a:pt x="22087" y="5905"/>
                    <a:pt x="18836" y="5227"/>
                    <a:pt x="15633" y="4381"/>
                  </a:cubicBezTo>
                  <a:cubicBezTo>
                    <a:pt x="11109" y="3191"/>
                    <a:pt x="6585" y="2012"/>
                    <a:pt x="2406" y="191"/>
                  </a:cubicBezTo>
                  <a:cubicBezTo>
                    <a:pt x="2251" y="131"/>
                    <a:pt x="2108" y="60"/>
                    <a:pt x="1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9"/>
            <p:cNvSpPr/>
            <p:nvPr/>
          </p:nvSpPr>
          <p:spPr>
            <a:xfrm>
              <a:off x="2385057" y="1145"/>
              <a:ext cx="5265856" cy="5140395"/>
            </a:xfrm>
            <a:custGeom>
              <a:avLst/>
              <a:gdLst/>
              <a:ahLst/>
              <a:cxnLst/>
              <a:rect l="l" t="t" r="r" b="b"/>
              <a:pathLst>
                <a:path w="164558" h="160675" extrusionOk="0">
                  <a:moveTo>
                    <a:pt x="1" y="0"/>
                  </a:moveTo>
                  <a:cubicBezTo>
                    <a:pt x="2049" y="5346"/>
                    <a:pt x="4085" y="10668"/>
                    <a:pt x="6204" y="16002"/>
                  </a:cubicBezTo>
                  <a:cubicBezTo>
                    <a:pt x="7752" y="19895"/>
                    <a:pt x="9550" y="23705"/>
                    <a:pt x="12217" y="27277"/>
                  </a:cubicBezTo>
                  <a:cubicBezTo>
                    <a:pt x="16443" y="32968"/>
                    <a:pt x="22444" y="37088"/>
                    <a:pt x="30445" y="39576"/>
                  </a:cubicBezTo>
                  <a:cubicBezTo>
                    <a:pt x="33686" y="40581"/>
                    <a:pt x="36898" y="41101"/>
                    <a:pt x="40096" y="41101"/>
                  </a:cubicBezTo>
                  <a:cubicBezTo>
                    <a:pt x="43454" y="41101"/>
                    <a:pt x="46796" y="40527"/>
                    <a:pt x="50138" y="39338"/>
                  </a:cubicBezTo>
                  <a:cubicBezTo>
                    <a:pt x="53877" y="37993"/>
                    <a:pt x="57639" y="36719"/>
                    <a:pt x="61389" y="35385"/>
                  </a:cubicBezTo>
                  <a:cubicBezTo>
                    <a:pt x="65710" y="33860"/>
                    <a:pt x="70133" y="32911"/>
                    <a:pt x="74711" y="32911"/>
                  </a:cubicBezTo>
                  <a:cubicBezTo>
                    <a:pt x="76781" y="32911"/>
                    <a:pt x="78884" y="33105"/>
                    <a:pt x="81023" y="33528"/>
                  </a:cubicBezTo>
                  <a:cubicBezTo>
                    <a:pt x="90738" y="35445"/>
                    <a:pt x="97370" y="40017"/>
                    <a:pt x="100930" y="47089"/>
                  </a:cubicBezTo>
                  <a:cubicBezTo>
                    <a:pt x="102954" y="51102"/>
                    <a:pt x="103419" y="55352"/>
                    <a:pt x="103490" y="59603"/>
                  </a:cubicBezTo>
                  <a:cubicBezTo>
                    <a:pt x="103550" y="63424"/>
                    <a:pt x="102728" y="67175"/>
                    <a:pt x="101740" y="70913"/>
                  </a:cubicBezTo>
                  <a:cubicBezTo>
                    <a:pt x="100680" y="74902"/>
                    <a:pt x="99513" y="78879"/>
                    <a:pt x="99073" y="82939"/>
                  </a:cubicBezTo>
                  <a:cubicBezTo>
                    <a:pt x="98739" y="85832"/>
                    <a:pt x="99025" y="88666"/>
                    <a:pt x="100347" y="91404"/>
                  </a:cubicBezTo>
                  <a:cubicBezTo>
                    <a:pt x="103466" y="97869"/>
                    <a:pt x="109181" y="102584"/>
                    <a:pt x="117277" y="105656"/>
                  </a:cubicBezTo>
                  <a:cubicBezTo>
                    <a:pt x="120362" y="106824"/>
                    <a:pt x="123595" y="107602"/>
                    <a:pt x="127051" y="107602"/>
                  </a:cubicBezTo>
                  <a:cubicBezTo>
                    <a:pt x="127504" y="107602"/>
                    <a:pt x="127961" y="107588"/>
                    <a:pt x="128422" y="107561"/>
                  </a:cubicBezTo>
                  <a:cubicBezTo>
                    <a:pt x="130862" y="107418"/>
                    <a:pt x="133208" y="106942"/>
                    <a:pt x="135625" y="106668"/>
                  </a:cubicBezTo>
                  <a:cubicBezTo>
                    <a:pt x="137059" y="106490"/>
                    <a:pt x="138499" y="106318"/>
                    <a:pt x="139942" y="106318"/>
                  </a:cubicBezTo>
                  <a:cubicBezTo>
                    <a:pt x="140823" y="106318"/>
                    <a:pt x="141706" y="106382"/>
                    <a:pt x="142590" y="106549"/>
                  </a:cubicBezTo>
                  <a:cubicBezTo>
                    <a:pt x="145495" y="107096"/>
                    <a:pt x="147841" y="108335"/>
                    <a:pt x="149960" y="109894"/>
                  </a:cubicBezTo>
                  <a:cubicBezTo>
                    <a:pt x="152734" y="111942"/>
                    <a:pt x="154794" y="114383"/>
                    <a:pt x="156485" y="117002"/>
                  </a:cubicBezTo>
                  <a:cubicBezTo>
                    <a:pt x="158294" y="119777"/>
                    <a:pt x="160092" y="122563"/>
                    <a:pt x="161164" y="125551"/>
                  </a:cubicBezTo>
                  <a:cubicBezTo>
                    <a:pt x="162795" y="130123"/>
                    <a:pt x="163200" y="134790"/>
                    <a:pt x="163355" y="139481"/>
                  </a:cubicBezTo>
                  <a:cubicBezTo>
                    <a:pt x="163438" y="142101"/>
                    <a:pt x="163378" y="144720"/>
                    <a:pt x="163295" y="147351"/>
                  </a:cubicBezTo>
                  <a:cubicBezTo>
                    <a:pt x="163176" y="151257"/>
                    <a:pt x="163081" y="155150"/>
                    <a:pt x="163378" y="159031"/>
                  </a:cubicBezTo>
                  <a:cubicBezTo>
                    <a:pt x="163426" y="159591"/>
                    <a:pt x="163438" y="160127"/>
                    <a:pt x="163497" y="160675"/>
                  </a:cubicBezTo>
                  <a:lnTo>
                    <a:pt x="164510" y="160675"/>
                  </a:lnTo>
                  <a:cubicBezTo>
                    <a:pt x="164271" y="158650"/>
                    <a:pt x="164212" y="156614"/>
                    <a:pt x="164152" y="154567"/>
                  </a:cubicBezTo>
                  <a:cubicBezTo>
                    <a:pt x="164093" y="152173"/>
                    <a:pt x="164283" y="149780"/>
                    <a:pt x="164331" y="147375"/>
                  </a:cubicBezTo>
                  <a:cubicBezTo>
                    <a:pt x="164462" y="141398"/>
                    <a:pt x="164557" y="135433"/>
                    <a:pt x="163295" y="129516"/>
                  </a:cubicBezTo>
                  <a:cubicBezTo>
                    <a:pt x="162914" y="127766"/>
                    <a:pt x="162474" y="126027"/>
                    <a:pt x="161759" y="124349"/>
                  </a:cubicBezTo>
                  <a:cubicBezTo>
                    <a:pt x="160438" y="121217"/>
                    <a:pt x="158556" y="118288"/>
                    <a:pt x="156509" y="115407"/>
                  </a:cubicBezTo>
                  <a:cubicBezTo>
                    <a:pt x="154151" y="112085"/>
                    <a:pt x="151186" y="109121"/>
                    <a:pt x="146864" y="107096"/>
                  </a:cubicBezTo>
                  <a:cubicBezTo>
                    <a:pt x="144698" y="106075"/>
                    <a:pt x="142380" y="105572"/>
                    <a:pt x="139879" y="105572"/>
                  </a:cubicBezTo>
                  <a:cubicBezTo>
                    <a:pt x="139493" y="105572"/>
                    <a:pt x="139103" y="105584"/>
                    <a:pt x="138709" y="105608"/>
                  </a:cubicBezTo>
                  <a:cubicBezTo>
                    <a:pt x="135732" y="105787"/>
                    <a:pt x="132851" y="106334"/>
                    <a:pt x="129910" y="106668"/>
                  </a:cubicBezTo>
                  <a:cubicBezTo>
                    <a:pt x="128967" y="106773"/>
                    <a:pt x="128031" y="106826"/>
                    <a:pt x="127101" y="106826"/>
                  </a:cubicBezTo>
                  <a:cubicBezTo>
                    <a:pt x="125494" y="106826"/>
                    <a:pt x="123906" y="106666"/>
                    <a:pt x="122338" y="106334"/>
                  </a:cubicBezTo>
                  <a:cubicBezTo>
                    <a:pt x="117599" y="105322"/>
                    <a:pt x="113586" y="103358"/>
                    <a:pt x="109896" y="100965"/>
                  </a:cubicBezTo>
                  <a:cubicBezTo>
                    <a:pt x="106455" y="98750"/>
                    <a:pt x="104133" y="95905"/>
                    <a:pt x="102192" y="92833"/>
                  </a:cubicBezTo>
                  <a:cubicBezTo>
                    <a:pt x="100204" y="89678"/>
                    <a:pt x="99632" y="86344"/>
                    <a:pt x="100025" y="82915"/>
                  </a:cubicBezTo>
                  <a:cubicBezTo>
                    <a:pt x="100287" y="80546"/>
                    <a:pt x="100823" y="78212"/>
                    <a:pt x="101418" y="75890"/>
                  </a:cubicBezTo>
                  <a:cubicBezTo>
                    <a:pt x="102228" y="72759"/>
                    <a:pt x="103145" y="69663"/>
                    <a:pt x="103788" y="66508"/>
                  </a:cubicBezTo>
                  <a:cubicBezTo>
                    <a:pt x="104085" y="65079"/>
                    <a:pt x="104335" y="63639"/>
                    <a:pt x="104419" y="62198"/>
                  </a:cubicBezTo>
                  <a:cubicBezTo>
                    <a:pt x="104609" y="58817"/>
                    <a:pt x="104431" y="55435"/>
                    <a:pt x="103657" y="52090"/>
                  </a:cubicBezTo>
                  <a:cubicBezTo>
                    <a:pt x="103061" y="49482"/>
                    <a:pt x="102287" y="46911"/>
                    <a:pt x="100644" y="44553"/>
                  </a:cubicBezTo>
                  <a:cubicBezTo>
                    <a:pt x="96156" y="38100"/>
                    <a:pt x="89298" y="33945"/>
                    <a:pt x="79677" y="32516"/>
                  </a:cubicBezTo>
                  <a:cubicBezTo>
                    <a:pt x="78016" y="32267"/>
                    <a:pt x="76375" y="32151"/>
                    <a:pt x="74749" y="32151"/>
                  </a:cubicBezTo>
                  <a:cubicBezTo>
                    <a:pt x="71320" y="32151"/>
                    <a:pt x="67964" y="32667"/>
                    <a:pt x="64652" y="33540"/>
                  </a:cubicBezTo>
                  <a:cubicBezTo>
                    <a:pt x="60937" y="34528"/>
                    <a:pt x="57484" y="35945"/>
                    <a:pt x="53912" y="37171"/>
                  </a:cubicBezTo>
                  <a:cubicBezTo>
                    <a:pt x="50972" y="38183"/>
                    <a:pt x="48078" y="39314"/>
                    <a:pt x="44911" y="39910"/>
                  </a:cubicBezTo>
                  <a:cubicBezTo>
                    <a:pt x="43257" y="40228"/>
                    <a:pt x="41607" y="40404"/>
                    <a:pt x="39947" y="40404"/>
                  </a:cubicBezTo>
                  <a:cubicBezTo>
                    <a:pt x="38692" y="40404"/>
                    <a:pt x="37432" y="40304"/>
                    <a:pt x="36160" y="40088"/>
                  </a:cubicBezTo>
                  <a:cubicBezTo>
                    <a:pt x="33517" y="39648"/>
                    <a:pt x="30957" y="38981"/>
                    <a:pt x="28516" y="38088"/>
                  </a:cubicBezTo>
                  <a:cubicBezTo>
                    <a:pt x="24135" y="36493"/>
                    <a:pt x="20337" y="34314"/>
                    <a:pt x="17241" y="31492"/>
                  </a:cubicBezTo>
                  <a:cubicBezTo>
                    <a:pt x="12812" y="27456"/>
                    <a:pt x="10085" y="22753"/>
                    <a:pt x="8002" y="17812"/>
                  </a:cubicBezTo>
                  <a:cubicBezTo>
                    <a:pt x="6859" y="15109"/>
                    <a:pt x="5859" y="12371"/>
                    <a:pt x="4823" y="9644"/>
                  </a:cubicBezTo>
                  <a:cubicBezTo>
                    <a:pt x="3597" y="6429"/>
                    <a:pt x="2323" y="3215"/>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9"/>
            <p:cNvSpPr/>
            <p:nvPr/>
          </p:nvSpPr>
          <p:spPr>
            <a:xfrm>
              <a:off x="3574177" y="2264"/>
              <a:ext cx="5569088" cy="4917951"/>
            </a:xfrm>
            <a:custGeom>
              <a:avLst/>
              <a:gdLst/>
              <a:ahLst/>
              <a:cxnLst/>
              <a:rect l="l" t="t" r="r" b="b"/>
              <a:pathLst>
                <a:path w="174034" h="153722" extrusionOk="0">
                  <a:moveTo>
                    <a:pt x="0" y="1"/>
                  </a:moveTo>
                  <a:cubicBezTo>
                    <a:pt x="1274" y="1572"/>
                    <a:pt x="2703" y="3120"/>
                    <a:pt x="4477" y="4489"/>
                  </a:cubicBezTo>
                  <a:cubicBezTo>
                    <a:pt x="9049" y="8014"/>
                    <a:pt x="14562" y="10216"/>
                    <a:pt x="20955" y="11169"/>
                  </a:cubicBezTo>
                  <a:cubicBezTo>
                    <a:pt x="24229" y="11657"/>
                    <a:pt x="27563" y="11693"/>
                    <a:pt x="30885" y="11776"/>
                  </a:cubicBezTo>
                  <a:cubicBezTo>
                    <a:pt x="35910" y="11919"/>
                    <a:pt x="40946" y="12002"/>
                    <a:pt x="45982" y="12121"/>
                  </a:cubicBezTo>
                  <a:cubicBezTo>
                    <a:pt x="47070" y="12144"/>
                    <a:pt x="48155" y="12155"/>
                    <a:pt x="49240" y="12155"/>
                  </a:cubicBezTo>
                  <a:cubicBezTo>
                    <a:pt x="53759" y="12155"/>
                    <a:pt x="58255" y="11964"/>
                    <a:pt x="62758" y="11657"/>
                  </a:cubicBezTo>
                  <a:cubicBezTo>
                    <a:pt x="64914" y="11522"/>
                    <a:pt x="67070" y="11450"/>
                    <a:pt x="69226" y="11450"/>
                  </a:cubicBezTo>
                  <a:cubicBezTo>
                    <a:pt x="70678" y="11450"/>
                    <a:pt x="72129" y="11483"/>
                    <a:pt x="73581" y="11550"/>
                  </a:cubicBezTo>
                  <a:cubicBezTo>
                    <a:pt x="78058" y="11752"/>
                    <a:pt x="82522" y="12228"/>
                    <a:pt x="86916" y="13002"/>
                  </a:cubicBezTo>
                  <a:cubicBezTo>
                    <a:pt x="90035" y="13550"/>
                    <a:pt x="93095" y="14264"/>
                    <a:pt x="95834" y="15610"/>
                  </a:cubicBezTo>
                  <a:cubicBezTo>
                    <a:pt x="98370" y="16860"/>
                    <a:pt x="100549" y="18432"/>
                    <a:pt x="102680" y="20039"/>
                  </a:cubicBezTo>
                  <a:cubicBezTo>
                    <a:pt x="108776" y="24623"/>
                    <a:pt x="111228" y="30266"/>
                    <a:pt x="110871" y="36648"/>
                  </a:cubicBezTo>
                  <a:cubicBezTo>
                    <a:pt x="110693" y="40006"/>
                    <a:pt x="109669" y="43256"/>
                    <a:pt x="108550" y="46506"/>
                  </a:cubicBezTo>
                  <a:cubicBezTo>
                    <a:pt x="107919" y="48376"/>
                    <a:pt x="107287" y="50269"/>
                    <a:pt x="106740" y="52174"/>
                  </a:cubicBezTo>
                  <a:cubicBezTo>
                    <a:pt x="105954" y="54900"/>
                    <a:pt x="105394" y="57639"/>
                    <a:pt x="105252" y="60425"/>
                  </a:cubicBezTo>
                  <a:cubicBezTo>
                    <a:pt x="105144" y="62425"/>
                    <a:pt x="105335" y="64425"/>
                    <a:pt x="106014" y="66378"/>
                  </a:cubicBezTo>
                  <a:cubicBezTo>
                    <a:pt x="106990" y="69271"/>
                    <a:pt x="109204" y="71593"/>
                    <a:pt x="111967" y="73676"/>
                  </a:cubicBezTo>
                  <a:cubicBezTo>
                    <a:pt x="115161" y="76096"/>
                    <a:pt x="118870" y="77438"/>
                    <a:pt x="123286" y="77438"/>
                  </a:cubicBezTo>
                  <a:cubicBezTo>
                    <a:pt x="123759" y="77438"/>
                    <a:pt x="124241" y="77422"/>
                    <a:pt x="124730" y="77391"/>
                  </a:cubicBezTo>
                  <a:cubicBezTo>
                    <a:pt x="126647" y="77272"/>
                    <a:pt x="128540" y="77034"/>
                    <a:pt x="130445" y="76867"/>
                  </a:cubicBezTo>
                  <a:cubicBezTo>
                    <a:pt x="131354" y="76785"/>
                    <a:pt x="132264" y="76738"/>
                    <a:pt x="133169" y="76738"/>
                  </a:cubicBezTo>
                  <a:cubicBezTo>
                    <a:pt x="134622" y="76738"/>
                    <a:pt x="136066" y="76860"/>
                    <a:pt x="137482" y="77153"/>
                  </a:cubicBezTo>
                  <a:cubicBezTo>
                    <a:pt x="141447" y="77951"/>
                    <a:pt x="144887" y="79487"/>
                    <a:pt x="147840" y="81618"/>
                  </a:cubicBezTo>
                  <a:cubicBezTo>
                    <a:pt x="151984" y="84594"/>
                    <a:pt x="154591" y="88297"/>
                    <a:pt x="156508" y="92310"/>
                  </a:cubicBezTo>
                  <a:cubicBezTo>
                    <a:pt x="157984" y="95393"/>
                    <a:pt x="158842" y="98596"/>
                    <a:pt x="159675" y="101811"/>
                  </a:cubicBezTo>
                  <a:cubicBezTo>
                    <a:pt x="160627" y="105549"/>
                    <a:pt x="160985" y="109312"/>
                    <a:pt x="161270" y="113110"/>
                  </a:cubicBezTo>
                  <a:cubicBezTo>
                    <a:pt x="161461" y="115801"/>
                    <a:pt x="161651" y="118480"/>
                    <a:pt x="161890" y="121170"/>
                  </a:cubicBezTo>
                  <a:cubicBezTo>
                    <a:pt x="162163" y="124183"/>
                    <a:pt x="162485" y="127171"/>
                    <a:pt x="162949" y="130160"/>
                  </a:cubicBezTo>
                  <a:cubicBezTo>
                    <a:pt x="163437" y="133291"/>
                    <a:pt x="163973" y="136410"/>
                    <a:pt x="164818" y="139494"/>
                  </a:cubicBezTo>
                  <a:cubicBezTo>
                    <a:pt x="165973" y="143614"/>
                    <a:pt x="167795" y="147519"/>
                    <a:pt x="171176" y="150936"/>
                  </a:cubicBezTo>
                  <a:cubicBezTo>
                    <a:pt x="172105" y="151877"/>
                    <a:pt x="173010" y="152841"/>
                    <a:pt x="174034" y="153722"/>
                  </a:cubicBezTo>
                  <a:lnTo>
                    <a:pt x="174034" y="152519"/>
                  </a:lnTo>
                  <a:cubicBezTo>
                    <a:pt x="171772" y="150353"/>
                    <a:pt x="169712" y="148126"/>
                    <a:pt x="168319" y="145566"/>
                  </a:cubicBezTo>
                  <a:cubicBezTo>
                    <a:pt x="166569" y="142304"/>
                    <a:pt x="165616" y="138887"/>
                    <a:pt x="164902" y="135410"/>
                  </a:cubicBezTo>
                  <a:cubicBezTo>
                    <a:pt x="163830" y="130171"/>
                    <a:pt x="163199" y="124909"/>
                    <a:pt x="162759" y="119623"/>
                  </a:cubicBezTo>
                  <a:cubicBezTo>
                    <a:pt x="162437" y="115920"/>
                    <a:pt x="162187" y="112193"/>
                    <a:pt x="161878" y="108490"/>
                  </a:cubicBezTo>
                  <a:cubicBezTo>
                    <a:pt x="161592" y="105168"/>
                    <a:pt x="160758" y="101930"/>
                    <a:pt x="159901" y="98680"/>
                  </a:cubicBezTo>
                  <a:cubicBezTo>
                    <a:pt x="158925" y="95072"/>
                    <a:pt x="157496" y="91560"/>
                    <a:pt x="155341" y="88250"/>
                  </a:cubicBezTo>
                  <a:cubicBezTo>
                    <a:pt x="152841" y="84416"/>
                    <a:pt x="149495" y="81106"/>
                    <a:pt x="144661" y="78760"/>
                  </a:cubicBezTo>
                  <a:cubicBezTo>
                    <a:pt x="141589" y="77272"/>
                    <a:pt x="138291" y="76224"/>
                    <a:pt x="134600" y="76046"/>
                  </a:cubicBezTo>
                  <a:cubicBezTo>
                    <a:pt x="134161" y="76025"/>
                    <a:pt x="133723" y="76015"/>
                    <a:pt x="133286" y="76015"/>
                  </a:cubicBezTo>
                  <a:cubicBezTo>
                    <a:pt x="131238" y="76015"/>
                    <a:pt x="129214" y="76225"/>
                    <a:pt x="127183" y="76451"/>
                  </a:cubicBezTo>
                  <a:cubicBezTo>
                    <a:pt x="125926" y="76589"/>
                    <a:pt x="124661" y="76678"/>
                    <a:pt x="123395" y="76678"/>
                  </a:cubicBezTo>
                  <a:cubicBezTo>
                    <a:pt x="122586" y="76678"/>
                    <a:pt x="121776" y="76641"/>
                    <a:pt x="120968" y="76558"/>
                  </a:cubicBezTo>
                  <a:cubicBezTo>
                    <a:pt x="117991" y="76212"/>
                    <a:pt x="115539" y="75129"/>
                    <a:pt x="113336" y="73617"/>
                  </a:cubicBezTo>
                  <a:cubicBezTo>
                    <a:pt x="108895" y="70617"/>
                    <a:pt x="106395" y="66914"/>
                    <a:pt x="106228" y="62366"/>
                  </a:cubicBezTo>
                  <a:cubicBezTo>
                    <a:pt x="106097" y="58937"/>
                    <a:pt x="106799" y="55555"/>
                    <a:pt x="107776" y="52210"/>
                  </a:cubicBezTo>
                  <a:cubicBezTo>
                    <a:pt x="108609" y="49376"/>
                    <a:pt x="109645" y="46578"/>
                    <a:pt x="110490" y="43756"/>
                  </a:cubicBezTo>
                  <a:cubicBezTo>
                    <a:pt x="111467" y="40494"/>
                    <a:pt x="112121" y="37220"/>
                    <a:pt x="111859" y="33850"/>
                  </a:cubicBezTo>
                  <a:cubicBezTo>
                    <a:pt x="111562" y="30207"/>
                    <a:pt x="110181" y="26814"/>
                    <a:pt x="107764" y="23658"/>
                  </a:cubicBezTo>
                  <a:cubicBezTo>
                    <a:pt x="106133" y="21515"/>
                    <a:pt x="103787" y="19825"/>
                    <a:pt x="101501" y="18110"/>
                  </a:cubicBezTo>
                  <a:cubicBezTo>
                    <a:pt x="97774" y="15324"/>
                    <a:pt x="93429" y="13407"/>
                    <a:pt x="88309" y="12478"/>
                  </a:cubicBezTo>
                  <a:cubicBezTo>
                    <a:pt x="84547" y="11812"/>
                    <a:pt x="80737" y="11371"/>
                    <a:pt x="76903" y="11038"/>
                  </a:cubicBezTo>
                  <a:cubicBezTo>
                    <a:pt x="74421" y="10819"/>
                    <a:pt x="71939" y="10725"/>
                    <a:pt x="69459" y="10725"/>
                  </a:cubicBezTo>
                  <a:cubicBezTo>
                    <a:pt x="67358" y="10725"/>
                    <a:pt x="65259" y="10792"/>
                    <a:pt x="63163" y="10907"/>
                  </a:cubicBezTo>
                  <a:cubicBezTo>
                    <a:pt x="59222" y="11133"/>
                    <a:pt x="55269" y="11371"/>
                    <a:pt x="51316" y="11407"/>
                  </a:cubicBezTo>
                  <a:cubicBezTo>
                    <a:pt x="50698" y="11413"/>
                    <a:pt x="50079" y="11416"/>
                    <a:pt x="49461" y="11416"/>
                  </a:cubicBezTo>
                  <a:cubicBezTo>
                    <a:pt x="45507" y="11416"/>
                    <a:pt x="41557" y="11296"/>
                    <a:pt x="37624" y="11193"/>
                  </a:cubicBezTo>
                  <a:cubicBezTo>
                    <a:pt x="33695" y="11097"/>
                    <a:pt x="29766" y="11074"/>
                    <a:pt x="25837" y="10895"/>
                  </a:cubicBezTo>
                  <a:cubicBezTo>
                    <a:pt x="20539" y="10657"/>
                    <a:pt x="15609" y="9550"/>
                    <a:pt x="11025" y="7478"/>
                  </a:cubicBezTo>
                  <a:cubicBezTo>
                    <a:pt x="6846" y="5609"/>
                    <a:pt x="3739" y="300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9"/>
            <p:cNvSpPr/>
            <p:nvPr/>
          </p:nvSpPr>
          <p:spPr>
            <a:xfrm>
              <a:off x="385" y="469259"/>
              <a:ext cx="6141760" cy="4672665"/>
            </a:xfrm>
            <a:custGeom>
              <a:avLst/>
              <a:gdLst/>
              <a:ahLst/>
              <a:cxnLst/>
              <a:rect l="l" t="t" r="r" b="b"/>
              <a:pathLst>
                <a:path w="191930" h="146055" extrusionOk="0">
                  <a:moveTo>
                    <a:pt x="1" y="1"/>
                  </a:moveTo>
                  <a:lnTo>
                    <a:pt x="1" y="882"/>
                  </a:lnTo>
                  <a:lnTo>
                    <a:pt x="24" y="882"/>
                  </a:lnTo>
                  <a:cubicBezTo>
                    <a:pt x="2977" y="1930"/>
                    <a:pt x="6037" y="2811"/>
                    <a:pt x="8978" y="3930"/>
                  </a:cubicBezTo>
                  <a:cubicBezTo>
                    <a:pt x="12466" y="5251"/>
                    <a:pt x="15622" y="6847"/>
                    <a:pt x="17705" y="9454"/>
                  </a:cubicBezTo>
                  <a:cubicBezTo>
                    <a:pt x="19336" y="11478"/>
                    <a:pt x="20706" y="13538"/>
                    <a:pt x="21265" y="15907"/>
                  </a:cubicBezTo>
                  <a:cubicBezTo>
                    <a:pt x="21920" y="18646"/>
                    <a:pt x="22384" y="21396"/>
                    <a:pt x="23063" y="24123"/>
                  </a:cubicBezTo>
                  <a:cubicBezTo>
                    <a:pt x="23742" y="26849"/>
                    <a:pt x="24456" y="29576"/>
                    <a:pt x="25897" y="32148"/>
                  </a:cubicBezTo>
                  <a:cubicBezTo>
                    <a:pt x="29219" y="38065"/>
                    <a:pt x="33219" y="43709"/>
                    <a:pt x="38410" y="48816"/>
                  </a:cubicBezTo>
                  <a:cubicBezTo>
                    <a:pt x="41684" y="52031"/>
                    <a:pt x="45697" y="54496"/>
                    <a:pt x="50840" y="55889"/>
                  </a:cubicBezTo>
                  <a:cubicBezTo>
                    <a:pt x="56698" y="57472"/>
                    <a:pt x="62723" y="58341"/>
                    <a:pt x="68926" y="58687"/>
                  </a:cubicBezTo>
                  <a:cubicBezTo>
                    <a:pt x="73045" y="58901"/>
                    <a:pt x="77153" y="58937"/>
                    <a:pt x="81273" y="58937"/>
                  </a:cubicBezTo>
                  <a:cubicBezTo>
                    <a:pt x="85964" y="58937"/>
                    <a:pt x="90655" y="59008"/>
                    <a:pt x="95274" y="59639"/>
                  </a:cubicBezTo>
                  <a:cubicBezTo>
                    <a:pt x="99596" y="60234"/>
                    <a:pt x="103811" y="61103"/>
                    <a:pt x="107716" y="62639"/>
                  </a:cubicBezTo>
                  <a:cubicBezTo>
                    <a:pt x="113658" y="64949"/>
                    <a:pt x="116968" y="68747"/>
                    <a:pt x="118230" y="73605"/>
                  </a:cubicBezTo>
                  <a:cubicBezTo>
                    <a:pt x="119027" y="76701"/>
                    <a:pt x="118551" y="79832"/>
                    <a:pt x="118194" y="82928"/>
                  </a:cubicBezTo>
                  <a:cubicBezTo>
                    <a:pt x="117837" y="86095"/>
                    <a:pt x="117230" y="89250"/>
                    <a:pt x="117122" y="92453"/>
                  </a:cubicBezTo>
                  <a:cubicBezTo>
                    <a:pt x="116991" y="96691"/>
                    <a:pt x="117706" y="100811"/>
                    <a:pt x="119956" y="104740"/>
                  </a:cubicBezTo>
                  <a:cubicBezTo>
                    <a:pt x="121671" y="107740"/>
                    <a:pt x="124028" y="110383"/>
                    <a:pt x="127386" y="112479"/>
                  </a:cubicBezTo>
                  <a:cubicBezTo>
                    <a:pt x="131577" y="115122"/>
                    <a:pt x="136363" y="116979"/>
                    <a:pt x="141483" y="118349"/>
                  </a:cubicBezTo>
                  <a:cubicBezTo>
                    <a:pt x="150031" y="120658"/>
                    <a:pt x="158794" y="122397"/>
                    <a:pt x="167486" y="124314"/>
                  </a:cubicBezTo>
                  <a:cubicBezTo>
                    <a:pt x="171724" y="125254"/>
                    <a:pt x="175880" y="126385"/>
                    <a:pt x="179678" y="128159"/>
                  </a:cubicBezTo>
                  <a:cubicBezTo>
                    <a:pt x="182881" y="129648"/>
                    <a:pt x="185750" y="131410"/>
                    <a:pt x="187857" y="133767"/>
                  </a:cubicBezTo>
                  <a:cubicBezTo>
                    <a:pt x="190560" y="136791"/>
                    <a:pt x="191132" y="140137"/>
                    <a:pt x="190167" y="143673"/>
                  </a:cubicBezTo>
                  <a:cubicBezTo>
                    <a:pt x="189941" y="144483"/>
                    <a:pt x="189691" y="145269"/>
                    <a:pt x="189441" y="146054"/>
                  </a:cubicBezTo>
                  <a:lnTo>
                    <a:pt x="190465" y="146054"/>
                  </a:lnTo>
                  <a:cubicBezTo>
                    <a:pt x="190905" y="144780"/>
                    <a:pt x="191286" y="143495"/>
                    <a:pt x="191465" y="142173"/>
                  </a:cubicBezTo>
                  <a:cubicBezTo>
                    <a:pt x="191929" y="138673"/>
                    <a:pt x="190905" y="135494"/>
                    <a:pt x="188060" y="132696"/>
                  </a:cubicBezTo>
                  <a:cubicBezTo>
                    <a:pt x="186012" y="130683"/>
                    <a:pt x="183476" y="129076"/>
                    <a:pt x="180642" y="127707"/>
                  </a:cubicBezTo>
                  <a:cubicBezTo>
                    <a:pt x="175951" y="125445"/>
                    <a:pt x="170736" y="124195"/>
                    <a:pt x="165450" y="123052"/>
                  </a:cubicBezTo>
                  <a:cubicBezTo>
                    <a:pt x="159009" y="121670"/>
                    <a:pt x="152567" y="120313"/>
                    <a:pt x="146197" y="118730"/>
                  </a:cubicBezTo>
                  <a:cubicBezTo>
                    <a:pt x="141804" y="117646"/>
                    <a:pt x="137458" y="116467"/>
                    <a:pt x="133422" y="114705"/>
                  </a:cubicBezTo>
                  <a:cubicBezTo>
                    <a:pt x="129505" y="112955"/>
                    <a:pt x="125993" y="110919"/>
                    <a:pt x="123433" y="108002"/>
                  </a:cubicBezTo>
                  <a:cubicBezTo>
                    <a:pt x="119825" y="103894"/>
                    <a:pt x="118313" y="99322"/>
                    <a:pt x="118099" y="94465"/>
                  </a:cubicBezTo>
                  <a:cubicBezTo>
                    <a:pt x="117920" y="90536"/>
                    <a:pt x="118718" y="86642"/>
                    <a:pt x="119170" y="82749"/>
                  </a:cubicBezTo>
                  <a:cubicBezTo>
                    <a:pt x="119468" y="80082"/>
                    <a:pt x="119825" y="77415"/>
                    <a:pt x="119385" y="74736"/>
                  </a:cubicBezTo>
                  <a:cubicBezTo>
                    <a:pt x="118468" y="68878"/>
                    <a:pt x="114765" y="64413"/>
                    <a:pt x="107657" y="61758"/>
                  </a:cubicBezTo>
                  <a:cubicBezTo>
                    <a:pt x="101168" y="59353"/>
                    <a:pt x="94191" y="58413"/>
                    <a:pt x="87023" y="58234"/>
                  </a:cubicBezTo>
                  <a:cubicBezTo>
                    <a:pt x="83785" y="58163"/>
                    <a:pt x="80546" y="58151"/>
                    <a:pt x="77320" y="58151"/>
                  </a:cubicBezTo>
                  <a:cubicBezTo>
                    <a:pt x="73331" y="58151"/>
                    <a:pt x="69355" y="57972"/>
                    <a:pt x="65390" y="57651"/>
                  </a:cubicBezTo>
                  <a:cubicBezTo>
                    <a:pt x="61080" y="57294"/>
                    <a:pt x="56877" y="56555"/>
                    <a:pt x="52745" y="55567"/>
                  </a:cubicBezTo>
                  <a:cubicBezTo>
                    <a:pt x="47757" y="54400"/>
                    <a:pt x="43601" y="52329"/>
                    <a:pt x="40232" y="49316"/>
                  </a:cubicBezTo>
                  <a:cubicBezTo>
                    <a:pt x="38172" y="47495"/>
                    <a:pt x="36517" y="45471"/>
                    <a:pt x="34719" y="43506"/>
                  </a:cubicBezTo>
                  <a:cubicBezTo>
                    <a:pt x="32576" y="41161"/>
                    <a:pt x="31076" y="38577"/>
                    <a:pt x="29350" y="36077"/>
                  </a:cubicBezTo>
                  <a:cubicBezTo>
                    <a:pt x="27742" y="33743"/>
                    <a:pt x="26325" y="31326"/>
                    <a:pt x="25420" y="28778"/>
                  </a:cubicBezTo>
                  <a:cubicBezTo>
                    <a:pt x="24063" y="25004"/>
                    <a:pt x="23420" y="21122"/>
                    <a:pt x="22587" y="17253"/>
                  </a:cubicBezTo>
                  <a:cubicBezTo>
                    <a:pt x="22051" y="14776"/>
                    <a:pt x="21218" y="12383"/>
                    <a:pt x="19491" y="10204"/>
                  </a:cubicBezTo>
                  <a:cubicBezTo>
                    <a:pt x="17622" y="7859"/>
                    <a:pt x="15443" y="5775"/>
                    <a:pt x="12216" y="4370"/>
                  </a:cubicBezTo>
                  <a:cubicBezTo>
                    <a:pt x="8287" y="2668"/>
                    <a:pt x="4061" y="147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9"/>
            <p:cNvSpPr/>
            <p:nvPr/>
          </p:nvSpPr>
          <p:spPr>
            <a:xfrm>
              <a:off x="1993793" y="1145"/>
              <a:ext cx="5342784" cy="5140779"/>
            </a:xfrm>
            <a:custGeom>
              <a:avLst/>
              <a:gdLst/>
              <a:ahLst/>
              <a:cxnLst/>
              <a:rect l="l" t="t" r="r" b="b"/>
              <a:pathLst>
                <a:path w="166962" h="160687" extrusionOk="0">
                  <a:moveTo>
                    <a:pt x="0" y="0"/>
                  </a:moveTo>
                  <a:cubicBezTo>
                    <a:pt x="1596" y="2012"/>
                    <a:pt x="3120" y="4048"/>
                    <a:pt x="4679" y="6072"/>
                  </a:cubicBezTo>
                  <a:cubicBezTo>
                    <a:pt x="7049" y="9168"/>
                    <a:pt x="8215" y="12561"/>
                    <a:pt x="9132" y="16014"/>
                  </a:cubicBezTo>
                  <a:cubicBezTo>
                    <a:pt x="10144" y="19895"/>
                    <a:pt x="11013" y="23812"/>
                    <a:pt x="11954" y="27718"/>
                  </a:cubicBezTo>
                  <a:cubicBezTo>
                    <a:pt x="13002" y="32052"/>
                    <a:pt x="14681" y="36254"/>
                    <a:pt x="17169" y="40255"/>
                  </a:cubicBezTo>
                  <a:cubicBezTo>
                    <a:pt x="18312" y="42089"/>
                    <a:pt x="19622" y="43863"/>
                    <a:pt x="21765" y="45148"/>
                  </a:cubicBezTo>
                  <a:cubicBezTo>
                    <a:pt x="23682" y="46315"/>
                    <a:pt x="25920" y="46970"/>
                    <a:pt x="28254" y="47458"/>
                  </a:cubicBezTo>
                  <a:cubicBezTo>
                    <a:pt x="37148" y="49327"/>
                    <a:pt x="46220" y="50601"/>
                    <a:pt x="55352" y="51530"/>
                  </a:cubicBezTo>
                  <a:cubicBezTo>
                    <a:pt x="58484" y="51840"/>
                    <a:pt x="61615" y="52137"/>
                    <a:pt x="64699" y="52733"/>
                  </a:cubicBezTo>
                  <a:cubicBezTo>
                    <a:pt x="69568" y="53685"/>
                    <a:pt x="73986" y="55423"/>
                    <a:pt x="78343" y="57245"/>
                  </a:cubicBezTo>
                  <a:cubicBezTo>
                    <a:pt x="80713" y="58221"/>
                    <a:pt x="82499" y="59686"/>
                    <a:pt x="83844" y="61484"/>
                  </a:cubicBezTo>
                  <a:cubicBezTo>
                    <a:pt x="85189" y="63293"/>
                    <a:pt x="86118" y="65234"/>
                    <a:pt x="86701" y="67270"/>
                  </a:cubicBezTo>
                  <a:cubicBezTo>
                    <a:pt x="87785" y="71128"/>
                    <a:pt x="88130" y="75009"/>
                    <a:pt x="87368" y="78926"/>
                  </a:cubicBezTo>
                  <a:cubicBezTo>
                    <a:pt x="86821" y="81843"/>
                    <a:pt x="86130" y="84760"/>
                    <a:pt x="85844" y="87725"/>
                  </a:cubicBezTo>
                  <a:cubicBezTo>
                    <a:pt x="85475" y="91809"/>
                    <a:pt x="86547" y="95619"/>
                    <a:pt x="89321" y="99167"/>
                  </a:cubicBezTo>
                  <a:cubicBezTo>
                    <a:pt x="91821" y="102370"/>
                    <a:pt x="95357" y="104775"/>
                    <a:pt x="99346" y="106858"/>
                  </a:cubicBezTo>
                  <a:cubicBezTo>
                    <a:pt x="104001" y="109299"/>
                    <a:pt x="109180" y="111002"/>
                    <a:pt x="114419" y="112573"/>
                  </a:cubicBezTo>
                  <a:cubicBezTo>
                    <a:pt x="119325" y="114038"/>
                    <a:pt x="124385" y="115121"/>
                    <a:pt x="129350" y="116383"/>
                  </a:cubicBezTo>
                  <a:cubicBezTo>
                    <a:pt x="138863" y="118812"/>
                    <a:pt x="146888" y="122908"/>
                    <a:pt x="153769" y="128361"/>
                  </a:cubicBezTo>
                  <a:cubicBezTo>
                    <a:pt x="159520" y="132921"/>
                    <a:pt x="163699" y="138088"/>
                    <a:pt x="165199" y="144363"/>
                  </a:cubicBezTo>
                  <a:cubicBezTo>
                    <a:pt x="166057" y="147887"/>
                    <a:pt x="166152" y="151388"/>
                    <a:pt x="164878" y="154888"/>
                  </a:cubicBezTo>
                  <a:cubicBezTo>
                    <a:pt x="164164" y="156817"/>
                    <a:pt x="163521" y="158758"/>
                    <a:pt x="162854" y="160686"/>
                  </a:cubicBezTo>
                  <a:lnTo>
                    <a:pt x="163890" y="160686"/>
                  </a:lnTo>
                  <a:cubicBezTo>
                    <a:pt x="164390" y="159281"/>
                    <a:pt x="164878" y="157877"/>
                    <a:pt x="165366" y="156460"/>
                  </a:cubicBezTo>
                  <a:cubicBezTo>
                    <a:pt x="166080" y="154459"/>
                    <a:pt x="166771" y="152447"/>
                    <a:pt x="166831" y="150364"/>
                  </a:cubicBezTo>
                  <a:cubicBezTo>
                    <a:pt x="166961" y="145637"/>
                    <a:pt x="165699" y="141160"/>
                    <a:pt x="163032" y="136898"/>
                  </a:cubicBezTo>
                  <a:cubicBezTo>
                    <a:pt x="161151" y="133874"/>
                    <a:pt x="158520" y="131254"/>
                    <a:pt x="155603" y="128766"/>
                  </a:cubicBezTo>
                  <a:cubicBezTo>
                    <a:pt x="150662" y="124587"/>
                    <a:pt x="144959" y="121098"/>
                    <a:pt x="138398" y="118467"/>
                  </a:cubicBezTo>
                  <a:cubicBezTo>
                    <a:pt x="133874" y="116657"/>
                    <a:pt x="129004" y="115419"/>
                    <a:pt x="124123" y="114276"/>
                  </a:cubicBezTo>
                  <a:cubicBezTo>
                    <a:pt x="117920" y="112811"/>
                    <a:pt x="111836" y="111145"/>
                    <a:pt x="106013" y="108942"/>
                  </a:cubicBezTo>
                  <a:cubicBezTo>
                    <a:pt x="101025" y="107049"/>
                    <a:pt x="96465" y="104727"/>
                    <a:pt x="92797" y="101512"/>
                  </a:cubicBezTo>
                  <a:cubicBezTo>
                    <a:pt x="89690" y="98798"/>
                    <a:pt x="87690" y="95655"/>
                    <a:pt x="87011" y="92071"/>
                  </a:cubicBezTo>
                  <a:cubicBezTo>
                    <a:pt x="86475" y="89225"/>
                    <a:pt x="86892" y="86415"/>
                    <a:pt x="87428" y="83594"/>
                  </a:cubicBezTo>
                  <a:cubicBezTo>
                    <a:pt x="88154" y="79891"/>
                    <a:pt x="89095" y="76200"/>
                    <a:pt x="88666" y="72402"/>
                  </a:cubicBezTo>
                  <a:cubicBezTo>
                    <a:pt x="88309" y="69330"/>
                    <a:pt x="87737" y="66294"/>
                    <a:pt x="86189" y="63401"/>
                  </a:cubicBezTo>
                  <a:cubicBezTo>
                    <a:pt x="84820" y="60841"/>
                    <a:pt x="82903" y="58591"/>
                    <a:pt x="79808" y="57019"/>
                  </a:cubicBezTo>
                  <a:cubicBezTo>
                    <a:pt x="77855" y="56031"/>
                    <a:pt x="75712" y="55316"/>
                    <a:pt x="73628" y="54531"/>
                  </a:cubicBezTo>
                  <a:cubicBezTo>
                    <a:pt x="69318" y="52876"/>
                    <a:pt x="64806" y="51744"/>
                    <a:pt x="60008" y="51256"/>
                  </a:cubicBezTo>
                  <a:cubicBezTo>
                    <a:pt x="55269" y="50768"/>
                    <a:pt x="50518" y="50197"/>
                    <a:pt x="45780" y="49649"/>
                  </a:cubicBezTo>
                  <a:cubicBezTo>
                    <a:pt x="40053" y="48982"/>
                    <a:pt x="34469" y="47792"/>
                    <a:pt x="28837" y="46780"/>
                  </a:cubicBezTo>
                  <a:cubicBezTo>
                    <a:pt x="23872" y="45887"/>
                    <a:pt x="20384" y="43755"/>
                    <a:pt x="18252" y="40219"/>
                  </a:cubicBezTo>
                  <a:cubicBezTo>
                    <a:pt x="15693" y="35957"/>
                    <a:pt x="13930" y="31528"/>
                    <a:pt x="12787" y="26944"/>
                  </a:cubicBezTo>
                  <a:cubicBezTo>
                    <a:pt x="11823" y="23050"/>
                    <a:pt x="11097" y="19145"/>
                    <a:pt x="9989" y="15288"/>
                  </a:cubicBezTo>
                  <a:cubicBezTo>
                    <a:pt x="9097" y="12192"/>
                    <a:pt x="8084" y="9120"/>
                    <a:pt x="6049" y="6310"/>
                  </a:cubicBezTo>
                  <a:cubicBezTo>
                    <a:pt x="4453" y="4215"/>
                    <a:pt x="2834" y="2095"/>
                    <a:pt x="1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9"/>
            <p:cNvSpPr/>
            <p:nvPr/>
          </p:nvSpPr>
          <p:spPr>
            <a:xfrm>
              <a:off x="1153" y="1089753"/>
              <a:ext cx="5081792" cy="4052938"/>
            </a:xfrm>
            <a:custGeom>
              <a:avLst/>
              <a:gdLst/>
              <a:ahLst/>
              <a:cxnLst/>
              <a:rect l="l" t="t" r="r" b="b"/>
              <a:pathLst>
                <a:path w="158806" h="126684" extrusionOk="0">
                  <a:moveTo>
                    <a:pt x="60" y="1"/>
                  </a:moveTo>
                  <a:lnTo>
                    <a:pt x="60" y="811"/>
                  </a:lnTo>
                  <a:lnTo>
                    <a:pt x="0" y="811"/>
                  </a:lnTo>
                  <a:cubicBezTo>
                    <a:pt x="4644" y="1858"/>
                    <a:pt x="8632" y="3728"/>
                    <a:pt x="11895" y="6502"/>
                  </a:cubicBezTo>
                  <a:cubicBezTo>
                    <a:pt x="14705" y="8895"/>
                    <a:pt x="16955" y="11610"/>
                    <a:pt x="19253" y="14288"/>
                  </a:cubicBezTo>
                  <a:cubicBezTo>
                    <a:pt x="21253" y="16646"/>
                    <a:pt x="23099" y="19075"/>
                    <a:pt x="24611" y="21647"/>
                  </a:cubicBezTo>
                  <a:cubicBezTo>
                    <a:pt x="26254" y="24492"/>
                    <a:pt x="27230" y="27504"/>
                    <a:pt x="28492" y="30433"/>
                  </a:cubicBezTo>
                  <a:cubicBezTo>
                    <a:pt x="30445" y="35005"/>
                    <a:pt x="33445" y="38994"/>
                    <a:pt x="38422" y="42101"/>
                  </a:cubicBezTo>
                  <a:cubicBezTo>
                    <a:pt x="43322" y="45150"/>
                    <a:pt x="48824" y="46804"/>
                    <a:pt x="55201" y="46804"/>
                  </a:cubicBezTo>
                  <a:cubicBezTo>
                    <a:pt x="55223" y="46804"/>
                    <a:pt x="55246" y="46804"/>
                    <a:pt x="55269" y="46804"/>
                  </a:cubicBezTo>
                  <a:cubicBezTo>
                    <a:pt x="57353" y="46804"/>
                    <a:pt x="59413" y="46626"/>
                    <a:pt x="61496" y="46578"/>
                  </a:cubicBezTo>
                  <a:cubicBezTo>
                    <a:pt x="62782" y="46554"/>
                    <a:pt x="64080" y="46447"/>
                    <a:pt x="65354" y="46352"/>
                  </a:cubicBezTo>
                  <a:cubicBezTo>
                    <a:pt x="68242" y="46156"/>
                    <a:pt x="71123" y="45893"/>
                    <a:pt x="74026" y="45893"/>
                  </a:cubicBezTo>
                  <a:cubicBezTo>
                    <a:pt x="74820" y="45893"/>
                    <a:pt x="75616" y="45913"/>
                    <a:pt x="76415" y="45959"/>
                  </a:cubicBezTo>
                  <a:cubicBezTo>
                    <a:pt x="78558" y="46066"/>
                    <a:pt x="80618" y="46388"/>
                    <a:pt x="82630" y="46947"/>
                  </a:cubicBezTo>
                  <a:cubicBezTo>
                    <a:pt x="86356" y="47995"/>
                    <a:pt x="89928" y="49305"/>
                    <a:pt x="93572" y="50495"/>
                  </a:cubicBezTo>
                  <a:cubicBezTo>
                    <a:pt x="95774" y="51222"/>
                    <a:pt x="97941" y="52043"/>
                    <a:pt x="99703" y="53305"/>
                  </a:cubicBezTo>
                  <a:cubicBezTo>
                    <a:pt x="102978" y="55674"/>
                    <a:pt x="104752" y="58651"/>
                    <a:pt x="105609" y="61973"/>
                  </a:cubicBezTo>
                  <a:cubicBezTo>
                    <a:pt x="106323" y="64723"/>
                    <a:pt x="105883" y="67414"/>
                    <a:pt x="104823" y="70081"/>
                  </a:cubicBezTo>
                  <a:cubicBezTo>
                    <a:pt x="103871" y="72486"/>
                    <a:pt x="102513" y="74784"/>
                    <a:pt x="101489" y="77165"/>
                  </a:cubicBezTo>
                  <a:cubicBezTo>
                    <a:pt x="100596" y="79237"/>
                    <a:pt x="99894" y="81344"/>
                    <a:pt x="99739" y="83523"/>
                  </a:cubicBezTo>
                  <a:cubicBezTo>
                    <a:pt x="99441" y="87452"/>
                    <a:pt x="100644" y="91155"/>
                    <a:pt x="102954" y="94679"/>
                  </a:cubicBezTo>
                  <a:cubicBezTo>
                    <a:pt x="104942" y="97751"/>
                    <a:pt x="107776" y="100192"/>
                    <a:pt x="111669" y="101942"/>
                  </a:cubicBezTo>
                  <a:cubicBezTo>
                    <a:pt x="115789" y="103799"/>
                    <a:pt x="120158" y="105276"/>
                    <a:pt x="124599" y="106633"/>
                  </a:cubicBezTo>
                  <a:cubicBezTo>
                    <a:pt x="128528" y="107836"/>
                    <a:pt x="132612" y="108669"/>
                    <a:pt x="136648" y="109610"/>
                  </a:cubicBezTo>
                  <a:cubicBezTo>
                    <a:pt x="139185" y="110205"/>
                    <a:pt x="141709" y="110884"/>
                    <a:pt x="143911" y="112062"/>
                  </a:cubicBezTo>
                  <a:cubicBezTo>
                    <a:pt x="148793" y="114694"/>
                    <a:pt x="152686" y="118015"/>
                    <a:pt x="155579" y="122004"/>
                  </a:cubicBezTo>
                  <a:cubicBezTo>
                    <a:pt x="156627" y="123480"/>
                    <a:pt x="157437" y="125028"/>
                    <a:pt x="157794" y="126683"/>
                  </a:cubicBezTo>
                  <a:lnTo>
                    <a:pt x="158806" y="126683"/>
                  </a:lnTo>
                  <a:cubicBezTo>
                    <a:pt x="158556" y="125493"/>
                    <a:pt x="158092" y="124338"/>
                    <a:pt x="157461" y="123230"/>
                  </a:cubicBezTo>
                  <a:cubicBezTo>
                    <a:pt x="155734" y="120159"/>
                    <a:pt x="153139" y="117539"/>
                    <a:pt x="150114" y="115146"/>
                  </a:cubicBezTo>
                  <a:cubicBezTo>
                    <a:pt x="147543" y="113086"/>
                    <a:pt x="144745" y="111265"/>
                    <a:pt x="141292" y="110098"/>
                  </a:cubicBezTo>
                  <a:cubicBezTo>
                    <a:pt x="138553" y="109181"/>
                    <a:pt x="135660" y="108562"/>
                    <a:pt x="132803" y="107931"/>
                  </a:cubicBezTo>
                  <a:cubicBezTo>
                    <a:pt x="126659" y="106574"/>
                    <a:pt x="120813" y="104716"/>
                    <a:pt x="115110" y="102537"/>
                  </a:cubicBezTo>
                  <a:cubicBezTo>
                    <a:pt x="110157" y="100644"/>
                    <a:pt x="106145" y="98084"/>
                    <a:pt x="103752" y="94179"/>
                  </a:cubicBezTo>
                  <a:cubicBezTo>
                    <a:pt x="101966" y="91262"/>
                    <a:pt x="100823" y="88250"/>
                    <a:pt x="100715" y="85035"/>
                  </a:cubicBezTo>
                  <a:cubicBezTo>
                    <a:pt x="100644" y="82475"/>
                    <a:pt x="101311" y="80011"/>
                    <a:pt x="102418" y="77594"/>
                  </a:cubicBezTo>
                  <a:cubicBezTo>
                    <a:pt x="103394" y="75403"/>
                    <a:pt x="104525" y="73248"/>
                    <a:pt x="105514" y="71057"/>
                  </a:cubicBezTo>
                  <a:cubicBezTo>
                    <a:pt x="107490" y="66640"/>
                    <a:pt x="107609" y="62271"/>
                    <a:pt x="105073" y="57925"/>
                  </a:cubicBezTo>
                  <a:cubicBezTo>
                    <a:pt x="103204" y="54674"/>
                    <a:pt x="100418" y="52126"/>
                    <a:pt x="96143" y="50555"/>
                  </a:cubicBezTo>
                  <a:cubicBezTo>
                    <a:pt x="92691" y="49293"/>
                    <a:pt x="89154" y="48221"/>
                    <a:pt x="85666" y="47007"/>
                  </a:cubicBezTo>
                  <a:cubicBezTo>
                    <a:pt x="81924" y="45707"/>
                    <a:pt x="78035" y="45107"/>
                    <a:pt x="74006" y="45107"/>
                  </a:cubicBezTo>
                  <a:cubicBezTo>
                    <a:pt x="73164" y="45107"/>
                    <a:pt x="72316" y="45134"/>
                    <a:pt x="71462" y="45185"/>
                  </a:cubicBezTo>
                  <a:cubicBezTo>
                    <a:pt x="67068" y="45447"/>
                    <a:pt x="62687" y="45816"/>
                    <a:pt x="58305" y="45971"/>
                  </a:cubicBezTo>
                  <a:cubicBezTo>
                    <a:pt x="57236" y="46005"/>
                    <a:pt x="56163" y="46039"/>
                    <a:pt x="55091" y="46039"/>
                  </a:cubicBezTo>
                  <a:cubicBezTo>
                    <a:pt x="53538" y="46039"/>
                    <a:pt x="51988" y="45967"/>
                    <a:pt x="50459" y="45721"/>
                  </a:cubicBezTo>
                  <a:cubicBezTo>
                    <a:pt x="42661" y="44471"/>
                    <a:pt x="36946" y="40982"/>
                    <a:pt x="32826" y="35958"/>
                  </a:cubicBezTo>
                  <a:cubicBezTo>
                    <a:pt x="30635" y="33279"/>
                    <a:pt x="29468" y="30255"/>
                    <a:pt x="28278" y="27266"/>
                  </a:cubicBezTo>
                  <a:cubicBezTo>
                    <a:pt x="27242" y="24611"/>
                    <a:pt x="26123" y="21992"/>
                    <a:pt x="24468" y="19539"/>
                  </a:cubicBezTo>
                  <a:cubicBezTo>
                    <a:pt x="21753" y="15491"/>
                    <a:pt x="18455" y="11729"/>
                    <a:pt x="14931" y="8062"/>
                  </a:cubicBezTo>
                  <a:cubicBezTo>
                    <a:pt x="12597" y="5621"/>
                    <a:pt x="9799" y="3537"/>
                    <a:pt x="6311" y="2001"/>
                  </a:cubicBezTo>
                  <a:cubicBezTo>
                    <a:pt x="4334" y="1132"/>
                    <a:pt x="2239" y="50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9"/>
            <p:cNvSpPr/>
            <p:nvPr/>
          </p:nvSpPr>
          <p:spPr>
            <a:xfrm>
              <a:off x="1153" y="1693132"/>
              <a:ext cx="4765952" cy="3448792"/>
            </a:xfrm>
            <a:custGeom>
              <a:avLst/>
              <a:gdLst/>
              <a:ahLst/>
              <a:cxnLst/>
              <a:rect l="l" t="t" r="r" b="b"/>
              <a:pathLst>
                <a:path w="148936" h="107800" extrusionOk="0">
                  <a:moveTo>
                    <a:pt x="36" y="0"/>
                  </a:moveTo>
                  <a:lnTo>
                    <a:pt x="36" y="810"/>
                  </a:lnTo>
                  <a:lnTo>
                    <a:pt x="0" y="810"/>
                  </a:lnTo>
                  <a:cubicBezTo>
                    <a:pt x="4525" y="1644"/>
                    <a:pt x="8478" y="3310"/>
                    <a:pt x="11907" y="5739"/>
                  </a:cubicBezTo>
                  <a:cubicBezTo>
                    <a:pt x="16586" y="9037"/>
                    <a:pt x="19860" y="12871"/>
                    <a:pt x="20896" y="17729"/>
                  </a:cubicBezTo>
                  <a:cubicBezTo>
                    <a:pt x="21372" y="19967"/>
                    <a:pt x="21777" y="22217"/>
                    <a:pt x="22610" y="24384"/>
                  </a:cubicBezTo>
                  <a:cubicBezTo>
                    <a:pt x="23956" y="27885"/>
                    <a:pt x="25754" y="31207"/>
                    <a:pt x="29147" y="33897"/>
                  </a:cubicBezTo>
                  <a:cubicBezTo>
                    <a:pt x="31350" y="35636"/>
                    <a:pt x="33743" y="37195"/>
                    <a:pt x="36993" y="37707"/>
                  </a:cubicBezTo>
                  <a:cubicBezTo>
                    <a:pt x="38047" y="37871"/>
                    <a:pt x="39103" y="37945"/>
                    <a:pt x="40157" y="37945"/>
                  </a:cubicBezTo>
                  <a:cubicBezTo>
                    <a:pt x="41780" y="37945"/>
                    <a:pt x="43398" y="37770"/>
                    <a:pt x="44994" y="37481"/>
                  </a:cubicBezTo>
                  <a:cubicBezTo>
                    <a:pt x="47925" y="36947"/>
                    <a:pt x="50846" y="36621"/>
                    <a:pt x="53793" y="36621"/>
                  </a:cubicBezTo>
                  <a:cubicBezTo>
                    <a:pt x="55575" y="36621"/>
                    <a:pt x="57366" y="36740"/>
                    <a:pt x="59175" y="37005"/>
                  </a:cubicBezTo>
                  <a:cubicBezTo>
                    <a:pt x="64080" y="37719"/>
                    <a:pt x="68664" y="38862"/>
                    <a:pt x="72414" y="41517"/>
                  </a:cubicBezTo>
                  <a:cubicBezTo>
                    <a:pt x="75712" y="43851"/>
                    <a:pt x="78510" y="46423"/>
                    <a:pt x="79498" y="49864"/>
                  </a:cubicBezTo>
                  <a:cubicBezTo>
                    <a:pt x="80475" y="53352"/>
                    <a:pt x="80427" y="56865"/>
                    <a:pt x="79749" y="60377"/>
                  </a:cubicBezTo>
                  <a:cubicBezTo>
                    <a:pt x="78963" y="64366"/>
                    <a:pt x="78082" y="68330"/>
                    <a:pt x="78367" y="72414"/>
                  </a:cubicBezTo>
                  <a:cubicBezTo>
                    <a:pt x="78546" y="75022"/>
                    <a:pt x="79046" y="77546"/>
                    <a:pt x="80225" y="79986"/>
                  </a:cubicBezTo>
                  <a:cubicBezTo>
                    <a:pt x="82308" y="84368"/>
                    <a:pt x="85928" y="87892"/>
                    <a:pt x="90643" y="90857"/>
                  </a:cubicBezTo>
                  <a:cubicBezTo>
                    <a:pt x="94810" y="93476"/>
                    <a:pt x="99453" y="95203"/>
                    <a:pt x="104811" y="95869"/>
                  </a:cubicBezTo>
                  <a:cubicBezTo>
                    <a:pt x="110300" y="96548"/>
                    <a:pt x="115824" y="97120"/>
                    <a:pt x="121361" y="97643"/>
                  </a:cubicBezTo>
                  <a:cubicBezTo>
                    <a:pt x="127457" y="98203"/>
                    <a:pt x="133255" y="99453"/>
                    <a:pt x="138708" y="101596"/>
                  </a:cubicBezTo>
                  <a:cubicBezTo>
                    <a:pt x="142506" y="103085"/>
                    <a:pt x="145650" y="105037"/>
                    <a:pt x="147781" y="107799"/>
                  </a:cubicBezTo>
                  <a:lnTo>
                    <a:pt x="148936" y="107799"/>
                  </a:lnTo>
                  <a:cubicBezTo>
                    <a:pt x="147602" y="106073"/>
                    <a:pt x="146054" y="104501"/>
                    <a:pt x="143935" y="103239"/>
                  </a:cubicBezTo>
                  <a:cubicBezTo>
                    <a:pt x="141054" y="101513"/>
                    <a:pt x="137756" y="100334"/>
                    <a:pt x="134398" y="99275"/>
                  </a:cubicBezTo>
                  <a:cubicBezTo>
                    <a:pt x="131053" y="98215"/>
                    <a:pt x="127516" y="97560"/>
                    <a:pt x="123933" y="97167"/>
                  </a:cubicBezTo>
                  <a:cubicBezTo>
                    <a:pt x="120718" y="96810"/>
                    <a:pt x="117491" y="96512"/>
                    <a:pt x="114277" y="96179"/>
                  </a:cubicBezTo>
                  <a:cubicBezTo>
                    <a:pt x="111860" y="95929"/>
                    <a:pt x="109455" y="95703"/>
                    <a:pt x="107061" y="95405"/>
                  </a:cubicBezTo>
                  <a:cubicBezTo>
                    <a:pt x="104502" y="95095"/>
                    <a:pt x="101954" y="94714"/>
                    <a:pt x="99513" y="94024"/>
                  </a:cubicBezTo>
                  <a:cubicBezTo>
                    <a:pt x="95655" y="92940"/>
                    <a:pt x="92452" y="91083"/>
                    <a:pt x="89452" y="89023"/>
                  </a:cubicBezTo>
                  <a:cubicBezTo>
                    <a:pt x="83570" y="84975"/>
                    <a:pt x="80272" y="79927"/>
                    <a:pt x="79510" y="73974"/>
                  </a:cubicBezTo>
                  <a:cubicBezTo>
                    <a:pt x="78998" y="69997"/>
                    <a:pt x="79522" y="66009"/>
                    <a:pt x="80427" y="62080"/>
                  </a:cubicBezTo>
                  <a:cubicBezTo>
                    <a:pt x="80749" y="60722"/>
                    <a:pt x="81011" y="59365"/>
                    <a:pt x="81118" y="57972"/>
                  </a:cubicBezTo>
                  <a:cubicBezTo>
                    <a:pt x="81225" y="56484"/>
                    <a:pt x="81284" y="54995"/>
                    <a:pt x="81142" y="53507"/>
                  </a:cubicBezTo>
                  <a:cubicBezTo>
                    <a:pt x="80999" y="51852"/>
                    <a:pt x="80761" y="50233"/>
                    <a:pt x="80130" y="48637"/>
                  </a:cubicBezTo>
                  <a:cubicBezTo>
                    <a:pt x="79272" y="46470"/>
                    <a:pt x="77677" y="44613"/>
                    <a:pt x="75712" y="42922"/>
                  </a:cubicBezTo>
                  <a:cubicBezTo>
                    <a:pt x="73200" y="40779"/>
                    <a:pt x="70354" y="38934"/>
                    <a:pt x="66795" y="37827"/>
                  </a:cubicBezTo>
                  <a:cubicBezTo>
                    <a:pt x="63723" y="36850"/>
                    <a:pt x="60472" y="36374"/>
                    <a:pt x="57186" y="36005"/>
                  </a:cubicBezTo>
                  <a:cubicBezTo>
                    <a:pt x="55982" y="35869"/>
                    <a:pt x="54787" y="35807"/>
                    <a:pt x="53600" y="35807"/>
                  </a:cubicBezTo>
                  <a:cubicBezTo>
                    <a:pt x="51056" y="35807"/>
                    <a:pt x="48546" y="36090"/>
                    <a:pt x="46054" y="36529"/>
                  </a:cubicBezTo>
                  <a:cubicBezTo>
                    <a:pt x="43981" y="36887"/>
                    <a:pt x="41918" y="37151"/>
                    <a:pt x="39787" y="37151"/>
                  </a:cubicBezTo>
                  <a:cubicBezTo>
                    <a:pt x="39654" y="37151"/>
                    <a:pt x="39520" y="37150"/>
                    <a:pt x="39386" y="37148"/>
                  </a:cubicBezTo>
                  <a:cubicBezTo>
                    <a:pt x="37565" y="37124"/>
                    <a:pt x="35862" y="36791"/>
                    <a:pt x="34314" y="36100"/>
                  </a:cubicBezTo>
                  <a:cubicBezTo>
                    <a:pt x="30361" y="34290"/>
                    <a:pt x="27647" y="31707"/>
                    <a:pt x="25706" y="28563"/>
                  </a:cubicBezTo>
                  <a:cubicBezTo>
                    <a:pt x="23682" y="25289"/>
                    <a:pt x="22849" y="21777"/>
                    <a:pt x="22051" y="18265"/>
                  </a:cubicBezTo>
                  <a:cubicBezTo>
                    <a:pt x="21670" y="16657"/>
                    <a:pt x="21170" y="15086"/>
                    <a:pt x="20479" y="13550"/>
                  </a:cubicBezTo>
                  <a:cubicBezTo>
                    <a:pt x="19467" y="11288"/>
                    <a:pt x="17717" y="9371"/>
                    <a:pt x="15657" y="7585"/>
                  </a:cubicBezTo>
                  <a:cubicBezTo>
                    <a:pt x="12288" y="4680"/>
                    <a:pt x="8502" y="2167"/>
                    <a:pt x="3572" y="834"/>
                  </a:cubicBezTo>
                  <a:cubicBezTo>
                    <a:pt x="2417" y="524"/>
                    <a:pt x="1251" y="17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9"/>
            <p:cNvSpPr/>
            <p:nvPr/>
          </p:nvSpPr>
          <p:spPr>
            <a:xfrm>
              <a:off x="3959745" y="1497"/>
              <a:ext cx="5182784" cy="2259982"/>
            </a:xfrm>
            <a:custGeom>
              <a:avLst/>
              <a:gdLst/>
              <a:ahLst/>
              <a:cxnLst/>
              <a:rect l="l" t="t" r="r" b="b"/>
              <a:pathLst>
                <a:path w="161962" h="70641" extrusionOk="0">
                  <a:moveTo>
                    <a:pt x="0" y="1"/>
                  </a:moveTo>
                  <a:cubicBezTo>
                    <a:pt x="8025" y="3454"/>
                    <a:pt x="16633" y="5454"/>
                    <a:pt x="25956" y="5525"/>
                  </a:cubicBezTo>
                  <a:cubicBezTo>
                    <a:pt x="26234" y="5528"/>
                    <a:pt x="26511" y="5529"/>
                    <a:pt x="26789" y="5529"/>
                  </a:cubicBezTo>
                  <a:cubicBezTo>
                    <a:pt x="30260" y="5529"/>
                    <a:pt x="33722" y="5330"/>
                    <a:pt x="37184" y="5121"/>
                  </a:cubicBezTo>
                  <a:cubicBezTo>
                    <a:pt x="41041" y="4886"/>
                    <a:pt x="44889" y="4622"/>
                    <a:pt x="48762" y="4622"/>
                  </a:cubicBezTo>
                  <a:cubicBezTo>
                    <a:pt x="49204" y="4622"/>
                    <a:pt x="49647" y="4625"/>
                    <a:pt x="50090" y="4632"/>
                  </a:cubicBezTo>
                  <a:cubicBezTo>
                    <a:pt x="55150" y="4704"/>
                    <a:pt x="60210" y="4692"/>
                    <a:pt x="65247" y="4906"/>
                  </a:cubicBezTo>
                  <a:cubicBezTo>
                    <a:pt x="68402" y="5037"/>
                    <a:pt x="71557" y="5156"/>
                    <a:pt x="74676" y="5585"/>
                  </a:cubicBezTo>
                  <a:cubicBezTo>
                    <a:pt x="81415" y="6549"/>
                    <a:pt x="87738" y="8335"/>
                    <a:pt x="93679" y="10943"/>
                  </a:cubicBezTo>
                  <a:cubicBezTo>
                    <a:pt x="97501" y="12622"/>
                    <a:pt x="100870" y="14669"/>
                    <a:pt x="103406" y="17467"/>
                  </a:cubicBezTo>
                  <a:cubicBezTo>
                    <a:pt x="106371" y="20706"/>
                    <a:pt x="107478" y="24361"/>
                    <a:pt x="107835" y="28207"/>
                  </a:cubicBezTo>
                  <a:cubicBezTo>
                    <a:pt x="108097" y="31100"/>
                    <a:pt x="108157" y="33981"/>
                    <a:pt x="108157" y="36874"/>
                  </a:cubicBezTo>
                  <a:cubicBezTo>
                    <a:pt x="108157" y="40780"/>
                    <a:pt x="108157" y="44697"/>
                    <a:pt x="108681" y="48602"/>
                  </a:cubicBezTo>
                  <a:cubicBezTo>
                    <a:pt x="109216" y="52662"/>
                    <a:pt x="110336" y="56615"/>
                    <a:pt x="112002" y="60508"/>
                  </a:cubicBezTo>
                  <a:cubicBezTo>
                    <a:pt x="112991" y="62842"/>
                    <a:pt x="114741" y="64795"/>
                    <a:pt x="117241" y="66354"/>
                  </a:cubicBezTo>
                  <a:cubicBezTo>
                    <a:pt x="121035" y="68732"/>
                    <a:pt x="125362" y="69639"/>
                    <a:pt x="130009" y="69639"/>
                  </a:cubicBezTo>
                  <a:cubicBezTo>
                    <a:pt x="130832" y="69639"/>
                    <a:pt x="131664" y="69611"/>
                    <a:pt x="132505" y="69557"/>
                  </a:cubicBezTo>
                  <a:cubicBezTo>
                    <a:pt x="136005" y="69331"/>
                    <a:pt x="139446" y="68736"/>
                    <a:pt x="142935" y="68486"/>
                  </a:cubicBezTo>
                  <a:cubicBezTo>
                    <a:pt x="144408" y="68375"/>
                    <a:pt x="145876" y="68314"/>
                    <a:pt x="147336" y="68314"/>
                  </a:cubicBezTo>
                  <a:cubicBezTo>
                    <a:pt x="150890" y="68314"/>
                    <a:pt x="154402" y="68672"/>
                    <a:pt x="157853" y="69533"/>
                  </a:cubicBezTo>
                  <a:cubicBezTo>
                    <a:pt x="159235" y="69879"/>
                    <a:pt x="160592" y="70271"/>
                    <a:pt x="161961" y="70641"/>
                  </a:cubicBezTo>
                  <a:lnTo>
                    <a:pt x="161961" y="69831"/>
                  </a:lnTo>
                  <a:cubicBezTo>
                    <a:pt x="159092" y="68986"/>
                    <a:pt x="156151" y="68271"/>
                    <a:pt x="153103" y="67902"/>
                  </a:cubicBezTo>
                  <a:cubicBezTo>
                    <a:pt x="151224" y="67674"/>
                    <a:pt x="149345" y="67579"/>
                    <a:pt x="147468" y="67579"/>
                  </a:cubicBezTo>
                  <a:cubicBezTo>
                    <a:pt x="144444" y="67579"/>
                    <a:pt x="141423" y="67826"/>
                    <a:pt x="138411" y="68164"/>
                  </a:cubicBezTo>
                  <a:cubicBezTo>
                    <a:pt x="135585" y="68498"/>
                    <a:pt x="132769" y="68904"/>
                    <a:pt x="129881" y="68904"/>
                  </a:cubicBezTo>
                  <a:cubicBezTo>
                    <a:pt x="129472" y="68904"/>
                    <a:pt x="129060" y="68896"/>
                    <a:pt x="128647" y="68878"/>
                  </a:cubicBezTo>
                  <a:cubicBezTo>
                    <a:pt x="121742" y="68581"/>
                    <a:pt x="114955" y="65592"/>
                    <a:pt x="112610" y="59592"/>
                  </a:cubicBezTo>
                  <a:cubicBezTo>
                    <a:pt x="110419" y="53984"/>
                    <a:pt x="109276" y="48269"/>
                    <a:pt x="109181" y="42435"/>
                  </a:cubicBezTo>
                  <a:cubicBezTo>
                    <a:pt x="109145" y="39518"/>
                    <a:pt x="109169" y="36589"/>
                    <a:pt x="109109" y="33672"/>
                  </a:cubicBezTo>
                  <a:cubicBezTo>
                    <a:pt x="109050" y="30945"/>
                    <a:pt x="108907" y="28219"/>
                    <a:pt x="108443" y="25516"/>
                  </a:cubicBezTo>
                  <a:cubicBezTo>
                    <a:pt x="107573" y="20420"/>
                    <a:pt x="104466" y="16253"/>
                    <a:pt x="99322" y="13003"/>
                  </a:cubicBezTo>
                  <a:cubicBezTo>
                    <a:pt x="95572" y="10633"/>
                    <a:pt x="91262" y="8954"/>
                    <a:pt x="86773" y="7549"/>
                  </a:cubicBezTo>
                  <a:cubicBezTo>
                    <a:pt x="80665" y="5656"/>
                    <a:pt x="74343" y="4501"/>
                    <a:pt x="67723" y="4287"/>
                  </a:cubicBezTo>
                  <a:cubicBezTo>
                    <a:pt x="64866" y="4204"/>
                    <a:pt x="62020" y="4097"/>
                    <a:pt x="59163" y="4025"/>
                  </a:cubicBezTo>
                  <a:cubicBezTo>
                    <a:pt x="56324" y="3958"/>
                    <a:pt x="53475" y="3914"/>
                    <a:pt x="50629" y="3914"/>
                  </a:cubicBezTo>
                  <a:cubicBezTo>
                    <a:pt x="48928" y="3914"/>
                    <a:pt x="47227" y="3930"/>
                    <a:pt x="45530" y="3966"/>
                  </a:cubicBezTo>
                  <a:cubicBezTo>
                    <a:pt x="40625" y="4049"/>
                    <a:pt x="35743" y="4549"/>
                    <a:pt x="30826" y="4704"/>
                  </a:cubicBezTo>
                  <a:cubicBezTo>
                    <a:pt x="29352" y="4751"/>
                    <a:pt x="27881" y="4787"/>
                    <a:pt x="26411" y="4787"/>
                  </a:cubicBezTo>
                  <a:cubicBezTo>
                    <a:pt x="24187" y="4787"/>
                    <a:pt x="21968" y="4705"/>
                    <a:pt x="19753" y="4454"/>
                  </a:cubicBezTo>
                  <a:cubicBezTo>
                    <a:pt x="13919" y="3811"/>
                    <a:pt x="8382" y="2465"/>
                    <a:pt x="3144" y="441"/>
                  </a:cubicBezTo>
                  <a:cubicBezTo>
                    <a:pt x="2775" y="287"/>
                    <a:pt x="2382" y="156"/>
                    <a:pt x="2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9"/>
            <p:cNvSpPr/>
            <p:nvPr/>
          </p:nvSpPr>
          <p:spPr>
            <a:xfrm>
              <a:off x="1153" y="2952805"/>
              <a:ext cx="3343296" cy="2190271"/>
            </a:xfrm>
            <a:custGeom>
              <a:avLst/>
              <a:gdLst/>
              <a:ahLst/>
              <a:cxnLst/>
              <a:rect l="l" t="t" r="r" b="b"/>
              <a:pathLst>
                <a:path w="104478" h="68462" extrusionOk="0">
                  <a:moveTo>
                    <a:pt x="0" y="0"/>
                  </a:moveTo>
                  <a:lnTo>
                    <a:pt x="0" y="1120"/>
                  </a:lnTo>
                  <a:cubicBezTo>
                    <a:pt x="2406" y="3155"/>
                    <a:pt x="4882" y="5132"/>
                    <a:pt x="7680" y="6858"/>
                  </a:cubicBezTo>
                  <a:cubicBezTo>
                    <a:pt x="12450" y="9790"/>
                    <a:pt x="17685" y="11621"/>
                    <a:pt x="23720" y="11621"/>
                  </a:cubicBezTo>
                  <a:cubicBezTo>
                    <a:pt x="24645" y="11621"/>
                    <a:pt x="25588" y="11578"/>
                    <a:pt x="26551" y="11490"/>
                  </a:cubicBezTo>
                  <a:cubicBezTo>
                    <a:pt x="28469" y="11316"/>
                    <a:pt x="30395" y="11219"/>
                    <a:pt x="32326" y="11219"/>
                  </a:cubicBezTo>
                  <a:cubicBezTo>
                    <a:pt x="33693" y="11219"/>
                    <a:pt x="35062" y="11267"/>
                    <a:pt x="36434" y="11371"/>
                  </a:cubicBezTo>
                  <a:cubicBezTo>
                    <a:pt x="43399" y="11871"/>
                    <a:pt x="49614" y="13681"/>
                    <a:pt x="54888" y="17205"/>
                  </a:cubicBezTo>
                  <a:cubicBezTo>
                    <a:pt x="57139" y="18693"/>
                    <a:pt x="59341" y="20205"/>
                    <a:pt x="60829" y="22205"/>
                  </a:cubicBezTo>
                  <a:cubicBezTo>
                    <a:pt x="62985" y="25087"/>
                    <a:pt x="63699" y="28278"/>
                    <a:pt x="64032" y="31516"/>
                  </a:cubicBezTo>
                  <a:cubicBezTo>
                    <a:pt x="64282" y="34159"/>
                    <a:pt x="64318" y="36791"/>
                    <a:pt x="64651" y="39422"/>
                  </a:cubicBezTo>
                  <a:cubicBezTo>
                    <a:pt x="64985" y="41898"/>
                    <a:pt x="65663" y="44303"/>
                    <a:pt x="66973" y="46613"/>
                  </a:cubicBezTo>
                  <a:cubicBezTo>
                    <a:pt x="69033" y="50209"/>
                    <a:pt x="71998" y="53352"/>
                    <a:pt x="75248" y="56364"/>
                  </a:cubicBezTo>
                  <a:cubicBezTo>
                    <a:pt x="80475" y="61198"/>
                    <a:pt x="86845" y="64830"/>
                    <a:pt x="94703" y="66866"/>
                  </a:cubicBezTo>
                  <a:cubicBezTo>
                    <a:pt x="96822" y="67413"/>
                    <a:pt x="98941" y="67937"/>
                    <a:pt x="101073" y="68461"/>
                  </a:cubicBezTo>
                  <a:lnTo>
                    <a:pt x="104478" y="68461"/>
                  </a:lnTo>
                  <a:lnTo>
                    <a:pt x="98501" y="67032"/>
                  </a:lnTo>
                  <a:cubicBezTo>
                    <a:pt x="94096" y="65985"/>
                    <a:pt x="89833" y="64699"/>
                    <a:pt x="85952" y="62758"/>
                  </a:cubicBezTo>
                  <a:cubicBezTo>
                    <a:pt x="80903" y="60246"/>
                    <a:pt x="76962" y="56912"/>
                    <a:pt x="73355" y="53293"/>
                  </a:cubicBezTo>
                  <a:cubicBezTo>
                    <a:pt x="70783" y="50709"/>
                    <a:pt x="68628" y="47947"/>
                    <a:pt x="67187" y="44887"/>
                  </a:cubicBezTo>
                  <a:cubicBezTo>
                    <a:pt x="65699" y="41732"/>
                    <a:pt x="65485" y="38410"/>
                    <a:pt x="65259" y="35112"/>
                  </a:cubicBezTo>
                  <a:cubicBezTo>
                    <a:pt x="65104" y="32766"/>
                    <a:pt x="65068" y="30433"/>
                    <a:pt x="64509" y="28123"/>
                  </a:cubicBezTo>
                  <a:cubicBezTo>
                    <a:pt x="63985" y="25980"/>
                    <a:pt x="63270" y="23884"/>
                    <a:pt x="61830" y="21967"/>
                  </a:cubicBezTo>
                  <a:cubicBezTo>
                    <a:pt x="60377" y="20015"/>
                    <a:pt x="58329" y="18479"/>
                    <a:pt x="56138" y="17026"/>
                  </a:cubicBezTo>
                  <a:cubicBezTo>
                    <a:pt x="53221" y="15074"/>
                    <a:pt x="50054" y="13407"/>
                    <a:pt x="46423" y="12347"/>
                  </a:cubicBezTo>
                  <a:cubicBezTo>
                    <a:pt x="41885" y="11028"/>
                    <a:pt x="37204" y="10488"/>
                    <a:pt x="32447" y="10488"/>
                  </a:cubicBezTo>
                  <a:cubicBezTo>
                    <a:pt x="30764" y="10488"/>
                    <a:pt x="29072" y="10556"/>
                    <a:pt x="27373" y="10680"/>
                  </a:cubicBezTo>
                  <a:cubicBezTo>
                    <a:pt x="26050" y="10780"/>
                    <a:pt x="24729" y="10857"/>
                    <a:pt x="23412" y="10857"/>
                  </a:cubicBezTo>
                  <a:cubicBezTo>
                    <a:pt x="21909" y="10857"/>
                    <a:pt x="20411" y="10757"/>
                    <a:pt x="18919" y="10478"/>
                  </a:cubicBezTo>
                  <a:cubicBezTo>
                    <a:pt x="14538" y="9668"/>
                    <a:pt x="10835" y="7906"/>
                    <a:pt x="7454" y="5727"/>
                  </a:cubicBezTo>
                  <a:cubicBezTo>
                    <a:pt x="4763" y="3977"/>
                    <a:pt x="2334" y="201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9"/>
            <p:cNvSpPr/>
            <p:nvPr/>
          </p:nvSpPr>
          <p:spPr>
            <a:xfrm>
              <a:off x="6502529" y="-7"/>
              <a:ext cx="2641504" cy="2071418"/>
            </a:xfrm>
            <a:custGeom>
              <a:avLst/>
              <a:gdLst/>
              <a:ahLst/>
              <a:cxnLst/>
              <a:rect l="l" t="t" r="r" b="b"/>
              <a:pathLst>
                <a:path w="82547" h="64747" extrusionOk="0">
                  <a:moveTo>
                    <a:pt x="1" y="0"/>
                  </a:moveTo>
                  <a:cubicBezTo>
                    <a:pt x="3525" y="679"/>
                    <a:pt x="7121" y="1250"/>
                    <a:pt x="10704" y="1870"/>
                  </a:cubicBezTo>
                  <a:cubicBezTo>
                    <a:pt x="16598" y="2882"/>
                    <a:pt x="22361" y="4191"/>
                    <a:pt x="27671" y="6442"/>
                  </a:cubicBezTo>
                  <a:cubicBezTo>
                    <a:pt x="32445" y="8478"/>
                    <a:pt x="36589" y="11061"/>
                    <a:pt x="39625" y="14562"/>
                  </a:cubicBezTo>
                  <a:cubicBezTo>
                    <a:pt x="41327" y="16538"/>
                    <a:pt x="42256" y="18800"/>
                    <a:pt x="43149" y="21062"/>
                  </a:cubicBezTo>
                  <a:cubicBezTo>
                    <a:pt x="44459" y="24372"/>
                    <a:pt x="44959" y="27754"/>
                    <a:pt x="44697" y="31183"/>
                  </a:cubicBezTo>
                  <a:cubicBezTo>
                    <a:pt x="44482" y="33778"/>
                    <a:pt x="44161" y="36362"/>
                    <a:pt x="43887" y="38969"/>
                  </a:cubicBezTo>
                  <a:cubicBezTo>
                    <a:pt x="43673" y="41124"/>
                    <a:pt x="43435" y="43268"/>
                    <a:pt x="43280" y="45434"/>
                  </a:cubicBezTo>
                  <a:cubicBezTo>
                    <a:pt x="42994" y="49209"/>
                    <a:pt x="43554" y="52876"/>
                    <a:pt x="45483" y="56400"/>
                  </a:cubicBezTo>
                  <a:cubicBezTo>
                    <a:pt x="47042" y="59258"/>
                    <a:pt x="49745" y="61067"/>
                    <a:pt x="53626" y="62008"/>
                  </a:cubicBezTo>
                  <a:cubicBezTo>
                    <a:pt x="56794" y="62782"/>
                    <a:pt x="60020" y="62972"/>
                    <a:pt x="63318" y="63032"/>
                  </a:cubicBezTo>
                  <a:cubicBezTo>
                    <a:pt x="66664" y="63091"/>
                    <a:pt x="70009" y="63008"/>
                    <a:pt x="73343" y="63282"/>
                  </a:cubicBezTo>
                  <a:cubicBezTo>
                    <a:pt x="76475" y="63556"/>
                    <a:pt x="79594" y="63853"/>
                    <a:pt x="82547" y="64746"/>
                  </a:cubicBezTo>
                  <a:lnTo>
                    <a:pt x="82547" y="63925"/>
                  </a:lnTo>
                  <a:cubicBezTo>
                    <a:pt x="79296" y="63032"/>
                    <a:pt x="75915" y="62687"/>
                    <a:pt x="72498" y="62484"/>
                  </a:cubicBezTo>
                  <a:cubicBezTo>
                    <a:pt x="68997" y="62258"/>
                    <a:pt x="65473" y="62341"/>
                    <a:pt x="61961" y="62258"/>
                  </a:cubicBezTo>
                  <a:cubicBezTo>
                    <a:pt x="58913" y="62198"/>
                    <a:pt x="55912" y="61841"/>
                    <a:pt x="53043" y="61020"/>
                  </a:cubicBezTo>
                  <a:cubicBezTo>
                    <a:pt x="50233" y="60222"/>
                    <a:pt x="48161" y="58888"/>
                    <a:pt x="46864" y="56805"/>
                  </a:cubicBezTo>
                  <a:cubicBezTo>
                    <a:pt x="44994" y="53781"/>
                    <a:pt x="44173" y="50590"/>
                    <a:pt x="44221" y="47268"/>
                  </a:cubicBezTo>
                  <a:cubicBezTo>
                    <a:pt x="44268" y="44172"/>
                    <a:pt x="44697" y="41101"/>
                    <a:pt x="45006" y="38005"/>
                  </a:cubicBezTo>
                  <a:cubicBezTo>
                    <a:pt x="45280" y="35397"/>
                    <a:pt x="45637" y="32778"/>
                    <a:pt x="45756" y="30159"/>
                  </a:cubicBezTo>
                  <a:cubicBezTo>
                    <a:pt x="45935" y="26134"/>
                    <a:pt x="44923" y="22289"/>
                    <a:pt x="43161" y="18503"/>
                  </a:cubicBezTo>
                  <a:cubicBezTo>
                    <a:pt x="42018" y="16050"/>
                    <a:pt x="40530" y="13752"/>
                    <a:pt x="38208" y="11787"/>
                  </a:cubicBezTo>
                  <a:cubicBezTo>
                    <a:pt x="32719" y="7120"/>
                    <a:pt x="25730" y="4310"/>
                    <a:pt x="17967" y="2489"/>
                  </a:cubicBezTo>
                  <a:cubicBezTo>
                    <a:pt x="13550" y="1465"/>
                    <a:pt x="9002" y="762"/>
                    <a:pt x="4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9"/>
            <p:cNvSpPr/>
            <p:nvPr/>
          </p:nvSpPr>
          <p:spPr>
            <a:xfrm>
              <a:off x="1153" y="3328365"/>
              <a:ext cx="2449856" cy="1813175"/>
            </a:xfrm>
            <a:custGeom>
              <a:avLst/>
              <a:gdLst/>
              <a:ahLst/>
              <a:cxnLst/>
              <a:rect l="l" t="t" r="r" b="b"/>
              <a:pathLst>
                <a:path w="76558" h="56675" extrusionOk="0">
                  <a:moveTo>
                    <a:pt x="36" y="1"/>
                  </a:moveTo>
                  <a:lnTo>
                    <a:pt x="36" y="953"/>
                  </a:lnTo>
                  <a:lnTo>
                    <a:pt x="0" y="953"/>
                  </a:lnTo>
                  <a:cubicBezTo>
                    <a:pt x="6108" y="4001"/>
                    <a:pt x="12895" y="5597"/>
                    <a:pt x="20217" y="6121"/>
                  </a:cubicBezTo>
                  <a:cubicBezTo>
                    <a:pt x="23480" y="6359"/>
                    <a:pt x="26766" y="6347"/>
                    <a:pt x="30028" y="6537"/>
                  </a:cubicBezTo>
                  <a:cubicBezTo>
                    <a:pt x="35648" y="6859"/>
                    <a:pt x="40636" y="8395"/>
                    <a:pt x="44673" y="11419"/>
                  </a:cubicBezTo>
                  <a:cubicBezTo>
                    <a:pt x="47625" y="13634"/>
                    <a:pt x="49411" y="16431"/>
                    <a:pt x="50721" y="19396"/>
                  </a:cubicBezTo>
                  <a:cubicBezTo>
                    <a:pt x="52769" y="24040"/>
                    <a:pt x="54293" y="28802"/>
                    <a:pt x="55365" y="33624"/>
                  </a:cubicBezTo>
                  <a:cubicBezTo>
                    <a:pt x="56138" y="37124"/>
                    <a:pt x="57270" y="40530"/>
                    <a:pt x="59448" y="43709"/>
                  </a:cubicBezTo>
                  <a:cubicBezTo>
                    <a:pt x="62306" y="47912"/>
                    <a:pt x="65782" y="51722"/>
                    <a:pt x="70783" y="54639"/>
                  </a:cubicBezTo>
                  <a:cubicBezTo>
                    <a:pt x="72033" y="55365"/>
                    <a:pt x="73331" y="56032"/>
                    <a:pt x="74641" y="56675"/>
                  </a:cubicBezTo>
                  <a:lnTo>
                    <a:pt x="76558" y="56675"/>
                  </a:lnTo>
                  <a:cubicBezTo>
                    <a:pt x="72521" y="54877"/>
                    <a:pt x="68819" y="52757"/>
                    <a:pt x="65890" y="49936"/>
                  </a:cubicBezTo>
                  <a:cubicBezTo>
                    <a:pt x="61591" y="45792"/>
                    <a:pt x="58341" y="41244"/>
                    <a:pt x="56996" y="36017"/>
                  </a:cubicBezTo>
                  <a:cubicBezTo>
                    <a:pt x="56257" y="33207"/>
                    <a:pt x="55698" y="30362"/>
                    <a:pt x="54793" y="27576"/>
                  </a:cubicBezTo>
                  <a:cubicBezTo>
                    <a:pt x="53626" y="24004"/>
                    <a:pt x="52531" y="20420"/>
                    <a:pt x="50626" y="17027"/>
                  </a:cubicBezTo>
                  <a:cubicBezTo>
                    <a:pt x="49173" y="14443"/>
                    <a:pt x="47304" y="12062"/>
                    <a:pt x="44470" y="10193"/>
                  </a:cubicBezTo>
                  <a:cubicBezTo>
                    <a:pt x="39839" y="7145"/>
                    <a:pt x="34362" y="5787"/>
                    <a:pt x="28290" y="5668"/>
                  </a:cubicBezTo>
                  <a:cubicBezTo>
                    <a:pt x="24289" y="5597"/>
                    <a:pt x="20301" y="5430"/>
                    <a:pt x="16348" y="4930"/>
                  </a:cubicBezTo>
                  <a:cubicBezTo>
                    <a:pt x="11657" y="4323"/>
                    <a:pt x="7180" y="3263"/>
                    <a:pt x="3072" y="1406"/>
                  </a:cubicBezTo>
                  <a:cubicBezTo>
                    <a:pt x="2036" y="941"/>
                    <a:pt x="1048" y="46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9"/>
            <p:cNvSpPr/>
            <p:nvPr/>
          </p:nvSpPr>
          <p:spPr>
            <a:xfrm>
              <a:off x="8002913" y="761"/>
              <a:ext cx="1140352" cy="1709167"/>
            </a:xfrm>
            <a:custGeom>
              <a:avLst/>
              <a:gdLst/>
              <a:ahLst/>
              <a:cxnLst/>
              <a:rect l="l" t="t" r="r" b="b"/>
              <a:pathLst>
                <a:path w="35636" h="53424" extrusionOk="0">
                  <a:moveTo>
                    <a:pt x="1" y="0"/>
                  </a:moveTo>
                  <a:cubicBezTo>
                    <a:pt x="2620" y="2203"/>
                    <a:pt x="4322" y="4774"/>
                    <a:pt x="5073" y="7787"/>
                  </a:cubicBezTo>
                  <a:cubicBezTo>
                    <a:pt x="5966" y="11359"/>
                    <a:pt x="6192" y="14942"/>
                    <a:pt x="6251" y="18562"/>
                  </a:cubicBezTo>
                  <a:cubicBezTo>
                    <a:pt x="6323" y="22789"/>
                    <a:pt x="6132" y="27027"/>
                    <a:pt x="6525" y="31254"/>
                  </a:cubicBezTo>
                  <a:cubicBezTo>
                    <a:pt x="6799" y="34076"/>
                    <a:pt x="7287" y="36874"/>
                    <a:pt x="8418" y="39588"/>
                  </a:cubicBezTo>
                  <a:cubicBezTo>
                    <a:pt x="9609" y="42446"/>
                    <a:pt x="11395" y="45018"/>
                    <a:pt x="14359" y="47089"/>
                  </a:cubicBezTo>
                  <a:cubicBezTo>
                    <a:pt x="18896" y="50280"/>
                    <a:pt x="24265" y="52161"/>
                    <a:pt x="30326" y="52983"/>
                  </a:cubicBezTo>
                  <a:cubicBezTo>
                    <a:pt x="32088" y="53221"/>
                    <a:pt x="33850" y="53411"/>
                    <a:pt x="35636" y="53423"/>
                  </a:cubicBezTo>
                  <a:lnTo>
                    <a:pt x="35636" y="52685"/>
                  </a:lnTo>
                  <a:cubicBezTo>
                    <a:pt x="34112" y="52626"/>
                    <a:pt x="32576" y="52530"/>
                    <a:pt x="31076" y="52328"/>
                  </a:cubicBezTo>
                  <a:cubicBezTo>
                    <a:pt x="26647" y="51721"/>
                    <a:pt x="22420" y="50685"/>
                    <a:pt x="18693" y="48708"/>
                  </a:cubicBezTo>
                  <a:cubicBezTo>
                    <a:pt x="16193" y="47387"/>
                    <a:pt x="13847" y="45934"/>
                    <a:pt x="12169" y="43970"/>
                  </a:cubicBezTo>
                  <a:cubicBezTo>
                    <a:pt x="9799" y="41208"/>
                    <a:pt x="8692" y="38088"/>
                    <a:pt x="8037" y="34885"/>
                  </a:cubicBezTo>
                  <a:cubicBezTo>
                    <a:pt x="7418" y="31921"/>
                    <a:pt x="7335" y="28932"/>
                    <a:pt x="7275" y="25944"/>
                  </a:cubicBezTo>
                  <a:cubicBezTo>
                    <a:pt x="7216" y="23122"/>
                    <a:pt x="7287" y="20300"/>
                    <a:pt x="7204" y="17490"/>
                  </a:cubicBezTo>
                  <a:cubicBezTo>
                    <a:pt x="7097" y="14157"/>
                    <a:pt x="6882" y="10847"/>
                    <a:pt x="6025" y="7561"/>
                  </a:cubicBezTo>
                  <a:cubicBezTo>
                    <a:pt x="5513" y="5620"/>
                    <a:pt x="4680" y="3774"/>
                    <a:pt x="3334" y="2084"/>
                  </a:cubicBezTo>
                  <a:cubicBezTo>
                    <a:pt x="2739" y="1334"/>
                    <a:pt x="2036" y="655"/>
                    <a:pt x="1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9"/>
            <p:cNvSpPr/>
            <p:nvPr/>
          </p:nvSpPr>
          <p:spPr>
            <a:xfrm>
              <a:off x="1153" y="3899751"/>
              <a:ext cx="1548416" cy="1242173"/>
            </a:xfrm>
            <a:custGeom>
              <a:avLst/>
              <a:gdLst/>
              <a:ahLst/>
              <a:cxnLst/>
              <a:rect l="l" t="t" r="r" b="b"/>
              <a:pathLst>
                <a:path w="48388" h="38827" extrusionOk="0">
                  <a:moveTo>
                    <a:pt x="36" y="0"/>
                  </a:moveTo>
                  <a:lnTo>
                    <a:pt x="36" y="786"/>
                  </a:lnTo>
                  <a:lnTo>
                    <a:pt x="0" y="786"/>
                  </a:lnTo>
                  <a:lnTo>
                    <a:pt x="1036" y="929"/>
                  </a:lnTo>
                  <a:cubicBezTo>
                    <a:pt x="4322" y="1358"/>
                    <a:pt x="7656" y="1346"/>
                    <a:pt x="10978" y="1488"/>
                  </a:cubicBezTo>
                  <a:cubicBezTo>
                    <a:pt x="16038" y="1703"/>
                    <a:pt x="20884" y="2453"/>
                    <a:pt x="25361" y="4334"/>
                  </a:cubicBezTo>
                  <a:cubicBezTo>
                    <a:pt x="29135" y="5930"/>
                    <a:pt x="32731" y="7680"/>
                    <a:pt x="35469" y="10287"/>
                  </a:cubicBezTo>
                  <a:cubicBezTo>
                    <a:pt x="38362" y="13026"/>
                    <a:pt x="39994" y="16074"/>
                    <a:pt x="39577" y="19645"/>
                  </a:cubicBezTo>
                  <a:cubicBezTo>
                    <a:pt x="39351" y="21539"/>
                    <a:pt x="38803" y="23384"/>
                    <a:pt x="38565" y="25265"/>
                  </a:cubicBezTo>
                  <a:cubicBezTo>
                    <a:pt x="38029" y="29432"/>
                    <a:pt x="39517" y="33100"/>
                    <a:pt x="43101" y="36278"/>
                  </a:cubicBezTo>
                  <a:cubicBezTo>
                    <a:pt x="44173" y="37243"/>
                    <a:pt x="45399" y="38064"/>
                    <a:pt x="46697" y="38826"/>
                  </a:cubicBezTo>
                  <a:lnTo>
                    <a:pt x="48387" y="38826"/>
                  </a:lnTo>
                  <a:cubicBezTo>
                    <a:pt x="47173" y="38183"/>
                    <a:pt x="46018" y="37505"/>
                    <a:pt x="44982" y="36695"/>
                  </a:cubicBezTo>
                  <a:cubicBezTo>
                    <a:pt x="41375" y="33885"/>
                    <a:pt x="39339" y="30599"/>
                    <a:pt x="39470" y="26599"/>
                  </a:cubicBezTo>
                  <a:cubicBezTo>
                    <a:pt x="39553" y="24634"/>
                    <a:pt x="40065" y="22729"/>
                    <a:pt x="40410" y="20800"/>
                  </a:cubicBezTo>
                  <a:cubicBezTo>
                    <a:pt x="40708" y="19098"/>
                    <a:pt x="40756" y="17383"/>
                    <a:pt x="40232" y="15693"/>
                  </a:cubicBezTo>
                  <a:cubicBezTo>
                    <a:pt x="39458" y="13121"/>
                    <a:pt x="37648" y="10978"/>
                    <a:pt x="35386" y="9037"/>
                  </a:cubicBezTo>
                  <a:cubicBezTo>
                    <a:pt x="32957" y="6953"/>
                    <a:pt x="29921" y="5441"/>
                    <a:pt x="26790" y="4060"/>
                  </a:cubicBezTo>
                  <a:cubicBezTo>
                    <a:pt x="23372" y="2548"/>
                    <a:pt x="19705" y="1560"/>
                    <a:pt x="15776" y="1107"/>
                  </a:cubicBezTo>
                  <a:cubicBezTo>
                    <a:pt x="12228" y="703"/>
                    <a:pt x="8656" y="691"/>
                    <a:pt x="5084" y="512"/>
                  </a:cubicBezTo>
                  <a:cubicBezTo>
                    <a:pt x="3382" y="417"/>
                    <a:pt x="1691" y="28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9"/>
            <p:cNvSpPr/>
            <p:nvPr/>
          </p:nvSpPr>
          <p:spPr>
            <a:xfrm>
              <a:off x="1" y="4147021"/>
              <a:ext cx="1082464" cy="995671"/>
            </a:xfrm>
            <a:custGeom>
              <a:avLst/>
              <a:gdLst/>
              <a:ahLst/>
              <a:cxnLst/>
              <a:rect l="l" t="t" r="r" b="b"/>
              <a:pathLst>
                <a:path w="33827" h="31122" extrusionOk="0">
                  <a:moveTo>
                    <a:pt x="10099" y="1"/>
                  </a:moveTo>
                  <a:cubicBezTo>
                    <a:pt x="8798" y="1"/>
                    <a:pt x="7495" y="89"/>
                    <a:pt x="6192" y="248"/>
                  </a:cubicBezTo>
                  <a:cubicBezTo>
                    <a:pt x="4061" y="498"/>
                    <a:pt x="1965" y="808"/>
                    <a:pt x="1" y="1510"/>
                  </a:cubicBezTo>
                  <a:lnTo>
                    <a:pt x="1" y="2344"/>
                  </a:lnTo>
                  <a:lnTo>
                    <a:pt x="36" y="2344"/>
                  </a:lnTo>
                  <a:cubicBezTo>
                    <a:pt x="251" y="2272"/>
                    <a:pt x="441" y="2201"/>
                    <a:pt x="644" y="2130"/>
                  </a:cubicBezTo>
                  <a:cubicBezTo>
                    <a:pt x="2465" y="1487"/>
                    <a:pt x="4418" y="1237"/>
                    <a:pt x="6382" y="975"/>
                  </a:cubicBezTo>
                  <a:cubicBezTo>
                    <a:pt x="7625" y="826"/>
                    <a:pt x="8867" y="739"/>
                    <a:pt x="10106" y="739"/>
                  </a:cubicBezTo>
                  <a:cubicBezTo>
                    <a:pt x="11054" y="739"/>
                    <a:pt x="11999" y="790"/>
                    <a:pt x="12943" y="903"/>
                  </a:cubicBezTo>
                  <a:cubicBezTo>
                    <a:pt x="16158" y="1296"/>
                    <a:pt x="19229" y="2094"/>
                    <a:pt x="22111" y="3249"/>
                  </a:cubicBezTo>
                  <a:cubicBezTo>
                    <a:pt x="25194" y="4499"/>
                    <a:pt x="27683" y="6225"/>
                    <a:pt x="29242" y="8607"/>
                  </a:cubicBezTo>
                  <a:cubicBezTo>
                    <a:pt x="30326" y="10262"/>
                    <a:pt x="30731" y="12095"/>
                    <a:pt x="31088" y="13917"/>
                  </a:cubicBezTo>
                  <a:cubicBezTo>
                    <a:pt x="31671" y="16846"/>
                    <a:pt x="31707" y="19787"/>
                    <a:pt x="31409" y="22751"/>
                  </a:cubicBezTo>
                  <a:cubicBezTo>
                    <a:pt x="31231" y="24525"/>
                    <a:pt x="31112" y="26323"/>
                    <a:pt x="31588" y="28097"/>
                  </a:cubicBezTo>
                  <a:cubicBezTo>
                    <a:pt x="31862" y="29133"/>
                    <a:pt x="32302" y="30133"/>
                    <a:pt x="32779" y="31121"/>
                  </a:cubicBezTo>
                  <a:lnTo>
                    <a:pt x="33826" y="31121"/>
                  </a:lnTo>
                  <a:cubicBezTo>
                    <a:pt x="32683" y="28883"/>
                    <a:pt x="32040" y="26573"/>
                    <a:pt x="32290" y="24132"/>
                  </a:cubicBezTo>
                  <a:cubicBezTo>
                    <a:pt x="32421" y="22823"/>
                    <a:pt x="32529" y="21513"/>
                    <a:pt x="32564" y="20203"/>
                  </a:cubicBezTo>
                  <a:cubicBezTo>
                    <a:pt x="32648" y="17334"/>
                    <a:pt x="32362" y="14476"/>
                    <a:pt x="31576" y="11643"/>
                  </a:cubicBezTo>
                  <a:cubicBezTo>
                    <a:pt x="31017" y="9654"/>
                    <a:pt x="30100" y="7797"/>
                    <a:pt x="28373" y="6190"/>
                  </a:cubicBezTo>
                  <a:cubicBezTo>
                    <a:pt x="24885" y="2927"/>
                    <a:pt x="20087" y="1427"/>
                    <a:pt x="14907" y="439"/>
                  </a:cubicBezTo>
                  <a:cubicBezTo>
                    <a:pt x="13313" y="136"/>
                    <a:pt x="11708" y="1"/>
                    <a:pt x="10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9"/>
            <p:cNvSpPr/>
            <p:nvPr/>
          </p:nvSpPr>
          <p:spPr>
            <a:xfrm>
              <a:off x="8607553" y="761"/>
              <a:ext cx="535328" cy="1131319"/>
            </a:xfrm>
            <a:custGeom>
              <a:avLst/>
              <a:gdLst/>
              <a:ahLst/>
              <a:cxnLst/>
              <a:rect l="l" t="t" r="r" b="b"/>
              <a:pathLst>
                <a:path w="16729" h="35362" extrusionOk="0">
                  <a:moveTo>
                    <a:pt x="977" y="0"/>
                  </a:moveTo>
                  <a:cubicBezTo>
                    <a:pt x="334" y="2572"/>
                    <a:pt x="1" y="5179"/>
                    <a:pt x="60" y="7799"/>
                  </a:cubicBezTo>
                  <a:cubicBezTo>
                    <a:pt x="132" y="10609"/>
                    <a:pt x="584" y="13395"/>
                    <a:pt x="1418" y="16145"/>
                  </a:cubicBezTo>
                  <a:cubicBezTo>
                    <a:pt x="2322" y="19133"/>
                    <a:pt x="3692" y="21991"/>
                    <a:pt x="5513" y="24729"/>
                  </a:cubicBezTo>
                  <a:cubicBezTo>
                    <a:pt x="7716" y="28051"/>
                    <a:pt x="10704" y="30921"/>
                    <a:pt x="14110" y="33564"/>
                  </a:cubicBezTo>
                  <a:cubicBezTo>
                    <a:pt x="14931" y="34195"/>
                    <a:pt x="15765" y="34838"/>
                    <a:pt x="16729" y="35362"/>
                  </a:cubicBezTo>
                  <a:lnTo>
                    <a:pt x="16729" y="34338"/>
                  </a:lnTo>
                  <a:cubicBezTo>
                    <a:pt x="12217" y="31325"/>
                    <a:pt x="8585" y="27801"/>
                    <a:pt x="5966" y="23693"/>
                  </a:cubicBezTo>
                  <a:cubicBezTo>
                    <a:pt x="3727" y="20181"/>
                    <a:pt x="2311" y="16478"/>
                    <a:pt x="1572" y="12621"/>
                  </a:cubicBezTo>
                  <a:cubicBezTo>
                    <a:pt x="1013" y="9585"/>
                    <a:pt x="953" y="6549"/>
                    <a:pt x="1310" y="3501"/>
                  </a:cubicBezTo>
                  <a:cubicBezTo>
                    <a:pt x="1441" y="2322"/>
                    <a:pt x="1715" y="1155"/>
                    <a:pt x="2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9"/>
            <p:cNvSpPr/>
            <p:nvPr/>
          </p:nvSpPr>
          <p:spPr>
            <a:xfrm>
              <a:off x="1153" y="4475744"/>
              <a:ext cx="756704" cy="666948"/>
            </a:xfrm>
            <a:custGeom>
              <a:avLst/>
              <a:gdLst/>
              <a:ahLst/>
              <a:cxnLst/>
              <a:rect l="l" t="t" r="r" b="b"/>
              <a:pathLst>
                <a:path w="23647" h="20847" extrusionOk="0">
                  <a:moveTo>
                    <a:pt x="8650" y="0"/>
                  </a:moveTo>
                  <a:cubicBezTo>
                    <a:pt x="8098" y="0"/>
                    <a:pt x="7544" y="17"/>
                    <a:pt x="6989" y="46"/>
                  </a:cubicBezTo>
                  <a:cubicBezTo>
                    <a:pt x="4620" y="189"/>
                    <a:pt x="2275" y="403"/>
                    <a:pt x="0" y="915"/>
                  </a:cubicBezTo>
                  <a:lnTo>
                    <a:pt x="0" y="1701"/>
                  </a:lnTo>
                  <a:cubicBezTo>
                    <a:pt x="2729" y="1101"/>
                    <a:pt x="5513" y="780"/>
                    <a:pt x="8353" y="780"/>
                  </a:cubicBezTo>
                  <a:cubicBezTo>
                    <a:pt x="8723" y="780"/>
                    <a:pt x="9094" y="785"/>
                    <a:pt x="9466" y="796"/>
                  </a:cubicBezTo>
                  <a:cubicBezTo>
                    <a:pt x="14871" y="939"/>
                    <a:pt x="19622" y="3535"/>
                    <a:pt x="21241" y="7356"/>
                  </a:cubicBezTo>
                  <a:cubicBezTo>
                    <a:pt x="22372" y="10035"/>
                    <a:pt x="22325" y="12762"/>
                    <a:pt x="21384" y="15465"/>
                  </a:cubicBezTo>
                  <a:cubicBezTo>
                    <a:pt x="20729" y="17358"/>
                    <a:pt x="19705" y="19144"/>
                    <a:pt x="18455" y="20846"/>
                  </a:cubicBezTo>
                  <a:lnTo>
                    <a:pt x="19586" y="20846"/>
                  </a:lnTo>
                  <a:cubicBezTo>
                    <a:pt x="20003" y="20227"/>
                    <a:pt x="20432" y="19632"/>
                    <a:pt x="20813" y="19013"/>
                  </a:cubicBezTo>
                  <a:cubicBezTo>
                    <a:pt x="22801" y="15596"/>
                    <a:pt x="23646" y="12095"/>
                    <a:pt x="22646" y="8380"/>
                  </a:cubicBezTo>
                  <a:cubicBezTo>
                    <a:pt x="21646" y="4713"/>
                    <a:pt x="18705" y="2249"/>
                    <a:pt x="14264" y="796"/>
                  </a:cubicBezTo>
                  <a:cubicBezTo>
                    <a:pt x="12469" y="204"/>
                    <a:pt x="10573" y="0"/>
                    <a:pt x="8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9"/>
            <p:cNvSpPr/>
            <p:nvPr/>
          </p:nvSpPr>
          <p:spPr>
            <a:xfrm>
              <a:off x="1153" y="4797940"/>
              <a:ext cx="344448" cy="343983"/>
            </a:xfrm>
            <a:custGeom>
              <a:avLst/>
              <a:gdLst/>
              <a:ahLst/>
              <a:cxnLst/>
              <a:rect l="l" t="t" r="r" b="b"/>
              <a:pathLst>
                <a:path w="10764" h="10752" extrusionOk="0">
                  <a:moveTo>
                    <a:pt x="0" y="0"/>
                  </a:moveTo>
                  <a:lnTo>
                    <a:pt x="0" y="750"/>
                  </a:lnTo>
                  <a:cubicBezTo>
                    <a:pt x="465" y="798"/>
                    <a:pt x="941" y="857"/>
                    <a:pt x="1405" y="917"/>
                  </a:cubicBezTo>
                  <a:cubicBezTo>
                    <a:pt x="5513" y="1548"/>
                    <a:pt x="8847" y="4036"/>
                    <a:pt x="9406" y="7037"/>
                  </a:cubicBezTo>
                  <a:cubicBezTo>
                    <a:pt x="9656" y="8346"/>
                    <a:pt x="9323" y="9585"/>
                    <a:pt x="8644" y="10751"/>
                  </a:cubicBezTo>
                  <a:lnTo>
                    <a:pt x="9740" y="10751"/>
                  </a:lnTo>
                  <a:cubicBezTo>
                    <a:pt x="10454" y="9323"/>
                    <a:pt x="10764" y="7870"/>
                    <a:pt x="10276" y="6346"/>
                  </a:cubicBezTo>
                  <a:cubicBezTo>
                    <a:pt x="9204" y="3096"/>
                    <a:pt x="5465" y="32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9"/>
            <p:cNvSpPr/>
            <p:nvPr/>
          </p:nvSpPr>
          <p:spPr>
            <a:xfrm>
              <a:off x="1153" y="4816976"/>
              <a:ext cx="323104" cy="324948"/>
            </a:xfrm>
            <a:custGeom>
              <a:avLst/>
              <a:gdLst/>
              <a:ahLst/>
              <a:cxnLst/>
              <a:rect l="l" t="t" r="r" b="b"/>
              <a:pathLst>
                <a:path w="10097" h="10157" extrusionOk="0">
                  <a:moveTo>
                    <a:pt x="0" y="0"/>
                  </a:moveTo>
                  <a:lnTo>
                    <a:pt x="0" y="10156"/>
                  </a:lnTo>
                  <a:lnTo>
                    <a:pt x="8835" y="10156"/>
                  </a:lnTo>
                  <a:cubicBezTo>
                    <a:pt x="9930" y="8240"/>
                    <a:pt x="10097" y="6311"/>
                    <a:pt x="8692" y="4310"/>
                  </a:cubicBezTo>
                  <a:cubicBezTo>
                    <a:pt x="6835" y="1679"/>
                    <a:pt x="3846" y="358"/>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6" name="Google Shape;2386;p29"/>
          <p:cNvGrpSpPr/>
          <p:nvPr/>
        </p:nvGrpSpPr>
        <p:grpSpPr>
          <a:xfrm>
            <a:off x="84715" y="87319"/>
            <a:ext cx="8999116" cy="5014056"/>
            <a:chOff x="84715" y="87319"/>
            <a:chExt cx="8999116" cy="5014056"/>
          </a:xfrm>
        </p:grpSpPr>
        <p:grpSp>
          <p:nvGrpSpPr>
            <p:cNvPr id="2387" name="Google Shape;2387;p29"/>
            <p:cNvGrpSpPr/>
            <p:nvPr/>
          </p:nvGrpSpPr>
          <p:grpSpPr>
            <a:xfrm flipH="1">
              <a:off x="84715" y="87319"/>
              <a:ext cx="1322012" cy="874661"/>
              <a:chOff x="3730029" y="87319"/>
              <a:chExt cx="1322012" cy="874661"/>
            </a:xfrm>
          </p:grpSpPr>
          <p:sp>
            <p:nvSpPr>
              <p:cNvPr id="2388" name="Google Shape;2388;p29"/>
              <p:cNvSpPr/>
              <p:nvPr/>
            </p:nvSpPr>
            <p:spPr>
              <a:xfrm>
                <a:off x="4814096" y="7232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9"/>
              <p:cNvSpPr/>
              <p:nvPr/>
            </p:nvSpPr>
            <p:spPr>
              <a:xfrm>
                <a:off x="3730029" y="873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29"/>
            <p:cNvGrpSpPr/>
            <p:nvPr/>
          </p:nvGrpSpPr>
          <p:grpSpPr>
            <a:xfrm>
              <a:off x="157713" y="3583044"/>
              <a:ext cx="2326838" cy="1469974"/>
              <a:chOff x="157713" y="3583044"/>
              <a:chExt cx="2326838" cy="1469974"/>
            </a:xfrm>
          </p:grpSpPr>
          <p:grpSp>
            <p:nvGrpSpPr>
              <p:cNvPr id="2391" name="Google Shape;2391;p29"/>
              <p:cNvGrpSpPr/>
              <p:nvPr/>
            </p:nvGrpSpPr>
            <p:grpSpPr>
              <a:xfrm flipH="1">
                <a:off x="157713" y="3583044"/>
                <a:ext cx="1703441" cy="1469974"/>
                <a:chOff x="3786876" y="3144844"/>
                <a:chExt cx="1703441" cy="1469974"/>
              </a:xfrm>
            </p:grpSpPr>
            <p:sp>
              <p:nvSpPr>
                <p:cNvPr id="2392" name="Google Shape;2392;p29"/>
                <p:cNvSpPr/>
                <p:nvPr/>
              </p:nvSpPr>
              <p:spPr>
                <a:xfrm>
                  <a:off x="3786876" y="44295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9"/>
                <p:cNvSpPr/>
                <p:nvPr/>
              </p:nvSpPr>
              <p:spPr>
                <a:xfrm>
                  <a:off x="5318979" y="31448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4" name="Google Shape;2394;p29"/>
              <p:cNvGrpSpPr/>
              <p:nvPr/>
            </p:nvGrpSpPr>
            <p:grpSpPr>
              <a:xfrm flipH="1">
                <a:off x="194584" y="4225412"/>
                <a:ext cx="2289967" cy="785681"/>
                <a:chOff x="2804604" y="4073012"/>
                <a:chExt cx="2289967" cy="785681"/>
              </a:xfrm>
            </p:grpSpPr>
            <p:sp>
              <p:nvSpPr>
                <p:cNvPr id="2395" name="Google Shape;2395;p29"/>
                <p:cNvSpPr/>
                <p:nvPr/>
              </p:nvSpPr>
              <p:spPr>
                <a:xfrm>
                  <a:off x="4910001" y="4073012"/>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9"/>
                <p:cNvSpPr/>
                <p:nvPr/>
              </p:nvSpPr>
              <p:spPr>
                <a:xfrm>
                  <a:off x="2804604" y="4687019"/>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97" name="Google Shape;2397;p29"/>
            <p:cNvGrpSpPr/>
            <p:nvPr/>
          </p:nvGrpSpPr>
          <p:grpSpPr>
            <a:xfrm>
              <a:off x="3186291" y="129244"/>
              <a:ext cx="5814412" cy="1295286"/>
              <a:chOff x="3219754" y="129244"/>
              <a:chExt cx="5814412" cy="1295286"/>
            </a:xfrm>
          </p:grpSpPr>
          <p:sp>
            <p:nvSpPr>
              <p:cNvPr id="2398" name="Google Shape;2398;p29"/>
              <p:cNvSpPr/>
              <p:nvPr/>
            </p:nvSpPr>
            <p:spPr>
              <a:xfrm>
                <a:off x="6984730" y="1358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9"/>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9"/>
              <p:cNvSpPr/>
              <p:nvPr/>
            </p:nvSpPr>
            <p:spPr>
              <a:xfrm>
                <a:off x="3219754" y="1292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1" name="Google Shape;2401;p29"/>
            <p:cNvGrpSpPr/>
            <p:nvPr/>
          </p:nvGrpSpPr>
          <p:grpSpPr>
            <a:xfrm>
              <a:off x="5633641" y="2821675"/>
              <a:ext cx="3450189" cy="2279700"/>
              <a:chOff x="5633641" y="2821675"/>
              <a:chExt cx="3450189" cy="2279700"/>
            </a:xfrm>
          </p:grpSpPr>
          <p:grpSp>
            <p:nvGrpSpPr>
              <p:cNvPr id="2402" name="Google Shape;2402;p29"/>
              <p:cNvGrpSpPr/>
              <p:nvPr/>
            </p:nvGrpSpPr>
            <p:grpSpPr>
              <a:xfrm>
                <a:off x="5633641" y="2821675"/>
                <a:ext cx="3450189" cy="2279700"/>
                <a:chOff x="5667104" y="1185800"/>
                <a:chExt cx="3450189" cy="2279700"/>
              </a:xfrm>
            </p:grpSpPr>
            <p:sp>
              <p:nvSpPr>
                <p:cNvPr id="2403" name="Google Shape;2403;p29"/>
                <p:cNvSpPr/>
                <p:nvPr/>
              </p:nvSpPr>
              <p:spPr>
                <a:xfrm>
                  <a:off x="8945955" y="20970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9"/>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9"/>
                <p:cNvSpPr/>
                <p:nvPr/>
              </p:nvSpPr>
              <p:spPr>
                <a:xfrm>
                  <a:off x="5667104" y="32805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6" name="Google Shape;2406;p29"/>
              <p:cNvSpPr/>
              <p:nvPr/>
            </p:nvSpPr>
            <p:spPr>
              <a:xfrm>
                <a:off x="687559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9"/>
              <p:cNvSpPr/>
              <p:nvPr/>
            </p:nvSpPr>
            <p:spPr>
              <a:xfrm>
                <a:off x="823944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408"/>
        <p:cNvGrpSpPr/>
        <p:nvPr/>
      </p:nvGrpSpPr>
      <p:grpSpPr>
        <a:xfrm>
          <a:off x="0" y="0"/>
          <a:ext cx="0" cy="0"/>
          <a:chOff x="0" y="0"/>
          <a:chExt cx="0" cy="0"/>
        </a:xfrm>
      </p:grpSpPr>
      <p:grpSp>
        <p:nvGrpSpPr>
          <p:cNvPr id="2409" name="Google Shape;2409;p30"/>
          <p:cNvGrpSpPr/>
          <p:nvPr/>
        </p:nvGrpSpPr>
        <p:grpSpPr>
          <a:xfrm>
            <a:off x="-16500" y="-85550"/>
            <a:ext cx="9177000" cy="5314500"/>
            <a:chOff x="-16500" y="-85550"/>
            <a:chExt cx="9177000" cy="5314500"/>
          </a:xfrm>
        </p:grpSpPr>
        <p:grpSp>
          <p:nvGrpSpPr>
            <p:cNvPr id="2410" name="Google Shape;2410;p30"/>
            <p:cNvGrpSpPr/>
            <p:nvPr/>
          </p:nvGrpSpPr>
          <p:grpSpPr>
            <a:xfrm>
              <a:off x="-16500" y="-85550"/>
              <a:ext cx="9177000" cy="5314500"/>
              <a:chOff x="-16500" y="-85550"/>
              <a:chExt cx="9177000" cy="5314500"/>
            </a:xfrm>
          </p:grpSpPr>
          <p:grpSp>
            <p:nvGrpSpPr>
              <p:cNvPr id="2411" name="Google Shape;2411;p30"/>
              <p:cNvGrpSpPr/>
              <p:nvPr/>
            </p:nvGrpSpPr>
            <p:grpSpPr>
              <a:xfrm>
                <a:off x="-16500" y="155363"/>
                <a:ext cx="9177000" cy="4832775"/>
                <a:chOff x="-16500" y="155363"/>
                <a:chExt cx="9177000" cy="4832775"/>
              </a:xfrm>
            </p:grpSpPr>
            <p:cxnSp>
              <p:nvCxnSpPr>
                <p:cNvPr id="2412" name="Google Shape;2412;p30"/>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13" name="Google Shape;2413;p30"/>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14" name="Google Shape;2414;p30"/>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15" name="Google Shape;2415;p30"/>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16" name="Google Shape;2416;p30"/>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17" name="Google Shape;2417;p30"/>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18" name="Google Shape;2418;p30"/>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19" name="Google Shape;2419;p30"/>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20" name="Google Shape;2420;p30"/>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21" name="Google Shape;2421;p30"/>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22" name="Google Shape;2422;p30"/>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23" name="Google Shape;2423;p30"/>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424" name="Google Shape;2424;p30"/>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2425" name="Google Shape;2425;p30"/>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26" name="Google Shape;2426;p30"/>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27" name="Google Shape;2427;p30"/>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28" name="Google Shape;2428;p30"/>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29" name="Google Shape;2429;p30"/>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30" name="Google Shape;2430;p30"/>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31" name="Google Shape;2431;p30"/>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32" name="Google Shape;2432;p30"/>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33" name="Google Shape;2433;p30"/>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34" name="Google Shape;2434;p30"/>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35" name="Google Shape;2435;p30"/>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36" name="Google Shape;2436;p30"/>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37" name="Google Shape;2437;p30"/>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38" name="Google Shape;2438;p30"/>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39" name="Google Shape;2439;p30"/>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40" name="Google Shape;2440;p30"/>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41" name="Google Shape;2441;p30"/>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42" name="Google Shape;2442;p30"/>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43" name="Google Shape;2443;p30"/>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2444" name="Google Shape;2444;p30"/>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2445" name="Google Shape;2445;p30"/>
            <p:cNvSpPr/>
            <p:nvPr/>
          </p:nvSpPr>
          <p:spPr>
            <a:xfrm>
              <a:off x="5224590" y="2583981"/>
              <a:ext cx="3919479" cy="2294904"/>
            </a:xfrm>
            <a:custGeom>
              <a:avLst/>
              <a:gdLst/>
              <a:ahLst/>
              <a:cxnLst/>
              <a:rect l="l" t="t" r="r" b="b"/>
              <a:pathLst>
                <a:path w="34954" h="20466" extrusionOk="0">
                  <a:moveTo>
                    <a:pt x="4312" y="0"/>
                  </a:moveTo>
                  <a:cubicBezTo>
                    <a:pt x="4157" y="0"/>
                    <a:pt x="4001" y="2"/>
                    <a:pt x="3845" y="4"/>
                  </a:cubicBezTo>
                  <a:cubicBezTo>
                    <a:pt x="3339" y="12"/>
                    <a:pt x="2832" y="14"/>
                    <a:pt x="2326" y="14"/>
                  </a:cubicBezTo>
                  <a:cubicBezTo>
                    <a:pt x="1636" y="14"/>
                    <a:pt x="947" y="10"/>
                    <a:pt x="259" y="10"/>
                  </a:cubicBezTo>
                  <a:lnTo>
                    <a:pt x="4" y="10"/>
                  </a:lnTo>
                  <a:cubicBezTo>
                    <a:pt x="4" y="10"/>
                    <a:pt x="4" y="14"/>
                    <a:pt x="1" y="14"/>
                  </a:cubicBezTo>
                  <a:cubicBezTo>
                    <a:pt x="474" y="376"/>
                    <a:pt x="722" y="823"/>
                    <a:pt x="1114" y="1195"/>
                  </a:cubicBezTo>
                  <a:cubicBezTo>
                    <a:pt x="1691" y="1740"/>
                    <a:pt x="2481" y="1952"/>
                    <a:pt x="3359" y="2007"/>
                  </a:cubicBezTo>
                  <a:cubicBezTo>
                    <a:pt x="4018" y="2046"/>
                    <a:pt x="4684" y="2043"/>
                    <a:pt x="5320" y="2190"/>
                  </a:cubicBezTo>
                  <a:cubicBezTo>
                    <a:pt x="6182" y="2389"/>
                    <a:pt x="6955" y="2725"/>
                    <a:pt x="7706" y="3101"/>
                  </a:cubicBezTo>
                  <a:cubicBezTo>
                    <a:pt x="8558" y="3525"/>
                    <a:pt x="9162" y="4122"/>
                    <a:pt x="9775" y="4716"/>
                  </a:cubicBezTo>
                  <a:cubicBezTo>
                    <a:pt x="10033" y="4968"/>
                    <a:pt x="10301" y="5212"/>
                    <a:pt x="10607" y="5434"/>
                  </a:cubicBezTo>
                  <a:cubicBezTo>
                    <a:pt x="11038" y="5741"/>
                    <a:pt x="11547" y="5861"/>
                    <a:pt x="12122" y="5872"/>
                  </a:cubicBezTo>
                  <a:cubicBezTo>
                    <a:pt x="12931" y="5884"/>
                    <a:pt x="13740" y="5917"/>
                    <a:pt x="14514" y="6110"/>
                  </a:cubicBezTo>
                  <a:cubicBezTo>
                    <a:pt x="15731" y="6417"/>
                    <a:pt x="16726" y="6958"/>
                    <a:pt x="17523" y="7729"/>
                  </a:cubicBezTo>
                  <a:cubicBezTo>
                    <a:pt x="18237" y="8420"/>
                    <a:pt x="18835" y="9164"/>
                    <a:pt x="19357" y="9948"/>
                  </a:cubicBezTo>
                  <a:cubicBezTo>
                    <a:pt x="19631" y="10365"/>
                    <a:pt x="19944" y="10767"/>
                    <a:pt x="20231" y="11175"/>
                  </a:cubicBezTo>
                  <a:cubicBezTo>
                    <a:pt x="20780" y="11958"/>
                    <a:pt x="21622" y="12471"/>
                    <a:pt x="22715" y="12754"/>
                  </a:cubicBezTo>
                  <a:cubicBezTo>
                    <a:pt x="22973" y="12823"/>
                    <a:pt x="23224" y="12908"/>
                    <a:pt x="23485" y="12966"/>
                  </a:cubicBezTo>
                  <a:cubicBezTo>
                    <a:pt x="24882" y="13270"/>
                    <a:pt x="25793" y="13962"/>
                    <a:pt x="26302" y="14974"/>
                  </a:cubicBezTo>
                  <a:cubicBezTo>
                    <a:pt x="26579" y="15525"/>
                    <a:pt x="26925" y="16051"/>
                    <a:pt x="27303" y="16560"/>
                  </a:cubicBezTo>
                  <a:cubicBezTo>
                    <a:pt x="27969" y="17454"/>
                    <a:pt x="28971" y="18090"/>
                    <a:pt x="30195" y="18494"/>
                  </a:cubicBezTo>
                  <a:cubicBezTo>
                    <a:pt x="31253" y="18844"/>
                    <a:pt x="32307" y="19190"/>
                    <a:pt x="33325" y="19604"/>
                  </a:cubicBezTo>
                  <a:cubicBezTo>
                    <a:pt x="33919" y="19842"/>
                    <a:pt x="34473" y="20117"/>
                    <a:pt x="34953" y="20466"/>
                  </a:cubicBezTo>
                  <a:lnTo>
                    <a:pt x="34953" y="10701"/>
                  </a:lnTo>
                  <a:cubicBezTo>
                    <a:pt x="34187" y="10447"/>
                    <a:pt x="33576" y="10032"/>
                    <a:pt x="33047" y="9540"/>
                  </a:cubicBezTo>
                  <a:cubicBezTo>
                    <a:pt x="32473" y="9005"/>
                    <a:pt x="31905" y="8466"/>
                    <a:pt x="31158" y="8058"/>
                  </a:cubicBezTo>
                  <a:cubicBezTo>
                    <a:pt x="30577" y="7741"/>
                    <a:pt x="29960" y="7470"/>
                    <a:pt x="29323" y="7226"/>
                  </a:cubicBezTo>
                  <a:cubicBezTo>
                    <a:pt x="28933" y="7074"/>
                    <a:pt x="28535" y="7010"/>
                    <a:pt x="28132" y="7010"/>
                  </a:cubicBezTo>
                  <a:cubicBezTo>
                    <a:pt x="27779" y="7010"/>
                    <a:pt x="27423" y="7059"/>
                    <a:pt x="27065" y="7141"/>
                  </a:cubicBezTo>
                  <a:cubicBezTo>
                    <a:pt x="26746" y="7213"/>
                    <a:pt x="26425" y="7274"/>
                    <a:pt x="26106" y="7350"/>
                  </a:cubicBezTo>
                  <a:cubicBezTo>
                    <a:pt x="25876" y="7404"/>
                    <a:pt x="25651" y="7430"/>
                    <a:pt x="25431" y="7430"/>
                  </a:cubicBezTo>
                  <a:cubicBezTo>
                    <a:pt x="25014" y="7430"/>
                    <a:pt x="24614" y="7335"/>
                    <a:pt x="24229" y="7154"/>
                  </a:cubicBezTo>
                  <a:cubicBezTo>
                    <a:pt x="23185" y="6664"/>
                    <a:pt x="22242" y="6093"/>
                    <a:pt x="21518" y="5333"/>
                  </a:cubicBezTo>
                  <a:cubicBezTo>
                    <a:pt x="20757" y="4537"/>
                    <a:pt x="19673" y="4191"/>
                    <a:pt x="18430" y="4054"/>
                  </a:cubicBezTo>
                  <a:cubicBezTo>
                    <a:pt x="18091" y="4017"/>
                    <a:pt x="17753" y="4004"/>
                    <a:pt x="17415" y="4004"/>
                  </a:cubicBezTo>
                  <a:cubicBezTo>
                    <a:pt x="16995" y="4004"/>
                    <a:pt x="16575" y="4025"/>
                    <a:pt x="16155" y="4051"/>
                  </a:cubicBezTo>
                  <a:cubicBezTo>
                    <a:pt x="16013" y="4059"/>
                    <a:pt x="15872" y="4063"/>
                    <a:pt x="15734" y="4063"/>
                  </a:cubicBezTo>
                  <a:cubicBezTo>
                    <a:pt x="14460" y="4063"/>
                    <a:pt x="13365" y="3701"/>
                    <a:pt x="12435" y="3003"/>
                  </a:cubicBezTo>
                  <a:cubicBezTo>
                    <a:pt x="12131" y="2775"/>
                    <a:pt x="11926" y="2494"/>
                    <a:pt x="11786" y="2190"/>
                  </a:cubicBezTo>
                  <a:cubicBezTo>
                    <a:pt x="11492" y="1564"/>
                    <a:pt x="10924" y="1133"/>
                    <a:pt x="10164" y="829"/>
                  </a:cubicBezTo>
                  <a:cubicBezTo>
                    <a:pt x="9341" y="503"/>
                    <a:pt x="8469" y="304"/>
                    <a:pt x="7552" y="190"/>
                  </a:cubicBezTo>
                  <a:cubicBezTo>
                    <a:pt x="6477" y="53"/>
                    <a:pt x="5398" y="0"/>
                    <a:pt x="4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0"/>
            <p:cNvSpPr/>
            <p:nvPr/>
          </p:nvSpPr>
          <p:spPr>
            <a:xfrm>
              <a:off x="5224590" y="256559"/>
              <a:ext cx="3919479" cy="2297146"/>
            </a:xfrm>
            <a:custGeom>
              <a:avLst/>
              <a:gdLst/>
              <a:ahLst/>
              <a:cxnLst/>
              <a:rect l="l" t="t" r="r" b="b"/>
              <a:pathLst>
                <a:path w="34954" h="20486" extrusionOk="0">
                  <a:moveTo>
                    <a:pt x="34953" y="0"/>
                  </a:moveTo>
                  <a:cubicBezTo>
                    <a:pt x="33762" y="856"/>
                    <a:pt x="32268" y="1322"/>
                    <a:pt x="30779" y="1779"/>
                  </a:cubicBezTo>
                  <a:cubicBezTo>
                    <a:pt x="29594" y="2141"/>
                    <a:pt x="28606" y="2673"/>
                    <a:pt x="27760" y="3378"/>
                  </a:cubicBezTo>
                  <a:cubicBezTo>
                    <a:pt x="27614" y="3499"/>
                    <a:pt x="27502" y="3639"/>
                    <a:pt x="27398" y="3780"/>
                  </a:cubicBezTo>
                  <a:cubicBezTo>
                    <a:pt x="26964" y="4376"/>
                    <a:pt x="26566" y="4987"/>
                    <a:pt x="26230" y="5623"/>
                  </a:cubicBezTo>
                  <a:cubicBezTo>
                    <a:pt x="25737" y="6550"/>
                    <a:pt x="24875" y="7180"/>
                    <a:pt x="23603" y="7477"/>
                  </a:cubicBezTo>
                  <a:cubicBezTo>
                    <a:pt x="23162" y="7581"/>
                    <a:pt x="22738" y="7718"/>
                    <a:pt x="22313" y="7846"/>
                  </a:cubicBezTo>
                  <a:cubicBezTo>
                    <a:pt x="21387" y="8123"/>
                    <a:pt x="20741" y="8629"/>
                    <a:pt x="20254" y="9269"/>
                  </a:cubicBezTo>
                  <a:cubicBezTo>
                    <a:pt x="19732" y="9957"/>
                    <a:pt x="19272" y="10672"/>
                    <a:pt x="18763" y="11364"/>
                  </a:cubicBezTo>
                  <a:cubicBezTo>
                    <a:pt x="18296" y="12001"/>
                    <a:pt x="17742" y="12588"/>
                    <a:pt x="17085" y="13120"/>
                  </a:cubicBezTo>
                  <a:cubicBezTo>
                    <a:pt x="15969" y="14030"/>
                    <a:pt x="14576" y="14497"/>
                    <a:pt x="12947" y="14572"/>
                  </a:cubicBezTo>
                  <a:cubicBezTo>
                    <a:pt x="12575" y="14588"/>
                    <a:pt x="12200" y="14605"/>
                    <a:pt x="11828" y="14624"/>
                  </a:cubicBezTo>
                  <a:cubicBezTo>
                    <a:pt x="11384" y="14644"/>
                    <a:pt x="11009" y="14781"/>
                    <a:pt x="10673" y="14996"/>
                  </a:cubicBezTo>
                  <a:cubicBezTo>
                    <a:pt x="10268" y="15260"/>
                    <a:pt x="9958" y="15584"/>
                    <a:pt x="9632" y="15897"/>
                  </a:cubicBezTo>
                  <a:cubicBezTo>
                    <a:pt x="9390" y="16129"/>
                    <a:pt x="9158" y="16364"/>
                    <a:pt x="8897" y="16579"/>
                  </a:cubicBezTo>
                  <a:cubicBezTo>
                    <a:pt x="7862" y="17421"/>
                    <a:pt x="6603" y="17992"/>
                    <a:pt x="5154" y="18315"/>
                  </a:cubicBezTo>
                  <a:cubicBezTo>
                    <a:pt x="4654" y="18426"/>
                    <a:pt x="4129" y="18440"/>
                    <a:pt x="3607" y="18455"/>
                  </a:cubicBezTo>
                  <a:cubicBezTo>
                    <a:pt x="2387" y="18488"/>
                    <a:pt x="1391" y="18818"/>
                    <a:pt x="765" y="19660"/>
                  </a:cubicBezTo>
                  <a:cubicBezTo>
                    <a:pt x="555" y="19937"/>
                    <a:pt x="327" y="20205"/>
                    <a:pt x="1" y="20460"/>
                  </a:cubicBezTo>
                  <a:cubicBezTo>
                    <a:pt x="4" y="20460"/>
                    <a:pt x="4" y="20463"/>
                    <a:pt x="7" y="20463"/>
                  </a:cubicBezTo>
                  <a:lnTo>
                    <a:pt x="190" y="20463"/>
                  </a:lnTo>
                  <a:cubicBezTo>
                    <a:pt x="1319" y="20465"/>
                    <a:pt x="2450" y="20485"/>
                    <a:pt x="3580" y="20485"/>
                  </a:cubicBezTo>
                  <a:cubicBezTo>
                    <a:pt x="4240" y="20485"/>
                    <a:pt x="4900" y="20478"/>
                    <a:pt x="5559" y="20456"/>
                  </a:cubicBezTo>
                  <a:cubicBezTo>
                    <a:pt x="7027" y="20407"/>
                    <a:pt x="8499" y="20264"/>
                    <a:pt x="9853" y="19764"/>
                  </a:cubicBezTo>
                  <a:cubicBezTo>
                    <a:pt x="10480" y="19532"/>
                    <a:pt x="11054" y="19255"/>
                    <a:pt x="11449" y="18801"/>
                  </a:cubicBezTo>
                  <a:cubicBezTo>
                    <a:pt x="11570" y="18664"/>
                    <a:pt x="11668" y="18511"/>
                    <a:pt x="11739" y="18354"/>
                  </a:cubicBezTo>
                  <a:cubicBezTo>
                    <a:pt x="12063" y="17656"/>
                    <a:pt x="12709" y="17186"/>
                    <a:pt x="13544" y="16837"/>
                  </a:cubicBezTo>
                  <a:cubicBezTo>
                    <a:pt x="14237" y="16547"/>
                    <a:pt x="14964" y="16414"/>
                    <a:pt x="15728" y="16414"/>
                  </a:cubicBezTo>
                  <a:cubicBezTo>
                    <a:pt x="15893" y="16414"/>
                    <a:pt x="16059" y="16420"/>
                    <a:pt x="16227" y="16432"/>
                  </a:cubicBezTo>
                  <a:cubicBezTo>
                    <a:pt x="16589" y="16457"/>
                    <a:pt x="16950" y="16472"/>
                    <a:pt x="17311" y="16472"/>
                  </a:cubicBezTo>
                  <a:cubicBezTo>
                    <a:pt x="18000" y="16472"/>
                    <a:pt x="18686" y="16417"/>
                    <a:pt x="19364" y="16269"/>
                  </a:cubicBezTo>
                  <a:cubicBezTo>
                    <a:pt x="20304" y="16063"/>
                    <a:pt x="21037" y="15652"/>
                    <a:pt x="21605" y="15061"/>
                  </a:cubicBezTo>
                  <a:cubicBezTo>
                    <a:pt x="22310" y="14324"/>
                    <a:pt x="23241" y="13789"/>
                    <a:pt x="24242" y="13316"/>
                  </a:cubicBezTo>
                  <a:cubicBezTo>
                    <a:pt x="24624" y="13135"/>
                    <a:pt x="25018" y="13044"/>
                    <a:pt x="25430" y="13044"/>
                  </a:cubicBezTo>
                  <a:cubicBezTo>
                    <a:pt x="25655" y="13044"/>
                    <a:pt x="25886" y="13072"/>
                    <a:pt x="26122" y="13126"/>
                  </a:cubicBezTo>
                  <a:cubicBezTo>
                    <a:pt x="26589" y="13231"/>
                    <a:pt x="27055" y="13338"/>
                    <a:pt x="27532" y="13413"/>
                  </a:cubicBezTo>
                  <a:cubicBezTo>
                    <a:pt x="27740" y="13447"/>
                    <a:pt x="27946" y="13465"/>
                    <a:pt x="28149" y="13465"/>
                  </a:cubicBezTo>
                  <a:cubicBezTo>
                    <a:pt x="28555" y="13465"/>
                    <a:pt x="28948" y="13395"/>
                    <a:pt x="29320" y="13247"/>
                  </a:cubicBezTo>
                  <a:cubicBezTo>
                    <a:pt x="30273" y="12868"/>
                    <a:pt x="31216" y="12474"/>
                    <a:pt x="31974" y="11880"/>
                  </a:cubicBezTo>
                  <a:cubicBezTo>
                    <a:pt x="32434" y="11517"/>
                    <a:pt x="32832" y="11116"/>
                    <a:pt x="33269" y="10740"/>
                  </a:cubicBezTo>
                  <a:cubicBezTo>
                    <a:pt x="33746" y="10326"/>
                    <a:pt x="34294" y="9990"/>
                    <a:pt x="34953" y="9775"/>
                  </a:cubicBezTo>
                  <a:lnTo>
                    <a:pt x="349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0"/>
            <p:cNvSpPr/>
            <p:nvPr/>
          </p:nvSpPr>
          <p:spPr>
            <a:xfrm>
              <a:off x="0" y="2583981"/>
              <a:ext cx="3912751" cy="2290194"/>
            </a:xfrm>
            <a:custGeom>
              <a:avLst/>
              <a:gdLst/>
              <a:ahLst/>
              <a:cxnLst/>
              <a:rect l="l" t="t" r="r" b="b"/>
              <a:pathLst>
                <a:path w="34894" h="20424" extrusionOk="0">
                  <a:moveTo>
                    <a:pt x="30568" y="1"/>
                  </a:moveTo>
                  <a:cubicBezTo>
                    <a:pt x="29481" y="1"/>
                    <a:pt x="28405" y="55"/>
                    <a:pt x="27329" y="190"/>
                  </a:cubicBezTo>
                  <a:cubicBezTo>
                    <a:pt x="26392" y="307"/>
                    <a:pt x="25502" y="513"/>
                    <a:pt x="24666" y="856"/>
                  </a:cubicBezTo>
                  <a:cubicBezTo>
                    <a:pt x="23951" y="1153"/>
                    <a:pt x="23410" y="1564"/>
                    <a:pt x="23129" y="2157"/>
                  </a:cubicBezTo>
                  <a:cubicBezTo>
                    <a:pt x="22979" y="2474"/>
                    <a:pt x="22770" y="2771"/>
                    <a:pt x="22450" y="3010"/>
                  </a:cubicBezTo>
                  <a:cubicBezTo>
                    <a:pt x="21520" y="3703"/>
                    <a:pt x="20425" y="4063"/>
                    <a:pt x="19156" y="4063"/>
                  </a:cubicBezTo>
                  <a:cubicBezTo>
                    <a:pt x="19021" y="4063"/>
                    <a:pt x="18885" y="4059"/>
                    <a:pt x="18746" y="4051"/>
                  </a:cubicBezTo>
                  <a:cubicBezTo>
                    <a:pt x="18330" y="4025"/>
                    <a:pt x="17914" y="4004"/>
                    <a:pt x="17497" y="4004"/>
                  </a:cubicBezTo>
                  <a:cubicBezTo>
                    <a:pt x="17162" y="4004"/>
                    <a:pt x="16827" y="4017"/>
                    <a:pt x="16491" y="4054"/>
                  </a:cubicBezTo>
                  <a:cubicBezTo>
                    <a:pt x="15231" y="4188"/>
                    <a:pt x="14135" y="4537"/>
                    <a:pt x="13368" y="5343"/>
                  </a:cubicBezTo>
                  <a:cubicBezTo>
                    <a:pt x="12650" y="6093"/>
                    <a:pt x="11717" y="6658"/>
                    <a:pt x="10688" y="7144"/>
                  </a:cubicBezTo>
                  <a:cubicBezTo>
                    <a:pt x="10292" y="7331"/>
                    <a:pt x="9884" y="7430"/>
                    <a:pt x="9458" y="7430"/>
                  </a:cubicBezTo>
                  <a:cubicBezTo>
                    <a:pt x="9235" y="7430"/>
                    <a:pt x="9007" y="7402"/>
                    <a:pt x="8773" y="7347"/>
                  </a:cubicBezTo>
                  <a:cubicBezTo>
                    <a:pt x="8509" y="7285"/>
                    <a:pt x="8234" y="7235"/>
                    <a:pt x="7970" y="7167"/>
                  </a:cubicBezTo>
                  <a:cubicBezTo>
                    <a:pt x="7579" y="7066"/>
                    <a:pt x="7197" y="7015"/>
                    <a:pt x="6824" y="7015"/>
                  </a:cubicBezTo>
                  <a:cubicBezTo>
                    <a:pt x="6190" y="7015"/>
                    <a:pt x="5581" y="7163"/>
                    <a:pt x="4996" y="7461"/>
                  </a:cubicBezTo>
                  <a:cubicBezTo>
                    <a:pt x="4758" y="7581"/>
                    <a:pt x="4504" y="7683"/>
                    <a:pt x="4256" y="7794"/>
                  </a:cubicBezTo>
                  <a:cubicBezTo>
                    <a:pt x="3685" y="8055"/>
                    <a:pt x="3172" y="8371"/>
                    <a:pt x="2732" y="8750"/>
                  </a:cubicBezTo>
                  <a:cubicBezTo>
                    <a:pt x="2363" y="9070"/>
                    <a:pt x="2011" y="9399"/>
                    <a:pt x="1642" y="9719"/>
                  </a:cubicBezTo>
                  <a:cubicBezTo>
                    <a:pt x="1175" y="10127"/>
                    <a:pt x="643" y="10460"/>
                    <a:pt x="0" y="10678"/>
                  </a:cubicBezTo>
                  <a:lnTo>
                    <a:pt x="0" y="10734"/>
                  </a:lnTo>
                  <a:lnTo>
                    <a:pt x="0" y="20352"/>
                  </a:lnTo>
                  <a:lnTo>
                    <a:pt x="0" y="20424"/>
                  </a:lnTo>
                  <a:cubicBezTo>
                    <a:pt x="473" y="20088"/>
                    <a:pt x="1018" y="19826"/>
                    <a:pt x="1593" y="19595"/>
                  </a:cubicBezTo>
                  <a:cubicBezTo>
                    <a:pt x="2598" y="19184"/>
                    <a:pt x="3645" y="18847"/>
                    <a:pt x="4687" y="18498"/>
                  </a:cubicBezTo>
                  <a:cubicBezTo>
                    <a:pt x="5972" y="18068"/>
                    <a:pt x="7013" y="17398"/>
                    <a:pt x="7683" y="16435"/>
                  </a:cubicBezTo>
                  <a:cubicBezTo>
                    <a:pt x="8032" y="15933"/>
                    <a:pt x="8358" y="15427"/>
                    <a:pt x="8635" y="14899"/>
                  </a:cubicBezTo>
                  <a:cubicBezTo>
                    <a:pt x="9122" y="13975"/>
                    <a:pt x="9951" y="13319"/>
                    <a:pt x="11227" y="13012"/>
                  </a:cubicBezTo>
                  <a:cubicBezTo>
                    <a:pt x="11537" y="12937"/>
                    <a:pt x="11840" y="12839"/>
                    <a:pt x="12151" y="12764"/>
                  </a:cubicBezTo>
                  <a:cubicBezTo>
                    <a:pt x="13322" y="12467"/>
                    <a:pt x="14184" y="11900"/>
                    <a:pt x="14745" y="11064"/>
                  </a:cubicBezTo>
                  <a:cubicBezTo>
                    <a:pt x="14918" y="10806"/>
                    <a:pt x="15114" y="10561"/>
                    <a:pt x="15290" y="10303"/>
                  </a:cubicBezTo>
                  <a:cubicBezTo>
                    <a:pt x="15871" y="9461"/>
                    <a:pt x="16459" y="8622"/>
                    <a:pt x="17228" y="7862"/>
                  </a:cubicBezTo>
                  <a:cubicBezTo>
                    <a:pt x="18025" y="7072"/>
                    <a:pt x="19004" y="6482"/>
                    <a:pt x="20238" y="6146"/>
                  </a:cubicBezTo>
                  <a:cubicBezTo>
                    <a:pt x="21053" y="5923"/>
                    <a:pt x="21908" y="5888"/>
                    <a:pt x="22764" y="5872"/>
                  </a:cubicBezTo>
                  <a:cubicBezTo>
                    <a:pt x="23344" y="5861"/>
                    <a:pt x="23860" y="5741"/>
                    <a:pt x="24294" y="5428"/>
                  </a:cubicBezTo>
                  <a:cubicBezTo>
                    <a:pt x="24604" y="5206"/>
                    <a:pt x="24868" y="4961"/>
                    <a:pt x="25126" y="4709"/>
                  </a:cubicBezTo>
                  <a:cubicBezTo>
                    <a:pt x="25740" y="4116"/>
                    <a:pt x="26353" y="3528"/>
                    <a:pt x="27195" y="3094"/>
                  </a:cubicBezTo>
                  <a:cubicBezTo>
                    <a:pt x="28462" y="2442"/>
                    <a:pt x="29806" y="2020"/>
                    <a:pt x="31366" y="2011"/>
                  </a:cubicBezTo>
                  <a:cubicBezTo>
                    <a:pt x="32443" y="2004"/>
                    <a:pt x="33377" y="1704"/>
                    <a:pt x="33990" y="979"/>
                  </a:cubicBezTo>
                  <a:cubicBezTo>
                    <a:pt x="34264" y="653"/>
                    <a:pt x="34512" y="314"/>
                    <a:pt x="34894" y="10"/>
                  </a:cubicBezTo>
                  <a:lnTo>
                    <a:pt x="34642" y="10"/>
                  </a:lnTo>
                  <a:cubicBezTo>
                    <a:pt x="33947" y="10"/>
                    <a:pt x="33250" y="14"/>
                    <a:pt x="32553" y="14"/>
                  </a:cubicBezTo>
                  <a:cubicBezTo>
                    <a:pt x="32041" y="14"/>
                    <a:pt x="31528" y="12"/>
                    <a:pt x="31017" y="4"/>
                  </a:cubicBezTo>
                  <a:cubicBezTo>
                    <a:pt x="30867" y="2"/>
                    <a:pt x="30718" y="1"/>
                    <a:pt x="30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0"/>
            <p:cNvSpPr/>
            <p:nvPr/>
          </p:nvSpPr>
          <p:spPr>
            <a:xfrm>
              <a:off x="0" y="263175"/>
              <a:ext cx="3909836" cy="2290531"/>
            </a:xfrm>
            <a:custGeom>
              <a:avLst/>
              <a:gdLst/>
              <a:ahLst/>
              <a:cxnLst/>
              <a:rect l="l" t="t" r="r" b="b"/>
              <a:pathLst>
                <a:path w="34868" h="20427" extrusionOk="0">
                  <a:moveTo>
                    <a:pt x="0" y="0"/>
                  </a:moveTo>
                  <a:lnTo>
                    <a:pt x="0" y="56"/>
                  </a:lnTo>
                  <a:lnTo>
                    <a:pt x="0" y="9683"/>
                  </a:lnTo>
                  <a:lnTo>
                    <a:pt x="0" y="9735"/>
                  </a:lnTo>
                  <a:cubicBezTo>
                    <a:pt x="643" y="9954"/>
                    <a:pt x="1175" y="10290"/>
                    <a:pt x="1642" y="10695"/>
                  </a:cubicBezTo>
                  <a:cubicBezTo>
                    <a:pt x="2059" y="11057"/>
                    <a:pt x="2442" y="11439"/>
                    <a:pt x="2879" y="11791"/>
                  </a:cubicBezTo>
                  <a:cubicBezTo>
                    <a:pt x="3642" y="12398"/>
                    <a:pt x="4595" y="12796"/>
                    <a:pt x="5558" y="13181"/>
                  </a:cubicBezTo>
                  <a:cubicBezTo>
                    <a:pt x="5938" y="13334"/>
                    <a:pt x="6337" y="13405"/>
                    <a:pt x="6749" y="13405"/>
                  </a:cubicBezTo>
                  <a:cubicBezTo>
                    <a:pt x="6953" y="13405"/>
                    <a:pt x="7160" y="13388"/>
                    <a:pt x="7370" y="13354"/>
                  </a:cubicBezTo>
                  <a:cubicBezTo>
                    <a:pt x="7807" y="13282"/>
                    <a:pt x="8238" y="13195"/>
                    <a:pt x="8662" y="13090"/>
                  </a:cubicBezTo>
                  <a:cubicBezTo>
                    <a:pt x="8932" y="13022"/>
                    <a:pt x="9196" y="12988"/>
                    <a:pt x="9453" y="12988"/>
                  </a:cubicBezTo>
                  <a:cubicBezTo>
                    <a:pt x="9899" y="12988"/>
                    <a:pt x="10327" y="13090"/>
                    <a:pt x="10744" y="13296"/>
                  </a:cubicBezTo>
                  <a:cubicBezTo>
                    <a:pt x="11710" y="13769"/>
                    <a:pt x="12610" y="14291"/>
                    <a:pt x="13293" y="15006"/>
                  </a:cubicBezTo>
                  <a:cubicBezTo>
                    <a:pt x="13910" y="15655"/>
                    <a:pt x="14738" y="16070"/>
                    <a:pt x="15766" y="16259"/>
                  </a:cubicBezTo>
                  <a:cubicBezTo>
                    <a:pt x="16371" y="16369"/>
                    <a:pt x="16978" y="16411"/>
                    <a:pt x="17588" y="16411"/>
                  </a:cubicBezTo>
                  <a:cubicBezTo>
                    <a:pt x="17949" y="16411"/>
                    <a:pt x="18311" y="16396"/>
                    <a:pt x="18674" y="16373"/>
                  </a:cubicBezTo>
                  <a:cubicBezTo>
                    <a:pt x="18843" y="16362"/>
                    <a:pt x="19011" y="16356"/>
                    <a:pt x="19177" y="16356"/>
                  </a:cubicBezTo>
                  <a:cubicBezTo>
                    <a:pt x="19817" y="16356"/>
                    <a:pt x="20436" y="16445"/>
                    <a:pt x="21033" y="16657"/>
                  </a:cubicBezTo>
                  <a:cubicBezTo>
                    <a:pt x="22036" y="17013"/>
                    <a:pt x="22812" y="17525"/>
                    <a:pt x="23181" y="18345"/>
                  </a:cubicBezTo>
                  <a:cubicBezTo>
                    <a:pt x="23217" y="18429"/>
                    <a:pt x="23273" y="18511"/>
                    <a:pt x="23328" y="18592"/>
                  </a:cubicBezTo>
                  <a:cubicBezTo>
                    <a:pt x="23710" y="19134"/>
                    <a:pt x="24343" y="19447"/>
                    <a:pt x="25044" y="19705"/>
                  </a:cubicBezTo>
                  <a:cubicBezTo>
                    <a:pt x="26403" y="20208"/>
                    <a:pt x="27874" y="20348"/>
                    <a:pt x="29343" y="20397"/>
                  </a:cubicBezTo>
                  <a:cubicBezTo>
                    <a:pt x="30004" y="20419"/>
                    <a:pt x="30666" y="20426"/>
                    <a:pt x="31329" y="20426"/>
                  </a:cubicBezTo>
                  <a:cubicBezTo>
                    <a:pt x="32463" y="20426"/>
                    <a:pt x="33599" y="20406"/>
                    <a:pt x="34734" y="20404"/>
                  </a:cubicBezTo>
                  <a:cubicBezTo>
                    <a:pt x="34753" y="20404"/>
                    <a:pt x="34774" y="20407"/>
                    <a:pt x="34795" y="20407"/>
                  </a:cubicBezTo>
                  <a:cubicBezTo>
                    <a:pt x="34820" y="20407"/>
                    <a:pt x="34845" y="20402"/>
                    <a:pt x="34868" y="20381"/>
                  </a:cubicBezTo>
                  <a:cubicBezTo>
                    <a:pt x="34535" y="20123"/>
                    <a:pt x="34300" y="19810"/>
                    <a:pt x="34049" y="19506"/>
                  </a:cubicBezTo>
                  <a:cubicBezTo>
                    <a:pt x="33889" y="19317"/>
                    <a:pt x="33716" y="19137"/>
                    <a:pt x="33494" y="18988"/>
                  </a:cubicBezTo>
                  <a:cubicBezTo>
                    <a:pt x="32874" y="18569"/>
                    <a:pt x="32123" y="18426"/>
                    <a:pt x="31317" y="18396"/>
                  </a:cubicBezTo>
                  <a:cubicBezTo>
                    <a:pt x="30723" y="18374"/>
                    <a:pt x="30123" y="18364"/>
                    <a:pt x="29558" y="18220"/>
                  </a:cubicBezTo>
                  <a:cubicBezTo>
                    <a:pt x="27985" y="17816"/>
                    <a:pt x="26624" y="17167"/>
                    <a:pt x="25590" y="16158"/>
                  </a:cubicBezTo>
                  <a:cubicBezTo>
                    <a:pt x="25159" y="15737"/>
                    <a:pt x="24767" y="15293"/>
                    <a:pt x="24229" y="14944"/>
                  </a:cubicBezTo>
                  <a:cubicBezTo>
                    <a:pt x="23886" y="14722"/>
                    <a:pt x="23508" y="14591"/>
                    <a:pt x="23057" y="14562"/>
                  </a:cubicBezTo>
                  <a:cubicBezTo>
                    <a:pt x="22512" y="14523"/>
                    <a:pt x="21964" y="14526"/>
                    <a:pt x="21419" y="14477"/>
                  </a:cubicBezTo>
                  <a:cubicBezTo>
                    <a:pt x="20231" y="14363"/>
                    <a:pt x="19183" y="14004"/>
                    <a:pt x="18289" y="13416"/>
                  </a:cubicBezTo>
                  <a:cubicBezTo>
                    <a:pt x="17346" y="12796"/>
                    <a:pt x="16651" y="12017"/>
                    <a:pt x="16047" y="11194"/>
                  </a:cubicBezTo>
                  <a:cubicBezTo>
                    <a:pt x="15567" y="10535"/>
                    <a:pt x="15133" y="9856"/>
                    <a:pt x="14630" y="9203"/>
                  </a:cubicBezTo>
                  <a:cubicBezTo>
                    <a:pt x="14229" y="8681"/>
                    <a:pt x="13740" y="8218"/>
                    <a:pt x="13005" y="7940"/>
                  </a:cubicBezTo>
                  <a:cubicBezTo>
                    <a:pt x="12523" y="7757"/>
                    <a:pt x="12026" y="7591"/>
                    <a:pt x="11508" y="7477"/>
                  </a:cubicBezTo>
                  <a:cubicBezTo>
                    <a:pt x="10131" y="7180"/>
                    <a:pt x="9164" y="6540"/>
                    <a:pt x="8639" y="5528"/>
                  </a:cubicBezTo>
                  <a:cubicBezTo>
                    <a:pt x="8381" y="5036"/>
                    <a:pt x="8071" y="4559"/>
                    <a:pt x="7757" y="4086"/>
                  </a:cubicBezTo>
                  <a:cubicBezTo>
                    <a:pt x="7069" y="3049"/>
                    <a:pt x="5966" y="2350"/>
                    <a:pt x="4595" y="1883"/>
                  </a:cubicBezTo>
                  <a:cubicBezTo>
                    <a:pt x="3930" y="1654"/>
                    <a:pt x="3234" y="1472"/>
                    <a:pt x="2585" y="1211"/>
                  </a:cubicBezTo>
                  <a:cubicBezTo>
                    <a:pt x="1687" y="852"/>
                    <a:pt x="744" y="53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0"/>
            <p:cNvSpPr/>
            <p:nvPr/>
          </p:nvSpPr>
          <p:spPr>
            <a:xfrm>
              <a:off x="4848385" y="2581066"/>
              <a:ext cx="4295684" cy="2562452"/>
            </a:xfrm>
            <a:custGeom>
              <a:avLst/>
              <a:gdLst/>
              <a:ahLst/>
              <a:cxnLst/>
              <a:rect l="l" t="t" r="r" b="b"/>
              <a:pathLst>
                <a:path w="38309" h="22852" extrusionOk="0">
                  <a:moveTo>
                    <a:pt x="2235" y="1"/>
                  </a:moveTo>
                  <a:cubicBezTo>
                    <a:pt x="2171" y="1"/>
                    <a:pt x="2106" y="3"/>
                    <a:pt x="2041" y="7"/>
                  </a:cubicBezTo>
                  <a:cubicBezTo>
                    <a:pt x="1590" y="31"/>
                    <a:pt x="1144" y="68"/>
                    <a:pt x="693" y="68"/>
                  </a:cubicBezTo>
                  <a:cubicBezTo>
                    <a:pt x="595" y="68"/>
                    <a:pt x="497" y="67"/>
                    <a:pt x="399" y="62"/>
                  </a:cubicBezTo>
                  <a:cubicBezTo>
                    <a:pt x="333" y="59"/>
                    <a:pt x="268" y="55"/>
                    <a:pt x="200" y="52"/>
                  </a:cubicBezTo>
                  <a:lnTo>
                    <a:pt x="1" y="52"/>
                  </a:lnTo>
                  <a:cubicBezTo>
                    <a:pt x="823" y="424"/>
                    <a:pt x="1407" y="927"/>
                    <a:pt x="1815" y="1551"/>
                  </a:cubicBezTo>
                  <a:cubicBezTo>
                    <a:pt x="2207" y="2147"/>
                    <a:pt x="2729" y="2664"/>
                    <a:pt x="3418" y="3084"/>
                  </a:cubicBezTo>
                  <a:cubicBezTo>
                    <a:pt x="3686" y="3247"/>
                    <a:pt x="3983" y="3352"/>
                    <a:pt x="4322" y="3384"/>
                  </a:cubicBezTo>
                  <a:cubicBezTo>
                    <a:pt x="4730" y="3427"/>
                    <a:pt x="5141" y="3456"/>
                    <a:pt x="5549" y="3521"/>
                  </a:cubicBezTo>
                  <a:cubicBezTo>
                    <a:pt x="6610" y="3682"/>
                    <a:pt x="7559" y="4050"/>
                    <a:pt x="8503" y="4429"/>
                  </a:cubicBezTo>
                  <a:cubicBezTo>
                    <a:pt x="8992" y="4628"/>
                    <a:pt x="9399" y="4899"/>
                    <a:pt x="9736" y="5235"/>
                  </a:cubicBezTo>
                  <a:cubicBezTo>
                    <a:pt x="10108" y="5610"/>
                    <a:pt x="10447" y="5999"/>
                    <a:pt x="10692" y="6426"/>
                  </a:cubicBezTo>
                  <a:cubicBezTo>
                    <a:pt x="11127" y="7183"/>
                    <a:pt x="11743" y="7842"/>
                    <a:pt x="12484" y="8443"/>
                  </a:cubicBezTo>
                  <a:cubicBezTo>
                    <a:pt x="12814" y="8710"/>
                    <a:pt x="13202" y="8874"/>
                    <a:pt x="13692" y="8887"/>
                  </a:cubicBezTo>
                  <a:cubicBezTo>
                    <a:pt x="13891" y="8890"/>
                    <a:pt x="14093" y="8897"/>
                    <a:pt x="14292" y="8910"/>
                  </a:cubicBezTo>
                  <a:cubicBezTo>
                    <a:pt x="15326" y="8969"/>
                    <a:pt x="16175" y="9266"/>
                    <a:pt x="16661" y="10010"/>
                  </a:cubicBezTo>
                  <a:cubicBezTo>
                    <a:pt x="16899" y="10368"/>
                    <a:pt x="17125" y="10737"/>
                    <a:pt x="17366" y="11096"/>
                  </a:cubicBezTo>
                  <a:cubicBezTo>
                    <a:pt x="17559" y="11387"/>
                    <a:pt x="17693" y="11694"/>
                    <a:pt x="17794" y="12007"/>
                  </a:cubicBezTo>
                  <a:cubicBezTo>
                    <a:pt x="17964" y="12529"/>
                    <a:pt x="18022" y="13064"/>
                    <a:pt x="18191" y="13586"/>
                  </a:cubicBezTo>
                  <a:cubicBezTo>
                    <a:pt x="18528" y="14611"/>
                    <a:pt x="19327" y="15319"/>
                    <a:pt x="20656" y="15666"/>
                  </a:cubicBezTo>
                  <a:cubicBezTo>
                    <a:pt x="21230" y="15815"/>
                    <a:pt x="21791" y="15988"/>
                    <a:pt x="22356" y="16155"/>
                  </a:cubicBezTo>
                  <a:cubicBezTo>
                    <a:pt x="23942" y="16625"/>
                    <a:pt x="25022" y="17463"/>
                    <a:pt x="25574" y="18690"/>
                  </a:cubicBezTo>
                  <a:cubicBezTo>
                    <a:pt x="26070" y="19787"/>
                    <a:pt x="26807" y="20779"/>
                    <a:pt x="27777" y="21680"/>
                  </a:cubicBezTo>
                  <a:cubicBezTo>
                    <a:pt x="28295" y="22159"/>
                    <a:pt x="28893" y="22548"/>
                    <a:pt x="29581" y="22852"/>
                  </a:cubicBezTo>
                  <a:lnTo>
                    <a:pt x="38308" y="22852"/>
                  </a:lnTo>
                  <a:lnTo>
                    <a:pt x="38308" y="20887"/>
                  </a:lnTo>
                  <a:lnTo>
                    <a:pt x="38308" y="20819"/>
                  </a:lnTo>
                  <a:cubicBezTo>
                    <a:pt x="38109" y="20649"/>
                    <a:pt x="37914" y="20483"/>
                    <a:pt x="37668" y="20352"/>
                  </a:cubicBezTo>
                  <a:cubicBezTo>
                    <a:pt x="36608" y="19790"/>
                    <a:pt x="35453" y="19359"/>
                    <a:pt x="34264" y="18987"/>
                  </a:cubicBezTo>
                  <a:cubicBezTo>
                    <a:pt x="33465" y="18736"/>
                    <a:pt x="32669" y="18495"/>
                    <a:pt x="32006" y="18061"/>
                  </a:cubicBezTo>
                  <a:cubicBezTo>
                    <a:pt x="31399" y="17663"/>
                    <a:pt x="30789" y="17271"/>
                    <a:pt x="30417" y="16713"/>
                  </a:cubicBezTo>
                  <a:cubicBezTo>
                    <a:pt x="30051" y="16168"/>
                    <a:pt x="29670" y="15630"/>
                    <a:pt x="29376" y="15055"/>
                  </a:cubicBezTo>
                  <a:cubicBezTo>
                    <a:pt x="28929" y="14180"/>
                    <a:pt x="28162" y="13544"/>
                    <a:pt x="26954" y="13250"/>
                  </a:cubicBezTo>
                  <a:cubicBezTo>
                    <a:pt x="26599" y="13162"/>
                    <a:pt x="26253" y="13057"/>
                    <a:pt x="25900" y="12963"/>
                  </a:cubicBezTo>
                  <a:cubicBezTo>
                    <a:pt x="24807" y="12673"/>
                    <a:pt x="23958" y="12153"/>
                    <a:pt x="23394" y="11377"/>
                  </a:cubicBezTo>
                  <a:cubicBezTo>
                    <a:pt x="23094" y="10966"/>
                    <a:pt x="22777" y="10561"/>
                    <a:pt x="22499" y="10140"/>
                  </a:cubicBezTo>
                  <a:cubicBezTo>
                    <a:pt x="21971" y="9344"/>
                    <a:pt x="21374" y="8580"/>
                    <a:pt x="20643" y="7878"/>
                  </a:cubicBezTo>
                  <a:cubicBezTo>
                    <a:pt x="19860" y="7128"/>
                    <a:pt x="18881" y="6603"/>
                    <a:pt x="17679" y="6321"/>
                  </a:cubicBezTo>
                  <a:cubicBezTo>
                    <a:pt x="17067" y="6180"/>
                    <a:pt x="16429" y="6121"/>
                    <a:pt x="15789" y="6121"/>
                  </a:cubicBezTo>
                  <a:cubicBezTo>
                    <a:pt x="15741" y="6121"/>
                    <a:pt x="15692" y="6122"/>
                    <a:pt x="15643" y="6122"/>
                  </a:cubicBezTo>
                  <a:cubicBezTo>
                    <a:pt x="15625" y="6123"/>
                    <a:pt x="15608" y="6123"/>
                    <a:pt x="15590" y="6123"/>
                  </a:cubicBezTo>
                  <a:cubicBezTo>
                    <a:pt x="14714" y="6123"/>
                    <a:pt x="13997" y="5871"/>
                    <a:pt x="13427" y="5362"/>
                  </a:cubicBezTo>
                  <a:cubicBezTo>
                    <a:pt x="13290" y="5238"/>
                    <a:pt x="13150" y="5114"/>
                    <a:pt x="13019" y="4987"/>
                  </a:cubicBezTo>
                  <a:cubicBezTo>
                    <a:pt x="12660" y="4641"/>
                    <a:pt x="12330" y="4272"/>
                    <a:pt x="11913" y="3965"/>
                  </a:cubicBezTo>
                  <a:cubicBezTo>
                    <a:pt x="10496" y="2924"/>
                    <a:pt x="8858" y="2268"/>
                    <a:pt x="6822" y="2249"/>
                  </a:cubicBezTo>
                  <a:cubicBezTo>
                    <a:pt x="5572" y="2236"/>
                    <a:pt x="4554" y="1841"/>
                    <a:pt x="3904" y="986"/>
                  </a:cubicBezTo>
                  <a:cubicBezTo>
                    <a:pt x="3744" y="777"/>
                    <a:pt x="3571" y="572"/>
                    <a:pt x="3372" y="382"/>
                  </a:cubicBezTo>
                  <a:cubicBezTo>
                    <a:pt x="3258" y="268"/>
                    <a:pt x="3134" y="153"/>
                    <a:pt x="2957" y="102"/>
                  </a:cubicBezTo>
                  <a:cubicBezTo>
                    <a:pt x="2724" y="31"/>
                    <a:pt x="2482" y="1"/>
                    <a:pt x="2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0"/>
            <p:cNvSpPr/>
            <p:nvPr/>
          </p:nvSpPr>
          <p:spPr>
            <a:xfrm>
              <a:off x="0" y="0"/>
              <a:ext cx="4292320" cy="2555275"/>
            </a:xfrm>
            <a:custGeom>
              <a:avLst/>
              <a:gdLst/>
              <a:ahLst/>
              <a:cxnLst/>
              <a:rect l="l" t="t" r="r" b="b"/>
              <a:pathLst>
                <a:path w="38279" h="22788" extrusionOk="0">
                  <a:moveTo>
                    <a:pt x="0" y="1"/>
                  </a:moveTo>
                  <a:lnTo>
                    <a:pt x="0" y="1949"/>
                  </a:lnTo>
                  <a:lnTo>
                    <a:pt x="0" y="2034"/>
                  </a:lnTo>
                  <a:cubicBezTo>
                    <a:pt x="607" y="2513"/>
                    <a:pt x="1368" y="2837"/>
                    <a:pt x="2148" y="3147"/>
                  </a:cubicBezTo>
                  <a:cubicBezTo>
                    <a:pt x="3006" y="3483"/>
                    <a:pt x="3904" y="3757"/>
                    <a:pt x="4781" y="4057"/>
                  </a:cubicBezTo>
                  <a:cubicBezTo>
                    <a:pt x="6129" y="4514"/>
                    <a:pt x="7222" y="5209"/>
                    <a:pt x="7927" y="6214"/>
                  </a:cubicBezTo>
                  <a:cubicBezTo>
                    <a:pt x="8290" y="6730"/>
                    <a:pt x="8623" y="7252"/>
                    <a:pt x="8906" y="7794"/>
                  </a:cubicBezTo>
                  <a:cubicBezTo>
                    <a:pt x="9354" y="8649"/>
                    <a:pt x="10127" y="9253"/>
                    <a:pt x="11302" y="9540"/>
                  </a:cubicBezTo>
                  <a:cubicBezTo>
                    <a:pt x="11654" y="9628"/>
                    <a:pt x="12003" y="9729"/>
                    <a:pt x="12356" y="9827"/>
                  </a:cubicBezTo>
                  <a:cubicBezTo>
                    <a:pt x="13345" y="10098"/>
                    <a:pt x="14157" y="10541"/>
                    <a:pt x="14716" y="11234"/>
                  </a:cubicBezTo>
                  <a:cubicBezTo>
                    <a:pt x="15022" y="11615"/>
                    <a:pt x="15303" y="12004"/>
                    <a:pt x="15574" y="12399"/>
                  </a:cubicBezTo>
                  <a:cubicBezTo>
                    <a:pt x="16138" y="13215"/>
                    <a:pt x="16706" y="14024"/>
                    <a:pt x="17447" y="14762"/>
                  </a:cubicBezTo>
                  <a:cubicBezTo>
                    <a:pt x="18211" y="15519"/>
                    <a:pt x="19147" y="16090"/>
                    <a:pt x="20329" y="16410"/>
                  </a:cubicBezTo>
                  <a:cubicBezTo>
                    <a:pt x="21030" y="16602"/>
                    <a:pt x="21760" y="16668"/>
                    <a:pt x="22501" y="16668"/>
                  </a:cubicBezTo>
                  <a:cubicBezTo>
                    <a:pt x="22539" y="16668"/>
                    <a:pt x="22578" y="16668"/>
                    <a:pt x="22616" y="16667"/>
                  </a:cubicBezTo>
                  <a:cubicBezTo>
                    <a:pt x="22633" y="16667"/>
                    <a:pt x="22649" y="16667"/>
                    <a:pt x="22665" y="16667"/>
                  </a:cubicBezTo>
                  <a:cubicBezTo>
                    <a:pt x="23537" y="16667"/>
                    <a:pt x="24249" y="16915"/>
                    <a:pt x="24813" y="17421"/>
                  </a:cubicBezTo>
                  <a:cubicBezTo>
                    <a:pt x="24996" y="17584"/>
                    <a:pt x="25175" y="17747"/>
                    <a:pt x="25345" y="17914"/>
                  </a:cubicBezTo>
                  <a:cubicBezTo>
                    <a:pt x="25987" y="18544"/>
                    <a:pt x="26644" y="19161"/>
                    <a:pt x="27558" y="19588"/>
                  </a:cubicBezTo>
                  <a:cubicBezTo>
                    <a:pt x="28220" y="19898"/>
                    <a:pt x="28893" y="20186"/>
                    <a:pt x="29637" y="20359"/>
                  </a:cubicBezTo>
                  <a:cubicBezTo>
                    <a:pt x="30227" y="20496"/>
                    <a:pt x="30844" y="20505"/>
                    <a:pt x="31458" y="20535"/>
                  </a:cubicBezTo>
                  <a:cubicBezTo>
                    <a:pt x="32694" y="20591"/>
                    <a:pt x="33699" y="20956"/>
                    <a:pt x="34342" y="21798"/>
                  </a:cubicBezTo>
                  <a:cubicBezTo>
                    <a:pt x="34505" y="22010"/>
                    <a:pt x="34678" y="22222"/>
                    <a:pt x="34884" y="22415"/>
                  </a:cubicBezTo>
                  <a:cubicBezTo>
                    <a:pt x="35002" y="22525"/>
                    <a:pt x="35123" y="22636"/>
                    <a:pt x="35302" y="22689"/>
                  </a:cubicBezTo>
                  <a:cubicBezTo>
                    <a:pt x="35545" y="22761"/>
                    <a:pt x="35795" y="22788"/>
                    <a:pt x="36048" y="22788"/>
                  </a:cubicBezTo>
                  <a:cubicBezTo>
                    <a:pt x="36172" y="22788"/>
                    <a:pt x="36296" y="22781"/>
                    <a:pt x="36421" y="22770"/>
                  </a:cubicBezTo>
                  <a:cubicBezTo>
                    <a:pt x="36808" y="22739"/>
                    <a:pt x="37195" y="22722"/>
                    <a:pt x="37581" y="22722"/>
                  </a:cubicBezTo>
                  <a:cubicBezTo>
                    <a:pt x="37675" y="22722"/>
                    <a:pt x="37768" y="22723"/>
                    <a:pt x="37861" y="22725"/>
                  </a:cubicBezTo>
                  <a:cubicBezTo>
                    <a:pt x="37923" y="22728"/>
                    <a:pt x="37981" y="22731"/>
                    <a:pt x="38040" y="22734"/>
                  </a:cubicBezTo>
                  <a:cubicBezTo>
                    <a:pt x="38102" y="22737"/>
                    <a:pt x="38161" y="22741"/>
                    <a:pt x="38278" y="22744"/>
                  </a:cubicBezTo>
                  <a:cubicBezTo>
                    <a:pt x="37345" y="22336"/>
                    <a:pt x="36764" y="21758"/>
                    <a:pt x="36320" y="21083"/>
                  </a:cubicBezTo>
                  <a:cubicBezTo>
                    <a:pt x="36004" y="20603"/>
                    <a:pt x="35556" y="20199"/>
                    <a:pt x="35038" y="19833"/>
                  </a:cubicBezTo>
                  <a:cubicBezTo>
                    <a:pt x="34642" y="19556"/>
                    <a:pt x="34192" y="19399"/>
                    <a:pt x="33657" y="19373"/>
                  </a:cubicBezTo>
                  <a:cubicBezTo>
                    <a:pt x="33330" y="19360"/>
                    <a:pt x="33008" y="19314"/>
                    <a:pt x="32688" y="19265"/>
                  </a:cubicBezTo>
                  <a:cubicBezTo>
                    <a:pt x="31627" y="19105"/>
                    <a:pt x="30681" y="18737"/>
                    <a:pt x="29738" y="18354"/>
                  </a:cubicBezTo>
                  <a:cubicBezTo>
                    <a:pt x="29261" y="18159"/>
                    <a:pt x="28860" y="17895"/>
                    <a:pt x="28530" y="17568"/>
                  </a:cubicBezTo>
                  <a:cubicBezTo>
                    <a:pt x="28093" y="17137"/>
                    <a:pt x="27721" y="16677"/>
                    <a:pt x="27433" y="16178"/>
                  </a:cubicBezTo>
                  <a:cubicBezTo>
                    <a:pt x="27022" y="15460"/>
                    <a:pt x="26399" y="14859"/>
                    <a:pt x="25701" y="14298"/>
                  </a:cubicBezTo>
                  <a:cubicBezTo>
                    <a:pt x="25407" y="14063"/>
                    <a:pt x="25055" y="13926"/>
                    <a:pt x="24627" y="13906"/>
                  </a:cubicBezTo>
                  <a:cubicBezTo>
                    <a:pt x="24421" y="13894"/>
                    <a:pt x="24213" y="13890"/>
                    <a:pt x="24007" y="13880"/>
                  </a:cubicBezTo>
                  <a:cubicBezTo>
                    <a:pt x="22956" y="13828"/>
                    <a:pt x="22091" y="13537"/>
                    <a:pt x="21592" y="12787"/>
                  </a:cubicBezTo>
                  <a:cubicBezTo>
                    <a:pt x="21354" y="12425"/>
                    <a:pt x="21128" y="12056"/>
                    <a:pt x="20887" y="11697"/>
                  </a:cubicBezTo>
                  <a:cubicBezTo>
                    <a:pt x="20632" y="11318"/>
                    <a:pt x="20482" y="10917"/>
                    <a:pt x="20375" y="10506"/>
                  </a:cubicBezTo>
                  <a:cubicBezTo>
                    <a:pt x="20241" y="10000"/>
                    <a:pt x="20179" y="9481"/>
                    <a:pt x="19976" y="8988"/>
                  </a:cubicBezTo>
                  <a:cubicBezTo>
                    <a:pt x="19611" y="8107"/>
                    <a:pt x="18880" y="7487"/>
                    <a:pt x="17728" y="7161"/>
                  </a:cubicBezTo>
                  <a:cubicBezTo>
                    <a:pt x="17219" y="7017"/>
                    <a:pt x="16710" y="6864"/>
                    <a:pt x="16194" y="6727"/>
                  </a:cubicBezTo>
                  <a:cubicBezTo>
                    <a:pt x="14428" y="6253"/>
                    <a:pt x="13221" y="5369"/>
                    <a:pt x="12621" y="4005"/>
                  </a:cubicBezTo>
                  <a:cubicBezTo>
                    <a:pt x="12209" y="3068"/>
                    <a:pt x="11599" y="2207"/>
                    <a:pt x="10792" y="1424"/>
                  </a:cubicBezTo>
                  <a:cubicBezTo>
                    <a:pt x="10225" y="872"/>
                    <a:pt x="9618" y="359"/>
                    <a:pt x="88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0"/>
            <p:cNvSpPr/>
            <p:nvPr/>
          </p:nvSpPr>
          <p:spPr>
            <a:xfrm>
              <a:off x="4849170" y="0"/>
              <a:ext cx="4294899" cy="2555163"/>
            </a:xfrm>
            <a:custGeom>
              <a:avLst/>
              <a:gdLst/>
              <a:ahLst/>
              <a:cxnLst/>
              <a:rect l="l" t="t" r="r" b="b"/>
              <a:pathLst>
                <a:path w="38302" h="22787" extrusionOk="0">
                  <a:moveTo>
                    <a:pt x="29428" y="1"/>
                  </a:moveTo>
                  <a:cubicBezTo>
                    <a:pt x="28948" y="219"/>
                    <a:pt x="28508" y="477"/>
                    <a:pt x="28125" y="800"/>
                  </a:cubicBezTo>
                  <a:cubicBezTo>
                    <a:pt x="26976" y="1776"/>
                    <a:pt x="26112" y="2876"/>
                    <a:pt x="25560" y="4116"/>
                  </a:cubicBezTo>
                  <a:cubicBezTo>
                    <a:pt x="25107" y="5141"/>
                    <a:pt x="24248" y="5917"/>
                    <a:pt x="22982" y="6414"/>
                  </a:cubicBezTo>
                  <a:cubicBezTo>
                    <a:pt x="22277" y="6691"/>
                    <a:pt x="21530" y="6896"/>
                    <a:pt x="20776" y="7086"/>
                  </a:cubicBezTo>
                  <a:cubicBezTo>
                    <a:pt x="19376" y="7432"/>
                    <a:pt x="18517" y="8146"/>
                    <a:pt x="18178" y="9233"/>
                  </a:cubicBezTo>
                  <a:cubicBezTo>
                    <a:pt x="18025" y="9716"/>
                    <a:pt x="17966" y="10212"/>
                    <a:pt x="17816" y="10692"/>
                  </a:cubicBezTo>
                  <a:cubicBezTo>
                    <a:pt x="17545" y="11560"/>
                    <a:pt x="16981" y="12330"/>
                    <a:pt x="16396" y="13087"/>
                  </a:cubicBezTo>
                  <a:cubicBezTo>
                    <a:pt x="16155" y="13404"/>
                    <a:pt x="15744" y="13587"/>
                    <a:pt x="15297" y="13718"/>
                  </a:cubicBezTo>
                  <a:cubicBezTo>
                    <a:pt x="14797" y="13864"/>
                    <a:pt x="14272" y="13887"/>
                    <a:pt x="13743" y="13900"/>
                  </a:cubicBezTo>
                  <a:cubicBezTo>
                    <a:pt x="13289" y="13909"/>
                    <a:pt x="12891" y="14021"/>
                    <a:pt x="12578" y="14272"/>
                  </a:cubicBezTo>
                  <a:cubicBezTo>
                    <a:pt x="11906" y="14810"/>
                    <a:pt x="11279" y="15375"/>
                    <a:pt x="10881" y="16063"/>
                  </a:cubicBezTo>
                  <a:cubicBezTo>
                    <a:pt x="10773" y="16253"/>
                    <a:pt x="10646" y="16435"/>
                    <a:pt x="10519" y="16622"/>
                  </a:cubicBezTo>
                  <a:cubicBezTo>
                    <a:pt x="9915" y="17493"/>
                    <a:pt x="9103" y="18185"/>
                    <a:pt x="7878" y="18613"/>
                  </a:cubicBezTo>
                  <a:cubicBezTo>
                    <a:pt x="6779" y="18997"/>
                    <a:pt x="5669" y="19311"/>
                    <a:pt x="4455" y="19386"/>
                  </a:cubicBezTo>
                  <a:cubicBezTo>
                    <a:pt x="4099" y="19409"/>
                    <a:pt x="3763" y="19490"/>
                    <a:pt x="3479" y="19663"/>
                  </a:cubicBezTo>
                  <a:cubicBezTo>
                    <a:pt x="2915" y="20012"/>
                    <a:pt x="2422" y="20404"/>
                    <a:pt x="2063" y="20891"/>
                  </a:cubicBezTo>
                  <a:cubicBezTo>
                    <a:pt x="1808" y="21233"/>
                    <a:pt x="1596" y="21599"/>
                    <a:pt x="1254" y="21902"/>
                  </a:cubicBezTo>
                  <a:cubicBezTo>
                    <a:pt x="894" y="22222"/>
                    <a:pt x="513" y="22522"/>
                    <a:pt x="1" y="22725"/>
                  </a:cubicBezTo>
                  <a:cubicBezTo>
                    <a:pt x="128" y="22725"/>
                    <a:pt x="251" y="22726"/>
                    <a:pt x="372" y="22726"/>
                  </a:cubicBezTo>
                  <a:cubicBezTo>
                    <a:pt x="507" y="22726"/>
                    <a:pt x="639" y="22725"/>
                    <a:pt x="771" y="22721"/>
                  </a:cubicBezTo>
                  <a:cubicBezTo>
                    <a:pt x="806" y="22720"/>
                    <a:pt x="841" y="22720"/>
                    <a:pt x="877" y="22720"/>
                  </a:cubicBezTo>
                  <a:cubicBezTo>
                    <a:pt x="1314" y="22720"/>
                    <a:pt x="1749" y="22786"/>
                    <a:pt x="2187" y="22786"/>
                  </a:cubicBezTo>
                  <a:cubicBezTo>
                    <a:pt x="2301" y="22786"/>
                    <a:pt x="2415" y="22782"/>
                    <a:pt x="2530" y="22770"/>
                  </a:cubicBezTo>
                  <a:cubicBezTo>
                    <a:pt x="2778" y="22744"/>
                    <a:pt x="3019" y="22692"/>
                    <a:pt x="3205" y="22545"/>
                  </a:cubicBezTo>
                  <a:cubicBezTo>
                    <a:pt x="3492" y="22317"/>
                    <a:pt x="3701" y="22046"/>
                    <a:pt x="3914" y="21778"/>
                  </a:cubicBezTo>
                  <a:cubicBezTo>
                    <a:pt x="4360" y="21220"/>
                    <a:pt x="4974" y="20835"/>
                    <a:pt x="5806" y="20659"/>
                  </a:cubicBezTo>
                  <a:cubicBezTo>
                    <a:pt x="6247" y="20564"/>
                    <a:pt x="6697" y="20532"/>
                    <a:pt x="7151" y="20518"/>
                  </a:cubicBezTo>
                  <a:cubicBezTo>
                    <a:pt x="7794" y="20499"/>
                    <a:pt x="8427" y="20440"/>
                    <a:pt x="9031" y="20251"/>
                  </a:cubicBezTo>
                  <a:cubicBezTo>
                    <a:pt x="10460" y="19797"/>
                    <a:pt x="11697" y="19154"/>
                    <a:pt x="12620" y="18188"/>
                  </a:cubicBezTo>
                  <a:cubicBezTo>
                    <a:pt x="12973" y="17813"/>
                    <a:pt x="13342" y="17447"/>
                    <a:pt x="13805" y="17140"/>
                  </a:cubicBezTo>
                  <a:cubicBezTo>
                    <a:pt x="14223" y="16863"/>
                    <a:pt x="14699" y="16706"/>
                    <a:pt x="15254" y="16687"/>
                  </a:cubicBezTo>
                  <a:cubicBezTo>
                    <a:pt x="15646" y="16674"/>
                    <a:pt x="16041" y="16661"/>
                    <a:pt x="16432" y="16638"/>
                  </a:cubicBezTo>
                  <a:cubicBezTo>
                    <a:pt x="18022" y="16533"/>
                    <a:pt x="19353" y="16038"/>
                    <a:pt x="20397" y="15117"/>
                  </a:cubicBezTo>
                  <a:cubicBezTo>
                    <a:pt x="20945" y="14638"/>
                    <a:pt x="21435" y="14125"/>
                    <a:pt x="21843" y="13570"/>
                  </a:cubicBezTo>
                  <a:cubicBezTo>
                    <a:pt x="22359" y="12868"/>
                    <a:pt x="22822" y="12144"/>
                    <a:pt x="23358" y="11452"/>
                  </a:cubicBezTo>
                  <a:cubicBezTo>
                    <a:pt x="23808" y="10865"/>
                    <a:pt x="24366" y="10356"/>
                    <a:pt x="25202" y="10059"/>
                  </a:cubicBezTo>
                  <a:cubicBezTo>
                    <a:pt x="25642" y="9902"/>
                    <a:pt x="26083" y="9743"/>
                    <a:pt x="26550" y="9645"/>
                  </a:cubicBezTo>
                  <a:cubicBezTo>
                    <a:pt x="27874" y="9363"/>
                    <a:pt x="28837" y="8776"/>
                    <a:pt x="29339" y="7788"/>
                  </a:cubicBezTo>
                  <a:cubicBezTo>
                    <a:pt x="29585" y="7301"/>
                    <a:pt x="29901" y="6841"/>
                    <a:pt x="30204" y="6371"/>
                  </a:cubicBezTo>
                  <a:cubicBezTo>
                    <a:pt x="30912" y="5281"/>
                    <a:pt x="32055" y="4543"/>
                    <a:pt x="33484" y="4048"/>
                  </a:cubicBezTo>
                  <a:cubicBezTo>
                    <a:pt x="34209" y="3796"/>
                    <a:pt x="34969" y="3600"/>
                    <a:pt x="35674" y="3310"/>
                  </a:cubicBezTo>
                  <a:cubicBezTo>
                    <a:pt x="36346" y="3032"/>
                    <a:pt x="37048" y="2794"/>
                    <a:pt x="37661" y="2439"/>
                  </a:cubicBezTo>
                  <a:cubicBezTo>
                    <a:pt x="37900" y="2298"/>
                    <a:pt x="38102" y="2135"/>
                    <a:pt x="38301" y="1969"/>
                  </a:cubicBezTo>
                  <a:lnTo>
                    <a:pt x="38301" y="1900"/>
                  </a:lnTo>
                  <a:lnTo>
                    <a:pt x="383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0"/>
            <p:cNvSpPr/>
            <p:nvPr/>
          </p:nvSpPr>
          <p:spPr>
            <a:xfrm>
              <a:off x="0" y="2581290"/>
              <a:ext cx="4291984" cy="2562228"/>
            </a:xfrm>
            <a:custGeom>
              <a:avLst/>
              <a:gdLst/>
              <a:ahLst/>
              <a:cxnLst/>
              <a:rect l="l" t="t" r="r" b="b"/>
              <a:pathLst>
                <a:path w="38276" h="22850" extrusionOk="0">
                  <a:moveTo>
                    <a:pt x="36074" y="0"/>
                  </a:moveTo>
                  <a:cubicBezTo>
                    <a:pt x="35952" y="0"/>
                    <a:pt x="35831" y="5"/>
                    <a:pt x="35710" y="18"/>
                  </a:cubicBezTo>
                  <a:cubicBezTo>
                    <a:pt x="35459" y="44"/>
                    <a:pt x="35220" y="96"/>
                    <a:pt x="35034" y="243"/>
                  </a:cubicBezTo>
                  <a:cubicBezTo>
                    <a:pt x="34773" y="449"/>
                    <a:pt x="34574" y="690"/>
                    <a:pt x="34388" y="935"/>
                  </a:cubicBezTo>
                  <a:cubicBezTo>
                    <a:pt x="33726" y="1823"/>
                    <a:pt x="32688" y="2211"/>
                    <a:pt x="31386" y="2254"/>
                  </a:cubicBezTo>
                  <a:cubicBezTo>
                    <a:pt x="30919" y="2270"/>
                    <a:pt x="30446" y="2273"/>
                    <a:pt x="29995" y="2361"/>
                  </a:cubicBezTo>
                  <a:cubicBezTo>
                    <a:pt x="28504" y="2651"/>
                    <a:pt x="27234" y="3236"/>
                    <a:pt x="26187" y="4087"/>
                  </a:cubicBezTo>
                  <a:cubicBezTo>
                    <a:pt x="25933" y="4293"/>
                    <a:pt x="25707" y="4522"/>
                    <a:pt x="25478" y="4747"/>
                  </a:cubicBezTo>
                  <a:cubicBezTo>
                    <a:pt x="25146" y="5070"/>
                    <a:pt x="24820" y="5396"/>
                    <a:pt x="24405" y="5667"/>
                  </a:cubicBezTo>
                  <a:cubicBezTo>
                    <a:pt x="24023" y="5915"/>
                    <a:pt x="23592" y="6069"/>
                    <a:pt x="23086" y="6091"/>
                  </a:cubicBezTo>
                  <a:cubicBezTo>
                    <a:pt x="22659" y="6108"/>
                    <a:pt x="22232" y="6120"/>
                    <a:pt x="21807" y="6150"/>
                  </a:cubicBezTo>
                  <a:cubicBezTo>
                    <a:pt x="20309" y="6245"/>
                    <a:pt x="19030" y="6691"/>
                    <a:pt x="18005" y="7533"/>
                  </a:cubicBezTo>
                  <a:cubicBezTo>
                    <a:pt x="17349" y="8075"/>
                    <a:pt x="16788" y="8673"/>
                    <a:pt x="16321" y="9319"/>
                  </a:cubicBezTo>
                  <a:cubicBezTo>
                    <a:pt x="15835" y="9994"/>
                    <a:pt x="15382" y="10683"/>
                    <a:pt x="14879" y="11349"/>
                  </a:cubicBezTo>
                  <a:cubicBezTo>
                    <a:pt x="14360" y="12031"/>
                    <a:pt x="13668" y="12563"/>
                    <a:pt x="12682" y="12853"/>
                  </a:cubicBezTo>
                  <a:cubicBezTo>
                    <a:pt x="12317" y="12964"/>
                    <a:pt x="11958" y="13091"/>
                    <a:pt x="11580" y="13170"/>
                  </a:cubicBezTo>
                  <a:cubicBezTo>
                    <a:pt x="10225" y="13460"/>
                    <a:pt x="9328" y="14113"/>
                    <a:pt x="8841" y="15105"/>
                  </a:cubicBezTo>
                  <a:cubicBezTo>
                    <a:pt x="8658" y="15480"/>
                    <a:pt x="8408" y="15833"/>
                    <a:pt x="8188" y="16198"/>
                  </a:cubicBezTo>
                  <a:cubicBezTo>
                    <a:pt x="7526" y="17318"/>
                    <a:pt x="6420" y="18107"/>
                    <a:pt x="5000" y="18659"/>
                  </a:cubicBezTo>
                  <a:cubicBezTo>
                    <a:pt x="4433" y="18881"/>
                    <a:pt x="3806" y="19005"/>
                    <a:pt x="3238" y="19227"/>
                  </a:cubicBezTo>
                  <a:cubicBezTo>
                    <a:pt x="2102" y="19671"/>
                    <a:pt x="898" y="20036"/>
                    <a:pt x="0" y="20751"/>
                  </a:cubicBezTo>
                  <a:lnTo>
                    <a:pt x="0" y="20839"/>
                  </a:lnTo>
                  <a:lnTo>
                    <a:pt x="0" y="22850"/>
                  </a:lnTo>
                  <a:lnTo>
                    <a:pt x="8685" y="22850"/>
                  </a:lnTo>
                  <a:cubicBezTo>
                    <a:pt x="9027" y="22706"/>
                    <a:pt x="9354" y="22540"/>
                    <a:pt x="9637" y="22334"/>
                  </a:cubicBezTo>
                  <a:cubicBezTo>
                    <a:pt x="10809" y="21495"/>
                    <a:pt x="11697" y="20506"/>
                    <a:pt x="12320" y="19380"/>
                  </a:cubicBezTo>
                  <a:cubicBezTo>
                    <a:pt x="12552" y="18959"/>
                    <a:pt x="12715" y="18518"/>
                    <a:pt x="12986" y="18114"/>
                  </a:cubicBezTo>
                  <a:cubicBezTo>
                    <a:pt x="13629" y="17152"/>
                    <a:pt x="14647" y="16509"/>
                    <a:pt x="15966" y="16130"/>
                  </a:cubicBezTo>
                  <a:cubicBezTo>
                    <a:pt x="16514" y="15970"/>
                    <a:pt x="17058" y="15804"/>
                    <a:pt x="17611" y="15660"/>
                  </a:cubicBezTo>
                  <a:cubicBezTo>
                    <a:pt x="19017" y="15291"/>
                    <a:pt x="19797" y="14518"/>
                    <a:pt x="20101" y="13438"/>
                  </a:cubicBezTo>
                  <a:cubicBezTo>
                    <a:pt x="20241" y="12938"/>
                    <a:pt x="20313" y="12426"/>
                    <a:pt x="20476" y="11930"/>
                  </a:cubicBezTo>
                  <a:cubicBezTo>
                    <a:pt x="20697" y="11248"/>
                    <a:pt x="21187" y="10657"/>
                    <a:pt x="21572" y="10030"/>
                  </a:cubicBezTo>
                  <a:cubicBezTo>
                    <a:pt x="21938" y="9437"/>
                    <a:pt x="22574" y="9107"/>
                    <a:pt x="23407" y="8963"/>
                  </a:cubicBezTo>
                  <a:cubicBezTo>
                    <a:pt x="23821" y="8892"/>
                    <a:pt x="24242" y="8908"/>
                    <a:pt x="24660" y="8878"/>
                  </a:cubicBezTo>
                  <a:cubicBezTo>
                    <a:pt x="25019" y="8849"/>
                    <a:pt x="25341" y="8758"/>
                    <a:pt x="25593" y="8565"/>
                  </a:cubicBezTo>
                  <a:cubicBezTo>
                    <a:pt x="26249" y="8056"/>
                    <a:pt x="26856" y="7521"/>
                    <a:pt x="27264" y="6872"/>
                  </a:cubicBezTo>
                  <a:cubicBezTo>
                    <a:pt x="27505" y="6486"/>
                    <a:pt x="27744" y="6101"/>
                    <a:pt x="28047" y="5742"/>
                  </a:cubicBezTo>
                  <a:cubicBezTo>
                    <a:pt x="28445" y="5272"/>
                    <a:pt x="28873" y="4819"/>
                    <a:pt x="29525" y="4528"/>
                  </a:cubicBezTo>
                  <a:cubicBezTo>
                    <a:pt x="30834" y="3950"/>
                    <a:pt x="32195" y="3487"/>
                    <a:pt x="33732" y="3402"/>
                  </a:cubicBezTo>
                  <a:cubicBezTo>
                    <a:pt x="34216" y="3376"/>
                    <a:pt x="34627" y="3233"/>
                    <a:pt x="34989" y="2984"/>
                  </a:cubicBezTo>
                  <a:cubicBezTo>
                    <a:pt x="35537" y="2612"/>
                    <a:pt x="35997" y="2192"/>
                    <a:pt x="36326" y="1692"/>
                  </a:cubicBezTo>
                  <a:cubicBezTo>
                    <a:pt x="36620" y="1248"/>
                    <a:pt x="36976" y="844"/>
                    <a:pt x="37453" y="501"/>
                  </a:cubicBezTo>
                  <a:cubicBezTo>
                    <a:pt x="37688" y="331"/>
                    <a:pt x="37952" y="190"/>
                    <a:pt x="38275" y="41"/>
                  </a:cubicBezTo>
                  <a:lnTo>
                    <a:pt x="38275" y="41"/>
                  </a:lnTo>
                  <a:cubicBezTo>
                    <a:pt x="37996" y="56"/>
                    <a:pt x="37730" y="65"/>
                    <a:pt x="37471" y="65"/>
                  </a:cubicBezTo>
                  <a:cubicBezTo>
                    <a:pt x="37190" y="65"/>
                    <a:pt x="36918" y="55"/>
                    <a:pt x="36647" y="31"/>
                  </a:cubicBezTo>
                  <a:cubicBezTo>
                    <a:pt x="36456" y="13"/>
                    <a:pt x="36265" y="0"/>
                    <a:pt x="36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0"/>
            <p:cNvSpPr/>
            <p:nvPr/>
          </p:nvSpPr>
          <p:spPr>
            <a:xfrm>
              <a:off x="1820920" y="0"/>
              <a:ext cx="2690283" cy="2551799"/>
            </a:xfrm>
            <a:custGeom>
              <a:avLst/>
              <a:gdLst/>
              <a:ahLst/>
              <a:cxnLst/>
              <a:rect l="l" t="t" r="r" b="b"/>
              <a:pathLst>
                <a:path w="23992" h="22757" extrusionOk="0">
                  <a:moveTo>
                    <a:pt x="1" y="1"/>
                  </a:moveTo>
                  <a:cubicBezTo>
                    <a:pt x="399" y="412"/>
                    <a:pt x="751" y="846"/>
                    <a:pt x="1117" y="1273"/>
                  </a:cubicBezTo>
                  <a:cubicBezTo>
                    <a:pt x="1518" y="1740"/>
                    <a:pt x="1920" y="2207"/>
                    <a:pt x="2167" y="2732"/>
                  </a:cubicBezTo>
                  <a:cubicBezTo>
                    <a:pt x="2334" y="3078"/>
                    <a:pt x="2654" y="3300"/>
                    <a:pt x="3091" y="3447"/>
                  </a:cubicBezTo>
                  <a:cubicBezTo>
                    <a:pt x="3649" y="3633"/>
                    <a:pt x="4240" y="3744"/>
                    <a:pt x="4824" y="3864"/>
                  </a:cubicBezTo>
                  <a:cubicBezTo>
                    <a:pt x="5510" y="4008"/>
                    <a:pt x="6211" y="4116"/>
                    <a:pt x="6858" y="4354"/>
                  </a:cubicBezTo>
                  <a:cubicBezTo>
                    <a:pt x="8075" y="4801"/>
                    <a:pt x="8773" y="5699"/>
                    <a:pt x="8682" y="6694"/>
                  </a:cubicBezTo>
                  <a:cubicBezTo>
                    <a:pt x="8620" y="7369"/>
                    <a:pt x="8715" y="8026"/>
                    <a:pt x="9031" y="8662"/>
                  </a:cubicBezTo>
                  <a:cubicBezTo>
                    <a:pt x="9331" y="9269"/>
                    <a:pt x="9840" y="9713"/>
                    <a:pt x="10685" y="9905"/>
                  </a:cubicBezTo>
                  <a:cubicBezTo>
                    <a:pt x="11064" y="9990"/>
                    <a:pt x="11446" y="10052"/>
                    <a:pt x="11834" y="10101"/>
                  </a:cubicBezTo>
                  <a:cubicBezTo>
                    <a:pt x="12474" y="10180"/>
                    <a:pt x="13097" y="10300"/>
                    <a:pt x="13600" y="10630"/>
                  </a:cubicBezTo>
                  <a:cubicBezTo>
                    <a:pt x="14484" y="11211"/>
                    <a:pt x="14967" y="11948"/>
                    <a:pt x="14996" y="12846"/>
                  </a:cubicBezTo>
                  <a:cubicBezTo>
                    <a:pt x="15013" y="13332"/>
                    <a:pt x="14970" y="13819"/>
                    <a:pt x="15042" y="14301"/>
                  </a:cubicBezTo>
                  <a:cubicBezTo>
                    <a:pt x="15186" y="15241"/>
                    <a:pt x="15734" y="16012"/>
                    <a:pt x="16749" y="16563"/>
                  </a:cubicBezTo>
                  <a:cubicBezTo>
                    <a:pt x="17353" y="16890"/>
                    <a:pt x="18074" y="17030"/>
                    <a:pt x="18779" y="17187"/>
                  </a:cubicBezTo>
                  <a:cubicBezTo>
                    <a:pt x="19471" y="17336"/>
                    <a:pt x="20192" y="17389"/>
                    <a:pt x="20884" y="17548"/>
                  </a:cubicBezTo>
                  <a:cubicBezTo>
                    <a:pt x="21589" y="17715"/>
                    <a:pt x="22114" y="17996"/>
                    <a:pt x="22258" y="18586"/>
                  </a:cubicBezTo>
                  <a:cubicBezTo>
                    <a:pt x="22343" y="18936"/>
                    <a:pt x="22307" y="19285"/>
                    <a:pt x="22229" y="19627"/>
                  </a:cubicBezTo>
                  <a:cubicBezTo>
                    <a:pt x="22134" y="20065"/>
                    <a:pt x="22065" y="20499"/>
                    <a:pt x="22108" y="20943"/>
                  </a:cubicBezTo>
                  <a:cubicBezTo>
                    <a:pt x="22137" y="21237"/>
                    <a:pt x="22238" y="21511"/>
                    <a:pt x="22480" y="21746"/>
                  </a:cubicBezTo>
                  <a:cubicBezTo>
                    <a:pt x="22649" y="21909"/>
                    <a:pt x="22809" y="22079"/>
                    <a:pt x="22982" y="22238"/>
                  </a:cubicBezTo>
                  <a:cubicBezTo>
                    <a:pt x="23244" y="22483"/>
                    <a:pt x="23544" y="22686"/>
                    <a:pt x="23991" y="22757"/>
                  </a:cubicBezTo>
                  <a:cubicBezTo>
                    <a:pt x="23788" y="22532"/>
                    <a:pt x="23573" y="22329"/>
                    <a:pt x="23413" y="22108"/>
                  </a:cubicBezTo>
                  <a:cubicBezTo>
                    <a:pt x="22927" y="21439"/>
                    <a:pt x="22813" y="20734"/>
                    <a:pt x="23231" y="20026"/>
                  </a:cubicBezTo>
                  <a:cubicBezTo>
                    <a:pt x="23544" y="19494"/>
                    <a:pt x="23645" y="18961"/>
                    <a:pt x="23462" y="18401"/>
                  </a:cubicBezTo>
                  <a:cubicBezTo>
                    <a:pt x="23260" y="17767"/>
                    <a:pt x="22895" y="17216"/>
                    <a:pt x="22160" y="16837"/>
                  </a:cubicBezTo>
                  <a:cubicBezTo>
                    <a:pt x="21837" y="16670"/>
                    <a:pt x="21569" y="16455"/>
                    <a:pt x="21370" y="16197"/>
                  </a:cubicBezTo>
                  <a:cubicBezTo>
                    <a:pt x="20831" y="15503"/>
                    <a:pt x="20665" y="14745"/>
                    <a:pt x="20727" y="13949"/>
                  </a:cubicBezTo>
                  <a:cubicBezTo>
                    <a:pt x="20760" y="13544"/>
                    <a:pt x="20848" y="13143"/>
                    <a:pt x="20842" y="12735"/>
                  </a:cubicBezTo>
                  <a:cubicBezTo>
                    <a:pt x="20831" y="12261"/>
                    <a:pt x="20705" y="11821"/>
                    <a:pt x="20257" y="11462"/>
                  </a:cubicBezTo>
                  <a:cubicBezTo>
                    <a:pt x="20153" y="11380"/>
                    <a:pt x="20062" y="11276"/>
                    <a:pt x="19935" y="11217"/>
                  </a:cubicBezTo>
                  <a:cubicBezTo>
                    <a:pt x="19223" y="10871"/>
                    <a:pt x="18733" y="10359"/>
                    <a:pt x="18215" y="9873"/>
                  </a:cubicBezTo>
                  <a:cubicBezTo>
                    <a:pt x="17160" y="8884"/>
                    <a:pt x="16942" y="7771"/>
                    <a:pt x="17428" y="6574"/>
                  </a:cubicBezTo>
                  <a:cubicBezTo>
                    <a:pt x="17611" y="6120"/>
                    <a:pt x="17839" y="5676"/>
                    <a:pt x="18042" y="5226"/>
                  </a:cubicBezTo>
                  <a:cubicBezTo>
                    <a:pt x="18290" y="4667"/>
                    <a:pt x="18133" y="4174"/>
                    <a:pt x="17630" y="3731"/>
                  </a:cubicBezTo>
                  <a:cubicBezTo>
                    <a:pt x="17304" y="3441"/>
                    <a:pt x="16906" y="3222"/>
                    <a:pt x="16488" y="3019"/>
                  </a:cubicBezTo>
                  <a:cubicBezTo>
                    <a:pt x="15985" y="2775"/>
                    <a:pt x="15437" y="2579"/>
                    <a:pt x="14990" y="2269"/>
                  </a:cubicBezTo>
                  <a:cubicBezTo>
                    <a:pt x="14174" y="1704"/>
                    <a:pt x="13557" y="1045"/>
                    <a:pt x="13381" y="193"/>
                  </a:cubicBezTo>
                  <a:cubicBezTo>
                    <a:pt x="13368" y="128"/>
                    <a:pt x="13358" y="66"/>
                    <a:pt x="13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0"/>
            <p:cNvSpPr/>
            <p:nvPr/>
          </p:nvSpPr>
          <p:spPr>
            <a:xfrm>
              <a:off x="4626251" y="2584654"/>
              <a:ext cx="2697235" cy="2558864"/>
            </a:xfrm>
            <a:custGeom>
              <a:avLst/>
              <a:gdLst/>
              <a:ahLst/>
              <a:cxnLst/>
              <a:rect l="l" t="t" r="r" b="b"/>
              <a:pathLst>
                <a:path w="24054" h="22820" extrusionOk="0">
                  <a:moveTo>
                    <a:pt x="1" y="1"/>
                  </a:moveTo>
                  <a:cubicBezTo>
                    <a:pt x="204" y="226"/>
                    <a:pt x="415" y="425"/>
                    <a:pt x="576" y="647"/>
                  </a:cubicBezTo>
                  <a:cubicBezTo>
                    <a:pt x="1068" y="1326"/>
                    <a:pt x="1176" y="2037"/>
                    <a:pt x="748" y="2755"/>
                  </a:cubicBezTo>
                  <a:cubicBezTo>
                    <a:pt x="439" y="3274"/>
                    <a:pt x="353" y="3799"/>
                    <a:pt x="526" y="4351"/>
                  </a:cubicBezTo>
                  <a:cubicBezTo>
                    <a:pt x="728" y="4994"/>
                    <a:pt x="1111" y="5545"/>
                    <a:pt x="1858" y="5934"/>
                  </a:cubicBezTo>
                  <a:cubicBezTo>
                    <a:pt x="2263" y="6146"/>
                    <a:pt x="2566" y="6437"/>
                    <a:pt x="2778" y="6779"/>
                  </a:cubicBezTo>
                  <a:cubicBezTo>
                    <a:pt x="3170" y="7406"/>
                    <a:pt x="3313" y="8065"/>
                    <a:pt x="3264" y="8757"/>
                  </a:cubicBezTo>
                  <a:cubicBezTo>
                    <a:pt x="3235" y="9181"/>
                    <a:pt x="3144" y="9603"/>
                    <a:pt x="3150" y="10029"/>
                  </a:cubicBezTo>
                  <a:cubicBezTo>
                    <a:pt x="3160" y="10503"/>
                    <a:pt x="3293" y="10943"/>
                    <a:pt x="3741" y="11299"/>
                  </a:cubicBezTo>
                  <a:cubicBezTo>
                    <a:pt x="3839" y="11380"/>
                    <a:pt x="3927" y="11478"/>
                    <a:pt x="4048" y="11534"/>
                  </a:cubicBezTo>
                  <a:cubicBezTo>
                    <a:pt x="4759" y="11883"/>
                    <a:pt x="5245" y="12392"/>
                    <a:pt x="5768" y="12879"/>
                  </a:cubicBezTo>
                  <a:cubicBezTo>
                    <a:pt x="6770" y="13805"/>
                    <a:pt x="7018" y="14857"/>
                    <a:pt x="6636" y="16002"/>
                  </a:cubicBezTo>
                  <a:cubicBezTo>
                    <a:pt x="6485" y="16459"/>
                    <a:pt x="6211" y="16883"/>
                    <a:pt x="6029" y="17333"/>
                  </a:cubicBezTo>
                  <a:cubicBezTo>
                    <a:pt x="5891" y="17670"/>
                    <a:pt x="5741" y="18009"/>
                    <a:pt x="5885" y="18371"/>
                  </a:cubicBezTo>
                  <a:cubicBezTo>
                    <a:pt x="6048" y="18786"/>
                    <a:pt x="6394" y="19099"/>
                    <a:pt x="6822" y="19370"/>
                  </a:cubicBezTo>
                  <a:cubicBezTo>
                    <a:pt x="7275" y="19657"/>
                    <a:pt x="7794" y="19866"/>
                    <a:pt x="8294" y="20101"/>
                  </a:cubicBezTo>
                  <a:cubicBezTo>
                    <a:pt x="9214" y="20525"/>
                    <a:pt x="9899" y="21112"/>
                    <a:pt x="10343" y="21856"/>
                  </a:cubicBezTo>
                  <a:cubicBezTo>
                    <a:pt x="10526" y="22163"/>
                    <a:pt x="10604" y="22490"/>
                    <a:pt x="10653" y="22820"/>
                  </a:cubicBezTo>
                  <a:lnTo>
                    <a:pt x="24053" y="22820"/>
                  </a:lnTo>
                  <a:cubicBezTo>
                    <a:pt x="23893" y="22659"/>
                    <a:pt x="23733" y="22496"/>
                    <a:pt x="23593" y="22323"/>
                  </a:cubicBezTo>
                  <a:cubicBezTo>
                    <a:pt x="22937" y="21534"/>
                    <a:pt x="22183" y="20787"/>
                    <a:pt x="21746" y="19898"/>
                  </a:cubicBezTo>
                  <a:cubicBezTo>
                    <a:pt x="21628" y="19663"/>
                    <a:pt x="21386" y="19504"/>
                    <a:pt x="21097" y="19383"/>
                  </a:cubicBezTo>
                  <a:cubicBezTo>
                    <a:pt x="20675" y="19213"/>
                    <a:pt x="20222" y="19112"/>
                    <a:pt x="19768" y="19011"/>
                  </a:cubicBezTo>
                  <a:cubicBezTo>
                    <a:pt x="19021" y="18848"/>
                    <a:pt x="18253" y="18730"/>
                    <a:pt x="17520" y="18528"/>
                  </a:cubicBezTo>
                  <a:cubicBezTo>
                    <a:pt x="16054" y="18123"/>
                    <a:pt x="15196" y="17148"/>
                    <a:pt x="15310" y="16018"/>
                  </a:cubicBezTo>
                  <a:cubicBezTo>
                    <a:pt x="15375" y="15366"/>
                    <a:pt x="15265" y="14726"/>
                    <a:pt x="14968" y="14109"/>
                  </a:cubicBezTo>
                  <a:cubicBezTo>
                    <a:pt x="14661" y="13476"/>
                    <a:pt x="14126" y="13029"/>
                    <a:pt x="13251" y="12837"/>
                  </a:cubicBezTo>
                  <a:cubicBezTo>
                    <a:pt x="12833" y="12745"/>
                    <a:pt x="12409" y="12680"/>
                    <a:pt x="11981" y="12631"/>
                  </a:cubicBezTo>
                  <a:cubicBezTo>
                    <a:pt x="10640" y="12484"/>
                    <a:pt x="9798" y="11870"/>
                    <a:pt x="9276" y="10963"/>
                  </a:cubicBezTo>
                  <a:cubicBezTo>
                    <a:pt x="9064" y="10597"/>
                    <a:pt x="8988" y="10210"/>
                    <a:pt x="8988" y="9808"/>
                  </a:cubicBezTo>
                  <a:cubicBezTo>
                    <a:pt x="8988" y="9227"/>
                    <a:pt x="9047" y="8639"/>
                    <a:pt x="8862" y="8068"/>
                  </a:cubicBezTo>
                  <a:cubicBezTo>
                    <a:pt x="8604" y="7259"/>
                    <a:pt x="8065" y="6574"/>
                    <a:pt x="7109" y="6133"/>
                  </a:cubicBezTo>
                  <a:cubicBezTo>
                    <a:pt x="6322" y="5768"/>
                    <a:pt x="5432" y="5592"/>
                    <a:pt x="4537" y="5451"/>
                  </a:cubicBezTo>
                  <a:cubicBezTo>
                    <a:pt x="3983" y="5363"/>
                    <a:pt x="3424" y="5291"/>
                    <a:pt x="2889" y="5147"/>
                  </a:cubicBezTo>
                  <a:cubicBezTo>
                    <a:pt x="2263" y="4985"/>
                    <a:pt x="1861" y="4677"/>
                    <a:pt x="1734" y="4175"/>
                  </a:cubicBezTo>
                  <a:cubicBezTo>
                    <a:pt x="1646" y="3826"/>
                    <a:pt x="1688" y="3477"/>
                    <a:pt x="1760" y="3131"/>
                  </a:cubicBezTo>
                  <a:cubicBezTo>
                    <a:pt x="1835" y="2762"/>
                    <a:pt x="1913" y="2393"/>
                    <a:pt x="1894" y="2014"/>
                  </a:cubicBezTo>
                  <a:cubicBezTo>
                    <a:pt x="1877" y="1711"/>
                    <a:pt x="1855" y="1404"/>
                    <a:pt x="1623" y="1140"/>
                  </a:cubicBezTo>
                  <a:cubicBezTo>
                    <a:pt x="1349" y="823"/>
                    <a:pt x="1049" y="520"/>
                    <a:pt x="680" y="258"/>
                  </a:cubicBezTo>
                  <a:cubicBezTo>
                    <a:pt x="493" y="125"/>
                    <a:pt x="269" y="5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0"/>
            <p:cNvSpPr/>
            <p:nvPr/>
          </p:nvSpPr>
          <p:spPr>
            <a:xfrm>
              <a:off x="1046981" y="0"/>
              <a:ext cx="3373843" cy="2547875"/>
            </a:xfrm>
            <a:custGeom>
              <a:avLst/>
              <a:gdLst/>
              <a:ahLst/>
              <a:cxnLst/>
              <a:rect l="l" t="t" r="r" b="b"/>
              <a:pathLst>
                <a:path w="30088" h="22722" extrusionOk="0">
                  <a:moveTo>
                    <a:pt x="0" y="1"/>
                  </a:moveTo>
                  <a:cubicBezTo>
                    <a:pt x="366" y="193"/>
                    <a:pt x="705" y="409"/>
                    <a:pt x="1009" y="666"/>
                  </a:cubicBezTo>
                  <a:cubicBezTo>
                    <a:pt x="2148" y="1645"/>
                    <a:pt x="3035" y="2736"/>
                    <a:pt x="3580" y="3979"/>
                  </a:cubicBezTo>
                  <a:cubicBezTo>
                    <a:pt x="3975" y="4882"/>
                    <a:pt x="4683" y="5601"/>
                    <a:pt x="5760" y="6097"/>
                  </a:cubicBezTo>
                  <a:cubicBezTo>
                    <a:pt x="6417" y="6400"/>
                    <a:pt x="7154" y="6580"/>
                    <a:pt x="7869" y="6786"/>
                  </a:cubicBezTo>
                  <a:cubicBezTo>
                    <a:pt x="8372" y="6932"/>
                    <a:pt x="8896" y="7043"/>
                    <a:pt x="9347" y="7278"/>
                  </a:cubicBezTo>
                  <a:cubicBezTo>
                    <a:pt x="10336" y="7800"/>
                    <a:pt x="10865" y="8535"/>
                    <a:pt x="11077" y="9419"/>
                  </a:cubicBezTo>
                  <a:cubicBezTo>
                    <a:pt x="11201" y="9919"/>
                    <a:pt x="11266" y="10431"/>
                    <a:pt x="11461" y="10921"/>
                  </a:cubicBezTo>
                  <a:cubicBezTo>
                    <a:pt x="11732" y="11603"/>
                    <a:pt x="12199" y="12219"/>
                    <a:pt x="12633" y="12846"/>
                  </a:cubicBezTo>
                  <a:cubicBezTo>
                    <a:pt x="12878" y="13198"/>
                    <a:pt x="13296" y="13407"/>
                    <a:pt x="13785" y="13534"/>
                  </a:cubicBezTo>
                  <a:cubicBezTo>
                    <a:pt x="14180" y="13639"/>
                    <a:pt x="14588" y="13678"/>
                    <a:pt x="15006" y="13678"/>
                  </a:cubicBezTo>
                  <a:cubicBezTo>
                    <a:pt x="15558" y="13678"/>
                    <a:pt x="16067" y="13769"/>
                    <a:pt x="16471" y="14076"/>
                  </a:cubicBezTo>
                  <a:cubicBezTo>
                    <a:pt x="16997" y="14474"/>
                    <a:pt x="17470" y="14908"/>
                    <a:pt x="17872" y="15382"/>
                  </a:cubicBezTo>
                  <a:cubicBezTo>
                    <a:pt x="18233" y="15819"/>
                    <a:pt x="18459" y="16312"/>
                    <a:pt x="18815" y="16753"/>
                  </a:cubicBezTo>
                  <a:cubicBezTo>
                    <a:pt x="19196" y="17232"/>
                    <a:pt x="19581" y="17715"/>
                    <a:pt x="20228" y="18015"/>
                  </a:cubicBezTo>
                  <a:cubicBezTo>
                    <a:pt x="21507" y="18609"/>
                    <a:pt x="22855" y="19076"/>
                    <a:pt x="24379" y="19161"/>
                  </a:cubicBezTo>
                  <a:cubicBezTo>
                    <a:pt x="24996" y="19196"/>
                    <a:pt x="25489" y="19396"/>
                    <a:pt x="25942" y="19705"/>
                  </a:cubicBezTo>
                  <a:cubicBezTo>
                    <a:pt x="26602" y="20156"/>
                    <a:pt x="27052" y="20711"/>
                    <a:pt x="27466" y="21292"/>
                  </a:cubicBezTo>
                  <a:cubicBezTo>
                    <a:pt x="27845" y="21830"/>
                    <a:pt x="28370" y="22267"/>
                    <a:pt x="29098" y="22549"/>
                  </a:cubicBezTo>
                  <a:cubicBezTo>
                    <a:pt x="29386" y="22659"/>
                    <a:pt x="29696" y="22721"/>
                    <a:pt x="30054" y="22721"/>
                  </a:cubicBezTo>
                  <a:cubicBezTo>
                    <a:pt x="30065" y="22721"/>
                    <a:pt x="30076" y="22721"/>
                    <a:pt x="30087" y="22721"/>
                  </a:cubicBezTo>
                  <a:cubicBezTo>
                    <a:pt x="30041" y="22682"/>
                    <a:pt x="30021" y="22662"/>
                    <a:pt x="29999" y="22647"/>
                  </a:cubicBezTo>
                  <a:cubicBezTo>
                    <a:pt x="29669" y="22408"/>
                    <a:pt x="29398" y="22134"/>
                    <a:pt x="29131" y="21853"/>
                  </a:cubicBezTo>
                  <a:cubicBezTo>
                    <a:pt x="28938" y="21654"/>
                    <a:pt x="28804" y="21436"/>
                    <a:pt x="28762" y="21187"/>
                  </a:cubicBezTo>
                  <a:cubicBezTo>
                    <a:pt x="28690" y="20763"/>
                    <a:pt x="28697" y="20342"/>
                    <a:pt x="28785" y="19918"/>
                  </a:cubicBezTo>
                  <a:cubicBezTo>
                    <a:pt x="28853" y="19592"/>
                    <a:pt x="28941" y="19268"/>
                    <a:pt x="28922" y="18939"/>
                  </a:cubicBezTo>
                  <a:cubicBezTo>
                    <a:pt x="28876" y="18198"/>
                    <a:pt x="28510" y="17973"/>
                    <a:pt x="27851" y="17797"/>
                  </a:cubicBezTo>
                  <a:cubicBezTo>
                    <a:pt x="27607" y="17732"/>
                    <a:pt x="27355" y="17679"/>
                    <a:pt x="27101" y="17640"/>
                  </a:cubicBezTo>
                  <a:cubicBezTo>
                    <a:pt x="26223" y="17509"/>
                    <a:pt x="25355" y="17366"/>
                    <a:pt x="24513" y="17128"/>
                  </a:cubicBezTo>
                  <a:cubicBezTo>
                    <a:pt x="22868" y="16667"/>
                    <a:pt x="21980" y="15750"/>
                    <a:pt x="21693" y="14471"/>
                  </a:cubicBezTo>
                  <a:cubicBezTo>
                    <a:pt x="21579" y="13962"/>
                    <a:pt x="21615" y="13450"/>
                    <a:pt x="21618" y="12937"/>
                  </a:cubicBezTo>
                  <a:cubicBezTo>
                    <a:pt x="21618" y="12594"/>
                    <a:pt x="21556" y="12258"/>
                    <a:pt x="21383" y="11942"/>
                  </a:cubicBezTo>
                  <a:cubicBezTo>
                    <a:pt x="20985" y="11204"/>
                    <a:pt x="20368" y="10624"/>
                    <a:pt x="19294" y="10411"/>
                  </a:cubicBezTo>
                  <a:cubicBezTo>
                    <a:pt x="18876" y="10330"/>
                    <a:pt x="18446" y="10281"/>
                    <a:pt x="18021" y="10219"/>
                  </a:cubicBezTo>
                  <a:cubicBezTo>
                    <a:pt x="16834" y="10049"/>
                    <a:pt x="16021" y="9550"/>
                    <a:pt x="15626" y="8669"/>
                  </a:cubicBezTo>
                  <a:cubicBezTo>
                    <a:pt x="15319" y="7987"/>
                    <a:pt x="15231" y="7288"/>
                    <a:pt x="15303" y="6574"/>
                  </a:cubicBezTo>
                  <a:cubicBezTo>
                    <a:pt x="15316" y="6446"/>
                    <a:pt x="15326" y="6319"/>
                    <a:pt x="15306" y="6194"/>
                  </a:cubicBezTo>
                  <a:cubicBezTo>
                    <a:pt x="15215" y="5656"/>
                    <a:pt x="14814" y="5251"/>
                    <a:pt x="14314" y="4896"/>
                  </a:cubicBezTo>
                  <a:cubicBezTo>
                    <a:pt x="13782" y="4521"/>
                    <a:pt x="13106" y="4370"/>
                    <a:pt x="12431" y="4230"/>
                  </a:cubicBezTo>
                  <a:cubicBezTo>
                    <a:pt x="11684" y="4077"/>
                    <a:pt x="10930" y="3950"/>
                    <a:pt x="10202" y="3747"/>
                  </a:cubicBezTo>
                  <a:cubicBezTo>
                    <a:pt x="9618" y="3584"/>
                    <a:pt x="9086" y="3365"/>
                    <a:pt x="8851" y="2892"/>
                  </a:cubicBezTo>
                  <a:cubicBezTo>
                    <a:pt x="8610" y="2412"/>
                    <a:pt x="8280" y="1969"/>
                    <a:pt x="7908" y="1541"/>
                  </a:cubicBezTo>
                  <a:cubicBezTo>
                    <a:pt x="7458" y="1025"/>
                    <a:pt x="7043" y="493"/>
                    <a:pt x="6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0"/>
            <p:cNvSpPr/>
            <p:nvPr/>
          </p:nvSpPr>
          <p:spPr>
            <a:xfrm>
              <a:off x="4717414" y="0"/>
              <a:ext cx="3372721" cy="2548211"/>
            </a:xfrm>
            <a:custGeom>
              <a:avLst/>
              <a:gdLst/>
              <a:ahLst/>
              <a:cxnLst/>
              <a:rect l="l" t="t" r="r" b="b"/>
              <a:pathLst>
                <a:path w="30078" h="22725" extrusionOk="0">
                  <a:moveTo>
                    <a:pt x="23534" y="1"/>
                  </a:moveTo>
                  <a:cubicBezTo>
                    <a:pt x="23146" y="383"/>
                    <a:pt x="22813" y="794"/>
                    <a:pt x="22467" y="1198"/>
                  </a:cubicBezTo>
                  <a:cubicBezTo>
                    <a:pt x="21994" y="1746"/>
                    <a:pt x="21517" y="2295"/>
                    <a:pt x="21210" y="2918"/>
                  </a:cubicBezTo>
                  <a:cubicBezTo>
                    <a:pt x="21067" y="3212"/>
                    <a:pt x="20783" y="3414"/>
                    <a:pt x="20424" y="3561"/>
                  </a:cubicBezTo>
                  <a:cubicBezTo>
                    <a:pt x="20182" y="3659"/>
                    <a:pt x="19931" y="3737"/>
                    <a:pt x="19670" y="3802"/>
                  </a:cubicBezTo>
                  <a:cubicBezTo>
                    <a:pt x="18874" y="4008"/>
                    <a:pt x="18051" y="4138"/>
                    <a:pt x="17245" y="4319"/>
                  </a:cubicBezTo>
                  <a:cubicBezTo>
                    <a:pt x="16520" y="4478"/>
                    <a:pt x="15878" y="4733"/>
                    <a:pt x="15392" y="5190"/>
                  </a:cubicBezTo>
                  <a:cubicBezTo>
                    <a:pt x="14941" y="5614"/>
                    <a:pt x="14706" y="6074"/>
                    <a:pt x="14774" y="6632"/>
                  </a:cubicBezTo>
                  <a:cubicBezTo>
                    <a:pt x="14869" y="7369"/>
                    <a:pt x="14752" y="8098"/>
                    <a:pt x="14386" y="8792"/>
                  </a:cubicBezTo>
                  <a:cubicBezTo>
                    <a:pt x="14080" y="9380"/>
                    <a:pt x="13590" y="9830"/>
                    <a:pt x="12787" y="10056"/>
                  </a:cubicBezTo>
                  <a:cubicBezTo>
                    <a:pt x="12412" y="10160"/>
                    <a:pt x="12024" y="10228"/>
                    <a:pt x="11629" y="10284"/>
                  </a:cubicBezTo>
                  <a:cubicBezTo>
                    <a:pt x="11146" y="10350"/>
                    <a:pt x="10646" y="10389"/>
                    <a:pt x="10209" y="10577"/>
                  </a:cubicBezTo>
                  <a:cubicBezTo>
                    <a:pt x="9109" y="11061"/>
                    <a:pt x="8567" y="11811"/>
                    <a:pt x="8472" y="12754"/>
                  </a:cubicBezTo>
                  <a:cubicBezTo>
                    <a:pt x="8410" y="13352"/>
                    <a:pt x="8515" y="13962"/>
                    <a:pt x="8374" y="14560"/>
                  </a:cubicBezTo>
                  <a:cubicBezTo>
                    <a:pt x="8166" y="15441"/>
                    <a:pt x="7615" y="16181"/>
                    <a:pt x="6651" y="16706"/>
                  </a:cubicBezTo>
                  <a:cubicBezTo>
                    <a:pt x="5855" y="17144"/>
                    <a:pt x="4905" y="17320"/>
                    <a:pt x="3962" y="17490"/>
                  </a:cubicBezTo>
                  <a:cubicBezTo>
                    <a:pt x="3405" y="17588"/>
                    <a:pt x="2833" y="17643"/>
                    <a:pt x="2289" y="17780"/>
                  </a:cubicBezTo>
                  <a:cubicBezTo>
                    <a:pt x="1580" y="17960"/>
                    <a:pt x="1182" y="18202"/>
                    <a:pt x="1159" y="18981"/>
                  </a:cubicBezTo>
                  <a:cubicBezTo>
                    <a:pt x="1143" y="19402"/>
                    <a:pt x="1299" y="19814"/>
                    <a:pt x="1345" y="20231"/>
                  </a:cubicBezTo>
                  <a:cubicBezTo>
                    <a:pt x="1414" y="20900"/>
                    <a:pt x="1375" y="21550"/>
                    <a:pt x="728" y="22085"/>
                  </a:cubicBezTo>
                  <a:cubicBezTo>
                    <a:pt x="640" y="22153"/>
                    <a:pt x="572" y="22235"/>
                    <a:pt x="487" y="22307"/>
                  </a:cubicBezTo>
                  <a:cubicBezTo>
                    <a:pt x="334" y="22444"/>
                    <a:pt x="177" y="22574"/>
                    <a:pt x="1" y="22725"/>
                  </a:cubicBezTo>
                  <a:cubicBezTo>
                    <a:pt x="464" y="22718"/>
                    <a:pt x="862" y="22627"/>
                    <a:pt x="1224" y="22451"/>
                  </a:cubicBezTo>
                  <a:cubicBezTo>
                    <a:pt x="1861" y="22137"/>
                    <a:pt x="2340" y="21716"/>
                    <a:pt x="2683" y="21204"/>
                  </a:cubicBezTo>
                  <a:cubicBezTo>
                    <a:pt x="3065" y="20630"/>
                    <a:pt x="3538" y="20110"/>
                    <a:pt x="4178" y="19680"/>
                  </a:cubicBezTo>
                  <a:cubicBezTo>
                    <a:pt x="4580" y="19409"/>
                    <a:pt x="5010" y="19213"/>
                    <a:pt x="5559" y="19177"/>
                  </a:cubicBezTo>
                  <a:cubicBezTo>
                    <a:pt x="5970" y="19148"/>
                    <a:pt x="6377" y="19102"/>
                    <a:pt x="6782" y="19033"/>
                  </a:cubicBezTo>
                  <a:cubicBezTo>
                    <a:pt x="7767" y="18871"/>
                    <a:pt x="8645" y="18521"/>
                    <a:pt x="9527" y="18169"/>
                  </a:cubicBezTo>
                  <a:cubicBezTo>
                    <a:pt x="10039" y="17963"/>
                    <a:pt x="10444" y="17669"/>
                    <a:pt x="10780" y="17313"/>
                  </a:cubicBezTo>
                  <a:cubicBezTo>
                    <a:pt x="11155" y="16925"/>
                    <a:pt x="11478" y="16511"/>
                    <a:pt x="11733" y="16070"/>
                  </a:cubicBezTo>
                  <a:cubicBezTo>
                    <a:pt x="12167" y="15316"/>
                    <a:pt x="12826" y="14683"/>
                    <a:pt x="13577" y="14102"/>
                  </a:cubicBezTo>
                  <a:cubicBezTo>
                    <a:pt x="13864" y="13877"/>
                    <a:pt x="14214" y="13740"/>
                    <a:pt x="14631" y="13704"/>
                  </a:cubicBezTo>
                  <a:cubicBezTo>
                    <a:pt x="14944" y="13674"/>
                    <a:pt x="15258" y="13688"/>
                    <a:pt x="15571" y="13659"/>
                  </a:cubicBezTo>
                  <a:cubicBezTo>
                    <a:pt x="16455" y="13573"/>
                    <a:pt x="17180" y="13306"/>
                    <a:pt x="17588" y="12663"/>
                  </a:cubicBezTo>
                  <a:cubicBezTo>
                    <a:pt x="17711" y="12467"/>
                    <a:pt x="17832" y="12272"/>
                    <a:pt x="17963" y="12079"/>
                  </a:cubicBezTo>
                  <a:cubicBezTo>
                    <a:pt x="18338" y="11534"/>
                    <a:pt x="18662" y="10976"/>
                    <a:pt x="18792" y="10362"/>
                  </a:cubicBezTo>
                  <a:cubicBezTo>
                    <a:pt x="18886" y="9919"/>
                    <a:pt x="18962" y="9472"/>
                    <a:pt x="19121" y="9034"/>
                  </a:cubicBezTo>
                  <a:cubicBezTo>
                    <a:pt x="19500" y="8015"/>
                    <a:pt x="20323" y="7304"/>
                    <a:pt x="21647" y="6939"/>
                  </a:cubicBezTo>
                  <a:cubicBezTo>
                    <a:pt x="22215" y="6782"/>
                    <a:pt x="22780" y="6616"/>
                    <a:pt x="23348" y="6453"/>
                  </a:cubicBezTo>
                  <a:cubicBezTo>
                    <a:pt x="24928" y="5999"/>
                    <a:pt x="25972" y="5170"/>
                    <a:pt x="26514" y="3950"/>
                  </a:cubicBezTo>
                  <a:cubicBezTo>
                    <a:pt x="26898" y="3085"/>
                    <a:pt x="27421" y="2266"/>
                    <a:pt x="28165" y="1534"/>
                  </a:cubicBezTo>
                  <a:cubicBezTo>
                    <a:pt x="28677" y="1029"/>
                    <a:pt x="29163" y="506"/>
                    <a:pt x="29852" y="121"/>
                  </a:cubicBezTo>
                  <a:cubicBezTo>
                    <a:pt x="29927" y="79"/>
                    <a:pt x="30002" y="40"/>
                    <a:pt x="300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0"/>
            <p:cNvSpPr/>
            <p:nvPr/>
          </p:nvSpPr>
          <p:spPr>
            <a:xfrm>
              <a:off x="1034086" y="2588354"/>
              <a:ext cx="3389205" cy="2555163"/>
            </a:xfrm>
            <a:custGeom>
              <a:avLst/>
              <a:gdLst/>
              <a:ahLst/>
              <a:cxnLst/>
              <a:rect l="l" t="t" r="r" b="b"/>
              <a:pathLst>
                <a:path w="30225" h="22787" extrusionOk="0">
                  <a:moveTo>
                    <a:pt x="30225" y="1"/>
                  </a:moveTo>
                  <a:cubicBezTo>
                    <a:pt x="29732" y="4"/>
                    <a:pt x="29337" y="95"/>
                    <a:pt x="28978" y="272"/>
                  </a:cubicBezTo>
                  <a:cubicBezTo>
                    <a:pt x="28345" y="582"/>
                    <a:pt x="27865" y="996"/>
                    <a:pt x="27526" y="1502"/>
                  </a:cubicBezTo>
                  <a:cubicBezTo>
                    <a:pt x="27137" y="2073"/>
                    <a:pt x="26674" y="2599"/>
                    <a:pt x="26038" y="3033"/>
                  </a:cubicBezTo>
                  <a:cubicBezTo>
                    <a:pt x="25610" y="3323"/>
                    <a:pt x="25143" y="3522"/>
                    <a:pt x="24563" y="3554"/>
                  </a:cubicBezTo>
                  <a:cubicBezTo>
                    <a:pt x="24370" y="3568"/>
                    <a:pt x="24177" y="3584"/>
                    <a:pt x="23988" y="3607"/>
                  </a:cubicBezTo>
                  <a:cubicBezTo>
                    <a:pt x="22852" y="3727"/>
                    <a:pt x="21834" y="4087"/>
                    <a:pt x="20832" y="4485"/>
                  </a:cubicBezTo>
                  <a:cubicBezTo>
                    <a:pt x="20225" y="4723"/>
                    <a:pt x="19736" y="5053"/>
                    <a:pt x="19347" y="5477"/>
                  </a:cubicBezTo>
                  <a:cubicBezTo>
                    <a:pt x="18985" y="5872"/>
                    <a:pt x="18672" y="6289"/>
                    <a:pt x="18414" y="6730"/>
                  </a:cubicBezTo>
                  <a:cubicBezTo>
                    <a:pt x="17983" y="7461"/>
                    <a:pt x="17327" y="8071"/>
                    <a:pt x="16596" y="8639"/>
                  </a:cubicBezTo>
                  <a:cubicBezTo>
                    <a:pt x="16319" y="8851"/>
                    <a:pt x="15979" y="8991"/>
                    <a:pt x="15575" y="9014"/>
                  </a:cubicBezTo>
                  <a:cubicBezTo>
                    <a:pt x="15255" y="9034"/>
                    <a:pt x="14932" y="9037"/>
                    <a:pt x="14615" y="9067"/>
                  </a:cubicBezTo>
                  <a:cubicBezTo>
                    <a:pt x="13763" y="9145"/>
                    <a:pt x="13049" y="9396"/>
                    <a:pt x="12644" y="10013"/>
                  </a:cubicBezTo>
                  <a:cubicBezTo>
                    <a:pt x="12501" y="10228"/>
                    <a:pt x="12367" y="10451"/>
                    <a:pt x="12220" y="10666"/>
                  </a:cubicBezTo>
                  <a:cubicBezTo>
                    <a:pt x="11847" y="11204"/>
                    <a:pt x="11528" y="11759"/>
                    <a:pt x="11400" y="12366"/>
                  </a:cubicBezTo>
                  <a:cubicBezTo>
                    <a:pt x="11306" y="12807"/>
                    <a:pt x="11231" y="13247"/>
                    <a:pt x="11074" y="13678"/>
                  </a:cubicBezTo>
                  <a:cubicBezTo>
                    <a:pt x="10699" y="14706"/>
                    <a:pt x="9877" y="15420"/>
                    <a:pt x="8541" y="15783"/>
                  </a:cubicBezTo>
                  <a:cubicBezTo>
                    <a:pt x="7938" y="15946"/>
                    <a:pt x="7344" y="16122"/>
                    <a:pt x="6750" y="16302"/>
                  </a:cubicBezTo>
                  <a:cubicBezTo>
                    <a:pt x="5304" y="16736"/>
                    <a:pt x="4292" y="17490"/>
                    <a:pt x="3768" y="18606"/>
                  </a:cubicBezTo>
                  <a:cubicBezTo>
                    <a:pt x="3497" y="19177"/>
                    <a:pt x="3200" y="19742"/>
                    <a:pt x="2811" y="20273"/>
                  </a:cubicBezTo>
                  <a:cubicBezTo>
                    <a:pt x="2275" y="21005"/>
                    <a:pt x="1614" y="21664"/>
                    <a:pt x="853" y="22268"/>
                  </a:cubicBezTo>
                  <a:cubicBezTo>
                    <a:pt x="598" y="22470"/>
                    <a:pt x="308" y="22636"/>
                    <a:pt x="1" y="22787"/>
                  </a:cubicBezTo>
                  <a:lnTo>
                    <a:pt x="6593" y="22787"/>
                  </a:lnTo>
                  <a:cubicBezTo>
                    <a:pt x="7005" y="22395"/>
                    <a:pt x="7347" y="21971"/>
                    <a:pt x="7710" y="21549"/>
                  </a:cubicBezTo>
                  <a:cubicBezTo>
                    <a:pt x="8189" y="20992"/>
                    <a:pt x="8675" y="20433"/>
                    <a:pt x="8986" y="19800"/>
                  </a:cubicBezTo>
                  <a:cubicBezTo>
                    <a:pt x="9113" y="19536"/>
                    <a:pt x="9364" y="19341"/>
                    <a:pt x="9687" y="19200"/>
                  </a:cubicBezTo>
                  <a:cubicBezTo>
                    <a:pt x="9948" y="19082"/>
                    <a:pt x="10222" y="18994"/>
                    <a:pt x="10510" y="18922"/>
                  </a:cubicBezTo>
                  <a:cubicBezTo>
                    <a:pt x="11267" y="18730"/>
                    <a:pt x="12050" y="18596"/>
                    <a:pt x="12820" y="18433"/>
                  </a:cubicBezTo>
                  <a:cubicBezTo>
                    <a:pt x="13590" y="18270"/>
                    <a:pt x="14292" y="18022"/>
                    <a:pt x="14807" y="17529"/>
                  </a:cubicBezTo>
                  <a:cubicBezTo>
                    <a:pt x="15223" y="17131"/>
                    <a:pt x="15490" y="16703"/>
                    <a:pt x="15425" y="16178"/>
                  </a:cubicBezTo>
                  <a:cubicBezTo>
                    <a:pt x="15336" y="15463"/>
                    <a:pt x="15421" y="14762"/>
                    <a:pt x="15732" y="14079"/>
                  </a:cubicBezTo>
                  <a:cubicBezTo>
                    <a:pt x="16054" y="13371"/>
                    <a:pt x="16622" y="12843"/>
                    <a:pt x="17601" y="12614"/>
                  </a:cubicBezTo>
                  <a:cubicBezTo>
                    <a:pt x="17987" y="12522"/>
                    <a:pt x="18375" y="12451"/>
                    <a:pt x="18773" y="12415"/>
                  </a:cubicBezTo>
                  <a:cubicBezTo>
                    <a:pt x="20202" y="12287"/>
                    <a:pt x="21090" y="11665"/>
                    <a:pt x="21553" y="10659"/>
                  </a:cubicBezTo>
                  <a:cubicBezTo>
                    <a:pt x="21677" y="10398"/>
                    <a:pt x="21730" y="10124"/>
                    <a:pt x="21730" y="9840"/>
                  </a:cubicBezTo>
                  <a:cubicBezTo>
                    <a:pt x="21736" y="9223"/>
                    <a:pt x="21665" y="8600"/>
                    <a:pt x="21867" y="7993"/>
                  </a:cubicBezTo>
                  <a:cubicBezTo>
                    <a:pt x="22213" y="6939"/>
                    <a:pt x="22966" y="6119"/>
                    <a:pt x="24337" y="5685"/>
                  </a:cubicBezTo>
                  <a:cubicBezTo>
                    <a:pt x="25013" y="5470"/>
                    <a:pt x="25705" y="5310"/>
                    <a:pt x="26419" y="5203"/>
                  </a:cubicBezTo>
                  <a:cubicBezTo>
                    <a:pt x="27017" y="5114"/>
                    <a:pt x="27613" y="5039"/>
                    <a:pt x="28178" y="4863"/>
                  </a:cubicBezTo>
                  <a:cubicBezTo>
                    <a:pt x="28603" y="4729"/>
                    <a:pt x="28867" y="4501"/>
                    <a:pt x="28975" y="4155"/>
                  </a:cubicBezTo>
                  <a:cubicBezTo>
                    <a:pt x="29095" y="3757"/>
                    <a:pt x="29020" y="3369"/>
                    <a:pt x="28932" y="2977"/>
                  </a:cubicBezTo>
                  <a:cubicBezTo>
                    <a:pt x="28828" y="2501"/>
                    <a:pt x="28792" y="2024"/>
                    <a:pt x="28877" y="1541"/>
                  </a:cubicBezTo>
                  <a:cubicBezTo>
                    <a:pt x="28939" y="1172"/>
                    <a:pt x="29216" y="888"/>
                    <a:pt x="29503" y="608"/>
                  </a:cubicBezTo>
                  <a:cubicBezTo>
                    <a:pt x="29713" y="402"/>
                    <a:pt x="29934" y="203"/>
                    <a:pt x="30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0"/>
            <p:cNvSpPr/>
            <p:nvPr/>
          </p:nvSpPr>
          <p:spPr>
            <a:xfrm>
              <a:off x="4717414" y="2588803"/>
              <a:ext cx="3386289" cy="2554715"/>
            </a:xfrm>
            <a:custGeom>
              <a:avLst/>
              <a:gdLst/>
              <a:ahLst/>
              <a:cxnLst/>
              <a:rect l="l" t="t" r="r" b="b"/>
              <a:pathLst>
                <a:path w="30199" h="22783" extrusionOk="0">
                  <a:moveTo>
                    <a:pt x="166" y="0"/>
                  </a:moveTo>
                  <a:cubicBezTo>
                    <a:pt x="113" y="0"/>
                    <a:pt x="58" y="4"/>
                    <a:pt x="1" y="13"/>
                  </a:cubicBezTo>
                  <a:cubicBezTo>
                    <a:pt x="206" y="167"/>
                    <a:pt x="385" y="307"/>
                    <a:pt x="546" y="463"/>
                  </a:cubicBezTo>
                  <a:cubicBezTo>
                    <a:pt x="869" y="780"/>
                    <a:pt x="1227" y="1080"/>
                    <a:pt x="1310" y="1498"/>
                  </a:cubicBezTo>
                  <a:cubicBezTo>
                    <a:pt x="1391" y="1925"/>
                    <a:pt x="1388" y="2353"/>
                    <a:pt x="1299" y="2783"/>
                  </a:cubicBezTo>
                  <a:cubicBezTo>
                    <a:pt x="1231" y="3116"/>
                    <a:pt x="1149" y="3449"/>
                    <a:pt x="1156" y="3792"/>
                  </a:cubicBezTo>
                  <a:cubicBezTo>
                    <a:pt x="1172" y="4383"/>
                    <a:pt x="1479" y="4722"/>
                    <a:pt x="2203" y="4915"/>
                  </a:cubicBezTo>
                  <a:cubicBezTo>
                    <a:pt x="2513" y="4996"/>
                    <a:pt x="2827" y="5068"/>
                    <a:pt x="3150" y="5107"/>
                  </a:cubicBezTo>
                  <a:cubicBezTo>
                    <a:pt x="3979" y="5215"/>
                    <a:pt x="4788" y="5378"/>
                    <a:pt x="5584" y="5594"/>
                  </a:cubicBezTo>
                  <a:cubicBezTo>
                    <a:pt x="7062" y="5995"/>
                    <a:pt x="7915" y="6817"/>
                    <a:pt x="8316" y="7933"/>
                  </a:cubicBezTo>
                  <a:cubicBezTo>
                    <a:pt x="8499" y="8442"/>
                    <a:pt x="8457" y="8968"/>
                    <a:pt x="8457" y="9490"/>
                  </a:cubicBezTo>
                  <a:cubicBezTo>
                    <a:pt x="8457" y="9869"/>
                    <a:pt x="8450" y="10254"/>
                    <a:pt x="8620" y="10616"/>
                  </a:cubicBezTo>
                  <a:cubicBezTo>
                    <a:pt x="8998" y="11429"/>
                    <a:pt x="9621" y="12072"/>
                    <a:pt x="10780" y="12307"/>
                  </a:cubicBezTo>
                  <a:cubicBezTo>
                    <a:pt x="11257" y="12401"/>
                    <a:pt x="11749" y="12450"/>
                    <a:pt x="12229" y="12532"/>
                  </a:cubicBezTo>
                  <a:cubicBezTo>
                    <a:pt x="13185" y="12691"/>
                    <a:pt x="13906" y="13086"/>
                    <a:pt x="14307" y="13782"/>
                  </a:cubicBezTo>
                  <a:cubicBezTo>
                    <a:pt x="14683" y="14434"/>
                    <a:pt x="14821" y="15116"/>
                    <a:pt x="14797" y="15824"/>
                  </a:cubicBezTo>
                  <a:cubicBezTo>
                    <a:pt x="14791" y="16056"/>
                    <a:pt x="14735" y="16288"/>
                    <a:pt x="14774" y="16523"/>
                  </a:cubicBezTo>
                  <a:cubicBezTo>
                    <a:pt x="14860" y="17061"/>
                    <a:pt x="15264" y="17466"/>
                    <a:pt x="15764" y="17822"/>
                  </a:cubicBezTo>
                  <a:cubicBezTo>
                    <a:pt x="16299" y="18204"/>
                    <a:pt x="16981" y="18347"/>
                    <a:pt x="17666" y="18491"/>
                  </a:cubicBezTo>
                  <a:cubicBezTo>
                    <a:pt x="18475" y="18661"/>
                    <a:pt x="19298" y="18795"/>
                    <a:pt x="20078" y="19033"/>
                  </a:cubicBezTo>
                  <a:cubicBezTo>
                    <a:pt x="20675" y="19212"/>
                    <a:pt x="21106" y="19506"/>
                    <a:pt x="21314" y="19979"/>
                  </a:cubicBezTo>
                  <a:cubicBezTo>
                    <a:pt x="21386" y="20135"/>
                    <a:pt x="21478" y="20289"/>
                    <a:pt x="21589" y="20433"/>
                  </a:cubicBezTo>
                  <a:cubicBezTo>
                    <a:pt x="22206" y="21242"/>
                    <a:pt x="22861" y="22035"/>
                    <a:pt x="23605" y="22783"/>
                  </a:cubicBezTo>
                  <a:lnTo>
                    <a:pt x="30198" y="22783"/>
                  </a:lnTo>
                  <a:cubicBezTo>
                    <a:pt x="29823" y="22600"/>
                    <a:pt x="29477" y="22387"/>
                    <a:pt x="29170" y="22133"/>
                  </a:cubicBezTo>
                  <a:cubicBezTo>
                    <a:pt x="27982" y="21141"/>
                    <a:pt x="27062" y="20022"/>
                    <a:pt x="26500" y="18745"/>
                  </a:cubicBezTo>
                  <a:cubicBezTo>
                    <a:pt x="26070" y="17763"/>
                    <a:pt x="25286" y="17006"/>
                    <a:pt x="24079" y="16520"/>
                  </a:cubicBezTo>
                  <a:cubicBezTo>
                    <a:pt x="23348" y="16226"/>
                    <a:pt x="22561" y="16027"/>
                    <a:pt x="21784" y="15815"/>
                  </a:cubicBezTo>
                  <a:cubicBezTo>
                    <a:pt x="21354" y="15701"/>
                    <a:pt x="20939" y="15567"/>
                    <a:pt x="20573" y="15355"/>
                  </a:cubicBezTo>
                  <a:cubicBezTo>
                    <a:pt x="19683" y="14833"/>
                    <a:pt x="19203" y="14131"/>
                    <a:pt x="19001" y="13306"/>
                  </a:cubicBezTo>
                  <a:cubicBezTo>
                    <a:pt x="18877" y="12796"/>
                    <a:pt x="18815" y="12280"/>
                    <a:pt x="18612" y="11784"/>
                  </a:cubicBezTo>
                  <a:cubicBezTo>
                    <a:pt x="18326" y="11093"/>
                    <a:pt x="17859" y="10459"/>
                    <a:pt x="17405" y="9823"/>
                  </a:cubicBezTo>
                  <a:cubicBezTo>
                    <a:pt x="17206" y="9549"/>
                    <a:pt x="16880" y="9370"/>
                    <a:pt x="16501" y="9245"/>
                  </a:cubicBezTo>
                  <a:cubicBezTo>
                    <a:pt x="16080" y="9108"/>
                    <a:pt x="15637" y="9043"/>
                    <a:pt x="15180" y="9043"/>
                  </a:cubicBezTo>
                  <a:cubicBezTo>
                    <a:pt x="15159" y="9043"/>
                    <a:pt x="15138" y="9043"/>
                    <a:pt x="15117" y="9043"/>
                  </a:cubicBezTo>
                  <a:cubicBezTo>
                    <a:pt x="15099" y="9043"/>
                    <a:pt x="15080" y="9043"/>
                    <a:pt x="15062" y="9043"/>
                  </a:cubicBezTo>
                  <a:cubicBezTo>
                    <a:pt x="14413" y="9043"/>
                    <a:pt x="13864" y="8882"/>
                    <a:pt x="13423" y="8508"/>
                  </a:cubicBezTo>
                  <a:cubicBezTo>
                    <a:pt x="12757" y="7943"/>
                    <a:pt x="12134" y="7359"/>
                    <a:pt x="11736" y="6654"/>
                  </a:cubicBezTo>
                  <a:cubicBezTo>
                    <a:pt x="11599" y="6413"/>
                    <a:pt x="11429" y="6184"/>
                    <a:pt x="11257" y="5956"/>
                  </a:cubicBezTo>
                  <a:cubicBezTo>
                    <a:pt x="10748" y="5277"/>
                    <a:pt x="10082" y="4735"/>
                    <a:pt x="9132" y="4380"/>
                  </a:cubicBezTo>
                  <a:cubicBezTo>
                    <a:pt x="8002" y="3958"/>
                    <a:pt x="6854" y="3616"/>
                    <a:pt x="5588" y="3544"/>
                  </a:cubicBezTo>
                  <a:cubicBezTo>
                    <a:pt x="5013" y="3515"/>
                    <a:pt x="4560" y="3303"/>
                    <a:pt x="4142" y="3015"/>
                  </a:cubicBezTo>
                  <a:cubicBezTo>
                    <a:pt x="3518" y="2591"/>
                    <a:pt x="3055" y="2082"/>
                    <a:pt x="2690" y="1521"/>
                  </a:cubicBezTo>
                  <a:cubicBezTo>
                    <a:pt x="2429" y="1126"/>
                    <a:pt x="2063" y="793"/>
                    <a:pt x="1632" y="499"/>
                  </a:cubicBezTo>
                  <a:cubicBezTo>
                    <a:pt x="1355" y="307"/>
                    <a:pt x="1035" y="156"/>
                    <a:pt x="670" y="78"/>
                  </a:cubicBezTo>
                  <a:cubicBezTo>
                    <a:pt x="509" y="43"/>
                    <a:pt x="346"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0"/>
            <p:cNvSpPr/>
            <p:nvPr/>
          </p:nvSpPr>
          <p:spPr>
            <a:xfrm>
              <a:off x="0" y="0"/>
              <a:ext cx="9144069" cy="5143518"/>
            </a:xfrm>
            <a:custGeom>
              <a:avLst/>
              <a:gdLst/>
              <a:ahLst/>
              <a:cxnLst/>
              <a:rect l="l" t="t" r="r" b="b"/>
              <a:pathLst>
                <a:path w="81547" h="45870" extrusionOk="0">
                  <a:moveTo>
                    <a:pt x="8822" y="1"/>
                  </a:moveTo>
                  <a:cubicBezTo>
                    <a:pt x="9618" y="359"/>
                    <a:pt x="10225" y="872"/>
                    <a:pt x="10792" y="1424"/>
                  </a:cubicBezTo>
                  <a:cubicBezTo>
                    <a:pt x="11599" y="2207"/>
                    <a:pt x="12209" y="3068"/>
                    <a:pt x="12621" y="4005"/>
                  </a:cubicBezTo>
                  <a:cubicBezTo>
                    <a:pt x="13221" y="5369"/>
                    <a:pt x="14428" y="6253"/>
                    <a:pt x="16194" y="6727"/>
                  </a:cubicBezTo>
                  <a:cubicBezTo>
                    <a:pt x="16710" y="6864"/>
                    <a:pt x="17219" y="7017"/>
                    <a:pt x="17728" y="7161"/>
                  </a:cubicBezTo>
                  <a:cubicBezTo>
                    <a:pt x="18880" y="7487"/>
                    <a:pt x="19611" y="8107"/>
                    <a:pt x="19976" y="8988"/>
                  </a:cubicBezTo>
                  <a:cubicBezTo>
                    <a:pt x="20179" y="9481"/>
                    <a:pt x="20241" y="10000"/>
                    <a:pt x="20375" y="10506"/>
                  </a:cubicBezTo>
                  <a:cubicBezTo>
                    <a:pt x="20482" y="10917"/>
                    <a:pt x="20632" y="11318"/>
                    <a:pt x="20887" y="11697"/>
                  </a:cubicBezTo>
                  <a:cubicBezTo>
                    <a:pt x="21128" y="12056"/>
                    <a:pt x="21354" y="12425"/>
                    <a:pt x="21592" y="12787"/>
                  </a:cubicBezTo>
                  <a:cubicBezTo>
                    <a:pt x="22091" y="13537"/>
                    <a:pt x="22956" y="13828"/>
                    <a:pt x="24007" y="13880"/>
                  </a:cubicBezTo>
                  <a:cubicBezTo>
                    <a:pt x="24213" y="13890"/>
                    <a:pt x="24421" y="13894"/>
                    <a:pt x="24627" y="13906"/>
                  </a:cubicBezTo>
                  <a:cubicBezTo>
                    <a:pt x="25055" y="13926"/>
                    <a:pt x="25407" y="14063"/>
                    <a:pt x="25701" y="14298"/>
                  </a:cubicBezTo>
                  <a:cubicBezTo>
                    <a:pt x="26399" y="14859"/>
                    <a:pt x="27022" y="15460"/>
                    <a:pt x="27433" y="16178"/>
                  </a:cubicBezTo>
                  <a:cubicBezTo>
                    <a:pt x="27721" y="16677"/>
                    <a:pt x="28093" y="17137"/>
                    <a:pt x="28530" y="17568"/>
                  </a:cubicBezTo>
                  <a:cubicBezTo>
                    <a:pt x="28860" y="17895"/>
                    <a:pt x="29261" y="18159"/>
                    <a:pt x="29738" y="18354"/>
                  </a:cubicBezTo>
                  <a:cubicBezTo>
                    <a:pt x="30681" y="18737"/>
                    <a:pt x="31627" y="19105"/>
                    <a:pt x="32688" y="19265"/>
                  </a:cubicBezTo>
                  <a:cubicBezTo>
                    <a:pt x="33008" y="19314"/>
                    <a:pt x="33330" y="19360"/>
                    <a:pt x="33657" y="19373"/>
                  </a:cubicBezTo>
                  <a:cubicBezTo>
                    <a:pt x="34192" y="19399"/>
                    <a:pt x="34642" y="19556"/>
                    <a:pt x="35038" y="19833"/>
                  </a:cubicBezTo>
                  <a:cubicBezTo>
                    <a:pt x="35556" y="20199"/>
                    <a:pt x="36004" y="20603"/>
                    <a:pt x="36320" y="21083"/>
                  </a:cubicBezTo>
                  <a:cubicBezTo>
                    <a:pt x="36764" y="21758"/>
                    <a:pt x="37345" y="22336"/>
                    <a:pt x="38278" y="22744"/>
                  </a:cubicBezTo>
                  <a:cubicBezTo>
                    <a:pt x="38161" y="22741"/>
                    <a:pt x="38102" y="22737"/>
                    <a:pt x="38040" y="22734"/>
                  </a:cubicBezTo>
                  <a:cubicBezTo>
                    <a:pt x="37981" y="22731"/>
                    <a:pt x="37923" y="22728"/>
                    <a:pt x="37861" y="22725"/>
                  </a:cubicBezTo>
                  <a:cubicBezTo>
                    <a:pt x="37768" y="22723"/>
                    <a:pt x="37675" y="22722"/>
                    <a:pt x="37581" y="22722"/>
                  </a:cubicBezTo>
                  <a:cubicBezTo>
                    <a:pt x="37195" y="22722"/>
                    <a:pt x="36808" y="22739"/>
                    <a:pt x="36421" y="22770"/>
                  </a:cubicBezTo>
                  <a:cubicBezTo>
                    <a:pt x="36296" y="22781"/>
                    <a:pt x="36172" y="22788"/>
                    <a:pt x="36048" y="22788"/>
                  </a:cubicBezTo>
                  <a:cubicBezTo>
                    <a:pt x="35795" y="22788"/>
                    <a:pt x="35545" y="22761"/>
                    <a:pt x="35302" y="22689"/>
                  </a:cubicBezTo>
                  <a:cubicBezTo>
                    <a:pt x="35123" y="22636"/>
                    <a:pt x="35002" y="22525"/>
                    <a:pt x="34884" y="22415"/>
                  </a:cubicBezTo>
                  <a:cubicBezTo>
                    <a:pt x="34678" y="22222"/>
                    <a:pt x="34505" y="22010"/>
                    <a:pt x="34342" y="21798"/>
                  </a:cubicBezTo>
                  <a:cubicBezTo>
                    <a:pt x="33699" y="20956"/>
                    <a:pt x="32694" y="20591"/>
                    <a:pt x="31458" y="20535"/>
                  </a:cubicBezTo>
                  <a:cubicBezTo>
                    <a:pt x="30844" y="20505"/>
                    <a:pt x="30227" y="20496"/>
                    <a:pt x="29637" y="20359"/>
                  </a:cubicBezTo>
                  <a:cubicBezTo>
                    <a:pt x="28893" y="20186"/>
                    <a:pt x="28220" y="19898"/>
                    <a:pt x="27558" y="19588"/>
                  </a:cubicBezTo>
                  <a:cubicBezTo>
                    <a:pt x="26644" y="19161"/>
                    <a:pt x="25987" y="18544"/>
                    <a:pt x="25345" y="17914"/>
                  </a:cubicBezTo>
                  <a:cubicBezTo>
                    <a:pt x="25175" y="17747"/>
                    <a:pt x="24996" y="17584"/>
                    <a:pt x="24813" y="17421"/>
                  </a:cubicBezTo>
                  <a:cubicBezTo>
                    <a:pt x="24249" y="16915"/>
                    <a:pt x="23537" y="16667"/>
                    <a:pt x="22665" y="16667"/>
                  </a:cubicBezTo>
                  <a:cubicBezTo>
                    <a:pt x="22649" y="16667"/>
                    <a:pt x="22633" y="16667"/>
                    <a:pt x="22616" y="16667"/>
                  </a:cubicBezTo>
                  <a:cubicBezTo>
                    <a:pt x="22578" y="16668"/>
                    <a:pt x="22539" y="16668"/>
                    <a:pt x="22501" y="16668"/>
                  </a:cubicBezTo>
                  <a:cubicBezTo>
                    <a:pt x="21760" y="16668"/>
                    <a:pt x="21030" y="16602"/>
                    <a:pt x="20329" y="16410"/>
                  </a:cubicBezTo>
                  <a:cubicBezTo>
                    <a:pt x="19147" y="16090"/>
                    <a:pt x="18211" y="15519"/>
                    <a:pt x="17447" y="14762"/>
                  </a:cubicBezTo>
                  <a:cubicBezTo>
                    <a:pt x="16706" y="14024"/>
                    <a:pt x="16138" y="13215"/>
                    <a:pt x="15574" y="12399"/>
                  </a:cubicBezTo>
                  <a:cubicBezTo>
                    <a:pt x="15303" y="12004"/>
                    <a:pt x="15022" y="11615"/>
                    <a:pt x="14716" y="11234"/>
                  </a:cubicBezTo>
                  <a:cubicBezTo>
                    <a:pt x="14157" y="10541"/>
                    <a:pt x="13345" y="10098"/>
                    <a:pt x="12356" y="9827"/>
                  </a:cubicBezTo>
                  <a:cubicBezTo>
                    <a:pt x="12003" y="9729"/>
                    <a:pt x="11654" y="9628"/>
                    <a:pt x="11302" y="9540"/>
                  </a:cubicBezTo>
                  <a:cubicBezTo>
                    <a:pt x="10127" y="9253"/>
                    <a:pt x="9354" y="8649"/>
                    <a:pt x="8906" y="7794"/>
                  </a:cubicBezTo>
                  <a:cubicBezTo>
                    <a:pt x="8623" y="7252"/>
                    <a:pt x="8290" y="6730"/>
                    <a:pt x="7927" y="6214"/>
                  </a:cubicBezTo>
                  <a:cubicBezTo>
                    <a:pt x="7222" y="5209"/>
                    <a:pt x="6129" y="4514"/>
                    <a:pt x="4781" y="4057"/>
                  </a:cubicBezTo>
                  <a:cubicBezTo>
                    <a:pt x="3904" y="3757"/>
                    <a:pt x="3006" y="3483"/>
                    <a:pt x="2148" y="3147"/>
                  </a:cubicBezTo>
                  <a:cubicBezTo>
                    <a:pt x="1368" y="2837"/>
                    <a:pt x="607" y="2513"/>
                    <a:pt x="0" y="2034"/>
                  </a:cubicBezTo>
                  <a:lnTo>
                    <a:pt x="0" y="2347"/>
                  </a:lnTo>
                  <a:cubicBezTo>
                    <a:pt x="744" y="2882"/>
                    <a:pt x="1687" y="3199"/>
                    <a:pt x="2585" y="3558"/>
                  </a:cubicBezTo>
                  <a:cubicBezTo>
                    <a:pt x="3234" y="3819"/>
                    <a:pt x="3930" y="4001"/>
                    <a:pt x="4595" y="4230"/>
                  </a:cubicBezTo>
                  <a:cubicBezTo>
                    <a:pt x="5966" y="4697"/>
                    <a:pt x="7069" y="5396"/>
                    <a:pt x="7757" y="6433"/>
                  </a:cubicBezTo>
                  <a:cubicBezTo>
                    <a:pt x="8071" y="6906"/>
                    <a:pt x="8381" y="7383"/>
                    <a:pt x="8639" y="7875"/>
                  </a:cubicBezTo>
                  <a:cubicBezTo>
                    <a:pt x="9164" y="8887"/>
                    <a:pt x="10131" y="9527"/>
                    <a:pt x="11508" y="9824"/>
                  </a:cubicBezTo>
                  <a:cubicBezTo>
                    <a:pt x="12026" y="9938"/>
                    <a:pt x="12523" y="10104"/>
                    <a:pt x="13005" y="10287"/>
                  </a:cubicBezTo>
                  <a:cubicBezTo>
                    <a:pt x="13740" y="10565"/>
                    <a:pt x="14229" y="11028"/>
                    <a:pt x="14630" y="11550"/>
                  </a:cubicBezTo>
                  <a:cubicBezTo>
                    <a:pt x="15133" y="12203"/>
                    <a:pt x="15567" y="12882"/>
                    <a:pt x="16047" y="13541"/>
                  </a:cubicBezTo>
                  <a:cubicBezTo>
                    <a:pt x="16651" y="14364"/>
                    <a:pt x="17346" y="15143"/>
                    <a:pt x="18289" y="15763"/>
                  </a:cubicBezTo>
                  <a:cubicBezTo>
                    <a:pt x="19183" y="16351"/>
                    <a:pt x="20231" y="16710"/>
                    <a:pt x="21419" y="16824"/>
                  </a:cubicBezTo>
                  <a:cubicBezTo>
                    <a:pt x="21964" y="16873"/>
                    <a:pt x="22512" y="16870"/>
                    <a:pt x="23057" y="16909"/>
                  </a:cubicBezTo>
                  <a:cubicBezTo>
                    <a:pt x="23508" y="16938"/>
                    <a:pt x="23886" y="17069"/>
                    <a:pt x="24229" y="17291"/>
                  </a:cubicBezTo>
                  <a:cubicBezTo>
                    <a:pt x="24767" y="17640"/>
                    <a:pt x="25159" y="18084"/>
                    <a:pt x="25590" y="18505"/>
                  </a:cubicBezTo>
                  <a:cubicBezTo>
                    <a:pt x="26624" y="19514"/>
                    <a:pt x="27985" y="20163"/>
                    <a:pt x="29558" y="20567"/>
                  </a:cubicBezTo>
                  <a:cubicBezTo>
                    <a:pt x="30123" y="20711"/>
                    <a:pt x="30723" y="20721"/>
                    <a:pt x="31317" y="20743"/>
                  </a:cubicBezTo>
                  <a:cubicBezTo>
                    <a:pt x="32123" y="20773"/>
                    <a:pt x="32874" y="20916"/>
                    <a:pt x="33494" y="21335"/>
                  </a:cubicBezTo>
                  <a:cubicBezTo>
                    <a:pt x="33716" y="21484"/>
                    <a:pt x="33889" y="21664"/>
                    <a:pt x="34049" y="21853"/>
                  </a:cubicBezTo>
                  <a:cubicBezTo>
                    <a:pt x="34300" y="22157"/>
                    <a:pt x="34535" y="22470"/>
                    <a:pt x="34868" y="22728"/>
                  </a:cubicBezTo>
                  <a:cubicBezTo>
                    <a:pt x="34845" y="22749"/>
                    <a:pt x="34820" y="22754"/>
                    <a:pt x="34795" y="22754"/>
                  </a:cubicBezTo>
                  <a:cubicBezTo>
                    <a:pt x="34774" y="22754"/>
                    <a:pt x="34753" y="22751"/>
                    <a:pt x="34734" y="22751"/>
                  </a:cubicBezTo>
                  <a:cubicBezTo>
                    <a:pt x="33599" y="22753"/>
                    <a:pt x="32463" y="22773"/>
                    <a:pt x="31329" y="22773"/>
                  </a:cubicBezTo>
                  <a:cubicBezTo>
                    <a:pt x="30666" y="22773"/>
                    <a:pt x="30004" y="22766"/>
                    <a:pt x="29343" y="22744"/>
                  </a:cubicBezTo>
                  <a:cubicBezTo>
                    <a:pt x="27874" y="22695"/>
                    <a:pt x="26403" y="22555"/>
                    <a:pt x="25044" y="22052"/>
                  </a:cubicBezTo>
                  <a:cubicBezTo>
                    <a:pt x="24343" y="21794"/>
                    <a:pt x="23710" y="21481"/>
                    <a:pt x="23328" y="20939"/>
                  </a:cubicBezTo>
                  <a:cubicBezTo>
                    <a:pt x="23273" y="20858"/>
                    <a:pt x="23217" y="20776"/>
                    <a:pt x="23181" y="20692"/>
                  </a:cubicBezTo>
                  <a:cubicBezTo>
                    <a:pt x="22812" y="19872"/>
                    <a:pt x="22036" y="19360"/>
                    <a:pt x="21033" y="19004"/>
                  </a:cubicBezTo>
                  <a:cubicBezTo>
                    <a:pt x="20436" y="18792"/>
                    <a:pt x="19817" y="18703"/>
                    <a:pt x="19177" y="18703"/>
                  </a:cubicBezTo>
                  <a:cubicBezTo>
                    <a:pt x="19011" y="18703"/>
                    <a:pt x="18843" y="18709"/>
                    <a:pt x="18674" y="18720"/>
                  </a:cubicBezTo>
                  <a:cubicBezTo>
                    <a:pt x="18311" y="18743"/>
                    <a:pt x="17949" y="18758"/>
                    <a:pt x="17588" y="18758"/>
                  </a:cubicBezTo>
                  <a:cubicBezTo>
                    <a:pt x="16978" y="18758"/>
                    <a:pt x="16371" y="18716"/>
                    <a:pt x="15766" y="18606"/>
                  </a:cubicBezTo>
                  <a:cubicBezTo>
                    <a:pt x="14738" y="18417"/>
                    <a:pt x="13910" y="18002"/>
                    <a:pt x="13293" y="17353"/>
                  </a:cubicBezTo>
                  <a:cubicBezTo>
                    <a:pt x="12610" y="16638"/>
                    <a:pt x="11710" y="16116"/>
                    <a:pt x="10744" y="15643"/>
                  </a:cubicBezTo>
                  <a:cubicBezTo>
                    <a:pt x="10327" y="15437"/>
                    <a:pt x="9899" y="15335"/>
                    <a:pt x="9453" y="15335"/>
                  </a:cubicBezTo>
                  <a:cubicBezTo>
                    <a:pt x="9196" y="15335"/>
                    <a:pt x="8932" y="15369"/>
                    <a:pt x="8662" y="15437"/>
                  </a:cubicBezTo>
                  <a:cubicBezTo>
                    <a:pt x="8238" y="15542"/>
                    <a:pt x="7807" y="15629"/>
                    <a:pt x="7370" y="15701"/>
                  </a:cubicBezTo>
                  <a:cubicBezTo>
                    <a:pt x="7160" y="15735"/>
                    <a:pt x="6953" y="15752"/>
                    <a:pt x="6749" y="15752"/>
                  </a:cubicBezTo>
                  <a:cubicBezTo>
                    <a:pt x="6337" y="15752"/>
                    <a:pt x="5938" y="15681"/>
                    <a:pt x="5558" y="15528"/>
                  </a:cubicBezTo>
                  <a:cubicBezTo>
                    <a:pt x="4595" y="15143"/>
                    <a:pt x="3642" y="14745"/>
                    <a:pt x="2879" y="14138"/>
                  </a:cubicBezTo>
                  <a:cubicBezTo>
                    <a:pt x="2442" y="13786"/>
                    <a:pt x="2059" y="13404"/>
                    <a:pt x="1642" y="13042"/>
                  </a:cubicBezTo>
                  <a:cubicBezTo>
                    <a:pt x="1175" y="12637"/>
                    <a:pt x="643" y="12301"/>
                    <a:pt x="0" y="12082"/>
                  </a:cubicBezTo>
                  <a:lnTo>
                    <a:pt x="0" y="12323"/>
                  </a:lnTo>
                  <a:cubicBezTo>
                    <a:pt x="559" y="12532"/>
                    <a:pt x="1025" y="12832"/>
                    <a:pt x="1433" y="13189"/>
                  </a:cubicBezTo>
                  <a:cubicBezTo>
                    <a:pt x="1981" y="13671"/>
                    <a:pt x="2478" y="14191"/>
                    <a:pt x="3124" y="14608"/>
                  </a:cubicBezTo>
                  <a:cubicBezTo>
                    <a:pt x="3884" y="15101"/>
                    <a:pt x="4742" y="15480"/>
                    <a:pt x="5647" y="15796"/>
                  </a:cubicBezTo>
                  <a:cubicBezTo>
                    <a:pt x="6006" y="15920"/>
                    <a:pt x="6372" y="15971"/>
                    <a:pt x="6740" y="15971"/>
                  </a:cubicBezTo>
                  <a:cubicBezTo>
                    <a:pt x="7118" y="15971"/>
                    <a:pt x="7499" y="15918"/>
                    <a:pt x="7879" y="15835"/>
                  </a:cubicBezTo>
                  <a:cubicBezTo>
                    <a:pt x="8212" y="15763"/>
                    <a:pt x="8545" y="15695"/>
                    <a:pt x="8874" y="15617"/>
                  </a:cubicBezTo>
                  <a:cubicBezTo>
                    <a:pt x="9074" y="15570"/>
                    <a:pt x="9270" y="15546"/>
                    <a:pt x="9462" y="15546"/>
                  </a:cubicBezTo>
                  <a:cubicBezTo>
                    <a:pt x="9802" y="15546"/>
                    <a:pt x="10130" y="15620"/>
                    <a:pt x="10447" y="15763"/>
                  </a:cubicBezTo>
                  <a:cubicBezTo>
                    <a:pt x="11517" y="16250"/>
                    <a:pt x="12461" y="16843"/>
                    <a:pt x="13205" y="17610"/>
                  </a:cubicBezTo>
                  <a:cubicBezTo>
                    <a:pt x="13942" y="18371"/>
                    <a:pt x="14990" y="18733"/>
                    <a:pt x="16188" y="18893"/>
                  </a:cubicBezTo>
                  <a:cubicBezTo>
                    <a:pt x="16624" y="18951"/>
                    <a:pt x="17061" y="18971"/>
                    <a:pt x="17499" y="18971"/>
                  </a:cubicBezTo>
                  <a:cubicBezTo>
                    <a:pt x="17953" y="18971"/>
                    <a:pt x="18408" y="18949"/>
                    <a:pt x="18864" y="18926"/>
                  </a:cubicBezTo>
                  <a:cubicBezTo>
                    <a:pt x="18977" y="18920"/>
                    <a:pt x="19088" y="18917"/>
                    <a:pt x="19198" y="18917"/>
                  </a:cubicBezTo>
                  <a:cubicBezTo>
                    <a:pt x="20379" y="18917"/>
                    <a:pt x="21384" y="19269"/>
                    <a:pt x="22244" y="19905"/>
                  </a:cubicBezTo>
                  <a:cubicBezTo>
                    <a:pt x="22515" y="20104"/>
                    <a:pt x="22702" y="20352"/>
                    <a:pt x="22826" y="20623"/>
                  </a:cubicBezTo>
                  <a:cubicBezTo>
                    <a:pt x="23175" y="21377"/>
                    <a:pt x="23883" y="21863"/>
                    <a:pt x="24803" y="22209"/>
                  </a:cubicBezTo>
                  <a:cubicBezTo>
                    <a:pt x="25749" y="22561"/>
                    <a:pt x="26755" y="22741"/>
                    <a:pt x="27789" y="22842"/>
                  </a:cubicBezTo>
                  <a:cubicBezTo>
                    <a:pt x="27975" y="22858"/>
                    <a:pt x="28158" y="22874"/>
                    <a:pt x="28344" y="22891"/>
                  </a:cubicBezTo>
                  <a:cubicBezTo>
                    <a:pt x="28346" y="22920"/>
                    <a:pt x="28327" y="22925"/>
                    <a:pt x="28305" y="22925"/>
                  </a:cubicBezTo>
                  <a:cubicBezTo>
                    <a:pt x="28295" y="22925"/>
                    <a:pt x="28285" y="22924"/>
                    <a:pt x="28275" y="22924"/>
                  </a:cubicBezTo>
                  <a:cubicBezTo>
                    <a:pt x="27084" y="23012"/>
                    <a:pt x="25919" y="23181"/>
                    <a:pt x="24829" y="23590"/>
                  </a:cubicBezTo>
                  <a:cubicBezTo>
                    <a:pt x="23909" y="23932"/>
                    <a:pt x="23194" y="24409"/>
                    <a:pt x="22835" y="25165"/>
                  </a:cubicBezTo>
                  <a:cubicBezTo>
                    <a:pt x="22453" y="25971"/>
                    <a:pt x="21592" y="26399"/>
                    <a:pt x="20596" y="26703"/>
                  </a:cubicBezTo>
                  <a:cubicBezTo>
                    <a:pt x="20139" y="26844"/>
                    <a:pt x="19665" y="26890"/>
                    <a:pt x="19185" y="26890"/>
                  </a:cubicBezTo>
                  <a:cubicBezTo>
                    <a:pt x="18966" y="26890"/>
                    <a:pt x="18747" y="26880"/>
                    <a:pt x="18527" y="26866"/>
                  </a:cubicBezTo>
                  <a:cubicBezTo>
                    <a:pt x="18203" y="26844"/>
                    <a:pt x="17879" y="26831"/>
                    <a:pt x="17557" y="26831"/>
                  </a:cubicBezTo>
                  <a:cubicBezTo>
                    <a:pt x="16824" y="26831"/>
                    <a:pt x="16097" y="26896"/>
                    <a:pt x="15378" y="27062"/>
                  </a:cubicBezTo>
                  <a:cubicBezTo>
                    <a:pt x="14497" y="27261"/>
                    <a:pt x="13766" y="27623"/>
                    <a:pt x="13221" y="28181"/>
                  </a:cubicBezTo>
                  <a:cubicBezTo>
                    <a:pt x="12520" y="28899"/>
                    <a:pt x="11648" y="29467"/>
                    <a:pt x="10659" y="29950"/>
                  </a:cubicBezTo>
                  <a:cubicBezTo>
                    <a:pt x="10260" y="30144"/>
                    <a:pt x="9856" y="30248"/>
                    <a:pt x="9429" y="30248"/>
                  </a:cubicBezTo>
                  <a:cubicBezTo>
                    <a:pt x="9201" y="30248"/>
                    <a:pt x="8965" y="30218"/>
                    <a:pt x="8721" y="30156"/>
                  </a:cubicBezTo>
                  <a:cubicBezTo>
                    <a:pt x="8205" y="30025"/>
                    <a:pt x="7679" y="29907"/>
                    <a:pt x="7135" y="29856"/>
                  </a:cubicBezTo>
                  <a:cubicBezTo>
                    <a:pt x="7006" y="29844"/>
                    <a:pt x="6878" y="29838"/>
                    <a:pt x="6752" y="29838"/>
                  </a:cubicBezTo>
                  <a:cubicBezTo>
                    <a:pt x="6262" y="29838"/>
                    <a:pt x="5794" y="29928"/>
                    <a:pt x="5356" y="30110"/>
                  </a:cubicBezTo>
                  <a:cubicBezTo>
                    <a:pt x="4481" y="30469"/>
                    <a:pt x="3610" y="30828"/>
                    <a:pt x="2886" y="31360"/>
                  </a:cubicBezTo>
                  <a:cubicBezTo>
                    <a:pt x="2353" y="31748"/>
                    <a:pt x="1913" y="32195"/>
                    <a:pt x="1433" y="32616"/>
                  </a:cubicBezTo>
                  <a:cubicBezTo>
                    <a:pt x="1021" y="32975"/>
                    <a:pt x="559" y="33275"/>
                    <a:pt x="0" y="33481"/>
                  </a:cubicBezTo>
                  <a:lnTo>
                    <a:pt x="0" y="33722"/>
                  </a:lnTo>
                  <a:cubicBezTo>
                    <a:pt x="643" y="33504"/>
                    <a:pt x="1175" y="33171"/>
                    <a:pt x="1642" y="32763"/>
                  </a:cubicBezTo>
                  <a:cubicBezTo>
                    <a:pt x="2011" y="32443"/>
                    <a:pt x="2363" y="32114"/>
                    <a:pt x="2732" y="31794"/>
                  </a:cubicBezTo>
                  <a:cubicBezTo>
                    <a:pt x="3172" y="31415"/>
                    <a:pt x="3685" y="31099"/>
                    <a:pt x="4256" y="30838"/>
                  </a:cubicBezTo>
                  <a:cubicBezTo>
                    <a:pt x="4504" y="30727"/>
                    <a:pt x="4758" y="30625"/>
                    <a:pt x="4996" y="30505"/>
                  </a:cubicBezTo>
                  <a:cubicBezTo>
                    <a:pt x="5581" y="30207"/>
                    <a:pt x="6190" y="30059"/>
                    <a:pt x="6824" y="30059"/>
                  </a:cubicBezTo>
                  <a:cubicBezTo>
                    <a:pt x="7197" y="30059"/>
                    <a:pt x="7579" y="30110"/>
                    <a:pt x="7970" y="30211"/>
                  </a:cubicBezTo>
                  <a:cubicBezTo>
                    <a:pt x="8234" y="30279"/>
                    <a:pt x="8509" y="30329"/>
                    <a:pt x="8773" y="30391"/>
                  </a:cubicBezTo>
                  <a:cubicBezTo>
                    <a:pt x="9007" y="30446"/>
                    <a:pt x="9235" y="30474"/>
                    <a:pt x="9458" y="30474"/>
                  </a:cubicBezTo>
                  <a:cubicBezTo>
                    <a:pt x="9884" y="30474"/>
                    <a:pt x="10292" y="30375"/>
                    <a:pt x="10688" y="30188"/>
                  </a:cubicBezTo>
                  <a:cubicBezTo>
                    <a:pt x="11717" y="29702"/>
                    <a:pt x="12650" y="29137"/>
                    <a:pt x="13368" y="28387"/>
                  </a:cubicBezTo>
                  <a:cubicBezTo>
                    <a:pt x="14135" y="27581"/>
                    <a:pt x="15231" y="27232"/>
                    <a:pt x="16491" y="27098"/>
                  </a:cubicBezTo>
                  <a:cubicBezTo>
                    <a:pt x="16827" y="27061"/>
                    <a:pt x="17162" y="27048"/>
                    <a:pt x="17497" y="27048"/>
                  </a:cubicBezTo>
                  <a:cubicBezTo>
                    <a:pt x="17914" y="27048"/>
                    <a:pt x="18330" y="27069"/>
                    <a:pt x="18746" y="27095"/>
                  </a:cubicBezTo>
                  <a:cubicBezTo>
                    <a:pt x="18885" y="27103"/>
                    <a:pt x="19021" y="27107"/>
                    <a:pt x="19156" y="27107"/>
                  </a:cubicBezTo>
                  <a:cubicBezTo>
                    <a:pt x="20425" y="27107"/>
                    <a:pt x="21520" y="26747"/>
                    <a:pt x="22450" y="26054"/>
                  </a:cubicBezTo>
                  <a:cubicBezTo>
                    <a:pt x="22770" y="25815"/>
                    <a:pt x="22979" y="25518"/>
                    <a:pt x="23129" y="25201"/>
                  </a:cubicBezTo>
                  <a:cubicBezTo>
                    <a:pt x="23410" y="24608"/>
                    <a:pt x="23951" y="24197"/>
                    <a:pt x="24666" y="23900"/>
                  </a:cubicBezTo>
                  <a:cubicBezTo>
                    <a:pt x="25502" y="23557"/>
                    <a:pt x="26392" y="23351"/>
                    <a:pt x="27329" y="23234"/>
                  </a:cubicBezTo>
                  <a:cubicBezTo>
                    <a:pt x="28405" y="23099"/>
                    <a:pt x="29481" y="23045"/>
                    <a:pt x="30568" y="23045"/>
                  </a:cubicBezTo>
                  <a:cubicBezTo>
                    <a:pt x="30718" y="23045"/>
                    <a:pt x="30867" y="23046"/>
                    <a:pt x="31017" y="23048"/>
                  </a:cubicBezTo>
                  <a:cubicBezTo>
                    <a:pt x="31528" y="23056"/>
                    <a:pt x="32041" y="23058"/>
                    <a:pt x="32553" y="23058"/>
                  </a:cubicBezTo>
                  <a:cubicBezTo>
                    <a:pt x="33250" y="23058"/>
                    <a:pt x="33947" y="23054"/>
                    <a:pt x="34642" y="23054"/>
                  </a:cubicBezTo>
                  <a:lnTo>
                    <a:pt x="34894" y="23054"/>
                  </a:lnTo>
                  <a:cubicBezTo>
                    <a:pt x="34512" y="23358"/>
                    <a:pt x="34264" y="23697"/>
                    <a:pt x="33990" y="24023"/>
                  </a:cubicBezTo>
                  <a:cubicBezTo>
                    <a:pt x="33377" y="24748"/>
                    <a:pt x="32443" y="25048"/>
                    <a:pt x="31366" y="25055"/>
                  </a:cubicBezTo>
                  <a:cubicBezTo>
                    <a:pt x="29806" y="25064"/>
                    <a:pt x="28462" y="25486"/>
                    <a:pt x="27195" y="26138"/>
                  </a:cubicBezTo>
                  <a:cubicBezTo>
                    <a:pt x="26353" y="26572"/>
                    <a:pt x="25740" y="27160"/>
                    <a:pt x="25126" y="27753"/>
                  </a:cubicBezTo>
                  <a:cubicBezTo>
                    <a:pt x="24868" y="28005"/>
                    <a:pt x="24604" y="28250"/>
                    <a:pt x="24294" y="28472"/>
                  </a:cubicBezTo>
                  <a:cubicBezTo>
                    <a:pt x="23860" y="28785"/>
                    <a:pt x="23344" y="28905"/>
                    <a:pt x="22764" y="28916"/>
                  </a:cubicBezTo>
                  <a:cubicBezTo>
                    <a:pt x="21908" y="28932"/>
                    <a:pt x="21053" y="28967"/>
                    <a:pt x="20238" y="29190"/>
                  </a:cubicBezTo>
                  <a:cubicBezTo>
                    <a:pt x="19004" y="29526"/>
                    <a:pt x="18025" y="30116"/>
                    <a:pt x="17228" y="30906"/>
                  </a:cubicBezTo>
                  <a:cubicBezTo>
                    <a:pt x="16459" y="31666"/>
                    <a:pt x="15871" y="32505"/>
                    <a:pt x="15290" y="33347"/>
                  </a:cubicBezTo>
                  <a:cubicBezTo>
                    <a:pt x="15114" y="33605"/>
                    <a:pt x="14918" y="33850"/>
                    <a:pt x="14745" y="34108"/>
                  </a:cubicBezTo>
                  <a:cubicBezTo>
                    <a:pt x="14184" y="34944"/>
                    <a:pt x="13322" y="35511"/>
                    <a:pt x="12151" y="35808"/>
                  </a:cubicBezTo>
                  <a:cubicBezTo>
                    <a:pt x="11840" y="35883"/>
                    <a:pt x="11537" y="35981"/>
                    <a:pt x="11227" y="36056"/>
                  </a:cubicBezTo>
                  <a:cubicBezTo>
                    <a:pt x="9951" y="36363"/>
                    <a:pt x="9122" y="37019"/>
                    <a:pt x="8635" y="37943"/>
                  </a:cubicBezTo>
                  <a:cubicBezTo>
                    <a:pt x="8358" y="38471"/>
                    <a:pt x="8032" y="38977"/>
                    <a:pt x="7683" y="39479"/>
                  </a:cubicBezTo>
                  <a:cubicBezTo>
                    <a:pt x="7013" y="40442"/>
                    <a:pt x="5972" y="41112"/>
                    <a:pt x="4687" y="41542"/>
                  </a:cubicBezTo>
                  <a:cubicBezTo>
                    <a:pt x="3645" y="41891"/>
                    <a:pt x="2598" y="42228"/>
                    <a:pt x="1593" y="42639"/>
                  </a:cubicBezTo>
                  <a:cubicBezTo>
                    <a:pt x="1018" y="42870"/>
                    <a:pt x="473" y="43132"/>
                    <a:pt x="0" y="43468"/>
                  </a:cubicBezTo>
                  <a:lnTo>
                    <a:pt x="0" y="43771"/>
                  </a:lnTo>
                  <a:cubicBezTo>
                    <a:pt x="898" y="43056"/>
                    <a:pt x="2102" y="42691"/>
                    <a:pt x="3238" y="42247"/>
                  </a:cubicBezTo>
                  <a:cubicBezTo>
                    <a:pt x="3806" y="42025"/>
                    <a:pt x="4433" y="41901"/>
                    <a:pt x="5000" y="41679"/>
                  </a:cubicBezTo>
                  <a:cubicBezTo>
                    <a:pt x="6420" y="41127"/>
                    <a:pt x="7526" y="40338"/>
                    <a:pt x="8188" y="39218"/>
                  </a:cubicBezTo>
                  <a:cubicBezTo>
                    <a:pt x="8408" y="38853"/>
                    <a:pt x="8658" y="38500"/>
                    <a:pt x="8841" y="38125"/>
                  </a:cubicBezTo>
                  <a:cubicBezTo>
                    <a:pt x="9328" y="37133"/>
                    <a:pt x="10225" y="36480"/>
                    <a:pt x="11580" y="36190"/>
                  </a:cubicBezTo>
                  <a:cubicBezTo>
                    <a:pt x="11958" y="36111"/>
                    <a:pt x="12317" y="35984"/>
                    <a:pt x="12682" y="35873"/>
                  </a:cubicBezTo>
                  <a:cubicBezTo>
                    <a:pt x="13668" y="35583"/>
                    <a:pt x="14360" y="35051"/>
                    <a:pt x="14879" y="34369"/>
                  </a:cubicBezTo>
                  <a:cubicBezTo>
                    <a:pt x="15382" y="33703"/>
                    <a:pt x="15835" y="33014"/>
                    <a:pt x="16321" y="32339"/>
                  </a:cubicBezTo>
                  <a:cubicBezTo>
                    <a:pt x="16788" y="31693"/>
                    <a:pt x="17349" y="31095"/>
                    <a:pt x="18005" y="30553"/>
                  </a:cubicBezTo>
                  <a:cubicBezTo>
                    <a:pt x="19030" y="29711"/>
                    <a:pt x="20309" y="29265"/>
                    <a:pt x="21807" y="29170"/>
                  </a:cubicBezTo>
                  <a:cubicBezTo>
                    <a:pt x="22232" y="29140"/>
                    <a:pt x="22659" y="29128"/>
                    <a:pt x="23086" y="29111"/>
                  </a:cubicBezTo>
                  <a:cubicBezTo>
                    <a:pt x="23592" y="29089"/>
                    <a:pt x="24023" y="28935"/>
                    <a:pt x="24405" y="28687"/>
                  </a:cubicBezTo>
                  <a:cubicBezTo>
                    <a:pt x="24820" y="28416"/>
                    <a:pt x="25146" y="28090"/>
                    <a:pt x="25478" y="27767"/>
                  </a:cubicBezTo>
                  <a:cubicBezTo>
                    <a:pt x="25707" y="27542"/>
                    <a:pt x="25933" y="27313"/>
                    <a:pt x="26187" y="27107"/>
                  </a:cubicBezTo>
                  <a:cubicBezTo>
                    <a:pt x="27234" y="26256"/>
                    <a:pt x="28504" y="25671"/>
                    <a:pt x="29995" y="25381"/>
                  </a:cubicBezTo>
                  <a:cubicBezTo>
                    <a:pt x="30446" y="25293"/>
                    <a:pt x="30919" y="25290"/>
                    <a:pt x="31386" y="25274"/>
                  </a:cubicBezTo>
                  <a:cubicBezTo>
                    <a:pt x="32688" y="25231"/>
                    <a:pt x="33726" y="24843"/>
                    <a:pt x="34388" y="23955"/>
                  </a:cubicBezTo>
                  <a:cubicBezTo>
                    <a:pt x="34574" y="23710"/>
                    <a:pt x="34773" y="23469"/>
                    <a:pt x="35034" y="23263"/>
                  </a:cubicBezTo>
                  <a:cubicBezTo>
                    <a:pt x="35220" y="23116"/>
                    <a:pt x="35459" y="23064"/>
                    <a:pt x="35710" y="23038"/>
                  </a:cubicBezTo>
                  <a:cubicBezTo>
                    <a:pt x="35831" y="23025"/>
                    <a:pt x="35952" y="23020"/>
                    <a:pt x="36074" y="23020"/>
                  </a:cubicBezTo>
                  <a:cubicBezTo>
                    <a:pt x="36265" y="23020"/>
                    <a:pt x="36456" y="23033"/>
                    <a:pt x="36647" y="23051"/>
                  </a:cubicBezTo>
                  <a:cubicBezTo>
                    <a:pt x="36918" y="23075"/>
                    <a:pt x="37190" y="23085"/>
                    <a:pt x="37471" y="23085"/>
                  </a:cubicBezTo>
                  <a:cubicBezTo>
                    <a:pt x="37730" y="23085"/>
                    <a:pt x="37996" y="23076"/>
                    <a:pt x="38275" y="23061"/>
                  </a:cubicBezTo>
                  <a:lnTo>
                    <a:pt x="38275" y="23061"/>
                  </a:lnTo>
                  <a:cubicBezTo>
                    <a:pt x="37952" y="23210"/>
                    <a:pt x="37688" y="23351"/>
                    <a:pt x="37453" y="23521"/>
                  </a:cubicBezTo>
                  <a:cubicBezTo>
                    <a:pt x="36976" y="23864"/>
                    <a:pt x="36620" y="24268"/>
                    <a:pt x="36326" y="24712"/>
                  </a:cubicBezTo>
                  <a:cubicBezTo>
                    <a:pt x="35997" y="25212"/>
                    <a:pt x="35537" y="25632"/>
                    <a:pt x="34989" y="26004"/>
                  </a:cubicBezTo>
                  <a:cubicBezTo>
                    <a:pt x="34627" y="26253"/>
                    <a:pt x="34216" y="26396"/>
                    <a:pt x="33732" y="26422"/>
                  </a:cubicBezTo>
                  <a:cubicBezTo>
                    <a:pt x="32195" y="26507"/>
                    <a:pt x="30834" y="26970"/>
                    <a:pt x="29525" y="27548"/>
                  </a:cubicBezTo>
                  <a:cubicBezTo>
                    <a:pt x="28873" y="27839"/>
                    <a:pt x="28445" y="28292"/>
                    <a:pt x="28047" y="28762"/>
                  </a:cubicBezTo>
                  <a:cubicBezTo>
                    <a:pt x="27744" y="29121"/>
                    <a:pt x="27505" y="29506"/>
                    <a:pt x="27264" y="29892"/>
                  </a:cubicBezTo>
                  <a:cubicBezTo>
                    <a:pt x="26856" y="30541"/>
                    <a:pt x="26249" y="31076"/>
                    <a:pt x="25593" y="31585"/>
                  </a:cubicBezTo>
                  <a:cubicBezTo>
                    <a:pt x="25341" y="31778"/>
                    <a:pt x="25019" y="31869"/>
                    <a:pt x="24660" y="31898"/>
                  </a:cubicBezTo>
                  <a:cubicBezTo>
                    <a:pt x="24242" y="31928"/>
                    <a:pt x="23821" y="31912"/>
                    <a:pt x="23407" y="31983"/>
                  </a:cubicBezTo>
                  <a:cubicBezTo>
                    <a:pt x="22574" y="32127"/>
                    <a:pt x="21938" y="32457"/>
                    <a:pt x="21572" y="33050"/>
                  </a:cubicBezTo>
                  <a:cubicBezTo>
                    <a:pt x="21187" y="33677"/>
                    <a:pt x="20697" y="34268"/>
                    <a:pt x="20476" y="34950"/>
                  </a:cubicBezTo>
                  <a:cubicBezTo>
                    <a:pt x="20313" y="35446"/>
                    <a:pt x="20241" y="35958"/>
                    <a:pt x="20101" y="36458"/>
                  </a:cubicBezTo>
                  <a:cubicBezTo>
                    <a:pt x="19797" y="37538"/>
                    <a:pt x="19017" y="38311"/>
                    <a:pt x="17611" y="38680"/>
                  </a:cubicBezTo>
                  <a:cubicBezTo>
                    <a:pt x="17058" y="38824"/>
                    <a:pt x="16514" y="38990"/>
                    <a:pt x="15966" y="39150"/>
                  </a:cubicBezTo>
                  <a:cubicBezTo>
                    <a:pt x="14647" y="39529"/>
                    <a:pt x="13629" y="40172"/>
                    <a:pt x="12986" y="41134"/>
                  </a:cubicBezTo>
                  <a:cubicBezTo>
                    <a:pt x="12715" y="41538"/>
                    <a:pt x="12552" y="41979"/>
                    <a:pt x="12320" y="42400"/>
                  </a:cubicBezTo>
                  <a:cubicBezTo>
                    <a:pt x="11697" y="43526"/>
                    <a:pt x="10809" y="44515"/>
                    <a:pt x="9637" y="45354"/>
                  </a:cubicBezTo>
                  <a:cubicBezTo>
                    <a:pt x="9354" y="45560"/>
                    <a:pt x="9027" y="45726"/>
                    <a:pt x="8685" y="45870"/>
                  </a:cubicBezTo>
                  <a:lnTo>
                    <a:pt x="9223" y="45870"/>
                  </a:lnTo>
                  <a:cubicBezTo>
                    <a:pt x="9530" y="45719"/>
                    <a:pt x="9820" y="45553"/>
                    <a:pt x="10075" y="45351"/>
                  </a:cubicBezTo>
                  <a:cubicBezTo>
                    <a:pt x="10836" y="44747"/>
                    <a:pt x="11497" y="44088"/>
                    <a:pt x="12033" y="43356"/>
                  </a:cubicBezTo>
                  <a:cubicBezTo>
                    <a:pt x="12422" y="42825"/>
                    <a:pt x="12719" y="42260"/>
                    <a:pt x="12990" y="41689"/>
                  </a:cubicBezTo>
                  <a:cubicBezTo>
                    <a:pt x="13514" y="40573"/>
                    <a:pt x="14526" y="39819"/>
                    <a:pt x="15972" y="39385"/>
                  </a:cubicBezTo>
                  <a:cubicBezTo>
                    <a:pt x="16566" y="39205"/>
                    <a:pt x="17160" y="39029"/>
                    <a:pt x="17763" y="38866"/>
                  </a:cubicBezTo>
                  <a:cubicBezTo>
                    <a:pt x="19099" y="38503"/>
                    <a:pt x="19921" y="37789"/>
                    <a:pt x="20296" y="36761"/>
                  </a:cubicBezTo>
                  <a:cubicBezTo>
                    <a:pt x="20453" y="36330"/>
                    <a:pt x="20528" y="35890"/>
                    <a:pt x="20622" y="35449"/>
                  </a:cubicBezTo>
                  <a:cubicBezTo>
                    <a:pt x="20750" y="34842"/>
                    <a:pt x="21069" y="34287"/>
                    <a:pt x="21442" y="33749"/>
                  </a:cubicBezTo>
                  <a:cubicBezTo>
                    <a:pt x="21589" y="33534"/>
                    <a:pt x="21723" y="33311"/>
                    <a:pt x="21866" y="33096"/>
                  </a:cubicBezTo>
                  <a:cubicBezTo>
                    <a:pt x="22271" y="32479"/>
                    <a:pt x="22985" y="32228"/>
                    <a:pt x="23837" y="32150"/>
                  </a:cubicBezTo>
                  <a:cubicBezTo>
                    <a:pt x="24154" y="32120"/>
                    <a:pt x="24477" y="32117"/>
                    <a:pt x="24797" y="32097"/>
                  </a:cubicBezTo>
                  <a:cubicBezTo>
                    <a:pt x="25201" y="32074"/>
                    <a:pt x="25541" y="31934"/>
                    <a:pt x="25818" y="31722"/>
                  </a:cubicBezTo>
                  <a:cubicBezTo>
                    <a:pt x="26549" y="31154"/>
                    <a:pt x="27205" y="30544"/>
                    <a:pt x="27636" y="29813"/>
                  </a:cubicBezTo>
                  <a:cubicBezTo>
                    <a:pt x="27894" y="29372"/>
                    <a:pt x="28207" y="28955"/>
                    <a:pt x="28569" y="28560"/>
                  </a:cubicBezTo>
                  <a:cubicBezTo>
                    <a:pt x="28958" y="28136"/>
                    <a:pt x="29447" y="27806"/>
                    <a:pt x="30054" y="27568"/>
                  </a:cubicBezTo>
                  <a:cubicBezTo>
                    <a:pt x="31056" y="27170"/>
                    <a:pt x="32074" y="26810"/>
                    <a:pt x="33210" y="26690"/>
                  </a:cubicBezTo>
                  <a:cubicBezTo>
                    <a:pt x="33399" y="26667"/>
                    <a:pt x="33592" y="26651"/>
                    <a:pt x="33785" y="26637"/>
                  </a:cubicBezTo>
                  <a:cubicBezTo>
                    <a:pt x="34365" y="26605"/>
                    <a:pt x="34832" y="26406"/>
                    <a:pt x="35260" y="26116"/>
                  </a:cubicBezTo>
                  <a:cubicBezTo>
                    <a:pt x="35896" y="25682"/>
                    <a:pt x="36359" y="25156"/>
                    <a:pt x="36748" y="24585"/>
                  </a:cubicBezTo>
                  <a:cubicBezTo>
                    <a:pt x="37087" y="24079"/>
                    <a:pt x="37567" y="23665"/>
                    <a:pt x="38200" y="23355"/>
                  </a:cubicBezTo>
                  <a:cubicBezTo>
                    <a:pt x="38559" y="23178"/>
                    <a:pt x="38954" y="23087"/>
                    <a:pt x="39447" y="23084"/>
                  </a:cubicBezTo>
                  <a:lnTo>
                    <a:pt x="39447" y="23084"/>
                  </a:lnTo>
                  <a:cubicBezTo>
                    <a:pt x="39156" y="23286"/>
                    <a:pt x="38935" y="23485"/>
                    <a:pt x="38725" y="23691"/>
                  </a:cubicBezTo>
                  <a:cubicBezTo>
                    <a:pt x="38438" y="23971"/>
                    <a:pt x="38161" y="24255"/>
                    <a:pt x="38099" y="24624"/>
                  </a:cubicBezTo>
                  <a:cubicBezTo>
                    <a:pt x="38014" y="25107"/>
                    <a:pt x="38050" y="25584"/>
                    <a:pt x="38154" y="26060"/>
                  </a:cubicBezTo>
                  <a:cubicBezTo>
                    <a:pt x="38242" y="26452"/>
                    <a:pt x="38317" y="26840"/>
                    <a:pt x="38197" y="27238"/>
                  </a:cubicBezTo>
                  <a:cubicBezTo>
                    <a:pt x="38089" y="27584"/>
                    <a:pt x="37825" y="27812"/>
                    <a:pt x="37400" y="27946"/>
                  </a:cubicBezTo>
                  <a:cubicBezTo>
                    <a:pt x="36835" y="28122"/>
                    <a:pt x="36239" y="28197"/>
                    <a:pt x="35641" y="28286"/>
                  </a:cubicBezTo>
                  <a:cubicBezTo>
                    <a:pt x="34927" y="28393"/>
                    <a:pt x="34235" y="28553"/>
                    <a:pt x="33559" y="28768"/>
                  </a:cubicBezTo>
                  <a:cubicBezTo>
                    <a:pt x="32188" y="29202"/>
                    <a:pt x="31435" y="30022"/>
                    <a:pt x="31089" y="31076"/>
                  </a:cubicBezTo>
                  <a:cubicBezTo>
                    <a:pt x="30887" y="31683"/>
                    <a:pt x="30958" y="32306"/>
                    <a:pt x="30952" y="32923"/>
                  </a:cubicBezTo>
                  <a:cubicBezTo>
                    <a:pt x="30952" y="33207"/>
                    <a:pt x="30899" y="33481"/>
                    <a:pt x="30775" y="33742"/>
                  </a:cubicBezTo>
                  <a:cubicBezTo>
                    <a:pt x="30312" y="34748"/>
                    <a:pt x="29424" y="35370"/>
                    <a:pt x="27995" y="35498"/>
                  </a:cubicBezTo>
                  <a:cubicBezTo>
                    <a:pt x="27597" y="35534"/>
                    <a:pt x="27209" y="35605"/>
                    <a:pt x="26823" y="35697"/>
                  </a:cubicBezTo>
                  <a:cubicBezTo>
                    <a:pt x="25844" y="35926"/>
                    <a:pt x="25276" y="36454"/>
                    <a:pt x="24954" y="37162"/>
                  </a:cubicBezTo>
                  <a:cubicBezTo>
                    <a:pt x="24643" y="37845"/>
                    <a:pt x="24558" y="38546"/>
                    <a:pt x="24647" y="39261"/>
                  </a:cubicBezTo>
                  <a:cubicBezTo>
                    <a:pt x="24712" y="39786"/>
                    <a:pt x="24445" y="40214"/>
                    <a:pt x="24029" y="40612"/>
                  </a:cubicBezTo>
                  <a:cubicBezTo>
                    <a:pt x="23514" y="41105"/>
                    <a:pt x="22812" y="41353"/>
                    <a:pt x="22042" y="41516"/>
                  </a:cubicBezTo>
                  <a:cubicBezTo>
                    <a:pt x="21272" y="41679"/>
                    <a:pt x="20489" y="41813"/>
                    <a:pt x="19732" y="42005"/>
                  </a:cubicBezTo>
                  <a:cubicBezTo>
                    <a:pt x="19444" y="42077"/>
                    <a:pt x="19170" y="42165"/>
                    <a:pt x="18909" y="42283"/>
                  </a:cubicBezTo>
                  <a:cubicBezTo>
                    <a:pt x="18586" y="42424"/>
                    <a:pt x="18335" y="42619"/>
                    <a:pt x="18208" y="42883"/>
                  </a:cubicBezTo>
                  <a:cubicBezTo>
                    <a:pt x="17897" y="43516"/>
                    <a:pt x="17411" y="44075"/>
                    <a:pt x="16932" y="44632"/>
                  </a:cubicBezTo>
                  <a:cubicBezTo>
                    <a:pt x="16569" y="45054"/>
                    <a:pt x="16227" y="45478"/>
                    <a:pt x="15815" y="45870"/>
                  </a:cubicBezTo>
                  <a:lnTo>
                    <a:pt x="16171" y="45870"/>
                  </a:lnTo>
                  <a:cubicBezTo>
                    <a:pt x="16811" y="45220"/>
                    <a:pt x="17359" y="44525"/>
                    <a:pt x="17927" y="43840"/>
                  </a:cubicBezTo>
                  <a:cubicBezTo>
                    <a:pt x="18087" y="43647"/>
                    <a:pt x="18233" y="43445"/>
                    <a:pt x="18322" y="43226"/>
                  </a:cubicBezTo>
                  <a:cubicBezTo>
                    <a:pt x="18531" y="42691"/>
                    <a:pt x="19040" y="42416"/>
                    <a:pt x="19699" y="42243"/>
                  </a:cubicBezTo>
                  <a:cubicBezTo>
                    <a:pt x="20531" y="42025"/>
                    <a:pt x="21390" y="41882"/>
                    <a:pt x="22235" y="41702"/>
                  </a:cubicBezTo>
                  <a:cubicBezTo>
                    <a:pt x="23295" y="41477"/>
                    <a:pt x="24118" y="41033"/>
                    <a:pt x="24656" y="40295"/>
                  </a:cubicBezTo>
                  <a:cubicBezTo>
                    <a:pt x="24937" y="39907"/>
                    <a:pt x="24950" y="39493"/>
                    <a:pt x="24914" y="39071"/>
                  </a:cubicBezTo>
                  <a:cubicBezTo>
                    <a:pt x="24859" y="38370"/>
                    <a:pt x="24973" y="37688"/>
                    <a:pt x="25329" y="37032"/>
                  </a:cubicBezTo>
                  <a:cubicBezTo>
                    <a:pt x="25662" y="36412"/>
                    <a:pt x="26255" y="36027"/>
                    <a:pt x="27111" y="35857"/>
                  </a:cubicBezTo>
                  <a:cubicBezTo>
                    <a:pt x="27639" y="35753"/>
                    <a:pt x="28185" y="35710"/>
                    <a:pt x="28713" y="35605"/>
                  </a:cubicBezTo>
                  <a:cubicBezTo>
                    <a:pt x="29832" y="35381"/>
                    <a:pt x="30504" y="34783"/>
                    <a:pt x="30952" y="34016"/>
                  </a:cubicBezTo>
                  <a:cubicBezTo>
                    <a:pt x="31161" y="33661"/>
                    <a:pt x="31239" y="33282"/>
                    <a:pt x="31239" y="32891"/>
                  </a:cubicBezTo>
                  <a:cubicBezTo>
                    <a:pt x="31242" y="32382"/>
                    <a:pt x="31190" y="31862"/>
                    <a:pt x="31307" y="31360"/>
                  </a:cubicBezTo>
                  <a:cubicBezTo>
                    <a:pt x="31592" y="30152"/>
                    <a:pt x="32437" y="29288"/>
                    <a:pt x="34000" y="28863"/>
                  </a:cubicBezTo>
                  <a:cubicBezTo>
                    <a:pt x="34826" y="28642"/>
                    <a:pt x="35674" y="28497"/>
                    <a:pt x="36532" y="28374"/>
                  </a:cubicBezTo>
                  <a:cubicBezTo>
                    <a:pt x="36832" y="28331"/>
                    <a:pt x="37123" y="28256"/>
                    <a:pt x="37414" y="28178"/>
                  </a:cubicBezTo>
                  <a:cubicBezTo>
                    <a:pt x="38141" y="27979"/>
                    <a:pt x="38474" y="27568"/>
                    <a:pt x="38536" y="27003"/>
                  </a:cubicBezTo>
                  <a:cubicBezTo>
                    <a:pt x="38578" y="26598"/>
                    <a:pt x="38471" y="26206"/>
                    <a:pt x="38396" y="25812"/>
                  </a:cubicBezTo>
                  <a:cubicBezTo>
                    <a:pt x="38314" y="25388"/>
                    <a:pt x="38301" y="24963"/>
                    <a:pt x="38412" y="24542"/>
                  </a:cubicBezTo>
                  <a:cubicBezTo>
                    <a:pt x="38415" y="24533"/>
                    <a:pt x="38412" y="24519"/>
                    <a:pt x="38418" y="24513"/>
                  </a:cubicBezTo>
                  <a:cubicBezTo>
                    <a:pt x="38794" y="23915"/>
                    <a:pt x="39231" y="23364"/>
                    <a:pt x="40080" y="23087"/>
                  </a:cubicBezTo>
                  <a:cubicBezTo>
                    <a:pt x="40109" y="23077"/>
                    <a:pt x="40130" y="23048"/>
                    <a:pt x="40170" y="23048"/>
                  </a:cubicBezTo>
                  <a:cubicBezTo>
                    <a:pt x="40184" y="23048"/>
                    <a:pt x="40200" y="23051"/>
                    <a:pt x="40220" y="23061"/>
                  </a:cubicBezTo>
                  <a:cubicBezTo>
                    <a:pt x="40066" y="23230"/>
                    <a:pt x="39923" y="23400"/>
                    <a:pt x="39766" y="23563"/>
                  </a:cubicBezTo>
                  <a:cubicBezTo>
                    <a:pt x="39218" y="24131"/>
                    <a:pt x="39179" y="24774"/>
                    <a:pt x="39290" y="25436"/>
                  </a:cubicBezTo>
                  <a:cubicBezTo>
                    <a:pt x="39307" y="25545"/>
                    <a:pt x="39368" y="25642"/>
                    <a:pt x="39434" y="25733"/>
                  </a:cubicBezTo>
                  <a:cubicBezTo>
                    <a:pt x="39867" y="26363"/>
                    <a:pt x="39890" y="27006"/>
                    <a:pt x="39603" y="27675"/>
                  </a:cubicBezTo>
                  <a:cubicBezTo>
                    <a:pt x="39388" y="28172"/>
                    <a:pt x="39061" y="28605"/>
                    <a:pt x="38484" y="28916"/>
                  </a:cubicBezTo>
                  <a:cubicBezTo>
                    <a:pt x="37469" y="29461"/>
                    <a:pt x="37100" y="30260"/>
                    <a:pt x="36980" y="31151"/>
                  </a:cubicBezTo>
                  <a:cubicBezTo>
                    <a:pt x="36904" y="31683"/>
                    <a:pt x="37012" y="32212"/>
                    <a:pt x="37064" y="32740"/>
                  </a:cubicBezTo>
                  <a:cubicBezTo>
                    <a:pt x="37100" y="33083"/>
                    <a:pt x="37087" y="33422"/>
                    <a:pt x="36953" y="33752"/>
                  </a:cubicBezTo>
                  <a:cubicBezTo>
                    <a:pt x="36787" y="34150"/>
                    <a:pt x="36434" y="34454"/>
                    <a:pt x="35997" y="34698"/>
                  </a:cubicBezTo>
                  <a:cubicBezTo>
                    <a:pt x="35119" y="35188"/>
                    <a:pt x="34460" y="35831"/>
                    <a:pt x="33937" y="36533"/>
                  </a:cubicBezTo>
                  <a:cubicBezTo>
                    <a:pt x="33272" y="37433"/>
                    <a:pt x="33276" y="38399"/>
                    <a:pt x="33722" y="39369"/>
                  </a:cubicBezTo>
                  <a:cubicBezTo>
                    <a:pt x="33902" y="39760"/>
                    <a:pt x="34091" y="40148"/>
                    <a:pt x="34267" y="40540"/>
                  </a:cubicBezTo>
                  <a:cubicBezTo>
                    <a:pt x="34558" y="41193"/>
                    <a:pt x="34323" y="41728"/>
                    <a:pt x="33716" y="42204"/>
                  </a:cubicBezTo>
                  <a:cubicBezTo>
                    <a:pt x="33308" y="42525"/>
                    <a:pt x="32818" y="42763"/>
                    <a:pt x="32309" y="42975"/>
                  </a:cubicBezTo>
                  <a:cubicBezTo>
                    <a:pt x="31408" y="43353"/>
                    <a:pt x="30674" y="43859"/>
                    <a:pt x="30139" y="44528"/>
                  </a:cubicBezTo>
                  <a:cubicBezTo>
                    <a:pt x="29803" y="44946"/>
                    <a:pt x="29646" y="45400"/>
                    <a:pt x="29575" y="45870"/>
                  </a:cubicBezTo>
                  <a:lnTo>
                    <a:pt x="29861" y="45870"/>
                  </a:lnTo>
                  <a:cubicBezTo>
                    <a:pt x="30021" y="44769"/>
                    <a:pt x="30824" y="43954"/>
                    <a:pt x="32074" y="43344"/>
                  </a:cubicBezTo>
                  <a:cubicBezTo>
                    <a:pt x="32669" y="43053"/>
                    <a:pt x="33301" y="42808"/>
                    <a:pt x="33817" y="42436"/>
                  </a:cubicBezTo>
                  <a:cubicBezTo>
                    <a:pt x="34147" y="42195"/>
                    <a:pt x="34411" y="41921"/>
                    <a:pt x="34574" y="41591"/>
                  </a:cubicBezTo>
                  <a:cubicBezTo>
                    <a:pt x="34725" y="41288"/>
                    <a:pt x="34701" y="40987"/>
                    <a:pt x="34607" y="40681"/>
                  </a:cubicBezTo>
                  <a:cubicBezTo>
                    <a:pt x="34457" y="40194"/>
                    <a:pt x="34189" y="39734"/>
                    <a:pt x="33977" y="39261"/>
                  </a:cubicBezTo>
                  <a:cubicBezTo>
                    <a:pt x="33448" y="38092"/>
                    <a:pt x="33670" y="37022"/>
                    <a:pt x="34695" y="36053"/>
                  </a:cubicBezTo>
                  <a:cubicBezTo>
                    <a:pt x="34897" y="35860"/>
                    <a:pt x="35106" y="35668"/>
                    <a:pt x="35308" y="35475"/>
                  </a:cubicBezTo>
                  <a:cubicBezTo>
                    <a:pt x="35527" y="35269"/>
                    <a:pt x="35775" y="35090"/>
                    <a:pt x="36059" y="34936"/>
                  </a:cubicBezTo>
                  <a:cubicBezTo>
                    <a:pt x="36539" y="34679"/>
                    <a:pt x="36944" y="34362"/>
                    <a:pt x="37165" y="33941"/>
                  </a:cubicBezTo>
                  <a:cubicBezTo>
                    <a:pt x="37355" y="33585"/>
                    <a:pt x="37394" y="33207"/>
                    <a:pt x="37358" y="32822"/>
                  </a:cubicBezTo>
                  <a:cubicBezTo>
                    <a:pt x="37319" y="32421"/>
                    <a:pt x="37247" y="32016"/>
                    <a:pt x="37234" y="31611"/>
                  </a:cubicBezTo>
                  <a:cubicBezTo>
                    <a:pt x="37218" y="31118"/>
                    <a:pt x="37338" y="30639"/>
                    <a:pt x="37567" y="30172"/>
                  </a:cubicBezTo>
                  <a:cubicBezTo>
                    <a:pt x="37792" y="29705"/>
                    <a:pt x="38174" y="29343"/>
                    <a:pt x="38696" y="29062"/>
                  </a:cubicBezTo>
                  <a:cubicBezTo>
                    <a:pt x="39378" y="28697"/>
                    <a:pt x="39714" y="28168"/>
                    <a:pt x="39936" y="27584"/>
                  </a:cubicBezTo>
                  <a:cubicBezTo>
                    <a:pt x="40152" y="27023"/>
                    <a:pt x="40122" y="26465"/>
                    <a:pt x="39861" y="25917"/>
                  </a:cubicBezTo>
                  <a:cubicBezTo>
                    <a:pt x="39848" y="25887"/>
                    <a:pt x="39835" y="25858"/>
                    <a:pt x="39816" y="25831"/>
                  </a:cubicBezTo>
                  <a:cubicBezTo>
                    <a:pt x="39361" y="25208"/>
                    <a:pt x="39440" y="24569"/>
                    <a:pt x="39796" y="23948"/>
                  </a:cubicBezTo>
                  <a:cubicBezTo>
                    <a:pt x="39972" y="23645"/>
                    <a:pt x="40250" y="23367"/>
                    <a:pt x="40563" y="23123"/>
                  </a:cubicBezTo>
                  <a:cubicBezTo>
                    <a:pt x="40622" y="23075"/>
                    <a:pt x="40683" y="23050"/>
                    <a:pt x="40744" y="23050"/>
                  </a:cubicBezTo>
                  <a:cubicBezTo>
                    <a:pt x="40804" y="23050"/>
                    <a:pt x="40865" y="23074"/>
                    <a:pt x="40925" y="23123"/>
                  </a:cubicBezTo>
                  <a:cubicBezTo>
                    <a:pt x="41702" y="23739"/>
                    <a:pt x="42100" y="24461"/>
                    <a:pt x="41940" y="25329"/>
                  </a:cubicBezTo>
                  <a:cubicBezTo>
                    <a:pt x="41917" y="25459"/>
                    <a:pt x="41839" y="25580"/>
                    <a:pt x="41761" y="25697"/>
                  </a:cubicBezTo>
                  <a:cubicBezTo>
                    <a:pt x="41343" y="26324"/>
                    <a:pt x="41316" y="26974"/>
                    <a:pt x="41568" y="27643"/>
                  </a:cubicBezTo>
                  <a:cubicBezTo>
                    <a:pt x="41809" y="28282"/>
                    <a:pt x="42253" y="28811"/>
                    <a:pt x="42991" y="29187"/>
                  </a:cubicBezTo>
                  <a:cubicBezTo>
                    <a:pt x="43145" y="29265"/>
                    <a:pt x="43278" y="29366"/>
                    <a:pt x="43395" y="29476"/>
                  </a:cubicBezTo>
                  <a:cubicBezTo>
                    <a:pt x="43940" y="29996"/>
                    <a:pt x="44159" y="30600"/>
                    <a:pt x="44234" y="31246"/>
                  </a:cubicBezTo>
                  <a:cubicBezTo>
                    <a:pt x="44293" y="31761"/>
                    <a:pt x="44182" y="32267"/>
                    <a:pt x="44130" y="32776"/>
                  </a:cubicBezTo>
                  <a:cubicBezTo>
                    <a:pt x="44035" y="33664"/>
                    <a:pt x="44394" y="34395"/>
                    <a:pt x="45380" y="34904"/>
                  </a:cubicBezTo>
                  <a:cubicBezTo>
                    <a:pt x="45951" y="35201"/>
                    <a:pt x="46313" y="35635"/>
                    <a:pt x="46751" y="36020"/>
                  </a:cubicBezTo>
                  <a:cubicBezTo>
                    <a:pt x="47191" y="36408"/>
                    <a:pt x="47501" y="36849"/>
                    <a:pt x="47664" y="37352"/>
                  </a:cubicBezTo>
                  <a:cubicBezTo>
                    <a:pt x="47873" y="37998"/>
                    <a:pt x="47801" y="38625"/>
                    <a:pt x="47521" y="39247"/>
                  </a:cubicBezTo>
                  <a:cubicBezTo>
                    <a:pt x="47308" y="39711"/>
                    <a:pt x="47061" y="40162"/>
                    <a:pt x="46891" y="40638"/>
                  </a:cubicBezTo>
                  <a:cubicBezTo>
                    <a:pt x="46695" y="41190"/>
                    <a:pt x="46849" y="41672"/>
                    <a:pt x="47299" y="42120"/>
                  </a:cubicBezTo>
                  <a:cubicBezTo>
                    <a:pt x="47690" y="42508"/>
                    <a:pt x="48206" y="42782"/>
                    <a:pt x="48748" y="43034"/>
                  </a:cubicBezTo>
                  <a:cubicBezTo>
                    <a:pt x="49302" y="43295"/>
                    <a:pt x="49880" y="43523"/>
                    <a:pt x="50337" y="43892"/>
                  </a:cubicBezTo>
                  <a:cubicBezTo>
                    <a:pt x="50908" y="44352"/>
                    <a:pt x="51369" y="44858"/>
                    <a:pt x="51541" y="45488"/>
                  </a:cubicBezTo>
                  <a:cubicBezTo>
                    <a:pt x="51577" y="45615"/>
                    <a:pt x="51607" y="45742"/>
                    <a:pt x="51629" y="45870"/>
                  </a:cubicBezTo>
                  <a:lnTo>
                    <a:pt x="51910" y="45870"/>
                  </a:lnTo>
                  <a:cubicBezTo>
                    <a:pt x="51861" y="45540"/>
                    <a:pt x="51783" y="45213"/>
                    <a:pt x="51600" y="44906"/>
                  </a:cubicBezTo>
                  <a:cubicBezTo>
                    <a:pt x="51156" y="44162"/>
                    <a:pt x="50471" y="43575"/>
                    <a:pt x="49551" y="43151"/>
                  </a:cubicBezTo>
                  <a:cubicBezTo>
                    <a:pt x="49051" y="42916"/>
                    <a:pt x="48532" y="42707"/>
                    <a:pt x="48079" y="42420"/>
                  </a:cubicBezTo>
                  <a:cubicBezTo>
                    <a:pt x="47651" y="42149"/>
                    <a:pt x="47305" y="41836"/>
                    <a:pt x="47142" y="41421"/>
                  </a:cubicBezTo>
                  <a:cubicBezTo>
                    <a:pt x="46998" y="41059"/>
                    <a:pt x="47148" y="40720"/>
                    <a:pt x="47286" y="40383"/>
                  </a:cubicBezTo>
                  <a:cubicBezTo>
                    <a:pt x="47468" y="39933"/>
                    <a:pt x="47742" y="39509"/>
                    <a:pt x="47893" y="39052"/>
                  </a:cubicBezTo>
                  <a:cubicBezTo>
                    <a:pt x="48275" y="37907"/>
                    <a:pt x="48027" y="36855"/>
                    <a:pt x="47025" y="35929"/>
                  </a:cubicBezTo>
                  <a:cubicBezTo>
                    <a:pt x="46502" y="35442"/>
                    <a:pt x="46016" y="34933"/>
                    <a:pt x="45305" y="34584"/>
                  </a:cubicBezTo>
                  <a:cubicBezTo>
                    <a:pt x="45184" y="34528"/>
                    <a:pt x="45096" y="34430"/>
                    <a:pt x="44998" y="34349"/>
                  </a:cubicBezTo>
                  <a:cubicBezTo>
                    <a:pt x="44550" y="33993"/>
                    <a:pt x="44417" y="33553"/>
                    <a:pt x="44407" y="33079"/>
                  </a:cubicBezTo>
                  <a:cubicBezTo>
                    <a:pt x="44401" y="32653"/>
                    <a:pt x="44492" y="32231"/>
                    <a:pt x="44521" y="31807"/>
                  </a:cubicBezTo>
                  <a:cubicBezTo>
                    <a:pt x="44570" y="31115"/>
                    <a:pt x="44427" y="30456"/>
                    <a:pt x="44035" y="29829"/>
                  </a:cubicBezTo>
                  <a:cubicBezTo>
                    <a:pt x="43823" y="29487"/>
                    <a:pt x="43520" y="29196"/>
                    <a:pt x="43115" y="28984"/>
                  </a:cubicBezTo>
                  <a:cubicBezTo>
                    <a:pt x="42368" y="28595"/>
                    <a:pt x="41985" y="28044"/>
                    <a:pt x="41783" y="27401"/>
                  </a:cubicBezTo>
                  <a:cubicBezTo>
                    <a:pt x="41610" y="26849"/>
                    <a:pt x="41696" y="26324"/>
                    <a:pt x="42005" y="25805"/>
                  </a:cubicBezTo>
                  <a:cubicBezTo>
                    <a:pt x="42433" y="25087"/>
                    <a:pt x="42325" y="24376"/>
                    <a:pt x="41833" y="23697"/>
                  </a:cubicBezTo>
                  <a:cubicBezTo>
                    <a:pt x="41672" y="23475"/>
                    <a:pt x="41461" y="23276"/>
                    <a:pt x="41258" y="23051"/>
                  </a:cubicBezTo>
                  <a:lnTo>
                    <a:pt x="41258" y="23051"/>
                  </a:lnTo>
                  <a:cubicBezTo>
                    <a:pt x="41526" y="23103"/>
                    <a:pt x="41750" y="23175"/>
                    <a:pt x="41937" y="23308"/>
                  </a:cubicBezTo>
                  <a:cubicBezTo>
                    <a:pt x="42306" y="23570"/>
                    <a:pt x="42606" y="23873"/>
                    <a:pt x="42880" y="24190"/>
                  </a:cubicBezTo>
                  <a:cubicBezTo>
                    <a:pt x="43112" y="24454"/>
                    <a:pt x="43134" y="24761"/>
                    <a:pt x="43151" y="25064"/>
                  </a:cubicBezTo>
                  <a:cubicBezTo>
                    <a:pt x="43170" y="25443"/>
                    <a:pt x="43092" y="25812"/>
                    <a:pt x="43017" y="26181"/>
                  </a:cubicBezTo>
                  <a:cubicBezTo>
                    <a:pt x="42945" y="26527"/>
                    <a:pt x="42903" y="26876"/>
                    <a:pt x="42991" y="27225"/>
                  </a:cubicBezTo>
                  <a:cubicBezTo>
                    <a:pt x="43118" y="27727"/>
                    <a:pt x="43520" y="28035"/>
                    <a:pt x="44146" y="28197"/>
                  </a:cubicBezTo>
                  <a:cubicBezTo>
                    <a:pt x="44681" y="28341"/>
                    <a:pt x="45240" y="28413"/>
                    <a:pt x="45794" y="28501"/>
                  </a:cubicBezTo>
                  <a:cubicBezTo>
                    <a:pt x="46689" y="28642"/>
                    <a:pt x="47579" y="28818"/>
                    <a:pt x="48366" y="29183"/>
                  </a:cubicBezTo>
                  <a:cubicBezTo>
                    <a:pt x="49322" y="29624"/>
                    <a:pt x="49861" y="30309"/>
                    <a:pt x="50119" y="31118"/>
                  </a:cubicBezTo>
                  <a:cubicBezTo>
                    <a:pt x="50304" y="31689"/>
                    <a:pt x="50245" y="32277"/>
                    <a:pt x="50245" y="32858"/>
                  </a:cubicBezTo>
                  <a:cubicBezTo>
                    <a:pt x="50245" y="33260"/>
                    <a:pt x="50321" y="33647"/>
                    <a:pt x="50533" y="34013"/>
                  </a:cubicBezTo>
                  <a:cubicBezTo>
                    <a:pt x="51055" y="34920"/>
                    <a:pt x="51897" y="35534"/>
                    <a:pt x="53238" y="35681"/>
                  </a:cubicBezTo>
                  <a:cubicBezTo>
                    <a:pt x="53666" y="35730"/>
                    <a:pt x="54090" y="35795"/>
                    <a:pt x="54508" y="35887"/>
                  </a:cubicBezTo>
                  <a:cubicBezTo>
                    <a:pt x="55383" y="36079"/>
                    <a:pt x="55918" y="36526"/>
                    <a:pt x="56225" y="37159"/>
                  </a:cubicBezTo>
                  <a:cubicBezTo>
                    <a:pt x="56522" y="37776"/>
                    <a:pt x="56632" y="38416"/>
                    <a:pt x="56567" y="39068"/>
                  </a:cubicBezTo>
                  <a:cubicBezTo>
                    <a:pt x="56453" y="40198"/>
                    <a:pt x="57311" y="41173"/>
                    <a:pt x="58777" y="41578"/>
                  </a:cubicBezTo>
                  <a:cubicBezTo>
                    <a:pt x="59510" y="41780"/>
                    <a:pt x="60278" y="41898"/>
                    <a:pt x="61025" y="42061"/>
                  </a:cubicBezTo>
                  <a:cubicBezTo>
                    <a:pt x="61479" y="42162"/>
                    <a:pt x="61932" y="42263"/>
                    <a:pt x="62354" y="42433"/>
                  </a:cubicBezTo>
                  <a:cubicBezTo>
                    <a:pt x="62643" y="42554"/>
                    <a:pt x="62885" y="42713"/>
                    <a:pt x="63003" y="42948"/>
                  </a:cubicBezTo>
                  <a:cubicBezTo>
                    <a:pt x="63440" y="43837"/>
                    <a:pt x="64194" y="44584"/>
                    <a:pt x="64850" y="45373"/>
                  </a:cubicBezTo>
                  <a:cubicBezTo>
                    <a:pt x="64990" y="45546"/>
                    <a:pt x="65150" y="45709"/>
                    <a:pt x="65310" y="45870"/>
                  </a:cubicBezTo>
                  <a:lnTo>
                    <a:pt x="65675" y="45870"/>
                  </a:lnTo>
                  <a:cubicBezTo>
                    <a:pt x="64931" y="45122"/>
                    <a:pt x="64276" y="44329"/>
                    <a:pt x="63659" y="43520"/>
                  </a:cubicBezTo>
                  <a:cubicBezTo>
                    <a:pt x="63548" y="43376"/>
                    <a:pt x="63456" y="43222"/>
                    <a:pt x="63384" y="43066"/>
                  </a:cubicBezTo>
                  <a:cubicBezTo>
                    <a:pt x="63176" y="42593"/>
                    <a:pt x="62745" y="42299"/>
                    <a:pt x="62148" y="42120"/>
                  </a:cubicBezTo>
                  <a:cubicBezTo>
                    <a:pt x="61368" y="41882"/>
                    <a:pt x="60545" y="41748"/>
                    <a:pt x="59736" y="41578"/>
                  </a:cubicBezTo>
                  <a:cubicBezTo>
                    <a:pt x="59051" y="41434"/>
                    <a:pt x="58369" y="41291"/>
                    <a:pt x="57834" y="40909"/>
                  </a:cubicBezTo>
                  <a:cubicBezTo>
                    <a:pt x="57334" y="40553"/>
                    <a:pt x="56930" y="40148"/>
                    <a:pt x="56844" y="39610"/>
                  </a:cubicBezTo>
                  <a:cubicBezTo>
                    <a:pt x="56805" y="39375"/>
                    <a:pt x="56861" y="39143"/>
                    <a:pt x="56867" y="38911"/>
                  </a:cubicBezTo>
                  <a:cubicBezTo>
                    <a:pt x="56891" y="38203"/>
                    <a:pt x="56753" y="37521"/>
                    <a:pt x="56377" y="36869"/>
                  </a:cubicBezTo>
                  <a:cubicBezTo>
                    <a:pt x="55976" y="36173"/>
                    <a:pt x="55255" y="35778"/>
                    <a:pt x="54299" y="35619"/>
                  </a:cubicBezTo>
                  <a:cubicBezTo>
                    <a:pt x="53819" y="35537"/>
                    <a:pt x="53327" y="35488"/>
                    <a:pt x="52850" y="35394"/>
                  </a:cubicBezTo>
                  <a:cubicBezTo>
                    <a:pt x="51691" y="35159"/>
                    <a:pt x="51068" y="34516"/>
                    <a:pt x="50690" y="33703"/>
                  </a:cubicBezTo>
                  <a:cubicBezTo>
                    <a:pt x="50520" y="33341"/>
                    <a:pt x="50527" y="32956"/>
                    <a:pt x="50527" y="32577"/>
                  </a:cubicBezTo>
                  <a:cubicBezTo>
                    <a:pt x="50527" y="32055"/>
                    <a:pt x="50569" y="31529"/>
                    <a:pt x="50386" y="31020"/>
                  </a:cubicBezTo>
                  <a:cubicBezTo>
                    <a:pt x="49985" y="29904"/>
                    <a:pt x="49132" y="29082"/>
                    <a:pt x="47654" y="28681"/>
                  </a:cubicBezTo>
                  <a:cubicBezTo>
                    <a:pt x="46858" y="28465"/>
                    <a:pt x="46049" y="28302"/>
                    <a:pt x="45220" y="28194"/>
                  </a:cubicBezTo>
                  <a:cubicBezTo>
                    <a:pt x="44897" y="28155"/>
                    <a:pt x="44583" y="28083"/>
                    <a:pt x="44273" y="28002"/>
                  </a:cubicBezTo>
                  <a:cubicBezTo>
                    <a:pt x="43549" y="27809"/>
                    <a:pt x="43242" y="27470"/>
                    <a:pt x="43226" y="26879"/>
                  </a:cubicBezTo>
                  <a:cubicBezTo>
                    <a:pt x="43219" y="26536"/>
                    <a:pt x="43301" y="26203"/>
                    <a:pt x="43369" y="25870"/>
                  </a:cubicBezTo>
                  <a:cubicBezTo>
                    <a:pt x="43458" y="25440"/>
                    <a:pt x="43461" y="25012"/>
                    <a:pt x="43380" y="24585"/>
                  </a:cubicBezTo>
                  <a:cubicBezTo>
                    <a:pt x="43297" y="24167"/>
                    <a:pt x="42939" y="23867"/>
                    <a:pt x="42616" y="23550"/>
                  </a:cubicBezTo>
                  <a:cubicBezTo>
                    <a:pt x="42455" y="23394"/>
                    <a:pt x="42276" y="23254"/>
                    <a:pt x="42071" y="23100"/>
                  </a:cubicBezTo>
                  <a:cubicBezTo>
                    <a:pt x="42128" y="23091"/>
                    <a:pt x="42183" y="23087"/>
                    <a:pt x="42236" y="23087"/>
                  </a:cubicBezTo>
                  <a:cubicBezTo>
                    <a:pt x="42416" y="23087"/>
                    <a:pt x="42579" y="23130"/>
                    <a:pt x="42740" y="23165"/>
                  </a:cubicBezTo>
                  <a:cubicBezTo>
                    <a:pt x="43105" y="23243"/>
                    <a:pt x="43425" y="23394"/>
                    <a:pt x="43702" y="23586"/>
                  </a:cubicBezTo>
                  <a:cubicBezTo>
                    <a:pt x="44133" y="23880"/>
                    <a:pt x="44499" y="24213"/>
                    <a:pt x="44760" y="24608"/>
                  </a:cubicBezTo>
                  <a:cubicBezTo>
                    <a:pt x="45125" y="25169"/>
                    <a:pt x="45588" y="25678"/>
                    <a:pt x="46212" y="26102"/>
                  </a:cubicBezTo>
                  <a:cubicBezTo>
                    <a:pt x="46630" y="26390"/>
                    <a:pt x="47083" y="26602"/>
                    <a:pt x="47658" y="26631"/>
                  </a:cubicBezTo>
                  <a:cubicBezTo>
                    <a:pt x="48924" y="26703"/>
                    <a:pt x="50072" y="27045"/>
                    <a:pt x="51202" y="27467"/>
                  </a:cubicBezTo>
                  <a:cubicBezTo>
                    <a:pt x="52152" y="27822"/>
                    <a:pt x="52818" y="28364"/>
                    <a:pt x="53327" y="29043"/>
                  </a:cubicBezTo>
                  <a:cubicBezTo>
                    <a:pt x="53499" y="29271"/>
                    <a:pt x="53669" y="29500"/>
                    <a:pt x="53806" y="29741"/>
                  </a:cubicBezTo>
                  <a:cubicBezTo>
                    <a:pt x="54204" y="30446"/>
                    <a:pt x="54827" y="31030"/>
                    <a:pt x="55493" y="31595"/>
                  </a:cubicBezTo>
                  <a:cubicBezTo>
                    <a:pt x="55934" y="31969"/>
                    <a:pt x="56483" y="32130"/>
                    <a:pt x="57132" y="32130"/>
                  </a:cubicBezTo>
                  <a:cubicBezTo>
                    <a:pt x="57150" y="32130"/>
                    <a:pt x="57169" y="32130"/>
                    <a:pt x="57187" y="32130"/>
                  </a:cubicBezTo>
                  <a:cubicBezTo>
                    <a:pt x="57208" y="32130"/>
                    <a:pt x="57229" y="32130"/>
                    <a:pt x="57250" y="32130"/>
                  </a:cubicBezTo>
                  <a:cubicBezTo>
                    <a:pt x="57707" y="32130"/>
                    <a:pt x="58150" y="32195"/>
                    <a:pt x="58571" y="32332"/>
                  </a:cubicBezTo>
                  <a:cubicBezTo>
                    <a:pt x="58950" y="32457"/>
                    <a:pt x="59276" y="32636"/>
                    <a:pt x="59475" y="32910"/>
                  </a:cubicBezTo>
                  <a:cubicBezTo>
                    <a:pt x="59929" y="33546"/>
                    <a:pt x="60396" y="34180"/>
                    <a:pt x="60682" y="34871"/>
                  </a:cubicBezTo>
                  <a:cubicBezTo>
                    <a:pt x="60885" y="35367"/>
                    <a:pt x="60947" y="35883"/>
                    <a:pt x="61071" y="36393"/>
                  </a:cubicBezTo>
                  <a:cubicBezTo>
                    <a:pt x="61273" y="37218"/>
                    <a:pt x="61753" y="37920"/>
                    <a:pt x="62643" y="38442"/>
                  </a:cubicBezTo>
                  <a:cubicBezTo>
                    <a:pt x="63009" y="38654"/>
                    <a:pt x="63424" y="38788"/>
                    <a:pt x="63854" y="38902"/>
                  </a:cubicBezTo>
                  <a:cubicBezTo>
                    <a:pt x="64631" y="39114"/>
                    <a:pt x="65418" y="39313"/>
                    <a:pt x="66149" y="39607"/>
                  </a:cubicBezTo>
                  <a:cubicBezTo>
                    <a:pt x="67356" y="40093"/>
                    <a:pt x="68140" y="40850"/>
                    <a:pt x="68570" y="41832"/>
                  </a:cubicBezTo>
                  <a:cubicBezTo>
                    <a:pt x="69132" y="43109"/>
                    <a:pt x="70052" y="44228"/>
                    <a:pt x="71240" y="45220"/>
                  </a:cubicBezTo>
                  <a:cubicBezTo>
                    <a:pt x="71547" y="45474"/>
                    <a:pt x="71893" y="45687"/>
                    <a:pt x="72268" y="45870"/>
                  </a:cubicBezTo>
                  <a:lnTo>
                    <a:pt x="72819" y="45870"/>
                  </a:lnTo>
                  <a:cubicBezTo>
                    <a:pt x="72131" y="45566"/>
                    <a:pt x="71533" y="45177"/>
                    <a:pt x="71015" y="44698"/>
                  </a:cubicBezTo>
                  <a:cubicBezTo>
                    <a:pt x="70045" y="43797"/>
                    <a:pt x="69308" y="42805"/>
                    <a:pt x="68812" y="41708"/>
                  </a:cubicBezTo>
                  <a:cubicBezTo>
                    <a:pt x="68260" y="40481"/>
                    <a:pt x="67180" y="39643"/>
                    <a:pt x="65594" y="39173"/>
                  </a:cubicBezTo>
                  <a:cubicBezTo>
                    <a:pt x="65029" y="39006"/>
                    <a:pt x="64468" y="38833"/>
                    <a:pt x="63894" y="38684"/>
                  </a:cubicBezTo>
                  <a:cubicBezTo>
                    <a:pt x="62565" y="38337"/>
                    <a:pt x="61766" y="37629"/>
                    <a:pt x="61429" y="36604"/>
                  </a:cubicBezTo>
                  <a:cubicBezTo>
                    <a:pt x="61260" y="36082"/>
                    <a:pt x="61202" y="35547"/>
                    <a:pt x="61032" y="35025"/>
                  </a:cubicBezTo>
                  <a:cubicBezTo>
                    <a:pt x="60931" y="34712"/>
                    <a:pt x="60797" y="34405"/>
                    <a:pt x="60604" y="34114"/>
                  </a:cubicBezTo>
                  <a:cubicBezTo>
                    <a:pt x="60363" y="33755"/>
                    <a:pt x="60137" y="33386"/>
                    <a:pt x="59899" y="33028"/>
                  </a:cubicBezTo>
                  <a:cubicBezTo>
                    <a:pt x="59413" y="32284"/>
                    <a:pt x="58564" y="31987"/>
                    <a:pt x="57530" y="31928"/>
                  </a:cubicBezTo>
                  <a:cubicBezTo>
                    <a:pt x="57331" y="31915"/>
                    <a:pt x="57129" y="31908"/>
                    <a:pt x="56930" y="31905"/>
                  </a:cubicBezTo>
                  <a:cubicBezTo>
                    <a:pt x="56440" y="31892"/>
                    <a:pt x="56052" y="31728"/>
                    <a:pt x="55722" y="31461"/>
                  </a:cubicBezTo>
                  <a:cubicBezTo>
                    <a:pt x="54981" y="30860"/>
                    <a:pt x="54365" y="30201"/>
                    <a:pt x="53930" y="29444"/>
                  </a:cubicBezTo>
                  <a:cubicBezTo>
                    <a:pt x="53685" y="29017"/>
                    <a:pt x="53346" y="28628"/>
                    <a:pt x="52974" y="28253"/>
                  </a:cubicBezTo>
                  <a:cubicBezTo>
                    <a:pt x="52637" y="27917"/>
                    <a:pt x="52230" y="27646"/>
                    <a:pt x="51741" y="27447"/>
                  </a:cubicBezTo>
                  <a:cubicBezTo>
                    <a:pt x="50797" y="27068"/>
                    <a:pt x="49848" y="26700"/>
                    <a:pt x="48787" y="26539"/>
                  </a:cubicBezTo>
                  <a:cubicBezTo>
                    <a:pt x="48379" y="26474"/>
                    <a:pt x="47968" y="26445"/>
                    <a:pt x="47560" y="26402"/>
                  </a:cubicBezTo>
                  <a:cubicBezTo>
                    <a:pt x="47221" y="26370"/>
                    <a:pt x="46924" y="26265"/>
                    <a:pt x="46656" y="26102"/>
                  </a:cubicBezTo>
                  <a:cubicBezTo>
                    <a:pt x="45967" y="25682"/>
                    <a:pt x="45445" y="25165"/>
                    <a:pt x="45053" y="24569"/>
                  </a:cubicBezTo>
                  <a:cubicBezTo>
                    <a:pt x="44645" y="23945"/>
                    <a:pt x="44061" y="23442"/>
                    <a:pt x="43239" y="23070"/>
                  </a:cubicBezTo>
                  <a:lnTo>
                    <a:pt x="43438" y="23070"/>
                  </a:lnTo>
                  <a:cubicBezTo>
                    <a:pt x="43506" y="23073"/>
                    <a:pt x="43571" y="23077"/>
                    <a:pt x="43637" y="23080"/>
                  </a:cubicBezTo>
                  <a:cubicBezTo>
                    <a:pt x="43735" y="23085"/>
                    <a:pt x="43833" y="23086"/>
                    <a:pt x="43931" y="23086"/>
                  </a:cubicBezTo>
                  <a:cubicBezTo>
                    <a:pt x="44382" y="23086"/>
                    <a:pt x="44828" y="23049"/>
                    <a:pt x="45279" y="23025"/>
                  </a:cubicBezTo>
                  <a:cubicBezTo>
                    <a:pt x="45344" y="23021"/>
                    <a:pt x="45409" y="23019"/>
                    <a:pt x="45473" y="23019"/>
                  </a:cubicBezTo>
                  <a:cubicBezTo>
                    <a:pt x="45720" y="23019"/>
                    <a:pt x="45962" y="23049"/>
                    <a:pt x="46195" y="23120"/>
                  </a:cubicBezTo>
                  <a:cubicBezTo>
                    <a:pt x="46372" y="23171"/>
                    <a:pt x="46496" y="23286"/>
                    <a:pt x="46610" y="23400"/>
                  </a:cubicBezTo>
                  <a:cubicBezTo>
                    <a:pt x="46809" y="23590"/>
                    <a:pt x="46982" y="23795"/>
                    <a:pt x="47142" y="24004"/>
                  </a:cubicBezTo>
                  <a:cubicBezTo>
                    <a:pt x="47792" y="24859"/>
                    <a:pt x="48810" y="25254"/>
                    <a:pt x="50060" y="25267"/>
                  </a:cubicBezTo>
                  <a:cubicBezTo>
                    <a:pt x="52096" y="25286"/>
                    <a:pt x="53734" y="25942"/>
                    <a:pt x="55151" y="26983"/>
                  </a:cubicBezTo>
                  <a:cubicBezTo>
                    <a:pt x="55568" y="27290"/>
                    <a:pt x="55898" y="27659"/>
                    <a:pt x="56257" y="28005"/>
                  </a:cubicBezTo>
                  <a:cubicBezTo>
                    <a:pt x="56388" y="28132"/>
                    <a:pt x="56528" y="28256"/>
                    <a:pt x="56665" y="28380"/>
                  </a:cubicBezTo>
                  <a:cubicBezTo>
                    <a:pt x="57235" y="28889"/>
                    <a:pt x="57952" y="29141"/>
                    <a:pt x="58828" y="29141"/>
                  </a:cubicBezTo>
                  <a:cubicBezTo>
                    <a:pt x="58846" y="29141"/>
                    <a:pt x="58863" y="29141"/>
                    <a:pt x="58881" y="29140"/>
                  </a:cubicBezTo>
                  <a:cubicBezTo>
                    <a:pt x="58930" y="29140"/>
                    <a:pt x="58979" y="29139"/>
                    <a:pt x="59027" y="29139"/>
                  </a:cubicBezTo>
                  <a:cubicBezTo>
                    <a:pt x="59667" y="29139"/>
                    <a:pt x="60305" y="29198"/>
                    <a:pt x="60917" y="29339"/>
                  </a:cubicBezTo>
                  <a:cubicBezTo>
                    <a:pt x="62119" y="29621"/>
                    <a:pt x="63098" y="30146"/>
                    <a:pt x="63881" y="30896"/>
                  </a:cubicBezTo>
                  <a:cubicBezTo>
                    <a:pt x="64612" y="31598"/>
                    <a:pt x="65209" y="32362"/>
                    <a:pt x="65737" y="33158"/>
                  </a:cubicBezTo>
                  <a:cubicBezTo>
                    <a:pt x="66015" y="33579"/>
                    <a:pt x="66332" y="33984"/>
                    <a:pt x="66632" y="34395"/>
                  </a:cubicBezTo>
                  <a:cubicBezTo>
                    <a:pt x="67196" y="35171"/>
                    <a:pt x="68045" y="35691"/>
                    <a:pt x="69138" y="35981"/>
                  </a:cubicBezTo>
                  <a:cubicBezTo>
                    <a:pt x="69491" y="36075"/>
                    <a:pt x="69837" y="36180"/>
                    <a:pt x="70192" y="36268"/>
                  </a:cubicBezTo>
                  <a:cubicBezTo>
                    <a:pt x="71400" y="36562"/>
                    <a:pt x="72167" y="37198"/>
                    <a:pt x="72614" y="38073"/>
                  </a:cubicBezTo>
                  <a:cubicBezTo>
                    <a:pt x="72908" y="38648"/>
                    <a:pt x="73289" y="39186"/>
                    <a:pt x="73655" y="39731"/>
                  </a:cubicBezTo>
                  <a:cubicBezTo>
                    <a:pt x="74027" y="40289"/>
                    <a:pt x="74637" y="40681"/>
                    <a:pt x="75244" y="41079"/>
                  </a:cubicBezTo>
                  <a:cubicBezTo>
                    <a:pt x="75907" y="41513"/>
                    <a:pt x="76703" y="41754"/>
                    <a:pt x="77502" y="42005"/>
                  </a:cubicBezTo>
                  <a:cubicBezTo>
                    <a:pt x="78691" y="42377"/>
                    <a:pt x="79846" y="42808"/>
                    <a:pt x="80906" y="43370"/>
                  </a:cubicBezTo>
                  <a:cubicBezTo>
                    <a:pt x="81152" y="43501"/>
                    <a:pt x="81347" y="43667"/>
                    <a:pt x="81546" y="43837"/>
                  </a:cubicBezTo>
                  <a:lnTo>
                    <a:pt x="81546" y="43594"/>
                  </a:lnTo>
                  <a:lnTo>
                    <a:pt x="81546" y="43510"/>
                  </a:lnTo>
                  <a:cubicBezTo>
                    <a:pt x="81066" y="43161"/>
                    <a:pt x="80512" y="42886"/>
                    <a:pt x="79918" y="42648"/>
                  </a:cubicBezTo>
                  <a:cubicBezTo>
                    <a:pt x="78900" y="42234"/>
                    <a:pt x="77846" y="41888"/>
                    <a:pt x="76788" y="41538"/>
                  </a:cubicBezTo>
                  <a:cubicBezTo>
                    <a:pt x="75564" y="41134"/>
                    <a:pt x="74562" y="40498"/>
                    <a:pt x="73896" y="39604"/>
                  </a:cubicBezTo>
                  <a:cubicBezTo>
                    <a:pt x="73518" y="39095"/>
                    <a:pt x="73172" y="38569"/>
                    <a:pt x="72895" y="38018"/>
                  </a:cubicBezTo>
                  <a:cubicBezTo>
                    <a:pt x="72386" y="37006"/>
                    <a:pt x="71475" y="36314"/>
                    <a:pt x="70078" y="36010"/>
                  </a:cubicBezTo>
                  <a:cubicBezTo>
                    <a:pt x="69817" y="35952"/>
                    <a:pt x="69566" y="35867"/>
                    <a:pt x="69308" y="35798"/>
                  </a:cubicBezTo>
                  <a:cubicBezTo>
                    <a:pt x="68215" y="35515"/>
                    <a:pt x="67373" y="35002"/>
                    <a:pt x="66824" y="34219"/>
                  </a:cubicBezTo>
                  <a:cubicBezTo>
                    <a:pt x="66537" y="33811"/>
                    <a:pt x="66224" y="33409"/>
                    <a:pt x="65950" y="32992"/>
                  </a:cubicBezTo>
                  <a:cubicBezTo>
                    <a:pt x="65428" y="32208"/>
                    <a:pt x="64830" y="31464"/>
                    <a:pt x="64116" y="30773"/>
                  </a:cubicBezTo>
                  <a:cubicBezTo>
                    <a:pt x="63319" y="30002"/>
                    <a:pt x="62324" y="29461"/>
                    <a:pt x="61107" y="29154"/>
                  </a:cubicBezTo>
                  <a:cubicBezTo>
                    <a:pt x="60333" y="28961"/>
                    <a:pt x="59524" y="28928"/>
                    <a:pt x="58715" y="28916"/>
                  </a:cubicBezTo>
                  <a:cubicBezTo>
                    <a:pt x="58140" y="28905"/>
                    <a:pt x="57631" y="28785"/>
                    <a:pt x="57200" y="28478"/>
                  </a:cubicBezTo>
                  <a:cubicBezTo>
                    <a:pt x="56894" y="28256"/>
                    <a:pt x="56626" y="28012"/>
                    <a:pt x="56368" y="27760"/>
                  </a:cubicBezTo>
                  <a:cubicBezTo>
                    <a:pt x="55755" y="27166"/>
                    <a:pt x="55151" y="26569"/>
                    <a:pt x="54299" y="26145"/>
                  </a:cubicBezTo>
                  <a:cubicBezTo>
                    <a:pt x="53548" y="25769"/>
                    <a:pt x="52775" y="25433"/>
                    <a:pt x="51913" y="25234"/>
                  </a:cubicBezTo>
                  <a:cubicBezTo>
                    <a:pt x="51277" y="25087"/>
                    <a:pt x="50611" y="25090"/>
                    <a:pt x="49952" y="25051"/>
                  </a:cubicBezTo>
                  <a:cubicBezTo>
                    <a:pt x="49074" y="24996"/>
                    <a:pt x="48284" y="24784"/>
                    <a:pt x="47707" y="24239"/>
                  </a:cubicBezTo>
                  <a:cubicBezTo>
                    <a:pt x="47315" y="23867"/>
                    <a:pt x="47067" y="23420"/>
                    <a:pt x="46594" y="23058"/>
                  </a:cubicBezTo>
                  <a:cubicBezTo>
                    <a:pt x="46594" y="23058"/>
                    <a:pt x="46594" y="23054"/>
                    <a:pt x="46591" y="23054"/>
                  </a:cubicBezTo>
                  <a:lnTo>
                    <a:pt x="46852" y="23054"/>
                  </a:lnTo>
                  <a:cubicBezTo>
                    <a:pt x="47540" y="23054"/>
                    <a:pt x="48229" y="23058"/>
                    <a:pt x="48919" y="23058"/>
                  </a:cubicBezTo>
                  <a:cubicBezTo>
                    <a:pt x="49425" y="23058"/>
                    <a:pt x="49932" y="23056"/>
                    <a:pt x="50438" y="23048"/>
                  </a:cubicBezTo>
                  <a:cubicBezTo>
                    <a:pt x="50594" y="23046"/>
                    <a:pt x="50750" y="23044"/>
                    <a:pt x="50905" y="23044"/>
                  </a:cubicBezTo>
                  <a:cubicBezTo>
                    <a:pt x="51991" y="23044"/>
                    <a:pt x="53070" y="23097"/>
                    <a:pt x="54145" y="23234"/>
                  </a:cubicBezTo>
                  <a:cubicBezTo>
                    <a:pt x="55062" y="23348"/>
                    <a:pt x="55934" y="23547"/>
                    <a:pt x="56757" y="23873"/>
                  </a:cubicBezTo>
                  <a:cubicBezTo>
                    <a:pt x="57517" y="24177"/>
                    <a:pt x="58085" y="24608"/>
                    <a:pt x="58379" y="25234"/>
                  </a:cubicBezTo>
                  <a:cubicBezTo>
                    <a:pt x="58519" y="25538"/>
                    <a:pt x="58724" y="25819"/>
                    <a:pt x="59028" y="26047"/>
                  </a:cubicBezTo>
                  <a:cubicBezTo>
                    <a:pt x="59958" y="26745"/>
                    <a:pt x="61053" y="27107"/>
                    <a:pt x="62327" y="27107"/>
                  </a:cubicBezTo>
                  <a:cubicBezTo>
                    <a:pt x="62465" y="27107"/>
                    <a:pt x="62606" y="27103"/>
                    <a:pt x="62748" y="27095"/>
                  </a:cubicBezTo>
                  <a:cubicBezTo>
                    <a:pt x="63168" y="27069"/>
                    <a:pt x="63588" y="27048"/>
                    <a:pt x="64008" y="27048"/>
                  </a:cubicBezTo>
                  <a:cubicBezTo>
                    <a:pt x="64346" y="27048"/>
                    <a:pt x="64684" y="27061"/>
                    <a:pt x="65023" y="27098"/>
                  </a:cubicBezTo>
                  <a:cubicBezTo>
                    <a:pt x="66266" y="27235"/>
                    <a:pt x="67350" y="27581"/>
                    <a:pt x="68111" y="28377"/>
                  </a:cubicBezTo>
                  <a:cubicBezTo>
                    <a:pt x="68835" y="29137"/>
                    <a:pt x="69778" y="29708"/>
                    <a:pt x="70822" y="30198"/>
                  </a:cubicBezTo>
                  <a:cubicBezTo>
                    <a:pt x="71207" y="30379"/>
                    <a:pt x="71607" y="30474"/>
                    <a:pt x="72024" y="30474"/>
                  </a:cubicBezTo>
                  <a:cubicBezTo>
                    <a:pt x="72244" y="30474"/>
                    <a:pt x="72469" y="30448"/>
                    <a:pt x="72699" y="30394"/>
                  </a:cubicBezTo>
                  <a:cubicBezTo>
                    <a:pt x="73018" y="30318"/>
                    <a:pt x="73339" y="30257"/>
                    <a:pt x="73658" y="30185"/>
                  </a:cubicBezTo>
                  <a:cubicBezTo>
                    <a:pt x="74016" y="30103"/>
                    <a:pt x="74372" y="30054"/>
                    <a:pt x="74725" y="30054"/>
                  </a:cubicBezTo>
                  <a:cubicBezTo>
                    <a:pt x="75128" y="30054"/>
                    <a:pt x="75526" y="30118"/>
                    <a:pt x="75916" y="30270"/>
                  </a:cubicBezTo>
                  <a:cubicBezTo>
                    <a:pt x="76553" y="30514"/>
                    <a:pt x="77170" y="30785"/>
                    <a:pt x="77751" y="31102"/>
                  </a:cubicBezTo>
                  <a:cubicBezTo>
                    <a:pt x="78498" y="31510"/>
                    <a:pt x="79066" y="32049"/>
                    <a:pt x="79640" y="32584"/>
                  </a:cubicBezTo>
                  <a:cubicBezTo>
                    <a:pt x="80169" y="33076"/>
                    <a:pt x="80780" y="33491"/>
                    <a:pt x="81546" y="33745"/>
                  </a:cubicBezTo>
                  <a:lnTo>
                    <a:pt x="81546" y="33690"/>
                  </a:lnTo>
                  <a:lnTo>
                    <a:pt x="81546" y="33563"/>
                  </a:lnTo>
                  <a:lnTo>
                    <a:pt x="81546" y="33504"/>
                  </a:lnTo>
                  <a:cubicBezTo>
                    <a:pt x="80975" y="33295"/>
                    <a:pt x="80489" y="32995"/>
                    <a:pt x="80071" y="32629"/>
                  </a:cubicBezTo>
                  <a:cubicBezTo>
                    <a:pt x="79683" y="32296"/>
                    <a:pt x="79327" y="31941"/>
                    <a:pt x="78929" y="31611"/>
                  </a:cubicBezTo>
                  <a:cubicBezTo>
                    <a:pt x="78073" y="30903"/>
                    <a:pt x="77000" y="30436"/>
                    <a:pt x="75880" y="30025"/>
                  </a:cubicBezTo>
                  <a:cubicBezTo>
                    <a:pt x="75526" y="29894"/>
                    <a:pt x="75149" y="29835"/>
                    <a:pt x="74762" y="29835"/>
                  </a:cubicBezTo>
                  <a:cubicBezTo>
                    <a:pt x="74628" y="29835"/>
                    <a:pt x="74493" y="29842"/>
                    <a:pt x="74357" y="29856"/>
                  </a:cubicBezTo>
                  <a:cubicBezTo>
                    <a:pt x="73798" y="29911"/>
                    <a:pt x="73264" y="30035"/>
                    <a:pt x="72732" y="30166"/>
                  </a:cubicBezTo>
                  <a:cubicBezTo>
                    <a:pt x="72496" y="30223"/>
                    <a:pt x="72267" y="30252"/>
                    <a:pt x="72043" y="30252"/>
                  </a:cubicBezTo>
                  <a:cubicBezTo>
                    <a:pt x="71648" y="30252"/>
                    <a:pt x="71270" y="30162"/>
                    <a:pt x="70900" y="29982"/>
                  </a:cubicBezTo>
                  <a:cubicBezTo>
                    <a:pt x="69957" y="29523"/>
                    <a:pt x="69076" y="29014"/>
                    <a:pt x="68411" y="28312"/>
                  </a:cubicBezTo>
                  <a:cubicBezTo>
                    <a:pt x="67748" y="27613"/>
                    <a:pt x="66857" y="27176"/>
                    <a:pt x="65751" y="26983"/>
                  </a:cubicBezTo>
                  <a:cubicBezTo>
                    <a:pt x="65142" y="26876"/>
                    <a:pt x="64531" y="26831"/>
                    <a:pt x="63915" y="26831"/>
                  </a:cubicBezTo>
                  <a:cubicBezTo>
                    <a:pt x="63594" y="26831"/>
                    <a:pt x="63271" y="26844"/>
                    <a:pt x="62947" y="26866"/>
                  </a:cubicBezTo>
                  <a:cubicBezTo>
                    <a:pt x="62714" y="26882"/>
                    <a:pt x="62480" y="26894"/>
                    <a:pt x="62247" y="26894"/>
                  </a:cubicBezTo>
                  <a:cubicBezTo>
                    <a:pt x="61914" y="26894"/>
                    <a:pt x="61582" y="26869"/>
                    <a:pt x="61257" y="26794"/>
                  </a:cubicBezTo>
                  <a:cubicBezTo>
                    <a:pt x="60010" y="26504"/>
                    <a:pt x="59012" y="25995"/>
                    <a:pt x="58555" y="25006"/>
                  </a:cubicBezTo>
                  <a:cubicBezTo>
                    <a:pt x="58340" y="24542"/>
                    <a:pt x="57921" y="24186"/>
                    <a:pt x="57389" y="23915"/>
                  </a:cubicBezTo>
                  <a:cubicBezTo>
                    <a:pt x="56495" y="23459"/>
                    <a:pt x="55510" y="23185"/>
                    <a:pt x="54449" y="23058"/>
                  </a:cubicBezTo>
                  <a:cubicBezTo>
                    <a:pt x="54015" y="23002"/>
                    <a:pt x="53581" y="22940"/>
                    <a:pt x="53140" y="22901"/>
                  </a:cubicBezTo>
                  <a:cubicBezTo>
                    <a:pt x="53499" y="22871"/>
                    <a:pt x="53848" y="22819"/>
                    <a:pt x="54201" y="22784"/>
                  </a:cubicBezTo>
                  <a:cubicBezTo>
                    <a:pt x="55216" y="22679"/>
                    <a:pt x="56169" y="22434"/>
                    <a:pt x="57060" y="22052"/>
                  </a:cubicBezTo>
                  <a:cubicBezTo>
                    <a:pt x="57791" y="21736"/>
                    <a:pt x="58332" y="21295"/>
                    <a:pt x="58623" y="20685"/>
                  </a:cubicBezTo>
                  <a:cubicBezTo>
                    <a:pt x="58760" y="20404"/>
                    <a:pt x="58936" y="20133"/>
                    <a:pt x="59221" y="19921"/>
                  </a:cubicBezTo>
                  <a:cubicBezTo>
                    <a:pt x="60089" y="19274"/>
                    <a:pt x="61107" y="18915"/>
                    <a:pt x="62308" y="18915"/>
                  </a:cubicBezTo>
                  <a:cubicBezTo>
                    <a:pt x="62408" y="18915"/>
                    <a:pt x="62509" y="18917"/>
                    <a:pt x="62611" y="18922"/>
                  </a:cubicBezTo>
                  <a:cubicBezTo>
                    <a:pt x="63089" y="18945"/>
                    <a:pt x="63565" y="18972"/>
                    <a:pt x="64043" y="18972"/>
                  </a:cubicBezTo>
                  <a:cubicBezTo>
                    <a:pt x="64377" y="18972"/>
                    <a:pt x="64713" y="18959"/>
                    <a:pt x="65049" y="18922"/>
                  </a:cubicBezTo>
                  <a:cubicBezTo>
                    <a:pt x="66368" y="18779"/>
                    <a:pt x="67516" y="18413"/>
                    <a:pt x="68326" y="17571"/>
                  </a:cubicBezTo>
                  <a:cubicBezTo>
                    <a:pt x="69054" y="16814"/>
                    <a:pt x="69993" y="16240"/>
                    <a:pt x="71044" y="15763"/>
                  </a:cubicBezTo>
                  <a:cubicBezTo>
                    <a:pt x="71359" y="15618"/>
                    <a:pt x="71685" y="15545"/>
                    <a:pt x="72023" y="15545"/>
                  </a:cubicBezTo>
                  <a:cubicBezTo>
                    <a:pt x="72217" y="15545"/>
                    <a:pt x="72415" y="15569"/>
                    <a:pt x="72617" y="15617"/>
                  </a:cubicBezTo>
                  <a:cubicBezTo>
                    <a:pt x="72947" y="15695"/>
                    <a:pt x="73283" y="15763"/>
                    <a:pt x="73613" y="15835"/>
                  </a:cubicBezTo>
                  <a:cubicBezTo>
                    <a:pt x="73991" y="15919"/>
                    <a:pt x="74370" y="15972"/>
                    <a:pt x="74745" y="15972"/>
                  </a:cubicBezTo>
                  <a:cubicBezTo>
                    <a:pt x="75129" y="15972"/>
                    <a:pt x="75509" y="15917"/>
                    <a:pt x="75880" y="15783"/>
                  </a:cubicBezTo>
                  <a:cubicBezTo>
                    <a:pt x="77160" y="15319"/>
                    <a:pt x="78351" y="14762"/>
                    <a:pt x="79265" y="13913"/>
                  </a:cubicBezTo>
                  <a:cubicBezTo>
                    <a:pt x="79634" y="13567"/>
                    <a:pt x="79986" y="13208"/>
                    <a:pt x="80417" y="12901"/>
                  </a:cubicBezTo>
                  <a:cubicBezTo>
                    <a:pt x="80756" y="12660"/>
                    <a:pt x="81122" y="12445"/>
                    <a:pt x="81546" y="12304"/>
                  </a:cubicBezTo>
                  <a:lnTo>
                    <a:pt x="81546" y="12239"/>
                  </a:lnTo>
                  <a:lnTo>
                    <a:pt x="81546" y="12115"/>
                  </a:lnTo>
                  <a:lnTo>
                    <a:pt x="81546" y="12063"/>
                  </a:lnTo>
                  <a:cubicBezTo>
                    <a:pt x="80887" y="12278"/>
                    <a:pt x="80339" y="12614"/>
                    <a:pt x="79862" y="13028"/>
                  </a:cubicBezTo>
                  <a:cubicBezTo>
                    <a:pt x="79425" y="13404"/>
                    <a:pt x="79027" y="13805"/>
                    <a:pt x="78567" y="14168"/>
                  </a:cubicBezTo>
                  <a:cubicBezTo>
                    <a:pt x="77809" y="14762"/>
                    <a:pt x="76866" y="15156"/>
                    <a:pt x="75913" y="15535"/>
                  </a:cubicBezTo>
                  <a:cubicBezTo>
                    <a:pt x="75541" y="15683"/>
                    <a:pt x="75148" y="15753"/>
                    <a:pt x="74742" y="15753"/>
                  </a:cubicBezTo>
                  <a:cubicBezTo>
                    <a:pt x="74539" y="15753"/>
                    <a:pt x="74333" y="15735"/>
                    <a:pt x="74125" y="15701"/>
                  </a:cubicBezTo>
                  <a:cubicBezTo>
                    <a:pt x="73648" y="15626"/>
                    <a:pt x="73182" y="15519"/>
                    <a:pt x="72715" y="15414"/>
                  </a:cubicBezTo>
                  <a:cubicBezTo>
                    <a:pt x="72479" y="15360"/>
                    <a:pt x="72248" y="15332"/>
                    <a:pt x="72023" y="15332"/>
                  </a:cubicBezTo>
                  <a:cubicBezTo>
                    <a:pt x="71611" y="15332"/>
                    <a:pt x="71217" y="15423"/>
                    <a:pt x="70835" y="15604"/>
                  </a:cubicBezTo>
                  <a:cubicBezTo>
                    <a:pt x="69834" y="16077"/>
                    <a:pt x="68903" y="16612"/>
                    <a:pt x="68198" y="17349"/>
                  </a:cubicBezTo>
                  <a:cubicBezTo>
                    <a:pt x="67630" y="17940"/>
                    <a:pt x="66897" y="18351"/>
                    <a:pt x="65957" y="18557"/>
                  </a:cubicBezTo>
                  <a:cubicBezTo>
                    <a:pt x="65279" y="18705"/>
                    <a:pt x="64593" y="18760"/>
                    <a:pt x="63904" y="18760"/>
                  </a:cubicBezTo>
                  <a:cubicBezTo>
                    <a:pt x="63543" y="18760"/>
                    <a:pt x="63182" y="18745"/>
                    <a:pt x="62820" y="18720"/>
                  </a:cubicBezTo>
                  <a:cubicBezTo>
                    <a:pt x="62652" y="18708"/>
                    <a:pt x="62486" y="18702"/>
                    <a:pt x="62321" y="18702"/>
                  </a:cubicBezTo>
                  <a:cubicBezTo>
                    <a:pt x="61557" y="18702"/>
                    <a:pt x="60830" y="18835"/>
                    <a:pt x="60137" y="19125"/>
                  </a:cubicBezTo>
                  <a:cubicBezTo>
                    <a:pt x="59302" y="19474"/>
                    <a:pt x="58656" y="19944"/>
                    <a:pt x="58332" y="20642"/>
                  </a:cubicBezTo>
                  <a:cubicBezTo>
                    <a:pt x="58261" y="20799"/>
                    <a:pt x="58163" y="20952"/>
                    <a:pt x="58042" y="21089"/>
                  </a:cubicBezTo>
                  <a:cubicBezTo>
                    <a:pt x="57647" y="21543"/>
                    <a:pt x="57073" y="21820"/>
                    <a:pt x="56446" y="22052"/>
                  </a:cubicBezTo>
                  <a:cubicBezTo>
                    <a:pt x="55092" y="22552"/>
                    <a:pt x="53620" y="22695"/>
                    <a:pt x="52152" y="22744"/>
                  </a:cubicBezTo>
                  <a:cubicBezTo>
                    <a:pt x="51493" y="22766"/>
                    <a:pt x="50833" y="22773"/>
                    <a:pt x="50173" y="22773"/>
                  </a:cubicBezTo>
                  <a:cubicBezTo>
                    <a:pt x="49043" y="22773"/>
                    <a:pt x="47912" y="22753"/>
                    <a:pt x="46783" y="22751"/>
                  </a:cubicBezTo>
                  <a:lnTo>
                    <a:pt x="46587" y="22751"/>
                  </a:lnTo>
                  <a:cubicBezTo>
                    <a:pt x="46591" y="22751"/>
                    <a:pt x="46594" y="22748"/>
                    <a:pt x="46594" y="22748"/>
                  </a:cubicBezTo>
                  <a:cubicBezTo>
                    <a:pt x="46920" y="22493"/>
                    <a:pt x="47148" y="22225"/>
                    <a:pt x="47358" y="21948"/>
                  </a:cubicBezTo>
                  <a:cubicBezTo>
                    <a:pt x="47984" y="21106"/>
                    <a:pt x="48980" y="20776"/>
                    <a:pt x="50200" y="20743"/>
                  </a:cubicBezTo>
                  <a:cubicBezTo>
                    <a:pt x="50722" y="20728"/>
                    <a:pt x="51247" y="20714"/>
                    <a:pt x="51747" y="20603"/>
                  </a:cubicBezTo>
                  <a:cubicBezTo>
                    <a:pt x="53196" y="20280"/>
                    <a:pt x="54455" y="19709"/>
                    <a:pt x="55490" y="18867"/>
                  </a:cubicBezTo>
                  <a:cubicBezTo>
                    <a:pt x="55751" y="18652"/>
                    <a:pt x="55983" y="18417"/>
                    <a:pt x="56225" y="18185"/>
                  </a:cubicBezTo>
                  <a:cubicBezTo>
                    <a:pt x="56551" y="17872"/>
                    <a:pt x="56861" y="17548"/>
                    <a:pt x="57266" y="17284"/>
                  </a:cubicBezTo>
                  <a:cubicBezTo>
                    <a:pt x="57602" y="17069"/>
                    <a:pt x="57977" y="16932"/>
                    <a:pt x="58421" y="16912"/>
                  </a:cubicBezTo>
                  <a:cubicBezTo>
                    <a:pt x="58793" y="16893"/>
                    <a:pt x="59168" y="16876"/>
                    <a:pt x="59540" y="16860"/>
                  </a:cubicBezTo>
                  <a:cubicBezTo>
                    <a:pt x="61169" y="16785"/>
                    <a:pt x="62562" y="16318"/>
                    <a:pt x="63678" y="15408"/>
                  </a:cubicBezTo>
                  <a:cubicBezTo>
                    <a:pt x="64335" y="14876"/>
                    <a:pt x="64889" y="14289"/>
                    <a:pt x="65356" y="13652"/>
                  </a:cubicBezTo>
                  <a:cubicBezTo>
                    <a:pt x="65865" y="12960"/>
                    <a:pt x="66325" y="12245"/>
                    <a:pt x="66847" y="11557"/>
                  </a:cubicBezTo>
                  <a:cubicBezTo>
                    <a:pt x="67334" y="10917"/>
                    <a:pt x="67980" y="10411"/>
                    <a:pt x="68906" y="10134"/>
                  </a:cubicBezTo>
                  <a:cubicBezTo>
                    <a:pt x="69331" y="10006"/>
                    <a:pt x="69755" y="9869"/>
                    <a:pt x="70196" y="9765"/>
                  </a:cubicBezTo>
                  <a:cubicBezTo>
                    <a:pt x="71468" y="9468"/>
                    <a:pt x="72330" y="8838"/>
                    <a:pt x="72823" y="7911"/>
                  </a:cubicBezTo>
                  <a:cubicBezTo>
                    <a:pt x="73159" y="7275"/>
                    <a:pt x="73557" y="6664"/>
                    <a:pt x="73991" y="6068"/>
                  </a:cubicBezTo>
                  <a:cubicBezTo>
                    <a:pt x="74095" y="5927"/>
                    <a:pt x="74207" y="5787"/>
                    <a:pt x="74353" y="5666"/>
                  </a:cubicBezTo>
                  <a:cubicBezTo>
                    <a:pt x="75199" y="4961"/>
                    <a:pt x="76187" y="4429"/>
                    <a:pt x="77372" y="4067"/>
                  </a:cubicBezTo>
                  <a:cubicBezTo>
                    <a:pt x="78861" y="3610"/>
                    <a:pt x="80355" y="3144"/>
                    <a:pt x="81546" y="2288"/>
                  </a:cubicBezTo>
                  <a:lnTo>
                    <a:pt x="81546" y="2207"/>
                  </a:lnTo>
                  <a:lnTo>
                    <a:pt x="81546" y="1969"/>
                  </a:lnTo>
                  <a:cubicBezTo>
                    <a:pt x="81347" y="2135"/>
                    <a:pt x="81145" y="2298"/>
                    <a:pt x="80906" y="2439"/>
                  </a:cubicBezTo>
                  <a:cubicBezTo>
                    <a:pt x="80293" y="2794"/>
                    <a:pt x="79591" y="3032"/>
                    <a:pt x="78919" y="3310"/>
                  </a:cubicBezTo>
                  <a:cubicBezTo>
                    <a:pt x="78214" y="3600"/>
                    <a:pt x="77454" y="3796"/>
                    <a:pt x="76729" y="4048"/>
                  </a:cubicBezTo>
                  <a:cubicBezTo>
                    <a:pt x="75300" y="4543"/>
                    <a:pt x="74157" y="5281"/>
                    <a:pt x="73449" y="6371"/>
                  </a:cubicBezTo>
                  <a:cubicBezTo>
                    <a:pt x="73146" y="6841"/>
                    <a:pt x="72830" y="7301"/>
                    <a:pt x="72584" y="7788"/>
                  </a:cubicBezTo>
                  <a:cubicBezTo>
                    <a:pt x="72082" y="8776"/>
                    <a:pt x="71119" y="9363"/>
                    <a:pt x="69795" y="9645"/>
                  </a:cubicBezTo>
                  <a:cubicBezTo>
                    <a:pt x="69328" y="9743"/>
                    <a:pt x="68887" y="9902"/>
                    <a:pt x="68447" y="10059"/>
                  </a:cubicBezTo>
                  <a:cubicBezTo>
                    <a:pt x="67611" y="10356"/>
                    <a:pt x="67053" y="10865"/>
                    <a:pt x="66603" y="11452"/>
                  </a:cubicBezTo>
                  <a:cubicBezTo>
                    <a:pt x="66067" y="12144"/>
                    <a:pt x="65604" y="12868"/>
                    <a:pt x="65088" y="13570"/>
                  </a:cubicBezTo>
                  <a:cubicBezTo>
                    <a:pt x="64680" y="14125"/>
                    <a:pt x="64190" y="14638"/>
                    <a:pt x="63642" y="15117"/>
                  </a:cubicBezTo>
                  <a:cubicBezTo>
                    <a:pt x="62598" y="16038"/>
                    <a:pt x="61267" y="16533"/>
                    <a:pt x="59677" y="16638"/>
                  </a:cubicBezTo>
                  <a:cubicBezTo>
                    <a:pt x="59286" y="16661"/>
                    <a:pt x="58891" y="16674"/>
                    <a:pt x="58499" y="16687"/>
                  </a:cubicBezTo>
                  <a:cubicBezTo>
                    <a:pt x="57944" y="16706"/>
                    <a:pt x="57468" y="16863"/>
                    <a:pt x="57050" y="17140"/>
                  </a:cubicBezTo>
                  <a:cubicBezTo>
                    <a:pt x="56587" y="17447"/>
                    <a:pt x="56218" y="17813"/>
                    <a:pt x="55865" y="18188"/>
                  </a:cubicBezTo>
                  <a:cubicBezTo>
                    <a:pt x="54942" y="19154"/>
                    <a:pt x="53705" y="19797"/>
                    <a:pt x="52276" y="20251"/>
                  </a:cubicBezTo>
                  <a:cubicBezTo>
                    <a:pt x="51672" y="20440"/>
                    <a:pt x="51039" y="20499"/>
                    <a:pt x="50396" y="20518"/>
                  </a:cubicBezTo>
                  <a:cubicBezTo>
                    <a:pt x="49942" y="20532"/>
                    <a:pt x="49492" y="20564"/>
                    <a:pt x="49051" y="20659"/>
                  </a:cubicBezTo>
                  <a:cubicBezTo>
                    <a:pt x="48219" y="20835"/>
                    <a:pt x="47605" y="21220"/>
                    <a:pt x="47159" y="21778"/>
                  </a:cubicBezTo>
                  <a:cubicBezTo>
                    <a:pt x="46946" y="22046"/>
                    <a:pt x="46737" y="22317"/>
                    <a:pt x="46450" y="22545"/>
                  </a:cubicBezTo>
                  <a:cubicBezTo>
                    <a:pt x="46264" y="22692"/>
                    <a:pt x="46023" y="22744"/>
                    <a:pt x="45775" y="22770"/>
                  </a:cubicBezTo>
                  <a:cubicBezTo>
                    <a:pt x="45660" y="22782"/>
                    <a:pt x="45546" y="22786"/>
                    <a:pt x="45432" y="22786"/>
                  </a:cubicBezTo>
                  <a:cubicBezTo>
                    <a:pt x="44994" y="22786"/>
                    <a:pt x="44559" y="22720"/>
                    <a:pt x="44122" y="22720"/>
                  </a:cubicBezTo>
                  <a:cubicBezTo>
                    <a:pt x="44086" y="22720"/>
                    <a:pt x="44051" y="22720"/>
                    <a:pt x="44016" y="22721"/>
                  </a:cubicBezTo>
                  <a:cubicBezTo>
                    <a:pt x="43884" y="22725"/>
                    <a:pt x="43752" y="22726"/>
                    <a:pt x="43617" y="22726"/>
                  </a:cubicBezTo>
                  <a:cubicBezTo>
                    <a:pt x="43496" y="22726"/>
                    <a:pt x="43373" y="22725"/>
                    <a:pt x="43246" y="22725"/>
                  </a:cubicBezTo>
                  <a:cubicBezTo>
                    <a:pt x="43758" y="22522"/>
                    <a:pt x="44139" y="22222"/>
                    <a:pt x="44499" y="21902"/>
                  </a:cubicBezTo>
                  <a:cubicBezTo>
                    <a:pt x="44841" y="21599"/>
                    <a:pt x="45053" y="21233"/>
                    <a:pt x="45308" y="20891"/>
                  </a:cubicBezTo>
                  <a:cubicBezTo>
                    <a:pt x="45667" y="20404"/>
                    <a:pt x="46160" y="20012"/>
                    <a:pt x="46724" y="19663"/>
                  </a:cubicBezTo>
                  <a:cubicBezTo>
                    <a:pt x="47008" y="19490"/>
                    <a:pt x="47344" y="19409"/>
                    <a:pt x="47700" y="19386"/>
                  </a:cubicBezTo>
                  <a:cubicBezTo>
                    <a:pt x="48914" y="19311"/>
                    <a:pt x="50024" y="18997"/>
                    <a:pt x="51123" y="18613"/>
                  </a:cubicBezTo>
                  <a:cubicBezTo>
                    <a:pt x="52348" y="18185"/>
                    <a:pt x="53160" y="17493"/>
                    <a:pt x="53764" y="16622"/>
                  </a:cubicBezTo>
                  <a:cubicBezTo>
                    <a:pt x="53891" y="16435"/>
                    <a:pt x="54018" y="16253"/>
                    <a:pt x="54126" y="16063"/>
                  </a:cubicBezTo>
                  <a:cubicBezTo>
                    <a:pt x="54524" y="15375"/>
                    <a:pt x="55151" y="14810"/>
                    <a:pt x="55823" y="14272"/>
                  </a:cubicBezTo>
                  <a:cubicBezTo>
                    <a:pt x="56136" y="14021"/>
                    <a:pt x="56534" y="13909"/>
                    <a:pt x="56988" y="13900"/>
                  </a:cubicBezTo>
                  <a:cubicBezTo>
                    <a:pt x="57517" y="13887"/>
                    <a:pt x="58042" y="13864"/>
                    <a:pt x="58542" y="13718"/>
                  </a:cubicBezTo>
                  <a:cubicBezTo>
                    <a:pt x="58989" y="13587"/>
                    <a:pt x="59400" y="13404"/>
                    <a:pt x="59641" y="13087"/>
                  </a:cubicBezTo>
                  <a:cubicBezTo>
                    <a:pt x="60226" y="12330"/>
                    <a:pt x="60790" y="11560"/>
                    <a:pt x="61061" y="10692"/>
                  </a:cubicBezTo>
                  <a:cubicBezTo>
                    <a:pt x="61211" y="10212"/>
                    <a:pt x="61270" y="9716"/>
                    <a:pt x="61423" y="9233"/>
                  </a:cubicBezTo>
                  <a:cubicBezTo>
                    <a:pt x="61762" y="8146"/>
                    <a:pt x="62621" y="7432"/>
                    <a:pt x="64021" y="7086"/>
                  </a:cubicBezTo>
                  <a:cubicBezTo>
                    <a:pt x="64775" y="6896"/>
                    <a:pt x="65522" y="6691"/>
                    <a:pt x="66227" y="6414"/>
                  </a:cubicBezTo>
                  <a:cubicBezTo>
                    <a:pt x="67493" y="5917"/>
                    <a:pt x="68352" y="5141"/>
                    <a:pt x="68805" y="4116"/>
                  </a:cubicBezTo>
                  <a:cubicBezTo>
                    <a:pt x="69357" y="2876"/>
                    <a:pt x="70221" y="1776"/>
                    <a:pt x="71370" y="800"/>
                  </a:cubicBezTo>
                  <a:cubicBezTo>
                    <a:pt x="71753" y="477"/>
                    <a:pt x="72193" y="219"/>
                    <a:pt x="72673" y="1"/>
                  </a:cubicBezTo>
                  <a:lnTo>
                    <a:pt x="72147" y="1"/>
                  </a:lnTo>
                  <a:cubicBezTo>
                    <a:pt x="72072" y="40"/>
                    <a:pt x="71997" y="79"/>
                    <a:pt x="71922" y="121"/>
                  </a:cubicBezTo>
                  <a:cubicBezTo>
                    <a:pt x="71233" y="506"/>
                    <a:pt x="70747" y="1029"/>
                    <a:pt x="70235" y="1534"/>
                  </a:cubicBezTo>
                  <a:cubicBezTo>
                    <a:pt x="69491" y="2266"/>
                    <a:pt x="68968" y="3085"/>
                    <a:pt x="68584" y="3950"/>
                  </a:cubicBezTo>
                  <a:cubicBezTo>
                    <a:pt x="68042" y="5170"/>
                    <a:pt x="66998" y="5999"/>
                    <a:pt x="65418" y="6453"/>
                  </a:cubicBezTo>
                  <a:cubicBezTo>
                    <a:pt x="64850" y="6616"/>
                    <a:pt x="64285" y="6782"/>
                    <a:pt x="63717" y="6939"/>
                  </a:cubicBezTo>
                  <a:cubicBezTo>
                    <a:pt x="62393" y="7304"/>
                    <a:pt x="61570" y="8015"/>
                    <a:pt x="61191" y="9034"/>
                  </a:cubicBezTo>
                  <a:cubicBezTo>
                    <a:pt x="61032" y="9472"/>
                    <a:pt x="60956" y="9919"/>
                    <a:pt x="60862" y="10362"/>
                  </a:cubicBezTo>
                  <a:cubicBezTo>
                    <a:pt x="60732" y="10976"/>
                    <a:pt x="60408" y="11534"/>
                    <a:pt x="60033" y="12079"/>
                  </a:cubicBezTo>
                  <a:cubicBezTo>
                    <a:pt x="59902" y="12272"/>
                    <a:pt x="59781" y="12467"/>
                    <a:pt x="59658" y="12663"/>
                  </a:cubicBezTo>
                  <a:cubicBezTo>
                    <a:pt x="59250" y="13306"/>
                    <a:pt x="58525" y="13573"/>
                    <a:pt x="57641" y="13659"/>
                  </a:cubicBezTo>
                  <a:cubicBezTo>
                    <a:pt x="57328" y="13688"/>
                    <a:pt x="57014" y="13674"/>
                    <a:pt x="56701" y="13704"/>
                  </a:cubicBezTo>
                  <a:cubicBezTo>
                    <a:pt x="56284" y="13740"/>
                    <a:pt x="55934" y="13877"/>
                    <a:pt x="55647" y="14102"/>
                  </a:cubicBezTo>
                  <a:cubicBezTo>
                    <a:pt x="54896" y="14683"/>
                    <a:pt x="54237" y="15316"/>
                    <a:pt x="53803" y="16070"/>
                  </a:cubicBezTo>
                  <a:cubicBezTo>
                    <a:pt x="53548" y="16511"/>
                    <a:pt x="53225" y="16925"/>
                    <a:pt x="52850" y="17313"/>
                  </a:cubicBezTo>
                  <a:cubicBezTo>
                    <a:pt x="52514" y="17669"/>
                    <a:pt x="52109" y="17963"/>
                    <a:pt x="51597" y="18169"/>
                  </a:cubicBezTo>
                  <a:cubicBezTo>
                    <a:pt x="50715" y="18521"/>
                    <a:pt x="49837" y="18871"/>
                    <a:pt x="48852" y="19033"/>
                  </a:cubicBezTo>
                  <a:cubicBezTo>
                    <a:pt x="48447" y="19102"/>
                    <a:pt x="48040" y="19148"/>
                    <a:pt x="47629" y="19177"/>
                  </a:cubicBezTo>
                  <a:cubicBezTo>
                    <a:pt x="47080" y="19213"/>
                    <a:pt x="46650" y="19409"/>
                    <a:pt x="46248" y="19680"/>
                  </a:cubicBezTo>
                  <a:cubicBezTo>
                    <a:pt x="45608" y="20110"/>
                    <a:pt x="45135" y="20630"/>
                    <a:pt x="44753" y="21204"/>
                  </a:cubicBezTo>
                  <a:cubicBezTo>
                    <a:pt x="44410" y="21716"/>
                    <a:pt x="43931" y="22137"/>
                    <a:pt x="43294" y="22451"/>
                  </a:cubicBezTo>
                  <a:cubicBezTo>
                    <a:pt x="42932" y="22627"/>
                    <a:pt x="42534" y="22718"/>
                    <a:pt x="42071" y="22725"/>
                  </a:cubicBezTo>
                  <a:cubicBezTo>
                    <a:pt x="42247" y="22574"/>
                    <a:pt x="42404" y="22444"/>
                    <a:pt x="42557" y="22307"/>
                  </a:cubicBezTo>
                  <a:cubicBezTo>
                    <a:pt x="42642" y="22235"/>
                    <a:pt x="42710" y="22153"/>
                    <a:pt x="42798" y="22085"/>
                  </a:cubicBezTo>
                  <a:cubicBezTo>
                    <a:pt x="43445" y="21550"/>
                    <a:pt x="43484" y="20900"/>
                    <a:pt x="43415" y="20231"/>
                  </a:cubicBezTo>
                  <a:cubicBezTo>
                    <a:pt x="43369" y="19814"/>
                    <a:pt x="43213" y="19402"/>
                    <a:pt x="43229" y="18981"/>
                  </a:cubicBezTo>
                  <a:cubicBezTo>
                    <a:pt x="43252" y="18202"/>
                    <a:pt x="43650" y="17960"/>
                    <a:pt x="44359" y="17780"/>
                  </a:cubicBezTo>
                  <a:cubicBezTo>
                    <a:pt x="44903" y="17643"/>
                    <a:pt x="45475" y="17588"/>
                    <a:pt x="46032" y="17490"/>
                  </a:cubicBezTo>
                  <a:cubicBezTo>
                    <a:pt x="46975" y="17320"/>
                    <a:pt x="47925" y="17144"/>
                    <a:pt x="48721" y="16706"/>
                  </a:cubicBezTo>
                  <a:cubicBezTo>
                    <a:pt x="49685" y="16181"/>
                    <a:pt x="50236" y="15441"/>
                    <a:pt x="50444" y="14560"/>
                  </a:cubicBezTo>
                  <a:cubicBezTo>
                    <a:pt x="50585" y="13962"/>
                    <a:pt x="50480" y="13352"/>
                    <a:pt x="50542" y="12754"/>
                  </a:cubicBezTo>
                  <a:cubicBezTo>
                    <a:pt x="50637" y="11811"/>
                    <a:pt x="51179" y="11061"/>
                    <a:pt x="52279" y="10577"/>
                  </a:cubicBezTo>
                  <a:cubicBezTo>
                    <a:pt x="52716" y="10389"/>
                    <a:pt x="53216" y="10350"/>
                    <a:pt x="53699" y="10284"/>
                  </a:cubicBezTo>
                  <a:cubicBezTo>
                    <a:pt x="54094" y="10228"/>
                    <a:pt x="54482" y="10160"/>
                    <a:pt x="54857" y="10056"/>
                  </a:cubicBezTo>
                  <a:cubicBezTo>
                    <a:pt x="55660" y="9830"/>
                    <a:pt x="56150" y="9380"/>
                    <a:pt x="56456" y="8792"/>
                  </a:cubicBezTo>
                  <a:cubicBezTo>
                    <a:pt x="56822" y="8098"/>
                    <a:pt x="56939" y="7369"/>
                    <a:pt x="56844" y="6632"/>
                  </a:cubicBezTo>
                  <a:cubicBezTo>
                    <a:pt x="56776" y="6074"/>
                    <a:pt x="57011" y="5614"/>
                    <a:pt x="57462" y="5190"/>
                  </a:cubicBezTo>
                  <a:cubicBezTo>
                    <a:pt x="57948" y="4733"/>
                    <a:pt x="58590" y="4478"/>
                    <a:pt x="59315" y="4319"/>
                  </a:cubicBezTo>
                  <a:cubicBezTo>
                    <a:pt x="60121" y="4138"/>
                    <a:pt x="60944" y="4008"/>
                    <a:pt x="61740" y="3802"/>
                  </a:cubicBezTo>
                  <a:cubicBezTo>
                    <a:pt x="62001" y="3737"/>
                    <a:pt x="62252" y="3659"/>
                    <a:pt x="62494" y="3561"/>
                  </a:cubicBezTo>
                  <a:cubicBezTo>
                    <a:pt x="62853" y="3414"/>
                    <a:pt x="63137" y="3212"/>
                    <a:pt x="63280" y="2918"/>
                  </a:cubicBezTo>
                  <a:cubicBezTo>
                    <a:pt x="63587" y="2295"/>
                    <a:pt x="64064" y="1746"/>
                    <a:pt x="64537" y="1198"/>
                  </a:cubicBezTo>
                  <a:cubicBezTo>
                    <a:pt x="64883" y="794"/>
                    <a:pt x="65216" y="383"/>
                    <a:pt x="65604" y="1"/>
                  </a:cubicBezTo>
                  <a:lnTo>
                    <a:pt x="65258" y="1"/>
                  </a:lnTo>
                  <a:cubicBezTo>
                    <a:pt x="64550" y="725"/>
                    <a:pt x="63930" y="1492"/>
                    <a:pt x="63342" y="2275"/>
                  </a:cubicBezTo>
                  <a:cubicBezTo>
                    <a:pt x="63258" y="2389"/>
                    <a:pt x="63179" y="2510"/>
                    <a:pt x="63130" y="2635"/>
                  </a:cubicBezTo>
                  <a:cubicBezTo>
                    <a:pt x="62951" y="3085"/>
                    <a:pt x="62533" y="3346"/>
                    <a:pt x="61971" y="3509"/>
                  </a:cubicBezTo>
                  <a:cubicBezTo>
                    <a:pt x="61273" y="3708"/>
                    <a:pt x="60545" y="3835"/>
                    <a:pt x="59824" y="3986"/>
                  </a:cubicBezTo>
                  <a:cubicBezTo>
                    <a:pt x="59135" y="4126"/>
                    <a:pt x="58437" y="4256"/>
                    <a:pt x="57863" y="4599"/>
                  </a:cubicBezTo>
                  <a:cubicBezTo>
                    <a:pt x="57249" y="4965"/>
                    <a:pt x="56779" y="5408"/>
                    <a:pt x="56597" y="5999"/>
                  </a:cubicBezTo>
                  <a:cubicBezTo>
                    <a:pt x="56518" y="6253"/>
                    <a:pt x="56558" y="6515"/>
                    <a:pt x="56573" y="6769"/>
                  </a:cubicBezTo>
                  <a:cubicBezTo>
                    <a:pt x="56623" y="7494"/>
                    <a:pt x="56495" y="8196"/>
                    <a:pt x="56107" y="8861"/>
                  </a:cubicBezTo>
                  <a:cubicBezTo>
                    <a:pt x="55767" y="9445"/>
                    <a:pt x="55177" y="9791"/>
                    <a:pt x="54371" y="9951"/>
                  </a:cubicBezTo>
                  <a:cubicBezTo>
                    <a:pt x="53949" y="10032"/>
                    <a:pt x="53523" y="10085"/>
                    <a:pt x="53095" y="10144"/>
                  </a:cubicBezTo>
                  <a:cubicBezTo>
                    <a:pt x="51976" y="10294"/>
                    <a:pt x="51212" y="10793"/>
                    <a:pt x="50690" y="11537"/>
                  </a:cubicBezTo>
                  <a:cubicBezTo>
                    <a:pt x="50390" y="11965"/>
                    <a:pt x="50249" y="12421"/>
                    <a:pt x="50245" y="12908"/>
                  </a:cubicBezTo>
                  <a:cubicBezTo>
                    <a:pt x="50245" y="13443"/>
                    <a:pt x="50288" y="13985"/>
                    <a:pt x="50164" y="14513"/>
                  </a:cubicBezTo>
                  <a:cubicBezTo>
                    <a:pt x="49968" y="15355"/>
                    <a:pt x="49433" y="16057"/>
                    <a:pt x="48513" y="16557"/>
                  </a:cubicBezTo>
                  <a:cubicBezTo>
                    <a:pt x="47981" y="16843"/>
                    <a:pt x="47351" y="16977"/>
                    <a:pt x="46734" y="17128"/>
                  </a:cubicBezTo>
                  <a:cubicBezTo>
                    <a:pt x="45964" y="17313"/>
                    <a:pt x="45151" y="17360"/>
                    <a:pt x="44381" y="17548"/>
                  </a:cubicBezTo>
                  <a:cubicBezTo>
                    <a:pt x="44146" y="17607"/>
                    <a:pt x="43914" y="17669"/>
                    <a:pt x="43702" y="17767"/>
                  </a:cubicBezTo>
                  <a:cubicBezTo>
                    <a:pt x="43193" y="17996"/>
                    <a:pt x="43011" y="18365"/>
                    <a:pt x="42955" y="18785"/>
                  </a:cubicBezTo>
                  <a:cubicBezTo>
                    <a:pt x="42896" y="19203"/>
                    <a:pt x="43020" y="19611"/>
                    <a:pt x="43095" y="20023"/>
                  </a:cubicBezTo>
                  <a:cubicBezTo>
                    <a:pt x="43170" y="20430"/>
                    <a:pt x="43180" y="20838"/>
                    <a:pt x="43079" y="21246"/>
                  </a:cubicBezTo>
                  <a:cubicBezTo>
                    <a:pt x="43047" y="21383"/>
                    <a:pt x="42975" y="21511"/>
                    <a:pt x="42874" y="21624"/>
                  </a:cubicBezTo>
                  <a:cubicBezTo>
                    <a:pt x="42599" y="21935"/>
                    <a:pt x="42303" y="22231"/>
                    <a:pt x="41946" y="22493"/>
                  </a:cubicBezTo>
                  <a:cubicBezTo>
                    <a:pt x="41757" y="22633"/>
                    <a:pt x="41526" y="22695"/>
                    <a:pt x="41245" y="22770"/>
                  </a:cubicBezTo>
                  <a:cubicBezTo>
                    <a:pt x="41421" y="22574"/>
                    <a:pt x="41562" y="22405"/>
                    <a:pt x="41721" y="22245"/>
                  </a:cubicBezTo>
                  <a:cubicBezTo>
                    <a:pt x="42080" y="21876"/>
                    <a:pt x="42214" y="21458"/>
                    <a:pt x="42247" y="21008"/>
                  </a:cubicBezTo>
                  <a:cubicBezTo>
                    <a:pt x="42273" y="20610"/>
                    <a:pt x="42175" y="20244"/>
                    <a:pt x="41943" y="19879"/>
                  </a:cubicBezTo>
                  <a:cubicBezTo>
                    <a:pt x="41587" y="19314"/>
                    <a:pt x="41627" y="18723"/>
                    <a:pt x="41881" y="18133"/>
                  </a:cubicBezTo>
                  <a:cubicBezTo>
                    <a:pt x="42100" y="17630"/>
                    <a:pt x="42433" y="17196"/>
                    <a:pt x="43014" y="16883"/>
                  </a:cubicBezTo>
                  <a:cubicBezTo>
                    <a:pt x="44029" y="16334"/>
                    <a:pt x="44388" y="15532"/>
                    <a:pt x="44508" y="14644"/>
                  </a:cubicBezTo>
                  <a:cubicBezTo>
                    <a:pt x="44580" y="14112"/>
                    <a:pt x="44466" y="13584"/>
                    <a:pt x="44420" y="13052"/>
                  </a:cubicBezTo>
                  <a:cubicBezTo>
                    <a:pt x="44384" y="12621"/>
                    <a:pt x="44394" y="12186"/>
                    <a:pt x="44678" y="11795"/>
                  </a:cubicBezTo>
                  <a:cubicBezTo>
                    <a:pt x="44900" y="11495"/>
                    <a:pt x="45204" y="11246"/>
                    <a:pt x="45579" y="11054"/>
                  </a:cubicBezTo>
                  <a:cubicBezTo>
                    <a:pt x="45931" y="10871"/>
                    <a:pt x="46225" y="10646"/>
                    <a:pt x="46480" y="10389"/>
                  </a:cubicBezTo>
                  <a:cubicBezTo>
                    <a:pt x="46802" y="10056"/>
                    <a:pt x="47201" y="9765"/>
                    <a:pt x="47472" y="9399"/>
                  </a:cubicBezTo>
                  <a:cubicBezTo>
                    <a:pt x="48128" y="8518"/>
                    <a:pt x="48229" y="7589"/>
                    <a:pt x="47844" y="6629"/>
                  </a:cubicBezTo>
                  <a:cubicBezTo>
                    <a:pt x="47680" y="6227"/>
                    <a:pt x="47472" y="5839"/>
                    <a:pt x="47292" y="5441"/>
                  </a:cubicBezTo>
                  <a:cubicBezTo>
                    <a:pt x="46936" y="4648"/>
                    <a:pt x="46936" y="4152"/>
                    <a:pt x="48075" y="3391"/>
                  </a:cubicBezTo>
                  <a:cubicBezTo>
                    <a:pt x="48529" y="3088"/>
                    <a:pt x="49074" y="2889"/>
                    <a:pt x="49580" y="2641"/>
                  </a:cubicBezTo>
                  <a:cubicBezTo>
                    <a:pt x="50771" y="2060"/>
                    <a:pt x="51607" y="1276"/>
                    <a:pt x="51864" y="193"/>
                  </a:cubicBezTo>
                  <a:cubicBezTo>
                    <a:pt x="51881" y="128"/>
                    <a:pt x="51890" y="66"/>
                    <a:pt x="51904" y="1"/>
                  </a:cubicBezTo>
                  <a:lnTo>
                    <a:pt x="51619" y="1"/>
                  </a:lnTo>
                  <a:cubicBezTo>
                    <a:pt x="51597" y="105"/>
                    <a:pt x="51571" y="210"/>
                    <a:pt x="51545" y="314"/>
                  </a:cubicBezTo>
                  <a:cubicBezTo>
                    <a:pt x="51372" y="944"/>
                    <a:pt x="50911" y="1450"/>
                    <a:pt x="50343" y="1910"/>
                  </a:cubicBezTo>
                  <a:cubicBezTo>
                    <a:pt x="49887" y="2278"/>
                    <a:pt x="49309" y="2510"/>
                    <a:pt x="48754" y="2768"/>
                  </a:cubicBezTo>
                  <a:cubicBezTo>
                    <a:pt x="48219" y="3019"/>
                    <a:pt x="47707" y="3287"/>
                    <a:pt x="47315" y="3668"/>
                  </a:cubicBezTo>
                  <a:cubicBezTo>
                    <a:pt x="46852" y="4123"/>
                    <a:pt x="46692" y="4615"/>
                    <a:pt x="46894" y="5180"/>
                  </a:cubicBezTo>
                  <a:cubicBezTo>
                    <a:pt x="47067" y="5653"/>
                    <a:pt x="47315" y="6104"/>
                    <a:pt x="47524" y="6566"/>
                  </a:cubicBezTo>
                  <a:cubicBezTo>
                    <a:pt x="47801" y="7187"/>
                    <a:pt x="47870" y="7810"/>
                    <a:pt x="47664" y="8450"/>
                  </a:cubicBezTo>
                  <a:cubicBezTo>
                    <a:pt x="47501" y="8955"/>
                    <a:pt x="47191" y="9399"/>
                    <a:pt x="46744" y="9794"/>
                  </a:cubicBezTo>
                  <a:cubicBezTo>
                    <a:pt x="46307" y="10180"/>
                    <a:pt x="45941" y="10610"/>
                    <a:pt x="45373" y="10907"/>
                  </a:cubicBezTo>
                  <a:cubicBezTo>
                    <a:pt x="44394" y="11416"/>
                    <a:pt x="44038" y="12141"/>
                    <a:pt x="44130" y="13022"/>
                  </a:cubicBezTo>
                  <a:cubicBezTo>
                    <a:pt x="44182" y="13531"/>
                    <a:pt x="44290" y="14037"/>
                    <a:pt x="44234" y="14552"/>
                  </a:cubicBezTo>
                  <a:cubicBezTo>
                    <a:pt x="44159" y="15206"/>
                    <a:pt x="43940" y="15816"/>
                    <a:pt x="43389" y="16334"/>
                  </a:cubicBezTo>
                  <a:cubicBezTo>
                    <a:pt x="43239" y="16475"/>
                    <a:pt x="43062" y="16592"/>
                    <a:pt x="42874" y="16694"/>
                  </a:cubicBezTo>
                  <a:cubicBezTo>
                    <a:pt x="42169" y="17059"/>
                    <a:pt x="41790" y="17584"/>
                    <a:pt x="41562" y="18185"/>
                  </a:cubicBezTo>
                  <a:cubicBezTo>
                    <a:pt x="41320" y="18815"/>
                    <a:pt x="41323" y="19445"/>
                    <a:pt x="41718" y="20032"/>
                  </a:cubicBezTo>
                  <a:cubicBezTo>
                    <a:pt x="42024" y="20486"/>
                    <a:pt x="41996" y="20946"/>
                    <a:pt x="41894" y="21409"/>
                  </a:cubicBezTo>
                  <a:cubicBezTo>
                    <a:pt x="41783" y="21915"/>
                    <a:pt x="41352" y="22300"/>
                    <a:pt x="40928" y="22679"/>
                  </a:cubicBezTo>
                  <a:cubicBezTo>
                    <a:pt x="40869" y="22732"/>
                    <a:pt x="40810" y="22757"/>
                    <a:pt x="40750" y="22757"/>
                  </a:cubicBezTo>
                  <a:cubicBezTo>
                    <a:pt x="40687" y="22757"/>
                    <a:pt x="40622" y="22730"/>
                    <a:pt x="40553" y="22679"/>
                  </a:cubicBezTo>
                  <a:cubicBezTo>
                    <a:pt x="40292" y="22480"/>
                    <a:pt x="40099" y="22242"/>
                    <a:pt x="39907" y="22007"/>
                  </a:cubicBezTo>
                  <a:cubicBezTo>
                    <a:pt x="39470" y="21472"/>
                    <a:pt x="39437" y="20891"/>
                    <a:pt x="39623" y="20297"/>
                  </a:cubicBezTo>
                  <a:cubicBezTo>
                    <a:pt x="39688" y="20094"/>
                    <a:pt x="39871" y="19918"/>
                    <a:pt x="39943" y="19712"/>
                  </a:cubicBezTo>
                  <a:cubicBezTo>
                    <a:pt x="40155" y="19122"/>
                    <a:pt x="40102" y="18544"/>
                    <a:pt x="39835" y="17970"/>
                  </a:cubicBezTo>
                  <a:cubicBezTo>
                    <a:pt x="39593" y="17454"/>
                    <a:pt x="39221" y="17020"/>
                    <a:pt x="38628" y="16700"/>
                  </a:cubicBezTo>
                  <a:cubicBezTo>
                    <a:pt x="38128" y="16429"/>
                    <a:pt x="37779" y="16070"/>
                    <a:pt x="37564" y="15629"/>
                  </a:cubicBezTo>
                  <a:cubicBezTo>
                    <a:pt x="37335" y="15159"/>
                    <a:pt x="37218" y="14680"/>
                    <a:pt x="37234" y="14187"/>
                  </a:cubicBezTo>
                  <a:cubicBezTo>
                    <a:pt x="37251" y="13779"/>
                    <a:pt x="37332" y="13371"/>
                    <a:pt x="37358" y="12960"/>
                  </a:cubicBezTo>
                  <a:cubicBezTo>
                    <a:pt x="37400" y="12366"/>
                    <a:pt x="37286" y="11799"/>
                    <a:pt x="36728" y="11335"/>
                  </a:cubicBezTo>
                  <a:cubicBezTo>
                    <a:pt x="36572" y="11204"/>
                    <a:pt x="36428" y="11061"/>
                    <a:pt x="36225" y="10966"/>
                  </a:cubicBezTo>
                  <a:cubicBezTo>
                    <a:pt x="35582" y="10663"/>
                    <a:pt x="35171" y="10189"/>
                    <a:pt x="34705" y="9758"/>
                  </a:cubicBezTo>
                  <a:cubicBezTo>
                    <a:pt x="33726" y="8851"/>
                    <a:pt x="33461" y="7833"/>
                    <a:pt x="33908" y="6714"/>
                  </a:cubicBezTo>
                  <a:cubicBezTo>
                    <a:pt x="34094" y="6253"/>
                    <a:pt x="34323" y="5807"/>
                    <a:pt x="34529" y="5352"/>
                  </a:cubicBezTo>
                  <a:cubicBezTo>
                    <a:pt x="34826" y="4706"/>
                    <a:pt x="34685" y="4126"/>
                    <a:pt x="34098" y="3600"/>
                  </a:cubicBezTo>
                  <a:cubicBezTo>
                    <a:pt x="33710" y="3254"/>
                    <a:pt x="33229" y="3007"/>
                    <a:pt x="32734" y="2768"/>
                  </a:cubicBezTo>
                  <a:cubicBezTo>
                    <a:pt x="32283" y="2552"/>
                    <a:pt x="31803" y="2373"/>
                    <a:pt x="31405" y="2099"/>
                  </a:cubicBezTo>
                  <a:cubicBezTo>
                    <a:pt x="30563" y="1515"/>
                    <a:pt x="30002" y="833"/>
                    <a:pt x="29868" y="1"/>
                  </a:cubicBezTo>
                  <a:lnTo>
                    <a:pt x="29587" y="1"/>
                  </a:lnTo>
                  <a:cubicBezTo>
                    <a:pt x="29597" y="66"/>
                    <a:pt x="29607" y="128"/>
                    <a:pt x="29620" y="193"/>
                  </a:cubicBezTo>
                  <a:cubicBezTo>
                    <a:pt x="29796" y="1045"/>
                    <a:pt x="30413" y="1704"/>
                    <a:pt x="31229" y="2269"/>
                  </a:cubicBezTo>
                  <a:cubicBezTo>
                    <a:pt x="31676" y="2579"/>
                    <a:pt x="32224" y="2775"/>
                    <a:pt x="32727" y="3019"/>
                  </a:cubicBezTo>
                  <a:cubicBezTo>
                    <a:pt x="33145" y="3222"/>
                    <a:pt x="33543" y="3441"/>
                    <a:pt x="33869" y="3731"/>
                  </a:cubicBezTo>
                  <a:cubicBezTo>
                    <a:pt x="34372" y="4174"/>
                    <a:pt x="34529" y="4667"/>
                    <a:pt x="34281" y="5226"/>
                  </a:cubicBezTo>
                  <a:cubicBezTo>
                    <a:pt x="34078" y="5676"/>
                    <a:pt x="33850" y="6120"/>
                    <a:pt x="33667" y="6574"/>
                  </a:cubicBezTo>
                  <a:cubicBezTo>
                    <a:pt x="33181" y="7771"/>
                    <a:pt x="33399" y="8884"/>
                    <a:pt x="34454" y="9873"/>
                  </a:cubicBezTo>
                  <a:cubicBezTo>
                    <a:pt x="34972" y="10359"/>
                    <a:pt x="35462" y="10871"/>
                    <a:pt x="36174" y="11217"/>
                  </a:cubicBezTo>
                  <a:cubicBezTo>
                    <a:pt x="36301" y="11276"/>
                    <a:pt x="36392" y="11380"/>
                    <a:pt x="36496" y="11462"/>
                  </a:cubicBezTo>
                  <a:cubicBezTo>
                    <a:pt x="36944" y="11821"/>
                    <a:pt x="37070" y="12261"/>
                    <a:pt x="37081" y="12735"/>
                  </a:cubicBezTo>
                  <a:cubicBezTo>
                    <a:pt x="37087" y="13143"/>
                    <a:pt x="36999" y="13544"/>
                    <a:pt x="36966" y="13949"/>
                  </a:cubicBezTo>
                  <a:cubicBezTo>
                    <a:pt x="36904" y="14745"/>
                    <a:pt x="37070" y="15503"/>
                    <a:pt x="37609" y="16197"/>
                  </a:cubicBezTo>
                  <a:cubicBezTo>
                    <a:pt x="37808" y="16455"/>
                    <a:pt x="38076" y="16670"/>
                    <a:pt x="38399" y="16837"/>
                  </a:cubicBezTo>
                  <a:cubicBezTo>
                    <a:pt x="39134" y="17216"/>
                    <a:pt x="39499" y="17767"/>
                    <a:pt x="39701" y="18401"/>
                  </a:cubicBezTo>
                  <a:cubicBezTo>
                    <a:pt x="39884" y="18961"/>
                    <a:pt x="39783" y="19494"/>
                    <a:pt x="39470" y="20026"/>
                  </a:cubicBezTo>
                  <a:cubicBezTo>
                    <a:pt x="39052" y="20734"/>
                    <a:pt x="39166" y="21439"/>
                    <a:pt x="39652" y="22108"/>
                  </a:cubicBezTo>
                  <a:cubicBezTo>
                    <a:pt x="39812" y="22329"/>
                    <a:pt x="40027" y="22532"/>
                    <a:pt x="40230" y="22757"/>
                  </a:cubicBezTo>
                  <a:cubicBezTo>
                    <a:pt x="39783" y="22686"/>
                    <a:pt x="39483" y="22483"/>
                    <a:pt x="39221" y="22238"/>
                  </a:cubicBezTo>
                  <a:cubicBezTo>
                    <a:pt x="39048" y="22079"/>
                    <a:pt x="38888" y="21909"/>
                    <a:pt x="38719" y="21746"/>
                  </a:cubicBezTo>
                  <a:cubicBezTo>
                    <a:pt x="38477" y="21511"/>
                    <a:pt x="38376" y="21237"/>
                    <a:pt x="38347" y="20943"/>
                  </a:cubicBezTo>
                  <a:cubicBezTo>
                    <a:pt x="38304" y="20499"/>
                    <a:pt x="38373" y="20065"/>
                    <a:pt x="38468" y="19627"/>
                  </a:cubicBezTo>
                  <a:cubicBezTo>
                    <a:pt x="38546" y="19285"/>
                    <a:pt x="38582" y="18936"/>
                    <a:pt x="38497" y="18586"/>
                  </a:cubicBezTo>
                  <a:cubicBezTo>
                    <a:pt x="38353" y="17996"/>
                    <a:pt x="37828" y="17715"/>
                    <a:pt x="37123" y="17548"/>
                  </a:cubicBezTo>
                  <a:cubicBezTo>
                    <a:pt x="36431" y="17389"/>
                    <a:pt x="35710" y="17336"/>
                    <a:pt x="35018" y="17187"/>
                  </a:cubicBezTo>
                  <a:cubicBezTo>
                    <a:pt x="34313" y="17030"/>
                    <a:pt x="33592" y="16890"/>
                    <a:pt x="32988" y="16563"/>
                  </a:cubicBezTo>
                  <a:cubicBezTo>
                    <a:pt x="31973" y="16012"/>
                    <a:pt x="31425" y="15241"/>
                    <a:pt x="31281" y="14301"/>
                  </a:cubicBezTo>
                  <a:cubicBezTo>
                    <a:pt x="31209" y="13819"/>
                    <a:pt x="31252" y="13332"/>
                    <a:pt x="31235" y="12846"/>
                  </a:cubicBezTo>
                  <a:cubicBezTo>
                    <a:pt x="31206" y="11948"/>
                    <a:pt x="30723" y="11211"/>
                    <a:pt x="29839" y="10630"/>
                  </a:cubicBezTo>
                  <a:cubicBezTo>
                    <a:pt x="29336" y="10300"/>
                    <a:pt x="28713" y="10180"/>
                    <a:pt x="28073" y="10101"/>
                  </a:cubicBezTo>
                  <a:cubicBezTo>
                    <a:pt x="27685" y="10052"/>
                    <a:pt x="27303" y="9990"/>
                    <a:pt x="26924" y="9905"/>
                  </a:cubicBezTo>
                  <a:cubicBezTo>
                    <a:pt x="26079" y="9713"/>
                    <a:pt x="25570" y="9269"/>
                    <a:pt x="25270" y="8662"/>
                  </a:cubicBezTo>
                  <a:cubicBezTo>
                    <a:pt x="24954" y="8026"/>
                    <a:pt x="24859" y="7369"/>
                    <a:pt x="24921" y="6694"/>
                  </a:cubicBezTo>
                  <a:cubicBezTo>
                    <a:pt x="25012" y="5699"/>
                    <a:pt x="24314" y="4801"/>
                    <a:pt x="23097" y="4354"/>
                  </a:cubicBezTo>
                  <a:cubicBezTo>
                    <a:pt x="22450" y="4116"/>
                    <a:pt x="21749" y="4008"/>
                    <a:pt x="21063" y="3864"/>
                  </a:cubicBezTo>
                  <a:cubicBezTo>
                    <a:pt x="20479" y="3744"/>
                    <a:pt x="19888" y="3633"/>
                    <a:pt x="19330" y="3447"/>
                  </a:cubicBezTo>
                  <a:cubicBezTo>
                    <a:pt x="18893" y="3300"/>
                    <a:pt x="18573" y="3078"/>
                    <a:pt x="18406" y="2732"/>
                  </a:cubicBezTo>
                  <a:cubicBezTo>
                    <a:pt x="18159" y="2207"/>
                    <a:pt x="17757" y="1740"/>
                    <a:pt x="17356" y="1273"/>
                  </a:cubicBezTo>
                  <a:cubicBezTo>
                    <a:pt x="16990" y="846"/>
                    <a:pt x="16638" y="412"/>
                    <a:pt x="16240" y="1"/>
                  </a:cubicBezTo>
                  <a:lnTo>
                    <a:pt x="15880" y="1"/>
                  </a:lnTo>
                  <a:cubicBezTo>
                    <a:pt x="16380" y="493"/>
                    <a:pt x="16795" y="1025"/>
                    <a:pt x="17245" y="1541"/>
                  </a:cubicBezTo>
                  <a:cubicBezTo>
                    <a:pt x="17617" y="1969"/>
                    <a:pt x="17947" y="2412"/>
                    <a:pt x="18188" y="2892"/>
                  </a:cubicBezTo>
                  <a:cubicBezTo>
                    <a:pt x="18423" y="3365"/>
                    <a:pt x="18955" y="3584"/>
                    <a:pt x="19539" y="3747"/>
                  </a:cubicBezTo>
                  <a:cubicBezTo>
                    <a:pt x="20267" y="3950"/>
                    <a:pt x="21021" y="4077"/>
                    <a:pt x="21768" y="4230"/>
                  </a:cubicBezTo>
                  <a:cubicBezTo>
                    <a:pt x="22443" y="4370"/>
                    <a:pt x="23119" y="4521"/>
                    <a:pt x="23651" y="4896"/>
                  </a:cubicBezTo>
                  <a:cubicBezTo>
                    <a:pt x="24151" y="5251"/>
                    <a:pt x="24552" y="5656"/>
                    <a:pt x="24643" y="6194"/>
                  </a:cubicBezTo>
                  <a:cubicBezTo>
                    <a:pt x="24663" y="6319"/>
                    <a:pt x="24653" y="6446"/>
                    <a:pt x="24640" y="6574"/>
                  </a:cubicBezTo>
                  <a:cubicBezTo>
                    <a:pt x="24568" y="7288"/>
                    <a:pt x="24656" y="7987"/>
                    <a:pt x="24963" y="8669"/>
                  </a:cubicBezTo>
                  <a:cubicBezTo>
                    <a:pt x="25358" y="9550"/>
                    <a:pt x="26171" y="10049"/>
                    <a:pt x="27358" y="10219"/>
                  </a:cubicBezTo>
                  <a:cubicBezTo>
                    <a:pt x="27783" y="10281"/>
                    <a:pt x="28213" y="10330"/>
                    <a:pt x="28631" y="10411"/>
                  </a:cubicBezTo>
                  <a:cubicBezTo>
                    <a:pt x="29705" y="10624"/>
                    <a:pt x="30322" y="11204"/>
                    <a:pt x="30720" y="11942"/>
                  </a:cubicBezTo>
                  <a:cubicBezTo>
                    <a:pt x="30893" y="12258"/>
                    <a:pt x="30955" y="12594"/>
                    <a:pt x="30955" y="12937"/>
                  </a:cubicBezTo>
                  <a:cubicBezTo>
                    <a:pt x="30952" y="13450"/>
                    <a:pt x="30916" y="13962"/>
                    <a:pt x="31030" y="14471"/>
                  </a:cubicBezTo>
                  <a:cubicBezTo>
                    <a:pt x="31317" y="15750"/>
                    <a:pt x="32205" y="16667"/>
                    <a:pt x="33850" y="17128"/>
                  </a:cubicBezTo>
                  <a:cubicBezTo>
                    <a:pt x="34692" y="17366"/>
                    <a:pt x="35560" y="17509"/>
                    <a:pt x="36438" y="17640"/>
                  </a:cubicBezTo>
                  <a:cubicBezTo>
                    <a:pt x="36692" y="17679"/>
                    <a:pt x="36944" y="17732"/>
                    <a:pt x="37188" y="17797"/>
                  </a:cubicBezTo>
                  <a:cubicBezTo>
                    <a:pt x="37847" y="17973"/>
                    <a:pt x="38213" y="18198"/>
                    <a:pt x="38259" y="18939"/>
                  </a:cubicBezTo>
                  <a:cubicBezTo>
                    <a:pt x="38278" y="19268"/>
                    <a:pt x="38190" y="19592"/>
                    <a:pt x="38122" y="19918"/>
                  </a:cubicBezTo>
                  <a:cubicBezTo>
                    <a:pt x="38034" y="20342"/>
                    <a:pt x="38027" y="20763"/>
                    <a:pt x="38099" y="21187"/>
                  </a:cubicBezTo>
                  <a:cubicBezTo>
                    <a:pt x="38141" y="21436"/>
                    <a:pt x="38275" y="21654"/>
                    <a:pt x="38468" y="21853"/>
                  </a:cubicBezTo>
                  <a:cubicBezTo>
                    <a:pt x="38735" y="22134"/>
                    <a:pt x="39006" y="22408"/>
                    <a:pt x="39336" y="22647"/>
                  </a:cubicBezTo>
                  <a:cubicBezTo>
                    <a:pt x="39358" y="22662"/>
                    <a:pt x="39378" y="22682"/>
                    <a:pt x="39424" y="22721"/>
                  </a:cubicBezTo>
                  <a:cubicBezTo>
                    <a:pt x="39413" y="22721"/>
                    <a:pt x="39402" y="22721"/>
                    <a:pt x="39391" y="22721"/>
                  </a:cubicBezTo>
                  <a:cubicBezTo>
                    <a:pt x="39033" y="22721"/>
                    <a:pt x="38723" y="22659"/>
                    <a:pt x="38435" y="22549"/>
                  </a:cubicBezTo>
                  <a:cubicBezTo>
                    <a:pt x="37707" y="22267"/>
                    <a:pt x="37182" y="21830"/>
                    <a:pt x="36803" y="21292"/>
                  </a:cubicBezTo>
                  <a:cubicBezTo>
                    <a:pt x="36389" y="20711"/>
                    <a:pt x="35939" y="20156"/>
                    <a:pt x="35279" y="19705"/>
                  </a:cubicBezTo>
                  <a:cubicBezTo>
                    <a:pt x="34826" y="19396"/>
                    <a:pt x="34333" y="19196"/>
                    <a:pt x="33716" y="19161"/>
                  </a:cubicBezTo>
                  <a:cubicBezTo>
                    <a:pt x="32192" y="19076"/>
                    <a:pt x="30844" y="18609"/>
                    <a:pt x="29565" y="18015"/>
                  </a:cubicBezTo>
                  <a:cubicBezTo>
                    <a:pt x="28918" y="17715"/>
                    <a:pt x="28533" y="17232"/>
                    <a:pt x="28152" y="16753"/>
                  </a:cubicBezTo>
                  <a:cubicBezTo>
                    <a:pt x="27796" y="16312"/>
                    <a:pt x="27570" y="15819"/>
                    <a:pt x="27209" y="15382"/>
                  </a:cubicBezTo>
                  <a:cubicBezTo>
                    <a:pt x="26807" y="14908"/>
                    <a:pt x="26334" y="14474"/>
                    <a:pt x="25808" y="14076"/>
                  </a:cubicBezTo>
                  <a:cubicBezTo>
                    <a:pt x="25404" y="13769"/>
                    <a:pt x="24895" y="13678"/>
                    <a:pt x="24343" y="13678"/>
                  </a:cubicBezTo>
                  <a:cubicBezTo>
                    <a:pt x="23925" y="13678"/>
                    <a:pt x="23517" y="13639"/>
                    <a:pt x="23122" y="13534"/>
                  </a:cubicBezTo>
                  <a:cubicBezTo>
                    <a:pt x="22633" y="13407"/>
                    <a:pt x="22215" y="13198"/>
                    <a:pt x="21970" y="12846"/>
                  </a:cubicBezTo>
                  <a:cubicBezTo>
                    <a:pt x="21536" y="12219"/>
                    <a:pt x="21069" y="11603"/>
                    <a:pt x="20798" y="10921"/>
                  </a:cubicBezTo>
                  <a:cubicBezTo>
                    <a:pt x="20603" y="10431"/>
                    <a:pt x="20538" y="9919"/>
                    <a:pt x="20414" y="9419"/>
                  </a:cubicBezTo>
                  <a:cubicBezTo>
                    <a:pt x="20202" y="8535"/>
                    <a:pt x="19673" y="7800"/>
                    <a:pt x="18684" y="7278"/>
                  </a:cubicBezTo>
                  <a:cubicBezTo>
                    <a:pt x="18233" y="7043"/>
                    <a:pt x="17709" y="6932"/>
                    <a:pt x="17206" y="6786"/>
                  </a:cubicBezTo>
                  <a:cubicBezTo>
                    <a:pt x="16491" y="6580"/>
                    <a:pt x="15754" y="6400"/>
                    <a:pt x="15097" y="6097"/>
                  </a:cubicBezTo>
                  <a:cubicBezTo>
                    <a:pt x="14020" y="5601"/>
                    <a:pt x="13312" y="4882"/>
                    <a:pt x="12917" y="3979"/>
                  </a:cubicBezTo>
                  <a:cubicBezTo>
                    <a:pt x="12372" y="2736"/>
                    <a:pt x="11485" y="1645"/>
                    <a:pt x="10346" y="666"/>
                  </a:cubicBezTo>
                  <a:cubicBezTo>
                    <a:pt x="10042" y="409"/>
                    <a:pt x="9703" y="193"/>
                    <a:pt x="9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0" name="Google Shape;2460;p30"/>
            <p:cNvGrpSpPr/>
            <p:nvPr/>
          </p:nvGrpSpPr>
          <p:grpSpPr>
            <a:xfrm>
              <a:off x="5164440" y="196120"/>
              <a:ext cx="3836264" cy="4685008"/>
              <a:chOff x="5197902" y="196120"/>
              <a:chExt cx="3836264" cy="4685008"/>
            </a:xfrm>
          </p:grpSpPr>
          <p:sp>
            <p:nvSpPr>
              <p:cNvPr id="2461" name="Google Shape;2461;p30"/>
              <p:cNvSpPr/>
              <p:nvPr/>
            </p:nvSpPr>
            <p:spPr>
              <a:xfrm>
                <a:off x="5688594"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0"/>
              <p:cNvSpPr/>
              <p:nvPr/>
            </p:nvSpPr>
            <p:spPr>
              <a:xfrm>
                <a:off x="5341320"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0"/>
              <p:cNvSpPr/>
              <p:nvPr/>
            </p:nvSpPr>
            <p:spPr>
              <a:xfrm>
                <a:off x="6351409"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0"/>
              <p:cNvSpPr/>
              <p:nvPr/>
            </p:nvSpPr>
            <p:spPr>
              <a:xfrm>
                <a:off x="5945489"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0"/>
              <p:cNvSpPr/>
              <p:nvPr/>
            </p:nvSpPr>
            <p:spPr>
              <a:xfrm>
                <a:off x="6183771"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0"/>
              <p:cNvSpPr/>
              <p:nvPr/>
            </p:nvSpPr>
            <p:spPr>
              <a:xfrm>
                <a:off x="7936626"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0"/>
              <p:cNvSpPr/>
              <p:nvPr/>
            </p:nvSpPr>
            <p:spPr>
              <a:xfrm>
                <a:off x="7180629"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0"/>
              <p:cNvSpPr/>
              <p:nvPr/>
            </p:nvSpPr>
            <p:spPr>
              <a:xfrm>
                <a:off x="7378655"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0"/>
              <p:cNvSpPr/>
              <p:nvPr/>
            </p:nvSpPr>
            <p:spPr>
              <a:xfrm>
                <a:off x="6210122"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0"/>
              <p:cNvSpPr/>
              <p:nvPr/>
            </p:nvSpPr>
            <p:spPr>
              <a:xfrm>
                <a:off x="5197902"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0"/>
              <p:cNvSpPr/>
              <p:nvPr/>
            </p:nvSpPr>
            <p:spPr>
              <a:xfrm>
                <a:off x="5734008"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0"/>
              <p:cNvSpPr/>
              <p:nvPr/>
            </p:nvSpPr>
            <p:spPr>
              <a:xfrm>
                <a:off x="6571974"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0"/>
              <p:cNvSpPr/>
              <p:nvPr/>
            </p:nvSpPr>
            <p:spPr>
              <a:xfrm>
                <a:off x="6911623"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0"/>
              <p:cNvSpPr/>
              <p:nvPr/>
            </p:nvSpPr>
            <p:spPr>
              <a:xfrm>
                <a:off x="7330662"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0"/>
              <p:cNvSpPr/>
              <p:nvPr/>
            </p:nvSpPr>
            <p:spPr>
              <a:xfrm>
                <a:off x="7459054"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0"/>
              <p:cNvSpPr/>
              <p:nvPr/>
            </p:nvSpPr>
            <p:spPr>
              <a:xfrm>
                <a:off x="8028911"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0"/>
              <p:cNvSpPr/>
              <p:nvPr/>
            </p:nvSpPr>
            <p:spPr>
              <a:xfrm>
                <a:off x="6947505"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0"/>
              <p:cNvSpPr/>
              <p:nvPr/>
            </p:nvSpPr>
            <p:spPr>
              <a:xfrm>
                <a:off x="8796221"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0"/>
              <p:cNvSpPr/>
              <p:nvPr/>
            </p:nvSpPr>
            <p:spPr>
              <a:xfrm>
                <a:off x="8332354"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0"/>
              <p:cNvSpPr/>
              <p:nvPr/>
            </p:nvSpPr>
            <p:spPr>
              <a:xfrm>
                <a:off x="7526423"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0"/>
              <p:cNvSpPr/>
              <p:nvPr/>
            </p:nvSpPr>
            <p:spPr>
              <a:xfrm>
                <a:off x="7704305"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0"/>
              <p:cNvSpPr/>
              <p:nvPr/>
            </p:nvSpPr>
            <p:spPr>
              <a:xfrm>
                <a:off x="8705398"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0"/>
              <p:cNvSpPr/>
              <p:nvPr/>
            </p:nvSpPr>
            <p:spPr>
              <a:xfrm>
                <a:off x="8036979"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0"/>
              <p:cNvSpPr/>
              <p:nvPr/>
            </p:nvSpPr>
            <p:spPr>
              <a:xfrm>
                <a:off x="8734346"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0"/>
              <p:cNvSpPr/>
              <p:nvPr/>
            </p:nvSpPr>
            <p:spPr>
              <a:xfrm>
                <a:off x="6472629"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30"/>
            <p:cNvGrpSpPr/>
            <p:nvPr/>
          </p:nvGrpSpPr>
          <p:grpSpPr>
            <a:xfrm flipH="1">
              <a:off x="143365" y="196120"/>
              <a:ext cx="3836264" cy="4685008"/>
              <a:chOff x="1157127" y="196120"/>
              <a:chExt cx="3836264" cy="4685008"/>
            </a:xfrm>
          </p:grpSpPr>
          <p:sp>
            <p:nvSpPr>
              <p:cNvPr id="2487" name="Google Shape;2487;p30"/>
              <p:cNvSpPr/>
              <p:nvPr/>
            </p:nvSpPr>
            <p:spPr>
              <a:xfrm>
                <a:off x="1647819"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0"/>
              <p:cNvSpPr/>
              <p:nvPr/>
            </p:nvSpPr>
            <p:spPr>
              <a:xfrm>
                <a:off x="1300545"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0"/>
              <p:cNvSpPr/>
              <p:nvPr/>
            </p:nvSpPr>
            <p:spPr>
              <a:xfrm>
                <a:off x="2310634"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0"/>
              <p:cNvSpPr/>
              <p:nvPr/>
            </p:nvSpPr>
            <p:spPr>
              <a:xfrm>
                <a:off x="1904714"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0"/>
              <p:cNvSpPr/>
              <p:nvPr/>
            </p:nvSpPr>
            <p:spPr>
              <a:xfrm>
                <a:off x="2142996"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0"/>
              <p:cNvSpPr/>
              <p:nvPr/>
            </p:nvSpPr>
            <p:spPr>
              <a:xfrm>
                <a:off x="3895851"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0"/>
              <p:cNvSpPr/>
              <p:nvPr/>
            </p:nvSpPr>
            <p:spPr>
              <a:xfrm>
                <a:off x="3139854"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0"/>
              <p:cNvSpPr/>
              <p:nvPr/>
            </p:nvSpPr>
            <p:spPr>
              <a:xfrm>
                <a:off x="3337880"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0"/>
              <p:cNvSpPr/>
              <p:nvPr/>
            </p:nvSpPr>
            <p:spPr>
              <a:xfrm>
                <a:off x="2169347"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0"/>
              <p:cNvSpPr/>
              <p:nvPr/>
            </p:nvSpPr>
            <p:spPr>
              <a:xfrm>
                <a:off x="1157127"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0"/>
              <p:cNvSpPr/>
              <p:nvPr/>
            </p:nvSpPr>
            <p:spPr>
              <a:xfrm>
                <a:off x="1693233"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0"/>
              <p:cNvSpPr/>
              <p:nvPr/>
            </p:nvSpPr>
            <p:spPr>
              <a:xfrm>
                <a:off x="2531199"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0"/>
              <p:cNvSpPr/>
              <p:nvPr/>
            </p:nvSpPr>
            <p:spPr>
              <a:xfrm>
                <a:off x="2870848"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0"/>
              <p:cNvSpPr/>
              <p:nvPr/>
            </p:nvSpPr>
            <p:spPr>
              <a:xfrm>
                <a:off x="3289887"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0"/>
              <p:cNvSpPr/>
              <p:nvPr/>
            </p:nvSpPr>
            <p:spPr>
              <a:xfrm>
                <a:off x="3418279"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0"/>
              <p:cNvSpPr/>
              <p:nvPr/>
            </p:nvSpPr>
            <p:spPr>
              <a:xfrm>
                <a:off x="3988136"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0"/>
              <p:cNvSpPr/>
              <p:nvPr/>
            </p:nvSpPr>
            <p:spPr>
              <a:xfrm>
                <a:off x="2906730"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0"/>
              <p:cNvSpPr/>
              <p:nvPr/>
            </p:nvSpPr>
            <p:spPr>
              <a:xfrm>
                <a:off x="4755446"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0"/>
              <p:cNvSpPr/>
              <p:nvPr/>
            </p:nvSpPr>
            <p:spPr>
              <a:xfrm>
                <a:off x="4291579"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0"/>
              <p:cNvSpPr/>
              <p:nvPr/>
            </p:nvSpPr>
            <p:spPr>
              <a:xfrm>
                <a:off x="3485648"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0"/>
              <p:cNvSpPr/>
              <p:nvPr/>
            </p:nvSpPr>
            <p:spPr>
              <a:xfrm>
                <a:off x="3663530"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0"/>
              <p:cNvSpPr/>
              <p:nvPr/>
            </p:nvSpPr>
            <p:spPr>
              <a:xfrm>
                <a:off x="4664623"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0"/>
              <p:cNvSpPr/>
              <p:nvPr/>
            </p:nvSpPr>
            <p:spPr>
              <a:xfrm>
                <a:off x="3996204"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0"/>
              <p:cNvSpPr/>
              <p:nvPr/>
            </p:nvSpPr>
            <p:spPr>
              <a:xfrm>
                <a:off x="4693571"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0"/>
              <p:cNvSpPr/>
              <p:nvPr/>
            </p:nvSpPr>
            <p:spPr>
              <a:xfrm>
                <a:off x="2431854"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2" name="Google Shape;2512;p30"/>
            <p:cNvSpPr/>
            <p:nvPr/>
          </p:nvSpPr>
          <p:spPr>
            <a:xfrm>
              <a:off x="4624905" y="0"/>
              <a:ext cx="2692638" cy="2553369"/>
            </a:xfrm>
            <a:custGeom>
              <a:avLst/>
              <a:gdLst/>
              <a:ahLst/>
              <a:cxnLst/>
              <a:rect l="l" t="t" r="r" b="b"/>
              <a:pathLst>
                <a:path w="24013" h="22771" extrusionOk="0">
                  <a:moveTo>
                    <a:pt x="10659" y="1"/>
                  </a:moveTo>
                  <a:cubicBezTo>
                    <a:pt x="10645" y="66"/>
                    <a:pt x="10636" y="128"/>
                    <a:pt x="10619" y="193"/>
                  </a:cubicBezTo>
                  <a:cubicBezTo>
                    <a:pt x="10362" y="1276"/>
                    <a:pt x="9526" y="2060"/>
                    <a:pt x="8335" y="2641"/>
                  </a:cubicBezTo>
                  <a:cubicBezTo>
                    <a:pt x="7829" y="2889"/>
                    <a:pt x="7284" y="3088"/>
                    <a:pt x="6830" y="3391"/>
                  </a:cubicBezTo>
                  <a:cubicBezTo>
                    <a:pt x="5691" y="4152"/>
                    <a:pt x="5691" y="4648"/>
                    <a:pt x="6047" y="5441"/>
                  </a:cubicBezTo>
                  <a:cubicBezTo>
                    <a:pt x="6227" y="5839"/>
                    <a:pt x="6435" y="6227"/>
                    <a:pt x="6599" y="6629"/>
                  </a:cubicBezTo>
                  <a:cubicBezTo>
                    <a:pt x="6984" y="7589"/>
                    <a:pt x="6883" y="8518"/>
                    <a:pt x="6227" y="9399"/>
                  </a:cubicBezTo>
                  <a:cubicBezTo>
                    <a:pt x="5956" y="9765"/>
                    <a:pt x="5557" y="10056"/>
                    <a:pt x="5235" y="10389"/>
                  </a:cubicBezTo>
                  <a:cubicBezTo>
                    <a:pt x="4980" y="10646"/>
                    <a:pt x="4686" y="10871"/>
                    <a:pt x="4334" y="11054"/>
                  </a:cubicBezTo>
                  <a:cubicBezTo>
                    <a:pt x="3959" y="11246"/>
                    <a:pt x="3655" y="11495"/>
                    <a:pt x="3433" y="11795"/>
                  </a:cubicBezTo>
                  <a:cubicBezTo>
                    <a:pt x="3149" y="12186"/>
                    <a:pt x="3139" y="12621"/>
                    <a:pt x="3175" y="13052"/>
                  </a:cubicBezTo>
                  <a:cubicBezTo>
                    <a:pt x="3221" y="13584"/>
                    <a:pt x="3335" y="14112"/>
                    <a:pt x="3263" y="14644"/>
                  </a:cubicBezTo>
                  <a:cubicBezTo>
                    <a:pt x="3143" y="15532"/>
                    <a:pt x="2784" y="16334"/>
                    <a:pt x="1769" y="16883"/>
                  </a:cubicBezTo>
                  <a:cubicBezTo>
                    <a:pt x="1188" y="17196"/>
                    <a:pt x="855" y="17630"/>
                    <a:pt x="636" y="18133"/>
                  </a:cubicBezTo>
                  <a:cubicBezTo>
                    <a:pt x="382" y="18723"/>
                    <a:pt x="342" y="19314"/>
                    <a:pt x="698" y="19879"/>
                  </a:cubicBezTo>
                  <a:cubicBezTo>
                    <a:pt x="930" y="20244"/>
                    <a:pt x="1028" y="20610"/>
                    <a:pt x="1002" y="21008"/>
                  </a:cubicBezTo>
                  <a:cubicBezTo>
                    <a:pt x="969" y="21458"/>
                    <a:pt x="835" y="21876"/>
                    <a:pt x="476" y="22245"/>
                  </a:cubicBezTo>
                  <a:cubicBezTo>
                    <a:pt x="317" y="22405"/>
                    <a:pt x="176" y="22574"/>
                    <a:pt x="0" y="22770"/>
                  </a:cubicBezTo>
                  <a:cubicBezTo>
                    <a:pt x="281" y="22695"/>
                    <a:pt x="512" y="22633"/>
                    <a:pt x="701" y="22493"/>
                  </a:cubicBezTo>
                  <a:cubicBezTo>
                    <a:pt x="1058" y="22231"/>
                    <a:pt x="1354" y="21935"/>
                    <a:pt x="1629" y="21624"/>
                  </a:cubicBezTo>
                  <a:cubicBezTo>
                    <a:pt x="1730" y="21511"/>
                    <a:pt x="1802" y="21383"/>
                    <a:pt x="1834" y="21246"/>
                  </a:cubicBezTo>
                  <a:cubicBezTo>
                    <a:pt x="1935" y="20838"/>
                    <a:pt x="1925" y="20430"/>
                    <a:pt x="1850" y="20023"/>
                  </a:cubicBezTo>
                  <a:cubicBezTo>
                    <a:pt x="1775" y="19611"/>
                    <a:pt x="1651" y="19203"/>
                    <a:pt x="1710" y="18785"/>
                  </a:cubicBezTo>
                  <a:cubicBezTo>
                    <a:pt x="1766" y="18365"/>
                    <a:pt x="1948" y="17996"/>
                    <a:pt x="2457" y="17767"/>
                  </a:cubicBezTo>
                  <a:cubicBezTo>
                    <a:pt x="2669" y="17669"/>
                    <a:pt x="2901" y="17607"/>
                    <a:pt x="3136" y="17548"/>
                  </a:cubicBezTo>
                  <a:cubicBezTo>
                    <a:pt x="3906" y="17360"/>
                    <a:pt x="4719" y="17313"/>
                    <a:pt x="5489" y="17128"/>
                  </a:cubicBezTo>
                  <a:cubicBezTo>
                    <a:pt x="6106" y="16977"/>
                    <a:pt x="6736" y="16843"/>
                    <a:pt x="7268" y="16557"/>
                  </a:cubicBezTo>
                  <a:cubicBezTo>
                    <a:pt x="8188" y="16057"/>
                    <a:pt x="8723" y="15355"/>
                    <a:pt x="8919" y="14513"/>
                  </a:cubicBezTo>
                  <a:cubicBezTo>
                    <a:pt x="9043" y="13985"/>
                    <a:pt x="9000" y="13443"/>
                    <a:pt x="9000" y="12908"/>
                  </a:cubicBezTo>
                  <a:cubicBezTo>
                    <a:pt x="9004" y="12421"/>
                    <a:pt x="9145" y="11965"/>
                    <a:pt x="9445" y="11537"/>
                  </a:cubicBezTo>
                  <a:cubicBezTo>
                    <a:pt x="9967" y="10793"/>
                    <a:pt x="10731" y="10294"/>
                    <a:pt x="11850" y="10144"/>
                  </a:cubicBezTo>
                  <a:cubicBezTo>
                    <a:pt x="12278" y="10085"/>
                    <a:pt x="12704" y="10032"/>
                    <a:pt x="13126" y="9951"/>
                  </a:cubicBezTo>
                  <a:cubicBezTo>
                    <a:pt x="13932" y="9791"/>
                    <a:pt x="14522" y="9445"/>
                    <a:pt x="14862" y="8861"/>
                  </a:cubicBezTo>
                  <a:cubicBezTo>
                    <a:pt x="15250" y="8196"/>
                    <a:pt x="15378" y="7494"/>
                    <a:pt x="15328" y="6769"/>
                  </a:cubicBezTo>
                  <a:cubicBezTo>
                    <a:pt x="15313" y="6515"/>
                    <a:pt x="15273" y="6253"/>
                    <a:pt x="15352" y="5999"/>
                  </a:cubicBezTo>
                  <a:cubicBezTo>
                    <a:pt x="15534" y="5408"/>
                    <a:pt x="16004" y="4965"/>
                    <a:pt x="16618" y="4599"/>
                  </a:cubicBezTo>
                  <a:cubicBezTo>
                    <a:pt x="17192" y="4256"/>
                    <a:pt x="17890" y="4126"/>
                    <a:pt x="18579" y="3986"/>
                  </a:cubicBezTo>
                  <a:cubicBezTo>
                    <a:pt x="19300" y="3835"/>
                    <a:pt x="20028" y="3708"/>
                    <a:pt x="20726" y="3509"/>
                  </a:cubicBezTo>
                  <a:cubicBezTo>
                    <a:pt x="21288" y="3346"/>
                    <a:pt x="21706" y="3085"/>
                    <a:pt x="21885" y="2635"/>
                  </a:cubicBezTo>
                  <a:cubicBezTo>
                    <a:pt x="21934" y="2510"/>
                    <a:pt x="22013" y="2389"/>
                    <a:pt x="22097" y="2275"/>
                  </a:cubicBezTo>
                  <a:cubicBezTo>
                    <a:pt x="22685" y="1492"/>
                    <a:pt x="23305" y="725"/>
                    <a:pt x="24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0"/>
            <p:cNvSpPr/>
            <p:nvPr/>
          </p:nvSpPr>
          <p:spPr>
            <a:xfrm>
              <a:off x="1813295" y="2584318"/>
              <a:ext cx="2696674" cy="2559200"/>
            </a:xfrm>
            <a:custGeom>
              <a:avLst/>
              <a:gdLst/>
              <a:ahLst/>
              <a:cxnLst/>
              <a:rect l="l" t="t" r="r" b="b"/>
              <a:pathLst>
                <a:path w="24049" h="22823" extrusionOk="0">
                  <a:moveTo>
                    <a:pt x="23999" y="1"/>
                  </a:moveTo>
                  <a:cubicBezTo>
                    <a:pt x="23959" y="1"/>
                    <a:pt x="23938" y="30"/>
                    <a:pt x="23909" y="40"/>
                  </a:cubicBezTo>
                  <a:cubicBezTo>
                    <a:pt x="23060" y="317"/>
                    <a:pt x="22623" y="868"/>
                    <a:pt x="22247" y="1466"/>
                  </a:cubicBezTo>
                  <a:cubicBezTo>
                    <a:pt x="22241" y="1472"/>
                    <a:pt x="22244" y="1486"/>
                    <a:pt x="22241" y="1495"/>
                  </a:cubicBezTo>
                  <a:cubicBezTo>
                    <a:pt x="22130" y="1916"/>
                    <a:pt x="22143" y="2341"/>
                    <a:pt x="22225" y="2765"/>
                  </a:cubicBezTo>
                  <a:cubicBezTo>
                    <a:pt x="22300" y="3159"/>
                    <a:pt x="22407" y="3551"/>
                    <a:pt x="22365" y="3956"/>
                  </a:cubicBezTo>
                  <a:cubicBezTo>
                    <a:pt x="22303" y="4521"/>
                    <a:pt x="21970" y="4932"/>
                    <a:pt x="21243" y="5131"/>
                  </a:cubicBezTo>
                  <a:cubicBezTo>
                    <a:pt x="20952" y="5209"/>
                    <a:pt x="20661" y="5284"/>
                    <a:pt x="20361" y="5327"/>
                  </a:cubicBezTo>
                  <a:cubicBezTo>
                    <a:pt x="19503" y="5450"/>
                    <a:pt x="18655" y="5595"/>
                    <a:pt x="17829" y="5816"/>
                  </a:cubicBezTo>
                  <a:cubicBezTo>
                    <a:pt x="16266" y="6241"/>
                    <a:pt x="15421" y="7105"/>
                    <a:pt x="15136" y="8313"/>
                  </a:cubicBezTo>
                  <a:cubicBezTo>
                    <a:pt x="15019" y="8815"/>
                    <a:pt x="15071" y="9335"/>
                    <a:pt x="15068" y="9844"/>
                  </a:cubicBezTo>
                  <a:cubicBezTo>
                    <a:pt x="15068" y="10235"/>
                    <a:pt x="14990" y="10614"/>
                    <a:pt x="14781" y="10969"/>
                  </a:cubicBezTo>
                  <a:cubicBezTo>
                    <a:pt x="14333" y="11736"/>
                    <a:pt x="13661" y="12334"/>
                    <a:pt x="12542" y="12558"/>
                  </a:cubicBezTo>
                  <a:cubicBezTo>
                    <a:pt x="12014" y="12663"/>
                    <a:pt x="11468" y="12706"/>
                    <a:pt x="10940" y="12810"/>
                  </a:cubicBezTo>
                  <a:cubicBezTo>
                    <a:pt x="10084" y="12980"/>
                    <a:pt x="9491" y="13365"/>
                    <a:pt x="9158" y="13985"/>
                  </a:cubicBezTo>
                  <a:cubicBezTo>
                    <a:pt x="8802" y="14641"/>
                    <a:pt x="8688" y="15323"/>
                    <a:pt x="8743" y="16024"/>
                  </a:cubicBezTo>
                  <a:cubicBezTo>
                    <a:pt x="8779" y="16446"/>
                    <a:pt x="8766" y="16860"/>
                    <a:pt x="8485" y="17248"/>
                  </a:cubicBezTo>
                  <a:cubicBezTo>
                    <a:pt x="7947" y="17986"/>
                    <a:pt x="7124" y="18430"/>
                    <a:pt x="6064" y="18655"/>
                  </a:cubicBezTo>
                  <a:cubicBezTo>
                    <a:pt x="5219" y="18835"/>
                    <a:pt x="4360" y="18978"/>
                    <a:pt x="3528" y="19196"/>
                  </a:cubicBezTo>
                  <a:cubicBezTo>
                    <a:pt x="2869" y="19369"/>
                    <a:pt x="2360" y="19644"/>
                    <a:pt x="2151" y="20179"/>
                  </a:cubicBezTo>
                  <a:cubicBezTo>
                    <a:pt x="2062" y="20398"/>
                    <a:pt x="1916" y="20600"/>
                    <a:pt x="1756" y="20793"/>
                  </a:cubicBezTo>
                  <a:cubicBezTo>
                    <a:pt x="1188" y="21478"/>
                    <a:pt x="640" y="22173"/>
                    <a:pt x="0" y="22823"/>
                  </a:cubicBezTo>
                  <a:lnTo>
                    <a:pt x="13404" y="22823"/>
                  </a:lnTo>
                  <a:cubicBezTo>
                    <a:pt x="13475" y="22353"/>
                    <a:pt x="13632" y="21899"/>
                    <a:pt x="13968" y="21481"/>
                  </a:cubicBezTo>
                  <a:cubicBezTo>
                    <a:pt x="14503" y="20812"/>
                    <a:pt x="15237" y="20306"/>
                    <a:pt x="16138" y="19928"/>
                  </a:cubicBezTo>
                  <a:cubicBezTo>
                    <a:pt x="16647" y="19716"/>
                    <a:pt x="17137" y="19478"/>
                    <a:pt x="17545" y="19157"/>
                  </a:cubicBezTo>
                  <a:cubicBezTo>
                    <a:pt x="18152" y="18681"/>
                    <a:pt x="18387" y="18146"/>
                    <a:pt x="18096" y="17493"/>
                  </a:cubicBezTo>
                  <a:cubicBezTo>
                    <a:pt x="17920" y="17101"/>
                    <a:pt x="17731" y="16713"/>
                    <a:pt x="17551" y="16322"/>
                  </a:cubicBezTo>
                  <a:cubicBezTo>
                    <a:pt x="17105" y="15352"/>
                    <a:pt x="17101" y="14386"/>
                    <a:pt x="17766" y="13486"/>
                  </a:cubicBezTo>
                  <a:cubicBezTo>
                    <a:pt x="18289" y="12784"/>
                    <a:pt x="18948" y="12141"/>
                    <a:pt x="19826" y="11651"/>
                  </a:cubicBezTo>
                  <a:cubicBezTo>
                    <a:pt x="20263" y="11407"/>
                    <a:pt x="20616" y="11103"/>
                    <a:pt x="20782" y="10705"/>
                  </a:cubicBezTo>
                  <a:cubicBezTo>
                    <a:pt x="20916" y="10375"/>
                    <a:pt x="20929" y="10036"/>
                    <a:pt x="20893" y="9693"/>
                  </a:cubicBezTo>
                  <a:cubicBezTo>
                    <a:pt x="20841" y="9165"/>
                    <a:pt x="20733" y="8636"/>
                    <a:pt x="20809" y="8104"/>
                  </a:cubicBezTo>
                  <a:cubicBezTo>
                    <a:pt x="20929" y="7213"/>
                    <a:pt x="21298" y="6414"/>
                    <a:pt x="22313" y="5869"/>
                  </a:cubicBezTo>
                  <a:cubicBezTo>
                    <a:pt x="22890" y="5558"/>
                    <a:pt x="23217" y="5125"/>
                    <a:pt x="23432" y="4628"/>
                  </a:cubicBezTo>
                  <a:cubicBezTo>
                    <a:pt x="23719" y="3959"/>
                    <a:pt x="23696" y="3316"/>
                    <a:pt x="23263" y="2686"/>
                  </a:cubicBezTo>
                  <a:cubicBezTo>
                    <a:pt x="23197" y="2595"/>
                    <a:pt x="23136" y="2498"/>
                    <a:pt x="23119" y="2389"/>
                  </a:cubicBezTo>
                  <a:cubicBezTo>
                    <a:pt x="23008" y="1727"/>
                    <a:pt x="23047" y="1084"/>
                    <a:pt x="23595" y="516"/>
                  </a:cubicBezTo>
                  <a:cubicBezTo>
                    <a:pt x="23752" y="353"/>
                    <a:pt x="23895" y="183"/>
                    <a:pt x="24049" y="14"/>
                  </a:cubicBezTo>
                  <a:cubicBezTo>
                    <a:pt x="24029" y="4"/>
                    <a:pt x="24013" y="1"/>
                    <a:pt x="23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0"/>
            <p:cNvSpPr/>
            <p:nvPr/>
          </p:nvSpPr>
          <p:spPr>
            <a:xfrm rot="1166306">
              <a:off x="7150836" y="937339"/>
              <a:ext cx="146778" cy="146778"/>
            </a:xfrm>
            <a:custGeom>
              <a:avLst/>
              <a:gdLst/>
              <a:ahLst/>
              <a:cxnLst/>
              <a:rect l="l" t="t" r="r" b="b"/>
              <a:pathLst>
                <a:path w="2454" h="2454" extrusionOk="0">
                  <a:moveTo>
                    <a:pt x="407" y="0"/>
                  </a:moveTo>
                  <a:cubicBezTo>
                    <a:pt x="183" y="0"/>
                    <a:pt x="1" y="183"/>
                    <a:pt x="1" y="407"/>
                  </a:cubicBezTo>
                  <a:lnTo>
                    <a:pt x="1" y="2047"/>
                  </a:lnTo>
                  <a:cubicBezTo>
                    <a:pt x="1" y="2271"/>
                    <a:pt x="183" y="2453"/>
                    <a:pt x="407" y="2453"/>
                  </a:cubicBezTo>
                  <a:lnTo>
                    <a:pt x="2048" y="2453"/>
                  </a:lnTo>
                  <a:cubicBezTo>
                    <a:pt x="2272" y="2453"/>
                    <a:pt x="2453" y="2272"/>
                    <a:pt x="2453" y="2048"/>
                  </a:cubicBezTo>
                  <a:lnTo>
                    <a:pt x="2453" y="407"/>
                  </a:lnTo>
                  <a:cubicBezTo>
                    <a:pt x="2453" y="183"/>
                    <a:pt x="2271" y="0"/>
                    <a:pt x="204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0"/>
            <p:cNvSpPr/>
            <p:nvPr/>
          </p:nvSpPr>
          <p:spPr>
            <a:xfrm rot="1166306">
              <a:off x="7312607" y="602251"/>
              <a:ext cx="87684" cy="69741"/>
            </a:xfrm>
            <a:custGeom>
              <a:avLst/>
              <a:gdLst/>
              <a:ahLst/>
              <a:cxnLst/>
              <a:rect l="l" t="t" r="r" b="b"/>
              <a:pathLst>
                <a:path w="1466" h="1166" extrusionOk="0">
                  <a:moveTo>
                    <a:pt x="734" y="0"/>
                  </a:moveTo>
                  <a:cubicBezTo>
                    <a:pt x="329" y="0"/>
                    <a:pt x="1" y="261"/>
                    <a:pt x="1" y="583"/>
                  </a:cubicBezTo>
                  <a:cubicBezTo>
                    <a:pt x="1" y="905"/>
                    <a:pt x="329" y="1166"/>
                    <a:pt x="734" y="1166"/>
                  </a:cubicBezTo>
                  <a:cubicBezTo>
                    <a:pt x="1137" y="1166"/>
                    <a:pt x="1466" y="905"/>
                    <a:pt x="1466" y="583"/>
                  </a:cubicBezTo>
                  <a:cubicBezTo>
                    <a:pt x="1466" y="261"/>
                    <a:pt x="1137" y="0"/>
                    <a:pt x="734"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0"/>
            <p:cNvSpPr/>
            <p:nvPr/>
          </p:nvSpPr>
          <p:spPr>
            <a:xfrm>
              <a:off x="7807241" y="4181948"/>
              <a:ext cx="94583" cy="84084"/>
            </a:xfrm>
            <a:custGeom>
              <a:avLst/>
              <a:gdLst/>
              <a:ahLst/>
              <a:cxnLst/>
              <a:rect l="l" t="t" r="r" b="b"/>
              <a:pathLst>
                <a:path w="1512" h="1344" extrusionOk="0">
                  <a:moveTo>
                    <a:pt x="607" y="0"/>
                  </a:moveTo>
                  <a:cubicBezTo>
                    <a:pt x="464" y="0"/>
                    <a:pt x="330" y="48"/>
                    <a:pt x="231" y="147"/>
                  </a:cubicBezTo>
                  <a:cubicBezTo>
                    <a:pt x="1" y="379"/>
                    <a:pt x="47" y="801"/>
                    <a:pt x="337" y="1091"/>
                  </a:cubicBezTo>
                  <a:cubicBezTo>
                    <a:pt x="503" y="1257"/>
                    <a:pt x="713" y="1343"/>
                    <a:pt x="906" y="1343"/>
                  </a:cubicBezTo>
                  <a:cubicBezTo>
                    <a:pt x="1049" y="1343"/>
                    <a:pt x="1183" y="1295"/>
                    <a:pt x="1282" y="1196"/>
                  </a:cubicBezTo>
                  <a:cubicBezTo>
                    <a:pt x="1512"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0"/>
            <p:cNvSpPr/>
            <p:nvPr/>
          </p:nvSpPr>
          <p:spPr>
            <a:xfrm>
              <a:off x="7985338" y="4360062"/>
              <a:ext cx="94708" cy="84084"/>
            </a:xfrm>
            <a:custGeom>
              <a:avLst/>
              <a:gdLst/>
              <a:ahLst/>
              <a:cxnLst/>
              <a:rect l="l" t="t" r="r" b="b"/>
              <a:pathLst>
                <a:path w="1514" h="1344" extrusionOk="0">
                  <a:moveTo>
                    <a:pt x="607" y="0"/>
                  </a:moveTo>
                  <a:cubicBezTo>
                    <a:pt x="464" y="0"/>
                    <a:pt x="331" y="48"/>
                    <a:pt x="233" y="147"/>
                  </a:cubicBezTo>
                  <a:cubicBezTo>
                    <a:pt x="1" y="379"/>
                    <a:pt x="48" y="801"/>
                    <a:pt x="337" y="1091"/>
                  </a:cubicBezTo>
                  <a:cubicBezTo>
                    <a:pt x="503" y="1257"/>
                    <a:pt x="713" y="1343"/>
                    <a:pt x="906" y="1343"/>
                  </a:cubicBezTo>
                  <a:cubicBezTo>
                    <a:pt x="1049" y="1343"/>
                    <a:pt x="1183" y="1295"/>
                    <a:pt x="1282" y="1196"/>
                  </a:cubicBezTo>
                  <a:cubicBezTo>
                    <a:pt x="1513"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21"/>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522"/>
        <p:cNvGrpSpPr/>
        <p:nvPr/>
      </p:nvGrpSpPr>
      <p:grpSpPr>
        <a:xfrm>
          <a:off x="0" y="0"/>
          <a:ext cx="0" cy="0"/>
          <a:chOff x="0" y="0"/>
          <a:chExt cx="0" cy="0"/>
        </a:xfrm>
      </p:grpSpPr>
      <p:sp>
        <p:nvSpPr>
          <p:cNvPr id="2523" name="Google Shape;2523;p3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4"/>
        <p:cNvGrpSpPr/>
        <p:nvPr/>
      </p:nvGrpSpPr>
      <p:grpSpPr>
        <a:xfrm>
          <a:off x="0" y="0"/>
          <a:ext cx="0" cy="0"/>
          <a:chOff x="0" y="0"/>
          <a:chExt cx="0" cy="0"/>
        </a:xfrm>
      </p:grpSpPr>
      <p:grpSp>
        <p:nvGrpSpPr>
          <p:cNvPr id="285" name="Google Shape;285;p5"/>
          <p:cNvGrpSpPr/>
          <p:nvPr/>
        </p:nvGrpSpPr>
        <p:grpSpPr>
          <a:xfrm>
            <a:off x="-16500" y="-85550"/>
            <a:ext cx="9177000" cy="5314500"/>
            <a:chOff x="-16500" y="-85550"/>
            <a:chExt cx="9177000" cy="5314500"/>
          </a:xfrm>
        </p:grpSpPr>
        <p:grpSp>
          <p:nvGrpSpPr>
            <p:cNvPr id="286" name="Google Shape;286;p5"/>
            <p:cNvGrpSpPr/>
            <p:nvPr/>
          </p:nvGrpSpPr>
          <p:grpSpPr>
            <a:xfrm>
              <a:off x="-16500" y="-85550"/>
              <a:ext cx="9177000" cy="5314500"/>
              <a:chOff x="-16500" y="-85550"/>
              <a:chExt cx="9177000" cy="5314500"/>
            </a:xfrm>
          </p:grpSpPr>
          <p:grpSp>
            <p:nvGrpSpPr>
              <p:cNvPr id="287" name="Google Shape;287;p5"/>
              <p:cNvGrpSpPr/>
              <p:nvPr/>
            </p:nvGrpSpPr>
            <p:grpSpPr>
              <a:xfrm>
                <a:off x="-16500" y="155363"/>
                <a:ext cx="9177000" cy="4832775"/>
                <a:chOff x="-16500" y="155363"/>
                <a:chExt cx="9177000" cy="4832775"/>
              </a:xfrm>
            </p:grpSpPr>
            <p:cxnSp>
              <p:nvCxnSpPr>
                <p:cNvPr id="288" name="Google Shape;288;p5"/>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89" name="Google Shape;289;p5"/>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90" name="Google Shape;290;p5"/>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91" name="Google Shape;291;p5"/>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92" name="Google Shape;292;p5"/>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93" name="Google Shape;293;p5"/>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94" name="Google Shape;294;p5"/>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95" name="Google Shape;295;p5"/>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96" name="Google Shape;296;p5"/>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97" name="Google Shape;297;p5"/>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98" name="Google Shape;298;p5"/>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299" name="Google Shape;299;p5"/>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00" name="Google Shape;300;p5"/>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301" name="Google Shape;301;p5"/>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02" name="Google Shape;302;p5"/>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03" name="Google Shape;303;p5"/>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04" name="Google Shape;304;p5"/>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05" name="Google Shape;305;p5"/>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06" name="Google Shape;306;p5"/>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07" name="Google Shape;307;p5"/>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08" name="Google Shape;308;p5"/>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09" name="Google Shape;309;p5"/>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10" name="Google Shape;310;p5"/>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11" name="Google Shape;311;p5"/>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12" name="Google Shape;312;p5"/>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13" name="Google Shape;313;p5"/>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14" name="Google Shape;314;p5"/>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15" name="Google Shape;315;p5"/>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16" name="Google Shape;316;p5"/>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17" name="Google Shape;317;p5"/>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18" name="Google Shape;318;p5"/>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19" name="Google Shape;319;p5"/>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20" name="Google Shape;320;p5"/>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321" name="Google Shape;321;p5"/>
            <p:cNvSpPr/>
            <p:nvPr/>
          </p:nvSpPr>
          <p:spPr>
            <a:xfrm>
              <a:off x="696289" y="2584428"/>
              <a:ext cx="8446712" cy="2558127"/>
            </a:xfrm>
            <a:custGeom>
              <a:avLst/>
              <a:gdLst/>
              <a:ahLst/>
              <a:cxnLst/>
              <a:rect l="l" t="t" r="r" b="b"/>
              <a:pathLst>
                <a:path w="264891" h="80123" extrusionOk="0">
                  <a:moveTo>
                    <a:pt x="2029" y="0"/>
                  </a:moveTo>
                  <a:cubicBezTo>
                    <a:pt x="1357" y="0"/>
                    <a:pt x="681" y="29"/>
                    <a:pt x="0" y="100"/>
                  </a:cubicBezTo>
                  <a:cubicBezTo>
                    <a:pt x="715" y="243"/>
                    <a:pt x="1429" y="410"/>
                    <a:pt x="2143" y="541"/>
                  </a:cubicBezTo>
                  <a:cubicBezTo>
                    <a:pt x="4144" y="898"/>
                    <a:pt x="6025" y="1446"/>
                    <a:pt x="7930" y="2005"/>
                  </a:cubicBezTo>
                  <a:cubicBezTo>
                    <a:pt x="14883" y="3994"/>
                    <a:pt x="21324" y="6768"/>
                    <a:pt x="27623" y="9709"/>
                  </a:cubicBezTo>
                  <a:cubicBezTo>
                    <a:pt x="28754" y="10244"/>
                    <a:pt x="29921" y="10756"/>
                    <a:pt x="31016" y="11316"/>
                  </a:cubicBezTo>
                  <a:cubicBezTo>
                    <a:pt x="32850" y="12245"/>
                    <a:pt x="34326" y="13435"/>
                    <a:pt x="35767" y="14685"/>
                  </a:cubicBezTo>
                  <a:cubicBezTo>
                    <a:pt x="39636" y="18043"/>
                    <a:pt x="43506" y="21436"/>
                    <a:pt x="47970" y="24389"/>
                  </a:cubicBezTo>
                  <a:cubicBezTo>
                    <a:pt x="50661" y="26175"/>
                    <a:pt x="53555" y="27782"/>
                    <a:pt x="56829" y="28937"/>
                  </a:cubicBezTo>
                  <a:cubicBezTo>
                    <a:pt x="59365" y="29842"/>
                    <a:pt x="61960" y="30664"/>
                    <a:pt x="64627" y="31330"/>
                  </a:cubicBezTo>
                  <a:cubicBezTo>
                    <a:pt x="67794" y="32128"/>
                    <a:pt x="70973" y="32866"/>
                    <a:pt x="74224" y="33473"/>
                  </a:cubicBezTo>
                  <a:cubicBezTo>
                    <a:pt x="76438" y="33890"/>
                    <a:pt x="78689" y="34188"/>
                    <a:pt x="80939" y="34545"/>
                  </a:cubicBezTo>
                  <a:cubicBezTo>
                    <a:pt x="83558" y="34962"/>
                    <a:pt x="86213" y="35188"/>
                    <a:pt x="88880" y="35378"/>
                  </a:cubicBezTo>
                  <a:cubicBezTo>
                    <a:pt x="90773" y="35533"/>
                    <a:pt x="92678" y="35593"/>
                    <a:pt x="94572" y="35676"/>
                  </a:cubicBezTo>
                  <a:cubicBezTo>
                    <a:pt x="98054" y="35843"/>
                    <a:pt x="101540" y="35884"/>
                    <a:pt x="105027" y="35884"/>
                  </a:cubicBezTo>
                  <a:cubicBezTo>
                    <a:pt x="108514" y="35884"/>
                    <a:pt x="112002" y="35843"/>
                    <a:pt x="115491" y="35843"/>
                  </a:cubicBezTo>
                  <a:cubicBezTo>
                    <a:pt x="118836" y="35843"/>
                    <a:pt x="122170" y="36021"/>
                    <a:pt x="125528" y="36105"/>
                  </a:cubicBezTo>
                  <a:cubicBezTo>
                    <a:pt x="129409" y="36176"/>
                    <a:pt x="133231" y="36545"/>
                    <a:pt x="137053" y="37022"/>
                  </a:cubicBezTo>
                  <a:cubicBezTo>
                    <a:pt x="141137" y="37533"/>
                    <a:pt x="145090" y="38343"/>
                    <a:pt x="149031" y="39236"/>
                  </a:cubicBezTo>
                  <a:cubicBezTo>
                    <a:pt x="154912" y="40570"/>
                    <a:pt x="160485" y="42427"/>
                    <a:pt x="166033" y="44380"/>
                  </a:cubicBezTo>
                  <a:cubicBezTo>
                    <a:pt x="170498" y="45939"/>
                    <a:pt x="174820" y="47678"/>
                    <a:pt x="179011" y="49618"/>
                  </a:cubicBezTo>
                  <a:cubicBezTo>
                    <a:pt x="181440" y="50726"/>
                    <a:pt x="183702" y="52059"/>
                    <a:pt x="186071" y="53226"/>
                  </a:cubicBezTo>
                  <a:cubicBezTo>
                    <a:pt x="192477" y="56429"/>
                    <a:pt x="198108" y="60370"/>
                    <a:pt x="203954" y="64108"/>
                  </a:cubicBezTo>
                  <a:cubicBezTo>
                    <a:pt x="208038" y="66716"/>
                    <a:pt x="211634" y="69716"/>
                    <a:pt x="215622" y="72395"/>
                  </a:cubicBezTo>
                  <a:cubicBezTo>
                    <a:pt x="218456" y="74288"/>
                    <a:pt x="220849" y="76479"/>
                    <a:pt x="223350" y="78610"/>
                  </a:cubicBezTo>
                  <a:cubicBezTo>
                    <a:pt x="223957" y="79122"/>
                    <a:pt x="224600" y="79634"/>
                    <a:pt x="225255" y="80122"/>
                  </a:cubicBezTo>
                  <a:lnTo>
                    <a:pt x="264890" y="80122"/>
                  </a:lnTo>
                  <a:lnTo>
                    <a:pt x="264890" y="67216"/>
                  </a:lnTo>
                  <a:cubicBezTo>
                    <a:pt x="260568" y="66561"/>
                    <a:pt x="256580" y="65311"/>
                    <a:pt x="252722" y="63680"/>
                  </a:cubicBezTo>
                  <a:cubicBezTo>
                    <a:pt x="247031" y="61251"/>
                    <a:pt x="241507" y="58619"/>
                    <a:pt x="236351" y="55583"/>
                  </a:cubicBezTo>
                  <a:cubicBezTo>
                    <a:pt x="231172" y="52535"/>
                    <a:pt x="225981" y="49499"/>
                    <a:pt x="221028" y="46237"/>
                  </a:cubicBezTo>
                  <a:cubicBezTo>
                    <a:pt x="217087" y="43641"/>
                    <a:pt x="212943" y="41201"/>
                    <a:pt x="208907" y="38688"/>
                  </a:cubicBezTo>
                  <a:cubicBezTo>
                    <a:pt x="206788" y="37355"/>
                    <a:pt x="204847" y="35819"/>
                    <a:pt x="202514" y="34676"/>
                  </a:cubicBezTo>
                  <a:cubicBezTo>
                    <a:pt x="197977" y="32450"/>
                    <a:pt x="193763" y="29866"/>
                    <a:pt x="189226" y="27651"/>
                  </a:cubicBezTo>
                  <a:cubicBezTo>
                    <a:pt x="186262" y="26199"/>
                    <a:pt x="183118" y="25044"/>
                    <a:pt x="179880" y="24020"/>
                  </a:cubicBezTo>
                  <a:cubicBezTo>
                    <a:pt x="177582" y="23282"/>
                    <a:pt x="175308" y="22508"/>
                    <a:pt x="172938" y="21913"/>
                  </a:cubicBezTo>
                  <a:cubicBezTo>
                    <a:pt x="170605" y="21317"/>
                    <a:pt x="168283" y="20722"/>
                    <a:pt x="165950" y="20162"/>
                  </a:cubicBezTo>
                  <a:cubicBezTo>
                    <a:pt x="164283" y="19757"/>
                    <a:pt x="162592" y="19376"/>
                    <a:pt x="160901" y="19019"/>
                  </a:cubicBezTo>
                  <a:cubicBezTo>
                    <a:pt x="157877" y="18400"/>
                    <a:pt x="154829" y="17888"/>
                    <a:pt x="151733" y="17531"/>
                  </a:cubicBezTo>
                  <a:cubicBezTo>
                    <a:pt x="149007" y="17210"/>
                    <a:pt x="146280" y="16971"/>
                    <a:pt x="143566" y="16781"/>
                  </a:cubicBezTo>
                  <a:cubicBezTo>
                    <a:pt x="140130" y="16540"/>
                    <a:pt x="136699" y="16376"/>
                    <a:pt x="133263" y="16376"/>
                  </a:cubicBezTo>
                  <a:cubicBezTo>
                    <a:pt x="131425" y="16376"/>
                    <a:pt x="129585" y="16423"/>
                    <a:pt x="127742" y="16531"/>
                  </a:cubicBezTo>
                  <a:cubicBezTo>
                    <a:pt x="124516" y="16709"/>
                    <a:pt x="121277" y="16995"/>
                    <a:pt x="118086" y="17317"/>
                  </a:cubicBezTo>
                  <a:cubicBezTo>
                    <a:pt x="114003" y="17733"/>
                    <a:pt x="109907" y="18055"/>
                    <a:pt x="105823" y="18460"/>
                  </a:cubicBezTo>
                  <a:cubicBezTo>
                    <a:pt x="102084" y="18841"/>
                    <a:pt x="98334" y="19043"/>
                    <a:pt x="94583" y="19329"/>
                  </a:cubicBezTo>
                  <a:cubicBezTo>
                    <a:pt x="92175" y="19504"/>
                    <a:pt x="89760" y="19510"/>
                    <a:pt x="87344" y="19510"/>
                  </a:cubicBezTo>
                  <a:cubicBezTo>
                    <a:pt x="87172" y="19510"/>
                    <a:pt x="86999" y="19510"/>
                    <a:pt x="86826" y="19510"/>
                  </a:cubicBezTo>
                  <a:cubicBezTo>
                    <a:pt x="85963" y="19510"/>
                    <a:pt x="85100" y="19510"/>
                    <a:pt x="84237" y="19519"/>
                  </a:cubicBezTo>
                  <a:cubicBezTo>
                    <a:pt x="84126" y="19520"/>
                    <a:pt x="84015" y="19521"/>
                    <a:pt x="83904" y="19521"/>
                  </a:cubicBezTo>
                  <a:cubicBezTo>
                    <a:pt x="80838" y="19521"/>
                    <a:pt x="77805" y="19207"/>
                    <a:pt x="74783" y="18805"/>
                  </a:cubicBezTo>
                  <a:cubicBezTo>
                    <a:pt x="73093" y="18579"/>
                    <a:pt x="71473" y="18138"/>
                    <a:pt x="69818" y="17745"/>
                  </a:cubicBezTo>
                  <a:cubicBezTo>
                    <a:pt x="65842" y="16829"/>
                    <a:pt x="62246" y="15245"/>
                    <a:pt x="58496" y="13935"/>
                  </a:cubicBezTo>
                  <a:cubicBezTo>
                    <a:pt x="56733" y="13328"/>
                    <a:pt x="55138" y="12483"/>
                    <a:pt x="53459" y="11768"/>
                  </a:cubicBezTo>
                  <a:cubicBezTo>
                    <a:pt x="51292" y="10840"/>
                    <a:pt x="48983" y="10113"/>
                    <a:pt x="46768" y="9268"/>
                  </a:cubicBezTo>
                  <a:cubicBezTo>
                    <a:pt x="43446" y="7982"/>
                    <a:pt x="39862" y="7161"/>
                    <a:pt x="36445" y="6030"/>
                  </a:cubicBezTo>
                  <a:cubicBezTo>
                    <a:pt x="32611" y="4768"/>
                    <a:pt x="28587" y="3910"/>
                    <a:pt x="24622" y="2934"/>
                  </a:cubicBezTo>
                  <a:cubicBezTo>
                    <a:pt x="22146" y="2327"/>
                    <a:pt x="19562" y="2017"/>
                    <a:pt x="17026" y="1589"/>
                  </a:cubicBezTo>
                  <a:cubicBezTo>
                    <a:pt x="15312" y="1303"/>
                    <a:pt x="13585" y="1017"/>
                    <a:pt x="11859" y="779"/>
                  </a:cubicBezTo>
                  <a:cubicBezTo>
                    <a:pt x="10716" y="636"/>
                    <a:pt x="9561" y="553"/>
                    <a:pt x="8406" y="469"/>
                  </a:cubicBezTo>
                  <a:cubicBezTo>
                    <a:pt x="6293" y="297"/>
                    <a:pt x="4179" y="0"/>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2347423" y="1760826"/>
              <a:ext cx="6796342" cy="1619395"/>
            </a:xfrm>
            <a:custGeom>
              <a:avLst/>
              <a:gdLst/>
              <a:ahLst/>
              <a:cxnLst/>
              <a:rect l="l" t="t" r="r" b="b"/>
              <a:pathLst>
                <a:path w="213135" h="50721" extrusionOk="0">
                  <a:moveTo>
                    <a:pt x="213134" y="0"/>
                  </a:moveTo>
                  <a:cubicBezTo>
                    <a:pt x="211884" y="203"/>
                    <a:pt x="210622" y="262"/>
                    <a:pt x="209372" y="441"/>
                  </a:cubicBezTo>
                  <a:cubicBezTo>
                    <a:pt x="207253" y="715"/>
                    <a:pt x="205169" y="977"/>
                    <a:pt x="203121" y="1310"/>
                  </a:cubicBezTo>
                  <a:cubicBezTo>
                    <a:pt x="201645" y="1548"/>
                    <a:pt x="200168" y="1810"/>
                    <a:pt x="198680" y="2036"/>
                  </a:cubicBezTo>
                  <a:cubicBezTo>
                    <a:pt x="196751" y="2322"/>
                    <a:pt x="194858" y="2727"/>
                    <a:pt x="192965" y="3120"/>
                  </a:cubicBezTo>
                  <a:cubicBezTo>
                    <a:pt x="190846" y="3572"/>
                    <a:pt x="188715" y="4036"/>
                    <a:pt x="186619" y="4572"/>
                  </a:cubicBezTo>
                  <a:cubicBezTo>
                    <a:pt x="183857" y="5263"/>
                    <a:pt x="181118" y="6025"/>
                    <a:pt x="178416" y="6811"/>
                  </a:cubicBezTo>
                  <a:cubicBezTo>
                    <a:pt x="174915" y="7846"/>
                    <a:pt x="171510" y="9037"/>
                    <a:pt x="168236" y="10418"/>
                  </a:cubicBezTo>
                  <a:cubicBezTo>
                    <a:pt x="166200" y="11275"/>
                    <a:pt x="164247" y="12287"/>
                    <a:pt x="162128" y="13061"/>
                  </a:cubicBezTo>
                  <a:cubicBezTo>
                    <a:pt x="159485" y="14038"/>
                    <a:pt x="156770" y="14895"/>
                    <a:pt x="153948" y="15562"/>
                  </a:cubicBezTo>
                  <a:cubicBezTo>
                    <a:pt x="150686" y="16324"/>
                    <a:pt x="147400" y="16967"/>
                    <a:pt x="144066" y="17502"/>
                  </a:cubicBezTo>
                  <a:cubicBezTo>
                    <a:pt x="140387" y="18098"/>
                    <a:pt x="136672" y="18574"/>
                    <a:pt x="132946" y="18955"/>
                  </a:cubicBezTo>
                  <a:cubicBezTo>
                    <a:pt x="129564" y="19312"/>
                    <a:pt x="126159" y="19550"/>
                    <a:pt x="122766" y="19824"/>
                  </a:cubicBezTo>
                  <a:cubicBezTo>
                    <a:pt x="119682" y="20062"/>
                    <a:pt x="116598" y="20253"/>
                    <a:pt x="113527" y="20479"/>
                  </a:cubicBezTo>
                  <a:cubicBezTo>
                    <a:pt x="111854" y="20601"/>
                    <a:pt x="110178" y="20651"/>
                    <a:pt x="108503" y="20651"/>
                  </a:cubicBezTo>
                  <a:cubicBezTo>
                    <a:pt x="106589" y="20651"/>
                    <a:pt x="104674" y="20586"/>
                    <a:pt x="102763" y="20491"/>
                  </a:cubicBezTo>
                  <a:cubicBezTo>
                    <a:pt x="101751" y="20443"/>
                    <a:pt x="100727" y="20372"/>
                    <a:pt x="99715" y="20360"/>
                  </a:cubicBezTo>
                  <a:cubicBezTo>
                    <a:pt x="97322" y="20312"/>
                    <a:pt x="94953" y="20015"/>
                    <a:pt x="92583" y="19777"/>
                  </a:cubicBezTo>
                  <a:cubicBezTo>
                    <a:pt x="90488" y="19574"/>
                    <a:pt x="88404" y="19312"/>
                    <a:pt x="86333" y="19003"/>
                  </a:cubicBezTo>
                  <a:cubicBezTo>
                    <a:pt x="84475" y="18717"/>
                    <a:pt x="82594" y="18479"/>
                    <a:pt x="80737" y="18229"/>
                  </a:cubicBezTo>
                  <a:cubicBezTo>
                    <a:pt x="79534" y="18062"/>
                    <a:pt x="78308" y="17931"/>
                    <a:pt x="77093" y="17788"/>
                  </a:cubicBezTo>
                  <a:cubicBezTo>
                    <a:pt x="74796" y="17514"/>
                    <a:pt x="72510" y="17205"/>
                    <a:pt x="70224" y="16907"/>
                  </a:cubicBezTo>
                  <a:cubicBezTo>
                    <a:pt x="67830" y="16598"/>
                    <a:pt x="65461" y="16217"/>
                    <a:pt x="63104" y="15800"/>
                  </a:cubicBezTo>
                  <a:cubicBezTo>
                    <a:pt x="61496" y="15526"/>
                    <a:pt x="59865" y="15300"/>
                    <a:pt x="58258" y="15014"/>
                  </a:cubicBezTo>
                  <a:cubicBezTo>
                    <a:pt x="57365" y="14847"/>
                    <a:pt x="56460" y="14776"/>
                    <a:pt x="55555" y="14657"/>
                  </a:cubicBezTo>
                  <a:cubicBezTo>
                    <a:pt x="52519" y="14228"/>
                    <a:pt x="49447" y="13823"/>
                    <a:pt x="46375" y="13692"/>
                  </a:cubicBezTo>
                  <a:cubicBezTo>
                    <a:pt x="45669" y="13661"/>
                    <a:pt x="44965" y="13645"/>
                    <a:pt x="44262" y="13645"/>
                  </a:cubicBezTo>
                  <a:cubicBezTo>
                    <a:pt x="42856" y="13645"/>
                    <a:pt x="41454" y="13708"/>
                    <a:pt x="40041" y="13835"/>
                  </a:cubicBezTo>
                  <a:cubicBezTo>
                    <a:pt x="37481" y="14062"/>
                    <a:pt x="34969" y="14454"/>
                    <a:pt x="32481" y="14931"/>
                  </a:cubicBezTo>
                  <a:cubicBezTo>
                    <a:pt x="30421" y="15324"/>
                    <a:pt x="28397" y="15883"/>
                    <a:pt x="26385" y="16419"/>
                  </a:cubicBezTo>
                  <a:cubicBezTo>
                    <a:pt x="22456" y="17491"/>
                    <a:pt x="18610" y="18717"/>
                    <a:pt x="14740" y="19896"/>
                  </a:cubicBezTo>
                  <a:cubicBezTo>
                    <a:pt x="10740" y="21098"/>
                    <a:pt x="6847" y="22491"/>
                    <a:pt x="3215" y="24277"/>
                  </a:cubicBezTo>
                  <a:cubicBezTo>
                    <a:pt x="2263" y="24729"/>
                    <a:pt x="1191" y="25003"/>
                    <a:pt x="0" y="25349"/>
                  </a:cubicBezTo>
                  <a:lnTo>
                    <a:pt x="0" y="25384"/>
                  </a:lnTo>
                  <a:cubicBezTo>
                    <a:pt x="2227" y="25884"/>
                    <a:pt x="3965" y="26837"/>
                    <a:pt x="5811" y="27647"/>
                  </a:cubicBezTo>
                  <a:cubicBezTo>
                    <a:pt x="8692" y="28932"/>
                    <a:pt x="11764" y="29909"/>
                    <a:pt x="14836" y="30861"/>
                  </a:cubicBezTo>
                  <a:cubicBezTo>
                    <a:pt x="17836" y="31802"/>
                    <a:pt x="20872" y="32707"/>
                    <a:pt x="23908" y="33600"/>
                  </a:cubicBezTo>
                  <a:cubicBezTo>
                    <a:pt x="27540" y="34695"/>
                    <a:pt x="31231" y="35612"/>
                    <a:pt x="35041" y="36279"/>
                  </a:cubicBezTo>
                  <a:cubicBezTo>
                    <a:pt x="38068" y="36811"/>
                    <a:pt x="41125" y="37053"/>
                    <a:pt x="44194" y="37053"/>
                  </a:cubicBezTo>
                  <a:cubicBezTo>
                    <a:pt x="45518" y="37053"/>
                    <a:pt x="46845" y="37008"/>
                    <a:pt x="48173" y="36921"/>
                  </a:cubicBezTo>
                  <a:cubicBezTo>
                    <a:pt x="50400" y="36779"/>
                    <a:pt x="52638" y="36493"/>
                    <a:pt x="54841" y="36148"/>
                  </a:cubicBezTo>
                  <a:cubicBezTo>
                    <a:pt x="56627" y="35862"/>
                    <a:pt x="58436" y="35659"/>
                    <a:pt x="60222" y="35374"/>
                  </a:cubicBezTo>
                  <a:cubicBezTo>
                    <a:pt x="61806" y="35136"/>
                    <a:pt x="63377" y="34850"/>
                    <a:pt x="64961" y="34588"/>
                  </a:cubicBezTo>
                  <a:cubicBezTo>
                    <a:pt x="66771" y="34278"/>
                    <a:pt x="68604" y="33993"/>
                    <a:pt x="70438" y="33766"/>
                  </a:cubicBezTo>
                  <a:cubicBezTo>
                    <a:pt x="71474" y="33635"/>
                    <a:pt x="72521" y="33528"/>
                    <a:pt x="73557" y="33362"/>
                  </a:cubicBezTo>
                  <a:cubicBezTo>
                    <a:pt x="76022" y="33004"/>
                    <a:pt x="78486" y="32742"/>
                    <a:pt x="80963" y="32457"/>
                  </a:cubicBezTo>
                  <a:cubicBezTo>
                    <a:pt x="82808" y="32230"/>
                    <a:pt x="84618" y="31921"/>
                    <a:pt x="86452" y="31683"/>
                  </a:cubicBezTo>
                  <a:cubicBezTo>
                    <a:pt x="88535" y="31397"/>
                    <a:pt x="90607" y="31123"/>
                    <a:pt x="92703" y="30909"/>
                  </a:cubicBezTo>
                  <a:cubicBezTo>
                    <a:pt x="94155" y="30766"/>
                    <a:pt x="95620" y="30575"/>
                    <a:pt x="97108" y="30492"/>
                  </a:cubicBezTo>
                  <a:cubicBezTo>
                    <a:pt x="98406" y="30421"/>
                    <a:pt x="99692" y="30290"/>
                    <a:pt x="100989" y="30254"/>
                  </a:cubicBezTo>
                  <a:cubicBezTo>
                    <a:pt x="103621" y="30194"/>
                    <a:pt x="106276" y="30063"/>
                    <a:pt x="108907" y="30052"/>
                  </a:cubicBezTo>
                  <a:cubicBezTo>
                    <a:pt x="111800" y="30052"/>
                    <a:pt x="114670" y="30266"/>
                    <a:pt x="117539" y="30480"/>
                  </a:cubicBezTo>
                  <a:lnTo>
                    <a:pt x="122897" y="30885"/>
                  </a:lnTo>
                  <a:cubicBezTo>
                    <a:pt x="124754" y="31016"/>
                    <a:pt x="126623" y="31147"/>
                    <a:pt x="128469" y="31314"/>
                  </a:cubicBezTo>
                  <a:cubicBezTo>
                    <a:pt x="131326" y="31576"/>
                    <a:pt x="134196" y="31849"/>
                    <a:pt x="137041" y="32195"/>
                  </a:cubicBezTo>
                  <a:cubicBezTo>
                    <a:pt x="139042" y="32433"/>
                    <a:pt x="141054" y="32695"/>
                    <a:pt x="143054" y="33028"/>
                  </a:cubicBezTo>
                  <a:cubicBezTo>
                    <a:pt x="144459" y="33242"/>
                    <a:pt x="145864" y="33481"/>
                    <a:pt x="147257" y="33719"/>
                  </a:cubicBezTo>
                  <a:cubicBezTo>
                    <a:pt x="149102" y="34040"/>
                    <a:pt x="150936" y="34421"/>
                    <a:pt x="152770" y="34826"/>
                  </a:cubicBezTo>
                  <a:cubicBezTo>
                    <a:pt x="156008" y="35540"/>
                    <a:pt x="159128" y="36493"/>
                    <a:pt x="162164" y="37612"/>
                  </a:cubicBezTo>
                  <a:cubicBezTo>
                    <a:pt x="164271" y="38398"/>
                    <a:pt x="166236" y="39362"/>
                    <a:pt x="168260" y="40255"/>
                  </a:cubicBezTo>
                  <a:cubicBezTo>
                    <a:pt x="171641" y="41732"/>
                    <a:pt x="175177" y="42934"/>
                    <a:pt x="178809" y="43994"/>
                  </a:cubicBezTo>
                  <a:cubicBezTo>
                    <a:pt x="181404" y="44756"/>
                    <a:pt x="183988" y="45482"/>
                    <a:pt x="186631" y="46137"/>
                  </a:cubicBezTo>
                  <a:cubicBezTo>
                    <a:pt x="188726" y="46673"/>
                    <a:pt x="190834" y="47149"/>
                    <a:pt x="192977" y="47554"/>
                  </a:cubicBezTo>
                  <a:cubicBezTo>
                    <a:pt x="194965" y="47923"/>
                    <a:pt x="196906" y="48363"/>
                    <a:pt x="198894" y="48709"/>
                  </a:cubicBezTo>
                  <a:cubicBezTo>
                    <a:pt x="201228" y="49113"/>
                    <a:pt x="203550" y="49494"/>
                    <a:pt x="205919" y="49792"/>
                  </a:cubicBezTo>
                  <a:cubicBezTo>
                    <a:pt x="208026" y="50066"/>
                    <a:pt x="210146" y="50328"/>
                    <a:pt x="212253" y="50626"/>
                  </a:cubicBezTo>
                  <a:cubicBezTo>
                    <a:pt x="212551" y="50673"/>
                    <a:pt x="212837" y="50709"/>
                    <a:pt x="213134" y="50721"/>
                  </a:cubicBezTo>
                  <a:lnTo>
                    <a:pt x="2131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2347041" y="2569358"/>
              <a:ext cx="32" cy="1564"/>
            </a:xfrm>
            <a:custGeom>
              <a:avLst/>
              <a:gdLst/>
              <a:ahLst/>
              <a:cxnLst/>
              <a:rect l="l" t="t" r="r" b="b"/>
              <a:pathLst>
                <a:path w="1" h="49" extrusionOk="0">
                  <a:moveTo>
                    <a:pt x="1" y="48"/>
                  </a:moveTo>
                  <a:lnTo>
                    <a:pt x="1" y="48"/>
                  </a:lnTo>
                  <a:lnTo>
                    <a:pt x="1" y="1"/>
                  </a:lnTo>
                  <a:close/>
                </a:path>
              </a:pathLst>
            </a:custGeom>
            <a:solidFill>
              <a:srgbClr val="EDB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1100622" y="2583055"/>
              <a:ext cx="8043144" cy="2124999"/>
            </a:xfrm>
            <a:custGeom>
              <a:avLst/>
              <a:gdLst/>
              <a:ahLst/>
              <a:cxnLst/>
              <a:rect l="l" t="t" r="r" b="b"/>
              <a:pathLst>
                <a:path w="252235" h="66557" extrusionOk="0">
                  <a:moveTo>
                    <a:pt x="0" y="0"/>
                  </a:moveTo>
                  <a:cubicBezTo>
                    <a:pt x="143" y="239"/>
                    <a:pt x="369" y="274"/>
                    <a:pt x="560" y="286"/>
                  </a:cubicBezTo>
                  <a:cubicBezTo>
                    <a:pt x="2286" y="405"/>
                    <a:pt x="3929" y="834"/>
                    <a:pt x="5620" y="1072"/>
                  </a:cubicBezTo>
                  <a:cubicBezTo>
                    <a:pt x="7144" y="1286"/>
                    <a:pt x="8632" y="1608"/>
                    <a:pt x="10144" y="1846"/>
                  </a:cubicBezTo>
                  <a:cubicBezTo>
                    <a:pt x="11871" y="2120"/>
                    <a:pt x="13526" y="2560"/>
                    <a:pt x="15193" y="2965"/>
                  </a:cubicBezTo>
                  <a:cubicBezTo>
                    <a:pt x="17157" y="3441"/>
                    <a:pt x="19169" y="3858"/>
                    <a:pt x="21086" y="4453"/>
                  </a:cubicBezTo>
                  <a:cubicBezTo>
                    <a:pt x="26694" y="6192"/>
                    <a:pt x="32433" y="7739"/>
                    <a:pt x="37862" y="9823"/>
                  </a:cubicBezTo>
                  <a:cubicBezTo>
                    <a:pt x="40410" y="10799"/>
                    <a:pt x="42803" y="11942"/>
                    <a:pt x="45327" y="12942"/>
                  </a:cubicBezTo>
                  <a:cubicBezTo>
                    <a:pt x="48602" y="14216"/>
                    <a:pt x="51864" y="15514"/>
                    <a:pt x="55317" y="16526"/>
                  </a:cubicBezTo>
                  <a:cubicBezTo>
                    <a:pt x="58127" y="17348"/>
                    <a:pt x="61032" y="17967"/>
                    <a:pt x="64044" y="18336"/>
                  </a:cubicBezTo>
                  <a:cubicBezTo>
                    <a:pt x="67336" y="18737"/>
                    <a:pt x="70649" y="18887"/>
                    <a:pt x="73956" y="18887"/>
                  </a:cubicBezTo>
                  <a:cubicBezTo>
                    <a:pt x="74967" y="18887"/>
                    <a:pt x="75977" y="18873"/>
                    <a:pt x="76986" y="18848"/>
                  </a:cubicBezTo>
                  <a:cubicBezTo>
                    <a:pt x="79796" y="18777"/>
                    <a:pt x="82594" y="18574"/>
                    <a:pt x="85416" y="18372"/>
                  </a:cubicBezTo>
                  <a:cubicBezTo>
                    <a:pt x="88642" y="18134"/>
                    <a:pt x="91857" y="17895"/>
                    <a:pt x="95072" y="17586"/>
                  </a:cubicBezTo>
                  <a:cubicBezTo>
                    <a:pt x="98036" y="17300"/>
                    <a:pt x="101013" y="17074"/>
                    <a:pt x="103966" y="16752"/>
                  </a:cubicBezTo>
                  <a:cubicBezTo>
                    <a:pt x="106883" y="16419"/>
                    <a:pt x="109847" y="16276"/>
                    <a:pt x="112776" y="15990"/>
                  </a:cubicBezTo>
                  <a:cubicBezTo>
                    <a:pt x="115206" y="15757"/>
                    <a:pt x="117640" y="15678"/>
                    <a:pt x="120076" y="15678"/>
                  </a:cubicBezTo>
                  <a:cubicBezTo>
                    <a:pt x="121865" y="15678"/>
                    <a:pt x="123655" y="15721"/>
                    <a:pt x="125445" y="15776"/>
                  </a:cubicBezTo>
                  <a:cubicBezTo>
                    <a:pt x="127897" y="15860"/>
                    <a:pt x="130362" y="16062"/>
                    <a:pt x="132815" y="16241"/>
                  </a:cubicBezTo>
                  <a:cubicBezTo>
                    <a:pt x="134470" y="16360"/>
                    <a:pt x="136101" y="16491"/>
                    <a:pt x="137744" y="16669"/>
                  </a:cubicBezTo>
                  <a:cubicBezTo>
                    <a:pt x="139863" y="16895"/>
                    <a:pt x="141982" y="17181"/>
                    <a:pt x="144078" y="17526"/>
                  </a:cubicBezTo>
                  <a:cubicBezTo>
                    <a:pt x="146864" y="18003"/>
                    <a:pt x="149602" y="18562"/>
                    <a:pt x="152329" y="19205"/>
                  </a:cubicBezTo>
                  <a:cubicBezTo>
                    <a:pt x="156710" y="20241"/>
                    <a:pt x="161092" y="21289"/>
                    <a:pt x="165331" y="22670"/>
                  </a:cubicBezTo>
                  <a:cubicBezTo>
                    <a:pt x="168105" y="23575"/>
                    <a:pt x="170915" y="24408"/>
                    <a:pt x="173582" y="25504"/>
                  </a:cubicBezTo>
                  <a:cubicBezTo>
                    <a:pt x="177153" y="26956"/>
                    <a:pt x="180451" y="28718"/>
                    <a:pt x="183666" y="30564"/>
                  </a:cubicBezTo>
                  <a:cubicBezTo>
                    <a:pt x="185976" y="31885"/>
                    <a:pt x="188429" y="33016"/>
                    <a:pt x="190762" y="34278"/>
                  </a:cubicBezTo>
                  <a:cubicBezTo>
                    <a:pt x="191858" y="34862"/>
                    <a:pt x="192894" y="35505"/>
                    <a:pt x="193894" y="36183"/>
                  </a:cubicBezTo>
                  <a:cubicBezTo>
                    <a:pt x="196382" y="37910"/>
                    <a:pt x="199061" y="39458"/>
                    <a:pt x="201645" y="41101"/>
                  </a:cubicBezTo>
                  <a:cubicBezTo>
                    <a:pt x="206086" y="43875"/>
                    <a:pt x="210408" y="46756"/>
                    <a:pt x="214920" y="49459"/>
                  </a:cubicBezTo>
                  <a:cubicBezTo>
                    <a:pt x="221230" y="53269"/>
                    <a:pt x="227481" y="57150"/>
                    <a:pt x="234411" y="60341"/>
                  </a:cubicBezTo>
                  <a:cubicBezTo>
                    <a:pt x="237959" y="61996"/>
                    <a:pt x="241566" y="63603"/>
                    <a:pt x="245352" y="64925"/>
                  </a:cubicBezTo>
                  <a:cubicBezTo>
                    <a:pt x="247138" y="65544"/>
                    <a:pt x="249043" y="65949"/>
                    <a:pt x="250972" y="66282"/>
                  </a:cubicBezTo>
                  <a:cubicBezTo>
                    <a:pt x="251389" y="66354"/>
                    <a:pt x="251806" y="66473"/>
                    <a:pt x="252234" y="66556"/>
                  </a:cubicBezTo>
                  <a:lnTo>
                    <a:pt x="252234" y="25694"/>
                  </a:lnTo>
                  <a:cubicBezTo>
                    <a:pt x="250579" y="25563"/>
                    <a:pt x="248924" y="25337"/>
                    <a:pt x="247293" y="25111"/>
                  </a:cubicBezTo>
                  <a:cubicBezTo>
                    <a:pt x="245400" y="24861"/>
                    <a:pt x="243531" y="24611"/>
                    <a:pt x="241673" y="24337"/>
                  </a:cubicBezTo>
                  <a:cubicBezTo>
                    <a:pt x="239471" y="24015"/>
                    <a:pt x="237268" y="23646"/>
                    <a:pt x="235089" y="23206"/>
                  </a:cubicBezTo>
                  <a:cubicBezTo>
                    <a:pt x="233256" y="22848"/>
                    <a:pt x="231410" y="22491"/>
                    <a:pt x="229600" y="22098"/>
                  </a:cubicBezTo>
                  <a:cubicBezTo>
                    <a:pt x="227303" y="21575"/>
                    <a:pt x="225028" y="21039"/>
                    <a:pt x="222778" y="20443"/>
                  </a:cubicBezTo>
                  <a:cubicBezTo>
                    <a:pt x="220373" y="19800"/>
                    <a:pt x="217956" y="19134"/>
                    <a:pt x="215599" y="18372"/>
                  </a:cubicBezTo>
                  <a:cubicBezTo>
                    <a:pt x="211765" y="17145"/>
                    <a:pt x="208062" y="15788"/>
                    <a:pt x="204526" y="14133"/>
                  </a:cubicBezTo>
                  <a:cubicBezTo>
                    <a:pt x="200537" y="12252"/>
                    <a:pt x="196263" y="10871"/>
                    <a:pt x="191751" y="9871"/>
                  </a:cubicBezTo>
                  <a:cubicBezTo>
                    <a:pt x="188714" y="9192"/>
                    <a:pt x="185666" y="8573"/>
                    <a:pt x="182559" y="8120"/>
                  </a:cubicBezTo>
                  <a:cubicBezTo>
                    <a:pt x="178761" y="7549"/>
                    <a:pt x="174951" y="7049"/>
                    <a:pt x="171105" y="6668"/>
                  </a:cubicBezTo>
                  <a:cubicBezTo>
                    <a:pt x="167998" y="6370"/>
                    <a:pt x="164890" y="6132"/>
                    <a:pt x="161782" y="5870"/>
                  </a:cubicBezTo>
                  <a:cubicBezTo>
                    <a:pt x="159723" y="5692"/>
                    <a:pt x="157651" y="5501"/>
                    <a:pt x="155567" y="5418"/>
                  </a:cubicBezTo>
                  <a:cubicBezTo>
                    <a:pt x="153817" y="5346"/>
                    <a:pt x="152067" y="5144"/>
                    <a:pt x="150305" y="5108"/>
                  </a:cubicBezTo>
                  <a:cubicBezTo>
                    <a:pt x="149352" y="5093"/>
                    <a:pt x="148399" y="5084"/>
                    <a:pt x="147446" y="5084"/>
                  </a:cubicBezTo>
                  <a:cubicBezTo>
                    <a:pt x="144768" y="5084"/>
                    <a:pt x="142092" y="5149"/>
                    <a:pt x="139423" y="5299"/>
                  </a:cubicBezTo>
                  <a:cubicBezTo>
                    <a:pt x="136613" y="5465"/>
                    <a:pt x="133827" y="5692"/>
                    <a:pt x="131029" y="6013"/>
                  </a:cubicBezTo>
                  <a:cubicBezTo>
                    <a:pt x="127826" y="6370"/>
                    <a:pt x="124659" y="6882"/>
                    <a:pt x="121468" y="7311"/>
                  </a:cubicBezTo>
                  <a:cubicBezTo>
                    <a:pt x="119384" y="7597"/>
                    <a:pt x="117289" y="7763"/>
                    <a:pt x="115217" y="8037"/>
                  </a:cubicBezTo>
                  <a:cubicBezTo>
                    <a:pt x="112383" y="8430"/>
                    <a:pt x="109538" y="8775"/>
                    <a:pt x="106704" y="9204"/>
                  </a:cubicBezTo>
                  <a:cubicBezTo>
                    <a:pt x="102918" y="9787"/>
                    <a:pt x="99179" y="10537"/>
                    <a:pt x="95358" y="10978"/>
                  </a:cubicBezTo>
                  <a:cubicBezTo>
                    <a:pt x="93274" y="11216"/>
                    <a:pt x="91214" y="11597"/>
                    <a:pt x="89119" y="11776"/>
                  </a:cubicBezTo>
                  <a:cubicBezTo>
                    <a:pt x="87153" y="11952"/>
                    <a:pt x="85183" y="12064"/>
                    <a:pt x="83211" y="12064"/>
                  </a:cubicBezTo>
                  <a:cubicBezTo>
                    <a:pt x="82125" y="12064"/>
                    <a:pt x="81038" y="12030"/>
                    <a:pt x="79951" y="11954"/>
                  </a:cubicBezTo>
                  <a:cubicBezTo>
                    <a:pt x="75057" y="11633"/>
                    <a:pt x="70354" y="10680"/>
                    <a:pt x="65723" y="9430"/>
                  </a:cubicBezTo>
                  <a:cubicBezTo>
                    <a:pt x="61151" y="8192"/>
                    <a:pt x="56686" y="6775"/>
                    <a:pt x="52209" y="5394"/>
                  </a:cubicBezTo>
                  <a:cubicBezTo>
                    <a:pt x="48661" y="4287"/>
                    <a:pt x="45232" y="3025"/>
                    <a:pt x="41994" y="1453"/>
                  </a:cubicBezTo>
                  <a:cubicBezTo>
                    <a:pt x="40090" y="523"/>
                    <a:pt x="37960" y="15"/>
                    <a:pt x="35699" y="15"/>
                  </a:cubicBezTo>
                  <a:cubicBezTo>
                    <a:pt x="35528" y="15"/>
                    <a:pt x="35356" y="18"/>
                    <a:pt x="35183" y="24"/>
                  </a:cubicBezTo>
                  <a:cubicBezTo>
                    <a:pt x="32828" y="97"/>
                    <a:pt x="30472" y="121"/>
                    <a:pt x="28115" y="121"/>
                  </a:cubicBezTo>
                  <a:cubicBezTo>
                    <a:pt x="23480" y="121"/>
                    <a:pt x="18844" y="28"/>
                    <a:pt x="14215" y="28"/>
                  </a:cubicBezTo>
                  <a:cubicBezTo>
                    <a:pt x="13454" y="28"/>
                    <a:pt x="12692" y="30"/>
                    <a:pt x="11930" y="36"/>
                  </a:cubicBezTo>
                  <a:cubicBezTo>
                    <a:pt x="11086" y="42"/>
                    <a:pt x="10242" y="44"/>
                    <a:pt x="9399" y="44"/>
                  </a:cubicBezTo>
                  <a:cubicBezTo>
                    <a:pt x="6611" y="44"/>
                    <a:pt x="3824" y="19"/>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1104800" y="434909"/>
              <a:ext cx="8038584" cy="2120178"/>
            </a:xfrm>
            <a:custGeom>
              <a:avLst/>
              <a:gdLst/>
              <a:ahLst/>
              <a:cxnLst/>
              <a:rect l="l" t="t" r="r" b="b"/>
              <a:pathLst>
                <a:path w="252092" h="66406" extrusionOk="0">
                  <a:moveTo>
                    <a:pt x="252091" y="0"/>
                  </a:moveTo>
                  <a:cubicBezTo>
                    <a:pt x="251520" y="119"/>
                    <a:pt x="250925" y="179"/>
                    <a:pt x="250365" y="286"/>
                  </a:cubicBezTo>
                  <a:cubicBezTo>
                    <a:pt x="246924" y="881"/>
                    <a:pt x="243817" y="2001"/>
                    <a:pt x="240769" y="3263"/>
                  </a:cubicBezTo>
                  <a:cubicBezTo>
                    <a:pt x="234851" y="5715"/>
                    <a:pt x="229196" y="8454"/>
                    <a:pt x="223897" y="11585"/>
                  </a:cubicBezTo>
                  <a:cubicBezTo>
                    <a:pt x="218540" y="14740"/>
                    <a:pt x="213182" y="17907"/>
                    <a:pt x="208050" y="21277"/>
                  </a:cubicBezTo>
                  <a:cubicBezTo>
                    <a:pt x="203919" y="23979"/>
                    <a:pt x="199585" y="26492"/>
                    <a:pt x="195430" y="29206"/>
                  </a:cubicBezTo>
                  <a:cubicBezTo>
                    <a:pt x="192727" y="30968"/>
                    <a:pt x="189929" y="32623"/>
                    <a:pt x="186917" y="34100"/>
                  </a:cubicBezTo>
                  <a:cubicBezTo>
                    <a:pt x="184416" y="35314"/>
                    <a:pt x="182130" y="36767"/>
                    <a:pt x="179689" y="38041"/>
                  </a:cubicBezTo>
                  <a:cubicBezTo>
                    <a:pt x="175653" y="40172"/>
                    <a:pt x="171331" y="41910"/>
                    <a:pt x="166771" y="43315"/>
                  </a:cubicBezTo>
                  <a:cubicBezTo>
                    <a:pt x="163640" y="44268"/>
                    <a:pt x="160544" y="45244"/>
                    <a:pt x="157341" y="46042"/>
                  </a:cubicBezTo>
                  <a:cubicBezTo>
                    <a:pt x="154043" y="46839"/>
                    <a:pt x="150757" y="47685"/>
                    <a:pt x="147388" y="48340"/>
                  </a:cubicBezTo>
                  <a:cubicBezTo>
                    <a:pt x="144292" y="48935"/>
                    <a:pt x="141173" y="49435"/>
                    <a:pt x="137982" y="49756"/>
                  </a:cubicBezTo>
                  <a:cubicBezTo>
                    <a:pt x="134065" y="50161"/>
                    <a:pt x="130159" y="50471"/>
                    <a:pt x="126230" y="50638"/>
                  </a:cubicBezTo>
                  <a:cubicBezTo>
                    <a:pt x="124290" y="50725"/>
                    <a:pt x="122349" y="50773"/>
                    <a:pt x="120405" y="50773"/>
                  </a:cubicBezTo>
                  <a:cubicBezTo>
                    <a:pt x="118652" y="50773"/>
                    <a:pt x="116895" y="50734"/>
                    <a:pt x="115134" y="50649"/>
                  </a:cubicBezTo>
                  <a:cubicBezTo>
                    <a:pt x="112991" y="50542"/>
                    <a:pt x="110871" y="50328"/>
                    <a:pt x="108740" y="50149"/>
                  </a:cubicBezTo>
                  <a:cubicBezTo>
                    <a:pt x="106918" y="49995"/>
                    <a:pt x="105109" y="49816"/>
                    <a:pt x="103287" y="49649"/>
                  </a:cubicBezTo>
                  <a:cubicBezTo>
                    <a:pt x="101942" y="49518"/>
                    <a:pt x="100572" y="49387"/>
                    <a:pt x="99215" y="49268"/>
                  </a:cubicBezTo>
                  <a:cubicBezTo>
                    <a:pt x="96310" y="49030"/>
                    <a:pt x="93429" y="48721"/>
                    <a:pt x="90524" y="48459"/>
                  </a:cubicBezTo>
                  <a:cubicBezTo>
                    <a:pt x="88559" y="48292"/>
                    <a:pt x="86594" y="48221"/>
                    <a:pt x="84642" y="48042"/>
                  </a:cubicBezTo>
                  <a:cubicBezTo>
                    <a:pt x="81284" y="47732"/>
                    <a:pt x="77903" y="47685"/>
                    <a:pt x="74522" y="47661"/>
                  </a:cubicBezTo>
                  <a:cubicBezTo>
                    <a:pt x="73933" y="47655"/>
                    <a:pt x="73344" y="47651"/>
                    <a:pt x="72756" y="47651"/>
                  </a:cubicBezTo>
                  <a:cubicBezTo>
                    <a:pt x="69788" y="47651"/>
                    <a:pt x="66829" y="47744"/>
                    <a:pt x="63877" y="48101"/>
                  </a:cubicBezTo>
                  <a:cubicBezTo>
                    <a:pt x="61877" y="48352"/>
                    <a:pt x="59913" y="48768"/>
                    <a:pt x="57960" y="49221"/>
                  </a:cubicBezTo>
                  <a:cubicBezTo>
                    <a:pt x="53209" y="50316"/>
                    <a:pt x="48792" y="52019"/>
                    <a:pt x="44518" y="53852"/>
                  </a:cubicBezTo>
                  <a:cubicBezTo>
                    <a:pt x="40303" y="55662"/>
                    <a:pt x="35981" y="57257"/>
                    <a:pt x="31600" y="58805"/>
                  </a:cubicBezTo>
                  <a:cubicBezTo>
                    <a:pt x="29730" y="59460"/>
                    <a:pt x="27766" y="59948"/>
                    <a:pt x="25825" y="60520"/>
                  </a:cubicBezTo>
                  <a:cubicBezTo>
                    <a:pt x="24325" y="60960"/>
                    <a:pt x="22837" y="61413"/>
                    <a:pt x="21348" y="61877"/>
                  </a:cubicBezTo>
                  <a:cubicBezTo>
                    <a:pt x="19431" y="62484"/>
                    <a:pt x="17431" y="62889"/>
                    <a:pt x="15467" y="63377"/>
                  </a:cubicBezTo>
                  <a:cubicBezTo>
                    <a:pt x="13835" y="63782"/>
                    <a:pt x="12204" y="64223"/>
                    <a:pt x="10525" y="64508"/>
                  </a:cubicBezTo>
                  <a:cubicBezTo>
                    <a:pt x="8870" y="64794"/>
                    <a:pt x="7239" y="65044"/>
                    <a:pt x="5596" y="65354"/>
                  </a:cubicBezTo>
                  <a:cubicBezTo>
                    <a:pt x="3667" y="65711"/>
                    <a:pt x="1691" y="65937"/>
                    <a:pt x="0" y="66318"/>
                  </a:cubicBezTo>
                  <a:lnTo>
                    <a:pt x="24384" y="66318"/>
                  </a:lnTo>
                  <a:cubicBezTo>
                    <a:pt x="27480" y="66318"/>
                    <a:pt x="30587" y="66342"/>
                    <a:pt x="33683" y="66354"/>
                  </a:cubicBezTo>
                  <a:cubicBezTo>
                    <a:pt x="34384" y="66354"/>
                    <a:pt x="35084" y="66405"/>
                    <a:pt x="35789" y="66405"/>
                  </a:cubicBezTo>
                  <a:cubicBezTo>
                    <a:pt x="36102" y="66405"/>
                    <a:pt x="36416" y="66395"/>
                    <a:pt x="36731" y="66366"/>
                  </a:cubicBezTo>
                  <a:cubicBezTo>
                    <a:pt x="38731" y="66187"/>
                    <a:pt x="40577" y="65699"/>
                    <a:pt x="42232" y="64877"/>
                  </a:cubicBezTo>
                  <a:cubicBezTo>
                    <a:pt x="45816" y="63091"/>
                    <a:pt x="49745" y="61817"/>
                    <a:pt x="53686" y="60579"/>
                  </a:cubicBezTo>
                  <a:cubicBezTo>
                    <a:pt x="56722" y="59627"/>
                    <a:pt x="59770" y="58674"/>
                    <a:pt x="62853" y="57793"/>
                  </a:cubicBezTo>
                  <a:cubicBezTo>
                    <a:pt x="66175" y="56841"/>
                    <a:pt x="69521" y="55995"/>
                    <a:pt x="72974" y="55352"/>
                  </a:cubicBezTo>
                  <a:cubicBezTo>
                    <a:pt x="76463" y="54700"/>
                    <a:pt x="79967" y="54415"/>
                    <a:pt x="83516" y="54415"/>
                  </a:cubicBezTo>
                  <a:cubicBezTo>
                    <a:pt x="84436" y="54415"/>
                    <a:pt x="85359" y="54435"/>
                    <a:pt x="86285" y="54471"/>
                  </a:cubicBezTo>
                  <a:cubicBezTo>
                    <a:pt x="88071" y="54555"/>
                    <a:pt x="89833" y="54769"/>
                    <a:pt x="91607" y="55007"/>
                  </a:cubicBezTo>
                  <a:cubicBezTo>
                    <a:pt x="93548" y="55281"/>
                    <a:pt x="95488" y="55507"/>
                    <a:pt x="97429" y="55769"/>
                  </a:cubicBezTo>
                  <a:cubicBezTo>
                    <a:pt x="99048" y="56007"/>
                    <a:pt x="100656" y="56281"/>
                    <a:pt x="102275" y="56543"/>
                  </a:cubicBezTo>
                  <a:cubicBezTo>
                    <a:pt x="103966" y="56829"/>
                    <a:pt x="105633" y="57138"/>
                    <a:pt x="107323" y="57365"/>
                  </a:cubicBezTo>
                  <a:cubicBezTo>
                    <a:pt x="109335" y="57626"/>
                    <a:pt x="111324" y="57924"/>
                    <a:pt x="113336" y="58198"/>
                  </a:cubicBezTo>
                  <a:cubicBezTo>
                    <a:pt x="115372" y="58460"/>
                    <a:pt x="117432" y="58698"/>
                    <a:pt x="119480" y="58936"/>
                  </a:cubicBezTo>
                  <a:cubicBezTo>
                    <a:pt x="121539" y="59174"/>
                    <a:pt x="123575" y="59448"/>
                    <a:pt x="125599" y="59770"/>
                  </a:cubicBezTo>
                  <a:cubicBezTo>
                    <a:pt x="126528" y="59924"/>
                    <a:pt x="127457" y="60091"/>
                    <a:pt x="128397" y="60174"/>
                  </a:cubicBezTo>
                  <a:cubicBezTo>
                    <a:pt x="131672" y="60532"/>
                    <a:pt x="134934" y="60936"/>
                    <a:pt x="138232" y="61127"/>
                  </a:cubicBezTo>
                  <a:cubicBezTo>
                    <a:pt x="140613" y="61258"/>
                    <a:pt x="143006" y="61282"/>
                    <a:pt x="145411" y="61377"/>
                  </a:cubicBezTo>
                  <a:cubicBezTo>
                    <a:pt x="146056" y="61403"/>
                    <a:pt x="146699" y="61415"/>
                    <a:pt x="147341" y="61415"/>
                  </a:cubicBezTo>
                  <a:cubicBezTo>
                    <a:pt x="150495" y="61415"/>
                    <a:pt x="153626" y="61136"/>
                    <a:pt x="156782" y="60948"/>
                  </a:cubicBezTo>
                  <a:cubicBezTo>
                    <a:pt x="160139" y="60746"/>
                    <a:pt x="163509" y="60448"/>
                    <a:pt x="166855" y="60174"/>
                  </a:cubicBezTo>
                  <a:cubicBezTo>
                    <a:pt x="169545" y="59972"/>
                    <a:pt x="172224" y="59698"/>
                    <a:pt x="174903" y="59377"/>
                  </a:cubicBezTo>
                  <a:cubicBezTo>
                    <a:pt x="176891" y="59139"/>
                    <a:pt x="178856" y="58853"/>
                    <a:pt x="180832" y="58603"/>
                  </a:cubicBezTo>
                  <a:cubicBezTo>
                    <a:pt x="182452" y="58388"/>
                    <a:pt x="184059" y="58079"/>
                    <a:pt x="185666" y="57793"/>
                  </a:cubicBezTo>
                  <a:cubicBezTo>
                    <a:pt x="187452" y="57484"/>
                    <a:pt x="189214" y="57115"/>
                    <a:pt x="190965" y="56734"/>
                  </a:cubicBezTo>
                  <a:cubicBezTo>
                    <a:pt x="193608" y="56186"/>
                    <a:pt x="196144" y="55424"/>
                    <a:pt x="198656" y="54626"/>
                  </a:cubicBezTo>
                  <a:cubicBezTo>
                    <a:pt x="201871" y="53602"/>
                    <a:pt x="204716" y="52090"/>
                    <a:pt x="207752" y="50840"/>
                  </a:cubicBezTo>
                  <a:cubicBezTo>
                    <a:pt x="211324" y="49375"/>
                    <a:pt x="215027" y="48137"/>
                    <a:pt x="218849" y="47078"/>
                  </a:cubicBezTo>
                  <a:cubicBezTo>
                    <a:pt x="220968" y="46494"/>
                    <a:pt x="223064" y="45923"/>
                    <a:pt x="225183" y="45363"/>
                  </a:cubicBezTo>
                  <a:cubicBezTo>
                    <a:pt x="226874" y="44923"/>
                    <a:pt x="228588" y="44565"/>
                    <a:pt x="230315" y="44196"/>
                  </a:cubicBezTo>
                  <a:cubicBezTo>
                    <a:pt x="232065" y="43815"/>
                    <a:pt x="233827" y="43434"/>
                    <a:pt x="235601" y="43125"/>
                  </a:cubicBezTo>
                  <a:cubicBezTo>
                    <a:pt x="237232" y="42839"/>
                    <a:pt x="238887" y="42541"/>
                    <a:pt x="240518" y="42267"/>
                  </a:cubicBezTo>
                  <a:cubicBezTo>
                    <a:pt x="242340" y="41970"/>
                    <a:pt x="244186" y="41720"/>
                    <a:pt x="245995" y="41434"/>
                  </a:cubicBezTo>
                  <a:cubicBezTo>
                    <a:pt x="246865" y="41303"/>
                    <a:pt x="247746" y="41220"/>
                    <a:pt x="248603" y="41124"/>
                  </a:cubicBezTo>
                  <a:cubicBezTo>
                    <a:pt x="249770" y="41005"/>
                    <a:pt x="250913" y="40767"/>
                    <a:pt x="252091" y="40696"/>
                  </a:cubicBezTo>
                  <a:lnTo>
                    <a:pt x="2520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1875" y="2785667"/>
              <a:ext cx="6674086" cy="2357239"/>
            </a:xfrm>
            <a:custGeom>
              <a:avLst/>
              <a:gdLst/>
              <a:ahLst/>
              <a:cxnLst/>
              <a:rect l="l" t="t" r="r" b="b"/>
              <a:pathLst>
                <a:path w="209301" h="73831" extrusionOk="0">
                  <a:moveTo>
                    <a:pt x="1" y="0"/>
                  </a:moveTo>
                  <a:lnTo>
                    <a:pt x="1" y="6799"/>
                  </a:lnTo>
                  <a:cubicBezTo>
                    <a:pt x="1132" y="7192"/>
                    <a:pt x="2227" y="7656"/>
                    <a:pt x="3323" y="8061"/>
                  </a:cubicBezTo>
                  <a:cubicBezTo>
                    <a:pt x="6716" y="9383"/>
                    <a:pt x="10097" y="10716"/>
                    <a:pt x="13074" y="12562"/>
                  </a:cubicBezTo>
                  <a:cubicBezTo>
                    <a:pt x="14919" y="13693"/>
                    <a:pt x="16705" y="14895"/>
                    <a:pt x="18515" y="16062"/>
                  </a:cubicBezTo>
                  <a:cubicBezTo>
                    <a:pt x="20837" y="17550"/>
                    <a:pt x="23158" y="19039"/>
                    <a:pt x="25504" y="20527"/>
                  </a:cubicBezTo>
                  <a:cubicBezTo>
                    <a:pt x="28492" y="22432"/>
                    <a:pt x="31183" y="24563"/>
                    <a:pt x="33600" y="26897"/>
                  </a:cubicBezTo>
                  <a:cubicBezTo>
                    <a:pt x="37184" y="30361"/>
                    <a:pt x="41042" y="33671"/>
                    <a:pt x="44994" y="36898"/>
                  </a:cubicBezTo>
                  <a:cubicBezTo>
                    <a:pt x="47483" y="38922"/>
                    <a:pt x="49674" y="41136"/>
                    <a:pt x="51817" y="43375"/>
                  </a:cubicBezTo>
                  <a:cubicBezTo>
                    <a:pt x="54948" y="46673"/>
                    <a:pt x="58758" y="49471"/>
                    <a:pt x="62711" y="52209"/>
                  </a:cubicBezTo>
                  <a:cubicBezTo>
                    <a:pt x="68545" y="56257"/>
                    <a:pt x="75105" y="59460"/>
                    <a:pt x="82178" y="62091"/>
                  </a:cubicBezTo>
                  <a:cubicBezTo>
                    <a:pt x="85190" y="63222"/>
                    <a:pt x="88369" y="64056"/>
                    <a:pt x="91595" y="64806"/>
                  </a:cubicBezTo>
                  <a:cubicBezTo>
                    <a:pt x="93941" y="65342"/>
                    <a:pt x="96310" y="65830"/>
                    <a:pt x="98703" y="66259"/>
                  </a:cubicBezTo>
                  <a:cubicBezTo>
                    <a:pt x="101263" y="66723"/>
                    <a:pt x="103859" y="67128"/>
                    <a:pt x="106478" y="67342"/>
                  </a:cubicBezTo>
                  <a:cubicBezTo>
                    <a:pt x="107621" y="67449"/>
                    <a:pt x="108788" y="67568"/>
                    <a:pt x="109931" y="67675"/>
                  </a:cubicBezTo>
                  <a:cubicBezTo>
                    <a:pt x="110709" y="67743"/>
                    <a:pt x="111484" y="67768"/>
                    <a:pt x="112258" y="67768"/>
                  </a:cubicBezTo>
                  <a:cubicBezTo>
                    <a:pt x="113806" y="67768"/>
                    <a:pt x="115348" y="67667"/>
                    <a:pt x="116896" y="67604"/>
                  </a:cubicBezTo>
                  <a:cubicBezTo>
                    <a:pt x="118027" y="67556"/>
                    <a:pt x="119123" y="67378"/>
                    <a:pt x="120230" y="67247"/>
                  </a:cubicBezTo>
                  <a:cubicBezTo>
                    <a:pt x="123040" y="66878"/>
                    <a:pt x="125850" y="66568"/>
                    <a:pt x="128636" y="66092"/>
                  </a:cubicBezTo>
                  <a:cubicBezTo>
                    <a:pt x="131446" y="65616"/>
                    <a:pt x="134279" y="65199"/>
                    <a:pt x="137101" y="64794"/>
                  </a:cubicBezTo>
                  <a:cubicBezTo>
                    <a:pt x="140581" y="64299"/>
                    <a:pt x="144094" y="64047"/>
                    <a:pt x="147621" y="64047"/>
                  </a:cubicBezTo>
                  <a:cubicBezTo>
                    <a:pt x="148848" y="64047"/>
                    <a:pt x="150076" y="64078"/>
                    <a:pt x="151305" y="64139"/>
                  </a:cubicBezTo>
                  <a:cubicBezTo>
                    <a:pt x="153317" y="64246"/>
                    <a:pt x="155270" y="64592"/>
                    <a:pt x="157139" y="65151"/>
                  </a:cubicBezTo>
                  <a:cubicBezTo>
                    <a:pt x="159818" y="65949"/>
                    <a:pt x="162497" y="66699"/>
                    <a:pt x="165152" y="67556"/>
                  </a:cubicBezTo>
                  <a:cubicBezTo>
                    <a:pt x="169212" y="68830"/>
                    <a:pt x="173046" y="70414"/>
                    <a:pt x="176701" y="72236"/>
                  </a:cubicBezTo>
                  <a:cubicBezTo>
                    <a:pt x="177749" y="72759"/>
                    <a:pt x="178809" y="73283"/>
                    <a:pt x="179821" y="73831"/>
                  </a:cubicBezTo>
                  <a:lnTo>
                    <a:pt x="209301" y="73831"/>
                  </a:lnTo>
                  <a:cubicBezTo>
                    <a:pt x="208372" y="73009"/>
                    <a:pt x="207396" y="72259"/>
                    <a:pt x="206384" y="71497"/>
                  </a:cubicBezTo>
                  <a:cubicBezTo>
                    <a:pt x="200954" y="67497"/>
                    <a:pt x="195001" y="64068"/>
                    <a:pt x="188405" y="61318"/>
                  </a:cubicBezTo>
                  <a:cubicBezTo>
                    <a:pt x="184095" y="59520"/>
                    <a:pt x="179642" y="57900"/>
                    <a:pt x="175058" y="56507"/>
                  </a:cubicBezTo>
                  <a:cubicBezTo>
                    <a:pt x="173082" y="55912"/>
                    <a:pt x="171010" y="55483"/>
                    <a:pt x="168938" y="55067"/>
                  </a:cubicBezTo>
                  <a:cubicBezTo>
                    <a:pt x="166688" y="54626"/>
                    <a:pt x="164426" y="54245"/>
                    <a:pt x="162152" y="53924"/>
                  </a:cubicBezTo>
                  <a:cubicBezTo>
                    <a:pt x="159068" y="53471"/>
                    <a:pt x="155961" y="53257"/>
                    <a:pt x="152817" y="53197"/>
                  </a:cubicBezTo>
                  <a:cubicBezTo>
                    <a:pt x="152139" y="53187"/>
                    <a:pt x="151461" y="53181"/>
                    <a:pt x="150783" y="53181"/>
                  </a:cubicBezTo>
                  <a:cubicBezTo>
                    <a:pt x="147762" y="53181"/>
                    <a:pt x="144749" y="53294"/>
                    <a:pt x="141745" y="53567"/>
                  </a:cubicBezTo>
                  <a:cubicBezTo>
                    <a:pt x="140244" y="53698"/>
                    <a:pt x="138756" y="53888"/>
                    <a:pt x="137256" y="54055"/>
                  </a:cubicBezTo>
                  <a:cubicBezTo>
                    <a:pt x="136065" y="54186"/>
                    <a:pt x="134887" y="54305"/>
                    <a:pt x="133696" y="54412"/>
                  </a:cubicBezTo>
                  <a:cubicBezTo>
                    <a:pt x="130030" y="54738"/>
                    <a:pt x="126356" y="54995"/>
                    <a:pt x="122668" y="54995"/>
                  </a:cubicBezTo>
                  <a:cubicBezTo>
                    <a:pt x="121781" y="54995"/>
                    <a:pt x="120893" y="54980"/>
                    <a:pt x="120004" y="54948"/>
                  </a:cubicBezTo>
                  <a:cubicBezTo>
                    <a:pt x="117265" y="54841"/>
                    <a:pt x="114539" y="54579"/>
                    <a:pt x="111824" y="54281"/>
                  </a:cubicBezTo>
                  <a:cubicBezTo>
                    <a:pt x="109824" y="54067"/>
                    <a:pt x="107859" y="53805"/>
                    <a:pt x="105895" y="53495"/>
                  </a:cubicBezTo>
                  <a:cubicBezTo>
                    <a:pt x="104180" y="53209"/>
                    <a:pt x="102478" y="52900"/>
                    <a:pt x="100811" y="52495"/>
                  </a:cubicBezTo>
                  <a:cubicBezTo>
                    <a:pt x="98573" y="51959"/>
                    <a:pt x="96346" y="51388"/>
                    <a:pt x="94167" y="50721"/>
                  </a:cubicBezTo>
                  <a:cubicBezTo>
                    <a:pt x="91000" y="49745"/>
                    <a:pt x="88071" y="48471"/>
                    <a:pt x="85345" y="46923"/>
                  </a:cubicBezTo>
                  <a:cubicBezTo>
                    <a:pt x="82392" y="45256"/>
                    <a:pt x="79344" y="43708"/>
                    <a:pt x="76558" y="41898"/>
                  </a:cubicBezTo>
                  <a:cubicBezTo>
                    <a:pt x="73034" y="39601"/>
                    <a:pt x="69855" y="37041"/>
                    <a:pt x="67331" y="34064"/>
                  </a:cubicBezTo>
                  <a:cubicBezTo>
                    <a:pt x="63794" y="29873"/>
                    <a:pt x="59853" y="25932"/>
                    <a:pt x="55293" y="22325"/>
                  </a:cubicBezTo>
                  <a:cubicBezTo>
                    <a:pt x="53793" y="21134"/>
                    <a:pt x="52424" y="19860"/>
                    <a:pt x="51126" y="18527"/>
                  </a:cubicBezTo>
                  <a:cubicBezTo>
                    <a:pt x="48138" y="15455"/>
                    <a:pt x="44340" y="13050"/>
                    <a:pt x="40160" y="10990"/>
                  </a:cubicBezTo>
                  <a:cubicBezTo>
                    <a:pt x="36910" y="9359"/>
                    <a:pt x="33600" y="7847"/>
                    <a:pt x="30040" y="6620"/>
                  </a:cubicBezTo>
                  <a:cubicBezTo>
                    <a:pt x="27742" y="5834"/>
                    <a:pt x="25385" y="5168"/>
                    <a:pt x="23004" y="4537"/>
                  </a:cubicBezTo>
                  <a:cubicBezTo>
                    <a:pt x="21075" y="4037"/>
                    <a:pt x="19158" y="3525"/>
                    <a:pt x="17241" y="3048"/>
                  </a:cubicBezTo>
                  <a:cubicBezTo>
                    <a:pt x="14931" y="2489"/>
                    <a:pt x="12621" y="1953"/>
                    <a:pt x="10228" y="1608"/>
                  </a:cubicBezTo>
                  <a:cubicBezTo>
                    <a:pt x="7775" y="1263"/>
                    <a:pt x="5347" y="846"/>
                    <a:pt x="2906" y="465"/>
                  </a:cubicBezTo>
                  <a:cubicBezTo>
                    <a:pt x="1989" y="310"/>
                    <a:pt x="1048" y="167"/>
                    <a:pt x="120" y="24"/>
                  </a:cubicBezTo>
                  <a:cubicBezTo>
                    <a:pt x="84" y="24"/>
                    <a:pt x="36" y="1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1109" y="3031605"/>
              <a:ext cx="5675975" cy="2110567"/>
            </a:xfrm>
            <a:custGeom>
              <a:avLst/>
              <a:gdLst/>
              <a:ahLst/>
              <a:cxnLst/>
              <a:rect l="l" t="t" r="r" b="b"/>
              <a:pathLst>
                <a:path w="178000" h="66105" extrusionOk="0">
                  <a:moveTo>
                    <a:pt x="1" y="1"/>
                  </a:moveTo>
                  <a:lnTo>
                    <a:pt x="1" y="10323"/>
                  </a:lnTo>
                  <a:cubicBezTo>
                    <a:pt x="1715" y="10955"/>
                    <a:pt x="3335" y="11728"/>
                    <a:pt x="4871" y="12609"/>
                  </a:cubicBezTo>
                  <a:cubicBezTo>
                    <a:pt x="6895" y="13764"/>
                    <a:pt x="8871" y="14931"/>
                    <a:pt x="10883" y="16074"/>
                  </a:cubicBezTo>
                  <a:cubicBezTo>
                    <a:pt x="13145" y="17360"/>
                    <a:pt x="14931" y="18991"/>
                    <a:pt x="16872" y="20527"/>
                  </a:cubicBezTo>
                  <a:cubicBezTo>
                    <a:pt x="21075" y="23837"/>
                    <a:pt x="24016" y="27730"/>
                    <a:pt x="26564" y="31826"/>
                  </a:cubicBezTo>
                  <a:cubicBezTo>
                    <a:pt x="28219" y="34493"/>
                    <a:pt x="30017" y="37112"/>
                    <a:pt x="31493" y="39827"/>
                  </a:cubicBezTo>
                  <a:cubicBezTo>
                    <a:pt x="32612" y="41899"/>
                    <a:pt x="33957" y="43875"/>
                    <a:pt x="35624" y="45721"/>
                  </a:cubicBezTo>
                  <a:cubicBezTo>
                    <a:pt x="36994" y="47245"/>
                    <a:pt x="38387" y="48733"/>
                    <a:pt x="39732" y="50245"/>
                  </a:cubicBezTo>
                  <a:cubicBezTo>
                    <a:pt x="43756" y="54710"/>
                    <a:pt x="48936" y="58246"/>
                    <a:pt x="54960" y="61056"/>
                  </a:cubicBezTo>
                  <a:cubicBezTo>
                    <a:pt x="58711" y="62806"/>
                    <a:pt x="62711" y="64235"/>
                    <a:pt x="66723" y="65652"/>
                  </a:cubicBezTo>
                  <a:cubicBezTo>
                    <a:pt x="67164" y="65806"/>
                    <a:pt x="67593" y="65949"/>
                    <a:pt x="68045" y="66104"/>
                  </a:cubicBezTo>
                  <a:lnTo>
                    <a:pt x="177999" y="66104"/>
                  </a:lnTo>
                  <a:cubicBezTo>
                    <a:pt x="177940" y="66068"/>
                    <a:pt x="177868" y="66045"/>
                    <a:pt x="177809" y="65997"/>
                  </a:cubicBezTo>
                  <a:cubicBezTo>
                    <a:pt x="173499" y="63771"/>
                    <a:pt x="168962" y="61830"/>
                    <a:pt x="164117" y="60330"/>
                  </a:cubicBezTo>
                  <a:cubicBezTo>
                    <a:pt x="161152" y="59425"/>
                    <a:pt x="158199" y="58496"/>
                    <a:pt x="155163" y="57770"/>
                  </a:cubicBezTo>
                  <a:cubicBezTo>
                    <a:pt x="153139" y="57270"/>
                    <a:pt x="151020" y="57186"/>
                    <a:pt x="148900" y="57127"/>
                  </a:cubicBezTo>
                  <a:cubicBezTo>
                    <a:pt x="148344" y="57110"/>
                    <a:pt x="147788" y="57102"/>
                    <a:pt x="147232" y="57102"/>
                  </a:cubicBezTo>
                  <a:cubicBezTo>
                    <a:pt x="144199" y="57102"/>
                    <a:pt x="141182" y="57342"/>
                    <a:pt x="138173" y="57734"/>
                  </a:cubicBezTo>
                  <a:cubicBezTo>
                    <a:pt x="135720" y="58056"/>
                    <a:pt x="133279" y="58496"/>
                    <a:pt x="130839" y="58865"/>
                  </a:cubicBezTo>
                  <a:cubicBezTo>
                    <a:pt x="129077" y="59139"/>
                    <a:pt x="127302" y="59377"/>
                    <a:pt x="125552" y="59615"/>
                  </a:cubicBezTo>
                  <a:cubicBezTo>
                    <a:pt x="123362" y="59913"/>
                    <a:pt x="121195" y="60234"/>
                    <a:pt x="119004" y="60461"/>
                  </a:cubicBezTo>
                  <a:cubicBezTo>
                    <a:pt x="116842" y="60681"/>
                    <a:pt x="114675" y="60859"/>
                    <a:pt x="112493" y="60859"/>
                  </a:cubicBezTo>
                  <a:cubicBezTo>
                    <a:pt x="111370" y="60859"/>
                    <a:pt x="110242" y="60812"/>
                    <a:pt x="109110" y="60699"/>
                  </a:cubicBezTo>
                  <a:cubicBezTo>
                    <a:pt x="106693" y="60461"/>
                    <a:pt x="104300" y="60187"/>
                    <a:pt x="101906" y="59865"/>
                  </a:cubicBezTo>
                  <a:cubicBezTo>
                    <a:pt x="100001" y="59615"/>
                    <a:pt x="98120" y="59258"/>
                    <a:pt x="96251" y="58901"/>
                  </a:cubicBezTo>
                  <a:cubicBezTo>
                    <a:pt x="94048" y="58460"/>
                    <a:pt x="91846" y="57972"/>
                    <a:pt x="89667" y="57460"/>
                  </a:cubicBezTo>
                  <a:cubicBezTo>
                    <a:pt x="85809" y="56520"/>
                    <a:pt x="82118" y="55317"/>
                    <a:pt x="78582" y="53841"/>
                  </a:cubicBezTo>
                  <a:cubicBezTo>
                    <a:pt x="74260" y="52055"/>
                    <a:pt x="70033" y="50174"/>
                    <a:pt x="66259" y="47780"/>
                  </a:cubicBezTo>
                  <a:cubicBezTo>
                    <a:pt x="61878" y="45018"/>
                    <a:pt x="57520" y="42196"/>
                    <a:pt x="53841" y="38863"/>
                  </a:cubicBezTo>
                  <a:cubicBezTo>
                    <a:pt x="52138" y="37315"/>
                    <a:pt x="50567" y="35684"/>
                    <a:pt x="48983" y="34076"/>
                  </a:cubicBezTo>
                  <a:cubicBezTo>
                    <a:pt x="46745" y="31814"/>
                    <a:pt x="44316" y="29683"/>
                    <a:pt x="41756" y="27647"/>
                  </a:cubicBezTo>
                  <a:cubicBezTo>
                    <a:pt x="38982" y="25421"/>
                    <a:pt x="36363" y="23099"/>
                    <a:pt x="33898" y="20682"/>
                  </a:cubicBezTo>
                  <a:cubicBezTo>
                    <a:pt x="30314" y="17134"/>
                    <a:pt x="26099" y="14086"/>
                    <a:pt x="21551" y="11276"/>
                  </a:cubicBezTo>
                  <a:cubicBezTo>
                    <a:pt x="19432" y="9966"/>
                    <a:pt x="17324" y="8633"/>
                    <a:pt x="15300" y="7252"/>
                  </a:cubicBezTo>
                  <a:cubicBezTo>
                    <a:pt x="11752" y="4835"/>
                    <a:pt x="7788" y="2918"/>
                    <a:pt x="3513" y="1334"/>
                  </a:cubicBezTo>
                  <a:cubicBezTo>
                    <a:pt x="2334" y="894"/>
                    <a:pt x="1156" y="4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1875" y="791"/>
              <a:ext cx="7826723" cy="2556052"/>
            </a:xfrm>
            <a:custGeom>
              <a:avLst/>
              <a:gdLst/>
              <a:ahLst/>
              <a:cxnLst/>
              <a:rect l="l" t="t" r="r" b="b"/>
              <a:pathLst>
                <a:path w="245448" h="80058" extrusionOk="0">
                  <a:moveTo>
                    <a:pt x="210420" y="0"/>
                  </a:moveTo>
                  <a:cubicBezTo>
                    <a:pt x="208348" y="1810"/>
                    <a:pt x="206122" y="3513"/>
                    <a:pt x="203717" y="5084"/>
                  </a:cubicBezTo>
                  <a:cubicBezTo>
                    <a:pt x="199942" y="7609"/>
                    <a:pt x="195906" y="9871"/>
                    <a:pt x="191608" y="11847"/>
                  </a:cubicBezTo>
                  <a:cubicBezTo>
                    <a:pt x="188060" y="13466"/>
                    <a:pt x="184369" y="14871"/>
                    <a:pt x="180607" y="16181"/>
                  </a:cubicBezTo>
                  <a:cubicBezTo>
                    <a:pt x="178035" y="17074"/>
                    <a:pt x="175439" y="17967"/>
                    <a:pt x="172713" y="18598"/>
                  </a:cubicBezTo>
                  <a:cubicBezTo>
                    <a:pt x="170260" y="19181"/>
                    <a:pt x="167772" y="19646"/>
                    <a:pt x="165271" y="20062"/>
                  </a:cubicBezTo>
                  <a:cubicBezTo>
                    <a:pt x="163390" y="20372"/>
                    <a:pt x="161485" y="20598"/>
                    <a:pt x="159580" y="20884"/>
                  </a:cubicBezTo>
                  <a:cubicBezTo>
                    <a:pt x="158354" y="21063"/>
                    <a:pt x="157116" y="21027"/>
                    <a:pt x="155901" y="21122"/>
                  </a:cubicBezTo>
                  <a:cubicBezTo>
                    <a:pt x="154103" y="21252"/>
                    <a:pt x="152299" y="21323"/>
                    <a:pt x="150497" y="21323"/>
                  </a:cubicBezTo>
                  <a:cubicBezTo>
                    <a:pt x="149484" y="21323"/>
                    <a:pt x="148471" y="21300"/>
                    <a:pt x="147460" y="21253"/>
                  </a:cubicBezTo>
                  <a:cubicBezTo>
                    <a:pt x="144304" y="21098"/>
                    <a:pt x="141149" y="20848"/>
                    <a:pt x="138006" y="20503"/>
                  </a:cubicBezTo>
                  <a:cubicBezTo>
                    <a:pt x="134839" y="20170"/>
                    <a:pt x="131672" y="19812"/>
                    <a:pt x="128469" y="19670"/>
                  </a:cubicBezTo>
                  <a:cubicBezTo>
                    <a:pt x="126362" y="19586"/>
                    <a:pt x="124254" y="19419"/>
                    <a:pt x="122147" y="19419"/>
                  </a:cubicBezTo>
                  <a:cubicBezTo>
                    <a:pt x="119528" y="19419"/>
                    <a:pt x="116956" y="19693"/>
                    <a:pt x="114360" y="19908"/>
                  </a:cubicBezTo>
                  <a:cubicBezTo>
                    <a:pt x="112229" y="20086"/>
                    <a:pt x="110110" y="20324"/>
                    <a:pt x="108002" y="20658"/>
                  </a:cubicBezTo>
                  <a:cubicBezTo>
                    <a:pt x="105359" y="21063"/>
                    <a:pt x="102728" y="21539"/>
                    <a:pt x="100144" y="22158"/>
                  </a:cubicBezTo>
                  <a:cubicBezTo>
                    <a:pt x="98180" y="22634"/>
                    <a:pt x="96215" y="23146"/>
                    <a:pt x="94298" y="23741"/>
                  </a:cubicBezTo>
                  <a:cubicBezTo>
                    <a:pt x="91310" y="24670"/>
                    <a:pt x="88524" y="25896"/>
                    <a:pt x="85916" y="27373"/>
                  </a:cubicBezTo>
                  <a:cubicBezTo>
                    <a:pt x="83202" y="28921"/>
                    <a:pt x="80380" y="30373"/>
                    <a:pt x="77772" y="32016"/>
                  </a:cubicBezTo>
                  <a:cubicBezTo>
                    <a:pt x="73808" y="34481"/>
                    <a:pt x="70414" y="37350"/>
                    <a:pt x="67628" y="40613"/>
                  </a:cubicBezTo>
                  <a:cubicBezTo>
                    <a:pt x="64925" y="43780"/>
                    <a:pt x="62092" y="46899"/>
                    <a:pt x="58675" y="49661"/>
                  </a:cubicBezTo>
                  <a:cubicBezTo>
                    <a:pt x="56555" y="51376"/>
                    <a:pt x="54507" y="53114"/>
                    <a:pt x="52602" y="54960"/>
                  </a:cubicBezTo>
                  <a:cubicBezTo>
                    <a:pt x="51233" y="56269"/>
                    <a:pt x="49876" y="57591"/>
                    <a:pt x="48316" y="58781"/>
                  </a:cubicBezTo>
                  <a:cubicBezTo>
                    <a:pt x="45709" y="60782"/>
                    <a:pt x="42661" y="62353"/>
                    <a:pt x="39577" y="63889"/>
                  </a:cubicBezTo>
                  <a:cubicBezTo>
                    <a:pt x="36196" y="65568"/>
                    <a:pt x="32671" y="67044"/>
                    <a:pt x="28969" y="68271"/>
                  </a:cubicBezTo>
                  <a:cubicBezTo>
                    <a:pt x="27004" y="68902"/>
                    <a:pt x="24980" y="69438"/>
                    <a:pt x="22956" y="69961"/>
                  </a:cubicBezTo>
                  <a:cubicBezTo>
                    <a:pt x="20634" y="70557"/>
                    <a:pt x="18289" y="71164"/>
                    <a:pt x="15955" y="71747"/>
                  </a:cubicBezTo>
                  <a:cubicBezTo>
                    <a:pt x="14026" y="72224"/>
                    <a:pt x="12038" y="72581"/>
                    <a:pt x="10050" y="72890"/>
                  </a:cubicBezTo>
                  <a:cubicBezTo>
                    <a:pt x="7537" y="73295"/>
                    <a:pt x="5001" y="73605"/>
                    <a:pt x="2501" y="74069"/>
                  </a:cubicBezTo>
                  <a:cubicBezTo>
                    <a:pt x="1668" y="74236"/>
                    <a:pt x="834" y="74355"/>
                    <a:pt x="1" y="74486"/>
                  </a:cubicBezTo>
                  <a:lnTo>
                    <a:pt x="1" y="80058"/>
                  </a:lnTo>
                  <a:lnTo>
                    <a:pt x="227" y="80058"/>
                  </a:lnTo>
                  <a:cubicBezTo>
                    <a:pt x="2775" y="80046"/>
                    <a:pt x="5347" y="80046"/>
                    <a:pt x="7918" y="80034"/>
                  </a:cubicBezTo>
                  <a:cubicBezTo>
                    <a:pt x="8061" y="80034"/>
                    <a:pt x="8217" y="80054"/>
                    <a:pt x="8368" y="80054"/>
                  </a:cubicBezTo>
                  <a:cubicBezTo>
                    <a:pt x="8568" y="80054"/>
                    <a:pt x="8759" y="80019"/>
                    <a:pt x="8895" y="79855"/>
                  </a:cubicBezTo>
                  <a:cubicBezTo>
                    <a:pt x="9064" y="79645"/>
                    <a:pt x="9305" y="79594"/>
                    <a:pt x="9561" y="79594"/>
                  </a:cubicBezTo>
                  <a:cubicBezTo>
                    <a:pt x="9683" y="79594"/>
                    <a:pt x="9808" y="79606"/>
                    <a:pt x="9930" y="79617"/>
                  </a:cubicBezTo>
                  <a:cubicBezTo>
                    <a:pt x="10562" y="79713"/>
                    <a:pt x="11193" y="79725"/>
                    <a:pt x="11824" y="79725"/>
                  </a:cubicBezTo>
                  <a:cubicBezTo>
                    <a:pt x="11972" y="79726"/>
                    <a:pt x="12120" y="79727"/>
                    <a:pt x="12268" y="79727"/>
                  </a:cubicBezTo>
                  <a:cubicBezTo>
                    <a:pt x="13203" y="79727"/>
                    <a:pt x="14139" y="79697"/>
                    <a:pt x="15074" y="79677"/>
                  </a:cubicBezTo>
                  <a:cubicBezTo>
                    <a:pt x="17158" y="79653"/>
                    <a:pt x="19229" y="79522"/>
                    <a:pt x="21265" y="79189"/>
                  </a:cubicBezTo>
                  <a:cubicBezTo>
                    <a:pt x="24051" y="78760"/>
                    <a:pt x="26742" y="78046"/>
                    <a:pt x="29409" y="77284"/>
                  </a:cubicBezTo>
                  <a:cubicBezTo>
                    <a:pt x="34386" y="75855"/>
                    <a:pt x="39029" y="73950"/>
                    <a:pt x="43661" y="71997"/>
                  </a:cubicBezTo>
                  <a:cubicBezTo>
                    <a:pt x="45995" y="71021"/>
                    <a:pt x="48209" y="69890"/>
                    <a:pt x="50507" y="68878"/>
                  </a:cubicBezTo>
                  <a:cubicBezTo>
                    <a:pt x="52424" y="68033"/>
                    <a:pt x="54234" y="67056"/>
                    <a:pt x="55662" y="65770"/>
                  </a:cubicBezTo>
                  <a:cubicBezTo>
                    <a:pt x="58151" y="63520"/>
                    <a:pt x="60806" y="61389"/>
                    <a:pt x="63425" y="59246"/>
                  </a:cubicBezTo>
                  <a:cubicBezTo>
                    <a:pt x="65759" y="57329"/>
                    <a:pt x="68164" y="55483"/>
                    <a:pt x="70926" y="53888"/>
                  </a:cubicBezTo>
                  <a:cubicBezTo>
                    <a:pt x="73153" y="52590"/>
                    <a:pt x="75415" y="51364"/>
                    <a:pt x="77975" y="50447"/>
                  </a:cubicBezTo>
                  <a:cubicBezTo>
                    <a:pt x="81666" y="49137"/>
                    <a:pt x="85476" y="48090"/>
                    <a:pt x="89381" y="47173"/>
                  </a:cubicBezTo>
                  <a:cubicBezTo>
                    <a:pt x="92869" y="46375"/>
                    <a:pt x="96406" y="45649"/>
                    <a:pt x="99977" y="45077"/>
                  </a:cubicBezTo>
                  <a:cubicBezTo>
                    <a:pt x="103037" y="44601"/>
                    <a:pt x="106121" y="44220"/>
                    <a:pt x="109241" y="43982"/>
                  </a:cubicBezTo>
                  <a:cubicBezTo>
                    <a:pt x="112896" y="43708"/>
                    <a:pt x="116539" y="43518"/>
                    <a:pt x="120194" y="43422"/>
                  </a:cubicBezTo>
                  <a:cubicBezTo>
                    <a:pt x="122286" y="43370"/>
                    <a:pt x="124378" y="43354"/>
                    <a:pt x="126468" y="43354"/>
                  </a:cubicBezTo>
                  <a:cubicBezTo>
                    <a:pt x="129430" y="43354"/>
                    <a:pt x="132389" y="43385"/>
                    <a:pt x="135347" y="43385"/>
                  </a:cubicBezTo>
                  <a:cubicBezTo>
                    <a:pt x="137870" y="43385"/>
                    <a:pt x="140391" y="43363"/>
                    <a:pt x="142911" y="43280"/>
                  </a:cubicBezTo>
                  <a:cubicBezTo>
                    <a:pt x="147376" y="43125"/>
                    <a:pt x="151841" y="43053"/>
                    <a:pt x="156258" y="42506"/>
                  </a:cubicBezTo>
                  <a:cubicBezTo>
                    <a:pt x="159175" y="42137"/>
                    <a:pt x="162080" y="41791"/>
                    <a:pt x="164938" y="41208"/>
                  </a:cubicBezTo>
                  <a:cubicBezTo>
                    <a:pt x="168629" y="40470"/>
                    <a:pt x="172296" y="39648"/>
                    <a:pt x="175904" y="38660"/>
                  </a:cubicBezTo>
                  <a:cubicBezTo>
                    <a:pt x="181619" y="37088"/>
                    <a:pt x="187095" y="35112"/>
                    <a:pt x="192525" y="33064"/>
                  </a:cubicBezTo>
                  <a:cubicBezTo>
                    <a:pt x="199216" y="30552"/>
                    <a:pt x="205312" y="27313"/>
                    <a:pt x="211301" y="23980"/>
                  </a:cubicBezTo>
                  <a:cubicBezTo>
                    <a:pt x="216968" y="20801"/>
                    <a:pt x="222195" y="17193"/>
                    <a:pt x="227505" y="13681"/>
                  </a:cubicBezTo>
                  <a:cubicBezTo>
                    <a:pt x="229791" y="12157"/>
                    <a:pt x="231803" y="10383"/>
                    <a:pt x="234113" y="8882"/>
                  </a:cubicBezTo>
                  <a:cubicBezTo>
                    <a:pt x="238245" y="6180"/>
                    <a:pt x="241793" y="3048"/>
                    <a:pt x="245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1875" y="25"/>
              <a:ext cx="5667620" cy="2108269"/>
            </a:xfrm>
            <a:custGeom>
              <a:avLst/>
              <a:gdLst/>
              <a:ahLst/>
              <a:cxnLst/>
              <a:rect l="l" t="t" r="r" b="b"/>
              <a:pathLst>
                <a:path w="177738" h="66033" extrusionOk="0">
                  <a:moveTo>
                    <a:pt x="67676" y="1"/>
                  </a:moveTo>
                  <a:cubicBezTo>
                    <a:pt x="67497" y="60"/>
                    <a:pt x="67319" y="120"/>
                    <a:pt x="67140" y="203"/>
                  </a:cubicBezTo>
                  <a:cubicBezTo>
                    <a:pt x="62306" y="1953"/>
                    <a:pt x="57413" y="3620"/>
                    <a:pt x="52972" y="5918"/>
                  </a:cubicBezTo>
                  <a:cubicBezTo>
                    <a:pt x="47602" y="8692"/>
                    <a:pt x="42935" y="12062"/>
                    <a:pt x="39327" y="16181"/>
                  </a:cubicBezTo>
                  <a:cubicBezTo>
                    <a:pt x="37946" y="17765"/>
                    <a:pt x="36517" y="19289"/>
                    <a:pt x="35112" y="20860"/>
                  </a:cubicBezTo>
                  <a:cubicBezTo>
                    <a:pt x="33326" y="22861"/>
                    <a:pt x="32124" y="25111"/>
                    <a:pt x="30802" y="27314"/>
                  </a:cubicBezTo>
                  <a:cubicBezTo>
                    <a:pt x="28195" y="31635"/>
                    <a:pt x="25635" y="35981"/>
                    <a:pt x="22408" y="40053"/>
                  </a:cubicBezTo>
                  <a:cubicBezTo>
                    <a:pt x="20694" y="42208"/>
                    <a:pt x="18455" y="44042"/>
                    <a:pt x="16312" y="45947"/>
                  </a:cubicBezTo>
                  <a:cubicBezTo>
                    <a:pt x="13490" y="48459"/>
                    <a:pt x="10026" y="50400"/>
                    <a:pt x="6597" y="52376"/>
                  </a:cubicBezTo>
                  <a:cubicBezTo>
                    <a:pt x="4501" y="53602"/>
                    <a:pt x="2370" y="54781"/>
                    <a:pt x="1" y="55686"/>
                  </a:cubicBezTo>
                  <a:lnTo>
                    <a:pt x="1" y="66033"/>
                  </a:lnTo>
                  <a:cubicBezTo>
                    <a:pt x="1418" y="65473"/>
                    <a:pt x="2834" y="64925"/>
                    <a:pt x="4251" y="64389"/>
                  </a:cubicBezTo>
                  <a:cubicBezTo>
                    <a:pt x="8621" y="62782"/>
                    <a:pt x="12562" y="60651"/>
                    <a:pt x="16217" y="58186"/>
                  </a:cubicBezTo>
                  <a:cubicBezTo>
                    <a:pt x="18872" y="56389"/>
                    <a:pt x="21670" y="54686"/>
                    <a:pt x="24397" y="52936"/>
                  </a:cubicBezTo>
                  <a:cubicBezTo>
                    <a:pt x="27837" y="50709"/>
                    <a:pt x="30921" y="48245"/>
                    <a:pt x="33683" y="45542"/>
                  </a:cubicBezTo>
                  <a:cubicBezTo>
                    <a:pt x="36434" y="42863"/>
                    <a:pt x="39351" y="40279"/>
                    <a:pt x="42446" y="37803"/>
                  </a:cubicBezTo>
                  <a:cubicBezTo>
                    <a:pt x="45578" y="35326"/>
                    <a:pt x="48364" y="32624"/>
                    <a:pt x="51019" y="29861"/>
                  </a:cubicBezTo>
                  <a:cubicBezTo>
                    <a:pt x="53900" y="26885"/>
                    <a:pt x="57210" y="24218"/>
                    <a:pt x="60830" y="21765"/>
                  </a:cubicBezTo>
                  <a:cubicBezTo>
                    <a:pt x="64568" y="19229"/>
                    <a:pt x="68366" y="16753"/>
                    <a:pt x="72653" y="14764"/>
                  </a:cubicBezTo>
                  <a:cubicBezTo>
                    <a:pt x="76534" y="12967"/>
                    <a:pt x="80487" y="11252"/>
                    <a:pt x="84702" y="9942"/>
                  </a:cubicBezTo>
                  <a:cubicBezTo>
                    <a:pt x="87333" y="9133"/>
                    <a:pt x="90024" y="8454"/>
                    <a:pt x="92750" y="7859"/>
                  </a:cubicBezTo>
                  <a:cubicBezTo>
                    <a:pt x="95286" y="7311"/>
                    <a:pt x="97846" y="6823"/>
                    <a:pt x="100418" y="6406"/>
                  </a:cubicBezTo>
                  <a:cubicBezTo>
                    <a:pt x="102442" y="6073"/>
                    <a:pt x="104502" y="5835"/>
                    <a:pt x="106550" y="5597"/>
                  </a:cubicBezTo>
                  <a:cubicBezTo>
                    <a:pt x="108650" y="5369"/>
                    <a:pt x="110751" y="5211"/>
                    <a:pt x="112860" y="5211"/>
                  </a:cubicBezTo>
                  <a:cubicBezTo>
                    <a:pt x="113070" y="5211"/>
                    <a:pt x="113281" y="5212"/>
                    <a:pt x="113491" y="5216"/>
                  </a:cubicBezTo>
                  <a:cubicBezTo>
                    <a:pt x="116063" y="5239"/>
                    <a:pt x="118611" y="5513"/>
                    <a:pt x="121135" y="5835"/>
                  </a:cubicBezTo>
                  <a:cubicBezTo>
                    <a:pt x="123016" y="6073"/>
                    <a:pt x="124885" y="6299"/>
                    <a:pt x="126743" y="6585"/>
                  </a:cubicBezTo>
                  <a:cubicBezTo>
                    <a:pt x="128469" y="6847"/>
                    <a:pt x="130196" y="7061"/>
                    <a:pt x="131922" y="7347"/>
                  </a:cubicBezTo>
                  <a:cubicBezTo>
                    <a:pt x="135363" y="7894"/>
                    <a:pt x="138804" y="8454"/>
                    <a:pt x="142316" y="8692"/>
                  </a:cubicBezTo>
                  <a:cubicBezTo>
                    <a:pt x="144100" y="8820"/>
                    <a:pt x="145889" y="8906"/>
                    <a:pt x="147678" y="8906"/>
                  </a:cubicBezTo>
                  <a:cubicBezTo>
                    <a:pt x="149721" y="8906"/>
                    <a:pt x="151762" y="8794"/>
                    <a:pt x="153794" y="8502"/>
                  </a:cubicBezTo>
                  <a:cubicBezTo>
                    <a:pt x="155103" y="8311"/>
                    <a:pt x="156354" y="7966"/>
                    <a:pt x="157604" y="7585"/>
                  </a:cubicBezTo>
                  <a:cubicBezTo>
                    <a:pt x="160318" y="6751"/>
                    <a:pt x="163092" y="5989"/>
                    <a:pt x="165795" y="5096"/>
                  </a:cubicBezTo>
                  <a:cubicBezTo>
                    <a:pt x="169950" y="3727"/>
                    <a:pt x="173844" y="2001"/>
                    <a:pt x="177594" y="84"/>
                  </a:cubicBezTo>
                  <a:cubicBezTo>
                    <a:pt x="177642" y="48"/>
                    <a:pt x="177690" y="36"/>
                    <a:pt x="177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7" y="791"/>
              <a:ext cx="6668378" cy="2353823"/>
            </a:xfrm>
            <a:custGeom>
              <a:avLst/>
              <a:gdLst/>
              <a:ahLst/>
              <a:cxnLst/>
              <a:rect l="l" t="t" r="r" b="b"/>
              <a:pathLst>
                <a:path w="209122" h="73724" extrusionOk="0">
                  <a:moveTo>
                    <a:pt x="179618" y="0"/>
                  </a:moveTo>
                  <a:cubicBezTo>
                    <a:pt x="179070" y="286"/>
                    <a:pt x="178522" y="548"/>
                    <a:pt x="177987" y="834"/>
                  </a:cubicBezTo>
                  <a:cubicBezTo>
                    <a:pt x="173950" y="2917"/>
                    <a:pt x="169712" y="4751"/>
                    <a:pt x="165187" y="6156"/>
                  </a:cubicBezTo>
                  <a:cubicBezTo>
                    <a:pt x="161854" y="7204"/>
                    <a:pt x="158508" y="8263"/>
                    <a:pt x="155055" y="9061"/>
                  </a:cubicBezTo>
                  <a:cubicBezTo>
                    <a:pt x="153329" y="9466"/>
                    <a:pt x="151519" y="9525"/>
                    <a:pt x="149721" y="9597"/>
                  </a:cubicBezTo>
                  <a:cubicBezTo>
                    <a:pt x="148901" y="9634"/>
                    <a:pt x="148080" y="9652"/>
                    <a:pt x="147259" y="9652"/>
                  </a:cubicBezTo>
                  <a:cubicBezTo>
                    <a:pt x="145470" y="9652"/>
                    <a:pt x="143682" y="9569"/>
                    <a:pt x="141911" y="9430"/>
                  </a:cubicBezTo>
                  <a:cubicBezTo>
                    <a:pt x="139756" y="9275"/>
                    <a:pt x="137589" y="9002"/>
                    <a:pt x="135446" y="8644"/>
                  </a:cubicBezTo>
                  <a:cubicBezTo>
                    <a:pt x="132981" y="8240"/>
                    <a:pt x="130481" y="7906"/>
                    <a:pt x="127992" y="7525"/>
                  </a:cubicBezTo>
                  <a:cubicBezTo>
                    <a:pt x="126159" y="7263"/>
                    <a:pt x="124337" y="6977"/>
                    <a:pt x="122504" y="6751"/>
                  </a:cubicBezTo>
                  <a:cubicBezTo>
                    <a:pt x="119217" y="6343"/>
                    <a:pt x="115931" y="5926"/>
                    <a:pt x="112603" y="5926"/>
                  </a:cubicBezTo>
                  <a:cubicBezTo>
                    <a:pt x="111952" y="5926"/>
                    <a:pt x="111299" y="5942"/>
                    <a:pt x="110645" y="5977"/>
                  </a:cubicBezTo>
                  <a:cubicBezTo>
                    <a:pt x="109192" y="6061"/>
                    <a:pt x="107764" y="6192"/>
                    <a:pt x="106335" y="6370"/>
                  </a:cubicBezTo>
                  <a:cubicBezTo>
                    <a:pt x="104358" y="6608"/>
                    <a:pt x="102382" y="6847"/>
                    <a:pt x="100429" y="7192"/>
                  </a:cubicBezTo>
                  <a:cubicBezTo>
                    <a:pt x="97667" y="7680"/>
                    <a:pt x="94893" y="8180"/>
                    <a:pt x="92166" y="8799"/>
                  </a:cubicBezTo>
                  <a:cubicBezTo>
                    <a:pt x="89237" y="9454"/>
                    <a:pt x="86332" y="10180"/>
                    <a:pt x="83570" y="11157"/>
                  </a:cubicBezTo>
                  <a:cubicBezTo>
                    <a:pt x="76188" y="13776"/>
                    <a:pt x="69306" y="16979"/>
                    <a:pt x="63282" y="21158"/>
                  </a:cubicBezTo>
                  <a:cubicBezTo>
                    <a:pt x="60377" y="23170"/>
                    <a:pt x="57424" y="25134"/>
                    <a:pt x="54876" y="27432"/>
                  </a:cubicBezTo>
                  <a:cubicBezTo>
                    <a:pt x="53078" y="29064"/>
                    <a:pt x="51423" y="30778"/>
                    <a:pt x="49721" y="32493"/>
                  </a:cubicBezTo>
                  <a:cubicBezTo>
                    <a:pt x="47435" y="34779"/>
                    <a:pt x="44958" y="36957"/>
                    <a:pt x="42339" y="39041"/>
                  </a:cubicBezTo>
                  <a:cubicBezTo>
                    <a:pt x="39469" y="41327"/>
                    <a:pt x="36790" y="43768"/>
                    <a:pt x="34231" y="46268"/>
                  </a:cubicBezTo>
                  <a:cubicBezTo>
                    <a:pt x="30933" y="49495"/>
                    <a:pt x="27063" y="52328"/>
                    <a:pt x="22896" y="54900"/>
                  </a:cubicBezTo>
                  <a:cubicBezTo>
                    <a:pt x="20527" y="56365"/>
                    <a:pt x="18193" y="57853"/>
                    <a:pt x="15907" y="59401"/>
                  </a:cubicBezTo>
                  <a:cubicBezTo>
                    <a:pt x="12252" y="61877"/>
                    <a:pt x="8132" y="63830"/>
                    <a:pt x="3739" y="65485"/>
                  </a:cubicBezTo>
                  <a:cubicBezTo>
                    <a:pt x="2489" y="65949"/>
                    <a:pt x="1238" y="66425"/>
                    <a:pt x="0" y="66913"/>
                  </a:cubicBezTo>
                  <a:lnTo>
                    <a:pt x="0" y="73724"/>
                  </a:lnTo>
                  <a:cubicBezTo>
                    <a:pt x="2536" y="73248"/>
                    <a:pt x="5072" y="72878"/>
                    <a:pt x="7632" y="72509"/>
                  </a:cubicBezTo>
                  <a:cubicBezTo>
                    <a:pt x="11192" y="71997"/>
                    <a:pt x="14669" y="71366"/>
                    <a:pt x="18062" y="70438"/>
                  </a:cubicBezTo>
                  <a:cubicBezTo>
                    <a:pt x="21169" y="69604"/>
                    <a:pt x="24325" y="68866"/>
                    <a:pt x="27385" y="67949"/>
                  </a:cubicBezTo>
                  <a:cubicBezTo>
                    <a:pt x="31397" y="66759"/>
                    <a:pt x="35124" y="65211"/>
                    <a:pt x="38731" y="63449"/>
                  </a:cubicBezTo>
                  <a:cubicBezTo>
                    <a:pt x="41529" y="62079"/>
                    <a:pt x="44279" y="60651"/>
                    <a:pt x="46732" y="58924"/>
                  </a:cubicBezTo>
                  <a:cubicBezTo>
                    <a:pt x="48030" y="58008"/>
                    <a:pt x="49221" y="57031"/>
                    <a:pt x="50292" y="55984"/>
                  </a:cubicBezTo>
                  <a:cubicBezTo>
                    <a:pt x="52661" y="53698"/>
                    <a:pt x="55102" y="51459"/>
                    <a:pt x="57734" y="49364"/>
                  </a:cubicBezTo>
                  <a:cubicBezTo>
                    <a:pt x="61163" y="46625"/>
                    <a:pt x="63984" y="43565"/>
                    <a:pt x="66675" y="40410"/>
                  </a:cubicBezTo>
                  <a:cubicBezTo>
                    <a:pt x="70152" y="36338"/>
                    <a:pt x="74450" y="32874"/>
                    <a:pt x="79593" y="30016"/>
                  </a:cubicBezTo>
                  <a:cubicBezTo>
                    <a:pt x="82391" y="28456"/>
                    <a:pt x="85118" y="26813"/>
                    <a:pt x="88047" y="25385"/>
                  </a:cubicBezTo>
                  <a:cubicBezTo>
                    <a:pt x="90738" y="24075"/>
                    <a:pt x="93655" y="23099"/>
                    <a:pt x="96679" y="22277"/>
                  </a:cubicBezTo>
                  <a:cubicBezTo>
                    <a:pt x="98632" y="21753"/>
                    <a:pt x="100596" y="21253"/>
                    <a:pt x="102608" y="20848"/>
                  </a:cubicBezTo>
                  <a:cubicBezTo>
                    <a:pt x="104882" y="20384"/>
                    <a:pt x="107168" y="19967"/>
                    <a:pt x="109514" y="19717"/>
                  </a:cubicBezTo>
                  <a:cubicBezTo>
                    <a:pt x="110550" y="19598"/>
                    <a:pt x="111597" y="19491"/>
                    <a:pt x="112633" y="19360"/>
                  </a:cubicBezTo>
                  <a:cubicBezTo>
                    <a:pt x="116011" y="18936"/>
                    <a:pt x="119400" y="18735"/>
                    <a:pt x="122799" y="18735"/>
                  </a:cubicBezTo>
                  <a:cubicBezTo>
                    <a:pt x="124361" y="18735"/>
                    <a:pt x="125926" y="18777"/>
                    <a:pt x="127492" y="18860"/>
                  </a:cubicBezTo>
                  <a:cubicBezTo>
                    <a:pt x="129552" y="18955"/>
                    <a:pt x="131624" y="19122"/>
                    <a:pt x="133684" y="19312"/>
                  </a:cubicBezTo>
                  <a:cubicBezTo>
                    <a:pt x="139008" y="19844"/>
                    <a:pt x="144321" y="20539"/>
                    <a:pt x="149704" y="20539"/>
                  </a:cubicBezTo>
                  <a:cubicBezTo>
                    <a:pt x="149749" y="20539"/>
                    <a:pt x="149795" y="20539"/>
                    <a:pt x="149840" y="20539"/>
                  </a:cubicBezTo>
                  <a:cubicBezTo>
                    <a:pt x="152972" y="20527"/>
                    <a:pt x="156103" y="20467"/>
                    <a:pt x="159222" y="20134"/>
                  </a:cubicBezTo>
                  <a:cubicBezTo>
                    <a:pt x="162949" y="19753"/>
                    <a:pt x="166616" y="19110"/>
                    <a:pt x="170260" y="18396"/>
                  </a:cubicBezTo>
                  <a:cubicBezTo>
                    <a:pt x="173355" y="17788"/>
                    <a:pt x="176320" y="16872"/>
                    <a:pt x="179237" y="15860"/>
                  </a:cubicBezTo>
                  <a:cubicBezTo>
                    <a:pt x="183059" y="14538"/>
                    <a:pt x="186845" y="13121"/>
                    <a:pt x="190476" y="11502"/>
                  </a:cubicBezTo>
                  <a:cubicBezTo>
                    <a:pt x="195144" y="9406"/>
                    <a:pt x="199466" y="6966"/>
                    <a:pt x="203526" y="4239"/>
                  </a:cubicBezTo>
                  <a:cubicBezTo>
                    <a:pt x="205526" y="2917"/>
                    <a:pt x="207359" y="1489"/>
                    <a:pt x="209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a:off x="-7" y="1557"/>
              <a:ext cx="9141477" cy="5141349"/>
            </a:xfrm>
            <a:custGeom>
              <a:avLst/>
              <a:gdLst/>
              <a:ahLst/>
              <a:cxnLst/>
              <a:rect l="l" t="t" r="r" b="b"/>
              <a:pathLst>
                <a:path w="286679" h="161032" extrusionOk="0">
                  <a:moveTo>
                    <a:pt x="245459" y="0"/>
                  </a:moveTo>
                  <a:cubicBezTo>
                    <a:pt x="241804" y="3036"/>
                    <a:pt x="238256" y="6180"/>
                    <a:pt x="234125" y="8894"/>
                  </a:cubicBezTo>
                  <a:cubicBezTo>
                    <a:pt x="231815" y="10394"/>
                    <a:pt x="229826" y="12168"/>
                    <a:pt x="227517" y="13681"/>
                  </a:cubicBezTo>
                  <a:cubicBezTo>
                    <a:pt x="222206" y="17193"/>
                    <a:pt x="216980" y="20812"/>
                    <a:pt x="211312" y="23979"/>
                  </a:cubicBezTo>
                  <a:cubicBezTo>
                    <a:pt x="205323" y="27325"/>
                    <a:pt x="199227" y="30564"/>
                    <a:pt x="192536" y="33076"/>
                  </a:cubicBezTo>
                  <a:cubicBezTo>
                    <a:pt x="187107" y="35112"/>
                    <a:pt x="181630" y="37088"/>
                    <a:pt x="175915" y="38672"/>
                  </a:cubicBezTo>
                  <a:cubicBezTo>
                    <a:pt x="172319" y="39672"/>
                    <a:pt x="168652" y="40470"/>
                    <a:pt x="164949" y="41220"/>
                  </a:cubicBezTo>
                  <a:cubicBezTo>
                    <a:pt x="162092" y="41791"/>
                    <a:pt x="159175" y="42148"/>
                    <a:pt x="156270" y="42505"/>
                  </a:cubicBezTo>
                  <a:cubicBezTo>
                    <a:pt x="151852" y="43065"/>
                    <a:pt x="147376" y="43137"/>
                    <a:pt x="142923" y="43279"/>
                  </a:cubicBezTo>
                  <a:cubicBezTo>
                    <a:pt x="140300" y="43370"/>
                    <a:pt x="137676" y="43394"/>
                    <a:pt x="135052" y="43394"/>
                  </a:cubicBezTo>
                  <a:cubicBezTo>
                    <a:pt x="132207" y="43394"/>
                    <a:pt x="129362" y="43366"/>
                    <a:pt x="126519" y="43366"/>
                  </a:cubicBezTo>
                  <a:cubicBezTo>
                    <a:pt x="124413" y="43366"/>
                    <a:pt x="122309" y="43381"/>
                    <a:pt x="120206" y="43434"/>
                  </a:cubicBezTo>
                  <a:cubicBezTo>
                    <a:pt x="116550" y="43518"/>
                    <a:pt x="112907" y="43720"/>
                    <a:pt x="109252" y="43982"/>
                  </a:cubicBezTo>
                  <a:cubicBezTo>
                    <a:pt x="106132" y="44208"/>
                    <a:pt x="103049" y="44613"/>
                    <a:pt x="99989" y="45089"/>
                  </a:cubicBezTo>
                  <a:cubicBezTo>
                    <a:pt x="96417" y="45637"/>
                    <a:pt x="92881" y="46363"/>
                    <a:pt x="89392" y="47185"/>
                  </a:cubicBezTo>
                  <a:cubicBezTo>
                    <a:pt x="85487" y="48089"/>
                    <a:pt x="81677" y="49149"/>
                    <a:pt x="77986" y="50459"/>
                  </a:cubicBezTo>
                  <a:cubicBezTo>
                    <a:pt x="75426" y="51364"/>
                    <a:pt x="73164" y="52614"/>
                    <a:pt x="70938" y="53900"/>
                  </a:cubicBezTo>
                  <a:cubicBezTo>
                    <a:pt x="68175" y="55483"/>
                    <a:pt x="65770" y="57329"/>
                    <a:pt x="63437" y="59258"/>
                  </a:cubicBezTo>
                  <a:cubicBezTo>
                    <a:pt x="60817" y="61401"/>
                    <a:pt x="58162" y="63520"/>
                    <a:pt x="55674" y="65770"/>
                  </a:cubicBezTo>
                  <a:cubicBezTo>
                    <a:pt x="54245" y="67068"/>
                    <a:pt x="52435" y="68032"/>
                    <a:pt x="50518" y="68878"/>
                  </a:cubicBezTo>
                  <a:cubicBezTo>
                    <a:pt x="48220" y="69914"/>
                    <a:pt x="46006" y="71021"/>
                    <a:pt x="43672" y="72009"/>
                  </a:cubicBezTo>
                  <a:cubicBezTo>
                    <a:pt x="39041" y="73962"/>
                    <a:pt x="34385" y="75867"/>
                    <a:pt x="29420" y="77295"/>
                  </a:cubicBezTo>
                  <a:cubicBezTo>
                    <a:pt x="26765" y="78046"/>
                    <a:pt x="24063" y="78760"/>
                    <a:pt x="21289" y="79200"/>
                  </a:cubicBezTo>
                  <a:cubicBezTo>
                    <a:pt x="19241" y="79510"/>
                    <a:pt x="17181" y="79653"/>
                    <a:pt x="15097" y="79689"/>
                  </a:cubicBezTo>
                  <a:cubicBezTo>
                    <a:pt x="14216" y="79698"/>
                    <a:pt x="13342" y="79731"/>
                    <a:pt x="12470" y="79731"/>
                  </a:cubicBezTo>
                  <a:cubicBezTo>
                    <a:pt x="12258" y="79731"/>
                    <a:pt x="12046" y="79729"/>
                    <a:pt x="11835" y="79724"/>
                  </a:cubicBezTo>
                  <a:cubicBezTo>
                    <a:pt x="11192" y="79724"/>
                    <a:pt x="10573" y="79701"/>
                    <a:pt x="9942" y="79629"/>
                  </a:cubicBezTo>
                  <a:cubicBezTo>
                    <a:pt x="9813" y="79613"/>
                    <a:pt x="9683" y="79598"/>
                    <a:pt x="9556" y="79598"/>
                  </a:cubicBezTo>
                  <a:cubicBezTo>
                    <a:pt x="9310" y="79598"/>
                    <a:pt x="9079" y="79655"/>
                    <a:pt x="8906" y="79867"/>
                  </a:cubicBezTo>
                  <a:cubicBezTo>
                    <a:pt x="8766" y="80029"/>
                    <a:pt x="8567" y="80062"/>
                    <a:pt x="8360" y="80062"/>
                  </a:cubicBezTo>
                  <a:cubicBezTo>
                    <a:pt x="8215" y="80062"/>
                    <a:pt x="8066" y="80046"/>
                    <a:pt x="7930" y="80046"/>
                  </a:cubicBezTo>
                  <a:cubicBezTo>
                    <a:pt x="5358" y="80058"/>
                    <a:pt x="2786" y="80070"/>
                    <a:pt x="226" y="80070"/>
                  </a:cubicBezTo>
                  <a:lnTo>
                    <a:pt x="0" y="80070"/>
                  </a:lnTo>
                  <a:lnTo>
                    <a:pt x="0" y="80867"/>
                  </a:lnTo>
                  <a:lnTo>
                    <a:pt x="107" y="80867"/>
                  </a:lnTo>
                  <a:cubicBezTo>
                    <a:pt x="2631" y="80867"/>
                    <a:pt x="5179" y="80879"/>
                    <a:pt x="7715" y="80879"/>
                  </a:cubicBezTo>
                  <a:cubicBezTo>
                    <a:pt x="7872" y="80879"/>
                    <a:pt x="8034" y="80870"/>
                    <a:pt x="8193" y="80870"/>
                  </a:cubicBezTo>
                  <a:cubicBezTo>
                    <a:pt x="8543" y="80870"/>
                    <a:pt x="8883" y="80915"/>
                    <a:pt x="9144" y="81201"/>
                  </a:cubicBezTo>
                  <a:cubicBezTo>
                    <a:pt x="9229" y="81286"/>
                    <a:pt x="9381" y="81328"/>
                    <a:pt x="9543" y="81328"/>
                  </a:cubicBezTo>
                  <a:cubicBezTo>
                    <a:pt x="9608" y="81328"/>
                    <a:pt x="9675" y="81321"/>
                    <a:pt x="9739" y="81308"/>
                  </a:cubicBezTo>
                  <a:cubicBezTo>
                    <a:pt x="10335" y="81207"/>
                    <a:pt x="10930" y="81186"/>
                    <a:pt x="11527" y="81186"/>
                  </a:cubicBezTo>
                  <a:cubicBezTo>
                    <a:pt x="11945" y="81186"/>
                    <a:pt x="12363" y="81196"/>
                    <a:pt x="12783" y="81196"/>
                  </a:cubicBezTo>
                  <a:cubicBezTo>
                    <a:pt x="12963" y="81196"/>
                    <a:pt x="13143" y="81194"/>
                    <a:pt x="13323" y="81189"/>
                  </a:cubicBezTo>
                  <a:cubicBezTo>
                    <a:pt x="13659" y="81180"/>
                    <a:pt x="13994" y="81176"/>
                    <a:pt x="14329" y="81176"/>
                  </a:cubicBezTo>
                  <a:cubicBezTo>
                    <a:pt x="16357" y="81176"/>
                    <a:pt x="18367" y="81328"/>
                    <a:pt x="20360" y="81594"/>
                  </a:cubicBezTo>
                  <a:cubicBezTo>
                    <a:pt x="22717" y="81903"/>
                    <a:pt x="24991" y="82439"/>
                    <a:pt x="27254" y="83034"/>
                  </a:cubicBezTo>
                  <a:cubicBezTo>
                    <a:pt x="31123" y="84058"/>
                    <a:pt x="34862" y="85332"/>
                    <a:pt x="38505" y="86761"/>
                  </a:cubicBezTo>
                  <a:cubicBezTo>
                    <a:pt x="42934" y="88487"/>
                    <a:pt x="47185" y="90464"/>
                    <a:pt x="51423" y="92440"/>
                  </a:cubicBezTo>
                  <a:cubicBezTo>
                    <a:pt x="53162" y="93262"/>
                    <a:pt x="54745" y="94238"/>
                    <a:pt x="56031" y="95452"/>
                  </a:cubicBezTo>
                  <a:cubicBezTo>
                    <a:pt x="58115" y="97369"/>
                    <a:pt x="60353" y="99155"/>
                    <a:pt x="62579" y="100965"/>
                  </a:cubicBezTo>
                  <a:cubicBezTo>
                    <a:pt x="65234" y="103144"/>
                    <a:pt x="67961" y="105239"/>
                    <a:pt x="71021" y="107097"/>
                  </a:cubicBezTo>
                  <a:cubicBezTo>
                    <a:pt x="75462" y="109776"/>
                    <a:pt x="80498" y="111526"/>
                    <a:pt x="85797" y="112895"/>
                  </a:cubicBezTo>
                  <a:cubicBezTo>
                    <a:pt x="88821" y="113669"/>
                    <a:pt x="91869" y="114395"/>
                    <a:pt x="94964" y="114955"/>
                  </a:cubicBezTo>
                  <a:cubicBezTo>
                    <a:pt x="97155" y="115360"/>
                    <a:pt x="99346" y="115753"/>
                    <a:pt x="101549" y="116074"/>
                  </a:cubicBezTo>
                  <a:cubicBezTo>
                    <a:pt x="103644" y="116384"/>
                    <a:pt x="105775" y="116610"/>
                    <a:pt x="107906" y="116824"/>
                  </a:cubicBezTo>
                  <a:cubicBezTo>
                    <a:pt x="110383" y="117074"/>
                    <a:pt x="112883" y="117217"/>
                    <a:pt x="115372" y="117312"/>
                  </a:cubicBezTo>
                  <a:cubicBezTo>
                    <a:pt x="119422" y="117474"/>
                    <a:pt x="123482" y="117578"/>
                    <a:pt x="127534" y="117578"/>
                  </a:cubicBezTo>
                  <a:cubicBezTo>
                    <a:pt x="127949" y="117578"/>
                    <a:pt x="128363" y="117576"/>
                    <a:pt x="128778" y="117574"/>
                  </a:cubicBezTo>
                  <a:cubicBezTo>
                    <a:pt x="130850" y="117568"/>
                    <a:pt x="132922" y="117559"/>
                    <a:pt x="134993" y="117559"/>
                  </a:cubicBezTo>
                  <a:cubicBezTo>
                    <a:pt x="140528" y="117559"/>
                    <a:pt x="146060" y="117624"/>
                    <a:pt x="151579" y="117979"/>
                  </a:cubicBezTo>
                  <a:cubicBezTo>
                    <a:pt x="154912" y="118205"/>
                    <a:pt x="158210" y="118610"/>
                    <a:pt x="161497" y="119063"/>
                  </a:cubicBezTo>
                  <a:cubicBezTo>
                    <a:pt x="164259" y="119455"/>
                    <a:pt x="166961" y="120063"/>
                    <a:pt x="169652" y="120658"/>
                  </a:cubicBezTo>
                  <a:cubicBezTo>
                    <a:pt x="172700" y="121348"/>
                    <a:pt x="175689" y="122182"/>
                    <a:pt x="178665" y="123051"/>
                  </a:cubicBezTo>
                  <a:cubicBezTo>
                    <a:pt x="183011" y="124337"/>
                    <a:pt x="187214" y="125885"/>
                    <a:pt x="191393" y="127421"/>
                  </a:cubicBezTo>
                  <a:cubicBezTo>
                    <a:pt x="196191" y="129183"/>
                    <a:pt x="200740" y="131302"/>
                    <a:pt x="205097" y="133636"/>
                  </a:cubicBezTo>
                  <a:cubicBezTo>
                    <a:pt x="208610" y="135529"/>
                    <a:pt x="212217" y="137327"/>
                    <a:pt x="215515" y="139446"/>
                  </a:cubicBezTo>
                  <a:cubicBezTo>
                    <a:pt x="221409" y="143220"/>
                    <a:pt x="227386" y="146947"/>
                    <a:pt x="232863" y="151090"/>
                  </a:cubicBezTo>
                  <a:cubicBezTo>
                    <a:pt x="235089" y="152793"/>
                    <a:pt x="237423" y="154400"/>
                    <a:pt x="239709" y="156067"/>
                  </a:cubicBezTo>
                  <a:cubicBezTo>
                    <a:pt x="241328" y="157258"/>
                    <a:pt x="242685" y="158627"/>
                    <a:pt x="244197" y="159877"/>
                  </a:cubicBezTo>
                  <a:cubicBezTo>
                    <a:pt x="244674" y="160258"/>
                    <a:pt x="245138" y="160651"/>
                    <a:pt x="245614" y="161032"/>
                  </a:cubicBezTo>
                  <a:lnTo>
                    <a:pt x="247007" y="161032"/>
                  </a:lnTo>
                  <a:cubicBezTo>
                    <a:pt x="246376" y="160532"/>
                    <a:pt x="245733" y="160044"/>
                    <a:pt x="245102" y="159520"/>
                  </a:cubicBezTo>
                  <a:cubicBezTo>
                    <a:pt x="242602" y="157389"/>
                    <a:pt x="240209" y="155198"/>
                    <a:pt x="237387" y="153317"/>
                  </a:cubicBezTo>
                  <a:cubicBezTo>
                    <a:pt x="233398" y="150638"/>
                    <a:pt x="229791" y="147637"/>
                    <a:pt x="225719" y="145018"/>
                  </a:cubicBezTo>
                  <a:cubicBezTo>
                    <a:pt x="219861" y="141291"/>
                    <a:pt x="214241" y="137339"/>
                    <a:pt x="207824" y="134148"/>
                  </a:cubicBezTo>
                  <a:cubicBezTo>
                    <a:pt x="205442" y="132957"/>
                    <a:pt x="203192" y="131647"/>
                    <a:pt x="200775" y="130528"/>
                  </a:cubicBezTo>
                  <a:cubicBezTo>
                    <a:pt x="196572" y="128587"/>
                    <a:pt x="192262" y="126849"/>
                    <a:pt x="187797" y="125289"/>
                  </a:cubicBezTo>
                  <a:cubicBezTo>
                    <a:pt x="182237" y="123337"/>
                    <a:pt x="176677" y="121479"/>
                    <a:pt x="170795" y="120158"/>
                  </a:cubicBezTo>
                  <a:cubicBezTo>
                    <a:pt x="166854" y="119265"/>
                    <a:pt x="162890" y="118443"/>
                    <a:pt x="158818" y="117931"/>
                  </a:cubicBezTo>
                  <a:cubicBezTo>
                    <a:pt x="154996" y="117455"/>
                    <a:pt x="151150" y="117086"/>
                    <a:pt x="147280" y="117015"/>
                  </a:cubicBezTo>
                  <a:cubicBezTo>
                    <a:pt x="143935" y="116943"/>
                    <a:pt x="140601" y="116753"/>
                    <a:pt x="137255" y="116753"/>
                  </a:cubicBezTo>
                  <a:cubicBezTo>
                    <a:pt x="133761" y="116753"/>
                    <a:pt x="130269" y="116791"/>
                    <a:pt x="126781" y="116791"/>
                  </a:cubicBezTo>
                  <a:cubicBezTo>
                    <a:pt x="123292" y="116791"/>
                    <a:pt x="119807" y="116753"/>
                    <a:pt x="116324" y="116598"/>
                  </a:cubicBezTo>
                  <a:cubicBezTo>
                    <a:pt x="114431" y="116503"/>
                    <a:pt x="112526" y="116443"/>
                    <a:pt x="110645" y="116300"/>
                  </a:cubicBezTo>
                  <a:cubicBezTo>
                    <a:pt x="107978" y="116110"/>
                    <a:pt x="105311" y="115884"/>
                    <a:pt x="102692" y="115467"/>
                  </a:cubicBezTo>
                  <a:cubicBezTo>
                    <a:pt x="100465" y="115110"/>
                    <a:pt x="98203" y="114812"/>
                    <a:pt x="95976" y="114395"/>
                  </a:cubicBezTo>
                  <a:cubicBezTo>
                    <a:pt x="92738" y="113776"/>
                    <a:pt x="89547" y="113038"/>
                    <a:pt x="86380" y="112252"/>
                  </a:cubicBezTo>
                  <a:cubicBezTo>
                    <a:pt x="83713" y="111597"/>
                    <a:pt x="81129" y="110764"/>
                    <a:pt x="78581" y="109847"/>
                  </a:cubicBezTo>
                  <a:cubicBezTo>
                    <a:pt x="75307" y="108692"/>
                    <a:pt x="72426" y="107085"/>
                    <a:pt x="69723" y="105299"/>
                  </a:cubicBezTo>
                  <a:cubicBezTo>
                    <a:pt x="65282" y="102346"/>
                    <a:pt x="61413" y="98977"/>
                    <a:pt x="57519" y="95595"/>
                  </a:cubicBezTo>
                  <a:cubicBezTo>
                    <a:pt x="56090" y="94345"/>
                    <a:pt x="54602" y="93155"/>
                    <a:pt x="52781" y="92226"/>
                  </a:cubicBezTo>
                  <a:cubicBezTo>
                    <a:pt x="51661" y="91666"/>
                    <a:pt x="50518" y="91154"/>
                    <a:pt x="49387" y="90619"/>
                  </a:cubicBezTo>
                  <a:cubicBezTo>
                    <a:pt x="43089" y="87666"/>
                    <a:pt x="36648" y="84904"/>
                    <a:pt x="29694" y="82915"/>
                  </a:cubicBezTo>
                  <a:cubicBezTo>
                    <a:pt x="27789" y="82368"/>
                    <a:pt x="25884" y="81808"/>
                    <a:pt x="23908" y="81451"/>
                  </a:cubicBezTo>
                  <a:cubicBezTo>
                    <a:pt x="23170" y="81320"/>
                    <a:pt x="22479" y="81153"/>
                    <a:pt x="21765" y="81010"/>
                  </a:cubicBezTo>
                  <a:cubicBezTo>
                    <a:pt x="22445" y="80939"/>
                    <a:pt x="23121" y="80910"/>
                    <a:pt x="23792" y="80910"/>
                  </a:cubicBezTo>
                  <a:cubicBezTo>
                    <a:pt x="25940" y="80910"/>
                    <a:pt x="28048" y="81207"/>
                    <a:pt x="30171" y="81379"/>
                  </a:cubicBezTo>
                  <a:cubicBezTo>
                    <a:pt x="31314" y="81475"/>
                    <a:pt x="32480" y="81546"/>
                    <a:pt x="33623" y="81689"/>
                  </a:cubicBezTo>
                  <a:cubicBezTo>
                    <a:pt x="35350" y="81915"/>
                    <a:pt x="37076" y="82201"/>
                    <a:pt x="38791" y="82498"/>
                  </a:cubicBezTo>
                  <a:cubicBezTo>
                    <a:pt x="41327" y="82927"/>
                    <a:pt x="43910" y="83237"/>
                    <a:pt x="46375" y="83856"/>
                  </a:cubicBezTo>
                  <a:cubicBezTo>
                    <a:pt x="50352" y="84820"/>
                    <a:pt x="54364" y="85677"/>
                    <a:pt x="58210" y="86951"/>
                  </a:cubicBezTo>
                  <a:cubicBezTo>
                    <a:pt x="61615" y="88059"/>
                    <a:pt x="65187" y="88892"/>
                    <a:pt x="68521" y="90178"/>
                  </a:cubicBezTo>
                  <a:cubicBezTo>
                    <a:pt x="70735" y="91023"/>
                    <a:pt x="73045" y="91750"/>
                    <a:pt x="75224" y="92678"/>
                  </a:cubicBezTo>
                  <a:cubicBezTo>
                    <a:pt x="76903" y="93393"/>
                    <a:pt x="78498" y="94238"/>
                    <a:pt x="80248" y="94845"/>
                  </a:cubicBezTo>
                  <a:cubicBezTo>
                    <a:pt x="83999" y="96155"/>
                    <a:pt x="87606" y="97738"/>
                    <a:pt x="91571" y="98655"/>
                  </a:cubicBezTo>
                  <a:cubicBezTo>
                    <a:pt x="93226" y="99048"/>
                    <a:pt x="94845" y="99477"/>
                    <a:pt x="96548" y="99715"/>
                  </a:cubicBezTo>
                  <a:cubicBezTo>
                    <a:pt x="99513" y="100111"/>
                    <a:pt x="102501" y="100432"/>
                    <a:pt x="105530" y="100432"/>
                  </a:cubicBezTo>
                  <a:cubicBezTo>
                    <a:pt x="105687" y="100432"/>
                    <a:pt x="105844" y="100431"/>
                    <a:pt x="106001" y="100429"/>
                  </a:cubicBezTo>
                  <a:cubicBezTo>
                    <a:pt x="106594" y="100425"/>
                    <a:pt x="107187" y="100424"/>
                    <a:pt x="107780" y="100424"/>
                  </a:cubicBezTo>
                  <a:cubicBezTo>
                    <a:pt x="108274" y="100424"/>
                    <a:pt x="108768" y="100425"/>
                    <a:pt x="109261" y="100425"/>
                  </a:cubicBezTo>
                  <a:cubicBezTo>
                    <a:pt x="111625" y="100425"/>
                    <a:pt x="113986" y="100410"/>
                    <a:pt x="116336" y="100239"/>
                  </a:cubicBezTo>
                  <a:cubicBezTo>
                    <a:pt x="120087" y="99953"/>
                    <a:pt x="123837" y="99751"/>
                    <a:pt x="127576" y="99382"/>
                  </a:cubicBezTo>
                  <a:cubicBezTo>
                    <a:pt x="131659" y="98977"/>
                    <a:pt x="135767" y="98643"/>
                    <a:pt x="139839" y="98227"/>
                  </a:cubicBezTo>
                  <a:cubicBezTo>
                    <a:pt x="143042" y="97905"/>
                    <a:pt x="146268" y="97619"/>
                    <a:pt x="149495" y="97441"/>
                  </a:cubicBezTo>
                  <a:cubicBezTo>
                    <a:pt x="151340" y="97337"/>
                    <a:pt x="153184" y="97291"/>
                    <a:pt x="155026" y="97291"/>
                  </a:cubicBezTo>
                  <a:cubicBezTo>
                    <a:pt x="158462" y="97291"/>
                    <a:pt x="161893" y="97451"/>
                    <a:pt x="165318" y="97691"/>
                  </a:cubicBezTo>
                  <a:cubicBezTo>
                    <a:pt x="168057" y="97893"/>
                    <a:pt x="170783" y="98131"/>
                    <a:pt x="173486" y="98441"/>
                  </a:cubicBezTo>
                  <a:cubicBezTo>
                    <a:pt x="176582" y="98798"/>
                    <a:pt x="179642" y="99322"/>
                    <a:pt x="182654" y="99929"/>
                  </a:cubicBezTo>
                  <a:cubicBezTo>
                    <a:pt x="184357" y="100274"/>
                    <a:pt x="186035" y="100655"/>
                    <a:pt x="187702" y="101072"/>
                  </a:cubicBezTo>
                  <a:cubicBezTo>
                    <a:pt x="190036" y="101644"/>
                    <a:pt x="192381" y="102251"/>
                    <a:pt x="194703" y="102834"/>
                  </a:cubicBezTo>
                  <a:cubicBezTo>
                    <a:pt x="197060" y="103430"/>
                    <a:pt x="199346" y="104204"/>
                    <a:pt x="201632" y="104930"/>
                  </a:cubicBezTo>
                  <a:cubicBezTo>
                    <a:pt x="204883" y="105954"/>
                    <a:pt x="208014" y="107121"/>
                    <a:pt x="210979" y="108561"/>
                  </a:cubicBezTo>
                  <a:cubicBezTo>
                    <a:pt x="215515" y="110776"/>
                    <a:pt x="219730" y="113371"/>
                    <a:pt x="224266" y="115586"/>
                  </a:cubicBezTo>
                  <a:cubicBezTo>
                    <a:pt x="226612" y="116729"/>
                    <a:pt x="228541" y="118265"/>
                    <a:pt x="230672" y="119598"/>
                  </a:cubicBezTo>
                  <a:cubicBezTo>
                    <a:pt x="234708" y="122134"/>
                    <a:pt x="238828" y="124563"/>
                    <a:pt x="242780" y="127147"/>
                  </a:cubicBezTo>
                  <a:cubicBezTo>
                    <a:pt x="247745" y="130409"/>
                    <a:pt x="252948" y="133445"/>
                    <a:pt x="258116" y="136493"/>
                  </a:cubicBezTo>
                  <a:cubicBezTo>
                    <a:pt x="263259" y="139529"/>
                    <a:pt x="268784" y="142161"/>
                    <a:pt x="274499" y="144589"/>
                  </a:cubicBezTo>
                  <a:cubicBezTo>
                    <a:pt x="278344" y="146233"/>
                    <a:pt x="282345" y="147495"/>
                    <a:pt x="286655" y="148138"/>
                  </a:cubicBezTo>
                  <a:lnTo>
                    <a:pt x="286655" y="147399"/>
                  </a:lnTo>
                  <a:cubicBezTo>
                    <a:pt x="286238" y="147328"/>
                    <a:pt x="285822" y="147197"/>
                    <a:pt x="285393" y="147125"/>
                  </a:cubicBezTo>
                  <a:cubicBezTo>
                    <a:pt x="283476" y="146792"/>
                    <a:pt x="281571" y="146375"/>
                    <a:pt x="279785" y="145768"/>
                  </a:cubicBezTo>
                  <a:cubicBezTo>
                    <a:pt x="275987" y="144447"/>
                    <a:pt x="272403" y="142815"/>
                    <a:pt x="268831" y="141184"/>
                  </a:cubicBezTo>
                  <a:cubicBezTo>
                    <a:pt x="261914" y="137993"/>
                    <a:pt x="255663" y="134112"/>
                    <a:pt x="249353" y="130302"/>
                  </a:cubicBezTo>
                  <a:cubicBezTo>
                    <a:pt x="244852" y="127599"/>
                    <a:pt x="240518" y="124706"/>
                    <a:pt x="236077" y="121944"/>
                  </a:cubicBezTo>
                  <a:cubicBezTo>
                    <a:pt x="233470" y="120313"/>
                    <a:pt x="230803" y="118753"/>
                    <a:pt x="228314" y="117027"/>
                  </a:cubicBezTo>
                  <a:cubicBezTo>
                    <a:pt x="227338" y="116348"/>
                    <a:pt x="226290" y="115717"/>
                    <a:pt x="225195" y="115122"/>
                  </a:cubicBezTo>
                  <a:cubicBezTo>
                    <a:pt x="222838" y="113859"/>
                    <a:pt x="220385" y="112716"/>
                    <a:pt x="218099" y="111407"/>
                  </a:cubicBezTo>
                  <a:cubicBezTo>
                    <a:pt x="214884" y="109561"/>
                    <a:pt x="211574" y="107799"/>
                    <a:pt x="208002" y="106347"/>
                  </a:cubicBezTo>
                  <a:cubicBezTo>
                    <a:pt x="205335" y="105251"/>
                    <a:pt x="202525" y="104418"/>
                    <a:pt x="199763" y="103513"/>
                  </a:cubicBezTo>
                  <a:cubicBezTo>
                    <a:pt x="195536" y="102132"/>
                    <a:pt x="191143" y="101084"/>
                    <a:pt x="186750" y="100048"/>
                  </a:cubicBezTo>
                  <a:cubicBezTo>
                    <a:pt x="184047" y="99405"/>
                    <a:pt x="181285" y="98846"/>
                    <a:pt x="178511" y="98369"/>
                  </a:cubicBezTo>
                  <a:cubicBezTo>
                    <a:pt x="176403" y="98012"/>
                    <a:pt x="174296" y="97738"/>
                    <a:pt x="172165" y="97512"/>
                  </a:cubicBezTo>
                  <a:cubicBezTo>
                    <a:pt x="170533" y="97334"/>
                    <a:pt x="168878" y="97203"/>
                    <a:pt x="167235" y="97084"/>
                  </a:cubicBezTo>
                  <a:cubicBezTo>
                    <a:pt x="164783" y="96905"/>
                    <a:pt x="162330" y="96703"/>
                    <a:pt x="159877" y="96619"/>
                  </a:cubicBezTo>
                  <a:cubicBezTo>
                    <a:pt x="158087" y="96564"/>
                    <a:pt x="156297" y="96521"/>
                    <a:pt x="154508" y="96521"/>
                  </a:cubicBezTo>
                  <a:cubicBezTo>
                    <a:pt x="152073" y="96521"/>
                    <a:pt x="149639" y="96600"/>
                    <a:pt x="147209" y="96834"/>
                  </a:cubicBezTo>
                  <a:cubicBezTo>
                    <a:pt x="144280" y="97119"/>
                    <a:pt x="141315" y="97274"/>
                    <a:pt x="138398" y="97596"/>
                  </a:cubicBezTo>
                  <a:cubicBezTo>
                    <a:pt x="135434" y="97917"/>
                    <a:pt x="132457" y="98143"/>
                    <a:pt x="129493" y="98429"/>
                  </a:cubicBezTo>
                  <a:cubicBezTo>
                    <a:pt x="126278" y="98727"/>
                    <a:pt x="123063" y="98977"/>
                    <a:pt x="119837" y="99215"/>
                  </a:cubicBezTo>
                  <a:cubicBezTo>
                    <a:pt x="117039" y="99417"/>
                    <a:pt x="114229" y="99620"/>
                    <a:pt x="111419" y="99691"/>
                  </a:cubicBezTo>
                  <a:cubicBezTo>
                    <a:pt x="110404" y="99716"/>
                    <a:pt x="109390" y="99730"/>
                    <a:pt x="108377" y="99730"/>
                  </a:cubicBezTo>
                  <a:cubicBezTo>
                    <a:pt x="105063" y="99730"/>
                    <a:pt x="101757" y="99580"/>
                    <a:pt x="98465" y="99179"/>
                  </a:cubicBezTo>
                  <a:cubicBezTo>
                    <a:pt x="95464" y="98822"/>
                    <a:pt x="92559" y="98191"/>
                    <a:pt x="89749" y="97369"/>
                  </a:cubicBezTo>
                  <a:cubicBezTo>
                    <a:pt x="86309" y="96369"/>
                    <a:pt x="83034" y="95071"/>
                    <a:pt x="79760" y="93786"/>
                  </a:cubicBezTo>
                  <a:cubicBezTo>
                    <a:pt x="77248" y="92797"/>
                    <a:pt x="74831" y="91654"/>
                    <a:pt x="72283" y="90666"/>
                  </a:cubicBezTo>
                  <a:cubicBezTo>
                    <a:pt x="66854" y="88583"/>
                    <a:pt x="61139" y="87035"/>
                    <a:pt x="55519" y="85296"/>
                  </a:cubicBezTo>
                  <a:cubicBezTo>
                    <a:pt x="53590" y="84701"/>
                    <a:pt x="51590" y="84284"/>
                    <a:pt x="49625" y="83808"/>
                  </a:cubicBezTo>
                  <a:cubicBezTo>
                    <a:pt x="47959" y="83403"/>
                    <a:pt x="46304" y="82963"/>
                    <a:pt x="44577" y="82689"/>
                  </a:cubicBezTo>
                  <a:cubicBezTo>
                    <a:pt x="43053" y="82451"/>
                    <a:pt x="41565" y="82141"/>
                    <a:pt x="40053" y="81915"/>
                  </a:cubicBezTo>
                  <a:cubicBezTo>
                    <a:pt x="38350" y="81677"/>
                    <a:pt x="36719" y="81248"/>
                    <a:pt x="34993" y="81129"/>
                  </a:cubicBezTo>
                  <a:cubicBezTo>
                    <a:pt x="34778" y="81117"/>
                    <a:pt x="34576" y="81105"/>
                    <a:pt x="34421" y="80844"/>
                  </a:cubicBezTo>
                  <a:lnTo>
                    <a:pt x="35469" y="80844"/>
                  </a:lnTo>
                  <a:cubicBezTo>
                    <a:pt x="38256" y="80862"/>
                    <a:pt x="41044" y="80887"/>
                    <a:pt x="43831" y="80887"/>
                  </a:cubicBezTo>
                  <a:cubicBezTo>
                    <a:pt x="44675" y="80887"/>
                    <a:pt x="45519" y="80885"/>
                    <a:pt x="46363" y="80879"/>
                  </a:cubicBezTo>
                  <a:cubicBezTo>
                    <a:pt x="47126" y="80873"/>
                    <a:pt x="47888" y="80871"/>
                    <a:pt x="48651" y="80871"/>
                  </a:cubicBezTo>
                  <a:cubicBezTo>
                    <a:pt x="53284" y="80871"/>
                    <a:pt x="57916" y="80964"/>
                    <a:pt x="62546" y="80964"/>
                  </a:cubicBezTo>
                  <a:cubicBezTo>
                    <a:pt x="64900" y="80964"/>
                    <a:pt x="67252" y="80940"/>
                    <a:pt x="69604" y="80867"/>
                  </a:cubicBezTo>
                  <a:cubicBezTo>
                    <a:pt x="69781" y="80861"/>
                    <a:pt x="69957" y="80858"/>
                    <a:pt x="70132" y="80858"/>
                  </a:cubicBezTo>
                  <a:cubicBezTo>
                    <a:pt x="72397" y="80858"/>
                    <a:pt x="74514" y="81357"/>
                    <a:pt x="76426" y="82296"/>
                  </a:cubicBezTo>
                  <a:cubicBezTo>
                    <a:pt x="79653" y="83868"/>
                    <a:pt x="83094" y="85130"/>
                    <a:pt x="86630" y="86237"/>
                  </a:cubicBezTo>
                  <a:cubicBezTo>
                    <a:pt x="91119" y="87618"/>
                    <a:pt x="95595" y="89035"/>
                    <a:pt x="100144" y="90273"/>
                  </a:cubicBezTo>
                  <a:cubicBezTo>
                    <a:pt x="104763" y="91523"/>
                    <a:pt x="109466" y="92476"/>
                    <a:pt x="114372" y="92797"/>
                  </a:cubicBezTo>
                  <a:cubicBezTo>
                    <a:pt x="115463" y="92873"/>
                    <a:pt x="116552" y="92908"/>
                    <a:pt x="117640" y="92908"/>
                  </a:cubicBezTo>
                  <a:cubicBezTo>
                    <a:pt x="119614" y="92908"/>
                    <a:pt x="121582" y="92795"/>
                    <a:pt x="123539" y="92619"/>
                  </a:cubicBezTo>
                  <a:cubicBezTo>
                    <a:pt x="125647" y="92440"/>
                    <a:pt x="127695" y="92059"/>
                    <a:pt x="129778" y="91821"/>
                  </a:cubicBezTo>
                  <a:cubicBezTo>
                    <a:pt x="133600" y="91381"/>
                    <a:pt x="137351" y="90607"/>
                    <a:pt x="141137" y="90047"/>
                  </a:cubicBezTo>
                  <a:cubicBezTo>
                    <a:pt x="143959" y="89618"/>
                    <a:pt x="146804" y="89273"/>
                    <a:pt x="149650" y="88880"/>
                  </a:cubicBezTo>
                  <a:cubicBezTo>
                    <a:pt x="151733" y="88606"/>
                    <a:pt x="153829" y="88428"/>
                    <a:pt x="155901" y="88154"/>
                  </a:cubicBezTo>
                  <a:cubicBezTo>
                    <a:pt x="159080" y="87725"/>
                    <a:pt x="162259" y="87213"/>
                    <a:pt x="165449" y="86856"/>
                  </a:cubicBezTo>
                  <a:cubicBezTo>
                    <a:pt x="168235" y="86547"/>
                    <a:pt x="171033" y="86308"/>
                    <a:pt x="173843" y="86142"/>
                  </a:cubicBezTo>
                  <a:cubicBezTo>
                    <a:pt x="176513" y="85993"/>
                    <a:pt x="179189" y="85927"/>
                    <a:pt x="181866" y="85927"/>
                  </a:cubicBezTo>
                  <a:cubicBezTo>
                    <a:pt x="182819" y="85927"/>
                    <a:pt x="183772" y="85936"/>
                    <a:pt x="184726" y="85951"/>
                  </a:cubicBezTo>
                  <a:cubicBezTo>
                    <a:pt x="186488" y="85987"/>
                    <a:pt x="188238" y="86189"/>
                    <a:pt x="190000" y="86261"/>
                  </a:cubicBezTo>
                  <a:cubicBezTo>
                    <a:pt x="192084" y="86356"/>
                    <a:pt x="194132" y="86535"/>
                    <a:pt x="196203" y="86713"/>
                  </a:cubicBezTo>
                  <a:cubicBezTo>
                    <a:pt x="199311" y="86975"/>
                    <a:pt x="202418" y="87213"/>
                    <a:pt x="205538" y="87511"/>
                  </a:cubicBezTo>
                  <a:cubicBezTo>
                    <a:pt x="209372" y="87892"/>
                    <a:pt x="213182" y="88380"/>
                    <a:pt x="216980" y="88964"/>
                  </a:cubicBezTo>
                  <a:cubicBezTo>
                    <a:pt x="220075" y="89416"/>
                    <a:pt x="223135" y="90047"/>
                    <a:pt x="226171" y="90714"/>
                  </a:cubicBezTo>
                  <a:cubicBezTo>
                    <a:pt x="230684" y="91726"/>
                    <a:pt x="234958" y="93107"/>
                    <a:pt x="238947" y="94976"/>
                  </a:cubicBezTo>
                  <a:cubicBezTo>
                    <a:pt x="242471" y="96619"/>
                    <a:pt x="246198" y="97988"/>
                    <a:pt x="250019" y="99215"/>
                  </a:cubicBezTo>
                  <a:cubicBezTo>
                    <a:pt x="252389" y="99977"/>
                    <a:pt x="254794" y="100632"/>
                    <a:pt x="257211" y="101287"/>
                  </a:cubicBezTo>
                  <a:cubicBezTo>
                    <a:pt x="259449" y="101882"/>
                    <a:pt x="261747" y="102418"/>
                    <a:pt x="264021" y="102930"/>
                  </a:cubicBezTo>
                  <a:cubicBezTo>
                    <a:pt x="265843" y="103346"/>
                    <a:pt x="267688" y="103692"/>
                    <a:pt x="269510" y="104049"/>
                  </a:cubicBezTo>
                  <a:cubicBezTo>
                    <a:pt x="271689" y="104477"/>
                    <a:pt x="273892" y="104858"/>
                    <a:pt x="276094" y="105180"/>
                  </a:cubicBezTo>
                  <a:cubicBezTo>
                    <a:pt x="277952" y="105454"/>
                    <a:pt x="279833" y="105704"/>
                    <a:pt x="281690" y="105966"/>
                  </a:cubicBezTo>
                  <a:cubicBezTo>
                    <a:pt x="283321" y="106192"/>
                    <a:pt x="284964" y="106418"/>
                    <a:pt x="286631" y="106549"/>
                  </a:cubicBezTo>
                  <a:lnTo>
                    <a:pt x="286631" y="105811"/>
                  </a:lnTo>
                  <a:cubicBezTo>
                    <a:pt x="286334" y="105787"/>
                    <a:pt x="286048" y="105751"/>
                    <a:pt x="285750" y="105716"/>
                  </a:cubicBezTo>
                  <a:cubicBezTo>
                    <a:pt x="283643" y="105430"/>
                    <a:pt x="281523" y="105156"/>
                    <a:pt x="279416" y="104882"/>
                  </a:cubicBezTo>
                  <a:cubicBezTo>
                    <a:pt x="277047" y="104585"/>
                    <a:pt x="274725" y="104204"/>
                    <a:pt x="272391" y="103799"/>
                  </a:cubicBezTo>
                  <a:cubicBezTo>
                    <a:pt x="270403" y="103453"/>
                    <a:pt x="268438" y="103025"/>
                    <a:pt x="266474" y="102632"/>
                  </a:cubicBezTo>
                  <a:cubicBezTo>
                    <a:pt x="264331" y="102239"/>
                    <a:pt x="262223" y="101739"/>
                    <a:pt x="260128" y="101227"/>
                  </a:cubicBezTo>
                  <a:cubicBezTo>
                    <a:pt x="257509" y="100548"/>
                    <a:pt x="254901" y="99834"/>
                    <a:pt x="252305" y="99084"/>
                  </a:cubicBezTo>
                  <a:cubicBezTo>
                    <a:pt x="248674" y="98024"/>
                    <a:pt x="245138" y="96822"/>
                    <a:pt x="241757" y="95345"/>
                  </a:cubicBezTo>
                  <a:cubicBezTo>
                    <a:pt x="239721" y="94464"/>
                    <a:pt x="237768" y="93488"/>
                    <a:pt x="235661" y="92690"/>
                  </a:cubicBezTo>
                  <a:cubicBezTo>
                    <a:pt x="232624" y="91583"/>
                    <a:pt x="229505" y="90607"/>
                    <a:pt x="226267" y="89916"/>
                  </a:cubicBezTo>
                  <a:cubicBezTo>
                    <a:pt x="224445" y="89511"/>
                    <a:pt x="222623" y="89118"/>
                    <a:pt x="220754" y="88809"/>
                  </a:cubicBezTo>
                  <a:cubicBezTo>
                    <a:pt x="219361" y="88571"/>
                    <a:pt x="217944" y="88333"/>
                    <a:pt x="216551" y="88106"/>
                  </a:cubicBezTo>
                  <a:cubicBezTo>
                    <a:pt x="214551" y="87785"/>
                    <a:pt x="212539" y="87511"/>
                    <a:pt x="210538" y="87273"/>
                  </a:cubicBezTo>
                  <a:cubicBezTo>
                    <a:pt x="207693" y="86940"/>
                    <a:pt x="204823" y="86666"/>
                    <a:pt x="201966" y="86404"/>
                  </a:cubicBezTo>
                  <a:cubicBezTo>
                    <a:pt x="200120" y="86225"/>
                    <a:pt x="198251" y="86106"/>
                    <a:pt x="196394" y="85963"/>
                  </a:cubicBezTo>
                  <a:lnTo>
                    <a:pt x="191036" y="85570"/>
                  </a:lnTo>
                  <a:cubicBezTo>
                    <a:pt x="188167" y="85356"/>
                    <a:pt x="185297" y="85130"/>
                    <a:pt x="182404" y="85130"/>
                  </a:cubicBezTo>
                  <a:cubicBezTo>
                    <a:pt x="179773" y="85130"/>
                    <a:pt x="177118" y="85273"/>
                    <a:pt x="174486" y="85344"/>
                  </a:cubicBezTo>
                  <a:cubicBezTo>
                    <a:pt x="173177" y="85368"/>
                    <a:pt x="171903" y="85523"/>
                    <a:pt x="170605" y="85582"/>
                  </a:cubicBezTo>
                  <a:cubicBezTo>
                    <a:pt x="169128" y="85654"/>
                    <a:pt x="167676" y="85832"/>
                    <a:pt x="166199" y="85999"/>
                  </a:cubicBezTo>
                  <a:cubicBezTo>
                    <a:pt x="164116" y="86225"/>
                    <a:pt x="162032" y="86499"/>
                    <a:pt x="159949" y="86773"/>
                  </a:cubicBezTo>
                  <a:cubicBezTo>
                    <a:pt x="158115" y="87011"/>
                    <a:pt x="156282" y="87332"/>
                    <a:pt x="154460" y="87547"/>
                  </a:cubicBezTo>
                  <a:cubicBezTo>
                    <a:pt x="151983" y="87844"/>
                    <a:pt x="149519" y="88106"/>
                    <a:pt x="147054" y="88452"/>
                  </a:cubicBezTo>
                  <a:cubicBezTo>
                    <a:pt x="146018" y="88606"/>
                    <a:pt x="144971" y="88725"/>
                    <a:pt x="143935" y="88856"/>
                  </a:cubicBezTo>
                  <a:cubicBezTo>
                    <a:pt x="142089" y="89083"/>
                    <a:pt x="140268" y="89356"/>
                    <a:pt x="138458" y="89678"/>
                  </a:cubicBezTo>
                  <a:cubicBezTo>
                    <a:pt x="136874" y="89940"/>
                    <a:pt x="135303" y="90226"/>
                    <a:pt x="133719" y="90464"/>
                  </a:cubicBezTo>
                  <a:cubicBezTo>
                    <a:pt x="131933" y="90726"/>
                    <a:pt x="130124" y="90952"/>
                    <a:pt x="128338" y="91238"/>
                  </a:cubicBezTo>
                  <a:cubicBezTo>
                    <a:pt x="126135" y="91583"/>
                    <a:pt x="123897" y="91881"/>
                    <a:pt x="121670" y="92012"/>
                  </a:cubicBezTo>
                  <a:cubicBezTo>
                    <a:pt x="120342" y="92098"/>
                    <a:pt x="119015" y="92143"/>
                    <a:pt x="117691" y="92143"/>
                  </a:cubicBezTo>
                  <a:cubicBezTo>
                    <a:pt x="114621" y="92143"/>
                    <a:pt x="111565" y="91901"/>
                    <a:pt x="108538" y="91369"/>
                  </a:cubicBezTo>
                  <a:cubicBezTo>
                    <a:pt x="104728" y="90702"/>
                    <a:pt x="101037" y="89773"/>
                    <a:pt x="97405" y="88690"/>
                  </a:cubicBezTo>
                  <a:cubicBezTo>
                    <a:pt x="94369" y="87785"/>
                    <a:pt x="91333" y="86892"/>
                    <a:pt x="88333" y="85951"/>
                  </a:cubicBezTo>
                  <a:cubicBezTo>
                    <a:pt x="85249" y="84987"/>
                    <a:pt x="82189" y="83999"/>
                    <a:pt x="79308" y="82737"/>
                  </a:cubicBezTo>
                  <a:cubicBezTo>
                    <a:pt x="77462" y="81915"/>
                    <a:pt x="75724" y="80986"/>
                    <a:pt x="73497" y="80474"/>
                  </a:cubicBezTo>
                  <a:cubicBezTo>
                    <a:pt x="73462" y="80474"/>
                    <a:pt x="73438" y="80463"/>
                    <a:pt x="73402" y="80451"/>
                  </a:cubicBezTo>
                  <a:cubicBezTo>
                    <a:pt x="73438" y="80427"/>
                    <a:pt x="73462" y="80427"/>
                    <a:pt x="73497" y="80415"/>
                  </a:cubicBezTo>
                  <a:cubicBezTo>
                    <a:pt x="74688" y="80058"/>
                    <a:pt x="75760" y="79808"/>
                    <a:pt x="76712" y="79343"/>
                  </a:cubicBezTo>
                  <a:cubicBezTo>
                    <a:pt x="80344" y="77557"/>
                    <a:pt x="84237" y="76176"/>
                    <a:pt x="88237" y="74974"/>
                  </a:cubicBezTo>
                  <a:cubicBezTo>
                    <a:pt x="92107" y="73807"/>
                    <a:pt x="95953" y="72557"/>
                    <a:pt x="99882" y="71485"/>
                  </a:cubicBezTo>
                  <a:cubicBezTo>
                    <a:pt x="101894" y="70938"/>
                    <a:pt x="103918" y="70402"/>
                    <a:pt x="105978" y="69997"/>
                  </a:cubicBezTo>
                  <a:cubicBezTo>
                    <a:pt x="108466" y="69509"/>
                    <a:pt x="110966" y="69116"/>
                    <a:pt x="113538" y="68913"/>
                  </a:cubicBezTo>
                  <a:cubicBezTo>
                    <a:pt x="115024" y="68788"/>
                    <a:pt x="116497" y="68722"/>
                    <a:pt x="117976" y="68722"/>
                  </a:cubicBezTo>
                  <a:cubicBezTo>
                    <a:pt x="118607" y="68722"/>
                    <a:pt x="119238" y="68734"/>
                    <a:pt x="119872" y="68759"/>
                  </a:cubicBezTo>
                  <a:cubicBezTo>
                    <a:pt x="122968" y="68902"/>
                    <a:pt x="126016" y="69294"/>
                    <a:pt x="129052" y="69735"/>
                  </a:cubicBezTo>
                  <a:cubicBezTo>
                    <a:pt x="129945" y="69866"/>
                    <a:pt x="130862" y="69926"/>
                    <a:pt x="131755" y="70092"/>
                  </a:cubicBezTo>
                  <a:cubicBezTo>
                    <a:pt x="133362" y="70390"/>
                    <a:pt x="134993" y="70592"/>
                    <a:pt x="136601" y="70878"/>
                  </a:cubicBezTo>
                  <a:cubicBezTo>
                    <a:pt x="138958" y="71295"/>
                    <a:pt x="141327" y="71676"/>
                    <a:pt x="143720" y="71973"/>
                  </a:cubicBezTo>
                  <a:cubicBezTo>
                    <a:pt x="146018" y="72271"/>
                    <a:pt x="148292" y="72593"/>
                    <a:pt x="150590" y="72854"/>
                  </a:cubicBezTo>
                  <a:cubicBezTo>
                    <a:pt x="151805" y="72985"/>
                    <a:pt x="153031" y="73128"/>
                    <a:pt x="154234" y="73307"/>
                  </a:cubicBezTo>
                  <a:cubicBezTo>
                    <a:pt x="156091" y="73569"/>
                    <a:pt x="157972" y="73795"/>
                    <a:pt x="159830" y="74081"/>
                  </a:cubicBezTo>
                  <a:cubicBezTo>
                    <a:pt x="161901" y="74390"/>
                    <a:pt x="163985" y="74640"/>
                    <a:pt x="166080" y="74855"/>
                  </a:cubicBezTo>
                  <a:cubicBezTo>
                    <a:pt x="168450" y="75093"/>
                    <a:pt x="170807" y="75390"/>
                    <a:pt x="173212" y="75426"/>
                  </a:cubicBezTo>
                  <a:cubicBezTo>
                    <a:pt x="174224" y="75450"/>
                    <a:pt x="175248" y="75521"/>
                    <a:pt x="176260" y="75569"/>
                  </a:cubicBezTo>
                  <a:cubicBezTo>
                    <a:pt x="178145" y="75663"/>
                    <a:pt x="180030" y="75727"/>
                    <a:pt x="181917" y="75727"/>
                  </a:cubicBezTo>
                  <a:cubicBezTo>
                    <a:pt x="183617" y="75727"/>
                    <a:pt x="185319" y="75675"/>
                    <a:pt x="187024" y="75545"/>
                  </a:cubicBezTo>
                  <a:cubicBezTo>
                    <a:pt x="190095" y="75331"/>
                    <a:pt x="193179" y="75129"/>
                    <a:pt x="196263" y="74890"/>
                  </a:cubicBezTo>
                  <a:cubicBezTo>
                    <a:pt x="199656" y="74628"/>
                    <a:pt x="203061" y="74390"/>
                    <a:pt x="206443" y="74033"/>
                  </a:cubicBezTo>
                  <a:cubicBezTo>
                    <a:pt x="210157" y="73628"/>
                    <a:pt x="213884" y="73164"/>
                    <a:pt x="217563" y="72569"/>
                  </a:cubicBezTo>
                  <a:cubicBezTo>
                    <a:pt x="220897" y="72033"/>
                    <a:pt x="224183" y="71402"/>
                    <a:pt x="227445" y="70640"/>
                  </a:cubicBezTo>
                  <a:cubicBezTo>
                    <a:pt x="230267" y="69973"/>
                    <a:pt x="232958" y="69116"/>
                    <a:pt x="235625" y="68140"/>
                  </a:cubicBezTo>
                  <a:cubicBezTo>
                    <a:pt x="237744" y="67366"/>
                    <a:pt x="239685" y="66354"/>
                    <a:pt x="241733" y="65484"/>
                  </a:cubicBezTo>
                  <a:cubicBezTo>
                    <a:pt x="245007" y="64103"/>
                    <a:pt x="248400" y="62913"/>
                    <a:pt x="251913" y="61889"/>
                  </a:cubicBezTo>
                  <a:cubicBezTo>
                    <a:pt x="254615" y="61103"/>
                    <a:pt x="257354" y="60341"/>
                    <a:pt x="260104" y="59639"/>
                  </a:cubicBezTo>
                  <a:cubicBezTo>
                    <a:pt x="262211" y="59103"/>
                    <a:pt x="264331" y="58638"/>
                    <a:pt x="266462" y="58198"/>
                  </a:cubicBezTo>
                  <a:cubicBezTo>
                    <a:pt x="268355" y="57793"/>
                    <a:pt x="270248" y="57388"/>
                    <a:pt x="272177" y="57114"/>
                  </a:cubicBezTo>
                  <a:cubicBezTo>
                    <a:pt x="273665" y="56888"/>
                    <a:pt x="275130" y="56614"/>
                    <a:pt x="276618" y="56376"/>
                  </a:cubicBezTo>
                  <a:cubicBezTo>
                    <a:pt x="278678" y="56055"/>
                    <a:pt x="280761" y="55805"/>
                    <a:pt x="282833" y="55519"/>
                  </a:cubicBezTo>
                  <a:cubicBezTo>
                    <a:pt x="284083" y="55352"/>
                    <a:pt x="285369" y="55281"/>
                    <a:pt x="286595" y="55067"/>
                  </a:cubicBezTo>
                  <a:lnTo>
                    <a:pt x="286595" y="54281"/>
                  </a:lnTo>
                  <a:cubicBezTo>
                    <a:pt x="285429" y="54352"/>
                    <a:pt x="284274" y="54590"/>
                    <a:pt x="283119" y="54709"/>
                  </a:cubicBezTo>
                  <a:cubicBezTo>
                    <a:pt x="282250" y="54805"/>
                    <a:pt x="281381" y="54888"/>
                    <a:pt x="280511" y="55031"/>
                  </a:cubicBezTo>
                  <a:cubicBezTo>
                    <a:pt x="278678" y="55305"/>
                    <a:pt x="276856" y="55567"/>
                    <a:pt x="275035" y="55864"/>
                  </a:cubicBezTo>
                  <a:cubicBezTo>
                    <a:pt x="273380" y="56126"/>
                    <a:pt x="271748" y="56412"/>
                    <a:pt x="270105" y="56710"/>
                  </a:cubicBezTo>
                  <a:cubicBezTo>
                    <a:pt x="268343" y="57019"/>
                    <a:pt x="266581" y="57388"/>
                    <a:pt x="264831" y="57781"/>
                  </a:cubicBezTo>
                  <a:cubicBezTo>
                    <a:pt x="263104" y="58150"/>
                    <a:pt x="261390" y="58507"/>
                    <a:pt x="259687" y="58960"/>
                  </a:cubicBezTo>
                  <a:cubicBezTo>
                    <a:pt x="257580" y="59508"/>
                    <a:pt x="255461" y="60091"/>
                    <a:pt x="253365" y="60662"/>
                  </a:cubicBezTo>
                  <a:cubicBezTo>
                    <a:pt x="249543" y="61722"/>
                    <a:pt x="245840" y="62960"/>
                    <a:pt x="242269" y="64437"/>
                  </a:cubicBezTo>
                  <a:cubicBezTo>
                    <a:pt x="239232" y="65687"/>
                    <a:pt x="236375" y="67187"/>
                    <a:pt x="233172" y="68211"/>
                  </a:cubicBezTo>
                  <a:cubicBezTo>
                    <a:pt x="230660" y="69021"/>
                    <a:pt x="228112" y="69771"/>
                    <a:pt x="225481" y="70330"/>
                  </a:cubicBezTo>
                  <a:cubicBezTo>
                    <a:pt x="223719" y="70699"/>
                    <a:pt x="221968" y="71069"/>
                    <a:pt x="220182" y="71378"/>
                  </a:cubicBezTo>
                  <a:cubicBezTo>
                    <a:pt x="218575" y="71664"/>
                    <a:pt x="216968" y="71973"/>
                    <a:pt x="215337" y="72188"/>
                  </a:cubicBezTo>
                  <a:cubicBezTo>
                    <a:pt x="213360" y="72438"/>
                    <a:pt x="211396" y="72723"/>
                    <a:pt x="209419" y="72962"/>
                  </a:cubicBezTo>
                  <a:cubicBezTo>
                    <a:pt x="206740" y="73283"/>
                    <a:pt x="204061" y="73557"/>
                    <a:pt x="201371" y="73759"/>
                  </a:cubicBezTo>
                  <a:cubicBezTo>
                    <a:pt x="198001" y="74021"/>
                    <a:pt x="194655" y="74331"/>
                    <a:pt x="191286" y="74533"/>
                  </a:cubicBezTo>
                  <a:cubicBezTo>
                    <a:pt x="188111" y="74724"/>
                    <a:pt x="184927" y="75007"/>
                    <a:pt x="181728" y="75007"/>
                  </a:cubicBezTo>
                  <a:cubicBezTo>
                    <a:pt x="181125" y="75007"/>
                    <a:pt x="180520" y="74996"/>
                    <a:pt x="179915" y="74974"/>
                  </a:cubicBezTo>
                  <a:cubicBezTo>
                    <a:pt x="177522" y="74879"/>
                    <a:pt x="175129" y="74855"/>
                    <a:pt x="172748" y="74712"/>
                  </a:cubicBezTo>
                  <a:cubicBezTo>
                    <a:pt x="169438" y="74521"/>
                    <a:pt x="166188" y="74117"/>
                    <a:pt x="162913" y="73759"/>
                  </a:cubicBezTo>
                  <a:cubicBezTo>
                    <a:pt x="161973" y="73664"/>
                    <a:pt x="161044" y="73509"/>
                    <a:pt x="160115" y="73366"/>
                  </a:cubicBezTo>
                  <a:cubicBezTo>
                    <a:pt x="158091" y="73033"/>
                    <a:pt x="156032" y="72771"/>
                    <a:pt x="153996" y="72533"/>
                  </a:cubicBezTo>
                  <a:cubicBezTo>
                    <a:pt x="151936" y="72295"/>
                    <a:pt x="149900" y="72057"/>
                    <a:pt x="147852" y="71783"/>
                  </a:cubicBezTo>
                  <a:cubicBezTo>
                    <a:pt x="145840" y="71521"/>
                    <a:pt x="143840" y="71223"/>
                    <a:pt x="141839" y="70949"/>
                  </a:cubicBezTo>
                  <a:cubicBezTo>
                    <a:pt x="140137" y="70723"/>
                    <a:pt x="138470" y="70414"/>
                    <a:pt x="136791" y="70128"/>
                  </a:cubicBezTo>
                  <a:cubicBezTo>
                    <a:pt x="135184" y="69866"/>
                    <a:pt x="133564" y="69580"/>
                    <a:pt x="131933" y="69354"/>
                  </a:cubicBezTo>
                  <a:cubicBezTo>
                    <a:pt x="130004" y="69080"/>
                    <a:pt x="128052" y="68866"/>
                    <a:pt x="126123" y="68604"/>
                  </a:cubicBezTo>
                  <a:cubicBezTo>
                    <a:pt x="124349" y="68366"/>
                    <a:pt x="122575" y="68140"/>
                    <a:pt x="120789" y="68068"/>
                  </a:cubicBezTo>
                  <a:cubicBezTo>
                    <a:pt x="119879" y="68032"/>
                    <a:pt x="118972" y="68013"/>
                    <a:pt x="118068" y="68013"/>
                  </a:cubicBezTo>
                  <a:cubicBezTo>
                    <a:pt x="114507" y="68013"/>
                    <a:pt x="110983" y="68301"/>
                    <a:pt x="107490" y="68937"/>
                  </a:cubicBezTo>
                  <a:cubicBezTo>
                    <a:pt x="104037" y="69580"/>
                    <a:pt x="100679" y="70426"/>
                    <a:pt x="97369" y="71378"/>
                  </a:cubicBezTo>
                  <a:cubicBezTo>
                    <a:pt x="94286" y="72259"/>
                    <a:pt x="91238" y="73200"/>
                    <a:pt x="88202" y="74164"/>
                  </a:cubicBezTo>
                  <a:cubicBezTo>
                    <a:pt x="84249" y="75402"/>
                    <a:pt x="80344" y="76676"/>
                    <a:pt x="76736" y="78462"/>
                  </a:cubicBezTo>
                  <a:cubicBezTo>
                    <a:pt x="75081" y="79284"/>
                    <a:pt x="73235" y="79772"/>
                    <a:pt x="71247" y="79951"/>
                  </a:cubicBezTo>
                  <a:cubicBezTo>
                    <a:pt x="70932" y="79980"/>
                    <a:pt x="70618" y="79990"/>
                    <a:pt x="70305" y="79990"/>
                  </a:cubicBezTo>
                  <a:cubicBezTo>
                    <a:pt x="69600" y="79990"/>
                    <a:pt x="68900" y="79939"/>
                    <a:pt x="68199" y="79939"/>
                  </a:cubicBezTo>
                  <a:cubicBezTo>
                    <a:pt x="65104" y="79927"/>
                    <a:pt x="61984" y="79903"/>
                    <a:pt x="58888" y="79903"/>
                  </a:cubicBezTo>
                  <a:lnTo>
                    <a:pt x="34516" y="79903"/>
                  </a:lnTo>
                  <a:cubicBezTo>
                    <a:pt x="36207" y="79522"/>
                    <a:pt x="38172" y="79296"/>
                    <a:pt x="40112" y="78939"/>
                  </a:cubicBezTo>
                  <a:cubicBezTo>
                    <a:pt x="41839" y="78641"/>
                    <a:pt x="43494" y="78379"/>
                    <a:pt x="45125" y="78093"/>
                  </a:cubicBezTo>
                  <a:cubicBezTo>
                    <a:pt x="46816" y="77807"/>
                    <a:pt x="48435" y="77379"/>
                    <a:pt x="50066" y="76962"/>
                  </a:cubicBezTo>
                  <a:cubicBezTo>
                    <a:pt x="52030" y="76474"/>
                    <a:pt x="54043" y="76069"/>
                    <a:pt x="55948" y="75462"/>
                  </a:cubicBezTo>
                  <a:cubicBezTo>
                    <a:pt x="57436" y="74986"/>
                    <a:pt x="58936" y="74545"/>
                    <a:pt x="60424" y="74105"/>
                  </a:cubicBezTo>
                  <a:cubicBezTo>
                    <a:pt x="62353" y="73533"/>
                    <a:pt x="64330" y="73045"/>
                    <a:pt x="66199" y="72390"/>
                  </a:cubicBezTo>
                  <a:cubicBezTo>
                    <a:pt x="70580" y="70854"/>
                    <a:pt x="74914" y="69247"/>
                    <a:pt x="79117" y="67437"/>
                  </a:cubicBezTo>
                  <a:cubicBezTo>
                    <a:pt x="83403" y="65592"/>
                    <a:pt x="87809" y="63913"/>
                    <a:pt x="92559" y="62806"/>
                  </a:cubicBezTo>
                  <a:cubicBezTo>
                    <a:pt x="94512" y="62365"/>
                    <a:pt x="96476" y="61925"/>
                    <a:pt x="98489" y="61686"/>
                  </a:cubicBezTo>
                  <a:cubicBezTo>
                    <a:pt x="101430" y="61329"/>
                    <a:pt x="104396" y="61236"/>
                    <a:pt x="107359" y="61236"/>
                  </a:cubicBezTo>
                  <a:cubicBezTo>
                    <a:pt x="107947" y="61236"/>
                    <a:pt x="108534" y="61240"/>
                    <a:pt x="109121" y="61246"/>
                  </a:cubicBezTo>
                  <a:cubicBezTo>
                    <a:pt x="112502" y="61270"/>
                    <a:pt x="115884" y="61305"/>
                    <a:pt x="119241" y="61627"/>
                  </a:cubicBezTo>
                  <a:cubicBezTo>
                    <a:pt x="121194" y="61805"/>
                    <a:pt x="123170" y="61889"/>
                    <a:pt x="125123" y="62044"/>
                  </a:cubicBezTo>
                  <a:cubicBezTo>
                    <a:pt x="128028" y="62306"/>
                    <a:pt x="130909" y="62627"/>
                    <a:pt x="133814" y="62853"/>
                  </a:cubicBezTo>
                  <a:cubicBezTo>
                    <a:pt x="135184" y="62960"/>
                    <a:pt x="136541" y="63103"/>
                    <a:pt x="137886" y="63234"/>
                  </a:cubicBezTo>
                  <a:cubicBezTo>
                    <a:pt x="139708" y="63401"/>
                    <a:pt x="141518" y="63579"/>
                    <a:pt x="143339" y="63734"/>
                  </a:cubicBezTo>
                  <a:cubicBezTo>
                    <a:pt x="145471" y="63913"/>
                    <a:pt x="147602" y="64127"/>
                    <a:pt x="149733" y="64234"/>
                  </a:cubicBezTo>
                  <a:cubicBezTo>
                    <a:pt x="151411" y="64316"/>
                    <a:pt x="153093" y="64350"/>
                    <a:pt x="154777" y="64350"/>
                  </a:cubicBezTo>
                  <a:cubicBezTo>
                    <a:pt x="156796" y="64350"/>
                    <a:pt x="158817" y="64300"/>
                    <a:pt x="160830" y="64222"/>
                  </a:cubicBezTo>
                  <a:cubicBezTo>
                    <a:pt x="164759" y="64056"/>
                    <a:pt x="168688" y="63746"/>
                    <a:pt x="172581" y="63341"/>
                  </a:cubicBezTo>
                  <a:cubicBezTo>
                    <a:pt x="175772" y="63020"/>
                    <a:pt x="178892" y="62520"/>
                    <a:pt x="181987" y="61925"/>
                  </a:cubicBezTo>
                  <a:cubicBezTo>
                    <a:pt x="185357" y="61270"/>
                    <a:pt x="188643" y="60436"/>
                    <a:pt x="191953" y="59627"/>
                  </a:cubicBezTo>
                  <a:cubicBezTo>
                    <a:pt x="195144" y="58829"/>
                    <a:pt x="198263" y="57853"/>
                    <a:pt x="201371" y="56900"/>
                  </a:cubicBezTo>
                  <a:cubicBezTo>
                    <a:pt x="205943" y="55495"/>
                    <a:pt x="210241" y="53757"/>
                    <a:pt x="214289" y="51626"/>
                  </a:cubicBezTo>
                  <a:cubicBezTo>
                    <a:pt x="216730" y="50352"/>
                    <a:pt x="219039" y="48911"/>
                    <a:pt x="221516" y="47685"/>
                  </a:cubicBezTo>
                  <a:cubicBezTo>
                    <a:pt x="224528" y="46208"/>
                    <a:pt x="227326" y="44565"/>
                    <a:pt x="230029" y="42791"/>
                  </a:cubicBezTo>
                  <a:cubicBezTo>
                    <a:pt x="234172" y="40100"/>
                    <a:pt x="238518" y="37564"/>
                    <a:pt x="242650" y="34862"/>
                  </a:cubicBezTo>
                  <a:cubicBezTo>
                    <a:pt x="247805" y="31492"/>
                    <a:pt x="253151" y="28325"/>
                    <a:pt x="258509" y="25170"/>
                  </a:cubicBezTo>
                  <a:cubicBezTo>
                    <a:pt x="263819" y="22039"/>
                    <a:pt x="269474" y="19288"/>
                    <a:pt x="275368" y="16848"/>
                  </a:cubicBezTo>
                  <a:cubicBezTo>
                    <a:pt x="278416" y="15586"/>
                    <a:pt x="281535" y="14466"/>
                    <a:pt x="284952" y="13859"/>
                  </a:cubicBezTo>
                  <a:cubicBezTo>
                    <a:pt x="285512" y="13752"/>
                    <a:pt x="286107" y="13692"/>
                    <a:pt x="286679" y="13573"/>
                  </a:cubicBezTo>
                  <a:lnTo>
                    <a:pt x="286679" y="12716"/>
                  </a:lnTo>
                  <a:cubicBezTo>
                    <a:pt x="286286" y="12788"/>
                    <a:pt x="285917" y="12895"/>
                    <a:pt x="285512" y="12966"/>
                  </a:cubicBezTo>
                  <a:cubicBezTo>
                    <a:pt x="283071" y="13371"/>
                    <a:pt x="280690" y="13931"/>
                    <a:pt x="278452" y="14764"/>
                  </a:cubicBezTo>
                  <a:cubicBezTo>
                    <a:pt x="275285" y="15907"/>
                    <a:pt x="272272" y="17264"/>
                    <a:pt x="269260" y="18633"/>
                  </a:cubicBezTo>
                  <a:cubicBezTo>
                    <a:pt x="265831" y="20193"/>
                    <a:pt x="262533" y="21920"/>
                    <a:pt x="259318" y="23729"/>
                  </a:cubicBezTo>
                  <a:cubicBezTo>
                    <a:pt x="256758" y="25170"/>
                    <a:pt x="254306" y="26718"/>
                    <a:pt x="251770" y="28194"/>
                  </a:cubicBezTo>
                  <a:cubicBezTo>
                    <a:pt x="246340" y="31361"/>
                    <a:pt x="241256" y="34826"/>
                    <a:pt x="235934" y="38088"/>
                  </a:cubicBezTo>
                  <a:cubicBezTo>
                    <a:pt x="233482" y="39588"/>
                    <a:pt x="230958" y="41029"/>
                    <a:pt x="228636" y="42672"/>
                  </a:cubicBezTo>
                  <a:cubicBezTo>
                    <a:pt x="226731" y="44006"/>
                    <a:pt x="224659" y="45196"/>
                    <a:pt x="222468" y="46268"/>
                  </a:cubicBezTo>
                  <a:cubicBezTo>
                    <a:pt x="220301" y="47339"/>
                    <a:pt x="218182" y="48494"/>
                    <a:pt x="216099" y="49685"/>
                  </a:cubicBezTo>
                  <a:cubicBezTo>
                    <a:pt x="212122" y="51923"/>
                    <a:pt x="207979" y="53935"/>
                    <a:pt x="203395" y="55412"/>
                  </a:cubicBezTo>
                  <a:cubicBezTo>
                    <a:pt x="199942" y="56507"/>
                    <a:pt x="196513" y="57674"/>
                    <a:pt x="192929" y="58531"/>
                  </a:cubicBezTo>
                  <a:cubicBezTo>
                    <a:pt x="190786" y="59055"/>
                    <a:pt x="188667" y="59603"/>
                    <a:pt x="186523" y="60103"/>
                  </a:cubicBezTo>
                  <a:cubicBezTo>
                    <a:pt x="184976" y="60460"/>
                    <a:pt x="183428" y="60782"/>
                    <a:pt x="181880" y="61127"/>
                  </a:cubicBezTo>
                  <a:cubicBezTo>
                    <a:pt x="180475" y="61424"/>
                    <a:pt x="179023" y="61710"/>
                    <a:pt x="177594" y="61925"/>
                  </a:cubicBezTo>
                  <a:cubicBezTo>
                    <a:pt x="175558" y="62222"/>
                    <a:pt x="173522" y="62460"/>
                    <a:pt x="171462" y="62687"/>
                  </a:cubicBezTo>
                  <a:cubicBezTo>
                    <a:pt x="167735" y="63091"/>
                    <a:pt x="163985" y="63341"/>
                    <a:pt x="160234" y="63508"/>
                  </a:cubicBezTo>
                  <a:cubicBezTo>
                    <a:pt x="158442" y="63586"/>
                    <a:pt x="156647" y="63635"/>
                    <a:pt x="154852" y="63635"/>
                  </a:cubicBezTo>
                  <a:cubicBezTo>
                    <a:pt x="152808" y="63635"/>
                    <a:pt x="150763" y="63571"/>
                    <a:pt x="148721" y="63413"/>
                  </a:cubicBezTo>
                  <a:cubicBezTo>
                    <a:pt x="145899" y="63198"/>
                    <a:pt x="143054" y="62972"/>
                    <a:pt x="140232" y="62687"/>
                  </a:cubicBezTo>
                  <a:cubicBezTo>
                    <a:pt x="139006" y="62567"/>
                    <a:pt x="137803" y="62377"/>
                    <a:pt x="136565" y="62317"/>
                  </a:cubicBezTo>
                  <a:cubicBezTo>
                    <a:pt x="134815" y="62222"/>
                    <a:pt x="133064" y="61984"/>
                    <a:pt x="131314" y="61889"/>
                  </a:cubicBezTo>
                  <a:cubicBezTo>
                    <a:pt x="130124" y="61805"/>
                    <a:pt x="128933" y="61722"/>
                    <a:pt x="127754" y="61555"/>
                  </a:cubicBezTo>
                  <a:cubicBezTo>
                    <a:pt x="125778" y="61305"/>
                    <a:pt x="123766" y="61186"/>
                    <a:pt x="121789" y="61055"/>
                  </a:cubicBezTo>
                  <a:cubicBezTo>
                    <a:pt x="119610" y="60901"/>
                    <a:pt x="117455" y="60662"/>
                    <a:pt x="115265" y="60615"/>
                  </a:cubicBezTo>
                  <a:cubicBezTo>
                    <a:pt x="113931" y="60591"/>
                    <a:pt x="112586" y="60543"/>
                    <a:pt x="111264" y="60472"/>
                  </a:cubicBezTo>
                  <a:cubicBezTo>
                    <a:pt x="110092" y="60413"/>
                    <a:pt x="108923" y="60384"/>
                    <a:pt x="107757" y="60384"/>
                  </a:cubicBezTo>
                  <a:cubicBezTo>
                    <a:pt x="104242" y="60384"/>
                    <a:pt x="100752" y="60641"/>
                    <a:pt x="97274" y="61079"/>
                  </a:cubicBezTo>
                  <a:cubicBezTo>
                    <a:pt x="94691" y="61401"/>
                    <a:pt x="92155" y="62008"/>
                    <a:pt x="89702" y="62734"/>
                  </a:cubicBezTo>
                  <a:cubicBezTo>
                    <a:pt x="86178" y="63782"/>
                    <a:pt x="82784" y="65056"/>
                    <a:pt x="79451" y="66413"/>
                  </a:cubicBezTo>
                  <a:cubicBezTo>
                    <a:pt x="76331" y="67675"/>
                    <a:pt x="73343" y="69104"/>
                    <a:pt x="70080" y="70176"/>
                  </a:cubicBezTo>
                  <a:cubicBezTo>
                    <a:pt x="67973" y="70878"/>
                    <a:pt x="65949" y="71723"/>
                    <a:pt x="63758" y="72331"/>
                  </a:cubicBezTo>
                  <a:cubicBezTo>
                    <a:pt x="62044" y="72807"/>
                    <a:pt x="60353" y="73319"/>
                    <a:pt x="58650" y="73819"/>
                  </a:cubicBezTo>
                  <a:cubicBezTo>
                    <a:pt x="57091" y="74283"/>
                    <a:pt x="55555" y="74819"/>
                    <a:pt x="53947" y="75224"/>
                  </a:cubicBezTo>
                  <a:cubicBezTo>
                    <a:pt x="52483" y="75593"/>
                    <a:pt x="51030" y="75998"/>
                    <a:pt x="49542" y="76307"/>
                  </a:cubicBezTo>
                  <a:cubicBezTo>
                    <a:pt x="47899" y="76664"/>
                    <a:pt x="46268" y="77093"/>
                    <a:pt x="44601" y="77426"/>
                  </a:cubicBezTo>
                  <a:cubicBezTo>
                    <a:pt x="42994" y="77736"/>
                    <a:pt x="41386" y="77962"/>
                    <a:pt x="39779" y="78236"/>
                  </a:cubicBezTo>
                  <a:cubicBezTo>
                    <a:pt x="38445" y="78486"/>
                    <a:pt x="37124" y="78748"/>
                    <a:pt x="35778" y="78927"/>
                  </a:cubicBezTo>
                  <a:cubicBezTo>
                    <a:pt x="34290" y="79117"/>
                    <a:pt x="32790" y="79272"/>
                    <a:pt x="31302" y="79415"/>
                  </a:cubicBezTo>
                  <a:cubicBezTo>
                    <a:pt x="28789" y="79677"/>
                    <a:pt x="26265" y="79891"/>
                    <a:pt x="23741" y="80022"/>
                  </a:cubicBezTo>
                  <a:cubicBezTo>
                    <a:pt x="23639" y="80029"/>
                    <a:pt x="23537" y="80033"/>
                    <a:pt x="23435" y="80033"/>
                  </a:cubicBezTo>
                  <a:cubicBezTo>
                    <a:pt x="23026" y="80033"/>
                    <a:pt x="22615" y="79972"/>
                    <a:pt x="22158" y="79820"/>
                  </a:cubicBezTo>
                  <a:cubicBezTo>
                    <a:pt x="22396" y="79760"/>
                    <a:pt x="22562" y="79701"/>
                    <a:pt x="22729" y="79677"/>
                  </a:cubicBezTo>
                  <a:cubicBezTo>
                    <a:pt x="24646" y="79331"/>
                    <a:pt x="26492" y="78855"/>
                    <a:pt x="28349" y="78343"/>
                  </a:cubicBezTo>
                  <a:cubicBezTo>
                    <a:pt x="32159" y="77319"/>
                    <a:pt x="35814" y="76045"/>
                    <a:pt x="39386" y="74628"/>
                  </a:cubicBezTo>
                  <a:cubicBezTo>
                    <a:pt x="43327" y="73069"/>
                    <a:pt x="47137" y="71319"/>
                    <a:pt x="50947" y="69568"/>
                  </a:cubicBezTo>
                  <a:cubicBezTo>
                    <a:pt x="53269" y="68497"/>
                    <a:pt x="55412" y="67259"/>
                    <a:pt x="57150" y="65651"/>
                  </a:cubicBezTo>
                  <a:cubicBezTo>
                    <a:pt x="60186" y="62853"/>
                    <a:pt x="63508" y="60246"/>
                    <a:pt x="66830" y="57650"/>
                  </a:cubicBezTo>
                  <a:cubicBezTo>
                    <a:pt x="70080" y="55102"/>
                    <a:pt x="73771" y="52912"/>
                    <a:pt x="77974" y="51304"/>
                  </a:cubicBezTo>
                  <a:cubicBezTo>
                    <a:pt x="80534" y="50316"/>
                    <a:pt x="83201" y="49506"/>
                    <a:pt x="85916" y="48804"/>
                  </a:cubicBezTo>
                  <a:cubicBezTo>
                    <a:pt x="88178" y="48220"/>
                    <a:pt x="90464" y="47720"/>
                    <a:pt x="92750" y="47208"/>
                  </a:cubicBezTo>
                  <a:cubicBezTo>
                    <a:pt x="94512" y="46827"/>
                    <a:pt x="96274" y="46494"/>
                    <a:pt x="98048" y="46184"/>
                  </a:cubicBezTo>
                  <a:cubicBezTo>
                    <a:pt x="99763" y="45887"/>
                    <a:pt x="101477" y="45601"/>
                    <a:pt x="103215" y="45363"/>
                  </a:cubicBezTo>
                  <a:cubicBezTo>
                    <a:pt x="105716" y="45042"/>
                    <a:pt x="108216" y="44791"/>
                    <a:pt x="110740" y="44625"/>
                  </a:cubicBezTo>
                  <a:cubicBezTo>
                    <a:pt x="114824" y="44351"/>
                    <a:pt x="118896" y="44172"/>
                    <a:pt x="122980" y="44101"/>
                  </a:cubicBezTo>
                  <a:cubicBezTo>
                    <a:pt x="124611" y="44076"/>
                    <a:pt x="126243" y="44069"/>
                    <a:pt x="127876" y="44069"/>
                  </a:cubicBezTo>
                  <a:cubicBezTo>
                    <a:pt x="130619" y="44069"/>
                    <a:pt x="133365" y="44090"/>
                    <a:pt x="136110" y="44090"/>
                  </a:cubicBezTo>
                  <a:cubicBezTo>
                    <a:pt x="136492" y="44090"/>
                    <a:pt x="136874" y="44090"/>
                    <a:pt x="137255" y="44089"/>
                  </a:cubicBezTo>
                  <a:cubicBezTo>
                    <a:pt x="140708" y="44065"/>
                    <a:pt x="144161" y="44113"/>
                    <a:pt x="147614" y="43910"/>
                  </a:cubicBezTo>
                  <a:cubicBezTo>
                    <a:pt x="149816" y="43779"/>
                    <a:pt x="152031" y="43708"/>
                    <a:pt x="154234" y="43494"/>
                  </a:cubicBezTo>
                  <a:cubicBezTo>
                    <a:pt x="155555" y="43351"/>
                    <a:pt x="156877" y="43196"/>
                    <a:pt x="158187" y="43053"/>
                  </a:cubicBezTo>
                  <a:cubicBezTo>
                    <a:pt x="159830" y="42898"/>
                    <a:pt x="161449" y="42636"/>
                    <a:pt x="163056" y="42363"/>
                  </a:cubicBezTo>
                  <a:cubicBezTo>
                    <a:pt x="164973" y="42017"/>
                    <a:pt x="166866" y="41601"/>
                    <a:pt x="168759" y="41220"/>
                  </a:cubicBezTo>
                  <a:cubicBezTo>
                    <a:pt x="171569" y="40624"/>
                    <a:pt x="174343" y="39969"/>
                    <a:pt x="177058" y="39172"/>
                  </a:cubicBezTo>
                  <a:cubicBezTo>
                    <a:pt x="180296" y="38243"/>
                    <a:pt x="183464" y="37171"/>
                    <a:pt x="186607" y="36064"/>
                  </a:cubicBezTo>
                  <a:cubicBezTo>
                    <a:pt x="191072" y="34504"/>
                    <a:pt x="195453" y="32850"/>
                    <a:pt x="199644" y="30921"/>
                  </a:cubicBezTo>
                  <a:cubicBezTo>
                    <a:pt x="203597" y="29087"/>
                    <a:pt x="207336" y="27015"/>
                    <a:pt x="211157" y="25027"/>
                  </a:cubicBezTo>
                  <a:cubicBezTo>
                    <a:pt x="213515" y="23801"/>
                    <a:pt x="215610" y="22348"/>
                    <a:pt x="217813" y="20991"/>
                  </a:cubicBezTo>
                  <a:cubicBezTo>
                    <a:pt x="221754" y="18550"/>
                    <a:pt x="225564" y="15990"/>
                    <a:pt x="229350" y="13419"/>
                  </a:cubicBezTo>
                  <a:cubicBezTo>
                    <a:pt x="231220" y="12133"/>
                    <a:pt x="232994" y="10752"/>
                    <a:pt x="234803" y="9406"/>
                  </a:cubicBezTo>
                  <a:cubicBezTo>
                    <a:pt x="237101" y="7727"/>
                    <a:pt x="239566" y="6180"/>
                    <a:pt x="241685" y="4346"/>
                  </a:cubicBezTo>
                  <a:cubicBezTo>
                    <a:pt x="243364" y="2893"/>
                    <a:pt x="245031" y="1417"/>
                    <a:pt x="2468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1492" y="2760189"/>
              <a:ext cx="6714328" cy="2383484"/>
            </a:xfrm>
            <a:custGeom>
              <a:avLst/>
              <a:gdLst/>
              <a:ahLst/>
              <a:cxnLst/>
              <a:rect l="l" t="t" r="r" b="b"/>
              <a:pathLst>
                <a:path w="210563" h="74653" extrusionOk="0">
                  <a:moveTo>
                    <a:pt x="1" y="1"/>
                  </a:moveTo>
                  <a:lnTo>
                    <a:pt x="1" y="834"/>
                  </a:lnTo>
                  <a:cubicBezTo>
                    <a:pt x="48" y="846"/>
                    <a:pt x="84" y="846"/>
                    <a:pt x="120" y="858"/>
                  </a:cubicBezTo>
                  <a:cubicBezTo>
                    <a:pt x="1060" y="989"/>
                    <a:pt x="1977" y="1144"/>
                    <a:pt x="2906" y="1287"/>
                  </a:cubicBezTo>
                  <a:cubicBezTo>
                    <a:pt x="5347" y="1680"/>
                    <a:pt x="7787" y="2096"/>
                    <a:pt x="10228" y="2442"/>
                  </a:cubicBezTo>
                  <a:cubicBezTo>
                    <a:pt x="12621" y="2775"/>
                    <a:pt x="14931" y="3311"/>
                    <a:pt x="17229" y="3882"/>
                  </a:cubicBezTo>
                  <a:cubicBezTo>
                    <a:pt x="19170" y="4358"/>
                    <a:pt x="21087" y="4858"/>
                    <a:pt x="22992" y="5370"/>
                  </a:cubicBezTo>
                  <a:cubicBezTo>
                    <a:pt x="25373" y="5990"/>
                    <a:pt x="27742" y="6668"/>
                    <a:pt x="30028" y="7454"/>
                  </a:cubicBezTo>
                  <a:cubicBezTo>
                    <a:pt x="33576" y="8668"/>
                    <a:pt x="36898" y="10192"/>
                    <a:pt x="40149" y="11812"/>
                  </a:cubicBezTo>
                  <a:cubicBezTo>
                    <a:pt x="44340" y="13895"/>
                    <a:pt x="48126" y="16288"/>
                    <a:pt x="51126" y="19360"/>
                  </a:cubicBezTo>
                  <a:cubicBezTo>
                    <a:pt x="52412" y="20682"/>
                    <a:pt x="53769" y="21968"/>
                    <a:pt x="55293" y="23158"/>
                  </a:cubicBezTo>
                  <a:cubicBezTo>
                    <a:pt x="59842" y="26754"/>
                    <a:pt x="63783" y="30695"/>
                    <a:pt x="67331" y="34898"/>
                  </a:cubicBezTo>
                  <a:cubicBezTo>
                    <a:pt x="69843" y="37874"/>
                    <a:pt x="73010" y="40434"/>
                    <a:pt x="76558" y="42720"/>
                  </a:cubicBezTo>
                  <a:cubicBezTo>
                    <a:pt x="79344" y="44542"/>
                    <a:pt x="82404" y="46090"/>
                    <a:pt x="85333" y="47757"/>
                  </a:cubicBezTo>
                  <a:cubicBezTo>
                    <a:pt x="88071" y="49304"/>
                    <a:pt x="91012" y="50566"/>
                    <a:pt x="94167" y="51555"/>
                  </a:cubicBezTo>
                  <a:cubicBezTo>
                    <a:pt x="96334" y="52221"/>
                    <a:pt x="98573" y="52781"/>
                    <a:pt x="100799" y="53317"/>
                  </a:cubicBezTo>
                  <a:cubicBezTo>
                    <a:pt x="102466" y="53722"/>
                    <a:pt x="104180" y="54031"/>
                    <a:pt x="105895" y="54317"/>
                  </a:cubicBezTo>
                  <a:cubicBezTo>
                    <a:pt x="107859" y="54626"/>
                    <a:pt x="109824" y="54900"/>
                    <a:pt x="111812" y="55103"/>
                  </a:cubicBezTo>
                  <a:cubicBezTo>
                    <a:pt x="114539" y="55388"/>
                    <a:pt x="117265" y="55674"/>
                    <a:pt x="120004" y="55781"/>
                  </a:cubicBezTo>
                  <a:cubicBezTo>
                    <a:pt x="120831" y="55809"/>
                    <a:pt x="121657" y="55822"/>
                    <a:pt x="122483" y="55822"/>
                  </a:cubicBezTo>
                  <a:cubicBezTo>
                    <a:pt x="126233" y="55822"/>
                    <a:pt x="129969" y="55558"/>
                    <a:pt x="133696" y="55246"/>
                  </a:cubicBezTo>
                  <a:cubicBezTo>
                    <a:pt x="134887" y="55138"/>
                    <a:pt x="136077" y="55019"/>
                    <a:pt x="137244" y="54888"/>
                  </a:cubicBezTo>
                  <a:cubicBezTo>
                    <a:pt x="138756" y="54722"/>
                    <a:pt x="140244" y="54531"/>
                    <a:pt x="141745" y="54388"/>
                  </a:cubicBezTo>
                  <a:cubicBezTo>
                    <a:pt x="144870" y="54125"/>
                    <a:pt x="148005" y="54008"/>
                    <a:pt x="151148" y="54008"/>
                  </a:cubicBezTo>
                  <a:cubicBezTo>
                    <a:pt x="151704" y="54008"/>
                    <a:pt x="152261" y="54012"/>
                    <a:pt x="152817" y="54019"/>
                  </a:cubicBezTo>
                  <a:cubicBezTo>
                    <a:pt x="155961" y="54067"/>
                    <a:pt x="159068" y="54305"/>
                    <a:pt x="162152" y="54746"/>
                  </a:cubicBezTo>
                  <a:cubicBezTo>
                    <a:pt x="164426" y="55079"/>
                    <a:pt x="166688" y="55448"/>
                    <a:pt x="168939" y="55900"/>
                  </a:cubicBezTo>
                  <a:cubicBezTo>
                    <a:pt x="170998" y="56317"/>
                    <a:pt x="173070" y="56746"/>
                    <a:pt x="175046" y="57341"/>
                  </a:cubicBezTo>
                  <a:cubicBezTo>
                    <a:pt x="179630" y="58722"/>
                    <a:pt x="184083" y="60341"/>
                    <a:pt x="188405" y="62151"/>
                  </a:cubicBezTo>
                  <a:cubicBezTo>
                    <a:pt x="194989" y="64902"/>
                    <a:pt x="200943" y="68319"/>
                    <a:pt x="206336" y="72307"/>
                  </a:cubicBezTo>
                  <a:cubicBezTo>
                    <a:pt x="207348" y="73057"/>
                    <a:pt x="208324" y="73831"/>
                    <a:pt x="209253" y="74653"/>
                  </a:cubicBezTo>
                  <a:lnTo>
                    <a:pt x="210563" y="74653"/>
                  </a:lnTo>
                  <a:cubicBezTo>
                    <a:pt x="209789" y="73974"/>
                    <a:pt x="209015" y="73307"/>
                    <a:pt x="208205" y="72664"/>
                  </a:cubicBezTo>
                  <a:cubicBezTo>
                    <a:pt x="204372" y="69593"/>
                    <a:pt x="200061" y="66949"/>
                    <a:pt x="195501" y="64544"/>
                  </a:cubicBezTo>
                  <a:cubicBezTo>
                    <a:pt x="192084" y="62711"/>
                    <a:pt x="188417" y="61211"/>
                    <a:pt x="184702" y="59782"/>
                  </a:cubicBezTo>
                  <a:cubicBezTo>
                    <a:pt x="181762" y="58651"/>
                    <a:pt x="178761" y="57627"/>
                    <a:pt x="175713" y="56686"/>
                  </a:cubicBezTo>
                  <a:cubicBezTo>
                    <a:pt x="173237" y="55924"/>
                    <a:pt x="170665" y="55400"/>
                    <a:pt x="168057" y="54912"/>
                  </a:cubicBezTo>
                  <a:cubicBezTo>
                    <a:pt x="165605" y="54448"/>
                    <a:pt x="163116" y="54067"/>
                    <a:pt x="160628" y="53734"/>
                  </a:cubicBezTo>
                  <a:cubicBezTo>
                    <a:pt x="157532" y="53317"/>
                    <a:pt x="154389" y="53305"/>
                    <a:pt x="151270" y="53222"/>
                  </a:cubicBezTo>
                  <a:cubicBezTo>
                    <a:pt x="150936" y="53210"/>
                    <a:pt x="150603" y="53205"/>
                    <a:pt x="150270" y="53205"/>
                  </a:cubicBezTo>
                  <a:cubicBezTo>
                    <a:pt x="148174" y="53205"/>
                    <a:pt x="146080" y="53400"/>
                    <a:pt x="143995" y="53400"/>
                  </a:cubicBezTo>
                  <a:cubicBezTo>
                    <a:pt x="143888" y="53400"/>
                    <a:pt x="143781" y="53412"/>
                    <a:pt x="143685" y="53412"/>
                  </a:cubicBezTo>
                  <a:cubicBezTo>
                    <a:pt x="140364" y="53722"/>
                    <a:pt x="137054" y="54091"/>
                    <a:pt x="133744" y="54388"/>
                  </a:cubicBezTo>
                  <a:cubicBezTo>
                    <a:pt x="130731" y="54662"/>
                    <a:pt x="127731" y="54912"/>
                    <a:pt x="124707" y="54984"/>
                  </a:cubicBezTo>
                  <a:cubicBezTo>
                    <a:pt x="123979" y="55001"/>
                    <a:pt x="123252" y="55010"/>
                    <a:pt x="122526" y="55010"/>
                  </a:cubicBezTo>
                  <a:cubicBezTo>
                    <a:pt x="119761" y="55010"/>
                    <a:pt x="117009" y="54878"/>
                    <a:pt x="114265" y="54567"/>
                  </a:cubicBezTo>
                  <a:cubicBezTo>
                    <a:pt x="112003" y="54317"/>
                    <a:pt x="109753" y="54126"/>
                    <a:pt x="107514" y="53734"/>
                  </a:cubicBezTo>
                  <a:cubicBezTo>
                    <a:pt x="105966" y="53483"/>
                    <a:pt x="104419" y="53245"/>
                    <a:pt x="102906" y="52936"/>
                  </a:cubicBezTo>
                  <a:cubicBezTo>
                    <a:pt x="100799" y="52507"/>
                    <a:pt x="98739" y="51995"/>
                    <a:pt x="96691" y="51436"/>
                  </a:cubicBezTo>
                  <a:cubicBezTo>
                    <a:pt x="94024" y="50686"/>
                    <a:pt x="91429" y="49840"/>
                    <a:pt x="89012" y="48697"/>
                  </a:cubicBezTo>
                  <a:cubicBezTo>
                    <a:pt x="86547" y="47518"/>
                    <a:pt x="84261" y="46149"/>
                    <a:pt x="81916" y="44840"/>
                  </a:cubicBezTo>
                  <a:cubicBezTo>
                    <a:pt x="79761" y="43649"/>
                    <a:pt x="77594" y="42458"/>
                    <a:pt x="75665" y="41053"/>
                  </a:cubicBezTo>
                  <a:cubicBezTo>
                    <a:pt x="72200" y="38577"/>
                    <a:pt x="69224" y="35803"/>
                    <a:pt x="66676" y="32743"/>
                  </a:cubicBezTo>
                  <a:cubicBezTo>
                    <a:pt x="64295" y="29862"/>
                    <a:pt x="61616" y="27171"/>
                    <a:pt x="58544" y="24706"/>
                  </a:cubicBezTo>
                  <a:cubicBezTo>
                    <a:pt x="56317" y="22896"/>
                    <a:pt x="54162" y="21039"/>
                    <a:pt x="52162" y="19075"/>
                  </a:cubicBezTo>
                  <a:cubicBezTo>
                    <a:pt x="50257" y="17181"/>
                    <a:pt x="48185" y="15431"/>
                    <a:pt x="45745" y="13907"/>
                  </a:cubicBezTo>
                  <a:cubicBezTo>
                    <a:pt x="42875" y="12157"/>
                    <a:pt x="39815" y="10609"/>
                    <a:pt x="36636" y="9180"/>
                  </a:cubicBezTo>
                  <a:cubicBezTo>
                    <a:pt x="34172" y="8061"/>
                    <a:pt x="31624" y="7061"/>
                    <a:pt x="28957" y="6216"/>
                  </a:cubicBezTo>
                  <a:cubicBezTo>
                    <a:pt x="26980" y="5597"/>
                    <a:pt x="24968" y="5037"/>
                    <a:pt x="22968" y="4501"/>
                  </a:cubicBezTo>
                  <a:cubicBezTo>
                    <a:pt x="20682" y="3894"/>
                    <a:pt x="18384" y="3334"/>
                    <a:pt x="16074" y="2763"/>
                  </a:cubicBezTo>
                  <a:cubicBezTo>
                    <a:pt x="14276" y="2322"/>
                    <a:pt x="12443" y="1941"/>
                    <a:pt x="10562" y="1680"/>
                  </a:cubicBezTo>
                  <a:cubicBezTo>
                    <a:pt x="8835" y="1429"/>
                    <a:pt x="7133" y="1108"/>
                    <a:pt x="5406" y="870"/>
                  </a:cubicBezTo>
                  <a:cubicBezTo>
                    <a:pt x="3704" y="632"/>
                    <a:pt x="2025" y="358"/>
                    <a:pt x="358" y="60"/>
                  </a:cubicBezTo>
                  <a:cubicBezTo>
                    <a:pt x="239" y="36"/>
                    <a:pt x="120" y="1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1109" y="3003093"/>
              <a:ext cx="5733691" cy="2139462"/>
            </a:xfrm>
            <a:custGeom>
              <a:avLst/>
              <a:gdLst/>
              <a:ahLst/>
              <a:cxnLst/>
              <a:rect l="l" t="t" r="r" b="b"/>
              <a:pathLst>
                <a:path w="179810" h="67010" extrusionOk="0">
                  <a:moveTo>
                    <a:pt x="1" y="1"/>
                  </a:moveTo>
                  <a:lnTo>
                    <a:pt x="1" y="894"/>
                  </a:lnTo>
                  <a:cubicBezTo>
                    <a:pt x="1168" y="1346"/>
                    <a:pt x="2334" y="1787"/>
                    <a:pt x="3513" y="2227"/>
                  </a:cubicBezTo>
                  <a:cubicBezTo>
                    <a:pt x="7788" y="3823"/>
                    <a:pt x="11752" y="5728"/>
                    <a:pt x="15300" y="8145"/>
                  </a:cubicBezTo>
                  <a:cubicBezTo>
                    <a:pt x="17324" y="9526"/>
                    <a:pt x="19432" y="10859"/>
                    <a:pt x="21551" y="12169"/>
                  </a:cubicBezTo>
                  <a:cubicBezTo>
                    <a:pt x="26099" y="14979"/>
                    <a:pt x="30314" y="18027"/>
                    <a:pt x="33898" y="21575"/>
                  </a:cubicBezTo>
                  <a:cubicBezTo>
                    <a:pt x="36363" y="23992"/>
                    <a:pt x="38994" y="26314"/>
                    <a:pt x="41756" y="28540"/>
                  </a:cubicBezTo>
                  <a:cubicBezTo>
                    <a:pt x="44316" y="30576"/>
                    <a:pt x="46745" y="32719"/>
                    <a:pt x="48983" y="34969"/>
                  </a:cubicBezTo>
                  <a:cubicBezTo>
                    <a:pt x="50567" y="36589"/>
                    <a:pt x="52138" y="38208"/>
                    <a:pt x="53841" y="39756"/>
                  </a:cubicBezTo>
                  <a:cubicBezTo>
                    <a:pt x="57520" y="43089"/>
                    <a:pt x="61878" y="45887"/>
                    <a:pt x="66259" y="48673"/>
                  </a:cubicBezTo>
                  <a:cubicBezTo>
                    <a:pt x="70033" y="51067"/>
                    <a:pt x="74260" y="52960"/>
                    <a:pt x="78582" y="54734"/>
                  </a:cubicBezTo>
                  <a:cubicBezTo>
                    <a:pt x="82118" y="56210"/>
                    <a:pt x="85833" y="57401"/>
                    <a:pt x="89667" y="58353"/>
                  </a:cubicBezTo>
                  <a:cubicBezTo>
                    <a:pt x="91834" y="58877"/>
                    <a:pt x="94025" y="59353"/>
                    <a:pt x="96251" y="59794"/>
                  </a:cubicBezTo>
                  <a:cubicBezTo>
                    <a:pt x="98120" y="60163"/>
                    <a:pt x="100001" y="60508"/>
                    <a:pt x="101906" y="60758"/>
                  </a:cubicBezTo>
                  <a:cubicBezTo>
                    <a:pt x="104288" y="61092"/>
                    <a:pt x="106693" y="61354"/>
                    <a:pt x="109110" y="61592"/>
                  </a:cubicBezTo>
                  <a:cubicBezTo>
                    <a:pt x="110218" y="61703"/>
                    <a:pt x="111326" y="61750"/>
                    <a:pt x="112432" y="61750"/>
                  </a:cubicBezTo>
                  <a:cubicBezTo>
                    <a:pt x="114628" y="61750"/>
                    <a:pt x="116818" y="61567"/>
                    <a:pt x="119004" y="61354"/>
                  </a:cubicBezTo>
                  <a:cubicBezTo>
                    <a:pt x="121195" y="61127"/>
                    <a:pt x="123373" y="60806"/>
                    <a:pt x="125552" y="60508"/>
                  </a:cubicBezTo>
                  <a:cubicBezTo>
                    <a:pt x="127326" y="60270"/>
                    <a:pt x="129077" y="60032"/>
                    <a:pt x="130839" y="59758"/>
                  </a:cubicBezTo>
                  <a:cubicBezTo>
                    <a:pt x="133279" y="59389"/>
                    <a:pt x="135708" y="58949"/>
                    <a:pt x="138173" y="58627"/>
                  </a:cubicBezTo>
                  <a:cubicBezTo>
                    <a:pt x="141190" y="58251"/>
                    <a:pt x="144243" y="57997"/>
                    <a:pt x="147315" y="57997"/>
                  </a:cubicBezTo>
                  <a:cubicBezTo>
                    <a:pt x="147843" y="57997"/>
                    <a:pt x="148371" y="58004"/>
                    <a:pt x="148900" y="58020"/>
                  </a:cubicBezTo>
                  <a:cubicBezTo>
                    <a:pt x="151020" y="58079"/>
                    <a:pt x="153127" y="58163"/>
                    <a:pt x="155163" y="58663"/>
                  </a:cubicBezTo>
                  <a:cubicBezTo>
                    <a:pt x="158199" y="59389"/>
                    <a:pt x="161164" y="60306"/>
                    <a:pt x="164105" y="61223"/>
                  </a:cubicBezTo>
                  <a:cubicBezTo>
                    <a:pt x="168962" y="62711"/>
                    <a:pt x="173511" y="64652"/>
                    <a:pt x="177821" y="66902"/>
                  </a:cubicBezTo>
                  <a:cubicBezTo>
                    <a:pt x="177880" y="66938"/>
                    <a:pt x="177940" y="66961"/>
                    <a:pt x="178011" y="67009"/>
                  </a:cubicBezTo>
                  <a:lnTo>
                    <a:pt x="179809" y="67009"/>
                  </a:lnTo>
                  <a:cubicBezTo>
                    <a:pt x="178785" y="66461"/>
                    <a:pt x="177737" y="65937"/>
                    <a:pt x="176702" y="65414"/>
                  </a:cubicBezTo>
                  <a:cubicBezTo>
                    <a:pt x="173022" y="63604"/>
                    <a:pt x="169189" y="62020"/>
                    <a:pt x="165141" y="60734"/>
                  </a:cubicBezTo>
                  <a:cubicBezTo>
                    <a:pt x="162485" y="59877"/>
                    <a:pt x="159795" y="59139"/>
                    <a:pt x="157116" y="58329"/>
                  </a:cubicBezTo>
                  <a:cubicBezTo>
                    <a:pt x="155246" y="57782"/>
                    <a:pt x="153270" y="57425"/>
                    <a:pt x="151282" y="57317"/>
                  </a:cubicBezTo>
                  <a:cubicBezTo>
                    <a:pt x="150052" y="57256"/>
                    <a:pt x="148825" y="57225"/>
                    <a:pt x="147599" y="57225"/>
                  </a:cubicBezTo>
                  <a:cubicBezTo>
                    <a:pt x="144075" y="57225"/>
                    <a:pt x="140567" y="57478"/>
                    <a:pt x="137078" y="57972"/>
                  </a:cubicBezTo>
                  <a:cubicBezTo>
                    <a:pt x="134256" y="58377"/>
                    <a:pt x="131422" y="58794"/>
                    <a:pt x="128612" y="59270"/>
                  </a:cubicBezTo>
                  <a:cubicBezTo>
                    <a:pt x="125826" y="59734"/>
                    <a:pt x="123016" y="60044"/>
                    <a:pt x="120206" y="60413"/>
                  </a:cubicBezTo>
                  <a:cubicBezTo>
                    <a:pt x="119099" y="60568"/>
                    <a:pt x="117992" y="60734"/>
                    <a:pt x="116873" y="60770"/>
                  </a:cubicBezTo>
                  <a:cubicBezTo>
                    <a:pt x="115318" y="60842"/>
                    <a:pt x="113769" y="60946"/>
                    <a:pt x="112214" y="60946"/>
                  </a:cubicBezTo>
                  <a:cubicBezTo>
                    <a:pt x="111447" y="60946"/>
                    <a:pt x="110679" y="60920"/>
                    <a:pt x="109907" y="60854"/>
                  </a:cubicBezTo>
                  <a:cubicBezTo>
                    <a:pt x="108764" y="60746"/>
                    <a:pt x="107598" y="60627"/>
                    <a:pt x="106455" y="60520"/>
                  </a:cubicBezTo>
                  <a:cubicBezTo>
                    <a:pt x="103835" y="60282"/>
                    <a:pt x="101240" y="59901"/>
                    <a:pt x="98680" y="59437"/>
                  </a:cubicBezTo>
                  <a:cubicBezTo>
                    <a:pt x="96299" y="59008"/>
                    <a:pt x="93917" y="58532"/>
                    <a:pt x="91572" y="57972"/>
                  </a:cubicBezTo>
                  <a:cubicBezTo>
                    <a:pt x="88345" y="57234"/>
                    <a:pt x="85166" y="56389"/>
                    <a:pt x="82154" y="55270"/>
                  </a:cubicBezTo>
                  <a:cubicBezTo>
                    <a:pt x="75082" y="52638"/>
                    <a:pt x="68521" y="49435"/>
                    <a:pt x="62687" y="45387"/>
                  </a:cubicBezTo>
                  <a:cubicBezTo>
                    <a:pt x="58734" y="42649"/>
                    <a:pt x="54948" y="39851"/>
                    <a:pt x="51793" y="36541"/>
                  </a:cubicBezTo>
                  <a:cubicBezTo>
                    <a:pt x="49662" y="34315"/>
                    <a:pt x="47459" y="32100"/>
                    <a:pt x="44971" y="30076"/>
                  </a:cubicBezTo>
                  <a:cubicBezTo>
                    <a:pt x="41018" y="26837"/>
                    <a:pt x="37160" y="23539"/>
                    <a:pt x="33576" y="20075"/>
                  </a:cubicBezTo>
                  <a:cubicBezTo>
                    <a:pt x="31160" y="17729"/>
                    <a:pt x="28469" y="15622"/>
                    <a:pt x="25480" y="13705"/>
                  </a:cubicBezTo>
                  <a:cubicBezTo>
                    <a:pt x="23159" y="12217"/>
                    <a:pt x="20813" y="10728"/>
                    <a:pt x="18491" y="9240"/>
                  </a:cubicBezTo>
                  <a:cubicBezTo>
                    <a:pt x="16682" y="8073"/>
                    <a:pt x="14896" y="6871"/>
                    <a:pt x="13050" y="5740"/>
                  </a:cubicBezTo>
                  <a:cubicBezTo>
                    <a:pt x="10121" y="3906"/>
                    <a:pt x="6740" y="2573"/>
                    <a:pt x="3323" y="1275"/>
                  </a:cubicBezTo>
                  <a:cubicBezTo>
                    <a:pt x="2215" y="858"/>
                    <a:pt x="1132" y="39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1109" y="3361192"/>
              <a:ext cx="2170168" cy="1781363"/>
            </a:xfrm>
            <a:custGeom>
              <a:avLst/>
              <a:gdLst/>
              <a:ahLst/>
              <a:cxnLst/>
              <a:rect l="l" t="t" r="r" b="b"/>
              <a:pathLst>
                <a:path w="68057" h="55794" extrusionOk="0">
                  <a:moveTo>
                    <a:pt x="1" y="0"/>
                  </a:moveTo>
                  <a:lnTo>
                    <a:pt x="1" y="858"/>
                  </a:lnTo>
                  <a:cubicBezTo>
                    <a:pt x="2275" y="1786"/>
                    <a:pt x="4347" y="2965"/>
                    <a:pt x="6383" y="4156"/>
                  </a:cubicBezTo>
                  <a:cubicBezTo>
                    <a:pt x="9585" y="6013"/>
                    <a:pt x="12800" y="7859"/>
                    <a:pt x="15491" y="10180"/>
                  </a:cubicBezTo>
                  <a:cubicBezTo>
                    <a:pt x="18122" y="12466"/>
                    <a:pt x="20730" y="14752"/>
                    <a:pt x="22647" y="17443"/>
                  </a:cubicBezTo>
                  <a:cubicBezTo>
                    <a:pt x="25314" y="21158"/>
                    <a:pt x="27695" y="24992"/>
                    <a:pt x="29969" y="28837"/>
                  </a:cubicBezTo>
                  <a:cubicBezTo>
                    <a:pt x="31183" y="30885"/>
                    <a:pt x="32267" y="32969"/>
                    <a:pt x="33922" y="34826"/>
                  </a:cubicBezTo>
                  <a:cubicBezTo>
                    <a:pt x="35553" y="36684"/>
                    <a:pt x="37220" y="38517"/>
                    <a:pt x="38899" y="40363"/>
                  </a:cubicBezTo>
                  <a:cubicBezTo>
                    <a:pt x="43101" y="44994"/>
                    <a:pt x="48459" y="48697"/>
                    <a:pt x="54817" y="51554"/>
                  </a:cubicBezTo>
                  <a:cubicBezTo>
                    <a:pt x="58294" y="53114"/>
                    <a:pt x="61913" y="54519"/>
                    <a:pt x="65592" y="55793"/>
                  </a:cubicBezTo>
                  <a:lnTo>
                    <a:pt x="68057" y="55793"/>
                  </a:lnTo>
                  <a:cubicBezTo>
                    <a:pt x="67616" y="55650"/>
                    <a:pt x="67164" y="55495"/>
                    <a:pt x="66735" y="55353"/>
                  </a:cubicBezTo>
                  <a:cubicBezTo>
                    <a:pt x="62735" y="53936"/>
                    <a:pt x="58722" y="52495"/>
                    <a:pt x="54972" y="50745"/>
                  </a:cubicBezTo>
                  <a:cubicBezTo>
                    <a:pt x="48947" y="47935"/>
                    <a:pt x="43768" y="44387"/>
                    <a:pt x="39756" y="39946"/>
                  </a:cubicBezTo>
                  <a:cubicBezTo>
                    <a:pt x="38387" y="38422"/>
                    <a:pt x="36994" y="36934"/>
                    <a:pt x="35648" y="35421"/>
                  </a:cubicBezTo>
                  <a:cubicBezTo>
                    <a:pt x="33981" y="33576"/>
                    <a:pt x="32624" y="31588"/>
                    <a:pt x="31505" y="29528"/>
                  </a:cubicBezTo>
                  <a:cubicBezTo>
                    <a:pt x="30028" y="26801"/>
                    <a:pt x="28242" y="24182"/>
                    <a:pt x="26576" y="21515"/>
                  </a:cubicBezTo>
                  <a:cubicBezTo>
                    <a:pt x="24040" y="17431"/>
                    <a:pt x="21087" y="13514"/>
                    <a:pt x="16896" y="10228"/>
                  </a:cubicBezTo>
                  <a:cubicBezTo>
                    <a:pt x="14931" y="8680"/>
                    <a:pt x="13145" y="7037"/>
                    <a:pt x="10883" y="5763"/>
                  </a:cubicBezTo>
                  <a:cubicBezTo>
                    <a:pt x="8871" y="4608"/>
                    <a:pt x="6895" y="3418"/>
                    <a:pt x="4871" y="2286"/>
                  </a:cubicBezTo>
                  <a:cubicBezTo>
                    <a:pt x="3335" y="1429"/>
                    <a:pt x="1703" y="655"/>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376" y="1174"/>
              <a:ext cx="2159135" cy="1778681"/>
            </a:xfrm>
            <a:custGeom>
              <a:avLst/>
              <a:gdLst/>
              <a:ahLst/>
              <a:cxnLst/>
              <a:rect l="l" t="t" r="r" b="b"/>
              <a:pathLst>
                <a:path w="67711" h="55710" extrusionOk="0">
                  <a:moveTo>
                    <a:pt x="65258" y="0"/>
                  </a:moveTo>
                  <a:cubicBezTo>
                    <a:pt x="62544" y="965"/>
                    <a:pt x="59877" y="2024"/>
                    <a:pt x="57233" y="3084"/>
                  </a:cubicBezTo>
                  <a:cubicBezTo>
                    <a:pt x="51352" y="5406"/>
                    <a:pt x="46339" y="8537"/>
                    <a:pt x="41958" y="12288"/>
                  </a:cubicBezTo>
                  <a:cubicBezTo>
                    <a:pt x="39898" y="14062"/>
                    <a:pt x="38231" y="16074"/>
                    <a:pt x="36457" y="18026"/>
                  </a:cubicBezTo>
                  <a:cubicBezTo>
                    <a:pt x="35052" y="19550"/>
                    <a:pt x="33623" y="21062"/>
                    <a:pt x="32516" y="22729"/>
                  </a:cubicBezTo>
                  <a:cubicBezTo>
                    <a:pt x="30551" y="25623"/>
                    <a:pt x="29016" y="28694"/>
                    <a:pt x="27075" y="31611"/>
                  </a:cubicBezTo>
                  <a:cubicBezTo>
                    <a:pt x="25456" y="34052"/>
                    <a:pt x="23967" y="36541"/>
                    <a:pt x="22169" y="38922"/>
                  </a:cubicBezTo>
                  <a:cubicBezTo>
                    <a:pt x="19681" y="42196"/>
                    <a:pt x="16335" y="44946"/>
                    <a:pt x="12835" y="47601"/>
                  </a:cubicBezTo>
                  <a:cubicBezTo>
                    <a:pt x="9930" y="49804"/>
                    <a:pt x="6429" y="51447"/>
                    <a:pt x="3203" y="53352"/>
                  </a:cubicBezTo>
                  <a:cubicBezTo>
                    <a:pt x="2203" y="53936"/>
                    <a:pt x="1107" y="54364"/>
                    <a:pt x="0" y="54829"/>
                  </a:cubicBezTo>
                  <a:lnTo>
                    <a:pt x="0" y="55710"/>
                  </a:lnTo>
                  <a:cubicBezTo>
                    <a:pt x="2369" y="54793"/>
                    <a:pt x="4501" y="53602"/>
                    <a:pt x="6596" y="52400"/>
                  </a:cubicBezTo>
                  <a:cubicBezTo>
                    <a:pt x="10049" y="50399"/>
                    <a:pt x="13526" y="48459"/>
                    <a:pt x="16347" y="45946"/>
                  </a:cubicBezTo>
                  <a:cubicBezTo>
                    <a:pt x="18490" y="44041"/>
                    <a:pt x="20729" y="42208"/>
                    <a:pt x="22431" y="40053"/>
                  </a:cubicBezTo>
                  <a:cubicBezTo>
                    <a:pt x="25670" y="35969"/>
                    <a:pt x="28230" y="31623"/>
                    <a:pt x="30825" y="27313"/>
                  </a:cubicBezTo>
                  <a:cubicBezTo>
                    <a:pt x="32159" y="25111"/>
                    <a:pt x="33349" y="22872"/>
                    <a:pt x="35147" y="20848"/>
                  </a:cubicBezTo>
                  <a:cubicBezTo>
                    <a:pt x="36528" y="19288"/>
                    <a:pt x="37969" y="17753"/>
                    <a:pt x="39362" y="16181"/>
                  </a:cubicBezTo>
                  <a:cubicBezTo>
                    <a:pt x="42970" y="12038"/>
                    <a:pt x="47637" y="8680"/>
                    <a:pt x="53007" y="5906"/>
                  </a:cubicBezTo>
                  <a:cubicBezTo>
                    <a:pt x="57436" y="3620"/>
                    <a:pt x="62341" y="1929"/>
                    <a:pt x="67175" y="191"/>
                  </a:cubicBezTo>
                  <a:cubicBezTo>
                    <a:pt x="67354" y="131"/>
                    <a:pt x="67532" y="60"/>
                    <a:pt x="677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1109" y="1174"/>
              <a:ext cx="6709417" cy="2378152"/>
            </a:xfrm>
            <a:custGeom>
              <a:avLst/>
              <a:gdLst/>
              <a:ahLst/>
              <a:cxnLst/>
              <a:rect l="l" t="t" r="r" b="b"/>
              <a:pathLst>
                <a:path w="210409" h="74486" extrusionOk="0">
                  <a:moveTo>
                    <a:pt x="209075" y="0"/>
                  </a:moveTo>
                  <a:cubicBezTo>
                    <a:pt x="207312" y="1489"/>
                    <a:pt x="205455" y="2917"/>
                    <a:pt x="203479" y="4239"/>
                  </a:cubicBezTo>
                  <a:cubicBezTo>
                    <a:pt x="199419" y="6954"/>
                    <a:pt x="195085" y="9406"/>
                    <a:pt x="190429" y="11502"/>
                  </a:cubicBezTo>
                  <a:cubicBezTo>
                    <a:pt x="186798" y="13133"/>
                    <a:pt x="183012" y="14526"/>
                    <a:pt x="179190" y="15871"/>
                  </a:cubicBezTo>
                  <a:cubicBezTo>
                    <a:pt x="176285" y="16883"/>
                    <a:pt x="173308" y="17788"/>
                    <a:pt x="170213" y="18395"/>
                  </a:cubicBezTo>
                  <a:cubicBezTo>
                    <a:pt x="166569" y="19110"/>
                    <a:pt x="162902" y="19753"/>
                    <a:pt x="159176" y="20134"/>
                  </a:cubicBezTo>
                  <a:cubicBezTo>
                    <a:pt x="156056" y="20467"/>
                    <a:pt x="152925" y="20527"/>
                    <a:pt x="149793" y="20539"/>
                  </a:cubicBezTo>
                  <a:cubicBezTo>
                    <a:pt x="149747" y="20539"/>
                    <a:pt x="149701" y="20539"/>
                    <a:pt x="149655" y="20539"/>
                  </a:cubicBezTo>
                  <a:cubicBezTo>
                    <a:pt x="144273" y="20539"/>
                    <a:pt x="138961" y="19855"/>
                    <a:pt x="133637" y="19324"/>
                  </a:cubicBezTo>
                  <a:cubicBezTo>
                    <a:pt x="131565" y="19110"/>
                    <a:pt x="129505" y="18967"/>
                    <a:pt x="127445" y="18860"/>
                  </a:cubicBezTo>
                  <a:cubicBezTo>
                    <a:pt x="125881" y="18781"/>
                    <a:pt x="124320" y="18740"/>
                    <a:pt x="122761" y="18740"/>
                  </a:cubicBezTo>
                  <a:cubicBezTo>
                    <a:pt x="119358" y="18740"/>
                    <a:pt x="115967" y="18935"/>
                    <a:pt x="112586" y="19360"/>
                  </a:cubicBezTo>
                  <a:cubicBezTo>
                    <a:pt x="111551" y="19503"/>
                    <a:pt x="110503" y="19598"/>
                    <a:pt x="109467" y="19717"/>
                  </a:cubicBezTo>
                  <a:cubicBezTo>
                    <a:pt x="107121" y="19991"/>
                    <a:pt x="104835" y="20396"/>
                    <a:pt x="102561" y="20848"/>
                  </a:cubicBezTo>
                  <a:cubicBezTo>
                    <a:pt x="100549" y="21253"/>
                    <a:pt x="98597" y="21753"/>
                    <a:pt x="96632" y="22277"/>
                  </a:cubicBezTo>
                  <a:cubicBezTo>
                    <a:pt x="93608" y="23087"/>
                    <a:pt x="90691" y="24063"/>
                    <a:pt x="88000" y="25396"/>
                  </a:cubicBezTo>
                  <a:cubicBezTo>
                    <a:pt x="85071" y="26825"/>
                    <a:pt x="82356" y="28468"/>
                    <a:pt x="79547" y="30016"/>
                  </a:cubicBezTo>
                  <a:cubicBezTo>
                    <a:pt x="74403" y="32873"/>
                    <a:pt x="70093" y="36350"/>
                    <a:pt x="66628" y="40410"/>
                  </a:cubicBezTo>
                  <a:cubicBezTo>
                    <a:pt x="63937" y="43565"/>
                    <a:pt x="61104" y="46625"/>
                    <a:pt x="57687" y="49364"/>
                  </a:cubicBezTo>
                  <a:cubicBezTo>
                    <a:pt x="55055" y="51471"/>
                    <a:pt x="52615" y="53709"/>
                    <a:pt x="50245" y="55995"/>
                  </a:cubicBezTo>
                  <a:cubicBezTo>
                    <a:pt x="49162" y="57043"/>
                    <a:pt x="47971" y="58019"/>
                    <a:pt x="46685" y="58924"/>
                  </a:cubicBezTo>
                  <a:cubicBezTo>
                    <a:pt x="44233" y="60651"/>
                    <a:pt x="41482" y="62067"/>
                    <a:pt x="38684" y="63449"/>
                  </a:cubicBezTo>
                  <a:cubicBezTo>
                    <a:pt x="35077" y="65211"/>
                    <a:pt x="31326" y="66770"/>
                    <a:pt x="27338" y="67961"/>
                  </a:cubicBezTo>
                  <a:cubicBezTo>
                    <a:pt x="24278" y="68878"/>
                    <a:pt x="21123" y="69604"/>
                    <a:pt x="18003" y="70438"/>
                  </a:cubicBezTo>
                  <a:cubicBezTo>
                    <a:pt x="14634" y="71354"/>
                    <a:pt x="11157" y="71985"/>
                    <a:pt x="7633" y="72497"/>
                  </a:cubicBezTo>
                  <a:cubicBezTo>
                    <a:pt x="5073" y="72866"/>
                    <a:pt x="2525" y="73236"/>
                    <a:pt x="1" y="73712"/>
                  </a:cubicBezTo>
                  <a:lnTo>
                    <a:pt x="1" y="74486"/>
                  </a:lnTo>
                  <a:cubicBezTo>
                    <a:pt x="834" y="74355"/>
                    <a:pt x="1680" y="74224"/>
                    <a:pt x="2501" y="74069"/>
                  </a:cubicBezTo>
                  <a:cubicBezTo>
                    <a:pt x="5001" y="73593"/>
                    <a:pt x="7549" y="73295"/>
                    <a:pt x="10050" y="72902"/>
                  </a:cubicBezTo>
                  <a:cubicBezTo>
                    <a:pt x="12038" y="72569"/>
                    <a:pt x="14015" y="72224"/>
                    <a:pt x="15955" y="71747"/>
                  </a:cubicBezTo>
                  <a:cubicBezTo>
                    <a:pt x="18289" y="71176"/>
                    <a:pt x="20611" y="70580"/>
                    <a:pt x="22944" y="69961"/>
                  </a:cubicBezTo>
                  <a:cubicBezTo>
                    <a:pt x="24968" y="69449"/>
                    <a:pt x="26992" y="68914"/>
                    <a:pt x="28957" y="68271"/>
                  </a:cubicBezTo>
                  <a:cubicBezTo>
                    <a:pt x="32684" y="67068"/>
                    <a:pt x="36208" y="65592"/>
                    <a:pt x="39577" y="63889"/>
                  </a:cubicBezTo>
                  <a:cubicBezTo>
                    <a:pt x="42649" y="62365"/>
                    <a:pt x="45685" y="60782"/>
                    <a:pt x="48305" y="58793"/>
                  </a:cubicBezTo>
                  <a:cubicBezTo>
                    <a:pt x="49876" y="57603"/>
                    <a:pt x="51222" y="56269"/>
                    <a:pt x="52591" y="54959"/>
                  </a:cubicBezTo>
                  <a:cubicBezTo>
                    <a:pt x="54520" y="53138"/>
                    <a:pt x="56556" y="51376"/>
                    <a:pt x="58663" y="49661"/>
                  </a:cubicBezTo>
                  <a:cubicBezTo>
                    <a:pt x="62092" y="46899"/>
                    <a:pt x="64914" y="43791"/>
                    <a:pt x="67628" y="40612"/>
                  </a:cubicBezTo>
                  <a:cubicBezTo>
                    <a:pt x="70414" y="37362"/>
                    <a:pt x="73808" y="34481"/>
                    <a:pt x="77761" y="32016"/>
                  </a:cubicBezTo>
                  <a:cubicBezTo>
                    <a:pt x="80380" y="30373"/>
                    <a:pt x="83214" y="28921"/>
                    <a:pt x="85916" y="27373"/>
                  </a:cubicBezTo>
                  <a:cubicBezTo>
                    <a:pt x="88512" y="25896"/>
                    <a:pt x="91286" y="24682"/>
                    <a:pt x="94298" y="23741"/>
                  </a:cubicBezTo>
                  <a:cubicBezTo>
                    <a:pt x="96215" y="23146"/>
                    <a:pt x="98168" y="22634"/>
                    <a:pt x="100144" y="22158"/>
                  </a:cubicBezTo>
                  <a:cubicBezTo>
                    <a:pt x="102716" y="21539"/>
                    <a:pt x="105347" y="21062"/>
                    <a:pt x="108002" y="20658"/>
                  </a:cubicBezTo>
                  <a:cubicBezTo>
                    <a:pt x="110110" y="20348"/>
                    <a:pt x="112229" y="20110"/>
                    <a:pt x="114360" y="19919"/>
                  </a:cubicBezTo>
                  <a:cubicBezTo>
                    <a:pt x="116944" y="19693"/>
                    <a:pt x="119528" y="19419"/>
                    <a:pt x="122135" y="19419"/>
                  </a:cubicBezTo>
                  <a:cubicBezTo>
                    <a:pt x="124254" y="19419"/>
                    <a:pt x="126350" y="19586"/>
                    <a:pt x="128469" y="19681"/>
                  </a:cubicBezTo>
                  <a:cubicBezTo>
                    <a:pt x="131660" y="19812"/>
                    <a:pt x="134839" y="20169"/>
                    <a:pt x="138006" y="20515"/>
                  </a:cubicBezTo>
                  <a:cubicBezTo>
                    <a:pt x="141149" y="20848"/>
                    <a:pt x="144293" y="21110"/>
                    <a:pt x="147460" y="21253"/>
                  </a:cubicBezTo>
                  <a:cubicBezTo>
                    <a:pt x="148471" y="21300"/>
                    <a:pt x="149484" y="21323"/>
                    <a:pt x="150497" y="21323"/>
                  </a:cubicBezTo>
                  <a:cubicBezTo>
                    <a:pt x="152298" y="21323"/>
                    <a:pt x="154099" y="21252"/>
                    <a:pt x="155889" y="21122"/>
                  </a:cubicBezTo>
                  <a:cubicBezTo>
                    <a:pt x="157116" y="21027"/>
                    <a:pt x="158354" y="21062"/>
                    <a:pt x="159568" y="20884"/>
                  </a:cubicBezTo>
                  <a:cubicBezTo>
                    <a:pt x="161473" y="20610"/>
                    <a:pt x="163378" y="20396"/>
                    <a:pt x="165272" y="20062"/>
                  </a:cubicBezTo>
                  <a:cubicBezTo>
                    <a:pt x="167772" y="19646"/>
                    <a:pt x="170260" y="19169"/>
                    <a:pt x="172713" y="18610"/>
                  </a:cubicBezTo>
                  <a:cubicBezTo>
                    <a:pt x="175439" y="17967"/>
                    <a:pt x="178023" y="17086"/>
                    <a:pt x="180595" y="16181"/>
                  </a:cubicBezTo>
                  <a:cubicBezTo>
                    <a:pt x="184369" y="14871"/>
                    <a:pt x="188060" y="13466"/>
                    <a:pt x="191596" y="11847"/>
                  </a:cubicBezTo>
                  <a:cubicBezTo>
                    <a:pt x="195906" y="9871"/>
                    <a:pt x="199919" y="7608"/>
                    <a:pt x="203717" y="5096"/>
                  </a:cubicBezTo>
                  <a:cubicBezTo>
                    <a:pt x="206110" y="3513"/>
                    <a:pt x="208348" y="1822"/>
                    <a:pt x="210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2640" y="791"/>
              <a:ext cx="5726453" cy="2136780"/>
            </a:xfrm>
            <a:custGeom>
              <a:avLst/>
              <a:gdLst/>
              <a:ahLst/>
              <a:cxnLst/>
              <a:rect l="l" t="t" r="r" b="b"/>
              <a:pathLst>
                <a:path w="179583" h="66926" extrusionOk="0">
                  <a:moveTo>
                    <a:pt x="177761" y="0"/>
                  </a:moveTo>
                  <a:cubicBezTo>
                    <a:pt x="177713" y="24"/>
                    <a:pt x="177666" y="36"/>
                    <a:pt x="177618" y="72"/>
                  </a:cubicBezTo>
                  <a:cubicBezTo>
                    <a:pt x="173867" y="1989"/>
                    <a:pt x="169986" y="3715"/>
                    <a:pt x="165819" y="5084"/>
                  </a:cubicBezTo>
                  <a:cubicBezTo>
                    <a:pt x="163128" y="5977"/>
                    <a:pt x="160354" y="6739"/>
                    <a:pt x="157615" y="7573"/>
                  </a:cubicBezTo>
                  <a:cubicBezTo>
                    <a:pt x="156389" y="7942"/>
                    <a:pt x="155115" y="8299"/>
                    <a:pt x="153805" y="8501"/>
                  </a:cubicBezTo>
                  <a:cubicBezTo>
                    <a:pt x="151786" y="8792"/>
                    <a:pt x="149764" y="8901"/>
                    <a:pt x="147738" y="8901"/>
                  </a:cubicBezTo>
                  <a:cubicBezTo>
                    <a:pt x="145941" y="8901"/>
                    <a:pt x="144142" y="8815"/>
                    <a:pt x="142340" y="8692"/>
                  </a:cubicBezTo>
                  <a:cubicBezTo>
                    <a:pt x="138827" y="8454"/>
                    <a:pt x="135386" y="7882"/>
                    <a:pt x="131946" y="7335"/>
                  </a:cubicBezTo>
                  <a:cubicBezTo>
                    <a:pt x="130231" y="7049"/>
                    <a:pt x="128493" y="6847"/>
                    <a:pt x="126766" y="6573"/>
                  </a:cubicBezTo>
                  <a:cubicBezTo>
                    <a:pt x="124909" y="6287"/>
                    <a:pt x="123028" y="6073"/>
                    <a:pt x="121158" y="5834"/>
                  </a:cubicBezTo>
                  <a:cubicBezTo>
                    <a:pt x="118622" y="5501"/>
                    <a:pt x="116086" y="5239"/>
                    <a:pt x="113503" y="5203"/>
                  </a:cubicBezTo>
                  <a:cubicBezTo>
                    <a:pt x="113336" y="5202"/>
                    <a:pt x="113169" y="5201"/>
                    <a:pt x="113002" y="5201"/>
                  </a:cubicBezTo>
                  <a:cubicBezTo>
                    <a:pt x="110850" y="5201"/>
                    <a:pt x="108717" y="5342"/>
                    <a:pt x="106573" y="5596"/>
                  </a:cubicBezTo>
                  <a:cubicBezTo>
                    <a:pt x="104514" y="5834"/>
                    <a:pt x="102466" y="6073"/>
                    <a:pt x="100442" y="6394"/>
                  </a:cubicBezTo>
                  <a:cubicBezTo>
                    <a:pt x="97870" y="6811"/>
                    <a:pt x="95322" y="7299"/>
                    <a:pt x="92774" y="7859"/>
                  </a:cubicBezTo>
                  <a:cubicBezTo>
                    <a:pt x="90036" y="8454"/>
                    <a:pt x="87345" y="9121"/>
                    <a:pt x="84725" y="9942"/>
                  </a:cubicBezTo>
                  <a:cubicBezTo>
                    <a:pt x="80499" y="11252"/>
                    <a:pt x="76558" y="12978"/>
                    <a:pt x="72664" y="14764"/>
                  </a:cubicBezTo>
                  <a:cubicBezTo>
                    <a:pt x="68366" y="16741"/>
                    <a:pt x="64592" y="19229"/>
                    <a:pt x="60853" y="21753"/>
                  </a:cubicBezTo>
                  <a:cubicBezTo>
                    <a:pt x="57222" y="24218"/>
                    <a:pt x="53912" y="26873"/>
                    <a:pt x="51043" y="29849"/>
                  </a:cubicBezTo>
                  <a:cubicBezTo>
                    <a:pt x="48376" y="32623"/>
                    <a:pt x="45578" y="35314"/>
                    <a:pt x="42470" y="37803"/>
                  </a:cubicBezTo>
                  <a:cubicBezTo>
                    <a:pt x="39374" y="40267"/>
                    <a:pt x="36457" y="42851"/>
                    <a:pt x="33707" y="45542"/>
                  </a:cubicBezTo>
                  <a:cubicBezTo>
                    <a:pt x="30933" y="48233"/>
                    <a:pt x="27861" y="50709"/>
                    <a:pt x="24420" y="52924"/>
                  </a:cubicBezTo>
                  <a:cubicBezTo>
                    <a:pt x="21694" y="54674"/>
                    <a:pt x="18896" y="56365"/>
                    <a:pt x="16229" y="58174"/>
                  </a:cubicBezTo>
                  <a:cubicBezTo>
                    <a:pt x="12585" y="60651"/>
                    <a:pt x="8633" y="62770"/>
                    <a:pt x="4239" y="64425"/>
                  </a:cubicBezTo>
                  <a:cubicBezTo>
                    <a:pt x="2810" y="64961"/>
                    <a:pt x="1405" y="65508"/>
                    <a:pt x="0" y="66068"/>
                  </a:cubicBezTo>
                  <a:lnTo>
                    <a:pt x="0" y="66925"/>
                  </a:lnTo>
                  <a:cubicBezTo>
                    <a:pt x="1227" y="66437"/>
                    <a:pt x="2477" y="65973"/>
                    <a:pt x="3727" y="65497"/>
                  </a:cubicBezTo>
                  <a:cubicBezTo>
                    <a:pt x="8073" y="63830"/>
                    <a:pt x="12216" y="61901"/>
                    <a:pt x="15872" y="59401"/>
                  </a:cubicBezTo>
                  <a:cubicBezTo>
                    <a:pt x="18158" y="57853"/>
                    <a:pt x="20491" y="56365"/>
                    <a:pt x="22860" y="54900"/>
                  </a:cubicBezTo>
                  <a:cubicBezTo>
                    <a:pt x="27028" y="52316"/>
                    <a:pt x="30873" y="49495"/>
                    <a:pt x="34195" y="46268"/>
                  </a:cubicBezTo>
                  <a:cubicBezTo>
                    <a:pt x="36755" y="43768"/>
                    <a:pt x="39434" y="41327"/>
                    <a:pt x="42303" y="39041"/>
                  </a:cubicBezTo>
                  <a:cubicBezTo>
                    <a:pt x="44923" y="36957"/>
                    <a:pt x="47399" y="34779"/>
                    <a:pt x="49685" y="32493"/>
                  </a:cubicBezTo>
                  <a:cubicBezTo>
                    <a:pt x="51388" y="30790"/>
                    <a:pt x="53043" y="29064"/>
                    <a:pt x="54841" y="27432"/>
                  </a:cubicBezTo>
                  <a:cubicBezTo>
                    <a:pt x="57365" y="25134"/>
                    <a:pt x="60341" y="23182"/>
                    <a:pt x="63246" y="21158"/>
                  </a:cubicBezTo>
                  <a:cubicBezTo>
                    <a:pt x="69271" y="16967"/>
                    <a:pt x="76165" y="13764"/>
                    <a:pt x="83535" y="11157"/>
                  </a:cubicBezTo>
                  <a:cubicBezTo>
                    <a:pt x="86297" y="10180"/>
                    <a:pt x="89202" y="9442"/>
                    <a:pt x="92131" y="8787"/>
                  </a:cubicBezTo>
                  <a:cubicBezTo>
                    <a:pt x="94858" y="8180"/>
                    <a:pt x="97632" y="7656"/>
                    <a:pt x="100394" y="7180"/>
                  </a:cubicBezTo>
                  <a:cubicBezTo>
                    <a:pt x="102347" y="6847"/>
                    <a:pt x="104335" y="6608"/>
                    <a:pt x="106299" y="6370"/>
                  </a:cubicBezTo>
                  <a:cubicBezTo>
                    <a:pt x="107728" y="6192"/>
                    <a:pt x="109157" y="6073"/>
                    <a:pt x="110610" y="5977"/>
                  </a:cubicBezTo>
                  <a:cubicBezTo>
                    <a:pt x="111281" y="5939"/>
                    <a:pt x="111950" y="5922"/>
                    <a:pt x="112617" y="5922"/>
                  </a:cubicBezTo>
                  <a:cubicBezTo>
                    <a:pt x="115928" y="5922"/>
                    <a:pt x="119198" y="6345"/>
                    <a:pt x="122468" y="6751"/>
                  </a:cubicBezTo>
                  <a:cubicBezTo>
                    <a:pt x="124314" y="6977"/>
                    <a:pt x="126123" y="7263"/>
                    <a:pt x="127957" y="7525"/>
                  </a:cubicBezTo>
                  <a:cubicBezTo>
                    <a:pt x="130445" y="7882"/>
                    <a:pt x="132934" y="8240"/>
                    <a:pt x="135410" y="8644"/>
                  </a:cubicBezTo>
                  <a:cubicBezTo>
                    <a:pt x="137541" y="8990"/>
                    <a:pt x="139697" y="9275"/>
                    <a:pt x="141875" y="9430"/>
                  </a:cubicBezTo>
                  <a:cubicBezTo>
                    <a:pt x="143681" y="9563"/>
                    <a:pt x="145499" y="9644"/>
                    <a:pt x="147323" y="9644"/>
                  </a:cubicBezTo>
                  <a:cubicBezTo>
                    <a:pt x="148110" y="9644"/>
                    <a:pt x="148897" y="9629"/>
                    <a:pt x="149686" y="9597"/>
                  </a:cubicBezTo>
                  <a:cubicBezTo>
                    <a:pt x="151484" y="9525"/>
                    <a:pt x="153270" y="9466"/>
                    <a:pt x="155020" y="9061"/>
                  </a:cubicBezTo>
                  <a:cubicBezTo>
                    <a:pt x="158473" y="8251"/>
                    <a:pt x="161818" y="7216"/>
                    <a:pt x="165152" y="6156"/>
                  </a:cubicBezTo>
                  <a:cubicBezTo>
                    <a:pt x="169676" y="4739"/>
                    <a:pt x="173915" y="2917"/>
                    <a:pt x="177951" y="834"/>
                  </a:cubicBezTo>
                  <a:cubicBezTo>
                    <a:pt x="178487" y="548"/>
                    <a:pt x="179047" y="274"/>
                    <a:pt x="1795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5"/>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txBox="1">
            <a:spLocks noGrp="1"/>
          </p:cNvSpPr>
          <p:nvPr>
            <p:ph type="subTitle" idx="1"/>
          </p:nvPr>
        </p:nvSpPr>
        <p:spPr>
          <a:xfrm>
            <a:off x="1016999" y="2675200"/>
            <a:ext cx="2907600" cy="376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500">
                <a:solidFill>
                  <a:schemeClr val="dk1"/>
                </a:solidFill>
                <a:latin typeface="Modak"/>
                <a:ea typeface="Modak"/>
                <a:cs typeface="Modak"/>
                <a:sym typeface="Modak"/>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40" name="Google Shape;340;p5"/>
          <p:cNvSpPr txBox="1">
            <a:spLocks noGrp="1"/>
          </p:cNvSpPr>
          <p:nvPr>
            <p:ph type="subTitle" idx="2"/>
          </p:nvPr>
        </p:nvSpPr>
        <p:spPr>
          <a:xfrm>
            <a:off x="5219412" y="2696488"/>
            <a:ext cx="2907600" cy="376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solidFill>
                  <a:schemeClr val="dk1"/>
                </a:solidFill>
                <a:latin typeface="Modak"/>
                <a:ea typeface="Modak"/>
                <a:cs typeface="Modak"/>
                <a:sym typeface="Modak"/>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41" name="Google Shape;341;p5"/>
          <p:cNvSpPr txBox="1">
            <a:spLocks noGrp="1"/>
          </p:cNvSpPr>
          <p:nvPr>
            <p:ph type="subTitle" idx="3"/>
          </p:nvPr>
        </p:nvSpPr>
        <p:spPr>
          <a:xfrm>
            <a:off x="1016999" y="324240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2" name="Google Shape;342;p5"/>
          <p:cNvSpPr txBox="1">
            <a:spLocks noGrp="1"/>
          </p:cNvSpPr>
          <p:nvPr>
            <p:ph type="subTitle" idx="4"/>
          </p:nvPr>
        </p:nvSpPr>
        <p:spPr>
          <a:xfrm>
            <a:off x="5219412" y="3263688"/>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3" name="Google Shape;343;p5"/>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44" name="Google Shape;344;p5"/>
          <p:cNvGrpSpPr/>
          <p:nvPr/>
        </p:nvGrpSpPr>
        <p:grpSpPr>
          <a:xfrm>
            <a:off x="2389540" y="59425"/>
            <a:ext cx="6655287" cy="5022025"/>
            <a:chOff x="2389540" y="59425"/>
            <a:chExt cx="6655287" cy="5022025"/>
          </a:xfrm>
        </p:grpSpPr>
        <p:grpSp>
          <p:nvGrpSpPr>
            <p:cNvPr id="345" name="Google Shape;345;p5"/>
            <p:cNvGrpSpPr/>
            <p:nvPr/>
          </p:nvGrpSpPr>
          <p:grpSpPr>
            <a:xfrm flipH="1">
              <a:off x="2389540" y="59425"/>
              <a:ext cx="3610137" cy="5022025"/>
              <a:chOff x="-862921" y="59425"/>
              <a:chExt cx="3610137" cy="5022025"/>
            </a:xfrm>
          </p:grpSpPr>
          <p:sp>
            <p:nvSpPr>
              <p:cNvPr id="346" name="Google Shape;346;p5"/>
              <p:cNvSpPr/>
              <p:nvPr/>
            </p:nvSpPr>
            <p:spPr>
              <a:xfrm>
                <a:off x="2535951" y="48318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2509271" y="5942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862921" y="86331"/>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298629" y="48965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 name="Google Shape;350;p5"/>
            <p:cNvSpPr/>
            <p:nvPr/>
          </p:nvSpPr>
          <p:spPr>
            <a:xfrm flipH="1">
              <a:off x="8780690" y="1022963"/>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flipH="1">
              <a:off x="8780690" y="25527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flipH="1">
              <a:off x="8104682" y="48477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flipH="1">
              <a:off x="8860257" y="40825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flipH="1">
              <a:off x="7059807" y="1029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 name="Google Shape;355;p5"/>
          <p:cNvSpPr/>
          <p:nvPr/>
        </p:nvSpPr>
        <p:spPr>
          <a:xfrm>
            <a:off x="4657200" y="1219425"/>
            <a:ext cx="40320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454800" y="1219425"/>
            <a:ext cx="40320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7"/>
        <p:cNvGrpSpPr/>
        <p:nvPr/>
      </p:nvGrpSpPr>
      <p:grpSpPr>
        <a:xfrm>
          <a:off x="0" y="0"/>
          <a:ext cx="0" cy="0"/>
          <a:chOff x="0" y="0"/>
          <a:chExt cx="0" cy="0"/>
        </a:xfrm>
      </p:grpSpPr>
      <p:grpSp>
        <p:nvGrpSpPr>
          <p:cNvPr id="358" name="Google Shape;358;p6"/>
          <p:cNvGrpSpPr/>
          <p:nvPr/>
        </p:nvGrpSpPr>
        <p:grpSpPr>
          <a:xfrm>
            <a:off x="-16500" y="-85550"/>
            <a:ext cx="9177000" cy="5314500"/>
            <a:chOff x="-16500" y="-85550"/>
            <a:chExt cx="9177000" cy="5314500"/>
          </a:xfrm>
        </p:grpSpPr>
        <p:grpSp>
          <p:nvGrpSpPr>
            <p:cNvPr id="359" name="Google Shape;359;p6"/>
            <p:cNvGrpSpPr/>
            <p:nvPr/>
          </p:nvGrpSpPr>
          <p:grpSpPr>
            <a:xfrm>
              <a:off x="-16500" y="-85550"/>
              <a:ext cx="9177000" cy="5314500"/>
              <a:chOff x="-16500" y="-85550"/>
              <a:chExt cx="9177000" cy="5314500"/>
            </a:xfrm>
          </p:grpSpPr>
          <p:grpSp>
            <p:nvGrpSpPr>
              <p:cNvPr id="360" name="Google Shape;360;p6"/>
              <p:cNvGrpSpPr/>
              <p:nvPr/>
            </p:nvGrpSpPr>
            <p:grpSpPr>
              <a:xfrm>
                <a:off x="-16500" y="155363"/>
                <a:ext cx="9177000" cy="4832775"/>
                <a:chOff x="-16500" y="155363"/>
                <a:chExt cx="9177000" cy="4832775"/>
              </a:xfrm>
            </p:grpSpPr>
            <p:cxnSp>
              <p:nvCxnSpPr>
                <p:cNvPr id="361" name="Google Shape;361;p6"/>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62" name="Google Shape;362;p6"/>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63" name="Google Shape;363;p6"/>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64" name="Google Shape;364;p6"/>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65" name="Google Shape;365;p6"/>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66" name="Google Shape;366;p6"/>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67" name="Google Shape;367;p6"/>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68" name="Google Shape;368;p6"/>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69" name="Google Shape;369;p6"/>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70" name="Google Shape;370;p6"/>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71" name="Google Shape;371;p6"/>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72" name="Google Shape;372;p6"/>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373" name="Google Shape;373;p6"/>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374" name="Google Shape;374;p6"/>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75" name="Google Shape;375;p6"/>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76" name="Google Shape;376;p6"/>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77" name="Google Shape;377;p6"/>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78" name="Google Shape;378;p6"/>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79" name="Google Shape;379;p6"/>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80" name="Google Shape;380;p6"/>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81" name="Google Shape;381;p6"/>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82" name="Google Shape;382;p6"/>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83" name="Google Shape;383;p6"/>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84" name="Google Shape;384;p6"/>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85" name="Google Shape;385;p6"/>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86" name="Google Shape;386;p6"/>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87" name="Google Shape;387;p6"/>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88" name="Google Shape;388;p6"/>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89" name="Google Shape;389;p6"/>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90" name="Google Shape;390;p6"/>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91" name="Google Shape;391;p6"/>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92" name="Google Shape;392;p6"/>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393" name="Google Shape;393;p6"/>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394" name="Google Shape;394;p6"/>
            <p:cNvSpPr/>
            <p:nvPr/>
          </p:nvSpPr>
          <p:spPr>
            <a:xfrm>
              <a:off x="5224590" y="2583981"/>
              <a:ext cx="3919479" cy="2294904"/>
            </a:xfrm>
            <a:custGeom>
              <a:avLst/>
              <a:gdLst/>
              <a:ahLst/>
              <a:cxnLst/>
              <a:rect l="l" t="t" r="r" b="b"/>
              <a:pathLst>
                <a:path w="34954" h="20466" extrusionOk="0">
                  <a:moveTo>
                    <a:pt x="4312" y="0"/>
                  </a:moveTo>
                  <a:cubicBezTo>
                    <a:pt x="4157" y="0"/>
                    <a:pt x="4001" y="2"/>
                    <a:pt x="3845" y="4"/>
                  </a:cubicBezTo>
                  <a:cubicBezTo>
                    <a:pt x="3339" y="12"/>
                    <a:pt x="2832" y="14"/>
                    <a:pt x="2326" y="14"/>
                  </a:cubicBezTo>
                  <a:cubicBezTo>
                    <a:pt x="1636" y="14"/>
                    <a:pt x="947" y="10"/>
                    <a:pt x="259" y="10"/>
                  </a:cubicBezTo>
                  <a:lnTo>
                    <a:pt x="4" y="10"/>
                  </a:lnTo>
                  <a:cubicBezTo>
                    <a:pt x="4" y="10"/>
                    <a:pt x="4" y="14"/>
                    <a:pt x="1" y="14"/>
                  </a:cubicBezTo>
                  <a:cubicBezTo>
                    <a:pt x="474" y="376"/>
                    <a:pt x="722" y="823"/>
                    <a:pt x="1114" y="1195"/>
                  </a:cubicBezTo>
                  <a:cubicBezTo>
                    <a:pt x="1691" y="1740"/>
                    <a:pt x="2481" y="1952"/>
                    <a:pt x="3359" y="2007"/>
                  </a:cubicBezTo>
                  <a:cubicBezTo>
                    <a:pt x="4018" y="2046"/>
                    <a:pt x="4684" y="2043"/>
                    <a:pt x="5320" y="2190"/>
                  </a:cubicBezTo>
                  <a:cubicBezTo>
                    <a:pt x="6182" y="2389"/>
                    <a:pt x="6955" y="2725"/>
                    <a:pt x="7706" y="3101"/>
                  </a:cubicBezTo>
                  <a:cubicBezTo>
                    <a:pt x="8558" y="3525"/>
                    <a:pt x="9162" y="4122"/>
                    <a:pt x="9775" y="4716"/>
                  </a:cubicBezTo>
                  <a:cubicBezTo>
                    <a:pt x="10033" y="4968"/>
                    <a:pt x="10301" y="5212"/>
                    <a:pt x="10607" y="5434"/>
                  </a:cubicBezTo>
                  <a:cubicBezTo>
                    <a:pt x="11038" y="5741"/>
                    <a:pt x="11547" y="5861"/>
                    <a:pt x="12122" y="5872"/>
                  </a:cubicBezTo>
                  <a:cubicBezTo>
                    <a:pt x="12931" y="5884"/>
                    <a:pt x="13740" y="5917"/>
                    <a:pt x="14514" y="6110"/>
                  </a:cubicBezTo>
                  <a:cubicBezTo>
                    <a:pt x="15731" y="6417"/>
                    <a:pt x="16726" y="6958"/>
                    <a:pt x="17523" y="7729"/>
                  </a:cubicBezTo>
                  <a:cubicBezTo>
                    <a:pt x="18237" y="8420"/>
                    <a:pt x="18835" y="9164"/>
                    <a:pt x="19357" y="9948"/>
                  </a:cubicBezTo>
                  <a:cubicBezTo>
                    <a:pt x="19631" y="10365"/>
                    <a:pt x="19944" y="10767"/>
                    <a:pt x="20231" y="11175"/>
                  </a:cubicBezTo>
                  <a:cubicBezTo>
                    <a:pt x="20780" y="11958"/>
                    <a:pt x="21622" y="12471"/>
                    <a:pt x="22715" y="12754"/>
                  </a:cubicBezTo>
                  <a:cubicBezTo>
                    <a:pt x="22973" y="12823"/>
                    <a:pt x="23224" y="12908"/>
                    <a:pt x="23485" y="12966"/>
                  </a:cubicBezTo>
                  <a:cubicBezTo>
                    <a:pt x="24882" y="13270"/>
                    <a:pt x="25793" y="13962"/>
                    <a:pt x="26302" y="14974"/>
                  </a:cubicBezTo>
                  <a:cubicBezTo>
                    <a:pt x="26579" y="15525"/>
                    <a:pt x="26925" y="16051"/>
                    <a:pt x="27303" y="16560"/>
                  </a:cubicBezTo>
                  <a:cubicBezTo>
                    <a:pt x="27969" y="17454"/>
                    <a:pt x="28971" y="18090"/>
                    <a:pt x="30195" y="18494"/>
                  </a:cubicBezTo>
                  <a:cubicBezTo>
                    <a:pt x="31253" y="18844"/>
                    <a:pt x="32307" y="19190"/>
                    <a:pt x="33325" y="19604"/>
                  </a:cubicBezTo>
                  <a:cubicBezTo>
                    <a:pt x="33919" y="19842"/>
                    <a:pt x="34473" y="20117"/>
                    <a:pt x="34953" y="20466"/>
                  </a:cubicBezTo>
                  <a:lnTo>
                    <a:pt x="34953" y="10701"/>
                  </a:lnTo>
                  <a:cubicBezTo>
                    <a:pt x="34187" y="10447"/>
                    <a:pt x="33576" y="10032"/>
                    <a:pt x="33047" y="9540"/>
                  </a:cubicBezTo>
                  <a:cubicBezTo>
                    <a:pt x="32473" y="9005"/>
                    <a:pt x="31905" y="8466"/>
                    <a:pt x="31158" y="8058"/>
                  </a:cubicBezTo>
                  <a:cubicBezTo>
                    <a:pt x="30577" y="7741"/>
                    <a:pt x="29960" y="7470"/>
                    <a:pt x="29323" y="7226"/>
                  </a:cubicBezTo>
                  <a:cubicBezTo>
                    <a:pt x="28933" y="7074"/>
                    <a:pt x="28535" y="7010"/>
                    <a:pt x="28132" y="7010"/>
                  </a:cubicBezTo>
                  <a:cubicBezTo>
                    <a:pt x="27779" y="7010"/>
                    <a:pt x="27423" y="7059"/>
                    <a:pt x="27065" y="7141"/>
                  </a:cubicBezTo>
                  <a:cubicBezTo>
                    <a:pt x="26746" y="7213"/>
                    <a:pt x="26425" y="7274"/>
                    <a:pt x="26106" y="7350"/>
                  </a:cubicBezTo>
                  <a:cubicBezTo>
                    <a:pt x="25876" y="7404"/>
                    <a:pt x="25651" y="7430"/>
                    <a:pt x="25431" y="7430"/>
                  </a:cubicBezTo>
                  <a:cubicBezTo>
                    <a:pt x="25014" y="7430"/>
                    <a:pt x="24614" y="7335"/>
                    <a:pt x="24229" y="7154"/>
                  </a:cubicBezTo>
                  <a:cubicBezTo>
                    <a:pt x="23185" y="6664"/>
                    <a:pt x="22242" y="6093"/>
                    <a:pt x="21518" y="5333"/>
                  </a:cubicBezTo>
                  <a:cubicBezTo>
                    <a:pt x="20757" y="4537"/>
                    <a:pt x="19673" y="4191"/>
                    <a:pt x="18430" y="4054"/>
                  </a:cubicBezTo>
                  <a:cubicBezTo>
                    <a:pt x="18091" y="4017"/>
                    <a:pt x="17753" y="4004"/>
                    <a:pt x="17415" y="4004"/>
                  </a:cubicBezTo>
                  <a:cubicBezTo>
                    <a:pt x="16995" y="4004"/>
                    <a:pt x="16575" y="4025"/>
                    <a:pt x="16155" y="4051"/>
                  </a:cubicBezTo>
                  <a:cubicBezTo>
                    <a:pt x="16013" y="4059"/>
                    <a:pt x="15872" y="4063"/>
                    <a:pt x="15734" y="4063"/>
                  </a:cubicBezTo>
                  <a:cubicBezTo>
                    <a:pt x="14460" y="4063"/>
                    <a:pt x="13365" y="3701"/>
                    <a:pt x="12435" y="3003"/>
                  </a:cubicBezTo>
                  <a:cubicBezTo>
                    <a:pt x="12131" y="2775"/>
                    <a:pt x="11926" y="2494"/>
                    <a:pt x="11786" y="2190"/>
                  </a:cubicBezTo>
                  <a:cubicBezTo>
                    <a:pt x="11492" y="1564"/>
                    <a:pt x="10924" y="1133"/>
                    <a:pt x="10164" y="829"/>
                  </a:cubicBezTo>
                  <a:cubicBezTo>
                    <a:pt x="9341" y="503"/>
                    <a:pt x="8469" y="304"/>
                    <a:pt x="7552" y="190"/>
                  </a:cubicBezTo>
                  <a:cubicBezTo>
                    <a:pt x="6477" y="53"/>
                    <a:pt x="5398" y="0"/>
                    <a:pt x="4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6"/>
            <p:cNvSpPr/>
            <p:nvPr/>
          </p:nvSpPr>
          <p:spPr>
            <a:xfrm>
              <a:off x="5224590" y="256559"/>
              <a:ext cx="3919479" cy="2297146"/>
            </a:xfrm>
            <a:custGeom>
              <a:avLst/>
              <a:gdLst/>
              <a:ahLst/>
              <a:cxnLst/>
              <a:rect l="l" t="t" r="r" b="b"/>
              <a:pathLst>
                <a:path w="34954" h="20486" extrusionOk="0">
                  <a:moveTo>
                    <a:pt x="34953" y="0"/>
                  </a:moveTo>
                  <a:cubicBezTo>
                    <a:pt x="33762" y="856"/>
                    <a:pt x="32268" y="1322"/>
                    <a:pt x="30779" y="1779"/>
                  </a:cubicBezTo>
                  <a:cubicBezTo>
                    <a:pt x="29594" y="2141"/>
                    <a:pt x="28606" y="2673"/>
                    <a:pt x="27760" y="3378"/>
                  </a:cubicBezTo>
                  <a:cubicBezTo>
                    <a:pt x="27614" y="3499"/>
                    <a:pt x="27502" y="3639"/>
                    <a:pt x="27398" y="3780"/>
                  </a:cubicBezTo>
                  <a:cubicBezTo>
                    <a:pt x="26964" y="4376"/>
                    <a:pt x="26566" y="4987"/>
                    <a:pt x="26230" y="5623"/>
                  </a:cubicBezTo>
                  <a:cubicBezTo>
                    <a:pt x="25737" y="6550"/>
                    <a:pt x="24875" y="7180"/>
                    <a:pt x="23603" y="7477"/>
                  </a:cubicBezTo>
                  <a:cubicBezTo>
                    <a:pt x="23162" y="7581"/>
                    <a:pt x="22738" y="7718"/>
                    <a:pt x="22313" y="7846"/>
                  </a:cubicBezTo>
                  <a:cubicBezTo>
                    <a:pt x="21387" y="8123"/>
                    <a:pt x="20741" y="8629"/>
                    <a:pt x="20254" y="9269"/>
                  </a:cubicBezTo>
                  <a:cubicBezTo>
                    <a:pt x="19732" y="9957"/>
                    <a:pt x="19272" y="10672"/>
                    <a:pt x="18763" y="11364"/>
                  </a:cubicBezTo>
                  <a:cubicBezTo>
                    <a:pt x="18296" y="12001"/>
                    <a:pt x="17742" y="12588"/>
                    <a:pt x="17085" y="13120"/>
                  </a:cubicBezTo>
                  <a:cubicBezTo>
                    <a:pt x="15969" y="14030"/>
                    <a:pt x="14576" y="14497"/>
                    <a:pt x="12947" y="14572"/>
                  </a:cubicBezTo>
                  <a:cubicBezTo>
                    <a:pt x="12575" y="14588"/>
                    <a:pt x="12200" y="14605"/>
                    <a:pt x="11828" y="14624"/>
                  </a:cubicBezTo>
                  <a:cubicBezTo>
                    <a:pt x="11384" y="14644"/>
                    <a:pt x="11009" y="14781"/>
                    <a:pt x="10673" y="14996"/>
                  </a:cubicBezTo>
                  <a:cubicBezTo>
                    <a:pt x="10268" y="15260"/>
                    <a:pt x="9958" y="15584"/>
                    <a:pt x="9632" y="15897"/>
                  </a:cubicBezTo>
                  <a:cubicBezTo>
                    <a:pt x="9390" y="16129"/>
                    <a:pt x="9158" y="16364"/>
                    <a:pt x="8897" y="16579"/>
                  </a:cubicBezTo>
                  <a:cubicBezTo>
                    <a:pt x="7862" y="17421"/>
                    <a:pt x="6603" y="17992"/>
                    <a:pt x="5154" y="18315"/>
                  </a:cubicBezTo>
                  <a:cubicBezTo>
                    <a:pt x="4654" y="18426"/>
                    <a:pt x="4129" y="18440"/>
                    <a:pt x="3607" y="18455"/>
                  </a:cubicBezTo>
                  <a:cubicBezTo>
                    <a:pt x="2387" y="18488"/>
                    <a:pt x="1391" y="18818"/>
                    <a:pt x="765" y="19660"/>
                  </a:cubicBezTo>
                  <a:cubicBezTo>
                    <a:pt x="555" y="19937"/>
                    <a:pt x="327" y="20205"/>
                    <a:pt x="1" y="20460"/>
                  </a:cubicBezTo>
                  <a:cubicBezTo>
                    <a:pt x="4" y="20460"/>
                    <a:pt x="4" y="20463"/>
                    <a:pt x="7" y="20463"/>
                  </a:cubicBezTo>
                  <a:lnTo>
                    <a:pt x="190" y="20463"/>
                  </a:lnTo>
                  <a:cubicBezTo>
                    <a:pt x="1319" y="20465"/>
                    <a:pt x="2450" y="20485"/>
                    <a:pt x="3580" y="20485"/>
                  </a:cubicBezTo>
                  <a:cubicBezTo>
                    <a:pt x="4240" y="20485"/>
                    <a:pt x="4900" y="20478"/>
                    <a:pt x="5559" y="20456"/>
                  </a:cubicBezTo>
                  <a:cubicBezTo>
                    <a:pt x="7027" y="20407"/>
                    <a:pt x="8499" y="20264"/>
                    <a:pt x="9853" y="19764"/>
                  </a:cubicBezTo>
                  <a:cubicBezTo>
                    <a:pt x="10480" y="19532"/>
                    <a:pt x="11054" y="19255"/>
                    <a:pt x="11449" y="18801"/>
                  </a:cubicBezTo>
                  <a:cubicBezTo>
                    <a:pt x="11570" y="18664"/>
                    <a:pt x="11668" y="18511"/>
                    <a:pt x="11739" y="18354"/>
                  </a:cubicBezTo>
                  <a:cubicBezTo>
                    <a:pt x="12063" y="17656"/>
                    <a:pt x="12709" y="17186"/>
                    <a:pt x="13544" y="16837"/>
                  </a:cubicBezTo>
                  <a:cubicBezTo>
                    <a:pt x="14237" y="16547"/>
                    <a:pt x="14964" y="16414"/>
                    <a:pt x="15728" y="16414"/>
                  </a:cubicBezTo>
                  <a:cubicBezTo>
                    <a:pt x="15893" y="16414"/>
                    <a:pt x="16059" y="16420"/>
                    <a:pt x="16227" y="16432"/>
                  </a:cubicBezTo>
                  <a:cubicBezTo>
                    <a:pt x="16589" y="16457"/>
                    <a:pt x="16950" y="16472"/>
                    <a:pt x="17311" y="16472"/>
                  </a:cubicBezTo>
                  <a:cubicBezTo>
                    <a:pt x="18000" y="16472"/>
                    <a:pt x="18686" y="16417"/>
                    <a:pt x="19364" y="16269"/>
                  </a:cubicBezTo>
                  <a:cubicBezTo>
                    <a:pt x="20304" y="16063"/>
                    <a:pt x="21037" y="15652"/>
                    <a:pt x="21605" y="15061"/>
                  </a:cubicBezTo>
                  <a:cubicBezTo>
                    <a:pt x="22310" y="14324"/>
                    <a:pt x="23241" y="13789"/>
                    <a:pt x="24242" y="13316"/>
                  </a:cubicBezTo>
                  <a:cubicBezTo>
                    <a:pt x="24624" y="13135"/>
                    <a:pt x="25018" y="13044"/>
                    <a:pt x="25430" y="13044"/>
                  </a:cubicBezTo>
                  <a:cubicBezTo>
                    <a:pt x="25655" y="13044"/>
                    <a:pt x="25886" y="13072"/>
                    <a:pt x="26122" y="13126"/>
                  </a:cubicBezTo>
                  <a:cubicBezTo>
                    <a:pt x="26589" y="13231"/>
                    <a:pt x="27055" y="13338"/>
                    <a:pt x="27532" y="13413"/>
                  </a:cubicBezTo>
                  <a:cubicBezTo>
                    <a:pt x="27740" y="13447"/>
                    <a:pt x="27946" y="13465"/>
                    <a:pt x="28149" y="13465"/>
                  </a:cubicBezTo>
                  <a:cubicBezTo>
                    <a:pt x="28555" y="13465"/>
                    <a:pt x="28948" y="13395"/>
                    <a:pt x="29320" y="13247"/>
                  </a:cubicBezTo>
                  <a:cubicBezTo>
                    <a:pt x="30273" y="12868"/>
                    <a:pt x="31216" y="12474"/>
                    <a:pt x="31974" y="11880"/>
                  </a:cubicBezTo>
                  <a:cubicBezTo>
                    <a:pt x="32434" y="11517"/>
                    <a:pt x="32832" y="11116"/>
                    <a:pt x="33269" y="10740"/>
                  </a:cubicBezTo>
                  <a:cubicBezTo>
                    <a:pt x="33746" y="10326"/>
                    <a:pt x="34294" y="9990"/>
                    <a:pt x="34953" y="9775"/>
                  </a:cubicBezTo>
                  <a:lnTo>
                    <a:pt x="349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
            <p:cNvSpPr/>
            <p:nvPr/>
          </p:nvSpPr>
          <p:spPr>
            <a:xfrm>
              <a:off x="0" y="2583981"/>
              <a:ext cx="3912751" cy="2290194"/>
            </a:xfrm>
            <a:custGeom>
              <a:avLst/>
              <a:gdLst/>
              <a:ahLst/>
              <a:cxnLst/>
              <a:rect l="l" t="t" r="r" b="b"/>
              <a:pathLst>
                <a:path w="34894" h="20424" extrusionOk="0">
                  <a:moveTo>
                    <a:pt x="30568" y="1"/>
                  </a:moveTo>
                  <a:cubicBezTo>
                    <a:pt x="29481" y="1"/>
                    <a:pt x="28405" y="55"/>
                    <a:pt x="27329" y="190"/>
                  </a:cubicBezTo>
                  <a:cubicBezTo>
                    <a:pt x="26392" y="307"/>
                    <a:pt x="25502" y="513"/>
                    <a:pt x="24666" y="856"/>
                  </a:cubicBezTo>
                  <a:cubicBezTo>
                    <a:pt x="23951" y="1153"/>
                    <a:pt x="23410" y="1564"/>
                    <a:pt x="23129" y="2157"/>
                  </a:cubicBezTo>
                  <a:cubicBezTo>
                    <a:pt x="22979" y="2474"/>
                    <a:pt x="22770" y="2771"/>
                    <a:pt x="22450" y="3010"/>
                  </a:cubicBezTo>
                  <a:cubicBezTo>
                    <a:pt x="21520" y="3703"/>
                    <a:pt x="20425" y="4063"/>
                    <a:pt x="19156" y="4063"/>
                  </a:cubicBezTo>
                  <a:cubicBezTo>
                    <a:pt x="19021" y="4063"/>
                    <a:pt x="18885" y="4059"/>
                    <a:pt x="18746" y="4051"/>
                  </a:cubicBezTo>
                  <a:cubicBezTo>
                    <a:pt x="18330" y="4025"/>
                    <a:pt x="17914" y="4004"/>
                    <a:pt x="17497" y="4004"/>
                  </a:cubicBezTo>
                  <a:cubicBezTo>
                    <a:pt x="17162" y="4004"/>
                    <a:pt x="16827" y="4017"/>
                    <a:pt x="16491" y="4054"/>
                  </a:cubicBezTo>
                  <a:cubicBezTo>
                    <a:pt x="15231" y="4188"/>
                    <a:pt x="14135" y="4537"/>
                    <a:pt x="13368" y="5343"/>
                  </a:cubicBezTo>
                  <a:cubicBezTo>
                    <a:pt x="12650" y="6093"/>
                    <a:pt x="11717" y="6658"/>
                    <a:pt x="10688" y="7144"/>
                  </a:cubicBezTo>
                  <a:cubicBezTo>
                    <a:pt x="10292" y="7331"/>
                    <a:pt x="9884" y="7430"/>
                    <a:pt x="9458" y="7430"/>
                  </a:cubicBezTo>
                  <a:cubicBezTo>
                    <a:pt x="9235" y="7430"/>
                    <a:pt x="9007" y="7402"/>
                    <a:pt x="8773" y="7347"/>
                  </a:cubicBezTo>
                  <a:cubicBezTo>
                    <a:pt x="8509" y="7285"/>
                    <a:pt x="8234" y="7235"/>
                    <a:pt x="7970" y="7167"/>
                  </a:cubicBezTo>
                  <a:cubicBezTo>
                    <a:pt x="7579" y="7066"/>
                    <a:pt x="7197" y="7015"/>
                    <a:pt x="6824" y="7015"/>
                  </a:cubicBezTo>
                  <a:cubicBezTo>
                    <a:pt x="6190" y="7015"/>
                    <a:pt x="5581" y="7163"/>
                    <a:pt x="4996" y="7461"/>
                  </a:cubicBezTo>
                  <a:cubicBezTo>
                    <a:pt x="4758" y="7581"/>
                    <a:pt x="4504" y="7683"/>
                    <a:pt x="4256" y="7794"/>
                  </a:cubicBezTo>
                  <a:cubicBezTo>
                    <a:pt x="3685" y="8055"/>
                    <a:pt x="3172" y="8371"/>
                    <a:pt x="2732" y="8750"/>
                  </a:cubicBezTo>
                  <a:cubicBezTo>
                    <a:pt x="2363" y="9070"/>
                    <a:pt x="2011" y="9399"/>
                    <a:pt x="1642" y="9719"/>
                  </a:cubicBezTo>
                  <a:cubicBezTo>
                    <a:pt x="1175" y="10127"/>
                    <a:pt x="643" y="10460"/>
                    <a:pt x="0" y="10678"/>
                  </a:cubicBezTo>
                  <a:lnTo>
                    <a:pt x="0" y="10734"/>
                  </a:lnTo>
                  <a:lnTo>
                    <a:pt x="0" y="20352"/>
                  </a:lnTo>
                  <a:lnTo>
                    <a:pt x="0" y="20424"/>
                  </a:lnTo>
                  <a:cubicBezTo>
                    <a:pt x="473" y="20088"/>
                    <a:pt x="1018" y="19826"/>
                    <a:pt x="1593" y="19595"/>
                  </a:cubicBezTo>
                  <a:cubicBezTo>
                    <a:pt x="2598" y="19184"/>
                    <a:pt x="3645" y="18847"/>
                    <a:pt x="4687" y="18498"/>
                  </a:cubicBezTo>
                  <a:cubicBezTo>
                    <a:pt x="5972" y="18068"/>
                    <a:pt x="7013" y="17398"/>
                    <a:pt x="7683" y="16435"/>
                  </a:cubicBezTo>
                  <a:cubicBezTo>
                    <a:pt x="8032" y="15933"/>
                    <a:pt x="8358" y="15427"/>
                    <a:pt x="8635" y="14899"/>
                  </a:cubicBezTo>
                  <a:cubicBezTo>
                    <a:pt x="9122" y="13975"/>
                    <a:pt x="9951" y="13319"/>
                    <a:pt x="11227" y="13012"/>
                  </a:cubicBezTo>
                  <a:cubicBezTo>
                    <a:pt x="11537" y="12937"/>
                    <a:pt x="11840" y="12839"/>
                    <a:pt x="12151" y="12764"/>
                  </a:cubicBezTo>
                  <a:cubicBezTo>
                    <a:pt x="13322" y="12467"/>
                    <a:pt x="14184" y="11900"/>
                    <a:pt x="14745" y="11064"/>
                  </a:cubicBezTo>
                  <a:cubicBezTo>
                    <a:pt x="14918" y="10806"/>
                    <a:pt x="15114" y="10561"/>
                    <a:pt x="15290" y="10303"/>
                  </a:cubicBezTo>
                  <a:cubicBezTo>
                    <a:pt x="15871" y="9461"/>
                    <a:pt x="16459" y="8622"/>
                    <a:pt x="17228" y="7862"/>
                  </a:cubicBezTo>
                  <a:cubicBezTo>
                    <a:pt x="18025" y="7072"/>
                    <a:pt x="19004" y="6482"/>
                    <a:pt x="20238" y="6146"/>
                  </a:cubicBezTo>
                  <a:cubicBezTo>
                    <a:pt x="21053" y="5923"/>
                    <a:pt x="21908" y="5888"/>
                    <a:pt x="22764" y="5872"/>
                  </a:cubicBezTo>
                  <a:cubicBezTo>
                    <a:pt x="23344" y="5861"/>
                    <a:pt x="23860" y="5741"/>
                    <a:pt x="24294" y="5428"/>
                  </a:cubicBezTo>
                  <a:cubicBezTo>
                    <a:pt x="24604" y="5206"/>
                    <a:pt x="24868" y="4961"/>
                    <a:pt x="25126" y="4709"/>
                  </a:cubicBezTo>
                  <a:cubicBezTo>
                    <a:pt x="25740" y="4116"/>
                    <a:pt x="26353" y="3528"/>
                    <a:pt x="27195" y="3094"/>
                  </a:cubicBezTo>
                  <a:cubicBezTo>
                    <a:pt x="28462" y="2442"/>
                    <a:pt x="29806" y="2020"/>
                    <a:pt x="31366" y="2011"/>
                  </a:cubicBezTo>
                  <a:cubicBezTo>
                    <a:pt x="32443" y="2004"/>
                    <a:pt x="33377" y="1704"/>
                    <a:pt x="33990" y="979"/>
                  </a:cubicBezTo>
                  <a:cubicBezTo>
                    <a:pt x="34264" y="653"/>
                    <a:pt x="34512" y="314"/>
                    <a:pt x="34894" y="10"/>
                  </a:cubicBezTo>
                  <a:lnTo>
                    <a:pt x="34642" y="10"/>
                  </a:lnTo>
                  <a:cubicBezTo>
                    <a:pt x="33947" y="10"/>
                    <a:pt x="33250" y="14"/>
                    <a:pt x="32553" y="14"/>
                  </a:cubicBezTo>
                  <a:cubicBezTo>
                    <a:pt x="32041" y="14"/>
                    <a:pt x="31528" y="12"/>
                    <a:pt x="31017" y="4"/>
                  </a:cubicBezTo>
                  <a:cubicBezTo>
                    <a:pt x="30867" y="2"/>
                    <a:pt x="30718" y="1"/>
                    <a:pt x="30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
            <p:cNvSpPr/>
            <p:nvPr/>
          </p:nvSpPr>
          <p:spPr>
            <a:xfrm>
              <a:off x="0" y="263175"/>
              <a:ext cx="3909836" cy="2290531"/>
            </a:xfrm>
            <a:custGeom>
              <a:avLst/>
              <a:gdLst/>
              <a:ahLst/>
              <a:cxnLst/>
              <a:rect l="l" t="t" r="r" b="b"/>
              <a:pathLst>
                <a:path w="34868" h="20427" extrusionOk="0">
                  <a:moveTo>
                    <a:pt x="0" y="0"/>
                  </a:moveTo>
                  <a:lnTo>
                    <a:pt x="0" y="56"/>
                  </a:lnTo>
                  <a:lnTo>
                    <a:pt x="0" y="9683"/>
                  </a:lnTo>
                  <a:lnTo>
                    <a:pt x="0" y="9735"/>
                  </a:lnTo>
                  <a:cubicBezTo>
                    <a:pt x="643" y="9954"/>
                    <a:pt x="1175" y="10290"/>
                    <a:pt x="1642" y="10695"/>
                  </a:cubicBezTo>
                  <a:cubicBezTo>
                    <a:pt x="2059" y="11057"/>
                    <a:pt x="2442" y="11439"/>
                    <a:pt x="2879" y="11791"/>
                  </a:cubicBezTo>
                  <a:cubicBezTo>
                    <a:pt x="3642" y="12398"/>
                    <a:pt x="4595" y="12796"/>
                    <a:pt x="5558" y="13181"/>
                  </a:cubicBezTo>
                  <a:cubicBezTo>
                    <a:pt x="5938" y="13334"/>
                    <a:pt x="6337" y="13405"/>
                    <a:pt x="6749" y="13405"/>
                  </a:cubicBezTo>
                  <a:cubicBezTo>
                    <a:pt x="6953" y="13405"/>
                    <a:pt x="7160" y="13388"/>
                    <a:pt x="7370" y="13354"/>
                  </a:cubicBezTo>
                  <a:cubicBezTo>
                    <a:pt x="7807" y="13282"/>
                    <a:pt x="8238" y="13195"/>
                    <a:pt x="8662" y="13090"/>
                  </a:cubicBezTo>
                  <a:cubicBezTo>
                    <a:pt x="8932" y="13022"/>
                    <a:pt x="9196" y="12988"/>
                    <a:pt x="9453" y="12988"/>
                  </a:cubicBezTo>
                  <a:cubicBezTo>
                    <a:pt x="9899" y="12988"/>
                    <a:pt x="10327" y="13090"/>
                    <a:pt x="10744" y="13296"/>
                  </a:cubicBezTo>
                  <a:cubicBezTo>
                    <a:pt x="11710" y="13769"/>
                    <a:pt x="12610" y="14291"/>
                    <a:pt x="13293" y="15006"/>
                  </a:cubicBezTo>
                  <a:cubicBezTo>
                    <a:pt x="13910" y="15655"/>
                    <a:pt x="14738" y="16070"/>
                    <a:pt x="15766" y="16259"/>
                  </a:cubicBezTo>
                  <a:cubicBezTo>
                    <a:pt x="16371" y="16369"/>
                    <a:pt x="16978" y="16411"/>
                    <a:pt x="17588" y="16411"/>
                  </a:cubicBezTo>
                  <a:cubicBezTo>
                    <a:pt x="17949" y="16411"/>
                    <a:pt x="18311" y="16396"/>
                    <a:pt x="18674" y="16373"/>
                  </a:cubicBezTo>
                  <a:cubicBezTo>
                    <a:pt x="18843" y="16362"/>
                    <a:pt x="19011" y="16356"/>
                    <a:pt x="19177" y="16356"/>
                  </a:cubicBezTo>
                  <a:cubicBezTo>
                    <a:pt x="19817" y="16356"/>
                    <a:pt x="20436" y="16445"/>
                    <a:pt x="21033" y="16657"/>
                  </a:cubicBezTo>
                  <a:cubicBezTo>
                    <a:pt x="22036" y="17013"/>
                    <a:pt x="22812" y="17525"/>
                    <a:pt x="23181" y="18345"/>
                  </a:cubicBezTo>
                  <a:cubicBezTo>
                    <a:pt x="23217" y="18429"/>
                    <a:pt x="23273" y="18511"/>
                    <a:pt x="23328" y="18592"/>
                  </a:cubicBezTo>
                  <a:cubicBezTo>
                    <a:pt x="23710" y="19134"/>
                    <a:pt x="24343" y="19447"/>
                    <a:pt x="25044" y="19705"/>
                  </a:cubicBezTo>
                  <a:cubicBezTo>
                    <a:pt x="26403" y="20208"/>
                    <a:pt x="27874" y="20348"/>
                    <a:pt x="29343" y="20397"/>
                  </a:cubicBezTo>
                  <a:cubicBezTo>
                    <a:pt x="30004" y="20419"/>
                    <a:pt x="30666" y="20426"/>
                    <a:pt x="31329" y="20426"/>
                  </a:cubicBezTo>
                  <a:cubicBezTo>
                    <a:pt x="32463" y="20426"/>
                    <a:pt x="33599" y="20406"/>
                    <a:pt x="34734" y="20404"/>
                  </a:cubicBezTo>
                  <a:cubicBezTo>
                    <a:pt x="34753" y="20404"/>
                    <a:pt x="34774" y="20407"/>
                    <a:pt x="34795" y="20407"/>
                  </a:cubicBezTo>
                  <a:cubicBezTo>
                    <a:pt x="34820" y="20407"/>
                    <a:pt x="34845" y="20402"/>
                    <a:pt x="34868" y="20381"/>
                  </a:cubicBezTo>
                  <a:cubicBezTo>
                    <a:pt x="34535" y="20123"/>
                    <a:pt x="34300" y="19810"/>
                    <a:pt x="34049" y="19506"/>
                  </a:cubicBezTo>
                  <a:cubicBezTo>
                    <a:pt x="33889" y="19317"/>
                    <a:pt x="33716" y="19137"/>
                    <a:pt x="33494" y="18988"/>
                  </a:cubicBezTo>
                  <a:cubicBezTo>
                    <a:pt x="32874" y="18569"/>
                    <a:pt x="32123" y="18426"/>
                    <a:pt x="31317" y="18396"/>
                  </a:cubicBezTo>
                  <a:cubicBezTo>
                    <a:pt x="30723" y="18374"/>
                    <a:pt x="30123" y="18364"/>
                    <a:pt x="29558" y="18220"/>
                  </a:cubicBezTo>
                  <a:cubicBezTo>
                    <a:pt x="27985" y="17816"/>
                    <a:pt x="26624" y="17167"/>
                    <a:pt x="25590" y="16158"/>
                  </a:cubicBezTo>
                  <a:cubicBezTo>
                    <a:pt x="25159" y="15737"/>
                    <a:pt x="24767" y="15293"/>
                    <a:pt x="24229" y="14944"/>
                  </a:cubicBezTo>
                  <a:cubicBezTo>
                    <a:pt x="23886" y="14722"/>
                    <a:pt x="23508" y="14591"/>
                    <a:pt x="23057" y="14562"/>
                  </a:cubicBezTo>
                  <a:cubicBezTo>
                    <a:pt x="22512" y="14523"/>
                    <a:pt x="21964" y="14526"/>
                    <a:pt x="21419" y="14477"/>
                  </a:cubicBezTo>
                  <a:cubicBezTo>
                    <a:pt x="20231" y="14363"/>
                    <a:pt x="19183" y="14004"/>
                    <a:pt x="18289" y="13416"/>
                  </a:cubicBezTo>
                  <a:cubicBezTo>
                    <a:pt x="17346" y="12796"/>
                    <a:pt x="16651" y="12017"/>
                    <a:pt x="16047" y="11194"/>
                  </a:cubicBezTo>
                  <a:cubicBezTo>
                    <a:pt x="15567" y="10535"/>
                    <a:pt x="15133" y="9856"/>
                    <a:pt x="14630" y="9203"/>
                  </a:cubicBezTo>
                  <a:cubicBezTo>
                    <a:pt x="14229" y="8681"/>
                    <a:pt x="13740" y="8218"/>
                    <a:pt x="13005" y="7940"/>
                  </a:cubicBezTo>
                  <a:cubicBezTo>
                    <a:pt x="12523" y="7757"/>
                    <a:pt x="12026" y="7591"/>
                    <a:pt x="11508" y="7477"/>
                  </a:cubicBezTo>
                  <a:cubicBezTo>
                    <a:pt x="10131" y="7180"/>
                    <a:pt x="9164" y="6540"/>
                    <a:pt x="8639" y="5528"/>
                  </a:cubicBezTo>
                  <a:cubicBezTo>
                    <a:pt x="8381" y="5036"/>
                    <a:pt x="8071" y="4559"/>
                    <a:pt x="7757" y="4086"/>
                  </a:cubicBezTo>
                  <a:cubicBezTo>
                    <a:pt x="7069" y="3049"/>
                    <a:pt x="5966" y="2350"/>
                    <a:pt x="4595" y="1883"/>
                  </a:cubicBezTo>
                  <a:cubicBezTo>
                    <a:pt x="3930" y="1654"/>
                    <a:pt x="3234" y="1472"/>
                    <a:pt x="2585" y="1211"/>
                  </a:cubicBezTo>
                  <a:cubicBezTo>
                    <a:pt x="1687" y="852"/>
                    <a:pt x="744" y="53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
            <p:cNvSpPr/>
            <p:nvPr/>
          </p:nvSpPr>
          <p:spPr>
            <a:xfrm>
              <a:off x="4848385" y="2581066"/>
              <a:ext cx="4295684" cy="2562452"/>
            </a:xfrm>
            <a:custGeom>
              <a:avLst/>
              <a:gdLst/>
              <a:ahLst/>
              <a:cxnLst/>
              <a:rect l="l" t="t" r="r" b="b"/>
              <a:pathLst>
                <a:path w="38309" h="22852" extrusionOk="0">
                  <a:moveTo>
                    <a:pt x="2235" y="1"/>
                  </a:moveTo>
                  <a:cubicBezTo>
                    <a:pt x="2171" y="1"/>
                    <a:pt x="2106" y="3"/>
                    <a:pt x="2041" y="7"/>
                  </a:cubicBezTo>
                  <a:cubicBezTo>
                    <a:pt x="1590" y="31"/>
                    <a:pt x="1144" y="68"/>
                    <a:pt x="693" y="68"/>
                  </a:cubicBezTo>
                  <a:cubicBezTo>
                    <a:pt x="595" y="68"/>
                    <a:pt x="497" y="67"/>
                    <a:pt x="399" y="62"/>
                  </a:cubicBezTo>
                  <a:cubicBezTo>
                    <a:pt x="333" y="59"/>
                    <a:pt x="268" y="55"/>
                    <a:pt x="200" y="52"/>
                  </a:cubicBezTo>
                  <a:lnTo>
                    <a:pt x="1" y="52"/>
                  </a:lnTo>
                  <a:cubicBezTo>
                    <a:pt x="823" y="424"/>
                    <a:pt x="1407" y="927"/>
                    <a:pt x="1815" y="1551"/>
                  </a:cubicBezTo>
                  <a:cubicBezTo>
                    <a:pt x="2207" y="2147"/>
                    <a:pt x="2729" y="2664"/>
                    <a:pt x="3418" y="3084"/>
                  </a:cubicBezTo>
                  <a:cubicBezTo>
                    <a:pt x="3686" y="3247"/>
                    <a:pt x="3983" y="3352"/>
                    <a:pt x="4322" y="3384"/>
                  </a:cubicBezTo>
                  <a:cubicBezTo>
                    <a:pt x="4730" y="3427"/>
                    <a:pt x="5141" y="3456"/>
                    <a:pt x="5549" y="3521"/>
                  </a:cubicBezTo>
                  <a:cubicBezTo>
                    <a:pt x="6610" y="3682"/>
                    <a:pt x="7559" y="4050"/>
                    <a:pt x="8503" y="4429"/>
                  </a:cubicBezTo>
                  <a:cubicBezTo>
                    <a:pt x="8992" y="4628"/>
                    <a:pt x="9399" y="4899"/>
                    <a:pt x="9736" y="5235"/>
                  </a:cubicBezTo>
                  <a:cubicBezTo>
                    <a:pt x="10108" y="5610"/>
                    <a:pt x="10447" y="5999"/>
                    <a:pt x="10692" y="6426"/>
                  </a:cubicBezTo>
                  <a:cubicBezTo>
                    <a:pt x="11127" y="7183"/>
                    <a:pt x="11743" y="7842"/>
                    <a:pt x="12484" y="8443"/>
                  </a:cubicBezTo>
                  <a:cubicBezTo>
                    <a:pt x="12814" y="8710"/>
                    <a:pt x="13202" y="8874"/>
                    <a:pt x="13692" y="8887"/>
                  </a:cubicBezTo>
                  <a:cubicBezTo>
                    <a:pt x="13891" y="8890"/>
                    <a:pt x="14093" y="8897"/>
                    <a:pt x="14292" y="8910"/>
                  </a:cubicBezTo>
                  <a:cubicBezTo>
                    <a:pt x="15326" y="8969"/>
                    <a:pt x="16175" y="9266"/>
                    <a:pt x="16661" y="10010"/>
                  </a:cubicBezTo>
                  <a:cubicBezTo>
                    <a:pt x="16899" y="10368"/>
                    <a:pt x="17125" y="10737"/>
                    <a:pt x="17366" y="11096"/>
                  </a:cubicBezTo>
                  <a:cubicBezTo>
                    <a:pt x="17559" y="11387"/>
                    <a:pt x="17693" y="11694"/>
                    <a:pt x="17794" y="12007"/>
                  </a:cubicBezTo>
                  <a:cubicBezTo>
                    <a:pt x="17964" y="12529"/>
                    <a:pt x="18022" y="13064"/>
                    <a:pt x="18191" y="13586"/>
                  </a:cubicBezTo>
                  <a:cubicBezTo>
                    <a:pt x="18528" y="14611"/>
                    <a:pt x="19327" y="15319"/>
                    <a:pt x="20656" y="15666"/>
                  </a:cubicBezTo>
                  <a:cubicBezTo>
                    <a:pt x="21230" y="15815"/>
                    <a:pt x="21791" y="15988"/>
                    <a:pt x="22356" y="16155"/>
                  </a:cubicBezTo>
                  <a:cubicBezTo>
                    <a:pt x="23942" y="16625"/>
                    <a:pt x="25022" y="17463"/>
                    <a:pt x="25574" y="18690"/>
                  </a:cubicBezTo>
                  <a:cubicBezTo>
                    <a:pt x="26070" y="19787"/>
                    <a:pt x="26807" y="20779"/>
                    <a:pt x="27777" y="21680"/>
                  </a:cubicBezTo>
                  <a:cubicBezTo>
                    <a:pt x="28295" y="22159"/>
                    <a:pt x="28893" y="22548"/>
                    <a:pt x="29581" y="22852"/>
                  </a:cubicBezTo>
                  <a:lnTo>
                    <a:pt x="38308" y="22852"/>
                  </a:lnTo>
                  <a:lnTo>
                    <a:pt x="38308" y="20887"/>
                  </a:lnTo>
                  <a:lnTo>
                    <a:pt x="38308" y="20819"/>
                  </a:lnTo>
                  <a:cubicBezTo>
                    <a:pt x="38109" y="20649"/>
                    <a:pt x="37914" y="20483"/>
                    <a:pt x="37668" y="20352"/>
                  </a:cubicBezTo>
                  <a:cubicBezTo>
                    <a:pt x="36608" y="19790"/>
                    <a:pt x="35453" y="19359"/>
                    <a:pt x="34264" y="18987"/>
                  </a:cubicBezTo>
                  <a:cubicBezTo>
                    <a:pt x="33465" y="18736"/>
                    <a:pt x="32669" y="18495"/>
                    <a:pt x="32006" y="18061"/>
                  </a:cubicBezTo>
                  <a:cubicBezTo>
                    <a:pt x="31399" y="17663"/>
                    <a:pt x="30789" y="17271"/>
                    <a:pt x="30417" y="16713"/>
                  </a:cubicBezTo>
                  <a:cubicBezTo>
                    <a:pt x="30051" y="16168"/>
                    <a:pt x="29670" y="15630"/>
                    <a:pt x="29376" y="15055"/>
                  </a:cubicBezTo>
                  <a:cubicBezTo>
                    <a:pt x="28929" y="14180"/>
                    <a:pt x="28162" y="13544"/>
                    <a:pt x="26954" y="13250"/>
                  </a:cubicBezTo>
                  <a:cubicBezTo>
                    <a:pt x="26599" y="13162"/>
                    <a:pt x="26253" y="13057"/>
                    <a:pt x="25900" y="12963"/>
                  </a:cubicBezTo>
                  <a:cubicBezTo>
                    <a:pt x="24807" y="12673"/>
                    <a:pt x="23958" y="12153"/>
                    <a:pt x="23394" y="11377"/>
                  </a:cubicBezTo>
                  <a:cubicBezTo>
                    <a:pt x="23094" y="10966"/>
                    <a:pt x="22777" y="10561"/>
                    <a:pt x="22499" y="10140"/>
                  </a:cubicBezTo>
                  <a:cubicBezTo>
                    <a:pt x="21971" y="9344"/>
                    <a:pt x="21374" y="8580"/>
                    <a:pt x="20643" y="7878"/>
                  </a:cubicBezTo>
                  <a:cubicBezTo>
                    <a:pt x="19860" y="7128"/>
                    <a:pt x="18881" y="6603"/>
                    <a:pt x="17679" y="6321"/>
                  </a:cubicBezTo>
                  <a:cubicBezTo>
                    <a:pt x="17067" y="6180"/>
                    <a:pt x="16429" y="6121"/>
                    <a:pt x="15789" y="6121"/>
                  </a:cubicBezTo>
                  <a:cubicBezTo>
                    <a:pt x="15741" y="6121"/>
                    <a:pt x="15692" y="6122"/>
                    <a:pt x="15643" y="6122"/>
                  </a:cubicBezTo>
                  <a:cubicBezTo>
                    <a:pt x="15625" y="6123"/>
                    <a:pt x="15608" y="6123"/>
                    <a:pt x="15590" y="6123"/>
                  </a:cubicBezTo>
                  <a:cubicBezTo>
                    <a:pt x="14714" y="6123"/>
                    <a:pt x="13997" y="5871"/>
                    <a:pt x="13427" y="5362"/>
                  </a:cubicBezTo>
                  <a:cubicBezTo>
                    <a:pt x="13290" y="5238"/>
                    <a:pt x="13150" y="5114"/>
                    <a:pt x="13019" y="4987"/>
                  </a:cubicBezTo>
                  <a:cubicBezTo>
                    <a:pt x="12660" y="4641"/>
                    <a:pt x="12330" y="4272"/>
                    <a:pt x="11913" y="3965"/>
                  </a:cubicBezTo>
                  <a:cubicBezTo>
                    <a:pt x="10496" y="2924"/>
                    <a:pt x="8858" y="2268"/>
                    <a:pt x="6822" y="2249"/>
                  </a:cubicBezTo>
                  <a:cubicBezTo>
                    <a:pt x="5572" y="2236"/>
                    <a:pt x="4554" y="1841"/>
                    <a:pt x="3904" y="986"/>
                  </a:cubicBezTo>
                  <a:cubicBezTo>
                    <a:pt x="3744" y="777"/>
                    <a:pt x="3571" y="572"/>
                    <a:pt x="3372" y="382"/>
                  </a:cubicBezTo>
                  <a:cubicBezTo>
                    <a:pt x="3258" y="268"/>
                    <a:pt x="3134" y="153"/>
                    <a:pt x="2957" y="102"/>
                  </a:cubicBezTo>
                  <a:cubicBezTo>
                    <a:pt x="2724" y="31"/>
                    <a:pt x="2482" y="1"/>
                    <a:pt x="2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6"/>
            <p:cNvSpPr/>
            <p:nvPr/>
          </p:nvSpPr>
          <p:spPr>
            <a:xfrm>
              <a:off x="0" y="0"/>
              <a:ext cx="4292320" cy="2555275"/>
            </a:xfrm>
            <a:custGeom>
              <a:avLst/>
              <a:gdLst/>
              <a:ahLst/>
              <a:cxnLst/>
              <a:rect l="l" t="t" r="r" b="b"/>
              <a:pathLst>
                <a:path w="38279" h="22788" extrusionOk="0">
                  <a:moveTo>
                    <a:pt x="0" y="1"/>
                  </a:moveTo>
                  <a:lnTo>
                    <a:pt x="0" y="1949"/>
                  </a:lnTo>
                  <a:lnTo>
                    <a:pt x="0" y="2034"/>
                  </a:lnTo>
                  <a:cubicBezTo>
                    <a:pt x="607" y="2513"/>
                    <a:pt x="1368" y="2837"/>
                    <a:pt x="2148" y="3147"/>
                  </a:cubicBezTo>
                  <a:cubicBezTo>
                    <a:pt x="3006" y="3483"/>
                    <a:pt x="3904" y="3757"/>
                    <a:pt x="4781" y="4057"/>
                  </a:cubicBezTo>
                  <a:cubicBezTo>
                    <a:pt x="6129" y="4514"/>
                    <a:pt x="7222" y="5209"/>
                    <a:pt x="7927" y="6214"/>
                  </a:cubicBezTo>
                  <a:cubicBezTo>
                    <a:pt x="8290" y="6730"/>
                    <a:pt x="8623" y="7252"/>
                    <a:pt x="8906" y="7794"/>
                  </a:cubicBezTo>
                  <a:cubicBezTo>
                    <a:pt x="9354" y="8649"/>
                    <a:pt x="10127" y="9253"/>
                    <a:pt x="11302" y="9540"/>
                  </a:cubicBezTo>
                  <a:cubicBezTo>
                    <a:pt x="11654" y="9628"/>
                    <a:pt x="12003" y="9729"/>
                    <a:pt x="12356" y="9827"/>
                  </a:cubicBezTo>
                  <a:cubicBezTo>
                    <a:pt x="13345" y="10098"/>
                    <a:pt x="14157" y="10541"/>
                    <a:pt x="14716" y="11234"/>
                  </a:cubicBezTo>
                  <a:cubicBezTo>
                    <a:pt x="15022" y="11615"/>
                    <a:pt x="15303" y="12004"/>
                    <a:pt x="15574" y="12399"/>
                  </a:cubicBezTo>
                  <a:cubicBezTo>
                    <a:pt x="16138" y="13215"/>
                    <a:pt x="16706" y="14024"/>
                    <a:pt x="17447" y="14762"/>
                  </a:cubicBezTo>
                  <a:cubicBezTo>
                    <a:pt x="18211" y="15519"/>
                    <a:pt x="19147" y="16090"/>
                    <a:pt x="20329" y="16410"/>
                  </a:cubicBezTo>
                  <a:cubicBezTo>
                    <a:pt x="21030" y="16602"/>
                    <a:pt x="21760" y="16668"/>
                    <a:pt x="22501" y="16668"/>
                  </a:cubicBezTo>
                  <a:cubicBezTo>
                    <a:pt x="22539" y="16668"/>
                    <a:pt x="22578" y="16668"/>
                    <a:pt x="22616" y="16667"/>
                  </a:cubicBezTo>
                  <a:cubicBezTo>
                    <a:pt x="22633" y="16667"/>
                    <a:pt x="22649" y="16667"/>
                    <a:pt x="22665" y="16667"/>
                  </a:cubicBezTo>
                  <a:cubicBezTo>
                    <a:pt x="23537" y="16667"/>
                    <a:pt x="24249" y="16915"/>
                    <a:pt x="24813" y="17421"/>
                  </a:cubicBezTo>
                  <a:cubicBezTo>
                    <a:pt x="24996" y="17584"/>
                    <a:pt x="25175" y="17747"/>
                    <a:pt x="25345" y="17914"/>
                  </a:cubicBezTo>
                  <a:cubicBezTo>
                    <a:pt x="25987" y="18544"/>
                    <a:pt x="26644" y="19161"/>
                    <a:pt x="27558" y="19588"/>
                  </a:cubicBezTo>
                  <a:cubicBezTo>
                    <a:pt x="28220" y="19898"/>
                    <a:pt x="28893" y="20186"/>
                    <a:pt x="29637" y="20359"/>
                  </a:cubicBezTo>
                  <a:cubicBezTo>
                    <a:pt x="30227" y="20496"/>
                    <a:pt x="30844" y="20505"/>
                    <a:pt x="31458" y="20535"/>
                  </a:cubicBezTo>
                  <a:cubicBezTo>
                    <a:pt x="32694" y="20591"/>
                    <a:pt x="33699" y="20956"/>
                    <a:pt x="34342" y="21798"/>
                  </a:cubicBezTo>
                  <a:cubicBezTo>
                    <a:pt x="34505" y="22010"/>
                    <a:pt x="34678" y="22222"/>
                    <a:pt x="34884" y="22415"/>
                  </a:cubicBezTo>
                  <a:cubicBezTo>
                    <a:pt x="35002" y="22525"/>
                    <a:pt x="35123" y="22636"/>
                    <a:pt x="35302" y="22689"/>
                  </a:cubicBezTo>
                  <a:cubicBezTo>
                    <a:pt x="35545" y="22761"/>
                    <a:pt x="35795" y="22788"/>
                    <a:pt x="36048" y="22788"/>
                  </a:cubicBezTo>
                  <a:cubicBezTo>
                    <a:pt x="36172" y="22788"/>
                    <a:pt x="36296" y="22781"/>
                    <a:pt x="36421" y="22770"/>
                  </a:cubicBezTo>
                  <a:cubicBezTo>
                    <a:pt x="36808" y="22739"/>
                    <a:pt x="37195" y="22722"/>
                    <a:pt x="37581" y="22722"/>
                  </a:cubicBezTo>
                  <a:cubicBezTo>
                    <a:pt x="37675" y="22722"/>
                    <a:pt x="37768" y="22723"/>
                    <a:pt x="37861" y="22725"/>
                  </a:cubicBezTo>
                  <a:cubicBezTo>
                    <a:pt x="37923" y="22728"/>
                    <a:pt x="37981" y="22731"/>
                    <a:pt x="38040" y="22734"/>
                  </a:cubicBezTo>
                  <a:cubicBezTo>
                    <a:pt x="38102" y="22737"/>
                    <a:pt x="38161" y="22741"/>
                    <a:pt x="38278" y="22744"/>
                  </a:cubicBezTo>
                  <a:cubicBezTo>
                    <a:pt x="37345" y="22336"/>
                    <a:pt x="36764" y="21758"/>
                    <a:pt x="36320" y="21083"/>
                  </a:cubicBezTo>
                  <a:cubicBezTo>
                    <a:pt x="36004" y="20603"/>
                    <a:pt x="35556" y="20199"/>
                    <a:pt x="35038" y="19833"/>
                  </a:cubicBezTo>
                  <a:cubicBezTo>
                    <a:pt x="34642" y="19556"/>
                    <a:pt x="34192" y="19399"/>
                    <a:pt x="33657" y="19373"/>
                  </a:cubicBezTo>
                  <a:cubicBezTo>
                    <a:pt x="33330" y="19360"/>
                    <a:pt x="33008" y="19314"/>
                    <a:pt x="32688" y="19265"/>
                  </a:cubicBezTo>
                  <a:cubicBezTo>
                    <a:pt x="31627" y="19105"/>
                    <a:pt x="30681" y="18737"/>
                    <a:pt x="29738" y="18354"/>
                  </a:cubicBezTo>
                  <a:cubicBezTo>
                    <a:pt x="29261" y="18159"/>
                    <a:pt x="28860" y="17895"/>
                    <a:pt x="28530" y="17568"/>
                  </a:cubicBezTo>
                  <a:cubicBezTo>
                    <a:pt x="28093" y="17137"/>
                    <a:pt x="27721" y="16677"/>
                    <a:pt x="27433" y="16178"/>
                  </a:cubicBezTo>
                  <a:cubicBezTo>
                    <a:pt x="27022" y="15460"/>
                    <a:pt x="26399" y="14859"/>
                    <a:pt x="25701" y="14298"/>
                  </a:cubicBezTo>
                  <a:cubicBezTo>
                    <a:pt x="25407" y="14063"/>
                    <a:pt x="25055" y="13926"/>
                    <a:pt x="24627" y="13906"/>
                  </a:cubicBezTo>
                  <a:cubicBezTo>
                    <a:pt x="24421" y="13894"/>
                    <a:pt x="24213" y="13890"/>
                    <a:pt x="24007" y="13880"/>
                  </a:cubicBezTo>
                  <a:cubicBezTo>
                    <a:pt x="22956" y="13828"/>
                    <a:pt x="22091" y="13537"/>
                    <a:pt x="21592" y="12787"/>
                  </a:cubicBezTo>
                  <a:cubicBezTo>
                    <a:pt x="21354" y="12425"/>
                    <a:pt x="21128" y="12056"/>
                    <a:pt x="20887" y="11697"/>
                  </a:cubicBezTo>
                  <a:cubicBezTo>
                    <a:pt x="20632" y="11318"/>
                    <a:pt x="20482" y="10917"/>
                    <a:pt x="20375" y="10506"/>
                  </a:cubicBezTo>
                  <a:cubicBezTo>
                    <a:pt x="20241" y="10000"/>
                    <a:pt x="20179" y="9481"/>
                    <a:pt x="19976" y="8988"/>
                  </a:cubicBezTo>
                  <a:cubicBezTo>
                    <a:pt x="19611" y="8107"/>
                    <a:pt x="18880" y="7487"/>
                    <a:pt x="17728" y="7161"/>
                  </a:cubicBezTo>
                  <a:cubicBezTo>
                    <a:pt x="17219" y="7017"/>
                    <a:pt x="16710" y="6864"/>
                    <a:pt x="16194" y="6727"/>
                  </a:cubicBezTo>
                  <a:cubicBezTo>
                    <a:pt x="14428" y="6253"/>
                    <a:pt x="13221" y="5369"/>
                    <a:pt x="12621" y="4005"/>
                  </a:cubicBezTo>
                  <a:cubicBezTo>
                    <a:pt x="12209" y="3068"/>
                    <a:pt x="11599" y="2207"/>
                    <a:pt x="10792" y="1424"/>
                  </a:cubicBezTo>
                  <a:cubicBezTo>
                    <a:pt x="10225" y="872"/>
                    <a:pt x="9618" y="359"/>
                    <a:pt x="88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6"/>
            <p:cNvSpPr/>
            <p:nvPr/>
          </p:nvSpPr>
          <p:spPr>
            <a:xfrm>
              <a:off x="4849170" y="0"/>
              <a:ext cx="4294899" cy="2555163"/>
            </a:xfrm>
            <a:custGeom>
              <a:avLst/>
              <a:gdLst/>
              <a:ahLst/>
              <a:cxnLst/>
              <a:rect l="l" t="t" r="r" b="b"/>
              <a:pathLst>
                <a:path w="38302" h="22787" extrusionOk="0">
                  <a:moveTo>
                    <a:pt x="29428" y="1"/>
                  </a:moveTo>
                  <a:cubicBezTo>
                    <a:pt x="28948" y="219"/>
                    <a:pt x="28508" y="477"/>
                    <a:pt x="28125" y="800"/>
                  </a:cubicBezTo>
                  <a:cubicBezTo>
                    <a:pt x="26976" y="1776"/>
                    <a:pt x="26112" y="2876"/>
                    <a:pt x="25560" y="4116"/>
                  </a:cubicBezTo>
                  <a:cubicBezTo>
                    <a:pt x="25107" y="5141"/>
                    <a:pt x="24248" y="5917"/>
                    <a:pt x="22982" y="6414"/>
                  </a:cubicBezTo>
                  <a:cubicBezTo>
                    <a:pt x="22277" y="6691"/>
                    <a:pt x="21530" y="6896"/>
                    <a:pt x="20776" y="7086"/>
                  </a:cubicBezTo>
                  <a:cubicBezTo>
                    <a:pt x="19376" y="7432"/>
                    <a:pt x="18517" y="8146"/>
                    <a:pt x="18178" y="9233"/>
                  </a:cubicBezTo>
                  <a:cubicBezTo>
                    <a:pt x="18025" y="9716"/>
                    <a:pt x="17966" y="10212"/>
                    <a:pt x="17816" y="10692"/>
                  </a:cubicBezTo>
                  <a:cubicBezTo>
                    <a:pt x="17545" y="11560"/>
                    <a:pt x="16981" y="12330"/>
                    <a:pt x="16396" y="13087"/>
                  </a:cubicBezTo>
                  <a:cubicBezTo>
                    <a:pt x="16155" y="13404"/>
                    <a:pt x="15744" y="13587"/>
                    <a:pt x="15297" y="13718"/>
                  </a:cubicBezTo>
                  <a:cubicBezTo>
                    <a:pt x="14797" y="13864"/>
                    <a:pt x="14272" y="13887"/>
                    <a:pt x="13743" y="13900"/>
                  </a:cubicBezTo>
                  <a:cubicBezTo>
                    <a:pt x="13289" y="13909"/>
                    <a:pt x="12891" y="14021"/>
                    <a:pt x="12578" y="14272"/>
                  </a:cubicBezTo>
                  <a:cubicBezTo>
                    <a:pt x="11906" y="14810"/>
                    <a:pt x="11279" y="15375"/>
                    <a:pt x="10881" y="16063"/>
                  </a:cubicBezTo>
                  <a:cubicBezTo>
                    <a:pt x="10773" y="16253"/>
                    <a:pt x="10646" y="16435"/>
                    <a:pt x="10519" y="16622"/>
                  </a:cubicBezTo>
                  <a:cubicBezTo>
                    <a:pt x="9915" y="17493"/>
                    <a:pt x="9103" y="18185"/>
                    <a:pt x="7878" y="18613"/>
                  </a:cubicBezTo>
                  <a:cubicBezTo>
                    <a:pt x="6779" y="18997"/>
                    <a:pt x="5669" y="19311"/>
                    <a:pt x="4455" y="19386"/>
                  </a:cubicBezTo>
                  <a:cubicBezTo>
                    <a:pt x="4099" y="19409"/>
                    <a:pt x="3763" y="19490"/>
                    <a:pt x="3479" y="19663"/>
                  </a:cubicBezTo>
                  <a:cubicBezTo>
                    <a:pt x="2915" y="20012"/>
                    <a:pt x="2422" y="20404"/>
                    <a:pt x="2063" y="20891"/>
                  </a:cubicBezTo>
                  <a:cubicBezTo>
                    <a:pt x="1808" y="21233"/>
                    <a:pt x="1596" y="21599"/>
                    <a:pt x="1254" y="21902"/>
                  </a:cubicBezTo>
                  <a:cubicBezTo>
                    <a:pt x="894" y="22222"/>
                    <a:pt x="513" y="22522"/>
                    <a:pt x="1" y="22725"/>
                  </a:cubicBezTo>
                  <a:cubicBezTo>
                    <a:pt x="128" y="22725"/>
                    <a:pt x="251" y="22726"/>
                    <a:pt x="372" y="22726"/>
                  </a:cubicBezTo>
                  <a:cubicBezTo>
                    <a:pt x="507" y="22726"/>
                    <a:pt x="639" y="22725"/>
                    <a:pt x="771" y="22721"/>
                  </a:cubicBezTo>
                  <a:cubicBezTo>
                    <a:pt x="806" y="22720"/>
                    <a:pt x="841" y="22720"/>
                    <a:pt x="877" y="22720"/>
                  </a:cubicBezTo>
                  <a:cubicBezTo>
                    <a:pt x="1314" y="22720"/>
                    <a:pt x="1749" y="22786"/>
                    <a:pt x="2187" y="22786"/>
                  </a:cubicBezTo>
                  <a:cubicBezTo>
                    <a:pt x="2301" y="22786"/>
                    <a:pt x="2415" y="22782"/>
                    <a:pt x="2530" y="22770"/>
                  </a:cubicBezTo>
                  <a:cubicBezTo>
                    <a:pt x="2778" y="22744"/>
                    <a:pt x="3019" y="22692"/>
                    <a:pt x="3205" y="22545"/>
                  </a:cubicBezTo>
                  <a:cubicBezTo>
                    <a:pt x="3492" y="22317"/>
                    <a:pt x="3701" y="22046"/>
                    <a:pt x="3914" y="21778"/>
                  </a:cubicBezTo>
                  <a:cubicBezTo>
                    <a:pt x="4360" y="21220"/>
                    <a:pt x="4974" y="20835"/>
                    <a:pt x="5806" y="20659"/>
                  </a:cubicBezTo>
                  <a:cubicBezTo>
                    <a:pt x="6247" y="20564"/>
                    <a:pt x="6697" y="20532"/>
                    <a:pt x="7151" y="20518"/>
                  </a:cubicBezTo>
                  <a:cubicBezTo>
                    <a:pt x="7794" y="20499"/>
                    <a:pt x="8427" y="20440"/>
                    <a:pt x="9031" y="20251"/>
                  </a:cubicBezTo>
                  <a:cubicBezTo>
                    <a:pt x="10460" y="19797"/>
                    <a:pt x="11697" y="19154"/>
                    <a:pt x="12620" y="18188"/>
                  </a:cubicBezTo>
                  <a:cubicBezTo>
                    <a:pt x="12973" y="17813"/>
                    <a:pt x="13342" y="17447"/>
                    <a:pt x="13805" y="17140"/>
                  </a:cubicBezTo>
                  <a:cubicBezTo>
                    <a:pt x="14223" y="16863"/>
                    <a:pt x="14699" y="16706"/>
                    <a:pt x="15254" y="16687"/>
                  </a:cubicBezTo>
                  <a:cubicBezTo>
                    <a:pt x="15646" y="16674"/>
                    <a:pt x="16041" y="16661"/>
                    <a:pt x="16432" y="16638"/>
                  </a:cubicBezTo>
                  <a:cubicBezTo>
                    <a:pt x="18022" y="16533"/>
                    <a:pt x="19353" y="16038"/>
                    <a:pt x="20397" y="15117"/>
                  </a:cubicBezTo>
                  <a:cubicBezTo>
                    <a:pt x="20945" y="14638"/>
                    <a:pt x="21435" y="14125"/>
                    <a:pt x="21843" y="13570"/>
                  </a:cubicBezTo>
                  <a:cubicBezTo>
                    <a:pt x="22359" y="12868"/>
                    <a:pt x="22822" y="12144"/>
                    <a:pt x="23358" y="11452"/>
                  </a:cubicBezTo>
                  <a:cubicBezTo>
                    <a:pt x="23808" y="10865"/>
                    <a:pt x="24366" y="10356"/>
                    <a:pt x="25202" y="10059"/>
                  </a:cubicBezTo>
                  <a:cubicBezTo>
                    <a:pt x="25642" y="9902"/>
                    <a:pt x="26083" y="9743"/>
                    <a:pt x="26550" y="9645"/>
                  </a:cubicBezTo>
                  <a:cubicBezTo>
                    <a:pt x="27874" y="9363"/>
                    <a:pt x="28837" y="8776"/>
                    <a:pt x="29339" y="7788"/>
                  </a:cubicBezTo>
                  <a:cubicBezTo>
                    <a:pt x="29585" y="7301"/>
                    <a:pt x="29901" y="6841"/>
                    <a:pt x="30204" y="6371"/>
                  </a:cubicBezTo>
                  <a:cubicBezTo>
                    <a:pt x="30912" y="5281"/>
                    <a:pt x="32055" y="4543"/>
                    <a:pt x="33484" y="4048"/>
                  </a:cubicBezTo>
                  <a:cubicBezTo>
                    <a:pt x="34209" y="3796"/>
                    <a:pt x="34969" y="3600"/>
                    <a:pt x="35674" y="3310"/>
                  </a:cubicBezTo>
                  <a:cubicBezTo>
                    <a:pt x="36346" y="3032"/>
                    <a:pt x="37048" y="2794"/>
                    <a:pt x="37661" y="2439"/>
                  </a:cubicBezTo>
                  <a:cubicBezTo>
                    <a:pt x="37900" y="2298"/>
                    <a:pt x="38102" y="2135"/>
                    <a:pt x="38301" y="1969"/>
                  </a:cubicBezTo>
                  <a:lnTo>
                    <a:pt x="38301" y="1900"/>
                  </a:lnTo>
                  <a:lnTo>
                    <a:pt x="383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6"/>
            <p:cNvSpPr/>
            <p:nvPr/>
          </p:nvSpPr>
          <p:spPr>
            <a:xfrm>
              <a:off x="0" y="2581290"/>
              <a:ext cx="4291984" cy="2562228"/>
            </a:xfrm>
            <a:custGeom>
              <a:avLst/>
              <a:gdLst/>
              <a:ahLst/>
              <a:cxnLst/>
              <a:rect l="l" t="t" r="r" b="b"/>
              <a:pathLst>
                <a:path w="38276" h="22850" extrusionOk="0">
                  <a:moveTo>
                    <a:pt x="36074" y="0"/>
                  </a:moveTo>
                  <a:cubicBezTo>
                    <a:pt x="35952" y="0"/>
                    <a:pt x="35831" y="5"/>
                    <a:pt x="35710" y="18"/>
                  </a:cubicBezTo>
                  <a:cubicBezTo>
                    <a:pt x="35459" y="44"/>
                    <a:pt x="35220" y="96"/>
                    <a:pt x="35034" y="243"/>
                  </a:cubicBezTo>
                  <a:cubicBezTo>
                    <a:pt x="34773" y="449"/>
                    <a:pt x="34574" y="690"/>
                    <a:pt x="34388" y="935"/>
                  </a:cubicBezTo>
                  <a:cubicBezTo>
                    <a:pt x="33726" y="1823"/>
                    <a:pt x="32688" y="2211"/>
                    <a:pt x="31386" y="2254"/>
                  </a:cubicBezTo>
                  <a:cubicBezTo>
                    <a:pt x="30919" y="2270"/>
                    <a:pt x="30446" y="2273"/>
                    <a:pt x="29995" y="2361"/>
                  </a:cubicBezTo>
                  <a:cubicBezTo>
                    <a:pt x="28504" y="2651"/>
                    <a:pt x="27234" y="3236"/>
                    <a:pt x="26187" y="4087"/>
                  </a:cubicBezTo>
                  <a:cubicBezTo>
                    <a:pt x="25933" y="4293"/>
                    <a:pt x="25707" y="4522"/>
                    <a:pt x="25478" y="4747"/>
                  </a:cubicBezTo>
                  <a:cubicBezTo>
                    <a:pt x="25146" y="5070"/>
                    <a:pt x="24820" y="5396"/>
                    <a:pt x="24405" y="5667"/>
                  </a:cubicBezTo>
                  <a:cubicBezTo>
                    <a:pt x="24023" y="5915"/>
                    <a:pt x="23592" y="6069"/>
                    <a:pt x="23086" y="6091"/>
                  </a:cubicBezTo>
                  <a:cubicBezTo>
                    <a:pt x="22659" y="6108"/>
                    <a:pt x="22232" y="6120"/>
                    <a:pt x="21807" y="6150"/>
                  </a:cubicBezTo>
                  <a:cubicBezTo>
                    <a:pt x="20309" y="6245"/>
                    <a:pt x="19030" y="6691"/>
                    <a:pt x="18005" y="7533"/>
                  </a:cubicBezTo>
                  <a:cubicBezTo>
                    <a:pt x="17349" y="8075"/>
                    <a:pt x="16788" y="8673"/>
                    <a:pt x="16321" y="9319"/>
                  </a:cubicBezTo>
                  <a:cubicBezTo>
                    <a:pt x="15835" y="9994"/>
                    <a:pt x="15382" y="10683"/>
                    <a:pt x="14879" y="11349"/>
                  </a:cubicBezTo>
                  <a:cubicBezTo>
                    <a:pt x="14360" y="12031"/>
                    <a:pt x="13668" y="12563"/>
                    <a:pt x="12682" y="12853"/>
                  </a:cubicBezTo>
                  <a:cubicBezTo>
                    <a:pt x="12317" y="12964"/>
                    <a:pt x="11958" y="13091"/>
                    <a:pt x="11580" y="13170"/>
                  </a:cubicBezTo>
                  <a:cubicBezTo>
                    <a:pt x="10225" y="13460"/>
                    <a:pt x="9328" y="14113"/>
                    <a:pt x="8841" y="15105"/>
                  </a:cubicBezTo>
                  <a:cubicBezTo>
                    <a:pt x="8658" y="15480"/>
                    <a:pt x="8408" y="15833"/>
                    <a:pt x="8188" y="16198"/>
                  </a:cubicBezTo>
                  <a:cubicBezTo>
                    <a:pt x="7526" y="17318"/>
                    <a:pt x="6420" y="18107"/>
                    <a:pt x="5000" y="18659"/>
                  </a:cubicBezTo>
                  <a:cubicBezTo>
                    <a:pt x="4433" y="18881"/>
                    <a:pt x="3806" y="19005"/>
                    <a:pt x="3238" y="19227"/>
                  </a:cubicBezTo>
                  <a:cubicBezTo>
                    <a:pt x="2102" y="19671"/>
                    <a:pt x="898" y="20036"/>
                    <a:pt x="0" y="20751"/>
                  </a:cubicBezTo>
                  <a:lnTo>
                    <a:pt x="0" y="20839"/>
                  </a:lnTo>
                  <a:lnTo>
                    <a:pt x="0" y="22850"/>
                  </a:lnTo>
                  <a:lnTo>
                    <a:pt x="8685" y="22850"/>
                  </a:lnTo>
                  <a:cubicBezTo>
                    <a:pt x="9027" y="22706"/>
                    <a:pt x="9354" y="22540"/>
                    <a:pt x="9637" y="22334"/>
                  </a:cubicBezTo>
                  <a:cubicBezTo>
                    <a:pt x="10809" y="21495"/>
                    <a:pt x="11697" y="20506"/>
                    <a:pt x="12320" y="19380"/>
                  </a:cubicBezTo>
                  <a:cubicBezTo>
                    <a:pt x="12552" y="18959"/>
                    <a:pt x="12715" y="18518"/>
                    <a:pt x="12986" y="18114"/>
                  </a:cubicBezTo>
                  <a:cubicBezTo>
                    <a:pt x="13629" y="17152"/>
                    <a:pt x="14647" y="16509"/>
                    <a:pt x="15966" y="16130"/>
                  </a:cubicBezTo>
                  <a:cubicBezTo>
                    <a:pt x="16514" y="15970"/>
                    <a:pt x="17058" y="15804"/>
                    <a:pt x="17611" y="15660"/>
                  </a:cubicBezTo>
                  <a:cubicBezTo>
                    <a:pt x="19017" y="15291"/>
                    <a:pt x="19797" y="14518"/>
                    <a:pt x="20101" y="13438"/>
                  </a:cubicBezTo>
                  <a:cubicBezTo>
                    <a:pt x="20241" y="12938"/>
                    <a:pt x="20313" y="12426"/>
                    <a:pt x="20476" y="11930"/>
                  </a:cubicBezTo>
                  <a:cubicBezTo>
                    <a:pt x="20697" y="11248"/>
                    <a:pt x="21187" y="10657"/>
                    <a:pt x="21572" y="10030"/>
                  </a:cubicBezTo>
                  <a:cubicBezTo>
                    <a:pt x="21938" y="9437"/>
                    <a:pt x="22574" y="9107"/>
                    <a:pt x="23407" y="8963"/>
                  </a:cubicBezTo>
                  <a:cubicBezTo>
                    <a:pt x="23821" y="8892"/>
                    <a:pt x="24242" y="8908"/>
                    <a:pt x="24660" y="8878"/>
                  </a:cubicBezTo>
                  <a:cubicBezTo>
                    <a:pt x="25019" y="8849"/>
                    <a:pt x="25341" y="8758"/>
                    <a:pt x="25593" y="8565"/>
                  </a:cubicBezTo>
                  <a:cubicBezTo>
                    <a:pt x="26249" y="8056"/>
                    <a:pt x="26856" y="7521"/>
                    <a:pt x="27264" y="6872"/>
                  </a:cubicBezTo>
                  <a:cubicBezTo>
                    <a:pt x="27505" y="6486"/>
                    <a:pt x="27744" y="6101"/>
                    <a:pt x="28047" y="5742"/>
                  </a:cubicBezTo>
                  <a:cubicBezTo>
                    <a:pt x="28445" y="5272"/>
                    <a:pt x="28873" y="4819"/>
                    <a:pt x="29525" y="4528"/>
                  </a:cubicBezTo>
                  <a:cubicBezTo>
                    <a:pt x="30834" y="3950"/>
                    <a:pt x="32195" y="3487"/>
                    <a:pt x="33732" y="3402"/>
                  </a:cubicBezTo>
                  <a:cubicBezTo>
                    <a:pt x="34216" y="3376"/>
                    <a:pt x="34627" y="3233"/>
                    <a:pt x="34989" y="2984"/>
                  </a:cubicBezTo>
                  <a:cubicBezTo>
                    <a:pt x="35537" y="2612"/>
                    <a:pt x="35997" y="2192"/>
                    <a:pt x="36326" y="1692"/>
                  </a:cubicBezTo>
                  <a:cubicBezTo>
                    <a:pt x="36620" y="1248"/>
                    <a:pt x="36976" y="844"/>
                    <a:pt x="37453" y="501"/>
                  </a:cubicBezTo>
                  <a:cubicBezTo>
                    <a:pt x="37688" y="331"/>
                    <a:pt x="37952" y="190"/>
                    <a:pt x="38275" y="41"/>
                  </a:cubicBezTo>
                  <a:lnTo>
                    <a:pt x="38275" y="41"/>
                  </a:lnTo>
                  <a:cubicBezTo>
                    <a:pt x="37996" y="56"/>
                    <a:pt x="37730" y="65"/>
                    <a:pt x="37471" y="65"/>
                  </a:cubicBezTo>
                  <a:cubicBezTo>
                    <a:pt x="37190" y="65"/>
                    <a:pt x="36918" y="55"/>
                    <a:pt x="36647" y="31"/>
                  </a:cubicBezTo>
                  <a:cubicBezTo>
                    <a:pt x="36456" y="13"/>
                    <a:pt x="36265" y="0"/>
                    <a:pt x="36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
            <p:cNvSpPr/>
            <p:nvPr/>
          </p:nvSpPr>
          <p:spPr>
            <a:xfrm>
              <a:off x="1820920" y="0"/>
              <a:ext cx="2690283" cy="2551799"/>
            </a:xfrm>
            <a:custGeom>
              <a:avLst/>
              <a:gdLst/>
              <a:ahLst/>
              <a:cxnLst/>
              <a:rect l="l" t="t" r="r" b="b"/>
              <a:pathLst>
                <a:path w="23992" h="22757" extrusionOk="0">
                  <a:moveTo>
                    <a:pt x="1" y="1"/>
                  </a:moveTo>
                  <a:cubicBezTo>
                    <a:pt x="399" y="412"/>
                    <a:pt x="751" y="846"/>
                    <a:pt x="1117" y="1273"/>
                  </a:cubicBezTo>
                  <a:cubicBezTo>
                    <a:pt x="1518" y="1740"/>
                    <a:pt x="1920" y="2207"/>
                    <a:pt x="2167" y="2732"/>
                  </a:cubicBezTo>
                  <a:cubicBezTo>
                    <a:pt x="2334" y="3078"/>
                    <a:pt x="2654" y="3300"/>
                    <a:pt x="3091" y="3447"/>
                  </a:cubicBezTo>
                  <a:cubicBezTo>
                    <a:pt x="3649" y="3633"/>
                    <a:pt x="4240" y="3744"/>
                    <a:pt x="4824" y="3864"/>
                  </a:cubicBezTo>
                  <a:cubicBezTo>
                    <a:pt x="5510" y="4008"/>
                    <a:pt x="6211" y="4116"/>
                    <a:pt x="6858" y="4354"/>
                  </a:cubicBezTo>
                  <a:cubicBezTo>
                    <a:pt x="8075" y="4801"/>
                    <a:pt x="8773" y="5699"/>
                    <a:pt x="8682" y="6694"/>
                  </a:cubicBezTo>
                  <a:cubicBezTo>
                    <a:pt x="8620" y="7369"/>
                    <a:pt x="8715" y="8026"/>
                    <a:pt x="9031" y="8662"/>
                  </a:cubicBezTo>
                  <a:cubicBezTo>
                    <a:pt x="9331" y="9269"/>
                    <a:pt x="9840" y="9713"/>
                    <a:pt x="10685" y="9905"/>
                  </a:cubicBezTo>
                  <a:cubicBezTo>
                    <a:pt x="11064" y="9990"/>
                    <a:pt x="11446" y="10052"/>
                    <a:pt x="11834" y="10101"/>
                  </a:cubicBezTo>
                  <a:cubicBezTo>
                    <a:pt x="12474" y="10180"/>
                    <a:pt x="13097" y="10300"/>
                    <a:pt x="13600" y="10630"/>
                  </a:cubicBezTo>
                  <a:cubicBezTo>
                    <a:pt x="14484" y="11211"/>
                    <a:pt x="14967" y="11948"/>
                    <a:pt x="14996" y="12846"/>
                  </a:cubicBezTo>
                  <a:cubicBezTo>
                    <a:pt x="15013" y="13332"/>
                    <a:pt x="14970" y="13819"/>
                    <a:pt x="15042" y="14301"/>
                  </a:cubicBezTo>
                  <a:cubicBezTo>
                    <a:pt x="15186" y="15241"/>
                    <a:pt x="15734" y="16012"/>
                    <a:pt x="16749" y="16563"/>
                  </a:cubicBezTo>
                  <a:cubicBezTo>
                    <a:pt x="17353" y="16890"/>
                    <a:pt x="18074" y="17030"/>
                    <a:pt x="18779" y="17187"/>
                  </a:cubicBezTo>
                  <a:cubicBezTo>
                    <a:pt x="19471" y="17336"/>
                    <a:pt x="20192" y="17389"/>
                    <a:pt x="20884" y="17548"/>
                  </a:cubicBezTo>
                  <a:cubicBezTo>
                    <a:pt x="21589" y="17715"/>
                    <a:pt x="22114" y="17996"/>
                    <a:pt x="22258" y="18586"/>
                  </a:cubicBezTo>
                  <a:cubicBezTo>
                    <a:pt x="22343" y="18936"/>
                    <a:pt x="22307" y="19285"/>
                    <a:pt x="22229" y="19627"/>
                  </a:cubicBezTo>
                  <a:cubicBezTo>
                    <a:pt x="22134" y="20065"/>
                    <a:pt x="22065" y="20499"/>
                    <a:pt x="22108" y="20943"/>
                  </a:cubicBezTo>
                  <a:cubicBezTo>
                    <a:pt x="22137" y="21237"/>
                    <a:pt x="22238" y="21511"/>
                    <a:pt x="22480" y="21746"/>
                  </a:cubicBezTo>
                  <a:cubicBezTo>
                    <a:pt x="22649" y="21909"/>
                    <a:pt x="22809" y="22079"/>
                    <a:pt x="22982" y="22238"/>
                  </a:cubicBezTo>
                  <a:cubicBezTo>
                    <a:pt x="23244" y="22483"/>
                    <a:pt x="23544" y="22686"/>
                    <a:pt x="23991" y="22757"/>
                  </a:cubicBezTo>
                  <a:cubicBezTo>
                    <a:pt x="23788" y="22532"/>
                    <a:pt x="23573" y="22329"/>
                    <a:pt x="23413" y="22108"/>
                  </a:cubicBezTo>
                  <a:cubicBezTo>
                    <a:pt x="22927" y="21439"/>
                    <a:pt x="22813" y="20734"/>
                    <a:pt x="23231" y="20026"/>
                  </a:cubicBezTo>
                  <a:cubicBezTo>
                    <a:pt x="23544" y="19494"/>
                    <a:pt x="23645" y="18961"/>
                    <a:pt x="23462" y="18401"/>
                  </a:cubicBezTo>
                  <a:cubicBezTo>
                    <a:pt x="23260" y="17767"/>
                    <a:pt x="22895" y="17216"/>
                    <a:pt x="22160" y="16837"/>
                  </a:cubicBezTo>
                  <a:cubicBezTo>
                    <a:pt x="21837" y="16670"/>
                    <a:pt x="21569" y="16455"/>
                    <a:pt x="21370" y="16197"/>
                  </a:cubicBezTo>
                  <a:cubicBezTo>
                    <a:pt x="20831" y="15503"/>
                    <a:pt x="20665" y="14745"/>
                    <a:pt x="20727" y="13949"/>
                  </a:cubicBezTo>
                  <a:cubicBezTo>
                    <a:pt x="20760" y="13544"/>
                    <a:pt x="20848" y="13143"/>
                    <a:pt x="20842" y="12735"/>
                  </a:cubicBezTo>
                  <a:cubicBezTo>
                    <a:pt x="20831" y="12261"/>
                    <a:pt x="20705" y="11821"/>
                    <a:pt x="20257" y="11462"/>
                  </a:cubicBezTo>
                  <a:cubicBezTo>
                    <a:pt x="20153" y="11380"/>
                    <a:pt x="20062" y="11276"/>
                    <a:pt x="19935" y="11217"/>
                  </a:cubicBezTo>
                  <a:cubicBezTo>
                    <a:pt x="19223" y="10871"/>
                    <a:pt x="18733" y="10359"/>
                    <a:pt x="18215" y="9873"/>
                  </a:cubicBezTo>
                  <a:cubicBezTo>
                    <a:pt x="17160" y="8884"/>
                    <a:pt x="16942" y="7771"/>
                    <a:pt x="17428" y="6574"/>
                  </a:cubicBezTo>
                  <a:cubicBezTo>
                    <a:pt x="17611" y="6120"/>
                    <a:pt x="17839" y="5676"/>
                    <a:pt x="18042" y="5226"/>
                  </a:cubicBezTo>
                  <a:cubicBezTo>
                    <a:pt x="18290" y="4667"/>
                    <a:pt x="18133" y="4174"/>
                    <a:pt x="17630" y="3731"/>
                  </a:cubicBezTo>
                  <a:cubicBezTo>
                    <a:pt x="17304" y="3441"/>
                    <a:pt x="16906" y="3222"/>
                    <a:pt x="16488" y="3019"/>
                  </a:cubicBezTo>
                  <a:cubicBezTo>
                    <a:pt x="15985" y="2775"/>
                    <a:pt x="15437" y="2579"/>
                    <a:pt x="14990" y="2269"/>
                  </a:cubicBezTo>
                  <a:cubicBezTo>
                    <a:pt x="14174" y="1704"/>
                    <a:pt x="13557" y="1045"/>
                    <a:pt x="13381" y="193"/>
                  </a:cubicBezTo>
                  <a:cubicBezTo>
                    <a:pt x="13368" y="128"/>
                    <a:pt x="13358" y="66"/>
                    <a:pt x="13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
            <p:cNvSpPr/>
            <p:nvPr/>
          </p:nvSpPr>
          <p:spPr>
            <a:xfrm>
              <a:off x="4626251" y="2584654"/>
              <a:ext cx="2697235" cy="2558864"/>
            </a:xfrm>
            <a:custGeom>
              <a:avLst/>
              <a:gdLst/>
              <a:ahLst/>
              <a:cxnLst/>
              <a:rect l="l" t="t" r="r" b="b"/>
              <a:pathLst>
                <a:path w="24054" h="22820" extrusionOk="0">
                  <a:moveTo>
                    <a:pt x="1" y="1"/>
                  </a:moveTo>
                  <a:cubicBezTo>
                    <a:pt x="204" y="226"/>
                    <a:pt x="415" y="425"/>
                    <a:pt x="576" y="647"/>
                  </a:cubicBezTo>
                  <a:cubicBezTo>
                    <a:pt x="1068" y="1326"/>
                    <a:pt x="1176" y="2037"/>
                    <a:pt x="748" y="2755"/>
                  </a:cubicBezTo>
                  <a:cubicBezTo>
                    <a:pt x="439" y="3274"/>
                    <a:pt x="353" y="3799"/>
                    <a:pt x="526" y="4351"/>
                  </a:cubicBezTo>
                  <a:cubicBezTo>
                    <a:pt x="728" y="4994"/>
                    <a:pt x="1111" y="5545"/>
                    <a:pt x="1858" y="5934"/>
                  </a:cubicBezTo>
                  <a:cubicBezTo>
                    <a:pt x="2263" y="6146"/>
                    <a:pt x="2566" y="6437"/>
                    <a:pt x="2778" y="6779"/>
                  </a:cubicBezTo>
                  <a:cubicBezTo>
                    <a:pt x="3170" y="7406"/>
                    <a:pt x="3313" y="8065"/>
                    <a:pt x="3264" y="8757"/>
                  </a:cubicBezTo>
                  <a:cubicBezTo>
                    <a:pt x="3235" y="9181"/>
                    <a:pt x="3144" y="9603"/>
                    <a:pt x="3150" y="10029"/>
                  </a:cubicBezTo>
                  <a:cubicBezTo>
                    <a:pt x="3160" y="10503"/>
                    <a:pt x="3293" y="10943"/>
                    <a:pt x="3741" y="11299"/>
                  </a:cubicBezTo>
                  <a:cubicBezTo>
                    <a:pt x="3839" y="11380"/>
                    <a:pt x="3927" y="11478"/>
                    <a:pt x="4048" y="11534"/>
                  </a:cubicBezTo>
                  <a:cubicBezTo>
                    <a:pt x="4759" y="11883"/>
                    <a:pt x="5245" y="12392"/>
                    <a:pt x="5768" y="12879"/>
                  </a:cubicBezTo>
                  <a:cubicBezTo>
                    <a:pt x="6770" y="13805"/>
                    <a:pt x="7018" y="14857"/>
                    <a:pt x="6636" y="16002"/>
                  </a:cubicBezTo>
                  <a:cubicBezTo>
                    <a:pt x="6485" y="16459"/>
                    <a:pt x="6211" y="16883"/>
                    <a:pt x="6029" y="17333"/>
                  </a:cubicBezTo>
                  <a:cubicBezTo>
                    <a:pt x="5891" y="17670"/>
                    <a:pt x="5741" y="18009"/>
                    <a:pt x="5885" y="18371"/>
                  </a:cubicBezTo>
                  <a:cubicBezTo>
                    <a:pt x="6048" y="18786"/>
                    <a:pt x="6394" y="19099"/>
                    <a:pt x="6822" y="19370"/>
                  </a:cubicBezTo>
                  <a:cubicBezTo>
                    <a:pt x="7275" y="19657"/>
                    <a:pt x="7794" y="19866"/>
                    <a:pt x="8294" y="20101"/>
                  </a:cubicBezTo>
                  <a:cubicBezTo>
                    <a:pt x="9214" y="20525"/>
                    <a:pt x="9899" y="21112"/>
                    <a:pt x="10343" y="21856"/>
                  </a:cubicBezTo>
                  <a:cubicBezTo>
                    <a:pt x="10526" y="22163"/>
                    <a:pt x="10604" y="22490"/>
                    <a:pt x="10653" y="22820"/>
                  </a:cubicBezTo>
                  <a:lnTo>
                    <a:pt x="24053" y="22820"/>
                  </a:lnTo>
                  <a:cubicBezTo>
                    <a:pt x="23893" y="22659"/>
                    <a:pt x="23733" y="22496"/>
                    <a:pt x="23593" y="22323"/>
                  </a:cubicBezTo>
                  <a:cubicBezTo>
                    <a:pt x="22937" y="21534"/>
                    <a:pt x="22183" y="20787"/>
                    <a:pt x="21746" y="19898"/>
                  </a:cubicBezTo>
                  <a:cubicBezTo>
                    <a:pt x="21628" y="19663"/>
                    <a:pt x="21386" y="19504"/>
                    <a:pt x="21097" y="19383"/>
                  </a:cubicBezTo>
                  <a:cubicBezTo>
                    <a:pt x="20675" y="19213"/>
                    <a:pt x="20222" y="19112"/>
                    <a:pt x="19768" y="19011"/>
                  </a:cubicBezTo>
                  <a:cubicBezTo>
                    <a:pt x="19021" y="18848"/>
                    <a:pt x="18253" y="18730"/>
                    <a:pt x="17520" y="18528"/>
                  </a:cubicBezTo>
                  <a:cubicBezTo>
                    <a:pt x="16054" y="18123"/>
                    <a:pt x="15196" y="17148"/>
                    <a:pt x="15310" y="16018"/>
                  </a:cubicBezTo>
                  <a:cubicBezTo>
                    <a:pt x="15375" y="15366"/>
                    <a:pt x="15265" y="14726"/>
                    <a:pt x="14968" y="14109"/>
                  </a:cubicBezTo>
                  <a:cubicBezTo>
                    <a:pt x="14661" y="13476"/>
                    <a:pt x="14126" y="13029"/>
                    <a:pt x="13251" y="12837"/>
                  </a:cubicBezTo>
                  <a:cubicBezTo>
                    <a:pt x="12833" y="12745"/>
                    <a:pt x="12409" y="12680"/>
                    <a:pt x="11981" y="12631"/>
                  </a:cubicBezTo>
                  <a:cubicBezTo>
                    <a:pt x="10640" y="12484"/>
                    <a:pt x="9798" y="11870"/>
                    <a:pt x="9276" y="10963"/>
                  </a:cubicBezTo>
                  <a:cubicBezTo>
                    <a:pt x="9064" y="10597"/>
                    <a:pt x="8988" y="10210"/>
                    <a:pt x="8988" y="9808"/>
                  </a:cubicBezTo>
                  <a:cubicBezTo>
                    <a:pt x="8988" y="9227"/>
                    <a:pt x="9047" y="8639"/>
                    <a:pt x="8862" y="8068"/>
                  </a:cubicBezTo>
                  <a:cubicBezTo>
                    <a:pt x="8604" y="7259"/>
                    <a:pt x="8065" y="6574"/>
                    <a:pt x="7109" y="6133"/>
                  </a:cubicBezTo>
                  <a:cubicBezTo>
                    <a:pt x="6322" y="5768"/>
                    <a:pt x="5432" y="5592"/>
                    <a:pt x="4537" y="5451"/>
                  </a:cubicBezTo>
                  <a:cubicBezTo>
                    <a:pt x="3983" y="5363"/>
                    <a:pt x="3424" y="5291"/>
                    <a:pt x="2889" y="5147"/>
                  </a:cubicBezTo>
                  <a:cubicBezTo>
                    <a:pt x="2263" y="4985"/>
                    <a:pt x="1861" y="4677"/>
                    <a:pt x="1734" y="4175"/>
                  </a:cubicBezTo>
                  <a:cubicBezTo>
                    <a:pt x="1646" y="3826"/>
                    <a:pt x="1688" y="3477"/>
                    <a:pt x="1760" y="3131"/>
                  </a:cubicBezTo>
                  <a:cubicBezTo>
                    <a:pt x="1835" y="2762"/>
                    <a:pt x="1913" y="2393"/>
                    <a:pt x="1894" y="2014"/>
                  </a:cubicBezTo>
                  <a:cubicBezTo>
                    <a:pt x="1877" y="1711"/>
                    <a:pt x="1855" y="1404"/>
                    <a:pt x="1623" y="1140"/>
                  </a:cubicBezTo>
                  <a:cubicBezTo>
                    <a:pt x="1349" y="823"/>
                    <a:pt x="1049" y="520"/>
                    <a:pt x="680" y="258"/>
                  </a:cubicBezTo>
                  <a:cubicBezTo>
                    <a:pt x="493" y="125"/>
                    <a:pt x="269" y="5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
            <p:cNvSpPr/>
            <p:nvPr/>
          </p:nvSpPr>
          <p:spPr>
            <a:xfrm>
              <a:off x="1046981" y="0"/>
              <a:ext cx="3373843" cy="2547875"/>
            </a:xfrm>
            <a:custGeom>
              <a:avLst/>
              <a:gdLst/>
              <a:ahLst/>
              <a:cxnLst/>
              <a:rect l="l" t="t" r="r" b="b"/>
              <a:pathLst>
                <a:path w="30088" h="22722" extrusionOk="0">
                  <a:moveTo>
                    <a:pt x="0" y="1"/>
                  </a:moveTo>
                  <a:cubicBezTo>
                    <a:pt x="366" y="193"/>
                    <a:pt x="705" y="409"/>
                    <a:pt x="1009" y="666"/>
                  </a:cubicBezTo>
                  <a:cubicBezTo>
                    <a:pt x="2148" y="1645"/>
                    <a:pt x="3035" y="2736"/>
                    <a:pt x="3580" y="3979"/>
                  </a:cubicBezTo>
                  <a:cubicBezTo>
                    <a:pt x="3975" y="4882"/>
                    <a:pt x="4683" y="5601"/>
                    <a:pt x="5760" y="6097"/>
                  </a:cubicBezTo>
                  <a:cubicBezTo>
                    <a:pt x="6417" y="6400"/>
                    <a:pt x="7154" y="6580"/>
                    <a:pt x="7869" y="6786"/>
                  </a:cubicBezTo>
                  <a:cubicBezTo>
                    <a:pt x="8372" y="6932"/>
                    <a:pt x="8896" y="7043"/>
                    <a:pt x="9347" y="7278"/>
                  </a:cubicBezTo>
                  <a:cubicBezTo>
                    <a:pt x="10336" y="7800"/>
                    <a:pt x="10865" y="8535"/>
                    <a:pt x="11077" y="9419"/>
                  </a:cubicBezTo>
                  <a:cubicBezTo>
                    <a:pt x="11201" y="9919"/>
                    <a:pt x="11266" y="10431"/>
                    <a:pt x="11461" y="10921"/>
                  </a:cubicBezTo>
                  <a:cubicBezTo>
                    <a:pt x="11732" y="11603"/>
                    <a:pt x="12199" y="12219"/>
                    <a:pt x="12633" y="12846"/>
                  </a:cubicBezTo>
                  <a:cubicBezTo>
                    <a:pt x="12878" y="13198"/>
                    <a:pt x="13296" y="13407"/>
                    <a:pt x="13785" y="13534"/>
                  </a:cubicBezTo>
                  <a:cubicBezTo>
                    <a:pt x="14180" y="13639"/>
                    <a:pt x="14588" y="13678"/>
                    <a:pt x="15006" y="13678"/>
                  </a:cubicBezTo>
                  <a:cubicBezTo>
                    <a:pt x="15558" y="13678"/>
                    <a:pt x="16067" y="13769"/>
                    <a:pt x="16471" y="14076"/>
                  </a:cubicBezTo>
                  <a:cubicBezTo>
                    <a:pt x="16997" y="14474"/>
                    <a:pt x="17470" y="14908"/>
                    <a:pt x="17872" y="15382"/>
                  </a:cubicBezTo>
                  <a:cubicBezTo>
                    <a:pt x="18233" y="15819"/>
                    <a:pt x="18459" y="16312"/>
                    <a:pt x="18815" y="16753"/>
                  </a:cubicBezTo>
                  <a:cubicBezTo>
                    <a:pt x="19196" y="17232"/>
                    <a:pt x="19581" y="17715"/>
                    <a:pt x="20228" y="18015"/>
                  </a:cubicBezTo>
                  <a:cubicBezTo>
                    <a:pt x="21507" y="18609"/>
                    <a:pt x="22855" y="19076"/>
                    <a:pt x="24379" y="19161"/>
                  </a:cubicBezTo>
                  <a:cubicBezTo>
                    <a:pt x="24996" y="19196"/>
                    <a:pt x="25489" y="19396"/>
                    <a:pt x="25942" y="19705"/>
                  </a:cubicBezTo>
                  <a:cubicBezTo>
                    <a:pt x="26602" y="20156"/>
                    <a:pt x="27052" y="20711"/>
                    <a:pt x="27466" y="21292"/>
                  </a:cubicBezTo>
                  <a:cubicBezTo>
                    <a:pt x="27845" y="21830"/>
                    <a:pt x="28370" y="22267"/>
                    <a:pt x="29098" y="22549"/>
                  </a:cubicBezTo>
                  <a:cubicBezTo>
                    <a:pt x="29386" y="22659"/>
                    <a:pt x="29696" y="22721"/>
                    <a:pt x="30054" y="22721"/>
                  </a:cubicBezTo>
                  <a:cubicBezTo>
                    <a:pt x="30065" y="22721"/>
                    <a:pt x="30076" y="22721"/>
                    <a:pt x="30087" y="22721"/>
                  </a:cubicBezTo>
                  <a:cubicBezTo>
                    <a:pt x="30041" y="22682"/>
                    <a:pt x="30021" y="22662"/>
                    <a:pt x="29999" y="22647"/>
                  </a:cubicBezTo>
                  <a:cubicBezTo>
                    <a:pt x="29669" y="22408"/>
                    <a:pt x="29398" y="22134"/>
                    <a:pt x="29131" y="21853"/>
                  </a:cubicBezTo>
                  <a:cubicBezTo>
                    <a:pt x="28938" y="21654"/>
                    <a:pt x="28804" y="21436"/>
                    <a:pt x="28762" y="21187"/>
                  </a:cubicBezTo>
                  <a:cubicBezTo>
                    <a:pt x="28690" y="20763"/>
                    <a:pt x="28697" y="20342"/>
                    <a:pt x="28785" y="19918"/>
                  </a:cubicBezTo>
                  <a:cubicBezTo>
                    <a:pt x="28853" y="19592"/>
                    <a:pt x="28941" y="19268"/>
                    <a:pt x="28922" y="18939"/>
                  </a:cubicBezTo>
                  <a:cubicBezTo>
                    <a:pt x="28876" y="18198"/>
                    <a:pt x="28510" y="17973"/>
                    <a:pt x="27851" y="17797"/>
                  </a:cubicBezTo>
                  <a:cubicBezTo>
                    <a:pt x="27607" y="17732"/>
                    <a:pt x="27355" y="17679"/>
                    <a:pt x="27101" y="17640"/>
                  </a:cubicBezTo>
                  <a:cubicBezTo>
                    <a:pt x="26223" y="17509"/>
                    <a:pt x="25355" y="17366"/>
                    <a:pt x="24513" y="17128"/>
                  </a:cubicBezTo>
                  <a:cubicBezTo>
                    <a:pt x="22868" y="16667"/>
                    <a:pt x="21980" y="15750"/>
                    <a:pt x="21693" y="14471"/>
                  </a:cubicBezTo>
                  <a:cubicBezTo>
                    <a:pt x="21579" y="13962"/>
                    <a:pt x="21615" y="13450"/>
                    <a:pt x="21618" y="12937"/>
                  </a:cubicBezTo>
                  <a:cubicBezTo>
                    <a:pt x="21618" y="12594"/>
                    <a:pt x="21556" y="12258"/>
                    <a:pt x="21383" y="11942"/>
                  </a:cubicBezTo>
                  <a:cubicBezTo>
                    <a:pt x="20985" y="11204"/>
                    <a:pt x="20368" y="10624"/>
                    <a:pt x="19294" y="10411"/>
                  </a:cubicBezTo>
                  <a:cubicBezTo>
                    <a:pt x="18876" y="10330"/>
                    <a:pt x="18446" y="10281"/>
                    <a:pt x="18021" y="10219"/>
                  </a:cubicBezTo>
                  <a:cubicBezTo>
                    <a:pt x="16834" y="10049"/>
                    <a:pt x="16021" y="9550"/>
                    <a:pt x="15626" y="8669"/>
                  </a:cubicBezTo>
                  <a:cubicBezTo>
                    <a:pt x="15319" y="7987"/>
                    <a:pt x="15231" y="7288"/>
                    <a:pt x="15303" y="6574"/>
                  </a:cubicBezTo>
                  <a:cubicBezTo>
                    <a:pt x="15316" y="6446"/>
                    <a:pt x="15326" y="6319"/>
                    <a:pt x="15306" y="6194"/>
                  </a:cubicBezTo>
                  <a:cubicBezTo>
                    <a:pt x="15215" y="5656"/>
                    <a:pt x="14814" y="5251"/>
                    <a:pt x="14314" y="4896"/>
                  </a:cubicBezTo>
                  <a:cubicBezTo>
                    <a:pt x="13782" y="4521"/>
                    <a:pt x="13106" y="4370"/>
                    <a:pt x="12431" y="4230"/>
                  </a:cubicBezTo>
                  <a:cubicBezTo>
                    <a:pt x="11684" y="4077"/>
                    <a:pt x="10930" y="3950"/>
                    <a:pt x="10202" y="3747"/>
                  </a:cubicBezTo>
                  <a:cubicBezTo>
                    <a:pt x="9618" y="3584"/>
                    <a:pt x="9086" y="3365"/>
                    <a:pt x="8851" y="2892"/>
                  </a:cubicBezTo>
                  <a:cubicBezTo>
                    <a:pt x="8610" y="2412"/>
                    <a:pt x="8280" y="1969"/>
                    <a:pt x="7908" y="1541"/>
                  </a:cubicBezTo>
                  <a:cubicBezTo>
                    <a:pt x="7458" y="1025"/>
                    <a:pt x="7043" y="493"/>
                    <a:pt x="6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4717414" y="0"/>
              <a:ext cx="3372721" cy="2548211"/>
            </a:xfrm>
            <a:custGeom>
              <a:avLst/>
              <a:gdLst/>
              <a:ahLst/>
              <a:cxnLst/>
              <a:rect l="l" t="t" r="r" b="b"/>
              <a:pathLst>
                <a:path w="30078" h="22725" extrusionOk="0">
                  <a:moveTo>
                    <a:pt x="23534" y="1"/>
                  </a:moveTo>
                  <a:cubicBezTo>
                    <a:pt x="23146" y="383"/>
                    <a:pt x="22813" y="794"/>
                    <a:pt x="22467" y="1198"/>
                  </a:cubicBezTo>
                  <a:cubicBezTo>
                    <a:pt x="21994" y="1746"/>
                    <a:pt x="21517" y="2295"/>
                    <a:pt x="21210" y="2918"/>
                  </a:cubicBezTo>
                  <a:cubicBezTo>
                    <a:pt x="21067" y="3212"/>
                    <a:pt x="20783" y="3414"/>
                    <a:pt x="20424" y="3561"/>
                  </a:cubicBezTo>
                  <a:cubicBezTo>
                    <a:pt x="20182" y="3659"/>
                    <a:pt x="19931" y="3737"/>
                    <a:pt x="19670" y="3802"/>
                  </a:cubicBezTo>
                  <a:cubicBezTo>
                    <a:pt x="18874" y="4008"/>
                    <a:pt x="18051" y="4138"/>
                    <a:pt x="17245" y="4319"/>
                  </a:cubicBezTo>
                  <a:cubicBezTo>
                    <a:pt x="16520" y="4478"/>
                    <a:pt x="15878" y="4733"/>
                    <a:pt x="15392" y="5190"/>
                  </a:cubicBezTo>
                  <a:cubicBezTo>
                    <a:pt x="14941" y="5614"/>
                    <a:pt x="14706" y="6074"/>
                    <a:pt x="14774" y="6632"/>
                  </a:cubicBezTo>
                  <a:cubicBezTo>
                    <a:pt x="14869" y="7369"/>
                    <a:pt x="14752" y="8098"/>
                    <a:pt x="14386" y="8792"/>
                  </a:cubicBezTo>
                  <a:cubicBezTo>
                    <a:pt x="14080" y="9380"/>
                    <a:pt x="13590" y="9830"/>
                    <a:pt x="12787" y="10056"/>
                  </a:cubicBezTo>
                  <a:cubicBezTo>
                    <a:pt x="12412" y="10160"/>
                    <a:pt x="12024" y="10228"/>
                    <a:pt x="11629" y="10284"/>
                  </a:cubicBezTo>
                  <a:cubicBezTo>
                    <a:pt x="11146" y="10350"/>
                    <a:pt x="10646" y="10389"/>
                    <a:pt x="10209" y="10577"/>
                  </a:cubicBezTo>
                  <a:cubicBezTo>
                    <a:pt x="9109" y="11061"/>
                    <a:pt x="8567" y="11811"/>
                    <a:pt x="8472" y="12754"/>
                  </a:cubicBezTo>
                  <a:cubicBezTo>
                    <a:pt x="8410" y="13352"/>
                    <a:pt x="8515" y="13962"/>
                    <a:pt x="8374" y="14560"/>
                  </a:cubicBezTo>
                  <a:cubicBezTo>
                    <a:pt x="8166" y="15441"/>
                    <a:pt x="7615" y="16181"/>
                    <a:pt x="6651" y="16706"/>
                  </a:cubicBezTo>
                  <a:cubicBezTo>
                    <a:pt x="5855" y="17144"/>
                    <a:pt x="4905" y="17320"/>
                    <a:pt x="3962" y="17490"/>
                  </a:cubicBezTo>
                  <a:cubicBezTo>
                    <a:pt x="3405" y="17588"/>
                    <a:pt x="2833" y="17643"/>
                    <a:pt x="2289" y="17780"/>
                  </a:cubicBezTo>
                  <a:cubicBezTo>
                    <a:pt x="1580" y="17960"/>
                    <a:pt x="1182" y="18202"/>
                    <a:pt x="1159" y="18981"/>
                  </a:cubicBezTo>
                  <a:cubicBezTo>
                    <a:pt x="1143" y="19402"/>
                    <a:pt x="1299" y="19814"/>
                    <a:pt x="1345" y="20231"/>
                  </a:cubicBezTo>
                  <a:cubicBezTo>
                    <a:pt x="1414" y="20900"/>
                    <a:pt x="1375" y="21550"/>
                    <a:pt x="728" y="22085"/>
                  </a:cubicBezTo>
                  <a:cubicBezTo>
                    <a:pt x="640" y="22153"/>
                    <a:pt x="572" y="22235"/>
                    <a:pt x="487" y="22307"/>
                  </a:cubicBezTo>
                  <a:cubicBezTo>
                    <a:pt x="334" y="22444"/>
                    <a:pt x="177" y="22574"/>
                    <a:pt x="1" y="22725"/>
                  </a:cubicBezTo>
                  <a:cubicBezTo>
                    <a:pt x="464" y="22718"/>
                    <a:pt x="862" y="22627"/>
                    <a:pt x="1224" y="22451"/>
                  </a:cubicBezTo>
                  <a:cubicBezTo>
                    <a:pt x="1861" y="22137"/>
                    <a:pt x="2340" y="21716"/>
                    <a:pt x="2683" y="21204"/>
                  </a:cubicBezTo>
                  <a:cubicBezTo>
                    <a:pt x="3065" y="20630"/>
                    <a:pt x="3538" y="20110"/>
                    <a:pt x="4178" y="19680"/>
                  </a:cubicBezTo>
                  <a:cubicBezTo>
                    <a:pt x="4580" y="19409"/>
                    <a:pt x="5010" y="19213"/>
                    <a:pt x="5559" y="19177"/>
                  </a:cubicBezTo>
                  <a:cubicBezTo>
                    <a:pt x="5970" y="19148"/>
                    <a:pt x="6377" y="19102"/>
                    <a:pt x="6782" y="19033"/>
                  </a:cubicBezTo>
                  <a:cubicBezTo>
                    <a:pt x="7767" y="18871"/>
                    <a:pt x="8645" y="18521"/>
                    <a:pt x="9527" y="18169"/>
                  </a:cubicBezTo>
                  <a:cubicBezTo>
                    <a:pt x="10039" y="17963"/>
                    <a:pt x="10444" y="17669"/>
                    <a:pt x="10780" y="17313"/>
                  </a:cubicBezTo>
                  <a:cubicBezTo>
                    <a:pt x="11155" y="16925"/>
                    <a:pt x="11478" y="16511"/>
                    <a:pt x="11733" y="16070"/>
                  </a:cubicBezTo>
                  <a:cubicBezTo>
                    <a:pt x="12167" y="15316"/>
                    <a:pt x="12826" y="14683"/>
                    <a:pt x="13577" y="14102"/>
                  </a:cubicBezTo>
                  <a:cubicBezTo>
                    <a:pt x="13864" y="13877"/>
                    <a:pt x="14214" y="13740"/>
                    <a:pt x="14631" y="13704"/>
                  </a:cubicBezTo>
                  <a:cubicBezTo>
                    <a:pt x="14944" y="13674"/>
                    <a:pt x="15258" y="13688"/>
                    <a:pt x="15571" y="13659"/>
                  </a:cubicBezTo>
                  <a:cubicBezTo>
                    <a:pt x="16455" y="13573"/>
                    <a:pt x="17180" y="13306"/>
                    <a:pt x="17588" y="12663"/>
                  </a:cubicBezTo>
                  <a:cubicBezTo>
                    <a:pt x="17711" y="12467"/>
                    <a:pt x="17832" y="12272"/>
                    <a:pt x="17963" y="12079"/>
                  </a:cubicBezTo>
                  <a:cubicBezTo>
                    <a:pt x="18338" y="11534"/>
                    <a:pt x="18662" y="10976"/>
                    <a:pt x="18792" y="10362"/>
                  </a:cubicBezTo>
                  <a:cubicBezTo>
                    <a:pt x="18886" y="9919"/>
                    <a:pt x="18962" y="9472"/>
                    <a:pt x="19121" y="9034"/>
                  </a:cubicBezTo>
                  <a:cubicBezTo>
                    <a:pt x="19500" y="8015"/>
                    <a:pt x="20323" y="7304"/>
                    <a:pt x="21647" y="6939"/>
                  </a:cubicBezTo>
                  <a:cubicBezTo>
                    <a:pt x="22215" y="6782"/>
                    <a:pt x="22780" y="6616"/>
                    <a:pt x="23348" y="6453"/>
                  </a:cubicBezTo>
                  <a:cubicBezTo>
                    <a:pt x="24928" y="5999"/>
                    <a:pt x="25972" y="5170"/>
                    <a:pt x="26514" y="3950"/>
                  </a:cubicBezTo>
                  <a:cubicBezTo>
                    <a:pt x="26898" y="3085"/>
                    <a:pt x="27421" y="2266"/>
                    <a:pt x="28165" y="1534"/>
                  </a:cubicBezTo>
                  <a:cubicBezTo>
                    <a:pt x="28677" y="1029"/>
                    <a:pt x="29163" y="506"/>
                    <a:pt x="29852" y="121"/>
                  </a:cubicBezTo>
                  <a:cubicBezTo>
                    <a:pt x="29927" y="79"/>
                    <a:pt x="30002" y="40"/>
                    <a:pt x="300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1034086" y="2588354"/>
              <a:ext cx="3389205" cy="2555163"/>
            </a:xfrm>
            <a:custGeom>
              <a:avLst/>
              <a:gdLst/>
              <a:ahLst/>
              <a:cxnLst/>
              <a:rect l="l" t="t" r="r" b="b"/>
              <a:pathLst>
                <a:path w="30225" h="22787" extrusionOk="0">
                  <a:moveTo>
                    <a:pt x="30225" y="1"/>
                  </a:moveTo>
                  <a:cubicBezTo>
                    <a:pt x="29732" y="4"/>
                    <a:pt x="29337" y="95"/>
                    <a:pt x="28978" y="272"/>
                  </a:cubicBezTo>
                  <a:cubicBezTo>
                    <a:pt x="28345" y="582"/>
                    <a:pt x="27865" y="996"/>
                    <a:pt x="27526" y="1502"/>
                  </a:cubicBezTo>
                  <a:cubicBezTo>
                    <a:pt x="27137" y="2073"/>
                    <a:pt x="26674" y="2599"/>
                    <a:pt x="26038" y="3033"/>
                  </a:cubicBezTo>
                  <a:cubicBezTo>
                    <a:pt x="25610" y="3323"/>
                    <a:pt x="25143" y="3522"/>
                    <a:pt x="24563" y="3554"/>
                  </a:cubicBezTo>
                  <a:cubicBezTo>
                    <a:pt x="24370" y="3568"/>
                    <a:pt x="24177" y="3584"/>
                    <a:pt x="23988" y="3607"/>
                  </a:cubicBezTo>
                  <a:cubicBezTo>
                    <a:pt x="22852" y="3727"/>
                    <a:pt x="21834" y="4087"/>
                    <a:pt x="20832" y="4485"/>
                  </a:cubicBezTo>
                  <a:cubicBezTo>
                    <a:pt x="20225" y="4723"/>
                    <a:pt x="19736" y="5053"/>
                    <a:pt x="19347" y="5477"/>
                  </a:cubicBezTo>
                  <a:cubicBezTo>
                    <a:pt x="18985" y="5872"/>
                    <a:pt x="18672" y="6289"/>
                    <a:pt x="18414" y="6730"/>
                  </a:cubicBezTo>
                  <a:cubicBezTo>
                    <a:pt x="17983" y="7461"/>
                    <a:pt x="17327" y="8071"/>
                    <a:pt x="16596" y="8639"/>
                  </a:cubicBezTo>
                  <a:cubicBezTo>
                    <a:pt x="16319" y="8851"/>
                    <a:pt x="15979" y="8991"/>
                    <a:pt x="15575" y="9014"/>
                  </a:cubicBezTo>
                  <a:cubicBezTo>
                    <a:pt x="15255" y="9034"/>
                    <a:pt x="14932" y="9037"/>
                    <a:pt x="14615" y="9067"/>
                  </a:cubicBezTo>
                  <a:cubicBezTo>
                    <a:pt x="13763" y="9145"/>
                    <a:pt x="13049" y="9396"/>
                    <a:pt x="12644" y="10013"/>
                  </a:cubicBezTo>
                  <a:cubicBezTo>
                    <a:pt x="12501" y="10228"/>
                    <a:pt x="12367" y="10451"/>
                    <a:pt x="12220" y="10666"/>
                  </a:cubicBezTo>
                  <a:cubicBezTo>
                    <a:pt x="11847" y="11204"/>
                    <a:pt x="11528" y="11759"/>
                    <a:pt x="11400" y="12366"/>
                  </a:cubicBezTo>
                  <a:cubicBezTo>
                    <a:pt x="11306" y="12807"/>
                    <a:pt x="11231" y="13247"/>
                    <a:pt x="11074" y="13678"/>
                  </a:cubicBezTo>
                  <a:cubicBezTo>
                    <a:pt x="10699" y="14706"/>
                    <a:pt x="9877" y="15420"/>
                    <a:pt x="8541" y="15783"/>
                  </a:cubicBezTo>
                  <a:cubicBezTo>
                    <a:pt x="7938" y="15946"/>
                    <a:pt x="7344" y="16122"/>
                    <a:pt x="6750" y="16302"/>
                  </a:cubicBezTo>
                  <a:cubicBezTo>
                    <a:pt x="5304" y="16736"/>
                    <a:pt x="4292" y="17490"/>
                    <a:pt x="3768" y="18606"/>
                  </a:cubicBezTo>
                  <a:cubicBezTo>
                    <a:pt x="3497" y="19177"/>
                    <a:pt x="3200" y="19742"/>
                    <a:pt x="2811" y="20273"/>
                  </a:cubicBezTo>
                  <a:cubicBezTo>
                    <a:pt x="2275" y="21005"/>
                    <a:pt x="1614" y="21664"/>
                    <a:pt x="853" y="22268"/>
                  </a:cubicBezTo>
                  <a:cubicBezTo>
                    <a:pt x="598" y="22470"/>
                    <a:pt x="308" y="22636"/>
                    <a:pt x="1" y="22787"/>
                  </a:cubicBezTo>
                  <a:lnTo>
                    <a:pt x="6593" y="22787"/>
                  </a:lnTo>
                  <a:cubicBezTo>
                    <a:pt x="7005" y="22395"/>
                    <a:pt x="7347" y="21971"/>
                    <a:pt x="7710" y="21549"/>
                  </a:cubicBezTo>
                  <a:cubicBezTo>
                    <a:pt x="8189" y="20992"/>
                    <a:pt x="8675" y="20433"/>
                    <a:pt x="8986" y="19800"/>
                  </a:cubicBezTo>
                  <a:cubicBezTo>
                    <a:pt x="9113" y="19536"/>
                    <a:pt x="9364" y="19341"/>
                    <a:pt x="9687" y="19200"/>
                  </a:cubicBezTo>
                  <a:cubicBezTo>
                    <a:pt x="9948" y="19082"/>
                    <a:pt x="10222" y="18994"/>
                    <a:pt x="10510" y="18922"/>
                  </a:cubicBezTo>
                  <a:cubicBezTo>
                    <a:pt x="11267" y="18730"/>
                    <a:pt x="12050" y="18596"/>
                    <a:pt x="12820" y="18433"/>
                  </a:cubicBezTo>
                  <a:cubicBezTo>
                    <a:pt x="13590" y="18270"/>
                    <a:pt x="14292" y="18022"/>
                    <a:pt x="14807" y="17529"/>
                  </a:cubicBezTo>
                  <a:cubicBezTo>
                    <a:pt x="15223" y="17131"/>
                    <a:pt x="15490" y="16703"/>
                    <a:pt x="15425" y="16178"/>
                  </a:cubicBezTo>
                  <a:cubicBezTo>
                    <a:pt x="15336" y="15463"/>
                    <a:pt x="15421" y="14762"/>
                    <a:pt x="15732" y="14079"/>
                  </a:cubicBezTo>
                  <a:cubicBezTo>
                    <a:pt x="16054" y="13371"/>
                    <a:pt x="16622" y="12843"/>
                    <a:pt x="17601" y="12614"/>
                  </a:cubicBezTo>
                  <a:cubicBezTo>
                    <a:pt x="17987" y="12522"/>
                    <a:pt x="18375" y="12451"/>
                    <a:pt x="18773" y="12415"/>
                  </a:cubicBezTo>
                  <a:cubicBezTo>
                    <a:pt x="20202" y="12287"/>
                    <a:pt x="21090" y="11665"/>
                    <a:pt x="21553" y="10659"/>
                  </a:cubicBezTo>
                  <a:cubicBezTo>
                    <a:pt x="21677" y="10398"/>
                    <a:pt x="21730" y="10124"/>
                    <a:pt x="21730" y="9840"/>
                  </a:cubicBezTo>
                  <a:cubicBezTo>
                    <a:pt x="21736" y="9223"/>
                    <a:pt x="21665" y="8600"/>
                    <a:pt x="21867" y="7993"/>
                  </a:cubicBezTo>
                  <a:cubicBezTo>
                    <a:pt x="22213" y="6939"/>
                    <a:pt x="22966" y="6119"/>
                    <a:pt x="24337" y="5685"/>
                  </a:cubicBezTo>
                  <a:cubicBezTo>
                    <a:pt x="25013" y="5470"/>
                    <a:pt x="25705" y="5310"/>
                    <a:pt x="26419" y="5203"/>
                  </a:cubicBezTo>
                  <a:cubicBezTo>
                    <a:pt x="27017" y="5114"/>
                    <a:pt x="27613" y="5039"/>
                    <a:pt x="28178" y="4863"/>
                  </a:cubicBezTo>
                  <a:cubicBezTo>
                    <a:pt x="28603" y="4729"/>
                    <a:pt x="28867" y="4501"/>
                    <a:pt x="28975" y="4155"/>
                  </a:cubicBezTo>
                  <a:cubicBezTo>
                    <a:pt x="29095" y="3757"/>
                    <a:pt x="29020" y="3369"/>
                    <a:pt x="28932" y="2977"/>
                  </a:cubicBezTo>
                  <a:cubicBezTo>
                    <a:pt x="28828" y="2501"/>
                    <a:pt x="28792" y="2024"/>
                    <a:pt x="28877" y="1541"/>
                  </a:cubicBezTo>
                  <a:cubicBezTo>
                    <a:pt x="28939" y="1172"/>
                    <a:pt x="29216" y="888"/>
                    <a:pt x="29503" y="608"/>
                  </a:cubicBezTo>
                  <a:cubicBezTo>
                    <a:pt x="29713" y="402"/>
                    <a:pt x="29934" y="203"/>
                    <a:pt x="30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4717414" y="2588803"/>
              <a:ext cx="3386289" cy="2554715"/>
            </a:xfrm>
            <a:custGeom>
              <a:avLst/>
              <a:gdLst/>
              <a:ahLst/>
              <a:cxnLst/>
              <a:rect l="l" t="t" r="r" b="b"/>
              <a:pathLst>
                <a:path w="30199" h="22783" extrusionOk="0">
                  <a:moveTo>
                    <a:pt x="166" y="0"/>
                  </a:moveTo>
                  <a:cubicBezTo>
                    <a:pt x="113" y="0"/>
                    <a:pt x="58" y="4"/>
                    <a:pt x="1" y="13"/>
                  </a:cubicBezTo>
                  <a:cubicBezTo>
                    <a:pt x="206" y="167"/>
                    <a:pt x="385" y="307"/>
                    <a:pt x="546" y="463"/>
                  </a:cubicBezTo>
                  <a:cubicBezTo>
                    <a:pt x="869" y="780"/>
                    <a:pt x="1227" y="1080"/>
                    <a:pt x="1310" y="1498"/>
                  </a:cubicBezTo>
                  <a:cubicBezTo>
                    <a:pt x="1391" y="1925"/>
                    <a:pt x="1388" y="2353"/>
                    <a:pt x="1299" y="2783"/>
                  </a:cubicBezTo>
                  <a:cubicBezTo>
                    <a:pt x="1231" y="3116"/>
                    <a:pt x="1149" y="3449"/>
                    <a:pt x="1156" y="3792"/>
                  </a:cubicBezTo>
                  <a:cubicBezTo>
                    <a:pt x="1172" y="4383"/>
                    <a:pt x="1479" y="4722"/>
                    <a:pt x="2203" y="4915"/>
                  </a:cubicBezTo>
                  <a:cubicBezTo>
                    <a:pt x="2513" y="4996"/>
                    <a:pt x="2827" y="5068"/>
                    <a:pt x="3150" y="5107"/>
                  </a:cubicBezTo>
                  <a:cubicBezTo>
                    <a:pt x="3979" y="5215"/>
                    <a:pt x="4788" y="5378"/>
                    <a:pt x="5584" y="5594"/>
                  </a:cubicBezTo>
                  <a:cubicBezTo>
                    <a:pt x="7062" y="5995"/>
                    <a:pt x="7915" y="6817"/>
                    <a:pt x="8316" y="7933"/>
                  </a:cubicBezTo>
                  <a:cubicBezTo>
                    <a:pt x="8499" y="8442"/>
                    <a:pt x="8457" y="8968"/>
                    <a:pt x="8457" y="9490"/>
                  </a:cubicBezTo>
                  <a:cubicBezTo>
                    <a:pt x="8457" y="9869"/>
                    <a:pt x="8450" y="10254"/>
                    <a:pt x="8620" y="10616"/>
                  </a:cubicBezTo>
                  <a:cubicBezTo>
                    <a:pt x="8998" y="11429"/>
                    <a:pt x="9621" y="12072"/>
                    <a:pt x="10780" y="12307"/>
                  </a:cubicBezTo>
                  <a:cubicBezTo>
                    <a:pt x="11257" y="12401"/>
                    <a:pt x="11749" y="12450"/>
                    <a:pt x="12229" y="12532"/>
                  </a:cubicBezTo>
                  <a:cubicBezTo>
                    <a:pt x="13185" y="12691"/>
                    <a:pt x="13906" y="13086"/>
                    <a:pt x="14307" y="13782"/>
                  </a:cubicBezTo>
                  <a:cubicBezTo>
                    <a:pt x="14683" y="14434"/>
                    <a:pt x="14821" y="15116"/>
                    <a:pt x="14797" y="15824"/>
                  </a:cubicBezTo>
                  <a:cubicBezTo>
                    <a:pt x="14791" y="16056"/>
                    <a:pt x="14735" y="16288"/>
                    <a:pt x="14774" y="16523"/>
                  </a:cubicBezTo>
                  <a:cubicBezTo>
                    <a:pt x="14860" y="17061"/>
                    <a:pt x="15264" y="17466"/>
                    <a:pt x="15764" y="17822"/>
                  </a:cubicBezTo>
                  <a:cubicBezTo>
                    <a:pt x="16299" y="18204"/>
                    <a:pt x="16981" y="18347"/>
                    <a:pt x="17666" y="18491"/>
                  </a:cubicBezTo>
                  <a:cubicBezTo>
                    <a:pt x="18475" y="18661"/>
                    <a:pt x="19298" y="18795"/>
                    <a:pt x="20078" y="19033"/>
                  </a:cubicBezTo>
                  <a:cubicBezTo>
                    <a:pt x="20675" y="19212"/>
                    <a:pt x="21106" y="19506"/>
                    <a:pt x="21314" y="19979"/>
                  </a:cubicBezTo>
                  <a:cubicBezTo>
                    <a:pt x="21386" y="20135"/>
                    <a:pt x="21478" y="20289"/>
                    <a:pt x="21589" y="20433"/>
                  </a:cubicBezTo>
                  <a:cubicBezTo>
                    <a:pt x="22206" y="21242"/>
                    <a:pt x="22861" y="22035"/>
                    <a:pt x="23605" y="22783"/>
                  </a:cubicBezTo>
                  <a:lnTo>
                    <a:pt x="30198" y="22783"/>
                  </a:lnTo>
                  <a:cubicBezTo>
                    <a:pt x="29823" y="22600"/>
                    <a:pt x="29477" y="22387"/>
                    <a:pt x="29170" y="22133"/>
                  </a:cubicBezTo>
                  <a:cubicBezTo>
                    <a:pt x="27982" y="21141"/>
                    <a:pt x="27062" y="20022"/>
                    <a:pt x="26500" y="18745"/>
                  </a:cubicBezTo>
                  <a:cubicBezTo>
                    <a:pt x="26070" y="17763"/>
                    <a:pt x="25286" y="17006"/>
                    <a:pt x="24079" y="16520"/>
                  </a:cubicBezTo>
                  <a:cubicBezTo>
                    <a:pt x="23348" y="16226"/>
                    <a:pt x="22561" y="16027"/>
                    <a:pt x="21784" y="15815"/>
                  </a:cubicBezTo>
                  <a:cubicBezTo>
                    <a:pt x="21354" y="15701"/>
                    <a:pt x="20939" y="15567"/>
                    <a:pt x="20573" y="15355"/>
                  </a:cubicBezTo>
                  <a:cubicBezTo>
                    <a:pt x="19683" y="14833"/>
                    <a:pt x="19203" y="14131"/>
                    <a:pt x="19001" y="13306"/>
                  </a:cubicBezTo>
                  <a:cubicBezTo>
                    <a:pt x="18877" y="12796"/>
                    <a:pt x="18815" y="12280"/>
                    <a:pt x="18612" y="11784"/>
                  </a:cubicBezTo>
                  <a:cubicBezTo>
                    <a:pt x="18326" y="11093"/>
                    <a:pt x="17859" y="10459"/>
                    <a:pt x="17405" y="9823"/>
                  </a:cubicBezTo>
                  <a:cubicBezTo>
                    <a:pt x="17206" y="9549"/>
                    <a:pt x="16880" y="9370"/>
                    <a:pt x="16501" y="9245"/>
                  </a:cubicBezTo>
                  <a:cubicBezTo>
                    <a:pt x="16080" y="9108"/>
                    <a:pt x="15637" y="9043"/>
                    <a:pt x="15180" y="9043"/>
                  </a:cubicBezTo>
                  <a:cubicBezTo>
                    <a:pt x="15159" y="9043"/>
                    <a:pt x="15138" y="9043"/>
                    <a:pt x="15117" y="9043"/>
                  </a:cubicBezTo>
                  <a:cubicBezTo>
                    <a:pt x="15099" y="9043"/>
                    <a:pt x="15080" y="9043"/>
                    <a:pt x="15062" y="9043"/>
                  </a:cubicBezTo>
                  <a:cubicBezTo>
                    <a:pt x="14413" y="9043"/>
                    <a:pt x="13864" y="8882"/>
                    <a:pt x="13423" y="8508"/>
                  </a:cubicBezTo>
                  <a:cubicBezTo>
                    <a:pt x="12757" y="7943"/>
                    <a:pt x="12134" y="7359"/>
                    <a:pt x="11736" y="6654"/>
                  </a:cubicBezTo>
                  <a:cubicBezTo>
                    <a:pt x="11599" y="6413"/>
                    <a:pt x="11429" y="6184"/>
                    <a:pt x="11257" y="5956"/>
                  </a:cubicBezTo>
                  <a:cubicBezTo>
                    <a:pt x="10748" y="5277"/>
                    <a:pt x="10082" y="4735"/>
                    <a:pt x="9132" y="4380"/>
                  </a:cubicBezTo>
                  <a:cubicBezTo>
                    <a:pt x="8002" y="3958"/>
                    <a:pt x="6854" y="3616"/>
                    <a:pt x="5588" y="3544"/>
                  </a:cubicBezTo>
                  <a:cubicBezTo>
                    <a:pt x="5013" y="3515"/>
                    <a:pt x="4560" y="3303"/>
                    <a:pt x="4142" y="3015"/>
                  </a:cubicBezTo>
                  <a:cubicBezTo>
                    <a:pt x="3518" y="2591"/>
                    <a:pt x="3055" y="2082"/>
                    <a:pt x="2690" y="1521"/>
                  </a:cubicBezTo>
                  <a:cubicBezTo>
                    <a:pt x="2429" y="1126"/>
                    <a:pt x="2063" y="793"/>
                    <a:pt x="1632" y="499"/>
                  </a:cubicBezTo>
                  <a:cubicBezTo>
                    <a:pt x="1355" y="307"/>
                    <a:pt x="1035" y="156"/>
                    <a:pt x="670" y="78"/>
                  </a:cubicBezTo>
                  <a:cubicBezTo>
                    <a:pt x="509" y="43"/>
                    <a:pt x="346"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0" y="0"/>
              <a:ext cx="9144069" cy="5143518"/>
            </a:xfrm>
            <a:custGeom>
              <a:avLst/>
              <a:gdLst/>
              <a:ahLst/>
              <a:cxnLst/>
              <a:rect l="l" t="t" r="r" b="b"/>
              <a:pathLst>
                <a:path w="81547" h="45870" extrusionOk="0">
                  <a:moveTo>
                    <a:pt x="8822" y="1"/>
                  </a:moveTo>
                  <a:cubicBezTo>
                    <a:pt x="9618" y="359"/>
                    <a:pt x="10225" y="872"/>
                    <a:pt x="10792" y="1424"/>
                  </a:cubicBezTo>
                  <a:cubicBezTo>
                    <a:pt x="11599" y="2207"/>
                    <a:pt x="12209" y="3068"/>
                    <a:pt x="12621" y="4005"/>
                  </a:cubicBezTo>
                  <a:cubicBezTo>
                    <a:pt x="13221" y="5369"/>
                    <a:pt x="14428" y="6253"/>
                    <a:pt x="16194" y="6727"/>
                  </a:cubicBezTo>
                  <a:cubicBezTo>
                    <a:pt x="16710" y="6864"/>
                    <a:pt x="17219" y="7017"/>
                    <a:pt x="17728" y="7161"/>
                  </a:cubicBezTo>
                  <a:cubicBezTo>
                    <a:pt x="18880" y="7487"/>
                    <a:pt x="19611" y="8107"/>
                    <a:pt x="19976" y="8988"/>
                  </a:cubicBezTo>
                  <a:cubicBezTo>
                    <a:pt x="20179" y="9481"/>
                    <a:pt x="20241" y="10000"/>
                    <a:pt x="20375" y="10506"/>
                  </a:cubicBezTo>
                  <a:cubicBezTo>
                    <a:pt x="20482" y="10917"/>
                    <a:pt x="20632" y="11318"/>
                    <a:pt x="20887" y="11697"/>
                  </a:cubicBezTo>
                  <a:cubicBezTo>
                    <a:pt x="21128" y="12056"/>
                    <a:pt x="21354" y="12425"/>
                    <a:pt x="21592" y="12787"/>
                  </a:cubicBezTo>
                  <a:cubicBezTo>
                    <a:pt x="22091" y="13537"/>
                    <a:pt x="22956" y="13828"/>
                    <a:pt x="24007" y="13880"/>
                  </a:cubicBezTo>
                  <a:cubicBezTo>
                    <a:pt x="24213" y="13890"/>
                    <a:pt x="24421" y="13894"/>
                    <a:pt x="24627" y="13906"/>
                  </a:cubicBezTo>
                  <a:cubicBezTo>
                    <a:pt x="25055" y="13926"/>
                    <a:pt x="25407" y="14063"/>
                    <a:pt x="25701" y="14298"/>
                  </a:cubicBezTo>
                  <a:cubicBezTo>
                    <a:pt x="26399" y="14859"/>
                    <a:pt x="27022" y="15460"/>
                    <a:pt x="27433" y="16178"/>
                  </a:cubicBezTo>
                  <a:cubicBezTo>
                    <a:pt x="27721" y="16677"/>
                    <a:pt x="28093" y="17137"/>
                    <a:pt x="28530" y="17568"/>
                  </a:cubicBezTo>
                  <a:cubicBezTo>
                    <a:pt x="28860" y="17895"/>
                    <a:pt x="29261" y="18159"/>
                    <a:pt x="29738" y="18354"/>
                  </a:cubicBezTo>
                  <a:cubicBezTo>
                    <a:pt x="30681" y="18737"/>
                    <a:pt x="31627" y="19105"/>
                    <a:pt x="32688" y="19265"/>
                  </a:cubicBezTo>
                  <a:cubicBezTo>
                    <a:pt x="33008" y="19314"/>
                    <a:pt x="33330" y="19360"/>
                    <a:pt x="33657" y="19373"/>
                  </a:cubicBezTo>
                  <a:cubicBezTo>
                    <a:pt x="34192" y="19399"/>
                    <a:pt x="34642" y="19556"/>
                    <a:pt x="35038" y="19833"/>
                  </a:cubicBezTo>
                  <a:cubicBezTo>
                    <a:pt x="35556" y="20199"/>
                    <a:pt x="36004" y="20603"/>
                    <a:pt x="36320" y="21083"/>
                  </a:cubicBezTo>
                  <a:cubicBezTo>
                    <a:pt x="36764" y="21758"/>
                    <a:pt x="37345" y="22336"/>
                    <a:pt x="38278" y="22744"/>
                  </a:cubicBezTo>
                  <a:cubicBezTo>
                    <a:pt x="38161" y="22741"/>
                    <a:pt x="38102" y="22737"/>
                    <a:pt x="38040" y="22734"/>
                  </a:cubicBezTo>
                  <a:cubicBezTo>
                    <a:pt x="37981" y="22731"/>
                    <a:pt x="37923" y="22728"/>
                    <a:pt x="37861" y="22725"/>
                  </a:cubicBezTo>
                  <a:cubicBezTo>
                    <a:pt x="37768" y="22723"/>
                    <a:pt x="37675" y="22722"/>
                    <a:pt x="37581" y="22722"/>
                  </a:cubicBezTo>
                  <a:cubicBezTo>
                    <a:pt x="37195" y="22722"/>
                    <a:pt x="36808" y="22739"/>
                    <a:pt x="36421" y="22770"/>
                  </a:cubicBezTo>
                  <a:cubicBezTo>
                    <a:pt x="36296" y="22781"/>
                    <a:pt x="36172" y="22788"/>
                    <a:pt x="36048" y="22788"/>
                  </a:cubicBezTo>
                  <a:cubicBezTo>
                    <a:pt x="35795" y="22788"/>
                    <a:pt x="35545" y="22761"/>
                    <a:pt x="35302" y="22689"/>
                  </a:cubicBezTo>
                  <a:cubicBezTo>
                    <a:pt x="35123" y="22636"/>
                    <a:pt x="35002" y="22525"/>
                    <a:pt x="34884" y="22415"/>
                  </a:cubicBezTo>
                  <a:cubicBezTo>
                    <a:pt x="34678" y="22222"/>
                    <a:pt x="34505" y="22010"/>
                    <a:pt x="34342" y="21798"/>
                  </a:cubicBezTo>
                  <a:cubicBezTo>
                    <a:pt x="33699" y="20956"/>
                    <a:pt x="32694" y="20591"/>
                    <a:pt x="31458" y="20535"/>
                  </a:cubicBezTo>
                  <a:cubicBezTo>
                    <a:pt x="30844" y="20505"/>
                    <a:pt x="30227" y="20496"/>
                    <a:pt x="29637" y="20359"/>
                  </a:cubicBezTo>
                  <a:cubicBezTo>
                    <a:pt x="28893" y="20186"/>
                    <a:pt x="28220" y="19898"/>
                    <a:pt x="27558" y="19588"/>
                  </a:cubicBezTo>
                  <a:cubicBezTo>
                    <a:pt x="26644" y="19161"/>
                    <a:pt x="25987" y="18544"/>
                    <a:pt x="25345" y="17914"/>
                  </a:cubicBezTo>
                  <a:cubicBezTo>
                    <a:pt x="25175" y="17747"/>
                    <a:pt x="24996" y="17584"/>
                    <a:pt x="24813" y="17421"/>
                  </a:cubicBezTo>
                  <a:cubicBezTo>
                    <a:pt x="24249" y="16915"/>
                    <a:pt x="23537" y="16667"/>
                    <a:pt x="22665" y="16667"/>
                  </a:cubicBezTo>
                  <a:cubicBezTo>
                    <a:pt x="22649" y="16667"/>
                    <a:pt x="22633" y="16667"/>
                    <a:pt x="22616" y="16667"/>
                  </a:cubicBezTo>
                  <a:cubicBezTo>
                    <a:pt x="22578" y="16668"/>
                    <a:pt x="22539" y="16668"/>
                    <a:pt x="22501" y="16668"/>
                  </a:cubicBezTo>
                  <a:cubicBezTo>
                    <a:pt x="21760" y="16668"/>
                    <a:pt x="21030" y="16602"/>
                    <a:pt x="20329" y="16410"/>
                  </a:cubicBezTo>
                  <a:cubicBezTo>
                    <a:pt x="19147" y="16090"/>
                    <a:pt x="18211" y="15519"/>
                    <a:pt x="17447" y="14762"/>
                  </a:cubicBezTo>
                  <a:cubicBezTo>
                    <a:pt x="16706" y="14024"/>
                    <a:pt x="16138" y="13215"/>
                    <a:pt x="15574" y="12399"/>
                  </a:cubicBezTo>
                  <a:cubicBezTo>
                    <a:pt x="15303" y="12004"/>
                    <a:pt x="15022" y="11615"/>
                    <a:pt x="14716" y="11234"/>
                  </a:cubicBezTo>
                  <a:cubicBezTo>
                    <a:pt x="14157" y="10541"/>
                    <a:pt x="13345" y="10098"/>
                    <a:pt x="12356" y="9827"/>
                  </a:cubicBezTo>
                  <a:cubicBezTo>
                    <a:pt x="12003" y="9729"/>
                    <a:pt x="11654" y="9628"/>
                    <a:pt x="11302" y="9540"/>
                  </a:cubicBezTo>
                  <a:cubicBezTo>
                    <a:pt x="10127" y="9253"/>
                    <a:pt x="9354" y="8649"/>
                    <a:pt x="8906" y="7794"/>
                  </a:cubicBezTo>
                  <a:cubicBezTo>
                    <a:pt x="8623" y="7252"/>
                    <a:pt x="8290" y="6730"/>
                    <a:pt x="7927" y="6214"/>
                  </a:cubicBezTo>
                  <a:cubicBezTo>
                    <a:pt x="7222" y="5209"/>
                    <a:pt x="6129" y="4514"/>
                    <a:pt x="4781" y="4057"/>
                  </a:cubicBezTo>
                  <a:cubicBezTo>
                    <a:pt x="3904" y="3757"/>
                    <a:pt x="3006" y="3483"/>
                    <a:pt x="2148" y="3147"/>
                  </a:cubicBezTo>
                  <a:cubicBezTo>
                    <a:pt x="1368" y="2837"/>
                    <a:pt x="607" y="2513"/>
                    <a:pt x="0" y="2034"/>
                  </a:cubicBezTo>
                  <a:lnTo>
                    <a:pt x="0" y="2347"/>
                  </a:lnTo>
                  <a:cubicBezTo>
                    <a:pt x="744" y="2882"/>
                    <a:pt x="1687" y="3199"/>
                    <a:pt x="2585" y="3558"/>
                  </a:cubicBezTo>
                  <a:cubicBezTo>
                    <a:pt x="3234" y="3819"/>
                    <a:pt x="3930" y="4001"/>
                    <a:pt x="4595" y="4230"/>
                  </a:cubicBezTo>
                  <a:cubicBezTo>
                    <a:pt x="5966" y="4697"/>
                    <a:pt x="7069" y="5396"/>
                    <a:pt x="7757" y="6433"/>
                  </a:cubicBezTo>
                  <a:cubicBezTo>
                    <a:pt x="8071" y="6906"/>
                    <a:pt x="8381" y="7383"/>
                    <a:pt x="8639" y="7875"/>
                  </a:cubicBezTo>
                  <a:cubicBezTo>
                    <a:pt x="9164" y="8887"/>
                    <a:pt x="10131" y="9527"/>
                    <a:pt x="11508" y="9824"/>
                  </a:cubicBezTo>
                  <a:cubicBezTo>
                    <a:pt x="12026" y="9938"/>
                    <a:pt x="12523" y="10104"/>
                    <a:pt x="13005" y="10287"/>
                  </a:cubicBezTo>
                  <a:cubicBezTo>
                    <a:pt x="13740" y="10565"/>
                    <a:pt x="14229" y="11028"/>
                    <a:pt x="14630" y="11550"/>
                  </a:cubicBezTo>
                  <a:cubicBezTo>
                    <a:pt x="15133" y="12203"/>
                    <a:pt x="15567" y="12882"/>
                    <a:pt x="16047" y="13541"/>
                  </a:cubicBezTo>
                  <a:cubicBezTo>
                    <a:pt x="16651" y="14364"/>
                    <a:pt x="17346" y="15143"/>
                    <a:pt x="18289" y="15763"/>
                  </a:cubicBezTo>
                  <a:cubicBezTo>
                    <a:pt x="19183" y="16351"/>
                    <a:pt x="20231" y="16710"/>
                    <a:pt x="21419" y="16824"/>
                  </a:cubicBezTo>
                  <a:cubicBezTo>
                    <a:pt x="21964" y="16873"/>
                    <a:pt x="22512" y="16870"/>
                    <a:pt x="23057" y="16909"/>
                  </a:cubicBezTo>
                  <a:cubicBezTo>
                    <a:pt x="23508" y="16938"/>
                    <a:pt x="23886" y="17069"/>
                    <a:pt x="24229" y="17291"/>
                  </a:cubicBezTo>
                  <a:cubicBezTo>
                    <a:pt x="24767" y="17640"/>
                    <a:pt x="25159" y="18084"/>
                    <a:pt x="25590" y="18505"/>
                  </a:cubicBezTo>
                  <a:cubicBezTo>
                    <a:pt x="26624" y="19514"/>
                    <a:pt x="27985" y="20163"/>
                    <a:pt x="29558" y="20567"/>
                  </a:cubicBezTo>
                  <a:cubicBezTo>
                    <a:pt x="30123" y="20711"/>
                    <a:pt x="30723" y="20721"/>
                    <a:pt x="31317" y="20743"/>
                  </a:cubicBezTo>
                  <a:cubicBezTo>
                    <a:pt x="32123" y="20773"/>
                    <a:pt x="32874" y="20916"/>
                    <a:pt x="33494" y="21335"/>
                  </a:cubicBezTo>
                  <a:cubicBezTo>
                    <a:pt x="33716" y="21484"/>
                    <a:pt x="33889" y="21664"/>
                    <a:pt x="34049" y="21853"/>
                  </a:cubicBezTo>
                  <a:cubicBezTo>
                    <a:pt x="34300" y="22157"/>
                    <a:pt x="34535" y="22470"/>
                    <a:pt x="34868" y="22728"/>
                  </a:cubicBezTo>
                  <a:cubicBezTo>
                    <a:pt x="34845" y="22749"/>
                    <a:pt x="34820" y="22754"/>
                    <a:pt x="34795" y="22754"/>
                  </a:cubicBezTo>
                  <a:cubicBezTo>
                    <a:pt x="34774" y="22754"/>
                    <a:pt x="34753" y="22751"/>
                    <a:pt x="34734" y="22751"/>
                  </a:cubicBezTo>
                  <a:cubicBezTo>
                    <a:pt x="33599" y="22753"/>
                    <a:pt x="32463" y="22773"/>
                    <a:pt x="31329" y="22773"/>
                  </a:cubicBezTo>
                  <a:cubicBezTo>
                    <a:pt x="30666" y="22773"/>
                    <a:pt x="30004" y="22766"/>
                    <a:pt x="29343" y="22744"/>
                  </a:cubicBezTo>
                  <a:cubicBezTo>
                    <a:pt x="27874" y="22695"/>
                    <a:pt x="26403" y="22555"/>
                    <a:pt x="25044" y="22052"/>
                  </a:cubicBezTo>
                  <a:cubicBezTo>
                    <a:pt x="24343" y="21794"/>
                    <a:pt x="23710" y="21481"/>
                    <a:pt x="23328" y="20939"/>
                  </a:cubicBezTo>
                  <a:cubicBezTo>
                    <a:pt x="23273" y="20858"/>
                    <a:pt x="23217" y="20776"/>
                    <a:pt x="23181" y="20692"/>
                  </a:cubicBezTo>
                  <a:cubicBezTo>
                    <a:pt x="22812" y="19872"/>
                    <a:pt x="22036" y="19360"/>
                    <a:pt x="21033" y="19004"/>
                  </a:cubicBezTo>
                  <a:cubicBezTo>
                    <a:pt x="20436" y="18792"/>
                    <a:pt x="19817" y="18703"/>
                    <a:pt x="19177" y="18703"/>
                  </a:cubicBezTo>
                  <a:cubicBezTo>
                    <a:pt x="19011" y="18703"/>
                    <a:pt x="18843" y="18709"/>
                    <a:pt x="18674" y="18720"/>
                  </a:cubicBezTo>
                  <a:cubicBezTo>
                    <a:pt x="18311" y="18743"/>
                    <a:pt x="17949" y="18758"/>
                    <a:pt x="17588" y="18758"/>
                  </a:cubicBezTo>
                  <a:cubicBezTo>
                    <a:pt x="16978" y="18758"/>
                    <a:pt x="16371" y="18716"/>
                    <a:pt x="15766" y="18606"/>
                  </a:cubicBezTo>
                  <a:cubicBezTo>
                    <a:pt x="14738" y="18417"/>
                    <a:pt x="13910" y="18002"/>
                    <a:pt x="13293" y="17353"/>
                  </a:cubicBezTo>
                  <a:cubicBezTo>
                    <a:pt x="12610" y="16638"/>
                    <a:pt x="11710" y="16116"/>
                    <a:pt x="10744" y="15643"/>
                  </a:cubicBezTo>
                  <a:cubicBezTo>
                    <a:pt x="10327" y="15437"/>
                    <a:pt x="9899" y="15335"/>
                    <a:pt x="9453" y="15335"/>
                  </a:cubicBezTo>
                  <a:cubicBezTo>
                    <a:pt x="9196" y="15335"/>
                    <a:pt x="8932" y="15369"/>
                    <a:pt x="8662" y="15437"/>
                  </a:cubicBezTo>
                  <a:cubicBezTo>
                    <a:pt x="8238" y="15542"/>
                    <a:pt x="7807" y="15629"/>
                    <a:pt x="7370" y="15701"/>
                  </a:cubicBezTo>
                  <a:cubicBezTo>
                    <a:pt x="7160" y="15735"/>
                    <a:pt x="6953" y="15752"/>
                    <a:pt x="6749" y="15752"/>
                  </a:cubicBezTo>
                  <a:cubicBezTo>
                    <a:pt x="6337" y="15752"/>
                    <a:pt x="5938" y="15681"/>
                    <a:pt x="5558" y="15528"/>
                  </a:cubicBezTo>
                  <a:cubicBezTo>
                    <a:pt x="4595" y="15143"/>
                    <a:pt x="3642" y="14745"/>
                    <a:pt x="2879" y="14138"/>
                  </a:cubicBezTo>
                  <a:cubicBezTo>
                    <a:pt x="2442" y="13786"/>
                    <a:pt x="2059" y="13404"/>
                    <a:pt x="1642" y="13042"/>
                  </a:cubicBezTo>
                  <a:cubicBezTo>
                    <a:pt x="1175" y="12637"/>
                    <a:pt x="643" y="12301"/>
                    <a:pt x="0" y="12082"/>
                  </a:cubicBezTo>
                  <a:lnTo>
                    <a:pt x="0" y="12323"/>
                  </a:lnTo>
                  <a:cubicBezTo>
                    <a:pt x="559" y="12532"/>
                    <a:pt x="1025" y="12832"/>
                    <a:pt x="1433" y="13189"/>
                  </a:cubicBezTo>
                  <a:cubicBezTo>
                    <a:pt x="1981" y="13671"/>
                    <a:pt x="2478" y="14191"/>
                    <a:pt x="3124" y="14608"/>
                  </a:cubicBezTo>
                  <a:cubicBezTo>
                    <a:pt x="3884" y="15101"/>
                    <a:pt x="4742" y="15480"/>
                    <a:pt x="5647" y="15796"/>
                  </a:cubicBezTo>
                  <a:cubicBezTo>
                    <a:pt x="6006" y="15920"/>
                    <a:pt x="6372" y="15971"/>
                    <a:pt x="6740" y="15971"/>
                  </a:cubicBezTo>
                  <a:cubicBezTo>
                    <a:pt x="7118" y="15971"/>
                    <a:pt x="7499" y="15918"/>
                    <a:pt x="7879" y="15835"/>
                  </a:cubicBezTo>
                  <a:cubicBezTo>
                    <a:pt x="8212" y="15763"/>
                    <a:pt x="8545" y="15695"/>
                    <a:pt x="8874" y="15617"/>
                  </a:cubicBezTo>
                  <a:cubicBezTo>
                    <a:pt x="9074" y="15570"/>
                    <a:pt x="9270" y="15546"/>
                    <a:pt x="9462" y="15546"/>
                  </a:cubicBezTo>
                  <a:cubicBezTo>
                    <a:pt x="9802" y="15546"/>
                    <a:pt x="10130" y="15620"/>
                    <a:pt x="10447" y="15763"/>
                  </a:cubicBezTo>
                  <a:cubicBezTo>
                    <a:pt x="11517" y="16250"/>
                    <a:pt x="12461" y="16843"/>
                    <a:pt x="13205" y="17610"/>
                  </a:cubicBezTo>
                  <a:cubicBezTo>
                    <a:pt x="13942" y="18371"/>
                    <a:pt x="14990" y="18733"/>
                    <a:pt x="16188" y="18893"/>
                  </a:cubicBezTo>
                  <a:cubicBezTo>
                    <a:pt x="16624" y="18951"/>
                    <a:pt x="17061" y="18971"/>
                    <a:pt x="17499" y="18971"/>
                  </a:cubicBezTo>
                  <a:cubicBezTo>
                    <a:pt x="17953" y="18971"/>
                    <a:pt x="18408" y="18949"/>
                    <a:pt x="18864" y="18926"/>
                  </a:cubicBezTo>
                  <a:cubicBezTo>
                    <a:pt x="18977" y="18920"/>
                    <a:pt x="19088" y="18917"/>
                    <a:pt x="19198" y="18917"/>
                  </a:cubicBezTo>
                  <a:cubicBezTo>
                    <a:pt x="20379" y="18917"/>
                    <a:pt x="21384" y="19269"/>
                    <a:pt x="22244" y="19905"/>
                  </a:cubicBezTo>
                  <a:cubicBezTo>
                    <a:pt x="22515" y="20104"/>
                    <a:pt x="22702" y="20352"/>
                    <a:pt x="22826" y="20623"/>
                  </a:cubicBezTo>
                  <a:cubicBezTo>
                    <a:pt x="23175" y="21377"/>
                    <a:pt x="23883" y="21863"/>
                    <a:pt x="24803" y="22209"/>
                  </a:cubicBezTo>
                  <a:cubicBezTo>
                    <a:pt x="25749" y="22561"/>
                    <a:pt x="26755" y="22741"/>
                    <a:pt x="27789" y="22842"/>
                  </a:cubicBezTo>
                  <a:cubicBezTo>
                    <a:pt x="27975" y="22858"/>
                    <a:pt x="28158" y="22874"/>
                    <a:pt x="28344" y="22891"/>
                  </a:cubicBezTo>
                  <a:cubicBezTo>
                    <a:pt x="28346" y="22920"/>
                    <a:pt x="28327" y="22925"/>
                    <a:pt x="28305" y="22925"/>
                  </a:cubicBezTo>
                  <a:cubicBezTo>
                    <a:pt x="28295" y="22925"/>
                    <a:pt x="28285" y="22924"/>
                    <a:pt x="28275" y="22924"/>
                  </a:cubicBezTo>
                  <a:cubicBezTo>
                    <a:pt x="27084" y="23012"/>
                    <a:pt x="25919" y="23181"/>
                    <a:pt x="24829" y="23590"/>
                  </a:cubicBezTo>
                  <a:cubicBezTo>
                    <a:pt x="23909" y="23932"/>
                    <a:pt x="23194" y="24409"/>
                    <a:pt x="22835" y="25165"/>
                  </a:cubicBezTo>
                  <a:cubicBezTo>
                    <a:pt x="22453" y="25971"/>
                    <a:pt x="21592" y="26399"/>
                    <a:pt x="20596" y="26703"/>
                  </a:cubicBezTo>
                  <a:cubicBezTo>
                    <a:pt x="20139" y="26844"/>
                    <a:pt x="19665" y="26890"/>
                    <a:pt x="19185" y="26890"/>
                  </a:cubicBezTo>
                  <a:cubicBezTo>
                    <a:pt x="18966" y="26890"/>
                    <a:pt x="18747" y="26880"/>
                    <a:pt x="18527" y="26866"/>
                  </a:cubicBezTo>
                  <a:cubicBezTo>
                    <a:pt x="18203" y="26844"/>
                    <a:pt x="17879" y="26831"/>
                    <a:pt x="17557" y="26831"/>
                  </a:cubicBezTo>
                  <a:cubicBezTo>
                    <a:pt x="16824" y="26831"/>
                    <a:pt x="16097" y="26896"/>
                    <a:pt x="15378" y="27062"/>
                  </a:cubicBezTo>
                  <a:cubicBezTo>
                    <a:pt x="14497" y="27261"/>
                    <a:pt x="13766" y="27623"/>
                    <a:pt x="13221" y="28181"/>
                  </a:cubicBezTo>
                  <a:cubicBezTo>
                    <a:pt x="12520" y="28899"/>
                    <a:pt x="11648" y="29467"/>
                    <a:pt x="10659" y="29950"/>
                  </a:cubicBezTo>
                  <a:cubicBezTo>
                    <a:pt x="10260" y="30144"/>
                    <a:pt x="9856" y="30248"/>
                    <a:pt x="9429" y="30248"/>
                  </a:cubicBezTo>
                  <a:cubicBezTo>
                    <a:pt x="9201" y="30248"/>
                    <a:pt x="8965" y="30218"/>
                    <a:pt x="8721" y="30156"/>
                  </a:cubicBezTo>
                  <a:cubicBezTo>
                    <a:pt x="8205" y="30025"/>
                    <a:pt x="7679" y="29907"/>
                    <a:pt x="7135" y="29856"/>
                  </a:cubicBezTo>
                  <a:cubicBezTo>
                    <a:pt x="7006" y="29844"/>
                    <a:pt x="6878" y="29838"/>
                    <a:pt x="6752" y="29838"/>
                  </a:cubicBezTo>
                  <a:cubicBezTo>
                    <a:pt x="6262" y="29838"/>
                    <a:pt x="5794" y="29928"/>
                    <a:pt x="5356" y="30110"/>
                  </a:cubicBezTo>
                  <a:cubicBezTo>
                    <a:pt x="4481" y="30469"/>
                    <a:pt x="3610" y="30828"/>
                    <a:pt x="2886" y="31360"/>
                  </a:cubicBezTo>
                  <a:cubicBezTo>
                    <a:pt x="2353" y="31748"/>
                    <a:pt x="1913" y="32195"/>
                    <a:pt x="1433" y="32616"/>
                  </a:cubicBezTo>
                  <a:cubicBezTo>
                    <a:pt x="1021" y="32975"/>
                    <a:pt x="559" y="33275"/>
                    <a:pt x="0" y="33481"/>
                  </a:cubicBezTo>
                  <a:lnTo>
                    <a:pt x="0" y="33722"/>
                  </a:lnTo>
                  <a:cubicBezTo>
                    <a:pt x="643" y="33504"/>
                    <a:pt x="1175" y="33171"/>
                    <a:pt x="1642" y="32763"/>
                  </a:cubicBezTo>
                  <a:cubicBezTo>
                    <a:pt x="2011" y="32443"/>
                    <a:pt x="2363" y="32114"/>
                    <a:pt x="2732" y="31794"/>
                  </a:cubicBezTo>
                  <a:cubicBezTo>
                    <a:pt x="3172" y="31415"/>
                    <a:pt x="3685" y="31099"/>
                    <a:pt x="4256" y="30838"/>
                  </a:cubicBezTo>
                  <a:cubicBezTo>
                    <a:pt x="4504" y="30727"/>
                    <a:pt x="4758" y="30625"/>
                    <a:pt x="4996" y="30505"/>
                  </a:cubicBezTo>
                  <a:cubicBezTo>
                    <a:pt x="5581" y="30207"/>
                    <a:pt x="6190" y="30059"/>
                    <a:pt x="6824" y="30059"/>
                  </a:cubicBezTo>
                  <a:cubicBezTo>
                    <a:pt x="7197" y="30059"/>
                    <a:pt x="7579" y="30110"/>
                    <a:pt x="7970" y="30211"/>
                  </a:cubicBezTo>
                  <a:cubicBezTo>
                    <a:pt x="8234" y="30279"/>
                    <a:pt x="8509" y="30329"/>
                    <a:pt x="8773" y="30391"/>
                  </a:cubicBezTo>
                  <a:cubicBezTo>
                    <a:pt x="9007" y="30446"/>
                    <a:pt x="9235" y="30474"/>
                    <a:pt x="9458" y="30474"/>
                  </a:cubicBezTo>
                  <a:cubicBezTo>
                    <a:pt x="9884" y="30474"/>
                    <a:pt x="10292" y="30375"/>
                    <a:pt x="10688" y="30188"/>
                  </a:cubicBezTo>
                  <a:cubicBezTo>
                    <a:pt x="11717" y="29702"/>
                    <a:pt x="12650" y="29137"/>
                    <a:pt x="13368" y="28387"/>
                  </a:cubicBezTo>
                  <a:cubicBezTo>
                    <a:pt x="14135" y="27581"/>
                    <a:pt x="15231" y="27232"/>
                    <a:pt x="16491" y="27098"/>
                  </a:cubicBezTo>
                  <a:cubicBezTo>
                    <a:pt x="16827" y="27061"/>
                    <a:pt x="17162" y="27048"/>
                    <a:pt x="17497" y="27048"/>
                  </a:cubicBezTo>
                  <a:cubicBezTo>
                    <a:pt x="17914" y="27048"/>
                    <a:pt x="18330" y="27069"/>
                    <a:pt x="18746" y="27095"/>
                  </a:cubicBezTo>
                  <a:cubicBezTo>
                    <a:pt x="18885" y="27103"/>
                    <a:pt x="19021" y="27107"/>
                    <a:pt x="19156" y="27107"/>
                  </a:cubicBezTo>
                  <a:cubicBezTo>
                    <a:pt x="20425" y="27107"/>
                    <a:pt x="21520" y="26747"/>
                    <a:pt x="22450" y="26054"/>
                  </a:cubicBezTo>
                  <a:cubicBezTo>
                    <a:pt x="22770" y="25815"/>
                    <a:pt x="22979" y="25518"/>
                    <a:pt x="23129" y="25201"/>
                  </a:cubicBezTo>
                  <a:cubicBezTo>
                    <a:pt x="23410" y="24608"/>
                    <a:pt x="23951" y="24197"/>
                    <a:pt x="24666" y="23900"/>
                  </a:cubicBezTo>
                  <a:cubicBezTo>
                    <a:pt x="25502" y="23557"/>
                    <a:pt x="26392" y="23351"/>
                    <a:pt x="27329" y="23234"/>
                  </a:cubicBezTo>
                  <a:cubicBezTo>
                    <a:pt x="28405" y="23099"/>
                    <a:pt x="29481" y="23045"/>
                    <a:pt x="30568" y="23045"/>
                  </a:cubicBezTo>
                  <a:cubicBezTo>
                    <a:pt x="30718" y="23045"/>
                    <a:pt x="30867" y="23046"/>
                    <a:pt x="31017" y="23048"/>
                  </a:cubicBezTo>
                  <a:cubicBezTo>
                    <a:pt x="31528" y="23056"/>
                    <a:pt x="32041" y="23058"/>
                    <a:pt x="32553" y="23058"/>
                  </a:cubicBezTo>
                  <a:cubicBezTo>
                    <a:pt x="33250" y="23058"/>
                    <a:pt x="33947" y="23054"/>
                    <a:pt x="34642" y="23054"/>
                  </a:cubicBezTo>
                  <a:lnTo>
                    <a:pt x="34894" y="23054"/>
                  </a:lnTo>
                  <a:cubicBezTo>
                    <a:pt x="34512" y="23358"/>
                    <a:pt x="34264" y="23697"/>
                    <a:pt x="33990" y="24023"/>
                  </a:cubicBezTo>
                  <a:cubicBezTo>
                    <a:pt x="33377" y="24748"/>
                    <a:pt x="32443" y="25048"/>
                    <a:pt x="31366" y="25055"/>
                  </a:cubicBezTo>
                  <a:cubicBezTo>
                    <a:pt x="29806" y="25064"/>
                    <a:pt x="28462" y="25486"/>
                    <a:pt x="27195" y="26138"/>
                  </a:cubicBezTo>
                  <a:cubicBezTo>
                    <a:pt x="26353" y="26572"/>
                    <a:pt x="25740" y="27160"/>
                    <a:pt x="25126" y="27753"/>
                  </a:cubicBezTo>
                  <a:cubicBezTo>
                    <a:pt x="24868" y="28005"/>
                    <a:pt x="24604" y="28250"/>
                    <a:pt x="24294" y="28472"/>
                  </a:cubicBezTo>
                  <a:cubicBezTo>
                    <a:pt x="23860" y="28785"/>
                    <a:pt x="23344" y="28905"/>
                    <a:pt x="22764" y="28916"/>
                  </a:cubicBezTo>
                  <a:cubicBezTo>
                    <a:pt x="21908" y="28932"/>
                    <a:pt x="21053" y="28967"/>
                    <a:pt x="20238" y="29190"/>
                  </a:cubicBezTo>
                  <a:cubicBezTo>
                    <a:pt x="19004" y="29526"/>
                    <a:pt x="18025" y="30116"/>
                    <a:pt x="17228" y="30906"/>
                  </a:cubicBezTo>
                  <a:cubicBezTo>
                    <a:pt x="16459" y="31666"/>
                    <a:pt x="15871" y="32505"/>
                    <a:pt x="15290" y="33347"/>
                  </a:cubicBezTo>
                  <a:cubicBezTo>
                    <a:pt x="15114" y="33605"/>
                    <a:pt x="14918" y="33850"/>
                    <a:pt x="14745" y="34108"/>
                  </a:cubicBezTo>
                  <a:cubicBezTo>
                    <a:pt x="14184" y="34944"/>
                    <a:pt x="13322" y="35511"/>
                    <a:pt x="12151" y="35808"/>
                  </a:cubicBezTo>
                  <a:cubicBezTo>
                    <a:pt x="11840" y="35883"/>
                    <a:pt x="11537" y="35981"/>
                    <a:pt x="11227" y="36056"/>
                  </a:cubicBezTo>
                  <a:cubicBezTo>
                    <a:pt x="9951" y="36363"/>
                    <a:pt x="9122" y="37019"/>
                    <a:pt x="8635" y="37943"/>
                  </a:cubicBezTo>
                  <a:cubicBezTo>
                    <a:pt x="8358" y="38471"/>
                    <a:pt x="8032" y="38977"/>
                    <a:pt x="7683" y="39479"/>
                  </a:cubicBezTo>
                  <a:cubicBezTo>
                    <a:pt x="7013" y="40442"/>
                    <a:pt x="5972" y="41112"/>
                    <a:pt x="4687" y="41542"/>
                  </a:cubicBezTo>
                  <a:cubicBezTo>
                    <a:pt x="3645" y="41891"/>
                    <a:pt x="2598" y="42228"/>
                    <a:pt x="1593" y="42639"/>
                  </a:cubicBezTo>
                  <a:cubicBezTo>
                    <a:pt x="1018" y="42870"/>
                    <a:pt x="473" y="43132"/>
                    <a:pt x="0" y="43468"/>
                  </a:cubicBezTo>
                  <a:lnTo>
                    <a:pt x="0" y="43771"/>
                  </a:lnTo>
                  <a:cubicBezTo>
                    <a:pt x="898" y="43056"/>
                    <a:pt x="2102" y="42691"/>
                    <a:pt x="3238" y="42247"/>
                  </a:cubicBezTo>
                  <a:cubicBezTo>
                    <a:pt x="3806" y="42025"/>
                    <a:pt x="4433" y="41901"/>
                    <a:pt x="5000" y="41679"/>
                  </a:cubicBezTo>
                  <a:cubicBezTo>
                    <a:pt x="6420" y="41127"/>
                    <a:pt x="7526" y="40338"/>
                    <a:pt x="8188" y="39218"/>
                  </a:cubicBezTo>
                  <a:cubicBezTo>
                    <a:pt x="8408" y="38853"/>
                    <a:pt x="8658" y="38500"/>
                    <a:pt x="8841" y="38125"/>
                  </a:cubicBezTo>
                  <a:cubicBezTo>
                    <a:pt x="9328" y="37133"/>
                    <a:pt x="10225" y="36480"/>
                    <a:pt x="11580" y="36190"/>
                  </a:cubicBezTo>
                  <a:cubicBezTo>
                    <a:pt x="11958" y="36111"/>
                    <a:pt x="12317" y="35984"/>
                    <a:pt x="12682" y="35873"/>
                  </a:cubicBezTo>
                  <a:cubicBezTo>
                    <a:pt x="13668" y="35583"/>
                    <a:pt x="14360" y="35051"/>
                    <a:pt x="14879" y="34369"/>
                  </a:cubicBezTo>
                  <a:cubicBezTo>
                    <a:pt x="15382" y="33703"/>
                    <a:pt x="15835" y="33014"/>
                    <a:pt x="16321" y="32339"/>
                  </a:cubicBezTo>
                  <a:cubicBezTo>
                    <a:pt x="16788" y="31693"/>
                    <a:pt x="17349" y="31095"/>
                    <a:pt x="18005" y="30553"/>
                  </a:cubicBezTo>
                  <a:cubicBezTo>
                    <a:pt x="19030" y="29711"/>
                    <a:pt x="20309" y="29265"/>
                    <a:pt x="21807" y="29170"/>
                  </a:cubicBezTo>
                  <a:cubicBezTo>
                    <a:pt x="22232" y="29140"/>
                    <a:pt x="22659" y="29128"/>
                    <a:pt x="23086" y="29111"/>
                  </a:cubicBezTo>
                  <a:cubicBezTo>
                    <a:pt x="23592" y="29089"/>
                    <a:pt x="24023" y="28935"/>
                    <a:pt x="24405" y="28687"/>
                  </a:cubicBezTo>
                  <a:cubicBezTo>
                    <a:pt x="24820" y="28416"/>
                    <a:pt x="25146" y="28090"/>
                    <a:pt x="25478" y="27767"/>
                  </a:cubicBezTo>
                  <a:cubicBezTo>
                    <a:pt x="25707" y="27542"/>
                    <a:pt x="25933" y="27313"/>
                    <a:pt x="26187" y="27107"/>
                  </a:cubicBezTo>
                  <a:cubicBezTo>
                    <a:pt x="27234" y="26256"/>
                    <a:pt x="28504" y="25671"/>
                    <a:pt x="29995" y="25381"/>
                  </a:cubicBezTo>
                  <a:cubicBezTo>
                    <a:pt x="30446" y="25293"/>
                    <a:pt x="30919" y="25290"/>
                    <a:pt x="31386" y="25274"/>
                  </a:cubicBezTo>
                  <a:cubicBezTo>
                    <a:pt x="32688" y="25231"/>
                    <a:pt x="33726" y="24843"/>
                    <a:pt x="34388" y="23955"/>
                  </a:cubicBezTo>
                  <a:cubicBezTo>
                    <a:pt x="34574" y="23710"/>
                    <a:pt x="34773" y="23469"/>
                    <a:pt x="35034" y="23263"/>
                  </a:cubicBezTo>
                  <a:cubicBezTo>
                    <a:pt x="35220" y="23116"/>
                    <a:pt x="35459" y="23064"/>
                    <a:pt x="35710" y="23038"/>
                  </a:cubicBezTo>
                  <a:cubicBezTo>
                    <a:pt x="35831" y="23025"/>
                    <a:pt x="35952" y="23020"/>
                    <a:pt x="36074" y="23020"/>
                  </a:cubicBezTo>
                  <a:cubicBezTo>
                    <a:pt x="36265" y="23020"/>
                    <a:pt x="36456" y="23033"/>
                    <a:pt x="36647" y="23051"/>
                  </a:cubicBezTo>
                  <a:cubicBezTo>
                    <a:pt x="36918" y="23075"/>
                    <a:pt x="37190" y="23085"/>
                    <a:pt x="37471" y="23085"/>
                  </a:cubicBezTo>
                  <a:cubicBezTo>
                    <a:pt x="37730" y="23085"/>
                    <a:pt x="37996" y="23076"/>
                    <a:pt x="38275" y="23061"/>
                  </a:cubicBezTo>
                  <a:lnTo>
                    <a:pt x="38275" y="23061"/>
                  </a:lnTo>
                  <a:cubicBezTo>
                    <a:pt x="37952" y="23210"/>
                    <a:pt x="37688" y="23351"/>
                    <a:pt x="37453" y="23521"/>
                  </a:cubicBezTo>
                  <a:cubicBezTo>
                    <a:pt x="36976" y="23864"/>
                    <a:pt x="36620" y="24268"/>
                    <a:pt x="36326" y="24712"/>
                  </a:cubicBezTo>
                  <a:cubicBezTo>
                    <a:pt x="35997" y="25212"/>
                    <a:pt x="35537" y="25632"/>
                    <a:pt x="34989" y="26004"/>
                  </a:cubicBezTo>
                  <a:cubicBezTo>
                    <a:pt x="34627" y="26253"/>
                    <a:pt x="34216" y="26396"/>
                    <a:pt x="33732" y="26422"/>
                  </a:cubicBezTo>
                  <a:cubicBezTo>
                    <a:pt x="32195" y="26507"/>
                    <a:pt x="30834" y="26970"/>
                    <a:pt x="29525" y="27548"/>
                  </a:cubicBezTo>
                  <a:cubicBezTo>
                    <a:pt x="28873" y="27839"/>
                    <a:pt x="28445" y="28292"/>
                    <a:pt x="28047" y="28762"/>
                  </a:cubicBezTo>
                  <a:cubicBezTo>
                    <a:pt x="27744" y="29121"/>
                    <a:pt x="27505" y="29506"/>
                    <a:pt x="27264" y="29892"/>
                  </a:cubicBezTo>
                  <a:cubicBezTo>
                    <a:pt x="26856" y="30541"/>
                    <a:pt x="26249" y="31076"/>
                    <a:pt x="25593" y="31585"/>
                  </a:cubicBezTo>
                  <a:cubicBezTo>
                    <a:pt x="25341" y="31778"/>
                    <a:pt x="25019" y="31869"/>
                    <a:pt x="24660" y="31898"/>
                  </a:cubicBezTo>
                  <a:cubicBezTo>
                    <a:pt x="24242" y="31928"/>
                    <a:pt x="23821" y="31912"/>
                    <a:pt x="23407" y="31983"/>
                  </a:cubicBezTo>
                  <a:cubicBezTo>
                    <a:pt x="22574" y="32127"/>
                    <a:pt x="21938" y="32457"/>
                    <a:pt x="21572" y="33050"/>
                  </a:cubicBezTo>
                  <a:cubicBezTo>
                    <a:pt x="21187" y="33677"/>
                    <a:pt x="20697" y="34268"/>
                    <a:pt x="20476" y="34950"/>
                  </a:cubicBezTo>
                  <a:cubicBezTo>
                    <a:pt x="20313" y="35446"/>
                    <a:pt x="20241" y="35958"/>
                    <a:pt x="20101" y="36458"/>
                  </a:cubicBezTo>
                  <a:cubicBezTo>
                    <a:pt x="19797" y="37538"/>
                    <a:pt x="19017" y="38311"/>
                    <a:pt x="17611" y="38680"/>
                  </a:cubicBezTo>
                  <a:cubicBezTo>
                    <a:pt x="17058" y="38824"/>
                    <a:pt x="16514" y="38990"/>
                    <a:pt x="15966" y="39150"/>
                  </a:cubicBezTo>
                  <a:cubicBezTo>
                    <a:pt x="14647" y="39529"/>
                    <a:pt x="13629" y="40172"/>
                    <a:pt x="12986" y="41134"/>
                  </a:cubicBezTo>
                  <a:cubicBezTo>
                    <a:pt x="12715" y="41538"/>
                    <a:pt x="12552" y="41979"/>
                    <a:pt x="12320" y="42400"/>
                  </a:cubicBezTo>
                  <a:cubicBezTo>
                    <a:pt x="11697" y="43526"/>
                    <a:pt x="10809" y="44515"/>
                    <a:pt x="9637" y="45354"/>
                  </a:cubicBezTo>
                  <a:cubicBezTo>
                    <a:pt x="9354" y="45560"/>
                    <a:pt x="9027" y="45726"/>
                    <a:pt x="8685" y="45870"/>
                  </a:cubicBezTo>
                  <a:lnTo>
                    <a:pt x="9223" y="45870"/>
                  </a:lnTo>
                  <a:cubicBezTo>
                    <a:pt x="9530" y="45719"/>
                    <a:pt x="9820" y="45553"/>
                    <a:pt x="10075" y="45351"/>
                  </a:cubicBezTo>
                  <a:cubicBezTo>
                    <a:pt x="10836" y="44747"/>
                    <a:pt x="11497" y="44088"/>
                    <a:pt x="12033" y="43356"/>
                  </a:cubicBezTo>
                  <a:cubicBezTo>
                    <a:pt x="12422" y="42825"/>
                    <a:pt x="12719" y="42260"/>
                    <a:pt x="12990" y="41689"/>
                  </a:cubicBezTo>
                  <a:cubicBezTo>
                    <a:pt x="13514" y="40573"/>
                    <a:pt x="14526" y="39819"/>
                    <a:pt x="15972" y="39385"/>
                  </a:cubicBezTo>
                  <a:cubicBezTo>
                    <a:pt x="16566" y="39205"/>
                    <a:pt x="17160" y="39029"/>
                    <a:pt x="17763" y="38866"/>
                  </a:cubicBezTo>
                  <a:cubicBezTo>
                    <a:pt x="19099" y="38503"/>
                    <a:pt x="19921" y="37789"/>
                    <a:pt x="20296" y="36761"/>
                  </a:cubicBezTo>
                  <a:cubicBezTo>
                    <a:pt x="20453" y="36330"/>
                    <a:pt x="20528" y="35890"/>
                    <a:pt x="20622" y="35449"/>
                  </a:cubicBezTo>
                  <a:cubicBezTo>
                    <a:pt x="20750" y="34842"/>
                    <a:pt x="21069" y="34287"/>
                    <a:pt x="21442" y="33749"/>
                  </a:cubicBezTo>
                  <a:cubicBezTo>
                    <a:pt x="21589" y="33534"/>
                    <a:pt x="21723" y="33311"/>
                    <a:pt x="21866" y="33096"/>
                  </a:cubicBezTo>
                  <a:cubicBezTo>
                    <a:pt x="22271" y="32479"/>
                    <a:pt x="22985" y="32228"/>
                    <a:pt x="23837" y="32150"/>
                  </a:cubicBezTo>
                  <a:cubicBezTo>
                    <a:pt x="24154" y="32120"/>
                    <a:pt x="24477" y="32117"/>
                    <a:pt x="24797" y="32097"/>
                  </a:cubicBezTo>
                  <a:cubicBezTo>
                    <a:pt x="25201" y="32074"/>
                    <a:pt x="25541" y="31934"/>
                    <a:pt x="25818" y="31722"/>
                  </a:cubicBezTo>
                  <a:cubicBezTo>
                    <a:pt x="26549" y="31154"/>
                    <a:pt x="27205" y="30544"/>
                    <a:pt x="27636" y="29813"/>
                  </a:cubicBezTo>
                  <a:cubicBezTo>
                    <a:pt x="27894" y="29372"/>
                    <a:pt x="28207" y="28955"/>
                    <a:pt x="28569" y="28560"/>
                  </a:cubicBezTo>
                  <a:cubicBezTo>
                    <a:pt x="28958" y="28136"/>
                    <a:pt x="29447" y="27806"/>
                    <a:pt x="30054" y="27568"/>
                  </a:cubicBezTo>
                  <a:cubicBezTo>
                    <a:pt x="31056" y="27170"/>
                    <a:pt x="32074" y="26810"/>
                    <a:pt x="33210" y="26690"/>
                  </a:cubicBezTo>
                  <a:cubicBezTo>
                    <a:pt x="33399" y="26667"/>
                    <a:pt x="33592" y="26651"/>
                    <a:pt x="33785" y="26637"/>
                  </a:cubicBezTo>
                  <a:cubicBezTo>
                    <a:pt x="34365" y="26605"/>
                    <a:pt x="34832" y="26406"/>
                    <a:pt x="35260" y="26116"/>
                  </a:cubicBezTo>
                  <a:cubicBezTo>
                    <a:pt x="35896" y="25682"/>
                    <a:pt x="36359" y="25156"/>
                    <a:pt x="36748" y="24585"/>
                  </a:cubicBezTo>
                  <a:cubicBezTo>
                    <a:pt x="37087" y="24079"/>
                    <a:pt x="37567" y="23665"/>
                    <a:pt x="38200" y="23355"/>
                  </a:cubicBezTo>
                  <a:cubicBezTo>
                    <a:pt x="38559" y="23178"/>
                    <a:pt x="38954" y="23087"/>
                    <a:pt x="39447" y="23084"/>
                  </a:cubicBezTo>
                  <a:lnTo>
                    <a:pt x="39447" y="23084"/>
                  </a:lnTo>
                  <a:cubicBezTo>
                    <a:pt x="39156" y="23286"/>
                    <a:pt x="38935" y="23485"/>
                    <a:pt x="38725" y="23691"/>
                  </a:cubicBezTo>
                  <a:cubicBezTo>
                    <a:pt x="38438" y="23971"/>
                    <a:pt x="38161" y="24255"/>
                    <a:pt x="38099" y="24624"/>
                  </a:cubicBezTo>
                  <a:cubicBezTo>
                    <a:pt x="38014" y="25107"/>
                    <a:pt x="38050" y="25584"/>
                    <a:pt x="38154" y="26060"/>
                  </a:cubicBezTo>
                  <a:cubicBezTo>
                    <a:pt x="38242" y="26452"/>
                    <a:pt x="38317" y="26840"/>
                    <a:pt x="38197" y="27238"/>
                  </a:cubicBezTo>
                  <a:cubicBezTo>
                    <a:pt x="38089" y="27584"/>
                    <a:pt x="37825" y="27812"/>
                    <a:pt x="37400" y="27946"/>
                  </a:cubicBezTo>
                  <a:cubicBezTo>
                    <a:pt x="36835" y="28122"/>
                    <a:pt x="36239" y="28197"/>
                    <a:pt x="35641" y="28286"/>
                  </a:cubicBezTo>
                  <a:cubicBezTo>
                    <a:pt x="34927" y="28393"/>
                    <a:pt x="34235" y="28553"/>
                    <a:pt x="33559" y="28768"/>
                  </a:cubicBezTo>
                  <a:cubicBezTo>
                    <a:pt x="32188" y="29202"/>
                    <a:pt x="31435" y="30022"/>
                    <a:pt x="31089" y="31076"/>
                  </a:cubicBezTo>
                  <a:cubicBezTo>
                    <a:pt x="30887" y="31683"/>
                    <a:pt x="30958" y="32306"/>
                    <a:pt x="30952" y="32923"/>
                  </a:cubicBezTo>
                  <a:cubicBezTo>
                    <a:pt x="30952" y="33207"/>
                    <a:pt x="30899" y="33481"/>
                    <a:pt x="30775" y="33742"/>
                  </a:cubicBezTo>
                  <a:cubicBezTo>
                    <a:pt x="30312" y="34748"/>
                    <a:pt x="29424" y="35370"/>
                    <a:pt x="27995" y="35498"/>
                  </a:cubicBezTo>
                  <a:cubicBezTo>
                    <a:pt x="27597" y="35534"/>
                    <a:pt x="27209" y="35605"/>
                    <a:pt x="26823" y="35697"/>
                  </a:cubicBezTo>
                  <a:cubicBezTo>
                    <a:pt x="25844" y="35926"/>
                    <a:pt x="25276" y="36454"/>
                    <a:pt x="24954" y="37162"/>
                  </a:cubicBezTo>
                  <a:cubicBezTo>
                    <a:pt x="24643" y="37845"/>
                    <a:pt x="24558" y="38546"/>
                    <a:pt x="24647" y="39261"/>
                  </a:cubicBezTo>
                  <a:cubicBezTo>
                    <a:pt x="24712" y="39786"/>
                    <a:pt x="24445" y="40214"/>
                    <a:pt x="24029" y="40612"/>
                  </a:cubicBezTo>
                  <a:cubicBezTo>
                    <a:pt x="23514" y="41105"/>
                    <a:pt x="22812" y="41353"/>
                    <a:pt x="22042" y="41516"/>
                  </a:cubicBezTo>
                  <a:cubicBezTo>
                    <a:pt x="21272" y="41679"/>
                    <a:pt x="20489" y="41813"/>
                    <a:pt x="19732" y="42005"/>
                  </a:cubicBezTo>
                  <a:cubicBezTo>
                    <a:pt x="19444" y="42077"/>
                    <a:pt x="19170" y="42165"/>
                    <a:pt x="18909" y="42283"/>
                  </a:cubicBezTo>
                  <a:cubicBezTo>
                    <a:pt x="18586" y="42424"/>
                    <a:pt x="18335" y="42619"/>
                    <a:pt x="18208" y="42883"/>
                  </a:cubicBezTo>
                  <a:cubicBezTo>
                    <a:pt x="17897" y="43516"/>
                    <a:pt x="17411" y="44075"/>
                    <a:pt x="16932" y="44632"/>
                  </a:cubicBezTo>
                  <a:cubicBezTo>
                    <a:pt x="16569" y="45054"/>
                    <a:pt x="16227" y="45478"/>
                    <a:pt x="15815" y="45870"/>
                  </a:cubicBezTo>
                  <a:lnTo>
                    <a:pt x="16171" y="45870"/>
                  </a:lnTo>
                  <a:cubicBezTo>
                    <a:pt x="16811" y="45220"/>
                    <a:pt x="17359" y="44525"/>
                    <a:pt x="17927" y="43840"/>
                  </a:cubicBezTo>
                  <a:cubicBezTo>
                    <a:pt x="18087" y="43647"/>
                    <a:pt x="18233" y="43445"/>
                    <a:pt x="18322" y="43226"/>
                  </a:cubicBezTo>
                  <a:cubicBezTo>
                    <a:pt x="18531" y="42691"/>
                    <a:pt x="19040" y="42416"/>
                    <a:pt x="19699" y="42243"/>
                  </a:cubicBezTo>
                  <a:cubicBezTo>
                    <a:pt x="20531" y="42025"/>
                    <a:pt x="21390" y="41882"/>
                    <a:pt x="22235" y="41702"/>
                  </a:cubicBezTo>
                  <a:cubicBezTo>
                    <a:pt x="23295" y="41477"/>
                    <a:pt x="24118" y="41033"/>
                    <a:pt x="24656" y="40295"/>
                  </a:cubicBezTo>
                  <a:cubicBezTo>
                    <a:pt x="24937" y="39907"/>
                    <a:pt x="24950" y="39493"/>
                    <a:pt x="24914" y="39071"/>
                  </a:cubicBezTo>
                  <a:cubicBezTo>
                    <a:pt x="24859" y="38370"/>
                    <a:pt x="24973" y="37688"/>
                    <a:pt x="25329" y="37032"/>
                  </a:cubicBezTo>
                  <a:cubicBezTo>
                    <a:pt x="25662" y="36412"/>
                    <a:pt x="26255" y="36027"/>
                    <a:pt x="27111" y="35857"/>
                  </a:cubicBezTo>
                  <a:cubicBezTo>
                    <a:pt x="27639" y="35753"/>
                    <a:pt x="28185" y="35710"/>
                    <a:pt x="28713" y="35605"/>
                  </a:cubicBezTo>
                  <a:cubicBezTo>
                    <a:pt x="29832" y="35381"/>
                    <a:pt x="30504" y="34783"/>
                    <a:pt x="30952" y="34016"/>
                  </a:cubicBezTo>
                  <a:cubicBezTo>
                    <a:pt x="31161" y="33661"/>
                    <a:pt x="31239" y="33282"/>
                    <a:pt x="31239" y="32891"/>
                  </a:cubicBezTo>
                  <a:cubicBezTo>
                    <a:pt x="31242" y="32382"/>
                    <a:pt x="31190" y="31862"/>
                    <a:pt x="31307" y="31360"/>
                  </a:cubicBezTo>
                  <a:cubicBezTo>
                    <a:pt x="31592" y="30152"/>
                    <a:pt x="32437" y="29288"/>
                    <a:pt x="34000" y="28863"/>
                  </a:cubicBezTo>
                  <a:cubicBezTo>
                    <a:pt x="34826" y="28642"/>
                    <a:pt x="35674" y="28497"/>
                    <a:pt x="36532" y="28374"/>
                  </a:cubicBezTo>
                  <a:cubicBezTo>
                    <a:pt x="36832" y="28331"/>
                    <a:pt x="37123" y="28256"/>
                    <a:pt x="37414" y="28178"/>
                  </a:cubicBezTo>
                  <a:cubicBezTo>
                    <a:pt x="38141" y="27979"/>
                    <a:pt x="38474" y="27568"/>
                    <a:pt x="38536" y="27003"/>
                  </a:cubicBezTo>
                  <a:cubicBezTo>
                    <a:pt x="38578" y="26598"/>
                    <a:pt x="38471" y="26206"/>
                    <a:pt x="38396" y="25812"/>
                  </a:cubicBezTo>
                  <a:cubicBezTo>
                    <a:pt x="38314" y="25388"/>
                    <a:pt x="38301" y="24963"/>
                    <a:pt x="38412" y="24542"/>
                  </a:cubicBezTo>
                  <a:cubicBezTo>
                    <a:pt x="38415" y="24533"/>
                    <a:pt x="38412" y="24519"/>
                    <a:pt x="38418" y="24513"/>
                  </a:cubicBezTo>
                  <a:cubicBezTo>
                    <a:pt x="38794" y="23915"/>
                    <a:pt x="39231" y="23364"/>
                    <a:pt x="40080" y="23087"/>
                  </a:cubicBezTo>
                  <a:cubicBezTo>
                    <a:pt x="40109" y="23077"/>
                    <a:pt x="40130" y="23048"/>
                    <a:pt x="40170" y="23048"/>
                  </a:cubicBezTo>
                  <a:cubicBezTo>
                    <a:pt x="40184" y="23048"/>
                    <a:pt x="40200" y="23051"/>
                    <a:pt x="40220" y="23061"/>
                  </a:cubicBezTo>
                  <a:cubicBezTo>
                    <a:pt x="40066" y="23230"/>
                    <a:pt x="39923" y="23400"/>
                    <a:pt x="39766" y="23563"/>
                  </a:cubicBezTo>
                  <a:cubicBezTo>
                    <a:pt x="39218" y="24131"/>
                    <a:pt x="39179" y="24774"/>
                    <a:pt x="39290" y="25436"/>
                  </a:cubicBezTo>
                  <a:cubicBezTo>
                    <a:pt x="39307" y="25545"/>
                    <a:pt x="39368" y="25642"/>
                    <a:pt x="39434" y="25733"/>
                  </a:cubicBezTo>
                  <a:cubicBezTo>
                    <a:pt x="39867" y="26363"/>
                    <a:pt x="39890" y="27006"/>
                    <a:pt x="39603" y="27675"/>
                  </a:cubicBezTo>
                  <a:cubicBezTo>
                    <a:pt x="39388" y="28172"/>
                    <a:pt x="39061" y="28605"/>
                    <a:pt x="38484" y="28916"/>
                  </a:cubicBezTo>
                  <a:cubicBezTo>
                    <a:pt x="37469" y="29461"/>
                    <a:pt x="37100" y="30260"/>
                    <a:pt x="36980" y="31151"/>
                  </a:cubicBezTo>
                  <a:cubicBezTo>
                    <a:pt x="36904" y="31683"/>
                    <a:pt x="37012" y="32212"/>
                    <a:pt x="37064" y="32740"/>
                  </a:cubicBezTo>
                  <a:cubicBezTo>
                    <a:pt x="37100" y="33083"/>
                    <a:pt x="37087" y="33422"/>
                    <a:pt x="36953" y="33752"/>
                  </a:cubicBezTo>
                  <a:cubicBezTo>
                    <a:pt x="36787" y="34150"/>
                    <a:pt x="36434" y="34454"/>
                    <a:pt x="35997" y="34698"/>
                  </a:cubicBezTo>
                  <a:cubicBezTo>
                    <a:pt x="35119" y="35188"/>
                    <a:pt x="34460" y="35831"/>
                    <a:pt x="33937" y="36533"/>
                  </a:cubicBezTo>
                  <a:cubicBezTo>
                    <a:pt x="33272" y="37433"/>
                    <a:pt x="33276" y="38399"/>
                    <a:pt x="33722" y="39369"/>
                  </a:cubicBezTo>
                  <a:cubicBezTo>
                    <a:pt x="33902" y="39760"/>
                    <a:pt x="34091" y="40148"/>
                    <a:pt x="34267" y="40540"/>
                  </a:cubicBezTo>
                  <a:cubicBezTo>
                    <a:pt x="34558" y="41193"/>
                    <a:pt x="34323" y="41728"/>
                    <a:pt x="33716" y="42204"/>
                  </a:cubicBezTo>
                  <a:cubicBezTo>
                    <a:pt x="33308" y="42525"/>
                    <a:pt x="32818" y="42763"/>
                    <a:pt x="32309" y="42975"/>
                  </a:cubicBezTo>
                  <a:cubicBezTo>
                    <a:pt x="31408" y="43353"/>
                    <a:pt x="30674" y="43859"/>
                    <a:pt x="30139" y="44528"/>
                  </a:cubicBezTo>
                  <a:cubicBezTo>
                    <a:pt x="29803" y="44946"/>
                    <a:pt x="29646" y="45400"/>
                    <a:pt x="29575" y="45870"/>
                  </a:cubicBezTo>
                  <a:lnTo>
                    <a:pt x="29861" y="45870"/>
                  </a:lnTo>
                  <a:cubicBezTo>
                    <a:pt x="30021" y="44769"/>
                    <a:pt x="30824" y="43954"/>
                    <a:pt x="32074" y="43344"/>
                  </a:cubicBezTo>
                  <a:cubicBezTo>
                    <a:pt x="32669" y="43053"/>
                    <a:pt x="33301" y="42808"/>
                    <a:pt x="33817" y="42436"/>
                  </a:cubicBezTo>
                  <a:cubicBezTo>
                    <a:pt x="34147" y="42195"/>
                    <a:pt x="34411" y="41921"/>
                    <a:pt x="34574" y="41591"/>
                  </a:cubicBezTo>
                  <a:cubicBezTo>
                    <a:pt x="34725" y="41288"/>
                    <a:pt x="34701" y="40987"/>
                    <a:pt x="34607" y="40681"/>
                  </a:cubicBezTo>
                  <a:cubicBezTo>
                    <a:pt x="34457" y="40194"/>
                    <a:pt x="34189" y="39734"/>
                    <a:pt x="33977" y="39261"/>
                  </a:cubicBezTo>
                  <a:cubicBezTo>
                    <a:pt x="33448" y="38092"/>
                    <a:pt x="33670" y="37022"/>
                    <a:pt x="34695" y="36053"/>
                  </a:cubicBezTo>
                  <a:cubicBezTo>
                    <a:pt x="34897" y="35860"/>
                    <a:pt x="35106" y="35668"/>
                    <a:pt x="35308" y="35475"/>
                  </a:cubicBezTo>
                  <a:cubicBezTo>
                    <a:pt x="35527" y="35269"/>
                    <a:pt x="35775" y="35090"/>
                    <a:pt x="36059" y="34936"/>
                  </a:cubicBezTo>
                  <a:cubicBezTo>
                    <a:pt x="36539" y="34679"/>
                    <a:pt x="36944" y="34362"/>
                    <a:pt x="37165" y="33941"/>
                  </a:cubicBezTo>
                  <a:cubicBezTo>
                    <a:pt x="37355" y="33585"/>
                    <a:pt x="37394" y="33207"/>
                    <a:pt x="37358" y="32822"/>
                  </a:cubicBezTo>
                  <a:cubicBezTo>
                    <a:pt x="37319" y="32421"/>
                    <a:pt x="37247" y="32016"/>
                    <a:pt x="37234" y="31611"/>
                  </a:cubicBezTo>
                  <a:cubicBezTo>
                    <a:pt x="37218" y="31118"/>
                    <a:pt x="37338" y="30639"/>
                    <a:pt x="37567" y="30172"/>
                  </a:cubicBezTo>
                  <a:cubicBezTo>
                    <a:pt x="37792" y="29705"/>
                    <a:pt x="38174" y="29343"/>
                    <a:pt x="38696" y="29062"/>
                  </a:cubicBezTo>
                  <a:cubicBezTo>
                    <a:pt x="39378" y="28697"/>
                    <a:pt x="39714" y="28168"/>
                    <a:pt x="39936" y="27584"/>
                  </a:cubicBezTo>
                  <a:cubicBezTo>
                    <a:pt x="40152" y="27023"/>
                    <a:pt x="40122" y="26465"/>
                    <a:pt x="39861" y="25917"/>
                  </a:cubicBezTo>
                  <a:cubicBezTo>
                    <a:pt x="39848" y="25887"/>
                    <a:pt x="39835" y="25858"/>
                    <a:pt x="39816" y="25831"/>
                  </a:cubicBezTo>
                  <a:cubicBezTo>
                    <a:pt x="39361" y="25208"/>
                    <a:pt x="39440" y="24569"/>
                    <a:pt x="39796" y="23948"/>
                  </a:cubicBezTo>
                  <a:cubicBezTo>
                    <a:pt x="39972" y="23645"/>
                    <a:pt x="40250" y="23367"/>
                    <a:pt x="40563" y="23123"/>
                  </a:cubicBezTo>
                  <a:cubicBezTo>
                    <a:pt x="40622" y="23075"/>
                    <a:pt x="40683" y="23050"/>
                    <a:pt x="40744" y="23050"/>
                  </a:cubicBezTo>
                  <a:cubicBezTo>
                    <a:pt x="40804" y="23050"/>
                    <a:pt x="40865" y="23074"/>
                    <a:pt x="40925" y="23123"/>
                  </a:cubicBezTo>
                  <a:cubicBezTo>
                    <a:pt x="41702" y="23739"/>
                    <a:pt x="42100" y="24461"/>
                    <a:pt x="41940" y="25329"/>
                  </a:cubicBezTo>
                  <a:cubicBezTo>
                    <a:pt x="41917" y="25459"/>
                    <a:pt x="41839" y="25580"/>
                    <a:pt x="41761" y="25697"/>
                  </a:cubicBezTo>
                  <a:cubicBezTo>
                    <a:pt x="41343" y="26324"/>
                    <a:pt x="41316" y="26974"/>
                    <a:pt x="41568" y="27643"/>
                  </a:cubicBezTo>
                  <a:cubicBezTo>
                    <a:pt x="41809" y="28282"/>
                    <a:pt x="42253" y="28811"/>
                    <a:pt x="42991" y="29187"/>
                  </a:cubicBezTo>
                  <a:cubicBezTo>
                    <a:pt x="43145" y="29265"/>
                    <a:pt x="43278" y="29366"/>
                    <a:pt x="43395" y="29476"/>
                  </a:cubicBezTo>
                  <a:cubicBezTo>
                    <a:pt x="43940" y="29996"/>
                    <a:pt x="44159" y="30600"/>
                    <a:pt x="44234" y="31246"/>
                  </a:cubicBezTo>
                  <a:cubicBezTo>
                    <a:pt x="44293" y="31761"/>
                    <a:pt x="44182" y="32267"/>
                    <a:pt x="44130" y="32776"/>
                  </a:cubicBezTo>
                  <a:cubicBezTo>
                    <a:pt x="44035" y="33664"/>
                    <a:pt x="44394" y="34395"/>
                    <a:pt x="45380" y="34904"/>
                  </a:cubicBezTo>
                  <a:cubicBezTo>
                    <a:pt x="45951" y="35201"/>
                    <a:pt x="46313" y="35635"/>
                    <a:pt x="46751" y="36020"/>
                  </a:cubicBezTo>
                  <a:cubicBezTo>
                    <a:pt x="47191" y="36408"/>
                    <a:pt x="47501" y="36849"/>
                    <a:pt x="47664" y="37352"/>
                  </a:cubicBezTo>
                  <a:cubicBezTo>
                    <a:pt x="47873" y="37998"/>
                    <a:pt x="47801" y="38625"/>
                    <a:pt x="47521" y="39247"/>
                  </a:cubicBezTo>
                  <a:cubicBezTo>
                    <a:pt x="47308" y="39711"/>
                    <a:pt x="47061" y="40162"/>
                    <a:pt x="46891" y="40638"/>
                  </a:cubicBezTo>
                  <a:cubicBezTo>
                    <a:pt x="46695" y="41190"/>
                    <a:pt x="46849" y="41672"/>
                    <a:pt x="47299" y="42120"/>
                  </a:cubicBezTo>
                  <a:cubicBezTo>
                    <a:pt x="47690" y="42508"/>
                    <a:pt x="48206" y="42782"/>
                    <a:pt x="48748" y="43034"/>
                  </a:cubicBezTo>
                  <a:cubicBezTo>
                    <a:pt x="49302" y="43295"/>
                    <a:pt x="49880" y="43523"/>
                    <a:pt x="50337" y="43892"/>
                  </a:cubicBezTo>
                  <a:cubicBezTo>
                    <a:pt x="50908" y="44352"/>
                    <a:pt x="51369" y="44858"/>
                    <a:pt x="51541" y="45488"/>
                  </a:cubicBezTo>
                  <a:cubicBezTo>
                    <a:pt x="51577" y="45615"/>
                    <a:pt x="51607" y="45742"/>
                    <a:pt x="51629" y="45870"/>
                  </a:cubicBezTo>
                  <a:lnTo>
                    <a:pt x="51910" y="45870"/>
                  </a:lnTo>
                  <a:cubicBezTo>
                    <a:pt x="51861" y="45540"/>
                    <a:pt x="51783" y="45213"/>
                    <a:pt x="51600" y="44906"/>
                  </a:cubicBezTo>
                  <a:cubicBezTo>
                    <a:pt x="51156" y="44162"/>
                    <a:pt x="50471" y="43575"/>
                    <a:pt x="49551" y="43151"/>
                  </a:cubicBezTo>
                  <a:cubicBezTo>
                    <a:pt x="49051" y="42916"/>
                    <a:pt x="48532" y="42707"/>
                    <a:pt x="48079" y="42420"/>
                  </a:cubicBezTo>
                  <a:cubicBezTo>
                    <a:pt x="47651" y="42149"/>
                    <a:pt x="47305" y="41836"/>
                    <a:pt x="47142" y="41421"/>
                  </a:cubicBezTo>
                  <a:cubicBezTo>
                    <a:pt x="46998" y="41059"/>
                    <a:pt x="47148" y="40720"/>
                    <a:pt x="47286" y="40383"/>
                  </a:cubicBezTo>
                  <a:cubicBezTo>
                    <a:pt x="47468" y="39933"/>
                    <a:pt x="47742" y="39509"/>
                    <a:pt x="47893" y="39052"/>
                  </a:cubicBezTo>
                  <a:cubicBezTo>
                    <a:pt x="48275" y="37907"/>
                    <a:pt x="48027" y="36855"/>
                    <a:pt x="47025" y="35929"/>
                  </a:cubicBezTo>
                  <a:cubicBezTo>
                    <a:pt x="46502" y="35442"/>
                    <a:pt x="46016" y="34933"/>
                    <a:pt x="45305" y="34584"/>
                  </a:cubicBezTo>
                  <a:cubicBezTo>
                    <a:pt x="45184" y="34528"/>
                    <a:pt x="45096" y="34430"/>
                    <a:pt x="44998" y="34349"/>
                  </a:cubicBezTo>
                  <a:cubicBezTo>
                    <a:pt x="44550" y="33993"/>
                    <a:pt x="44417" y="33553"/>
                    <a:pt x="44407" y="33079"/>
                  </a:cubicBezTo>
                  <a:cubicBezTo>
                    <a:pt x="44401" y="32653"/>
                    <a:pt x="44492" y="32231"/>
                    <a:pt x="44521" y="31807"/>
                  </a:cubicBezTo>
                  <a:cubicBezTo>
                    <a:pt x="44570" y="31115"/>
                    <a:pt x="44427" y="30456"/>
                    <a:pt x="44035" y="29829"/>
                  </a:cubicBezTo>
                  <a:cubicBezTo>
                    <a:pt x="43823" y="29487"/>
                    <a:pt x="43520" y="29196"/>
                    <a:pt x="43115" y="28984"/>
                  </a:cubicBezTo>
                  <a:cubicBezTo>
                    <a:pt x="42368" y="28595"/>
                    <a:pt x="41985" y="28044"/>
                    <a:pt x="41783" y="27401"/>
                  </a:cubicBezTo>
                  <a:cubicBezTo>
                    <a:pt x="41610" y="26849"/>
                    <a:pt x="41696" y="26324"/>
                    <a:pt x="42005" y="25805"/>
                  </a:cubicBezTo>
                  <a:cubicBezTo>
                    <a:pt x="42433" y="25087"/>
                    <a:pt x="42325" y="24376"/>
                    <a:pt x="41833" y="23697"/>
                  </a:cubicBezTo>
                  <a:cubicBezTo>
                    <a:pt x="41672" y="23475"/>
                    <a:pt x="41461" y="23276"/>
                    <a:pt x="41258" y="23051"/>
                  </a:cubicBezTo>
                  <a:lnTo>
                    <a:pt x="41258" y="23051"/>
                  </a:lnTo>
                  <a:cubicBezTo>
                    <a:pt x="41526" y="23103"/>
                    <a:pt x="41750" y="23175"/>
                    <a:pt x="41937" y="23308"/>
                  </a:cubicBezTo>
                  <a:cubicBezTo>
                    <a:pt x="42306" y="23570"/>
                    <a:pt x="42606" y="23873"/>
                    <a:pt x="42880" y="24190"/>
                  </a:cubicBezTo>
                  <a:cubicBezTo>
                    <a:pt x="43112" y="24454"/>
                    <a:pt x="43134" y="24761"/>
                    <a:pt x="43151" y="25064"/>
                  </a:cubicBezTo>
                  <a:cubicBezTo>
                    <a:pt x="43170" y="25443"/>
                    <a:pt x="43092" y="25812"/>
                    <a:pt x="43017" y="26181"/>
                  </a:cubicBezTo>
                  <a:cubicBezTo>
                    <a:pt x="42945" y="26527"/>
                    <a:pt x="42903" y="26876"/>
                    <a:pt x="42991" y="27225"/>
                  </a:cubicBezTo>
                  <a:cubicBezTo>
                    <a:pt x="43118" y="27727"/>
                    <a:pt x="43520" y="28035"/>
                    <a:pt x="44146" y="28197"/>
                  </a:cubicBezTo>
                  <a:cubicBezTo>
                    <a:pt x="44681" y="28341"/>
                    <a:pt x="45240" y="28413"/>
                    <a:pt x="45794" y="28501"/>
                  </a:cubicBezTo>
                  <a:cubicBezTo>
                    <a:pt x="46689" y="28642"/>
                    <a:pt x="47579" y="28818"/>
                    <a:pt x="48366" y="29183"/>
                  </a:cubicBezTo>
                  <a:cubicBezTo>
                    <a:pt x="49322" y="29624"/>
                    <a:pt x="49861" y="30309"/>
                    <a:pt x="50119" y="31118"/>
                  </a:cubicBezTo>
                  <a:cubicBezTo>
                    <a:pt x="50304" y="31689"/>
                    <a:pt x="50245" y="32277"/>
                    <a:pt x="50245" y="32858"/>
                  </a:cubicBezTo>
                  <a:cubicBezTo>
                    <a:pt x="50245" y="33260"/>
                    <a:pt x="50321" y="33647"/>
                    <a:pt x="50533" y="34013"/>
                  </a:cubicBezTo>
                  <a:cubicBezTo>
                    <a:pt x="51055" y="34920"/>
                    <a:pt x="51897" y="35534"/>
                    <a:pt x="53238" y="35681"/>
                  </a:cubicBezTo>
                  <a:cubicBezTo>
                    <a:pt x="53666" y="35730"/>
                    <a:pt x="54090" y="35795"/>
                    <a:pt x="54508" y="35887"/>
                  </a:cubicBezTo>
                  <a:cubicBezTo>
                    <a:pt x="55383" y="36079"/>
                    <a:pt x="55918" y="36526"/>
                    <a:pt x="56225" y="37159"/>
                  </a:cubicBezTo>
                  <a:cubicBezTo>
                    <a:pt x="56522" y="37776"/>
                    <a:pt x="56632" y="38416"/>
                    <a:pt x="56567" y="39068"/>
                  </a:cubicBezTo>
                  <a:cubicBezTo>
                    <a:pt x="56453" y="40198"/>
                    <a:pt x="57311" y="41173"/>
                    <a:pt x="58777" y="41578"/>
                  </a:cubicBezTo>
                  <a:cubicBezTo>
                    <a:pt x="59510" y="41780"/>
                    <a:pt x="60278" y="41898"/>
                    <a:pt x="61025" y="42061"/>
                  </a:cubicBezTo>
                  <a:cubicBezTo>
                    <a:pt x="61479" y="42162"/>
                    <a:pt x="61932" y="42263"/>
                    <a:pt x="62354" y="42433"/>
                  </a:cubicBezTo>
                  <a:cubicBezTo>
                    <a:pt x="62643" y="42554"/>
                    <a:pt x="62885" y="42713"/>
                    <a:pt x="63003" y="42948"/>
                  </a:cubicBezTo>
                  <a:cubicBezTo>
                    <a:pt x="63440" y="43837"/>
                    <a:pt x="64194" y="44584"/>
                    <a:pt x="64850" y="45373"/>
                  </a:cubicBezTo>
                  <a:cubicBezTo>
                    <a:pt x="64990" y="45546"/>
                    <a:pt x="65150" y="45709"/>
                    <a:pt x="65310" y="45870"/>
                  </a:cubicBezTo>
                  <a:lnTo>
                    <a:pt x="65675" y="45870"/>
                  </a:lnTo>
                  <a:cubicBezTo>
                    <a:pt x="64931" y="45122"/>
                    <a:pt x="64276" y="44329"/>
                    <a:pt x="63659" y="43520"/>
                  </a:cubicBezTo>
                  <a:cubicBezTo>
                    <a:pt x="63548" y="43376"/>
                    <a:pt x="63456" y="43222"/>
                    <a:pt x="63384" y="43066"/>
                  </a:cubicBezTo>
                  <a:cubicBezTo>
                    <a:pt x="63176" y="42593"/>
                    <a:pt x="62745" y="42299"/>
                    <a:pt x="62148" y="42120"/>
                  </a:cubicBezTo>
                  <a:cubicBezTo>
                    <a:pt x="61368" y="41882"/>
                    <a:pt x="60545" y="41748"/>
                    <a:pt x="59736" y="41578"/>
                  </a:cubicBezTo>
                  <a:cubicBezTo>
                    <a:pt x="59051" y="41434"/>
                    <a:pt x="58369" y="41291"/>
                    <a:pt x="57834" y="40909"/>
                  </a:cubicBezTo>
                  <a:cubicBezTo>
                    <a:pt x="57334" y="40553"/>
                    <a:pt x="56930" y="40148"/>
                    <a:pt x="56844" y="39610"/>
                  </a:cubicBezTo>
                  <a:cubicBezTo>
                    <a:pt x="56805" y="39375"/>
                    <a:pt x="56861" y="39143"/>
                    <a:pt x="56867" y="38911"/>
                  </a:cubicBezTo>
                  <a:cubicBezTo>
                    <a:pt x="56891" y="38203"/>
                    <a:pt x="56753" y="37521"/>
                    <a:pt x="56377" y="36869"/>
                  </a:cubicBezTo>
                  <a:cubicBezTo>
                    <a:pt x="55976" y="36173"/>
                    <a:pt x="55255" y="35778"/>
                    <a:pt x="54299" y="35619"/>
                  </a:cubicBezTo>
                  <a:cubicBezTo>
                    <a:pt x="53819" y="35537"/>
                    <a:pt x="53327" y="35488"/>
                    <a:pt x="52850" y="35394"/>
                  </a:cubicBezTo>
                  <a:cubicBezTo>
                    <a:pt x="51691" y="35159"/>
                    <a:pt x="51068" y="34516"/>
                    <a:pt x="50690" y="33703"/>
                  </a:cubicBezTo>
                  <a:cubicBezTo>
                    <a:pt x="50520" y="33341"/>
                    <a:pt x="50527" y="32956"/>
                    <a:pt x="50527" y="32577"/>
                  </a:cubicBezTo>
                  <a:cubicBezTo>
                    <a:pt x="50527" y="32055"/>
                    <a:pt x="50569" y="31529"/>
                    <a:pt x="50386" y="31020"/>
                  </a:cubicBezTo>
                  <a:cubicBezTo>
                    <a:pt x="49985" y="29904"/>
                    <a:pt x="49132" y="29082"/>
                    <a:pt x="47654" y="28681"/>
                  </a:cubicBezTo>
                  <a:cubicBezTo>
                    <a:pt x="46858" y="28465"/>
                    <a:pt x="46049" y="28302"/>
                    <a:pt x="45220" y="28194"/>
                  </a:cubicBezTo>
                  <a:cubicBezTo>
                    <a:pt x="44897" y="28155"/>
                    <a:pt x="44583" y="28083"/>
                    <a:pt x="44273" y="28002"/>
                  </a:cubicBezTo>
                  <a:cubicBezTo>
                    <a:pt x="43549" y="27809"/>
                    <a:pt x="43242" y="27470"/>
                    <a:pt x="43226" y="26879"/>
                  </a:cubicBezTo>
                  <a:cubicBezTo>
                    <a:pt x="43219" y="26536"/>
                    <a:pt x="43301" y="26203"/>
                    <a:pt x="43369" y="25870"/>
                  </a:cubicBezTo>
                  <a:cubicBezTo>
                    <a:pt x="43458" y="25440"/>
                    <a:pt x="43461" y="25012"/>
                    <a:pt x="43380" y="24585"/>
                  </a:cubicBezTo>
                  <a:cubicBezTo>
                    <a:pt x="43297" y="24167"/>
                    <a:pt x="42939" y="23867"/>
                    <a:pt x="42616" y="23550"/>
                  </a:cubicBezTo>
                  <a:cubicBezTo>
                    <a:pt x="42455" y="23394"/>
                    <a:pt x="42276" y="23254"/>
                    <a:pt x="42071" y="23100"/>
                  </a:cubicBezTo>
                  <a:cubicBezTo>
                    <a:pt x="42128" y="23091"/>
                    <a:pt x="42183" y="23087"/>
                    <a:pt x="42236" y="23087"/>
                  </a:cubicBezTo>
                  <a:cubicBezTo>
                    <a:pt x="42416" y="23087"/>
                    <a:pt x="42579" y="23130"/>
                    <a:pt x="42740" y="23165"/>
                  </a:cubicBezTo>
                  <a:cubicBezTo>
                    <a:pt x="43105" y="23243"/>
                    <a:pt x="43425" y="23394"/>
                    <a:pt x="43702" y="23586"/>
                  </a:cubicBezTo>
                  <a:cubicBezTo>
                    <a:pt x="44133" y="23880"/>
                    <a:pt x="44499" y="24213"/>
                    <a:pt x="44760" y="24608"/>
                  </a:cubicBezTo>
                  <a:cubicBezTo>
                    <a:pt x="45125" y="25169"/>
                    <a:pt x="45588" y="25678"/>
                    <a:pt x="46212" y="26102"/>
                  </a:cubicBezTo>
                  <a:cubicBezTo>
                    <a:pt x="46630" y="26390"/>
                    <a:pt x="47083" y="26602"/>
                    <a:pt x="47658" y="26631"/>
                  </a:cubicBezTo>
                  <a:cubicBezTo>
                    <a:pt x="48924" y="26703"/>
                    <a:pt x="50072" y="27045"/>
                    <a:pt x="51202" y="27467"/>
                  </a:cubicBezTo>
                  <a:cubicBezTo>
                    <a:pt x="52152" y="27822"/>
                    <a:pt x="52818" y="28364"/>
                    <a:pt x="53327" y="29043"/>
                  </a:cubicBezTo>
                  <a:cubicBezTo>
                    <a:pt x="53499" y="29271"/>
                    <a:pt x="53669" y="29500"/>
                    <a:pt x="53806" y="29741"/>
                  </a:cubicBezTo>
                  <a:cubicBezTo>
                    <a:pt x="54204" y="30446"/>
                    <a:pt x="54827" y="31030"/>
                    <a:pt x="55493" y="31595"/>
                  </a:cubicBezTo>
                  <a:cubicBezTo>
                    <a:pt x="55934" y="31969"/>
                    <a:pt x="56483" y="32130"/>
                    <a:pt x="57132" y="32130"/>
                  </a:cubicBezTo>
                  <a:cubicBezTo>
                    <a:pt x="57150" y="32130"/>
                    <a:pt x="57169" y="32130"/>
                    <a:pt x="57187" y="32130"/>
                  </a:cubicBezTo>
                  <a:cubicBezTo>
                    <a:pt x="57208" y="32130"/>
                    <a:pt x="57229" y="32130"/>
                    <a:pt x="57250" y="32130"/>
                  </a:cubicBezTo>
                  <a:cubicBezTo>
                    <a:pt x="57707" y="32130"/>
                    <a:pt x="58150" y="32195"/>
                    <a:pt x="58571" y="32332"/>
                  </a:cubicBezTo>
                  <a:cubicBezTo>
                    <a:pt x="58950" y="32457"/>
                    <a:pt x="59276" y="32636"/>
                    <a:pt x="59475" y="32910"/>
                  </a:cubicBezTo>
                  <a:cubicBezTo>
                    <a:pt x="59929" y="33546"/>
                    <a:pt x="60396" y="34180"/>
                    <a:pt x="60682" y="34871"/>
                  </a:cubicBezTo>
                  <a:cubicBezTo>
                    <a:pt x="60885" y="35367"/>
                    <a:pt x="60947" y="35883"/>
                    <a:pt x="61071" y="36393"/>
                  </a:cubicBezTo>
                  <a:cubicBezTo>
                    <a:pt x="61273" y="37218"/>
                    <a:pt x="61753" y="37920"/>
                    <a:pt x="62643" y="38442"/>
                  </a:cubicBezTo>
                  <a:cubicBezTo>
                    <a:pt x="63009" y="38654"/>
                    <a:pt x="63424" y="38788"/>
                    <a:pt x="63854" y="38902"/>
                  </a:cubicBezTo>
                  <a:cubicBezTo>
                    <a:pt x="64631" y="39114"/>
                    <a:pt x="65418" y="39313"/>
                    <a:pt x="66149" y="39607"/>
                  </a:cubicBezTo>
                  <a:cubicBezTo>
                    <a:pt x="67356" y="40093"/>
                    <a:pt x="68140" y="40850"/>
                    <a:pt x="68570" y="41832"/>
                  </a:cubicBezTo>
                  <a:cubicBezTo>
                    <a:pt x="69132" y="43109"/>
                    <a:pt x="70052" y="44228"/>
                    <a:pt x="71240" y="45220"/>
                  </a:cubicBezTo>
                  <a:cubicBezTo>
                    <a:pt x="71547" y="45474"/>
                    <a:pt x="71893" y="45687"/>
                    <a:pt x="72268" y="45870"/>
                  </a:cubicBezTo>
                  <a:lnTo>
                    <a:pt x="72819" y="45870"/>
                  </a:lnTo>
                  <a:cubicBezTo>
                    <a:pt x="72131" y="45566"/>
                    <a:pt x="71533" y="45177"/>
                    <a:pt x="71015" y="44698"/>
                  </a:cubicBezTo>
                  <a:cubicBezTo>
                    <a:pt x="70045" y="43797"/>
                    <a:pt x="69308" y="42805"/>
                    <a:pt x="68812" y="41708"/>
                  </a:cubicBezTo>
                  <a:cubicBezTo>
                    <a:pt x="68260" y="40481"/>
                    <a:pt x="67180" y="39643"/>
                    <a:pt x="65594" y="39173"/>
                  </a:cubicBezTo>
                  <a:cubicBezTo>
                    <a:pt x="65029" y="39006"/>
                    <a:pt x="64468" y="38833"/>
                    <a:pt x="63894" y="38684"/>
                  </a:cubicBezTo>
                  <a:cubicBezTo>
                    <a:pt x="62565" y="38337"/>
                    <a:pt x="61766" y="37629"/>
                    <a:pt x="61429" y="36604"/>
                  </a:cubicBezTo>
                  <a:cubicBezTo>
                    <a:pt x="61260" y="36082"/>
                    <a:pt x="61202" y="35547"/>
                    <a:pt x="61032" y="35025"/>
                  </a:cubicBezTo>
                  <a:cubicBezTo>
                    <a:pt x="60931" y="34712"/>
                    <a:pt x="60797" y="34405"/>
                    <a:pt x="60604" y="34114"/>
                  </a:cubicBezTo>
                  <a:cubicBezTo>
                    <a:pt x="60363" y="33755"/>
                    <a:pt x="60137" y="33386"/>
                    <a:pt x="59899" y="33028"/>
                  </a:cubicBezTo>
                  <a:cubicBezTo>
                    <a:pt x="59413" y="32284"/>
                    <a:pt x="58564" y="31987"/>
                    <a:pt x="57530" y="31928"/>
                  </a:cubicBezTo>
                  <a:cubicBezTo>
                    <a:pt x="57331" y="31915"/>
                    <a:pt x="57129" y="31908"/>
                    <a:pt x="56930" y="31905"/>
                  </a:cubicBezTo>
                  <a:cubicBezTo>
                    <a:pt x="56440" y="31892"/>
                    <a:pt x="56052" y="31728"/>
                    <a:pt x="55722" y="31461"/>
                  </a:cubicBezTo>
                  <a:cubicBezTo>
                    <a:pt x="54981" y="30860"/>
                    <a:pt x="54365" y="30201"/>
                    <a:pt x="53930" y="29444"/>
                  </a:cubicBezTo>
                  <a:cubicBezTo>
                    <a:pt x="53685" y="29017"/>
                    <a:pt x="53346" y="28628"/>
                    <a:pt x="52974" y="28253"/>
                  </a:cubicBezTo>
                  <a:cubicBezTo>
                    <a:pt x="52637" y="27917"/>
                    <a:pt x="52230" y="27646"/>
                    <a:pt x="51741" y="27447"/>
                  </a:cubicBezTo>
                  <a:cubicBezTo>
                    <a:pt x="50797" y="27068"/>
                    <a:pt x="49848" y="26700"/>
                    <a:pt x="48787" y="26539"/>
                  </a:cubicBezTo>
                  <a:cubicBezTo>
                    <a:pt x="48379" y="26474"/>
                    <a:pt x="47968" y="26445"/>
                    <a:pt x="47560" y="26402"/>
                  </a:cubicBezTo>
                  <a:cubicBezTo>
                    <a:pt x="47221" y="26370"/>
                    <a:pt x="46924" y="26265"/>
                    <a:pt x="46656" y="26102"/>
                  </a:cubicBezTo>
                  <a:cubicBezTo>
                    <a:pt x="45967" y="25682"/>
                    <a:pt x="45445" y="25165"/>
                    <a:pt x="45053" y="24569"/>
                  </a:cubicBezTo>
                  <a:cubicBezTo>
                    <a:pt x="44645" y="23945"/>
                    <a:pt x="44061" y="23442"/>
                    <a:pt x="43239" y="23070"/>
                  </a:cubicBezTo>
                  <a:lnTo>
                    <a:pt x="43438" y="23070"/>
                  </a:lnTo>
                  <a:cubicBezTo>
                    <a:pt x="43506" y="23073"/>
                    <a:pt x="43571" y="23077"/>
                    <a:pt x="43637" y="23080"/>
                  </a:cubicBezTo>
                  <a:cubicBezTo>
                    <a:pt x="43735" y="23085"/>
                    <a:pt x="43833" y="23086"/>
                    <a:pt x="43931" y="23086"/>
                  </a:cubicBezTo>
                  <a:cubicBezTo>
                    <a:pt x="44382" y="23086"/>
                    <a:pt x="44828" y="23049"/>
                    <a:pt x="45279" y="23025"/>
                  </a:cubicBezTo>
                  <a:cubicBezTo>
                    <a:pt x="45344" y="23021"/>
                    <a:pt x="45409" y="23019"/>
                    <a:pt x="45473" y="23019"/>
                  </a:cubicBezTo>
                  <a:cubicBezTo>
                    <a:pt x="45720" y="23019"/>
                    <a:pt x="45962" y="23049"/>
                    <a:pt x="46195" y="23120"/>
                  </a:cubicBezTo>
                  <a:cubicBezTo>
                    <a:pt x="46372" y="23171"/>
                    <a:pt x="46496" y="23286"/>
                    <a:pt x="46610" y="23400"/>
                  </a:cubicBezTo>
                  <a:cubicBezTo>
                    <a:pt x="46809" y="23590"/>
                    <a:pt x="46982" y="23795"/>
                    <a:pt x="47142" y="24004"/>
                  </a:cubicBezTo>
                  <a:cubicBezTo>
                    <a:pt x="47792" y="24859"/>
                    <a:pt x="48810" y="25254"/>
                    <a:pt x="50060" y="25267"/>
                  </a:cubicBezTo>
                  <a:cubicBezTo>
                    <a:pt x="52096" y="25286"/>
                    <a:pt x="53734" y="25942"/>
                    <a:pt x="55151" y="26983"/>
                  </a:cubicBezTo>
                  <a:cubicBezTo>
                    <a:pt x="55568" y="27290"/>
                    <a:pt x="55898" y="27659"/>
                    <a:pt x="56257" y="28005"/>
                  </a:cubicBezTo>
                  <a:cubicBezTo>
                    <a:pt x="56388" y="28132"/>
                    <a:pt x="56528" y="28256"/>
                    <a:pt x="56665" y="28380"/>
                  </a:cubicBezTo>
                  <a:cubicBezTo>
                    <a:pt x="57235" y="28889"/>
                    <a:pt x="57952" y="29141"/>
                    <a:pt x="58828" y="29141"/>
                  </a:cubicBezTo>
                  <a:cubicBezTo>
                    <a:pt x="58846" y="29141"/>
                    <a:pt x="58863" y="29141"/>
                    <a:pt x="58881" y="29140"/>
                  </a:cubicBezTo>
                  <a:cubicBezTo>
                    <a:pt x="58930" y="29140"/>
                    <a:pt x="58979" y="29139"/>
                    <a:pt x="59027" y="29139"/>
                  </a:cubicBezTo>
                  <a:cubicBezTo>
                    <a:pt x="59667" y="29139"/>
                    <a:pt x="60305" y="29198"/>
                    <a:pt x="60917" y="29339"/>
                  </a:cubicBezTo>
                  <a:cubicBezTo>
                    <a:pt x="62119" y="29621"/>
                    <a:pt x="63098" y="30146"/>
                    <a:pt x="63881" y="30896"/>
                  </a:cubicBezTo>
                  <a:cubicBezTo>
                    <a:pt x="64612" y="31598"/>
                    <a:pt x="65209" y="32362"/>
                    <a:pt x="65737" y="33158"/>
                  </a:cubicBezTo>
                  <a:cubicBezTo>
                    <a:pt x="66015" y="33579"/>
                    <a:pt x="66332" y="33984"/>
                    <a:pt x="66632" y="34395"/>
                  </a:cubicBezTo>
                  <a:cubicBezTo>
                    <a:pt x="67196" y="35171"/>
                    <a:pt x="68045" y="35691"/>
                    <a:pt x="69138" y="35981"/>
                  </a:cubicBezTo>
                  <a:cubicBezTo>
                    <a:pt x="69491" y="36075"/>
                    <a:pt x="69837" y="36180"/>
                    <a:pt x="70192" y="36268"/>
                  </a:cubicBezTo>
                  <a:cubicBezTo>
                    <a:pt x="71400" y="36562"/>
                    <a:pt x="72167" y="37198"/>
                    <a:pt x="72614" y="38073"/>
                  </a:cubicBezTo>
                  <a:cubicBezTo>
                    <a:pt x="72908" y="38648"/>
                    <a:pt x="73289" y="39186"/>
                    <a:pt x="73655" y="39731"/>
                  </a:cubicBezTo>
                  <a:cubicBezTo>
                    <a:pt x="74027" y="40289"/>
                    <a:pt x="74637" y="40681"/>
                    <a:pt x="75244" y="41079"/>
                  </a:cubicBezTo>
                  <a:cubicBezTo>
                    <a:pt x="75907" y="41513"/>
                    <a:pt x="76703" y="41754"/>
                    <a:pt x="77502" y="42005"/>
                  </a:cubicBezTo>
                  <a:cubicBezTo>
                    <a:pt x="78691" y="42377"/>
                    <a:pt x="79846" y="42808"/>
                    <a:pt x="80906" y="43370"/>
                  </a:cubicBezTo>
                  <a:cubicBezTo>
                    <a:pt x="81152" y="43501"/>
                    <a:pt x="81347" y="43667"/>
                    <a:pt x="81546" y="43837"/>
                  </a:cubicBezTo>
                  <a:lnTo>
                    <a:pt x="81546" y="43594"/>
                  </a:lnTo>
                  <a:lnTo>
                    <a:pt x="81546" y="43510"/>
                  </a:lnTo>
                  <a:cubicBezTo>
                    <a:pt x="81066" y="43161"/>
                    <a:pt x="80512" y="42886"/>
                    <a:pt x="79918" y="42648"/>
                  </a:cubicBezTo>
                  <a:cubicBezTo>
                    <a:pt x="78900" y="42234"/>
                    <a:pt x="77846" y="41888"/>
                    <a:pt x="76788" y="41538"/>
                  </a:cubicBezTo>
                  <a:cubicBezTo>
                    <a:pt x="75564" y="41134"/>
                    <a:pt x="74562" y="40498"/>
                    <a:pt x="73896" y="39604"/>
                  </a:cubicBezTo>
                  <a:cubicBezTo>
                    <a:pt x="73518" y="39095"/>
                    <a:pt x="73172" y="38569"/>
                    <a:pt x="72895" y="38018"/>
                  </a:cubicBezTo>
                  <a:cubicBezTo>
                    <a:pt x="72386" y="37006"/>
                    <a:pt x="71475" y="36314"/>
                    <a:pt x="70078" y="36010"/>
                  </a:cubicBezTo>
                  <a:cubicBezTo>
                    <a:pt x="69817" y="35952"/>
                    <a:pt x="69566" y="35867"/>
                    <a:pt x="69308" y="35798"/>
                  </a:cubicBezTo>
                  <a:cubicBezTo>
                    <a:pt x="68215" y="35515"/>
                    <a:pt x="67373" y="35002"/>
                    <a:pt x="66824" y="34219"/>
                  </a:cubicBezTo>
                  <a:cubicBezTo>
                    <a:pt x="66537" y="33811"/>
                    <a:pt x="66224" y="33409"/>
                    <a:pt x="65950" y="32992"/>
                  </a:cubicBezTo>
                  <a:cubicBezTo>
                    <a:pt x="65428" y="32208"/>
                    <a:pt x="64830" y="31464"/>
                    <a:pt x="64116" y="30773"/>
                  </a:cubicBezTo>
                  <a:cubicBezTo>
                    <a:pt x="63319" y="30002"/>
                    <a:pt x="62324" y="29461"/>
                    <a:pt x="61107" y="29154"/>
                  </a:cubicBezTo>
                  <a:cubicBezTo>
                    <a:pt x="60333" y="28961"/>
                    <a:pt x="59524" y="28928"/>
                    <a:pt x="58715" y="28916"/>
                  </a:cubicBezTo>
                  <a:cubicBezTo>
                    <a:pt x="58140" y="28905"/>
                    <a:pt x="57631" y="28785"/>
                    <a:pt x="57200" y="28478"/>
                  </a:cubicBezTo>
                  <a:cubicBezTo>
                    <a:pt x="56894" y="28256"/>
                    <a:pt x="56626" y="28012"/>
                    <a:pt x="56368" y="27760"/>
                  </a:cubicBezTo>
                  <a:cubicBezTo>
                    <a:pt x="55755" y="27166"/>
                    <a:pt x="55151" y="26569"/>
                    <a:pt x="54299" y="26145"/>
                  </a:cubicBezTo>
                  <a:cubicBezTo>
                    <a:pt x="53548" y="25769"/>
                    <a:pt x="52775" y="25433"/>
                    <a:pt x="51913" y="25234"/>
                  </a:cubicBezTo>
                  <a:cubicBezTo>
                    <a:pt x="51277" y="25087"/>
                    <a:pt x="50611" y="25090"/>
                    <a:pt x="49952" y="25051"/>
                  </a:cubicBezTo>
                  <a:cubicBezTo>
                    <a:pt x="49074" y="24996"/>
                    <a:pt x="48284" y="24784"/>
                    <a:pt x="47707" y="24239"/>
                  </a:cubicBezTo>
                  <a:cubicBezTo>
                    <a:pt x="47315" y="23867"/>
                    <a:pt x="47067" y="23420"/>
                    <a:pt x="46594" y="23058"/>
                  </a:cubicBezTo>
                  <a:cubicBezTo>
                    <a:pt x="46594" y="23058"/>
                    <a:pt x="46594" y="23054"/>
                    <a:pt x="46591" y="23054"/>
                  </a:cubicBezTo>
                  <a:lnTo>
                    <a:pt x="46852" y="23054"/>
                  </a:lnTo>
                  <a:cubicBezTo>
                    <a:pt x="47540" y="23054"/>
                    <a:pt x="48229" y="23058"/>
                    <a:pt x="48919" y="23058"/>
                  </a:cubicBezTo>
                  <a:cubicBezTo>
                    <a:pt x="49425" y="23058"/>
                    <a:pt x="49932" y="23056"/>
                    <a:pt x="50438" y="23048"/>
                  </a:cubicBezTo>
                  <a:cubicBezTo>
                    <a:pt x="50594" y="23046"/>
                    <a:pt x="50750" y="23044"/>
                    <a:pt x="50905" y="23044"/>
                  </a:cubicBezTo>
                  <a:cubicBezTo>
                    <a:pt x="51991" y="23044"/>
                    <a:pt x="53070" y="23097"/>
                    <a:pt x="54145" y="23234"/>
                  </a:cubicBezTo>
                  <a:cubicBezTo>
                    <a:pt x="55062" y="23348"/>
                    <a:pt x="55934" y="23547"/>
                    <a:pt x="56757" y="23873"/>
                  </a:cubicBezTo>
                  <a:cubicBezTo>
                    <a:pt x="57517" y="24177"/>
                    <a:pt x="58085" y="24608"/>
                    <a:pt x="58379" y="25234"/>
                  </a:cubicBezTo>
                  <a:cubicBezTo>
                    <a:pt x="58519" y="25538"/>
                    <a:pt x="58724" y="25819"/>
                    <a:pt x="59028" y="26047"/>
                  </a:cubicBezTo>
                  <a:cubicBezTo>
                    <a:pt x="59958" y="26745"/>
                    <a:pt x="61053" y="27107"/>
                    <a:pt x="62327" y="27107"/>
                  </a:cubicBezTo>
                  <a:cubicBezTo>
                    <a:pt x="62465" y="27107"/>
                    <a:pt x="62606" y="27103"/>
                    <a:pt x="62748" y="27095"/>
                  </a:cubicBezTo>
                  <a:cubicBezTo>
                    <a:pt x="63168" y="27069"/>
                    <a:pt x="63588" y="27048"/>
                    <a:pt x="64008" y="27048"/>
                  </a:cubicBezTo>
                  <a:cubicBezTo>
                    <a:pt x="64346" y="27048"/>
                    <a:pt x="64684" y="27061"/>
                    <a:pt x="65023" y="27098"/>
                  </a:cubicBezTo>
                  <a:cubicBezTo>
                    <a:pt x="66266" y="27235"/>
                    <a:pt x="67350" y="27581"/>
                    <a:pt x="68111" y="28377"/>
                  </a:cubicBezTo>
                  <a:cubicBezTo>
                    <a:pt x="68835" y="29137"/>
                    <a:pt x="69778" y="29708"/>
                    <a:pt x="70822" y="30198"/>
                  </a:cubicBezTo>
                  <a:cubicBezTo>
                    <a:pt x="71207" y="30379"/>
                    <a:pt x="71607" y="30474"/>
                    <a:pt x="72024" y="30474"/>
                  </a:cubicBezTo>
                  <a:cubicBezTo>
                    <a:pt x="72244" y="30474"/>
                    <a:pt x="72469" y="30448"/>
                    <a:pt x="72699" y="30394"/>
                  </a:cubicBezTo>
                  <a:cubicBezTo>
                    <a:pt x="73018" y="30318"/>
                    <a:pt x="73339" y="30257"/>
                    <a:pt x="73658" y="30185"/>
                  </a:cubicBezTo>
                  <a:cubicBezTo>
                    <a:pt x="74016" y="30103"/>
                    <a:pt x="74372" y="30054"/>
                    <a:pt x="74725" y="30054"/>
                  </a:cubicBezTo>
                  <a:cubicBezTo>
                    <a:pt x="75128" y="30054"/>
                    <a:pt x="75526" y="30118"/>
                    <a:pt x="75916" y="30270"/>
                  </a:cubicBezTo>
                  <a:cubicBezTo>
                    <a:pt x="76553" y="30514"/>
                    <a:pt x="77170" y="30785"/>
                    <a:pt x="77751" y="31102"/>
                  </a:cubicBezTo>
                  <a:cubicBezTo>
                    <a:pt x="78498" y="31510"/>
                    <a:pt x="79066" y="32049"/>
                    <a:pt x="79640" y="32584"/>
                  </a:cubicBezTo>
                  <a:cubicBezTo>
                    <a:pt x="80169" y="33076"/>
                    <a:pt x="80780" y="33491"/>
                    <a:pt x="81546" y="33745"/>
                  </a:cubicBezTo>
                  <a:lnTo>
                    <a:pt x="81546" y="33690"/>
                  </a:lnTo>
                  <a:lnTo>
                    <a:pt x="81546" y="33563"/>
                  </a:lnTo>
                  <a:lnTo>
                    <a:pt x="81546" y="33504"/>
                  </a:lnTo>
                  <a:cubicBezTo>
                    <a:pt x="80975" y="33295"/>
                    <a:pt x="80489" y="32995"/>
                    <a:pt x="80071" y="32629"/>
                  </a:cubicBezTo>
                  <a:cubicBezTo>
                    <a:pt x="79683" y="32296"/>
                    <a:pt x="79327" y="31941"/>
                    <a:pt x="78929" y="31611"/>
                  </a:cubicBezTo>
                  <a:cubicBezTo>
                    <a:pt x="78073" y="30903"/>
                    <a:pt x="77000" y="30436"/>
                    <a:pt x="75880" y="30025"/>
                  </a:cubicBezTo>
                  <a:cubicBezTo>
                    <a:pt x="75526" y="29894"/>
                    <a:pt x="75149" y="29835"/>
                    <a:pt x="74762" y="29835"/>
                  </a:cubicBezTo>
                  <a:cubicBezTo>
                    <a:pt x="74628" y="29835"/>
                    <a:pt x="74493" y="29842"/>
                    <a:pt x="74357" y="29856"/>
                  </a:cubicBezTo>
                  <a:cubicBezTo>
                    <a:pt x="73798" y="29911"/>
                    <a:pt x="73264" y="30035"/>
                    <a:pt x="72732" y="30166"/>
                  </a:cubicBezTo>
                  <a:cubicBezTo>
                    <a:pt x="72496" y="30223"/>
                    <a:pt x="72267" y="30252"/>
                    <a:pt x="72043" y="30252"/>
                  </a:cubicBezTo>
                  <a:cubicBezTo>
                    <a:pt x="71648" y="30252"/>
                    <a:pt x="71270" y="30162"/>
                    <a:pt x="70900" y="29982"/>
                  </a:cubicBezTo>
                  <a:cubicBezTo>
                    <a:pt x="69957" y="29523"/>
                    <a:pt x="69076" y="29014"/>
                    <a:pt x="68411" y="28312"/>
                  </a:cubicBezTo>
                  <a:cubicBezTo>
                    <a:pt x="67748" y="27613"/>
                    <a:pt x="66857" y="27176"/>
                    <a:pt x="65751" y="26983"/>
                  </a:cubicBezTo>
                  <a:cubicBezTo>
                    <a:pt x="65142" y="26876"/>
                    <a:pt x="64531" y="26831"/>
                    <a:pt x="63915" y="26831"/>
                  </a:cubicBezTo>
                  <a:cubicBezTo>
                    <a:pt x="63594" y="26831"/>
                    <a:pt x="63271" y="26844"/>
                    <a:pt x="62947" y="26866"/>
                  </a:cubicBezTo>
                  <a:cubicBezTo>
                    <a:pt x="62714" y="26882"/>
                    <a:pt x="62480" y="26894"/>
                    <a:pt x="62247" y="26894"/>
                  </a:cubicBezTo>
                  <a:cubicBezTo>
                    <a:pt x="61914" y="26894"/>
                    <a:pt x="61582" y="26869"/>
                    <a:pt x="61257" y="26794"/>
                  </a:cubicBezTo>
                  <a:cubicBezTo>
                    <a:pt x="60010" y="26504"/>
                    <a:pt x="59012" y="25995"/>
                    <a:pt x="58555" y="25006"/>
                  </a:cubicBezTo>
                  <a:cubicBezTo>
                    <a:pt x="58340" y="24542"/>
                    <a:pt x="57921" y="24186"/>
                    <a:pt x="57389" y="23915"/>
                  </a:cubicBezTo>
                  <a:cubicBezTo>
                    <a:pt x="56495" y="23459"/>
                    <a:pt x="55510" y="23185"/>
                    <a:pt x="54449" y="23058"/>
                  </a:cubicBezTo>
                  <a:cubicBezTo>
                    <a:pt x="54015" y="23002"/>
                    <a:pt x="53581" y="22940"/>
                    <a:pt x="53140" y="22901"/>
                  </a:cubicBezTo>
                  <a:cubicBezTo>
                    <a:pt x="53499" y="22871"/>
                    <a:pt x="53848" y="22819"/>
                    <a:pt x="54201" y="22784"/>
                  </a:cubicBezTo>
                  <a:cubicBezTo>
                    <a:pt x="55216" y="22679"/>
                    <a:pt x="56169" y="22434"/>
                    <a:pt x="57060" y="22052"/>
                  </a:cubicBezTo>
                  <a:cubicBezTo>
                    <a:pt x="57791" y="21736"/>
                    <a:pt x="58332" y="21295"/>
                    <a:pt x="58623" y="20685"/>
                  </a:cubicBezTo>
                  <a:cubicBezTo>
                    <a:pt x="58760" y="20404"/>
                    <a:pt x="58936" y="20133"/>
                    <a:pt x="59221" y="19921"/>
                  </a:cubicBezTo>
                  <a:cubicBezTo>
                    <a:pt x="60089" y="19274"/>
                    <a:pt x="61107" y="18915"/>
                    <a:pt x="62308" y="18915"/>
                  </a:cubicBezTo>
                  <a:cubicBezTo>
                    <a:pt x="62408" y="18915"/>
                    <a:pt x="62509" y="18917"/>
                    <a:pt x="62611" y="18922"/>
                  </a:cubicBezTo>
                  <a:cubicBezTo>
                    <a:pt x="63089" y="18945"/>
                    <a:pt x="63565" y="18972"/>
                    <a:pt x="64043" y="18972"/>
                  </a:cubicBezTo>
                  <a:cubicBezTo>
                    <a:pt x="64377" y="18972"/>
                    <a:pt x="64713" y="18959"/>
                    <a:pt x="65049" y="18922"/>
                  </a:cubicBezTo>
                  <a:cubicBezTo>
                    <a:pt x="66368" y="18779"/>
                    <a:pt x="67516" y="18413"/>
                    <a:pt x="68326" y="17571"/>
                  </a:cubicBezTo>
                  <a:cubicBezTo>
                    <a:pt x="69054" y="16814"/>
                    <a:pt x="69993" y="16240"/>
                    <a:pt x="71044" y="15763"/>
                  </a:cubicBezTo>
                  <a:cubicBezTo>
                    <a:pt x="71359" y="15618"/>
                    <a:pt x="71685" y="15545"/>
                    <a:pt x="72023" y="15545"/>
                  </a:cubicBezTo>
                  <a:cubicBezTo>
                    <a:pt x="72217" y="15545"/>
                    <a:pt x="72415" y="15569"/>
                    <a:pt x="72617" y="15617"/>
                  </a:cubicBezTo>
                  <a:cubicBezTo>
                    <a:pt x="72947" y="15695"/>
                    <a:pt x="73283" y="15763"/>
                    <a:pt x="73613" y="15835"/>
                  </a:cubicBezTo>
                  <a:cubicBezTo>
                    <a:pt x="73991" y="15919"/>
                    <a:pt x="74370" y="15972"/>
                    <a:pt x="74745" y="15972"/>
                  </a:cubicBezTo>
                  <a:cubicBezTo>
                    <a:pt x="75129" y="15972"/>
                    <a:pt x="75509" y="15917"/>
                    <a:pt x="75880" y="15783"/>
                  </a:cubicBezTo>
                  <a:cubicBezTo>
                    <a:pt x="77160" y="15319"/>
                    <a:pt x="78351" y="14762"/>
                    <a:pt x="79265" y="13913"/>
                  </a:cubicBezTo>
                  <a:cubicBezTo>
                    <a:pt x="79634" y="13567"/>
                    <a:pt x="79986" y="13208"/>
                    <a:pt x="80417" y="12901"/>
                  </a:cubicBezTo>
                  <a:cubicBezTo>
                    <a:pt x="80756" y="12660"/>
                    <a:pt x="81122" y="12445"/>
                    <a:pt x="81546" y="12304"/>
                  </a:cubicBezTo>
                  <a:lnTo>
                    <a:pt x="81546" y="12239"/>
                  </a:lnTo>
                  <a:lnTo>
                    <a:pt x="81546" y="12115"/>
                  </a:lnTo>
                  <a:lnTo>
                    <a:pt x="81546" y="12063"/>
                  </a:lnTo>
                  <a:cubicBezTo>
                    <a:pt x="80887" y="12278"/>
                    <a:pt x="80339" y="12614"/>
                    <a:pt x="79862" y="13028"/>
                  </a:cubicBezTo>
                  <a:cubicBezTo>
                    <a:pt x="79425" y="13404"/>
                    <a:pt x="79027" y="13805"/>
                    <a:pt x="78567" y="14168"/>
                  </a:cubicBezTo>
                  <a:cubicBezTo>
                    <a:pt x="77809" y="14762"/>
                    <a:pt x="76866" y="15156"/>
                    <a:pt x="75913" y="15535"/>
                  </a:cubicBezTo>
                  <a:cubicBezTo>
                    <a:pt x="75541" y="15683"/>
                    <a:pt x="75148" y="15753"/>
                    <a:pt x="74742" y="15753"/>
                  </a:cubicBezTo>
                  <a:cubicBezTo>
                    <a:pt x="74539" y="15753"/>
                    <a:pt x="74333" y="15735"/>
                    <a:pt x="74125" y="15701"/>
                  </a:cubicBezTo>
                  <a:cubicBezTo>
                    <a:pt x="73648" y="15626"/>
                    <a:pt x="73182" y="15519"/>
                    <a:pt x="72715" y="15414"/>
                  </a:cubicBezTo>
                  <a:cubicBezTo>
                    <a:pt x="72479" y="15360"/>
                    <a:pt x="72248" y="15332"/>
                    <a:pt x="72023" y="15332"/>
                  </a:cubicBezTo>
                  <a:cubicBezTo>
                    <a:pt x="71611" y="15332"/>
                    <a:pt x="71217" y="15423"/>
                    <a:pt x="70835" y="15604"/>
                  </a:cubicBezTo>
                  <a:cubicBezTo>
                    <a:pt x="69834" y="16077"/>
                    <a:pt x="68903" y="16612"/>
                    <a:pt x="68198" y="17349"/>
                  </a:cubicBezTo>
                  <a:cubicBezTo>
                    <a:pt x="67630" y="17940"/>
                    <a:pt x="66897" y="18351"/>
                    <a:pt x="65957" y="18557"/>
                  </a:cubicBezTo>
                  <a:cubicBezTo>
                    <a:pt x="65279" y="18705"/>
                    <a:pt x="64593" y="18760"/>
                    <a:pt x="63904" y="18760"/>
                  </a:cubicBezTo>
                  <a:cubicBezTo>
                    <a:pt x="63543" y="18760"/>
                    <a:pt x="63182" y="18745"/>
                    <a:pt x="62820" y="18720"/>
                  </a:cubicBezTo>
                  <a:cubicBezTo>
                    <a:pt x="62652" y="18708"/>
                    <a:pt x="62486" y="18702"/>
                    <a:pt x="62321" y="18702"/>
                  </a:cubicBezTo>
                  <a:cubicBezTo>
                    <a:pt x="61557" y="18702"/>
                    <a:pt x="60830" y="18835"/>
                    <a:pt x="60137" y="19125"/>
                  </a:cubicBezTo>
                  <a:cubicBezTo>
                    <a:pt x="59302" y="19474"/>
                    <a:pt x="58656" y="19944"/>
                    <a:pt x="58332" y="20642"/>
                  </a:cubicBezTo>
                  <a:cubicBezTo>
                    <a:pt x="58261" y="20799"/>
                    <a:pt x="58163" y="20952"/>
                    <a:pt x="58042" y="21089"/>
                  </a:cubicBezTo>
                  <a:cubicBezTo>
                    <a:pt x="57647" y="21543"/>
                    <a:pt x="57073" y="21820"/>
                    <a:pt x="56446" y="22052"/>
                  </a:cubicBezTo>
                  <a:cubicBezTo>
                    <a:pt x="55092" y="22552"/>
                    <a:pt x="53620" y="22695"/>
                    <a:pt x="52152" y="22744"/>
                  </a:cubicBezTo>
                  <a:cubicBezTo>
                    <a:pt x="51493" y="22766"/>
                    <a:pt x="50833" y="22773"/>
                    <a:pt x="50173" y="22773"/>
                  </a:cubicBezTo>
                  <a:cubicBezTo>
                    <a:pt x="49043" y="22773"/>
                    <a:pt x="47912" y="22753"/>
                    <a:pt x="46783" y="22751"/>
                  </a:cubicBezTo>
                  <a:lnTo>
                    <a:pt x="46587" y="22751"/>
                  </a:lnTo>
                  <a:cubicBezTo>
                    <a:pt x="46591" y="22751"/>
                    <a:pt x="46594" y="22748"/>
                    <a:pt x="46594" y="22748"/>
                  </a:cubicBezTo>
                  <a:cubicBezTo>
                    <a:pt x="46920" y="22493"/>
                    <a:pt x="47148" y="22225"/>
                    <a:pt x="47358" y="21948"/>
                  </a:cubicBezTo>
                  <a:cubicBezTo>
                    <a:pt x="47984" y="21106"/>
                    <a:pt x="48980" y="20776"/>
                    <a:pt x="50200" y="20743"/>
                  </a:cubicBezTo>
                  <a:cubicBezTo>
                    <a:pt x="50722" y="20728"/>
                    <a:pt x="51247" y="20714"/>
                    <a:pt x="51747" y="20603"/>
                  </a:cubicBezTo>
                  <a:cubicBezTo>
                    <a:pt x="53196" y="20280"/>
                    <a:pt x="54455" y="19709"/>
                    <a:pt x="55490" y="18867"/>
                  </a:cubicBezTo>
                  <a:cubicBezTo>
                    <a:pt x="55751" y="18652"/>
                    <a:pt x="55983" y="18417"/>
                    <a:pt x="56225" y="18185"/>
                  </a:cubicBezTo>
                  <a:cubicBezTo>
                    <a:pt x="56551" y="17872"/>
                    <a:pt x="56861" y="17548"/>
                    <a:pt x="57266" y="17284"/>
                  </a:cubicBezTo>
                  <a:cubicBezTo>
                    <a:pt x="57602" y="17069"/>
                    <a:pt x="57977" y="16932"/>
                    <a:pt x="58421" y="16912"/>
                  </a:cubicBezTo>
                  <a:cubicBezTo>
                    <a:pt x="58793" y="16893"/>
                    <a:pt x="59168" y="16876"/>
                    <a:pt x="59540" y="16860"/>
                  </a:cubicBezTo>
                  <a:cubicBezTo>
                    <a:pt x="61169" y="16785"/>
                    <a:pt x="62562" y="16318"/>
                    <a:pt x="63678" y="15408"/>
                  </a:cubicBezTo>
                  <a:cubicBezTo>
                    <a:pt x="64335" y="14876"/>
                    <a:pt x="64889" y="14289"/>
                    <a:pt x="65356" y="13652"/>
                  </a:cubicBezTo>
                  <a:cubicBezTo>
                    <a:pt x="65865" y="12960"/>
                    <a:pt x="66325" y="12245"/>
                    <a:pt x="66847" y="11557"/>
                  </a:cubicBezTo>
                  <a:cubicBezTo>
                    <a:pt x="67334" y="10917"/>
                    <a:pt x="67980" y="10411"/>
                    <a:pt x="68906" y="10134"/>
                  </a:cubicBezTo>
                  <a:cubicBezTo>
                    <a:pt x="69331" y="10006"/>
                    <a:pt x="69755" y="9869"/>
                    <a:pt x="70196" y="9765"/>
                  </a:cubicBezTo>
                  <a:cubicBezTo>
                    <a:pt x="71468" y="9468"/>
                    <a:pt x="72330" y="8838"/>
                    <a:pt x="72823" y="7911"/>
                  </a:cubicBezTo>
                  <a:cubicBezTo>
                    <a:pt x="73159" y="7275"/>
                    <a:pt x="73557" y="6664"/>
                    <a:pt x="73991" y="6068"/>
                  </a:cubicBezTo>
                  <a:cubicBezTo>
                    <a:pt x="74095" y="5927"/>
                    <a:pt x="74207" y="5787"/>
                    <a:pt x="74353" y="5666"/>
                  </a:cubicBezTo>
                  <a:cubicBezTo>
                    <a:pt x="75199" y="4961"/>
                    <a:pt x="76187" y="4429"/>
                    <a:pt x="77372" y="4067"/>
                  </a:cubicBezTo>
                  <a:cubicBezTo>
                    <a:pt x="78861" y="3610"/>
                    <a:pt x="80355" y="3144"/>
                    <a:pt x="81546" y="2288"/>
                  </a:cubicBezTo>
                  <a:lnTo>
                    <a:pt x="81546" y="2207"/>
                  </a:lnTo>
                  <a:lnTo>
                    <a:pt x="81546" y="1969"/>
                  </a:lnTo>
                  <a:cubicBezTo>
                    <a:pt x="81347" y="2135"/>
                    <a:pt x="81145" y="2298"/>
                    <a:pt x="80906" y="2439"/>
                  </a:cubicBezTo>
                  <a:cubicBezTo>
                    <a:pt x="80293" y="2794"/>
                    <a:pt x="79591" y="3032"/>
                    <a:pt x="78919" y="3310"/>
                  </a:cubicBezTo>
                  <a:cubicBezTo>
                    <a:pt x="78214" y="3600"/>
                    <a:pt x="77454" y="3796"/>
                    <a:pt x="76729" y="4048"/>
                  </a:cubicBezTo>
                  <a:cubicBezTo>
                    <a:pt x="75300" y="4543"/>
                    <a:pt x="74157" y="5281"/>
                    <a:pt x="73449" y="6371"/>
                  </a:cubicBezTo>
                  <a:cubicBezTo>
                    <a:pt x="73146" y="6841"/>
                    <a:pt x="72830" y="7301"/>
                    <a:pt x="72584" y="7788"/>
                  </a:cubicBezTo>
                  <a:cubicBezTo>
                    <a:pt x="72082" y="8776"/>
                    <a:pt x="71119" y="9363"/>
                    <a:pt x="69795" y="9645"/>
                  </a:cubicBezTo>
                  <a:cubicBezTo>
                    <a:pt x="69328" y="9743"/>
                    <a:pt x="68887" y="9902"/>
                    <a:pt x="68447" y="10059"/>
                  </a:cubicBezTo>
                  <a:cubicBezTo>
                    <a:pt x="67611" y="10356"/>
                    <a:pt x="67053" y="10865"/>
                    <a:pt x="66603" y="11452"/>
                  </a:cubicBezTo>
                  <a:cubicBezTo>
                    <a:pt x="66067" y="12144"/>
                    <a:pt x="65604" y="12868"/>
                    <a:pt x="65088" y="13570"/>
                  </a:cubicBezTo>
                  <a:cubicBezTo>
                    <a:pt x="64680" y="14125"/>
                    <a:pt x="64190" y="14638"/>
                    <a:pt x="63642" y="15117"/>
                  </a:cubicBezTo>
                  <a:cubicBezTo>
                    <a:pt x="62598" y="16038"/>
                    <a:pt x="61267" y="16533"/>
                    <a:pt x="59677" y="16638"/>
                  </a:cubicBezTo>
                  <a:cubicBezTo>
                    <a:pt x="59286" y="16661"/>
                    <a:pt x="58891" y="16674"/>
                    <a:pt x="58499" y="16687"/>
                  </a:cubicBezTo>
                  <a:cubicBezTo>
                    <a:pt x="57944" y="16706"/>
                    <a:pt x="57468" y="16863"/>
                    <a:pt x="57050" y="17140"/>
                  </a:cubicBezTo>
                  <a:cubicBezTo>
                    <a:pt x="56587" y="17447"/>
                    <a:pt x="56218" y="17813"/>
                    <a:pt x="55865" y="18188"/>
                  </a:cubicBezTo>
                  <a:cubicBezTo>
                    <a:pt x="54942" y="19154"/>
                    <a:pt x="53705" y="19797"/>
                    <a:pt x="52276" y="20251"/>
                  </a:cubicBezTo>
                  <a:cubicBezTo>
                    <a:pt x="51672" y="20440"/>
                    <a:pt x="51039" y="20499"/>
                    <a:pt x="50396" y="20518"/>
                  </a:cubicBezTo>
                  <a:cubicBezTo>
                    <a:pt x="49942" y="20532"/>
                    <a:pt x="49492" y="20564"/>
                    <a:pt x="49051" y="20659"/>
                  </a:cubicBezTo>
                  <a:cubicBezTo>
                    <a:pt x="48219" y="20835"/>
                    <a:pt x="47605" y="21220"/>
                    <a:pt x="47159" y="21778"/>
                  </a:cubicBezTo>
                  <a:cubicBezTo>
                    <a:pt x="46946" y="22046"/>
                    <a:pt x="46737" y="22317"/>
                    <a:pt x="46450" y="22545"/>
                  </a:cubicBezTo>
                  <a:cubicBezTo>
                    <a:pt x="46264" y="22692"/>
                    <a:pt x="46023" y="22744"/>
                    <a:pt x="45775" y="22770"/>
                  </a:cubicBezTo>
                  <a:cubicBezTo>
                    <a:pt x="45660" y="22782"/>
                    <a:pt x="45546" y="22786"/>
                    <a:pt x="45432" y="22786"/>
                  </a:cubicBezTo>
                  <a:cubicBezTo>
                    <a:pt x="44994" y="22786"/>
                    <a:pt x="44559" y="22720"/>
                    <a:pt x="44122" y="22720"/>
                  </a:cubicBezTo>
                  <a:cubicBezTo>
                    <a:pt x="44086" y="22720"/>
                    <a:pt x="44051" y="22720"/>
                    <a:pt x="44016" y="22721"/>
                  </a:cubicBezTo>
                  <a:cubicBezTo>
                    <a:pt x="43884" y="22725"/>
                    <a:pt x="43752" y="22726"/>
                    <a:pt x="43617" y="22726"/>
                  </a:cubicBezTo>
                  <a:cubicBezTo>
                    <a:pt x="43496" y="22726"/>
                    <a:pt x="43373" y="22725"/>
                    <a:pt x="43246" y="22725"/>
                  </a:cubicBezTo>
                  <a:cubicBezTo>
                    <a:pt x="43758" y="22522"/>
                    <a:pt x="44139" y="22222"/>
                    <a:pt x="44499" y="21902"/>
                  </a:cubicBezTo>
                  <a:cubicBezTo>
                    <a:pt x="44841" y="21599"/>
                    <a:pt x="45053" y="21233"/>
                    <a:pt x="45308" y="20891"/>
                  </a:cubicBezTo>
                  <a:cubicBezTo>
                    <a:pt x="45667" y="20404"/>
                    <a:pt x="46160" y="20012"/>
                    <a:pt x="46724" y="19663"/>
                  </a:cubicBezTo>
                  <a:cubicBezTo>
                    <a:pt x="47008" y="19490"/>
                    <a:pt x="47344" y="19409"/>
                    <a:pt x="47700" y="19386"/>
                  </a:cubicBezTo>
                  <a:cubicBezTo>
                    <a:pt x="48914" y="19311"/>
                    <a:pt x="50024" y="18997"/>
                    <a:pt x="51123" y="18613"/>
                  </a:cubicBezTo>
                  <a:cubicBezTo>
                    <a:pt x="52348" y="18185"/>
                    <a:pt x="53160" y="17493"/>
                    <a:pt x="53764" y="16622"/>
                  </a:cubicBezTo>
                  <a:cubicBezTo>
                    <a:pt x="53891" y="16435"/>
                    <a:pt x="54018" y="16253"/>
                    <a:pt x="54126" y="16063"/>
                  </a:cubicBezTo>
                  <a:cubicBezTo>
                    <a:pt x="54524" y="15375"/>
                    <a:pt x="55151" y="14810"/>
                    <a:pt x="55823" y="14272"/>
                  </a:cubicBezTo>
                  <a:cubicBezTo>
                    <a:pt x="56136" y="14021"/>
                    <a:pt x="56534" y="13909"/>
                    <a:pt x="56988" y="13900"/>
                  </a:cubicBezTo>
                  <a:cubicBezTo>
                    <a:pt x="57517" y="13887"/>
                    <a:pt x="58042" y="13864"/>
                    <a:pt x="58542" y="13718"/>
                  </a:cubicBezTo>
                  <a:cubicBezTo>
                    <a:pt x="58989" y="13587"/>
                    <a:pt x="59400" y="13404"/>
                    <a:pt x="59641" y="13087"/>
                  </a:cubicBezTo>
                  <a:cubicBezTo>
                    <a:pt x="60226" y="12330"/>
                    <a:pt x="60790" y="11560"/>
                    <a:pt x="61061" y="10692"/>
                  </a:cubicBezTo>
                  <a:cubicBezTo>
                    <a:pt x="61211" y="10212"/>
                    <a:pt x="61270" y="9716"/>
                    <a:pt x="61423" y="9233"/>
                  </a:cubicBezTo>
                  <a:cubicBezTo>
                    <a:pt x="61762" y="8146"/>
                    <a:pt x="62621" y="7432"/>
                    <a:pt x="64021" y="7086"/>
                  </a:cubicBezTo>
                  <a:cubicBezTo>
                    <a:pt x="64775" y="6896"/>
                    <a:pt x="65522" y="6691"/>
                    <a:pt x="66227" y="6414"/>
                  </a:cubicBezTo>
                  <a:cubicBezTo>
                    <a:pt x="67493" y="5917"/>
                    <a:pt x="68352" y="5141"/>
                    <a:pt x="68805" y="4116"/>
                  </a:cubicBezTo>
                  <a:cubicBezTo>
                    <a:pt x="69357" y="2876"/>
                    <a:pt x="70221" y="1776"/>
                    <a:pt x="71370" y="800"/>
                  </a:cubicBezTo>
                  <a:cubicBezTo>
                    <a:pt x="71753" y="477"/>
                    <a:pt x="72193" y="219"/>
                    <a:pt x="72673" y="1"/>
                  </a:cubicBezTo>
                  <a:lnTo>
                    <a:pt x="72147" y="1"/>
                  </a:lnTo>
                  <a:cubicBezTo>
                    <a:pt x="72072" y="40"/>
                    <a:pt x="71997" y="79"/>
                    <a:pt x="71922" y="121"/>
                  </a:cubicBezTo>
                  <a:cubicBezTo>
                    <a:pt x="71233" y="506"/>
                    <a:pt x="70747" y="1029"/>
                    <a:pt x="70235" y="1534"/>
                  </a:cubicBezTo>
                  <a:cubicBezTo>
                    <a:pt x="69491" y="2266"/>
                    <a:pt x="68968" y="3085"/>
                    <a:pt x="68584" y="3950"/>
                  </a:cubicBezTo>
                  <a:cubicBezTo>
                    <a:pt x="68042" y="5170"/>
                    <a:pt x="66998" y="5999"/>
                    <a:pt x="65418" y="6453"/>
                  </a:cubicBezTo>
                  <a:cubicBezTo>
                    <a:pt x="64850" y="6616"/>
                    <a:pt x="64285" y="6782"/>
                    <a:pt x="63717" y="6939"/>
                  </a:cubicBezTo>
                  <a:cubicBezTo>
                    <a:pt x="62393" y="7304"/>
                    <a:pt x="61570" y="8015"/>
                    <a:pt x="61191" y="9034"/>
                  </a:cubicBezTo>
                  <a:cubicBezTo>
                    <a:pt x="61032" y="9472"/>
                    <a:pt x="60956" y="9919"/>
                    <a:pt x="60862" y="10362"/>
                  </a:cubicBezTo>
                  <a:cubicBezTo>
                    <a:pt x="60732" y="10976"/>
                    <a:pt x="60408" y="11534"/>
                    <a:pt x="60033" y="12079"/>
                  </a:cubicBezTo>
                  <a:cubicBezTo>
                    <a:pt x="59902" y="12272"/>
                    <a:pt x="59781" y="12467"/>
                    <a:pt x="59658" y="12663"/>
                  </a:cubicBezTo>
                  <a:cubicBezTo>
                    <a:pt x="59250" y="13306"/>
                    <a:pt x="58525" y="13573"/>
                    <a:pt x="57641" y="13659"/>
                  </a:cubicBezTo>
                  <a:cubicBezTo>
                    <a:pt x="57328" y="13688"/>
                    <a:pt x="57014" y="13674"/>
                    <a:pt x="56701" y="13704"/>
                  </a:cubicBezTo>
                  <a:cubicBezTo>
                    <a:pt x="56284" y="13740"/>
                    <a:pt x="55934" y="13877"/>
                    <a:pt x="55647" y="14102"/>
                  </a:cubicBezTo>
                  <a:cubicBezTo>
                    <a:pt x="54896" y="14683"/>
                    <a:pt x="54237" y="15316"/>
                    <a:pt x="53803" y="16070"/>
                  </a:cubicBezTo>
                  <a:cubicBezTo>
                    <a:pt x="53548" y="16511"/>
                    <a:pt x="53225" y="16925"/>
                    <a:pt x="52850" y="17313"/>
                  </a:cubicBezTo>
                  <a:cubicBezTo>
                    <a:pt x="52514" y="17669"/>
                    <a:pt x="52109" y="17963"/>
                    <a:pt x="51597" y="18169"/>
                  </a:cubicBezTo>
                  <a:cubicBezTo>
                    <a:pt x="50715" y="18521"/>
                    <a:pt x="49837" y="18871"/>
                    <a:pt x="48852" y="19033"/>
                  </a:cubicBezTo>
                  <a:cubicBezTo>
                    <a:pt x="48447" y="19102"/>
                    <a:pt x="48040" y="19148"/>
                    <a:pt x="47629" y="19177"/>
                  </a:cubicBezTo>
                  <a:cubicBezTo>
                    <a:pt x="47080" y="19213"/>
                    <a:pt x="46650" y="19409"/>
                    <a:pt x="46248" y="19680"/>
                  </a:cubicBezTo>
                  <a:cubicBezTo>
                    <a:pt x="45608" y="20110"/>
                    <a:pt x="45135" y="20630"/>
                    <a:pt x="44753" y="21204"/>
                  </a:cubicBezTo>
                  <a:cubicBezTo>
                    <a:pt x="44410" y="21716"/>
                    <a:pt x="43931" y="22137"/>
                    <a:pt x="43294" y="22451"/>
                  </a:cubicBezTo>
                  <a:cubicBezTo>
                    <a:pt x="42932" y="22627"/>
                    <a:pt x="42534" y="22718"/>
                    <a:pt x="42071" y="22725"/>
                  </a:cubicBezTo>
                  <a:cubicBezTo>
                    <a:pt x="42247" y="22574"/>
                    <a:pt x="42404" y="22444"/>
                    <a:pt x="42557" y="22307"/>
                  </a:cubicBezTo>
                  <a:cubicBezTo>
                    <a:pt x="42642" y="22235"/>
                    <a:pt x="42710" y="22153"/>
                    <a:pt x="42798" y="22085"/>
                  </a:cubicBezTo>
                  <a:cubicBezTo>
                    <a:pt x="43445" y="21550"/>
                    <a:pt x="43484" y="20900"/>
                    <a:pt x="43415" y="20231"/>
                  </a:cubicBezTo>
                  <a:cubicBezTo>
                    <a:pt x="43369" y="19814"/>
                    <a:pt x="43213" y="19402"/>
                    <a:pt x="43229" y="18981"/>
                  </a:cubicBezTo>
                  <a:cubicBezTo>
                    <a:pt x="43252" y="18202"/>
                    <a:pt x="43650" y="17960"/>
                    <a:pt x="44359" y="17780"/>
                  </a:cubicBezTo>
                  <a:cubicBezTo>
                    <a:pt x="44903" y="17643"/>
                    <a:pt x="45475" y="17588"/>
                    <a:pt x="46032" y="17490"/>
                  </a:cubicBezTo>
                  <a:cubicBezTo>
                    <a:pt x="46975" y="17320"/>
                    <a:pt x="47925" y="17144"/>
                    <a:pt x="48721" y="16706"/>
                  </a:cubicBezTo>
                  <a:cubicBezTo>
                    <a:pt x="49685" y="16181"/>
                    <a:pt x="50236" y="15441"/>
                    <a:pt x="50444" y="14560"/>
                  </a:cubicBezTo>
                  <a:cubicBezTo>
                    <a:pt x="50585" y="13962"/>
                    <a:pt x="50480" y="13352"/>
                    <a:pt x="50542" y="12754"/>
                  </a:cubicBezTo>
                  <a:cubicBezTo>
                    <a:pt x="50637" y="11811"/>
                    <a:pt x="51179" y="11061"/>
                    <a:pt x="52279" y="10577"/>
                  </a:cubicBezTo>
                  <a:cubicBezTo>
                    <a:pt x="52716" y="10389"/>
                    <a:pt x="53216" y="10350"/>
                    <a:pt x="53699" y="10284"/>
                  </a:cubicBezTo>
                  <a:cubicBezTo>
                    <a:pt x="54094" y="10228"/>
                    <a:pt x="54482" y="10160"/>
                    <a:pt x="54857" y="10056"/>
                  </a:cubicBezTo>
                  <a:cubicBezTo>
                    <a:pt x="55660" y="9830"/>
                    <a:pt x="56150" y="9380"/>
                    <a:pt x="56456" y="8792"/>
                  </a:cubicBezTo>
                  <a:cubicBezTo>
                    <a:pt x="56822" y="8098"/>
                    <a:pt x="56939" y="7369"/>
                    <a:pt x="56844" y="6632"/>
                  </a:cubicBezTo>
                  <a:cubicBezTo>
                    <a:pt x="56776" y="6074"/>
                    <a:pt x="57011" y="5614"/>
                    <a:pt x="57462" y="5190"/>
                  </a:cubicBezTo>
                  <a:cubicBezTo>
                    <a:pt x="57948" y="4733"/>
                    <a:pt x="58590" y="4478"/>
                    <a:pt x="59315" y="4319"/>
                  </a:cubicBezTo>
                  <a:cubicBezTo>
                    <a:pt x="60121" y="4138"/>
                    <a:pt x="60944" y="4008"/>
                    <a:pt x="61740" y="3802"/>
                  </a:cubicBezTo>
                  <a:cubicBezTo>
                    <a:pt x="62001" y="3737"/>
                    <a:pt x="62252" y="3659"/>
                    <a:pt x="62494" y="3561"/>
                  </a:cubicBezTo>
                  <a:cubicBezTo>
                    <a:pt x="62853" y="3414"/>
                    <a:pt x="63137" y="3212"/>
                    <a:pt x="63280" y="2918"/>
                  </a:cubicBezTo>
                  <a:cubicBezTo>
                    <a:pt x="63587" y="2295"/>
                    <a:pt x="64064" y="1746"/>
                    <a:pt x="64537" y="1198"/>
                  </a:cubicBezTo>
                  <a:cubicBezTo>
                    <a:pt x="64883" y="794"/>
                    <a:pt x="65216" y="383"/>
                    <a:pt x="65604" y="1"/>
                  </a:cubicBezTo>
                  <a:lnTo>
                    <a:pt x="65258" y="1"/>
                  </a:lnTo>
                  <a:cubicBezTo>
                    <a:pt x="64550" y="725"/>
                    <a:pt x="63930" y="1492"/>
                    <a:pt x="63342" y="2275"/>
                  </a:cubicBezTo>
                  <a:cubicBezTo>
                    <a:pt x="63258" y="2389"/>
                    <a:pt x="63179" y="2510"/>
                    <a:pt x="63130" y="2635"/>
                  </a:cubicBezTo>
                  <a:cubicBezTo>
                    <a:pt x="62951" y="3085"/>
                    <a:pt x="62533" y="3346"/>
                    <a:pt x="61971" y="3509"/>
                  </a:cubicBezTo>
                  <a:cubicBezTo>
                    <a:pt x="61273" y="3708"/>
                    <a:pt x="60545" y="3835"/>
                    <a:pt x="59824" y="3986"/>
                  </a:cubicBezTo>
                  <a:cubicBezTo>
                    <a:pt x="59135" y="4126"/>
                    <a:pt x="58437" y="4256"/>
                    <a:pt x="57863" y="4599"/>
                  </a:cubicBezTo>
                  <a:cubicBezTo>
                    <a:pt x="57249" y="4965"/>
                    <a:pt x="56779" y="5408"/>
                    <a:pt x="56597" y="5999"/>
                  </a:cubicBezTo>
                  <a:cubicBezTo>
                    <a:pt x="56518" y="6253"/>
                    <a:pt x="56558" y="6515"/>
                    <a:pt x="56573" y="6769"/>
                  </a:cubicBezTo>
                  <a:cubicBezTo>
                    <a:pt x="56623" y="7494"/>
                    <a:pt x="56495" y="8196"/>
                    <a:pt x="56107" y="8861"/>
                  </a:cubicBezTo>
                  <a:cubicBezTo>
                    <a:pt x="55767" y="9445"/>
                    <a:pt x="55177" y="9791"/>
                    <a:pt x="54371" y="9951"/>
                  </a:cubicBezTo>
                  <a:cubicBezTo>
                    <a:pt x="53949" y="10032"/>
                    <a:pt x="53523" y="10085"/>
                    <a:pt x="53095" y="10144"/>
                  </a:cubicBezTo>
                  <a:cubicBezTo>
                    <a:pt x="51976" y="10294"/>
                    <a:pt x="51212" y="10793"/>
                    <a:pt x="50690" y="11537"/>
                  </a:cubicBezTo>
                  <a:cubicBezTo>
                    <a:pt x="50390" y="11965"/>
                    <a:pt x="50249" y="12421"/>
                    <a:pt x="50245" y="12908"/>
                  </a:cubicBezTo>
                  <a:cubicBezTo>
                    <a:pt x="50245" y="13443"/>
                    <a:pt x="50288" y="13985"/>
                    <a:pt x="50164" y="14513"/>
                  </a:cubicBezTo>
                  <a:cubicBezTo>
                    <a:pt x="49968" y="15355"/>
                    <a:pt x="49433" y="16057"/>
                    <a:pt x="48513" y="16557"/>
                  </a:cubicBezTo>
                  <a:cubicBezTo>
                    <a:pt x="47981" y="16843"/>
                    <a:pt x="47351" y="16977"/>
                    <a:pt x="46734" y="17128"/>
                  </a:cubicBezTo>
                  <a:cubicBezTo>
                    <a:pt x="45964" y="17313"/>
                    <a:pt x="45151" y="17360"/>
                    <a:pt x="44381" y="17548"/>
                  </a:cubicBezTo>
                  <a:cubicBezTo>
                    <a:pt x="44146" y="17607"/>
                    <a:pt x="43914" y="17669"/>
                    <a:pt x="43702" y="17767"/>
                  </a:cubicBezTo>
                  <a:cubicBezTo>
                    <a:pt x="43193" y="17996"/>
                    <a:pt x="43011" y="18365"/>
                    <a:pt x="42955" y="18785"/>
                  </a:cubicBezTo>
                  <a:cubicBezTo>
                    <a:pt x="42896" y="19203"/>
                    <a:pt x="43020" y="19611"/>
                    <a:pt x="43095" y="20023"/>
                  </a:cubicBezTo>
                  <a:cubicBezTo>
                    <a:pt x="43170" y="20430"/>
                    <a:pt x="43180" y="20838"/>
                    <a:pt x="43079" y="21246"/>
                  </a:cubicBezTo>
                  <a:cubicBezTo>
                    <a:pt x="43047" y="21383"/>
                    <a:pt x="42975" y="21511"/>
                    <a:pt x="42874" y="21624"/>
                  </a:cubicBezTo>
                  <a:cubicBezTo>
                    <a:pt x="42599" y="21935"/>
                    <a:pt x="42303" y="22231"/>
                    <a:pt x="41946" y="22493"/>
                  </a:cubicBezTo>
                  <a:cubicBezTo>
                    <a:pt x="41757" y="22633"/>
                    <a:pt x="41526" y="22695"/>
                    <a:pt x="41245" y="22770"/>
                  </a:cubicBezTo>
                  <a:cubicBezTo>
                    <a:pt x="41421" y="22574"/>
                    <a:pt x="41562" y="22405"/>
                    <a:pt x="41721" y="22245"/>
                  </a:cubicBezTo>
                  <a:cubicBezTo>
                    <a:pt x="42080" y="21876"/>
                    <a:pt x="42214" y="21458"/>
                    <a:pt x="42247" y="21008"/>
                  </a:cubicBezTo>
                  <a:cubicBezTo>
                    <a:pt x="42273" y="20610"/>
                    <a:pt x="42175" y="20244"/>
                    <a:pt x="41943" y="19879"/>
                  </a:cubicBezTo>
                  <a:cubicBezTo>
                    <a:pt x="41587" y="19314"/>
                    <a:pt x="41627" y="18723"/>
                    <a:pt x="41881" y="18133"/>
                  </a:cubicBezTo>
                  <a:cubicBezTo>
                    <a:pt x="42100" y="17630"/>
                    <a:pt x="42433" y="17196"/>
                    <a:pt x="43014" y="16883"/>
                  </a:cubicBezTo>
                  <a:cubicBezTo>
                    <a:pt x="44029" y="16334"/>
                    <a:pt x="44388" y="15532"/>
                    <a:pt x="44508" y="14644"/>
                  </a:cubicBezTo>
                  <a:cubicBezTo>
                    <a:pt x="44580" y="14112"/>
                    <a:pt x="44466" y="13584"/>
                    <a:pt x="44420" y="13052"/>
                  </a:cubicBezTo>
                  <a:cubicBezTo>
                    <a:pt x="44384" y="12621"/>
                    <a:pt x="44394" y="12186"/>
                    <a:pt x="44678" y="11795"/>
                  </a:cubicBezTo>
                  <a:cubicBezTo>
                    <a:pt x="44900" y="11495"/>
                    <a:pt x="45204" y="11246"/>
                    <a:pt x="45579" y="11054"/>
                  </a:cubicBezTo>
                  <a:cubicBezTo>
                    <a:pt x="45931" y="10871"/>
                    <a:pt x="46225" y="10646"/>
                    <a:pt x="46480" y="10389"/>
                  </a:cubicBezTo>
                  <a:cubicBezTo>
                    <a:pt x="46802" y="10056"/>
                    <a:pt x="47201" y="9765"/>
                    <a:pt x="47472" y="9399"/>
                  </a:cubicBezTo>
                  <a:cubicBezTo>
                    <a:pt x="48128" y="8518"/>
                    <a:pt x="48229" y="7589"/>
                    <a:pt x="47844" y="6629"/>
                  </a:cubicBezTo>
                  <a:cubicBezTo>
                    <a:pt x="47680" y="6227"/>
                    <a:pt x="47472" y="5839"/>
                    <a:pt x="47292" y="5441"/>
                  </a:cubicBezTo>
                  <a:cubicBezTo>
                    <a:pt x="46936" y="4648"/>
                    <a:pt x="46936" y="4152"/>
                    <a:pt x="48075" y="3391"/>
                  </a:cubicBezTo>
                  <a:cubicBezTo>
                    <a:pt x="48529" y="3088"/>
                    <a:pt x="49074" y="2889"/>
                    <a:pt x="49580" y="2641"/>
                  </a:cubicBezTo>
                  <a:cubicBezTo>
                    <a:pt x="50771" y="2060"/>
                    <a:pt x="51607" y="1276"/>
                    <a:pt x="51864" y="193"/>
                  </a:cubicBezTo>
                  <a:cubicBezTo>
                    <a:pt x="51881" y="128"/>
                    <a:pt x="51890" y="66"/>
                    <a:pt x="51904" y="1"/>
                  </a:cubicBezTo>
                  <a:lnTo>
                    <a:pt x="51619" y="1"/>
                  </a:lnTo>
                  <a:cubicBezTo>
                    <a:pt x="51597" y="105"/>
                    <a:pt x="51571" y="210"/>
                    <a:pt x="51545" y="314"/>
                  </a:cubicBezTo>
                  <a:cubicBezTo>
                    <a:pt x="51372" y="944"/>
                    <a:pt x="50911" y="1450"/>
                    <a:pt x="50343" y="1910"/>
                  </a:cubicBezTo>
                  <a:cubicBezTo>
                    <a:pt x="49887" y="2278"/>
                    <a:pt x="49309" y="2510"/>
                    <a:pt x="48754" y="2768"/>
                  </a:cubicBezTo>
                  <a:cubicBezTo>
                    <a:pt x="48219" y="3019"/>
                    <a:pt x="47707" y="3287"/>
                    <a:pt x="47315" y="3668"/>
                  </a:cubicBezTo>
                  <a:cubicBezTo>
                    <a:pt x="46852" y="4123"/>
                    <a:pt x="46692" y="4615"/>
                    <a:pt x="46894" y="5180"/>
                  </a:cubicBezTo>
                  <a:cubicBezTo>
                    <a:pt x="47067" y="5653"/>
                    <a:pt x="47315" y="6104"/>
                    <a:pt x="47524" y="6566"/>
                  </a:cubicBezTo>
                  <a:cubicBezTo>
                    <a:pt x="47801" y="7187"/>
                    <a:pt x="47870" y="7810"/>
                    <a:pt x="47664" y="8450"/>
                  </a:cubicBezTo>
                  <a:cubicBezTo>
                    <a:pt x="47501" y="8955"/>
                    <a:pt x="47191" y="9399"/>
                    <a:pt x="46744" y="9794"/>
                  </a:cubicBezTo>
                  <a:cubicBezTo>
                    <a:pt x="46307" y="10180"/>
                    <a:pt x="45941" y="10610"/>
                    <a:pt x="45373" y="10907"/>
                  </a:cubicBezTo>
                  <a:cubicBezTo>
                    <a:pt x="44394" y="11416"/>
                    <a:pt x="44038" y="12141"/>
                    <a:pt x="44130" y="13022"/>
                  </a:cubicBezTo>
                  <a:cubicBezTo>
                    <a:pt x="44182" y="13531"/>
                    <a:pt x="44290" y="14037"/>
                    <a:pt x="44234" y="14552"/>
                  </a:cubicBezTo>
                  <a:cubicBezTo>
                    <a:pt x="44159" y="15206"/>
                    <a:pt x="43940" y="15816"/>
                    <a:pt x="43389" y="16334"/>
                  </a:cubicBezTo>
                  <a:cubicBezTo>
                    <a:pt x="43239" y="16475"/>
                    <a:pt x="43062" y="16592"/>
                    <a:pt x="42874" y="16694"/>
                  </a:cubicBezTo>
                  <a:cubicBezTo>
                    <a:pt x="42169" y="17059"/>
                    <a:pt x="41790" y="17584"/>
                    <a:pt x="41562" y="18185"/>
                  </a:cubicBezTo>
                  <a:cubicBezTo>
                    <a:pt x="41320" y="18815"/>
                    <a:pt x="41323" y="19445"/>
                    <a:pt x="41718" y="20032"/>
                  </a:cubicBezTo>
                  <a:cubicBezTo>
                    <a:pt x="42024" y="20486"/>
                    <a:pt x="41996" y="20946"/>
                    <a:pt x="41894" y="21409"/>
                  </a:cubicBezTo>
                  <a:cubicBezTo>
                    <a:pt x="41783" y="21915"/>
                    <a:pt x="41352" y="22300"/>
                    <a:pt x="40928" y="22679"/>
                  </a:cubicBezTo>
                  <a:cubicBezTo>
                    <a:pt x="40869" y="22732"/>
                    <a:pt x="40810" y="22757"/>
                    <a:pt x="40750" y="22757"/>
                  </a:cubicBezTo>
                  <a:cubicBezTo>
                    <a:pt x="40687" y="22757"/>
                    <a:pt x="40622" y="22730"/>
                    <a:pt x="40553" y="22679"/>
                  </a:cubicBezTo>
                  <a:cubicBezTo>
                    <a:pt x="40292" y="22480"/>
                    <a:pt x="40099" y="22242"/>
                    <a:pt x="39907" y="22007"/>
                  </a:cubicBezTo>
                  <a:cubicBezTo>
                    <a:pt x="39470" y="21472"/>
                    <a:pt x="39437" y="20891"/>
                    <a:pt x="39623" y="20297"/>
                  </a:cubicBezTo>
                  <a:cubicBezTo>
                    <a:pt x="39688" y="20094"/>
                    <a:pt x="39871" y="19918"/>
                    <a:pt x="39943" y="19712"/>
                  </a:cubicBezTo>
                  <a:cubicBezTo>
                    <a:pt x="40155" y="19122"/>
                    <a:pt x="40102" y="18544"/>
                    <a:pt x="39835" y="17970"/>
                  </a:cubicBezTo>
                  <a:cubicBezTo>
                    <a:pt x="39593" y="17454"/>
                    <a:pt x="39221" y="17020"/>
                    <a:pt x="38628" y="16700"/>
                  </a:cubicBezTo>
                  <a:cubicBezTo>
                    <a:pt x="38128" y="16429"/>
                    <a:pt x="37779" y="16070"/>
                    <a:pt x="37564" y="15629"/>
                  </a:cubicBezTo>
                  <a:cubicBezTo>
                    <a:pt x="37335" y="15159"/>
                    <a:pt x="37218" y="14680"/>
                    <a:pt x="37234" y="14187"/>
                  </a:cubicBezTo>
                  <a:cubicBezTo>
                    <a:pt x="37251" y="13779"/>
                    <a:pt x="37332" y="13371"/>
                    <a:pt x="37358" y="12960"/>
                  </a:cubicBezTo>
                  <a:cubicBezTo>
                    <a:pt x="37400" y="12366"/>
                    <a:pt x="37286" y="11799"/>
                    <a:pt x="36728" y="11335"/>
                  </a:cubicBezTo>
                  <a:cubicBezTo>
                    <a:pt x="36572" y="11204"/>
                    <a:pt x="36428" y="11061"/>
                    <a:pt x="36225" y="10966"/>
                  </a:cubicBezTo>
                  <a:cubicBezTo>
                    <a:pt x="35582" y="10663"/>
                    <a:pt x="35171" y="10189"/>
                    <a:pt x="34705" y="9758"/>
                  </a:cubicBezTo>
                  <a:cubicBezTo>
                    <a:pt x="33726" y="8851"/>
                    <a:pt x="33461" y="7833"/>
                    <a:pt x="33908" y="6714"/>
                  </a:cubicBezTo>
                  <a:cubicBezTo>
                    <a:pt x="34094" y="6253"/>
                    <a:pt x="34323" y="5807"/>
                    <a:pt x="34529" y="5352"/>
                  </a:cubicBezTo>
                  <a:cubicBezTo>
                    <a:pt x="34826" y="4706"/>
                    <a:pt x="34685" y="4126"/>
                    <a:pt x="34098" y="3600"/>
                  </a:cubicBezTo>
                  <a:cubicBezTo>
                    <a:pt x="33710" y="3254"/>
                    <a:pt x="33229" y="3007"/>
                    <a:pt x="32734" y="2768"/>
                  </a:cubicBezTo>
                  <a:cubicBezTo>
                    <a:pt x="32283" y="2552"/>
                    <a:pt x="31803" y="2373"/>
                    <a:pt x="31405" y="2099"/>
                  </a:cubicBezTo>
                  <a:cubicBezTo>
                    <a:pt x="30563" y="1515"/>
                    <a:pt x="30002" y="833"/>
                    <a:pt x="29868" y="1"/>
                  </a:cubicBezTo>
                  <a:lnTo>
                    <a:pt x="29587" y="1"/>
                  </a:lnTo>
                  <a:cubicBezTo>
                    <a:pt x="29597" y="66"/>
                    <a:pt x="29607" y="128"/>
                    <a:pt x="29620" y="193"/>
                  </a:cubicBezTo>
                  <a:cubicBezTo>
                    <a:pt x="29796" y="1045"/>
                    <a:pt x="30413" y="1704"/>
                    <a:pt x="31229" y="2269"/>
                  </a:cubicBezTo>
                  <a:cubicBezTo>
                    <a:pt x="31676" y="2579"/>
                    <a:pt x="32224" y="2775"/>
                    <a:pt x="32727" y="3019"/>
                  </a:cubicBezTo>
                  <a:cubicBezTo>
                    <a:pt x="33145" y="3222"/>
                    <a:pt x="33543" y="3441"/>
                    <a:pt x="33869" y="3731"/>
                  </a:cubicBezTo>
                  <a:cubicBezTo>
                    <a:pt x="34372" y="4174"/>
                    <a:pt x="34529" y="4667"/>
                    <a:pt x="34281" y="5226"/>
                  </a:cubicBezTo>
                  <a:cubicBezTo>
                    <a:pt x="34078" y="5676"/>
                    <a:pt x="33850" y="6120"/>
                    <a:pt x="33667" y="6574"/>
                  </a:cubicBezTo>
                  <a:cubicBezTo>
                    <a:pt x="33181" y="7771"/>
                    <a:pt x="33399" y="8884"/>
                    <a:pt x="34454" y="9873"/>
                  </a:cubicBezTo>
                  <a:cubicBezTo>
                    <a:pt x="34972" y="10359"/>
                    <a:pt x="35462" y="10871"/>
                    <a:pt x="36174" y="11217"/>
                  </a:cubicBezTo>
                  <a:cubicBezTo>
                    <a:pt x="36301" y="11276"/>
                    <a:pt x="36392" y="11380"/>
                    <a:pt x="36496" y="11462"/>
                  </a:cubicBezTo>
                  <a:cubicBezTo>
                    <a:pt x="36944" y="11821"/>
                    <a:pt x="37070" y="12261"/>
                    <a:pt x="37081" y="12735"/>
                  </a:cubicBezTo>
                  <a:cubicBezTo>
                    <a:pt x="37087" y="13143"/>
                    <a:pt x="36999" y="13544"/>
                    <a:pt x="36966" y="13949"/>
                  </a:cubicBezTo>
                  <a:cubicBezTo>
                    <a:pt x="36904" y="14745"/>
                    <a:pt x="37070" y="15503"/>
                    <a:pt x="37609" y="16197"/>
                  </a:cubicBezTo>
                  <a:cubicBezTo>
                    <a:pt x="37808" y="16455"/>
                    <a:pt x="38076" y="16670"/>
                    <a:pt x="38399" y="16837"/>
                  </a:cubicBezTo>
                  <a:cubicBezTo>
                    <a:pt x="39134" y="17216"/>
                    <a:pt x="39499" y="17767"/>
                    <a:pt x="39701" y="18401"/>
                  </a:cubicBezTo>
                  <a:cubicBezTo>
                    <a:pt x="39884" y="18961"/>
                    <a:pt x="39783" y="19494"/>
                    <a:pt x="39470" y="20026"/>
                  </a:cubicBezTo>
                  <a:cubicBezTo>
                    <a:pt x="39052" y="20734"/>
                    <a:pt x="39166" y="21439"/>
                    <a:pt x="39652" y="22108"/>
                  </a:cubicBezTo>
                  <a:cubicBezTo>
                    <a:pt x="39812" y="22329"/>
                    <a:pt x="40027" y="22532"/>
                    <a:pt x="40230" y="22757"/>
                  </a:cubicBezTo>
                  <a:cubicBezTo>
                    <a:pt x="39783" y="22686"/>
                    <a:pt x="39483" y="22483"/>
                    <a:pt x="39221" y="22238"/>
                  </a:cubicBezTo>
                  <a:cubicBezTo>
                    <a:pt x="39048" y="22079"/>
                    <a:pt x="38888" y="21909"/>
                    <a:pt x="38719" y="21746"/>
                  </a:cubicBezTo>
                  <a:cubicBezTo>
                    <a:pt x="38477" y="21511"/>
                    <a:pt x="38376" y="21237"/>
                    <a:pt x="38347" y="20943"/>
                  </a:cubicBezTo>
                  <a:cubicBezTo>
                    <a:pt x="38304" y="20499"/>
                    <a:pt x="38373" y="20065"/>
                    <a:pt x="38468" y="19627"/>
                  </a:cubicBezTo>
                  <a:cubicBezTo>
                    <a:pt x="38546" y="19285"/>
                    <a:pt x="38582" y="18936"/>
                    <a:pt x="38497" y="18586"/>
                  </a:cubicBezTo>
                  <a:cubicBezTo>
                    <a:pt x="38353" y="17996"/>
                    <a:pt x="37828" y="17715"/>
                    <a:pt x="37123" y="17548"/>
                  </a:cubicBezTo>
                  <a:cubicBezTo>
                    <a:pt x="36431" y="17389"/>
                    <a:pt x="35710" y="17336"/>
                    <a:pt x="35018" y="17187"/>
                  </a:cubicBezTo>
                  <a:cubicBezTo>
                    <a:pt x="34313" y="17030"/>
                    <a:pt x="33592" y="16890"/>
                    <a:pt x="32988" y="16563"/>
                  </a:cubicBezTo>
                  <a:cubicBezTo>
                    <a:pt x="31973" y="16012"/>
                    <a:pt x="31425" y="15241"/>
                    <a:pt x="31281" y="14301"/>
                  </a:cubicBezTo>
                  <a:cubicBezTo>
                    <a:pt x="31209" y="13819"/>
                    <a:pt x="31252" y="13332"/>
                    <a:pt x="31235" y="12846"/>
                  </a:cubicBezTo>
                  <a:cubicBezTo>
                    <a:pt x="31206" y="11948"/>
                    <a:pt x="30723" y="11211"/>
                    <a:pt x="29839" y="10630"/>
                  </a:cubicBezTo>
                  <a:cubicBezTo>
                    <a:pt x="29336" y="10300"/>
                    <a:pt x="28713" y="10180"/>
                    <a:pt x="28073" y="10101"/>
                  </a:cubicBezTo>
                  <a:cubicBezTo>
                    <a:pt x="27685" y="10052"/>
                    <a:pt x="27303" y="9990"/>
                    <a:pt x="26924" y="9905"/>
                  </a:cubicBezTo>
                  <a:cubicBezTo>
                    <a:pt x="26079" y="9713"/>
                    <a:pt x="25570" y="9269"/>
                    <a:pt x="25270" y="8662"/>
                  </a:cubicBezTo>
                  <a:cubicBezTo>
                    <a:pt x="24954" y="8026"/>
                    <a:pt x="24859" y="7369"/>
                    <a:pt x="24921" y="6694"/>
                  </a:cubicBezTo>
                  <a:cubicBezTo>
                    <a:pt x="25012" y="5699"/>
                    <a:pt x="24314" y="4801"/>
                    <a:pt x="23097" y="4354"/>
                  </a:cubicBezTo>
                  <a:cubicBezTo>
                    <a:pt x="22450" y="4116"/>
                    <a:pt x="21749" y="4008"/>
                    <a:pt x="21063" y="3864"/>
                  </a:cubicBezTo>
                  <a:cubicBezTo>
                    <a:pt x="20479" y="3744"/>
                    <a:pt x="19888" y="3633"/>
                    <a:pt x="19330" y="3447"/>
                  </a:cubicBezTo>
                  <a:cubicBezTo>
                    <a:pt x="18893" y="3300"/>
                    <a:pt x="18573" y="3078"/>
                    <a:pt x="18406" y="2732"/>
                  </a:cubicBezTo>
                  <a:cubicBezTo>
                    <a:pt x="18159" y="2207"/>
                    <a:pt x="17757" y="1740"/>
                    <a:pt x="17356" y="1273"/>
                  </a:cubicBezTo>
                  <a:cubicBezTo>
                    <a:pt x="16990" y="846"/>
                    <a:pt x="16638" y="412"/>
                    <a:pt x="16240" y="1"/>
                  </a:cubicBezTo>
                  <a:lnTo>
                    <a:pt x="15880" y="1"/>
                  </a:lnTo>
                  <a:cubicBezTo>
                    <a:pt x="16380" y="493"/>
                    <a:pt x="16795" y="1025"/>
                    <a:pt x="17245" y="1541"/>
                  </a:cubicBezTo>
                  <a:cubicBezTo>
                    <a:pt x="17617" y="1969"/>
                    <a:pt x="17947" y="2412"/>
                    <a:pt x="18188" y="2892"/>
                  </a:cubicBezTo>
                  <a:cubicBezTo>
                    <a:pt x="18423" y="3365"/>
                    <a:pt x="18955" y="3584"/>
                    <a:pt x="19539" y="3747"/>
                  </a:cubicBezTo>
                  <a:cubicBezTo>
                    <a:pt x="20267" y="3950"/>
                    <a:pt x="21021" y="4077"/>
                    <a:pt x="21768" y="4230"/>
                  </a:cubicBezTo>
                  <a:cubicBezTo>
                    <a:pt x="22443" y="4370"/>
                    <a:pt x="23119" y="4521"/>
                    <a:pt x="23651" y="4896"/>
                  </a:cubicBezTo>
                  <a:cubicBezTo>
                    <a:pt x="24151" y="5251"/>
                    <a:pt x="24552" y="5656"/>
                    <a:pt x="24643" y="6194"/>
                  </a:cubicBezTo>
                  <a:cubicBezTo>
                    <a:pt x="24663" y="6319"/>
                    <a:pt x="24653" y="6446"/>
                    <a:pt x="24640" y="6574"/>
                  </a:cubicBezTo>
                  <a:cubicBezTo>
                    <a:pt x="24568" y="7288"/>
                    <a:pt x="24656" y="7987"/>
                    <a:pt x="24963" y="8669"/>
                  </a:cubicBezTo>
                  <a:cubicBezTo>
                    <a:pt x="25358" y="9550"/>
                    <a:pt x="26171" y="10049"/>
                    <a:pt x="27358" y="10219"/>
                  </a:cubicBezTo>
                  <a:cubicBezTo>
                    <a:pt x="27783" y="10281"/>
                    <a:pt x="28213" y="10330"/>
                    <a:pt x="28631" y="10411"/>
                  </a:cubicBezTo>
                  <a:cubicBezTo>
                    <a:pt x="29705" y="10624"/>
                    <a:pt x="30322" y="11204"/>
                    <a:pt x="30720" y="11942"/>
                  </a:cubicBezTo>
                  <a:cubicBezTo>
                    <a:pt x="30893" y="12258"/>
                    <a:pt x="30955" y="12594"/>
                    <a:pt x="30955" y="12937"/>
                  </a:cubicBezTo>
                  <a:cubicBezTo>
                    <a:pt x="30952" y="13450"/>
                    <a:pt x="30916" y="13962"/>
                    <a:pt x="31030" y="14471"/>
                  </a:cubicBezTo>
                  <a:cubicBezTo>
                    <a:pt x="31317" y="15750"/>
                    <a:pt x="32205" y="16667"/>
                    <a:pt x="33850" y="17128"/>
                  </a:cubicBezTo>
                  <a:cubicBezTo>
                    <a:pt x="34692" y="17366"/>
                    <a:pt x="35560" y="17509"/>
                    <a:pt x="36438" y="17640"/>
                  </a:cubicBezTo>
                  <a:cubicBezTo>
                    <a:pt x="36692" y="17679"/>
                    <a:pt x="36944" y="17732"/>
                    <a:pt x="37188" y="17797"/>
                  </a:cubicBezTo>
                  <a:cubicBezTo>
                    <a:pt x="37847" y="17973"/>
                    <a:pt x="38213" y="18198"/>
                    <a:pt x="38259" y="18939"/>
                  </a:cubicBezTo>
                  <a:cubicBezTo>
                    <a:pt x="38278" y="19268"/>
                    <a:pt x="38190" y="19592"/>
                    <a:pt x="38122" y="19918"/>
                  </a:cubicBezTo>
                  <a:cubicBezTo>
                    <a:pt x="38034" y="20342"/>
                    <a:pt x="38027" y="20763"/>
                    <a:pt x="38099" y="21187"/>
                  </a:cubicBezTo>
                  <a:cubicBezTo>
                    <a:pt x="38141" y="21436"/>
                    <a:pt x="38275" y="21654"/>
                    <a:pt x="38468" y="21853"/>
                  </a:cubicBezTo>
                  <a:cubicBezTo>
                    <a:pt x="38735" y="22134"/>
                    <a:pt x="39006" y="22408"/>
                    <a:pt x="39336" y="22647"/>
                  </a:cubicBezTo>
                  <a:cubicBezTo>
                    <a:pt x="39358" y="22662"/>
                    <a:pt x="39378" y="22682"/>
                    <a:pt x="39424" y="22721"/>
                  </a:cubicBezTo>
                  <a:cubicBezTo>
                    <a:pt x="39413" y="22721"/>
                    <a:pt x="39402" y="22721"/>
                    <a:pt x="39391" y="22721"/>
                  </a:cubicBezTo>
                  <a:cubicBezTo>
                    <a:pt x="39033" y="22721"/>
                    <a:pt x="38723" y="22659"/>
                    <a:pt x="38435" y="22549"/>
                  </a:cubicBezTo>
                  <a:cubicBezTo>
                    <a:pt x="37707" y="22267"/>
                    <a:pt x="37182" y="21830"/>
                    <a:pt x="36803" y="21292"/>
                  </a:cubicBezTo>
                  <a:cubicBezTo>
                    <a:pt x="36389" y="20711"/>
                    <a:pt x="35939" y="20156"/>
                    <a:pt x="35279" y="19705"/>
                  </a:cubicBezTo>
                  <a:cubicBezTo>
                    <a:pt x="34826" y="19396"/>
                    <a:pt x="34333" y="19196"/>
                    <a:pt x="33716" y="19161"/>
                  </a:cubicBezTo>
                  <a:cubicBezTo>
                    <a:pt x="32192" y="19076"/>
                    <a:pt x="30844" y="18609"/>
                    <a:pt x="29565" y="18015"/>
                  </a:cubicBezTo>
                  <a:cubicBezTo>
                    <a:pt x="28918" y="17715"/>
                    <a:pt x="28533" y="17232"/>
                    <a:pt x="28152" y="16753"/>
                  </a:cubicBezTo>
                  <a:cubicBezTo>
                    <a:pt x="27796" y="16312"/>
                    <a:pt x="27570" y="15819"/>
                    <a:pt x="27209" y="15382"/>
                  </a:cubicBezTo>
                  <a:cubicBezTo>
                    <a:pt x="26807" y="14908"/>
                    <a:pt x="26334" y="14474"/>
                    <a:pt x="25808" y="14076"/>
                  </a:cubicBezTo>
                  <a:cubicBezTo>
                    <a:pt x="25404" y="13769"/>
                    <a:pt x="24895" y="13678"/>
                    <a:pt x="24343" y="13678"/>
                  </a:cubicBezTo>
                  <a:cubicBezTo>
                    <a:pt x="23925" y="13678"/>
                    <a:pt x="23517" y="13639"/>
                    <a:pt x="23122" y="13534"/>
                  </a:cubicBezTo>
                  <a:cubicBezTo>
                    <a:pt x="22633" y="13407"/>
                    <a:pt x="22215" y="13198"/>
                    <a:pt x="21970" y="12846"/>
                  </a:cubicBezTo>
                  <a:cubicBezTo>
                    <a:pt x="21536" y="12219"/>
                    <a:pt x="21069" y="11603"/>
                    <a:pt x="20798" y="10921"/>
                  </a:cubicBezTo>
                  <a:cubicBezTo>
                    <a:pt x="20603" y="10431"/>
                    <a:pt x="20538" y="9919"/>
                    <a:pt x="20414" y="9419"/>
                  </a:cubicBezTo>
                  <a:cubicBezTo>
                    <a:pt x="20202" y="8535"/>
                    <a:pt x="19673" y="7800"/>
                    <a:pt x="18684" y="7278"/>
                  </a:cubicBezTo>
                  <a:cubicBezTo>
                    <a:pt x="18233" y="7043"/>
                    <a:pt x="17709" y="6932"/>
                    <a:pt x="17206" y="6786"/>
                  </a:cubicBezTo>
                  <a:cubicBezTo>
                    <a:pt x="16491" y="6580"/>
                    <a:pt x="15754" y="6400"/>
                    <a:pt x="15097" y="6097"/>
                  </a:cubicBezTo>
                  <a:cubicBezTo>
                    <a:pt x="14020" y="5601"/>
                    <a:pt x="13312" y="4882"/>
                    <a:pt x="12917" y="3979"/>
                  </a:cubicBezTo>
                  <a:cubicBezTo>
                    <a:pt x="12372" y="2736"/>
                    <a:pt x="11485" y="1645"/>
                    <a:pt x="10346" y="666"/>
                  </a:cubicBezTo>
                  <a:cubicBezTo>
                    <a:pt x="10042" y="409"/>
                    <a:pt x="9703" y="193"/>
                    <a:pt x="9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6"/>
            <p:cNvGrpSpPr/>
            <p:nvPr/>
          </p:nvGrpSpPr>
          <p:grpSpPr>
            <a:xfrm>
              <a:off x="5164440" y="196120"/>
              <a:ext cx="3836264" cy="4685008"/>
              <a:chOff x="5197902" y="196120"/>
              <a:chExt cx="3836264" cy="4685008"/>
            </a:xfrm>
          </p:grpSpPr>
          <p:sp>
            <p:nvSpPr>
              <p:cNvPr id="410" name="Google Shape;410;p6"/>
              <p:cNvSpPr/>
              <p:nvPr/>
            </p:nvSpPr>
            <p:spPr>
              <a:xfrm>
                <a:off x="5688594"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5341320"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6351409"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5945489"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6183771"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7936626"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7180629"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7378655"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6210122"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5197902"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5734008"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6571974"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6911623"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7330662"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7459054"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8028911"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6947505"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8796221"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8332354"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7526423"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7704305"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8705398"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8036979"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8734346"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6472629"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 name="Google Shape;435;p6"/>
            <p:cNvGrpSpPr/>
            <p:nvPr/>
          </p:nvGrpSpPr>
          <p:grpSpPr>
            <a:xfrm flipH="1">
              <a:off x="143365" y="196120"/>
              <a:ext cx="3836264" cy="4685008"/>
              <a:chOff x="1157127" y="196120"/>
              <a:chExt cx="3836264" cy="4685008"/>
            </a:xfrm>
          </p:grpSpPr>
          <p:sp>
            <p:nvSpPr>
              <p:cNvPr id="436" name="Google Shape;436;p6"/>
              <p:cNvSpPr/>
              <p:nvPr/>
            </p:nvSpPr>
            <p:spPr>
              <a:xfrm>
                <a:off x="1647819"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1300545"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2310634"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1904714"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2142996"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3895851"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3139854"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
              <p:cNvSpPr/>
              <p:nvPr/>
            </p:nvSpPr>
            <p:spPr>
              <a:xfrm>
                <a:off x="3337880"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6"/>
              <p:cNvSpPr/>
              <p:nvPr/>
            </p:nvSpPr>
            <p:spPr>
              <a:xfrm>
                <a:off x="2169347"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6"/>
              <p:cNvSpPr/>
              <p:nvPr/>
            </p:nvSpPr>
            <p:spPr>
              <a:xfrm>
                <a:off x="1157127"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6"/>
              <p:cNvSpPr/>
              <p:nvPr/>
            </p:nvSpPr>
            <p:spPr>
              <a:xfrm>
                <a:off x="1693233"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6"/>
              <p:cNvSpPr/>
              <p:nvPr/>
            </p:nvSpPr>
            <p:spPr>
              <a:xfrm>
                <a:off x="2531199"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6"/>
              <p:cNvSpPr/>
              <p:nvPr/>
            </p:nvSpPr>
            <p:spPr>
              <a:xfrm>
                <a:off x="2870848"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6"/>
              <p:cNvSpPr/>
              <p:nvPr/>
            </p:nvSpPr>
            <p:spPr>
              <a:xfrm>
                <a:off x="3289887"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6"/>
              <p:cNvSpPr/>
              <p:nvPr/>
            </p:nvSpPr>
            <p:spPr>
              <a:xfrm>
                <a:off x="3418279"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6"/>
              <p:cNvSpPr/>
              <p:nvPr/>
            </p:nvSpPr>
            <p:spPr>
              <a:xfrm>
                <a:off x="3988136"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6"/>
              <p:cNvSpPr/>
              <p:nvPr/>
            </p:nvSpPr>
            <p:spPr>
              <a:xfrm>
                <a:off x="2906730"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4755446"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4291579"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3485648"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3663530"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4664623"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
              <p:cNvSpPr/>
              <p:nvPr/>
            </p:nvSpPr>
            <p:spPr>
              <a:xfrm>
                <a:off x="3996204"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4693571"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2431854"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 name="Google Shape;461;p6"/>
            <p:cNvSpPr/>
            <p:nvPr/>
          </p:nvSpPr>
          <p:spPr>
            <a:xfrm>
              <a:off x="4624905" y="0"/>
              <a:ext cx="2692638" cy="2553369"/>
            </a:xfrm>
            <a:custGeom>
              <a:avLst/>
              <a:gdLst/>
              <a:ahLst/>
              <a:cxnLst/>
              <a:rect l="l" t="t" r="r" b="b"/>
              <a:pathLst>
                <a:path w="24013" h="22771" extrusionOk="0">
                  <a:moveTo>
                    <a:pt x="10659" y="1"/>
                  </a:moveTo>
                  <a:cubicBezTo>
                    <a:pt x="10645" y="66"/>
                    <a:pt x="10636" y="128"/>
                    <a:pt x="10619" y="193"/>
                  </a:cubicBezTo>
                  <a:cubicBezTo>
                    <a:pt x="10362" y="1276"/>
                    <a:pt x="9526" y="2060"/>
                    <a:pt x="8335" y="2641"/>
                  </a:cubicBezTo>
                  <a:cubicBezTo>
                    <a:pt x="7829" y="2889"/>
                    <a:pt x="7284" y="3088"/>
                    <a:pt x="6830" y="3391"/>
                  </a:cubicBezTo>
                  <a:cubicBezTo>
                    <a:pt x="5691" y="4152"/>
                    <a:pt x="5691" y="4648"/>
                    <a:pt x="6047" y="5441"/>
                  </a:cubicBezTo>
                  <a:cubicBezTo>
                    <a:pt x="6227" y="5839"/>
                    <a:pt x="6435" y="6227"/>
                    <a:pt x="6599" y="6629"/>
                  </a:cubicBezTo>
                  <a:cubicBezTo>
                    <a:pt x="6984" y="7589"/>
                    <a:pt x="6883" y="8518"/>
                    <a:pt x="6227" y="9399"/>
                  </a:cubicBezTo>
                  <a:cubicBezTo>
                    <a:pt x="5956" y="9765"/>
                    <a:pt x="5557" y="10056"/>
                    <a:pt x="5235" y="10389"/>
                  </a:cubicBezTo>
                  <a:cubicBezTo>
                    <a:pt x="4980" y="10646"/>
                    <a:pt x="4686" y="10871"/>
                    <a:pt x="4334" y="11054"/>
                  </a:cubicBezTo>
                  <a:cubicBezTo>
                    <a:pt x="3959" y="11246"/>
                    <a:pt x="3655" y="11495"/>
                    <a:pt x="3433" y="11795"/>
                  </a:cubicBezTo>
                  <a:cubicBezTo>
                    <a:pt x="3149" y="12186"/>
                    <a:pt x="3139" y="12621"/>
                    <a:pt x="3175" y="13052"/>
                  </a:cubicBezTo>
                  <a:cubicBezTo>
                    <a:pt x="3221" y="13584"/>
                    <a:pt x="3335" y="14112"/>
                    <a:pt x="3263" y="14644"/>
                  </a:cubicBezTo>
                  <a:cubicBezTo>
                    <a:pt x="3143" y="15532"/>
                    <a:pt x="2784" y="16334"/>
                    <a:pt x="1769" y="16883"/>
                  </a:cubicBezTo>
                  <a:cubicBezTo>
                    <a:pt x="1188" y="17196"/>
                    <a:pt x="855" y="17630"/>
                    <a:pt x="636" y="18133"/>
                  </a:cubicBezTo>
                  <a:cubicBezTo>
                    <a:pt x="382" y="18723"/>
                    <a:pt x="342" y="19314"/>
                    <a:pt x="698" y="19879"/>
                  </a:cubicBezTo>
                  <a:cubicBezTo>
                    <a:pt x="930" y="20244"/>
                    <a:pt x="1028" y="20610"/>
                    <a:pt x="1002" y="21008"/>
                  </a:cubicBezTo>
                  <a:cubicBezTo>
                    <a:pt x="969" y="21458"/>
                    <a:pt x="835" y="21876"/>
                    <a:pt x="476" y="22245"/>
                  </a:cubicBezTo>
                  <a:cubicBezTo>
                    <a:pt x="317" y="22405"/>
                    <a:pt x="176" y="22574"/>
                    <a:pt x="0" y="22770"/>
                  </a:cubicBezTo>
                  <a:cubicBezTo>
                    <a:pt x="281" y="22695"/>
                    <a:pt x="512" y="22633"/>
                    <a:pt x="701" y="22493"/>
                  </a:cubicBezTo>
                  <a:cubicBezTo>
                    <a:pt x="1058" y="22231"/>
                    <a:pt x="1354" y="21935"/>
                    <a:pt x="1629" y="21624"/>
                  </a:cubicBezTo>
                  <a:cubicBezTo>
                    <a:pt x="1730" y="21511"/>
                    <a:pt x="1802" y="21383"/>
                    <a:pt x="1834" y="21246"/>
                  </a:cubicBezTo>
                  <a:cubicBezTo>
                    <a:pt x="1935" y="20838"/>
                    <a:pt x="1925" y="20430"/>
                    <a:pt x="1850" y="20023"/>
                  </a:cubicBezTo>
                  <a:cubicBezTo>
                    <a:pt x="1775" y="19611"/>
                    <a:pt x="1651" y="19203"/>
                    <a:pt x="1710" y="18785"/>
                  </a:cubicBezTo>
                  <a:cubicBezTo>
                    <a:pt x="1766" y="18365"/>
                    <a:pt x="1948" y="17996"/>
                    <a:pt x="2457" y="17767"/>
                  </a:cubicBezTo>
                  <a:cubicBezTo>
                    <a:pt x="2669" y="17669"/>
                    <a:pt x="2901" y="17607"/>
                    <a:pt x="3136" y="17548"/>
                  </a:cubicBezTo>
                  <a:cubicBezTo>
                    <a:pt x="3906" y="17360"/>
                    <a:pt x="4719" y="17313"/>
                    <a:pt x="5489" y="17128"/>
                  </a:cubicBezTo>
                  <a:cubicBezTo>
                    <a:pt x="6106" y="16977"/>
                    <a:pt x="6736" y="16843"/>
                    <a:pt x="7268" y="16557"/>
                  </a:cubicBezTo>
                  <a:cubicBezTo>
                    <a:pt x="8188" y="16057"/>
                    <a:pt x="8723" y="15355"/>
                    <a:pt x="8919" y="14513"/>
                  </a:cubicBezTo>
                  <a:cubicBezTo>
                    <a:pt x="9043" y="13985"/>
                    <a:pt x="9000" y="13443"/>
                    <a:pt x="9000" y="12908"/>
                  </a:cubicBezTo>
                  <a:cubicBezTo>
                    <a:pt x="9004" y="12421"/>
                    <a:pt x="9145" y="11965"/>
                    <a:pt x="9445" y="11537"/>
                  </a:cubicBezTo>
                  <a:cubicBezTo>
                    <a:pt x="9967" y="10793"/>
                    <a:pt x="10731" y="10294"/>
                    <a:pt x="11850" y="10144"/>
                  </a:cubicBezTo>
                  <a:cubicBezTo>
                    <a:pt x="12278" y="10085"/>
                    <a:pt x="12704" y="10032"/>
                    <a:pt x="13126" y="9951"/>
                  </a:cubicBezTo>
                  <a:cubicBezTo>
                    <a:pt x="13932" y="9791"/>
                    <a:pt x="14522" y="9445"/>
                    <a:pt x="14862" y="8861"/>
                  </a:cubicBezTo>
                  <a:cubicBezTo>
                    <a:pt x="15250" y="8196"/>
                    <a:pt x="15378" y="7494"/>
                    <a:pt x="15328" y="6769"/>
                  </a:cubicBezTo>
                  <a:cubicBezTo>
                    <a:pt x="15313" y="6515"/>
                    <a:pt x="15273" y="6253"/>
                    <a:pt x="15352" y="5999"/>
                  </a:cubicBezTo>
                  <a:cubicBezTo>
                    <a:pt x="15534" y="5408"/>
                    <a:pt x="16004" y="4965"/>
                    <a:pt x="16618" y="4599"/>
                  </a:cubicBezTo>
                  <a:cubicBezTo>
                    <a:pt x="17192" y="4256"/>
                    <a:pt x="17890" y="4126"/>
                    <a:pt x="18579" y="3986"/>
                  </a:cubicBezTo>
                  <a:cubicBezTo>
                    <a:pt x="19300" y="3835"/>
                    <a:pt x="20028" y="3708"/>
                    <a:pt x="20726" y="3509"/>
                  </a:cubicBezTo>
                  <a:cubicBezTo>
                    <a:pt x="21288" y="3346"/>
                    <a:pt x="21706" y="3085"/>
                    <a:pt x="21885" y="2635"/>
                  </a:cubicBezTo>
                  <a:cubicBezTo>
                    <a:pt x="21934" y="2510"/>
                    <a:pt x="22013" y="2389"/>
                    <a:pt x="22097" y="2275"/>
                  </a:cubicBezTo>
                  <a:cubicBezTo>
                    <a:pt x="22685" y="1492"/>
                    <a:pt x="23305" y="725"/>
                    <a:pt x="24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
            <p:cNvSpPr/>
            <p:nvPr/>
          </p:nvSpPr>
          <p:spPr>
            <a:xfrm>
              <a:off x="1813295" y="2584318"/>
              <a:ext cx="2696674" cy="2559200"/>
            </a:xfrm>
            <a:custGeom>
              <a:avLst/>
              <a:gdLst/>
              <a:ahLst/>
              <a:cxnLst/>
              <a:rect l="l" t="t" r="r" b="b"/>
              <a:pathLst>
                <a:path w="24049" h="22823" extrusionOk="0">
                  <a:moveTo>
                    <a:pt x="23999" y="1"/>
                  </a:moveTo>
                  <a:cubicBezTo>
                    <a:pt x="23959" y="1"/>
                    <a:pt x="23938" y="30"/>
                    <a:pt x="23909" y="40"/>
                  </a:cubicBezTo>
                  <a:cubicBezTo>
                    <a:pt x="23060" y="317"/>
                    <a:pt x="22623" y="868"/>
                    <a:pt x="22247" y="1466"/>
                  </a:cubicBezTo>
                  <a:cubicBezTo>
                    <a:pt x="22241" y="1472"/>
                    <a:pt x="22244" y="1486"/>
                    <a:pt x="22241" y="1495"/>
                  </a:cubicBezTo>
                  <a:cubicBezTo>
                    <a:pt x="22130" y="1916"/>
                    <a:pt x="22143" y="2341"/>
                    <a:pt x="22225" y="2765"/>
                  </a:cubicBezTo>
                  <a:cubicBezTo>
                    <a:pt x="22300" y="3159"/>
                    <a:pt x="22407" y="3551"/>
                    <a:pt x="22365" y="3956"/>
                  </a:cubicBezTo>
                  <a:cubicBezTo>
                    <a:pt x="22303" y="4521"/>
                    <a:pt x="21970" y="4932"/>
                    <a:pt x="21243" y="5131"/>
                  </a:cubicBezTo>
                  <a:cubicBezTo>
                    <a:pt x="20952" y="5209"/>
                    <a:pt x="20661" y="5284"/>
                    <a:pt x="20361" y="5327"/>
                  </a:cubicBezTo>
                  <a:cubicBezTo>
                    <a:pt x="19503" y="5450"/>
                    <a:pt x="18655" y="5595"/>
                    <a:pt x="17829" y="5816"/>
                  </a:cubicBezTo>
                  <a:cubicBezTo>
                    <a:pt x="16266" y="6241"/>
                    <a:pt x="15421" y="7105"/>
                    <a:pt x="15136" y="8313"/>
                  </a:cubicBezTo>
                  <a:cubicBezTo>
                    <a:pt x="15019" y="8815"/>
                    <a:pt x="15071" y="9335"/>
                    <a:pt x="15068" y="9844"/>
                  </a:cubicBezTo>
                  <a:cubicBezTo>
                    <a:pt x="15068" y="10235"/>
                    <a:pt x="14990" y="10614"/>
                    <a:pt x="14781" y="10969"/>
                  </a:cubicBezTo>
                  <a:cubicBezTo>
                    <a:pt x="14333" y="11736"/>
                    <a:pt x="13661" y="12334"/>
                    <a:pt x="12542" y="12558"/>
                  </a:cubicBezTo>
                  <a:cubicBezTo>
                    <a:pt x="12014" y="12663"/>
                    <a:pt x="11468" y="12706"/>
                    <a:pt x="10940" y="12810"/>
                  </a:cubicBezTo>
                  <a:cubicBezTo>
                    <a:pt x="10084" y="12980"/>
                    <a:pt x="9491" y="13365"/>
                    <a:pt x="9158" y="13985"/>
                  </a:cubicBezTo>
                  <a:cubicBezTo>
                    <a:pt x="8802" y="14641"/>
                    <a:pt x="8688" y="15323"/>
                    <a:pt x="8743" y="16024"/>
                  </a:cubicBezTo>
                  <a:cubicBezTo>
                    <a:pt x="8779" y="16446"/>
                    <a:pt x="8766" y="16860"/>
                    <a:pt x="8485" y="17248"/>
                  </a:cubicBezTo>
                  <a:cubicBezTo>
                    <a:pt x="7947" y="17986"/>
                    <a:pt x="7124" y="18430"/>
                    <a:pt x="6064" y="18655"/>
                  </a:cubicBezTo>
                  <a:cubicBezTo>
                    <a:pt x="5219" y="18835"/>
                    <a:pt x="4360" y="18978"/>
                    <a:pt x="3528" y="19196"/>
                  </a:cubicBezTo>
                  <a:cubicBezTo>
                    <a:pt x="2869" y="19369"/>
                    <a:pt x="2360" y="19644"/>
                    <a:pt x="2151" y="20179"/>
                  </a:cubicBezTo>
                  <a:cubicBezTo>
                    <a:pt x="2062" y="20398"/>
                    <a:pt x="1916" y="20600"/>
                    <a:pt x="1756" y="20793"/>
                  </a:cubicBezTo>
                  <a:cubicBezTo>
                    <a:pt x="1188" y="21478"/>
                    <a:pt x="640" y="22173"/>
                    <a:pt x="0" y="22823"/>
                  </a:cubicBezTo>
                  <a:lnTo>
                    <a:pt x="13404" y="22823"/>
                  </a:lnTo>
                  <a:cubicBezTo>
                    <a:pt x="13475" y="22353"/>
                    <a:pt x="13632" y="21899"/>
                    <a:pt x="13968" y="21481"/>
                  </a:cubicBezTo>
                  <a:cubicBezTo>
                    <a:pt x="14503" y="20812"/>
                    <a:pt x="15237" y="20306"/>
                    <a:pt x="16138" y="19928"/>
                  </a:cubicBezTo>
                  <a:cubicBezTo>
                    <a:pt x="16647" y="19716"/>
                    <a:pt x="17137" y="19478"/>
                    <a:pt x="17545" y="19157"/>
                  </a:cubicBezTo>
                  <a:cubicBezTo>
                    <a:pt x="18152" y="18681"/>
                    <a:pt x="18387" y="18146"/>
                    <a:pt x="18096" y="17493"/>
                  </a:cubicBezTo>
                  <a:cubicBezTo>
                    <a:pt x="17920" y="17101"/>
                    <a:pt x="17731" y="16713"/>
                    <a:pt x="17551" y="16322"/>
                  </a:cubicBezTo>
                  <a:cubicBezTo>
                    <a:pt x="17105" y="15352"/>
                    <a:pt x="17101" y="14386"/>
                    <a:pt x="17766" y="13486"/>
                  </a:cubicBezTo>
                  <a:cubicBezTo>
                    <a:pt x="18289" y="12784"/>
                    <a:pt x="18948" y="12141"/>
                    <a:pt x="19826" y="11651"/>
                  </a:cubicBezTo>
                  <a:cubicBezTo>
                    <a:pt x="20263" y="11407"/>
                    <a:pt x="20616" y="11103"/>
                    <a:pt x="20782" y="10705"/>
                  </a:cubicBezTo>
                  <a:cubicBezTo>
                    <a:pt x="20916" y="10375"/>
                    <a:pt x="20929" y="10036"/>
                    <a:pt x="20893" y="9693"/>
                  </a:cubicBezTo>
                  <a:cubicBezTo>
                    <a:pt x="20841" y="9165"/>
                    <a:pt x="20733" y="8636"/>
                    <a:pt x="20809" y="8104"/>
                  </a:cubicBezTo>
                  <a:cubicBezTo>
                    <a:pt x="20929" y="7213"/>
                    <a:pt x="21298" y="6414"/>
                    <a:pt x="22313" y="5869"/>
                  </a:cubicBezTo>
                  <a:cubicBezTo>
                    <a:pt x="22890" y="5558"/>
                    <a:pt x="23217" y="5125"/>
                    <a:pt x="23432" y="4628"/>
                  </a:cubicBezTo>
                  <a:cubicBezTo>
                    <a:pt x="23719" y="3959"/>
                    <a:pt x="23696" y="3316"/>
                    <a:pt x="23263" y="2686"/>
                  </a:cubicBezTo>
                  <a:cubicBezTo>
                    <a:pt x="23197" y="2595"/>
                    <a:pt x="23136" y="2498"/>
                    <a:pt x="23119" y="2389"/>
                  </a:cubicBezTo>
                  <a:cubicBezTo>
                    <a:pt x="23008" y="1727"/>
                    <a:pt x="23047" y="1084"/>
                    <a:pt x="23595" y="516"/>
                  </a:cubicBezTo>
                  <a:cubicBezTo>
                    <a:pt x="23752" y="353"/>
                    <a:pt x="23895" y="183"/>
                    <a:pt x="24049" y="14"/>
                  </a:cubicBezTo>
                  <a:cubicBezTo>
                    <a:pt x="24029" y="4"/>
                    <a:pt x="24013" y="1"/>
                    <a:pt x="23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
            <p:cNvSpPr/>
            <p:nvPr/>
          </p:nvSpPr>
          <p:spPr>
            <a:xfrm rot="1166306">
              <a:off x="7150836" y="937339"/>
              <a:ext cx="146778" cy="146778"/>
            </a:xfrm>
            <a:custGeom>
              <a:avLst/>
              <a:gdLst/>
              <a:ahLst/>
              <a:cxnLst/>
              <a:rect l="l" t="t" r="r" b="b"/>
              <a:pathLst>
                <a:path w="2454" h="2454" extrusionOk="0">
                  <a:moveTo>
                    <a:pt x="407" y="0"/>
                  </a:moveTo>
                  <a:cubicBezTo>
                    <a:pt x="183" y="0"/>
                    <a:pt x="1" y="183"/>
                    <a:pt x="1" y="407"/>
                  </a:cubicBezTo>
                  <a:lnTo>
                    <a:pt x="1" y="2047"/>
                  </a:lnTo>
                  <a:cubicBezTo>
                    <a:pt x="1" y="2271"/>
                    <a:pt x="183" y="2453"/>
                    <a:pt x="407" y="2453"/>
                  </a:cubicBezTo>
                  <a:lnTo>
                    <a:pt x="2048" y="2453"/>
                  </a:lnTo>
                  <a:cubicBezTo>
                    <a:pt x="2272" y="2453"/>
                    <a:pt x="2453" y="2272"/>
                    <a:pt x="2453" y="2048"/>
                  </a:cubicBezTo>
                  <a:lnTo>
                    <a:pt x="2453" y="407"/>
                  </a:lnTo>
                  <a:cubicBezTo>
                    <a:pt x="2453" y="183"/>
                    <a:pt x="2271" y="0"/>
                    <a:pt x="204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rot="1166306">
              <a:off x="7312607" y="602251"/>
              <a:ext cx="87684" cy="69741"/>
            </a:xfrm>
            <a:custGeom>
              <a:avLst/>
              <a:gdLst/>
              <a:ahLst/>
              <a:cxnLst/>
              <a:rect l="l" t="t" r="r" b="b"/>
              <a:pathLst>
                <a:path w="1466" h="1166" extrusionOk="0">
                  <a:moveTo>
                    <a:pt x="734" y="0"/>
                  </a:moveTo>
                  <a:cubicBezTo>
                    <a:pt x="329" y="0"/>
                    <a:pt x="1" y="261"/>
                    <a:pt x="1" y="583"/>
                  </a:cubicBezTo>
                  <a:cubicBezTo>
                    <a:pt x="1" y="905"/>
                    <a:pt x="329" y="1166"/>
                    <a:pt x="734" y="1166"/>
                  </a:cubicBezTo>
                  <a:cubicBezTo>
                    <a:pt x="1137" y="1166"/>
                    <a:pt x="1466" y="905"/>
                    <a:pt x="1466" y="583"/>
                  </a:cubicBezTo>
                  <a:cubicBezTo>
                    <a:pt x="1466" y="261"/>
                    <a:pt x="1137" y="0"/>
                    <a:pt x="734"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
            <p:cNvSpPr/>
            <p:nvPr/>
          </p:nvSpPr>
          <p:spPr>
            <a:xfrm>
              <a:off x="7807241" y="4181948"/>
              <a:ext cx="94583" cy="84084"/>
            </a:xfrm>
            <a:custGeom>
              <a:avLst/>
              <a:gdLst/>
              <a:ahLst/>
              <a:cxnLst/>
              <a:rect l="l" t="t" r="r" b="b"/>
              <a:pathLst>
                <a:path w="1512" h="1344" extrusionOk="0">
                  <a:moveTo>
                    <a:pt x="607" y="0"/>
                  </a:moveTo>
                  <a:cubicBezTo>
                    <a:pt x="464" y="0"/>
                    <a:pt x="330" y="48"/>
                    <a:pt x="231" y="147"/>
                  </a:cubicBezTo>
                  <a:cubicBezTo>
                    <a:pt x="1" y="379"/>
                    <a:pt x="47" y="801"/>
                    <a:pt x="337" y="1091"/>
                  </a:cubicBezTo>
                  <a:cubicBezTo>
                    <a:pt x="503" y="1257"/>
                    <a:pt x="713" y="1343"/>
                    <a:pt x="906" y="1343"/>
                  </a:cubicBezTo>
                  <a:cubicBezTo>
                    <a:pt x="1049" y="1343"/>
                    <a:pt x="1183" y="1295"/>
                    <a:pt x="1282" y="1196"/>
                  </a:cubicBezTo>
                  <a:cubicBezTo>
                    <a:pt x="1512"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
            <p:cNvSpPr/>
            <p:nvPr/>
          </p:nvSpPr>
          <p:spPr>
            <a:xfrm>
              <a:off x="7985338" y="4360062"/>
              <a:ext cx="94708" cy="84084"/>
            </a:xfrm>
            <a:custGeom>
              <a:avLst/>
              <a:gdLst/>
              <a:ahLst/>
              <a:cxnLst/>
              <a:rect l="l" t="t" r="r" b="b"/>
              <a:pathLst>
                <a:path w="1514" h="1344" extrusionOk="0">
                  <a:moveTo>
                    <a:pt x="607" y="0"/>
                  </a:moveTo>
                  <a:cubicBezTo>
                    <a:pt x="464" y="0"/>
                    <a:pt x="331" y="48"/>
                    <a:pt x="233" y="147"/>
                  </a:cubicBezTo>
                  <a:cubicBezTo>
                    <a:pt x="1" y="379"/>
                    <a:pt x="48" y="801"/>
                    <a:pt x="337" y="1091"/>
                  </a:cubicBezTo>
                  <a:cubicBezTo>
                    <a:pt x="503" y="1257"/>
                    <a:pt x="713" y="1343"/>
                    <a:pt x="906" y="1343"/>
                  </a:cubicBezTo>
                  <a:cubicBezTo>
                    <a:pt x="1049" y="1343"/>
                    <a:pt x="1183" y="1295"/>
                    <a:pt x="1282" y="1196"/>
                  </a:cubicBezTo>
                  <a:cubicBezTo>
                    <a:pt x="1513"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6"/>
          <p:cNvSpPr/>
          <p:nvPr/>
        </p:nvSpPr>
        <p:spPr>
          <a:xfrm>
            <a:off x="454700" y="1219525"/>
            <a:ext cx="8234400" cy="3539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6"/>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0"/>
        <p:cNvGrpSpPr/>
        <p:nvPr/>
      </p:nvGrpSpPr>
      <p:grpSpPr>
        <a:xfrm>
          <a:off x="0" y="0"/>
          <a:ext cx="0" cy="0"/>
          <a:chOff x="0" y="0"/>
          <a:chExt cx="0" cy="0"/>
        </a:xfrm>
      </p:grpSpPr>
      <p:grpSp>
        <p:nvGrpSpPr>
          <p:cNvPr id="471" name="Google Shape;471;p7"/>
          <p:cNvGrpSpPr/>
          <p:nvPr/>
        </p:nvGrpSpPr>
        <p:grpSpPr>
          <a:xfrm>
            <a:off x="-16500" y="-85550"/>
            <a:ext cx="9177000" cy="5314500"/>
            <a:chOff x="-16500" y="-85550"/>
            <a:chExt cx="9177000" cy="5314500"/>
          </a:xfrm>
        </p:grpSpPr>
        <p:grpSp>
          <p:nvGrpSpPr>
            <p:cNvPr id="472" name="Google Shape;472;p7"/>
            <p:cNvGrpSpPr/>
            <p:nvPr/>
          </p:nvGrpSpPr>
          <p:grpSpPr>
            <a:xfrm>
              <a:off x="-16500" y="-85550"/>
              <a:ext cx="9177000" cy="5314500"/>
              <a:chOff x="-16500" y="-85550"/>
              <a:chExt cx="9177000" cy="5314500"/>
            </a:xfrm>
          </p:grpSpPr>
          <p:grpSp>
            <p:nvGrpSpPr>
              <p:cNvPr id="473" name="Google Shape;473;p7"/>
              <p:cNvGrpSpPr/>
              <p:nvPr/>
            </p:nvGrpSpPr>
            <p:grpSpPr>
              <a:xfrm>
                <a:off x="-16500" y="155363"/>
                <a:ext cx="9177000" cy="4832775"/>
                <a:chOff x="-16500" y="155363"/>
                <a:chExt cx="9177000" cy="4832775"/>
              </a:xfrm>
            </p:grpSpPr>
            <p:cxnSp>
              <p:nvCxnSpPr>
                <p:cNvPr id="474" name="Google Shape;474;p7"/>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75" name="Google Shape;475;p7"/>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76" name="Google Shape;476;p7"/>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77" name="Google Shape;477;p7"/>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78" name="Google Shape;478;p7"/>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79" name="Google Shape;479;p7"/>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80" name="Google Shape;480;p7"/>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81" name="Google Shape;481;p7"/>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82" name="Google Shape;482;p7"/>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83" name="Google Shape;483;p7"/>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84" name="Google Shape;484;p7"/>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85" name="Google Shape;485;p7"/>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486" name="Google Shape;486;p7"/>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487" name="Google Shape;487;p7"/>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88" name="Google Shape;488;p7"/>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89" name="Google Shape;489;p7"/>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90" name="Google Shape;490;p7"/>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91" name="Google Shape;491;p7"/>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92" name="Google Shape;492;p7"/>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93" name="Google Shape;493;p7"/>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94" name="Google Shape;494;p7"/>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95" name="Google Shape;495;p7"/>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96" name="Google Shape;496;p7"/>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97" name="Google Shape;497;p7"/>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98" name="Google Shape;498;p7"/>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499" name="Google Shape;499;p7"/>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00" name="Google Shape;500;p7"/>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01" name="Google Shape;501;p7"/>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02" name="Google Shape;502;p7"/>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03" name="Google Shape;503;p7"/>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04" name="Google Shape;504;p7"/>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05" name="Google Shape;505;p7"/>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06" name="Google Shape;506;p7"/>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507" name="Google Shape;507;p7"/>
            <p:cNvSpPr/>
            <p:nvPr/>
          </p:nvSpPr>
          <p:spPr>
            <a:xfrm>
              <a:off x="1153" y="1880"/>
              <a:ext cx="6388640" cy="5141195"/>
            </a:xfrm>
            <a:custGeom>
              <a:avLst/>
              <a:gdLst/>
              <a:ahLst/>
              <a:cxnLst/>
              <a:rect l="l" t="t" r="r" b="b"/>
              <a:pathLst>
                <a:path w="199645" h="160700" extrusionOk="0">
                  <a:moveTo>
                    <a:pt x="0" y="1"/>
                  </a:moveTo>
                  <a:lnTo>
                    <a:pt x="0" y="14788"/>
                  </a:lnTo>
                  <a:cubicBezTo>
                    <a:pt x="941" y="15146"/>
                    <a:pt x="1882" y="15515"/>
                    <a:pt x="2846" y="15824"/>
                  </a:cubicBezTo>
                  <a:cubicBezTo>
                    <a:pt x="5215" y="16550"/>
                    <a:pt x="7561" y="17312"/>
                    <a:pt x="9811" y="18241"/>
                  </a:cubicBezTo>
                  <a:cubicBezTo>
                    <a:pt x="11478" y="18908"/>
                    <a:pt x="13216" y="19527"/>
                    <a:pt x="14645" y="20503"/>
                  </a:cubicBezTo>
                  <a:cubicBezTo>
                    <a:pt x="17788" y="22623"/>
                    <a:pt x="20003" y="25242"/>
                    <a:pt x="21301" y="28266"/>
                  </a:cubicBezTo>
                  <a:cubicBezTo>
                    <a:pt x="22539" y="31159"/>
                    <a:pt x="22849" y="34207"/>
                    <a:pt x="23515" y="37196"/>
                  </a:cubicBezTo>
                  <a:cubicBezTo>
                    <a:pt x="24313" y="40708"/>
                    <a:pt x="25206" y="44209"/>
                    <a:pt x="27147" y="47495"/>
                  </a:cubicBezTo>
                  <a:cubicBezTo>
                    <a:pt x="29683" y="51769"/>
                    <a:pt x="32433" y="55948"/>
                    <a:pt x="35957" y="59818"/>
                  </a:cubicBezTo>
                  <a:cubicBezTo>
                    <a:pt x="37922" y="61973"/>
                    <a:pt x="39874" y="64152"/>
                    <a:pt x="42434" y="65949"/>
                  </a:cubicBezTo>
                  <a:cubicBezTo>
                    <a:pt x="44339" y="67295"/>
                    <a:pt x="46423" y="68426"/>
                    <a:pt x="48792" y="69236"/>
                  </a:cubicBezTo>
                  <a:cubicBezTo>
                    <a:pt x="51197" y="70069"/>
                    <a:pt x="53745" y="70652"/>
                    <a:pt x="56293" y="71188"/>
                  </a:cubicBezTo>
                  <a:cubicBezTo>
                    <a:pt x="61663" y="72355"/>
                    <a:pt x="67199" y="72712"/>
                    <a:pt x="72748" y="72926"/>
                  </a:cubicBezTo>
                  <a:cubicBezTo>
                    <a:pt x="75712" y="73046"/>
                    <a:pt x="78701" y="72986"/>
                    <a:pt x="81665" y="73034"/>
                  </a:cubicBezTo>
                  <a:cubicBezTo>
                    <a:pt x="84940" y="73093"/>
                    <a:pt x="88226" y="73034"/>
                    <a:pt x="91488" y="73284"/>
                  </a:cubicBezTo>
                  <a:cubicBezTo>
                    <a:pt x="95786" y="73617"/>
                    <a:pt x="100001" y="74319"/>
                    <a:pt x="104085" y="75415"/>
                  </a:cubicBezTo>
                  <a:cubicBezTo>
                    <a:pt x="107133" y="76248"/>
                    <a:pt x="110002" y="77320"/>
                    <a:pt x="112419" y="78975"/>
                  </a:cubicBezTo>
                  <a:cubicBezTo>
                    <a:pt x="117539" y="82487"/>
                    <a:pt x="119480" y="87012"/>
                    <a:pt x="119408" y="92095"/>
                  </a:cubicBezTo>
                  <a:cubicBezTo>
                    <a:pt x="119373" y="94000"/>
                    <a:pt x="119158" y="95905"/>
                    <a:pt x="118932" y="97810"/>
                  </a:cubicBezTo>
                  <a:cubicBezTo>
                    <a:pt x="118634" y="100311"/>
                    <a:pt x="118182" y="102811"/>
                    <a:pt x="118003" y="105311"/>
                  </a:cubicBezTo>
                  <a:cubicBezTo>
                    <a:pt x="117872" y="107383"/>
                    <a:pt x="117801" y="109455"/>
                    <a:pt x="118110" y="111526"/>
                  </a:cubicBezTo>
                  <a:cubicBezTo>
                    <a:pt x="118539" y="114408"/>
                    <a:pt x="119468" y="117206"/>
                    <a:pt x="121135" y="119837"/>
                  </a:cubicBezTo>
                  <a:cubicBezTo>
                    <a:pt x="122766" y="122433"/>
                    <a:pt x="124945" y="124719"/>
                    <a:pt x="127826" y="126600"/>
                  </a:cubicBezTo>
                  <a:cubicBezTo>
                    <a:pt x="130148" y="128100"/>
                    <a:pt x="132791" y="129279"/>
                    <a:pt x="135482" y="130350"/>
                  </a:cubicBezTo>
                  <a:cubicBezTo>
                    <a:pt x="138577" y="131588"/>
                    <a:pt x="141875" y="132446"/>
                    <a:pt x="145197" y="133279"/>
                  </a:cubicBezTo>
                  <a:cubicBezTo>
                    <a:pt x="151853" y="134946"/>
                    <a:pt x="158604" y="136375"/>
                    <a:pt x="165354" y="137827"/>
                  </a:cubicBezTo>
                  <a:cubicBezTo>
                    <a:pt x="169236" y="138661"/>
                    <a:pt x="173070" y="139577"/>
                    <a:pt x="176737" y="140875"/>
                  </a:cubicBezTo>
                  <a:cubicBezTo>
                    <a:pt x="179844" y="141971"/>
                    <a:pt x="182702" y="143399"/>
                    <a:pt x="185214" y="145185"/>
                  </a:cubicBezTo>
                  <a:cubicBezTo>
                    <a:pt x="186810" y="146316"/>
                    <a:pt x="188274" y="147543"/>
                    <a:pt x="189322" y="149019"/>
                  </a:cubicBezTo>
                  <a:cubicBezTo>
                    <a:pt x="191393" y="151900"/>
                    <a:pt x="191751" y="154972"/>
                    <a:pt x="191024" y="158151"/>
                  </a:cubicBezTo>
                  <a:cubicBezTo>
                    <a:pt x="190834" y="159008"/>
                    <a:pt x="190572" y="159866"/>
                    <a:pt x="190298" y="160699"/>
                  </a:cubicBezTo>
                  <a:lnTo>
                    <a:pt x="197632" y="160699"/>
                  </a:lnTo>
                  <a:cubicBezTo>
                    <a:pt x="197656" y="160580"/>
                    <a:pt x="197704" y="160473"/>
                    <a:pt x="197739" y="160354"/>
                  </a:cubicBezTo>
                  <a:cubicBezTo>
                    <a:pt x="199002" y="156603"/>
                    <a:pt x="199644" y="152805"/>
                    <a:pt x="199192" y="148924"/>
                  </a:cubicBezTo>
                  <a:cubicBezTo>
                    <a:pt x="198882" y="146257"/>
                    <a:pt x="198394" y="143661"/>
                    <a:pt x="197370" y="141125"/>
                  </a:cubicBezTo>
                  <a:cubicBezTo>
                    <a:pt x="196358" y="138625"/>
                    <a:pt x="194549" y="136494"/>
                    <a:pt x="191822" y="134863"/>
                  </a:cubicBezTo>
                  <a:cubicBezTo>
                    <a:pt x="189298" y="133339"/>
                    <a:pt x="186345" y="132481"/>
                    <a:pt x="183309" y="131791"/>
                  </a:cubicBezTo>
                  <a:cubicBezTo>
                    <a:pt x="178820" y="130779"/>
                    <a:pt x="174225" y="130100"/>
                    <a:pt x="169665" y="129243"/>
                  </a:cubicBezTo>
                  <a:cubicBezTo>
                    <a:pt x="162652" y="127945"/>
                    <a:pt x="155841" y="126243"/>
                    <a:pt x="149317" y="123909"/>
                  </a:cubicBezTo>
                  <a:cubicBezTo>
                    <a:pt x="145054" y="122373"/>
                    <a:pt x="141613" y="120111"/>
                    <a:pt x="139196" y="116991"/>
                  </a:cubicBezTo>
                  <a:cubicBezTo>
                    <a:pt x="138387" y="115908"/>
                    <a:pt x="137803" y="114789"/>
                    <a:pt x="137577" y="113550"/>
                  </a:cubicBezTo>
                  <a:cubicBezTo>
                    <a:pt x="137280" y="111848"/>
                    <a:pt x="137327" y="110145"/>
                    <a:pt x="137625" y="108455"/>
                  </a:cubicBezTo>
                  <a:cubicBezTo>
                    <a:pt x="138053" y="105954"/>
                    <a:pt x="138923" y="103514"/>
                    <a:pt x="139839" y="101108"/>
                  </a:cubicBezTo>
                  <a:cubicBezTo>
                    <a:pt x="141316" y="97215"/>
                    <a:pt x="142887" y="93369"/>
                    <a:pt x="144161" y="89440"/>
                  </a:cubicBezTo>
                  <a:cubicBezTo>
                    <a:pt x="144888" y="87178"/>
                    <a:pt x="145447" y="84892"/>
                    <a:pt x="145423" y="82559"/>
                  </a:cubicBezTo>
                  <a:cubicBezTo>
                    <a:pt x="145411" y="80987"/>
                    <a:pt x="145138" y="79415"/>
                    <a:pt x="144769" y="77856"/>
                  </a:cubicBezTo>
                  <a:cubicBezTo>
                    <a:pt x="143709" y="73498"/>
                    <a:pt x="140792" y="69855"/>
                    <a:pt x="136958" y="66604"/>
                  </a:cubicBezTo>
                  <a:cubicBezTo>
                    <a:pt x="134255" y="64330"/>
                    <a:pt x="130945" y="62616"/>
                    <a:pt x="127469" y="61068"/>
                  </a:cubicBezTo>
                  <a:cubicBezTo>
                    <a:pt x="123778" y="59413"/>
                    <a:pt x="119777" y="58401"/>
                    <a:pt x="115598" y="57746"/>
                  </a:cubicBezTo>
                  <a:cubicBezTo>
                    <a:pt x="113205" y="57377"/>
                    <a:pt x="110800" y="57055"/>
                    <a:pt x="108359" y="57020"/>
                  </a:cubicBezTo>
                  <a:cubicBezTo>
                    <a:pt x="107602" y="57013"/>
                    <a:pt x="106844" y="57009"/>
                    <a:pt x="106086" y="57009"/>
                  </a:cubicBezTo>
                  <a:cubicBezTo>
                    <a:pt x="104339" y="57009"/>
                    <a:pt x="102590" y="57029"/>
                    <a:pt x="100846" y="57079"/>
                  </a:cubicBezTo>
                  <a:cubicBezTo>
                    <a:pt x="98322" y="57151"/>
                    <a:pt x="95786" y="57186"/>
                    <a:pt x="93262" y="57210"/>
                  </a:cubicBezTo>
                  <a:cubicBezTo>
                    <a:pt x="93067" y="57214"/>
                    <a:pt x="92873" y="57216"/>
                    <a:pt x="92679" y="57216"/>
                  </a:cubicBezTo>
                  <a:cubicBezTo>
                    <a:pt x="90996" y="57216"/>
                    <a:pt x="89329" y="57091"/>
                    <a:pt x="87642" y="57091"/>
                  </a:cubicBezTo>
                  <a:cubicBezTo>
                    <a:pt x="85142" y="57091"/>
                    <a:pt x="82630" y="56936"/>
                    <a:pt x="80177" y="56543"/>
                  </a:cubicBezTo>
                  <a:cubicBezTo>
                    <a:pt x="74629" y="55651"/>
                    <a:pt x="69604" y="53757"/>
                    <a:pt x="64818" y="51543"/>
                  </a:cubicBezTo>
                  <a:cubicBezTo>
                    <a:pt x="61853" y="50174"/>
                    <a:pt x="59294" y="48447"/>
                    <a:pt x="57031" y="46459"/>
                  </a:cubicBezTo>
                  <a:cubicBezTo>
                    <a:pt x="55555" y="45149"/>
                    <a:pt x="54281" y="43732"/>
                    <a:pt x="53150" y="42232"/>
                  </a:cubicBezTo>
                  <a:cubicBezTo>
                    <a:pt x="51293" y="39744"/>
                    <a:pt x="50912" y="36993"/>
                    <a:pt x="50650" y="34219"/>
                  </a:cubicBezTo>
                  <a:cubicBezTo>
                    <a:pt x="50519" y="32850"/>
                    <a:pt x="50412" y="31469"/>
                    <a:pt x="50197" y="30100"/>
                  </a:cubicBezTo>
                  <a:cubicBezTo>
                    <a:pt x="49590" y="26123"/>
                    <a:pt x="47852" y="22480"/>
                    <a:pt x="44780" y="19217"/>
                  </a:cubicBezTo>
                  <a:cubicBezTo>
                    <a:pt x="42303" y="16586"/>
                    <a:pt x="39339" y="14276"/>
                    <a:pt x="36207" y="12062"/>
                  </a:cubicBezTo>
                  <a:cubicBezTo>
                    <a:pt x="33088" y="9847"/>
                    <a:pt x="29457" y="8311"/>
                    <a:pt x="25408" y="7347"/>
                  </a:cubicBezTo>
                  <a:cubicBezTo>
                    <a:pt x="20670" y="6216"/>
                    <a:pt x="15907" y="5144"/>
                    <a:pt x="11240" y="3847"/>
                  </a:cubicBezTo>
                  <a:cubicBezTo>
                    <a:pt x="7501" y="2799"/>
                    <a:pt x="3882" y="1608"/>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2412513" y="1145"/>
              <a:ext cx="6364608" cy="5142314"/>
            </a:xfrm>
            <a:custGeom>
              <a:avLst/>
              <a:gdLst/>
              <a:ahLst/>
              <a:cxnLst/>
              <a:rect l="l" t="t" r="r" b="b"/>
              <a:pathLst>
                <a:path w="198894" h="160735" extrusionOk="0">
                  <a:moveTo>
                    <a:pt x="0" y="0"/>
                  </a:moveTo>
                  <a:cubicBezTo>
                    <a:pt x="95" y="214"/>
                    <a:pt x="167" y="405"/>
                    <a:pt x="250" y="607"/>
                  </a:cubicBezTo>
                  <a:cubicBezTo>
                    <a:pt x="2310" y="5941"/>
                    <a:pt x="4346" y="11263"/>
                    <a:pt x="6465" y="16585"/>
                  </a:cubicBezTo>
                  <a:cubicBezTo>
                    <a:pt x="7787" y="19895"/>
                    <a:pt x="9323" y="23146"/>
                    <a:pt x="11525" y="26194"/>
                  </a:cubicBezTo>
                  <a:cubicBezTo>
                    <a:pt x="13264" y="28623"/>
                    <a:pt x="15228" y="30932"/>
                    <a:pt x="17800" y="32897"/>
                  </a:cubicBezTo>
                  <a:cubicBezTo>
                    <a:pt x="21610" y="35814"/>
                    <a:pt x="26051" y="37993"/>
                    <a:pt x="31194" y="39350"/>
                  </a:cubicBezTo>
                  <a:cubicBezTo>
                    <a:pt x="33623" y="39993"/>
                    <a:pt x="36088" y="40517"/>
                    <a:pt x="38648" y="40565"/>
                  </a:cubicBezTo>
                  <a:cubicBezTo>
                    <a:pt x="38868" y="40571"/>
                    <a:pt x="39088" y="40574"/>
                    <a:pt x="39307" y="40574"/>
                  </a:cubicBezTo>
                  <a:cubicBezTo>
                    <a:pt x="41918" y="40574"/>
                    <a:pt x="44448" y="40124"/>
                    <a:pt x="46887" y="39410"/>
                  </a:cubicBezTo>
                  <a:cubicBezTo>
                    <a:pt x="51018" y="38183"/>
                    <a:pt x="54983" y="36683"/>
                    <a:pt x="58984" y="35254"/>
                  </a:cubicBezTo>
                  <a:cubicBezTo>
                    <a:pt x="63056" y="33802"/>
                    <a:pt x="67259" y="32683"/>
                    <a:pt x="71783" y="32397"/>
                  </a:cubicBezTo>
                  <a:cubicBezTo>
                    <a:pt x="72557" y="32343"/>
                    <a:pt x="73328" y="32313"/>
                    <a:pt x="74099" y="32313"/>
                  </a:cubicBezTo>
                  <a:cubicBezTo>
                    <a:pt x="74870" y="32313"/>
                    <a:pt x="75641" y="32343"/>
                    <a:pt x="76414" y="32409"/>
                  </a:cubicBezTo>
                  <a:cubicBezTo>
                    <a:pt x="81129" y="32814"/>
                    <a:pt x="85535" y="33885"/>
                    <a:pt x="89464" y="35921"/>
                  </a:cubicBezTo>
                  <a:cubicBezTo>
                    <a:pt x="94952" y="38767"/>
                    <a:pt x="98977" y="42517"/>
                    <a:pt x="101084" y="47339"/>
                  </a:cubicBezTo>
                  <a:cubicBezTo>
                    <a:pt x="101977" y="49399"/>
                    <a:pt x="102572" y="51506"/>
                    <a:pt x="102918" y="53673"/>
                  </a:cubicBezTo>
                  <a:cubicBezTo>
                    <a:pt x="103203" y="55495"/>
                    <a:pt x="103477" y="57328"/>
                    <a:pt x="103442" y="59174"/>
                  </a:cubicBezTo>
                  <a:cubicBezTo>
                    <a:pt x="103406" y="60305"/>
                    <a:pt x="103549" y="61448"/>
                    <a:pt x="103394" y="62579"/>
                  </a:cubicBezTo>
                  <a:cubicBezTo>
                    <a:pt x="103108" y="64484"/>
                    <a:pt x="102799" y="66377"/>
                    <a:pt x="102382" y="68270"/>
                  </a:cubicBezTo>
                  <a:cubicBezTo>
                    <a:pt x="101739" y="71068"/>
                    <a:pt x="100906" y="73819"/>
                    <a:pt x="100251" y="76617"/>
                  </a:cubicBezTo>
                  <a:cubicBezTo>
                    <a:pt x="99524" y="79724"/>
                    <a:pt x="98822" y="82820"/>
                    <a:pt x="98929" y="85987"/>
                  </a:cubicBezTo>
                  <a:cubicBezTo>
                    <a:pt x="98953" y="86987"/>
                    <a:pt x="99155" y="87975"/>
                    <a:pt x="99417" y="88940"/>
                  </a:cubicBezTo>
                  <a:cubicBezTo>
                    <a:pt x="100191" y="91690"/>
                    <a:pt x="101799" y="94190"/>
                    <a:pt x="103799" y="96559"/>
                  </a:cubicBezTo>
                  <a:cubicBezTo>
                    <a:pt x="107609" y="101060"/>
                    <a:pt x="113026" y="104037"/>
                    <a:pt x="119467" y="106025"/>
                  </a:cubicBezTo>
                  <a:cubicBezTo>
                    <a:pt x="121253" y="106573"/>
                    <a:pt x="123123" y="106918"/>
                    <a:pt x="125063" y="107013"/>
                  </a:cubicBezTo>
                  <a:cubicBezTo>
                    <a:pt x="125429" y="107031"/>
                    <a:pt x="125794" y="107040"/>
                    <a:pt x="126158" y="107040"/>
                  </a:cubicBezTo>
                  <a:cubicBezTo>
                    <a:pt x="128185" y="107040"/>
                    <a:pt x="130183" y="106777"/>
                    <a:pt x="132171" y="106454"/>
                  </a:cubicBezTo>
                  <a:cubicBezTo>
                    <a:pt x="134315" y="106120"/>
                    <a:pt x="136458" y="105846"/>
                    <a:pt x="138636" y="105751"/>
                  </a:cubicBezTo>
                  <a:cubicBezTo>
                    <a:pt x="138821" y="105745"/>
                    <a:pt x="139004" y="105742"/>
                    <a:pt x="139186" y="105742"/>
                  </a:cubicBezTo>
                  <a:cubicBezTo>
                    <a:pt x="142083" y="105742"/>
                    <a:pt x="144678" y="106534"/>
                    <a:pt x="147030" y="107811"/>
                  </a:cubicBezTo>
                  <a:cubicBezTo>
                    <a:pt x="150031" y="109442"/>
                    <a:pt x="152376" y="111561"/>
                    <a:pt x="154305" y="113943"/>
                  </a:cubicBezTo>
                  <a:cubicBezTo>
                    <a:pt x="156329" y="116443"/>
                    <a:pt x="157937" y="119110"/>
                    <a:pt x="159461" y="121801"/>
                  </a:cubicBezTo>
                  <a:cubicBezTo>
                    <a:pt x="160473" y="123610"/>
                    <a:pt x="161246" y="125492"/>
                    <a:pt x="161735" y="127444"/>
                  </a:cubicBezTo>
                  <a:cubicBezTo>
                    <a:pt x="162223" y="129385"/>
                    <a:pt x="162639" y="131338"/>
                    <a:pt x="162866" y="133314"/>
                  </a:cubicBezTo>
                  <a:cubicBezTo>
                    <a:pt x="163092" y="135326"/>
                    <a:pt x="163306" y="137338"/>
                    <a:pt x="163342" y="139362"/>
                  </a:cubicBezTo>
                  <a:cubicBezTo>
                    <a:pt x="163401" y="143113"/>
                    <a:pt x="163425" y="146875"/>
                    <a:pt x="163116" y="150626"/>
                  </a:cubicBezTo>
                  <a:cubicBezTo>
                    <a:pt x="162854" y="153840"/>
                    <a:pt x="163330" y="157067"/>
                    <a:pt x="163390" y="160294"/>
                  </a:cubicBezTo>
                  <a:cubicBezTo>
                    <a:pt x="163390" y="160436"/>
                    <a:pt x="163413" y="160591"/>
                    <a:pt x="163425" y="160734"/>
                  </a:cubicBezTo>
                  <a:lnTo>
                    <a:pt x="198894" y="160734"/>
                  </a:lnTo>
                  <a:cubicBezTo>
                    <a:pt x="196037" y="156126"/>
                    <a:pt x="193965" y="151304"/>
                    <a:pt x="192179" y="146399"/>
                  </a:cubicBezTo>
                  <a:cubicBezTo>
                    <a:pt x="190179" y="140922"/>
                    <a:pt x="189119" y="135350"/>
                    <a:pt x="187988" y="129778"/>
                  </a:cubicBezTo>
                  <a:cubicBezTo>
                    <a:pt x="187559" y="127682"/>
                    <a:pt x="187154" y="125587"/>
                    <a:pt x="186738" y="123479"/>
                  </a:cubicBezTo>
                  <a:cubicBezTo>
                    <a:pt x="186214" y="120836"/>
                    <a:pt x="185571" y="118217"/>
                    <a:pt x="184880" y="115586"/>
                  </a:cubicBezTo>
                  <a:cubicBezTo>
                    <a:pt x="183630" y="110835"/>
                    <a:pt x="182285" y="106120"/>
                    <a:pt x="180094" y="101548"/>
                  </a:cubicBezTo>
                  <a:cubicBezTo>
                    <a:pt x="178511" y="98214"/>
                    <a:pt x="176344" y="95131"/>
                    <a:pt x="173177" y="92499"/>
                  </a:cubicBezTo>
                  <a:cubicBezTo>
                    <a:pt x="171212" y="90856"/>
                    <a:pt x="168890" y="89654"/>
                    <a:pt x="166104" y="88951"/>
                  </a:cubicBezTo>
                  <a:cubicBezTo>
                    <a:pt x="164425" y="88535"/>
                    <a:pt x="162675" y="88404"/>
                    <a:pt x="160925" y="88261"/>
                  </a:cubicBezTo>
                  <a:cubicBezTo>
                    <a:pt x="160035" y="88180"/>
                    <a:pt x="159141" y="88145"/>
                    <a:pt x="158248" y="88145"/>
                  </a:cubicBezTo>
                  <a:cubicBezTo>
                    <a:pt x="157433" y="88145"/>
                    <a:pt x="156618" y="88174"/>
                    <a:pt x="155805" y="88225"/>
                  </a:cubicBezTo>
                  <a:cubicBezTo>
                    <a:pt x="153365" y="88380"/>
                    <a:pt x="150924" y="88582"/>
                    <a:pt x="148483" y="88797"/>
                  </a:cubicBezTo>
                  <a:cubicBezTo>
                    <a:pt x="145983" y="88999"/>
                    <a:pt x="143470" y="89249"/>
                    <a:pt x="140946" y="89285"/>
                  </a:cubicBezTo>
                  <a:cubicBezTo>
                    <a:pt x="140603" y="89287"/>
                    <a:pt x="140261" y="89288"/>
                    <a:pt x="139919" y="89288"/>
                  </a:cubicBezTo>
                  <a:cubicBezTo>
                    <a:pt x="138244" y="89288"/>
                    <a:pt x="136585" y="89248"/>
                    <a:pt x="134934" y="89011"/>
                  </a:cubicBezTo>
                  <a:cubicBezTo>
                    <a:pt x="130445" y="88392"/>
                    <a:pt x="127278" y="86499"/>
                    <a:pt x="125504" y="83296"/>
                  </a:cubicBezTo>
                  <a:cubicBezTo>
                    <a:pt x="124349" y="81200"/>
                    <a:pt x="124004" y="78998"/>
                    <a:pt x="123825" y="76771"/>
                  </a:cubicBezTo>
                  <a:cubicBezTo>
                    <a:pt x="123682" y="74997"/>
                    <a:pt x="123897" y="73223"/>
                    <a:pt x="124158" y="71473"/>
                  </a:cubicBezTo>
                  <a:cubicBezTo>
                    <a:pt x="124587" y="68497"/>
                    <a:pt x="125194" y="65532"/>
                    <a:pt x="125897" y="62579"/>
                  </a:cubicBezTo>
                  <a:cubicBezTo>
                    <a:pt x="126695" y="59114"/>
                    <a:pt x="127576" y="55650"/>
                    <a:pt x="128064" y="52137"/>
                  </a:cubicBezTo>
                  <a:cubicBezTo>
                    <a:pt x="128480" y="49173"/>
                    <a:pt x="128838" y="46232"/>
                    <a:pt x="128635" y="43232"/>
                  </a:cubicBezTo>
                  <a:cubicBezTo>
                    <a:pt x="128421" y="40279"/>
                    <a:pt x="127873" y="37386"/>
                    <a:pt x="126456" y="34599"/>
                  </a:cubicBezTo>
                  <a:cubicBezTo>
                    <a:pt x="124885" y="31492"/>
                    <a:pt x="122694" y="28670"/>
                    <a:pt x="119575" y="26289"/>
                  </a:cubicBezTo>
                  <a:cubicBezTo>
                    <a:pt x="117765" y="24920"/>
                    <a:pt x="115800" y="23670"/>
                    <a:pt x="113776" y="22503"/>
                  </a:cubicBezTo>
                  <a:cubicBezTo>
                    <a:pt x="111264" y="21062"/>
                    <a:pt x="108597" y="19812"/>
                    <a:pt x="105668" y="18919"/>
                  </a:cubicBezTo>
                  <a:cubicBezTo>
                    <a:pt x="101858" y="17752"/>
                    <a:pt x="97917" y="16966"/>
                    <a:pt x="93798" y="16657"/>
                  </a:cubicBezTo>
                  <a:cubicBezTo>
                    <a:pt x="92439" y="16547"/>
                    <a:pt x="91088" y="16502"/>
                    <a:pt x="89741" y="16502"/>
                  </a:cubicBezTo>
                  <a:cubicBezTo>
                    <a:pt x="87581" y="16502"/>
                    <a:pt x="85433" y="16617"/>
                    <a:pt x="83284" y="16764"/>
                  </a:cubicBezTo>
                  <a:cubicBezTo>
                    <a:pt x="81260" y="16895"/>
                    <a:pt x="79248" y="17181"/>
                    <a:pt x="77260" y="17538"/>
                  </a:cubicBezTo>
                  <a:cubicBezTo>
                    <a:pt x="72819" y="18324"/>
                    <a:pt x="68509" y="19407"/>
                    <a:pt x="64341" y="20776"/>
                  </a:cubicBezTo>
                  <a:cubicBezTo>
                    <a:pt x="59829" y="22265"/>
                    <a:pt x="55412" y="23920"/>
                    <a:pt x="50792" y="25217"/>
                  </a:cubicBezTo>
                  <a:cubicBezTo>
                    <a:pt x="47572" y="26121"/>
                    <a:pt x="44278" y="26676"/>
                    <a:pt x="40872" y="26676"/>
                  </a:cubicBezTo>
                  <a:cubicBezTo>
                    <a:pt x="40148" y="26676"/>
                    <a:pt x="39418" y="26651"/>
                    <a:pt x="38684" y="26599"/>
                  </a:cubicBezTo>
                  <a:cubicBezTo>
                    <a:pt x="34278" y="26301"/>
                    <a:pt x="30349" y="25110"/>
                    <a:pt x="26980" y="22931"/>
                  </a:cubicBezTo>
                  <a:cubicBezTo>
                    <a:pt x="23872" y="20931"/>
                    <a:pt x="21134" y="18633"/>
                    <a:pt x="18693" y="16169"/>
                  </a:cubicBezTo>
                  <a:cubicBezTo>
                    <a:pt x="16895" y="14335"/>
                    <a:pt x="15490" y="12335"/>
                    <a:pt x="14097" y="10335"/>
                  </a:cubicBezTo>
                  <a:cubicBezTo>
                    <a:pt x="11752" y="6977"/>
                    <a:pt x="9668" y="3608"/>
                    <a:pt x="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55265" y="1145"/>
              <a:ext cx="7263776" cy="5141547"/>
            </a:xfrm>
            <a:custGeom>
              <a:avLst/>
              <a:gdLst/>
              <a:ahLst/>
              <a:cxnLst/>
              <a:rect l="l" t="t" r="r" b="b"/>
              <a:pathLst>
                <a:path w="226993" h="160711" extrusionOk="0">
                  <a:moveTo>
                    <a:pt x="0" y="0"/>
                  </a:moveTo>
                  <a:cubicBezTo>
                    <a:pt x="1822" y="833"/>
                    <a:pt x="3727" y="1548"/>
                    <a:pt x="5715" y="2179"/>
                  </a:cubicBezTo>
                  <a:cubicBezTo>
                    <a:pt x="11216" y="3905"/>
                    <a:pt x="16871" y="5298"/>
                    <a:pt x="22586" y="6548"/>
                  </a:cubicBezTo>
                  <a:cubicBezTo>
                    <a:pt x="27539" y="7632"/>
                    <a:pt x="31933" y="9454"/>
                    <a:pt x="35636" y="12180"/>
                  </a:cubicBezTo>
                  <a:cubicBezTo>
                    <a:pt x="37779" y="13740"/>
                    <a:pt x="39827" y="15371"/>
                    <a:pt x="41743" y="17097"/>
                  </a:cubicBezTo>
                  <a:cubicBezTo>
                    <a:pt x="46327" y="21193"/>
                    <a:pt x="48756" y="25932"/>
                    <a:pt x="49268" y="31254"/>
                  </a:cubicBezTo>
                  <a:cubicBezTo>
                    <a:pt x="49447" y="32980"/>
                    <a:pt x="49506" y="34719"/>
                    <a:pt x="49828" y="36433"/>
                  </a:cubicBezTo>
                  <a:cubicBezTo>
                    <a:pt x="50149" y="38159"/>
                    <a:pt x="50578" y="39862"/>
                    <a:pt x="51638" y="41434"/>
                  </a:cubicBezTo>
                  <a:cubicBezTo>
                    <a:pt x="54138" y="45137"/>
                    <a:pt x="57722" y="48137"/>
                    <a:pt x="62210" y="50530"/>
                  </a:cubicBezTo>
                  <a:cubicBezTo>
                    <a:pt x="64651" y="51840"/>
                    <a:pt x="67306" y="52840"/>
                    <a:pt x="70009" y="53804"/>
                  </a:cubicBezTo>
                  <a:cubicBezTo>
                    <a:pt x="73224" y="54947"/>
                    <a:pt x="76522" y="55876"/>
                    <a:pt x="80046" y="56305"/>
                  </a:cubicBezTo>
                  <a:cubicBezTo>
                    <a:pt x="82784" y="56626"/>
                    <a:pt x="85558" y="56686"/>
                    <a:pt x="88309" y="56745"/>
                  </a:cubicBezTo>
                  <a:cubicBezTo>
                    <a:pt x="89374" y="56769"/>
                    <a:pt x="90440" y="56779"/>
                    <a:pt x="91508" y="56779"/>
                  </a:cubicBezTo>
                  <a:cubicBezTo>
                    <a:pt x="94748" y="56779"/>
                    <a:pt x="97994" y="56683"/>
                    <a:pt x="101227" y="56566"/>
                  </a:cubicBezTo>
                  <a:cubicBezTo>
                    <a:pt x="102232" y="56536"/>
                    <a:pt x="103237" y="56517"/>
                    <a:pt x="104241" y="56517"/>
                  </a:cubicBezTo>
                  <a:cubicBezTo>
                    <a:pt x="106021" y="56517"/>
                    <a:pt x="107800" y="56578"/>
                    <a:pt x="109573" y="56745"/>
                  </a:cubicBezTo>
                  <a:cubicBezTo>
                    <a:pt x="115919" y="57364"/>
                    <a:pt x="121992" y="58614"/>
                    <a:pt x="127421" y="61269"/>
                  </a:cubicBezTo>
                  <a:cubicBezTo>
                    <a:pt x="131064" y="63055"/>
                    <a:pt x="134541" y="65020"/>
                    <a:pt x="137243" y="67639"/>
                  </a:cubicBezTo>
                  <a:cubicBezTo>
                    <a:pt x="139720" y="70044"/>
                    <a:pt x="141815" y="72616"/>
                    <a:pt x="142947" y="75533"/>
                  </a:cubicBezTo>
                  <a:cubicBezTo>
                    <a:pt x="144554" y="79653"/>
                    <a:pt x="144661" y="83856"/>
                    <a:pt x="143494" y="88047"/>
                  </a:cubicBezTo>
                  <a:cubicBezTo>
                    <a:pt x="142482" y="91678"/>
                    <a:pt x="141053" y="95226"/>
                    <a:pt x="139684" y="98774"/>
                  </a:cubicBezTo>
                  <a:cubicBezTo>
                    <a:pt x="138446" y="101977"/>
                    <a:pt x="137160" y="105168"/>
                    <a:pt x="136541" y="108478"/>
                  </a:cubicBezTo>
                  <a:cubicBezTo>
                    <a:pt x="136208" y="110311"/>
                    <a:pt x="136041" y="112157"/>
                    <a:pt x="136624" y="113978"/>
                  </a:cubicBezTo>
                  <a:cubicBezTo>
                    <a:pt x="137660" y="117229"/>
                    <a:pt x="140387" y="119634"/>
                    <a:pt x="143792" y="121622"/>
                  </a:cubicBezTo>
                  <a:cubicBezTo>
                    <a:pt x="146185" y="123039"/>
                    <a:pt x="148971" y="123896"/>
                    <a:pt x="151745" y="124777"/>
                  </a:cubicBezTo>
                  <a:cubicBezTo>
                    <a:pt x="158925" y="127039"/>
                    <a:pt x="166402" y="128575"/>
                    <a:pt x="173986" y="129849"/>
                  </a:cubicBezTo>
                  <a:cubicBezTo>
                    <a:pt x="178201" y="130564"/>
                    <a:pt x="182416" y="131278"/>
                    <a:pt x="186369" y="132623"/>
                  </a:cubicBezTo>
                  <a:cubicBezTo>
                    <a:pt x="190917" y="134159"/>
                    <a:pt x="194167" y="136636"/>
                    <a:pt x="195894" y="140184"/>
                  </a:cubicBezTo>
                  <a:cubicBezTo>
                    <a:pt x="197501" y="143470"/>
                    <a:pt x="198001" y="146935"/>
                    <a:pt x="198203" y="150411"/>
                  </a:cubicBezTo>
                  <a:cubicBezTo>
                    <a:pt x="198370" y="153233"/>
                    <a:pt x="198001" y="156031"/>
                    <a:pt x="197144" y="158805"/>
                  </a:cubicBezTo>
                  <a:cubicBezTo>
                    <a:pt x="196953" y="159436"/>
                    <a:pt x="196727" y="160067"/>
                    <a:pt x="196549" y="160710"/>
                  </a:cubicBezTo>
                  <a:lnTo>
                    <a:pt x="223659" y="160710"/>
                  </a:lnTo>
                  <a:cubicBezTo>
                    <a:pt x="224159" y="159317"/>
                    <a:pt x="224588" y="157936"/>
                    <a:pt x="225100" y="156555"/>
                  </a:cubicBezTo>
                  <a:cubicBezTo>
                    <a:pt x="226278" y="153400"/>
                    <a:pt x="226993" y="150209"/>
                    <a:pt x="226481" y="146911"/>
                  </a:cubicBezTo>
                  <a:cubicBezTo>
                    <a:pt x="225814" y="142565"/>
                    <a:pt x="224159" y="138469"/>
                    <a:pt x="221135" y="134731"/>
                  </a:cubicBezTo>
                  <a:cubicBezTo>
                    <a:pt x="218004" y="130849"/>
                    <a:pt x="213955" y="127528"/>
                    <a:pt x="209348" y="124599"/>
                  </a:cubicBezTo>
                  <a:cubicBezTo>
                    <a:pt x="205478" y="122122"/>
                    <a:pt x="201371" y="119943"/>
                    <a:pt x="196763" y="118336"/>
                  </a:cubicBezTo>
                  <a:cubicBezTo>
                    <a:pt x="192619" y="116883"/>
                    <a:pt x="188333" y="115764"/>
                    <a:pt x="183987" y="114728"/>
                  </a:cubicBezTo>
                  <a:cubicBezTo>
                    <a:pt x="177177" y="113121"/>
                    <a:pt x="170510" y="111264"/>
                    <a:pt x="164211" y="108692"/>
                  </a:cubicBezTo>
                  <a:cubicBezTo>
                    <a:pt x="160687" y="107239"/>
                    <a:pt x="157460" y="105489"/>
                    <a:pt x="154567" y="103406"/>
                  </a:cubicBezTo>
                  <a:cubicBezTo>
                    <a:pt x="152519" y="101929"/>
                    <a:pt x="150852" y="100239"/>
                    <a:pt x="149495" y="98345"/>
                  </a:cubicBezTo>
                  <a:cubicBezTo>
                    <a:pt x="147638" y="95750"/>
                    <a:pt x="146638" y="93000"/>
                    <a:pt x="146542" y="90059"/>
                  </a:cubicBezTo>
                  <a:cubicBezTo>
                    <a:pt x="146471" y="87392"/>
                    <a:pt x="146888" y="84760"/>
                    <a:pt x="147471" y="82117"/>
                  </a:cubicBezTo>
                  <a:cubicBezTo>
                    <a:pt x="148114" y="79236"/>
                    <a:pt x="148673" y="76343"/>
                    <a:pt x="148507" y="73402"/>
                  </a:cubicBezTo>
                  <a:cubicBezTo>
                    <a:pt x="148483" y="72949"/>
                    <a:pt x="148412" y="72521"/>
                    <a:pt x="148364" y="72080"/>
                  </a:cubicBezTo>
                  <a:cubicBezTo>
                    <a:pt x="148126" y="69485"/>
                    <a:pt x="147542" y="66937"/>
                    <a:pt x="146411" y="64484"/>
                  </a:cubicBezTo>
                  <a:cubicBezTo>
                    <a:pt x="144875" y="61162"/>
                    <a:pt x="142423" y="58400"/>
                    <a:pt x="138172" y="56721"/>
                  </a:cubicBezTo>
                  <a:cubicBezTo>
                    <a:pt x="136243" y="55959"/>
                    <a:pt x="134303" y="55269"/>
                    <a:pt x="132362" y="54554"/>
                  </a:cubicBezTo>
                  <a:cubicBezTo>
                    <a:pt x="129088" y="53364"/>
                    <a:pt x="125683" y="52506"/>
                    <a:pt x="122099" y="52054"/>
                  </a:cubicBezTo>
                  <a:cubicBezTo>
                    <a:pt x="116562" y="51387"/>
                    <a:pt x="111026" y="50792"/>
                    <a:pt x="105490" y="50149"/>
                  </a:cubicBezTo>
                  <a:cubicBezTo>
                    <a:pt x="101870" y="49732"/>
                    <a:pt x="98310" y="49077"/>
                    <a:pt x="94774" y="48411"/>
                  </a:cubicBezTo>
                  <a:cubicBezTo>
                    <a:pt x="92155" y="47923"/>
                    <a:pt x="89499" y="47518"/>
                    <a:pt x="86951" y="46839"/>
                  </a:cubicBezTo>
                  <a:cubicBezTo>
                    <a:pt x="83892" y="46006"/>
                    <a:pt x="81344" y="44696"/>
                    <a:pt x="79605" y="42553"/>
                  </a:cubicBezTo>
                  <a:cubicBezTo>
                    <a:pt x="77772" y="40291"/>
                    <a:pt x="76510" y="37862"/>
                    <a:pt x="75343" y="35385"/>
                  </a:cubicBezTo>
                  <a:cubicBezTo>
                    <a:pt x="73545" y="31599"/>
                    <a:pt x="72652" y="27646"/>
                    <a:pt x="71735" y="23705"/>
                  </a:cubicBezTo>
                  <a:cubicBezTo>
                    <a:pt x="70819" y="19848"/>
                    <a:pt x="70045" y="15978"/>
                    <a:pt x="68699" y="12192"/>
                  </a:cubicBezTo>
                  <a:cubicBezTo>
                    <a:pt x="68080" y="10477"/>
                    <a:pt x="67330" y="8799"/>
                    <a:pt x="66235" y="7215"/>
                  </a:cubicBezTo>
                  <a:cubicBezTo>
                    <a:pt x="64556" y="4762"/>
                    <a:pt x="62687" y="2381"/>
                    <a:pt x="60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2696737" y="1145"/>
              <a:ext cx="6446144" cy="5140779"/>
            </a:xfrm>
            <a:custGeom>
              <a:avLst/>
              <a:gdLst/>
              <a:ahLst/>
              <a:cxnLst/>
              <a:rect l="l" t="t" r="r" b="b"/>
              <a:pathLst>
                <a:path w="201442" h="160687" extrusionOk="0">
                  <a:moveTo>
                    <a:pt x="0" y="0"/>
                  </a:moveTo>
                  <a:cubicBezTo>
                    <a:pt x="595" y="1405"/>
                    <a:pt x="1238" y="2786"/>
                    <a:pt x="1977" y="4143"/>
                  </a:cubicBezTo>
                  <a:cubicBezTo>
                    <a:pt x="3215" y="6417"/>
                    <a:pt x="4715" y="8608"/>
                    <a:pt x="6239" y="10787"/>
                  </a:cubicBezTo>
                  <a:cubicBezTo>
                    <a:pt x="7263" y="12263"/>
                    <a:pt x="8323" y="13728"/>
                    <a:pt x="9573" y="15109"/>
                  </a:cubicBezTo>
                  <a:cubicBezTo>
                    <a:pt x="11692" y="17443"/>
                    <a:pt x="14216" y="19514"/>
                    <a:pt x="16883" y="21491"/>
                  </a:cubicBezTo>
                  <a:cubicBezTo>
                    <a:pt x="21222" y="24717"/>
                    <a:pt x="26235" y="26191"/>
                    <a:pt x="31802" y="26191"/>
                  </a:cubicBezTo>
                  <a:cubicBezTo>
                    <a:pt x="33445" y="26191"/>
                    <a:pt x="35137" y="26062"/>
                    <a:pt x="36874" y="25813"/>
                  </a:cubicBezTo>
                  <a:cubicBezTo>
                    <a:pt x="40160" y="25336"/>
                    <a:pt x="43220" y="24336"/>
                    <a:pt x="46292" y="23348"/>
                  </a:cubicBezTo>
                  <a:cubicBezTo>
                    <a:pt x="50757" y="21919"/>
                    <a:pt x="55067" y="20241"/>
                    <a:pt x="59639" y="18979"/>
                  </a:cubicBezTo>
                  <a:cubicBezTo>
                    <a:pt x="65889" y="17252"/>
                    <a:pt x="72307" y="16181"/>
                    <a:pt x="78974" y="16014"/>
                  </a:cubicBezTo>
                  <a:cubicBezTo>
                    <a:pt x="79452" y="16004"/>
                    <a:pt x="79930" y="15998"/>
                    <a:pt x="80407" y="15998"/>
                  </a:cubicBezTo>
                  <a:cubicBezTo>
                    <a:pt x="82156" y="15998"/>
                    <a:pt x="83902" y="16069"/>
                    <a:pt x="85642" y="16228"/>
                  </a:cubicBezTo>
                  <a:cubicBezTo>
                    <a:pt x="90821" y="16669"/>
                    <a:pt x="95726" y="17788"/>
                    <a:pt x="100310" y="19669"/>
                  </a:cubicBezTo>
                  <a:cubicBezTo>
                    <a:pt x="103215" y="20860"/>
                    <a:pt x="105787" y="22396"/>
                    <a:pt x="108323" y="23991"/>
                  </a:cubicBezTo>
                  <a:cubicBezTo>
                    <a:pt x="112609" y="26682"/>
                    <a:pt x="115777" y="29992"/>
                    <a:pt x="117872" y="33885"/>
                  </a:cubicBezTo>
                  <a:cubicBezTo>
                    <a:pt x="119646" y="37159"/>
                    <a:pt x="120218" y="40588"/>
                    <a:pt x="120420" y="44065"/>
                  </a:cubicBezTo>
                  <a:cubicBezTo>
                    <a:pt x="120503" y="45660"/>
                    <a:pt x="120301" y="47256"/>
                    <a:pt x="120182" y="48851"/>
                  </a:cubicBezTo>
                  <a:cubicBezTo>
                    <a:pt x="120063" y="50518"/>
                    <a:pt x="119765" y="52161"/>
                    <a:pt x="119503" y="53816"/>
                  </a:cubicBezTo>
                  <a:cubicBezTo>
                    <a:pt x="119170" y="55876"/>
                    <a:pt x="118694" y="57912"/>
                    <a:pt x="118217" y="59948"/>
                  </a:cubicBezTo>
                  <a:cubicBezTo>
                    <a:pt x="117539" y="62901"/>
                    <a:pt x="116836" y="65841"/>
                    <a:pt x="116312" y="68818"/>
                  </a:cubicBezTo>
                  <a:cubicBezTo>
                    <a:pt x="116015" y="70556"/>
                    <a:pt x="115669" y="72283"/>
                    <a:pt x="115634" y="74045"/>
                  </a:cubicBezTo>
                  <a:cubicBezTo>
                    <a:pt x="115598" y="75021"/>
                    <a:pt x="115705" y="75997"/>
                    <a:pt x="115646" y="76962"/>
                  </a:cubicBezTo>
                  <a:cubicBezTo>
                    <a:pt x="115550" y="78617"/>
                    <a:pt x="115943" y="80200"/>
                    <a:pt x="116550" y="81784"/>
                  </a:cubicBezTo>
                  <a:cubicBezTo>
                    <a:pt x="118027" y="85618"/>
                    <a:pt x="121313" y="87963"/>
                    <a:pt x="126564" y="88630"/>
                  </a:cubicBezTo>
                  <a:cubicBezTo>
                    <a:pt x="127930" y="88811"/>
                    <a:pt x="129296" y="88880"/>
                    <a:pt x="130662" y="88880"/>
                  </a:cubicBezTo>
                  <a:cubicBezTo>
                    <a:pt x="132354" y="88880"/>
                    <a:pt x="134045" y="88774"/>
                    <a:pt x="135731" y="88642"/>
                  </a:cubicBezTo>
                  <a:cubicBezTo>
                    <a:pt x="139649" y="88344"/>
                    <a:pt x="143530" y="87904"/>
                    <a:pt x="147483" y="87785"/>
                  </a:cubicBezTo>
                  <a:cubicBezTo>
                    <a:pt x="148144" y="87761"/>
                    <a:pt x="148803" y="87749"/>
                    <a:pt x="149460" y="87749"/>
                  </a:cubicBezTo>
                  <a:cubicBezTo>
                    <a:pt x="151137" y="87749"/>
                    <a:pt x="152804" y="87828"/>
                    <a:pt x="154472" y="87999"/>
                  </a:cubicBezTo>
                  <a:cubicBezTo>
                    <a:pt x="158758" y="88439"/>
                    <a:pt x="162211" y="89999"/>
                    <a:pt x="165057" y="92440"/>
                  </a:cubicBezTo>
                  <a:cubicBezTo>
                    <a:pt x="168319" y="95250"/>
                    <a:pt x="170486" y="98500"/>
                    <a:pt x="172081" y="101989"/>
                  </a:cubicBezTo>
                  <a:cubicBezTo>
                    <a:pt x="174308" y="106894"/>
                    <a:pt x="175701" y="111930"/>
                    <a:pt x="176975" y="116991"/>
                  </a:cubicBezTo>
                  <a:cubicBezTo>
                    <a:pt x="177856" y="120527"/>
                    <a:pt x="178582" y="124075"/>
                    <a:pt x="179296" y="127635"/>
                  </a:cubicBezTo>
                  <a:cubicBezTo>
                    <a:pt x="179904" y="130647"/>
                    <a:pt x="180475" y="133659"/>
                    <a:pt x="181178" y="136672"/>
                  </a:cubicBezTo>
                  <a:cubicBezTo>
                    <a:pt x="181690" y="138898"/>
                    <a:pt x="182249" y="141136"/>
                    <a:pt x="182928" y="143339"/>
                  </a:cubicBezTo>
                  <a:cubicBezTo>
                    <a:pt x="184095" y="147090"/>
                    <a:pt x="185547" y="150769"/>
                    <a:pt x="187250" y="154400"/>
                  </a:cubicBezTo>
                  <a:cubicBezTo>
                    <a:pt x="188262" y="156543"/>
                    <a:pt x="189405" y="158639"/>
                    <a:pt x="190714" y="160686"/>
                  </a:cubicBezTo>
                  <a:lnTo>
                    <a:pt x="201442" y="160686"/>
                  </a:lnTo>
                  <a:lnTo>
                    <a:pt x="201442" y="153507"/>
                  </a:lnTo>
                  <a:cubicBezTo>
                    <a:pt x="196560" y="149304"/>
                    <a:pt x="193620" y="144399"/>
                    <a:pt x="192274" y="138898"/>
                  </a:cubicBezTo>
                  <a:cubicBezTo>
                    <a:pt x="191512" y="135790"/>
                    <a:pt x="190965" y="132683"/>
                    <a:pt x="190476" y="129540"/>
                  </a:cubicBezTo>
                  <a:cubicBezTo>
                    <a:pt x="190250" y="128051"/>
                    <a:pt x="190060" y="126551"/>
                    <a:pt x="189893" y="125051"/>
                  </a:cubicBezTo>
                  <a:cubicBezTo>
                    <a:pt x="189714" y="123277"/>
                    <a:pt x="189560" y="121515"/>
                    <a:pt x="189417" y="119753"/>
                  </a:cubicBezTo>
                  <a:cubicBezTo>
                    <a:pt x="189190" y="117205"/>
                    <a:pt x="188988" y="114657"/>
                    <a:pt x="188774" y="112109"/>
                  </a:cubicBezTo>
                  <a:cubicBezTo>
                    <a:pt x="188571" y="109478"/>
                    <a:pt x="188369" y="106846"/>
                    <a:pt x="187809" y="104239"/>
                  </a:cubicBezTo>
                  <a:cubicBezTo>
                    <a:pt x="187178" y="101358"/>
                    <a:pt x="186535" y="98464"/>
                    <a:pt x="185488" y="95655"/>
                  </a:cubicBezTo>
                  <a:cubicBezTo>
                    <a:pt x="184107" y="91857"/>
                    <a:pt x="182213" y="88225"/>
                    <a:pt x="179237" y="84951"/>
                  </a:cubicBezTo>
                  <a:cubicBezTo>
                    <a:pt x="176117" y="81534"/>
                    <a:pt x="172045" y="78998"/>
                    <a:pt x="166914" y="77498"/>
                  </a:cubicBezTo>
                  <a:cubicBezTo>
                    <a:pt x="164891" y="76911"/>
                    <a:pt x="162779" y="76592"/>
                    <a:pt x="160611" y="76592"/>
                  </a:cubicBezTo>
                  <a:cubicBezTo>
                    <a:pt x="160533" y="76592"/>
                    <a:pt x="160455" y="76592"/>
                    <a:pt x="160377" y="76593"/>
                  </a:cubicBezTo>
                  <a:cubicBezTo>
                    <a:pt x="157544" y="76605"/>
                    <a:pt x="154758" y="77105"/>
                    <a:pt x="151924" y="77248"/>
                  </a:cubicBezTo>
                  <a:cubicBezTo>
                    <a:pt x="151505" y="77268"/>
                    <a:pt x="151089" y="77279"/>
                    <a:pt x="150676" y="77279"/>
                  </a:cubicBezTo>
                  <a:cubicBezTo>
                    <a:pt x="148235" y="77279"/>
                    <a:pt x="145898" y="76905"/>
                    <a:pt x="143709" y="76009"/>
                  </a:cubicBezTo>
                  <a:cubicBezTo>
                    <a:pt x="140934" y="74866"/>
                    <a:pt x="138732" y="73199"/>
                    <a:pt x="136827" y="71306"/>
                  </a:cubicBezTo>
                  <a:cubicBezTo>
                    <a:pt x="135124" y="69604"/>
                    <a:pt x="133874" y="67711"/>
                    <a:pt x="133350" y="65603"/>
                  </a:cubicBezTo>
                  <a:cubicBezTo>
                    <a:pt x="132898" y="63758"/>
                    <a:pt x="132695" y="61900"/>
                    <a:pt x="132874" y="60007"/>
                  </a:cubicBezTo>
                  <a:cubicBezTo>
                    <a:pt x="133100" y="57495"/>
                    <a:pt x="133564" y="55007"/>
                    <a:pt x="134231" y="52530"/>
                  </a:cubicBezTo>
                  <a:cubicBezTo>
                    <a:pt x="135196" y="48982"/>
                    <a:pt x="136648" y="45494"/>
                    <a:pt x="137565" y="41922"/>
                  </a:cubicBezTo>
                  <a:cubicBezTo>
                    <a:pt x="138053" y="39993"/>
                    <a:pt x="138446" y="38040"/>
                    <a:pt x="138553" y="36076"/>
                  </a:cubicBezTo>
                  <a:cubicBezTo>
                    <a:pt x="138660" y="33421"/>
                    <a:pt x="138160" y="30837"/>
                    <a:pt x="137041" y="28337"/>
                  </a:cubicBezTo>
                  <a:cubicBezTo>
                    <a:pt x="135910" y="25789"/>
                    <a:pt x="134362" y="23420"/>
                    <a:pt x="131981" y="21395"/>
                  </a:cubicBezTo>
                  <a:cubicBezTo>
                    <a:pt x="130290" y="19955"/>
                    <a:pt x="128457" y="18598"/>
                    <a:pt x="126552" y="17324"/>
                  </a:cubicBezTo>
                  <a:cubicBezTo>
                    <a:pt x="124099" y="15680"/>
                    <a:pt x="121361" y="14418"/>
                    <a:pt x="118205" y="13680"/>
                  </a:cubicBezTo>
                  <a:cubicBezTo>
                    <a:pt x="116289" y="13216"/>
                    <a:pt x="114336" y="12811"/>
                    <a:pt x="112359" y="12525"/>
                  </a:cubicBezTo>
                  <a:cubicBezTo>
                    <a:pt x="107573" y="11871"/>
                    <a:pt x="102799" y="11335"/>
                    <a:pt x="97917" y="11323"/>
                  </a:cubicBezTo>
                  <a:cubicBezTo>
                    <a:pt x="97669" y="11322"/>
                    <a:pt x="97421" y="11321"/>
                    <a:pt x="97173" y="11321"/>
                  </a:cubicBezTo>
                  <a:cubicBezTo>
                    <a:pt x="94326" y="11321"/>
                    <a:pt x="91481" y="11387"/>
                    <a:pt x="88666" y="11573"/>
                  </a:cubicBezTo>
                  <a:cubicBezTo>
                    <a:pt x="85939" y="11775"/>
                    <a:pt x="83201" y="11906"/>
                    <a:pt x="80463" y="11954"/>
                  </a:cubicBezTo>
                  <a:cubicBezTo>
                    <a:pt x="79166" y="11970"/>
                    <a:pt x="77871" y="11983"/>
                    <a:pt x="76576" y="11983"/>
                  </a:cubicBezTo>
                  <a:cubicBezTo>
                    <a:pt x="74922" y="11983"/>
                    <a:pt x="73267" y="11961"/>
                    <a:pt x="71604" y="11894"/>
                  </a:cubicBezTo>
                  <a:cubicBezTo>
                    <a:pt x="68366" y="11751"/>
                    <a:pt x="65104" y="11740"/>
                    <a:pt x="61841" y="11668"/>
                  </a:cubicBezTo>
                  <a:cubicBezTo>
                    <a:pt x="59019" y="11609"/>
                    <a:pt x="56186" y="11561"/>
                    <a:pt x="53340" y="11442"/>
                  </a:cubicBezTo>
                  <a:cubicBezTo>
                    <a:pt x="50590" y="11323"/>
                    <a:pt x="47887" y="11061"/>
                    <a:pt x="45244" y="10442"/>
                  </a:cubicBezTo>
                  <a:cubicBezTo>
                    <a:pt x="40398" y="9311"/>
                    <a:pt x="36112" y="7441"/>
                    <a:pt x="32469" y="4762"/>
                  </a:cubicBezTo>
                  <a:cubicBezTo>
                    <a:pt x="30575" y="3369"/>
                    <a:pt x="29051" y="1703"/>
                    <a:pt x="27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1153" y="492134"/>
              <a:ext cx="6106688" cy="4650558"/>
            </a:xfrm>
            <a:custGeom>
              <a:avLst/>
              <a:gdLst/>
              <a:ahLst/>
              <a:cxnLst/>
              <a:rect l="l" t="t" r="r" b="b"/>
              <a:pathLst>
                <a:path w="190834" h="145364" extrusionOk="0">
                  <a:moveTo>
                    <a:pt x="36" y="0"/>
                  </a:moveTo>
                  <a:lnTo>
                    <a:pt x="36" y="18836"/>
                  </a:lnTo>
                  <a:lnTo>
                    <a:pt x="0" y="18836"/>
                  </a:lnTo>
                  <a:cubicBezTo>
                    <a:pt x="2179" y="19312"/>
                    <a:pt x="4251" y="19979"/>
                    <a:pt x="6192" y="20836"/>
                  </a:cubicBezTo>
                  <a:cubicBezTo>
                    <a:pt x="10037" y="22503"/>
                    <a:pt x="12943" y="24908"/>
                    <a:pt x="15502" y="27611"/>
                  </a:cubicBezTo>
                  <a:cubicBezTo>
                    <a:pt x="17681" y="29909"/>
                    <a:pt x="19705" y="32290"/>
                    <a:pt x="21658" y="34719"/>
                  </a:cubicBezTo>
                  <a:cubicBezTo>
                    <a:pt x="23694" y="37255"/>
                    <a:pt x="25456" y="39898"/>
                    <a:pt x="26706" y="42732"/>
                  </a:cubicBezTo>
                  <a:cubicBezTo>
                    <a:pt x="27885" y="45375"/>
                    <a:pt x="28802" y="48101"/>
                    <a:pt x="30111" y="50721"/>
                  </a:cubicBezTo>
                  <a:cubicBezTo>
                    <a:pt x="31635" y="53769"/>
                    <a:pt x="33671" y="56579"/>
                    <a:pt x="36826" y="58865"/>
                  </a:cubicBezTo>
                  <a:cubicBezTo>
                    <a:pt x="39351" y="60686"/>
                    <a:pt x="42101" y="62293"/>
                    <a:pt x="45351" y="63389"/>
                  </a:cubicBezTo>
                  <a:cubicBezTo>
                    <a:pt x="47733" y="64175"/>
                    <a:pt x="50233" y="64687"/>
                    <a:pt x="52805" y="64794"/>
                  </a:cubicBezTo>
                  <a:cubicBezTo>
                    <a:pt x="53826" y="64836"/>
                    <a:pt x="54848" y="64856"/>
                    <a:pt x="55870" y="64856"/>
                  </a:cubicBezTo>
                  <a:cubicBezTo>
                    <a:pt x="58293" y="64856"/>
                    <a:pt x="60716" y="64747"/>
                    <a:pt x="63127" y="64579"/>
                  </a:cubicBezTo>
                  <a:cubicBezTo>
                    <a:pt x="66044" y="64377"/>
                    <a:pt x="68938" y="64127"/>
                    <a:pt x="71855" y="63984"/>
                  </a:cubicBezTo>
                  <a:cubicBezTo>
                    <a:pt x="72608" y="63946"/>
                    <a:pt x="73359" y="63926"/>
                    <a:pt x="74107" y="63926"/>
                  </a:cubicBezTo>
                  <a:cubicBezTo>
                    <a:pt x="77556" y="63926"/>
                    <a:pt x="80939" y="64352"/>
                    <a:pt x="84178" y="65389"/>
                  </a:cubicBezTo>
                  <a:cubicBezTo>
                    <a:pt x="87773" y="66544"/>
                    <a:pt x="91321" y="67735"/>
                    <a:pt x="94869" y="68949"/>
                  </a:cubicBezTo>
                  <a:cubicBezTo>
                    <a:pt x="98620" y="70235"/>
                    <a:pt x="101668" y="72092"/>
                    <a:pt x="103680" y="74890"/>
                  </a:cubicBezTo>
                  <a:cubicBezTo>
                    <a:pt x="105633" y="77629"/>
                    <a:pt x="106859" y="80498"/>
                    <a:pt x="106776" y="83606"/>
                  </a:cubicBezTo>
                  <a:cubicBezTo>
                    <a:pt x="106704" y="86201"/>
                    <a:pt x="105871" y="88690"/>
                    <a:pt x="104644" y="91107"/>
                  </a:cubicBezTo>
                  <a:cubicBezTo>
                    <a:pt x="103251" y="93893"/>
                    <a:pt x="101787" y="96655"/>
                    <a:pt x="101001" y="99596"/>
                  </a:cubicBezTo>
                  <a:cubicBezTo>
                    <a:pt x="100453" y="101644"/>
                    <a:pt x="100346" y="103715"/>
                    <a:pt x="100668" y="105775"/>
                  </a:cubicBezTo>
                  <a:cubicBezTo>
                    <a:pt x="101120" y="108597"/>
                    <a:pt x="102358" y="111240"/>
                    <a:pt x="104121" y="113764"/>
                  </a:cubicBezTo>
                  <a:cubicBezTo>
                    <a:pt x="105823" y="116157"/>
                    <a:pt x="108050" y="118134"/>
                    <a:pt x="111086" y="119622"/>
                  </a:cubicBezTo>
                  <a:cubicBezTo>
                    <a:pt x="114646" y="121348"/>
                    <a:pt x="118468" y="122694"/>
                    <a:pt x="122337" y="123956"/>
                  </a:cubicBezTo>
                  <a:cubicBezTo>
                    <a:pt x="126885" y="125444"/>
                    <a:pt x="131624" y="126528"/>
                    <a:pt x="136363" y="127587"/>
                  </a:cubicBezTo>
                  <a:cubicBezTo>
                    <a:pt x="139827" y="128361"/>
                    <a:pt x="143114" y="129409"/>
                    <a:pt x="145959" y="131147"/>
                  </a:cubicBezTo>
                  <a:cubicBezTo>
                    <a:pt x="148031" y="132409"/>
                    <a:pt x="149888" y="133826"/>
                    <a:pt x="151627" y="135338"/>
                  </a:cubicBezTo>
                  <a:cubicBezTo>
                    <a:pt x="153317" y="136826"/>
                    <a:pt x="154829" y="138410"/>
                    <a:pt x="156068" y="140113"/>
                  </a:cubicBezTo>
                  <a:cubicBezTo>
                    <a:pt x="157246" y="141768"/>
                    <a:pt x="158199" y="143482"/>
                    <a:pt x="158568" y="145363"/>
                  </a:cubicBezTo>
                  <a:lnTo>
                    <a:pt x="189607" y="145363"/>
                  </a:lnTo>
                  <a:cubicBezTo>
                    <a:pt x="190298" y="143423"/>
                    <a:pt x="190834" y="141458"/>
                    <a:pt x="190739" y="139422"/>
                  </a:cubicBezTo>
                  <a:cubicBezTo>
                    <a:pt x="190667" y="137731"/>
                    <a:pt x="190131" y="136160"/>
                    <a:pt x="189238" y="134636"/>
                  </a:cubicBezTo>
                  <a:cubicBezTo>
                    <a:pt x="187941" y="132421"/>
                    <a:pt x="185750" y="130754"/>
                    <a:pt x="183345" y="129242"/>
                  </a:cubicBezTo>
                  <a:cubicBezTo>
                    <a:pt x="179273" y="126682"/>
                    <a:pt x="174510" y="125135"/>
                    <a:pt x="169522" y="123920"/>
                  </a:cubicBezTo>
                  <a:cubicBezTo>
                    <a:pt x="166081" y="123087"/>
                    <a:pt x="162604" y="122372"/>
                    <a:pt x="159127" y="121646"/>
                  </a:cubicBezTo>
                  <a:cubicBezTo>
                    <a:pt x="154591" y="120694"/>
                    <a:pt x="150079" y="119658"/>
                    <a:pt x="145614" y="118539"/>
                  </a:cubicBezTo>
                  <a:cubicBezTo>
                    <a:pt x="141542" y="117526"/>
                    <a:pt x="137482" y="116467"/>
                    <a:pt x="133755" y="114836"/>
                  </a:cubicBezTo>
                  <a:cubicBezTo>
                    <a:pt x="131255" y="113728"/>
                    <a:pt x="128790" y="112621"/>
                    <a:pt x="126683" y="111097"/>
                  </a:cubicBezTo>
                  <a:cubicBezTo>
                    <a:pt x="123754" y="108978"/>
                    <a:pt x="121551" y="106513"/>
                    <a:pt x="119992" y="103703"/>
                  </a:cubicBezTo>
                  <a:cubicBezTo>
                    <a:pt x="118325" y="100691"/>
                    <a:pt x="117563" y="97548"/>
                    <a:pt x="117360" y="94333"/>
                  </a:cubicBezTo>
                  <a:cubicBezTo>
                    <a:pt x="117217" y="92357"/>
                    <a:pt x="117337" y="90380"/>
                    <a:pt x="117575" y="88404"/>
                  </a:cubicBezTo>
                  <a:cubicBezTo>
                    <a:pt x="117860" y="85987"/>
                    <a:pt x="118253" y="83582"/>
                    <a:pt x="118515" y="81165"/>
                  </a:cubicBezTo>
                  <a:cubicBezTo>
                    <a:pt x="118670" y="79724"/>
                    <a:pt x="118801" y="78260"/>
                    <a:pt x="118849" y="76819"/>
                  </a:cubicBezTo>
                  <a:cubicBezTo>
                    <a:pt x="118908" y="75247"/>
                    <a:pt x="118682" y="73676"/>
                    <a:pt x="118206" y="72128"/>
                  </a:cubicBezTo>
                  <a:cubicBezTo>
                    <a:pt x="116670" y="67270"/>
                    <a:pt x="113026" y="63651"/>
                    <a:pt x="107014" y="61508"/>
                  </a:cubicBezTo>
                  <a:cubicBezTo>
                    <a:pt x="102835" y="60007"/>
                    <a:pt x="98382" y="59150"/>
                    <a:pt x="93822" y="58603"/>
                  </a:cubicBezTo>
                  <a:cubicBezTo>
                    <a:pt x="89952" y="58138"/>
                    <a:pt x="86023" y="58138"/>
                    <a:pt x="82130" y="58067"/>
                  </a:cubicBezTo>
                  <a:cubicBezTo>
                    <a:pt x="77832" y="57995"/>
                    <a:pt x="73510" y="58114"/>
                    <a:pt x="69211" y="57841"/>
                  </a:cubicBezTo>
                  <a:cubicBezTo>
                    <a:pt x="66795" y="57698"/>
                    <a:pt x="64401" y="57519"/>
                    <a:pt x="62020" y="57245"/>
                  </a:cubicBezTo>
                  <a:cubicBezTo>
                    <a:pt x="58341" y="56829"/>
                    <a:pt x="54805" y="56043"/>
                    <a:pt x="51293" y="55150"/>
                  </a:cubicBezTo>
                  <a:cubicBezTo>
                    <a:pt x="46780" y="54019"/>
                    <a:pt x="43077" y="51995"/>
                    <a:pt x="39982" y="49328"/>
                  </a:cubicBezTo>
                  <a:cubicBezTo>
                    <a:pt x="37338" y="47054"/>
                    <a:pt x="35160" y="44529"/>
                    <a:pt x="33088" y="41970"/>
                  </a:cubicBezTo>
                  <a:cubicBezTo>
                    <a:pt x="31171" y="39600"/>
                    <a:pt x="29516" y="37100"/>
                    <a:pt x="27921" y="34600"/>
                  </a:cubicBezTo>
                  <a:cubicBezTo>
                    <a:pt x="26563" y="32456"/>
                    <a:pt x="25349" y="30266"/>
                    <a:pt x="24563" y="27956"/>
                  </a:cubicBezTo>
                  <a:cubicBezTo>
                    <a:pt x="23372" y="24467"/>
                    <a:pt x="22694" y="20907"/>
                    <a:pt x="21979" y="17347"/>
                  </a:cubicBezTo>
                  <a:cubicBezTo>
                    <a:pt x="21408" y="14466"/>
                    <a:pt x="20479" y="11692"/>
                    <a:pt x="18312" y="9227"/>
                  </a:cubicBezTo>
                  <a:cubicBezTo>
                    <a:pt x="16800" y="7513"/>
                    <a:pt x="15252" y="5858"/>
                    <a:pt x="12895" y="4763"/>
                  </a:cubicBezTo>
                  <a:cubicBezTo>
                    <a:pt x="11550" y="4132"/>
                    <a:pt x="10168" y="3584"/>
                    <a:pt x="8787" y="3012"/>
                  </a:cubicBezTo>
                  <a:cubicBezTo>
                    <a:pt x="5954" y="1869"/>
                    <a:pt x="2894" y="1095"/>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1153" y="1111092"/>
              <a:ext cx="5054368" cy="4030831"/>
            </a:xfrm>
            <a:custGeom>
              <a:avLst/>
              <a:gdLst/>
              <a:ahLst/>
              <a:cxnLst/>
              <a:rect l="l" t="t" r="r" b="b"/>
              <a:pathLst>
                <a:path w="157949" h="125993" extrusionOk="0">
                  <a:moveTo>
                    <a:pt x="0" y="1"/>
                  </a:moveTo>
                  <a:lnTo>
                    <a:pt x="0" y="18360"/>
                  </a:lnTo>
                  <a:cubicBezTo>
                    <a:pt x="1191" y="18574"/>
                    <a:pt x="2370" y="18860"/>
                    <a:pt x="3513" y="19170"/>
                  </a:cubicBezTo>
                  <a:cubicBezTo>
                    <a:pt x="9537" y="20860"/>
                    <a:pt x="13847" y="24135"/>
                    <a:pt x="17610" y="27909"/>
                  </a:cubicBezTo>
                  <a:cubicBezTo>
                    <a:pt x="19848" y="30135"/>
                    <a:pt x="20824" y="32755"/>
                    <a:pt x="21575" y="35446"/>
                  </a:cubicBezTo>
                  <a:cubicBezTo>
                    <a:pt x="22027" y="37112"/>
                    <a:pt x="22360" y="38791"/>
                    <a:pt x="22789" y="40458"/>
                  </a:cubicBezTo>
                  <a:cubicBezTo>
                    <a:pt x="23253" y="42268"/>
                    <a:pt x="24003" y="43994"/>
                    <a:pt x="24885" y="45685"/>
                  </a:cubicBezTo>
                  <a:cubicBezTo>
                    <a:pt x="26516" y="48828"/>
                    <a:pt x="28968" y="51495"/>
                    <a:pt x="32505" y="53579"/>
                  </a:cubicBezTo>
                  <a:cubicBezTo>
                    <a:pt x="34195" y="54555"/>
                    <a:pt x="36064" y="55269"/>
                    <a:pt x="38196" y="55424"/>
                  </a:cubicBezTo>
                  <a:cubicBezTo>
                    <a:pt x="38804" y="55467"/>
                    <a:pt x="39410" y="55487"/>
                    <a:pt x="40014" y="55487"/>
                  </a:cubicBezTo>
                  <a:cubicBezTo>
                    <a:pt x="41953" y="55487"/>
                    <a:pt x="43874" y="55278"/>
                    <a:pt x="45780" y="54924"/>
                  </a:cubicBezTo>
                  <a:cubicBezTo>
                    <a:pt x="47625" y="54591"/>
                    <a:pt x="49483" y="54293"/>
                    <a:pt x="51376" y="54198"/>
                  </a:cubicBezTo>
                  <a:cubicBezTo>
                    <a:pt x="51972" y="54169"/>
                    <a:pt x="52567" y="54156"/>
                    <a:pt x="53159" y="54156"/>
                  </a:cubicBezTo>
                  <a:cubicBezTo>
                    <a:pt x="56767" y="54156"/>
                    <a:pt x="60307" y="54661"/>
                    <a:pt x="63794" y="55377"/>
                  </a:cubicBezTo>
                  <a:cubicBezTo>
                    <a:pt x="68866" y="56412"/>
                    <a:pt x="72831" y="58722"/>
                    <a:pt x="76129" y="61746"/>
                  </a:cubicBezTo>
                  <a:cubicBezTo>
                    <a:pt x="78046" y="63497"/>
                    <a:pt x="79522" y="65437"/>
                    <a:pt x="80225" y="67664"/>
                  </a:cubicBezTo>
                  <a:cubicBezTo>
                    <a:pt x="80808" y="69545"/>
                    <a:pt x="80927" y="71450"/>
                    <a:pt x="81058" y="73355"/>
                  </a:cubicBezTo>
                  <a:cubicBezTo>
                    <a:pt x="81118" y="74117"/>
                    <a:pt x="80903" y="74879"/>
                    <a:pt x="80927" y="75629"/>
                  </a:cubicBezTo>
                  <a:cubicBezTo>
                    <a:pt x="80951" y="77189"/>
                    <a:pt x="80522" y="78725"/>
                    <a:pt x="80237" y="80273"/>
                  </a:cubicBezTo>
                  <a:cubicBezTo>
                    <a:pt x="80010" y="81475"/>
                    <a:pt x="79772" y="82689"/>
                    <a:pt x="79534" y="83904"/>
                  </a:cubicBezTo>
                  <a:cubicBezTo>
                    <a:pt x="79129" y="85916"/>
                    <a:pt x="79272" y="87940"/>
                    <a:pt x="79225" y="89952"/>
                  </a:cubicBezTo>
                  <a:cubicBezTo>
                    <a:pt x="79189" y="91441"/>
                    <a:pt x="79391" y="92905"/>
                    <a:pt x="79725" y="94381"/>
                  </a:cubicBezTo>
                  <a:cubicBezTo>
                    <a:pt x="80463" y="97394"/>
                    <a:pt x="82011" y="100144"/>
                    <a:pt x="84130" y="102716"/>
                  </a:cubicBezTo>
                  <a:cubicBezTo>
                    <a:pt x="85714" y="104656"/>
                    <a:pt x="87785" y="106276"/>
                    <a:pt x="90000" y="107776"/>
                  </a:cubicBezTo>
                  <a:cubicBezTo>
                    <a:pt x="91952" y="109121"/>
                    <a:pt x="94060" y="110288"/>
                    <a:pt x="96358" y="111276"/>
                  </a:cubicBezTo>
                  <a:cubicBezTo>
                    <a:pt x="99739" y="112705"/>
                    <a:pt x="103442" y="113288"/>
                    <a:pt x="107204" y="113741"/>
                  </a:cubicBezTo>
                  <a:cubicBezTo>
                    <a:pt x="109597" y="114039"/>
                    <a:pt x="112026" y="114241"/>
                    <a:pt x="114443" y="114539"/>
                  </a:cubicBezTo>
                  <a:cubicBezTo>
                    <a:pt x="115991" y="114717"/>
                    <a:pt x="117551" y="114872"/>
                    <a:pt x="119099" y="115015"/>
                  </a:cubicBezTo>
                  <a:cubicBezTo>
                    <a:pt x="121361" y="115205"/>
                    <a:pt x="123599" y="115443"/>
                    <a:pt x="125838" y="115741"/>
                  </a:cubicBezTo>
                  <a:cubicBezTo>
                    <a:pt x="130612" y="116384"/>
                    <a:pt x="135077" y="117658"/>
                    <a:pt x="139363" y="119361"/>
                  </a:cubicBezTo>
                  <a:cubicBezTo>
                    <a:pt x="141340" y="120146"/>
                    <a:pt x="143209" y="121063"/>
                    <a:pt x="144852" y="122194"/>
                  </a:cubicBezTo>
                  <a:cubicBezTo>
                    <a:pt x="146435" y="123290"/>
                    <a:pt x="147686" y="124576"/>
                    <a:pt x="148721" y="125992"/>
                  </a:cubicBezTo>
                  <a:lnTo>
                    <a:pt x="157949" y="125992"/>
                  </a:lnTo>
                  <a:cubicBezTo>
                    <a:pt x="157413" y="123825"/>
                    <a:pt x="156270" y="121837"/>
                    <a:pt x="154734" y="119968"/>
                  </a:cubicBezTo>
                  <a:cubicBezTo>
                    <a:pt x="153365" y="118289"/>
                    <a:pt x="151746" y="116753"/>
                    <a:pt x="149995" y="115289"/>
                  </a:cubicBezTo>
                  <a:cubicBezTo>
                    <a:pt x="147686" y="113372"/>
                    <a:pt x="145173" y="111681"/>
                    <a:pt x="142149" y="110443"/>
                  </a:cubicBezTo>
                  <a:cubicBezTo>
                    <a:pt x="139554" y="109371"/>
                    <a:pt x="136720" y="108800"/>
                    <a:pt x="133898" y="108169"/>
                  </a:cubicBezTo>
                  <a:cubicBezTo>
                    <a:pt x="130850" y="107466"/>
                    <a:pt x="127790" y="106800"/>
                    <a:pt x="124837" y="105883"/>
                  </a:cubicBezTo>
                  <a:cubicBezTo>
                    <a:pt x="120432" y="104537"/>
                    <a:pt x="116074" y="103097"/>
                    <a:pt x="111979" y="101239"/>
                  </a:cubicBezTo>
                  <a:cubicBezTo>
                    <a:pt x="109216" y="99989"/>
                    <a:pt x="106776" y="98465"/>
                    <a:pt x="105002" y="96405"/>
                  </a:cubicBezTo>
                  <a:cubicBezTo>
                    <a:pt x="102561" y="93560"/>
                    <a:pt x="100882" y="90500"/>
                    <a:pt x="100203" y="87119"/>
                  </a:cubicBezTo>
                  <a:cubicBezTo>
                    <a:pt x="99787" y="85035"/>
                    <a:pt x="99763" y="82951"/>
                    <a:pt x="100239" y="80880"/>
                  </a:cubicBezTo>
                  <a:cubicBezTo>
                    <a:pt x="100799" y="78415"/>
                    <a:pt x="101858" y="76046"/>
                    <a:pt x="103025" y="73712"/>
                  </a:cubicBezTo>
                  <a:cubicBezTo>
                    <a:pt x="103882" y="71986"/>
                    <a:pt x="104764" y="70271"/>
                    <a:pt x="105371" y="68485"/>
                  </a:cubicBezTo>
                  <a:cubicBezTo>
                    <a:pt x="106073" y="66437"/>
                    <a:pt x="106323" y="64330"/>
                    <a:pt x="106026" y="62223"/>
                  </a:cubicBezTo>
                  <a:cubicBezTo>
                    <a:pt x="105799" y="60580"/>
                    <a:pt x="105180" y="59020"/>
                    <a:pt x="104287" y="57532"/>
                  </a:cubicBezTo>
                  <a:cubicBezTo>
                    <a:pt x="103263" y="55817"/>
                    <a:pt x="102085" y="54174"/>
                    <a:pt x="100251" y="52841"/>
                  </a:cubicBezTo>
                  <a:cubicBezTo>
                    <a:pt x="98882" y="51852"/>
                    <a:pt x="97334" y="51078"/>
                    <a:pt x="95643" y="50436"/>
                  </a:cubicBezTo>
                  <a:cubicBezTo>
                    <a:pt x="92024" y="49078"/>
                    <a:pt x="88273" y="47947"/>
                    <a:pt x="84594" y="46709"/>
                  </a:cubicBezTo>
                  <a:cubicBezTo>
                    <a:pt x="81380" y="45637"/>
                    <a:pt x="78022" y="45102"/>
                    <a:pt x="74510" y="45090"/>
                  </a:cubicBezTo>
                  <a:cubicBezTo>
                    <a:pt x="73474" y="45090"/>
                    <a:pt x="72450" y="45161"/>
                    <a:pt x="71426" y="45185"/>
                  </a:cubicBezTo>
                  <a:cubicBezTo>
                    <a:pt x="68700" y="45209"/>
                    <a:pt x="66021" y="45578"/>
                    <a:pt x="63318" y="45661"/>
                  </a:cubicBezTo>
                  <a:cubicBezTo>
                    <a:pt x="60646" y="45738"/>
                    <a:pt x="57996" y="46015"/>
                    <a:pt x="55327" y="46015"/>
                  </a:cubicBezTo>
                  <a:cubicBezTo>
                    <a:pt x="54678" y="46015"/>
                    <a:pt x="54028" y="45998"/>
                    <a:pt x="53376" y="45959"/>
                  </a:cubicBezTo>
                  <a:cubicBezTo>
                    <a:pt x="50900" y="45792"/>
                    <a:pt x="48507" y="45483"/>
                    <a:pt x="46185" y="44804"/>
                  </a:cubicBezTo>
                  <a:cubicBezTo>
                    <a:pt x="43232" y="43959"/>
                    <a:pt x="40660" y="42649"/>
                    <a:pt x="38255" y="41137"/>
                  </a:cubicBezTo>
                  <a:cubicBezTo>
                    <a:pt x="35588" y="39434"/>
                    <a:pt x="33350" y="37470"/>
                    <a:pt x="31683" y="35148"/>
                  </a:cubicBezTo>
                  <a:cubicBezTo>
                    <a:pt x="30159" y="33005"/>
                    <a:pt x="29052" y="30731"/>
                    <a:pt x="28099" y="28409"/>
                  </a:cubicBezTo>
                  <a:cubicBezTo>
                    <a:pt x="27325" y="26492"/>
                    <a:pt x="26623" y="24551"/>
                    <a:pt x="25706" y="22682"/>
                  </a:cubicBezTo>
                  <a:cubicBezTo>
                    <a:pt x="24361" y="19956"/>
                    <a:pt x="22575" y="17408"/>
                    <a:pt x="20551" y="14955"/>
                  </a:cubicBezTo>
                  <a:cubicBezTo>
                    <a:pt x="18205" y="12097"/>
                    <a:pt x="15836" y="9240"/>
                    <a:pt x="13026" y="6621"/>
                  </a:cubicBezTo>
                  <a:cubicBezTo>
                    <a:pt x="9573" y="3382"/>
                    <a:pt x="5227" y="117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3603521" y="1145"/>
              <a:ext cx="5539744" cy="4888614"/>
            </a:xfrm>
            <a:custGeom>
              <a:avLst/>
              <a:gdLst/>
              <a:ahLst/>
              <a:cxnLst/>
              <a:rect l="l" t="t" r="r" b="b"/>
              <a:pathLst>
                <a:path w="173117" h="152805" extrusionOk="0">
                  <a:moveTo>
                    <a:pt x="0" y="0"/>
                  </a:moveTo>
                  <a:cubicBezTo>
                    <a:pt x="1715" y="2024"/>
                    <a:pt x="3596" y="3965"/>
                    <a:pt x="6096" y="5513"/>
                  </a:cubicBezTo>
                  <a:cubicBezTo>
                    <a:pt x="10216" y="8084"/>
                    <a:pt x="14871" y="9823"/>
                    <a:pt x="20145" y="10597"/>
                  </a:cubicBezTo>
                  <a:cubicBezTo>
                    <a:pt x="24848" y="11299"/>
                    <a:pt x="29611" y="11180"/>
                    <a:pt x="34350" y="11323"/>
                  </a:cubicBezTo>
                  <a:cubicBezTo>
                    <a:pt x="37433" y="11418"/>
                    <a:pt x="40529" y="11478"/>
                    <a:pt x="43625" y="11537"/>
                  </a:cubicBezTo>
                  <a:cubicBezTo>
                    <a:pt x="45221" y="11565"/>
                    <a:pt x="46818" y="11582"/>
                    <a:pt x="48417" y="11582"/>
                  </a:cubicBezTo>
                  <a:cubicBezTo>
                    <a:pt x="50944" y="11582"/>
                    <a:pt x="53472" y="11539"/>
                    <a:pt x="55995" y="11430"/>
                  </a:cubicBezTo>
                  <a:cubicBezTo>
                    <a:pt x="56805" y="11406"/>
                    <a:pt x="57626" y="11370"/>
                    <a:pt x="58448" y="11311"/>
                  </a:cubicBezTo>
                  <a:cubicBezTo>
                    <a:pt x="60722" y="11132"/>
                    <a:pt x="63020" y="10989"/>
                    <a:pt x="65306" y="10942"/>
                  </a:cubicBezTo>
                  <a:cubicBezTo>
                    <a:pt x="66375" y="10924"/>
                    <a:pt x="67446" y="10912"/>
                    <a:pt x="68517" y="10912"/>
                  </a:cubicBezTo>
                  <a:cubicBezTo>
                    <a:pt x="71098" y="10912"/>
                    <a:pt x="73682" y="10984"/>
                    <a:pt x="76248" y="11228"/>
                  </a:cubicBezTo>
                  <a:cubicBezTo>
                    <a:pt x="80855" y="11656"/>
                    <a:pt x="85439" y="12121"/>
                    <a:pt x="89892" y="13216"/>
                  </a:cubicBezTo>
                  <a:cubicBezTo>
                    <a:pt x="92154" y="13787"/>
                    <a:pt x="94286" y="14526"/>
                    <a:pt x="96238" y="15585"/>
                  </a:cubicBezTo>
                  <a:cubicBezTo>
                    <a:pt x="98750" y="16943"/>
                    <a:pt x="100894" y="18609"/>
                    <a:pt x="103072" y="20241"/>
                  </a:cubicBezTo>
                  <a:cubicBezTo>
                    <a:pt x="104406" y="21265"/>
                    <a:pt x="105597" y="22384"/>
                    <a:pt x="106561" y="23634"/>
                  </a:cubicBezTo>
                  <a:cubicBezTo>
                    <a:pt x="109692" y="27694"/>
                    <a:pt x="111121" y="32040"/>
                    <a:pt x="110716" y="36766"/>
                  </a:cubicBezTo>
                  <a:cubicBezTo>
                    <a:pt x="110514" y="39148"/>
                    <a:pt x="110050" y="41481"/>
                    <a:pt x="109359" y="43803"/>
                  </a:cubicBezTo>
                  <a:cubicBezTo>
                    <a:pt x="108668" y="46184"/>
                    <a:pt x="107752" y="48530"/>
                    <a:pt x="107025" y="50935"/>
                  </a:cubicBezTo>
                  <a:cubicBezTo>
                    <a:pt x="106132" y="53876"/>
                    <a:pt x="105454" y="56828"/>
                    <a:pt x="105156" y="59841"/>
                  </a:cubicBezTo>
                  <a:cubicBezTo>
                    <a:pt x="104882" y="62555"/>
                    <a:pt x="105227" y="65198"/>
                    <a:pt x="106537" y="67735"/>
                  </a:cubicBezTo>
                  <a:cubicBezTo>
                    <a:pt x="107930" y="70437"/>
                    <a:pt x="110347" y="72580"/>
                    <a:pt x="113288" y="74414"/>
                  </a:cubicBezTo>
                  <a:cubicBezTo>
                    <a:pt x="115994" y="76104"/>
                    <a:pt x="119099" y="76891"/>
                    <a:pt x="122580" y="76891"/>
                  </a:cubicBezTo>
                  <a:cubicBezTo>
                    <a:pt x="122606" y="76891"/>
                    <a:pt x="122632" y="76890"/>
                    <a:pt x="122658" y="76890"/>
                  </a:cubicBezTo>
                  <a:cubicBezTo>
                    <a:pt x="125016" y="76867"/>
                    <a:pt x="127337" y="76450"/>
                    <a:pt x="129707" y="76319"/>
                  </a:cubicBezTo>
                  <a:cubicBezTo>
                    <a:pt x="130658" y="76270"/>
                    <a:pt x="131610" y="76228"/>
                    <a:pt x="132558" y="76228"/>
                  </a:cubicBezTo>
                  <a:cubicBezTo>
                    <a:pt x="133900" y="76228"/>
                    <a:pt x="135234" y="76311"/>
                    <a:pt x="136553" y="76569"/>
                  </a:cubicBezTo>
                  <a:cubicBezTo>
                    <a:pt x="141923" y="77640"/>
                    <a:pt x="146292" y="79891"/>
                    <a:pt x="149816" y="83105"/>
                  </a:cubicBezTo>
                  <a:cubicBezTo>
                    <a:pt x="153114" y="86118"/>
                    <a:pt x="155246" y="89582"/>
                    <a:pt x="156865" y="93261"/>
                  </a:cubicBezTo>
                  <a:cubicBezTo>
                    <a:pt x="158091" y="96024"/>
                    <a:pt x="158853" y="98869"/>
                    <a:pt x="159568" y="101727"/>
                  </a:cubicBezTo>
                  <a:cubicBezTo>
                    <a:pt x="160437" y="105263"/>
                    <a:pt x="160913" y="108835"/>
                    <a:pt x="161056" y="112442"/>
                  </a:cubicBezTo>
                  <a:cubicBezTo>
                    <a:pt x="161080" y="113121"/>
                    <a:pt x="161139" y="113824"/>
                    <a:pt x="161211" y="114514"/>
                  </a:cubicBezTo>
                  <a:cubicBezTo>
                    <a:pt x="161425" y="116514"/>
                    <a:pt x="161568" y="118538"/>
                    <a:pt x="161723" y="120551"/>
                  </a:cubicBezTo>
                  <a:cubicBezTo>
                    <a:pt x="161854" y="122253"/>
                    <a:pt x="162020" y="123944"/>
                    <a:pt x="162211" y="125646"/>
                  </a:cubicBezTo>
                  <a:cubicBezTo>
                    <a:pt x="162556" y="128480"/>
                    <a:pt x="162961" y="131314"/>
                    <a:pt x="163520" y="134136"/>
                  </a:cubicBezTo>
                  <a:cubicBezTo>
                    <a:pt x="164044" y="136755"/>
                    <a:pt x="164568" y="139362"/>
                    <a:pt x="165521" y="141910"/>
                  </a:cubicBezTo>
                  <a:cubicBezTo>
                    <a:pt x="166235" y="143839"/>
                    <a:pt x="167128" y="145732"/>
                    <a:pt x="168354" y="147506"/>
                  </a:cubicBezTo>
                  <a:cubicBezTo>
                    <a:pt x="169688" y="149411"/>
                    <a:pt x="171331" y="151138"/>
                    <a:pt x="173117" y="152804"/>
                  </a:cubicBezTo>
                  <a:lnTo>
                    <a:pt x="173117" y="70497"/>
                  </a:lnTo>
                  <a:lnTo>
                    <a:pt x="172045" y="70187"/>
                  </a:lnTo>
                  <a:cubicBezTo>
                    <a:pt x="167549" y="68805"/>
                    <a:pt x="162943" y="68169"/>
                    <a:pt x="158236" y="68169"/>
                  </a:cubicBezTo>
                  <a:cubicBezTo>
                    <a:pt x="156374" y="68169"/>
                    <a:pt x="154496" y="68268"/>
                    <a:pt x="152602" y="68461"/>
                  </a:cubicBezTo>
                  <a:cubicBezTo>
                    <a:pt x="150066" y="68711"/>
                    <a:pt x="147554" y="69092"/>
                    <a:pt x="145018" y="69294"/>
                  </a:cubicBezTo>
                  <a:cubicBezTo>
                    <a:pt x="143663" y="69408"/>
                    <a:pt x="142311" y="69484"/>
                    <a:pt x="140967" y="69484"/>
                  </a:cubicBezTo>
                  <a:cubicBezTo>
                    <a:pt x="138934" y="69484"/>
                    <a:pt x="136919" y="69310"/>
                    <a:pt x="134934" y="68830"/>
                  </a:cubicBezTo>
                  <a:cubicBezTo>
                    <a:pt x="129528" y="67544"/>
                    <a:pt x="125587" y="65008"/>
                    <a:pt x="123587" y="60912"/>
                  </a:cubicBezTo>
                  <a:cubicBezTo>
                    <a:pt x="122384" y="58448"/>
                    <a:pt x="121610" y="55888"/>
                    <a:pt x="120944" y="53316"/>
                  </a:cubicBezTo>
                  <a:cubicBezTo>
                    <a:pt x="119920" y="49363"/>
                    <a:pt x="119694" y="45363"/>
                    <a:pt x="119539" y="41362"/>
                  </a:cubicBezTo>
                  <a:cubicBezTo>
                    <a:pt x="119408" y="37921"/>
                    <a:pt x="119634" y="34480"/>
                    <a:pt x="119408" y="31051"/>
                  </a:cubicBezTo>
                  <a:cubicBezTo>
                    <a:pt x="119277" y="29004"/>
                    <a:pt x="119122" y="26980"/>
                    <a:pt x="118693" y="24955"/>
                  </a:cubicBezTo>
                  <a:cubicBezTo>
                    <a:pt x="117515" y="19526"/>
                    <a:pt x="113800" y="15335"/>
                    <a:pt x="107859" y="12240"/>
                  </a:cubicBezTo>
                  <a:cubicBezTo>
                    <a:pt x="103811" y="10120"/>
                    <a:pt x="99405" y="8501"/>
                    <a:pt x="94762" y="7263"/>
                  </a:cubicBezTo>
                  <a:cubicBezTo>
                    <a:pt x="91059" y="6286"/>
                    <a:pt x="87273" y="5536"/>
                    <a:pt x="83380" y="5167"/>
                  </a:cubicBezTo>
                  <a:cubicBezTo>
                    <a:pt x="79117" y="4751"/>
                    <a:pt x="74831" y="4691"/>
                    <a:pt x="70568" y="4572"/>
                  </a:cubicBezTo>
                  <a:cubicBezTo>
                    <a:pt x="68977" y="4524"/>
                    <a:pt x="67386" y="4521"/>
                    <a:pt x="65793" y="4521"/>
                  </a:cubicBezTo>
                  <a:cubicBezTo>
                    <a:pt x="65617" y="4521"/>
                    <a:pt x="65440" y="4521"/>
                    <a:pt x="65263" y="4521"/>
                  </a:cubicBezTo>
                  <a:cubicBezTo>
                    <a:pt x="63493" y="4521"/>
                    <a:pt x="61722" y="4518"/>
                    <a:pt x="59948" y="4453"/>
                  </a:cubicBezTo>
                  <a:cubicBezTo>
                    <a:pt x="59793" y="4447"/>
                    <a:pt x="59637" y="4445"/>
                    <a:pt x="59482" y="4445"/>
                  </a:cubicBezTo>
                  <a:cubicBezTo>
                    <a:pt x="58410" y="4445"/>
                    <a:pt x="57338" y="4562"/>
                    <a:pt x="56267" y="4562"/>
                  </a:cubicBezTo>
                  <a:cubicBezTo>
                    <a:pt x="56184" y="4562"/>
                    <a:pt x="56101" y="4562"/>
                    <a:pt x="56019" y="4560"/>
                  </a:cubicBezTo>
                  <a:cubicBezTo>
                    <a:pt x="55844" y="4555"/>
                    <a:pt x="55669" y="4553"/>
                    <a:pt x="55494" y="4553"/>
                  </a:cubicBezTo>
                  <a:cubicBezTo>
                    <a:pt x="53966" y="4553"/>
                    <a:pt x="52438" y="4725"/>
                    <a:pt x="50899" y="4810"/>
                  </a:cubicBezTo>
                  <a:cubicBezTo>
                    <a:pt x="48518" y="4941"/>
                    <a:pt x="46137" y="5096"/>
                    <a:pt x="43756" y="5191"/>
                  </a:cubicBezTo>
                  <a:cubicBezTo>
                    <a:pt x="42493" y="5239"/>
                    <a:pt x="41231" y="5227"/>
                    <a:pt x="39981" y="5334"/>
                  </a:cubicBezTo>
                  <a:cubicBezTo>
                    <a:pt x="39182" y="5391"/>
                    <a:pt x="38384" y="5415"/>
                    <a:pt x="37588" y="5415"/>
                  </a:cubicBezTo>
                  <a:cubicBezTo>
                    <a:pt x="35713" y="5415"/>
                    <a:pt x="33843" y="5282"/>
                    <a:pt x="31980" y="5132"/>
                  </a:cubicBezTo>
                  <a:cubicBezTo>
                    <a:pt x="26956" y="4739"/>
                    <a:pt x="22169" y="3727"/>
                    <a:pt x="17538" y="2238"/>
                  </a:cubicBezTo>
                  <a:cubicBezTo>
                    <a:pt x="15454" y="1560"/>
                    <a:pt x="13418" y="845"/>
                    <a:pt x="11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4011937" y="1145"/>
              <a:ext cx="5131328" cy="2239379"/>
            </a:xfrm>
            <a:custGeom>
              <a:avLst/>
              <a:gdLst/>
              <a:ahLst/>
              <a:cxnLst/>
              <a:rect l="l" t="t" r="r" b="b"/>
              <a:pathLst>
                <a:path w="160354" h="69997" extrusionOk="0">
                  <a:moveTo>
                    <a:pt x="1" y="0"/>
                  </a:moveTo>
                  <a:cubicBezTo>
                    <a:pt x="3239" y="1345"/>
                    <a:pt x="6632" y="2429"/>
                    <a:pt x="10180" y="3250"/>
                  </a:cubicBezTo>
                  <a:cubicBezTo>
                    <a:pt x="14979" y="4346"/>
                    <a:pt x="19884" y="4977"/>
                    <a:pt x="24908" y="4977"/>
                  </a:cubicBezTo>
                  <a:cubicBezTo>
                    <a:pt x="27409" y="4977"/>
                    <a:pt x="29909" y="4822"/>
                    <a:pt x="32409" y="4727"/>
                  </a:cubicBezTo>
                  <a:cubicBezTo>
                    <a:pt x="33886" y="4679"/>
                    <a:pt x="35362" y="4572"/>
                    <a:pt x="36815" y="4477"/>
                  </a:cubicBezTo>
                  <a:cubicBezTo>
                    <a:pt x="39244" y="4334"/>
                    <a:pt x="41661" y="4120"/>
                    <a:pt x="44089" y="4120"/>
                  </a:cubicBezTo>
                  <a:cubicBezTo>
                    <a:pt x="45350" y="4120"/>
                    <a:pt x="46611" y="4118"/>
                    <a:pt x="47871" y="4118"/>
                  </a:cubicBezTo>
                  <a:cubicBezTo>
                    <a:pt x="53754" y="4118"/>
                    <a:pt x="59635" y="4143"/>
                    <a:pt x="65509" y="4417"/>
                  </a:cubicBezTo>
                  <a:cubicBezTo>
                    <a:pt x="68485" y="4572"/>
                    <a:pt x="71450" y="4739"/>
                    <a:pt x="74367" y="5191"/>
                  </a:cubicBezTo>
                  <a:cubicBezTo>
                    <a:pt x="80761" y="6203"/>
                    <a:pt x="86809" y="7965"/>
                    <a:pt x="92464" y="10442"/>
                  </a:cubicBezTo>
                  <a:cubicBezTo>
                    <a:pt x="95667" y="11859"/>
                    <a:pt x="98620" y="13490"/>
                    <a:pt x="100977" y="15692"/>
                  </a:cubicBezTo>
                  <a:cubicBezTo>
                    <a:pt x="103740" y="18264"/>
                    <a:pt x="105645" y="21134"/>
                    <a:pt x="106383" y="24455"/>
                  </a:cubicBezTo>
                  <a:cubicBezTo>
                    <a:pt x="107050" y="27480"/>
                    <a:pt x="107157" y="30516"/>
                    <a:pt x="107288" y="33564"/>
                  </a:cubicBezTo>
                  <a:cubicBezTo>
                    <a:pt x="107431" y="37005"/>
                    <a:pt x="107216" y="40434"/>
                    <a:pt x="107419" y="43874"/>
                  </a:cubicBezTo>
                  <a:cubicBezTo>
                    <a:pt x="107538" y="45851"/>
                    <a:pt x="107693" y="47839"/>
                    <a:pt x="108014" y="49804"/>
                  </a:cubicBezTo>
                  <a:cubicBezTo>
                    <a:pt x="108645" y="53578"/>
                    <a:pt x="109729" y="57269"/>
                    <a:pt x="111395" y="60853"/>
                  </a:cubicBezTo>
                  <a:cubicBezTo>
                    <a:pt x="112312" y="62853"/>
                    <a:pt x="113884" y="64508"/>
                    <a:pt x="116027" y="65841"/>
                  </a:cubicBezTo>
                  <a:cubicBezTo>
                    <a:pt x="119680" y="68116"/>
                    <a:pt x="123845" y="69071"/>
                    <a:pt x="128329" y="69071"/>
                  </a:cubicBezTo>
                  <a:cubicBezTo>
                    <a:pt x="129267" y="69071"/>
                    <a:pt x="130219" y="69029"/>
                    <a:pt x="131184" y="68949"/>
                  </a:cubicBezTo>
                  <a:cubicBezTo>
                    <a:pt x="135160" y="68627"/>
                    <a:pt x="139089" y="67985"/>
                    <a:pt x="143114" y="67806"/>
                  </a:cubicBezTo>
                  <a:cubicBezTo>
                    <a:pt x="144014" y="67768"/>
                    <a:pt x="144914" y="67747"/>
                    <a:pt x="145812" y="67747"/>
                  </a:cubicBezTo>
                  <a:cubicBezTo>
                    <a:pt x="147978" y="67747"/>
                    <a:pt x="150136" y="67869"/>
                    <a:pt x="152281" y="68163"/>
                  </a:cubicBezTo>
                  <a:cubicBezTo>
                    <a:pt x="155056" y="68532"/>
                    <a:pt x="157711" y="69247"/>
                    <a:pt x="160354" y="69997"/>
                  </a:cubicBezTo>
                  <a:lnTo>
                    <a:pt x="160354" y="64567"/>
                  </a:lnTo>
                  <a:cubicBezTo>
                    <a:pt x="159866" y="64401"/>
                    <a:pt x="159342" y="64270"/>
                    <a:pt x="158830" y="64163"/>
                  </a:cubicBezTo>
                  <a:cubicBezTo>
                    <a:pt x="154722" y="63282"/>
                    <a:pt x="150507" y="62996"/>
                    <a:pt x="146245" y="62877"/>
                  </a:cubicBezTo>
                  <a:cubicBezTo>
                    <a:pt x="143769" y="62805"/>
                    <a:pt x="141292" y="62865"/>
                    <a:pt x="138804" y="62793"/>
                  </a:cubicBezTo>
                  <a:cubicBezTo>
                    <a:pt x="135410" y="62686"/>
                    <a:pt x="132172" y="62174"/>
                    <a:pt x="129088" y="61091"/>
                  </a:cubicBezTo>
                  <a:cubicBezTo>
                    <a:pt x="127469" y="60531"/>
                    <a:pt x="126112" y="59686"/>
                    <a:pt x="125111" y="58555"/>
                  </a:cubicBezTo>
                  <a:cubicBezTo>
                    <a:pt x="123552" y="56769"/>
                    <a:pt x="122611" y="54781"/>
                    <a:pt x="121956" y="52733"/>
                  </a:cubicBezTo>
                  <a:cubicBezTo>
                    <a:pt x="121563" y="51483"/>
                    <a:pt x="121444" y="50220"/>
                    <a:pt x="121301" y="48946"/>
                  </a:cubicBezTo>
                  <a:cubicBezTo>
                    <a:pt x="121194" y="47863"/>
                    <a:pt x="121182" y="46791"/>
                    <a:pt x="121278" y="45708"/>
                  </a:cubicBezTo>
                  <a:cubicBezTo>
                    <a:pt x="121420" y="43839"/>
                    <a:pt x="121587" y="42005"/>
                    <a:pt x="121790" y="40136"/>
                  </a:cubicBezTo>
                  <a:cubicBezTo>
                    <a:pt x="121956" y="38695"/>
                    <a:pt x="122087" y="37255"/>
                    <a:pt x="122266" y="35790"/>
                  </a:cubicBezTo>
                  <a:cubicBezTo>
                    <a:pt x="122480" y="34064"/>
                    <a:pt x="122659" y="32337"/>
                    <a:pt x="122766" y="30599"/>
                  </a:cubicBezTo>
                  <a:cubicBezTo>
                    <a:pt x="122968" y="27420"/>
                    <a:pt x="122373" y="24301"/>
                    <a:pt x="121266" y="21253"/>
                  </a:cubicBezTo>
                  <a:cubicBezTo>
                    <a:pt x="120468" y="19121"/>
                    <a:pt x="119515" y="17062"/>
                    <a:pt x="118134" y="15109"/>
                  </a:cubicBezTo>
                  <a:cubicBezTo>
                    <a:pt x="116765" y="13204"/>
                    <a:pt x="114860" y="11620"/>
                    <a:pt x="112741" y="10180"/>
                  </a:cubicBezTo>
                  <a:cubicBezTo>
                    <a:pt x="110336" y="8513"/>
                    <a:pt x="107716" y="7120"/>
                    <a:pt x="104835" y="5953"/>
                  </a:cubicBezTo>
                  <a:cubicBezTo>
                    <a:pt x="100013" y="4024"/>
                    <a:pt x="94870" y="2750"/>
                    <a:pt x="89571" y="1857"/>
                  </a:cubicBezTo>
                  <a:cubicBezTo>
                    <a:pt x="85976" y="1250"/>
                    <a:pt x="82392" y="643"/>
                    <a:pt x="787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1153" y="3352359"/>
              <a:ext cx="2399200" cy="1789564"/>
            </a:xfrm>
            <a:custGeom>
              <a:avLst/>
              <a:gdLst/>
              <a:ahLst/>
              <a:cxnLst/>
              <a:rect l="l" t="t" r="r" b="b"/>
              <a:pathLst>
                <a:path w="74975" h="55937" extrusionOk="0">
                  <a:moveTo>
                    <a:pt x="0" y="1"/>
                  </a:moveTo>
                  <a:lnTo>
                    <a:pt x="0" y="17265"/>
                  </a:lnTo>
                  <a:cubicBezTo>
                    <a:pt x="631" y="17360"/>
                    <a:pt x="1251" y="17467"/>
                    <a:pt x="1882" y="17539"/>
                  </a:cubicBezTo>
                  <a:cubicBezTo>
                    <a:pt x="5227" y="17896"/>
                    <a:pt x="8609" y="17872"/>
                    <a:pt x="11954" y="18063"/>
                  </a:cubicBezTo>
                  <a:cubicBezTo>
                    <a:pt x="14252" y="18194"/>
                    <a:pt x="16526" y="18396"/>
                    <a:pt x="18753" y="18825"/>
                  </a:cubicBezTo>
                  <a:cubicBezTo>
                    <a:pt x="22110" y="19456"/>
                    <a:pt x="25170" y="20575"/>
                    <a:pt x="28123" y="21932"/>
                  </a:cubicBezTo>
                  <a:cubicBezTo>
                    <a:pt x="31933" y="23682"/>
                    <a:pt x="35243" y="25814"/>
                    <a:pt x="37684" y="28683"/>
                  </a:cubicBezTo>
                  <a:cubicBezTo>
                    <a:pt x="39767" y="31160"/>
                    <a:pt x="40696" y="33827"/>
                    <a:pt x="40386" y="36720"/>
                  </a:cubicBezTo>
                  <a:cubicBezTo>
                    <a:pt x="40208" y="38434"/>
                    <a:pt x="39744" y="40113"/>
                    <a:pt x="39446" y="41828"/>
                  </a:cubicBezTo>
                  <a:cubicBezTo>
                    <a:pt x="39053" y="44078"/>
                    <a:pt x="39196" y="46304"/>
                    <a:pt x="40208" y="48435"/>
                  </a:cubicBezTo>
                  <a:cubicBezTo>
                    <a:pt x="41720" y="51638"/>
                    <a:pt x="44458" y="54067"/>
                    <a:pt x="48018" y="55936"/>
                  </a:cubicBezTo>
                  <a:lnTo>
                    <a:pt x="74974" y="55936"/>
                  </a:lnTo>
                  <a:cubicBezTo>
                    <a:pt x="72212" y="54627"/>
                    <a:pt x="69616" y="53174"/>
                    <a:pt x="67330" y="51388"/>
                  </a:cubicBezTo>
                  <a:cubicBezTo>
                    <a:pt x="65449" y="49912"/>
                    <a:pt x="63854" y="48293"/>
                    <a:pt x="62377" y="46566"/>
                  </a:cubicBezTo>
                  <a:cubicBezTo>
                    <a:pt x="59258" y="42935"/>
                    <a:pt x="56972" y="39030"/>
                    <a:pt x="56007" y="34731"/>
                  </a:cubicBezTo>
                  <a:cubicBezTo>
                    <a:pt x="55174" y="31052"/>
                    <a:pt x="54222" y="27409"/>
                    <a:pt x="52948" y="23825"/>
                  </a:cubicBezTo>
                  <a:cubicBezTo>
                    <a:pt x="51888" y="20861"/>
                    <a:pt x="50840" y="17896"/>
                    <a:pt x="48995" y="15146"/>
                  </a:cubicBezTo>
                  <a:cubicBezTo>
                    <a:pt x="47840" y="13407"/>
                    <a:pt x="46471" y="11788"/>
                    <a:pt x="44637" y="10419"/>
                  </a:cubicBezTo>
                  <a:cubicBezTo>
                    <a:pt x="42053" y="8490"/>
                    <a:pt x="38922" y="7240"/>
                    <a:pt x="35481" y="6395"/>
                  </a:cubicBezTo>
                  <a:cubicBezTo>
                    <a:pt x="32254" y="5609"/>
                    <a:pt x="28885" y="5549"/>
                    <a:pt x="25563" y="5442"/>
                  </a:cubicBezTo>
                  <a:cubicBezTo>
                    <a:pt x="23027" y="5371"/>
                    <a:pt x="20515" y="5264"/>
                    <a:pt x="18015" y="5002"/>
                  </a:cubicBezTo>
                  <a:cubicBezTo>
                    <a:pt x="14383" y="4609"/>
                    <a:pt x="10811" y="4025"/>
                    <a:pt x="7394" y="2989"/>
                  </a:cubicBezTo>
                  <a:cubicBezTo>
                    <a:pt x="4799" y="2180"/>
                    <a:pt x="2358" y="11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1153" y="2982142"/>
              <a:ext cx="3253376" cy="2159782"/>
            </a:xfrm>
            <a:custGeom>
              <a:avLst/>
              <a:gdLst/>
              <a:ahLst/>
              <a:cxnLst/>
              <a:rect l="l" t="t" r="r" b="b"/>
              <a:pathLst>
                <a:path w="101668" h="67509" extrusionOk="0">
                  <a:moveTo>
                    <a:pt x="0" y="0"/>
                  </a:moveTo>
                  <a:lnTo>
                    <a:pt x="0" y="11001"/>
                  </a:lnTo>
                  <a:cubicBezTo>
                    <a:pt x="1346" y="11668"/>
                    <a:pt x="2715" y="12299"/>
                    <a:pt x="4108" y="12883"/>
                  </a:cubicBezTo>
                  <a:cubicBezTo>
                    <a:pt x="10133" y="15359"/>
                    <a:pt x="16729" y="16169"/>
                    <a:pt x="23444" y="16538"/>
                  </a:cubicBezTo>
                  <a:cubicBezTo>
                    <a:pt x="25468" y="16657"/>
                    <a:pt x="27504" y="16669"/>
                    <a:pt x="29552" y="16752"/>
                  </a:cubicBezTo>
                  <a:cubicBezTo>
                    <a:pt x="32588" y="16847"/>
                    <a:pt x="35481" y="17359"/>
                    <a:pt x="38255" y="18264"/>
                  </a:cubicBezTo>
                  <a:cubicBezTo>
                    <a:pt x="40994" y="19157"/>
                    <a:pt x="43482" y="20360"/>
                    <a:pt x="45518" y="22015"/>
                  </a:cubicBezTo>
                  <a:cubicBezTo>
                    <a:pt x="47733" y="23801"/>
                    <a:pt x="49388" y="25884"/>
                    <a:pt x="50566" y="28158"/>
                  </a:cubicBezTo>
                  <a:cubicBezTo>
                    <a:pt x="53067" y="33016"/>
                    <a:pt x="54686" y="38076"/>
                    <a:pt x="55865" y="43196"/>
                  </a:cubicBezTo>
                  <a:cubicBezTo>
                    <a:pt x="56853" y="47506"/>
                    <a:pt x="58139" y="51733"/>
                    <a:pt x="61068" y="55578"/>
                  </a:cubicBezTo>
                  <a:cubicBezTo>
                    <a:pt x="63008" y="58126"/>
                    <a:pt x="65116" y="60567"/>
                    <a:pt x="67830" y="62674"/>
                  </a:cubicBezTo>
                  <a:cubicBezTo>
                    <a:pt x="70295" y="64591"/>
                    <a:pt x="73152" y="66163"/>
                    <a:pt x="76177" y="67508"/>
                  </a:cubicBezTo>
                  <a:lnTo>
                    <a:pt x="101668" y="67508"/>
                  </a:lnTo>
                  <a:cubicBezTo>
                    <a:pt x="98429" y="66735"/>
                    <a:pt x="95167" y="65996"/>
                    <a:pt x="92036" y="64984"/>
                  </a:cubicBezTo>
                  <a:cubicBezTo>
                    <a:pt x="87273" y="63448"/>
                    <a:pt x="83058" y="61317"/>
                    <a:pt x="79391" y="58579"/>
                  </a:cubicBezTo>
                  <a:cubicBezTo>
                    <a:pt x="76320" y="56305"/>
                    <a:pt x="73617" y="53792"/>
                    <a:pt x="71188" y="51114"/>
                  </a:cubicBezTo>
                  <a:cubicBezTo>
                    <a:pt x="68592" y="48256"/>
                    <a:pt x="66544" y="45208"/>
                    <a:pt x="65532" y="41791"/>
                  </a:cubicBezTo>
                  <a:cubicBezTo>
                    <a:pt x="64747" y="39136"/>
                    <a:pt x="64604" y="36421"/>
                    <a:pt x="64425" y="33730"/>
                  </a:cubicBezTo>
                  <a:cubicBezTo>
                    <a:pt x="64294" y="31575"/>
                    <a:pt x="64211" y="29408"/>
                    <a:pt x="63687" y="27289"/>
                  </a:cubicBezTo>
                  <a:cubicBezTo>
                    <a:pt x="63056" y="24729"/>
                    <a:pt x="62127" y="22241"/>
                    <a:pt x="60044" y="20098"/>
                  </a:cubicBezTo>
                  <a:cubicBezTo>
                    <a:pt x="58746" y="18752"/>
                    <a:pt x="57186" y="17609"/>
                    <a:pt x="55543" y="16526"/>
                  </a:cubicBezTo>
                  <a:cubicBezTo>
                    <a:pt x="52698" y="14633"/>
                    <a:pt x="49638" y="13014"/>
                    <a:pt x="46090" y="12002"/>
                  </a:cubicBezTo>
                  <a:cubicBezTo>
                    <a:pt x="41622" y="10729"/>
                    <a:pt x="37019" y="10138"/>
                    <a:pt x="32314" y="10138"/>
                  </a:cubicBezTo>
                  <a:cubicBezTo>
                    <a:pt x="31251" y="10138"/>
                    <a:pt x="30184" y="10168"/>
                    <a:pt x="29111" y="10228"/>
                  </a:cubicBezTo>
                  <a:cubicBezTo>
                    <a:pt x="27165" y="10330"/>
                    <a:pt x="25226" y="10498"/>
                    <a:pt x="23266" y="10498"/>
                  </a:cubicBezTo>
                  <a:cubicBezTo>
                    <a:pt x="22720" y="10498"/>
                    <a:pt x="22172" y="10485"/>
                    <a:pt x="21622" y="10454"/>
                  </a:cubicBezTo>
                  <a:cubicBezTo>
                    <a:pt x="20003" y="10347"/>
                    <a:pt x="18396" y="10180"/>
                    <a:pt x="16884" y="9763"/>
                  </a:cubicBezTo>
                  <a:cubicBezTo>
                    <a:pt x="12621" y="8596"/>
                    <a:pt x="8871" y="6763"/>
                    <a:pt x="5608" y="4382"/>
                  </a:cubicBezTo>
                  <a:cubicBezTo>
                    <a:pt x="3679" y="2965"/>
                    <a:pt x="1774" y="153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8036449" y="1145"/>
              <a:ext cx="1106816" cy="1689748"/>
            </a:xfrm>
            <a:custGeom>
              <a:avLst/>
              <a:gdLst/>
              <a:ahLst/>
              <a:cxnLst/>
              <a:rect l="l" t="t" r="r" b="b"/>
              <a:pathLst>
                <a:path w="34588" h="52817" extrusionOk="0">
                  <a:moveTo>
                    <a:pt x="0" y="0"/>
                  </a:moveTo>
                  <a:cubicBezTo>
                    <a:pt x="1977" y="1738"/>
                    <a:pt x="3453" y="3691"/>
                    <a:pt x="4263" y="5953"/>
                  </a:cubicBezTo>
                  <a:cubicBezTo>
                    <a:pt x="5013" y="8084"/>
                    <a:pt x="5346" y="10251"/>
                    <a:pt x="5644" y="12442"/>
                  </a:cubicBezTo>
                  <a:cubicBezTo>
                    <a:pt x="5965" y="14859"/>
                    <a:pt x="5930" y="17252"/>
                    <a:pt x="6001" y="19657"/>
                  </a:cubicBezTo>
                  <a:cubicBezTo>
                    <a:pt x="6132" y="23908"/>
                    <a:pt x="5918" y="28158"/>
                    <a:pt x="6418" y="32397"/>
                  </a:cubicBezTo>
                  <a:cubicBezTo>
                    <a:pt x="6727" y="35100"/>
                    <a:pt x="7358" y="37743"/>
                    <a:pt x="8549" y="40291"/>
                  </a:cubicBezTo>
                  <a:cubicBezTo>
                    <a:pt x="9382" y="42089"/>
                    <a:pt x="10454" y="43803"/>
                    <a:pt x="12133" y="45256"/>
                  </a:cubicBezTo>
                  <a:cubicBezTo>
                    <a:pt x="15002" y="47744"/>
                    <a:pt x="18503" y="49589"/>
                    <a:pt x="22503" y="50863"/>
                  </a:cubicBezTo>
                  <a:cubicBezTo>
                    <a:pt x="25575" y="51840"/>
                    <a:pt x="28790" y="52399"/>
                    <a:pt x="32088" y="52685"/>
                  </a:cubicBezTo>
                  <a:cubicBezTo>
                    <a:pt x="32909" y="52756"/>
                    <a:pt x="33754" y="52804"/>
                    <a:pt x="34588" y="52816"/>
                  </a:cubicBezTo>
                  <a:lnTo>
                    <a:pt x="34588" y="35159"/>
                  </a:lnTo>
                  <a:cubicBezTo>
                    <a:pt x="33385" y="34421"/>
                    <a:pt x="32302" y="33623"/>
                    <a:pt x="31242" y="32778"/>
                  </a:cubicBezTo>
                  <a:cubicBezTo>
                    <a:pt x="29230" y="31147"/>
                    <a:pt x="27373" y="29444"/>
                    <a:pt x="25765" y="27575"/>
                  </a:cubicBezTo>
                  <a:cubicBezTo>
                    <a:pt x="23098" y="24467"/>
                    <a:pt x="21181" y="21086"/>
                    <a:pt x="19919" y="17490"/>
                  </a:cubicBezTo>
                  <a:cubicBezTo>
                    <a:pt x="18729" y="14085"/>
                    <a:pt x="18122" y="10608"/>
                    <a:pt x="18086" y="7084"/>
                  </a:cubicBezTo>
                  <a:cubicBezTo>
                    <a:pt x="18086" y="6417"/>
                    <a:pt x="18157" y="5739"/>
                    <a:pt x="18217" y="5072"/>
                  </a:cubicBezTo>
                  <a:cubicBezTo>
                    <a:pt x="18336" y="3381"/>
                    <a:pt x="18622" y="1679"/>
                    <a:pt x="19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1153" y="4166664"/>
              <a:ext cx="1055392" cy="976027"/>
            </a:xfrm>
            <a:custGeom>
              <a:avLst/>
              <a:gdLst/>
              <a:ahLst/>
              <a:cxnLst/>
              <a:rect l="l" t="t" r="r" b="b"/>
              <a:pathLst>
                <a:path w="32981" h="30508" extrusionOk="0">
                  <a:moveTo>
                    <a:pt x="10247" y="1"/>
                  </a:moveTo>
                  <a:cubicBezTo>
                    <a:pt x="10126" y="1"/>
                    <a:pt x="10004" y="2"/>
                    <a:pt x="9883" y="3"/>
                  </a:cubicBezTo>
                  <a:cubicBezTo>
                    <a:pt x="8525" y="27"/>
                    <a:pt x="7180" y="111"/>
                    <a:pt x="5835" y="289"/>
                  </a:cubicBezTo>
                  <a:cubicBezTo>
                    <a:pt x="3906" y="539"/>
                    <a:pt x="2025" y="873"/>
                    <a:pt x="239" y="1480"/>
                  </a:cubicBezTo>
                  <a:cubicBezTo>
                    <a:pt x="167" y="1516"/>
                    <a:pt x="96" y="1539"/>
                    <a:pt x="0" y="1551"/>
                  </a:cubicBezTo>
                  <a:lnTo>
                    <a:pt x="0" y="10719"/>
                  </a:lnTo>
                  <a:cubicBezTo>
                    <a:pt x="2778" y="10159"/>
                    <a:pt x="5574" y="9834"/>
                    <a:pt x="8430" y="9834"/>
                  </a:cubicBezTo>
                  <a:cubicBezTo>
                    <a:pt x="8794" y="9834"/>
                    <a:pt x="9159" y="9839"/>
                    <a:pt x="9525" y="9850"/>
                  </a:cubicBezTo>
                  <a:cubicBezTo>
                    <a:pt x="13812" y="9981"/>
                    <a:pt x="17205" y="11374"/>
                    <a:pt x="19896" y="13839"/>
                  </a:cubicBezTo>
                  <a:cubicBezTo>
                    <a:pt x="22408" y="16101"/>
                    <a:pt x="22908" y="18851"/>
                    <a:pt x="22896" y="21637"/>
                  </a:cubicBezTo>
                  <a:cubicBezTo>
                    <a:pt x="22872" y="24066"/>
                    <a:pt x="21920" y="26423"/>
                    <a:pt x="20586" y="28650"/>
                  </a:cubicBezTo>
                  <a:cubicBezTo>
                    <a:pt x="20217" y="29281"/>
                    <a:pt x="19801" y="29888"/>
                    <a:pt x="19384" y="30507"/>
                  </a:cubicBezTo>
                  <a:lnTo>
                    <a:pt x="32981" y="30507"/>
                  </a:lnTo>
                  <a:lnTo>
                    <a:pt x="32981" y="30483"/>
                  </a:lnTo>
                  <a:cubicBezTo>
                    <a:pt x="32064" y="28614"/>
                    <a:pt x="31397" y="26721"/>
                    <a:pt x="31492" y="24685"/>
                  </a:cubicBezTo>
                  <a:cubicBezTo>
                    <a:pt x="31576" y="23244"/>
                    <a:pt x="31695" y="21780"/>
                    <a:pt x="31778" y="20339"/>
                  </a:cubicBezTo>
                  <a:cubicBezTo>
                    <a:pt x="31957" y="17113"/>
                    <a:pt x="31588" y="13910"/>
                    <a:pt x="30683" y="10743"/>
                  </a:cubicBezTo>
                  <a:cubicBezTo>
                    <a:pt x="29826" y="7790"/>
                    <a:pt x="27766" y="5468"/>
                    <a:pt x="24623" y="3671"/>
                  </a:cubicBezTo>
                  <a:cubicBezTo>
                    <a:pt x="22837" y="2647"/>
                    <a:pt x="20824" y="1932"/>
                    <a:pt x="18729" y="1337"/>
                  </a:cubicBezTo>
                  <a:cubicBezTo>
                    <a:pt x="15996" y="548"/>
                    <a:pt x="13187" y="1"/>
                    <a:pt x="10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8637665" y="1145"/>
              <a:ext cx="505600" cy="1105789"/>
            </a:xfrm>
            <a:custGeom>
              <a:avLst/>
              <a:gdLst/>
              <a:ahLst/>
              <a:cxnLst/>
              <a:rect l="l" t="t" r="r" b="b"/>
              <a:pathLst>
                <a:path w="15800" h="34564" extrusionOk="0">
                  <a:moveTo>
                    <a:pt x="893" y="0"/>
                  </a:moveTo>
                  <a:cubicBezTo>
                    <a:pt x="322" y="2274"/>
                    <a:pt x="24" y="4572"/>
                    <a:pt x="24" y="6906"/>
                  </a:cubicBezTo>
                  <a:cubicBezTo>
                    <a:pt x="0" y="9870"/>
                    <a:pt x="322" y="12799"/>
                    <a:pt x="1191" y="15704"/>
                  </a:cubicBezTo>
                  <a:cubicBezTo>
                    <a:pt x="2286" y="19455"/>
                    <a:pt x="4072" y="22991"/>
                    <a:pt x="6668" y="26313"/>
                  </a:cubicBezTo>
                  <a:cubicBezTo>
                    <a:pt x="8704" y="28920"/>
                    <a:pt x="11276" y="31206"/>
                    <a:pt x="14062" y="33385"/>
                  </a:cubicBezTo>
                  <a:cubicBezTo>
                    <a:pt x="14597" y="33802"/>
                    <a:pt x="15193" y="34207"/>
                    <a:pt x="15800" y="34564"/>
                  </a:cubicBezTo>
                  <a:lnTo>
                    <a:pt x="158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769" y="3919554"/>
              <a:ext cx="1503456" cy="1222753"/>
            </a:xfrm>
            <a:custGeom>
              <a:avLst/>
              <a:gdLst/>
              <a:ahLst/>
              <a:cxnLst/>
              <a:rect l="l" t="t" r="r" b="b"/>
              <a:pathLst>
                <a:path w="46983" h="38220" extrusionOk="0">
                  <a:moveTo>
                    <a:pt x="1" y="0"/>
                  </a:moveTo>
                  <a:lnTo>
                    <a:pt x="1" y="8775"/>
                  </a:lnTo>
                  <a:lnTo>
                    <a:pt x="12" y="8775"/>
                  </a:lnTo>
                  <a:cubicBezTo>
                    <a:pt x="1822" y="8132"/>
                    <a:pt x="3751" y="7811"/>
                    <a:pt x="5716" y="7573"/>
                  </a:cubicBezTo>
                  <a:cubicBezTo>
                    <a:pt x="7185" y="7385"/>
                    <a:pt x="8685" y="7234"/>
                    <a:pt x="10177" y="7234"/>
                  </a:cubicBezTo>
                  <a:cubicBezTo>
                    <a:pt x="10763" y="7234"/>
                    <a:pt x="11349" y="7257"/>
                    <a:pt x="11931" y="7311"/>
                  </a:cubicBezTo>
                  <a:cubicBezTo>
                    <a:pt x="16336" y="7716"/>
                    <a:pt x="20491" y="8775"/>
                    <a:pt x="24206" y="10633"/>
                  </a:cubicBezTo>
                  <a:cubicBezTo>
                    <a:pt x="27623" y="12347"/>
                    <a:pt x="30052" y="14681"/>
                    <a:pt x="31064" y="17764"/>
                  </a:cubicBezTo>
                  <a:cubicBezTo>
                    <a:pt x="31743" y="19884"/>
                    <a:pt x="32088" y="22027"/>
                    <a:pt x="32302" y="24206"/>
                  </a:cubicBezTo>
                  <a:cubicBezTo>
                    <a:pt x="32505" y="26313"/>
                    <a:pt x="32374" y="28420"/>
                    <a:pt x="32183" y="30516"/>
                  </a:cubicBezTo>
                  <a:cubicBezTo>
                    <a:pt x="31921" y="33195"/>
                    <a:pt x="32326" y="35767"/>
                    <a:pt x="33624" y="38219"/>
                  </a:cubicBezTo>
                  <a:lnTo>
                    <a:pt x="46983" y="38219"/>
                  </a:lnTo>
                  <a:cubicBezTo>
                    <a:pt x="45125" y="37183"/>
                    <a:pt x="43530" y="35933"/>
                    <a:pt x="42149" y="34505"/>
                  </a:cubicBezTo>
                  <a:cubicBezTo>
                    <a:pt x="39815" y="32111"/>
                    <a:pt x="38696" y="29433"/>
                    <a:pt x="38672" y="26468"/>
                  </a:cubicBezTo>
                  <a:cubicBezTo>
                    <a:pt x="38648" y="24384"/>
                    <a:pt x="39160" y="22348"/>
                    <a:pt x="39577" y="20289"/>
                  </a:cubicBezTo>
                  <a:cubicBezTo>
                    <a:pt x="39815" y="19146"/>
                    <a:pt x="39898" y="18003"/>
                    <a:pt x="39767" y="16848"/>
                  </a:cubicBezTo>
                  <a:cubicBezTo>
                    <a:pt x="39398" y="13657"/>
                    <a:pt x="37374" y="11049"/>
                    <a:pt x="34600" y="8716"/>
                  </a:cubicBezTo>
                  <a:cubicBezTo>
                    <a:pt x="32695" y="7085"/>
                    <a:pt x="30397" y="5858"/>
                    <a:pt x="27980" y="4703"/>
                  </a:cubicBezTo>
                  <a:cubicBezTo>
                    <a:pt x="25754" y="3656"/>
                    <a:pt x="23432" y="2739"/>
                    <a:pt x="20944" y="2072"/>
                  </a:cubicBezTo>
                  <a:cubicBezTo>
                    <a:pt x="16907" y="989"/>
                    <a:pt x="12716" y="762"/>
                    <a:pt x="8502" y="596"/>
                  </a:cubicBezTo>
                  <a:cubicBezTo>
                    <a:pt x="5656" y="500"/>
                    <a:pt x="2810" y="44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2669665" y="1145"/>
              <a:ext cx="6135680" cy="5141931"/>
            </a:xfrm>
            <a:custGeom>
              <a:avLst/>
              <a:gdLst/>
              <a:ahLst/>
              <a:cxnLst/>
              <a:rect l="l" t="t" r="r" b="b"/>
              <a:pathLst>
                <a:path w="191740" h="160723" extrusionOk="0">
                  <a:moveTo>
                    <a:pt x="1" y="0"/>
                  </a:moveTo>
                  <a:cubicBezTo>
                    <a:pt x="37" y="95"/>
                    <a:pt x="72" y="167"/>
                    <a:pt x="108" y="250"/>
                  </a:cubicBezTo>
                  <a:cubicBezTo>
                    <a:pt x="1358" y="3334"/>
                    <a:pt x="3120" y="6251"/>
                    <a:pt x="5001" y="9144"/>
                  </a:cubicBezTo>
                  <a:cubicBezTo>
                    <a:pt x="7966" y="13704"/>
                    <a:pt x="11645" y="17871"/>
                    <a:pt x="16479" y="21443"/>
                  </a:cubicBezTo>
                  <a:cubicBezTo>
                    <a:pt x="20313" y="24289"/>
                    <a:pt x="24659" y="26253"/>
                    <a:pt x="30112" y="26682"/>
                  </a:cubicBezTo>
                  <a:cubicBezTo>
                    <a:pt x="31018" y="26756"/>
                    <a:pt x="31916" y="26792"/>
                    <a:pt x="32809" y="26792"/>
                  </a:cubicBezTo>
                  <a:cubicBezTo>
                    <a:pt x="35775" y="26792"/>
                    <a:pt x="38669" y="26393"/>
                    <a:pt x="41506" y="25670"/>
                  </a:cubicBezTo>
                  <a:cubicBezTo>
                    <a:pt x="45280" y="24717"/>
                    <a:pt x="48888" y="23467"/>
                    <a:pt x="52484" y="22205"/>
                  </a:cubicBezTo>
                  <a:cubicBezTo>
                    <a:pt x="59425" y="19752"/>
                    <a:pt x="66557" y="17728"/>
                    <a:pt x="74224" y="16990"/>
                  </a:cubicBezTo>
                  <a:cubicBezTo>
                    <a:pt x="76613" y="16765"/>
                    <a:pt x="79007" y="16627"/>
                    <a:pt x="81406" y="16627"/>
                  </a:cubicBezTo>
                  <a:cubicBezTo>
                    <a:pt x="82559" y="16627"/>
                    <a:pt x="83713" y="16659"/>
                    <a:pt x="84869" y="16728"/>
                  </a:cubicBezTo>
                  <a:cubicBezTo>
                    <a:pt x="89333" y="16978"/>
                    <a:pt x="93620" y="17800"/>
                    <a:pt x="97739" y="19109"/>
                  </a:cubicBezTo>
                  <a:cubicBezTo>
                    <a:pt x="102156" y="20526"/>
                    <a:pt x="105907" y="22681"/>
                    <a:pt x="109503" y="25051"/>
                  </a:cubicBezTo>
                  <a:cubicBezTo>
                    <a:pt x="113384" y="27587"/>
                    <a:pt x="116146" y="30706"/>
                    <a:pt x="118051" y="34290"/>
                  </a:cubicBezTo>
                  <a:cubicBezTo>
                    <a:pt x="119754" y="37457"/>
                    <a:pt x="120325" y="40815"/>
                    <a:pt x="120444" y="44208"/>
                  </a:cubicBezTo>
                  <a:cubicBezTo>
                    <a:pt x="120552" y="47089"/>
                    <a:pt x="120230" y="49982"/>
                    <a:pt x="119730" y="52840"/>
                  </a:cubicBezTo>
                  <a:cubicBezTo>
                    <a:pt x="119278" y="55531"/>
                    <a:pt x="118682" y="58221"/>
                    <a:pt x="118051" y="60900"/>
                  </a:cubicBezTo>
                  <a:cubicBezTo>
                    <a:pt x="117039" y="65318"/>
                    <a:pt x="115968" y="69747"/>
                    <a:pt x="115646" y="74235"/>
                  </a:cubicBezTo>
                  <a:cubicBezTo>
                    <a:pt x="115420" y="77331"/>
                    <a:pt x="115682" y="80391"/>
                    <a:pt x="117254" y="83308"/>
                  </a:cubicBezTo>
                  <a:cubicBezTo>
                    <a:pt x="118861" y="86284"/>
                    <a:pt x="121695" y="88213"/>
                    <a:pt x="125850" y="88999"/>
                  </a:cubicBezTo>
                  <a:cubicBezTo>
                    <a:pt x="127707" y="89354"/>
                    <a:pt x="129578" y="89445"/>
                    <a:pt x="131464" y="89445"/>
                  </a:cubicBezTo>
                  <a:cubicBezTo>
                    <a:pt x="131985" y="89445"/>
                    <a:pt x="132506" y="89438"/>
                    <a:pt x="133029" y="89428"/>
                  </a:cubicBezTo>
                  <a:cubicBezTo>
                    <a:pt x="135744" y="89392"/>
                    <a:pt x="138423" y="89094"/>
                    <a:pt x="141126" y="88868"/>
                  </a:cubicBezTo>
                  <a:cubicBezTo>
                    <a:pt x="143864" y="88642"/>
                    <a:pt x="146602" y="88392"/>
                    <a:pt x="149365" y="88344"/>
                  </a:cubicBezTo>
                  <a:cubicBezTo>
                    <a:pt x="149611" y="88341"/>
                    <a:pt x="149856" y="88339"/>
                    <a:pt x="150102" y="88339"/>
                  </a:cubicBezTo>
                  <a:cubicBezTo>
                    <a:pt x="151591" y="88339"/>
                    <a:pt x="153072" y="88402"/>
                    <a:pt x="154544" y="88535"/>
                  </a:cubicBezTo>
                  <a:cubicBezTo>
                    <a:pt x="157651" y="88820"/>
                    <a:pt x="160509" y="89594"/>
                    <a:pt x="162914" y="91130"/>
                  </a:cubicBezTo>
                  <a:cubicBezTo>
                    <a:pt x="166045" y="93130"/>
                    <a:pt x="168367" y="95619"/>
                    <a:pt x="170094" y="98417"/>
                  </a:cubicBezTo>
                  <a:cubicBezTo>
                    <a:pt x="171987" y="101489"/>
                    <a:pt x="173296" y="104703"/>
                    <a:pt x="174380" y="107989"/>
                  </a:cubicBezTo>
                  <a:cubicBezTo>
                    <a:pt x="175297" y="110740"/>
                    <a:pt x="176106" y="113526"/>
                    <a:pt x="176809" y="116312"/>
                  </a:cubicBezTo>
                  <a:cubicBezTo>
                    <a:pt x="177630" y="119550"/>
                    <a:pt x="178345" y="122813"/>
                    <a:pt x="178987" y="126087"/>
                  </a:cubicBezTo>
                  <a:cubicBezTo>
                    <a:pt x="179607" y="129302"/>
                    <a:pt x="180261" y="132516"/>
                    <a:pt x="180952" y="135731"/>
                  </a:cubicBezTo>
                  <a:cubicBezTo>
                    <a:pt x="181500" y="138362"/>
                    <a:pt x="182155" y="140982"/>
                    <a:pt x="182964" y="143589"/>
                  </a:cubicBezTo>
                  <a:cubicBezTo>
                    <a:pt x="183583" y="145518"/>
                    <a:pt x="184262" y="147459"/>
                    <a:pt x="185024" y="149364"/>
                  </a:cubicBezTo>
                  <a:cubicBezTo>
                    <a:pt x="186060" y="152031"/>
                    <a:pt x="187191" y="154662"/>
                    <a:pt x="188596" y="157222"/>
                  </a:cubicBezTo>
                  <a:cubicBezTo>
                    <a:pt x="189239" y="158400"/>
                    <a:pt x="189929" y="159555"/>
                    <a:pt x="190620" y="160722"/>
                  </a:cubicBezTo>
                  <a:lnTo>
                    <a:pt x="191739" y="160722"/>
                  </a:lnTo>
                  <a:cubicBezTo>
                    <a:pt x="190822" y="159305"/>
                    <a:pt x="189977" y="157877"/>
                    <a:pt x="189251" y="156400"/>
                  </a:cubicBezTo>
                  <a:cubicBezTo>
                    <a:pt x="186584" y="151030"/>
                    <a:pt x="184476" y="145566"/>
                    <a:pt x="183012" y="139958"/>
                  </a:cubicBezTo>
                  <a:cubicBezTo>
                    <a:pt x="182047" y="136243"/>
                    <a:pt x="181345" y="132492"/>
                    <a:pt x="180571" y="128754"/>
                  </a:cubicBezTo>
                  <a:cubicBezTo>
                    <a:pt x="179892" y="125373"/>
                    <a:pt x="179238" y="121991"/>
                    <a:pt x="178428" y="118634"/>
                  </a:cubicBezTo>
                  <a:cubicBezTo>
                    <a:pt x="177202" y="113514"/>
                    <a:pt x="175868" y="108418"/>
                    <a:pt x="173784" y="103453"/>
                  </a:cubicBezTo>
                  <a:cubicBezTo>
                    <a:pt x="172213" y="99667"/>
                    <a:pt x="170141" y="96095"/>
                    <a:pt x="166795" y="92976"/>
                  </a:cubicBezTo>
                  <a:cubicBezTo>
                    <a:pt x="163378" y="89809"/>
                    <a:pt x="159116" y="87999"/>
                    <a:pt x="153722" y="87689"/>
                  </a:cubicBezTo>
                  <a:cubicBezTo>
                    <a:pt x="152623" y="87628"/>
                    <a:pt x="151526" y="87601"/>
                    <a:pt x="150431" y="87601"/>
                  </a:cubicBezTo>
                  <a:cubicBezTo>
                    <a:pt x="147040" y="87601"/>
                    <a:pt x="143661" y="87860"/>
                    <a:pt x="140268" y="88166"/>
                  </a:cubicBezTo>
                  <a:cubicBezTo>
                    <a:pt x="137396" y="88424"/>
                    <a:pt x="134536" y="88724"/>
                    <a:pt x="131654" y="88724"/>
                  </a:cubicBezTo>
                  <a:cubicBezTo>
                    <a:pt x="130426" y="88724"/>
                    <a:pt x="129195" y="88670"/>
                    <a:pt x="127957" y="88535"/>
                  </a:cubicBezTo>
                  <a:cubicBezTo>
                    <a:pt x="123826" y="88094"/>
                    <a:pt x="120564" y="86677"/>
                    <a:pt x="118647" y="83760"/>
                  </a:cubicBezTo>
                  <a:cubicBezTo>
                    <a:pt x="117242" y="81617"/>
                    <a:pt x="116754" y="79343"/>
                    <a:pt x="116634" y="76986"/>
                  </a:cubicBezTo>
                  <a:cubicBezTo>
                    <a:pt x="116456" y="73295"/>
                    <a:pt x="117170" y="69687"/>
                    <a:pt x="117897" y="66056"/>
                  </a:cubicBezTo>
                  <a:cubicBezTo>
                    <a:pt x="118694" y="62198"/>
                    <a:pt x="119730" y="58388"/>
                    <a:pt x="120421" y="54519"/>
                  </a:cubicBezTo>
                  <a:cubicBezTo>
                    <a:pt x="121195" y="50256"/>
                    <a:pt x="121718" y="46018"/>
                    <a:pt x="121254" y="41708"/>
                  </a:cubicBezTo>
                  <a:cubicBezTo>
                    <a:pt x="120814" y="37600"/>
                    <a:pt x="119290" y="33766"/>
                    <a:pt x="116527" y="30218"/>
                  </a:cubicBezTo>
                  <a:cubicBezTo>
                    <a:pt x="114313" y="27361"/>
                    <a:pt x="111265" y="25110"/>
                    <a:pt x="107943" y="23015"/>
                  </a:cubicBezTo>
                  <a:cubicBezTo>
                    <a:pt x="102145" y="19360"/>
                    <a:pt x="95537" y="17074"/>
                    <a:pt x="88071" y="16228"/>
                  </a:cubicBezTo>
                  <a:cubicBezTo>
                    <a:pt x="85789" y="15967"/>
                    <a:pt x="83506" y="15847"/>
                    <a:pt x="81226" y="15847"/>
                  </a:cubicBezTo>
                  <a:cubicBezTo>
                    <a:pt x="77584" y="15847"/>
                    <a:pt x="73948" y="16153"/>
                    <a:pt x="70331" y="16681"/>
                  </a:cubicBezTo>
                  <a:cubicBezTo>
                    <a:pt x="66104" y="17312"/>
                    <a:pt x="62032" y="18347"/>
                    <a:pt x="58032" y="19526"/>
                  </a:cubicBezTo>
                  <a:cubicBezTo>
                    <a:pt x="53936" y="20729"/>
                    <a:pt x="50031" y="22265"/>
                    <a:pt x="45983" y="23551"/>
                  </a:cubicBezTo>
                  <a:cubicBezTo>
                    <a:pt x="42078" y="24777"/>
                    <a:pt x="38113" y="25872"/>
                    <a:pt x="33803" y="26003"/>
                  </a:cubicBezTo>
                  <a:cubicBezTo>
                    <a:pt x="33440" y="26014"/>
                    <a:pt x="33079" y="26020"/>
                    <a:pt x="32721" y="26020"/>
                  </a:cubicBezTo>
                  <a:cubicBezTo>
                    <a:pt x="27703" y="26020"/>
                    <a:pt x="23193" y="24917"/>
                    <a:pt x="19337" y="22372"/>
                  </a:cubicBezTo>
                  <a:cubicBezTo>
                    <a:pt x="14610" y="19264"/>
                    <a:pt x="10681" y="15657"/>
                    <a:pt x="7740" y="11442"/>
                  </a:cubicBezTo>
                  <a:cubicBezTo>
                    <a:pt x="5156" y="7739"/>
                    <a:pt x="2727" y="3989"/>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4961" y="1145"/>
              <a:ext cx="6402752" cy="5142314"/>
            </a:xfrm>
            <a:custGeom>
              <a:avLst/>
              <a:gdLst/>
              <a:ahLst/>
              <a:cxnLst/>
              <a:rect l="l" t="t" r="r" b="b"/>
              <a:pathLst>
                <a:path w="200086" h="160735" extrusionOk="0">
                  <a:moveTo>
                    <a:pt x="1" y="0"/>
                  </a:moveTo>
                  <a:cubicBezTo>
                    <a:pt x="1155" y="548"/>
                    <a:pt x="2298" y="1060"/>
                    <a:pt x="3489" y="1500"/>
                  </a:cubicBezTo>
                  <a:cubicBezTo>
                    <a:pt x="9573" y="3822"/>
                    <a:pt x="16038" y="5358"/>
                    <a:pt x="22527" y="6822"/>
                  </a:cubicBezTo>
                  <a:cubicBezTo>
                    <a:pt x="26694" y="7751"/>
                    <a:pt x="30707" y="8906"/>
                    <a:pt x="34160" y="10989"/>
                  </a:cubicBezTo>
                  <a:cubicBezTo>
                    <a:pt x="36779" y="12573"/>
                    <a:pt x="39053" y="14418"/>
                    <a:pt x="41315" y="16300"/>
                  </a:cubicBezTo>
                  <a:cubicBezTo>
                    <a:pt x="43268" y="17907"/>
                    <a:pt x="44970" y="19645"/>
                    <a:pt x="46375" y="21562"/>
                  </a:cubicBezTo>
                  <a:cubicBezTo>
                    <a:pt x="49138" y="25301"/>
                    <a:pt x="49995" y="29361"/>
                    <a:pt x="50293" y="33564"/>
                  </a:cubicBezTo>
                  <a:cubicBezTo>
                    <a:pt x="50423" y="35457"/>
                    <a:pt x="50638" y="37338"/>
                    <a:pt x="51257" y="39183"/>
                  </a:cubicBezTo>
                  <a:cubicBezTo>
                    <a:pt x="52257" y="42089"/>
                    <a:pt x="54436" y="44470"/>
                    <a:pt x="56960" y="46708"/>
                  </a:cubicBezTo>
                  <a:cubicBezTo>
                    <a:pt x="60472" y="49816"/>
                    <a:pt x="64866" y="52006"/>
                    <a:pt x="69676" y="53816"/>
                  </a:cubicBezTo>
                  <a:cubicBezTo>
                    <a:pt x="75046" y="55840"/>
                    <a:pt x="80630" y="57150"/>
                    <a:pt x="86666" y="57269"/>
                  </a:cubicBezTo>
                  <a:cubicBezTo>
                    <a:pt x="88986" y="57313"/>
                    <a:pt x="91302" y="57337"/>
                    <a:pt x="93617" y="57337"/>
                  </a:cubicBezTo>
                  <a:cubicBezTo>
                    <a:pt x="96875" y="57337"/>
                    <a:pt x="100130" y="57290"/>
                    <a:pt x="103394" y="57186"/>
                  </a:cubicBezTo>
                  <a:cubicBezTo>
                    <a:pt x="104153" y="57160"/>
                    <a:pt x="104910" y="57147"/>
                    <a:pt x="105664" y="57147"/>
                  </a:cubicBezTo>
                  <a:cubicBezTo>
                    <a:pt x="110174" y="57147"/>
                    <a:pt x="114598" y="57608"/>
                    <a:pt x="118944" y="58567"/>
                  </a:cubicBezTo>
                  <a:cubicBezTo>
                    <a:pt x="126659" y="60257"/>
                    <a:pt x="133148" y="63436"/>
                    <a:pt x="138256" y="68116"/>
                  </a:cubicBezTo>
                  <a:cubicBezTo>
                    <a:pt x="142959" y="72437"/>
                    <a:pt x="145221" y="77438"/>
                    <a:pt x="145102" y="83034"/>
                  </a:cubicBezTo>
                  <a:cubicBezTo>
                    <a:pt x="145066" y="84796"/>
                    <a:pt x="144709" y="86558"/>
                    <a:pt x="144209" y="88285"/>
                  </a:cubicBezTo>
                  <a:cubicBezTo>
                    <a:pt x="142923" y="92559"/>
                    <a:pt x="141185" y="96738"/>
                    <a:pt x="139601" y="100953"/>
                  </a:cubicBezTo>
                  <a:cubicBezTo>
                    <a:pt x="138446" y="104037"/>
                    <a:pt x="137363" y="107132"/>
                    <a:pt x="137101" y="110347"/>
                  </a:cubicBezTo>
                  <a:cubicBezTo>
                    <a:pt x="136887" y="113109"/>
                    <a:pt x="137565" y="115669"/>
                    <a:pt x="139685" y="118003"/>
                  </a:cubicBezTo>
                  <a:cubicBezTo>
                    <a:pt x="142399" y="121015"/>
                    <a:pt x="146078" y="123051"/>
                    <a:pt x="150412" y="124527"/>
                  </a:cubicBezTo>
                  <a:cubicBezTo>
                    <a:pt x="158806" y="127385"/>
                    <a:pt x="167629" y="129171"/>
                    <a:pt x="176594" y="130683"/>
                  </a:cubicBezTo>
                  <a:cubicBezTo>
                    <a:pt x="180166" y="131302"/>
                    <a:pt x="183714" y="131969"/>
                    <a:pt x="187131" y="133040"/>
                  </a:cubicBezTo>
                  <a:cubicBezTo>
                    <a:pt x="192108" y="134600"/>
                    <a:pt x="195477" y="137291"/>
                    <a:pt x="197097" y="141208"/>
                  </a:cubicBezTo>
                  <a:cubicBezTo>
                    <a:pt x="197882" y="143125"/>
                    <a:pt x="198347" y="145089"/>
                    <a:pt x="198656" y="147066"/>
                  </a:cubicBezTo>
                  <a:cubicBezTo>
                    <a:pt x="199121" y="150007"/>
                    <a:pt x="199216" y="152935"/>
                    <a:pt x="198644" y="155864"/>
                  </a:cubicBezTo>
                  <a:cubicBezTo>
                    <a:pt x="198335" y="157507"/>
                    <a:pt x="197811" y="159115"/>
                    <a:pt x="197323" y="160734"/>
                  </a:cubicBezTo>
                  <a:lnTo>
                    <a:pt x="198359" y="160734"/>
                  </a:lnTo>
                  <a:cubicBezTo>
                    <a:pt x="198382" y="160675"/>
                    <a:pt x="198406" y="160615"/>
                    <a:pt x="198418" y="160544"/>
                  </a:cubicBezTo>
                  <a:cubicBezTo>
                    <a:pt x="199394" y="157531"/>
                    <a:pt x="200085" y="154507"/>
                    <a:pt x="200026" y="151400"/>
                  </a:cubicBezTo>
                  <a:cubicBezTo>
                    <a:pt x="199930" y="148625"/>
                    <a:pt x="199537" y="145899"/>
                    <a:pt x="198811" y="143208"/>
                  </a:cubicBezTo>
                  <a:cubicBezTo>
                    <a:pt x="198168" y="140851"/>
                    <a:pt x="197108" y="138648"/>
                    <a:pt x="195192" y="136695"/>
                  </a:cubicBezTo>
                  <a:cubicBezTo>
                    <a:pt x="192882" y="134350"/>
                    <a:pt x="189750" y="132909"/>
                    <a:pt x="186190" y="131921"/>
                  </a:cubicBezTo>
                  <a:cubicBezTo>
                    <a:pt x="181749" y="130683"/>
                    <a:pt x="177118" y="129968"/>
                    <a:pt x="172522" y="129171"/>
                  </a:cubicBezTo>
                  <a:cubicBezTo>
                    <a:pt x="165319" y="127920"/>
                    <a:pt x="158294" y="126254"/>
                    <a:pt x="151496" y="124051"/>
                  </a:cubicBezTo>
                  <a:cubicBezTo>
                    <a:pt x="147602" y="122789"/>
                    <a:pt x="144102" y="121098"/>
                    <a:pt x="141423" y="118538"/>
                  </a:cubicBezTo>
                  <a:cubicBezTo>
                    <a:pt x="139101" y="116336"/>
                    <a:pt x="137875" y="113871"/>
                    <a:pt x="138018" y="111026"/>
                  </a:cubicBezTo>
                  <a:cubicBezTo>
                    <a:pt x="138149" y="108168"/>
                    <a:pt x="138970" y="105418"/>
                    <a:pt x="139958" y="102679"/>
                  </a:cubicBezTo>
                  <a:cubicBezTo>
                    <a:pt x="141387" y="98762"/>
                    <a:pt x="142971" y="94881"/>
                    <a:pt x="144364" y="90952"/>
                  </a:cubicBezTo>
                  <a:cubicBezTo>
                    <a:pt x="145495" y="87737"/>
                    <a:pt x="146233" y="84487"/>
                    <a:pt x="146019" y="81141"/>
                  </a:cubicBezTo>
                  <a:cubicBezTo>
                    <a:pt x="145638" y="75235"/>
                    <a:pt x="142506" y="70187"/>
                    <a:pt x="137149" y="65996"/>
                  </a:cubicBezTo>
                  <a:cubicBezTo>
                    <a:pt x="130422" y="60722"/>
                    <a:pt x="122123" y="57698"/>
                    <a:pt x="112503" y="56709"/>
                  </a:cubicBezTo>
                  <a:cubicBezTo>
                    <a:pt x="110222" y="56466"/>
                    <a:pt x="107942" y="56388"/>
                    <a:pt x="105662" y="56388"/>
                  </a:cubicBezTo>
                  <a:cubicBezTo>
                    <a:pt x="104370" y="56388"/>
                    <a:pt x="103079" y="56413"/>
                    <a:pt x="101787" y="56447"/>
                  </a:cubicBezTo>
                  <a:cubicBezTo>
                    <a:pt x="98934" y="56532"/>
                    <a:pt x="96081" y="56591"/>
                    <a:pt x="93226" y="56591"/>
                  </a:cubicBezTo>
                  <a:cubicBezTo>
                    <a:pt x="91255" y="56591"/>
                    <a:pt x="89283" y="56563"/>
                    <a:pt x="87309" y="56495"/>
                  </a:cubicBezTo>
                  <a:cubicBezTo>
                    <a:pt x="84654" y="56412"/>
                    <a:pt x="82023" y="56257"/>
                    <a:pt x="79439" y="55793"/>
                  </a:cubicBezTo>
                  <a:cubicBezTo>
                    <a:pt x="76046" y="55197"/>
                    <a:pt x="72902" y="54114"/>
                    <a:pt x="69795" y="52983"/>
                  </a:cubicBezTo>
                  <a:cubicBezTo>
                    <a:pt x="64509" y="51066"/>
                    <a:pt x="59913" y="48470"/>
                    <a:pt x="56341" y="44922"/>
                  </a:cubicBezTo>
                  <a:cubicBezTo>
                    <a:pt x="54222" y="42815"/>
                    <a:pt x="52531" y="40553"/>
                    <a:pt x="51900" y="37909"/>
                  </a:cubicBezTo>
                  <a:cubicBezTo>
                    <a:pt x="51400" y="35790"/>
                    <a:pt x="51305" y="33647"/>
                    <a:pt x="51078" y="31504"/>
                  </a:cubicBezTo>
                  <a:cubicBezTo>
                    <a:pt x="50662" y="27277"/>
                    <a:pt x="49161" y="23312"/>
                    <a:pt x="46113" y="19705"/>
                  </a:cubicBezTo>
                  <a:cubicBezTo>
                    <a:pt x="43911" y="17097"/>
                    <a:pt x="41065" y="14930"/>
                    <a:pt x="38243" y="12728"/>
                  </a:cubicBezTo>
                  <a:cubicBezTo>
                    <a:pt x="34612" y="9882"/>
                    <a:pt x="30326" y="7846"/>
                    <a:pt x="25325" y="6667"/>
                  </a:cubicBezTo>
                  <a:cubicBezTo>
                    <a:pt x="22087" y="5905"/>
                    <a:pt x="18836" y="5227"/>
                    <a:pt x="15633" y="4381"/>
                  </a:cubicBezTo>
                  <a:cubicBezTo>
                    <a:pt x="11109" y="3191"/>
                    <a:pt x="6585" y="2012"/>
                    <a:pt x="2406" y="191"/>
                  </a:cubicBezTo>
                  <a:cubicBezTo>
                    <a:pt x="2251" y="131"/>
                    <a:pt x="2108" y="60"/>
                    <a:pt x="1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2385057" y="1145"/>
              <a:ext cx="5265856" cy="5140395"/>
            </a:xfrm>
            <a:custGeom>
              <a:avLst/>
              <a:gdLst/>
              <a:ahLst/>
              <a:cxnLst/>
              <a:rect l="l" t="t" r="r" b="b"/>
              <a:pathLst>
                <a:path w="164558" h="160675" extrusionOk="0">
                  <a:moveTo>
                    <a:pt x="1" y="0"/>
                  </a:moveTo>
                  <a:cubicBezTo>
                    <a:pt x="2049" y="5346"/>
                    <a:pt x="4085" y="10668"/>
                    <a:pt x="6204" y="16002"/>
                  </a:cubicBezTo>
                  <a:cubicBezTo>
                    <a:pt x="7752" y="19895"/>
                    <a:pt x="9550" y="23705"/>
                    <a:pt x="12217" y="27277"/>
                  </a:cubicBezTo>
                  <a:cubicBezTo>
                    <a:pt x="16443" y="32968"/>
                    <a:pt x="22444" y="37088"/>
                    <a:pt x="30445" y="39576"/>
                  </a:cubicBezTo>
                  <a:cubicBezTo>
                    <a:pt x="33686" y="40581"/>
                    <a:pt x="36898" y="41101"/>
                    <a:pt x="40096" y="41101"/>
                  </a:cubicBezTo>
                  <a:cubicBezTo>
                    <a:pt x="43454" y="41101"/>
                    <a:pt x="46796" y="40527"/>
                    <a:pt x="50138" y="39338"/>
                  </a:cubicBezTo>
                  <a:cubicBezTo>
                    <a:pt x="53877" y="37993"/>
                    <a:pt x="57639" y="36719"/>
                    <a:pt x="61389" y="35385"/>
                  </a:cubicBezTo>
                  <a:cubicBezTo>
                    <a:pt x="65710" y="33860"/>
                    <a:pt x="70133" y="32911"/>
                    <a:pt x="74711" y="32911"/>
                  </a:cubicBezTo>
                  <a:cubicBezTo>
                    <a:pt x="76781" y="32911"/>
                    <a:pt x="78884" y="33105"/>
                    <a:pt x="81023" y="33528"/>
                  </a:cubicBezTo>
                  <a:cubicBezTo>
                    <a:pt x="90738" y="35445"/>
                    <a:pt x="97370" y="40017"/>
                    <a:pt x="100930" y="47089"/>
                  </a:cubicBezTo>
                  <a:cubicBezTo>
                    <a:pt x="102954" y="51102"/>
                    <a:pt x="103419" y="55352"/>
                    <a:pt x="103490" y="59603"/>
                  </a:cubicBezTo>
                  <a:cubicBezTo>
                    <a:pt x="103550" y="63424"/>
                    <a:pt x="102728" y="67175"/>
                    <a:pt x="101740" y="70913"/>
                  </a:cubicBezTo>
                  <a:cubicBezTo>
                    <a:pt x="100680" y="74902"/>
                    <a:pt x="99513" y="78879"/>
                    <a:pt x="99073" y="82939"/>
                  </a:cubicBezTo>
                  <a:cubicBezTo>
                    <a:pt x="98739" y="85832"/>
                    <a:pt x="99025" y="88666"/>
                    <a:pt x="100347" y="91404"/>
                  </a:cubicBezTo>
                  <a:cubicBezTo>
                    <a:pt x="103466" y="97869"/>
                    <a:pt x="109181" y="102584"/>
                    <a:pt x="117277" y="105656"/>
                  </a:cubicBezTo>
                  <a:cubicBezTo>
                    <a:pt x="120362" y="106824"/>
                    <a:pt x="123595" y="107602"/>
                    <a:pt x="127051" y="107602"/>
                  </a:cubicBezTo>
                  <a:cubicBezTo>
                    <a:pt x="127504" y="107602"/>
                    <a:pt x="127961" y="107588"/>
                    <a:pt x="128422" y="107561"/>
                  </a:cubicBezTo>
                  <a:cubicBezTo>
                    <a:pt x="130862" y="107418"/>
                    <a:pt x="133208" y="106942"/>
                    <a:pt x="135625" y="106668"/>
                  </a:cubicBezTo>
                  <a:cubicBezTo>
                    <a:pt x="137059" y="106490"/>
                    <a:pt x="138499" y="106318"/>
                    <a:pt x="139942" y="106318"/>
                  </a:cubicBezTo>
                  <a:cubicBezTo>
                    <a:pt x="140823" y="106318"/>
                    <a:pt x="141706" y="106382"/>
                    <a:pt x="142590" y="106549"/>
                  </a:cubicBezTo>
                  <a:cubicBezTo>
                    <a:pt x="145495" y="107096"/>
                    <a:pt x="147841" y="108335"/>
                    <a:pt x="149960" y="109894"/>
                  </a:cubicBezTo>
                  <a:cubicBezTo>
                    <a:pt x="152734" y="111942"/>
                    <a:pt x="154794" y="114383"/>
                    <a:pt x="156485" y="117002"/>
                  </a:cubicBezTo>
                  <a:cubicBezTo>
                    <a:pt x="158294" y="119777"/>
                    <a:pt x="160092" y="122563"/>
                    <a:pt x="161164" y="125551"/>
                  </a:cubicBezTo>
                  <a:cubicBezTo>
                    <a:pt x="162795" y="130123"/>
                    <a:pt x="163200" y="134790"/>
                    <a:pt x="163355" y="139481"/>
                  </a:cubicBezTo>
                  <a:cubicBezTo>
                    <a:pt x="163438" y="142101"/>
                    <a:pt x="163378" y="144720"/>
                    <a:pt x="163295" y="147351"/>
                  </a:cubicBezTo>
                  <a:cubicBezTo>
                    <a:pt x="163176" y="151257"/>
                    <a:pt x="163081" y="155150"/>
                    <a:pt x="163378" y="159031"/>
                  </a:cubicBezTo>
                  <a:cubicBezTo>
                    <a:pt x="163426" y="159591"/>
                    <a:pt x="163438" y="160127"/>
                    <a:pt x="163497" y="160675"/>
                  </a:cubicBezTo>
                  <a:lnTo>
                    <a:pt x="164510" y="160675"/>
                  </a:lnTo>
                  <a:cubicBezTo>
                    <a:pt x="164271" y="158650"/>
                    <a:pt x="164212" y="156614"/>
                    <a:pt x="164152" y="154567"/>
                  </a:cubicBezTo>
                  <a:cubicBezTo>
                    <a:pt x="164093" y="152173"/>
                    <a:pt x="164283" y="149780"/>
                    <a:pt x="164331" y="147375"/>
                  </a:cubicBezTo>
                  <a:cubicBezTo>
                    <a:pt x="164462" y="141398"/>
                    <a:pt x="164557" y="135433"/>
                    <a:pt x="163295" y="129516"/>
                  </a:cubicBezTo>
                  <a:cubicBezTo>
                    <a:pt x="162914" y="127766"/>
                    <a:pt x="162474" y="126027"/>
                    <a:pt x="161759" y="124349"/>
                  </a:cubicBezTo>
                  <a:cubicBezTo>
                    <a:pt x="160438" y="121217"/>
                    <a:pt x="158556" y="118288"/>
                    <a:pt x="156509" y="115407"/>
                  </a:cubicBezTo>
                  <a:cubicBezTo>
                    <a:pt x="154151" y="112085"/>
                    <a:pt x="151186" y="109121"/>
                    <a:pt x="146864" y="107096"/>
                  </a:cubicBezTo>
                  <a:cubicBezTo>
                    <a:pt x="144698" y="106075"/>
                    <a:pt x="142380" y="105572"/>
                    <a:pt x="139879" y="105572"/>
                  </a:cubicBezTo>
                  <a:cubicBezTo>
                    <a:pt x="139493" y="105572"/>
                    <a:pt x="139103" y="105584"/>
                    <a:pt x="138709" y="105608"/>
                  </a:cubicBezTo>
                  <a:cubicBezTo>
                    <a:pt x="135732" y="105787"/>
                    <a:pt x="132851" y="106334"/>
                    <a:pt x="129910" y="106668"/>
                  </a:cubicBezTo>
                  <a:cubicBezTo>
                    <a:pt x="128967" y="106773"/>
                    <a:pt x="128031" y="106826"/>
                    <a:pt x="127101" y="106826"/>
                  </a:cubicBezTo>
                  <a:cubicBezTo>
                    <a:pt x="125494" y="106826"/>
                    <a:pt x="123906" y="106666"/>
                    <a:pt x="122338" y="106334"/>
                  </a:cubicBezTo>
                  <a:cubicBezTo>
                    <a:pt x="117599" y="105322"/>
                    <a:pt x="113586" y="103358"/>
                    <a:pt x="109896" y="100965"/>
                  </a:cubicBezTo>
                  <a:cubicBezTo>
                    <a:pt x="106455" y="98750"/>
                    <a:pt x="104133" y="95905"/>
                    <a:pt x="102192" y="92833"/>
                  </a:cubicBezTo>
                  <a:cubicBezTo>
                    <a:pt x="100204" y="89678"/>
                    <a:pt x="99632" y="86344"/>
                    <a:pt x="100025" y="82915"/>
                  </a:cubicBezTo>
                  <a:cubicBezTo>
                    <a:pt x="100287" y="80546"/>
                    <a:pt x="100823" y="78212"/>
                    <a:pt x="101418" y="75890"/>
                  </a:cubicBezTo>
                  <a:cubicBezTo>
                    <a:pt x="102228" y="72759"/>
                    <a:pt x="103145" y="69663"/>
                    <a:pt x="103788" y="66508"/>
                  </a:cubicBezTo>
                  <a:cubicBezTo>
                    <a:pt x="104085" y="65079"/>
                    <a:pt x="104335" y="63639"/>
                    <a:pt x="104419" y="62198"/>
                  </a:cubicBezTo>
                  <a:cubicBezTo>
                    <a:pt x="104609" y="58817"/>
                    <a:pt x="104431" y="55435"/>
                    <a:pt x="103657" y="52090"/>
                  </a:cubicBezTo>
                  <a:cubicBezTo>
                    <a:pt x="103061" y="49482"/>
                    <a:pt x="102287" y="46911"/>
                    <a:pt x="100644" y="44553"/>
                  </a:cubicBezTo>
                  <a:cubicBezTo>
                    <a:pt x="96156" y="38100"/>
                    <a:pt x="89298" y="33945"/>
                    <a:pt x="79677" y="32516"/>
                  </a:cubicBezTo>
                  <a:cubicBezTo>
                    <a:pt x="78016" y="32267"/>
                    <a:pt x="76375" y="32151"/>
                    <a:pt x="74749" y="32151"/>
                  </a:cubicBezTo>
                  <a:cubicBezTo>
                    <a:pt x="71320" y="32151"/>
                    <a:pt x="67964" y="32667"/>
                    <a:pt x="64652" y="33540"/>
                  </a:cubicBezTo>
                  <a:cubicBezTo>
                    <a:pt x="60937" y="34528"/>
                    <a:pt x="57484" y="35945"/>
                    <a:pt x="53912" y="37171"/>
                  </a:cubicBezTo>
                  <a:cubicBezTo>
                    <a:pt x="50972" y="38183"/>
                    <a:pt x="48078" y="39314"/>
                    <a:pt x="44911" y="39910"/>
                  </a:cubicBezTo>
                  <a:cubicBezTo>
                    <a:pt x="43257" y="40228"/>
                    <a:pt x="41607" y="40404"/>
                    <a:pt x="39947" y="40404"/>
                  </a:cubicBezTo>
                  <a:cubicBezTo>
                    <a:pt x="38692" y="40404"/>
                    <a:pt x="37432" y="40304"/>
                    <a:pt x="36160" y="40088"/>
                  </a:cubicBezTo>
                  <a:cubicBezTo>
                    <a:pt x="33517" y="39648"/>
                    <a:pt x="30957" y="38981"/>
                    <a:pt x="28516" y="38088"/>
                  </a:cubicBezTo>
                  <a:cubicBezTo>
                    <a:pt x="24135" y="36493"/>
                    <a:pt x="20337" y="34314"/>
                    <a:pt x="17241" y="31492"/>
                  </a:cubicBezTo>
                  <a:cubicBezTo>
                    <a:pt x="12812" y="27456"/>
                    <a:pt x="10085" y="22753"/>
                    <a:pt x="8002" y="17812"/>
                  </a:cubicBezTo>
                  <a:cubicBezTo>
                    <a:pt x="6859" y="15109"/>
                    <a:pt x="5859" y="12371"/>
                    <a:pt x="4823" y="9644"/>
                  </a:cubicBezTo>
                  <a:cubicBezTo>
                    <a:pt x="3597" y="6429"/>
                    <a:pt x="2323" y="3215"/>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3574177" y="2264"/>
              <a:ext cx="5569088" cy="4917951"/>
            </a:xfrm>
            <a:custGeom>
              <a:avLst/>
              <a:gdLst/>
              <a:ahLst/>
              <a:cxnLst/>
              <a:rect l="l" t="t" r="r" b="b"/>
              <a:pathLst>
                <a:path w="174034" h="153722" extrusionOk="0">
                  <a:moveTo>
                    <a:pt x="0" y="1"/>
                  </a:moveTo>
                  <a:cubicBezTo>
                    <a:pt x="1274" y="1572"/>
                    <a:pt x="2703" y="3120"/>
                    <a:pt x="4477" y="4489"/>
                  </a:cubicBezTo>
                  <a:cubicBezTo>
                    <a:pt x="9049" y="8014"/>
                    <a:pt x="14562" y="10216"/>
                    <a:pt x="20955" y="11169"/>
                  </a:cubicBezTo>
                  <a:cubicBezTo>
                    <a:pt x="24229" y="11657"/>
                    <a:pt x="27563" y="11693"/>
                    <a:pt x="30885" y="11776"/>
                  </a:cubicBezTo>
                  <a:cubicBezTo>
                    <a:pt x="35910" y="11919"/>
                    <a:pt x="40946" y="12002"/>
                    <a:pt x="45982" y="12121"/>
                  </a:cubicBezTo>
                  <a:cubicBezTo>
                    <a:pt x="47070" y="12144"/>
                    <a:pt x="48155" y="12155"/>
                    <a:pt x="49240" y="12155"/>
                  </a:cubicBezTo>
                  <a:cubicBezTo>
                    <a:pt x="53759" y="12155"/>
                    <a:pt x="58255" y="11964"/>
                    <a:pt x="62758" y="11657"/>
                  </a:cubicBezTo>
                  <a:cubicBezTo>
                    <a:pt x="64914" y="11522"/>
                    <a:pt x="67070" y="11450"/>
                    <a:pt x="69226" y="11450"/>
                  </a:cubicBezTo>
                  <a:cubicBezTo>
                    <a:pt x="70678" y="11450"/>
                    <a:pt x="72129" y="11483"/>
                    <a:pt x="73581" y="11550"/>
                  </a:cubicBezTo>
                  <a:cubicBezTo>
                    <a:pt x="78058" y="11752"/>
                    <a:pt x="82522" y="12228"/>
                    <a:pt x="86916" y="13002"/>
                  </a:cubicBezTo>
                  <a:cubicBezTo>
                    <a:pt x="90035" y="13550"/>
                    <a:pt x="93095" y="14264"/>
                    <a:pt x="95834" y="15610"/>
                  </a:cubicBezTo>
                  <a:cubicBezTo>
                    <a:pt x="98370" y="16860"/>
                    <a:pt x="100549" y="18432"/>
                    <a:pt x="102680" y="20039"/>
                  </a:cubicBezTo>
                  <a:cubicBezTo>
                    <a:pt x="108776" y="24623"/>
                    <a:pt x="111228" y="30266"/>
                    <a:pt x="110871" y="36648"/>
                  </a:cubicBezTo>
                  <a:cubicBezTo>
                    <a:pt x="110693" y="40006"/>
                    <a:pt x="109669" y="43256"/>
                    <a:pt x="108550" y="46506"/>
                  </a:cubicBezTo>
                  <a:cubicBezTo>
                    <a:pt x="107919" y="48376"/>
                    <a:pt x="107287" y="50269"/>
                    <a:pt x="106740" y="52174"/>
                  </a:cubicBezTo>
                  <a:cubicBezTo>
                    <a:pt x="105954" y="54900"/>
                    <a:pt x="105394" y="57639"/>
                    <a:pt x="105252" y="60425"/>
                  </a:cubicBezTo>
                  <a:cubicBezTo>
                    <a:pt x="105144" y="62425"/>
                    <a:pt x="105335" y="64425"/>
                    <a:pt x="106014" y="66378"/>
                  </a:cubicBezTo>
                  <a:cubicBezTo>
                    <a:pt x="106990" y="69271"/>
                    <a:pt x="109204" y="71593"/>
                    <a:pt x="111967" y="73676"/>
                  </a:cubicBezTo>
                  <a:cubicBezTo>
                    <a:pt x="115161" y="76096"/>
                    <a:pt x="118870" y="77438"/>
                    <a:pt x="123286" y="77438"/>
                  </a:cubicBezTo>
                  <a:cubicBezTo>
                    <a:pt x="123759" y="77438"/>
                    <a:pt x="124241" y="77422"/>
                    <a:pt x="124730" y="77391"/>
                  </a:cubicBezTo>
                  <a:cubicBezTo>
                    <a:pt x="126647" y="77272"/>
                    <a:pt x="128540" y="77034"/>
                    <a:pt x="130445" y="76867"/>
                  </a:cubicBezTo>
                  <a:cubicBezTo>
                    <a:pt x="131354" y="76785"/>
                    <a:pt x="132264" y="76738"/>
                    <a:pt x="133169" y="76738"/>
                  </a:cubicBezTo>
                  <a:cubicBezTo>
                    <a:pt x="134622" y="76738"/>
                    <a:pt x="136066" y="76860"/>
                    <a:pt x="137482" y="77153"/>
                  </a:cubicBezTo>
                  <a:cubicBezTo>
                    <a:pt x="141447" y="77951"/>
                    <a:pt x="144887" y="79487"/>
                    <a:pt x="147840" y="81618"/>
                  </a:cubicBezTo>
                  <a:cubicBezTo>
                    <a:pt x="151984" y="84594"/>
                    <a:pt x="154591" y="88297"/>
                    <a:pt x="156508" y="92310"/>
                  </a:cubicBezTo>
                  <a:cubicBezTo>
                    <a:pt x="157984" y="95393"/>
                    <a:pt x="158842" y="98596"/>
                    <a:pt x="159675" y="101811"/>
                  </a:cubicBezTo>
                  <a:cubicBezTo>
                    <a:pt x="160627" y="105549"/>
                    <a:pt x="160985" y="109312"/>
                    <a:pt x="161270" y="113110"/>
                  </a:cubicBezTo>
                  <a:cubicBezTo>
                    <a:pt x="161461" y="115801"/>
                    <a:pt x="161651" y="118480"/>
                    <a:pt x="161890" y="121170"/>
                  </a:cubicBezTo>
                  <a:cubicBezTo>
                    <a:pt x="162163" y="124183"/>
                    <a:pt x="162485" y="127171"/>
                    <a:pt x="162949" y="130160"/>
                  </a:cubicBezTo>
                  <a:cubicBezTo>
                    <a:pt x="163437" y="133291"/>
                    <a:pt x="163973" y="136410"/>
                    <a:pt x="164818" y="139494"/>
                  </a:cubicBezTo>
                  <a:cubicBezTo>
                    <a:pt x="165973" y="143614"/>
                    <a:pt x="167795" y="147519"/>
                    <a:pt x="171176" y="150936"/>
                  </a:cubicBezTo>
                  <a:cubicBezTo>
                    <a:pt x="172105" y="151877"/>
                    <a:pt x="173010" y="152841"/>
                    <a:pt x="174034" y="153722"/>
                  </a:cubicBezTo>
                  <a:lnTo>
                    <a:pt x="174034" y="152519"/>
                  </a:lnTo>
                  <a:cubicBezTo>
                    <a:pt x="171772" y="150353"/>
                    <a:pt x="169712" y="148126"/>
                    <a:pt x="168319" y="145566"/>
                  </a:cubicBezTo>
                  <a:cubicBezTo>
                    <a:pt x="166569" y="142304"/>
                    <a:pt x="165616" y="138887"/>
                    <a:pt x="164902" y="135410"/>
                  </a:cubicBezTo>
                  <a:cubicBezTo>
                    <a:pt x="163830" y="130171"/>
                    <a:pt x="163199" y="124909"/>
                    <a:pt x="162759" y="119623"/>
                  </a:cubicBezTo>
                  <a:cubicBezTo>
                    <a:pt x="162437" y="115920"/>
                    <a:pt x="162187" y="112193"/>
                    <a:pt x="161878" y="108490"/>
                  </a:cubicBezTo>
                  <a:cubicBezTo>
                    <a:pt x="161592" y="105168"/>
                    <a:pt x="160758" y="101930"/>
                    <a:pt x="159901" y="98680"/>
                  </a:cubicBezTo>
                  <a:cubicBezTo>
                    <a:pt x="158925" y="95072"/>
                    <a:pt x="157496" y="91560"/>
                    <a:pt x="155341" y="88250"/>
                  </a:cubicBezTo>
                  <a:cubicBezTo>
                    <a:pt x="152841" y="84416"/>
                    <a:pt x="149495" y="81106"/>
                    <a:pt x="144661" y="78760"/>
                  </a:cubicBezTo>
                  <a:cubicBezTo>
                    <a:pt x="141589" y="77272"/>
                    <a:pt x="138291" y="76224"/>
                    <a:pt x="134600" y="76046"/>
                  </a:cubicBezTo>
                  <a:cubicBezTo>
                    <a:pt x="134161" y="76025"/>
                    <a:pt x="133723" y="76015"/>
                    <a:pt x="133286" y="76015"/>
                  </a:cubicBezTo>
                  <a:cubicBezTo>
                    <a:pt x="131238" y="76015"/>
                    <a:pt x="129214" y="76225"/>
                    <a:pt x="127183" y="76451"/>
                  </a:cubicBezTo>
                  <a:cubicBezTo>
                    <a:pt x="125926" y="76589"/>
                    <a:pt x="124661" y="76678"/>
                    <a:pt x="123395" y="76678"/>
                  </a:cubicBezTo>
                  <a:cubicBezTo>
                    <a:pt x="122586" y="76678"/>
                    <a:pt x="121776" y="76641"/>
                    <a:pt x="120968" y="76558"/>
                  </a:cubicBezTo>
                  <a:cubicBezTo>
                    <a:pt x="117991" y="76212"/>
                    <a:pt x="115539" y="75129"/>
                    <a:pt x="113336" y="73617"/>
                  </a:cubicBezTo>
                  <a:cubicBezTo>
                    <a:pt x="108895" y="70617"/>
                    <a:pt x="106395" y="66914"/>
                    <a:pt x="106228" y="62366"/>
                  </a:cubicBezTo>
                  <a:cubicBezTo>
                    <a:pt x="106097" y="58937"/>
                    <a:pt x="106799" y="55555"/>
                    <a:pt x="107776" y="52210"/>
                  </a:cubicBezTo>
                  <a:cubicBezTo>
                    <a:pt x="108609" y="49376"/>
                    <a:pt x="109645" y="46578"/>
                    <a:pt x="110490" y="43756"/>
                  </a:cubicBezTo>
                  <a:cubicBezTo>
                    <a:pt x="111467" y="40494"/>
                    <a:pt x="112121" y="37220"/>
                    <a:pt x="111859" y="33850"/>
                  </a:cubicBezTo>
                  <a:cubicBezTo>
                    <a:pt x="111562" y="30207"/>
                    <a:pt x="110181" y="26814"/>
                    <a:pt x="107764" y="23658"/>
                  </a:cubicBezTo>
                  <a:cubicBezTo>
                    <a:pt x="106133" y="21515"/>
                    <a:pt x="103787" y="19825"/>
                    <a:pt x="101501" y="18110"/>
                  </a:cubicBezTo>
                  <a:cubicBezTo>
                    <a:pt x="97774" y="15324"/>
                    <a:pt x="93429" y="13407"/>
                    <a:pt x="88309" y="12478"/>
                  </a:cubicBezTo>
                  <a:cubicBezTo>
                    <a:pt x="84547" y="11812"/>
                    <a:pt x="80737" y="11371"/>
                    <a:pt x="76903" y="11038"/>
                  </a:cubicBezTo>
                  <a:cubicBezTo>
                    <a:pt x="74421" y="10819"/>
                    <a:pt x="71939" y="10725"/>
                    <a:pt x="69459" y="10725"/>
                  </a:cubicBezTo>
                  <a:cubicBezTo>
                    <a:pt x="67358" y="10725"/>
                    <a:pt x="65259" y="10792"/>
                    <a:pt x="63163" y="10907"/>
                  </a:cubicBezTo>
                  <a:cubicBezTo>
                    <a:pt x="59222" y="11133"/>
                    <a:pt x="55269" y="11371"/>
                    <a:pt x="51316" y="11407"/>
                  </a:cubicBezTo>
                  <a:cubicBezTo>
                    <a:pt x="50698" y="11413"/>
                    <a:pt x="50079" y="11416"/>
                    <a:pt x="49461" y="11416"/>
                  </a:cubicBezTo>
                  <a:cubicBezTo>
                    <a:pt x="45507" y="11416"/>
                    <a:pt x="41557" y="11296"/>
                    <a:pt x="37624" y="11193"/>
                  </a:cubicBezTo>
                  <a:cubicBezTo>
                    <a:pt x="33695" y="11097"/>
                    <a:pt x="29766" y="11074"/>
                    <a:pt x="25837" y="10895"/>
                  </a:cubicBezTo>
                  <a:cubicBezTo>
                    <a:pt x="20539" y="10657"/>
                    <a:pt x="15609" y="9550"/>
                    <a:pt x="11025" y="7478"/>
                  </a:cubicBezTo>
                  <a:cubicBezTo>
                    <a:pt x="6846" y="5609"/>
                    <a:pt x="3739" y="300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385" y="469259"/>
              <a:ext cx="6141760" cy="4672665"/>
            </a:xfrm>
            <a:custGeom>
              <a:avLst/>
              <a:gdLst/>
              <a:ahLst/>
              <a:cxnLst/>
              <a:rect l="l" t="t" r="r" b="b"/>
              <a:pathLst>
                <a:path w="191930" h="146055" extrusionOk="0">
                  <a:moveTo>
                    <a:pt x="1" y="1"/>
                  </a:moveTo>
                  <a:lnTo>
                    <a:pt x="1" y="882"/>
                  </a:lnTo>
                  <a:lnTo>
                    <a:pt x="24" y="882"/>
                  </a:lnTo>
                  <a:cubicBezTo>
                    <a:pt x="2977" y="1930"/>
                    <a:pt x="6037" y="2811"/>
                    <a:pt x="8978" y="3930"/>
                  </a:cubicBezTo>
                  <a:cubicBezTo>
                    <a:pt x="12466" y="5251"/>
                    <a:pt x="15622" y="6847"/>
                    <a:pt x="17705" y="9454"/>
                  </a:cubicBezTo>
                  <a:cubicBezTo>
                    <a:pt x="19336" y="11478"/>
                    <a:pt x="20706" y="13538"/>
                    <a:pt x="21265" y="15907"/>
                  </a:cubicBezTo>
                  <a:cubicBezTo>
                    <a:pt x="21920" y="18646"/>
                    <a:pt x="22384" y="21396"/>
                    <a:pt x="23063" y="24123"/>
                  </a:cubicBezTo>
                  <a:cubicBezTo>
                    <a:pt x="23742" y="26849"/>
                    <a:pt x="24456" y="29576"/>
                    <a:pt x="25897" y="32148"/>
                  </a:cubicBezTo>
                  <a:cubicBezTo>
                    <a:pt x="29219" y="38065"/>
                    <a:pt x="33219" y="43709"/>
                    <a:pt x="38410" y="48816"/>
                  </a:cubicBezTo>
                  <a:cubicBezTo>
                    <a:pt x="41684" y="52031"/>
                    <a:pt x="45697" y="54496"/>
                    <a:pt x="50840" y="55889"/>
                  </a:cubicBezTo>
                  <a:cubicBezTo>
                    <a:pt x="56698" y="57472"/>
                    <a:pt x="62723" y="58341"/>
                    <a:pt x="68926" y="58687"/>
                  </a:cubicBezTo>
                  <a:cubicBezTo>
                    <a:pt x="73045" y="58901"/>
                    <a:pt x="77153" y="58937"/>
                    <a:pt x="81273" y="58937"/>
                  </a:cubicBezTo>
                  <a:cubicBezTo>
                    <a:pt x="85964" y="58937"/>
                    <a:pt x="90655" y="59008"/>
                    <a:pt x="95274" y="59639"/>
                  </a:cubicBezTo>
                  <a:cubicBezTo>
                    <a:pt x="99596" y="60234"/>
                    <a:pt x="103811" y="61103"/>
                    <a:pt x="107716" y="62639"/>
                  </a:cubicBezTo>
                  <a:cubicBezTo>
                    <a:pt x="113658" y="64949"/>
                    <a:pt x="116968" y="68747"/>
                    <a:pt x="118230" y="73605"/>
                  </a:cubicBezTo>
                  <a:cubicBezTo>
                    <a:pt x="119027" y="76701"/>
                    <a:pt x="118551" y="79832"/>
                    <a:pt x="118194" y="82928"/>
                  </a:cubicBezTo>
                  <a:cubicBezTo>
                    <a:pt x="117837" y="86095"/>
                    <a:pt x="117230" y="89250"/>
                    <a:pt x="117122" y="92453"/>
                  </a:cubicBezTo>
                  <a:cubicBezTo>
                    <a:pt x="116991" y="96691"/>
                    <a:pt x="117706" y="100811"/>
                    <a:pt x="119956" y="104740"/>
                  </a:cubicBezTo>
                  <a:cubicBezTo>
                    <a:pt x="121671" y="107740"/>
                    <a:pt x="124028" y="110383"/>
                    <a:pt x="127386" y="112479"/>
                  </a:cubicBezTo>
                  <a:cubicBezTo>
                    <a:pt x="131577" y="115122"/>
                    <a:pt x="136363" y="116979"/>
                    <a:pt x="141483" y="118349"/>
                  </a:cubicBezTo>
                  <a:cubicBezTo>
                    <a:pt x="150031" y="120658"/>
                    <a:pt x="158794" y="122397"/>
                    <a:pt x="167486" y="124314"/>
                  </a:cubicBezTo>
                  <a:cubicBezTo>
                    <a:pt x="171724" y="125254"/>
                    <a:pt x="175880" y="126385"/>
                    <a:pt x="179678" y="128159"/>
                  </a:cubicBezTo>
                  <a:cubicBezTo>
                    <a:pt x="182881" y="129648"/>
                    <a:pt x="185750" y="131410"/>
                    <a:pt x="187857" y="133767"/>
                  </a:cubicBezTo>
                  <a:cubicBezTo>
                    <a:pt x="190560" y="136791"/>
                    <a:pt x="191132" y="140137"/>
                    <a:pt x="190167" y="143673"/>
                  </a:cubicBezTo>
                  <a:cubicBezTo>
                    <a:pt x="189941" y="144483"/>
                    <a:pt x="189691" y="145269"/>
                    <a:pt x="189441" y="146054"/>
                  </a:cubicBezTo>
                  <a:lnTo>
                    <a:pt x="190465" y="146054"/>
                  </a:lnTo>
                  <a:cubicBezTo>
                    <a:pt x="190905" y="144780"/>
                    <a:pt x="191286" y="143495"/>
                    <a:pt x="191465" y="142173"/>
                  </a:cubicBezTo>
                  <a:cubicBezTo>
                    <a:pt x="191929" y="138673"/>
                    <a:pt x="190905" y="135494"/>
                    <a:pt x="188060" y="132696"/>
                  </a:cubicBezTo>
                  <a:cubicBezTo>
                    <a:pt x="186012" y="130683"/>
                    <a:pt x="183476" y="129076"/>
                    <a:pt x="180642" y="127707"/>
                  </a:cubicBezTo>
                  <a:cubicBezTo>
                    <a:pt x="175951" y="125445"/>
                    <a:pt x="170736" y="124195"/>
                    <a:pt x="165450" y="123052"/>
                  </a:cubicBezTo>
                  <a:cubicBezTo>
                    <a:pt x="159009" y="121670"/>
                    <a:pt x="152567" y="120313"/>
                    <a:pt x="146197" y="118730"/>
                  </a:cubicBezTo>
                  <a:cubicBezTo>
                    <a:pt x="141804" y="117646"/>
                    <a:pt x="137458" y="116467"/>
                    <a:pt x="133422" y="114705"/>
                  </a:cubicBezTo>
                  <a:cubicBezTo>
                    <a:pt x="129505" y="112955"/>
                    <a:pt x="125993" y="110919"/>
                    <a:pt x="123433" y="108002"/>
                  </a:cubicBezTo>
                  <a:cubicBezTo>
                    <a:pt x="119825" y="103894"/>
                    <a:pt x="118313" y="99322"/>
                    <a:pt x="118099" y="94465"/>
                  </a:cubicBezTo>
                  <a:cubicBezTo>
                    <a:pt x="117920" y="90536"/>
                    <a:pt x="118718" y="86642"/>
                    <a:pt x="119170" y="82749"/>
                  </a:cubicBezTo>
                  <a:cubicBezTo>
                    <a:pt x="119468" y="80082"/>
                    <a:pt x="119825" y="77415"/>
                    <a:pt x="119385" y="74736"/>
                  </a:cubicBezTo>
                  <a:cubicBezTo>
                    <a:pt x="118468" y="68878"/>
                    <a:pt x="114765" y="64413"/>
                    <a:pt x="107657" y="61758"/>
                  </a:cubicBezTo>
                  <a:cubicBezTo>
                    <a:pt x="101168" y="59353"/>
                    <a:pt x="94191" y="58413"/>
                    <a:pt x="87023" y="58234"/>
                  </a:cubicBezTo>
                  <a:cubicBezTo>
                    <a:pt x="83785" y="58163"/>
                    <a:pt x="80546" y="58151"/>
                    <a:pt x="77320" y="58151"/>
                  </a:cubicBezTo>
                  <a:cubicBezTo>
                    <a:pt x="73331" y="58151"/>
                    <a:pt x="69355" y="57972"/>
                    <a:pt x="65390" y="57651"/>
                  </a:cubicBezTo>
                  <a:cubicBezTo>
                    <a:pt x="61080" y="57294"/>
                    <a:pt x="56877" y="56555"/>
                    <a:pt x="52745" y="55567"/>
                  </a:cubicBezTo>
                  <a:cubicBezTo>
                    <a:pt x="47757" y="54400"/>
                    <a:pt x="43601" y="52329"/>
                    <a:pt x="40232" y="49316"/>
                  </a:cubicBezTo>
                  <a:cubicBezTo>
                    <a:pt x="38172" y="47495"/>
                    <a:pt x="36517" y="45471"/>
                    <a:pt x="34719" y="43506"/>
                  </a:cubicBezTo>
                  <a:cubicBezTo>
                    <a:pt x="32576" y="41161"/>
                    <a:pt x="31076" y="38577"/>
                    <a:pt x="29350" y="36077"/>
                  </a:cubicBezTo>
                  <a:cubicBezTo>
                    <a:pt x="27742" y="33743"/>
                    <a:pt x="26325" y="31326"/>
                    <a:pt x="25420" y="28778"/>
                  </a:cubicBezTo>
                  <a:cubicBezTo>
                    <a:pt x="24063" y="25004"/>
                    <a:pt x="23420" y="21122"/>
                    <a:pt x="22587" y="17253"/>
                  </a:cubicBezTo>
                  <a:cubicBezTo>
                    <a:pt x="22051" y="14776"/>
                    <a:pt x="21218" y="12383"/>
                    <a:pt x="19491" y="10204"/>
                  </a:cubicBezTo>
                  <a:cubicBezTo>
                    <a:pt x="17622" y="7859"/>
                    <a:pt x="15443" y="5775"/>
                    <a:pt x="12216" y="4370"/>
                  </a:cubicBezTo>
                  <a:cubicBezTo>
                    <a:pt x="8287" y="2668"/>
                    <a:pt x="4061" y="147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1993793" y="1145"/>
              <a:ext cx="5342784" cy="5140779"/>
            </a:xfrm>
            <a:custGeom>
              <a:avLst/>
              <a:gdLst/>
              <a:ahLst/>
              <a:cxnLst/>
              <a:rect l="l" t="t" r="r" b="b"/>
              <a:pathLst>
                <a:path w="166962" h="160687" extrusionOk="0">
                  <a:moveTo>
                    <a:pt x="0" y="0"/>
                  </a:moveTo>
                  <a:cubicBezTo>
                    <a:pt x="1596" y="2012"/>
                    <a:pt x="3120" y="4048"/>
                    <a:pt x="4679" y="6072"/>
                  </a:cubicBezTo>
                  <a:cubicBezTo>
                    <a:pt x="7049" y="9168"/>
                    <a:pt x="8215" y="12561"/>
                    <a:pt x="9132" y="16014"/>
                  </a:cubicBezTo>
                  <a:cubicBezTo>
                    <a:pt x="10144" y="19895"/>
                    <a:pt x="11013" y="23812"/>
                    <a:pt x="11954" y="27718"/>
                  </a:cubicBezTo>
                  <a:cubicBezTo>
                    <a:pt x="13002" y="32052"/>
                    <a:pt x="14681" y="36254"/>
                    <a:pt x="17169" y="40255"/>
                  </a:cubicBezTo>
                  <a:cubicBezTo>
                    <a:pt x="18312" y="42089"/>
                    <a:pt x="19622" y="43863"/>
                    <a:pt x="21765" y="45148"/>
                  </a:cubicBezTo>
                  <a:cubicBezTo>
                    <a:pt x="23682" y="46315"/>
                    <a:pt x="25920" y="46970"/>
                    <a:pt x="28254" y="47458"/>
                  </a:cubicBezTo>
                  <a:cubicBezTo>
                    <a:pt x="37148" y="49327"/>
                    <a:pt x="46220" y="50601"/>
                    <a:pt x="55352" y="51530"/>
                  </a:cubicBezTo>
                  <a:cubicBezTo>
                    <a:pt x="58484" y="51840"/>
                    <a:pt x="61615" y="52137"/>
                    <a:pt x="64699" y="52733"/>
                  </a:cubicBezTo>
                  <a:cubicBezTo>
                    <a:pt x="69568" y="53685"/>
                    <a:pt x="73986" y="55423"/>
                    <a:pt x="78343" y="57245"/>
                  </a:cubicBezTo>
                  <a:cubicBezTo>
                    <a:pt x="80713" y="58221"/>
                    <a:pt x="82499" y="59686"/>
                    <a:pt x="83844" y="61484"/>
                  </a:cubicBezTo>
                  <a:cubicBezTo>
                    <a:pt x="85189" y="63293"/>
                    <a:pt x="86118" y="65234"/>
                    <a:pt x="86701" y="67270"/>
                  </a:cubicBezTo>
                  <a:cubicBezTo>
                    <a:pt x="87785" y="71128"/>
                    <a:pt x="88130" y="75009"/>
                    <a:pt x="87368" y="78926"/>
                  </a:cubicBezTo>
                  <a:cubicBezTo>
                    <a:pt x="86821" y="81843"/>
                    <a:pt x="86130" y="84760"/>
                    <a:pt x="85844" y="87725"/>
                  </a:cubicBezTo>
                  <a:cubicBezTo>
                    <a:pt x="85475" y="91809"/>
                    <a:pt x="86547" y="95619"/>
                    <a:pt x="89321" y="99167"/>
                  </a:cubicBezTo>
                  <a:cubicBezTo>
                    <a:pt x="91821" y="102370"/>
                    <a:pt x="95357" y="104775"/>
                    <a:pt x="99346" y="106858"/>
                  </a:cubicBezTo>
                  <a:cubicBezTo>
                    <a:pt x="104001" y="109299"/>
                    <a:pt x="109180" y="111002"/>
                    <a:pt x="114419" y="112573"/>
                  </a:cubicBezTo>
                  <a:cubicBezTo>
                    <a:pt x="119325" y="114038"/>
                    <a:pt x="124385" y="115121"/>
                    <a:pt x="129350" y="116383"/>
                  </a:cubicBezTo>
                  <a:cubicBezTo>
                    <a:pt x="138863" y="118812"/>
                    <a:pt x="146888" y="122908"/>
                    <a:pt x="153769" y="128361"/>
                  </a:cubicBezTo>
                  <a:cubicBezTo>
                    <a:pt x="159520" y="132921"/>
                    <a:pt x="163699" y="138088"/>
                    <a:pt x="165199" y="144363"/>
                  </a:cubicBezTo>
                  <a:cubicBezTo>
                    <a:pt x="166057" y="147887"/>
                    <a:pt x="166152" y="151388"/>
                    <a:pt x="164878" y="154888"/>
                  </a:cubicBezTo>
                  <a:cubicBezTo>
                    <a:pt x="164164" y="156817"/>
                    <a:pt x="163521" y="158758"/>
                    <a:pt x="162854" y="160686"/>
                  </a:cubicBezTo>
                  <a:lnTo>
                    <a:pt x="163890" y="160686"/>
                  </a:lnTo>
                  <a:cubicBezTo>
                    <a:pt x="164390" y="159281"/>
                    <a:pt x="164878" y="157877"/>
                    <a:pt x="165366" y="156460"/>
                  </a:cubicBezTo>
                  <a:cubicBezTo>
                    <a:pt x="166080" y="154459"/>
                    <a:pt x="166771" y="152447"/>
                    <a:pt x="166831" y="150364"/>
                  </a:cubicBezTo>
                  <a:cubicBezTo>
                    <a:pt x="166961" y="145637"/>
                    <a:pt x="165699" y="141160"/>
                    <a:pt x="163032" y="136898"/>
                  </a:cubicBezTo>
                  <a:cubicBezTo>
                    <a:pt x="161151" y="133874"/>
                    <a:pt x="158520" y="131254"/>
                    <a:pt x="155603" y="128766"/>
                  </a:cubicBezTo>
                  <a:cubicBezTo>
                    <a:pt x="150662" y="124587"/>
                    <a:pt x="144959" y="121098"/>
                    <a:pt x="138398" y="118467"/>
                  </a:cubicBezTo>
                  <a:cubicBezTo>
                    <a:pt x="133874" y="116657"/>
                    <a:pt x="129004" y="115419"/>
                    <a:pt x="124123" y="114276"/>
                  </a:cubicBezTo>
                  <a:cubicBezTo>
                    <a:pt x="117920" y="112811"/>
                    <a:pt x="111836" y="111145"/>
                    <a:pt x="106013" y="108942"/>
                  </a:cubicBezTo>
                  <a:cubicBezTo>
                    <a:pt x="101025" y="107049"/>
                    <a:pt x="96465" y="104727"/>
                    <a:pt x="92797" y="101512"/>
                  </a:cubicBezTo>
                  <a:cubicBezTo>
                    <a:pt x="89690" y="98798"/>
                    <a:pt x="87690" y="95655"/>
                    <a:pt x="87011" y="92071"/>
                  </a:cubicBezTo>
                  <a:cubicBezTo>
                    <a:pt x="86475" y="89225"/>
                    <a:pt x="86892" y="86415"/>
                    <a:pt x="87428" y="83594"/>
                  </a:cubicBezTo>
                  <a:cubicBezTo>
                    <a:pt x="88154" y="79891"/>
                    <a:pt x="89095" y="76200"/>
                    <a:pt x="88666" y="72402"/>
                  </a:cubicBezTo>
                  <a:cubicBezTo>
                    <a:pt x="88309" y="69330"/>
                    <a:pt x="87737" y="66294"/>
                    <a:pt x="86189" y="63401"/>
                  </a:cubicBezTo>
                  <a:cubicBezTo>
                    <a:pt x="84820" y="60841"/>
                    <a:pt x="82903" y="58591"/>
                    <a:pt x="79808" y="57019"/>
                  </a:cubicBezTo>
                  <a:cubicBezTo>
                    <a:pt x="77855" y="56031"/>
                    <a:pt x="75712" y="55316"/>
                    <a:pt x="73628" y="54531"/>
                  </a:cubicBezTo>
                  <a:cubicBezTo>
                    <a:pt x="69318" y="52876"/>
                    <a:pt x="64806" y="51744"/>
                    <a:pt x="60008" y="51256"/>
                  </a:cubicBezTo>
                  <a:cubicBezTo>
                    <a:pt x="55269" y="50768"/>
                    <a:pt x="50518" y="50197"/>
                    <a:pt x="45780" y="49649"/>
                  </a:cubicBezTo>
                  <a:cubicBezTo>
                    <a:pt x="40053" y="48982"/>
                    <a:pt x="34469" y="47792"/>
                    <a:pt x="28837" y="46780"/>
                  </a:cubicBezTo>
                  <a:cubicBezTo>
                    <a:pt x="23872" y="45887"/>
                    <a:pt x="20384" y="43755"/>
                    <a:pt x="18252" y="40219"/>
                  </a:cubicBezTo>
                  <a:cubicBezTo>
                    <a:pt x="15693" y="35957"/>
                    <a:pt x="13930" y="31528"/>
                    <a:pt x="12787" y="26944"/>
                  </a:cubicBezTo>
                  <a:cubicBezTo>
                    <a:pt x="11823" y="23050"/>
                    <a:pt x="11097" y="19145"/>
                    <a:pt x="9989" y="15288"/>
                  </a:cubicBezTo>
                  <a:cubicBezTo>
                    <a:pt x="9097" y="12192"/>
                    <a:pt x="8084" y="9120"/>
                    <a:pt x="6049" y="6310"/>
                  </a:cubicBezTo>
                  <a:cubicBezTo>
                    <a:pt x="4453" y="4215"/>
                    <a:pt x="2834" y="2095"/>
                    <a:pt x="1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1153" y="1089753"/>
              <a:ext cx="5081792" cy="4052938"/>
            </a:xfrm>
            <a:custGeom>
              <a:avLst/>
              <a:gdLst/>
              <a:ahLst/>
              <a:cxnLst/>
              <a:rect l="l" t="t" r="r" b="b"/>
              <a:pathLst>
                <a:path w="158806" h="126684" extrusionOk="0">
                  <a:moveTo>
                    <a:pt x="60" y="1"/>
                  </a:moveTo>
                  <a:lnTo>
                    <a:pt x="60" y="811"/>
                  </a:lnTo>
                  <a:lnTo>
                    <a:pt x="0" y="811"/>
                  </a:lnTo>
                  <a:cubicBezTo>
                    <a:pt x="4644" y="1858"/>
                    <a:pt x="8632" y="3728"/>
                    <a:pt x="11895" y="6502"/>
                  </a:cubicBezTo>
                  <a:cubicBezTo>
                    <a:pt x="14705" y="8895"/>
                    <a:pt x="16955" y="11610"/>
                    <a:pt x="19253" y="14288"/>
                  </a:cubicBezTo>
                  <a:cubicBezTo>
                    <a:pt x="21253" y="16646"/>
                    <a:pt x="23099" y="19075"/>
                    <a:pt x="24611" y="21647"/>
                  </a:cubicBezTo>
                  <a:cubicBezTo>
                    <a:pt x="26254" y="24492"/>
                    <a:pt x="27230" y="27504"/>
                    <a:pt x="28492" y="30433"/>
                  </a:cubicBezTo>
                  <a:cubicBezTo>
                    <a:pt x="30445" y="35005"/>
                    <a:pt x="33445" y="38994"/>
                    <a:pt x="38422" y="42101"/>
                  </a:cubicBezTo>
                  <a:cubicBezTo>
                    <a:pt x="43322" y="45150"/>
                    <a:pt x="48824" y="46804"/>
                    <a:pt x="55201" y="46804"/>
                  </a:cubicBezTo>
                  <a:cubicBezTo>
                    <a:pt x="55223" y="46804"/>
                    <a:pt x="55246" y="46804"/>
                    <a:pt x="55269" y="46804"/>
                  </a:cubicBezTo>
                  <a:cubicBezTo>
                    <a:pt x="57353" y="46804"/>
                    <a:pt x="59413" y="46626"/>
                    <a:pt x="61496" y="46578"/>
                  </a:cubicBezTo>
                  <a:cubicBezTo>
                    <a:pt x="62782" y="46554"/>
                    <a:pt x="64080" y="46447"/>
                    <a:pt x="65354" y="46352"/>
                  </a:cubicBezTo>
                  <a:cubicBezTo>
                    <a:pt x="68242" y="46156"/>
                    <a:pt x="71123" y="45893"/>
                    <a:pt x="74026" y="45893"/>
                  </a:cubicBezTo>
                  <a:cubicBezTo>
                    <a:pt x="74820" y="45893"/>
                    <a:pt x="75616" y="45913"/>
                    <a:pt x="76415" y="45959"/>
                  </a:cubicBezTo>
                  <a:cubicBezTo>
                    <a:pt x="78558" y="46066"/>
                    <a:pt x="80618" y="46388"/>
                    <a:pt x="82630" y="46947"/>
                  </a:cubicBezTo>
                  <a:cubicBezTo>
                    <a:pt x="86356" y="47995"/>
                    <a:pt x="89928" y="49305"/>
                    <a:pt x="93572" y="50495"/>
                  </a:cubicBezTo>
                  <a:cubicBezTo>
                    <a:pt x="95774" y="51222"/>
                    <a:pt x="97941" y="52043"/>
                    <a:pt x="99703" y="53305"/>
                  </a:cubicBezTo>
                  <a:cubicBezTo>
                    <a:pt x="102978" y="55674"/>
                    <a:pt x="104752" y="58651"/>
                    <a:pt x="105609" y="61973"/>
                  </a:cubicBezTo>
                  <a:cubicBezTo>
                    <a:pt x="106323" y="64723"/>
                    <a:pt x="105883" y="67414"/>
                    <a:pt x="104823" y="70081"/>
                  </a:cubicBezTo>
                  <a:cubicBezTo>
                    <a:pt x="103871" y="72486"/>
                    <a:pt x="102513" y="74784"/>
                    <a:pt x="101489" y="77165"/>
                  </a:cubicBezTo>
                  <a:cubicBezTo>
                    <a:pt x="100596" y="79237"/>
                    <a:pt x="99894" y="81344"/>
                    <a:pt x="99739" y="83523"/>
                  </a:cubicBezTo>
                  <a:cubicBezTo>
                    <a:pt x="99441" y="87452"/>
                    <a:pt x="100644" y="91155"/>
                    <a:pt x="102954" y="94679"/>
                  </a:cubicBezTo>
                  <a:cubicBezTo>
                    <a:pt x="104942" y="97751"/>
                    <a:pt x="107776" y="100192"/>
                    <a:pt x="111669" y="101942"/>
                  </a:cubicBezTo>
                  <a:cubicBezTo>
                    <a:pt x="115789" y="103799"/>
                    <a:pt x="120158" y="105276"/>
                    <a:pt x="124599" y="106633"/>
                  </a:cubicBezTo>
                  <a:cubicBezTo>
                    <a:pt x="128528" y="107836"/>
                    <a:pt x="132612" y="108669"/>
                    <a:pt x="136648" y="109610"/>
                  </a:cubicBezTo>
                  <a:cubicBezTo>
                    <a:pt x="139185" y="110205"/>
                    <a:pt x="141709" y="110884"/>
                    <a:pt x="143911" y="112062"/>
                  </a:cubicBezTo>
                  <a:cubicBezTo>
                    <a:pt x="148793" y="114694"/>
                    <a:pt x="152686" y="118015"/>
                    <a:pt x="155579" y="122004"/>
                  </a:cubicBezTo>
                  <a:cubicBezTo>
                    <a:pt x="156627" y="123480"/>
                    <a:pt x="157437" y="125028"/>
                    <a:pt x="157794" y="126683"/>
                  </a:cubicBezTo>
                  <a:lnTo>
                    <a:pt x="158806" y="126683"/>
                  </a:lnTo>
                  <a:cubicBezTo>
                    <a:pt x="158556" y="125493"/>
                    <a:pt x="158092" y="124338"/>
                    <a:pt x="157461" y="123230"/>
                  </a:cubicBezTo>
                  <a:cubicBezTo>
                    <a:pt x="155734" y="120159"/>
                    <a:pt x="153139" y="117539"/>
                    <a:pt x="150114" y="115146"/>
                  </a:cubicBezTo>
                  <a:cubicBezTo>
                    <a:pt x="147543" y="113086"/>
                    <a:pt x="144745" y="111265"/>
                    <a:pt x="141292" y="110098"/>
                  </a:cubicBezTo>
                  <a:cubicBezTo>
                    <a:pt x="138553" y="109181"/>
                    <a:pt x="135660" y="108562"/>
                    <a:pt x="132803" y="107931"/>
                  </a:cubicBezTo>
                  <a:cubicBezTo>
                    <a:pt x="126659" y="106574"/>
                    <a:pt x="120813" y="104716"/>
                    <a:pt x="115110" y="102537"/>
                  </a:cubicBezTo>
                  <a:cubicBezTo>
                    <a:pt x="110157" y="100644"/>
                    <a:pt x="106145" y="98084"/>
                    <a:pt x="103752" y="94179"/>
                  </a:cubicBezTo>
                  <a:cubicBezTo>
                    <a:pt x="101966" y="91262"/>
                    <a:pt x="100823" y="88250"/>
                    <a:pt x="100715" y="85035"/>
                  </a:cubicBezTo>
                  <a:cubicBezTo>
                    <a:pt x="100644" y="82475"/>
                    <a:pt x="101311" y="80011"/>
                    <a:pt x="102418" y="77594"/>
                  </a:cubicBezTo>
                  <a:cubicBezTo>
                    <a:pt x="103394" y="75403"/>
                    <a:pt x="104525" y="73248"/>
                    <a:pt x="105514" y="71057"/>
                  </a:cubicBezTo>
                  <a:cubicBezTo>
                    <a:pt x="107490" y="66640"/>
                    <a:pt x="107609" y="62271"/>
                    <a:pt x="105073" y="57925"/>
                  </a:cubicBezTo>
                  <a:cubicBezTo>
                    <a:pt x="103204" y="54674"/>
                    <a:pt x="100418" y="52126"/>
                    <a:pt x="96143" y="50555"/>
                  </a:cubicBezTo>
                  <a:cubicBezTo>
                    <a:pt x="92691" y="49293"/>
                    <a:pt x="89154" y="48221"/>
                    <a:pt x="85666" y="47007"/>
                  </a:cubicBezTo>
                  <a:cubicBezTo>
                    <a:pt x="81924" y="45707"/>
                    <a:pt x="78035" y="45107"/>
                    <a:pt x="74006" y="45107"/>
                  </a:cubicBezTo>
                  <a:cubicBezTo>
                    <a:pt x="73164" y="45107"/>
                    <a:pt x="72316" y="45134"/>
                    <a:pt x="71462" y="45185"/>
                  </a:cubicBezTo>
                  <a:cubicBezTo>
                    <a:pt x="67068" y="45447"/>
                    <a:pt x="62687" y="45816"/>
                    <a:pt x="58305" y="45971"/>
                  </a:cubicBezTo>
                  <a:cubicBezTo>
                    <a:pt x="57236" y="46005"/>
                    <a:pt x="56163" y="46039"/>
                    <a:pt x="55091" y="46039"/>
                  </a:cubicBezTo>
                  <a:cubicBezTo>
                    <a:pt x="53538" y="46039"/>
                    <a:pt x="51988" y="45967"/>
                    <a:pt x="50459" y="45721"/>
                  </a:cubicBezTo>
                  <a:cubicBezTo>
                    <a:pt x="42661" y="44471"/>
                    <a:pt x="36946" y="40982"/>
                    <a:pt x="32826" y="35958"/>
                  </a:cubicBezTo>
                  <a:cubicBezTo>
                    <a:pt x="30635" y="33279"/>
                    <a:pt x="29468" y="30255"/>
                    <a:pt x="28278" y="27266"/>
                  </a:cubicBezTo>
                  <a:cubicBezTo>
                    <a:pt x="27242" y="24611"/>
                    <a:pt x="26123" y="21992"/>
                    <a:pt x="24468" y="19539"/>
                  </a:cubicBezTo>
                  <a:cubicBezTo>
                    <a:pt x="21753" y="15491"/>
                    <a:pt x="18455" y="11729"/>
                    <a:pt x="14931" y="8062"/>
                  </a:cubicBezTo>
                  <a:cubicBezTo>
                    <a:pt x="12597" y="5621"/>
                    <a:pt x="9799" y="3537"/>
                    <a:pt x="6311" y="2001"/>
                  </a:cubicBezTo>
                  <a:cubicBezTo>
                    <a:pt x="4334" y="1132"/>
                    <a:pt x="2239" y="50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1153" y="1693132"/>
              <a:ext cx="4765952" cy="3448792"/>
            </a:xfrm>
            <a:custGeom>
              <a:avLst/>
              <a:gdLst/>
              <a:ahLst/>
              <a:cxnLst/>
              <a:rect l="l" t="t" r="r" b="b"/>
              <a:pathLst>
                <a:path w="148936" h="107800" extrusionOk="0">
                  <a:moveTo>
                    <a:pt x="36" y="0"/>
                  </a:moveTo>
                  <a:lnTo>
                    <a:pt x="36" y="810"/>
                  </a:lnTo>
                  <a:lnTo>
                    <a:pt x="0" y="810"/>
                  </a:lnTo>
                  <a:cubicBezTo>
                    <a:pt x="4525" y="1644"/>
                    <a:pt x="8478" y="3310"/>
                    <a:pt x="11907" y="5739"/>
                  </a:cubicBezTo>
                  <a:cubicBezTo>
                    <a:pt x="16586" y="9037"/>
                    <a:pt x="19860" y="12871"/>
                    <a:pt x="20896" y="17729"/>
                  </a:cubicBezTo>
                  <a:cubicBezTo>
                    <a:pt x="21372" y="19967"/>
                    <a:pt x="21777" y="22217"/>
                    <a:pt x="22610" y="24384"/>
                  </a:cubicBezTo>
                  <a:cubicBezTo>
                    <a:pt x="23956" y="27885"/>
                    <a:pt x="25754" y="31207"/>
                    <a:pt x="29147" y="33897"/>
                  </a:cubicBezTo>
                  <a:cubicBezTo>
                    <a:pt x="31350" y="35636"/>
                    <a:pt x="33743" y="37195"/>
                    <a:pt x="36993" y="37707"/>
                  </a:cubicBezTo>
                  <a:cubicBezTo>
                    <a:pt x="38047" y="37871"/>
                    <a:pt x="39103" y="37945"/>
                    <a:pt x="40157" y="37945"/>
                  </a:cubicBezTo>
                  <a:cubicBezTo>
                    <a:pt x="41780" y="37945"/>
                    <a:pt x="43398" y="37770"/>
                    <a:pt x="44994" y="37481"/>
                  </a:cubicBezTo>
                  <a:cubicBezTo>
                    <a:pt x="47925" y="36947"/>
                    <a:pt x="50846" y="36621"/>
                    <a:pt x="53793" y="36621"/>
                  </a:cubicBezTo>
                  <a:cubicBezTo>
                    <a:pt x="55575" y="36621"/>
                    <a:pt x="57366" y="36740"/>
                    <a:pt x="59175" y="37005"/>
                  </a:cubicBezTo>
                  <a:cubicBezTo>
                    <a:pt x="64080" y="37719"/>
                    <a:pt x="68664" y="38862"/>
                    <a:pt x="72414" y="41517"/>
                  </a:cubicBezTo>
                  <a:cubicBezTo>
                    <a:pt x="75712" y="43851"/>
                    <a:pt x="78510" y="46423"/>
                    <a:pt x="79498" y="49864"/>
                  </a:cubicBezTo>
                  <a:cubicBezTo>
                    <a:pt x="80475" y="53352"/>
                    <a:pt x="80427" y="56865"/>
                    <a:pt x="79749" y="60377"/>
                  </a:cubicBezTo>
                  <a:cubicBezTo>
                    <a:pt x="78963" y="64366"/>
                    <a:pt x="78082" y="68330"/>
                    <a:pt x="78367" y="72414"/>
                  </a:cubicBezTo>
                  <a:cubicBezTo>
                    <a:pt x="78546" y="75022"/>
                    <a:pt x="79046" y="77546"/>
                    <a:pt x="80225" y="79986"/>
                  </a:cubicBezTo>
                  <a:cubicBezTo>
                    <a:pt x="82308" y="84368"/>
                    <a:pt x="85928" y="87892"/>
                    <a:pt x="90643" y="90857"/>
                  </a:cubicBezTo>
                  <a:cubicBezTo>
                    <a:pt x="94810" y="93476"/>
                    <a:pt x="99453" y="95203"/>
                    <a:pt x="104811" y="95869"/>
                  </a:cubicBezTo>
                  <a:cubicBezTo>
                    <a:pt x="110300" y="96548"/>
                    <a:pt x="115824" y="97120"/>
                    <a:pt x="121361" y="97643"/>
                  </a:cubicBezTo>
                  <a:cubicBezTo>
                    <a:pt x="127457" y="98203"/>
                    <a:pt x="133255" y="99453"/>
                    <a:pt x="138708" y="101596"/>
                  </a:cubicBezTo>
                  <a:cubicBezTo>
                    <a:pt x="142506" y="103085"/>
                    <a:pt x="145650" y="105037"/>
                    <a:pt x="147781" y="107799"/>
                  </a:cubicBezTo>
                  <a:lnTo>
                    <a:pt x="148936" y="107799"/>
                  </a:lnTo>
                  <a:cubicBezTo>
                    <a:pt x="147602" y="106073"/>
                    <a:pt x="146054" y="104501"/>
                    <a:pt x="143935" y="103239"/>
                  </a:cubicBezTo>
                  <a:cubicBezTo>
                    <a:pt x="141054" y="101513"/>
                    <a:pt x="137756" y="100334"/>
                    <a:pt x="134398" y="99275"/>
                  </a:cubicBezTo>
                  <a:cubicBezTo>
                    <a:pt x="131053" y="98215"/>
                    <a:pt x="127516" y="97560"/>
                    <a:pt x="123933" y="97167"/>
                  </a:cubicBezTo>
                  <a:cubicBezTo>
                    <a:pt x="120718" y="96810"/>
                    <a:pt x="117491" y="96512"/>
                    <a:pt x="114277" y="96179"/>
                  </a:cubicBezTo>
                  <a:cubicBezTo>
                    <a:pt x="111860" y="95929"/>
                    <a:pt x="109455" y="95703"/>
                    <a:pt x="107061" y="95405"/>
                  </a:cubicBezTo>
                  <a:cubicBezTo>
                    <a:pt x="104502" y="95095"/>
                    <a:pt x="101954" y="94714"/>
                    <a:pt x="99513" y="94024"/>
                  </a:cubicBezTo>
                  <a:cubicBezTo>
                    <a:pt x="95655" y="92940"/>
                    <a:pt x="92452" y="91083"/>
                    <a:pt x="89452" y="89023"/>
                  </a:cubicBezTo>
                  <a:cubicBezTo>
                    <a:pt x="83570" y="84975"/>
                    <a:pt x="80272" y="79927"/>
                    <a:pt x="79510" y="73974"/>
                  </a:cubicBezTo>
                  <a:cubicBezTo>
                    <a:pt x="78998" y="69997"/>
                    <a:pt x="79522" y="66009"/>
                    <a:pt x="80427" y="62080"/>
                  </a:cubicBezTo>
                  <a:cubicBezTo>
                    <a:pt x="80749" y="60722"/>
                    <a:pt x="81011" y="59365"/>
                    <a:pt x="81118" y="57972"/>
                  </a:cubicBezTo>
                  <a:cubicBezTo>
                    <a:pt x="81225" y="56484"/>
                    <a:pt x="81284" y="54995"/>
                    <a:pt x="81142" y="53507"/>
                  </a:cubicBezTo>
                  <a:cubicBezTo>
                    <a:pt x="80999" y="51852"/>
                    <a:pt x="80761" y="50233"/>
                    <a:pt x="80130" y="48637"/>
                  </a:cubicBezTo>
                  <a:cubicBezTo>
                    <a:pt x="79272" y="46470"/>
                    <a:pt x="77677" y="44613"/>
                    <a:pt x="75712" y="42922"/>
                  </a:cubicBezTo>
                  <a:cubicBezTo>
                    <a:pt x="73200" y="40779"/>
                    <a:pt x="70354" y="38934"/>
                    <a:pt x="66795" y="37827"/>
                  </a:cubicBezTo>
                  <a:cubicBezTo>
                    <a:pt x="63723" y="36850"/>
                    <a:pt x="60472" y="36374"/>
                    <a:pt x="57186" y="36005"/>
                  </a:cubicBezTo>
                  <a:cubicBezTo>
                    <a:pt x="55982" y="35869"/>
                    <a:pt x="54787" y="35807"/>
                    <a:pt x="53600" y="35807"/>
                  </a:cubicBezTo>
                  <a:cubicBezTo>
                    <a:pt x="51056" y="35807"/>
                    <a:pt x="48546" y="36090"/>
                    <a:pt x="46054" y="36529"/>
                  </a:cubicBezTo>
                  <a:cubicBezTo>
                    <a:pt x="43981" y="36887"/>
                    <a:pt x="41918" y="37151"/>
                    <a:pt x="39787" y="37151"/>
                  </a:cubicBezTo>
                  <a:cubicBezTo>
                    <a:pt x="39654" y="37151"/>
                    <a:pt x="39520" y="37150"/>
                    <a:pt x="39386" y="37148"/>
                  </a:cubicBezTo>
                  <a:cubicBezTo>
                    <a:pt x="37565" y="37124"/>
                    <a:pt x="35862" y="36791"/>
                    <a:pt x="34314" y="36100"/>
                  </a:cubicBezTo>
                  <a:cubicBezTo>
                    <a:pt x="30361" y="34290"/>
                    <a:pt x="27647" y="31707"/>
                    <a:pt x="25706" y="28563"/>
                  </a:cubicBezTo>
                  <a:cubicBezTo>
                    <a:pt x="23682" y="25289"/>
                    <a:pt x="22849" y="21777"/>
                    <a:pt x="22051" y="18265"/>
                  </a:cubicBezTo>
                  <a:cubicBezTo>
                    <a:pt x="21670" y="16657"/>
                    <a:pt x="21170" y="15086"/>
                    <a:pt x="20479" y="13550"/>
                  </a:cubicBezTo>
                  <a:cubicBezTo>
                    <a:pt x="19467" y="11288"/>
                    <a:pt x="17717" y="9371"/>
                    <a:pt x="15657" y="7585"/>
                  </a:cubicBezTo>
                  <a:cubicBezTo>
                    <a:pt x="12288" y="4680"/>
                    <a:pt x="8502" y="2167"/>
                    <a:pt x="3572" y="834"/>
                  </a:cubicBezTo>
                  <a:cubicBezTo>
                    <a:pt x="2417" y="524"/>
                    <a:pt x="1251" y="17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
            <p:cNvSpPr/>
            <p:nvPr/>
          </p:nvSpPr>
          <p:spPr>
            <a:xfrm>
              <a:off x="3959745" y="1497"/>
              <a:ext cx="5182784" cy="2259982"/>
            </a:xfrm>
            <a:custGeom>
              <a:avLst/>
              <a:gdLst/>
              <a:ahLst/>
              <a:cxnLst/>
              <a:rect l="l" t="t" r="r" b="b"/>
              <a:pathLst>
                <a:path w="161962" h="70641" extrusionOk="0">
                  <a:moveTo>
                    <a:pt x="0" y="1"/>
                  </a:moveTo>
                  <a:cubicBezTo>
                    <a:pt x="8025" y="3454"/>
                    <a:pt x="16633" y="5454"/>
                    <a:pt x="25956" y="5525"/>
                  </a:cubicBezTo>
                  <a:cubicBezTo>
                    <a:pt x="26234" y="5528"/>
                    <a:pt x="26511" y="5529"/>
                    <a:pt x="26789" y="5529"/>
                  </a:cubicBezTo>
                  <a:cubicBezTo>
                    <a:pt x="30260" y="5529"/>
                    <a:pt x="33722" y="5330"/>
                    <a:pt x="37184" y="5121"/>
                  </a:cubicBezTo>
                  <a:cubicBezTo>
                    <a:pt x="41041" y="4886"/>
                    <a:pt x="44889" y="4622"/>
                    <a:pt x="48762" y="4622"/>
                  </a:cubicBezTo>
                  <a:cubicBezTo>
                    <a:pt x="49204" y="4622"/>
                    <a:pt x="49647" y="4625"/>
                    <a:pt x="50090" y="4632"/>
                  </a:cubicBezTo>
                  <a:cubicBezTo>
                    <a:pt x="55150" y="4704"/>
                    <a:pt x="60210" y="4692"/>
                    <a:pt x="65247" y="4906"/>
                  </a:cubicBezTo>
                  <a:cubicBezTo>
                    <a:pt x="68402" y="5037"/>
                    <a:pt x="71557" y="5156"/>
                    <a:pt x="74676" y="5585"/>
                  </a:cubicBezTo>
                  <a:cubicBezTo>
                    <a:pt x="81415" y="6549"/>
                    <a:pt x="87738" y="8335"/>
                    <a:pt x="93679" y="10943"/>
                  </a:cubicBezTo>
                  <a:cubicBezTo>
                    <a:pt x="97501" y="12622"/>
                    <a:pt x="100870" y="14669"/>
                    <a:pt x="103406" y="17467"/>
                  </a:cubicBezTo>
                  <a:cubicBezTo>
                    <a:pt x="106371" y="20706"/>
                    <a:pt x="107478" y="24361"/>
                    <a:pt x="107835" y="28207"/>
                  </a:cubicBezTo>
                  <a:cubicBezTo>
                    <a:pt x="108097" y="31100"/>
                    <a:pt x="108157" y="33981"/>
                    <a:pt x="108157" y="36874"/>
                  </a:cubicBezTo>
                  <a:cubicBezTo>
                    <a:pt x="108157" y="40780"/>
                    <a:pt x="108157" y="44697"/>
                    <a:pt x="108681" y="48602"/>
                  </a:cubicBezTo>
                  <a:cubicBezTo>
                    <a:pt x="109216" y="52662"/>
                    <a:pt x="110336" y="56615"/>
                    <a:pt x="112002" y="60508"/>
                  </a:cubicBezTo>
                  <a:cubicBezTo>
                    <a:pt x="112991" y="62842"/>
                    <a:pt x="114741" y="64795"/>
                    <a:pt x="117241" y="66354"/>
                  </a:cubicBezTo>
                  <a:cubicBezTo>
                    <a:pt x="121035" y="68732"/>
                    <a:pt x="125362" y="69639"/>
                    <a:pt x="130009" y="69639"/>
                  </a:cubicBezTo>
                  <a:cubicBezTo>
                    <a:pt x="130832" y="69639"/>
                    <a:pt x="131664" y="69611"/>
                    <a:pt x="132505" y="69557"/>
                  </a:cubicBezTo>
                  <a:cubicBezTo>
                    <a:pt x="136005" y="69331"/>
                    <a:pt x="139446" y="68736"/>
                    <a:pt x="142935" y="68486"/>
                  </a:cubicBezTo>
                  <a:cubicBezTo>
                    <a:pt x="144408" y="68375"/>
                    <a:pt x="145876" y="68314"/>
                    <a:pt x="147336" y="68314"/>
                  </a:cubicBezTo>
                  <a:cubicBezTo>
                    <a:pt x="150890" y="68314"/>
                    <a:pt x="154402" y="68672"/>
                    <a:pt x="157853" y="69533"/>
                  </a:cubicBezTo>
                  <a:cubicBezTo>
                    <a:pt x="159235" y="69879"/>
                    <a:pt x="160592" y="70271"/>
                    <a:pt x="161961" y="70641"/>
                  </a:cubicBezTo>
                  <a:lnTo>
                    <a:pt x="161961" y="69831"/>
                  </a:lnTo>
                  <a:cubicBezTo>
                    <a:pt x="159092" y="68986"/>
                    <a:pt x="156151" y="68271"/>
                    <a:pt x="153103" y="67902"/>
                  </a:cubicBezTo>
                  <a:cubicBezTo>
                    <a:pt x="151224" y="67674"/>
                    <a:pt x="149345" y="67579"/>
                    <a:pt x="147468" y="67579"/>
                  </a:cubicBezTo>
                  <a:cubicBezTo>
                    <a:pt x="144444" y="67579"/>
                    <a:pt x="141423" y="67826"/>
                    <a:pt x="138411" y="68164"/>
                  </a:cubicBezTo>
                  <a:cubicBezTo>
                    <a:pt x="135585" y="68498"/>
                    <a:pt x="132769" y="68904"/>
                    <a:pt x="129881" y="68904"/>
                  </a:cubicBezTo>
                  <a:cubicBezTo>
                    <a:pt x="129472" y="68904"/>
                    <a:pt x="129060" y="68896"/>
                    <a:pt x="128647" y="68878"/>
                  </a:cubicBezTo>
                  <a:cubicBezTo>
                    <a:pt x="121742" y="68581"/>
                    <a:pt x="114955" y="65592"/>
                    <a:pt x="112610" y="59592"/>
                  </a:cubicBezTo>
                  <a:cubicBezTo>
                    <a:pt x="110419" y="53984"/>
                    <a:pt x="109276" y="48269"/>
                    <a:pt x="109181" y="42435"/>
                  </a:cubicBezTo>
                  <a:cubicBezTo>
                    <a:pt x="109145" y="39518"/>
                    <a:pt x="109169" y="36589"/>
                    <a:pt x="109109" y="33672"/>
                  </a:cubicBezTo>
                  <a:cubicBezTo>
                    <a:pt x="109050" y="30945"/>
                    <a:pt x="108907" y="28219"/>
                    <a:pt x="108443" y="25516"/>
                  </a:cubicBezTo>
                  <a:cubicBezTo>
                    <a:pt x="107573" y="20420"/>
                    <a:pt x="104466" y="16253"/>
                    <a:pt x="99322" y="13003"/>
                  </a:cubicBezTo>
                  <a:cubicBezTo>
                    <a:pt x="95572" y="10633"/>
                    <a:pt x="91262" y="8954"/>
                    <a:pt x="86773" y="7549"/>
                  </a:cubicBezTo>
                  <a:cubicBezTo>
                    <a:pt x="80665" y="5656"/>
                    <a:pt x="74343" y="4501"/>
                    <a:pt x="67723" y="4287"/>
                  </a:cubicBezTo>
                  <a:cubicBezTo>
                    <a:pt x="64866" y="4204"/>
                    <a:pt x="62020" y="4097"/>
                    <a:pt x="59163" y="4025"/>
                  </a:cubicBezTo>
                  <a:cubicBezTo>
                    <a:pt x="56324" y="3958"/>
                    <a:pt x="53475" y="3914"/>
                    <a:pt x="50629" y="3914"/>
                  </a:cubicBezTo>
                  <a:cubicBezTo>
                    <a:pt x="48928" y="3914"/>
                    <a:pt x="47227" y="3930"/>
                    <a:pt x="45530" y="3966"/>
                  </a:cubicBezTo>
                  <a:cubicBezTo>
                    <a:pt x="40625" y="4049"/>
                    <a:pt x="35743" y="4549"/>
                    <a:pt x="30826" y="4704"/>
                  </a:cubicBezTo>
                  <a:cubicBezTo>
                    <a:pt x="29352" y="4751"/>
                    <a:pt x="27881" y="4787"/>
                    <a:pt x="26411" y="4787"/>
                  </a:cubicBezTo>
                  <a:cubicBezTo>
                    <a:pt x="24187" y="4787"/>
                    <a:pt x="21968" y="4705"/>
                    <a:pt x="19753" y="4454"/>
                  </a:cubicBezTo>
                  <a:cubicBezTo>
                    <a:pt x="13919" y="3811"/>
                    <a:pt x="8382" y="2465"/>
                    <a:pt x="3144" y="441"/>
                  </a:cubicBezTo>
                  <a:cubicBezTo>
                    <a:pt x="2775" y="287"/>
                    <a:pt x="2382" y="156"/>
                    <a:pt x="2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1153" y="2952805"/>
              <a:ext cx="3343296" cy="2190271"/>
            </a:xfrm>
            <a:custGeom>
              <a:avLst/>
              <a:gdLst/>
              <a:ahLst/>
              <a:cxnLst/>
              <a:rect l="l" t="t" r="r" b="b"/>
              <a:pathLst>
                <a:path w="104478" h="68462" extrusionOk="0">
                  <a:moveTo>
                    <a:pt x="0" y="0"/>
                  </a:moveTo>
                  <a:lnTo>
                    <a:pt x="0" y="1120"/>
                  </a:lnTo>
                  <a:cubicBezTo>
                    <a:pt x="2406" y="3155"/>
                    <a:pt x="4882" y="5132"/>
                    <a:pt x="7680" y="6858"/>
                  </a:cubicBezTo>
                  <a:cubicBezTo>
                    <a:pt x="12450" y="9790"/>
                    <a:pt x="17685" y="11621"/>
                    <a:pt x="23720" y="11621"/>
                  </a:cubicBezTo>
                  <a:cubicBezTo>
                    <a:pt x="24645" y="11621"/>
                    <a:pt x="25588" y="11578"/>
                    <a:pt x="26551" y="11490"/>
                  </a:cubicBezTo>
                  <a:cubicBezTo>
                    <a:pt x="28469" y="11316"/>
                    <a:pt x="30395" y="11219"/>
                    <a:pt x="32326" y="11219"/>
                  </a:cubicBezTo>
                  <a:cubicBezTo>
                    <a:pt x="33693" y="11219"/>
                    <a:pt x="35062" y="11267"/>
                    <a:pt x="36434" y="11371"/>
                  </a:cubicBezTo>
                  <a:cubicBezTo>
                    <a:pt x="43399" y="11871"/>
                    <a:pt x="49614" y="13681"/>
                    <a:pt x="54888" y="17205"/>
                  </a:cubicBezTo>
                  <a:cubicBezTo>
                    <a:pt x="57139" y="18693"/>
                    <a:pt x="59341" y="20205"/>
                    <a:pt x="60829" y="22205"/>
                  </a:cubicBezTo>
                  <a:cubicBezTo>
                    <a:pt x="62985" y="25087"/>
                    <a:pt x="63699" y="28278"/>
                    <a:pt x="64032" y="31516"/>
                  </a:cubicBezTo>
                  <a:cubicBezTo>
                    <a:pt x="64282" y="34159"/>
                    <a:pt x="64318" y="36791"/>
                    <a:pt x="64651" y="39422"/>
                  </a:cubicBezTo>
                  <a:cubicBezTo>
                    <a:pt x="64985" y="41898"/>
                    <a:pt x="65663" y="44303"/>
                    <a:pt x="66973" y="46613"/>
                  </a:cubicBezTo>
                  <a:cubicBezTo>
                    <a:pt x="69033" y="50209"/>
                    <a:pt x="71998" y="53352"/>
                    <a:pt x="75248" y="56364"/>
                  </a:cubicBezTo>
                  <a:cubicBezTo>
                    <a:pt x="80475" y="61198"/>
                    <a:pt x="86845" y="64830"/>
                    <a:pt x="94703" y="66866"/>
                  </a:cubicBezTo>
                  <a:cubicBezTo>
                    <a:pt x="96822" y="67413"/>
                    <a:pt x="98941" y="67937"/>
                    <a:pt x="101073" y="68461"/>
                  </a:cubicBezTo>
                  <a:lnTo>
                    <a:pt x="104478" y="68461"/>
                  </a:lnTo>
                  <a:lnTo>
                    <a:pt x="98501" y="67032"/>
                  </a:lnTo>
                  <a:cubicBezTo>
                    <a:pt x="94096" y="65985"/>
                    <a:pt x="89833" y="64699"/>
                    <a:pt x="85952" y="62758"/>
                  </a:cubicBezTo>
                  <a:cubicBezTo>
                    <a:pt x="80903" y="60246"/>
                    <a:pt x="76962" y="56912"/>
                    <a:pt x="73355" y="53293"/>
                  </a:cubicBezTo>
                  <a:cubicBezTo>
                    <a:pt x="70783" y="50709"/>
                    <a:pt x="68628" y="47947"/>
                    <a:pt x="67187" y="44887"/>
                  </a:cubicBezTo>
                  <a:cubicBezTo>
                    <a:pt x="65699" y="41732"/>
                    <a:pt x="65485" y="38410"/>
                    <a:pt x="65259" y="35112"/>
                  </a:cubicBezTo>
                  <a:cubicBezTo>
                    <a:pt x="65104" y="32766"/>
                    <a:pt x="65068" y="30433"/>
                    <a:pt x="64509" y="28123"/>
                  </a:cubicBezTo>
                  <a:cubicBezTo>
                    <a:pt x="63985" y="25980"/>
                    <a:pt x="63270" y="23884"/>
                    <a:pt x="61830" y="21967"/>
                  </a:cubicBezTo>
                  <a:cubicBezTo>
                    <a:pt x="60377" y="20015"/>
                    <a:pt x="58329" y="18479"/>
                    <a:pt x="56138" y="17026"/>
                  </a:cubicBezTo>
                  <a:cubicBezTo>
                    <a:pt x="53221" y="15074"/>
                    <a:pt x="50054" y="13407"/>
                    <a:pt x="46423" y="12347"/>
                  </a:cubicBezTo>
                  <a:cubicBezTo>
                    <a:pt x="41885" y="11028"/>
                    <a:pt x="37204" y="10488"/>
                    <a:pt x="32447" y="10488"/>
                  </a:cubicBezTo>
                  <a:cubicBezTo>
                    <a:pt x="30764" y="10488"/>
                    <a:pt x="29072" y="10556"/>
                    <a:pt x="27373" y="10680"/>
                  </a:cubicBezTo>
                  <a:cubicBezTo>
                    <a:pt x="26050" y="10780"/>
                    <a:pt x="24729" y="10857"/>
                    <a:pt x="23412" y="10857"/>
                  </a:cubicBezTo>
                  <a:cubicBezTo>
                    <a:pt x="21909" y="10857"/>
                    <a:pt x="20411" y="10757"/>
                    <a:pt x="18919" y="10478"/>
                  </a:cubicBezTo>
                  <a:cubicBezTo>
                    <a:pt x="14538" y="9668"/>
                    <a:pt x="10835" y="7906"/>
                    <a:pt x="7454" y="5727"/>
                  </a:cubicBezTo>
                  <a:cubicBezTo>
                    <a:pt x="4763" y="3977"/>
                    <a:pt x="2334" y="201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
            <p:cNvSpPr/>
            <p:nvPr/>
          </p:nvSpPr>
          <p:spPr>
            <a:xfrm>
              <a:off x="6502529" y="-7"/>
              <a:ext cx="2641504" cy="2071418"/>
            </a:xfrm>
            <a:custGeom>
              <a:avLst/>
              <a:gdLst/>
              <a:ahLst/>
              <a:cxnLst/>
              <a:rect l="l" t="t" r="r" b="b"/>
              <a:pathLst>
                <a:path w="82547" h="64747" extrusionOk="0">
                  <a:moveTo>
                    <a:pt x="1" y="0"/>
                  </a:moveTo>
                  <a:cubicBezTo>
                    <a:pt x="3525" y="679"/>
                    <a:pt x="7121" y="1250"/>
                    <a:pt x="10704" y="1870"/>
                  </a:cubicBezTo>
                  <a:cubicBezTo>
                    <a:pt x="16598" y="2882"/>
                    <a:pt x="22361" y="4191"/>
                    <a:pt x="27671" y="6442"/>
                  </a:cubicBezTo>
                  <a:cubicBezTo>
                    <a:pt x="32445" y="8478"/>
                    <a:pt x="36589" y="11061"/>
                    <a:pt x="39625" y="14562"/>
                  </a:cubicBezTo>
                  <a:cubicBezTo>
                    <a:pt x="41327" y="16538"/>
                    <a:pt x="42256" y="18800"/>
                    <a:pt x="43149" y="21062"/>
                  </a:cubicBezTo>
                  <a:cubicBezTo>
                    <a:pt x="44459" y="24372"/>
                    <a:pt x="44959" y="27754"/>
                    <a:pt x="44697" y="31183"/>
                  </a:cubicBezTo>
                  <a:cubicBezTo>
                    <a:pt x="44482" y="33778"/>
                    <a:pt x="44161" y="36362"/>
                    <a:pt x="43887" y="38969"/>
                  </a:cubicBezTo>
                  <a:cubicBezTo>
                    <a:pt x="43673" y="41124"/>
                    <a:pt x="43435" y="43268"/>
                    <a:pt x="43280" y="45434"/>
                  </a:cubicBezTo>
                  <a:cubicBezTo>
                    <a:pt x="42994" y="49209"/>
                    <a:pt x="43554" y="52876"/>
                    <a:pt x="45483" y="56400"/>
                  </a:cubicBezTo>
                  <a:cubicBezTo>
                    <a:pt x="47042" y="59258"/>
                    <a:pt x="49745" y="61067"/>
                    <a:pt x="53626" y="62008"/>
                  </a:cubicBezTo>
                  <a:cubicBezTo>
                    <a:pt x="56794" y="62782"/>
                    <a:pt x="60020" y="62972"/>
                    <a:pt x="63318" y="63032"/>
                  </a:cubicBezTo>
                  <a:cubicBezTo>
                    <a:pt x="66664" y="63091"/>
                    <a:pt x="70009" y="63008"/>
                    <a:pt x="73343" y="63282"/>
                  </a:cubicBezTo>
                  <a:cubicBezTo>
                    <a:pt x="76475" y="63556"/>
                    <a:pt x="79594" y="63853"/>
                    <a:pt x="82547" y="64746"/>
                  </a:cubicBezTo>
                  <a:lnTo>
                    <a:pt x="82547" y="63925"/>
                  </a:lnTo>
                  <a:cubicBezTo>
                    <a:pt x="79296" y="63032"/>
                    <a:pt x="75915" y="62687"/>
                    <a:pt x="72498" y="62484"/>
                  </a:cubicBezTo>
                  <a:cubicBezTo>
                    <a:pt x="68997" y="62258"/>
                    <a:pt x="65473" y="62341"/>
                    <a:pt x="61961" y="62258"/>
                  </a:cubicBezTo>
                  <a:cubicBezTo>
                    <a:pt x="58913" y="62198"/>
                    <a:pt x="55912" y="61841"/>
                    <a:pt x="53043" y="61020"/>
                  </a:cubicBezTo>
                  <a:cubicBezTo>
                    <a:pt x="50233" y="60222"/>
                    <a:pt x="48161" y="58888"/>
                    <a:pt x="46864" y="56805"/>
                  </a:cubicBezTo>
                  <a:cubicBezTo>
                    <a:pt x="44994" y="53781"/>
                    <a:pt x="44173" y="50590"/>
                    <a:pt x="44221" y="47268"/>
                  </a:cubicBezTo>
                  <a:cubicBezTo>
                    <a:pt x="44268" y="44172"/>
                    <a:pt x="44697" y="41101"/>
                    <a:pt x="45006" y="38005"/>
                  </a:cubicBezTo>
                  <a:cubicBezTo>
                    <a:pt x="45280" y="35397"/>
                    <a:pt x="45637" y="32778"/>
                    <a:pt x="45756" y="30159"/>
                  </a:cubicBezTo>
                  <a:cubicBezTo>
                    <a:pt x="45935" y="26134"/>
                    <a:pt x="44923" y="22289"/>
                    <a:pt x="43161" y="18503"/>
                  </a:cubicBezTo>
                  <a:cubicBezTo>
                    <a:pt x="42018" y="16050"/>
                    <a:pt x="40530" y="13752"/>
                    <a:pt x="38208" y="11787"/>
                  </a:cubicBezTo>
                  <a:cubicBezTo>
                    <a:pt x="32719" y="7120"/>
                    <a:pt x="25730" y="4310"/>
                    <a:pt x="17967" y="2489"/>
                  </a:cubicBezTo>
                  <a:cubicBezTo>
                    <a:pt x="13550" y="1465"/>
                    <a:pt x="9002" y="762"/>
                    <a:pt x="4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
            <p:cNvSpPr/>
            <p:nvPr/>
          </p:nvSpPr>
          <p:spPr>
            <a:xfrm>
              <a:off x="1153" y="3328365"/>
              <a:ext cx="2449856" cy="1813175"/>
            </a:xfrm>
            <a:custGeom>
              <a:avLst/>
              <a:gdLst/>
              <a:ahLst/>
              <a:cxnLst/>
              <a:rect l="l" t="t" r="r" b="b"/>
              <a:pathLst>
                <a:path w="76558" h="56675" extrusionOk="0">
                  <a:moveTo>
                    <a:pt x="36" y="1"/>
                  </a:moveTo>
                  <a:lnTo>
                    <a:pt x="36" y="953"/>
                  </a:lnTo>
                  <a:lnTo>
                    <a:pt x="0" y="953"/>
                  </a:lnTo>
                  <a:cubicBezTo>
                    <a:pt x="6108" y="4001"/>
                    <a:pt x="12895" y="5597"/>
                    <a:pt x="20217" y="6121"/>
                  </a:cubicBezTo>
                  <a:cubicBezTo>
                    <a:pt x="23480" y="6359"/>
                    <a:pt x="26766" y="6347"/>
                    <a:pt x="30028" y="6537"/>
                  </a:cubicBezTo>
                  <a:cubicBezTo>
                    <a:pt x="35648" y="6859"/>
                    <a:pt x="40636" y="8395"/>
                    <a:pt x="44673" y="11419"/>
                  </a:cubicBezTo>
                  <a:cubicBezTo>
                    <a:pt x="47625" y="13634"/>
                    <a:pt x="49411" y="16431"/>
                    <a:pt x="50721" y="19396"/>
                  </a:cubicBezTo>
                  <a:cubicBezTo>
                    <a:pt x="52769" y="24040"/>
                    <a:pt x="54293" y="28802"/>
                    <a:pt x="55365" y="33624"/>
                  </a:cubicBezTo>
                  <a:cubicBezTo>
                    <a:pt x="56138" y="37124"/>
                    <a:pt x="57270" y="40530"/>
                    <a:pt x="59448" y="43709"/>
                  </a:cubicBezTo>
                  <a:cubicBezTo>
                    <a:pt x="62306" y="47912"/>
                    <a:pt x="65782" y="51722"/>
                    <a:pt x="70783" y="54639"/>
                  </a:cubicBezTo>
                  <a:cubicBezTo>
                    <a:pt x="72033" y="55365"/>
                    <a:pt x="73331" y="56032"/>
                    <a:pt x="74641" y="56675"/>
                  </a:cubicBezTo>
                  <a:lnTo>
                    <a:pt x="76558" y="56675"/>
                  </a:lnTo>
                  <a:cubicBezTo>
                    <a:pt x="72521" y="54877"/>
                    <a:pt x="68819" y="52757"/>
                    <a:pt x="65890" y="49936"/>
                  </a:cubicBezTo>
                  <a:cubicBezTo>
                    <a:pt x="61591" y="45792"/>
                    <a:pt x="58341" y="41244"/>
                    <a:pt x="56996" y="36017"/>
                  </a:cubicBezTo>
                  <a:cubicBezTo>
                    <a:pt x="56257" y="33207"/>
                    <a:pt x="55698" y="30362"/>
                    <a:pt x="54793" y="27576"/>
                  </a:cubicBezTo>
                  <a:cubicBezTo>
                    <a:pt x="53626" y="24004"/>
                    <a:pt x="52531" y="20420"/>
                    <a:pt x="50626" y="17027"/>
                  </a:cubicBezTo>
                  <a:cubicBezTo>
                    <a:pt x="49173" y="14443"/>
                    <a:pt x="47304" y="12062"/>
                    <a:pt x="44470" y="10193"/>
                  </a:cubicBezTo>
                  <a:cubicBezTo>
                    <a:pt x="39839" y="7145"/>
                    <a:pt x="34362" y="5787"/>
                    <a:pt x="28290" y="5668"/>
                  </a:cubicBezTo>
                  <a:cubicBezTo>
                    <a:pt x="24289" y="5597"/>
                    <a:pt x="20301" y="5430"/>
                    <a:pt x="16348" y="4930"/>
                  </a:cubicBezTo>
                  <a:cubicBezTo>
                    <a:pt x="11657" y="4323"/>
                    <a:pt x="7180" y="3263"/>
                    <a:pt x="3072" y="1406"/>
                  </a:cubicBezTo>
                  <a:cubicBezTo>
                    <a:pt x="2036" y="941"/>
                    <a:pt x="1048" y="46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7"/>
            <p:cNvSpPr/>
            <p:nvPr/>
          </p:nvSpPr>
          <p:spPr>
            <a:xfrm>
              <a:off x="8002913" y="761"/>
              <a:ext cx="1140352" cy="1709167"/>
            </a:xfrm>
            <a:custGeom>
              <a:avLst/>
              <a:gdLst/>
              <a:ahLst/>
              <a:cxnLst/>
              <a:rect l="l" t="t" r="r" b="b"/>
              <a:pathLst>
                <a:path w="35636" h="53424" extrusionOk="0">
                  <a:moveTo>
                    <a:pt x="1" y="0"/>
                  </a:moveTo>
                  <a:cubicBezTo>
                    <a:pt x="2620" y="2203"/>
                    <a:pt x="4322" y="4774"/>
                    <a:pt x="5073" y="7787"/>
                  </a:cubicBezTo>
                  <a:cubicBezTo>
                    <a:pt x="5966" y="11359"/>
                    <a:pt x="6192" y="14942"/>
                    <a:pt x="6251" y="18562"/>
                  </a:cubicBezTo>
                  <a:cubicBezTo>
                    <a:pt x="6323" y="22789"/>
                    <a:pt x="6132" y="27027"/>
                    <a:pt x="6525" y="31254"/>
                  </a:cubicBezTo>
                  <a:cubicBezTo>
                    <a:pt x="6799" y="34076"/>
                    <a:pt x="7287" y="36874"/>
                    <a:pt x="8418" y="39588"/>
                  </a:cubicBezTo>
                  <a:cubicBezTo>
                    <a:pt x="9609" y="42446"/>
                    <a:pt x="11395" y="45018"/>
                    <a:pt x="14359" y="47089"/>
                  </a:cubicBezTo>
                  <a:cubicBezTo>
                    <a:pt x="18896" y="50280"/>
                    <a:pt x="24265" y="52161"/>
                    <a:pt x="30326" y="52983"/>
                  </a:cubicBezTo>
                  <a:cubicBezTo>
                    <a:pt x="32088" y="53221"/>
                    <a:pt x="33850" y="53411"/>
                    <a:pt x="35636" y="53423"/>
                  </a:cubicBezTo>
                  <a:lnTo>
                    <a:pt x="35636" y="52685"/>
                  </a:lnTo>
                  <a:cubicBezTo>
                    <a:pt x="34112" y="52626"/>
                    <a:pt x="32576" y="52530"/>
                    <a:pt x="31076" y="52328"/>
                  </a:cubicBezTo>
                  <a:cubicBezTo>
                    <a:pt x="26647" y="51721"/>
                    <a:pt x="22420" y="50685"/>
                    <a:pt x="18693" y="48708"/>
                  </a:cubicBezTo>
                  <a:cubicBezTo>
                    <a:pt x="16193" y="47387"/>
                    <a:pt x="13847" y="45934"/>
                    <a:pt x="12169" y="43970"/>
                  </a:cubicBezTo>
                  <a:cubicBezTo>
                    <a:pt x="9799" y="41208"/>
                    <a:pt x="8692" y="38088"/>
                    <a:pt x="8037" y="34885"/>
                  </a:cubicBezTo>
                  <a:cubicBezTo>
                    <a:pt x="7418" y="31921"/>
                    <a:pt x="7335" y="28932"/>
                    <a:pt x="7275" y="25944"/>
                  </a:cubicBezTo>
                  <a:cubicBezTo>
                    <a:pt x="7216" y="23122"/>
                    <a:pt x="7287" y="20300"/>
                    <a:pt x="7204" y="17490"/>
                  </a:cubicBezTo>
                  <a:cubicBezTo>
                    <a:pt x="7097" y="14157"/>
                    <a:pt x="6882" y="10847"/>
                    <a:pt x="6025" y="7561"/>
                  </a:cubicBezTo>
                  <a:cubicBezTo>
                    <a:pt x="5513" y="5620"/>
                    <a:pt x="4680" y="3774"/>
                    <a:pt x="3334" y="2084"/>
                  </a:cubicBezTo>
                  <a:cubicBezTo>
                    <a:pt x="2739" y="1334"/>
                    <a:pt x="2036" y="655"/>
                    <a:pt x="1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7"/>
            <p:cNvSpPr/>
            <p:nvPr/>
          </p:nvSpPr>
          <p:spPr>
            <a:xfrm>
              <a:off x="1153" y="3899751"/>
              <a:ext cx="1548416" cy="1242173"/>
            </a:xfrm>
            <a:custGeom>
              <a:avLst/>
              <a:gdLst/>
              <a:ahLst/>
              <a:cxnLst/>
              <a:rect l="l" t="t" r="r" b="b"/>
              <a:pathLst>
                <a:path w="48388" h="38827" extrusionOk="0">
                  <a:moveTo>
                    <a:pt x="36" y="0"/>
                  </a:moveTo>
                  <a:lnTo>
                    <a:pt x="36" y="786"/>
                  </a:lnTo>
                  <a:lnTo>
                    <a:pt x="0" y="786"/>
                  </a:lnTo>
                  <a:lnTo>
                    <a:pt x="1036" y="929"/>
                  </a:lnTo>
                  <a:cubicBezTo>
                    <a:pt x="4322" y="1358"/>
                    <a:pt x="7656" y="1346"/>
                    <a:pt x="10978" y="1488"/>
                  </a:cubicBezTo>
                  <a:cubicBezTo>
                    <a:pt x="16038" y="1703"/>
                    <a:pt x="20884" y="2453"/>
                    <a:pt x="25361" y="4334"/>
                  </a:cubicBezTo>
                  <a:cubicBezTo>
                    <a:pt x="29135" y="5930"/>
                    <a:pt x="32731" y="7680"/>
                    <a:pt x="35469" y="10287"/>
                  </a:cubicBezTo>
                  <a:cubicBezTo>
                    <a:pt x="38362" y="13026"/>
                    <a:pt x="39994" y="16074"/>
                    <a:pt x="39577" y="19645"/>
                  </a:cubicBezTo>
                  <a:cubicBezTo>
                    <a:pt x="39351" y="21539"/>
                    <a:pt x="38803" y="23384"/>
                    <a:pt x="38565" y="25265"/>
                  </a:cubicBezTo>
                  <a:cubicBezTo>
                    <a:pt x="38029" y="29432"/>
                    <a:pt x="39517" y="33100"/>
                    <a:pt x="43101" y="36278"/>
                  </a:cubicBezTo>
                  <a:cubicBezTo>
                    <a:pt x="44173" y="37243"/>
                    <a:pt x="45399" y="38064"/>
                    <a:pt x="46697" y="38826"/>
                  </a:cubicBezTo>
                  <a:lnTo>
                    <a:pt x="48387" y="38826"/>
                  </a:lnTo>
                  <a:cubicBezTo>
                    <a:pt x="47173" y="38183"/>
                    <a:pt x="46018" y="37505"/>
                    <a:pt x="44982" y="36695"/>
                  </a:cubicBezTo>
                  <a:cubicBezTo>
                    <a:pt x="41375" y="33885"/>
                    <a:pt x="39339" y="30599"/>
                    <a:pt x="39470" y="26599"/>
                  </a:cubicBezTo>
                  <a:cubicBezTo>
                    <a:pt x="39553" y="24634"/>
                    <a:pt x="40065" y="22729"/>
                    <a:pt x="40410" y="20800"/>
                  </a:cubicBezTo>
                  <a:cubicBezTo>
                    <a:pt x="40708" y="19098"/>
                    <a:pt x="40756" y="17383"/>
                    <a:pt x="40232" y="15693"/>
                  </a:cubicBezTo>
                  <a:cubicBezTo>
                    <a:pt x="39458" y="13121"/>
                    <a:pt x="37648" y="10978"/>
                    <a:pt x="35386" y="9037"/>
                  </a:cubicBezTo>
                  <a:cubicBezTo>
                    <a:pt x="32957" y="6953"/>
                    <a:pt x="29921" y="5441"/>
                    <a:pt x="26790" y="4060"/>
                  </a:cubicBezTo>
                  <a:cubicBezTo>
                    <a:pt x="23372" y="2548"/>
                    <a:pt x="19705" y="1560"/>
                    <a:pt x="15776" y="1107"/>
                  </a:cubicBezTo>
                  <a:cubicBezTo>
                    <a:pt x="12228" y="703"/>
                    <a:pt x="8656" y="691"/>
                    <a:pt x="5084" y="512"/>
                  </a:cubicBezTo>
                  <a:cubicBezTo>
                    <a:pt x="3382" y="417"/>
                    <a:pt x="1691" y="28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7"/>
            <p:cNvSpPr/>
            <p:nvPr/>
          </p:nvSpPr>
          <p:spPr>
            <a:xfrm>
              <a:off x="1" y="4147021"/>
              <a:ext cx="1082464" cy="995671"/>
            </a:xfrm>
            <a:custGeom>
              <a:avLst/>
              <a:gdLst/>
              <a:ahLst/>
              <a:cxnLst/>
              <a:rect l="l" t="t" r="r" b="b"/>
              <a:pathLst>
                <a:path w="33827" h="31122" extrusionOk="0">
                  <a:moveTo>
                    <a:pt x="10099" y="1"/>
                  </a:moveTo>
                  <a:cubicBezTo>
                    <a:pt x="8798" y="1"/>
                    <a:pt x="7495" y="89"/>
                    <a:pt x="6192" y="248"/>
                  </a:cubicBezTo>
                  <a:cubicBezTo>
                    <a:pt x="4061" y="498"/>
                    <a:pt x="1965" y="808"/>
                    <a:pt x="1" y="1510"/>
                  </a:cubicBezTo>
                  <a:lnTo>
                    <a:pt x="1" y="2344"/>
                  </a:lnTo>
                  <a:lnTo>
                    <a:pt x="36" y="2344"/>
                  </a:lnTo>
                  <a:cubicBezTo>
                    <a:pt x="251" y="2272"/>
                    <a:pt x="441" y="2201"/>
                    <a:pt x="644" y="2130"/>
                  </a:cubicBezTo>
                  <a:cubicBezTo>
                    <a:pt x="2465" y="1487"/>
                    <a:pt x="4418" y="1237"/>
                    <a:pt x="6382" y="975"/>
                  </a:cubicBezTo>
                  <a:cubicBezTo>
                    <a:pt x="7625" y="826"/>
                    <a:pt x="8867" y="739"/>
                    <a:pt x="10106" y="739"/>
                  </a:cubicBezTo>
                  <a:cubicBezTo>
                    <a:pt x="11054" y="739"/>
                    <a:pt x="11999" y="790"/>
                    <a:pt x="12943" y="903"/>
                  </a:cubicBezTo>
                  <a:cubicBezTo>
                    <a:pt x="16158" y="1296"/>
                    <a:pt x="19229" y="2094"/>
                    <a:pt x="22111" y="3249"/>
                  </a:cubicBezTo>
                  <a:cubicBezTo>
                    <a:pt x="25194" y="4499"/>
                    <a:pt x="27683" y="6225"/>
                    <a:pt x="29242" y="8607"/>
                  </a:cubicBezTo>
                  <a:cubicBezTo>
                    <a:pt x="30326" y="10262"/>
                    <a:pt x="30731" y="12095"/>
                    <a:pt x="31088" y="13917"/>
                  </a:cubicBezTo>
                  <a:cubicBezTo>
                    <a:pt x="31671" y="16846"/>
                    <a:pt x="31707" y="19787"/>
                    <a:pt x="31409" y="22751"/>
                  </a:cubicBezTo>
                  <a:cubicBezTo>
                    <a:pt x="31231" y="24525"/>
                    <a:pt x="31112" y="26323"/>
                    <a:pt x="31588" y="28097"/>
                  </a:cubicBezTo>
                  <a:cubicBezTo>
                    <a:pt x="31862" y="29133"/>
                    <a:pt x="32302" y="30133"/>
                    <a:pt x="32779" y="31121"/>
                  </a:cubicBezTo>
                  <a:lnTo>
                    <a:pt x="33826" y="31121"/>
                  </a:lnTo>
                  <a:cubicBezTo>
                    <a:pt x="32683" y="28883"/>
                    <a:pt x="32040" y="26573"/>
                    <a:pt x="32290" y="24132"/>
                  </a:cubicBezTo>
                  <a:cubicBezTo>
                    <a:pt x="32421" y="22823"/>
                    <a:pt x="32529" y="21513"/>
                    <a:pt x="32564" y="20203"/>
                  </a:cubicBezTo>
                  <a:cubicBezTo>
                    <a:pt x="32648" y="17334"/>
                    <a:pt x="32362" y="14476"/>
                    <a:pt x="31576" y="11643"/>
                  </a:cubicBezTo>
                  <a:cubicBezTo>
                    <a:pt x="31017" y="9654"/>
                    <a:pt x="30100" y="7797"/>
                    <a:pt x="28373" y="6190"/>
                  </a:cubicBezTo>
                  <a:cubicBezTo>
                    <a:pt x="24885" y="2927"/>
                    <a:pt x="20087" y="1427"/>
                    <a:pt x="14907" y="439"/>
                  </a:cubicBezTo>
                  <a:cubicBezTo>
                    <a:pt x="13313" y="136"/>
                    <a:pt x="11708" y="1"/>
                    <a:pt x="10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7"/>
            <p:cNvSpPr/>
            <p:nvPr/>
          </p:nvSpPr>
          <p:spPr>
            <a:xfrm>
              <a:off x="8607553" y="761"/>
              <a:ext cx="535328" cy="1131319"/>
            </a:xfrm>
            <a:custGeom>
              <a:avLst/>
              <a:gdLst/>
              <a:ahLst/>
              <a:cxnLst/>
              <a:rect l="l" t="t" r="r" b="b"/>
              <a:pathLst>
                <a:path w="16729" h="35362" extrusionOk="0">
                  <a:moveTo>
                    <a:pt x="977" y="0"/>
                  </a:moveTo>
                  <a:cubicBezTo>
                    <a:pt x="334" y="2572"/>
                    <a:pt x="1" y="5179"/>
                    <a:pt x="60" y="7799"/>
                  </a:cubicBezTo>
                  <a:cubicBezTo>
                    <a:pt x="132" y="10609"/>
                    <a:pt x="584" y="13395"/>
                    <a:pt x="1418" y="16145"/>
                  </a:cubicBezTo>
                  <a:cubicBezTo>
                    <a:pt x="2322" y="19133"/>
                    <a:pt x="3692" y="21991"/>
                    <a:pt x="5513" y="24729"/>
                  </a:cubicBezTo>
                  <a:cubicBezTo>
                    <a:pt x="7716" y="28051"/>
                    <a:pt x="10704" y="30921"/>
                    <a:pt x="14110" y="33564"/>
                  </a:cubicBezTo>
                  <a:cubicBezTo>
                    <a:pt x="14931" y="34195"/>
                    <a:pt x="15765" y="34838"/>
                    <a:pt x="16729" y="35362"/>
                  </a:cubicBezTo>
                  <a:lnTo>
                    <a:pt x="16729" y="34338"/>
                  </a:lnTo>
                  <a:cubicBezTo>
                    <a:pt x="12217" y="31325"/>
                    <a:pt x="8585" y="27801"/>
                    <a:pt x="5966" y="23693"/>
                  </a:cubicBezTo>
                  <a:cubicBezTo>
                    <a:pt x="3727" y="20181"/>
                    <a:pt x="2311" y="16478"/>
                    <a:pt x="1572" y="12621"/>
                  </a:cubicBezTo>
                  <a:cubicBezTo>
                    <a:pt x="1013" y="9585"/>
                    <a:pt x="953" y="6549"/>
                    <a:pt x="1310" y="3501"/>
                  </a:cubicBezTo>
                  <a:cubicBezTo>
                    <a:pt x="1441" y="2322"/>
                    <a:pt x="1715" y="1155"/>
                    <a:pt x="2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7"/>
            <p:cNvSpPr/>
            <p:nvPr/>
          </p:nvSpPr>
          <p:spPr>
            <a:xfrm>
              <a:off x="1153" y="4475744"/>
              <a:ext cx="756704" cy="666948"/>
            </a:xfrm>
            <a:custGeom>
              <a:avLst/>
              <a:gdLst/>
              <a:ahLst/>
              <a:cxnLst/>
              <a:rect l="l" t="t" r="r" b="b"/>
              <a:pathLst>
                <a:path w="23647" h="20847" extrusionOk="0">
                  <a:moveTo>
                    <a:pt x="8650" y="0"/>
                  </a:moveTo>
                  <a:cubicBezTo>
                    <a:pt x="8098" y="0"/>
                    <a:pt x="7544" y="17"/>
                    <a:pt x="6989" y="46"/>
                  </a:cubicBezTo>
                  <a:cubicBezTo>
                    <a:pt x="4620" y="189"/>
                    <a:pt x="2275" y="403"/>
                    <a:pt x="0" y="915"/>
                  </a:cubicBezTo>
                  <a:lnTo>
                    <a:pt x="0" y="1701"/>
                  </a:lnTo>
                  <a:cubicBezTo>
                    <a:pt x="2729" y="1101"/>
                    <a:pt x="5513" y="780"/>
                    <a:pt x="8353" y="780"/>
                  </a:cubicBezTo>
                  <a:cubicBezTo>
                    <a:pt x="8723" y="780"/>
                    <a:pt x="9094" y="785"/>
                    <a:pt x="9466" y="796"/>
                  </a:cubicBezTo>
                  <a:cubicBezTo>
                    <a:pt x="14871" y="939"/>
                    <a:pt x="19622" y="3535"/>
                    <a:pt x="21241" y="7356"/>
                  </a:cubicBezTo>
                  <a:cubicBezTo>
                    <a:pt x="22372" y="10035"/>
                    <a:pt x="22325" y="12762"/>
                    <a:pt x="21384" y="15465"/>
                  </a:cubicBezTo>
                  <a:cubicBezTo>
                    <a:pt x="20729" y="17358"/>
                    <a:pt x="19705" y="19144"/>
                    <a:pt x="18455" y="20846"/>
                  </a:cubicBezTo>
                  <a:lnTo>
                    <a:pt x="19586" y="20846"/>
                  </a:lnTo>
                  <a:cubicBezTo>
                    <a:pt x="20003" y="20227"/>
                    <a:pt x="20432" y="19632"/>
                    <a:pt x="20813" y="19013"/>
                  </a:cubicBezTo>
                  <a:cubicBezTo>
                    <a:pt x="22801" y="15596"/>
                    <a:pt x="23646" y="12095"/>
                    <a:pt x="22646" y="8380"/>
                  </a:cubicBezTo>
                  <a:cubicBezTo>
                    <a:pt x="21646" y="4713"/>
                    <a:pt x="18705" y="2249"/>
                    <a:pt x="14264" y="796"/>
                  </a:cubicBezTo>
                  <a:cubicBezTo>
                    <a:pt x="12469" y="204"/>
                    <a:pt x="10573" y="0"/>
                    <a:pt x="8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7"/>
            <p:cNvSpPr/>
            <p:nvPr/>
          </p:nvSpPr>
          <p:spPr>
            <a:xfrm>
              <a:off x="1153" y="4797940"/>
              <a:ext cx="344448" cy="343983"/>
            </a:xfrm>
            <a:custGeom>
              <a:avLst/>
              <a:gdLst/>
              <a:ahLst/>
              <a:cxnLst/>
              <a:rect l="l" t="t" r="r" b="b"/>
              <a:pathLst>
                <a:path w="10764" h="10752" extrusionOk="0">
                  <a:moveTo>
                    <a:pt x="0" y="0"/>
                  </a:moveTo>
                  <a:lnTo>
                    <a:pt x="0" y="750"/>
                  </a:lnTo>
                  <a:cubicBezTo>
                    <a:pt x="465" y="798"/>
                    <a:pt x="941" y="857"/>
                    <a:pt x="1405" y="917"/>
                  </a:cubicBezTo>
                  <a:cubicBezTo>
                    <a:pt x="5513" y="1548"/>
                    <a:pt x="8847" y="4036"/>
                    <a:pt x="9406" y="7037"/>
                  </a:cubicBezTo>
                  <a:cubicBezTo>
                    <a:pt x="9656" y="8346"/>
                    <a:pt x="9323" y="9585"/>
                    <a:pt x="8644" y="10751"/>
                  </a:cubicBezTo>
                  <a:lnTo>
                    <a:pt x="9740" y="10751"/>
                  </a:lnTo>
                  <a:cubicBezTo>
                    <a:pt x="10454" y="9323"/>
                    <a:pt x="10764" y="7870"/>
                    <a:pt x="10276" y="6346"/>
                  </a:cubicBezTo>
                  <a:cubicBezTo>
                    <a:pt x="9204" y="3096"/>
                    <a:pt x="5465" y="32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7"/>
            <p:cNvSpPr/>
            <p:nvPr/>
          </p:nvSpPr>
          <p:spPr>
            <a:xfrm>
              <a:off x="1153" y="4816976"/>
              <a:ext cx="323104" cy="324948"/>
            </a:xfrm>
            <a:custGeom>
              <a:avLst/>
              <a:gdLst/>
              <a:ahLst/>
              <a:cxnLst/>
              <a:rect l="l" t="t" r="r" b="b"/>
              <a:pathLst>
                <a:path w="10097" h="10157" extrusionOk="0">
                  <a:moveTo>
                    <a:pt x="0" y="0"/>
                  </a:moveTo>
                  <a:lnTo>
                    <a:pt x="0" y="10156"/>
                  </a:lnTo>
                  <a:lnTo>
                    <a:pt x="8835" y="10156"/>
                  </a:lnTo>
                  <a:cubicBezTo>
                    <a:pt x="9930" y="8240"/>
                    <a:pt x="10097" y="6311"/>
                    <a:pt x="8692" y="4310"/>
                  </a:cubicBezTo>
                  <a:cubicBezTo>
                    <a:pt x="6835" y="1679"/>
                    <a:pt x="3846" y="358"/>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 name="Google Shape;540;p7"/>
          <p:cNvSpPr txBox="1">
            <a:spLocks noGrp="1"/>
          </p:cNvSpPr>
          <p:nvPr>
            <p:ph type="body" idx="1"/>
          </p:nvPr>
        </p:nvSpPr>
        <p:spPr>
          <a:xfrm>
            <a:off x="852200" y="1558750"/>
            <a:ext cx="3322200" cy="28329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Char char="●"/>
              <a:defRPr sz="1400">
                <a:solidFill>
                  <a:schemeClr val="dk1"/>
                </a:solidFill>
              </a:defRPr>
            </a:lvl1pPr>
            <a:lvl2pPr marL="914400" lvl="1" indent="-317500" rtl="0">
              <a:lnSpc>
                <a:spcPct val="115000"/>
              </a:lnSpc>
              <a:spcBef>
                <a:spcPts val="0"/>
              </a:spcBef>
              <a:spcAft>
                <a:spcPts val="0"/>
              </a:spcAft>
              <a:buClr>
                <a:schemeClr val="dk1"/>
              </a:buClr>
              <a:buSzPts val="1400"/>
              <a:buChar char="○"/>
              <a:defRPr>
                <a:solidFill>
                  <a:schemeClr val="dk1"/>
                </a:solidFill>
              </a:defRPr>
            </a:lvl2pPr>
            <a:lvl3pPr marL="1371600" lvl="2" indent="-317500" rtl="0">
              <a:lnSpc>
                <a:spcPct val="115000"/>
              </a:lnSpc>
              <a:spcBef>
                <a:spcPts val="0"/>
              </a:spcBef>
              <a:spcAft>
                <a:spcPts val="0"/>
              </a:spcAft>
              <a:buClr>
                <a:schemeClr val="dk1"/>
              </a:buClr>
              <a:buSzPts val="1400"/>
              <a:buChar char="■"/>
              <a:defRPr>
                <a:solidFill>
                  <a:schemeClr val="dk1"/>
                </a:solidFill>
              </a:defRPr>
            </a:lvl3pPr>
            <a:lvl4pPr marL="1828800" lvl="3" indent="-317500" rtl="0">
              <a:lnSpc>
                <a:spcPct val="115000"/>
              </a:lnSpc>
              <a:spcBef>
                <a:spcPts val="0"/>
              </a:spcBef>
              <a:spcAft>
                <a:spcPts val="0"/>
              </a:spcAft>
              <a:buClr>
                <a:schemeClr val="dk1"/>
              </a:buClr>
              <a:buSzPts val="1400"/>
              <a:buChar char="●"/>
              <a:defRPr>
                <a:solidFill>
                  <a:schemeClr val="dk1"/>
                </a:solidFill>
              </a:defRPr>
            </a:lvl4pPr>
            <a:lvl5pPr marL="2286000" lvl="4" indent="-317500" rtl="0">
              <a:lnSpc>
                <a:spcPct val="115000"/>
              </a:lnSpc>
              <a:spcBef>
                <a:spcPts val="0"/>
              </a:spcBef>
              <a:spcAft>
                <a:spcPts val="0"/>
              </a:spcAft>
              <a:buClr>
                <a:schemeClr val="dk1"/>
              </a:buClr>
              <a:buSzPts val="1400"/>
              <a:buChar char="○"/>
              <a:defRPr>
                <a:solidFill>
                  <a:schemeClr val="dk1"/>
                </a:solidFill>
              </a:defRPr>
            </a:lvl5pPr>
            <a:lvl6pPr marL="2743200" lvl="5" indent="-317500" rtl="0">
              <a:lnSpc>
                <a:spcPct val="115000"/>
              </a:lnSpc>
              <a:spcBef>
                <a:spcPts val="0"/>
              </a:spcBef>
              <a:spcAft>
                <a:spcPts val="0"/>
              </a:spcAft>
              <a:buClr>
                <a:schemeClr val="dk1"/>
              </a:buClr>
              <a:buSzPts val="1400"/>
              <a:buChar char="■"/>
              <a:defRPr>
                <a:solidFill>
                  <a:schemeClr val="dk1"/>
                </a:solidFill>
              </a:defRPr>
            </a:lvl6pPr>
            <a:lvl7pPr marL="3200400" lvl="6" indent="-317500" rtl="0">
              <a:lnSpc>
                <a:spcPct val="115000"/>
              </a:lnSpc>
              <a:spcBef>
                <a:spcPts val="0"/>
              </a:spcBef>
              <a:spcAft>
                <a:spcPts val="0"/>
              </a:spcAft>
              <a:buClr>
                <a:schemeClr val="dk1"/>
              </a:buClr>
              <a:buSzPts val="1400"/>
              <a:buChar char="●"/>
              <a:defRPr>
                <a:solidFill>
                  <a:schemeClr val="dk1"/>
                </a:solidFill>
              </a:defRPr>
            </a:lvl7pPr>
            <a:lvl8pPr marL="3657600" lvl="7" indent="-317500" rtl="0">
              <a:lnSpc>
                <a:spcPct val="115000"/>
              </a:lnSpc>
              <a:spcBef>
                <a:spcPts val="0"/>
              </a:spcBef>
              <a:spcAft>
                <a:spcPts val="0"/>
              </a:spcAft>
              <a:buClr>
                <a:schemeClr val="dk1"/>
              </a:buClr>
              <a:buSzPts val="1400"/>
              <a:buChar char="○"/>
              <a:defRPr>
                <a:solidFill>
                  <a:schemeClr val="dk1"/>
                </a:solidFill>
              </a:defRPr>
            </a:lvl8pPr>
            <a:lvl9pPr marL="4114800" lvl="8" indent="-317500" rtl="0">
              <a:lnSpc>
                <a:spcPct val="115000"/>
              </a:lnSpc>
              <a:spcBef>
                <a:spcPts val="0"/>
              </a:spcBef>
              <a:spcAft>
                <a:spcPts val="0"/>
              </a:spcAft>
              <a:buClr>
                <a:schemeClr val="dk1"/>
              </a:buClr>
              <a:buSzPts val="1400"/>
              <a:buChar char="■"/>
              <a:defRPr>
                <a:solidFill>
                  <a:schemeClr val="dk1"/>
                </a:solidFill>
              </a:defRPr>
            </a:lvl9pPr>
          </a:lstStyle>
          <a:p>
            <a:endParaRPr/>
          </a:p>
        </p:txBody>
      </p:sp>
      <p:sp>
        <p:nvSpPr>
          <p:cNvPr id="541" name="Google Shape;541;p7"/>
          <p:cNvSpPr/>
          <p:nvPr/>
        </p:nvSpPr>
        <p:spPr>
          <a:xfrm>
            <a:off x="454800" y="376650"/>
            <a:ext cx="8234400" cy="659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7"/>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43" name="Google Shape;543;p7"/>
          <p:cNvGrpSpPr/>
          <p:nvPr/>
        </p:nvGrpSpPr>
        <p:grpSpPr>
          <a:xfrm>
            <a:off x="84715" y="87319"/>
            <a:ext cx="8999116" cy="5014056"/>
            <a:chOff x="84715" y="87319"/>
            <a:chExt cx="8999116" cy="5014056"/>
          </a:xfrm>
        </p:grpSpPr>
        <p:grpSp>
          <p:nvGrpSpPr>
            <p:cNvPr id="544" name="Google Shape;544;p7"/>
            <p:cNvGrpSpPr/>
            <p:nvPr/>
          </p:nvGrpSpPr>
          <p:grpSpPr>
            <a:xfrm flipH="1">
              <a:off x="84715" y="87319"/>
              <a:ext cx="1322012" cy="874661"/>
              <a:chOff x="3730029" y="87319"/>
              <a:chExt cx="1322012" cy="874661"/>
            </a:xfrm>
          </p:grpSpPr>
          <p:sp>
            <p:nvSpPr>
              <p:cNvPr id="545" name="Google Shape;545;p7"/>
              <p:cNvSpPr/>
              <p:nvPr/>
            </p:nvSpPr>
            <p:spPr>
              <a:xfrm>
                <a:off x="4814096" y="7232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7"/>
              <p:cNvSpPr/>
              <p:nvPr/>
            </p:nvSpPr>
            <p:spPr>
              <a:xfrm>
                <a:off x="3730029" y="873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7"/>
            <p:cNvGrpSpPr/>
            <p:nvPr/>
          </p:nvGrpSpPr>
          <p:grpSpPr>
            <a:xfrm>
              <a:off x="157713" y="3583044"/>
              <a:ext cx="2326838" cy="1469974"/>
              <a:chOff x="157713" y="3583044"/>
              <a:chExt cx="2326838" cy="1469974"/>
            </a:xfrm>
          </p:grpSpPr>
          <p:grpSp>
            <p:nvGrpSpPr>
              <p:cNvPr id="548" name="Google Shape;548;p7"/>
              <p:cNvGrpSpPr/>
              <p:nvPr/>
            </p:nvGrpSpPr>
            <p:grpSpPr>
              <a:xfrm flipH="1">
                <a:off x="157713" y="3583044"/>
                <a:ext cx="1703441" cy="1469974"/>
                <a:chOff x="3786876" y="3144844"/>
                <a:chExt cx="1703441" cy="1469974"/>
              </a:xfrm>
            </p:grpSpPr>
            <p:sp>
              <p:nvSpPr>
                <p:cNvPr id="549" name="Google Shape;549;p7"/>
                <p:cNvSpPr/>
                <p:nvPr/>
              </p:nvSpPr>
              <p:spPr>
                <a:xfrm>
                  <a:off x="3786876" y="44295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7"/>
                <p:cNvSpPr/>
                <p:nvPr/>
              </p:nvSpPr>
              <p:spPr>
                <a:xfrm>
                  <a:off x="5318979" y="31448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7"/>
              <p:cNvGrpSpPr/>
              <p:nvPr/>
            </p:nvGrpSpPr>
            <p:grpSpPr>
              <a:xfrm flipH="1">
                <a:off x="194584" y="4225412"/>
                <a:ext cx="2289967" cy="785681"/>
                <a:chOff x="2804604" y="4073012"/>
                <a:chExt cx="2289967" cy="785681"/>
              </a:xfrm>
            </p:grpSpPr>
            <p:sp>
              <p:nvSpPr>
                <p:cNvPr id="552" name="Google Shape;552;p7"/>
                <p:cNvSpPr/>
                <p:nvPr/>
              </p:nvSpPr>
              <p:spPr>
                <a:xfrm>
                  <a:off x="4910001" y="4073012"/>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7"/>
                <p:cNvSpPr/>
                <p:nvPr/>
              </p:nvSpPr>
              <p:spPr>
                <a:xfrm>
                  <a:off x="2804604" y="4687019"/>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4" name="Google Shape;554;p7"/>
            <p:cNvGrpSpPr/>
            <p:nvPr/>
          </p:nvGrpSpPr>
          <p:grpSpPr>
            <a:xfrm>
              <a:off x="3186291" y="129244"/>
              <a:ext cx="5814412" cy="1295286"/>
              <a:chOff x="3219754" y="129244"/>
              <a:chExt cx="5814412" cy="1295286"/>
            </a:xfrm>
          </p:grpSpPr>
          <p:sp>
            <p:nvSpPr>
              <p:cNvPr id="555" name="Google Shape;555;p7"/>
              <p:cNvSpPr/>
              <p:nvPr/>
            </p:nvSpPr>
            <p:spPr>
              <a:xfrm>
                <a:off x="6984730" y="1358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7"/>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7"/>
              <p:cNvSpPr/>
              <p:nvPr/>
            </p:nvSpPr>
            <p:spPr>
              <a:xfrm>
                <a:off x="3219754" y="1292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 name="Google Shape;558;p7"/>
            <p:cNvGrpSpPr/>
            <p:nvPr/>
          </p:nvGrpSpPr>
          <p:grpSpPr>
            <a:xfrm>
              <a:off x="5633641" y="2821675"/>
              <a:ext cx="3450189" cy="2279700"/>
              <a:chOff x="5633641" y="2821675"/>
              <a:chExt cx="3450189" cy="2279700"/>
            </a:xfrm>
          </p:grpSpPr>
          <p:grpSp>
            <p:nvGrpSpPr>
              <p:cNvPr id="559" name="Google Shape;559;p7"/>
              <p:cNvGrpSpPr/>
              <p:nvPr/>
            </p:nvGrpSpPr>
            <p:grpSpPr>
              <a:xfrm>
                <a:off x="5633641" y="2821675"/>
                <a:ext cx="3450189" cy="2279700"/>
                <a:chOff x="5667104" y="1185800"/>
                <a:chExt cx="3450189" cy="2279700"/>
              </a:xfrm>
            </p:grpSpPr>
            <p:sp>
              <p:nvSpPr>
                <p:cNvPr id="560" name="Google Shape;560;p7"/>
                <p:cNvSpPr/>
                <p:nvPr/>
              </p:nvSpPr>
              <p:spPr>
                <a:xfrm>
                  <a:off x="8945955" y="20970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7"/>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7"/>
                <p:cNvSpPr/>
                <p:nvPr/>
              </p:nvSpPr>
              <p:spPr>
                <a:xfrm>
                  <a:off x="5667104" y="32805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 name="Google Shape;563;p7"/>
              <p:cNvSpPr/>
              <p:nvPr/>
            </p:nvSpPr>
            <p:spPr>
              <a:xfrm>
                <a:off x="687559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7"/>
              <p:cNvSpPr/>
              <p:nvPr/>
            </p:nvSpPr>
            <p:spPr>
              <a:xfrm>
                <a:off x="823944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5"/>
        <p:cNvGrpSpPr/>
        <p:nvPr/>
      </p:nvGrpSpPr>
      <p:grpSpPr>
        <a:xfrm>
          <a:off x="0" y="0"/>
          <a:ext cx="0" cy="0"/>
          <a:chOff x="0" y="0"/>
          <a:chExt cx="0" cy="0"/>
        </a:xfrm>
      </p:grpSpPr>
      <p:grpSp>
        <p:nvGrpSpPr>
          <p:cNvPr id="566" name="Google Shape;566;p8"/>
          <p:cNvGrpSpPr/>
          <p:nvPr/>
        </p:nvGrpSpPr>
        <p:grpSpPr>
          <a:xfrm>
            <a:off x="-16500" y="-85550"/>
            <a:ext cx="9177000" cy="5314500"/>
            <a:chOff x="-16500" y="-85550"/>
            <a:chExt cx="9177000" cy="5314500"/>
          </a:xfrm>
        </p:grpSpPr>
        <p:grpSp>
          <p:nvGrpSpPr>
            <p:cNvPr id="567" name="Google Shape;567;p8"/>
            <p:cNvGrpSpPr/>
            <p:nvPr/>
          </p:nvGrpSpPr>
          <p:grpSpPr>
            <a:xfrm>
              <a:off x="-16500" y="-85550"/>
              <a:ext cx="9177000" cy="5314500"/>
              <a:chOff x="-16500" y="-85550"/>
              <a:chExt cx="9177000" cy="5314500"/>
            </a:xfrm>
          </p:grpSpPr>
          <p:grpSp>
            <p:nvGrpSpPr>
              <p:cNvPr id="568" name="Google Shape;568;p8"/>
              <p:cNvGrpSpPr/>
              <p:nvPr/>
            </p:nvGrpSpPr>
            <p:grpSpPr>
              <a:xfrm>
                <a:off x="-16500" y="155363"/>
                <a:ext cx="9177000" cy="4832775"/>
                <a:chOff x="-16500" y="155363"/>
                <a:chExt cx="9177000" cy="4832775"/>
              </a:xfrm>
            </p:grpSpPr>
            <p:cxnSp>
              <p:nvCxnSpPr>
                <p:cNvPr id="569" name="Google Shape;569;p8"/>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70" name="Google Shape;570;p8"/>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71" name="Google Shape;571;p8"/>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72" name="Google Shape;572;p8"/>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73" name="Google Shape;573;p8"/>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74" name="Google Shape;574;p8"/>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75" name="Google Shape;575;p8"/>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76" name="Google Shape;576;p8"/>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77" name="Google Shape;577;p8"/>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78" name="Google Shape;578;p8"/>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79" name="Google Shape;579;p8"/>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80" name="Google Shape;580;p8"/>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581" name="Google Shape;581;p8"/>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582" name="Google Shape;582;p8"/>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83" name="Google Shape;583;p8"/>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84" name="Google Shape;584;p8"/>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85" name="Google Shape;585;p8"/>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86" name="Google Shape;586;p8"/>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87" name="Google Shape;587;p8"/>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88" name="Google Shape;588;p8"/>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89" name="Google Shape;589;p8"/>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90" name="Google Shape;590;p8"/>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91" name="Google Shape;591;p8"/>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92" name="Google Shape;592;p8"/>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93" name="Google Shape;593;p8"/>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94" name="Google Shape;594;p8"/>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95" name="Google Shape;595;p8"/>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96" name="Google Shape;596;p8"/>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97" name="Google Shape;597;p8"/>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98" name="Google Shape;598;p8"/>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599" name="Google Shape;599;p8"/>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600" name="Google Shape;600;p8"/>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601" name="Google Shape;601;p8"/>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602" name="Google Shape;602;p8"/>
            <p:cNvSpPr/>
            <p:nvPr/>
          </p:nvSpPr>
          <p:spPr>
            <a:xfrm>
              <a:off x="5224590" y="2583981"/>
              <a:ext cx="3919479" cy="2294904"/>
            </a:xfrm>
            <a:custGeom>
              <a:avLst/>
              <a:gdLst/>
              <a:ahLst/>
              <a:cxnLst/>
              <a:rect l="l" t="t" r="r" b="b"/>
              <a:pathLst>
                <a:path w="34954" h="20466" extrusionOk="0">
                  <a:moveTo>
                    <a:pt x="4312" y="0"/>
                  </a:moveTo>
                  <a:cubicBezTo>
                    <a:pt x="4157" y="0"/>
                    <a:pt x="4001" y="2"/>
                    <a:pt x="3845" y="4"/>
                  </a:cubicBezTo>
                  <a:cubicBezTo>
                    <a:pt x="3339" y="12"/>
                    <a:pt x="2832" y="14"/>
                    <a:pt x="2326" y="14"/>
                  </a:cubicBezTo>
                  <a:cubicBezTo>
                    <a:pt x="1636" y="14"/>
                    <a:pt x="947" y="10"/>
                    <a:pt x="259" y="10"/>
                  </a:cubicBezTo>
                  <a:lnTo>
                    <a:pt x="4" y="10"/>
                  </a:lnTo>
                  <a:cubicBezTo>
                    <a:pt x="4" y="10"/>
                    <a:pt x="4" y="14"/>
                    <a:pt x="1" y="14"/>
                  </a:cubicBezTo>
                  <a:cubicBezTo>
                    <a:pt x="474" y="376"/>
                    <a:pt x="722" y="823"/>
                    <a:pt x="1114" y="1195"/>
                  </a:cubicBezTo>
                  <a:cubicBezTo>
                    <a:pt x="1691" y="1740"/>
                    <a:pt x="2481" y="1952"/>
                    <a:pt x="3359" y="2007"/>
                  </a:cubicBezTo>
                  <a:cubicBezTo>
                    <a:pt x="4018" y="2046"/>
                    <a:pt x="4684" y="2043"/>
                    <a:pt x="5320" y="2190"/>
                  </a:cubicBezTo>
                  <a:cubicBezTo>
                    <a:pt x="6182" y="2389"/>
                    <a:pt x="6955" y="2725"/>
                    <a:pt x="7706" y="3101"/>
                  </a:cubicBezTo>
                  <a:cubicBezTo>
                    <a:pt x="8558" y="3525"/>
                    <a:pt x="9162" y="4122"/>
                    <a:pt x="9775" y="4716"/>
                  </a:cubicBezTo>
                  <a:cubicBezTo>
                    <a:pt x="10033" y="4968"/>
                    <a:pt x="10301" y="5212"/>
                    <a:pt x="10607" y="5434"/>
                  </a:cubicBezTo>
                  <a:cubicBezTo>
                    <a:pt x="11038" y="5741"/>
                    <a:pt x="11547" y="5861"/>
                    <a:pt x="12122" y="5872"/>
                  </a:cubicBezTo>
                  <a:cubicBezTo>
                    <a:pt x="12931" y="5884"/>
                    <a:pt x="13740" y="5917"/>
                    <a:pt x="14514" y="6110"/>
                  </a:cubicBezTo>
                  <a:cubicBezTo>
                    <a:pt x="15731" y="6417"/>
                    <a:pt x="16726" y="6958"/>
                    <a:pt x="17523" y="7729"/>
                  </a:cubicBezTo>
                  <a:cubicBezTo>
                    <a:pt x="18237" y="8420"/>
                    <a:pt x="18835" y="9164"/>
                    <a:pt x="19357" y="9948"/>
                  </a:cubicBezTo>
                  <a:cubicBezTo>
                    <a:pt x="19631" y="10365"/>
                    <a:pt x="19944" y="10767"/>
                    <a:pt x="20231" y="11175"/>
                  </a:cubicBezTo>
                  <a:cubicBezTo>
                    <a:pt x="20780" y="11958"/>
                    <a:pt x="21622" y="12471"/>
                    <a:pt x="22715" y="12754"/>
                  </a:cubicBezTo>
                  <a:cubicBezTo>
                    <a:pt x="22973" y="12823"/>
                    <a:pt x="23224" y="12908"/>
                    <a:pt x="23485" y="12966"/>
                  </a:cubicBezTo>
                  <a:cubicBezTo>
                    <a:pt x="24882" y="13270"/>
                    <a:pt x="25793" y="13962"/>
                    <a:pt x="26302" y="14974"/>
                  </a:cubicBezTo>
                  <a:cubicBezTo>
                    <a:pt x="26579" y="15525"/>
                    <a:pt x="26925" y="16051"/>
                    <a:pt x="27303" y="16560"/>
                  </a:cubicBezTo>
                  <a:cubicBezTo>
                    <a:pt x="27969" y="17454"/>
                    <a:pt x="28971" y="18090"/>
                    <a:pt x="30195" y="18494"/>
                  </a:cubicBezTo>
                  <a:cubicBezTo>
                    <a:pt x="31253" y="18844"/>
                    <a:pt x="32307" y="19190"/>
                    <a:pt x="33325" y="19604"/>
                  </a:cubicBezTo>
                  <a:cubicBezTo>
                    <a:pt x="33919" y="19842"/>
                    <a:pt x="34473" y="20117"/>
                    <a:pt x="34953" y="20466"/>
                  </a:cubicBezTo>
                  <a:lnTo>
                    <a:pt x="34953" y="10701"/>
                  </a:lnTo>
                  <a:cubicBezTo>
                    <a:pt x="34187" y="10447"/>
                    <a:pt x="33576" y="10032"/>
                    <a:pt x="33047" y="9540"/>
                  </a:cubicBezTo>
                  <a:cubicBezTo>
                    <a:pt x="32473" y="9005"/>
                    <a:pt x="31905" y="8466"/>
                    <a:pt x="31158" y="8058"/>
                  </a:cubicBezTo>
                  <a:cubicBezTo>
                    <a:pt x="30577" y="7741"/>
                    <a:pt x="29960" y="7470"/>
                    <a:pt x="29323" y="7226"/>
                  </a:cubicBezTo>
                  <a:cubicBezTo>
                    <a:pt x="28933" y="7074"/>
                    <a:pt x="28535" y="7010"/>
                    <a:pt x="28132" y="7010"/>
                  </a:cubicBezTo>
                  <a:cubicBezTo>
                    <a:pt x="27779" y="7010"/>
                    <a:pt x="27423" y="7059"/>
                    <a:pt x="27065" y="7141"/>
                  </a:cubicBezTo>
                  <a:cubicBezTo>
                    <a:pt x="26746" y="7213"/>
                    <a:pt x="26425" y="7274"/>
                    <a:pt x="26106" y="7350"/>
                  </a:cubicBezTo>
                  <a:cubicBezTo>
                    <a:pt x="25876" y="7404"/>
                    <a:pt x="25651" y="7430"/>
                    <a:pt x="25431" y="7430"/>
                  </a:cubicBezTo>
                  <a:cubicBezTo>
                    <a:pt x="25014" y="7430"/>
                    <a:pt x="24614" y="7335"/>
                    <a:pt x="24229" y="7154"/>
                  </a:cubicBezTo>
                  <a:cubicBezTo>
                    <a:pt x="23185" y="6664"/>
                    <a:pt x="22242" y="6093"/>
                    <a:pt x="21518" y="5333"/>
                  </a:cubicBezTo>
                  <a:cubicBezTo>
                    <a:pt x="20757" y="4537"/>
                    <a:pt x="19673" y="4191"/>
                    <a:pt x="18430" y="4054"/>
                  </a:cubicBezTo>
                  <a:cubicBezTo>
                    <a:pt x="18091" y="4017"/>
                    <a:pt x="17753" y="4004"/>
                    <a:pt x="17415" y="4004"/>
                  </a:cubicBezTo>
                  <a:cubicBezTo>
                    <a:pt x="16995" y="4004"/>
                    <a:pt x="16575" y="4025"/>
                    <a:pt x="16155" y="4051"/>
                  </a:cubicBezTo>
                  <a:cubicBezTo>
                    <a:pt x="16013" y="4059"/>
                    <a:pt x="15872" y="4063"/>
                    <a:pt x="15734" y="4063"/>
                  </a:cubicBezTo>
                  <a:cubicBezTo>
                    <a:pt x="14460" y="4063"/>
                    <a:pt x="13365" y="3701"/>
                    <a:pt x="12435" y="3003"/>
                  </a:cubicBezTo>
                  <a:cubicBezTo>
                    <a:pt x="12131" y="2775"/>
                    <a:pt x="11926" y="2494"/>
                    <a:pt x="11786" y="2190"/>
                  </a:cubicBezTo>
                  <a:cubicBezTo>
                    <a:pt x="11492" y="1564"/>
                    <a:pt x="10924" y="1133"/>
                    <a:pt x="10164" y="829"/>
                  </a:cubicBezTo>
                  <a:cubicBezTo>
                    <a:pt x="9341" y="503"/>
                    <a:pt x="8469" y="304"/>
                    <a:pt x="7552" y="190"/>
                  </a:cubicBezTo>
                  <a:cubicBezTo>
                    <a:pt x="6477" y="53"/>
                    <a:pt x="5398" y="0"/>
                    <a:pt x="4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8"/>
            <p:cNvSpPr/>
            <p:nvPr/>
          </p:nvSpPr>
          <p:spPr>
            <a:xfrm>
              <a:off x="5224590" y="256559"/>
              <a:ext cx="3919479" cy="2297146"/>
            </a:xfrm>
            <a:custGeom>
              <a:avLst/>
              <a:gdLst/>
              <a:ahLst/>
              <a:cxnLst/>
              <a:rect l="l" t="t" r="r" b="b"/>
              <a:pathLst>
                <a:path w="34954" h="20486" extrusionOk="0">
                  <a:moveTo>
                    <a:pt x="34953" y="0"/>
                  </a:moveTo>
                  <a:cubicBezTo>
                    <a:pt x="33762" y="856"/>
                    <a:pt x="32268" y="1322"/>
                    <a:pt x="30779" y="1779"/>
                  </a:cubicBezTo>
                  <a:cubicBezTo>
                    <a:pt x="29594" y="2141"/>
                    <a:pt x="28606" y="2673"/>
                    <a:pt x="27760" y="3378"/>
                  </a:cubicBezTo>
                  <a:cubicBezTo>
                    <a:pt x="27614" y="3499"/>
                    <a:pt x="27502" y="3639"/>
                    <a:pt x="27398" y="3780"/>
                  </a:cubicBezTo>
                  <a:cubicBezTo>
                    <a:pt x="26964" y="4376"/>
                    <a:pt x="26566" y="4987"/>
                    <a:pt x="26230" y="5623"/>
                  </a:cubicBezTo>
                  <a:cubicBezTo>
                    <a:pt x="25737" y="6550"/>
                    <a:pt x="24875" y="7180"/>
                    <a:pt x="23603" y="7477"/>
                  </a:cubicBezTo>
                  <a:cubicBezTo>
                    <a:pt x="23162" y="7581"/>
                    <a:pt x="22738" y="7718"/>
                    <a:pt x="22313" y="7846"/>
                  </a:cubicBezTo>
                  <a:cubicBezTo>
                    <a:pt x="21387" y="8123"/>
                    <a:pt x="20741" y="8629"/>
                    <a:pt x="20254" y="9269"/>
                  </a:cubicBezTo>
                  <a:cubicBezTo>
                    <a:pt x="19732" y="9957"/>
                    <a:pt x="19272" y="10672"/>
                    <a:pt x="18763" y="11364"/>
                  </a:cubicBezTo>
                  <a:cubicBezTo>
                    <a:pt x="18296" y="12001"/>
                    <a:pt x="17742" y="12588"/>
                    <a:pt x="17085" y="13120"/>
                  </a:cubicBezTo>
                  <a:cubicBezTo>
                    <a:pt x="15969" y="14030"/>
                    <a:pt x="14576" y="14497"/>
                    <a:pt x="12947" y="14572"/>
                  </a:cubicBezTo>
                  <a:cubicBezTo>
                    <a:pt x="12575" y="14588"/>
                    <a:pt x="12200" y="14605"/>
                    <a:pt x="11828" y="14624"/>
                  </a:cubicBezTo>
                  <a:cubicBezTo>
                    <a:pt x="11384" y="14644"/>
                    <a:pt x="11009" y="14781"/>
                    <a:pt x="10673" y="14996"/>
                  </a:cubicBezTo>
                  <a:cubicBezTo>
                    <a:pt x="10268" y="15260"/>
                    <a:pt x="9958" y="15584"/>
                    <a:pt x="9632" y="15897"/>
                  </a:cubicBezTo>
                  <a:cubicBezTo>
                    <a:pt x="9390" y="16129"/>
                    <a:pt x="9158" y="16364"/>
                    <a:pt x="8897" y="16579"/>
                  </a:cubicBezTo>
                  <a:cubicBezTo>
                    <a:pt x="7862" y="17421"/>
                    <a:pt x="6603" y="17992"/>
                    <a:pt x="5154" y="18315"/>
                  </a:cubicBezTo>
                  <a:cubicBezTo>
                    <a:pt x="4654" y="18426"/>
                    <a:pt x="4129" y="18440"/>
                    <a:pt x="3607" y="18455"/>
                  </a:cubicBezTo>
                  <a:cubicBezTo>
                    <a:pt x="2387" y="18488"/>
                    <a:pt x="1391" y="18818"/>
                    <a:pt x="765" y="19660"/>
                  </a:cubicBezTo>
                  <a:cubicBezTo>
                    <a:pt x="555" y="19937"/>
                    <a:pt x="327" y="20205"/>
                    <a:pt x="1" y="20460"/>
                  </a:cubicBezTo>
                  <a:cubicBezTo>
                    <a:pt x="4" y="20460"/>
                    <a:pt x="4" y="20463"/>
                    <a:pt x="7" y="20463"/>
                  </a:cubicBezTo>
                  <a:lnTo>
                    <a:pt x="190" y="20463"/>
                  </a:lnTo>
                  <a:cubicBezTo>
                    <a:pt x="1319" y="20465"/>
                    <a:pt x="2450" y="20485"/>
                    <a:pt x="3580" y="20485"/>
                  </a:cubicBezTo>
                  <a:cubicBezTo>
                    <a:pt x="4240" y="20485"/>
                    <a:pt x="4900" y="20478"/>
                    <a:pt x="5559" y="20456"/>
                  </a:cubicBezTo>
                  <a:cubicBezTo>
                    <a:pt x="7027" y="20407"/>
                    <a:pt x="8499" y="20264"/>
                    <a:pt x="9853" y="19764"/>
                  </a:cubicBezTo>
                  <a:cubicBezTo>
                    <a:pt x="10480" y="19532"/>
                    <a:pt x="11054" y="19255"/>
                    <a:pt x="11449" y="18801"/>
                  </a:cubicBezTo>
                  <a:cubicBezTo>
                    <a:pt x="11570" y="18664"/>
                    <a:pt x="11668" y="18511"/>
                    <a:pt x="11739" y="18354"/>
                  </a:cubicBezTo>
                  <a:cubicBezTo>
                    <a:pt x="12063" y="17656"/>
                    <a:pt x="12709" y="17186"/>
                    <a:pt x="13544" y="16837"/>
                  </a:cubicBezTo>
                  <a:cubicBezTo>
                    <a:pt x="14237" y="16547"/>
                    <a:pt x="14964" y="16414"/>
                    <a:pt x="15728" y="16414"/>
                  </a:cubicBezTo>
                  <a:cubicBezTo>
                    <a:pt x="15893" y="16414"/>
                    <a:pt x="16059" y="16420"/>
                    <a:pt x="16227" y="16432"/>
                  </a:cubicBezTo>
                  <a:cubicBezTo>
                    <a:pt x="16589" y="16457"/>
                    <a:pt x="16950" y="16472"/>
                    <a:pt x="17311" y="16472"/>
                  </a:cubicBezTo>
                  <a:cubicBezTo>
                    <a:pt x="18000" y="16472"/>
                    <a:pt x="18686" y="16417"/>
                    <a:pt x="19364" y="16269"/>
                  </a:cubicBezTo>
                  <a:cubicBezTo>
                    <a:pt x="20304" y="16063"/>
                    <a:pt x="21037" y="15652"/>
                    <a:pt x="21605" y="15061"/>
                  </a:cubicBezTo>
                  <a:cubicBezTo>
                    <a:pt x="22310" y="14324"/>
                    <a:pt x="23241" y="13789"/>
                    <a:pt x="24242" y="13316"/>
                  </a:cubicBezTo>
                  <a:cubicBezTo>
                    <a:pt x="24624" y="13135"/>
                    <a:pt x="25018" y="13044"/>
                    <a:pt x="25430" y="13044"/>
                  </a:cubicBezTo>
                  <a:cubicBezTo>
                    <a:pt x="25655" y="13044"/>
                    <a:pt x="25886" y="13072"/>
                    <a:pt x="26122" y="13126"/>
                  </a:cubicBezTo>
                  <a:cubicBezTo>
                    <a:pt x="26589" y="13231"/>
                    <a:pt x="27055" y="13338"/>
                    <a:pt x="27532" y="13413"/>
                  </a:cubicBezTo>
                  <a:cubicBezTo>
                    <a:pt x="27740" y="13447"/>
                    <a:pt x="27946" y="13465"/>
                    <a:pt x="28149" y="13465"/>
                  </a:cubicBezTo>
                  <a:cubicBezTo>
                    <a:pt x="28555" y="13465"/>
                    <a:pt x="28948" y="13395"/>
                    <a:pt x="29320" y="13247"/>
                  </a:cubicBezTo>
                  <a:cubicBezTo>
                    <a:pt x="30273" y="12868"/>
                    <a:pt x="31216" y="12474"/>
                    <a:pt x="31974" y="11880"/>
                  </a:cubicBezTo>
                  <a:cubicBezTo>
                    <a:pt x="32434" y="11517"/>
                    <a:pt x="32832" y="11116"/>
                    <a:pt x="33269" y="10740"/>
                  </a:cubicBezTo>
                  <a:cubicBezTo>
                    <a:pt x="33746" y="10326"/>
                    <a:pt x="34294" y="9990"/>
                    <a:pt x="34953" y="9775"/>
                  </a:cubicBezTo>
                  <a:lnTo>
                    <a:pt x="349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8"/>
            <p:cNvSpPr/>
            <p:nvPr/>
          </p:nvSpPr>
          <p:spPr>
            <a:xfrm>
              <a:off x="0" y="2583981"/>
              <a:ext cx="3912751" cy="2290194"/>
            </a:xfrm>
            <a:custGeom>
              <a:avLst/>
              <a:gdLst/>
              <a:ahLst/>
              <a:cxnLst/>
              <a:rect l="l" t="t" r="r" b="b"/>
              <a:pathLst>
                <a:path w="34894" h="20424" extrusionOk="0">
                  <a:moveTo>
                    <a:pt x="30568" y="1"/>
                  </a:moveTo>
                  <a:cubicBezTo>
                    <a:pt x="29481" y="1"/>
                    <a:pt x="28405" y="55"/>
                    <a:pt x="27329" y="190"/>
                  </a:cubicBezTo>
                  <a:cubicBezTo>
                    <a:pt x="26392" y="307"/>
                    <a:pt x="25502" y="513"/>
                    <a:pt x="24666" y="856"/>
                  </a:cubicBezTo>
                  <a:cubicBezTo>
                    <a:pt x="23951" y="1153"/>
                    <a:pt x="23410" y="1564"/>
                    <a:pt x="23129" y="2157"/>
                  </a:cubicBezTo>
                  <a:cubicBezTo>
                    <a:pt x="22979" y="2474"/>
                    <a:pt x="22770" y="2771"/>
                    <a:pt x="22450" y="3010"/>
                  </a:cubicBezTo>
                  <a:cubicBezTo>
                    <a:pt x="21520" y="3703"/>
                    <a:pt x="20425" y="4063"/>
                    <a:pt x="19156" y="4063"/>
                  </a:cubicBezTo>
                  <a:cubicBezTo>
                    <a:pt x="19021" y="4063"/>
                    <a:pt x="18885" y="4059"/>
                    <a:pt x="18746" y="4051"/>
                  </a:cubicBezTo>
                  <a:cubicBezTo>
                    <a:pt x="18330" y="4025"/>
                    <a:pt x="17914" y="4004"/>
                    <a:pt x="17497" y="4004"/>
                  </a:cubicBezTo>
                  <a:cubicBezTo>
                    <a:pt x="17162" y="4004"/>
                    <a:pt x="16827" y="4017"/>
                    <a:pt x="16491" y="4054"/>
                  </a:cubicBezTo>
                  <a:cubicBezTo>
                    <a:pt x="15231" y="4188"/>
                    <a:pt x="14135" y="4537"/>
                    <a:pt x="13368" y="5343"/>
                  </a:cubicBezTo>
                  <a:cubicBezTo>
                    <a:pt x="12650" y="6093"/>
                    <a:pt x="11717" y="6658"/>
                    <a:pt x="10688" y="7144"/>
                  </a:cubicBezTo>
                  <a:cubicBezTo>
                    <a:pt x="10292" y="7331"/>
                    <a:pt x="9884" y="7430"/>
                    <a:pt x="9458" y="7430"/>
                  </a:cubicBezTo>
                  <a:cubicBezTo>
                    <a:pt x="9235" y="7430"/>
                    <a:pt x="9007" y="7402"/>
                    <a:pt x="8773" y="7347"/>
                  </a:cubicBezTo>
                  <a:cubicBezTo>
                    <a:pt x="8509" y="7285"/>
                    <a:pt x="8234" y="7235"/>
                    <a:pt x="7970" y="7167"/>
                  </a:cubicBezTo>
                  <a:cubicBezTo>
                    <a:pt x="7579" y="7066"/>
                    <a:pt x="7197" y="7015"/>
                    <a:pt x="6824" y="7015"/>
                  </a:cubicBezTo>
                  <a:cubicBezTo>
                    <a:pt x="6190" y="7015"/>
                    <a:pt x="5581" y="7163"/>
                    <a:pt x="4996" y="7461"/>
                  </a:cubicBezTo>
                  <a:cubicBezTo>
                    <a:pt x="4758" y="7581"/>
                    <a:pt x="4504" y="7683"/>
                    <a:pt x="4256" y="7794"/>
                  </a:cubicBezTo>
                  <a:cubicBezTo>
                    <a:pt x="3685" y="8055"/>
                    <a:pt x="3172" y="8371"/>
                    <a:pt x="2732" y="8750"/>
                  </a:cubicBezTo>
                  <a:cubicBezTo>
                    <a:pt x="2363" y="9070"/>
                    <a:pt x="2011" y="9399"/>
                    <a:pt x="1642" y="9719"/>
                  </a:cubicBezTo>
                  <a:cubicBezTo>
                    <a:pt x="1175" y="10127"/>
                    <a:pt x="643" y="10460"/>
                    <a:pt x="0" y="10678"/>
                  </a:cubicBezTo>
                  <a:lnTo>
                    <a:pt x="0" y="10734"/>
                  </a:lnTo>
                  <a:lnTo>
                    <a:pt x="0" y="20352"/>
                  </a:lnTo>
                  <a:lnTo>
                    <a:pt x="0" y="20424"/>
                  </a:lnTo>
                  <a:cubicBezTo>
                    <a:pt x="473" y="20088"/>
                    <a:pt x="1018" y="19826"/>
                    <a:pt x="1593" y="19595"/>
                  </a:cubicBezTo>
                  <a:cubicBezTo>
                    <a:pt x="2598" y="19184"/>
                    <a:pt x="3645" y="18847"/>
                    <a:pt x="4687" y="18498"/>
                  </a:cubicBezTo>
                  <a:cubicBezTo>
                    <a:pt x="5972" y="18068"/>
                    <a:pt x="7013" y="17398"/>
                    <a:pt x="7683" y="16435"/>
                  </a:cubicBezTo>
                  <a:cubicBezTo>
                    <a:pt x="8032" y="15933"/>
                    <a:pt x="8358" y="15427"/>
                    <a:pt x="8635" y="14899"/>
                  </a:cubicBezTo>
                  <a:cubicBezTo>
                    <a:pt x="9122" y="13975"/>
                    <a:pt x="9951" y="13319"/>
                    <a:pt x="11227" y="13012"/>
                  </a:cubicBezTo>
                  <a:cubicBezTo>
                    <a:pt x="11537" y="12937"/>
                    <a:pt x="11840" y="12839"/>
                    <a:pt x="12151" y="12764"/>
                  </a:cubicBezTo>
                  <a:cubicBezTo>
                    <a:pt x="13322" y="12467"/>
                    <a:pt x="14184" y="11900"/>
                    <a:pt x="14745" y="11064"/>
                  </a:cubicBezTo>
                  <a:cubicBezTo>
                    <a:pt x="14918" y="10806"/>
                    <a:pt x="15114" y="10561"/>
                    <a:pt x="15290" y="10303"/>
                  </a:cubicBezTo>
                  <a:cubicBezTo>
                    <a:pt x="15871" y="9461"/>
                    <a:pt x="16459" y="8622"/>
                    <a:pt x="17228" y="7862"/>
                  </a:cubicBezTo>
                  <a:cubicBezTo>
                    <a:pt x="18025" y="7072"/>
                    <a:pt x="19004" y="6482"/>
                    <a:pt x="20238" y="6146"/>
                  </a:cubicBezTo>
                  <a:cubicBezTo>
                    <a:pt x="21053" y="5923"/>
                    <a:pt x="21908" y="5888"/>
                    <a:pt x="22764" y="5872"/>
                  </a:cubicBezTo>
                  <a:cubicBezTo>
                    <a:pt x="23344" y="5861"/>
                    <a:pt x="23860" y="5741"/>
                    <a:pt x="24294" y="5428"/>
                  </a:cubicBezTo>
                  <a:cubicBezTo>
                    <a:pt x="24604" y="5206"/>
                    <a:pt x="24868" y="4961"/>
                    <a:pt x="25126" y="4709"/>
                  </a:cubicBezTo>
                  <a:cubicBezTo>
                    <a:pt x="25740" y="4116"/>
                    <a:pt x="26353" y="3528"/>
                    <a:pt x="27195" y="3094"/>
                  </a:cubicBezTo>
                  <a:cubicBezTo>
                    <a:pt x="28462" y="2442"/>
                    <a:pt x="29806" y="2020"/>
                    <a:pt x="31366" y="2011"/>
                  </a:cubicBezTo>
                  <a:cubicBezTo>
                    <a:pt x="32443" y="2004"/>
                    <a:pt x="33377" y="1704"/>
                    <a:pt x="33990" y="979"/>
                  </a:cubicBezTo>
                  <a:cubicBezTo>
                    <a:pt x="34264" y="653"/>
                    <a:pt x="34512" y="314"/>
                    <a:pt x="34894" y="10"/>
                  </a:cubicBezTo>
                  <a:lnTo>
                    <a:pt x="34642" y="10"/>
                  </a:lnTo>
                  <a:cubicBezTo>
                    <a:pt x="33947" y="10"/>
                    <a:pt x="33250" y="14"/>
                    <a:pt x="32553" y="14"/>
                  </a:cubicBezTo>
                  <a:cubicBezTo>
                    <a:pt x="32041" y="14"/>
                    <a:pt x="31528" y="12"/>
                    <a:pt x="31017" y="4"/>
                  </a:cubicBezTo>
                  <a:cubicBezTo>
                    <a:pt x="30867" y="2"/>
                    <a:pt x="30718" y="1"/>
                    <a:pt x="30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8"/>
            <p:cNvSpPr/>
            <p:nvPr/>
          </p:nvSpPr>
          <p:spPr>
            <a:xfrm>
              <a:off x="0" y="263175"/>
              <a:ext cx="3909836" cy="2290531"/>
            </a:xfrm>
            <a:custGeom>
              <a:avLst/>
              <a:gdLst/>
              <a:ahLst/>
              <a:cxnLst/>
              <a:rect l="l" t="t" r="r" b="b"/>
              <a:pathLst>
                <a:path w="34868" h="20427" extrusionOk="0">
                  <a:moveTo>
                    <a:pt x="0" y="0"/>
                  </a:moveTo>
                  <a:lnTo>
                    <a:pt x="0" y="56"/>
                  </a:lnTo>
                  <a:lnTo>
                    <a:pt x="0" y="9683"/>
                  </a:lnTo>
                  <a:lnTo>
                    <a:pt x="0" y="9735"/>
                  </a:lnTo>
                  <a:cubicBezTo>
                    <a:pt x="643" y="9954"/>
                    <a:pt x="1175" y="10290"/>
                    <a:pt x="1642" y="10695"/>
                  </a:cubicBezTo>
                  <a:cubicBezTo>
                    <a:pt x="2059" y="11057"/>
                    <a:pt x="2442" y="11439"/>
                    <a:pt x="2879" y="11791"/>
                  </a:cubicBezTo>
                  <a:cubicBezTo>
                    <a:pt x="3642" y="12398"/>
                    <a:pt x="4595" y="12796"/>
                    <a:pt x="5558" y="13181"/>
                  </a:cubicBezTo>
                  <a:cubicBezTo>
                    <a:pt x="5938" y="13334"/>
                    <a:pt x="6337" y="13405"/>
                    <a:pt x="6749" y="13405"/>
                  </a:cubicBezTo>
                  <a:cubicBezTo>
                    <a:pt x="6953" y="13405"/>
                    <a:pt x="7160" y="13388"/>
                    <a:pt x="7370" y="13354"/>
                  </a:cubicBezTo>
                  <a:cubicBezTo>
                    <a:pt x="7807" y="13282"/>
                    <a:pt x="8238" y="13195"/>
                    <a:pt x="8662" y="13090"/>
                  </a:cubicBezTo>
                  <a:cubicBezTo>
                    <a:pt x="8932" y="13022"/>
                    <a:pt x="9196" y="12988"/>
                    <a:pt x="9453" y="12988"/>
                  </a:cubicBezTo>
                  <a:cubicBezTo>
                    <a:pt x="9899" y="12988"/>
                    <a:pt x="10327" y="13090"/>
                    <a:pt x="10744" y="13296"/>
                  </a:cubicBezTo>
                  <a:cubicBezTo>
                    <a:pt x="11710" y="13769"/>
                    <a:pt x="12610" y="14291"/>
                    <a:pt x="13293" y="15006"/>
                  </a:cubicBezTo>
                  <a:cubicBezTo>
                    <a:pt x="13910" y="15655"/>
                    <a:pt x="14738" y="16070"/>
                    <a:pt x="15766" y="16259"/>
                  </a:cubicBezTo>
                  <a:cubicBezTo>
                    <a:pt x="16371" y="16369"/>
                    <a:pt x="16978" y="16411"/>
                    <a:pt x="17588" y="16411"/>
                  </a:cubicBezTo>
                  <a:cubicBezTo>
                    <a:pt x="17949" y="16411"/>
                    <a:pt x="18311" y="16396"/>
                    <a:pt x="18674" y="16373"/>
                  </a:cubicBezTo>
                  <a:cubicBezTo>
                    <a:pt x="18843" y="16362"/>
                    <a:pt x="19011" y="16356"/>
                    <a:pt x="19177" y="16356"/>
                  </a:cubicBezTo>
                  <a:cubicBezTo>
                    <a:pt x="19817" y="16356"/>
                    <a:pt x="20436" y="16445"/>
                    <a:pt x="21033" y="16657"/>
                  </a:cubicBezTo>
                  <a:cubicBezTo>
                    <a:pt x="22036" y="17013"/>
                    <a:pt x="22812" y="17525"/>
                    <a:pt x="23181" y="18345"/>
                  </a:cubicBezTo>
                  <a:cubicBezTo>
                    <a:pt x="23217" y="18429"/>
                    <a:pt x="23273" y="18511"/>
                    <a:pt x="23328" y="18592"/>
                  </a:cubicBezTo>
                  <a:cubicBezTo>
                    <a:pt x="23710" y="19134"/>
                    <a:pt x="24343" y="19447"/>
                    <a:pt x="25044" y="19705"/>
                  </a:cubicBezTo>
                  <a:cubicBezTo>
                    <a:pt x="26403" y="20208"/>
                    <a:pt x="27874" y="20348"/>
                    <a:pt x="29343" y="20397"/>
                  </a:cubicBezTo>
                  <a:cubicBezTo>
                    <a:pt x="30004" y="20419"/>
                    <a:pt x="30666" y="20426"/>
                    <a:pt x="31329" y="20426"/>
                  </a:cubicBezTo>
                  <a:cubicBezTo>
                    <a:pt x="32463" y="20426"/>
                    <a:pt x="33599" y="20406"/>
                    <a:pt x="34734" y="20404"/>
                  </a:cubicBezTo>
                  <a:cubicBezTo>
                    <a:pt x="34753" y="20404"/>
                    <a:pt x="34774" y="20407"/>
                    <a:pt x="34795" y="20407"/>
                  </a:cubicBezTo>
                  <a:cubicBezTo>
                    <a:pt x="34820" y="20407"/>
                    <a:pt x="34845" y="20402"/>
                    <a:pt x="34868" y="20381"/>
                  </a:cubicBezTo>
                  <a:cubicBezTo>
                    <a:pt x="34535" y="20123"/>
                    <a:pt x="34300" y="19810"/>
                    <a:pt x="34049" y="19506"/>
                  </a:cubicBezTo>
                  <a:cubicBezTo>
                    <a:pt x="33889" y="19317"/>
                    <a:pt x="33716" y="19137"/>
                    <a:pt x="33494" y="18988"/>
                  </a:cubicBezTo>
                  <a:cubicBezTo>
                    <a:pt x="32874" y="18569"/>
                    <a:pt x="32123" y="18426"/>
                    <a:pt x="31317" y="18396"/>
                  </a:cubicBezTo>
                  <a:cubicBezTo>
                    <a:pt x="30723" y="18374"/>
                    <a:pt x="30123" y="18364"/>
                    <a:pt x="29558" y="18220"/>
                  </a:cubicBezTo>
                  <a:cubicBezTo>
                    <a:pt x="27985" y="17816"/>
                    <a:pt x="26624" y="17167"/>
                    <a:pt x="25590" y="16158"/>
                  </a:cubicBezTo>
                  <a:cubicBezTo>
                    <a:pt x="25159" y="15737"/>
                    <a:pt x="24767" y="15293"/>
                    <a:pt x="24229" y="14944"/>
                  </a:cubicBezTo>
                  <a:cubicBezTo>
                    <a:pt x="23886" y="14722"/>
                    <a:pt x="23508" y="14591"/>
                    <a:pt x="23057" y="14562"/>
                  </a:cubicBezTo>
                  <a:cubicBezTo>
                    <a:pt x="22512" y="14523"/>
                    <a:pt x="21964" y="14526"/>
                    <a:pt x="21419" y="14477"/>
                  </a:cubicBezTo>
                  <a:cubicBezTo>
                    <a:pt x="20231" y="14363"/>
                    <a:pt x="19183" y="14004"/>
                    <a:pt x="18289" y="13416"/>
                  </a:cubicBezTo>
                  <a:cubicBezTo>
                    <a:pt x="17346" y="12796"/>
                    <a:pt x="16651" y="12017"/>
                    <a:pt x="16047" y="11194"/>
                  </a:cubicBezTo>
                  <a:cubicBezTo>
                    <a:pt x="15567" y="10535"/>
                    <a:pt x="15133" y="9856"/>
                    <a:pt x="14630" y="9203"/>
                  </a:cubicBezTo>
                  <a:cubicBezTo>
                    <a:pt x="14229" y="8681"/>
                    <a:pt x="13740" y="8218"/>
                    <a:pt x="13005" y="7940"/>
                  </a:cubicBezTo>
                  <a:cubicBezTo>
                    <a:pt x="12523" y="7757"/>
                    <a:pt x="12026" y="7591"/>
                    <a:pt x="11508" y="7477"/>
                  </a:cubicBezTo>
                  <a:cubicBezTo>
                    <a:pt x="10131" y="7180"/>
                    <a:pt x="9164" y="6540"/>
                    <a:pt x="8639" y="5528"/>
                  </a:cubicBezTo>
                  <a:cubicBezTo>
                    <a:pt x="8381" y="5036"/>
                    <a:pt x="8071" y="4559"/>
                    <a:pt x="7757" y="4086"/>
                  </a:cubicBezTo>
                  <a:cubicBezTo>
                    <a:pt x="7069" y="3049"/>
                    <a:pt x="5966" y="2350"/>
                    <a:pt x="4595" y="1883"/>
                  </a:cubicBezTo>
                  <a:cubicBezTo>
                    <a:pt x="3930" y="1654"/>
                    <a:pt x="3234" y="1472"/>
                    <a:pt x="2585" y="1211"/>
                  </a:cubicBezTo>
                  <a:cubicBezTo>
                    <a:pt x="1687" y="852"/>
                    <a:pt x="744" y="53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8"/>
            <p:cNvSpPr/>
            <p:nvPr/>
          </p:nvSpPr>
          <p:spPr>
            <a:xfrm>
              <a:off x="4848385" y="2581066"/>
              <a:ext cx="4295684" cy="2562452"/>
            </a:xfrm>
            <a:custGeom>
              <a:avLst/>
              <a:gdLst/>
              <a:ahLst/>
              <a:cxnLst/>
              <a:rect l="l" t="t" r="r" b="b"/>
              <a:pathLst>
                <a:path w="38309" h="22852" extrusionOk="0">
                  <a:moveTo>
                    <a:pt x="2235" y="1"/>
                  </a:moveTo>
                  <a:cubicBezTo>
                    <a:pt x="2171" y="1"/>
                    <a:pt x="2106" y="3"/>
                    <a:pt x="2041" y="7"/>
                  </a:cubicBezTo>
                  <a:cubicBezTo>
                    <a:pt x="1590" y="31"/>
                    <a:pt x="1144" y="68"/>
                    <a:pt x="693" y="68"/>
                  </a:cubicBezTo>
                  <a:cubicBezTo>
                    <a:pt x="595" y="68"/>
                    <a:pt x="497" y="67"/>
                    <a:pt x="399" y="62"/>
                  </a:cubicBezTo>
                  <a:cubicBezTo>
                    <a:pt x="333" y="59"/>
                    <a:pt x="268" y="55"/>
                    <a:pt x="200" y="52"/>
                  </a:cubicBezTo>
                  <a:lnTo>
                    <a:pt x="1" y="52"/>
                  </a:lnTo>
                  <a:cubicBezTo>
                    <a:pt x="823" y="424"/>
                    <a:pt x="1407" y="927"/>
                    <a:pt x="1815" y="1551"/>
                  </a:cubicBezTo>
                  <a:cubicBezTo>
                    <a:pt x="2207" y="2147"/>
                    <a:pt x="2729" y="2664"/>
                    <a:pt x="3418" y="3084"/>
                  </a:cubicBezTo>
                  <a:cubicBezTo>
                    <a:pt x="3686" y="3247"/>
                    <a:pt x="3983" y="3352"/>
                    <a:pt x="4322" y="3384"/>
                  </a:cubicBezTo>
                  <a:cubicBezTo>
                    <a:pt x="4730" y="3427"/>
                    <a:pt x="5141" y="3456"/>
                    <a:pt x="5549" y="3521"/>
                  </a:cubicBezTo>
                  <a:cubicBezTo>
                    <a:pt x="6610" y="3682"/>
                    <a:pt x="7559" y="4050"/>
                    <a:pt x="8503" y="4429"/>
                  </a:cubicBezTo>
                  <a:cubicBezTo>
                    <a:pt x="8992" y="4628"/>
                    <a:pt x="9399" y="4899"/>
                    <a:pt x="9736" y="5235"/>
                  </a:cubicBezTo>
                  <a:cubicBezTo>
                    <a:pt x="10108" y="5610"/>
                    <a:pt x="10447" y="5999"/>
                    <a:pt x="10692" y="6426"/>
                  </a:cubicBezTo>
                  <a:cubicBezTo>
                    <a:pt x="11127" y="7183"/>
                    <a:pt x="11743" y="7842"/>
                    <a:pt x="12484" y="8443"/>
                  </a:cubicBezTo>
                  <a:cubicBezTo>
                    <a:pt x="12814" y="8710"/>
                    <a:pt x="13202" y="8874"/>
                    <a:pt x="13692" y="8887"/>
                  </a:cubicBezTo>
                  <a:cubicBezTo>
                    <a:pt x="13891" y="8890"/>
                    <a:pt x="14093" y="8897"/>
                    <a:pt x="14292" y="8910"/>
                  </a:cubicBezTo>
                  <a:cubicBezTo>
                    <a:pt x="15326" y="8969"/>
                    <a:pt x="16175" y="9266"/>
                    <a:pt x="16661" y="10010"/>
                  </a:cubicBezTo>
                  <a:cubicBezTo>
                    <a:pt x="16899" y="10368"/>
                    <a:pt x="17125" y="10737"/>
                    <a:pt x="17366" y="11096"/>
                  </a:cubicBezTo>
                  <a:cubicBezTo>
                    <a:pt x="17559" y="11387"/>
                    <a:pt x="17693" y="11694"/>
                    <a:pt x="17794" y="12007"/>
                  </a:cubicBezTo>
                  <a:cubicBezTo>
                    <a:pt x="17964" y="12529"/>
                    <a:pt x="18022" y="13064"/>
                    <a:pt x="18191" y="13586"/>
                  </a:cubicBezTo>
                  <a:cubicBezTo>
                    <a:pt x="18528" y="14611"/>
                    <a:pt x="19327" y="15319"/>
                    <a:pt x="20656" y="15666"/>
                  </a:cubicBezTo>
                  <a:cubicBezTo>
                    <a:pt x="21230" y="15815"/>
                    <a:pt x="21791" y="15988"/>
                    <a:pt x="22356" y="16155"/>
                  </a:cubicBezTo>
                  <a:cubicBezTo>
                    <a:pt x="23942" y="16625"/>
                    <a:pt x="25022" y="17463"/>
                    <a:pt x="25574" y="18690"/>
                  </a:cubicBezTo>
                  <a:cubicBezTo>
                    <a:pt x="26070" y="19787"/>
                    <a:pt x="26807" y="20779"/>
                    <a:pt x="27777" y="21680"/>
                  </a:cubicBezTo>
                  <a:cubicBezTo>
                    <a:pt x="28295" y="22159"/>
                    <a:pt x="28893" y="22548"/>
                    <a:pt x="29581" y="22852"/>
                  </a:cubicBezTo>
                  <a:lnTo>
                    <a:pt x="38308" y="22852"/>
                  </a:lnTo>
                  <a:lnTo>
                    <a:pt x="38308" y="20887"/>
                  </a:lnTo>
                  <a:lnTo>
                    <a:pt x="38308" y="20819"/>
                  </a:lnTo>
                  <a:cubicBezTo>
                    <a:pt x="38109" y="20649"/>
                    <a:pt x="37914" y="20483"/>
                    <a:pt x="37668" y="20352"/>
                  </a:cubicBezTo>
                  <a:cubicBezTo>
                    <a:pt x="36608" y="19790"/>
                    <a:pt x="35453" y="19359"/>
                    <a:pt x="34264" y="18987"/>
                  </a:cubicBezTo>
                  <a:cubicBezTo>
                    <a:pt x="33465" y="18736"/>
                    <a:pt x="32669" y="18495"/>
                    <a:pt x="32006" y="18061"/>
                  </a:cubicBezTo>
                  <a:cubicBezTo>
                    <a:pt x="31399" y="17663"/>
                    <a:pt x="30789" y="17271"/>
                    <a:pt x="30417" y="16713"/>
                  </a:cubicBezTo>
                  <a:cubicBezTo>
                    <a:pt x="30051" y="16168"/>
                    <a:pt x="29670" y="15630"/>
                    <a:pt x="29376" y="15055"/>
                  </a:cubicBezTo>
                  <a:cubicBezTo>
                    <a:pt x="28929" y="14180"/>
                    <a:pt x="28162" y="13544"/>
                    <a:pt x="26954" y="13250"/>
                  </a:cubicBezTo>
                  <a:cubicBezTo>
                    <a:pt x="26599" y="13162"/>
                    <a:pt x="26253" y="13057"/>
                    <a:pt x="25900" y="12963"/>
                  </a:cubicBezTo>
                  <a:cubicBezTo>
                    <a:pt x="24807" y="12673"/>
                    <a:pt x="23958" y="12153"/>
                    <a:pt x="23394" y="11377"/>
                  </a:cubicBezTo>
                  <a:cubicBezTo>
                    <a:pt x="23094" y="10966"/>
                    <a:pt x="22777" y="10561"/>
                    <a:pt x="22499" y="10140"/>
                  </a:cubicBezTo>
                  <a:cubicBezTo>
                    <a:pt x="21971" y="9344"/>
                    <a:pt x="21374" y="8580"/>
                    <a:pt x="20643" y="7878"/>
                  </a:cubicBezTo>
                  <a:cubicBezTo>
                    <a:pt x="19860" y="7128"/>
                    <a:pt x="18881" y="6603"/>
                    <a:pt x="17679" y="6321"/>
                  </a:cubicBezTo>
                  <a:cubicBezTo>
                    <a:pt x="17067" y="6180"/>
                    <a:pt x="16429" y="6121"/>
                    <a:pt x="15789" y="6121"/>
                  </a:cubicBezTo>
                  <a:cubicBezTo>
                    <a:pt x="15741" y="6121"/>
                    <a:pt x="15692" y="6122"/>
                    <a:pt x="15643" y="6122"/>
                  </a:cubicBezTo>
                  <a:cubicBezTo>
                    <a:pt x="15625" y="6123"/>
                    <a:pt x="15608" y="6123"/>
                    <a:pt x="15590" y="6123"/>
                  </a:cubicBezTo>
                  <a:cubicBezTo>
                    <a:pt x="14714" y="6123"/>
                    <a:pt x="13997" y="5871"/>
                    <a:pt x="13427" y="5362"/>
                  </a:cubicBezTo>
                  <a:cubicBezTo>
                    <a:pt x="13290" y="5238"/>
                    <a:pt x="13150" y="5114"/>
                    <a:pt x="13019" y="4987"/>
                  </a:cubicBezTo>
                  <a:cubicBezTo>
                    <a:pt x="12660" y="4641"/>
                    <a:pt x="12330" y="4272"/>
                    <a:pt x="11913" y="3965"/>
                  </a:cubicBezTo>
                  <a:cubicBezTo>
                    <a:pt x="10496" y="2924"/>
                    <a:pt x="8858" y="2268"/>
                    <a:pt x="6822" y="2249"/>
                  </a:cubicBezTo>
                  <a:cubicBezTo>
                    <a:pt x="5572" y="2236"/>
                    <a:pt x="4554" y="1841"/>
                    <a:pt x="3904" y="986"/>
                  </a:cubicBezTo>
                  <a:cubicBezTo>
                    <a:pt x="3744" y="777"/>
                    <a:pt x="3571" y="572"/>
                    <a:pt x="3372" y="382"/>
                  </a:cubicBezTo>
                  <a:cubicBezTo>
                    <a:pt x="3258" y="268"/>
                    <a:pt x="3134" y="153"/>
                    <a:pt x="2957" y="102"/>
                  </a:cubicBezTo>
                  <a:cubicBezTo>
                    <a:pt x="2724" y="31"/>
                    <a:pt x="2482" y="1"/>
                    <a:pt x="2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8"/>
            <p:cNvSpPr/>
            <p:nvPr/>
          </p:nvSpPr>
          <p:spPr>
            <a:xfrm>
              <a:off x="0" y="0"/>
              <a:ext cx="4292320" cy="2555275"/>
            </a:xfrm>
            <a:custGeom>
              <a:avLst/>
              <a:gdLst/>
              <a:ahLst/>
              <a:cxnLst/>
              <a:rect l="l" t="t" r="r" b="b"/>
              <a:pathLst>
                <a:path w="38279" h="22788" extrusionOk="0">
                  <a:moveTo>
                    <a:pt x="0" y="1"/>
                  </a:moveTo>
                  <a:lnTo>
                    <a:pt x="0" y="1949"/>
                  </a:lnTo>
                  <a:lnTo>
                    <a:pt x="0" y="2034"/>
                  </a:lnTo>
                  <a:cubicBezTo>
                    <a:pt x="607" y="2513"/>
                    <a:pt x="1368" y="2837"/>
                    <a:pt x="2148" y="3147"/>
                  </a:cubicBezTo>
                  <a:cubicBezTo>
                    <a:pt x="3006" y="3483"/>
                    <a:pt x="3904" y="3757"/>
                    <a:pt x="4781" y="4057"/>
                  </a:cubicBezTo>
                  <a:cubicBezTo>
                    <a:pt x="6129" y="4514"/>
                    <a:pt x="7222" y="5209"/>
                    <a:pt x="7927" y="6214"/>
                  </a:cubicBezTo>
                  <a:cubicBezTo>
                    <a:pt x="8290" y="6730"/>
                    <a:pt x="8623" y="7252"/>
                    <a:pt x="8906" y="7794"/>
                  </a:cubicBezTo>
                  <a:cubicBezTo>
                    <a:pt x="9354" y="8649"/>
                    <a:pt x="10127" y="9253"/>
                    <a:pt x="11302" y="9540"/>
                  </a:cubicBezTo>
                  <a:cubicBezTo>
                    <a:pt x="11654" y="9628"/>
                    <a:pt x="12003" y="9729"/>
                    <a:pt x="12356" y="9827"/>
                  </a:cubicBezTo>
                  <a:cubicBezTo>
                    <a:pt x="13345" y="10098"/>
                    <a:pt x="14157" y="10541"/>
                    <a:pt x="14716" y="11234"/>
                  </a:cubicBezTo>
                  <a:cubicBezTo>
                    <a:pt x="15022" y="11615"/>
                    <a:pt x="15303" y="12004"/>
                    <a:pt x="15574" y="12399"/>
                  </a:cubicBezTo>
                  <a:cubicBezTo>
                    <a:pt x="16138" y="13215"/>
                    <a:pt x="16706" y="14024"/>
                    <a:pt x="17447" y="14762"/>
                  </a:cubicBezTo>
                  <a:cubicBezTo>
                    <a:pt x="18211" y="15519"/>
                    <a:pt x="19147" y="16090"/>
                    <a:pt x="20329" y="16410"/>
                  </a:cubicBezTo>
                  <a:cubicBezTo>
                    <a:pt x="21030" y="16602"/>
                    <a:pt x="21760" y="16668"/>
                    <a:pt x="22501" y="16668"/>
                  </a:cubicBezTo>
                  <a:cubicBezTo>
                    <a:pt x="22539" y="16668"/>
                    <a:pt x="22578" y="16668"/>
                    <a:pt x="22616" y="16667"/>
                  </a:cubicBezTo>
                  <a:cubicBezTo>
                    <a:pt x="22633" y="16667"/>
                    <a:pt x="22649" y="16667"/>
                    <a:pt x="22665" y="16667"/>
                  </a:cubicBezTo>
                  <a:cubicBezTo>
                    <a:pt x="23537" y="16667"/>
                    <a:pt x="24249" y="16915"/>
                    <a:pt x="24813" y="17421"/>
                  </a:cubicBezTo>
                  <a:cubicBezTo>
                    <a:pt x="24996" y="17584"/>
                    <a:pt x="25175" y="17747"/>
                    <a:pt x="25345" y="17914"/>
                  </a:cubicBezTo>
                  <a:cubicBezTo>
                    <a:pt x="25987" y="18544"/>
                    <a:pt x="26644" y="19161"/>
                    <a:pt x="27558" y="19588"/>
                  </a:cubicBezTo>
                  <a:cubicBezTo>
                    <a:pt x="28220" y="19898"/>
                    <a:pt x="28893" y="20186"/>
                    <a:pt x="29637" y="20359"/>
                  </a:cubicBezTo>
                  <a:cubicBezTo>
                    <a:pt x="30227" y="20496"/>
                    <a:pt x="30844" y="20505"/>
                    <a:pt x="31458" y="20535"/>
                  </a:cubicBezTo>
                  <a:cubicBezTo>
                    <a:pt x="32694" y="20591"/>
                    <a:pt x="33699" y="20956"/>
                    <a:pt x="34342" y="21798"/>
                  </a:cubicBezTo>
                  <a:cubicBezTo>
                    <a:pt x="34505" y="22010"/>
                    <a:pt x="34678" y="22222"/>
                    <a:pt x="34884" y="22415"/>
                  </a:cubicBezTo>
                  <a:cubicBezTo>
                    <a:pt x="35002" y="22525"/>
                    <a:pt x="35123" y="22636"/>
                    <a:pt x="35302" y="22689"/>
                  </a:cubicBezTo>
                  <a:cubicBezTo>
                    <a:pt x="35545" y="22761"/>
                    <a:pt x="35795" y="22788"/>
                    <a:pt x="36048" y="22788"/>
                  </a:cubicBezTo>
                  <a:cubicBezTo>
                    <a:pt x="36172" y="22788"/>
                    <a:pt x="36296" y="22781"/>
                    <a:pt x="36421" y="22770"/>
                  </a:cubicBezTo>
                  <a:cubicBezTo>
                    <a:pt x="36808" y="22739"/>
                    <a:pt x="37195" y="22722"/>
                    <a:pt x="37581" y="22722"/>
                  </a:cubicBezTo>
                  <a:cubicBezTo>
                    <a:pt x="37675" y="22722"/>
                    <a:pt x="37768" y="22723"/>
                    <a:pt x="37861" y="22725"/>
                  </a:cubicBezTo>
                  <a:cubicBezTo>
                    <a:pt x="37923" y="22728"/>
                    <a:pt x="37981" y="22731"/>
                    <a:pt x="38040" y="22734"/>
                  </a:cubicBezTo>
                  <a:cubicBezTo>
                    <a:pt x="38102" y="22737"/>
                    <a:pt x="38161" y="22741"/>
                    <a:pt x="38278" y="22744"/>
                  </a:cubicBezTo>
                  <a:cubicBezTo>
                    <a:pt x="37345" y="22336"/>
                    <a:pt x="36764" y="21758"/>
                    <a:pt x="36320" y="21083"/>
                  </a:cubicBezTo>
                  <a:cubicBezTo>
                    <a:pt x="36004" y="20603"/>
                    <a:pt x="35556" y="20199"/>
                    <a:pt x="35038" y="19833"/>
                  </a:cubicBezTo>
                  <a:cubicBezTo>
                    <a:pt x="34642" y="19556"/>
                    <a:pt x="34192" y="19399"/>
                    <a:pt x="33657" y="19373"/>
                  </a:cubicBezTo>
                  <a:cubicBezTo>
                    <a:pt x="33330" y="19360"/>
                    <a:pt x="33008" y="19314"/>
                    <a:pt x="32688" y="19265"/>
                  </a:cubicBezTo>
                  <a:cubicBezTo>
                    <a:pt x="31627" y="19105"/>
                    <a:pt x="30681" y="18737"/>
                    <a:pt x="29738" y="18354"/>
                  </a:cubicBezTo>
                  <a:cubicBezTo>
                    <a:pt x="29261" y="18159"/>
                    <a:pt x="28860" y="17895"/>
                    <a:pt x="28530" y="17568"/>
                  </a:cubicBezTo>
                  <a:cubicBezTo>
                    <a:pt x="28093" y="17137"/>
                    <a:pt x="27721" y="16677"/>
                    <a:pt x="27433" y="16178"/>
                  </a:cubicBezTo>
                  <a:cubicBezTo>
                    <a:pt x="27022" y="15460"/>
                    <a:pt x="26399" y="14859"/>
                    <a:pt x="25701" y="14298"/>
                  </a:cubicBezTo>
                  <a:cubicBezTo>
                    <a:pt x="25407" y="14063"/>
                    <a:pt x="25055" y="13926"/>
                    <a:pt x="24627" y="13906"/>
                  </a:cubicBezTo>
                  <a:cubicBezTo>
                    <a:pt x="24421" y="13894"/>
                    <a:pt x="24213" y="13890"/>
                    <a:pt x="24007" y="13880"/>
                  </a:cubicBezTo>
                  <a:cubicBezTo>
                    <a:pt x="22956" y="13828"/>
                    <a:pt x="22091" y="13537"/>
                    <a:pt x="21592" y="12787"/>
                  </a:cubicBezTo>
                  <a:cubicBezTo>
                    <a:pt x="21354" y="12425"/>
                    <a:pt x="21128" y="12056"/>
                    <a:pt x="20887" y="11697"/>
                  </a:cubicBezTo>
                  <a:cubicBezTo>
                    <a:pt x="20632" y="11318"/>
                    <a:pt x="20482" y="10917"/>
                    <a:pt x="20375" y="10506"/>
                  </a:cubicBezTo>
                  <a:cubicBezTo>
                    <a:pt x="20241" y="10000"/>
                    <a:pt x="20179" y="9481"/>
                    <a:pt x="19976" y="8988"/>
                  </a:cubicBezTo>
                  <a:cubicBezTo>
                    <a:pt x="19611" y="8107"/>
                    <a:pt x="18880" y="7487"/>
                    <a:pt x="17728" y="7161"/>
                  </a:cubicBezTo>
                  <a:cubicBezTo>
                    <a:pt x="17219" y="7017"/>
                    <a:pt x="16710" y="6864"/>
                    <a:pt x="16194" y="6727"/>
                  </a:cubicBezTo>
                  <a:cubicBezTo>
                    <a:pt x="14428" y="6253"/>
                    <a:pt x="13221" y="5369"/>
                    <a:pt x="12621" y="4005"/>
                  </a:cubicBezTo>
                  <a:cubicBezTo>
                    <a:pt x="12209" y="3068"/>
                    <a:pt x="11599" y="2207"/>
                    <a:pt x="10792" y="1424"/>
                  </a:cubicBezTo>
                  <a:cubicBezTo>
                    <a:pt x="10225" y="872"/>
                    <a:pt x="9618" y="359"/>
                    <a:pt x="88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
            <p:cNvSpPr/>
            <p:nvPr/>
          </p:nvSpPr>
          <p:spPr>
            <a:xfrm>
              <a:off x="4849170" y="0"/>
              <a:ext cx="4294899" cy="2555163"/>
            </a:xfrm>
            <a:custGeom>
              <a:avLst/>
              <a:gdLst/>
              <a:ahLst/>
              <a:cxnLst/>
              <a:rect l="l" t="t" r="r" b="b"/>
              <a:pathLst>
                <a:path w="38302" h="22787" extrusionOk="0">
                  <a:moveTo>
                    <a:pt x="29428" y="1"/>
                  </a:moveTo>
                  <a:cubicBezTo>
                    <a:pt x="28948" y="219"/>
                    <a:pt x="28508" y="477"/>
                    <a:pt x="28125" y="800"/>
                  </a:cubicBezTo>
                  <a:cubicBezTo>
                    <a:pt x="26976" y="1776"/>
                    <a:pt x="26112" y="2876"/>
                    <a:pt x="25560" y="4116"/>
                  </a:cubicBezTo>
                  <a:cubicBezTo>
                    <a:pt x="25107" y="5141"/>
                    <a:pt x="24248" y="5917"/>
                    <a:pt x="22982" y="6414"/>
                  </a:cubicBezTo>
                  <a:cubicBezTo>
                    <a:pt x="22277" y="6691"/>
                    <a:pt x="21530" y="6896"/>
                    <a:pt x="20776" y="7086"/>
                  </a:cubicBezTo>
                  <a:cubicBezTo>
                    <a:pt x="19376" y="7432"/>
                    <a:pt x="18517" y="8146"/>
                    <a:pt x="18178" y="9233"/>
                  </a:cubicBezTo>
                  <a:cubicBezTo>
                    <a:pt x="18025" y="9716"/>
                    <a:pt x="17966" y="10212"/>
                    <a:pt x="17816" y="10692"/>
                  </a:cubicBezTo>
                  <a:cubicBezTo>
                    <a:pt x="17545" y="11560"/>
                    <a:pt x="16981" y="12330"/>
                    <a:pt x="16396" y="13087"/>
                  </a:cubicBezTo>
                  <a:cubicBezTo>
                    <a:pt x="16155" y="13404"/>
                    <a:pt x="15744" y="13587"/>
                    <a:pt x="15297" y="13718"/>
                  </a:cubicBezTo>
                  <a:cubicBezTo>
                    <a:pt x="14797" y="13864"/>
                    <a:pt x="14272" y="13887"/>
                    <a:pt x="13743" y="13900"/>
                  </a:cubicBezTo>
                  <a:cubicBezTo>
                    <a:pt x="13289" y="13909"/>
                    <a:pt x="12891" y="14021"/>
                    <a:pt x="12578" y="14272"/>
                  </a:cubicBezTo>
                  <a:cubicBezTo>
                    <a:pt x="11906" y="14810"/>
                    <a:pt x="11279" y="15375"/>
                    <a:pt x="10881" y="16063"/>
                  </a:cubicBezTo>
                  <a:cubicBezTo>
                    <a:pt x="10773" y="16253"/>
                    <a:pt x="10646" y="16435"/>
                    <a:pt x="10519" y="16622"/>
                  </a:cubicBezTo>
                  <a:cubicBezTo>
                    <a:pt x="9915" y="17493"/>
                    <a:pt x="9103" y="18185"/>
                    <a:pt x="7878" y="18613"/>
                  </a:cubicBezTo>
                  <a:cubicBezTo>
                    <a:pt x="6779" y="18997"/>
                    <a:pt x="5669" y="19311"/>
                    <a:pt x="4455" y="19386"/>
                  </a:cubicBezTo>
                  <a:cubicBezTo>
                    <a:pt x="4099" y="19409"/>
                    <a:pt x="3763" y="19490"/>
                    <a:pt x="3479" y="19663"/>
                  </a:cubicBezTo>
                  <a:cubicBezTo>
                    <a:pt x="2915" y="20012"/>
                    <a:pt x="2422" y="20404"/>
                    <a:pt x="2063" y="20891"/>
                  </a:cubicBezTo>
                  <a:cubicBezTo>
                    <a:pt x="1808" y="21233"/>
                    <a:pt x="1596" y="21599"/>
                    <a:pt x="1254" y="21902"/>
                  </a:cubicBezTo>
                  <a:cubicBezTo>
                    <a:pt x="894" y="22222"/>
                    <a:pt x="513" y="22522"/>
                    <a:pt x="1" y="22725"/>
                  </a:cubicBezTo>
                  <a:cubicBezTo>
                    <a:pt x="128" y="22725"/>
                    <a:pt x="251" y="22726"/>
                    <a:pt x="372" y="22726"/>
                  </a:cubicBezTo>
                  <a:cubicBezTo>
                    <a:pt x="507" y="22726"/>
                    <a:pt x="639" y="22725"/>
                    <a:pt x="771" y="22721"/>
                  </a:cubicBezTo>
                  <a:cubicBezTo>
                    <a:pt x="806" y="22720"/>
                    <a:pt x="841" y="22720"/>
                    <a:pt x="877" y="22720"/>
                  </a:cubicBezTo>
                  <a:cubicBezTo>
                    <a:pt x="1314" y="22720"/>
                    <a:pt x="1749" y="22786"/>
                    <a:pt x="2187" y="22786"/>
                  </a:cubicBezTo>
                  <a:cubicBezTo>
                    <a:pt x="2301" y="22786"/>
                    <a:pt x="2415" y="22782"/>
                    <a:pt x="2530" y="22770"/>
                  </a:cubicBezTo>
                  <a:cubicBezTo>
                    <a:pt x="2778" y="22744"/>
                    <a:pt x="3019" y="22692"/>
                    <a:pt x="3205" y="22545"/>
                  </a:cubicBezTo>
                  <a:cubicBezTo>
                    <a:pt x="3492" y="22317"/>
                    <a:pt x="3701" y="22046"/>
                    <a:pt x="3914" y="21778"/>
                  </a:cubicBezTo>
                  <a:cubicBezTo>
                    <a:pt x="4360" y="21220"/>
                    <a:pt x="4974" y="20835"/>
                    <a:pt x="5806" y="20659"/>
                  </a:cubicBezTo>
                  <a:cubicBezTo>
                    <a:pt x="6247" y="20564"/>
                    <a:pt x="6697" y="20532"/>
                    <a:pt x="7151" y="20518"/>
                  </a:cubicBezTo>
                  <a:cubicBezTo>
                    <a:pt x="7794" y="20499"/>
                    <a:pt x="8427" y="20440"/>
                    <a:pt x="9031" y="20251"/>
                  </a:cubicBezTo>
                  <a:cubicBezTo>
                    <a:pt x="10460" y="19797"/>
                    <a:pt x="11697" y="19154"/>
                    <a:pt x="12620" y="18188"/>
                  </a:cubicBezTo>
                  <a:cubicBezTo>
                    <a:pt x="12973" y="17813"/>
                    <a:pt x="13342" y="17447"/>
                    <a:pt x="13805" y="17140"/>
                  </a:cubicBezTo>
                  <a:cubicBezTo>
                    <a:pt x="14223" y="16863"/>
                    <a:pt x="14699" y="16706"/>
                    <a:pt x="15254" y="16687"/>
                  </a:cubicBezTo>
                  <a:cubicBezTo>
                    <a:pt x="15646" y="16674"/>
                    <a:pt x="16041" y="16661"/>
                    <a:pt x="16432" y="16638"/>
                  </a:cubicBezTo>
                  <a:cubicBezTo>
                    <a:pt x="18022" y="16533"/>
                    <a:pt x="19353" y="16038"/>
                    <a:pt x="20397" y="15117"/>
                  </a:cubicBezTo>
                  <a:cubicBezTo>
                    <a:pt x="20945" y="14638"/>
                    <a:pt x="21435" y="14125"/>
                    <a:pt x="21843" y="13570"/>
                  </a:cubicBezTo>
                  <a:cubicBezTo>
                    <a:pt x="22359" y="12868"/>
                    <a:pt x="22822" y="12144"/>
                    <a:pt x="23358" y="11452"/>
                  </a:cubicBezTo>
                  <a:cubicBezTo>
                    <a:pt x="23808" y="10865"/>
                    <a:pt x="24366" y="10356"/>
                    <a:pt x="25202" y="10059"/>
                  </a:cubicBezTo>
                  <a:cubicBezTo>
                    <a:pt x="25642" y="9902"/>
                    <a:pt x="26083" y="9743"/>
                    <a:pt x="26550" y="9645"/>
                  </a:cubicBezTo>
                  <a:cubicBezTo>
                    <a:pt x="27874" y="9363"/>
                    <a:pt x="28837" y="8776"/>
                    <a:pt x="29339" y="7788"/>
                  </a:cubicBezTo>
                  <a:cubicBezTo>
                    <a:pt x="29585" y="7301"/>
                    <a:pt x="29901" y="6841"/>
                    <a:pt x="30204" y="6371"/>
                  </a:cubicBezTo>
                  <a:cubicBezTo>
                    <a:pt x="30912" y="5281"/>
                    <a:pt x="32055" y="4543"/>
                    <a:pt x="33484" y="4048"/>
                  </a:cubicBezTo>
                  <a:cubicBezTo>
                    <a:pt x="34209" y="3796"/>
                    <a:pt x="34969" y="3600"/>
                    <a:pt x="35674" y="3310"/>
                  </a:cubicBezTo>
                  <a:cubicBezTo>
                    <a:pt x="36346" y="3032"/>
                    <a:pt x="37048" y="2794"/>
                    <a:pt x="37661" y="2439"/>
                  </a:cubicBezTo>
                  <a:cubicBezTo>
                    <a:pt x="37900" y="2298"/>
                    <a:pt x="38102" y="2135"/>
                    <a:pt x="38301" y="1969"/>
                  </a:cubicBezTo>
                  <a:lnTo>
                    <a:pt x="38301" y="1900"/>
                  </a:lnTo>
                  <a:lnTo>
                    <a:pt x="383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8"/>
            <p:cNvSpPr/>
            <p:nvPr/>
          </p:nvSpPr>
          <p:spPr>
            <a:xfrm>
              <a:off x="0" y="2581290"/>
              <a:ext cx="4291984" cy="2562228"/>
            </a:xfrm>
            <a:custGeom>
              <a:avLst/>
              <a:gdLst/>
              <a:ahLst/>
              <a:cxnLst/>
              <a:rect l="l" t="t" r="r" b="b"/>
              <a:pathLst>
                <a:path w="38276" h="22850" extrusionOk="0">
                  <a:moveTo>
                    <a:pt x="36074" y="0"/>
                  </a:moveTo>
                  <a:cubicBezTo>
                    <a:pt x="35952" y="0"/>
                    <a:pt x="35831" y="5"/>
                    <a:pt x="35710" y="18"/>
                  </a:cubicBezTo>
                  <a:cubicBezTo>
                    <a:pt x="35459" y="44"/>
                    <a:pt x="35220" y="96"/>
                    <a:pt x="35034" y="243"/>
                  </a:cubicBezTo>
                  <a:cubicBezTo>
                    <a:pt x="34773" y="449"/>
                    <a:pt x="34574" y="690"/>
                    <a:pt x="34388" y="935"/>
                  </a:cubicBezTo>
                  <a:cubicBezTo>
                    <a:pt x="33726" y="1823"/>
                    <a:pt x="32688" y="2211"/>
                    <a:pt x="31386" y="2254"/>
                  </a:cubicBezTo>
                  <a:cubicBezTo>
                    <a:pt x="30919" y="2270"/>
                    <a:pt x="30446" y="2273"/>
                    <a:pt x="29995" y="2361"/>
                  </a:cubicBezTo>
                  <a:cubicBezTo>
                    <a:pt x="28504" y="2651"/>
                    <a:pt x="27234" y="3236"/>
                    <a:pt x="26187" y="4087"/>
                  </a:cubicBezTo>
                  <a:cubicBezTo>
                    <a:pt x="25933" y="4293"/>
                    <a:pt x="25707" y="4522"/>
                    <a:pt x="25478" y="4747"/>
                  </a:cubicBezTo>
                  <a:cubicBezTo>
                    <a:pt x="25146" y="5070"/>
                    <a:pt x="24820" y="5396"/>
                    <a:pt x="24405" y="5667"/>
                  </a:cubicBezTo>
                  <a:cubicBezTo>
                    <a:pt x="24023" y="5915"/>
                    <a:pt x="23592" y="6069"/>
                    <a:pt x="23086" y="6091"/>
                  </a:cubicBezTo>
                  <a:cubicBezTo>
                    <a:pt x="22659" y="6108"/>
                    <a:pt x="22232" y="6120"/>
                    <a:pt x="21807" y="6150"/>
                  </a:cubicBezTo>
                  <a:cubicBezTo>
                    <a:pt x="20309" y="6245"/>
                    <a:pt x="19030" y="6691"/>
                    <a:pt x="18005" y="7533"/>
                  </a:cubicBezTo>
                  <a:cubicBezTo>
                    <a:pt x="17349" y="8075"/>
                    <a:pt x="16788" y="8673"/>
                    <a:pt x="16321" y="9319"/>
                  </a:cubicBezTo>
                  <a:cubicBezTo>
                    <a:pt x="15835" y="9994"/>
                    <a:pt x="15382" y="10683"/>
                    <a:pt x="14879" y="11349"/>
                  </a:cubicBezTo>
                  <a:cubicBezTo>
                    <a:pt x="14360" y="12031"/>
                    <a:pt x="13668" y="12563"/>
                    <a:pt x="12682" y="12853"/>
                  </a:cubicBezTo>
                  <a:cubicBezTo>
                    <a:pt x="12317" y="12964"/>
                    <a:pt x="11958" y="13091"/>
                    <a:pt x="11580" y="13170"/>
                  </a:cubicBezTo>
                  <a:cubicBezTo>
                    <a:pt x="10225" y="13460"/>
                    <a:pt x="9328" y="14113"/>
                    <a:pt x="8841" y="15105"/>
                  </a:cubicBezTo>
                  <a:cubicBezTo>
                    <a:pt x="8658" y="15480"/>
                    <a:pt x="8408" y="15833"/>
                    <a:pt x="8188" y="16198"/>
                  </a:cubicBezTo>
                  <a:cubicBezTo>
                    <a:pt x="7526" y="17318"/>
                    <a:pt x="6420" y="18107"/>
                    <a:pt x="5000" y="18659"/>
                  </a:cubicBezTo>
                  <a:cubicBezTo>
                    <a:pt x="4433" y="18881"/>
                    <a:pt x="3806" y="19005"/>
                    <a:pt x="3238" y="19227"/>
                  </a:cubicBezTo>
                  <a:cubicBezTo>
                    <a:pt x="2102" y="19671"/>
                    <a:pt x="898" y="20036"/>
                    <a:pt x="0" y="20751"/>
                  </a:cubicBezTo>
                  <a:lnTo>
                    <a:pt x="0" y="20839"/>
                  </a:lnTo>
                  <a:lnTo>
                    <a:pt x="0" y="22850"/>
                  </a:lnTo>
                  <a:lnTo>
                    <a:pt x="8685" y="22850"/>
                  </a:lnTo>
                  <a:cubicBezTo>
                    <a:pt x="9027" y="22706"/>
                    <a:pt x="9354" y="22540"/>
                    <a:pt x="9637" y="22334"/>
                  </a:cubicBezTo>
                  <a:cubicBezTo>
                    <a:pt x="10809" y="21495"/>
                    <a:pt x="11697" y="20506"/>
                    <a:pt x="12320" y="19380"/>
                  </a:cubicBezTo>
                  <a:cubicBezTo>
                    <a:pt x="12552" y="18959"/>
                    <a:pt x="12715" y="18518"/>
                    <a:pt x="12986" y="18114"/>
                  </a:cubicBezTo>
                  <a:cubicBezTo>
                    <a:pt x="13629" y="17152"/>
                    <a:pt x="14647" y="16509"/>
                    <a:pt x="15966" y="16130"/>
                  </a:cubicBezTo>
                  <a:cubicBezTo>
                    <a:pt x="16514" y="15970"/>
                    <a:pt x="17058" y="15804"/>
                    <a:pt x="17611" y="15660"/>
                  </a:cubicBezTo>
                  <a:cubicBezTo>
                    <a:pt x="19017" y="15291"/>
                    <a:pt x="19797" y="14518"/>
                    <a:pt x="20101" y="13438"/>
                  </a:cubicBezTo>
                  <a:cubicBezTo>
                    <a:pt x="20241" y="12938"/>
                    <a:pt x="20313" y="12426"/>
                    <a:pt x="20476" y="11930"/>
                  </a:cubicBezTo>
                  <a:cubicBezTo>
                    <a:pt x="20697" y="11248"/>
                    <a:pt x="21187" y="10657"/>
                    <a:pt x="21572" y="10030"/>
                  </a:cubicBezTo>
                  <a:cubicBezTo>
                    <a:pt x="21938" y="9437"/>
                    <a:pt x="22574" y="9107"/>
                    <a:pt x="23407" y="8963"/>
                  </a:cubicBezTo>
                  <a:cubicBezTo>
                    <a:pt x="23821" y="8892"/>
                    <a:pt x="24242" y="8908"/>
                    <a:pt x="24660" y="8878"/>
                  </a:cubicBezTo>
                  <a:cubicBezTo>
                    <a:pt x="25019" y="8849"/>
                    <a:pt x="25341" y="8758"/>
                    <a:pt x="25593" y="8565"/>
                  </a:cubicBezTo>
                  <a:cubicBezTo>
                    <a:pt x="26249" y="8056"/>
                    <a:pt x="26856" y="7521"/>
                    <a:pt x="27264" y="6872"/>
                  </a:cubicBezTo>
                  <a:cubicBezTo>
                    <a:pt x="27505" y="6486"/>
                    <a:pt x="27744" y="6101"/>
                    <a:pt x="28047" y="5742"/>
                  </a:cubicBezTo>
                  <a:cubicBezTo>
                    <a:pt x="28445" y="5272"/>
                    <a:pt x="28873" y="4819"/>
                    <a:pt x="29525" y="4528"/>
                  </a:cubicBezTo>
                  <a:cubicBezTo>
                    <a:pt x="30834" y="3950"/>
                    <a:pt x="32195" y="3487"/>
                    <a:pt x="33732" y="3402"/>
                  </a:cubicBezTo>
                  <a:cubicBezTo>
                    <a:pt x="34216" y="3376"/>
                    <a:pt x="34627" y="3233"/>
                    <a:pt x="34989" y="2984"/>
                  </a:cubicBezTo>
                  <a:cubicBezTo>
                    <a:pt x="35537" y="2612"/>
                    <a:pt x="35997" y="2192"/>
                    <a:pt x="36326" y="1692"/>
                  </a:cubicBezTo>
                  <a:cubicBezTo>
                    <a:pt x="36620" y="1248"/>
                    <a:pt x="36976" y="844"/>
                    <a:pt x="37453" y="501"/>
                  </a:cubicBezTo>
                  <a:cubicBezTo>
                    <a:pt x="37688" y="331"/>
                    <a:pt x="37952" y="190"/>
                    <a:pt x="38275" y="41"/>
                  </a:cubicBezTo>
                  <a:lnTo>
                    <a:pt x="38275" y="41"/>
                  </a:lnTo>
                  <a:cubicBezTo>
                    <a:pt x="37996" y="56"/>
                    <a:pt x="37730" y="65"/>
                    <a:pt x="37471" y="65"/>
                  </a:cubicBezTo>
                  <a:cubicBezTo>
                    <a:pt x="37190" y="65"/>
                    <a:pt x="36918" y="55"/>
                    <a:pt x="36647" y="31"/>
                  </a:cubicBezTo>
                  <a:cubicBezTo>
                    <a:pt x="36456" y="13"/>
                    <a:pt x="36265" y="0"/>
                    <a:pt x="36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8"/>
            <p:cNvSpPr/>
            <p:nvPr/>
          </p:nvSpPr>
          <p:spPr>
            <a:xfrm>
              <a:off x="1820920" y="0"/>
              <a:ext cx="2690283" cy="2551799"/>
            </a:xfrm>
            <a:custGeom>
              <a:avLst/>
              <a:gdLst/>
              <a:ahLst/>
              <a:cxnLst/>
              <a:rect l="l" t="t" r="r" b="b"/>
              <a:pathLst>
                <a:path w="23992" h="22757" extrusionOk="0">
                  <a:moveTo>
                    <a:pt x="1" y="1"/>
                  </a:moveTo>
                  <a:cubicBezTo>
                    <a:pt x="399" y="412"/>
                    <a:pt x="751" y="846"/>
                    <a:pt x="1117" y="1273"/>
                  </a:cubicBezTo>
                  <a:cubicBezTo>
                    <a:pt x="1518" y="1740"/>
                    <a:pt x="1920" y="2207"/>
                    <a:pt x="2167" y="2732"/>
                  </a:cubicBezTo>
                  <a:cubicBezTo>
                    <a:pt x="2334" y="3078"/>
                    <a:pt x="2654" y="3300"/>
                    <a:pt x="3091" y="3447"/>
                  </a:cubicBezTo>
                  <a:cubicBezTo>
                    <a:pt x="3649" y="3633"/>
                    <a:pt x="4240" y="3744"/>
                    <a:pt x="4824" y="3864"/>
                  </a:cubicBezTo>
                  <a:cubicBezTo>
                    <a:pt x="5510" y="4008"/>
                    <a:pt x="6211" y="4116"/>
                    <a:pt x="6858" y="4354"/>
                  </a:cubicBezTo>
                  <a:cubicBezTo>
                    <a:pt x="8075" y="4801"/>
                    <a:pt x="8773" y="5699"/>
                    <a:pt x="8682" y="6694"/>
                  </a:cubicBezTo>
                  <a:cubicBezTo>
                    <a:pt x="8620" y="7369"/>
                    <a:pt x="8715" y="8026"/>
                    <a:pt x="9031" y="8662"/>
                  </a:cubicBezTo>
                  <a:cubicBezTo>
                    <a:pt x="9331" y="9269"/>
                    <a:pt x="9840" y="9713"/>
                    <a:pt x="10685" y="9905"/>
                  </a:cubicBezTo>
                  <a:cubicBezTo>
                    <a:pt x="11064" y="9990"/>
                    <a:pt x="11446" y="10052"/>
                    <a:pt x="11834" y="10101"/>
                  </a:cubicBezTo>
                  <a:cubicBezTo>
                    <a:pt x="12474" y="10180"/>
                    <a:pt x="13097" y="10300"/>
                    <a:pt x="13600" y="10630"/>
                  </a:cubicBezTo>
                  <a:cubicBezTo>
                    <a:pt x="14484" y="11211"/>
                    <a:pt x="14967" y="11948"/>
                    <a:pt x="14996" y="12846"/>
                  </a:cubicBezTo>
                  <a:cubicBezTo>
                    <a:pt x="15013" y="13332"/>
                    <a:pt x="14970" y="13819"/>
                    <a:pt x="15042" y="14301"/>
                  </a:cubicBezTo>
                  <a:cubicBezTo>
                    <a:pt x="15186" y="15241"/>
                    <a:pt x="15734" y="16012"/>
                    <a:pt x="16749" y="16563"/>
                  </a:cubicBezTo>
                  <a:cubicBezTo>
                    <a:pt x="17353" y="16890"/>
                    <a:pt x="18074" y="17030"/>
                    <a:pt x="18779" y="17187"/>
                  </a:cubicBezTo>
                  <a:cubicBezTo>
                    <a:pt x="19471" y="17336"/>
                    <a:pt x="20192" y="17389"/>
                    <a:pt x="20884" y="17548"/>
                  </a:cubicBezTo>
                  <a:cubicBezTo>
                    <a:pt x="21589" y="17715"/>
                    <a:pt x="22114" y="17996"/>
                    <a:pt x="22258" y="18586"/>
                  </a:cubicBezTo>
                  <a:cubicBezTo>
                    <a:pt x="22343" y="18936"/>
                    <a:pt x="22307" y="19285"/>
                    <a:pt x="22229" y="19627"/>
                  </a:cubicBezTo>
                  <a:cubicBezTo>
                    <a:pt x="22134" y="20065"/>
                    <a:pt x="22065" y="20499"/>
                    <a:pt x="22108" y="20943"/>
                  </a:cubicBezTo>
                  <a:cubicBezTo>
                    <a:pt x="22137" y="21237"/>
                    <a:pt x="22238" y="21511"/>
                    <a:pt x="22480" y="21746"/>
                  </a:cubicBezTo>
                  <a:cubicBezTo>
                    <a:pt x="22649" y="21909"/>
                    <a:pt x="22809" y="22079"/>
                    <a:pt x="22982" y="22238"/>
                  </a:cubicBezTo>
                  <a:cubicBezTo>
                    <a:pt x="23244" y="22483"/>
                    <a:pt x="23544" y="22686"/>
                    <a:pt x="23991" y="22757"/>
                  </a:cubicBezTo>
                  <a:cubicBezTo>
                    <a:pt x="23788" y="22532"/>
                    <a:pt x="23573" y="22329"/>
                    <a:pt x="23413" y="22108"/>
                  </a:cubicBezTo>
                  <a:cubicBezTo>
                    <a:pt x="22927" y="21439"/>
                    <a:pt x="22813" y="20734"/>
                    <a:pt x="23231" y="20026"/>
                  </a:cubicBezTo>
                  <a:cubicBezTo>
                    <a:pt x="23544" y="19494"/>
                    <a:pt x="23645" y="18961"/>
                    <a:pt x="23462" y="18401"/>
                  </a:cubicBezTo>
                  <a:cubicBezTo>
                    <a:pt x="23260" y="17767"/>
                    <a:pt x="22895" y="17216"/>
                    <a:pt x="22160" y="16837"/>
                  </a:cubicBezTo>
                  <a:cubicBezTo>
                    <a:pt x="21837" y="16670"/>
                    <a:pt x="21569" y="16455"/>
                    <a:pt x="21370" y="16197"/>
                  </a:cubicBezTo>
                  <a:cubicBezTo>
                    <a:pt x="20831" y="15503"/>
                    <a:pt x="20665" y="14745"/>
                    <a:pt x="20727" y="13949"/>
                  </a:cubicBezTo>
                  <a:cubicBezTo>
                    <a:pt x="20760" y="13544"/>
                    <a:pt x="20848" y="13143"/>
                    <a:pt x="20842" y="12735"/>
                  </a:cubicBezTo>
                  <a:cubicBezTo>
                    <a:pt x="20831" y="12261"/>
                    <a:pt x="20705" y="11821"/>
                    <a:pt x="20257" y="11462"/>
                  </a:cubicBezTo>
                  <a:cubicBezTo>
                    <a:pt x="20153" y="11380"/>
                    <a:pt x="20062" y="11276"/>
                    <a:pt x="19935" y="11217"/>
                  </a:cubicBezTo>
                  <a:cubicBezTo>
                    <a:pt x="19223" y="10871"/>
                    <a:pt x="18733" y="10359"/>
                    <a:pt x="18215" y="9873"/>
                  </a:cubicBezTo>
                  <a:cubicBezTo>
                    <a:pt x="17160" y="8884"/>
                    <a:pt x="16942" y="7771"/>
                    <a:pt x="17428" y="6574"/>
                  </a:cubicBezTo>
                  <a:cubicBezTo>
                    <a:pt x="17611" y="6120"/>
                    <a:pt x="17839" y="5676"/>
                    <a:pt x="18042" y="5226"/>
                  </a:cubicBezTo>
                  <a:cubicBezTo>
                    <a:pt x="18290" y="4667"/>
                    <a:pt x="18133" y="4174"/>
                    <a:pt x="17630" y="3731"/>
                  </a:cubicBezTo>
                  <a:cubicBezTo>
                    <a:pt x="17304" y="3441"/>
                    <a:pt x="16906" y="3222"/>
                    <a:pt x="16488" y="3019"/>
                  </a:cubicBezTo>
                  <a:cubicBezTo>
                    <a:pt x="15985" y="2775"/>
                    <a:pt x="15437" y="2579"/>
                    <a:pt x="14990" y="2269"/>
                  </a:cubicBezTo>
                  <a:cubicBezTo>
                    <a:pt x="14174" y="1704"/>
                    <a:pt x="13557" y="1045"/>
                    <a:pt x="13381" y="193"/>
                  </a:cubicBezTo>
                  <a:cubicBezTo>
                    <a:pt x="13368" y="128"/>
                    <a:pt x="13358" y="66"/>
                    <a:pt x="13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8"/>
            <p:cNvSpPr/>
            <p:nvPr/>
          </p:nvSpPr>
          <p:spPr>
            <a:xfrm>
              <a:off x="4626251" y="2584654"/>
              <a:ext cx="2697235" cy="2558864"/>
            </a:xfrm>
            <a:custGeom>
              <a:avLst/>
              <a:gdLst/>
              <a:ahLst/>
              <a:cxnLst/>
              <a:rect l="l" t="t" r="r" b="b"/>
              <a:pathLst>
                <a:path w="24054" h="22820" extrusionOk="0">
                  <a:moveTo>
                    <a:pt x="1" y="1"/>
                  </a:moveTo>
                  <a:cubicBezTo>
                    <a:pt x="204" y="226"/>
                    <a:pt x="415" y="425"/>
                    <a:pt x="576" y="647"/>
                  </a:cubicBezTo>
                  <a:cubicBezTo>
                    <a:pt x="1068" y="1326"/>
                    <a:pt x="1176" y="2037"/>
                    <a:pt x="748" y="2755"/>
                  </a:cubicBezTo>
                  <a:cubicBezTo>
                    <a:pt x="439" y="3274"/>
                    <a:pt x="353" y="3799"/>
                    <a:pt x="526" y="4351"/>
                  </a:cubicBezTo>
                  <a:cubicBezTo>
                    <a:pt x="728" y="4994"/>
                    <a:pt x="1111" y="5545"/>
                    <a:pt x="1858" y="5934"/>
                  </a:cubicBezTo>
                  <a:cubicBezTo>
                    <a:pt x="2263" y="6146"/>
                    <a:pt x="2566" y="6437"/>
                    <a:pt x="2778" y="6779"/>
                  </a:cubicBezTo>
                  <a:cubicBezTo>
                    <a:pt x="3170" y="7406"/>
                    <a:pt x="3313" y="8065"/>
                    <a:pt x="3264" y="8757"/>
                  </a:cubicBezTo>
                  <a:cubicBezTo>
                    <a:pt x="3235" y="9181"/>
                    <a:pt x="3144" y="9603"/>
                    <a:pt x="3150" y="10029"/>
                  </a:cubicBezTo>
                  <a:cubicBezTo>
                    <a:pt x="3160" y="10503"/>
                    <a:pt x="3293" y="10943"/>
                    <a:pt x="3741" y="11299"/>
                  </a:cubicBezTo>
                  <a:cubicBezTo>
                    <a:pt x="3839" y="11380"/>
                    <a:pt x="3927" y="11478"/>
                    <a:pt x="4048" y="11534"/>
                  </a:cubicBezTo>
                  <a:cubicBezTo>
                    <a:pt x="4759" y="11883"/>
                    <a:pt x="5245" y="12392"/>
                    <a:pt x="5768" y="12879"/>
                  </a:cubicBezTo>
                  <a:cubicBezTo>
                    <a:pt x="6770" y="13805"/>
                    <a:pt x="7018" y="14857"/>
                    <a:pt x="6636" y="16002"/>
                  </a:cubicBezTo>
                  <a:cubicBezTo>
                    <a:pt x="6485" y="16459"/>
                    <a:pt x="6211" y="16883"/>
                    <a:pt x="6029" y="17333"/>
                  </a:cubicBezTo>
                  <a:cubicBezTo>
                    <a:pt x="5891" y="17670"/>
                    <a:pt x="5741" y="18009"/>
                    <a:pt x="5885" y="18371"/>
                  </a:cubicBezTo>
                  <a:cubicBezTo>
                    <a:pt x="6048" y="18786"/>
                    <a:pt x="6394" y="19099"/>
                    <a:pt x="6822" y="19370"/>
                  </a:cubicBezTo>
                  <a:cubicBezTo>
                    <a:pt x="7275" y="19657"/>
                    <a:pt x="7794" y="19866"/>
                    <a:pt x="8294" y="20101"/>
                  </a:cubicBezTo>
                  <a:cubicBezTo>
                    <a:pt x="9214" y="20525"/>
                    <a:pt x="9899" y="21112"/>
                    <a:pt x="10343" y="21856"/>
                  </a:cubicBezTo>
                  <a:cubicBezTo>
                    <a:pt x="10526" y="22163"/>
                    <a:pt x="10604" y="22490"/>
                    <a:pt x="10653" y="22820"/>
                  </a:cubicBezTo>
                  <a:lnTo>
                    <a:pt x="24053" y="22820"/>
                  </a:lnTo>
                  <a:cubicBezTo>
                    <a:pt x="23893" y="22659"/>
                    <a:pt x="23733" y="22496"/>
                    <a:pt x="23593" y="22323"/>
                  </a:cubicBezTo>
                  <a:cubicBezTo>
                    <a:pt x="22937" y="21534"/>
                    <a:pt x="22183" y="20787"/>
                    <a:pt x="21746" y="19898"/>
                  </a:cubicBezTo>
                  <a:cubicBezTo>
                    <a:pt x="21628" y="19663"/>
                    <a:pt x="21386" y="19504"/>
                    <a:pt x="21097" y="19383"/>
                  </a:cubicBezTo>
                  <a:cubicBezTo>
                    <a:pt x="20675" y="19213"/>
                    <a:pt x="20222" y="19112"/>
                    <a:pt x="19768" y="19011"/>
                  </a:cubicBezTo>
                  <a:cubicBezTo>
                    <a:pt x="19021" y="18848"/>
                    <a:pt x="18253" y="18730"/>
                    <a:pt x="17520" y="18528"/>
                  </a:cubicBezTo>
                  <a:cubicBezTo>
                    <a:pt x="16054" y="18123"/>
                    <a:pt x="15196" y="17148"/>
                    <a:pt x="15310" y="16018"/>
                  </a:cubicBezTo>
                  <a:cubicBezTo>
                    <a:pt x="15375" y="15366"/>
                    <a:pt x="15265" y="14726"/>
                    <a:pt x="14968" y="14109"/>
                  </a:cubicBezTo>
                  <a:cubicBezTo>
                    <a:pt x="14661" y="13476"/>
                    <a:pt x="14126" y="13029"/>
                    <a:pt x="13251" y="12837"/>
                  </a:cubicBezTo>
                  <a:cubicBezTo>
                    <a:pt x="12833" y="12745"/>
                    <a:pt x="12409" y="12680"/>
                    <a:pt x="11981" y="12631"/>
                  </a:cubicBezTo>
                  <a:cubicBezTo>
                    <a:pt x="10640" y="12484"/>
                    <a:pt x="9798" y="11870"/>
                    <a:pt x="9276" y="10963"/>
                  </a:cubicBezTo>
                  <a:cubicBezTo>
                    <a:pt x="9064" y="10597"/>
                    <a:pt x="8988" y="10210"/>
                    <a:pt x="8988" y="9808"/>
                  </a:cubicBezTo>
                  <a:cubicBezTo>
                    <a:pt x="8988" y="9227"/>
                    <a:pt x="9047" y="8639"/>
                    <a:pt x="8862" y="8068"/>
                  </a:cubicBezTo>
                  <a:cubicBezTo>
                    <a:pt x="8604" y="7259"/>
                    <a:pt x="8065" y="6574"/>
                    <a:pt x="7109" y="6133"/>
                  </a:cubicBezTo>
                  <a:cubicBezTo>
                    <a:pt x="6322" y="5768"/>
                    <a:pt x="5432" y="5592"/>
                    <a:pt x="4537" y="5451"/>
                  </a:cubicBezTo>
                  <a:cubicBezTo>
                    <a:pt x="3983" y="5363"/>
                    <a:pt x="3424" y="5291"/>
                    <a:pt x="2889" y="5147"/>
                  </a:cubicBezTo>
                  <a:cubicBezTo>
                    <a:pt x="2263" y="4985"/>
                    <a:pt x="1861" y="4677"/>
                    <a:pt x="1734" y="4175"/>
                  </a:cubicBezTo>
                  <a:cubicBezTo>
                    <a:pt x="1646" y="3826"/>
                    <a:pt x="1688" y="3477"/>
                    <a:pt x="1760" y="3131"/>
                  </a:cubicBezTo>
                  <a:cubicBezTo>
                    <a:pt x="1835" y="2762"/>
                    <a:pt x="1913" y="2393"/>
                    <a:pt x="1894" y="2014"/>
                  </a:cubicBezTo>
                  <a:cubicBezTo>
                    <a:pt x="1877" y="1711"/>
                    <a:pt x="1855" y="1404"/>
                    <a:pt x="1623" y="1140"/>
                  </a:cubicBezTo>
                  <a:cubicBezTo>
                    <a:pt x="1349" y="823"/>
                    <a:pt x="1049" y="520"/>
                    <a:pt x="680" y="258"/>
                  </a:cubicBezTo>
                  <a:cubicBezTo>
                    <a:pt x="493" y="125"/>
                    <a:pt x="269" y="5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8"/>
            <p:cNvSpPr/>
            <p:nvPr/>
          </p:nvSpPr>
          <p:spPr>
            <a:xfrm>
              <a:off x="1046981" y="0"/>
              <a:ext cx="3373843" cy="2547875"/>
            </a:xfrm>
            <a:custGeom>
              <a:avLst/>
              <a:gdLst/>
              <a:ahLst/>
              <a:cxnLst/>
              <a:rect l="l" t="t" r="r" b="b"/>
              <a:pathLst>
                <a:path w="30088" h="22722" extrusionOk="0">
                  <a:moveTo>
                    <a:pt x="0" y="1"/>
                  </a:moveTo>
                  <a:cubicBezTo>
                    <a:pt x="366" y="193"/>
                    <a:pt x="705" y="409"/>
                    <a:pt x="1009" y="666"/>
                  </a:cubicBezTo>
                  <a:cubicBezTo>
                    <a:pt x="2148" y="1645"/>
                    <a:pt x="3035" y="2736"/>
                    <a:pt x="3580" y="3979"/>
                  </a:cubicBezTo>
                  <a:cubicBezTo>
                    <a:pt x="3975" y="4882"/>
                    <a:pt x="4683" y="5601"/>
                    <a:pt x="5760" y="6097"/>
                  </a:cubicBezTo>
                  <a:cubicBezTo>
                    <a:pt x="6417" y="6400"/>
                    <a:pt x="7154" y="6580"/>
                    <a:pt x="7869" y="6786"/>
                  </a:cubicBezTo>
                  <a:cubicBezTo>
                    <a:pt x="8372" y="6932"/>
                    <a:pt x="8896" y="7043"/>
                    <a:pt x="9347" y="7278"/>
                  </a:cubicBezTo>
                  <a:cubicBezTo>
                    <a:pt x="10336" y="7800"/>
                    <a:pt x="10865" y="8535"/>
                    <a:pt x="11077" y="9419"/>
                  </a:cubicBezTo>
                  <a:cubicBezTo>
                    <a:pt x="11201" y="9919"/>
                    <a:pt x="11266" y="10431"/>
                    <a:pt x="11461" y="10921"/>
                  </a:cubicBezTo>
                  <a:cubicBezTo>
                    <a:pt x="11732" y="11603"/>
                    <a:pt x="12199" y="12219"/>
                    <a:pt x="12633" y="12846"/>
                  </a:cubicBezTo>
                  <a:cubicBezTo>
                    <a:pt x="12878" y="13198"/>
                    <a:pt x="13296" y="13407"/>
                    <a:pt x="13785" y="13534"/>
                  </a:cubicBezTo>
                  <a:cubicBezTo>
                    <a:pt x="14180" y="13639"/>
                    <a:pt x="14588" y="13678"/>
                    <a:pt x="15006" y="13678"/>
                  </a:cubicBezTo>
                  <a:cubicBezTo>
                    <a:pt x="15558" y="13678"/>
                    <a:pt x="16067" y="13769"/>
                    <a:pt x="16471" y="14076"/>
                  </a:cubicBezTo>
                  <a:cubicBezTo>
                    <a:pt x="16997" y="14474"/>
                    <a:pt x="17470" y="14908"/>
                    <a:pt x="17872" y="15382"/>
                  </a:cubicBezTo>
                  <a:cubicBezTo>
                    <a:pt x="18233" y="15819"/>
                    <a:pt x="18459" y="16312"/>
                    <a:pt x="18815" y="16753"/>
                  </a:cubicBezTo>
                  <a:cubicBezTo>
                    <a:pt x="19196" y="17232"/>
                    <a:pt x="19581" y="17715"/>
                    <a:pt x="20228" y="18015"/>
                  </a:cubicBezTo>
                  <a:cubicBezTo>
                    <a:pt x="21507" y="18609"/>
                    <a:pt x="22855" y="19076"/>
                    <a:pt x="24379" y="19161"/>
                  </a:cubicBezTo>
                  <a:cubicBezTo>
                    <a:pt x="24996" y="19196"/>
                    <a:pt x="25489" y="19396"/>
                    <a:pt x="25942" y="19705"/>
                  </a:cubicBezTo>
                  <a:cubicBezTo>
                    <a:pt x="26602" y="20156"/>
                    <a:pt x="27052" y="20711"/>
                    <a:pt x="27466" y="21292"/>
                  </a:cubicBezTo>
                  <a:cubicBezTo>
                    <a:pt x="27845" y="21830"/>
                    <a:pt x="28370" y="22267"/>
                    <a:pt x="29098" y="22549"/>
                  </a:cubicBezTo>
                  <a:cubicBezTo>
                    <a:pt x="29386" y="22659"/>
                    <a:pt x="29696" y="22721"/>
                    <a:pt x="30054" y="22721"/>
                  </a:cubicBezTo>
                  <a:cubicBezTo>
                    <a:pt x="30065" y="22721"/>
                    <a:pt x="30076" y="22721"/>
                    <a:pt x="30087" y="22721"/>
                  </a:cubicBezTo>
                  <a:cubicBezTo>
                    <a:pt x="30041" y="22682"/>
                    <a:pt x="30021" y="22662"/>
                    <a:pt x="29999" y="22647"/>
                  </a:cubicBezTo>
                  <a:cubicBezTo>
                    <a:pt x="29669" y="22408"/>
                    <a:pt x="29398" y="22134"/>
                    <a:pt x="29131" y="21853"/>
                  </a:cubicBezTo>
                  <a:cubicBezTo>
                    <a:pt x="28938" y="21654"/>
                    <a:pt x="28804" y="21436"/>
                    <a:pt x="28762" y="21187"/>
                  </a:cubicBezTo>
                  <a:cubicBezTo>
                    <a:pt x="28690" y="20763"/>
                    <a:pt x="28697" y="20342"/>
                    <a:pt x="28785" y="19918"/>
                  </a:cubicBezTo>
                  <a:cubicBezTo>
                    <a:pt x="28853" y="19592"/>
                    <a:pt x="28941" y="19268"/>
                    <a:pt x="28922" y="18939"/>
                  </a:cubicBezTo>
                  <a:cubicBezTo>
                    <a:pt x="28876" y="18198"/>
                    <a:pt x="28510" y="17973"/>
                    <a:pt x="27851" y="17797"/>
                  </a:cubicBezTo>
                  <a:cubicBezTo>
                    <a:pt x="27607" y="17732"/>
                    <a:pt x="27355" y="17679"/>
                    <a:pt x="27101" y="17640"/>
                  </a:cubicBezTo>
                  <a:cubicBezTo>
                    <a:pt x="26223" y="17509"/>
                    <a:pt x="25355" y="17366"/>
                    <a:pt x="24513" y="17128"/>
                  </a:cubicBezTo>
                  <a:cubicBezTo>
                    <a:pt x="22868" y="16667"/>
                    <a:pt x="21980" y="15750"/>
                    <a:pt x="21693" y="14471"/>
                  </a:cubicBezTo>
                  <a:cubicBezTo>
                    <a:pt x="21579" y="13962"/>
                    <a:pt x="21615" y="13450"/>
                    <a:pt x="21618" y="12937"/>
                  </a:cubicBezTo>
                  <a:cubicBezTo>
                    <a:pt x="21618" y="12594"/>
                    <a:pt x="21556" y="12258"/>
                    <a:pt x="21383" y="11942"/>
                  </a:cubicBezTo>
                  <a:cubicBezTo>
                    <a:pt x="20985" y="11204"/>
                    <a:pt x="20368" y="10624"/>
                    <a:pt x="19294" y="10411"/>
                  </a:cubicBezTo>
                  <a:cubicBezTo>
                    <a:pt x="18876" y="10330"/>
                    <a:pt x="18446" y="10281"/>
                    <a:pt x="18021" y="10219"/>
                  </a:cubicBezTo>
                  <a:cubicBezTo>
                    <a:pt x="16834" y="10049"/>
                    <a:pt x="16021" y="9550"/>
                    <a:pt x="15626" y="8669"/>
                  </a:cubicBezTo>
                  <a:cubicBezTo>
                    <a:pt x="15319" y="7987"/>
                    <a:pt x="15231" y="7288"/>
                    <a:pt x="15303" y="6574"/>
                  </a:cubicBezTo>
                  <a:cubicBezTo>
                    <a:pt x="15316" y="6446"/>
                    <a:pt x="15326" y="6319"/>
                    <a:pt x="15306" y="6194"/>
                  </a:cubicBezTo>
                  <a:cubicBezTo>
                    <a:pt x="15215" y="5656"/>
                    <a:pt x="14814" y="5251"/>
                    <a:pt x="14314" y="4896"/>
                  </a:cubicBezTo>
                  <a:cubicBezTo>
                    <a:pt x="13782" y="4521"/>
                    <a:pt x="13106" y="4370"/>
                    <a:pt x="12431" y="4230"/>
                  </a:cubicBezTo>
                  <a:cubicBezTo>
                    <a:pt x="11684" y="4077"/>
                    <a:pt x="10930" y="3950"/>
                    <a:pt x="10202" y="3747"/>
                  </a:cubicBezTo>
                  <a:cubicBezTo>
                    <a:pt x="9618" y="3584"/>
                    <a:pt x="9086" y="3365"/>
                    <a:pt x="8851" y="2892"/>
                  </a:cubicBezTo>
                  <a:cubicBezTo>
                    <a:pt x="8610" y="2412"/>
                    <a:pt x="8280" y="1969"/>
                    <a:pt x="7908" y="1541"/>
                  </a:cubicBezTo>
                  <a:cubicBezTo>
                    <a:pt x="7458" y="1025"/>
                    <a:pt x="7043" y="493"/>
                    <a:pt x="6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8"/>
            <p:cNvSpPr/>
            <p:nvPr/>
          </p:nvSpPr>
          <p:spPr>
            <a:xfrm>
              <a:off x="4717414" y="0"/>
              <a:ext cx="3372721" cy="2548211"/>
            </a:xfrm>
            <a:custGeom>
              <a:avLst/>
              <a:gdLst/>
              <a:ahLst/>
              <a:cxnLst/>
              <a:rect l="l" t="t" r="r" b="b"/>
              <a:pathLst>
                <a:path w="30078" h="22725" extrusionOk="0">
                  <a:moveTo>
                    <a:pt x="23534" y="1"/>
                  </a:moveTo>
                  <a:cubicBezTo>
                    <a:pt x="23146" y="383"/>
                    <a:pt x="22813" y="794"/>
                    <a:pt x="22467" y="1198"/>
                  </a:cubicBezTo>
                  <a:cubicBezTo>
                    <a:pt x="21994" y="1746"/>
                    <a:pt x="21517" y="2295"/>
                    <a:pt x="21210" y="2918"/>
                  </a:cubicBezTo>
                  <a:cubicBezTo>
                    <a:pt x="21067" y="3212"/>
                    <a:pt x="20783" y="3414"/>
                    <a:pt x="20424" y="3561"/>
                  </a:cubicBezTo>
                  <a:cubicBezTo>
                    <a:pt x="20182" y="3659"/>
                    <a:pt x="19931" y="3737"/>
                    <a:pt x="19670" y="3802"/>
                  </a:cubicBezTo>
                  <a:cubicBezTo>
                    <a:pt x="18874" y="4008"/>
                    <a:pt x="18051" y="4138"/>
                    <a:pt x="17245" y="4319"/>
                  </a:cubicBezTo>
                  <a:cubicBezTo>
                    <a:pt x="16520" y="4478"/>
                    <a:pt x="15878" y="4733"/>
                    <a:pt x="15392" y="5190"/>
                  </a:cubicBezTo>
                  <a:cubicBezTo>
                    <a:pt x="14941" y="5614"/>
                    <a:pt x="14706" y="6074"/>
                    <a:pt x="14774" y="6632"/>
                  </a:cubicBezTo>
                  <a:cubicBezTo>
                    <a:pt x="14869" y="7369"/>
                    <a:pt x="14752" y="8098"/>
                    <a:pt x="14386" y="8792"/>
                  </a:cubicBezTo>
                  <a:cubicBezTo>
                    <a:pt x="14080" y="9380"/>
                    <a:pt x="13590" y="9830"/>
                    <a:pt x="12787" y="10056"/>
                  </a:cubicBezTo>
                  <a:cubicBezTo>
                    <a:pt x="12412" y="10160"/>
                    <a:pt x="12024" y="10228"/>
                    <a:pt x="11629" y="10284"/>
                  </a:cubicBezTo>
                  <a:cubicBezTo>
                    <a:pt x="11146" y="10350"/>
                    <a:pt x="10646" y="10389"/>
                    <a:pt x="10209" y="10577"/>
                  </a:cubicBezTo>
                  <a:cubicBezTo>
                    <a:pt x="9109" y="11061"/>
                    <a:pt x="8567" y="11811"/>
                    <a:pt x="8472" y="12754"/>
                  </a:cubicBezTo>
                  <a:cubicBezTo>
                    <a:pt x="8410" y="13352"/>
                    <a:pt x="8515" y="13962"/>
                    <a:pt x="8374" y="14560"/>
                  </a:cubicBezTo>
                  <a:cubicBezTo>
                    <a:pt x="8166" y="15441"/>
                    <a:pt x="7615" y="16181"/>
                    <a:pt x="6651" y="16706"/>
                  </a:cubicBezTo>
                  <a:cubicBezTo>
                    <a:pt x="5855" y="17144"/>
                    <a:pt x="4905" y="17320"/>
                    <a:pt x="3962" y="17490"/>
                  </a:cubicBezTo>
                  <a:cubicBezTo>
                    <a:pt x="3405" y="17588"/>
                    <a:pt x="2833" y="17643"/>
                    <a:pt x="2289" y="17780"/>
                  </a:cubicBezTo>
                  <a:cubicBezTo>
                    <a:pt x="1580" y="17960"/>
                    <a:pt x="1182" y="18202"/>
                    <a:pt x="1159" y="18981"/>
                  </a:cubicBezTo>
                  <a:cubicBezTo>
                    <a:pt x="1143" y="19402"/>
                    <a:pt x="1299" y="19814"/>
                    <a:pt x="1345" y="20231"/>
                  </a:cubicBezTo>
                  <a:cubicBezTo>
                    <a:pt x="1414" y="20900"/>
                    <a:pt x="1375" y="21550"/>
                    <a:pt x="728" y="22085"/>
                  </a:cubicBezTo>
                  <a:cubicBezTo>
                    <a:pt x="640" y="22153"/>
                    <a:pt x="572" y="22235"/>
                    <a:pt x="487" y="22307"/>
                  </a:cubicBezTo>
                  <a:cubicBezTo>
                    <a:pt x="334" y="22444"/>
                    <a:pt x="177" y="22574"/>
                    <a:pt x="1" y="22725"/>
                  </a:cubicBezTo>
                  <a:cubicBezTo>
                    <a:pt x="464" y="22718"/>
                    <a:pt x="862" y="22627"/>
                    <a:pt x="1224" y="22451"/>
                  </a:cubicBezTo>
                  <a:cubicBezTo>
                    <a:pt x="1861" y="22137"/>
                    <a:pt x="2340" y="21716"/>
                    <a:pt x="2683" y="21204"/>
                  </a:cubicBezTo>
                  <a:cubicBezTo>
                    <a:pt x="3065" y="20630"/>
                    <a:pt x="3538" y="20110"/>
                    <a:pt x="4178" y="19680"/>
                  </a:cubicBezTo>
                  <a:cubicBezTo>
                    <a:pt x="4580" y="19409"/>
                    <a:pt x="5010" y="19213"/>
                    <a:pt x="5559" y="19177"/>
                  </a:cubicBezTo>
                  <a:cubicBezTo>
                    <a:pt x="5970" y="19148"/>
                    <a:pt x="6377" y="19102"/>
                    <a:pt x="6782" y="19033"/>
                  </a:cubicBezTo>
                  <a:cubicBezTo>
                    <a:pt x="7767" y="18871"/>
                    <a:pt x="8645" y="18521"/>
                    <a:pt x="9527" y="18169"/>
                  </a:cubicBezTo>
                  <a:cubicBezTo>
                    <a:pt x="10039" y="17963"/>
                    <a:pt x="10444" y="17669"/>
                    <a:pt x="10780" y="17313"/>
                  </a:cubicBezTo>
                  <a:cubicBezTo>
                    <a:pt x="11155" y="16925"/>
                    <a:pt x="11478" y="16511"/>
                    <a:pt x="11733" y="16070"/>
                  </a:cubicBezTo>
                  <a:cubicBezTo>
                    <a:pt x="12167" y="15316"/>
                    <a:pt x="12826" y="14683"/>
                    <a:pt x="13577" y="14102"/>
                  </a:cubicBezTo>
                  <a:cubicBezTo>
                    <a:pt x="13864" y="13877"/>
                    <a:pt x="14214" y="13740"/>
                    <a:pt x="14631" y="13704"/>
                  </a:cubicBezTo>
                  <a:cubicBezTo>
                    <a:pt x="14944" y="13674"/>
                    <a:pt x="15258" y="13688"/>
                    <a:pt x="15571" y="13659"/>
                  </a:cubicBezTo>
                  <a:cubicBezTo>
                    <a:pt x="16455" y="13573"/>
                    <a:pt x="17180" y="13306"/>
                    <a:pt x="17588" y="12663"/>
                  </a:cubicBezTo>
                  <a:cubicBezTo>
                    <a:pt x="17711" y="12467"/>
                    <a:pt x="17832" y="12272"/>
                    <a:pt x="17963" y="12079"/>
                  </a:cubicBezTo>
                  <a:cubicBezTo>
                    <a:pt x="18338" y="11534"/>
                    <a:pt x="18662" y="10976"/>
                    <a:pt x="18792" y="10362"/>
                  </a:cubicBezTo>
                  <a:cubicBezTo>
                    <a:pt x="18886" y="9919"/>
                    <a:pt x="18962" y="9472"/>
                    <a:pt x="19121" y="9034"/>
                  </a:cubicBezTo>
                  <a:cubicBezTo>
                    <a:pt x="19500" y="8015"/>
                    <a:pt x="20323" y="7304"/>
                    <a:pt x="21647" y="6939"/>
                  </a:cubicBezTo>
                  <a:cubicBezTo>
                    <a:pt x="22215" y="6782"/>
                    <a:pt x="22780" y="6616"/>
                    <a:pt x="23348" y="6453"/>
                  </a:cubicBezTo>
                  <a:cubicBezTo>
                    <a:pt x="24928" y="5999"/>
                    <a:pt x="25972" y="5170"/>
                    <a:pt x="26514" y="3950"/>
                  </a:cubicBezTo>
                  <a:cubicBezTo>
                    <a:pt x="26898" y="3085"/>
                    <a:pt x="27421" y="2266"/>
                    <a:pt x="28165" y="1534"/>
                  </a:cubicBezTo>
                  <a:cubicBezTo>
                    <a:pt x="28677" y="1029"/>
                    <a:pt x="29163" y="506"/>
                    <a:pt x="29852" y="121"/>
                  </a:cubicBezTo>
                  <a:cubicBezTo>
                    <a:pt x="29927" y="79"/>
                    <a:pt x="30002" y="40"/>
                    <a:pt x="300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8"/>
            <p:cNvSpPr/>
            <p:nvPr/>
          </p:nvSpPr>
          <p:spPr>
            <a:xfrm>
              <a:off x="1034086" y="2588354"/>
              <a:ext cx="3389205" cy="2555163"/>
            </a:xfrm>
            <a:custGeom>
              <a:avLst/>
              <a:gdLst/>
              <a:ahLst/>
              <a:cxnLst/>
              <a:rect l="l" t="t" r="r" b="b"/>
              <a:pathLst>
                <a:path w="30225" h="22787" extrusionOk="0">
                  <a:moveTo>
                    <a:pt x="30225" y="1"/>
                  </a:moveTo>
                  <a:cubicBezTo>
                    <a:pt x="29732" y="4"/>
                    <a:pt x="29337" y="95"/>
                    <a:pt x="28978" y="272"/>
                  </a:cubicBezTo>
                  <a:cubicBezTo>
                    <a:pt x="28345" y="582"/>
                    <a:pt x="27865" y="996"/>
                    <a:pt x="27526" y="1502"/>
                  </a:cubicBezTo>
                  <a:cubicBezTo>
                    <a:pt x="27137" y="2073"/>
                    <a:pt x="26674" y="2599"/>
                    <a:pt x="26038" y="3033"/>
                  </a:cubicBezTo>
                  <a:cubicBezTo>
                    <a:pt x="25610" y="3323"/>
                    <a:pt x="25143" y="3522"/>
                    <a:pt x="24563" y="3554"/>
                  </a:cubicBezTo>
                  <a:cubicBezTo>
                    <a:pt x="24370" y="3568"/>
                    <a:pt x="24177" y="3584"/>
                    <a:pt x="23988" y="3607"/>
                  </a:cubicBezTo>
                  <a:cubicBezTo>
                    <a:pt x="22852" y="3727"/>
                    <a:pt x="21834" y="4087"/>
                    <a:pt x="20832" y="4485"/>
                  </a:cubicBezTo>
                  <a:cubicBezTo>
                    <a:pt x="20225" y="4723"/>
                    <a:pt x="19736" y="5053"/>
                    <a:pt x="19347" y="5477"/>
                  </a:cubicBezTo>
                  <a:cubicBezTo>
                    <a:pt x="18985" y="5872"/>
                    <a:pt x="18672" y="6289"/>
                    <a:pt x="18414" y="6730"/>
                  </a:cubicBezTo>
                  <a:cubicBezTo>
                    <a:pt x="17983" y="7461"/>
                    <a:pt x="17327" y="8071"/>
                    <a:pt x="16596" y="8639"/>
                  </a:cubicBezTo>
                  <a:cubicBezTo>
                    <a:pt x="16319" y="8851"/>
                    <a:pt x="15979" y="8991"/>
                    <a:pt x="15575" y="9014"/>
                  </a:cubicBezTo>
                  <a:cubicBezTo>
                    <a:pt x="15255" y="9034"/>
                    <a:pt x="14932" y="9037"/>
                    <a:pt x="14615" y="9067"/>
                  </a:cubicBezTo>
                  <a:cubicBezTo>
                    <a:pt x="13763" y="9145"/>
                    <a:pt x="13049" y="9396"/>
                    <a:pt x="12644" y="10013"/>
                  </a:cubicBezTo>
                  <a:cubicBezTo>
                    <a:pt x="12501" y="10228"/>
                    <a:pt x="12367" y="10451"/>
                    <a:pt x="12220" y="10666"/>
                  </a:cubicBezTo>
                  <a:cubicBezTo>
                    <a:pt x="11847" y="11204"/>
                    <a:pt x="11528" y="11759"/>
                    <a:pt x="11400" y="12366"/>
                  </a:cubicBezTo>
                  <a:cubicBezTo>
                    <a:pt x="11306" y="12807"/>
                    <a:pt x="11231" y="13247"/>
                    <a:pt x="11074" y="13678"/>
                  </a:cubicBezTo>
                  <a:cubicBezTo>
                    <a:pt x="10699" y="14706"/>
                    <a:pt x="9877" y="15420"/>
                    <a:pt x="8541" y="15783"/>
                  </a:cubicBezTo>
                  <a:cubicBezTo>
                    <a:pt x="7938" y="15946"/>
                    <a:pt x="7344" y="16122"/>
                    <a:pt x="6750" y="16302"/>
                  </a:cubicBezTo>
                  <a:cubicBezTo>
                    <a:pt x="5304" y="16736"/>
                    <a:pt x="4292" y="17490"/>
                    <a:pt x="3768" y="18606"/>
                  </a:cubicBezTo>
                  <a:cubicBezTo>
                    <a:pt x="3497" y="19177"/>
                    <a:pt x="3200" y="19742"/>
                    <a:pt x="2811" y="20273"/>
                  </a:cubicBezTo>
                  <a:cubicBezTo>
                    <a:pt x="2275" y="21005"/>
                    <a:pt x="1614" y="21664"/>
                    <a:pt x="853" y="22268"/>
                  </a:cubicBezTo>
                  <a:cubicBezTo>
                    <a:pt x="598" y="22470"/>
                    <a:pt x="308" y="22636"/>
                    <a:pt x="1" y="22787"/>
                  </a:cubicBezTo>
                  <a:lnTo>
                    <a:pt x="6593" y="22787"/>
                  </a:lnTo>
                  <a:cubicBezTo>
                    <a:pt x="7005" y="22395"/>
                    <a:pt x="7347" y="21971"/>
                    <a:pt x="7710" y="21549"/>
                  </a:cubicBezTo>
                  <a:cubicBezTo>
                    <a:pt x="8189" y="20992"/>
                    <a:pt x="8675" y="20433"/>
                    <a:pt x="8986" y="19800"/>
                  </a:cubicBezTo>
                  <a:cubicBezTo>
                    <a:pt x="9113" y="19536"/>
                    <a:pt x="9364" y="19341"/>
                    <a:pt x="9687" y="19200"/>
                  </a:cubicBezTo>
                  <a:cubicBezTo>
                    <a:pt x="9948" y="19082"/>
                    <a:pt x="10222" y="18994"/>
                    <a:pt x="10510" y="18922"/>
                  </a:cubicBezTo>
                  <a:cubicBezTo>
                    <a:pt x="11267" y="18730"/>
                    <a:pt x="12050" y="18596"/>
                    <a:pt x="12820" y="18433"/>
                  </a:cubicBezTo>
                  <a:cubicBezTo>
                    <a:pt x="13590" y="18270"/>
                    <a:pt x="14292" y="18022"/>
                    <a:pt x="14807" y="17529"/>
                  </a:cubicBezTo>
                  <a:cubicBezTo>
                    <a:pt x="15223" y="17131"/>
                    <a:pt x="15490" y="16703"/>
                    <a:pt x="15425" y="16178"/>
                  </a:cubicBezTo>
                  <a:cubicBezTo>
                    <a:pt x="15336" y="15463"/>
                    <a:pt x="15421" y="14762"/>
                    <a:pt x="15732" y="14079"/>
                  </a:cubicBezTo>
                  <a:cubicBezTo>
                    <a:pt x="16054" y="13371"/>
                    <a:pt x="16622" y="12843"/>
                    <a:pt x="17601" y="12614"/>
                  </a:cubicBezTo>
                  <a:cubicBezTo>
                    <a:pt x="17987" y="12522"/>
                    <a:pt x="18375" y="12451"/>
                    <a:pt x="18773" y="12415"/>
                  </a:cubicBezTo>
                  <a:cubicBezTo>
                    <a:pt x="20202" y="12287"/>
                    <a:pt x="21090" y="11665"/>
                    <a:pt x="21553" y="10659"/>
                  </a:cubicBezTo>
                  <a:cubicBezTo>
                    <a:pt x="21677" y="10398"/>
                    <a:pt x="21730" y="10124"/>
                    <a:pt x="21730" y="9840"/>
                  </a:cubicBezTo>
                  <a:cubicBezTo>
                    <a:pt x="21736" y="9223"/>
                    <a:pt x="21665" y="8600"/>
                    <a:pt x="21867" y="7993"/>
                  </a:cubicBezTo>
                  <a:cubicBezTo>
                    <a:pt x="22213" y="6939"/>
                    <a:pt x="22966" y="6119"/>
                    <a:pt x="24337" y="5685"/>
                  </a:cubicBezTo>
                  <a:cubicBezTo>
                    <a:pt x="25013" y="5470"/>
                    <a:pt x="25705" y="5310"/>
                    <a:pt x="26419" y="5203"/>
                  </a:cubicBezTo>
                  <a:cubicBezTo>
                    <a:pt x="27017" y="5114"/>
                    <a:pt x="27613" y="5039"/>
                    <a:pt x="28178" y="4863"/>
                  </a:cubicBezTo>
                  <a:cubicBezTo>
                    <a:pt x="28603" y="4729"/>
                    <a:pt x="28867" y="4501"/>
                    <a:pt x="28975" y="4155"/>
                  </a:cubicBezTo>
                  <a:cubicBezTo>
                    <a:pt x="29095" y="3757"/>
                    <a:pt x="29020" y="3369"/>
                    <a:pt x="28932" y="2977"/>
                  </a:cubicBezTo>
                  <a:cubicBezTo>
                    <a:pt x="28828" y="2501"/>
                    <a:pt x="28792" y="2024"/>
                    <a:pt x="28877" y="1541"/>
                  </a:cubicBezTo>
                  <a:cubicBezTo>
                    <a:pt x="28939" y="1172"/>
                    <a:pt x="29216" y="888"/>
                    <a:pt x="29503" y="608"/>
                  </a:cubicBezTo>
                  <a:cubicBezTo>
                    <a:pt x="29713" y="402"/>
                    <a:pt x="29934" y="203"/>
                    <a:pt x="30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8"/>
            <p:cNvSpPr/>
            <p:nvPr/>
          </p:nvSpPr>
          <p:spPr>
            <a:xfrm>
              <a:off x="4717414" y="2588803"/>
              <a:ext cx="3386289" cy="2554715"/>
            </a:xfrm>
            <a:custGeom>
              <a:avLst/>
              <a:gdLst/>
              <a:ahLst/>
              <a:cxnLst/>
              <a:rect l="l" t="t" r="r" b="b"/>
              <a:pathLst>
                <a:path w="30199" h="22783" extrusionOk="0">
                  <a:moveTo>
                    <a:pt x="166" y="0"/>
                  </a:moveTo>
                  <a:cubicBezTo>
                    <a:pt x="113" y="0"/>
                    <a:pt x="58" y="4"/>
                    <a:pt x="1" y="13"/>
                  </a:cubicBezTo>
                  <a:cubicBezTo>
                    <a:pt x="206" y="167"/>
                    <a:pt x="385" y="307"/>
                    <a:pt x="546" y="463"/>
                  </a:cubicBezTo>
                  <a:cubicBezTo>
                    <a:pt x="869" y="780"/>
                    <a:pt x="1227" y="1080"/>
                    <a:pt x="1310" y="1498"/>
                  </a:cubicBezTo>
                  <a:cubicBezTo>
                    <a:pt x="1391" y="1925"/>
                    <a:pt x="1388" y="2353"/>
                    <a:pt x="1299" y="2783"/>
                  </a:cubicBezTo>
                  <a:cubicBezTo>
                    <a:pt x="1231" y="3116"/>
                    <a:pt x="1149" y="3449"/>
                    <a:pt x="1156" y="3792"/>
                  </a:cubicBezTo>
                  <a:cubicBezTo>
                    <a:pt x="1172" y="4383"/>
                    <a:pt x="1479" y="4722"/>
                    <a:pt x="2203" y="4915"/>
                  </a:cubicBezTo>
                  <a:cubicBezTo>
                    <a:pt x="2513" y="4996"/>
                    <a:pt x="2827" y="5068"/>
                    <a:pt x="3150" y="5107"/>
                  </a:cubicBezTo>
                  <a:cubicBezTo>
                    <a:pt x="3979" y="5215"/>
                    <a:pt x="4788" y="5378"/>
                    <a:pt x="5584" y="5594"/>
                  </a:cubicBezTo>
                  <a:cubicBezTo>
                    <a:pt x="7062" y="5995"/>
                    <a:pt x="7915" y="6817"/>
                    <a:pt x="8316" y="7933"/>
                  </a:cubicBezTo>
                  <a:cubicBezTo>
                    <a:pt x="8499" y="8442"/>
                    <a:pt x="8457" y="8968"/>
                    <a:pt x="8457" y="9490"/>
                  </a:cubicBezTo>
                  <a:cubicBezTo>
                    <a:pt x="8457" y="9869"/>
                    <a:pt x="8450" y="10254"/>
                    <a:pt x="8620" y="10616"/>
                  </a:cubicBezTo>
                  <a:cubicBezTo>
                    <a:pt x="8998" y="11429"/>
                    <a:pt x="9621" y="12072"/>
                    <a:pt x="10780" y="12307"/>
                  </a:cubicBezTo>
                  <a:cubicBezTo>
                    <a:pt x="11257" y="12401"/>
                    <a:pt x="11749" y="12450"/>
                    <a:pt x="12229" y="12532"/>
                  </a:cubicBezTo>
                  <a:cubicBezTo>
                    <a:pt x="13185" y="12691"/>
                    <a:pt x="13906" y="13086"/>
                    <a:pt x="14307" y="13782"/>
                  </a:cubicBezTo>
                  <a:cubicBezTo>
                    <a:pt x="14683" y="14434"/>
                    <a:pt x="14821" y="15116"/>
                    <a:pt x="14797" y="15824"/>
                  </a:cubicBezTo>
                  <a:cubicBezTo>
                    <a:pt x="14791" y="16056"/>
                    <a:pt x="14735" y="16288"/>
                    <a:pt x="14774" y="16523"/>
                  </a:cubicBezTo>
                  <a:cubicBezTo>
                    <a:pt x="14860" y="17061"/>
                    <a:pt x="15264" y="17466"/>
                    <a:pt x="15764" y="17822"/>
                  </a:cubicBezTo>
                  <a:cubicBezTo>
                    <a:pt x="16299" y="18204"/>
                    <a:pt x="16981" y="18347"/>
                    <a:pt x="17666" y="18491"/>
                  </a:cubicBezTo>
                  <a:cubicBezTo>
                    <a:pt x="18475" y="18661"/>
                    <a:pt x="19298" y="18795"/>
                    <a:pt x="20078" y="19033"/>
                  </a:cubicBezTo>
                  <a:cubicBezTo>
                    <a:pt x="20675" y="19212"/>
                    <a:pt x="21106" y="19506"/>
                    <a:pt x="21314" y="19979"/>
                  </a:cubicBezTo>
                  <a:cubicBezTo>
                    <a:pt x="21386" y="20135"/>
                    <a:pt x="21478" y="20289"/>
                    <a:pt x="21589" y="20433"/>
                  </a:cubicBezTo>
                  <a:cubicBezTo>
                    <a:pt x="22206" y="21242"/>
                    <a:pt x="22861" y="22035"/>
                    <a:pt x="23605" y="22783"/>
                  </a:cubicBezTo>
                  <a:lnTo>
                    <a:pt x="30198" y="22783"/>
                  </a:lnTo>
                  <a:cubicBezTo>
                    <a:pt x="29823" y="22600"/>
                    <a:pt x="29477" y="22387"/>
                    <a:pt x="29170" y="22133"/>
                  </a:cubicBezTo>
                  <a:cubicBezTo>
                    <a:pt x="27982" y="21141"/>
                    <a:pt x="27062" y="20022"/>
                    <a:pt x="26500" y="18745"/>
                  </a:cubicBezTo>
                  <a:cubicBezTo>
                    <a:pt x="26070" y="17763"/>
                    <a:pt x="25286" y="17006"/>
                    <a:pt x="24079" y="16520"/>
                  </a:cubicBezTo>
                  <a:cubicBezTo>
                    <a:pt x="23348" y="16226"/>
                    <a:pt x="22561" y="16027"/>
                    <a:pt x="21784" y="15815"/>
                  </a:cubicBezTo>
                  <a:cubicBezTo>
                    <a:pt x="21354" y="15701"/>
                    <a:pt x="20939" y="15567"/>
                    <a:pt x="20573" y="15355"/>
                  </a:cubicBezTo>
                  <a:cubicBezTo>
                    <a:pt x="19683" y="14833"/>
                    <a:pt x="19203" y="14131"/>
                    <a:pt x="19001" y="13306"/>
                  </a:cubicBezTo>
                  <a:cubicBezTo>
                    <a:pt x="18877" y="12796"/>
                    <a:pt x="18815" y="12280"/>
                    <a:pt x="18612" y="11784"/>
                  </a:cubicBezTo>
                  <a:cubicBezTo>
                    <a:pt x="18326" y="11093"/>
                    <a:pt x="17859" y="10459"/>
                    <a:pt x="17405" y="9823"/>
                  </a:cubicBezTo>
                  <a:cubicBezTo>
                    <a:pt x="17206" y="9549"/>
                    <a:pt x="16880" y="9370"/>
                    <a:pt x="16501" y="9245"/>
                  </a:cubicBezTo>
                  <a:cubicBezTo>
                    <a:pt x="16080" y="9108"/>
                    <a:pt x="15637" y="9043"/>
                    <a:pt x="15180" y="9043"/>
                  </a:cubicBezTo>
                  <a:cubicBezTo>
                    <a:pt x="15159" y="9043"/>
                    <a:pt x="15138" y="9043"/>
                    <a:pt x="15117" y="9043"/>
                  </a:cubicBezTo>
                  <a:cubicBezTo>
                    <a:pt x="15099" y="9043"/>
                    <a:pt x="15080" y="9043"/>
                    <a:pt x="15062" y="9043"/>
                  </a:cubicBezTo>
                  <a:cubicBezTo>
                    <a:pt x="14413" y="9043"/>
                    <a:pt x="13864" y="8882"/>
                    <a:pt x="13423" y="8508"/>
                  </a:cubicBezTo>
                  <a:cubicBezTo>
                    <a:pt x="12757" y="7943"/>
                    <a:pt x="12134" y="7359"/>
                    <a:pt x="11736" y="6654"/>
                  </a:cubicBezTo>
                  <a:cubicBezTo>
                    <a:pt x="11599" y="6413"/>
                    <a:pt x="11429" y="6184"/>
                    <a:pt x="11257" y="5956"/>
                  </a:cubicBezTo>
                  <a:cubicBezTo>
                    <a:pt x="10748" y="5277"/>
                    <a:pt x="10082" y="4735"/>
                    <a:pt x="9132" y="4380"/>
                  </a:cubicBezTo>
                  <a:cubicBezTo>
                    <a:pt x="8002" y="3958"/>
                    <a:pt x="6854" y="3616"/>
                    <a:pt x="5588" y="3544"/>
                  </a:cubicBezTo>
                  <a:cubicBezTo>
                    <a:pt x="5013" y="3515"/>
                    <a:pt x="4560" y="3303"/>
                    <a:pt x="4142" y="3015"/>
                  </a:cubicBezTo>
                  <a:cubicBezTo>
                    <a:pt x="3518" y="2591"/>
                    <a:pt x="3055" y="2082"/>
                    <a:pt x="2690" y="1521"/>
                  </a:cubicBezTo>
                  <a:cubicBezTo>
                    <a:pt x="2429" y="1126"/>
                    <a:pt x="2063" y="793"/>
                    <a:pt x="1632" y="499"/>
                  </a:cubicBezTo>
                  <a:cubicBezTo>
                    <a:pt x="1355" y="307"/>
                    <a:pt x="1035" y="156"/>
                    <a:pt x="670" y="78"/>
                  </a:cubicBezTo>
                  <a:cubicBezTo>
                    <a:pt x="509" y="43"/>
                    <a:pt x="346"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8"/>
            <p:cNvSpPr/>
            <p:nvPr/>
          </p:nvSpPr>
          <p:spPr>
            <a:xfrm>
              <a:off x="0" y="0"/>
              <a:ext cx="9144069" cy="5143518"/>
            </a:xfrm>
            <a:custGeom>
              <a:avLst/>
              <a:gdLst/>
              <a:ahLst/>
              <a:cxnLst/>
              <a:rect l="l" t="t" r="r" b="b"/>
              <a:pathLst>
                <a:path w="81547" h="45870" extrusionOk="0">
                  <a:moveTo>
                    <a:pt x="8822" y="1"/>
                  </a:moveTo>
                  <a:cubicBezTo>
                    <a:pt x="9618" y="359"/>
                    <a:pt x="10225" y="872"/>
                    <a:pt x="10792" y="1424"/>
                  </a:cubicBezTo>
                  <a:cubicBezTo>
                    <a:pt x="11599" y="2207"/>
                    <a:pt x="12209" y="3068"/>
                    <a:pt x="12621" y="4005"/>
                  </a:cubicBezTo>
                  <a:cubicBezTo>
                    <a:pt x="13221" y="5369"/>
                    <a:pt x="14428" y="6253"/>
                    <a:pt x="16194" y="6727"/>
                  </a:cubicBezTo>
                  <a:cubicBezTo>
                    <a:pt x="16710" y="6864"/>
                    <a:pt x="17219" y="7017"/>
                    <a:pt x="17728" y="7161"/>
                  </a:cubicBezTo>
                  <a:cubicBezTo>
                    <a:pt x="18880" y="7487"/>
                    <a:pt x="19611" y="8107"/>
                    <a:pt x="19976" y="8988"/>
                  </a:cubicBezTo>
                  <a:cubicBezTo>
                    <a:pt x="20179" y="9481"/>
                    <a:pt x="20241" y="10000"/>
                    <a:pt x="20375" y="10506"/>
                  </a:cubicBezTo>
                  <a:cubicBezTo>
                    <a:pt x="20482" y="10917"/>
                    <a:pt x="20632" y="11318"/>
                    <a:pt x="20887" y="11697"/>
                  </a:cubicBezTo>
                  <a:cubicBezTo>
                    <a:pt x="21128" y="12056"/>
                    <a:pt x="21354" y="12425"/>
                    <a:pt x="21592" y="12787"/>
                  </a:cubicBezTo>
                  <a:cubicBezTo>
                    <a:pt x="22091" y="13537"/>
                    <a:pt x="22956" y="13828"/>
                    <a:pt x="24007" y="13880"/>
                  </a:cubicBezTo>
                  <a:cubicBezTo>
                    <a:pt x="24213" y="13890"/>
                    <a:pt x="24421" y="13894"/>
                    <a:pt x="24627" y="13906"/>
                  </a:cubicBezTo>
                  <a:cubicBezTo>
                    <a:pt x="25055" y="13926"/>
                    <a:pt x="25407" y="14063"/>
                    <a:pt x="25701" y="14298"/>
                  </a:cubicBezTo>
                  <a:cubicBezTo>
                    <a:pt x="26399" y="14859"/>
                    <a:pt x="27022" y="15460"/>
                    <a:pt x="27433" y="16178"/>
                  </a:cubicBezTo>
                  <a:cubicBezTo>
                    <a:pt x="27721" y="16677"/>
                    <a:pt x="28093" y="17137"/>
                    <a:pt x="28530" y="17568"/>
                  </a:cubicBezTo>
                  <a:cubicBezTo>
                    <a:pt x="28860" y="17895"/>
                    <a:pt x="29261" y="18159"/>
                    <a:pt x="29738" y="18354"/>
                  </a:cubicBezTo>
                  <a:cubicBezTo>
                    <a:pt x="30681" y="18737"/>
                    <a:pt x="31627" y="19105"/>
                    <a:pt x="32688" y="19265"/>
                  </a:cubicBezTo>
                  <a:cubicBezTo>
                    <a:pt x="33008" y="19314"/>
                    <a:pt x="33330" y="19360"/>
                    <a:pt x="33657" y="19373"/>
                  </a:cubicBezTo>
                  <a:cubicBezTo>
                    <a:pt x="34192" y="19399"/>
                    <a:pt x="34642" y="19556"/>
                    <a:pt x="35038" y="19833"/>
                  </a:cubicBezTo>
                  <a:cubicBezTo>
                    <a:pt x="35556" y="20199"/>
                    <a:pt x="36004" y="20603"/>
                    <a:pt x="36320" y="21083"/>
                  </a:cubicBezTo>
                  <a:cubicBezTo>
                    <a:pt x="36764" y="21758"/>
                    <a:pt x="37345" y="22336"/>
                    <a:pt x="38278" y="22744"/>
                  </a:cubicBezTo>
                  <a:cubicBezTo>
                    <a:pt x="38161" y="22741"/>
                    <a:pt x="38102" y="22737"/>
                    <a:pt x="38040" y="22734"/>
                  </a:cubicBezTo>
                  <a:cubicBezTo>
                    <a:pt x="37981" y="22731"/>
                    <a:pt x="37923" y="22728"/>
                    <a:pt x="37861" y="22725"/>
                  </a:cubicBezTo>
                  <a:cubicBezTo>
                    <a:pt x="37768" y="22723"/>
                    <a:pt x="37675" y="22722"/>
                    <a:pt x="37581" y="22722"/>
                  </a:cubicBezTo>
                  <a:cubicBezTo>
                    <a:pt x="37195" y="22722"/>
                    <a:pt x="36808" y="22739"/>
                    <a:pt x="36421" y="22770"/>
                  </a:cubicBezTo>
                  <a:cubicBezTo>
                    <a:pt x="36296" y="22781"/>
                    <a:pt x="36172" y="22788"/>
                    <a:pt x="36048" y="22788"/>
                  </a:cubicBezTo>
                  <a:cubicBezTo>
                    <a:pt x="35795" y="22788"/>
                    <a:pt x="35545" y="22761"/>
                    <a:pt x="35302" y="22689"/>
                  </a:cubicBezTo>
                  <a:cubicBezTo>
                    <a:pt x="35123" y="22636"/>
                    <a:pt x="35002" y="22525"/>
                    <a:pt x="34884" y="22415"/>
                  </a:cubicBezTo>
                  <a:cubicBezTo>
                    <a:pt x="34678" y="22222"/>
                    <a:pt x="34505" y="22010"/>
                    <a:pt x="34342" y="21798"/>
                  </a:cubicBezTo>
                  <a:cubicBezTo>
                    <a:pt x="33699" y="20956"/>
                    <a:pt x="32694" y="20591"/>
                    <a:pt x="31458" y="20535"/>
                  </a:cubicBezTo>
                  <a:cubicBezTo>
                    <a:pt x="30844" y="20505"/>
                    <a:pt x="30227" y="20496"/>
                    <a:pt x="29637" y="20359"/>
                  </a:cubicBezTo>
                  <a:cubicBezTo>
                    <a:pt x="28893" y="20186"/>
                    <a:pt x="28220" y="19898"/>
                    <a:pt x="27558" y="19588"/>
                  </a:cubicBezTo>
                  <a:cubicBezTo>
                    <a:pt x="26644" y="19161"/>
                    <a:pt x="25987" y="18544"/>
                    <a:pt x="25345" y="17914"/>
                  </a:cubicBezTo>
                  <a:cubicBezTo>
                    <a:pt x="25175" y="17747"/>
                    <a:pt x="24996" y="17584"/>
                    <a:pt x="24813" y="17421"/>
                  </a:cubicBezTo>
                  <a:cubicBezTo>
                    <a:pt x="24249" y="16915"/>
                    <a:pt x="23537" y="16667"/>
                    <a:pt x="22665" y="16667"/>
                  </a:cubicBezTo>
                  <a:cubicBezTo>
                    <a:pt x="22649" y="16667"/>
                    <a:pt x="22633" y="16667"/>
                    <a:pt x="22616" y="16667"/>
                  </a:cubicBezTo>
                  <a:cubicBezTo>
                    <a:pt x="22578" y="16668"/>
                    <a:pt x="22539" y="16668"/>
                    <a:pt x="22501" y="16668"/>
                  </a:cubicBezTo>
                  <a:cubicBezTo>
                    <a:pt x="21760" y="16668"/>
                    <a:pt x="21030" y="16602"/>
                    <a:pt x="20329" y="16410"/>
                  </a:cubicBezTo>
                  <a:cubicBezTo>
                    <a:pt x="19147" y="16090"/>
                    <a:pt x="18211" y="15519"/>
                    <a:pt x="17447" y="14762"/>
                  </a:cubicBezTo>
                  <a:cubicBezTo>
                    <a:pt x="16706" y="14024"/>
                    <a:pt x="16138" y="13215"/>
                    <a:pt x="15574" y="12399"/>
                  </a:cubicBezTo>
                  <a:cubicBezTo>
                    <a:pt x="15303" y="12004"/>
                    <a:pt x="15022" y="11615"/>
                    <a:pt x="14716" y="11234"/>
                  </a:cubicBezTo>
                  <a:cubicBezTo>
                    <a:pt x="14157" y="10541"/>
                    <a:pt x="13345" y="10098"/>
                    <a:pt x="12356" y="9827"/>
                  </a:cubicBezTo>
                  <a:cubicBezTo>
                    <a:pt x="12003" y="9729"/>
                    <a:pt x="11654" y="9628"/>
                    <a:pt x="11302" y="9540"/>
                  </a:cubicBezTo>
                  <a:cubicBezTo>
                    <a:pt x="10127" y="9253"/>
                    <a:pt x="9354" y="8649"/>
                    <a:pt x="8906" y="7794"/>
                  </a:cubicBezTo>
                  <a:cubicBezTo>
                    <a:pt x="8623" y="7252"/>
                    <a:pt x="8290" y="6730"/>
                    <a:pt x="7927" y="6214"/>
                  </a:cubicBezTo>
                  <a:cubicBezTo>
                    <a:pt x="7222" y="5209"/>
                    <a:pt x="6129" y="4514"/>
                    <a:pt x="4781" y="4057"/>
                  </a:cubicBezTo>
                  <a:cubicBezTo>
                    <a:pt x="3904" y="3757"/>
                    <a:pt x="3006" y="3483"/>
                    <a:pt x="2148" y="3147"/>
                  </a:cubicBezTo>
                  <a:cubicBezTo>
                    <a:pt x="1368" y="2837"/>
                    <a:pt x="607" y="2513"/>
                    <a:pt x="0" y="2034"/>
                  </a:cubicBezTo>
                  <a:lnTo>
                    <a:pt x="0" y="2347"/>
                  </a:lnTo>
                  <a:cubicBezTo>
                    <a:pt x="744" y="2882"/>
                    <a:pt x="1687" y="3199"/>
                    <a:pt x="2585" y="3558"/>
                  </a:cubicBezTo>
                  <a:cubicBezTo>
                    <a:pt x="3234" y="3819"/>
                    <a:pt x="3930" y="4001"/>
                    <a:pt x="4595" y="4230"/>
                  </a:cubicBezTo>
                  <a:cubicBezTo>
                    <a:pt x="5966" y="4697"/>
                    <a:pt x="7069" y="5396"/>
                    <a:pt x="7757" y="6433"/>
                  </a:cubicBezTo>
                  <a:cubicBezTo>
                    <a:pt x="8071" y="6906"/>
                    <a:pt x="8381" y="7383"/>
                    <a:pt x="8639" y="7875"/>
                  </a:cubicBezTo>
                  <a:cubicBezTo>
                    <a:pt x="9164" y="8887"/>
                    <a:pt x="10131" y="9527"/>
                    <a:pt x="11508" y="9824"/>
                  </a:cubicBezTo>
                  <a:cubicBezTo>
                    <a:pt x="12026" y="9938"/>
                    <a:pt x="12523" y="10104"/>
                    <a:pt x="13005" y="10287"/>
                  </a:cubicBezTo>
                  <a:cubicBezTo>
                    <a:pt x="13740" y="10565"/>
                    <a:pt x="14229" y="11028"/>
                    <a:pt x="14630" y="11550"/>
                  </a:cubicBezTo>
                  <a:cubicBezTo>
                    <a:pt x="15133" y="12203"/>
                    <a:pt x="15567" y="12882"/>
                    <a:pt x="16047" y="13541"/>
                  </a:cubicBezTo>
                  <a:cubicBezTo>
                    <a:pt x="16651" y="14364"/>
                    <a:pt x="17346" y="15143"/>
                    <a:pt x="18289" y="15763"/>
                  </a:cubicBezTo>
                  <a:cubicBezTo>
                    <a:pt x="19183" y="16351"/>
                    <a:pt x="20231" y="16710"/>
                    <a:pt x="21419" y="16824"/>
                  </a:cubicBezTo>
                  <a:cubicBezTo>
                    <a:pt x="21964" y="16873"/>
                    <a:pt x="22512" y="16870"/>
                    <a:pt x="23057" y="16909"/>
                  </a:cubicBezTo>
                  <a:cubicBezTo>
                    <a:pt x="23508" y="16938"/>
                    <a:pt x="23886" y="17069"/>
                    <a:pt x="24229" y="17291"/>
                  </a:cubicBezTo>
                  <a:cubicBezTo>
                    <a:pt x="24767" y="17640"/>
                    <a:pt x="25159" y="18084"/>
                    <a:pt x="25590" y="18505"/>
                  </a:cubicBezTo>
                  <a:cubicBezTo>
                    <a:pt x="26624" y="19514"/>
                    <a:pt x="27985" y="20163"/>
                    <a:pt x="29558" y="20567"/>
                  </a:cubicBezTo>
                  <a:cubicBezTo>
                    <a:pt x="30123" y="20711"/>
                    <a:pt x="30723" y="20721"/>
                    <a:pt x="31317" y="20743"/>
                  </a:cubicBezTo>
                  <a:cubicBezTo>
                    <a:pt x="32123" y="20773"/>
                    <a:pt x="32874" y="20916"/>
                    <a:pt x="33494" y="21335"/>
                  </a:cubicBezTo>
                  <a:cubicBezTo>
                    <a:pt x="33716" y="21484"/>
                    <a:pt x="33889" y="21664"/>
                    <a:pt x="34049" y="21853"/>
                  </a:cubicBezTo>
                  <a:cubicBezTo>
                    <a:pt x="34300" y="22157"/>
                    <a:pt x="34535" y="22470"/>
                    <a:pt x="34868" y="22728"/>
                  </a:cubicBezTo>
                  <a:cubicBezTo>
                    <a:pt x="34845" y="22749"/>
                    <a:pt x="34820" y="22754"/>
                    <a:pt x="34795" y="22754"/>
                  </a:cubicBezTo>
                  <a:cubicBezTo>
                    <a:pt x="34774" y="22754"/>
                    <a:pt x="34753" y="22751"/>
                    <a:pt x="34734" y="22751"/>
                  </a:cubicBezTo>
                  <a:cubicBezTo>
                    <a:pt x="33599" y="22753"/>
                    <a:pt x="32463" y="22773"/>
                    <a:pt x="31329" y="22773"/>
                  </a:cubicBezTo>
                  <a:cubicBezTo>
                    <a:pt x="30666" y="22773"/>
                    <a:pt x="30004" y="22766"/>
                    <a:pt x="29343" y="22744"/>
                  </a:cubicBezTo>
                  <a:cubicBezTo>
                    <a:pt x="27874" y="22695"/>
                    <a:pt x="26403" y="22555"/>
                    <a:pt x="25044" y="22052"/>
                  </a:cubicBezTo>
                  <a:cubicBezTo>
                    <a:pt x="24343" y="21794"/>
                    <a:pt x="23710" y="21481"/>
                    <a:pt x="23328" y="20939"/>
                  </a:cubicBezTo>
                  <a:cubicBezTo>
                    <a:pt x="23273" y="20858"/>
                    <a:pt x="23217" y="20776"/>
                    <a:pt x="23181" y="20692"/>
                  </a:cubicBezTo>
                  <a:cubicBezTo>
                    <a:pt x="22812" y="19872"/>
                    <a:pt x="22036" y="19360"/>
                    <a:pt x="21033" y="19004"/>
                  </a:cubicBezTo>
                  <a:cubicBezTo>
                    <a:pt x="20436" y="18792"/>
                    <a:pt x="19817" y="18703"/>
                    <a:pt x="19177" y="18703"/>
                  </a:cubicBezTo>
                  <a:cubicBezTo>
                    <a:pt x="19011" y="18703"/>
                    <a:pt x="18843" y="18709"/>
                    <a:pt x="18674" y="18720"/>
                  </a:cubicBezTo>
                  <a:cubicBezTo>
                    <a:pt x="18311" y="18743"/>
                    <a:pt x="17949" y="18758"/>
                    <a:pt x="17588" y="18758"/>
                  </a:cubicBezTo>
                  <a:cubicBezTo>
                    <a:pt x="16978" y="18758"/>
                    <a:pt x="16371" y="18716"/>
                    <a:pt x="15766" y="18606"/>
                  </a:cubicBezTo>
                  <a:cubicBezTo>
                    <a:pt x="14738" y="18417"/>
                    <a:pt x="13910" y="18002"/>
                    <a:pt x="13293" y="17353"/>
                  </a:cubicBezTo>
                  <a:cubicBezTo>
                    <a:pt x="12610" y="16638"/>
                    <a:pt x="11710" y="16116"/>
                    <a:pt x="10744" y="15643"/>
                  </a:cubicBezTo>
                  <a:cubicBezTo>
                    <a:pt x="10327" y="15437"/>
                    <a:pt x="9899" y="15335"/>
                    <a:pt x="9453" y="15335"/>
                  </a:cubicBezTo>
                  <a:cubicBezTo>
                    <a:pt x="9196" y="15335"/>
                    <a:pt x="8932" y="15369"/>
                    <a:pt x="8662" y="15437"/>
                  </a:cubicBezTo>
                  <a:cubicBezTo>
                    <a:pt x="8238" y="15542"/>
                    <a:pt x="7807" y="15629"/>
                    <a:pt x="7370" y="15701"/>
                  </a:cubicBezTo>
                  <a:cubicBezTo>
                    <a:pt x="7160" y="15735"/>
                    <a:pt x="6953" y="15752"/>
                    <a:pt x="6749" y="15752"/>
                  </a:cubicBezTo>
                  <a:cubicBezTo>
                    <a:pt x="6337" y="15752"/>
                    <a:pt x="5938" y="15681"/>
                    <a:pt x="5558" y="15528"/>
                  </a:cubicBezTo>
                  <a:cubicBezTo>
                    <a:pt x="4595" y="15143"/>
                    <a:pt x="3642" y="14745"/>
                    <a:pt x="2879" y="14138"/>
                  </a:cubicBezTo>
                  <a:cubicBezTo>
                    <a:pt x="2442" y="13786"/>
                    <a:pt x="2059" y="13404"/>
                    <a:pt x="1642" y="13042"/>
                  </a:cubicBezTo>
                  <a:cubicBezTo>
                    <a:pt x="1175" y="12637"/>
                    <a:pt x="643" y="12301"/>
                    <a:pt x="0" y="12082"/>
                  </a:cubicBezTo>
                  <a:lnTo>
                    <a:pt x="0" y="12323"/>
                  </a:lnTo>
                  <a:cubicBezTo>
                    <a:pt x="559" y="12532"/>
                    <a:pt x="1025" y="12832"/>
                    <a:pt x="1433" y="13189"/>
                  </a:cubicBezTo>
                  <a:cubicBezTo>
                    <a:pt x="1981" y="13671"/>
                    <a:pt x="2478" y="14191"/>
                    <a:pt x="3124" y="14608"/>
                  </a:cubicBezTo>
                  <a:cubicBezTo>
                    <a:pt x="3884" y="15101"/>
                    <a:pt x="4742" y="15480"/>
                    <a:pt x="5647" y="15796"/>
                  </a:cubicBezTo>
                  <a:cubicBezTo>
                    <a:pt x="6006" y="15920"/>
                    <a:pt x="6372" y="15971"/>
                    <a:pt x="6740" y="15971"/>
                  </a:cubicBezTo>
                  <a:cubicBezTo>
                    <a:pt x="7118" y="15971"/>
                    <a:pt x="7499" y="15918"/>
                    <a:pt x="7879" y="15835"/>
                  </a:cubicBezTo>
                  <a:cubicBezTo>
                    <a:pt x="8212" y="15763"/>
                    <a:pt x="8545" y="15695"/>
                    <a:pt x="8874" y="15617"/>
                  </a:cubicBezTo>
                  <a:cubicBezTo>
                    <a:pt x="9074" y="15570"/>
                    <a:pt x="9270" y="15546"/>
                    <a:pt x="9462" y="15546"/>
                  </a:cubicBezTo>
                  <a:cubicBezTo>
                    <a:pt x="9802" y="15546"/>
                    <a:pt x="10130" y="15620"/>
                    <a:pt x="10447" y="15763"/>
                  </a:cubicBezTo>
                  <a:cubicBezTo>
                    <a:pt x="11517" y="16250"/>
                    <a:pt x="12461" y="16843"/>
                    <a:pt x="13205" y="17610"/>
                  </a:cubicBezTo>
                  <a:cubicBezTo>
                    <a:pt x="13942" y="18371"/>
                    <a:pt x="14990" y="18733"/>
                    <a:pt x="16188" y="18893"/>
                  </a:cubicBezTo>
                  <a:cubicBezTo>
                    <a:pt x="16624" y="18951"/>
                    <a:pt x="17061" y="18971"/>
                    <a:pt x="17499" y="18971"/>
                  </a:cubicBezTo>
                  <a:cubicBezTo>
                    <a:pt x="17953" y="18971"/>
                    <a:pt x="18408" y="18949"/>
                    <a:pt x="18864" y="18926"/>
                  </a:cubicBezTo>
                  <a:cubicBezTo>
                    <a:pt x="18977" y="18920"/>
                    <a:pt x="19088" y="18917"/>
                    <a:pt x="19198" y="18917"/>
                  </a:cubicBezTo>
                  <a:cubicBezTo>
                    <a:pt x="20379" y="18917"/>
                    <a:pt x="21384" y="19269"/>
                    <a:pt x="22244" y="19905"/>
                  </a:cubicBezTo>
                  <a:cubicBezTo>
                    <a:pt x="22515" y="20104"/>
                    <a:pt x="22702" y="20352"/>
                    <a:pt x="22826" y="20623"/>
                  </a:cubicBezTo>
                  <a:cubicBezTo>
                    <a:pt x="23175" y="21377"/>
                    <a:pt x="23883" y="21863"/>
                    <a:pt x="24803" y="22209"/>
                  </a:cubicBezTo>
                  <a:cubicBezTo>
                    <a:pt x="25749" y="22561"/>
                    <a:pt x="26755" y="22741"/>
                    <a:pt x="27789" y="22842"/>
                  </a:cubicBezTo>
                  <a:cubicBezTo>
                    <a:pt x="27975" y="22858"/>
                    <a:pt x="28158" y="22874"/>
                    <a:pt x="28344" y="22891"/>
                  </a:cubicBezTo>
                  <a:cubicBezTo>
                    <a:pt x="28346" y="22920"/>
                    <a:pt x="28327" y="22925"/>
                    <a:pt x="28305" y="22925"/>
                  </a:cubicBezTo>
                  <a:cubicBezTo>
                    <a:pt x="28295" y="22925"/>
                    <a:pt x="28285" y="22924"/>
                    <a:pt x="28275" y="22924"/>
                  </a:cubicBezTo>
                  <a:cubicBezTo>
                    <a:pt x="27084" y="23012"/>
                    <a:pt x="25919" y="23181"/>
                    <a:pt x="24829" y="23590"/>
                  </a:cubicBezTo>
                  <a:cubicBezTo>
                    <a:pt x="23909" y="23932"/>
                    <a:pt x="23194" y="24409"/>
                    <a:pt x="22835" y="25165"/>
                  </a:cubicBezTo>
                  <a:cubicBezTo>
                    <a:pt x="22453" y="25971"/>
                    <a:pt x="21592" y="26399"/>
                    <a:pt x="20596" y="26703"/>
                  </a:cubicBezTo>
                  <a:cubicBezTo>
                    <a:pt x="20139" y="26844"/>
                    <a:pt x="19665" y="26890"/>
                    <a:pt x="19185" y="26890"/>
                  </a:cubicBezTo>
                  <a:cubicBezTo>
                    <a:pt x="18966" y="26890"/>
                    <a:pt x="18747" y="26880"/>
                    <a:pt x="18527" y="26866"/>
                  </a:cubicBezTo>
                  <a:cubicBezTo>
                    <a:pt x="18203" y="26844"/>
                    <a:pt x="17879" y="26831"/>
                    <a:pt x="17557" y="26831"/>
                  </a:cubicBezTo>
                  <a:cubicBezTo>
                    <a:pt x="16824" y="26831"/>
                    <a:pt x="16097" y="26896"/>
                    <a:pt x="15378" y="27062"/>
                  </a:cubicBezTo>
                  <a:cubicBezTo>
                    <a:pt x="14497" y="27261"/>
                    <a:pt x="13766" y="27623"/>
                    <a:pt x="13221" y="28181"/>
                  </a:cubicBezTo>
                  <a:cubicBezTo>
                    <a:pt x="12520" y="28899"/>
                    <a:pt x="11648" y="29467"/>
                    <a:pt x="10659" y="29950"/>
                  </a:cubicBezTo>
                  <a:cubicBezTo>
                    <a:pt x="10260" y="30144"/>
                    <a:pt x="9856" y="30248"/>
                    <a:pt x="9429" y="30248"/>
                  </a:cubicBezTo>
                  <a:cubicBezTo>
                    <a:pt x="9201" y="30248"/>
                    <a:pt x="8965" y="30218"/>
                    <a:pt x="8721" y="30156"/>
                  </a:cubicBezTo>
                  <a:cubicBezTo>
                    <a:pt x="8205" y="30025"/>
                    <a:pt x="7679" y="29907"/>
                    <a:pt x="7135" y="29856"/>
                  </a:cubicBezTo>
                  <a:cubicBezTo>
                    <a:pt x="7006" y="29844"/>
                    <a:pt x="6878" y="29838"/>
                    <a:pt x="6752" y="29838"/>
                  </a:cubicBezTo>
                  <a:cubicBezTo>
                    <a:pt x="6262" y="29838"/>
                    <a:pt x="5794" y="29928"/>
                    <a:pt x="5356" y="30110"/>
                  </a:cubicBezTo>
                  <a:cubicBezTo>
                    <a:pt x="4481" y="30469"/>
                    <a:pt x="3610" y="30828"/>
                    <a:pt x="2886" y="31360"/>
                  </a:cubicBezTo>
                  <a:cubicBezTo>
                    <a:pt x="2353" y="31748"/>
                    <a:pt x="1913" y="32195"/>
                    <a:pt x="1433" y="32616"/>
                  </a:cubicBezTo>
                  <a:cubicBezTo>
                    <a:pt x="1021" y="32975"/>
                    <a:pt x="559" y="33275"/>
                    <a:pt x="0" y="33481"/>
                  </a:cubicBezTo>
                  <a:lnTo>
                    <a:pt x="0" y="33722"/>
                  </a:lnTo>
                  <a:cubicBezTo>
                    <a:pt x="643" y="33504"/>
                    <a:pt x="1175" y="33171"/>
                    <a:pt x="1642" y="32763"/>
                  </a:cubicBezTo>
                  <a:cubicBezTo>
                    <a:pt x="2011" y="32443"/>
                    <a:pt x="2363" y="32114"/>
                    <a:pt x="2732" y="31794"/>
                  </a:cubicBezTo>
                  <a:cubicBezTo>
                    <a:pt x="3172" y="31415"/>
                    <a:pt x="3685" y="31099"/>
                    <a:pt x="4256" y="30838"/>
                  </a:cubicBezTo>
                  <a:cubicBezTo>
                    <a:pt x="4504" y="30727"/>
                    <a:pt x="4758" y="30625"/>
                    <a:pt x="4996" y="30505"/>
                  </a:cubicBezTo>
                  <a:cubicBezTo>
                    <a:pt x="5581" y="30207"/>
                    <a:pt x="6190" y="30059"/>
                    <a:pt x="6824" y="30059"/>
                  </a:cubicBezTo>
                  <a:cubicBezTo>
                    <a:pt x="7197" y="30059"/>
                    <a:pt x="7579" y="30110"/>
                    <a:pt x="7970" y="30211"/>
                  </a:cubicBezTo>
                  <a:cubicBezTo>
                    <a:pt x="8234" y="30279"/>
                    <a:pt x="8509" y="30329"/>
                    <a:pt x="8773" y="30391"/>
                  </a:cubicBezTo>
                  <a:cubicBezTo>
                    <a:pt x="9007" y="30446"/>
                    <a:pt x="9235" y="30474"/>
                    <a:pt x="9458" y="30474"/>
                  </a:cubicBezTo>
                  <a:cubicBezTo>
                    <a:pt x="9884" y="30474"/>
                    <a:pt x="10292" y="30375"/>
                    <a:pt x="10688" y="30188"/>
                  </a:cubicBezTo>
                  <a:cubicBezTo>
                    <a:pt x="11717" y="29702"/>
                    <a:pt x="12650" y="29137"/>
                    <a:pt x="13368" y="28387"/>
                  </a:cubicBezTo>
                  <a:cubicBezTo>
                    <a:pt x="14135" y="27581"/>
                    <a:pt x="15231" y="27232"/>
                    <a:pt x="16491" y="27098"/>
                  </a:cubicBezTo>
                  <a:cubicBezTo>
                    <a:pt x="16827" y="27061"/>
                    <a:pt x="17162" y="27048"/>
                    <a:pt x="17497" y="27048"/>
                  </a:cubicBezTo>
                  <a:cubicBezTo>
                    <a:pt x="17914" y="27048"/>
                    <a:pt x="18330" y="27069"/>
                    <a:pt x="18746" y="27095"/>
                  </a:cubicBezTo>
                  <a:cubicBezTo>
                    <a:pt x="18885" y="27103"/>
                    <a:pt x="19021" y="27107"/>
                    <a:pt x="19156" y="27107"/>
                  </a:cubicBezTo>
                  <a:cubicBezTo>
                    <a:pt x="20425" y="27107"/>
                    <a:pt x="21520" y="26747"/>
                    <a:pt x="22450" y="26054"/>
                  </a:cubicBezTo>
                  <a:cubicBezTo>
                    <a:pt x="22770" y="25815"/>
                    <a:pt x="22979" y="25518"/>
                    <a:pt x="23129" y="25201"/>
                  </a:cubicBezTo>
                  <a:cubicBezTo>
                    <a:pt x="23410" y="24608"/>
                    <a:pt x="23951" y="24197"/>
                    <a:pt x="24666" y="23900"/>
                  </a:cubicBezTo>
                  <a:cubicBezTo>
                    <a:pt x="25502" y="23557"/>
                    <a:pt x="26392" y="23351"/>
                    <a:pt x="27329" y="23234"/>
                  </a:cubicBezTo>
                  <a:cubicBezTo>
                    <a:pt x="28405" y="23099"/>
                    <a:pt x="29481" y="23045"/>
                    <a:pt x="30568" y="23045"/>
                  </a:cubicBezTo>
                  <a:cubicBezTo>
                    <a:pt x="30718" y="23045"/>
                    <a:pt x="30867" y="23046"/>
                    <a:pt x="31017" y="23048"/>
                  </a:cubicBezTo>
                  <a:cubicBezTo>
                    <a:pt x="31528" y="23056"/>
                    <a:pt x="32041" y="23058"/>
                    <a:pt x="32553" y="23058"/>
                  </a:cubicBezTo>
                  <a:cubicBezTo>
                    <a:pt x="33250" y="23058"/>
                    <a:pt x="33947" y="23054"/>
                    <a:pt x="34642" y="23054"/>
                  </a:cubicBezTo>
                  <a:lnTo>
                    <a:pt x="34894" y="23054"/>
                  </a:lnTo>
                  <a:cubicBezTo>
                    <a:pt x="34512" y="23358"/>
                    <a:pt x="34264" y="23697"/>
                    <a:pt x="33990" y="24023"/>
                  </a:cubicBezTo>
                  <a:cubicBezTo>
                    <a:pt x="33377" y="24748"/>
                    <a:pt x="32443" y="25048"/>
                    <a:pt x="31366" y="25055"/>
                  </a:cubicBezTo>
                  <a:cubicBezTo>
                    <a:pt x="29806" y="25064"/>
                    <a:pt x="28462" y="25486"/>
                    <a:pt x="27195" y="26138"/>
                  </a:cubicBezTo>
                  <a:cubicBezTo>
                    <a:pt x="26353" y="26572"/>
                    <a:pt x="25740" y="27160"/>
                    <a:pt x="25126" y="27753"/>
                  </a:cubicBezTo>
                  <a:cubicBezTo>
                    <a:pt x="24868" y="28005"/>
                    <a:pt x="24604" y="28250"/>
                    <a:pt x="24294" y="28472"/>
                  </a:cubicBezTo>
                  <a:cubicBezTo>
                    <a:pt x="23860" y="28785"/>
                    <a:pt x="23344" y="28905"/>
                    <a:pt x="22764" y="28916"/>
                  </a:cubicBezTo>
                  <a:cubicBezTo>
                    <a:pt x="21908" y="28932"/>
                    <a:pt x="21053" y="28967"/>
                    <a:pt x="20238" y="29190"/>
                  </a:cubicBezTo>
                  <a:cubicBezTo>
                    <a:pt x="19004" y="29526"/>
                    <a:pt x="18025" y="30116"/>
                    <a:pt x="17228" y="30906"/>
                  </a:cubicBezTo>
                  <a:cubicBezTo>
                    <a:pt x="16459" y="31666"/>
                    <a:pt x="15871" y="32505"/>
                    <a:pt x="15290" y="33347"/>
                  </a:cubicBezTo>
                  <a:cubicBezTo>
                    <a:pt x="15114" y="33605"/>
                    <a:pt x="14918" y="33850"/>
                    <a:pt x="14745" y="34108"/>
                  </a:cubicBezTo>
                  <a:cubicBezTo>
                    <a:pt x="14184" y="34944"/>
                    <a:pt x="13322" y="35511"/>
                    <a:pt x="12151" y="35808"/>
                  </a:cubicBezTo>
                  <a:cubicBezTo>
                    <a:pt x="11840" y="35883"/>
                    <a:pt x="11537" y="35981"/>
                    <a:pt x="11227" y="36056"/>
                  </a:cubicBezTo>
                  <a:cubicBezTo>
                    <a:pt x="9951" y="36363"/>
                    <a:pt x="9122" y="37019"/>
                    <a:pt x="8635" y="37943"/>
                  </a:cubicBezTo>
                  <a:cubicBezTo>
                    <a:pt x="8358" y="38471"/>
                    <a:pt x="8032" y="38977"/>
                    <a:pt x="7683" y="39479"/>
                  </a:cubicBezTo>
                  <a:cubicBezTo>
                    <a:pt x="7013" y="40442"/>
                    <a:pt x="5972" y="41112"/>
                    <a:pt x="4687" y="41542"/>
                  </a:cubicBezTo>
                  <a:cubicBezTo>
                    <a:pt x="3645" y="41891"/>
                    <a:pt x="2598" y="42228"/>
                    <a:pt x="1593" y="42639"/>
                  </a:cubicBezTo>
                  <a:cubicBezTo>
                    <a:pt x="1018" y="42870"/>
                    <a:pt x="473" y="43132"/>
                    <a:pt x="0" y="43468"/>
                  </a:cubicBezTo>
                  <a:lnTo>
                    <a:pt x="0" y="43771"/>
                  </a:lnTo>
                  <a:cubicBezTo>
                    <a:pt x="898" y="43056"/>
                    <a:pt x="2102" y="42691"/>
                    <a:pt x="3238" y="42247"/>
                  </a:cubicBezTo>
                  <a:cubicBezTo>
                    <a:pt x="3806" y="42025"/>
                    <a:pt x="4433" y="41901"/>
                    <a:pt x="5000" y="41679"/>
                  </a:cubicBezTo>
                  <a:cubicBezTo>
                    <a:pt x="6420" y="41127"/>
                    <a:pt x="7526" y="40338"/>
                    <a:pt x="8188" y="39218"/>
                  </a:cubicBezTo>
                  <a:cubicBezTo>
                    <a:pt x="8408" y="38853"/>
                    <a:pt x="8658" y="38500"/>
                    <a:pt x="8841" y="38125"/>
                  </a:cubicBezTo>
                  <a:cubicBezTo>
                    <a:pt x="9328" y="37133"/>
                    <a:pt x="10225" y="36480"/>
                    <a:pt x="11580" y="36190"/>
                  </a:cubicBezTo>
                  <a:cubicBezTo>
                    <a:pt x="11958" y="36111"/>
                    <a:pt x="12317" y="35984"/>
                    <a:pt x="12682" y="35873"/>
                  </a:cubicBezTo>
                  <a:cubicBezTo>
                    <a:pt x="13668" y="35583"/>
                    <a:pt x="14360" y="35051"/>
                    <a:pt x="14879" y="34369"/>
                  </a:cubicBezTo>
                  <a:cubicBezTo>
                    <a:pt x="15382" y="33703"/>
                    <a:pt x="15835" y="33014"/>
                    <a:pt x="16321" y="32339"/>
                  </a:cubicBezTo>
                  <a:cubicBezTo>
                    <a:pt x="16788" y="31693"/>
                    <a:pt x="17349" y="31095"/>
                    <a:pt x="18005" y="30553"/>
                  </a:cubicBezTo>
                  <a:cubicBezTo>
                    <a:pt x="19030" y="29711"/>
                    <a:pt x="20309" y="29265"/>
                    <a:pt x="21807" y="29170"/>
                  </a:cubicBezTo>
                  <a:cubicBezTo>
                    <a:pt x="22232" y="29140"/>
                    <a:pt x="22659" y="29128"/>
                    <a:pt x="23086" y="29111"/>
                  </a:cubicBezTo>
                  <a:cubicBezTo>
                    <a:pt x="23592" y="29089"/>
                    <a:pt x="24023" y="28935"/>
                    <a:pt x="24405" y="28687"/>
                  </a:cubicBezTo>
                  <a:cubicBezTo>
                    <a:pt x="24820" y="28416"/>
                    <a:pt x="25146" y="28090"/>
                    <a:pt x="25478" y="27767"/>
                  </a:cubicBezTo>
                  <a:cubicBezTo>
                    <a:pt x="25707" y="27542"/>
                    <a:pt x="25933" y="27313"/>
                    <a:pt x="26187" y="27107"/>
                  </a:cubicBezTo>
                  <a:cubicBezTo>
                    <a:pt x="27234" y="26256"/>
                    <a:pt x="28504" y="25671"/>
                    <a:pt x="29995" y="25381"/>
                  </a:cubicBezTo>
                  <a:cubicBezTo>
                    <a:pt x="30446" y="25293"/>
                    <a:pt x="30919" y="25290"/>
                    <a:pt x="31386" y="25274"/>
                  </a:cubicBezTo>
                  <a:cubicBezTo>
                    <a:pt x="32688" y="25231"/>
                    <a:pt x="33726" y="24843"/>
                    <a:pt x="34388" y="23955"/>
                  </a:cubicBezTo>
                  <a:cubicBezTo>
                    <a:pt x="34574" y="23710"/>
                    <a:pt x="34773" y="23469"/>
                    <a:pt x="35034" y="23263"/>
                  </a:cubicBezTo>
                  <a:cubicBezTo>
                    <a:pt x="35220" y="23116"/>
                    <a:pt x="35459" y="23064"/>
                    <a:pt x="35710" y="23038"/>
                  </a:cubicBezTo>
                  <a:cubicBezTo>
                    <a:pt x="35831" y="23025"/>
                    <a:pt x="35952" y="23020"/>
                    <a:pt x="36074" y="23020"/>
                  </a:cubicBezTo>
                  <a:cubicBezTo>
                    <a:pt x="36265" y="23020"/>
                    <a:pt x="36456" y="23033"/>
                    <a:pt x="36647" y="23051"/>
                  </a:cubicBezTo>
                  <a:cubicBezTo>
                    <a:pt x="36918" y="23075"/>
                    <a:pt x="37190" y="23085"/>
                    <a:pt x="37471" y="23085"/>
                  </a:cubicBezTo>
                  <a:cubicBezTo>
                    <a:pt x="37730" y="23085"/>
                    <a:pt x="37996" y="23076"/>
                    <a:pt x="38275" y="23061"/>
                  </a:cubicBezTo>
                  <a:lnTo>
                    <a:pt x="38275" y="23061"/>
                  </a:lnTo>
                  <a:cubicBezTo>
                    <a:pt x="37952" y="23210"/>
                    <a:pt x="37688" y="23351"/>
                    <a:pt x="37453" y="23521"/>
                  </a:cubicBezTo>
                  <a:cubicBezTo>
                    <a:pt x="36976" y="23864"/>
                    <a:pt x="36620" y="24268"/>
                    <a:pt x="36326" y="24712"/>
                  </a:cubicBezTo>
                  <a:cubicBezTo>
                    <a:pt x="35997" y="25212"/>
                    <a:pt x="35537" y="25632"/>
                    <a:pt x="34989" y="26004"/>
                  </a:cubicBezTo>
                  <a:cubicBezTo>
                    <a:pt x="34627" y="26253"/>
                    <a:pt x="34216" y="26396"/>
                    <a:pt x="33732" y="26422"/>
                  </a:cubicBezTo>
                  <a:cubicBezTo>
                    <a:pt x="32195" y="26507"/>
                    <a:pt x="30834" y="26970"/>
                    <a:pt x="29525" y="27548"/>
                  </a:cubicBezTo>
                  <a:cubicBezTo>
                    <a:pt x="28873" y="27839"/>
                    <a:pt x="28445" y="28292"/>
                    <a:pt x="28047" y="28762"/>
                  </a:cubicBezTo>
                  <a:cubicBezTo>
                    <a:pt x="27744" y="29121"/>
                    <a:pt x="27505" y="29506"/>
                    <a:pt x="27264" y="29892"/>
                  </a:cubicBezTo>
                  <a:cubicBezTo>
                    <a:pt x="26856" y="30541"/>
                    <a:pt x="26249" y="31076"/>
                    <a:pt x="25593" y="31585"/>
                  </a:cubicBezTo>
                  <a:cubicBezTo>
                    <a:pt x="25341" y="31778"/>
                    <a:pt x="25019" y="31869"/>
                    <a:pt x="24660" y="31898"/>
                  </a:cubicBezTo>
                  <a:cubicBezTo>
                    <a:pt x="24242" y="31928"/>
                    <a:pt x="23821" y="31912"/>
                    <a:pt x="23407" y="31983"/>
                  </a:cubicBezTo>
                  <a:cubicBezTo>
                    <a:pt x="22574" y="32127"/>
                    <a:pt x="21938" y="32457"/>
                    <a:pt x="21572" y="33050"/>
                  </a:cubicBezTo>
                  <a:cubicBezTo>
                    <a:pt x="21187" y="33677"/>
                    <a:pt x="20697" y="34268"/>
                    <a:pt x="20476" y="34950"/>
                  </a:cubicBezTo>
                  <a:cubicBezTo>
                    <a:pt x="20313" y="35446"/>
                    <a:pt x="20241" y="35958"/>
                    <a:pt x="20101" y="36458"/>
                  </a:cubicBezTo>
                  <a:cubicBezTo>
                    <a:pt x="19797" y="37538"/>
                    <a:pt x="19017" y="38311"/>
                    <a:pt x="17611" y="38680"/>
                  </a:cubicBezTo>
                  <a:cubicBezTo>
                    <a:pt x="17058" y="38824"/>
                    <a:pt x="16514" y="38990"/>
                    <a:pt x="15966" y="39150"/>
                  </a:cubicBezTo>
                  <a:cubicBezTo>
                    <a:pt x="14647" y="39529"/>
                    <a:pt x="13629" y="40172"/>
                    <a:pt x="12986" y="41134"/>
                  </a:cubicBezTo>
                  <a:cubicBezTo>
                    <a:pt x="12715" y="41538"/>
                    <a:pt x="12552" y="41979"/>
                    <a:pt x="12320" y="42400"/>
                  </a:cubicBezTo>
                  <a:cubicBezTo>
                    <a:pt x="11697" y="43526"/>
                    <a:pt x="10809" y="44515"/>
                    <a:pt x="9637" y="45354"/>
                  </a:cubicBezTo>
                  <a:cubicBezTo>
                    <a:pt x="9354" y="45560"/>
                    <a:pt x="9027" y="45726"/>
                    <a:pt x="8685" y="45870"/>
                  </a:cubicBezTo>
                  <a:lnTo>
                    <a:pt x="9223" y="45870"/>
                  </a:lnTo>
                  <a:cubicBezTo>
                    <a:pt x="9530" y="45719"/>
                    <a:pt x="9820" y="45553"/>
                    <a:pt x="10075" y="45351"/>
                  </a:cubicBezTo>
                  <a:cubicBezTo>
                    <a:pt x="10836" y="44747"/>
                    <a:pt x="11497" y="44088"/>
                    <a:pt x="12033" y="43356"/>
                  </a:cubicBezTo>
                  <a:cubicBezTo>
                    <a:pt x="12422" y="42825"/>
                    <a:pt x="12719" y="42260"/>
                    <a:pt x="12990" y="41689"/>
                  </a:cubicBezTo>
                  <a:cubicBezTo>
                    <a:pt x="13514" y="40573"/>
                    <a:pt x="14526" y="39819"/>
                    <a:pt x="15972" y="39385"/>
                  </a:cubicBezTo>
                  <a:cubicBezTo>
                    <a:pt x="16566" y="39205"/>
                    <a:pt x="17160" y="39029"/>
                    <a:pt x="17763" y="38866"/>
                  </a:cubicBezTo>
                  <a:cubicBezTo>
                    <a:pt x="19099" y="38503"/>
                    <a:pt x="19921" y="37789"/>
                    <a:pt x="20296" y="36761"/>
                  </a:cubicBezTo>
                  <a:cubicBezTo>
                    <a:pt x="20453" y="36330"/>
                    <a:pt x="20528" y="35890"/>
                    <a:pt x="20622" y="35449"/>
                  </a:cubicBezTo>
                  <a:cubicBezTo>
                    <a:pt x="20750" y="34842"/>
                    <a:pt x="21069" y="34287"/>
                    <a:pt x="21442" y="33749"/>
                  </a:cubicBezTo>
                  <a:cubicBezTo>
                    <a:pt x="21589" y="33534"/>
                    <a:pt x="21723" y="33311"/>
                    <a:pt x="21866" y="33096"/>
                  </a:cubicBezTo>
                  <a:cubicBezTo>
                    <a:pt x="22271" y="32479"/>
                    <a:pt x="22985" y="32228"/>
                    <a:pt x="23837" y="32150"/>
                  </a:cubicBezTo>
                  <a:cubicBezTo>
                    <a:pt x="24154" y="32120"/>
                    <a:pt x="24477" y="32117"/>
                    <a:pt x="24797" y="32097"/>
                  </a:cubicBezTo>
                  <a:cubicBezTo>
                    <a:pt x="25201" y="32074"/>
                    <a:pt x="25541" y="31934"/>
                    <a:pt x="25818" y="31722"/>
                  </a:cubicBezTo>
                  <a:cubicBezTo>
                    <a:pt x="26549" y="31154"/>
                    <a:pt x="27205" y="30544"/>
                    <a:pt x="27636" y="29813"/>
                  </a:cubicBezTo>
                  <a:cubicBezTo>
                    <a:pt x="27894" y="29372"/>
                    <a:pt x="28207" y="28955"/>
                    <a:pt x="28569" y="28560"/>
                  </a:cubicBezTo>
                  <a:cubicBezTo>
                    <a:pt x="28958" y="28136"/>
                    <a:pt x="29447" y="27806"/>
                    <a:pt x="30054" y="27568"/>
                  </a:cubicBezTo>
                  <a:cubicBezTo>
                    <a:pt x="31056" y="27170"/>
                    <a:pt x="32074" y="26810"/>
                    <a:pt x="33210" y="26690"/>
                  </a:cubicBezTo>
                  <a:cubicBezTo>
                    <a:pt x="33399" y="26667"/>
                    <a:pt x="33592" y="26651"/>
                    <a:pt x="33785" y="26637"/>
                  </a:cubicBezTo>
                  <a:cubicBezTo>
                    <a:pt x="34365" y="26605"/>
                    <a:pt x="34832" y="26406"/>
                    <a:pt x="35260" y="26116"/>
                  </a:cubicBezTo>
                  <a:cubicBezTo>
                    <a:pt x="35896" y="25682"/>
                    <a:pt x="36359" y="25156"/>
                    <a:pt x="36748" y="24585"/>
                  </a:cubicBezTo>
                  <a:cubicBezTo>
                    <a:pt x="37087" y="24079"/>
                    <a:pt x="37567" y="23665"/>
                    <a:pt x="38200" y="23355"/>
                  </a:cubicBezTo>
                  <a:cubicBezTo>
                    <a:pt x="38559" y="23178"/>
                    <a:pt x="38954" y="23087"/>
                    <a:pt x="39447" y="23084"/>
                  </a:cubicBezTo>
                  <a:lnTo>
                    <a:pt x="39447" y="23084"/>
                  </a:lnTo>
                  <a:cubicBezTo>
                    <a:pt x="39156" y="23286"/>
                    <a:pt x="38935" y="23485"/>
                    <a:pt x="38725" y="23691"/>
                  </a:cubicBezTo>
                  <a:cubicBezTo>
                    <a:pt x="38438" y="23971"/>
                    <a:pt x="38161" y="24255"/>
                    <a:pt x="38099" y="24624"/>
                  </a:cubicBezTo>
                  <a:cubicBezTo>
                    <a:pt x="38014" y="25107"/>
                    <a:pt x="38050" y="25584"/>
                    <a:pt x="38154" y="26060"/>
                  </a:cubicBezTo>
                  <a:cubicBezTo>
                    <a:pt x="38242" y="26452"/>
                    <a:pt x="38317" y="26840"/>
                    <a:pt x="38197" y="27238"/>
                  </a:cubicBezTo>
                  <a:cubicBezTo>
                    <a:pt x="38089" y="27584"/>
                    <a:pt x="37825" y="27812"/>
                    <a:pt x="37400" y="27946"/>
                  </a:cubicBezTo>
                  <a:cubicBezTo>
                    <a:pt x="36835" y="28122"/>
                    <a:pt x="36239" y="28197"/>
                    <a:pt x="35641" y="28286"/>
                  </a:cubicBezTo>
                  <a:cubicBezTo>
                    <a:pt x="34927" y="28393"/>
                    <a:pt x="34235" y="28553"/>
                    <a:pt x="33559" y="28768"/>
                  </a:cubicBezTo>
                  <a:cubicBezTo>
                    <a:pt x="32188" y="29202"/>
                    <a:pt x="31435" y="30022"/>
                    <a:pt x="31089" y="31076"/>
                  </a:cubicBezTo>
                  <a:cubicBezTo>
                    <a:pt x="30887" y="31683"/>
                    <a:pt x="30958" y="32306"/>
                    <a:pt x="30952" y="32923"/>
                  </a:cubicBezTo>
                  <a:cubicBezTo>
                    <a:pt x="30952" y="33207"/>
                    <a:pt x="30899" y="33481"/>
                    <a:pt x="30775" y="33742"/>
                  </a:cubicBezTo>
                  <a:cubicBezTo>
                    <a:pt x="30312" y="34748"/>
                    <a:pt x="29424" y="35370"/>
                    <a:pt x="27995" y="35498"/>
                  </a:cubicBezTo>
                  <a:cubicBezTo>
                    <a:pt x="27597" y="35534"/>
                    <a:pt x="27209" y="35605"/>
                    <a:pt x="26823" y="35697"/>
                  </a:cubicBezTo>
                  <a:cubicBezTo>
                    <a:pt x="25844" y="35926"/>
                    <a:pt x="25276" y="36454"/>
                    <a:pt x="24954" y="37162"/>
                  </a:cubicBezTo>
                  <a:cubicBezTo>
                    <a:pt x="24643" y="37845"/>
                    <a:pt x="24558" y="38546"/>
                    <a:pt x="24647" y="39261"/>
                  </a:cubicBezTo>
                  <a:cubicBezTo>
                    <a:pt x="24712" y="39786"/>
                    <a:pt x="24445" y="40214"/>
                    <a:pt x="24029" y="40612"/>
                  </a:cubicBezTo>
                  <a:cubicBezTo>
                    <a:pt x="23514" y="41105"/>
                    <a:pt x="22812" y="41353"/>
                    <a:pt x="22042" y="41516"/>
                  </a:cubicBezTo>
                  <a:cubicBezTo>
                    <a:pt x="21272" y="41679"/>
                    <a:pt x="20489" y="41813"/>
                    <a:pt x="19732" y="42005"/>
                  </a:cubicBezTo>
                  <a:cubicBezTo>
                    <a:pt x="19444" y="42077"/>
                    <a:pt x="19170" y="42165"/>
                    <a:pt x="18909" y="42283"/>
                  </a:cubicBezTo>
                  <a:cubicBezTo>
                    <a:pt x="18586" y="42424"/>
                    <a:pt x="18335" y="42619"/>
                    <a:pt x="18208" y="42883"/>
                  </a:cubicBezTo>
                  <a:cubicBezTo>
                    <a:pt x="17897" y="43516"/>
                    <a:pt x="17411" y="44075"/>
                    <a:pt x="16932" y="44632"/>
                  </a:cubicBezTo>
                  <a:cubicBezTo>
                    <a:pt x="16569" y="45054"/>
                    <a:pt x="16227" y="45478"/>
                    <a:pt x="15815" y="45870"/>
                  </a:cubicBezTo>
                  <a:lnTo>
                    <a:pt x="16171" y="45870"/>
                  </a:lnTo>
                  <a:cubicBezTo>
                    <a:pt x="16811" y="45220"/>
                    <a:pt x="17359" y="44525"/>
                    <a:pt x="17927" y="43840"/>
                  </a:cubicBezTo>
                  <a:cubicBezTo>
                    <a:pt x="18087" y="43647"/>
                    <a:pt x="18233" y="43445"/>
                    <a:pt x="18322" y="43226"/>
                  </a:cubicBezTo>
                  <a:cubicBezTo>
                    <a:pt x="18531" y="42691"/>
                    <a:pt x="19040" y="42416"/>
                    <a:pt x="19699" y="42243"/>
                  </a:cubicBezTo>
                  <a:cubicBezTo>
                    <a:pt x="20531" y="42025"/>
                    <a:pt x="21390" y="41882"/>
                    <a:pt x="22235" y="41702"/>
                  </a:cubicBezTo>
                  <a:cubicBezTo>
                    <a:pt x="23295" y="41477"/>
                    <a:pt x="24118" y="41033"/>
                    <a:pt x="24656" y="40295"/>
                  </a:cubicBezTo>
                  <a:cubicBezTo>
                    <a:pt x="24937" y="39907"/>
                    <a:pt x="24950" y="39493"/>
                    <a:pt x="24914" y="39071"/>
                  </a:cubicBezTo>
                  <a:cubicBezTo>
                    <a:pt x="24859" y="38370"/>
                    <a:pt x="24973" y="37688"/>
                    <a:pt x="25329" y="37032"/>
                  </a:cubicBezTo>
                  <a:cubicBezTo>
                    <a:pt x="25662" y="36412"/>
                    <a:pt x="26255" y="36027"/>
                    <a:pt x="27111" y="35857"/>
                  </a:cubicBezTo>
                  <a:cubicBezTo>
                    <a:pt x="27639" y="35753"/>
                    <a:pt x="28185" y="35710"/>
                    <a:pt x="28713" y="35605"/>
                  </a:cubicBezTo>
                  <a:cubicBezTo>
                    <a:pt x="29832" y="35381"/>
                    <a:pt x="30504" y="34783"/>
                    <a:pt x="30952" y="34016"/>
                  </a:cubicBezTo>
                  <a:cubicBezTo>
                    <a:pt x="31161" y="33661"/>
                    <a:pt x="31239" y="33282"/>
                    <a:pt x="31239" y="32891"/>
                  </a:cubicBezTo>
                  <a:cubicBezTo>
                    <a:pt x="31242" y="32382"/>
                    <a:pt x="31190" y="31862"/>
                    <a:pt x="31307" y="31360"/>
                  </a:cubicBezTo>
                  <a:cubicBezTo>
                    <a:pt x="31592" y="30152"/>
                    <a:pt x="32437" y="29288"/>
                    <a:pt x="34000" y="28863"/>
                  </a:cubicBezTo>
                  <a:cubicBezTo>
                    <a:pt x="34826" y="28642"/>
                    <a:pt x="35674" y="28497"/>
                    <a:pt x="36532" y="28374"/>
                  </a:cubicBezTo>
                  <a:cubicBezTo>
                    <a:pt x="36832" y="28331"/>
                    <a:pt x="37123" y="28256"/>
                    <a:pt x="37414" y="28178"/>
                  </a:cubicBezTo>
                  <a:cubicBezTo>
                    <a:pt x="38141" y="27979"/>
                    <a:pt x="38474" y="27568"/>
                    <a:pt x="38536" y="27003"/>
                  </a:cubicBezTo>
                  <a:cubicBezTo>
                    <a:pt x="38578" y="26598"/>
                    <a:pt x="38471" y="26206"/>
                    <a:pt x="38396" y="25812"/>
                  </a:cubicBezTo>
                  <a:cubicBezTo>
                    <a:pt x="38314" y="25388"/>
                    <a:pt x="38301" y="24963"/>
                    <a:pt x="38412" y="24542"/>
                  </a:cubicBezTo>
                  <a:cubicBezTo>
                    <a:pt x="38415" y="24533"/>
                    <a:pt x="38412" y="24519"/>
                    <a:pt x="38418" y="24513"/>
                  </a:cubicBezTo>
                  <a:cubicBezTo>
                    <a:pt x="38794" y="23915"/>
                    <a:pt x="39231" y="23364"/>
                    <a:pt x="40080" y="23087"/>
                  </a:cubicBezTo>
                  <a:cubicBezTo>
                    <a:pt x="40109" y="23077"/>
                    <a:pt x="40130" y="23048"/>
                    <a:pt x="40170" y="23048"/>
                  </a:cubicBezTo>
                  <a:cubicBezTo>
                    <a:pt x="40184" y="23048"/>
                    <a:pt x="40200" y="23051"/>
                    <a:pt x="40220" y="23061"/>
                  </a:cubicBezTo>
                  <a:cubicBezTo>
                    <a:pt x="40066" y="23230"/>
                    <a:pt x="39923" y="23400"/>
                    <a:pt x="39766" y="23563"/>
                  </a:cubicBezTo>
                  <a:cubicBezTo>
                    <a:pt x="39218" y="24131"/>
                    <a:pt x="39179" y="24774"/>
                    <a:pt x="39290" y="25436"/>
                  </a:cubicBezTo>
                  <a:cubicBezTo>
                    <a:pt x="39307" y="25545"/>
                    <a:pt x="39368" y="25642"/>
                    <a:pt x="39434" y="25733"/>
                  </a:cubicBezTo>
                  <a:cubicBezTo>
                    <a:pt x="39867" y="26363"/>
                    <a:pt x="39890" y="27006"/>
                    <a:pt x="39603" y="27675"/>
                  </a:cubicBezTo>
                  <a:cubicBezTo>
                    <a:pt x="39388" y="28172"/>
                    <a:pt x="39061" y="28605"/>
                    <a:pt x="38484" y="28916"/>
                  </a:cubicBezTo>
                  <a:cubicBezTo>
                    <a:pt x="37469" y="29461"/>
                    <a:pt x="37100" y="30260"/>
                    <a:pt x="36980" y="31151"/>
                  </a:cubicBezTo>
                  <a:cubicBezTo>
                    <a:pt x="36904" y="31683"/>
                    <a:pt x="37012" y="32212"/>
                    <a:pt x="37064" y="32740"/>
                  </a:cubicBezTo>
                  <a:cubicBezTo>
                    <a:pt x="37100" y="33083"/>
                    <a:pt x="37087" y="33422"/>
                    <a:pt x="36953" y="33752"/>
                  </a:cubicBezTo>
                  <a:cubicBezTo>
                    <a:pt x="36787" y="34150"/>
                    <a:pt x="36434" y="34454"/>
                    <a:pt x="35997" y="34698"/>
                  </a:cubicBezTo>
                  <a:cubicBezTo>
                    <a:pt x="35119" y="35188"/>
                    <a:pt x="34460" y="35831"/>
                    <a:pt x="33937" y="36533"/>
                  </a:cubicBezTo>
                  <a:cubicBezTo>
                    <a:pt x="33272" y="37433"/>
                    <a:pt x="33276" y="38399"/>
                    <a:pt x="33722" y="39369"/>
                  </a:cubicBezTo>
                  <a:cubicBezTo>
                    <a:pt x="33902" y="39760"/>
                    <a:pt x="34091" y="40148"/>
                    <a:pt x="34267" y="40540"/>
                  </a:cubicBezTo>
                  <a:cubicBezTo>
                    <a:pt x="34558" y="41193"/>
                    <a:pt x="34323" y="41728"/>
                    <a:pt x="33716" y="42204"/>
                  </a:cubicBezTo>
                  <a:cubicBezTo>
                    <a:pt x="33308" y="42525"/>
                    <a:pt x="32818" y="42763"/>
                    <a:pt x="32309" y="42975"/>
                  </a:cubicBezTo>
                  <a:cubicBezTo>
                    <a:pt x="31408" y="43353"/>
                    <a:pt x="30674" y="43859"/>
                    <a:pt x="30139" y="44528"/>
                  </a:cubicBezTo>
                  <a:cubicBezTo>
                    <a:pt x="29803" y="44946"/>
                    <a:pt x="29646" y="45400"/>
                    <a:pt x="29575" y="45870"/>
                  </a:cubicBezTo>
                  <a:lnTo>
                    <a:pt x="29861" y="45870"/>
                  </a:lnTo>
                  <a:cubicBezTo>
                    <a:pt x="30021" y="44769"/>
                    <a:pt x="30824" y="43954"/>
                    <a:pt x="32074" y="43344"/>
                  </a:cubicBezTo>
                  <a:cubicBezTo>
                    <a:pt x="32669" y="43053"/>
                    <a:pt x="33301" y="42808"/>
                    <a:pt x="33817" y="42436"/>
                  </a:cubicBezTo>
                  <a:cubicBezTo>
                    <a:pt x="34147" y="42195"/>
                    <a:pt x="34411" y="41921"/>
                    <a:pt x="34574" y="41591"/>
                  </a:cubicBezTo>
                  <a:cubicBezTo>
                    <a:pt x="34725" y="41288"/>
                    <a:pt x="34701" y="40987"/>
                    <a:pt x="34607" y="40681"/>
                  </a:cubicBezTo>
                  <a:cubicBezTo>
                    <a:pt x="34457" y="40194"/>
                    <a:pt x="34189" y="39734"/>
                    <a:pt x="33977" y="39261"/>
                  </a:cubicBezTo>
                  <a:cubicBezTo>
                    <a:pt x="33448" y="38092"/>
                    <a:pt x="33670" y="37022"/>
                    <a:pt x="34695" y="36053"/>
                  </a:cubicBezTo>
                  <a:cubicBezTo>
                    <a:pt x="34897" y="35860"/>
                    <a:pt x="35106" y="35668"/>
                    <a:pt x="35308" y="35475"/>
                  </a:cubicBezTo>
                  <a:cubicBezTo>
                    <a:pt x="35527" y="35269"/>
                    <a:pt x="35775" y="35090"/>
                    <a:pt x="36059" y="34936"/>
                  </a:cubicBezTo>
                  <a:cubicBezTo>
                    <a:pt x="36539" y="34679"/>
                    <a:pt x="36944" y="34362"/>
                    <a:pt x="37165" y="33941"/>
                  </a:cubicBezTo>
                  <a:cubicBezTo>
                    <a:pt x="37355" y="33585"/>
                    <a:pt x="37394" y="33207"/>
                    <a:pt x="37358" y="32822"/>
                  </a:cubicBezTo>
                  <a:cubicBezTo>
                    <a:pt x="37319" y="32421"/>
                    <a:pt x="37247" y="32016"/>
                    <a:pt x="37234" y="31611"/>
                  </a:cubicBezTo>
                  <a:cubicBezTo>
                    <a:pt x="37218" y="31118"/>
                    <a:pt x="37338" y="30639"/>
                    <a:pt x="37567" y="30172"/>
                  </a:cubicBezTo>
                  <a:cubicBezTo>
                    <a:pt x="37792" y="29705"/>
                    <a:pt x="38174" y="29343"/>
                    <a:pt x="38696" y="29062"/>
                  </a:cubicBezTo>
                  <a:cubicBezTo>
                    <a:pt x="39378" y="28697"/>
                    <a:pt x="39714" y="28168"/>
                    <a:pt x="39936" y="27584"/>
                  </a:cubicBezTo>
                  <a:cubicBezTo>
                    <a:pt x="40152" y="27023"/>
                    <a:pt x="40122" y="26465"/>
                    <a:pt x="39861" y="25917"/>
                  </a:cubicBezTo>
                  <a:cubicBezTo>
                    <a:pt x="39848" y="25887"/>
                    <a:pt x="39835" y="25858"/>
                    <a:pt x="39816" y="25831"/>
                  </a:cubicBezTo>
                  <a:cubicBezTo>
                    <a:pt x="39361" y="25208"/>
                    <a:pt x="39440" y="24569"/>
                    <a:pt x="39796" y="23948"/>
                  </a:cubicBezTo>
                  <a:cubicBezTo>
                    <a:pt x="39972" y="23645"/>
                    <a:pt x="40250" y="23367"/>
                    <a:pt x="40563" y="23123"/>
                  </a:cubicBezTo>
                  <a:cubicBezTo>
                    <a:pt x="40622" y="23075"/>
                    <a:pt x="40683" y="23050"/>
                    <a:pt x="40744" y="23050"/>
                  </a:cubicBezTo>
                  <a:cubicBezTo>
                    <a:pt x="40804" y="23050"/>
                    <a:pt x="40865" y="23074"/>
                    <a:pt x="40925" y="23123"/>
                  </a:cubicBezTo>
                  <a:cubicBezTo>
                    <a:pt x="41702" y="23739"/>
                    <a:pt x="42100" y="24461"/>
                    <a:pt x="41940" y="25329"/>
                  </a:cubicBezTo>
                  <a:cubicBezTo>
                    <a:pt x="41917" y="25459"/>
                    <a:pt x="41839" y="25580"/>
                    <a:pt x="41761" y="25697"/>
                  </a:cubicBezTo>
                  <a:cubicBezTo>
                    <a:pt x="41343" y="26324"/>
                    <a:pt x="41316" y="26974"/>
                    <a:pt x="41568" y="27643"/>
                  </a:cubicBezTo>
                  <a:cubicBezTo>
                    <a:pt x="41809" y="28282"/>
                    <a:pt x="42253" y="28811"/>
                    <a:pt x="42991" y="29187"/>
                  </a:cubicBezTo>
                  <a:cubicBezTo>
                    <a:pt x="43145" y="29265"/>
                    <a:pt x="43278" y="29366"/>
                    <a:pt x="43395" y="29476"/>
                  </a:cubicBezTo>
                  <a:cubicBezTo>
                    <a:pt x="43940" y="29996"/>
                    <a:pt x="44159" y="30600"/>
                    <a:pt x="44234" y="31246"/>
                  </a:cubicBezTo>
                  <a:cubicBezTo>
                    <a:pt x="44293" y="31761"/>
                    <a:pt x="44182" y="32267"/>
                    <a:pt x="44130" y="32776"/>
                  </a:cubicBezTo>
                  <a:cubicBezTo>
                    <a:pt x="44035" y="33664"/>
                    <a:pt x="44394" y="34395"/>
                    <a:pt x="45380" y="34904"/>
                  </a:cubicBezTo>
                  <a:cubicBezTo>
                    <a:pt x="45951" y="35201"/>
                    <a:pt x="46313" y="35635"/>
                    <a:pt x="46751" y="36020"/>
                  </a:cubicBezTo>
                  <a:cubicBezTo>
                    <a:pt x="47191" y="36408"/>
                    <a:pt x="47501" y="36849"/>
                    <a:pt x="47664" y="37352"/>
                  </a:cubicBezTo>
                  <a:cubicBezTo>
                    <a:pt x="47873" y="37998"/>
                    <a:pt x="47801" y="38625"/>
                    <a:pt x="47521" y="39247"/>
                  </a:cubicBezTo>
                  <a:cubicBezTo>
                    <a:pt x="47308" y="39711"/>
                    <a:pt x="47061" y="40162"/>
                    <a:pt x="46891" y="40638"/>
                  </a:cubicBezTo>
                  <a:cubicBezTo>
                    <a:pt x="46695" y="41190"/>
                    <a:pt x="46849" y="41672"/>
                    <a:pt x="47299" y="42120"/>
                  </a:cubicBezTo>
                  <a:cubicBezTo>
                    <a:pt x="47690" y="42508"/>
                    <a:pt x="48206" y="42782"/>
                    <a:pt x="48748" y="43034"/>
                  </a:cubicBezTo>
                  <a:cubicBezTo>
                    <a:pt x="49302" y="43295"/>
                    <a:pt x="49880" y="43523"/>
                    <a:pt x="50337" y="43892"/>
                  </a:cubicBezTo>
                  <a:cubicBezTo>
                    <a:pt x="50908" y="44352"/>
                    <a:pt x="51369" y="44858"/>
                    <a:pt x="51541" y="45488"/>
                  </a:cubicBezTo>
                  <a:cubicBezTo>
                    <a:pt x="51577" y="45615"/>
                    <a:pt x="51607" y="45742"/>
                    <a:pt x="51629" y="45870"/>
                  </a:cubicBezTo>
                  <a:lnTo>
                    <a:pt x="51910" y="45870"/>
                  </a:lnTo>
                  <a:cubicBezTo>
                    <a:pt x="51861" y="45540"/>
                    <a:pt x="51783" y="45213"/>
                    <a:pt x="51600" y="44906"/>
                  </a:cubicBezTo>
                  <a:cubicBezTo>
                    <a:pt x="51156" y="44162"/>
                    <a:pt x="50471" y="43575"/>
                    <a:pt x="49551" y="43151"/>
                  </a:cubicBezTo>
                  <a:cubicBezTo>
                    <a:pt x="49051" y="42916"/>
                    <a:pt x="48532" y="42707"/>
                    <a:pt x="48079" y="42420"/>
                  </a:cubicBezTo>
                  <a:cubicBezTo>
                    <a:pt x="47651" y="42149"/>
                    <a:pt x="47305" y="41836"/>
                    <a:pt x="47142" y="41421"/>
                  </a:cubicBezTo>
                  <a:cubicBezTo>
                    <a:pt x="46998" y="41059"/>
                    <a:pt x="47148" y="40720"/>
                    <a:pt x="47286" y="40383"/>
                  </a:cubicBezTo>
                  <a:cubicBezTo>
                    <a:pt x="47468" y="39933"/>
                    <a:pt x="47742" y="39509"/>
                    <a:pt x="47893" y="39052"/>
                  </a:cubicBezTo>
                  <a:cubicBezTo>
                    <a:pt x="48275" y="37907"/>
                    <a:pt x="48027" y="36855"/>
                    <a:pt x="47025" y="35929"/>
                  </a:cubicBezTo>
                  <a:cubicBezTo>
                    <a:pt x="46502" y="35442"/>
                    <a:pt x="46016" y="34933"/>
                    <a:pt x="45305" y="34584"/>
                  </a:cubicBezTo>
                  <a:cubicBezTo>
                    <a:pt x="45184" y="34528"/>
                    <a:pt x="45096" y="34430"/>
                    <a:pt x="44998" y="34349"/>
                  </a:cubicBezTo>
                  <a:cubicBezTo>
                    <a:pt x="44550" y="33993"/>
                    <a:pt x="44417" y="33553"/>
                    <a:pt x="44407" y="33079"/>
                  </a:cubicBezTo>
                  <a:cubicBezTo>
                    <a:pt x="44401" y="32653"/>
                    <a:pt x="44492" y="32231"/>
                    <a:pt x="44521" y="31807"/>
                  </a:cubicBezTo>
                  <a:cubicBezTo>
                    <a:pt x="44570" y="31115"/>
                    <a:pt x="44427" y="30456"/>
                    <a:pt x="44035" y="29829"/>
                  </a:cubicBezTo>
                  <a:cubicBezTo>
                    <a:pt x="43823" y="29487"/>
                    <a:pt x="43520" y="29196"/>
                    <a:pt x="43115" y="28984"/>
                  </a:cubicBezTo>
                  <a:cubicBezTo>
                    <a:pt x="42368" y="28595"/>
                    <a:pt x="41985" y="28044"/>
                    <a:pt x="41783" y="27401"/>
                  </a:cubicBezTo>
                  <a:cubicBezTo>
                    <a:pt x="41610" y="26849"/>
                    <a:pt x="41696" y="26324"/>
                    <a:pt x="42005" y="25805"/>
                  </a:cubicBezTo>
                  <a:cubicBezTo>
                    <a:pt x="42433" y="25087"/>
                    <a:pt x="42325" y="24376"/>
                    <a:pt x="41833" y="23697"/>
                  </a:cubicBezTo>
                  <a:cubicBezTo>
                    <a:pt x="41672" y="23475"/>
                    <a:pt x="41461" y="23276"/>
                    <a:pt x="41258" y="23051"/>
                  </a:cubicBezTo>
                  <a:lnTo>
                    <a:pt x="41258" y="23051"/>
                  </a:lnTo>
                  <a:cubicBezTo>
                    <a:pt x="41526" y="23103"/>
                    <a:pt x="41750" y="23175"/>
                    <a:pt x="41937" y="23308"/>
                  </a:cubicBezTo>
                  <a:cubicBezTo>
                    <a:pt x="42306" y="23570"/>
                    <a:pt x="42606" y="23873"/>
                    <a:pt x="42880" y="24190"/>
                  </a:cubicBezTo>
                  <a:cubicBezTo>
                    <a:pt x="43112" y="24454"/>
                    <a:pt x="43134" y="24761"/>
                    <a:pt x="43151" y="25064"/>
                  </a:cubicBezTo>
                  <a:cubicBezTo>
                    <a:pt x="43170" y="25443"/>
                    <a:pt x="43092" y="25812"/>
                    <a:pt x="43017" y="26181"/>
                  </a:cubicBezTo>
                  <a:cubicBezTo>
                    <a:pt x="42945" y="26527"/>
                    <a:pt x="42903" y="26876"/>
                    <a:pt x="42991" y="27225"/>
                  </a:cubicBezTo>
                  <a:cubicBezTo>
                    <a:pt x="43118" y="27727"/>
                    <a:pt x="43520" y="28035"/>
                    <a:pt x="44146" y="28197"/>
                  </a:cubicBezTo>
                  <a:cubicBezTo>
                    <a:pt x="44681" y="28341"/>
                    <a:pt x="45240" y="28413"/>
                    <a:pt x="45794" y="28501"/>
                  </a:cubicBezTo>
                  <a:cubicBezTo>
                    <a:pt x="46689" y="28642"/>
                    <a:pt x="47579" y="28818"/>
                    <a:pt x="48366" y="29183"/>
                  </a:cubicBezTo>
                  <a:cubicBezTo>
                    <a:pt x="49322" y="29624"/>
                    <a:pt x="49861" y="30309"/>
                    <a:pt x="50119" y="31118"/>
                  </a:cubicBezTo>
                  <a:cubicBezTo>
                    <a:pt x="50304" y="31689"/>
                    <a:pt x="50245" y="32277"/>
                    <a:pt x="50245" y="32858"/>
                  </a:cubicBezTo>
                  <a:cubicBezTo>
                    <a:pt x="50245" y="33260"/>
                    <a:pt x="50321" y="33647"/>
                    <a:pt x="50533" y="34013"/>
                  </a:cubicBezTo>
                  <a:cubicBezTo>
                    <a:pt x="51055" y="34920"/>
                    <a:pt x="51897" y="35534"/>
                    <a:pt x="53238" y="35681"/>
                  </a:cubicBezTo>
                  <a:cubicBezTo>
                    <a:pt x="53666" y="35730"/>
                    <a:pt x="54090" y="35795"/>
                    <a:pt x="54508" y="35887"/>
                  </a:cubicBezTo>
                  <a:cubicBezTo>
                    <a:pt x="55383" y="36079"/>
                    <a:pt x="55918" y="36526"/>
                    <a:pt x="56225" y="37159"/>
                  </a:cubicBezTo>
                  <a:cubicBezTo>
                    <a:pt x="56522" y="37776"/>
                    <a:pt x="56632" y="38416"/>
                    <a:pt x="56567" y="39068"/>
                  </a:cubicBezTo>
                  <a:cubicBezTo>
                    <a:pt x="56453" y="40198"/>
                    <a:pt x="57311" y="41173"/>
                    <a:pt x="58777" y="41578"/>
                  </a:cubicBezTo>
                  <a:cubicBezTo>
                    <a:pt x="59510" y="41780"/>
                    <a:pt x="60278" y="41898"/>
                    <a:pt x="61025" y="42061"/>
                  </a:cubicBezTo>
                  <a:cubicBezTo>
                    <a:pt x="61479" y="42162"/>
                    <a:pt x="61932" y="42263"/>
                    <a:pt x="62354" y="42433"/>
                  </a:cubicBezTo>
                  <a:cubicBezTo>
                    <a:pt x="62643" y="42554"/>
                    <a:pt x="62885" y="42713"/>
                    <a:pt x="63003" y="42948"/>
                  </a:cubicBezTo>
                  <a:cubicBezTo>
                    <a:pt x="63440" y="43837"/>
                    <a:pt x="64194" y="44584"/>
                    <a:pt x="64850" y="45373"/>
                  </a:cubicBezTo>
                  <a:cubicBezTo>
                    <a:pt x="64990" y="45546"/>
                    <a:pt x="65150" y="45709"/>
                    <a:pt x="65310" y="45870"/>
                  </a:cubicBezTo>
                  <a:lnTo>
                    <a:pt x="65675" y="45870"/>
                  </a:lnTo>
                  <a:cubicBezTo>
                    <a:pt x="64931" y="45122"/>
                    <a:pt x="64276" y="44329"/>
                    <a:pt x="63659" y="43520"/>
                  </a:cubicBezTo>
                  <a:cubicBezTo>
                    <a:pt x="63548" y="43376"/>
                    <a:pt x="63456" y="43222"/>
                    <a:pt x="63384" y="43066"/>
                  </a:cubicBezTo>
                  <a:cubicBezTo>
                    <a:pt x="63176" y="42593"/>
                    <a:pt x="62745" y="42299"/>
                    <a:pt x="62148" y="42120"/>
                  </a:cubicBezTo>
                  <a:cubicBezTo>
                    <a:pt x="61368" y="41882"/>
                    <a:pt x="60545" y="41748"/>
                    <a:pt x="59736" y="41578"/>
                  </a:cubicBezTo>
                  <a:cubicBezTo>
                    <a:pt x="59051" y="41434"/>
                    <a:pt x="58369" y="41291"/>
                    <a:pt x="57834" y="40909"/>
                  </a:cubicBezTo>
                  <a:cubicBezTo>
                    <a:pt x="57334" y="40553"/>
                    <a:pt x="56930" y="40148"/>
                    <a:pt x="56844" y="39610"/>
                  </a:cubicBezTo>
                  <a:cubicBezTo>
                    <a:pt x="56805" y="39375"/>
                    <a:pt x="56861" y="39143"/>
                    <a:pt x="56867" y="38911"/>
                  </a:cubicBezTo>
                  <a:cubicBezTo>
                    <a:pt x="56891" y="38203"/>
                    <a:pt x="56753" y="37521"/>
                    <a:pt x="56377" y="36869"/>
                  </a:cubicBezTo>
                  <a:cubicBezTo>
                    <a:pt x="55976" y="36173"/>
                    <a:pt x="55255" y="35778"/>
                    <a:pt x="54299" y="35619"/>
                  </a:cubicBezTo>
                  <a:cubicBezTo>
                    <a:pt x="53819" y="35537"/>
                    <a:pt x="53327" y="35488"/>
                    <a:pt x="52850" y="35394"/>
                  </a:cubicBezTo>
                  <a:cubicBezTo>
                    <a:pt x="51691" y="35159"/>
                    <a:pt x="51068" y="34516"/>
                    <a:pt x="50690" y="33703"/>
                  </a:cubicBezTo>
                  <a:cubicBezTo>
                    <a:pt x="50520" y="33341"/>
                    <a:pt x="50527" y="32956"/>
                    <a:pt x="50527" y="32577"/>
                  </a:cubicBezTo>
                  <a:cubicBezTo>
                    <a:pt x="50527" y="32055"/>
                    <a:pt x="50569" y="31529"/>
                    <a:pt x="50386" y="31020"/>
                  </a:cubicBezTo>
                  <a:cubicBezTo>
                    <a:pt x="49985" y="29904"/>
                    <a:pt x="49132" y="29082"/>
                    <a:pt x="47654" y="28681"/>
                  </a:cubicBezTo>
                  <a:cubicBezTo>
                    <a:pt x="46858" y="28465"/>
                    <a:pt x="46049" y="28302"/>
                    <a:pt x="45220" y="28194"/>
                  </a:cubicBezTo>
                  <a:cubicBezTo>
                    <a:pt x="44897" y="28155"/>
                    <a:pt x="44583" y="28083"/>
                    <a:pt x="44273" y="28002"/>
                  </a:cubicBezTo>
                  <a:cubicBezTo>
                    <a:pt x="43549" y="27809"/>
                    <a:pt x="43242" y="27470"/>
                    <a:pt x="43226" y="26879"/>
                  </a:cubicBezTo>
                  <a:cubicBezTo>
                    <a:pt x="43219" y="26536"/>
                    <a:pt x="43301" y="26203"/>
                    <a:pt x="43369" y="25870"/>
                  </a:cubicBezTo>
                  <a:cubicBezTo>
                    <a:pt x="43458" y="25440"/>
                    <a:pt x="43461" y="25012"/>
                    <a:pt x="43380" y="24585"/>
                  </a:cubicBezTo>
                  <a:cubicBezTo>
                    <a:pt x="43297" y="24167"/>
                    <a:pt x="42939" y="23867"/>
                    <a:pt x="42616" y="23550"/>
                  </a:cubicBezTo>
                  <a:cubicBezTo>
                    <a:pt x="42455" y="23394"/>
                    <a:pt x="42276" y="23254"/>
                    <a:pt x="42071" y="23100"/>
                  </a:cubicBezTo>
                  <a:cubicBezTo>
                    <a:pt x="42128" y="23091"/>
                    <a:pt x="42183" y="23087"/>
                    <a:pt x="42236" y="23087"/>
                  </a:cubicBezTo>
                  <a:cubicBezTo>
                    <a:pt x="42416" y="23087"/>
                    <a:pt x="42579" y="23130"/>
                    <a:pt x="42740" y="23165"/>
                  </a:cubicBezTo>
                  <a:cubicBezTo>
                    <a:pt x="43105" y="23243"/>
                    <a:pt x="43425" y="23394"/>
                    <a:pt x="43702" y="23586"/>
                  </a:cubicBezTo>
                  <a:cubicBezTo>
                    <a:pt x="44133" y="23880"/>
                    <a:pt x="44499" y="24213"/>
                    <a:pt x="44760" y="24608"/>
                  </a:cubicBezTo>
                  <a:cubicBezTo>
                    <a:pt x="45125" y="25169"/>
                    <a:pt x="45588" y="25678"/>
                    <a:pt x="46212" y="26102"/>
                  </a:cubicBezTo>
                  <a:cubicBezTo>
                    <a:pt x="46630" y="26390"/>
                    <a:pt x="47083" y="26602"/>
                    <a:pt x="47658" y="26631"/>
                  </a:cubicBezTo>
                  <a:cubicBezTo>
                    <a:pt x="48924" y="26703"/>
                    <a:pt x="50072" y="27045"/>
                    <a:pt x="51202" y="27467"/>
                  </a:cubicBezTo>
                  <a:cubicBezTo>
                    <a:pt x="52152" y="27822"/>
                    <a:pt x="52818" y="28364"/>
                    <a:pt x="53327" y="29043"/>
                  </a:cubicBezTo>
                  <a:cubicBezTo>
                    <a:pt x="53499" y="29271"/>
                    <a:pt x="53669" y="29500"/>
                    <a:pt x="53806" y="29741"/>
                  </a:cubicBezTo>
                  <a:cubicBezTo>
                    <a:pt x="54204" y="30446"/>
                    <a:pt x="54827" y="31030"/>
                    <a:pt x="55493" y="31595"/>
                  </a:cubicBezTo>
                  <a:cubicBezTo>
                    <a:pt x="55934" y="31969"/>
                    <a:pt x="56483" y="32130"/>
                    <a:pt x="57132" y="32130"/>
                  </a:cubicBezTo>
                  <a:cubicBezTo>
                    <a:pt x="57150" y="32130"/>
                    <a:pt x="57169" y="32130"/>
                    <a:pt x="57187" y="32130"/>
                  </a:cubicBezTo>
                  <a:cubicBezTo>
                    <a:pt x="57208" y="32130"/>
                    <a:pt x="57229" y="32130"/>
                    <a:pt x="57250" y="32130"/>
                  </a:cubicBezTo>
                  <a:cubicBezTo>
                    <a:pt x="57707" y="32130"/>
                    <a:pt x="58150" y="32195"/>
                    <a:pt x="58571" y="32332"/>
                  </a:cubicBezTo>
                  <a:cubicBezTo>
                    <a:pt x="58950" y="32457"/>
                    <a:pt x="59276" y="32636"/>
                    <a:pt x="59475" y="32910"/>
                  </a:cubicBezTo>
                  <a:cubicBezTo>
                    <a:pt x="59929" y="33546"/>
                    <a:pt x="60396" y="34180"/>
                    <a:pt x="60682" y="34871"/>
                  </a:cubicBezTo>
                  <a:cubicBezTo>
                    <a:pt x="60885" y="35367"/>
                    <a:pt x="60947" y="35883"/>
                    <a:pt x="61071" y="36393"/>
                  </a:cubicBezTo>
                  <a:cubicBezTo>
                    <a:pt x="61273" y="37218"/>
                    <a:pt x="61753" y="37920"/>
                    <a:pt x="62643" y="38442"/>
                  </a:cubicBezTo>
                  <a:cubicBezTo>
                    <a:pt x="63009" y="38654"/>
                    <a:pt x="63424" y="38788"/>
                    <a:pt x="63854" y="38902"/>
                  </a:cubicBezTo>
                  <a:cubicBezTo>
                    <a:pt x="64631" y="39114"/>
                    <a:pt x="65418" y="39313"/>
                    <a:pt x="66149" y="39607"/>
                  </a:cubicBezTo>
                  <a:cubicBezTo>
                    <a:pt x="67356" y="40093"/>
                    <a:pt x="68140" y="40850"/>
                    <a:pt x="68570" y="41832"/>
                  </a:cubicBezTo>
                  <a:cubicBezTo>
                    <a:pt x="69132" y="43109"/>
                    <a:pt x="70052" y="44228"/>
                    <a:pt x="71240" y="45220"/>
                  </a:cubicBezTo>
                  <a:cubicBezTo>
                    <a:pt x="71547" y="45474"/>
                    <a:pt x="71893" y="45687"/>
                    <a:pt x="72268" y="45870"/>
                  </a:cubicBezTo>
                  <a:lnTo>
                    <a:pt x="72819" y="45870"/>
                  </a:lnTo>
                  <a:cubicBezTo>
                    <a:pt x="72131" y="45566"/>
                    <a:pt x="71533" y="45177"/>
                    <a:pt x="71015" y="44698"/>
                  </a:cubicBezTo>
                  <a:cubicBezTo>
                    <a:pt x="70045" y="43797"/>
                    <a:pt x="69308" y="42805"/>
                    <a:pt x="68812" y="41708"/>
                  </a:cubicBezTo>
                  <a:cubicBezTo>
                    <a:pt x="68260" y="40481"/>
                    <a:pt x="67180" y="39643"/>
                    <a:pt x="65594" y="39173"/>
                  </a:cubicBezTo>
                  <a:cubicBezTo>
                    <a:pt x="65029" y="39006"/>
                    <a:pt x="64468" y="38833"/>
                    <a:pt x="63894" y="38684"/>
                  </a:cubicBezTo>
                  <a:cubicBezTo>
                    <a:pt x="62565" y="38337"/>
                    <a:pt x="61766" y="37629"/>
                    <a:pt x="61429" y="36604"/>
                  </a:cubicBezTo>
                  <a:cubicBezTo>
                    <a:pt x="61260" y="36082"/>
                    <a:pt x="61202" y="35547"/>
                    <a:pt x="61032" y="35025"/>
                  </a:cubicBezTo>
                  <a:cubicBezTo>
                    <a:pt x="60931" y="34712"/>
                    <a:pt x="60797" y="34405"/>
                    <a:pt x="60604" y="34114"/>
                  </a:cubicBezTo>
                  <a:cubicBezTo>
                    <a:pt x="60363" y="33755"/>
                    <a:pt x="60137" y="33386"/>
                    <a:pt x="59899" y="33028"/>
                  </a:cubicBezTo>
                  <a:cubicBezTo>
                    <a:pt x="59413" y="32284"/>
                    <a:pt x="58564" y="31987"/>
                    <a:pt x="57530" y="31928"/>
                  </a:cubicBezTo>
                  <a:cubicBezTo>
                    <a:pt x="57331" y="31915"/>
                    <a:pt x="57129" y="31908"/>
                    <a:pt x="56930" y="31905"/>
                  </a:cubicBezTo>
                  <a:cubicBezTo>
                    <a:pt x="56440" y="31892"/>
                    <a:pt x="56052" y="31728"/>
                    <a:pt x="55722" y="31461"/>
                  </a:cubicBezTo>
                  <a:cubicBezTo>
                    <a:pt x="54981" y="30860"/>
                    <a:pt x="54365" y="30201"/>
                    <a:pt x="53930" y="29444"/>
                  </a:cubicBezTo>
                  <a:cubicBezTo>
                    <a:pt x="53685" y="29017"/>
                    <a:pt x="53346" y="28628"/>
                    <a:pt x="52974" y="28253"/>
                  </a:cubicBezTo>
                  <a:cubicBezTo>
                    <a:pt x="52637" y="27917"/>
                    <a:pt x="52230" y="27646"/>
                    <a:pt x="51741" y="27447"/>
                  </a:cubicBezTo>
                  <a:cubicBezTo>
                    <a:pt x="50797" y="27068"/>
                    <a:pt x="49848" y="26700"/>
                    <a:pt x="48787" y="26539"/>
                  </a:cubicBezTo>
                  <a:cubicBezTo>
                    <a:pt x="48379" y="26474"/>
                    <a:pt x="47968" y="26445"/>
                    <a:pt x="47560" y="26402"/>
                  </a:cubicBezTo>
                  <a:cubicBezTo>
                    <a:pt x="47221" y="26370"/>
                    <a:pt x="46924" y="26265"/>
                    <a:pt x="46656" y="26102"/>
                  </a:cubicBezTo>
                  <a:cubicBezTo>
                    <a:pt x="45967" y="25682"/>
                    <a:pt x="45445" y="25165"/>
                    <a:pt x="45053" y="24569"/>
                  </a:cubicBezTo>
                  <a:cubicBezTo>
                    <a:pt x="44645" y="23945"/>
                    <a:pt x="44061" y="23442"/>
                    <a:pt x="43239" y="23070"/>
                  </a:cubicBezTo>
                  <a:lnTo>
                    <a:pt x="43438" y="23070"/>
                  </a:lnTo>
                  <a:cubicBezTo>
                    <a:pt x="43506" y="23073"/>
                    <a:pt x="43571" y="23077"/>
                    <a:pt x="43637" y="23080"/>
                  </a:cubicBezTo>
                  <a:cubicBezTo>
                    <a:pt x="43735" y="23085"/>
                    <a:pt x="43833" y="23086"/>
                    <a:pt x="43931" y="23086"/>
                  </a:cubicBezTo>
                  <a:cubicBezTo>
                    <a:pt x="44382" y="23086"/>
                    <a:pt x="44828" y="23049"/>
                    <a:pt x="45279" y="23025"/>
                  </a:cubicBezTo>
                  <a:cubicBezTo>
                    <a:pt x="45344" y="23021"/>
                    <a:pt x="45409" y="23019"/>
                    <a:pt x="45473" y="23019"/>
                  </a:cubicBezTo>
                  <a:cubicBezTo>
                    <a:pt x="45720" y="23019"/>
                    <a:pt x="45962" y="23049"/>
                    <a:pt x="46195" y="23120"/>
                  </a:cubicBezTo>
                  <a:cubicBezTo>
                    <a:pt x="46372" y="23171"/>
                    <a:pt x="46496" y="23286"/>
                    <a:pt x="46610" y="23400"/>
                  </a:cubicBezTo>
                  <a:cubicBezTo>
                    <a:pt x="46809" y="23590"/>
                    <a:pt x="46982" y="23795"/>
                    <a:pt x="47142" y="24004"/>
                  </a:cubicBezTo>
                  <a:cubicBezTo>
                    <a:pt x="47792" y="24859"/>
                    <a:pt x="48810" y="25254"/>
                    <a:pt x="50060" y="25267"/>
                  </a:cubicBezTo>
                  <a:cubicBezTo>
                    <a:pt x="52096" y="25286"/>
                    <a:pt x="53734" y="25942"/>
                    <a:pt x="55151" y="26983"/>
                  </a:cubicBezTo>
                  <a:cubicBezTo>
                    <a:pt x="55568" y="27290"/>
                    <a:pt x="55898" y="27659"/>
                    <a:pt x="56257" y="28005"/>
                  </a:cubicBezTo>
                  <a:cubicBezTo>
                    <a:pt x="56388" y="28132"/>
                    <a:pt x="56528" y="28256"/>
                    <a:pt x="56665" y="28380"/>
                  </a:cubicBezTo>
                  <a:cubicBezTo>
                    <a:pt x="57235" y="28889"/>
                    <a:pt x="57952" y="29141"/>
                    <a:pt x="58828" y="29141"/>
                  </a:cubicBezTo>
                  <a:cubicBezTo>
                    <a:pt x="58846" y="29141"/>
                    <a:pt x="58863" y="29141"/>
                    <a:pt x="58881" y="29140"/>
                  </a:cubicBezTo>
                  <a:cubicBezTo>
                    <a:pt x="58930" y="29140"/>
                    <a:pt x="58979" y="29139"/>
                    <a:pt x="59027" y="29139"/>
                  </a:cubicBezTo>
                  <a:cubicBezTo>
                    <a:pt x="59667" y="29139"/>
                    <a:pt x="60305" y="29198"/>
                    <a:pt x="60917" y="29339"/>
                  </a:cubicBezTo>
                  <a:cubicBezTo>
                    <a:pt x="62119" y="29621"/>
                    <a:pt x="63098" y="30146"/>
                    <a:pt x="63881" y="30896"/>
                  </a:cubicBezTo>
                  <a:cubicBezTo>
                    <a:pt x="64612" y="31598"/>
                    <a:pt x="65209" y="32362"/>
                    <a:pt x="65737" y="33158"/>
                  </a:cubicBezTo>
                  <a:cubicBezTo>
                    <a:pt x="66015" y="33579"/>
                    <a:pt x="66332" y="33984"/>
                    <a:pt x="66632" y="34395"/>
                  </a:cubicBezTo>
                  <a:cubicBezTo>
                    <a:pt x="67196" y="35171"/>
                    <a:pt x="68045" y="35691"/>
                    <a:pt x="69138" y="35981"/>
                  </a:cubicBezTo>
                  <a:cubicBezTo>
                    <a:pt x="69491" y="36075"/>
                    <a:pt x="69837" y="36180"/>
                    <a:pt x="70192" y="36268"/>
                  </a:cubicBezTo>
                  <a:cubicBezTo>
                    <a:pt x="71400" y="36562"/>
                    <a:pt x="72167" y="37198"/>
                    <a:pt x="72614" y="38073"/>
                  </a:cubicBezTo>
                  <a:cubicBezTo>
                    <a:pt x="72908" y="38648"/>
                    <a:pt x="73289" y="39186"/>
                    <a:pt x="73655" y="39731"/>
                  </a:cubicBezTo>
                  <a:cubicBezTo>
                    <a:pt x="74027" y="40289"/>
                    <a:pt x="74637" y="40681"/>
                    <a:pt x="75244" y="41079"/>
                  </a:cubicBezTo>
                  <a:cubicBezTo>
                    <a:pt x="75907" y="41513"/>
                    <a:pt x="76703" y="41754"/>
                    <a:pt x="77502" y="42005"/>
                  </a:cubicBezTo>
                  <a:cubicBezTo>
                    <a:pt x="78691" y="42377"/>
                    <a:pt x="79846" y="42808"/>
                    <a:pt x="80906" y="43370"/>
                  </a:cubicBezTo>
                  <a:cubicBezTo>
                    <a:pt x="81152" y="43501"/>
                    <a:pt x="81347" y="43667"/>
                    <a:pt x="81546" y="43837"/>
                  </a:cubicBezTo>
                  <a:lnTo>
                    <a:pt x="81546" y="43594"/>
                  </a:lnTo>
                  <a:lnTo>
                    <a:pt x="81546" y="43510"/>
                  </a:lnTo>
                  <a:cubicBezTo>
                    <a:pt x="81066" y="43161"/>
                    <a:pt x="80512" y="42886"/>
                    <a:pt x="79918" y="42648"/>
                  </a:cubicBezTo>
                  <a:cubicBezTo>
                    <a:pt x="78900" y="42234"/>
                    <a:pt x="77846" y="41888"/>
                    <a:pt x="76788" y="41538"/>
                  </a:cubicBezTo>
                  <a:cubicBezTo>
                    <a:pt x="75564" y="41134"/>
                    <a:pt x="74562" y="40498"/>
                    <a:pt x="73896" y="39604"/>
                  </a:cubicBezTo>
                  <a:cubicBezTo>
                    <a:pt x="73518" y="39095"/>
                    <a:pt x="73172" y="38569"/>
                    <a:pt x="72895" y="38018"/>
                  </a:cubicBezTo>
                  <a:cubicBezTo>
                    <a:pt x="72386" y="37006"/>
                    <a:pt x="71475" y="36314"/>
                    <a:pt x="70078" y="36010"/>
                  </a:cubicBezTo>
                  <a:cubicBezTo>
                    <a:pt x="69817" y="35952"/>
                    <a:pt x="69566" y="35867"/>
                    <a:pt x="69308" y="35798"/>
                  </a:cubicBezTo>
                  <a:cubicBezTo>
                    <a:pt x="68215" y="35515"/>
                    <a:pt x="67373" y="35002"/>
                    <a:pt x="66824" y="34219"/>
                  </a:cubicBezTo>
                  <a:cubicBezTo>
                    <a:pt x="66537" y="33811"/>
                    <a:pt x="66224" y="33409"/>
                    <a:pt x="65950" y="32992"/>
                  </a:cubicBezTo>
                  <a:cubicBezTo>
                    <a:pt x="65428" y="32208"/>
                    <a:pt x="64830" y="31464"/>
                    <a:pt x="64116" y="30773"/>
                  </a:cubicBezTo>
                  <a:cubicBezTo>
                    <a:pt x="63319" y="30002"/>
                    <a:pt x="62324" y="29461"/>
                    <a:pt x="61107" y="29154"/>
                  </a:cubicBezTo>
                  <a:cubicBezTo>
                    <a:pt x="60333" y="28961"/>
                    <a:pt x="59524" y="28928"/>
                    <a:pt x="58715" y="28916"/>
                  </a:cubicBezTo>
                  <a:cubicBezTo>
                    <a:pt x="58140" y="28905"/>
                    <a:pt x="57631" y="28785"/>
                    <a:pt x="57200" y="28478"/>
                  </a:cubicBezTo>
                  <a:cubicBezTo>
                    <a:pt x="56894" y="28256"/>
                    <a:pt x="56626" y="28012"/>
                    <a:pt x="56368" y="27760"/>
                  </a:cubicBezTo>
                  <a:cubicBezTo>
                    <a:pt x="55755" y="27166"/>
                    <a:pt x="55151" y="26569"/>
                    <a:pt x="54299" y="26145"/>
                  </a:cubicBezTo>
                  <a:cubicBezTo>
                    <a:pt x="53548" y="25769"/>
                    <a:pt x="52775" y="25433"/>
                    <a:pt x="51913" y="25234"/>
                  </a:cubicBezTo>
                  <a:cubicBezTo>
                    <a:pt x="51277" y="25087"/>
                    <a:pt x="50611" y="25090"/>
                    <a:pt x="49952" y="25051"/>
                  </a:cubicBezTo>
                  <a:cubicBezTo>
                    <a:pt x="49074" y="24996"/>
                    <a:pt x="48284" y="24784"/>
                    <a:pt x="47707" y="24239"/>
                  </a:cubicBezTo>
                  <a:cubicBezTo>
                    <a:pt x="47315" y="23867"/>
                    <a:pt x="47067" y="23420"/>
                    <a:pt x="46594" y="23058"/>
                  </a:cubicBezTo>
                  <a:cubicBezTo>
                    <a:pt x="46594" y="23058"/>
                    <a:pt x="46594" y="23054"/>
                    <a:pt x="46591" y="23054"/>
                  </a:cubicBezTo>
                  <a:lnTo>
                    <a:pt x="46852" y="23054"/>
                  </a:lnTo>
                  <a:cubicBezTo>
                    <a:pt x="47540" y="23054"/>
                    <a:pt x="48229" y="23058"/>
                    <a:pt x="48919" y="23058"/>
                  </a:cubicBezTo>
                  <a:cubicBezTo>
                    <a:pt x="49425" y="23058"/>
                    <a:pt x="49932" y="23056"/>
                    <a:pt x="50438" y="23048"/>
                  </a:cubicBezTo>
                  <a:cubicBezTo>
                    <a:pt x="50594" y="23046"/>
                    <a:pt x="50750" y="23044"/>
                    <a:pt x="50905" y="23044"/>
                  </a:cubicBezTo>
                  <a:cubicBezTo>
                    <a:pt x="51991" y="23044"/>
                    <a:pt x="53070" y="23097"/>
                    <a:pt x="54145" y="23234"/>
                  </a:cubicBezTo>
                  <a:cubicBezTo>
                    <a:pt x="55062" y="23348"/>
                    <a:pt x="55934" y="23547"/>
                    <a:pt x="56757" y="23873"/>
                  </a:cubicBezTo>
                  <a:cubicBezTo>
                    <a:pt x="57517" y="24177"/>
                    <a:pt x="58085" y="24608"/>
                    <a:pt x="58379" y="25234"/>
                  </a:cubicBezTo>
                  <a:cubicBezTo>
                    <a:pt x="58519" y="25538"/>
                    <a:pt x="58724" y="25819"/>
                    <a:pt x="59028" y="26047"/>
                  </a:cubicBezTo>
                  <a:cubicBezTo>
                    <a:pt x="59958" y="26745"/>
                    <a:pt x="61053" y="27107"/>
                    <a:pt x="62327" y="27107"/>
                  </a:cubicBezTo>
                  <a:cubicBezTo>
                    <a:pt x="62465" y="27107"/>
                    <a:pt x="62606" y="27103"/>
                    <a:pt x="62748" y="27095"/>
                  </a:cubicBezTo>
                  <a:cubicBezTo>
                    <a:pt x="63168" y="27069"/>
                    <a:pt x="63588" y="27048"/>
                    <a:pt x="64008" y="27048"/>
                  </a:cubicBezTo>
                  <a:cubicBezTo>
                    <a:pt x="64346" y="27048"/>
                    <a:pt x="64684" y="27061"/>
                    <a:pt x="65023" y="27098"/>
                  </a:cubicBezTo>
                  <a:cubicBezTo>
                    <a:pt x="66266" y="27235"/>
                    <a:pt x="67350" y="27581"/>
                    <a:pt x="68111" y="28377"/>
                  </a:cubicBezTo>
                  <a:cubicBezTo>
                    <a:pt x="68835" y="29137"/>
                    <a:pt x="69778" y="29708"/>
                    <a:pt x="70822" y="30198"/>
                  </a:cubicBezTo>
                  <a:cubicBezTo>
                    <a:pt x="71207" y="30379"/>
                    <a:pt x="71607" y="30474"/>
                    <a:pt x="72024" y="30474"/>
                  </a:cubicBezTo>
                  <a:cubicBezTo>
                    <a:pt x="72244" y="30474"/>
                    <a:pt x="72469" y="30448"/>
                    <a:pt x="72699" y="30394"/>
                  </a:cubicBezTo>
                  <a:cubicBezTo>
                    <a:pt x="73018" y="30318"/>
                    <a:pt x="73339" y="30257"/>
                    <a:pt x="73658" y="30185"/>
                  </a:cubicBezTo>
                  <a:cubicBezTo>
                    <a:pt x="74016" y="30103"/>
                    <a:pt x="74372" y="30054"/>
                    <a:pt x="74725" y="30054"/>
                  </a:cubicBezTo>
                  <a:cubicBezTo>
                    <a:pt x="75128" y="30054"/>
                    <a:pt x="75526" y="30118"/>
                    <a:pt x="75916" y="30270"/>
                  </a:cubicBezTo>
                  <a:cubicBezTo>
                    <a:pt x="76553" y="30514"/>
                    <a:pt x="77170" y="30785"/>
                    <a:pt x="77751" y="31102"/>
                  </a:cubicBezTo>
                  <a:cubicBezTo>
                    <a:pt x="78498" y="31510"/>
                    <a:pt x="79066" y="32049"/>
                    <a:pt x="79640" y="32584"/>
                  </a:cubicBezTo>
                  <a:cubicBezTo>
                    <a:pt x="80169" y="33076"/>
                    <a:pt x="80780" y="33491"/>
                    <a:pt x="81546" y="33745"/>
                  </a:cubicBezTo>
                  <a:lnTo>
                    <a:pt x="81546" y="33690"/>
                  </a:lnTo>
                  <a:lnTo>
                    <a:pt x="81546" y="33563"/>
                  </a:lnTo>
                  <a:lnTo>
                    <a:pt x="81546" y="33504"/>
                  </a:lnTo>
                  <a:cubicBezTo>
                    <a:pt x="80975" y="33295"/>
                    <a:pt x="80489" y="32995"/>
                    <a:pt x="80071" y="32629"/>
                  </a:cubicBezTo>
                  <a:cubicBezTo>
                    <a:pt x="79683" y="32296"/>
                    <a:pt x="79327" y="31941"/>
                    <a:pt x="78929" y="31611"/>
                  </a:cubicBezTo>
                  <a:cubicBezTo>
                    <a:pt x="78073" y="30903"/>
                    <a:pt x="77000" y="30436"/>
                    <a:pt x="75880" y="30025"/>
                  </a:cubicBezTo>
                  <a:cubicBezTo>
                    <a:pt x="75526" y="29894"/>
                    <a:pt x="75149" y="29835"/>
                    <a:pt x="74762" y="29835"/>
                  </a:cubicBezTo>
                  <a:cubicBezTo>
                    <a:pt x="74628" y="29835"/>
                    <a:pt x="74493" y="29842"/>
                    <a:pt x="74357" y="29856"/>
                  </a:cubicBezTo>
                  <a:cubicBezTo>
                    <a:pt x="73798" y="29911"/>
                    <a:pt x="73264" y="30035"/>
                    <a:pt x="72732" y="30166"/>
                  </a:cubicBezTo>
                  <a:cubicBezTo>
                    <a:pt x="72496" y="30223"/>
                    <a:pt x="72267" y="30252"/>
                    <a:pt x="72043" y="30252"/>
                  </a:cubicBezTo>
                  <a:cubicBezTo>
                    <a:pt x="71648" y="30252"/>
                    <a:pt x="71270" y="30162"/>
                    <a:pt x="70900" y="29982"/>
                  </a:cubicBezTo>
                  <a:cubicBezTo>
                    <a:pt x="69957" y="29523"/>
                    <a:pt x="69076" y="29014"/>
                    <a:pt x="68411" y="28312"/>
                  </a:cubicBezTo>
                  <a:cubicBezTo>
                    <a:pt x="67748" y="27613"/>
                    <a:pt x="66857" y="27176"/>
                    <a:pt x="65751" y="26983"/>
                  </a:cubicBezTo>
                  <a:cubicBezTo>
                    <a:pt x="65142" y="26876"/>
                    <a:pt x="64531" y="26831"/>
                    <a:pt x="63915" y="26831"/>
                  </a:cubicBezTo>
                  <a:cubicBezTo>
                    <a:pt x="63594" y="26831"/>
                    <a:pt x="63271" y="26844"/>
                    <a:pt x="62947" y="26866"/>
                  </a:cubicBezTo>
                  <a:cubicBezTo>
                    <a:pt x="62714" y="26882"/>
                    <a:pt x="62480" y="26894"/>
                    <a:pt x="62247" y="26894"/>
                  </a:cubicBezTo>
                  <a:cubicBezTo>
                    <a:pt x="61914" y="26894"/>
                    <a:pt x="61582" y="26869"/>
                    <a:pt x="61257" y="26794"/>
                  </a:cubicBezTo>
                  <a:cubicBezTo>
                    <a:pt x="60010" y="26504"/>
                    <a:pt x="59012" y="25995"/>
                    <a:pt x="58555" y="25006"/>
                  </a:cubicBezTo>
                  <a:cubicBezTo>
                    <a:pt x="58340" y="24542"/>
                    <a:pt x="57921" y="24186"/>
                    <a:pt x="57389" y="23915"/>
                  </a:cubicBezTo>
                  <a:cubicBezTo>
                    <a:pt x="56495" y="23459"/>
                    <a:pt x="55510" y="23185"/>
                    <a:pt x="54449" y="23058"/>
                  </a:cubicBezTo>
                  <a:cubicBezTo>
                    <a:pt x="54015" y="23002"/>
                    <a:pt x="53581" y="22940"/>
                    <a:pt x="53140" y="22901"/>
                  </a:cubicBezTo>
                  <a:cubicBezTo>
                    <a:pt x="53499" y="22871"/>
                    <a:pt x="53848" y="22819"/>
                    <a:pt x="54201" y="22784"/>
                  </a:cubicBezTo>
                  <a:cubicBezTo>
                    <a:pt x="55216" y="22679"/>
                    <a:pt x="56169" y="22434"/>
                    <a:pt x="57060" y="22052"/>
                  </a:cubicBezTo>
                  <a:cubicBezTo>
                    <a:pt x="57791" y="21736"/>
                    <a:pt x="58332" y="21295"/>
                    <a:pt x="58623" y="20685"/>
                  </a:cubicBezTo>
                  <a:cubicBezTo>
                    <a:pt x="58760" y="20404"/>
                    <a:pt x="58936" y="20133"/>
                    <a:pt x="59221" y="19921"/>
                  </a:cubicBezTo>
                  <a:cubicBezTo>
                    <a:pt x="60089" y="19274"/>
                    <a:pt x="61107" y="18915"/>
                    <a:pt x="62308" y="18915"/>
                  </a:cubicBezTo>
                  <a:cubicBezTo>
                    <a:pt x="62408" y="18915"/>
                    <a:pt x="62509" y="18917"/>
                    <a:pt x="62611" y="18922"/>
                  </a:cubicBezTo>
                  <a:cubicBezTo>
                    <a:pt x="63089" y="18945"/>
                    <a:pt x="63565" y="18972"/>
                    <a:pt x="64043" y="18972"/>
                  </a:cubicBezTo>
                  <a:cubicBezTo>
                    <a:pt x="64377" y="18972"/>
                    <a:pt x="64713" y="18959"/>
                    <a:pt x="65049" y="18922"/>
                  </a:cubicBezTo>
                  <a:cubicBezTo>
                    <a:pt x="66368" y="18779"/>
                    <a:pt x="67516" y="18413"/>
                    <a:pt x="68326" y="17571"/>
                  </a:cubicBezTo>
                  <a:cubicBezTo>
                    <a:pt x="69054" y="16814"/>
                    <a:pt x="69993" y="16240"/>
                    <a:pt x="71044" y="15763"/>
                  </a:cubicBezTo>
                  <a:cubicBezTo>
                    <a:pt x="71359" y="15618"/>
                    <a:pt x="71685" y="15545"/>
                    <a:pt x="72023" y="15545"/>
                  </a:cubicBezTo>
                  <a:cubicBezTo>
                    <a:pt x="72217" y="15545"/>
                    <a:pt x="72415" y="15569"/>
                    <a:pt x="72617" y="15617"/>
                  </a:cubicBezTo>
                  <a:cubicBezTo>
                    <a:pt x="72947" y="15695"/>
                    <a:pt x="73283" y="15763"/>
                    <a:pt x="73613" y="15835"/>
                  </a:cubicBezTo>
                  <a:cubicBezTo>
                    <a:pt x="73991" y="15919"/>
                    <a:pt x="74370" y="15972"/>
                    <a:pt x="74745" y="15972"/>
                  </a:cubicBezTo>
                  <a:cubicBezTo>
                    <a:pt x="75129" y="15972"/>
                    <a:pt x="75509" y="15917"/>
                    <a:pt x="75880" y="15783"/>
                  </a:cubicBezTo>
                  <a:cubicBezTo>
                    <a:pt x="77160" y="15319"/>
                    <a:pt x="78351" y="14762"/>
                    <a:pt x="79265" y="13913"/>
                  </a:cubicBezTo>
                  <a:cubicBezTo>
                    <a:pt x="79634" y="13567"/>
                    <a:pt x="79986" y="13208"/>
                    <a:pt x="80417" y="12901"/>
                  </a:cubicBezTo>
                  <a:cubicBezTo>
                    <a:pt x="80756" y="12660"/>
                    <a:pt x="81122" y="12445"/>
                    <a:pt x="81546" y="12304"/>
                  </a:cubicBezTo>
                  <a:lnTo>
                    <a:pt x="81546" y="12239"/>
                  </a:lnTo>
                  <a:lnTo>
                    <a:pt x="81546" y="12115"/>
                  </a:lnTo>
                  <a:lnTo>
                    <a:pt x="81546" y="12063"/>
                  </a:lnTo>
                  <a:cubicBezTo>
                    <a:pt x="80887" y="12278"/>
                    <a:pt x="80339" y="12614"/>
                    <a:pt x="79862" y="13028"/>
                  </a:cubicBezTo>
                  <a:cubicBezTo>
                    <a:pt x="79425" y="13404"/>
                    <a:pt x="79027" y="13805"/>
                    <a:pt x="78567" y="14168"/>
                  </a:cubicBezTo>
                  <a:cubicBezTo>
                    <a:pt x="77809" y="14762"/>
                    <a:pt x="76866" y="15156"/>
                    <a:pt x="75913" y="15535"/>
                  </a:cubicBezTo>
                  <a:cubicBezTo>
                    <a:pt x="75541" y="15683"/>
                    <a:pt x="75148" y="15753"/>
                    <a:pt x="74742" y="15753"/>
                  </a:cubicBezTo>
                  <a:cubicBezTo>
                    <a:pt x="74539" y="15753"/>
                    <a:pt x="74333" y="15735"/>
                    <a:pt x="74125" y="15701"/>
                  </a:cubicBezTo>
                  <a:cubicBezTo>
                    <a:pt x="73648" y="15626"/>
                    <a:pt x="73182" y="15519"/>
                    <a:pt x="72715" y="15414"/>
                  </a:cubicBezTo>
                  <a:cubicBezTo>
                    <a:pt x="72479" y="15360"/>
                    <a:pt x="72248" y="15332"/>
                    <a:pt x="72023" y="15332"/>
                  </a:cubicBezTo>
                  <a:cubicBezTo>
                    <a:pt x="71611" y="15332"/>
                    <a:pt x="71217" y="15423"/>
                    <a:pt x="70835" y="15604"/>
                  </a:cubicBezTo>
                  <a:cubicBezTo>
                    <a:pt x="69834" y="16077"/>
                    <a:pt x="68903" y="16612"/>
                    <a:pt x="68198" y="17349"/>
                  </a:cubicBezTo>
                  <a:cubicBezTo>
                    <a:pt x="67630" y="17940"/>
                    <a:pt x="66897" y="18351"/>
                    <a:pt x="65957" y="18557"/>
                  </a:cubicBezTo>
                  <a:cubicBezTo>
                    <a:pt x="65279" y="18705"/>
                    <a:pt x="64593" y="18760"/>
                    <a:pt x="63904" y="18760"/>
                  </a:cubicBezTo>
                  <a:cubicBezTo>
                    <a:pt x="63543" y="18760"/>
                    <a:pt x="63182" y="18745"/>
                    <a:pt x="62820" y="18720"/>
                  </a:cubicBezTo>
                  <a:cubicBezTo>
                    <a:pt x="62652" y="18708"/>
                    <a:pt x="62486" y="18702"/>
                    <a:pt x="62321" y="18702"/>
                  </a:cubicBezTo>
                  <a:cubicBezTo>
                    <a:pt x="61557" y="18702"/>
                    <a:pt x="60830" y="18835"/>
                    <a:pt x="60137" y="19125"/>
                  </a:cubicBezTo>
                  <a:cubicBezTo>
                    <a:pt x="59302" y="19474"/>
                    <a:pt x="58656" y="19944"/>
                    <a:pt x="58332" y="20642"/>
                  </a:cubicBezTo>
                  <a:cubicBezTo>
                    <a:pt x="58261" y="20799"/>
                    <a:pt x="58163" y="20952"/>
                    <a:pt x="58042" y="21089"/>
                  </a:cubicBezTo>
                  <a:cubicBezTo>
                    <a:pt x="57647" y="21543"/>
                    <a:pt x="57073" y="21820"/>
                    <a:pt x="56446" y="22052"/>
                  </a:cubicBezTo>
                  <a:cubicBezTo>
                    <a:pt x="55092" y="22552"/>
                    <a:pt x="53620" y="22695"/>
                    <a:pt x="52152" y="22744"/>
                  </a:cubicBezTo>
                  <a:cubicBezTo>
                    <a:pt x="51493" y="22766"/>
                    <a:pt x="50833" y="22773"/>
                    <a:pt x="50173" y="22773"/>
                  </a:cubicBezTo>
                  <a:cubicBezTo>
                    <a:pt x="49043" y="22773"/>
                    <a:pt x="47912" y="22753"/>
                    <a:pt x="46783" y="22751"/>
                  </a:cubicBezTo>
                  <a:lnTo>
                    <a:pt x="46587" y="22751"/>
                  </a:lnTo>
                  <a:cubicBezTo>
                    <a:pt x="46591" y="22751"/>
                    <a:pt x="46594" y="22748"/>
                    <a:pt x="46594" y="22748"/>
                  </a:cubicBezTo>
                  <a:cubicBezTo>
                    <a:pt x="46920" y="22493"/>
                    <a:pt x="47148" y="22225"/>
                    <a:pt x="47358" y="21948"/>
                  </a:cubicBezTo>
                  <a:cubicBezTo>
                    <a:pt x="47984" y="21106"/>
                    <a:pt x="48980" y="20776"/>
                    <a:pt x="50200" y="20743"/>
                  </a:cubicBezTo>
                  <a:cubicBezTo>
                    <a:pt x="50722" y="20728"/>
                    <a:pt x="51247" y="20714"/>
                    <a:pt x="51747" y="20603"/>
                  </a:cubicBezTo>
                  <a:cubicBezTo>
                    <a:pt x="53196" y="20280"/>
                    <a:pt x="54455" y="19709"/>
                    <a:pt x="55490" y="18867"/>
                  </a:cubicBezTo>
                  <a:cubicBezTo>
                    <a:pt x="55751" y="18652"/>
                    <a:pt x="55983" y="18417"/>
                    <a:pt x="56225" y="18185"/>
                  </a:cubicBezTo>
                  <a:cubicBezTo>
                    <a:pt x="56551" y="17872"/>
                    <a:pt x="56861" y="17548"/>
                    <a:pt x="57266" y="17284"/>
                  </a:cubicBezTo>
                  <a:cubicBezTo>
                    <a:pt x="57602" y="17069"/>
                    <a:pt x="57977" y="16932"/>
                    <a:pt x="58421" y="16912"/>
                  </a:cubicBezTo>
                  <a:cubicBezTo>
                    <a:pt x="58793" y="16893"/>
                    <a:pt x="59168" y="16876"/>
                    <a:pt x="59540" y="16860"/>
                  </a:cubicBezTo>
                  <a:cubicBezTo>
                    <a:pt x="61169" y="16785"/>
                    <a:pt x="62562" y="16318"/>
                    <a:pt x="63678" y="15408"/>
                  </a:cubicBezTo>
                  <a:cubicBezTo>
                    <a:pt x="64335" y="14876"/>
                    <a:pt x="64889" y="14289"/>
                    <a:pt x="65356" y="13652"/>
                  </a:cubicBezTo>
                  <a:cubicBezTo>
                    <a:pt x="65865" y="12960"/>
                    <a:pt x="66325" y="12245"/>
                    <a:pt x="66847" y="11557"/>
                  </a:cubicBezTo>
                  <a:cubicBezTo>
                    <a:pt x="67334" y="10917"/>
                    <a:pt x="67980" y="10411"/>
                    <a:pt x="68906" y="10134"/>
                  </a:cubicBezTo>
                  <a:cubicBezTo>
                    <a:pt x="69331" y="10006"/>
                    <a:pt x="69755" y="9869"/>
                    <a:pt x="70196" y="9765"/>
                  </a:cubicBezTo>
                  <a:cubicBezTo>
                    <a:pt x="71468" y="9468"/>
                    <a:pt x="72330" y="8838"/>
                    <a:pt x="72823" y="7911"/>
                  </a:cubicBezTo>
                  <a:cubicBezTo>
                    <a:pt x="73159" y="7275"/>
                    <a:pt x="73557" y="6664"/>
                    <a:pt x="73991" y="6068"/>
                  </a:cubicBezTo>
                  <a:cubicBezTo>
                    <a:pt x="74095" y="5927"/>
                    <a:pt x="74207" y="5787"/>
                    <a:pt x="74353" y="5666"/>
                  </a:cubicBezTo>
                  <a:cubicBezTo>
                    <a:pt x="75199" y="4961"/>
                    <a:pt x="76187" y="4429"/>
                    <a:pt x="77372" y="4067"/>
                  </a:cubicBezTo>
                  <a:cubicBezTo>
                    <a:pt x="78861" y="3610"/>
                    <a:pt x="80355" y="3144"/>
                    <a:pt x="81546" y="2288"/>
                  </a:cubicBezTo>
                  <a:lnTo>
                    <a:pt x="81546" y="2207"/>
                  </a:lnTo>
                  <a:lnTo>
                    <a:pt x="81546" y="1969"/>
                  </a:lnTo>
                  <a:cubicBezTo>
                    <a:pt x="81347" y="2135"/>
                    <a:pt x="81145" y="2298"/>
                    <a:pt x="80906" y="2439"/>
                  </a:cubicBezTo>
                  <a:cubicBezTo>
                    <a:pt x="80293" y="2794"/>
                    <a:pt x="79591" y="3032"/>
                    <a:pt x="78919" y="3310"/>
                  </a:cubicBezTo>
                  <a:cubicBezTo>
                    <a:pt x="78214" y="3600"/>
                    <a:pt x="77454" y="3796"/>
                    <a:pt x="76729" y="4048"/>
                  </a:cubicBezTo>
                  <a:cubicBezTo>
                    <a:pt x="75300" y="4543"/>
                    <a:pt x="74157" y="5281"/>
                    <a:pt x="73449" y="6371"/>
                  </a:cubicBezTo>
                  <a:cubicBezTo>
                    <a:pt x="73146" y="6841"/>
                    <a:pt x="72830" y="7301"/>
                    <a:pt x="72584" y="7788"/>
                  </a:cubicBezTo>
                  <a:cubicBezTo>
                    <a:pt x="72082" y="8776"/>
                    <a:pt x="71119" y="9363"/>
                    <a:pt x="69795" y="9645"/>
                  </a:cubicBezTo>
                  <a:cubicBezTo>
                    <a:pt x="69328" y="9743"/>
                    <a:pt x="68887" y="9902"/>
                    <a:pt x="68447" y="10059"/>
                  </a:cubicBezTo>
                  <a:cubicBezTo>
                    <a:pt x="67611" y="10356"/>
                    <a:pt x="67053" y="10865"/>
                    <a:pt x="66603" y="11452"/>
                  </a:cubicBezTo>
                  <a:cubicBezTo>
                    <a:pt x="66067" y="12144"/>
                    <a:pt x="65604" y="12868"/>
                    <a:pt x="65088" y="13570"/>
                  </a:cubicBezTo>
                  <a:cubicBezTo>
                    <a:pt x="64680" y="14125"/>
                    <a:pt x="64190" y="14638"/>
                    <a:pt x="63642" y="15117"/>
                  </a:cubicBezTo>
                  <a:cubicBezTo>
                    <a:pt x="62598" y="16038"/>
                    <a:pt x="61267" y="16533"/>
                    <a:pt x="59677" y="16638"/>
                  </a:cubicBezTo>
                  <a:cubicBezTo>
                    <a:pt x="59286" y="16661"/>
                    <a:pt x="58891" y="16674"/>
                    <a:pt x="58499" y="16687"/>
                  </a:cubicBezTo>
                  <a:cubicBezTo>
                    <a:pt x="57944" y="16706"/>
                    <a:pt x="57468" y="16863"/>
                    <a:pt x="57050" y="17140"/>
                  </a:cubicBezTo>
                  <a:cubicBezTo>
                    <a:pt x="56587" y="17447"/>
                    <a:pt x="56218" y="17813"/>
                    <a:pt x="55865" y="18188"/>
                  </a:cubicBezTo>
                  <a:cubicBezTo>
                    <a:pt x="54942" y="19154"/>
                    <a:pt x="53705" y="19797"/>
                    <a:pt x="52276" y="20251"/>
                  </a:cubicBezTo>
                  <a:cubicBezTo>
                    <a:pt x="51672" y="20440"/>
                    <a:pt x="51039" y="20499"/>
                    <a:pt x="50396" y="20518"/>
                  </a:cubicBezTo>
                  <a:cubicBezTo>
                    <a:pt x="49942" y="20532"/>
                    <a:pt x="49492" y="20564"/>
                    <a:pt x="49051" y="20659"/>
                  </a:cubicBezTo>
                  <a:cubicBezTo>
                    <a:pt x="48219" y="20835"/>
                    <a:pt x="47605" y="21220"/>
                    <a:pt x="47159" y="21778"/>
                  </a:cubicBezTo>
                  <a:cubicBezTo>
                    <a:pt x="46946" y="22046"/>
                    <a:pt x="46737" y="22317"/>
                    <a:pt x="46450" y="22545"/>
                  </a:cubicBezTo>
                  <a:cubicBezTo>
                    <a:pt x="46264" y="22692"/>
                    <a:pt x="46023" y="22744"/>
                    <a:pt x="45775" y="22770"/>
                  </a:cubicBezTo>
                  <a:cubicBezTo>
                    <a:pt x="45660" y="22782"/>
                    <a:pt x="45546" y="22786"/>
                    <a:pt x="45432" y="22786"/>
                  </a:cubicBezTo>
                  <a:cubicBezTo>
                    <a:pt x="44994" y="22786"/>
                    <a:pt x="44559" y="22720"/>
                    <a:pt x="44122" y="22720"/>
                  </a:cubicBezTo>
                  <a:cubicBezTo>
                    <a:pt x="44086" y="22720"/>
                    <a:pt x="44051" y="22720"/>
                    <a:pt x="44016" y="22721"/>
                  </a:cubicBezTo>
                  <a:cubicBezTo>
                    <a:pt x="43884" y="22725"/>
                    <a:pt x="43752" y="22726"/>
                    <a:pt x="43617" y="22726"/>
                  </a:cubicBezTo>
                  <a:cubicBezTo>
                    <a:pt x="43496" y="22726"/>
                    <a:pt x="43373" y="22725"/>
                    <a:pt x="43246" y="22725"/>
                  </a:cubicBezTo>
                  <a:cubicBezTo>
                    <a:pt x="43758" y="22522"/>
                    <a:pt x="44139" y="22222"/>
                    <a:pt x="44499" y="21902"/>
                  </a:cubicBezTo>
                  <a:cubicBezTo>
                    <a:pt x="44841" y="21599"/>
                    <a:pt x="45053" y="21233"/>
                    <a:pt x="45308" y="20891"/>
                  </a:cubicBezTo>
                  <a:cubicBezTo>
                    <a:pt x="45667" y="20404"/>
                    <a:pt x="46160" y="20012"/>
                    <a:pt x="46724" y="19663"/>
                  </a:cubicBezTo>
                  <a:cubicBezTo>
                    <a:pt x="47008" y="19490"/>
                    <a:pt x="47344" y="19409"/>
                    <a:pt x="47700" y="19386"/>
                  </a:cubicBezTo>
                  <a:cubicBezTo>
                    <a:pt x="48914" y="19311"/>
                    <a:pt x="50024" y="18997"/>
                    <a:pt x="51123" y="18613"/>
                  </a:cubicBezTo>
                  <a:cubicBezTo>
                    <a:pt x="52348" y="18185"/>
                    <a:pt x="53160" y="17493"/>
                    <a:pt x="53764" y="16622"/>
                  </a:cubicBezTo>
                  <a:cubicBezTo>
                    <a:pt x="53891" y="16435"/>
                    <a:pt x="54018" y="16253"/>
                    <a:pt x="54126" y="16063"/>
                  </a:cubicBezTo>
                  <a:cubicBezTo>
                    <a:pt x="54524" y="15375"/>
                    <a:pt x="55151" y="14810"/>
                    <a:pt x="55823" y="14272"/>
                  </a:cubicBezTo>
                  <a:cubicBezTo>
                    <a:pt x="56136" y="14021"/>
                    <a:pt x="56534" y="13909"/>
                    <a:pt x="56988" y="13900"/>
                  </a:cubicBezTo>
                  <a:cubicBezTo>
                    <a:pt x="57517" y="13887"/>
                    <a:pt x="58042" y="13864"/>
                    <a:pt x="58542" y="13718"/>
                  </a:cubicBezTo>
                  <a:cubicBezTo>
                    <a:pt x="58989" y="13587"/>
                    <a:pt x="59400" y="13404"/>
                    <a:pt x="59641" y="13087"/>
                  </a:cubicBezTo>
                  <a:cubicBezTo>
                    <a:pt x="60226" y="12330"/>
                    <a:pt x="60790" y="11560"/>
                    <a:pt x="61061" y="10692"/>
                  </a:cubicBezTo>
                  <a:cubicBezTo>
                    <a:pt x="61211" y="10212"/>
                    <a:pt x="61270" y="9716"/>
                    <a:pt x="61423" y="9233"/>
                  </a:cubicBezTo>
                  <a:cubicBezTo>
                    <a:pt x="61762" y="8146"/>
                    <a:pt x="62621" y="7432"/>
                    <a:pt x="64021" y="7086"/>
                  </a:cubicBezTo>
                  <a:cubicBezTo>
                    <a:pt x="64775" y="6896"/>
                    <a:pt x="65522" y="6691"/>
                    <a:pt x="66227" y="6414"/>
                  </a:cubicBezTo>
                  <a:cubicBezTo>
                    <a:pt x="67493" y="5917"/>
                    <a:pt x="68352" y="5141"/>
                    <a:pt x="68805" y="4116"/>
                  </a:cubicBezTo>
                  <a:cubicBezTo>
                    <a:pt x="69357" y="2876"/>
                    <a:pt x="70221" y="1776"/>
                    <a:pt x="71370" y="800"/>
                  </a:cubicBezTo>
                  <a:cubicBezTo>
                    <a:pt x="71753" y="477"/>
                    <a:pt x="72193" y="219"/>
                    <a:pt x="72673" y="1"/>
                  </a:cubicBezTo>
                  <a:lnTo>
                    <a:pt x="72147" y="1"/>
                  </a:lnTo>
                  <a:cubicBezTo>
                    <a:pt x="72072" y="40"/>
                    <a:pt x="71997" y="79"/>
                    <a:pt x="71922" y="121"/>
                  </a:cubicBezTo>
                  <a:cubicBezTo>
                    <a:pt x="71233" y="506"/>
                    <a:pt x="70747" y="1029"/>
                    <a:pt x="70235" y="1534"/>
                  </a:cubicBezTo>
                  <a:cubicBezTo>
                    <a:pt x="69491" y="2266"/>
                    <a:pt x="68968" y="3085"/>
                    <a:pt x="68584" y="3950"/>
                  </a:cubicBezTo>
                  <a:cubicBezTo>
                    <a:pt x="68042" y="5170"/>
                    <a:pt x="66998" y="5999"/>
                    <a:pt x="65418" y="6453"/>
                  </a:cubicBezTo>
                  <a:cubicBezTo>
                    <a:pt x="64850" y="6616"/>
                    <a:pt x="64285" y="6782"/>
                    <a:pt x="63717" y="6939"/>
                  </a:cubicBezTo>
                  <a:cubicBezTo>
                    <a:pt x="62393" y="7304"/>
                    <a:pt x="61570" y="8015"/>
                    <a:pt x="61191" y="9034"/>
                  </a:cubicBezTo>
                  <a:cubicBezTo>
                    <a:pt x="61032" y="9472"/>
                    <a:pt x="60956" y="9919"/>
                    <a:pt x="60862" y="10362"/>
                  </a:cubicBezTo>
                  <a:cubicBezTo>
                    <a:pt x="60732" y="10976"/>
                    <a:pt x="60408" y="11534"/>
                    <a:pt x="60033" y="12079"/>
                  </a:cubicBezTo>
                  <a:cubicBezTo>
                    <a:pt x="59902" y="12272"/>
                    <a:pt x="59781" y="12467"/>
                    <a:pt x="59658" y="12663"/>
                  </a:cubicBezTo>
                  <a:cubicBezTo>
                    <a:pt x="59250" y="13306"/>
                    <a:pt x="58525" y="13573"/>
                    <a:pt x="57641" y="13659"/>
                  </a:cubicBezTo>
                  <a:cubicBezTo>
                    <a:pt x="57328" y="13688"/>
                    <a:pt x="57014" y="13674"/>
                    <a:pt x="56701" y="13704"/>
                  </a:cubicBezTo>
                  <a:cubicBezTo>
                    <a:pt x="56284" y="13740"/>
                    <a:pt x="55934" y="13877"/>
                    <a:pt x="55647" y="14102"/>
                  </a:cubicBezTo>
                  <a:cubicBezTo>
                    <a:pt x="54896" y="14683"/>
                    <a:pt x="54237" y="15316"/>
                    <a:pt x="53803" y="16070"/>
                  </a:cubicBezTo>
                  <a:cubicBezTo>
                    <a:pt x="53548" y="16511"/>
                    <a:pt x="53225" y="16925"/>
                    <a:pt x="52850" y="17313"/>
                  </a:cubicBezTo>
                  <a:cubicBezTo>
                    <a:pt x="52514" y="17669"/>
                    <a:pt x="52109" y="17963"/>
                    <a:pt x="51597" y="18169"/>
                  </a:cubicBezTo>
                  <a:cubicBezTo>
                    <a:pt x="50715" y="18521"/>
                    <a:pt x="49837" y="18871"/>
                    <a:pt x="48852" y="19033"/>
                  </a:cubicBezTo>
                  <a:cubicBezTo>
                    <a:pt x="48447" y="19102"/>
                    <a:pt x="48040" y="19148"/>
                    <a:pt x="47629" y="19177"/>
                  </a:cubicBezTo>
                  <a:cubicBezTo>
                    <a:pt x="47080" y="19213"/>
                    <a:pt x="46650" y="19409"/>
                    <a:pt x="46248" y="19680"/>
                  </a:cubicBezTo>
                  <a:cubicBezTo>
                    <a:pt x="45608" y="20110"/>
                    <a:pt x="45135" y="20630"/>
                    <a:pt x="44753" y="21204"/>
                  </a:cubicBezTo>
                  <a:cubicBezTo>
                    <a:pt x="44410" y="21716"/>
                    <a:pt x="43931" y="22137"/>
                    <a:pt x="43294" y="22451"/>
                  </a:cubicBezTo>
                  <a:cubicBezTo>
                    <a:pt x="42932" y="22627"/>
                    <a:pt x="42534" y="22718"/>
                    <a:pt x="42071" y="22725"/>
                  </a:cubicBezTo>
                  <a:cubicBezTo>
                    <a:pt x="42247" y="22574"/>
                    <a:pt x="42404" y="22444"/>
                    <a:pt x="42557" y="22307"/>
                  </a:cubicBezTo>
                  <a:cubicBezTo>
                    <a:pt x="42642" y="22235"/>
                    <a:pt x="42710" y="22153"/>
                    <a:pt x="42798" y="22085"/>
                  </a:cubicBezTo>
                  <a:cubicBezTo>
                    <a:pt x="43445" y="21550"/>
                    <a:pt x="43484" y="20900"/>
                    <a:pt x="43415" y="20231"/>
                  </a:cubicBezTo>
                  <a:cubicBezTo>
                    <a:pt x="43369" y="19814"/>
                    <a:pt x="43213" y="19402"/>
                    <a:pt x="43229" y="18981"/>
                  </a:cubicBezTo>
                  <a:cubicBezTo>
                    <a:pt x="43252" y="18202"/>
                    <a:pt x="43650" y="17960"/>
                    <a:pt x="44359" y="17780"/>
                  </a:cubicBezTo>
                  <a:cubicBezTo>
                    <a:pt x="44903" y="17643"/>
                    <a:pt x="45475" y="17588"/>
                    <a:pt x="46032" y="17490"/>
                  </a:cubicBezTo>
                  <a:cubicBezTo>
                    <a:pt x="46975" y="17320"/>
                    <a:pt x="47925" y="17144"/>
                    <a:pt x="48721" y="16706"/>
                  </a:cubicBezTo>
                  <a:cubicBezTo>
                    <a:pt x="49685" y="16181"/>
                    <a:pt x="50236" y="15441"/>
                    <a:pt x="50444" y="14560"/>
                  </a:cubicBezTo>
                  <a:cubicBezTo>
                    <a:pt x="50585" y="13962"/>
                    <a:pt x="50480" y="13352"/>
                    <a:pt x="50542" y="12754"/>
                  </a:cubicBezTo>
                  <a:cubicBezTo>
                    <a:pt x="50637" y="11811"/>
                    <a:pt x="51179" y="11061"/>
                    <a:pt x="52279" y="10577"/>
                  </a:cubicBezTo>
                  <a:cubicBezTo>
                    <a:pt x="52716" y="10389"/>
                    <a:pt x="53216" y="10350"/>
                    <a:pt x="53699" y="10284"/>
                  </a:cubicBezTo>
                  <a:cubicBezTo>
                    <a:pt x="54094" y="10228"/>
                    <a:pt x="54482" y="10160"/>
                    <a:pt x="54857" y="10056"/>
                  </a:cubicBezTo>
                  <a:cubicBezTo>
                    <a:pt x="55660" y="9830"/>
                    <a:pt x="56150" y="9380"/>
                    <a:pt x="56456" y="8792"/>
                  </a:cubicBezTo>
                  <a:cubicBezTo>
                    <a:pt x="56822" y="8098"/>
                    <a:pt x="56939" y="7369"/>
                    <a:pt x="56844" y="6632"/>
                  </a:cubicBezTo>
                  <a:cubicBezTo>
                    <a:pt x="56776" y="6074"/>
                    <a:pt x="57011" y="5614"/>
                    <a:pt x="57462" y="5190"/>
                  </a:cubicBezTo>
                  <a:cubicBezTo>
                    <a:pt x="57948" y="4733"/>
                    <a:pt x="58590" y="4478"/>
                    <a:pt x="59315" y="4319"/>
                  </a:cubicBezTo>
                  <a:cubicBezTo>
                    <a:pt x="60121" y="4138"/>
                    <a:pt x="60944" y="4008"/>
                    <a:pt x="61740" y="3802"/>
                  </a:cubicBezTo>
                  <a:cubicBezTo>
                    <a:pt x="62001" y="3737"/>
                    <a:pt x="62252" y="3659"/>
                    <a:pt x="62494" y="3561"/>
                  </a:cubicBezTo>
                  <a:cubicBezTo>
                    <a:pt x="62853" y="3414"/>
                    <a:pt x="63137" y="3212"/>
                    <a:pt x="63280" y="2918"/>
                  </a:cubicBezTo>
                  <a:cubicBezTo>
                    <a:pt x="63587" y="2295"/>
                    <a:pt x="64064" y="1746"/>
                    <a:pt x="64537" y="1198"/>
                  </a:cubicBezTo>
                  <a:cubicBezTo>
                    <a:pt x="64883" y="794"/>
                    <a:pt x="65216" y="383"/>
                    <a:pt x="65604" y="1"/>
                  </a:cubicBezTo>
                  <a:lnTo>
                    <a:pt x="65258" y="1"/>
                  </a:lnTo>
                  <a:cubicBezTo>
                    <a:pt x="64550" y="725"/>
                    <a:pt x="63930" y="1492"/>
                    <a:pt x="63342" y="2275"/>
                  </a:cubicBezTo>
                  <a:cubicBezTo>
                    <a:pt x="63258" y="2389"/>
                    <a:pt x="63179" y="2510"/>
                    <a:pt x="63130" y="2635"/>
                  </a:cubicBezTo>
                  <a:cubicBezTo>
                    <a:pt x="62951" y="3085"/>
                    <a:pt x="62533" y="3346"/>
                    <a:pt x="61971" y="3509"/>
                  </a:cubicBezTo>
                  <a:cubicBezTo>
                    <a:pt x="61273" y="3708"/>
                    <a:pt x="60545" y="3835"/>
                    <a:pt x="59824" y="3986"/>
                  </a:cubicBezTo>
                  <a:cubicBezTo>
                    <a:pt x="59135" y="4126"/>
                    <a:pt x="58437" y="4256"/>
                    <a:pt x="57863" y="4599"/>
                  </a:cubicBezTo>
                  <a:cubicBezTo>
                    <a:pt x="57249" y="4965"/>
                    <a:pt x="56779" y="5408"/>
                    <a:pt x="56597" y="5999"/>
                  </a:cubicBezTo>
                  <a:cubicBezTo>
                    <a:pt x="56518" y="6253"/>
                    <a:pt x="56558" y="6515"/>
                    <a:pt x="56573" y="6769"/>
                  </a:cubicBezTo>
                  <a:cubicBezTo>
                    <a:pt x="56623" y="7494"/>
                    <a:pt x="56495" y="8196"/>
                    <a:pt x="56107" y="8861"/>
                  </a:cubicBezTo>
                  <a:cubicBezTo>
                    <a:pt x="55767" y="9445"/>
                    <a:pt x="55177" y="9791"/>
                    <a:pt x="54371" y="9951"/>
                  </a:cubicBezTo>
                  <a:cubicBezTo>
                    <a:pt x="53949" y="10032"/>
                    <a:pt x="53523" y="10085"/>
                    <a:pt x="53095" y="10144"/>
                  </a:cubicBezTo>
                  <a:cubicBezTo>
                    <a:pt x="51976" y="10294"/>
                    <a:pt x="51212" y="10793"/>
                    <a:pt x="50690" y="11537"/>
                  </a:cubicBezTo>
                  <a:cubicBezTo>
                    <a:pt x="50390" y="11965"/>
                    <a:pt x="50249" y="12421"/>
                    <a:pt x="50245" y="12908"/>
                  </a:cubicBezTo>
                  <a:cubicBezTo>
                    <a:pt x="50245" y="13443"/>
                    <a:pt x="50288" y="13985"/>
                    <a:pt x="50164" y="14513"/>
                  </a:cubicBezTo>
                  <a:cubicBezTo>
                    <a:pt x="49968" y="15355"/>
                    <a:pt x="49433" y="16057"/>
                    <a:pt x="48513" y="16557"/>
                  </a:cubicBezTo>
                  <a:cubicBezTo>
                    <a:pt x="47981" y="16843"/>
                    <a:pt x="47351" y="16977"/>
                    <a:pt x="46734" y="17128"/>
                  </a:cubicBezTo>
                  <a:cubicBezTo>
                    <a:pt x="45964" y="17313"/>
                    <a:pt x="45151" y="17360"/>
                    <a:pt x="44381" y="17548"/>
                  </a:cubicBezTo>
                  <a:cubicBezTo>
                    <a:pt x="44146" y="17607"/>
                    <a:pt x="43914" y="17669"/>
                    <a:pt x="43702" y="17767"/>
                  </a:cubicBezTo>
                  <a:cubicBezTo>
                    <a:pt x="43193" y="17996"/>
                    <a:pt x="43011" y="18365"/>
                    <a:pt x="42955" y="18785"/>
                  </a:cubicBezTo>
                  <a:cubicBezTo>
                    <a:pt x="42896" y="19203"/>
                    <a:pt x="43020" y="19611"/>
                    <a:pt x="43095" y="20023"/>
                  </a:cubicBezTo>
                  <a:cubicBezTo>
                    <a:pt x="43170" y="20430"/>
                    <a:pt x="43180" y="20838"/>
                    <a:pt x="43079" y="21246"/>
                  </a:cubicBezTo>
                  <a:cubicBezTo>
                    <a:pt x="43047" y="21383"/>
                    <a:pt x="42975" y="21511"/>
                    <a:pt x="42874" y="21624"/>
                  </a:cubicBezTo>
                  <a:cubicBezTo>
                    <a:pt x="42599" y="21935"/>
                    <a:pt x="42303" y="22231"/>
                    <a:pt x="41946" y="22493"/>
                  </a:cubicBezTo>
                  <a:cubicBezTo>
                    <a:pt x="41757" y="22633"/>
                    <a:pt x="41526" y="22695"/>
                    <a:pt x="41245" y="22770"/>
                  </a:cubicBezTo>
                  <a:cubicBezTo>
                    <a:pt x="41421" y="22574"/>
                    <a:pt x="41562" y="22405"/>
                    <a:pt x="41721" y="22245"/>
                  </a:cubicBezTo>
                  <a:cubicBezTo>
                    <a:pt x="42080" y="21876"/>
                    <a:pt x="42214" y="21458"/>
                    <a:pt x="42247" y="21008"/>
                  </a:cubicBezTo>
                  <a:cubicBezTo>
                    <a:pt x="42273" y="20610"/>
                    <a:pt x="42175" y="20244"/>
                    <a:pt x="41943" y="19879"/>
                  </a:cubicBezTo>
                  <a:cubicBezTo>
                    <a:pt x="41587" y="19314"/>
                    <a:pt x="41627" y="18723"/>
                    <a:pt x="41881" y="18133"/>
                  </a:cubicBezTo>
                  <a:cubicBezTo>
                    <a:pt x="42100" y="17630"/>
                    <a:pt x="42433" y="17196"/>
                    <a:pt x="43014" y="16883"/>
                  </a:cubicBezTo>
                  <a:cubicBezTo>
                    <a:pt x="44029" y="16334"/>
                    <a:pt x="44388" y="15532"/>
                    <a:pt x="44508" y="14644"/>
                  </a:cubicBezTo>
                  <a:cubicBezTo>
                    <a:pt x="44580" y="14112"/>
                    <a:pt x="44466" y="13584"/>
                    <a:pt x="44420" y="13052"/>
                  </a:cubicBezTo>
                  <a:cubicBezTo>
                    <a:pt x="44384" y="12621"/>
                    <a:pt x="44394" y="12186"/>
                    <a:pt x="44678" y="11795"/>
                  </a:cubicBezTo>
                  <a:cubicBezTo>
                    <a:pt x="44900" y="11495"/>
                    <a:pt x="45204" y="11246"/>
                    <a:pt x="45579" y="11054"/>
                  </a:cubicBezTo>
                  <a:cubicBezTo>
                    <a:pt x="45931" y="10871"/>
                    <a:pt x="46225" y="10646"/>
                    <a:pt x="46480" y="10389"/>
                  </a:cubicBezTo>
                  <a:cubicBezTo>
                    <a:pt x="46802" y="10056"/>
                    <a:pt x="47201" y="9765"/>
                    <a:pt x="47472" y="9399"/>
                  </a:cubicBezTo>
                  <a:cubicBezTo>
                    <a:pt x="48128" y="8518"/>
                    <a:pt x="48229" y="7589"/>
                    <a:pt x="47844" y="6629"/>
                  </a:cubicBezTo>
                  <a:cubicBezTo>
                    <a:pt x="47680" y="6227"/>
                    <a:pt x="47472" y="5839"/>
                    <a:pt x="47292" y="5441"/>
                  </a:cubicBezTo>
                  <a:cubicBezTo>
                    <a:pt x="46936" y="4648"/>
                    <a:pt x="46936" y="4152"/>
                    <a:pt x="48075" y="3391"/>
                  </a:cubicBezTo>
                  <a:cubicBezTo>
                    <a:pt x="48529" y="3088"/>
                    <a:pt x="49074" y="2889"/>
                    <a:pt x="49580" y="2641"/>
                  </a:cubicBezTo>
                  <a:cubicBezTo>
                    <a:pt x="50771" y="2060"/>
                    <a:pt x="51607" y="1276"/>
                    <a:pt x="51864" y="193"/>
                  </a:cubicBezTo>
                  <a:cubicBezTo>
                    <a:pt x="51881" y="128"/>
                    <a:pt x="51890" y="66"/>
                    <a:pt x="51904" y="1"/>
                  </a:cubicBezTo>
                  <a:lnTo>
                    <a:pt x="51619" y="1"/>
                  </a:lnTo>
                  <a:cubicBezTo>
                    <a:pt x="51597" y="105"/>
                    <a:pt x="51571" y="210"/>
                    <a:pt x="51545" y="314"/>
                  </a:cubicBezTo>
                  <a:cubicBezTo>
                    <a:pt x="51372" y="944"/>
                    <a:pt x="50911" y="1450"/>
                    <a:pt x="50343" y="1910"/>
                  </a:cubicBezTo>
                  <a:cubicBezTo>
                    <a:pt x="49887" y="2278"/>
                    <a:pt x="49309" y="2510"/>
                    <a:pt x="48754" y="2768"/>
                  </a:cubicBezTo>
                  <a:cubicBezTo>
                    <a:pt x="48219" y="3019"/>
                    <a:pt x="47707" y="3287"/>
                    <a:pt x="47315" y="3668"/>
                  </a:cubicBezTo>
                  <a:cubicBezTo>
                    <a:pt x="46852" y="4123"/>
                    <a:pt x="46692" y="4615"/>
                    <a:pt x="46894" y="5180"/>
                  </a:cubicBezTo>
                  <a:cubicBezTo>
                    <a:pt x="47067" y="5653"/>
                    <a:pt x="47315" y="6104"/>
                    <a:pt x="47524" y="6566"/>
                  </a:cubicBezTo>
                  <a:cubicBezTo>
                    <a:pt x="47801" y="7187"/>
                    <a:pt x="47870" y="7810"/>
                    <a:pt x="47664" y="8450"/>
                  </a:cubicBezTo>
                  <a:cubicBezTo>
                    <a:pt x="47501" y="8955"/>
                    <a:pt x="47191" y="9399"/>
                    <a:pt x="46744" y="9794"/>
                  </a:cubicBezTo>
                  <a:cubicBezTo>
                    <a:pt x="46307" y="10180"/>
                    <a:pt x="45941" y="10610"/>
                    <a:pt x="45373" y="10907"/>
                  </a:cubicBezTo>
                  <a:cubicBezTo>
                    <a:pt x="44394" y="11416"/>
                    <a:pt x="44038" y="12141"/>
                    <a:pt x="44130" y="13022"/>
                  </a:cubicBezTo>
                  <a:cubicBezTo>
                    <a:pt x="44182" y="13531"/>
                    <a:pt x="44290" y="14037"/>
                    <a:pt x="44234" y="14552"/>
                  </a:cubicBezTo>
                  <a:cubicBezTo>
                    <a:pt x="44159" y="15206"/>
                    <a:pt x="43940" y="15816"/>
                    <a:pt x="43389" y="16334"/>
                  </a:cubicBezTo>
                  <a:cubicBezTo>
                    <a:pt x="43239" y="16475"/>
                    <a:pt x="43062" y="16592"/>
                    <a:pt x="42874" y="16694"/>
                  </a:cubicBezTo>
                  <a:cubicBezTo>
                    <a:pt x="42169" y="17059"/>
                    <a:pt x="41790" y="17584"/>
                    <a:pt x="41562" y="18185"/>
                  </a:cubicBezTo>
                  <a:cubicBezTo>
                    <a:pt x="41320" y="18815"/>
                    <a:pt x="41323" y="19445"/>
                    <a:pt x="41718" y="20032"/>
                  </a:cubicBezTo>
                  <a:cubicBezTo>
                    <a:pt x="42024" y="20486"/>
                    <a:pt x="41996" y="20946"/>
                    <a:pt x="41894" y="21409"/>
                  </a:cubicBezTo>
                  <a:cubicBezTo>
                    <a:pt x="41783" y="21915"/>
                    <a:pt x="41352" y="22300"/>
                    <a:pt x="40928" y="22679"/>
                  </a:cubicBezTo>
                  <a:cubicBezTo>
                    <a:pt x="40869" y="22732"/>
                    <a:pt x="40810" y="22757"/>
                    <a:pt x="40750" y="22757"/>
                  </a:cubicBezTo>
                  <a:cubicBezTo>
                    <a:pt x="40687" y="22757"/>
                    <a:pt x="40622" y="22730"/>
                    <a:pt x="40553" y="22679"/>
                  </a:cubicBezTo>
                  <a:cubicBezTo>
                    <a:pt x="40292" y="22480"/>
                    <a:pt x="40099" y="22242"/>
                    <a:pt x="39907" y="22007"/>
                  </a:cubicBezTo>
                  <a:cubicBezTo>
                    <a:pt x="39470" y="21472"/>
                    <a:pt x="39437" y="20891"/>
                    <a:pt x="39623" y="20297"/>
                  </a:cubicBezTo>
                  <a:cubicBezTo>
                    <a:pt x="39688" y="20094"/>
                    <a:pt x="39871" y="19918"/>
                    <a:pt x="39943" y="19712"/>
                  </a:cubicBezTo>
                  <a:cubicBezTo>
                    <a:pt x="40155" y="19122"/>
                    <a:pt x="40102" y="18544"/>
                    <a:pt x="39835" y="17970"/>
                  </a:cubicBezTo>
                  <a:cubicBezTo>
                    <a:pt x="39593" y="17454"/>
                    <a:pt x="39221" y="17020"/>
                    <a:pt x="38628" y="16700"/>
                  </a:cubicBezTo>
                  <a:cubicBezTo>
                    <a:pt x="38128" y="16429"/>
                    <a:pt x="37779" y="16070"/>
                    <a:pt x="37564" y="15629"/>
                  </a:cubicBezTo>
                  <a:cubicBezTo>
                    <a:pt x="37335" y="15159"/>
                    <a:pt x="37218" y="14680"/>
                    <a:pt x="37234" y="14187"/>
                  </a:cubicBezTo>
                  <a:cubicBezTo>
                    <a:pt x="37251" y="13779"/>
                    <a:pt x="37332" y="13371"/>
                    <a:pt x="37358" y="12960"/>
                  </a:cubicBezTo>
                  <a:cubicBezTo>
                    <a:pt x="37400" y="12366"/>
                    <a:pt x="37286" y="11799"/>
                    <a:pt x="36728" y="11335"/>
                  </a:cubicBezTo>
                  <a:cubicBezTo>
                    <a:pt x="36572" y="11204"/>
                    <a:pt x="36428" y="11061"/>
                    <a:pt x="36225" y="10966"/>
                  </a:cubicBezTo>
                  <a:cubicBezTo>
                    <a:pt x="35582" y="10663"/>
                    <a:pt x="35171" y="10189"/>
                    <a:pt x="34705" y="9758"/>
                  </a:cubicBezTo>
                  <a:cubicBezTo>
                    <a:pt x="33726" y="8851"/>
                    <a:pt x="33461" y="7833"/>
                    <a:pt x="33908" y="6714"/>
                  </a:cubicBezTo>
                  <a:cubicBezTo>
                    <a:pt x="34094" y="6253"/>
                    <a:pt x="34323" y="5807"/>
                    <a:pt x="34529" y="5352"/>
                  </a:cubicBezTo>
                  <a:cubicBezTo>
                    <a:pt x="34826" y="4706"/>
                    <a:pt x="34685" y="4126"/>
                    <a:pt x="34098" y="3600"/>
                  </a:cubicBezTo>
                  <a:cubicBezTo>
                    <a:pt x="33710" y="3254"/>
                    <a:pt x="33229" y="3007"/>
                    <a:pt x="32734" y="2768"/>
                  </a:cubicBezTo>
                  <a:cubicBezTo>
                    <a:pt x="32283" y="2552"/>
                    <a:pt x="31803" y="2373"/>
                    <a:pt x="31405" y="2099"/>
                  </a:cubicBezTo>
                  <a:cubicBezTo>
                    <a:pt x="30563" y="1515"/>
                    <a:pt x="30002" y="833"/>
                    <a:pt x="29868" y="1"/>
                  </a:cubicBezTo>
                  <a:lnTo>
                    <a:pt x="29587" y="1"/>
                  </a:lnTo>
                  <a:cubicBezTo>
                    <a:pt x="29597" y="66"/>
                    <a:pt x="29607" y="128"/>
                    <a:pt x="29620" y="193"/>
                  </a:cubicBezTo>
                  <a:cubicBezTo>
                    <a:pt x="29796" y="1045"/>
                    <a:pt x="30413" y="1704"/>
                    <a:pt x="31229" y="2269"/>
                  </a:cubicBezTo>
                  <a:cubicBezTo>
                    <a:pt x="31676" y="2579"/>
                    <a:pt x="32224" y="2775"/>
                    <a:pt x="32727" y="3019"/>
                  </a:cubicBezTo>
                  <a:cubicBezTo>
                    <a:pt x="33145" y="3222"/>
                    <a:pt x="33543" y="3441"/>
                    <a:pt x="33869" y="3731"/>
                  </a:cubicBezTo>
                  <a:cubicBezTo>
                    <a:pt x="34372" y="4174"/>
                    <a:pt x="34529" y="4667"/>
                    <a:pt x="34281" y="5226"/>
                  </a:cubicBezTo>
                  <a:cubicBezTo>
                    <a:pt x="34078" y="5676"/>
                    <a:pt x="33850" y="6120"/>
                    <a:pt x="33667" y="6574"/>
                  </a:cubicBezTo>
                  <a:cubicBezTo>
                    <a:pt x="33181" y="7771"/>
                    <a:pt x="33399" y="8884"/>
                    <a:pt x="34454" y="9873"/>
                  </a:cubicBezTo>
                  <a:cubicBezTo>
                    <a:pt x="34972" y="10359"/>
                    <a:pt x="35462" y="10871"/>
                    <a:pt x="36174" y="11217"/>
                  </a:cubicBezTo>
                  <a:cubicBezTo>
                    <a:pt x="36301" y="11276"/>
                    <a:pt x="36392" y="11380"/>
                    <a:pt x="36496" y="11462"/>
                  </a:cubicBezTo>
                  <a:cubicBezTo>
                    <a:pt x="36944" y="11821"/>
                    <a:pt x="37070" y="12261"/>
                    <a:pt x="37081" y="12735"/>
                  </a:cubicBezTo>
                  <a:cubicBezTo>
                    <a:pt x="37087" y="13143"/>
                    <a:pt x="36999" y="13544"/>
                    <a:pt x="36966" y="13949"/>
                  </a:cubicBezTo>
                  <a:cubicBezTo>
                    <a:pt x="36904" y="14745"/>
                    <a:pt x="37070" y="15503"/>
                    <a:pt x="37609" y="16197"/>
                  </a:cubicBezTo>
                  <a:cubicBezTo>
                    <a:pt x="37808" y="16455"/>
                    <a:pt x="38076" y="16670"/>
                    <a:pt x="38399" y="16837"/>
                  </a:cubicBezTo>
                  <a:cubicBezTo>
                    <a:pt x="39134" y="17216"/>
                    <a:pt x="39499" y="17767"/>
                    <a:pt x="39701" y="18401"/>
                  </a:cubicBezTo>
                  <a:cubicBezTo>
                    <a:pt x="39884" y="18961"/>
                    <a:pt x="39783" y="19494"/>
                    <a:pt x="39470" y="20026"/>
                  </a:cubicBezTo>
                  <a:cubicBezTo>
                    <a:pt x="39052" y="20734"/>
                    <a:pt x="39166" y="21439"/>
                    <a:pt x="39652" y="22108"/>
                  </a:cubicBezTo>
                  <a:cubicBezTo>
                    <a:pt x="39812" y="22329"/>
                    <a:pt x="40027" y="22532"/>
                    <a:pt x="40230" y="22757"/>
                  </a:cubicBezTo>
                  <a:cubicBezTo>
                    <a:pt x="39783" y="22686"/>
                    <a:pt x="39483" y="22483"/>
                    <a:pt x="39221" y="22238"/>
                  </a:cubicBezTo>
                  <a:cubicBezTo>
                    <a:pt x="39048" y="22079"/>
                    <a:pt x="38888" y="21909"/>
                    <a:pt x="38719" y="21746"/>
                  </a:cubicBezTo>
                  <a:cubicBezTo>
                    <a:pt x="38477" y="21511"/>
                    <a:pt x="38376" y="21237"/>
                    <a:pt x="38347" y="20943"/>
                  </a:cubicBezTo>
                  <a:cubicBezTo>
                    <a:pt x="38304" y="20499"/>
                    <a:pt x="38373" y="20065"/>
                    <a:pt x="38468" y="19627"/>
                  </a:cubicBezTo>
                  <a:cubicBezTo>
                    <a:pt x="38546" y="19285"/>
                    <a:pt x="38582" y="18936"/>
                    <a:pt x="38497" y="18586"/>
                  </a:cubicBezTo>
                  <a:cubicBezTo>
                    <a:pt x="38353" y="17996"/>
                    <a:pt x="37828" y="17715"/>
                    <a:pt x="37123" y="17548"/>
                  </a:cubicBezTo>
                  <a:cubicBezTo>
                    <a:pt x="36431" y="17389"/>
                    <a:pt x="35710" y="17336"/>
                    <a:pt x="35018" y="17187"/>
                  </a:cubicBezTo>
                  <a:cubicBezTo>
                    <a:pt x="34313" y="17030"/>
                    <a:pt x="33592" y="16890"/>
                    <a:pt x="32988" y="16563"/>
                  </a:cubicBezTo>
                  <a:cubicBezTo>
                    <a:pt x="31973" y="16012"/>
                    <a:pt x="31425" y="15241"/>
                    <a:pt x="31281" y="14301"/>
                  </a:cubicBezTo>
                  <a:cubicBezTo>
                    <a:pt x="31209" y="13819"/>
                    <a:pt x="31252" y="13332"/>
                    <a:pt x="31235" y="12846"/>
                  </a:cubicBezTo>
                  <a:cubicBezTo>
                    <a:pt x="31206" y="11948"/>
                    <a:pt x="30723" y="11211"/>
                    <a:pt x="29839" y="10630"/>
                  </a:cubicBezTo>
                  <a:cubicBezTo>
                    <a:pt x="29336" y="10300"/>
                    <a:pt x="28713" y="10180"/>
                    <a:pt x="28073" y="10101"/>
                  </a:cubicBezTo>
                  <a:cubicBezTo>
                    <a:pt x="27685" y="10052"/>
                    <a:pt x="27303" y="9990"/>
                    <a:pt x="26924" y="9905"/>
                  </a:cubicBezTo>
                  <a:cubicBezTo>
                    <a:pt x="26079" y="9713"/>
                    <a:pt x="25570" y="9269"/>
                    <a:pt x="25270" y="8662"/>
                  </a:cubicBezTo>
                  <a:cubicBezTo>
                    <a:pt x="24954" y="8026"/>
                    <a:pt x="24859" y="7369"/>
                    <a:pt x="24921" y="6694"/>
                  </a:cubicBezTo>
                  <a:cubicBezTo>
                    <a:pt x="25012" y="5699"/>
                    <a:pt x="24314" y="4801"/>
                    <a:pt x="23097" y="4354"/>
                  </a:cubicBezTo>
                  <a:cubicBezTo>
                    <a:pt x="22450" y="4116"/>
                    <a:pt x="21749" y="4008"/>
                    <a:pt x="21063" y="3864"/>
                  </a:cubicBezTo>
                  <a:cubicBezTo>
                    <a:pt x="20479" y="3744"/>
                    <a:pt x="19888" y="3633"/>
                    <a:pt x="19330" y="3447"/>
                  </a:cubicBezTo>
                  <a:cubicBezTo>
                    <a:pt x="18893" y="3300"/>
                    <a:pt x="18573" y="3078"/>
                    <a:pt x="18406" y="2732"/>
                  </a:cubicBezTo>
                  <a:cubicBezTo>
                    <a:pt x="18159" y="2207"/>
                    <a:pt x="17757" y="1740"/>
                    <a:pt x="17356" y="1273"/>
                  </a:cubicBezTo>
                  <a:cubicBezTo>
                    <a:pt x="16990" y="846"/>
                    <a:pt x="16638" y="412"/>
                    <a:pt x="16240" y="1"/>
                  </a:cubicBezTo>
                  <a:lnTo>
                    <a:pt x="15880" y="1"/>
                  </a:lnTo>
                  <a:cubicBezTo>
                    <a:pt x="16380" y="493"/>
                    <a:pt x="16795" y="1025"/>
                    <a:pt x="17245" y="1541"/>
                  </a:cubicBezTo>
                  <a:cubicBezTo>
                    <a:pt x="17617" y="1969"/>
                    <a:pt x="17947" y="2412"/>
                    <a:pt x="18188" y="2892"/>
                  </a:cubicBezTo>
                  <a:cubicBezTo>
                    <a:pt x="18423" y="3365"/>
                    <a:pt x="18955" y="3584"/>
                    <a:pt x="19539" y="3747"/>
                  </a:cubicBezTo>
                  <a:cubicBezTo>
                    <a:pt x="20267" y="3950"/>
                    <a:pt x="21021" y="4077"/>
                    <a:pt x="21768" y="4230"/>
                  </a:cubicBezTo>
                  <a:cubicBezTo>
                    <a:pt x="22443" y="4370"/>
                    <a:pt x="23119" y="4521"/>
                    <a:pt x="23651" y="4896"/>
                  </a:cubicBezTo>
                  <a:cubicBezTo>
                    <a:pt x="24151" y="5251"/>
                    <a:pt x="24552" y="5656"/>
                    <a:pt x="24643" y="6194"/>
                  </a:cubicBezTo>
                  <a:cubicBezTo>
                    <a:pt x="24663" y="6319"/>
                    <a:pt x="24653" y="6446"/>
                    <a:pt x="24640" y="6574"/>
                  </a:cubicBezTo>
                  <a:cubicBezTo>
                    <a:pt x="24568" y="7288"/>
                    <a:pt x="24656" y="7987"/>
                    <a:pt x="24963" y="8669"/>
                  </a:cubicBezTo>
                  <a:cubicBezTo>
                    <a:pt x="25358" y="9550"/>
                    <a:pt x="26171" y="10049"/>
                    <a:pt x="27358" y="10219"/>
                  </a:cubicBezTo>
                  <a:cubicBezTo>
                    <a:pt x="27783" y="10281"/>
                    <a:pt x="28213" y="10330"/>
                    <a:pt x="28631" y="10411"/>
                  </a:cubicBezTo>
                  <a:cubicBezTo>
                    <a:pt x="29705" y="10624"/>
                    <a:pt x="30322" y="11204"/>
                    <a:pt x="30720" y="11942"/>
                  </a:cubicBezTo>
                  <a:cubicBezTo>
                    <a:pt x="30893" y="12258"/>
                    <a:pt x="30955" y="12594"/>
                    <a:pt x="30955" y="12937"/>
                  </a:cubicBezTo>
                  <a:cubicBezTo>
                    <a:pt x="30952" y="13450"/>
                    <a:pt x="30916" y="13962"/>
                    <a:pt x="31030" y="14471"/>
                  </a:cubicBezTo>
                  <a:cubicBezTo>
                    <a:pt x="31317" y="15750"/>
                    <a:pt x="32205" y="16667"/>
                    <a:pt x="33850" y="17128"/>
                  </a:cubicBezTo>
                  <a:cubicBezTo>
                    <a:pt x="34692" y="17366"/>
                    <a:pt x="35560" y="17509"/>
                    <a:pt x="36438" y="17640"/>
                  </a:cubicBezTo>
                  <a:cubicBezTo>
                    <a:pt x="36692" y="17679"/>
                    <a:pt x="36944" y="17732"/>
                    <a:pt x="37188" y="17797"/>
                  </a:cubicBezTo>
                  <a:cubicBezTo>
                    <a:pt x="37847" y="17973"/>
                    <a:pt x="38213" y="18198"/>
                    <a:pt x="38259" y="18939"/>
                  </a:cubicBezTo>
                  <a:cubicBezTo>
                    <a:pt x="38278" y="19268"/>
                    <a:pt x="38190" y="19592"/>
                    <a:pt x="38122" y="19918"/>
                  </a:cubicBezTo>
                  <a:cubicBezTo>
                    <a:pt x="38034" y="20342"/>
                    <a:pt x="38027" y="20763"/>
                    <a:pt x="38099" y="21187"/>
                  </a:cubicBezTo>
                  <a:cubicBezTo>
                    <a:pt x="38141" y="21436"/>
                    <a:pt x="38275" y="21654"/>
                    <a:pt x="38468" y="21853"/>
                  </a:cubicBezTo>
                  <a:cubicBezTo>
                    <a:pt x="38735" y="22134"/>
                    <a:pt x="39006" y="22408"/>
                    <a:pt x="39336" y="22647"/>
                  </a:cubicBezTo>
                  <a:cubicBezTo>
                    <a:pt x="39358" y="22662"/>
                    <a:pt x="39378" y="22682"/>
                    <a:pt x="39424" y="22721"/>
                  </a:cubicBezTo>
                  <a:cubicBezTo>
                    <a:pt x="39413" y="22721"/>
                    <a:pt x="39402" y="22721"/>
                    <a:pt x="39391" y="22721"/>
                  </a:cubicBezTo>
                  <a:cubicBezTo>
                    <a:pt x="39033" y="22721"/>
                    <a:pt x="38723" y="22659"/>
                    <a:pt x="38435" y="22549"/>
                  </a:cubicBezTo>
                  <a:cubicBezTo>
                    <a:pt x="37707" y="22267"/>
                    <a:pt x="37182" y="21830"/>
                    <a:pt x="36803" y="21292"/>
                  </a:cubicBezTo>
                  <a:cubicBezTo>
                    <a:pt x="36389" y="20711"/>
                    <a:pt x="35939" y="20156"/>
                    <a:pt x="35279" y="19705"/>
                  </a:cubicBezTo>
                  <a:cubicBezTo>
                    <a:pt x="34826" y="19396"/>
                    <a:pt x="34333" y="19196"/>
                    <a:pt x="33716" y="19161"/>
                  </a:cubicBezTo>
                  <a:cubicBezTo>
                    <a:pt x="32192" y="19076"/>
                    <a:pt x="30844" y="18609"/>
                    <a:pt x="29565" y="18015"/>
                  </a:cubicBezTo>
                  <a:cubicBezTo>
                    <a:pt x="28918" y="17715"/>
                    <a:pt x="28533" y="17232"/>
                    <a:pt x="28152" y="16753"/>
                  </a:cubicBezTo>
                  <a:cubicBezTo>
                    <a:pt x="27796" y="16312"/>
                    <a:pt x="27570" y="15819"/>
                    <a:pt x="27209" y="15382"/>
                  </a:cubicBezTo>
                  <a:cubicBezTo>
                    <a:pt x="26807" y="14908"/>
                    <a:pt x="26334" y="14474"/>
                    <a:pt x="25808" y="14076"/>
                  </a:cubicBezTo>
                  <a:cubicBezTo>
                    <a:pt x="25404" y="13769"/>
                    <a:pt x="24895" y="13678"/>
                    <a:pt x="24343" y="13678"/>
                  </a:cubicBezTo>
                  <a:cubicBezTo>
                    <a:pt x="23925" y="13678"/>
                    <a:pt x="23517" y="13639"/>
                    <a:pt x="23122" y="13534"/>
                  </a:cubicBezTo>
                  <a:cubicBezTo>
                    <a:pt x="22633" y="13407"/>
                    <a:pt x="22215" y="13198"/>
                    <a:pt x="21970" y="12846"/>
                  </a:cubicBezTo>
                  <a:cubicBezTo>
                    <a:pt x="21536" y="12219"/>
                    <a:pt x="21069" y="11603"/>
                    <a:pt x="20798" y="10921"/>
                  </a:cubicBezTo>
                  <a:cubicBezTo>
                    <a:pt x="20603" y="10431"/>
                    <a:pt x="20538" y="9919"/>
                    <a:pt x="20414" y="9419"/>
                  </a:cubicBezTo>
                  <a:cubicBezTo>
                    <a:pt x="20202" y="8535"/>
                    <a:pt x="19673" y="7800"/>
                    <a:pt x="18684" y="7278"/>
                  </a:cubicBezTo>
                  <a:cubicBezTo>
                    <a:pt x="18233" y="7043"/>
                    <a:pt x="17709" y="6932"/>
                    <a:pt x="17206" y="6786"/>
                  </a:cubicBezTo>
                  <a:cubicBezTo>
                    <a:pt x="16491" y="6580"/>
                    <a:pt x="15754" y="6400"/>
                    <a:pt x="15097" y="6097"/>
                  </a:cubicBezTo>
                  <a:cubicBezTo>
                    <a:pt x="14020" y="5601"/>
                    <a:pt x="13312" y="4882"/>
                    <a:pt x="12917" y="3979"/>
                  </a:cubicBezTo>
                  <a:cubicBezTo>
                    <a:pt x="12372" y="2736"/>
                    <a:pt x="11485" y="1645"/>
                    <a:pt x="10346" y="666"/>
                  </a:cubicBezTo>
                  <a:cubicBezTo>
                    <a:pt x="10042" y="409"/>
                    <a:pt x="9703" y="193"/>
                    <a:pt x="9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 name="Google Shape;617;p8"/>
            <p:cNvGrpSpPr/>
            <p:nvPr/>
          </p:nvGrpSpPr>
          <p:grpSpPr>
            <a:xfrm>
              <a:off x="5164440" y="196120"/>
              <a:ext cx="3836264" cy="4685008"/>
              <a:chOff x="5197902" y="196120"/>
              <a:chExt cx="3836264" cy="4685008"/>
            </a:xfrm>
          </p:grpSpPr>
          <p:sp>
            <p:nvSpPr>
              <p:cNvPr id="618" name="Google Shape;618;p8"/>
              <p:cNvSpPr/>
              <p:nvPr/>
            </p:nvSpPr>
            <p:spPr>
              <a:xfrm>
                <a:off x="5688594"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8"/>
              <p:cNvSpPr/>
              <p:nvPr/>
            </p:nvSpPr>
            <p:spPr>
              <a:xfrm>
                <a:off x="5341320"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8"/>
              <p:cNvSpPr/>
              <p:nvPr/>
            </p:nvSpPr>
            <p:spPr>
              <a:xfrm>
                <a:off x="6351409"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8"/>
              <p:cNvSpPr/>
              <p:nvPr/>
            </p:nvSpPr>
            <p:spPr>
              <a:xfrm>
                <a:off x="5945489"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8"/>
              <p:cNvSpPr/>
              <p:nvPr/>
            </p:nvSpPr>
            <p:spPr>
              <a:xfrm>
                <a:off x="6183771"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8"/>
              <p:cNvSpPr/>
              <p:nvPr/>
            </p:nvSpPr>
            <p:spPr>
              <a:xfrm>
                <a:off x="7936626"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8"/>
              <p:cNvSpPr/>
              <p:nvPr/>
            </p:nvSpPr>
            <p:spPr>
              <a:xfrm>
                <a:off x="7180629"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8"/>
              <p:cNvSpPr/>
              <p:nvPr/>
            </p:nvSpPr>
            <p:spPr>
              <a:xfrm>
                <a:off x="7378655"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8"/>
              <p:cNvSpPr/>
              <p:nvPr/>
            </p:nvSpPr>
            <p:spPr>
              <a:xfrm>
                <a:off x="6210122"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8"/>
              <p:cNvSpPr/>
              <p:nvPr/>
            </p:nvSpPr>
            <p:spPr>
              <a:xfrm>
                <a:off x="5197902"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8"/>
              <p:cNvSpPr/>
              <p:nvPr/>
            </p:nvSpPr>
            <p:spPr>
              <a:xfrm>
                <a:off x="5734008"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8"/>
              <p:cNvSpPr/>
              <p:nvPr/>
            </p:nvSpPr>
            <p:spPr>
              <a:xfrm>
                <a:off x="6571974"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8"/>
              <p:cNvSpPr/>
              <p:nvPr/>
            </p:nvSpPr>
            <p:spPr>
              <a:xfrm>
                <a:off x="6911623"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8"/>
              <p:cNvSpPr/>
              <p:nvPr/>
            </p:nvSpPr>
            <p:spPr>
              <a:xfrm>
                <a:off x="7330662"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8"/>
              <p:cNvSpPr/>
              <p:nvPr/>
            </p:nvSpPr>
            <p:spPr>
              <a:xfrm>
                <a:off x="7459054"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8"/>
              <p:cNvSpPr/>
              <p:nvPr/>
            </p:nvSpPr>
            <p:spPr>
              <a:xfrm>
                <a:off x="8028911"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8"/>
              <p:cNvSpPr/>
              <p:nvPr/>
            </p:nvSpPr>
            <p:spPr>
              <a:xfrm>
                <a:off x="6947505"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8"/>
              <p:cNvSpPr/>
              <p:nvPr/>
            </p:nvSpPr>
            <p:spPr>
              <a:xfrm>
                <a:off x="8796221"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8"/>
              <p:cNvSpPr/>
              <p:nvPr/>
            </p:nvSpPr>
            <p:spPr>
              <a:xfrm>
                <a:off x="8332354"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8"/>
              <p:cNvSpPr/>
              <p:nvPr/>
            </p:nvSpPr>
            <p:spPr>
              <a:xfrm>
                <a:off x="7526423"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8"/>
              <p:cNvSpPr/>
              <p:nvPr/>
            </p:nvSpPr>
            <p:spPr>
              <a:xfrm>
                <a:off x="7704305"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8"/>
              <p:cNvSpPr/>
              <p:nvPr/>
            </p:nvSpPr>
            <p:spPr>
              <a:xfrm>
                <a:off x="8705398"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8"/>
              <p:cNvSpPr/>
              <p:nvPr/>
            </p:nvSpPr>
            <p:spPr>
              <a:xfrm>
                <a:off x="8036979"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8"/>
              <p:cNvSpPr/>
              <p:nvPr/>
            </p:nvSpPr>
            <p:spPr>
              <a:xfrm>
                <a:off x="8734346"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8"/>
              <p:cNvSpPr/>
              <p:nvPr/>
            </p:nvSpPr>
            <p:spPr>
              <a:xfrm>
                <a:off x="6472629"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8"/>
            <p:cNvGrpSpPr/>
            <p:nvPr/>
          </p:nvGrpSpPr>
          <p:grpSpPr>
            <a:xfrm flipH="1">
              <a:off x="143365" y="196120"/>
              <a:ext cx="3836264" cy="4685008"/>
              <a:chOff x="1157127" y="196120"/>
              <a:chExt cx="3836264" cy="4685008"/>
            </a:xfrm>
          </p:grpSpPr>
          <p:sp>
            <p:nvSpPr>
              <p:cNvPr id="644" name="Google Shape;644;p8"/>
              <p:cNvSpPr/>
              <p:nvPr/>
            </p:nvSpPr>
            <p:spPr>
              <a:xfrm>
                <a:off x="1647819" y="649584"/>
                <a:ext cx="185243" cy="185579"/>
              </a:xfrm>
              <a:custGeom>
                <a:avLst/>
                <a:gdLst/>
                <a:ahLst/>
                <a:cxnLst/>
                <a:rect l="l" t="t" r="r" b="b"/>
                <a:pathLst>
                  <a:path w="1652" h="1655" extrusionOk="0">
                    <a:moveTo>
                      <a:pt x="826" y="0"/>
                    </a:moveTo>
                    <a:cubicBezTo>
                      <a:pt x="742" y="418"/>
                      <a:pt x="418" y="744"/>
                      <a:pt x="1" y="829"/>
                    </a:cubicBezTo>
                    <a:cubicBezTo>
                      <a:pt x="418" y="911"/>
                      <a:pt x="742" y="1237"/>
                      <a:pt x="826" y="1655"/>
                    </a:cubicBezTo>
                    <a:cubicBezTo>
                      <a:pt x="912" y="1237"/>
                      <a:pt x="1234" y="911"/>
                      <a:pt x="1652" y="829"/>
                    </a:cubicBezTo>
                    <a:cubicBezTo>
                      <a:pt x="1234" y="744"/>
                      <a:pt x="912"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8"/>
              <p:cNvSpPr/>
              <p:nvPr/>
            </p:nvSpPr>
            <p:spPr>
              <a:xfrm>
                <a:off x="1300545" y="1286720"/>
                <a:ext cx="121215" cy="121552"/>
              </a:xfrm>
              <a:custGeom>
                <a:avLst/>
                <a:gdLst/>
                <a:ahLst/>
                <a:cxnLst/>
                <a:rect l="l" t="t" r="r" b="b"/>
                <a:pathLst>
                  <a:path w="1081" h="1084" extrusionOk="0">
                    <a:moveTo>
                      <a:pt x="543" y="0"/>
                    </a:moveTo>
                    <a:cubicBezTo>
                      <a:pt x="487" y="274"/>
                      <a:pt x="275" y="486"/>
                      <a:pt x="1" y="542"/>
                    </a:cubicBezTo>
                    <a:cubicBezTo>
                      <a:pt x="275" y="598"/>
                      <a:pt x="487" y="813"/>
                      <a:pt x="543" y="1083"/>
                    </a:cubicBezTo>
                    <a:cubicBezTo>
                      <a:pt x="598" y="813"/>
                      <a:pt x="810" y="598"/>
                      <a:pt x="1081" y="542"/>
                    </a:cubicBezTo>
                    <a:cubicBezTo>
                      <a:pt x="810" y="486"/>
                      <a:pt x="598" y="274"/>
                      <a:pt x="54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8"/>
              <p:cNvSpPr/>
              <p:nvPr/>
            </p:nvSpPr>
            <p:spPr>
              <a:xfrm>
                <a:off x="2310634" y="196120"/>
                <a:ext cx="121215" cy="121327"/>
              </a:xfrm>
              <a:custGeom>
                <a:avLst/>
                <a:gdLst/>
                <a:ahLst/>
                <a:cxnLst/>
                <a:rect l="l" t="t" r="r" b="b"/>
                <a:pathLst>
                  <a:path w="1081" h="1082" extrusionOk="0">
                    <a:moveTo>
                      <a:pt x="542" y="0"/>
                    </a:moveTo>
                    <a:cubicBezTo>
                      <a:pt x="487" y="272"/>
                      <a:pt x="274" y="487"/>
                      <a:pt x="0" y="539"/>
                    </a:cubicBezTo>
                    <a:cubicBezTo>
                      <a:pt x="274" y="595"/>
                      <a:pt x="487" y="810"/>
                      <a:pt x="542" y="1081"/>
                    </a:cubicBezTo>
                    <a:cubicBezTo>
                      <a:pt x="597" y="810"/>
                      <a:pt x="809" y="595"/>
                      <a:pt x="1080" y="539"/>
                    </a:cubicBezTo>
                    <a:cubicBezTo>
                      <a:pt x="809" y="487"/>
                      <a:pt x="597" y="272"/>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8"/>
              <p:cNvSpPr/>
              <p:nvPr/>
            </p:nvSpPr>
            <p:spPr>
              <a:xfrm>
                <a:off x="1904714" y="3603154"/>
                <a:ext cx="238394" cy="238394"/>
              </a:xfrm>
              <a:custGeom>
                <a:avLst/>
                <a:gdLst/>
                <a:ahLst/>
                <a:cxnLst/>
                <a:rect l="l" t="t" r="r" b="b"/>
                <a:pathLst>
                  <a:path w="2126" h="2126" extrusionOk="0">
                    <a:moveTo>
                      <a:pt x="1064" y="0"/>
                    </a:moveTo>
                    <a:cubicBezTo>
                      <a:pt x="957" y="535"/>
                      <a:pt x="536" y="953"/>
                      <a:pt x="1" y="1064"/>
                    </a:cubicBezTo>
                    <a:cubicBezTo>
                      <a:pt x="536" y="1172"/>
                      <a:pt x="957" y="1589"/>
                      <a:pt x="1064" y="2125"/>
                    </a:cubicBezTo>
                    <a:cubicBezTo>
                      <a:pt x="1173" y="1589"/>
                      <a:pt x="1590" y="1172"/>
                      <a:pt x="2126" y="1064"/>
                    </a:cubicBezTo>
                    <a:cubicBezTo>
                      <a:pt x="1590" y="953"/>
                      <a:pt x="1173" y="535"/>
                      <a:pt x="10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8"/>
              <p:cNvSpPr/>
              <p:nvPr/>
            </p:nvSpPr>
            <p:spPr>
              <a:xfrm>
                <a:off x="2142996" y="1228075"/>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8"/>
              <p:cNvSpPr/>
              <p:nvPr/>
            </p:nvSpPr>
            <p:spPr>
              <a:xfrm>
                <a:off x="3895851" y="437092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8"/>
              <p:cNvSpPr/>
              <p:nvPr/>
            </p:nvSpPr>
            <p:spPr>
              <a:xfrm>
                <a:off x="3139854" y="45864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8"/>
              <p:cNvSpPr/>
              <p:nvPr/>
            </p:nvSpPr>
            <p:spPr>
              <a:xfrm>
                <a:off x="3337880" y="2163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8"/>
              <p:cNvSpPr/>
              <p:nvPr/>
            </p:nvSpPr>
            <p:spPr>
              <a:xfrm>
                <a:off x="2169347" y="4695548"/>
                <a:ext cx="185243" cy="185579"/>
              </a:xfrm>
              <a:custGeom>
                <a:avLst/>
                <a:gdLst/>
                <a:ahLst/>
                <a:cxnLst/>
                <a:rect l="l" t="t" r="r" b="b"/>
                <a:pathLst>
                  <a:path w="1652" h="1655" extrusionOk="0">
                    <a:moveTo>
                      <a:pt x="826" y="0"/>
                    </a:moveTo>
                    <a:cubicBezTo>
                      <a:pt x="741" y="418"/>
                      <a:pt x="418" y="740"/>
                      <a:pt x="1" y="826"/>
                    </a:cubicBezTo>
                    <a:cubicBezTo>
                      <a:pt x="418" y="910"/>
                      <a:pt x="741" y="1237"/>
                      <a:pt x="826" y="1654"/>
                    </a:cubicBezTo>
                    <a:cubicBezTo>
                      <a:pt x="911" y="1237"/>
                      <a:pt x="1238" y="910"/>
                      <a:pt x="1652" y="826"/>
                    </a:cubicBezTo>
                    <a:cubicBezTo>
                      <a:pt x="1238" y="740"/>
                      <a:pt x="911" y="418"/>
                      <a:pt x="82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8"/>
              <p:cNvSpPr/>
              <p:nvPr/>
            </p:nvSpPr>
            <p:spPr>
              <a:xfrm>
                <a:off x="1157127" y="3470277"/>
                <a:ext cx="121664" cy="121664"/>
              </a:xfrm>
              <a:custGeom>
                <a:avLst/>
                <a:gdLst/>
                <a:ahLst/>
                <a:cxnLst/>
                <a:rect l="l" t="t" r="r" b="b"/>
                <a:pathLst>
                  <a:path w="1085" h="1085" extrusionOk="0">
                    <a:moveTo>
                      <a:pt x="542" y="1"/>
                    </a:moveTo>
                    <a:cubicBezTo>
                      <a:pt x="486" y="275"/>
                      <a:pt x="275" y="487"/>
                      <a:pt x="1" y="542"/>
                    </a:cubicBezTo>
                    <a:cubicBezTo>
                      <a:pt x="275" y="598"/>
                      <a:pt x="486" y="810"/>
                      <a:pt x="542" y="1084"/>
                    </a:cubicBezTo>
                    <a:cubicBezTo>
                      <a:pt x="598" y="810"/>
                      <a:pt x="810" y="598"/>
                      <a:pt x="1084" y="542"/>
                    </a:cubicBezTo>
                    <a:cubicBezTo>
                      <a:pt x="810" y="487"/>
                      <a:pt x="598" y="275"/>
                      <a:pt x="542"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8"/>
              <p:cNvSpPr/>
              <p:nvPr/>
            </p:nvSpPr>
            <p:spPr>
              <a:xfrm>
                <a:off x="1693233" y="4287498"/>
                <a:ext cx="121664" cy="121552"/>
              </a:xfrm>
              <a:custGeom>
                <a:avLst/>
                <a:gdLst/>
                <a:ahLst/>
                <a:cxnLst/>
                <a:rect l="l" t="t" r="r" b="b"/>
                <a:pathLst>
                  <a:path w="1085" h="1084" extrusionOk="0">
                    <a:moveTo>
                      <a:pt x="542" y="0"/>
                    </a:moveTo>
                    <a:cubicBezTo>
                      <a:pt x="487" y="271"/>
                      <a:pt x="275" y="487"/>
                      <a:pt x="1" y="542"/>
                    </a:cubicBezTo>
                    <a:cubicBezTo>
                      <a:pt x="275" y="597"/>
                      <a:pt x="487" y="809"/>
                      <a:pt x="542" y="1084"/>
                    </a:cubicBezTo>
                    <a:cubicBezTo>
                      <a:pt x="598" y="809"/>
                      <a:pt x="810" y="597"/>
                      <a:pt x="1084" y="542"/>
                    </a:cubicBezTo>
                    <a:cubicBezTo>
                      <a:pt x="810" y="487"/>
                      <a:pt x="598" y="271"/>
                      <a:pt x="542"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8"/>
              <p:cNvSpPr/>
              <p:nvPr/>
            </p:nvSpPr>
            <p:spPr>
              <a:xfrm>
                <a:off x="2531199" y="4064242"/>
                <a:ext cx="91276" cy="91276"/>
              </a:xfrm>
              <a:custGeom>
                <a:avLst/>
                <a:gdLst/>
                <a:ahLst/>
                <a:cxnLst/>
                <a:rect l="l" t="t" r="r" b="b"/>
                <a:pathLst>
                  <a:path w="814" h="814" extrusionOk="0">
                    <a:moveTo>
                      <a:pt x="406" y="0"/>
                    </a:moveTo>
                    <a:cubicBezTo>
                      <a:pt x="367" y="202"/>
                      <a:pt x="207" y="366"/>
                      <a:pt x="1" y="405"/>
                    </a:cubicBezTo>
                    <a:cubicBezTo>
                      <a:pt x="207" y="448"/>
                      <a:pt x="367" y="607"/>
                      <a:pt x="406" y="813"/>
                    </a:cubicBezTo>
                    <a:cubicBezTo>
                      <a:pt x="448" y="607"/>
                      <a:pt x="608" y="448"/>
                      <a:pt x="814" y="405"/>
                    </a:cubicBezTo>
                    <a:cubicBezTo>
                      <a:pt x="608" y="366"/>
                      <a:pt x="448" y="202"/>
                      <a:pt x="406"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8"/>
              <p:cNvSpPr/>
              <p:nvPr/>
            </p:nvSpPr>
            <p:spPr>
              <a:xfrm>
                <a:off x="2870848" y="6360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8"/>
              <p:cNvSpPr/>
              <p:nvPr/>
            </p:nvSpPr>
            <p:spPr>
              <a:xfrm>
                <a:off x="3289887" y="3930244"/>
                <a:ext cx="133662" cy="134110"/>
              </a:xfrm>
              <a:custGeom>
                <a:avLst/>
                <a:gdLst/>
                <a:ahLst/>
                <a:cxnLst/>
                <a:rect l="l" t="t" r="r" b="b"/>
                <a:pathLst>
                  <a:path w="1192" h="1196" extrusionOk="0">
                    <a:moveTo>
                      <a:pt x="594" y="1"/>
                    </a:moveTo>
                    <a:cubicBezTo>
                      <a:pt x="535" y="301"/>
                      <a:pt x="300" y="536"/>
                      <a:pt x="0" y="598"/>
                    </a:cubicBezTo>
                    <a:cubicBezTo>
                      <a:pt x="300" y="660"/>
                      <a:pt x="535" y="895"/>
                      <a:pt x="594" y="1195"/>
                    </a:cubicBezTo>
                    <a:cubicBezTo>
                      <a:pt x="656" y="895"/>
                      <a:pt x="891" y="660"/>
                      <a:pt x="1192" y="598"/>
                    </a:cubicBezTo>
                    <a:cubicBezTo>
                      <a:pt x="891" y="536"/>
                      <a:pt x="656" y="301"/>
                      <a:pt x="59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8"/>
              <p:cNvSpPr/>
              <p:nvPr/>
            </p:nvSpPr>
            <p:spPr>
              <a:xfrm>
                <a:off x="3418279" y="905806"/>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8"/>
              <p:cNvSpPr/>
              <p:nvPr/>
            </p:nvSpPr>
            <p:spPr>
              <a:xfrm>
                <a:off x="3988136" y="255438"/>
                <a:ext cx="184570" cy="184906"/>
              </a:xfrm>
              <a:custGeom>
                <a:avLst/>
                <a:gdLst/>
                <a:ahLst/>
                <a:cxnLst/>
                <a:rect l="l" t="t" r="r" b="b"/>
                <a:pathLst>
                  <a:path w="1646" h="1649" extrusionOk="0">
                    <a:moveTo>
                      <a:pt x="823" y="0"/>
                    </a:moveTo>
                    <a:cubicBezTo>
                      <a:pt x="738" y="415"/>
                      <a:pt x="415" y="741"/>
                      <a:pt x="0" y="823"/>
                    </a:cubicBezTo>
                    <a:cubicBezTo>
                      <a:pt x="415" y="908"/>
                      <a:pt x="738" y="1234"/>
                      <a:pt x="823" y="1649"/>
                    </a:cubicBezTo>
                    <a:cubicBezTo>
                      <a:pt x="907" y="1234"/>
                      <a:pt x="1231" y="908"/>
                      <a:pt x="1645" y="823"/>
                    </a:cubicBezTo>
                    <a:cubicBezTo>
                      <a:pt x="1231" y="741"/>
                      <a:pt x="907" y="415"/>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8"/>
              <p:cNvSpPr/>
              <p:nvPr/>
            </p:nvSpPr>
            <p:spPr>
              <a:xfrm>
                <a:off x="2906730" y="1219777"/>
                <a:ext cx="133662" cy="133998"/>
              </a:xfrm>
              <a:custGeom>
                <a:avLst/>
                <a:gdLst/>
                <a:ahLst/>
                <a:cxnLst/>
                <a:rect l="l" t="t" r="r" b="b"/>
                <a:pathLst>
                  <a:path w="1192" h="1195" extrusionOk="0">
                    <a:moveTo>
                      <a:pt x="595" y="0"/>
                    </a:moveTo>
                    <a:cubicBezTo>
                      <a:pt x="536" y="303"/>
                      <a:pt x="301" y="538"/>
                      <a:pt x="0" y="597"/>
                    </a:cubicBezTo>
                    <a:cubicBezTo>
                      <a:pt x="301" y="659"/>
                      <a:pt x="536" y="894"/>
                      <a:pt x="595" y="1195"/>
                    </a:cubicBezTo>
                    <a:cubicBezTo>
                      <a:pt x="656" y="894"/>
                      <a:pt x="891" y="659"/>
                      <a:pt x="1191" y="597"/>
                    </a:cubicBezTo>
                    <a:cubicBezTo>
                      <a:pt x="891" y="538"/>
                      <a:pt x="656" y="303"/>
                      <a:pt x="595"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8"/>
              <p:cNvSpPr/>
              <p:nvPr/>
            </p:nvSpPr>
            <p:spPr>
              <a:xfrm>
                <a:off x="4755446" y="5623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8"/>
              <p:cNvSpPr/>
              <p:nvPr/>
            </p:nvSpPr>
            <p:spPr>
              <a:xfrm>
                <a:off x="4291579" y="10008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8"/>
              <p:cNvSpPr/>
              <p:nvPr/>
            </p:nvSpPr>
            <p:spPr>
              <a:xfrm>
                <a:off x="3485648" y="328696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8"/>
              <p:cNvSpPr/>
              <p:nvPr/>
            </p:nvSpPr>
            <p:spPr>
              <a:xfrm>
                <a:off x="3663530" y="14735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8"/>
              <p:cNvSpPr/>
              <p:nvPr/>
            </p:nvSpPr>
            <p:spPr>
              <a:xfrm>
                <a:off x="4664623" y="3820516"/>
                <a:ext cx="90827" cy="91276"/>
              </a:xfrm>
              <a:custGeom>
                <a:avLst/>
                <a:gdLst/>
                <a:ahLst/>
                <a:cxnLst/>
                <a:rect l="l" t="t" r="r" b="b"/>
                <a:pathLst>
                  <a:path w="810" h="814" extrusionOk="0">
                    <a:moveTo>
                      <a:pt x="406" y="1"/>
                    </a:moveTo>
                    <a:cubicBezTo>
                      <a:pt x="363" y="206"/>
                      <a:pt x="203" y="366"/>
                      <a:pt x="1" y="409"/>
                    </a:cubicBezTo>
                    <a:cubicBezTo>
                      <a:pt x="203" y="448"/>
                      <a:pt x="363" y="608"/>
                      <a:pt x="406" y="813"/>
                    </a:cubicBezTo>
                    <a:cubicBezTo>
                      <a:pt x="448" y="608"/>
                      <a:pt x="608" y="448"/>
                      <a:pt x="810" y="409"/>
                    </a:cubicBezTo>
                    <a:cubicBezTo>
                      <a:pt x="608" y="366"/>
                      <a:pt x="448" y="206"/>
                      <a:pt x="406"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8"/>
              <p:cNvSpPr/>
              <p:nvPr/>
            </p:nvSpPr>
            <p:spPr>
              <a:xfrm>
                <a:off x="3996204" y="36644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8"/>
              <p:cNvSpPr/>
              <p:nvPr/>
            </p:nvSpPr>
            <p:spPr>
              <a:xfrm>
                <a:off x="4693571" y="42875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8"/>
              <p:cNvSpPr/>
              <p:nvPr/>
            </p:nvSpPr>
            <p:spPr>
              <a:xfrm>
                <a:off x="2431854" y="29620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 name="Google Shape;669;p8"/>
            <p:cNvSpPr/>
            <p:nvPr/>
          </p:nvSpPr>
          <p:spPr>
            <a:xfrm>
              <a:off x="4624905" y="0"/>
              <a:ext cx="2692638" cy="2553369"/>
            </a:xfrm>
            <a:custGeom>
              <a:avLst/>
              <a:gdLst/>
              <a:ahLst/>
              <a:cxnLst/>
              <a:rect l="l" t="t" r="r" b="b"/>
              <a:pathLst>
                <a:path w="24013" h="22771" extrusionOk="0">
                  <a:moveTo>
                    <a:pt x="10659" y="1"/>
                  </a:moveTo>
                  <a:cubicBezTo>
                    <a:pt x="10645" y="66"/>
                    <a:pt x="10636" y="128"/>
                    <a:pt x="10619" y="193"/>
                  </a:cubicBezTo>
                  <a:cubicBezTo>
                    <a:pt x="10362" y="1276"/>
                    <a:pt x="9526" y="2060"/>
                    <a:pt x="8335" y="2641"/>
                  </a:cubicBezTo>
                  <a:cubicBezTo>
                    <a:pt x="7829" y="2889"/>
                    <a:pt x="7284" y="3088"/>
                    <a:pt x="6830" y="3391"/>
                  </a:cubicBezTo>
                  <a:cubicBezTo>
                    <a:pt x="5691" y="4152"/>
                    <a:pt x="5691" y="4648"/>
                    <a:pt x="6047" y="5441"/>
                  </a:cubicBezTo>
                  <a:cubicBezTo>
                    <a:pt x="6227" y="5839"/>
                    <a:pt x="6435" y="6227"/>
                    <a:pt x="6599" y="6629"/>
                  </a:cubicBezTo>
                  <a:cubicBezTo>
                    <a:pt x="6984" y="7589"/>
                    <a:pt x="6883" y="8518"/>
                    <a:pt x="6227" y="9399"/>
                  </a:cubicBezTo>
                  <a:cubicBezTo>
                    <a:pt x="5956" y="9765"/>
                    <a:pt x="5557" y="10056"/>
                    <a:pt x="5235" y="10389"/>
                  </a:cubicBezTo>
                  <a:cubicBezTo>
                    <a:pt x="4980" y="10646"/>
                    <a:pt x="4686" y="10871"/>
                    <a:pt x="4334" y="11054"/>
                  </a:cubicBezTo>
                  <a:cubicBezTo>
                    <a:pt x="3959" y="11246"/>
                    <a:pt x="3655" y="11495"/>
                    <a:pt x="3433" y="11795"/>
                  </a:cubicBezTo>
                  <a:cubicBezTo>
                    <a:pt x="3149" y="12186"/>
                    <a:pt x="3139" y="12621"/>
                    <a:pt x="3175" y="13052"/>
                  </a:cubicBezTo>
                  <a:cubicBezTo>
                    <a:pt x="3221" y="13584"/>
                    <a:pt x="3335" y="14112"/>
                    <a:pt x="3263" y="14644"/>
                  </a:cubicBezTo>
                  <a:cubicBezTo>
                    <a:pt x="3143" y="15532"/>
                    <a:pt x="2784" y="16334"/>
                    <a:pt x="1769" y="16883"/>
                  </a:cubicBezTo>
                  <a:cubicBezTo>
                    <a:pt x="1188" y="17196"/>
                    <a:pt x="855" y="17630"/>
                    <a:pt x="636" y="18133"/>
                  </a:cubicBezTo>
                  <a:cubicBezTo>
                    <a:pt x="382" y="18723"/>
                    <a:pt x="342" y="19314"/>
                    <a:pt x="698" y="19879"/>
                  </a:cubicBezTo>
                  <a:cubicBezTo>
                    <a:pt x="930" y="20244"/>
                    <a:pt x="1028" y="20610"/>
                    <a:pt x="1002" y="21008"/>
                  </a:cubicBezTo>
                  <a:cubicBezTo>
                    <a:pt x="969" y="21458"/>
                    <a:pt x="835" y="21876"/>
                    <a:pt x="476" y="22245"/>
                  </a:cubicBezTo>
                  <a:cubicBezTo>
                    <a:pt x="317" y="22405"/>
                    <a:pt x="176" y="22574"/>
                    <a:pt x="0" y="22770"/>
                  </a:cubicBezTo>
                  <a:cubicBezTo>
                    <a:pt x="281" y="22695"/>
                    <a:pt x="512" y="22633"/>
                    <a:pt x="701" y="22493"/>
                  </a:cubicBezTo>
                  <a:cubicBezTo>
                    <a:pt x="1058" y="22231"/>
                    <a:pt x="1354" y="21935"/>
                    <a:pt x="1629" y="21624"/>
                  </a:cubicBezTo>
                  <a:cubicBezTo>
                    <a:pt x="1730" y="21511"/>
                    <a:pt x="1802" y="21383"/>
                    <a:pt x="1834" y="21246"/>
                  </a:cubicBezTo>
                  <a:cubicBezTo>
                    <a:pt x="1935" y="20838"/>
                    <a:pt x="1925" y="20430"/>
                    <a:pt x="1850" y="20023"/>
                  </a:cubicBezTo>
                  <a:cubicBezTo>
                    <a:pt x="1775" y="19611"/>
                    <a:pt x="1651" y="19203"/>
                    <a:pt x="1710" y="18785"/>
                  </a:cubicBezTo>
                  <a:cubicBezTo>
                    <a:pt x="1766" y="18365"/>
                    <a:pt x="1948" y="17996"/>
                    <a:pt x="2457" y="17767"/>
                  </a:cubicBezTo>
                  <a:cubicBezTo>
                    <a:pt x="2669" y="17669"/>
                    <a:pt x="2901" y="17607"/>
                    <a:pt x="3136" y="17548"/>
                  </a:cubicBezTo>
                  <a:cubicBezTo>
                    <a:pt x="3906" y="17360"/>
                    <a:pt x="4719" y="17313"/>
                    <a:pt x="5489" y="17128"/>
                  </a:cubicBezTo>
                  <a:cubicBezTo>
                    <a:pt x="6106" y="16977"/>
                    <a:pt x="6736" y="16843"/>
                    <a:pt x="7268" y="16557"/>
                  </a:cubicBezTo>
                  <a:cubicBezTo>
                    <a:pt x="8188" y="16057"/>
                    <a:pt x="8723" y="15355"/>
                    <a:pt x="8919" y="14513"/>
                  </a:cubicBezTo>
                  <a:cubicBezTo>
                    <a:pt x="9043" y="13985"/>
                    <a:pt x="9000" y="13443"/>
                    <a:pt x="9000" y="12908"/>
                  </a:cubicBezTo>
                  <a:cubicBezTo>
                    <a:pt x="9004" y="12421"/>
                    <a:pt x="9145" y="11965"/>
                    <a:pt x="9445" y="11537"/>
                  </a:cubicBezTo>
                  <a:cubicBezTo>
                    <a:pt x="9967" y="10793"/>
                    <a:pt x="10731" y="10294"/>
                    <a:pt x="11850" y="10144"/>
                  </a:cubicBezTo>
                  <a:cubicBezTo>
                    <a:pt x="12278" y="10085"/>
                    <a:pt x="12704" y="10032"/>
                    <a:pt x="13126" y="9951"/>
                  </a:cubicBezTo>
                  <a:cubicBezTo>
                    <a:pt x="13932" y="9791"/>
                    <a:pt x="14522" y="9445"/>
                    <a:pt x="14862" y="8861"/>
                  </a:cubicBezTo>
                  <a:cubicBezTo>
                    <a:pt x="15250" y="8196"/>
                    <a:pt x="15378" y="7494"/>
                    <a:pt x="15328" y="6769"/>
                  </a:cubicBezTo>
                  <a:cubicBezTo>
                    <a:pt x="15313" y="6515"/>
                    <a:pt x="15273" y="6253"/>
                    <a:pt x="15352" y="5999"/>
                  </a:cubicBezTo>
                  <a:cubicBezTo>
                    <a:pt x="15534" y="5408"/>
                    <a:pt x="16004" y="4965"/>
                    <a:pt x="16618" y="4599"/>
                  </a:cubicBezTo>
                  <a:cubicBezTo>
                    <a:pt x="17192" y="4256"/>
                    <a:pt x="17890" y="4126"/>
                    <a:pt x="18579" y="3986"/>
                  </a:cubicBezTo>
                  <a:cubicBezTo>
                    <a:pt x="19300" y="3835"/>
                    <a:pt x="20028" y="3708"/>
                    <a:pt x="20726" y="3509"/>
                  </a:cubicBezTo>
                  <a:cubicBezTo>
                    <a:pt x="21288" y="3346"/>
                    <a:pt x="21706" y="3085"/>
                    <a:pt x="21885" y="2635"/>
                  </a:cubicBezTo>
                  <a:cubicBezTo>
                    <a:pt x="21934" y="2510"/>
                    <a:pt x="22013" y="2389"/>
                    <a:pt x="22097" y="2275"/>
                  </a:cubicBezTo>
                  <a:cubicBezTo>
                    <a:pt x="22685" y="1492"/>
                    <a:pt x="23305" y="725"/>
                    <a:pt x="24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8"/>
            <p:cNvSpPr/>
            <p:nvPr/>
          </p:nvSpPr>
          <p:spPr>
            <a:xfrm>
              <a:off x="1813295" y="2584318"/>
              <a:ext cx="2696674" cy="2559200"/>
            </a:xfrm>
            <a:custGeom>
              <a:avLst/>
              <a:gdLst/>
              <a:ahLst/>
              <a:cxnLst/>
              <a:rect l="l" t="t" r="r" b="b"/>
              <a:pathLst>
                <a:path w="24049" h="22823" extrusionOk="0">
                  <a:moveTo>
                    <a:pt x="23999" y="1"/>
                  </a:moveTo>
                  <a:cubicBezTo>
                    <a:pt x="23959" y="1"/>
                    <a:pt x="23938" y="30"/>
                    <a:pt x="23909" y="40"/>
                  </a:cubicBezTo>
                  <a:cubicBezTo>
                    <a:pt x="23060" y="317"/>
                    <a:pt x="22623" y="868"/>
                    <a:pt x="22247" y="1466"/>
                  </a:cubicBezTo>
                  <a:cubicBezTo>
                    <a:pt x="22241" y="1472"/>
                    <a:pt x="22244" y="1486"/>
                    <a:pt x="22241" y="1495"/>
                  </a:cubicBezTo>
                  <a:cubicBezTo>
                    <a:pt x="22130" y="1916"/>
                    <a:pt x="22143" y="2341"/>
                    <a:pt x="22225" y="2765"/>
                  </a:cubicBezTo>
                  <a:cubicBezTo>
                    <a:pt x="22300" y="3159"/>
                    <a:pt x="22407" y="3551"/>
                    <a:pt x="22365" y="3956"/>
                  </a:cubicBezTo>
                  <a:cubicBezTo>
                    <a:pt x="22303" y="4521"/>
                    <a:pt x="21970" y="4932"/>
                    <a:pt x="21243" y="5131"/>
                  </a:cubicBezTo>
                  <a:cubicBezTo>
                    <a:pt x="20952" y="5209"/>
                    <a:pt x="20661" y="5284"/>
                    <a:pt x="20361" y="5327"/>
                  </a:cubicBezTo>
                  <a:cubicBezTo>
                    <a:pt x="19503" y="5450"/>
                    <a:pt x="18655" y="5595"/>
                    <a:pt x="17829" y="5816"/>
                  </a:cubicBezTo>
                  <a:cubicBezTo>
                    <a:pt x="16266" y="6241"/>
                    <a:pt x="15421" y="7105"/>
                    <a:pt x="15136" y="8313"/>
                  </a:cubicBezTo>
                  <a:cubicBezTo>
                    <a:pt x="15019" y="8815"/>
                    <a:pt x="15071" y="9335"/>
                    <a:pt x="15068" y="9844"/>
                  </a:cubicBezTo>
                  <a:cubicBezTo>
                    <a:pt x="15068" y="10235"/>
                    <a:pt x="14990" y="10614"/>
                    <a:pt x="14781" y="10969"/>
                  </a:cubicBezTo>
                  <a:cubicBezTo>
                    <a:pt x="14333" y="11736"/>
                    <a:pt x="13661" y="12334"/>
                    <a:pt x="12542" y="12558"/>
                  </a:cubicBezTo>
                  <a:cubicBezTo>
                    <a:pt x="12014" y="12663"/>
                    <a:pt x="11468" y="12706"/>
                    <a:pt x="10940" y="12810"/>
                  </a:cubicBezTo>
                  <a:cubicBezTo>
                    <a:pt x="10084" y="12980"/>
                    <a:pt x="9491" y="13365"/>
                    <a:pt x="9158" y="13985"/>
                  </a:cubicBezTo>
                  <a:cubicBezTo>
                    <a:pt x="8802" y="14641"/>
                    <a:pt x="8688" y="15323"/>
                    <a:pt x="8743" y="16024"/>
                  </a:cubicBezTo>
                  <a:cubicBezTo>
                    <a:pt x="8779" y="16446"/>
                    <a:pt x="8766" y="16860"/>
                    <a:pt x="8485" y="17248"/>
                  </a:cubicBezTo>
                  <a:cubicBezTo>
                    <a:pt x="7947" y="17986"/>
                    <a:pt x="7124" y="18430"/>
                    <a:pt x="6064" y="18655"/>
                  </a:cubicBezTo>
                  <a:cubicBezTo>
                    <a:pt x="5219" y="18835"/>
                    <a:pt x="4360" y="18978"/>
                    <a:pt x="3528" y="19196"/>
                  </a:cubicBezTo>
                  <a:cubicBezTo>
                    <a:pt x="2869" y="19369"/>
                    <a:pt x="2360" y="19644"/>
                    <a:pt x="2151" y="20179"/>
                  </a:cubicBezTo>
                  <a:cubicBezTo>
                    <a:pt x="2062" y="20398"/>
                    <a:pt x="1916" y="20600"/>
                    <a:pt x="1756" y="20793"/>
                  </a:cubicBezTo>
                  <a:cubicBezTo>
                    <a:pt x="1188" y="21478"/>
                    <a:pt x="640" y="22173"/>
                    <a:pt x="0" y="22823"/>
                  </a:cubicBezTo>
                  <a:lnTo>
                    <a:pt x="13404" y="22823"/>
                  </a:lnTo>
                  <a:cubicBezTo>
                    <a:pt x="13475" y="22353"/>
                    <a:pt x="13632" y="21899"/>
                    <a:pt x="13968" y="21481"/>
                  </a:cubicBezTo>
                  <a:cubicBezTo>
                    <a:pt x="14503" y="20812"/>
                    <a:pt x="15237" y="20306"/>
                    <a:pt x="16138" y="19928"/>
                  </a:cubicBezTo>
                  <a:cubicBezTo>
                    <a:pt x="16647" y="19716"/>
                    <a:pt x="17137" y="19478"/>
                    <a:pt x="17545" y="19157"/>
                  </a:cubicBezTo>
                  <a:cubicBezTo>
                    <a:pt x="18152" y="18681"/>
                    <a:pt x="18387" y="18146"/>
                    <a:pt x="18096" y="17493"/>
                  </a:cubicBezTo>
                  <a:cubicBezTo>
                    <a:pt x="17920" y="17101"/>
                    <a:pt x="17731" y="16713"/>
                    <a:pt x="17551" y="16322"/>
                  </a:cubicBezTo>
                  <a:cubicBezTo>
                    <a:pt x="17105" y="15352"/>
                    <a:pt x="17101" y="14386"/>
                    <a:pt x="17766" y="13486"/>
                  </a:cubicBezTo>
                  <a:cubicBezTo>
                    <a:pt x="18289" y="12784"/>
                    <a:pt x="18948" y="12141"/>
                    <a:pt x="19826" y="11651"/>
                  </a:cubicBezTo>
                  <a:cubicBezTo>
                    <a:pt x="20263" y="11407"/>
                    <a:pt x="20616" y="11103"/>
                    <a:pt x="20782" y="10705"/>
                  </a:cubicBezTo>
                  <a:cubicBezTo>
                    <a:pt x="20916" y="10375"/>
                    <a:pt x="20929" y="10036"/>
                    <a:pt x="20893" y="9693"/>
                  </a:cubicBezTo>
                  <a:cubicBezTo>
                    <a:pt x="20841" y="9165"/>
                    <a:pt x="20733" y="8636"/>
                    <a:pt x="20809" y="8104"/>
                  </a:cubicBezTo>
                  <a:cubicBezTo>
                    <a:pt x="20929" y="7213"/>
                    <a:pt x="21298" y="6414"/>
                    <a:pt x="22313" y="5869"/>
                  </a:cubicBezTo>
                  <a:cubicBezTo>
                    <a:pt x="22890" y="5558"/>
                    <a:pt x="23217" y="5125"/>
                    <a:pt x="23432" y="4628"/>
                  </a:cubicBezTo>
                  <a:cubicBezTo>
                    <a:pt x="23719" y="3959"/>
                    <a:pt x="23696" y="3316"/>
                    <a:pt x="23263" y="2686"/>
                  </a:cubicBezTo>
                  <a:cubicBezTo>
                    <a:pt x="23197" y="2595"/>
                    <a:pt x="23136" y="2498"/>
                    <a:pt x="23119" y="2389"/>
                  </a:cubicBezTo>
                  <a:cubicBezTo>
                    <a:pt x="23008" y="1727"/>
                    <a:pt x="23047" y="1084"/>
                    <a:pt x="23595" y="516"/>
                  </a:cubicBezTo>
                  <a:cubicBezTo>
                    <a:pt x="23752" y="353"/>
                    <a:pt x="23895" y="183"/>
                    <a:pt x="24049" y="14"/>
                  </a:cubicBezTo>
                  <a:cubicBezTo>
                    <a:pt x="24029" y="4"/>
                    <a:pt x="24013" y="1"/>
                    <a:pt x="23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8"/>
            <p:cNvSpPr/>
            <p:nvPr/>
          </p:nvSpPr>
          <p:spPr>
            <a:xfrm rot="1166306">
              <a:off x="7150836" y="937339"/>
              <a:ext cx="146778" cy="146778"/>
            </a:xfrm>
            <a:custGeom>
              <a:avLst/>
              <a:gdLst/>
              <a:ahLst/>
              <a:cxnLst/>
              <a:rect l="l" t="t" r="r" b="b"/>
              <a:pathLst>
                <a:path w="2454" h="2454" extrusionOk="0">
                  <a:moveTo>
                    <a:pt x="407" y="0"/>
                  </a:moveTo>
                  <a:cubicBezTo>
                    <a:pt x="183" y="0"/>
                    <a:pt x="1" y="183"/>
                    <a:pt x="1" y="407"/>
                  </a:cubicBezTo>
                  <a:lnTo>
                    <a:pt x="1" y="2047"/>
                  </a:lnTo>
                  <a:cubicBezTo>
                    <a:pt x="1" y="2271"/>
                    <a:pt x="183" y="2453"/>
                    <a:pt x="407" y="2453"/>
                  </a:cubicBezTo>
                  <a:lnTo>
                    <a:pt x="2048" y="2453"/>
                  </a:lnTo>
                  <a:cubicBezTo>
                    <a:pt x="2272" y="2453"/>
                    <a:pt x="2453" y="2272"/>
                    <a:pt x="2453" y="2048"/>
                  </a:cubicBezTo>
                  <a:lnTo>
                    <a:pt x="2453" y="407"/>
                  </a:lnTo>
                  <a:cubicBezTo>
                    <a:pt x="2453" y="183"/>
                    <a:pt x="2271" y="0"/>
                    <a:pt x="204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8"/>
            <p:cNvSpPr/>
            <p:nvPr/>
          </p:nvSpPr>
          <p:spPr>
            <a:xfrm rot="1166306">
              <a:off x="7312607" y="602251"/>
              <a:ext cx="87684" cy="69741"/>
            </a:xfrm>
            <a:custGeom>
              <a:avLst/>
              <a:gdLst/>
              <a:ahLst/>
              <a:cxnLst/>
              <a:rect l="l" t="t" r="r" b="b"/>
              <a:pathLst>
                <a:path w="1466" h="1166" extrusionOk="0">
                  <a:moveTo>
                    <a:pt x="734" y="0"/>
                  </a:moveTo>
                  <a:cubicBezTo>
                    <a:pt x="329" y="0"/>
                    <a:pt x="1" y="261"/>
                    <a:pt x="1" y="583"/>
                  </a:cubicBezTo>
                  <a:cubicBezTo>
                    <a:pt x="1" y="905"/>
                    <a:pt x="329" y="1166"/>
                    <a:pt x="734" y="1166"/>
                  </a:cubicBezTo>
                  <a:cubicBezTo>
                    <a:pt x="1137" y="1166"/>
                    <a:pt x="1466" y="905"/>
                    <a:pt x="1466" y="583"/>
                  </a:cubicBezTo>
                  <a:cubicBezTo>
                    <a:pt x="1466" y="261"/>
                    <a:pt x="1137" y="0"/>
                    <a:pt x="734"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8"/>
            <p:cNvSpPr/>
            <p:nvPr/>
          </p:nvSpPr>
          <p:spPr>
            <a:xfrm>
              <a:off x="7807241" y="4181948"/>
              <a:ext cx="94583" cy="84084"/>
            </a:xfrm>
            <a:custGeom>
              <a:avLst/>
              <a:gdLst/>
              <a:ahLst/>
              <a:cxnLst/>
              <a:rect l="l" t="t" r="r" b="b"/>
              <a:pathLst>
                <a:path w="1512" h="1344" extrusionOk="0">
                  <a:moveTo>
                    <a:pt x="607" y="0"/>
                  </a:moveTo>
                  <a:cubicBezTo>
                    <a:pt x="464" y="0"/>
                    <a:pt x="330" y="48"/>
                    <a:pt x="231" y="147"/>
                  </a:cubicBezTo>
                  <a:cubicBezTo>
                    <a:pt x="1" y="379"/>
                    <a:pt x="47" y="801"/>
                    <a:pt x="337" y="1091"/>
                  </a:cubicBezTo>
                  <a:cubicBezTo>
                    <a:pt x="503" y="1257"/>
                    <a:pt x="713" y="1343"/>
                    <a:pt x="906" y="1343"/>
                  </a:cubicBezTo>
                  <a:cubicBezTo>
                    <a:pt x="1049" y="1343"/>
                    <a:pt x="1183" y="1295"/>
                    <a:pt x="1282" y="1196"/>
                  </a:cubicBezTo>
                  <a:cubicBezTo>
                    <a:pt x="1512"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8"/>
            <p:cNvSpPr/>
            <p:nvPr/>
          </p:nvSpPr>
          <p:spPr>
            <a:xfrm>
              <a:off x="7985338" y="4360062"/>
              <a:ext cx="94708" cy="84084"/>
            </a:xfrm>
            <a:custGeom>
              <a:avLst/>
              <a:gdLst/>
              <a:ahLst/>
              <a:cxnLst/>
              <a:rect l="l" t="t" r="r" b="b"/>
              <a:pathLst>
                <a:path w="1514" h="1344" extrusionOk="0">
                  <a:moveTo>
                    <a:pt x="607" y="0"/>
                  </a:moveTo>
                  <a:cubicBezTo>
                    <a:pt x="464" y="0"/>
                    <a:pt x="331" y="48"/>
                    <a:pt x="233" y="147"/>
                  </a:cubicBezTo>
                  <a:cubicBezTo>
                    <a:pt x="1" y="379"/>
                    <a:pt x="48" y="801"/>
                    <a:pt x="337" y="1091"/>
                  </a:cubicBezTo>
                  <a:cubicBezTo>
                    <a:pt x="503" y="1257"/>
                    <a:pt x="713" y="1343"/>
                    <a:pt x="906" y="1343"/>
                  </a:cubicBezTo>
                  <a:cubicBezTo>
                    <a:pt x="1049" y="1343"/>
                    <a:pt x="1183" y="1295"/>
                    <a:pt x="1282" y="1196"/>
                  </a:cubicBezTo>
                  <a:cubicBezTo>
                    <a:pt x="1513"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 name="Google Shape;675;p8"/>
          <p:cNvSpPr/>
          <p:nvPr/>
        </p:nvSpPr>
        <p:spPr>
          <a:xfrm>
            <a:off x="1254750" y="1240050"/>
            <a:ext cx="6634500" cy="28248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8"/>
          <p:cNvSpPr txBox="1">
            <a:spLocks noGrp="1"/>
          </p:cNvSpPr>
          <p:nvPr>
            <p:ph type="title"/>
          </p:nvPr>
        </p:nvSpPr>
        <p:spPr>
          <a:xfrm>
            <a:off x="1938750" y="1575300"/>
            <a:ext cx="5266500" cy="2154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91"/>
        <p:cNvGrpSpPr/>
        <p:nvPr/>
      </p:nvGrpSpPr>
      <p:grpSpPr>
        <a:xfrm>
          <a:off x="0" y="0"/>
          <a:ext cx="0" cy="0"/>
          <a:chOff x="0" y="0"/>
          <a:chExt cx="0" cy="0"/>
        </a:xfrm>
      </p:grpSpPr>
      <p:sp>
        <p:nvSpPr>
          <p:cNvPr id="792" name="Google Shape;792;p10"/>
          <p:cNvSpPr txBox="1">
            <a:spLocks noGrp="1"/>
          </p:cNvSpPr>
          <p:nvPr>
            <p:ph type="title"/>
          </p:nvPr>
        </p:nvSpPr>
        <p:spPr>
          <a:xfrm>
            <a:off x="1822800" y="3335300"/>
            <a:ext cx="5498400" cy="1273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793" name="Google Shape;793;p10"/>
          <p:cNvGrpSpPr/>
          <p:nvPr/>
        </p:nvGrpSpPr>
        <p:grpSpPr>
          <a:xfrm>
            <a:off x="84715" y="87319"/>
            <a:ext cx="8999116" cy="5014056"/>
            <a:chOff x="84715" y="87319"/>
            <a:chExt cx="8999116" cy="5014056"/>
          </a:xfrm>
        </p:grpSpPr>
        <p:grpSp>
          <p:nvGrpSpPr>
            <p:cNvPr id="794" name="Google Shape;794;p10"/>
            <p:cNvGrpSpPr/>
            <p:nvPr/>
          </p:nvGrpSpPr>
          <p:grpSpPr>
            <a:xfrm flipH="1">
              <a:off x="84715" y="87319"/>
              <a:ext cx="1322012" cy="874661"/>
              <a:chOff x="3730029" y="87319"/>
              <a:chExt cx="1322012" cy="874661"/>
            </a:xfrm>
          </p:grpSpPr>
          <p:sp>
            <p:nvSpPr>
              <p:cNvPr id="795" name="Google Shape;795;p10"/>
              <p:cNvSpPr/>
              <p:nvPr/>
            </p:nvSpPr>
            <p:spPr>
              <a:xfrm>
                <a:off x="3730029" y="873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0"/>
              <p:cNvSpPr/>
              <p:nvPr/>
            </p:nvSpPr>
            <p:spPr>
              <a:xfrm>
                <a:off x="4814096" y="7232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10"/>
            <p:cNvGrpSpPr/>
            <p:nvPr/>
          </p:nvGrpSpPr>
          <p:grpSpPr>
            <a:xfrm>
              <a:off x="3186291" y="129244"/>
              <a:ext cx="5814412" cy="1295286"/>
              <a:chOff x="3219754" y="129244"/>
              <a:chExt cx="5814412" cy="1295286"/>
            </a:xfrm>
          </p:grpSpPr>
          <p:sp>
            <p:nvSpPr>
              <p:cNvPr id="798" name="Google Shape;798;p10"/>
              <p:cNvSpPr/>
              <p:nvPr/>
            </p:nvSpPr>
            <p:spPr>
              <a:xfrm>
                <a:off x="3219754" y="1292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0"/>
              <p:cNvSpPr/>
              <p:nvPr/>
            </p:nvSpPr>
            <p:spPr>
              <a:xfrm>
                <a:off x="6984730" y="1358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0"/>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10"/>
            <p:cNvGrpSpPr/>
            <p:nvPr/>
          </p:nvGrpSpPr>
          <p:grpSpPr>
            <a:xfrm>
              <a:off x="5633641" y="2821675"/>
              <a:ext cx="3450189" cy="2279700"/>
              <a:chOff x="5633641" y="2821675"/>
              <a:chExt cx="3450189" cy="2279700"/>
            </a:xfrm>
          </p:grpSpPr>
          <p:grpSp>
            <p:nvGrpSpPr>
              <p:cNvPr id="802" name="Google Shape;802;p10"/>
              <p:cNvGrpSpPr/>
              <p:nvPr/>
            </p:nvGrpSpPr>
            <p:grpSpPr>
              <a:xfrm>
                <a:off x="5633641" y="2821675"/>
                <a:ext cx="3450189" cy="2279700"/>
                <a:chOff x="5667104" y="1185800"/>
                <a:chExt cx="3450189" cy="2279700"/>
              </a:xfrm>
            </p:grpSpPr>
            <p:sp>
              <p:nvSpPr>
                <p:cNvPr id="803" name="Google Shape;803;p10"/>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0"/>
                <p:cNvSpPr/>
                <p:nvPr/>
              </p:nvSpPr>
              <p:spPr>
                <a:xfrm>
                  <a:off x="8945955" y="20970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0"/>
                <p:cNvSpPr/>
                <p:nvPr/>
              </p:nvSpPr>
              <p:spPr>
                <a:xfrm>
                  <a:off x="5667104" y="32805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 name="Google Shape;806;p10"/>
              <p:cNvSpPr/>
              <p:nvPr/>
            </p:nvSpPr>
            <p:spPr>
              <a:xfrm>
                <a:off x="687559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0"/>
              <p:cNvSpPr/>
              <p:nvPr/>
            </p:nvSpPr>
            <p:spPr>
              <a:xfrm>
                <a:off x="823944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10"/>
            <p:cNvGrpSpPr/>
            <p:nvPr/>
          </p:nvGrpSpPr>
          <p:grpSpPr>
            <a:xfrm>
              <a:off x="157713" y="3583044"/>
              <a:ext cx="2326838" cy="1469974"/>
              <a:chOff x="157713" y="3583044"/>
              <a:chExt cx="2326838" cy="1469974"/>
            </a:xfrm>
          </p:grpSpPr>
          <p:grpSp>
            <p:nvGrpSpPr>
              <p:cNvPr id="809" name="Google Shape;809;p10"/>
              <p:cNvGrpSpPr/>
              <p:nvPr/>
            </p:nvGrpSpPr>
            <p:grpSpPr>
              <a:xfrm flipH="1">
                <a:off x="157713" y="3583044"/>
                <a:ext cx="1703441" cy="1469974"/>
                <a:chOff x="3786876" y="3144844"/>
                <a:chExt cx="1703441" cy="1469974"/>
              </a:xfrm>
            </p:grpSpPr>
            <p:sp>
              <p:nvSpPr>
                <p:cNvPr id="810" name="Google Shape;810;p10"/>
                <p:cNvSpPr/>
                <p:nvPr/>
              </p:nvSpPr>
              <p:spPr>
                <a:xfrm>
                  <a:off x="5318979" y="31448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0"/>
                <p:cNvSpPr/>
                <p:nvPr/>
              </p:nvSpPr>
              <p:spPr>
                <a:xfrm>
                  <a:off x="3786876" y="44295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10"/>
              <p:cNvGrpSpPr/>
              <p:nvPr/>
            </p:nvGrpSpPr>
            <p:grpSpPr>
              <a:xfrm flipH="1">
                <a:off x="194584" y="4225412"/>
                <a:ext cx="2289967" cy="785681"/>
                <a:chOff x="2804604" y="4073012"/>
                <a:chExt cx="2289967" cy="785681"/>
              </a:xfrm>
            </p:grpSpPr>
            <p:sp>
              <p:nvSpPr>
                <p:cNvPr id="813" name="Google Shape;813;p10"/>
                <p:cNvSpPr/>
                <p:nvPr/>
              </p:nvSpPr>
              <p:spPr>
                <a:xfrm>
                  <a:off x="4910001" y="4073012"/>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0"/>
                <p:cNvSpPr/>
                <p:nvPr/>
              </p:nvSpPr>
              <p:spPr>
                <a:xfrm>
                  <a:off x="2804604" y="4687019"/>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15"/>
        <p:cNvGrpSpPr/>
        <p:nvPr/>
      </p:nvGrpSpPr>
      <p:grpSpPr>
        <a:xfrm>
          <a:off x="0" y="0"/>
          <a:ext cx="0" cy="0"/>
          <a:chOff x="0" y="0"/>
          <a:chExt cx="0" cy="0"/>
        </a:xfrm>
      </p:grpSpPr>
      <p:grpSp>
        <p:nvGrpSpPr>
          <p:cNvPr id="816" name="Google Shape;816;p11"/>
          <p:cNvGrpSpPr/>
          <p:nvPr/>
        </p:nvGrpSpPr>
        <p:grpSpPr>
          <a:xfrm>
            <a:off x="-16500" y="-85550"/>
            <a:ext cx="9177000" cy="5314500"/>
            <a:chOff x="-16500" y="-85550"/>
            <a:chExt cx="9177000" cy="5314500"/>
          </a:xfrm>
        </p:grpSpPr>
        <p:grpSp>
          <p:nvGrpSpPr>
            <p:cNvPr id="817" name="Google Shape;817;p11"/>
            <p:cNvGrpSpPr/>
            <p:nvPr/>
          </p:nvGrpSpPr>
          <p:grpSpPr>
            <a:xfrm>
              <a:off x="-16500" y="-85550"/>
              <a:ext cx="9177000" cy="5314500"/>
              <a:chOff x="-16500" y="-85550"/>
              <a:chExt cx="9177000" cy="5314500"/>
            </a:xfrm>
          </p:grpSpPr>
          <p:grpSp>
            <p:nvGrpSpPr>
              <p:cNvPr id="818" name="Google Shape;818;p11"/>
              <p:cNvGrpSpPr/>
              <p:nvPr/>
            </p:nvGrpSpPr>
            <p:grpSpPr>
              <a:xfrm>
                <a:off x="-16500" y="155363"/>
                <a:ext cx="9177000" cy="4832775"/>
                <a:chOff x="-16500" y="155363"/>
                <a:chExt cx="9177000" cy="4832775"/>
              </a:xfrm>
            </p:grpSpPr>
            <p:cxnSp>
              <p:nvCxnSpPr>
                <p:cNvPr id="819" name="Google Shape;819;p11"/>
                <p:cNvCxnSpPr/>
                <p:nvPr/>
              </p:nvCxnSpPr>
              <p:spPr>
                <a:xfrm rot="10800000">
                  <a:off x="-16500" y="498813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20" name="Google Shape;820;p11"/>
                <p:cNvCxnSpPr/>
                <p:nvPr/>
              </p:nvCxnSpPr>
              <p:spPr>
                <a:xfrm rot="10800000">
                  <a:off x="-16500" y="458540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21" name="Google Shape;821;p11"/>
                <p:cNvCxnSpPr/>
                <p:nvPr/>
              </p:nvCxnSpPr>
              <p:spPr>
                <a:xfrm rot="10800000">
                  <a:off x="-16500" y="418267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22" name="Google Shape;822;p11"/>
                <p:cNvCxnSpPr/>
                <p:nvPr/>
              </p:nvCxnSpPr>
              <p:spPr>
                <a:xfrm rot="10800000">
                  <a:off x="-16500" y="377994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23" name="Google Shape;823;p11"/>
                <p:cNvCxnSpPr/>
                <p:nvPr/>
              </p:nvCxnSpPr>
              <p:spPr>
                <a:xfrm rot="10800000">
                  <a:off x="-16500" y="3377213"/>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24" name="Google Shape;824;p11"/>
                <p:cNvCxnSpPr/>
                <p:nvPr/>
              </p:nvCxnSpPr>
              <p:spPr>
                <a:xfrm rot="10800000">
                  <a:off x="-16500" y="2974481"/>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25" name="Google Shape;825;p11"/>
                <p:cNvCxnSpPr/>
                <p:nvPr/>
              </p:nvCxnSpPr>
              <p:spPr>
                <a:xfrm rot="10800000">
                  <a:off x="-16500" y="2571750"/>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26" name="Google Shape;826;p11"/>
                <p:cNvCxnSpPr/>
                <p:nvPr/>
              </p:nvCxnSpPr>
              <p:spPr>
                <a:xfrm rot="10800000">
                  <a:off x="-16500" y="2169019"/>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27" name="Google Shape;827;p11"/>
                <p:cNvCxnSpPr/>
                <p:nvPr/>
              </p:nvCxnSpPr>
              <p:spPr>
                <a:xfrm rot="10800000">
                  <a:off x="-16500" y="1766288"/>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28" name="Google Shape;828;p11"/>
                <p:cNvCxnSpPr/>
                <p:nvPr/>
              </p:nvCxnSpPr>
              <p:spPr>
                <a:xfrm rot="10800000">
                  <a:off x="-16500" y="1363556"/>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29" name="Google Shape;829;p11"/>
                <p:cNvCxnSpPr/>
                <p:nvPr/>
              </p:nvCxnSpPr>
              <p:spPr>
                <a:xfrm rot="10800000">
                  <a:off x="-16500" y="960825"/>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30" name="Google Shape;830;p11"/>
                <p:cNvCxnSpPr/>
                <p:nvPr/>
              </p:nvCxnSpPr>
              <p:spPr>
                <a:xfrm rot="10800000">
                  <a:off x="-16500" y="558094"/>
                  <a:ext cx="9177000" cy="0"/>
                </a:xfrm>
                <a:prstGeom prst="straightConnector1">
                  <a:avLst/>
                </a:prstGeom>
                <a:noFill/>
                <a:ln w="19050" cap="flat" cmpd="sng">
                  <a:solidFill>
                    <a:schemeClr val="accent4"/>
                  </a:solidFill>
                  <a:prstDash val="solid"/>
                  <a:round/>
                  <a:headEnd type="none" w="med" len="med"/>
                  <a:tailEnd type="none" w="med" len="med"/>
                </a:ln>
              </p:spPr>
            </p:cxnSp>
            <p:cxnSp>
              <p:nvCxnSpPr>
                <p:cNvPr id="831" name="Google Shape;831;p11"/>
                <p:cNvCxnSpPr/>
                <p:nvPr/>
              </p:nvCxnSpPr>
              <p:spPr>
                <a:xfrm rot="10800000">
                  <a:off x="-16500" y="155363"/>
                  <a:ext cx="9177000" cy="0"/>
                </a:xfrm>
                <a:prstGeom prst="straightConnector1">
                  <a:avLst/>
                </a:prstGeom>
                <a:noFill/>
                <a:ln w="19050" cap="flat" cmpd="sng">
                  <a:solidFill>
                    <a:schemeClr val="accent4"/>
                  </a:solidFill>
                  <a:prstDash val="solid"/>
                  <a:round/>
                  <a:headEnd type="none" w="med" len="med"/>
                  <a:tailEnd type="none" w="med" len="med"/>
                </a:ln>
              </p:spPr>
            </p:cxnSp>
          </p:grpSp>
          <p:cxnSp>
            <p:nvCxnSpPr>
              <p:cNvPr id="832" name="Google Shape;832;p11"/>
              <p:cNvCxnSpPr/>
              <p:nvPr/>
            </p:nvCxnSpPr>
            <p:spPr>
              <a:xfrm rot="-5400000">
                <a:off x="-2238700"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33" name="Google Shape;833;p11"/>
              <p:cNvCxnSpPr/>
              <p:nvPr/>
            </p:nvCxnSpPr>
            <p:spPr>
              <a:xfrm rot="-5400000">
                <a:off x="-18014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34" name="Google Shape;834;p11"/>
              <p:cNvCxnSpPr/>
              <p:nvPr/>
            </p:nvCxnSpPr>
            <p:spPr>
              <a:xfrm rot="-5400000">
                <a:off x="-13642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35" name="Google Shape;835;p11"/>
              <p:cNvCxnSpPr/>
              <p:nvPr/>
            </p:nvCxnSpPr>
            <p:spPr>
              <a:xfrm rot="-5400000">
                <a:off x="-9270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36" name="Google Shape;836;p11"/>
              <p:cNvCxnSpPr/>
              <p:nvPr/>
            </p:nvCxnSpPr>
            <p:spPr>
              <a:xfrm rot="-5400000">
                <a:off x="-4898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37" name="Google Shape;837;p11"/>
              <p:cNvCxnSpPr/>
              <p:nvPr/>
            </p:nvCxnSpPr>
            <p:spPr>
              <a:xfrm rot="-5400000">
                <a:off x="-526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38" name="Google Shape;838;p11"/>
              <p:cNvCxnSpPr/>
              <p:nvPr/>
            </p:nvCxnSpPr>
            <p:spPr>
              <a:xfrm rot="-5400000">
                <a:off x="38453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39" name="Google Shape;839;p11"/>
              <p:cNvCxnSpPr/>
              <p:nvPr/>
            </p:nvCxnSpPr>
            <p:spPr>
              <a:xfrm rot="-5400000">
                <a:off x="82173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40" name="Google Shape;840;p11"/>
              <p:cNvCxnSpPr/>
              <p:nvPr/>
            </p:nvCxnSpPr>
            <p:spPr>
              <a:xfrm rot="-5400000">
                <a:off x="1258942"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41" name="Google Shape;841;p11"/>
              <p:cNvCxnSpPr/>
              <p:nvPr/>
            </p:nvCxnSpPr>
            <p:spPr>
              <a:xfrm rot="-5400000">
                <a:off x="1696147"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42" name="Google Shape;842;p11"/>
              <p:cNvCxnSpPr/>
              <p:nvPr/>
            </p:nvCxnSpPr>
            <p:spPr>
              <a:xfrm rot="-5400000">
                <a:off x="213335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43" name="Google Shape;843;p11"/>
              <p:cNvCxnSpPr/>
              <p:nvPr/>
            </p:nvCxnSpPr>
            <p:spPr>
              <a:xfrm rot="-5400000">
                <a:off x="257055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44" name="Google Shape;844;p11"/>
              <p:cNvCxnSpPr/>
              <p:nvPr/>
            </p:nvCxnSpPr>
            <p:spPr>
              <a:xfrm rot="-5400000">
                <a:off x="3007763"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45" name="Google Shape;845;p11"/>
              <p:cNvCxnSpPr/>
              <p:nvPr/>
            </p:nvCxnSpPr>
            <p:spPr>
              <a:xfrm rot="-5400000">
                <a:off x="3444968"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46" name="Google Shape;846;p11"/>
              <p:cNvCxnSpPr/>
              <p:nvPr/>
            </p:nvCxnSpPr>
            <p:spPr>
              <a:xfrm rot="-5400000">
                <a:off x="388217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47" name="Google Shape;847;p11"/>
              <p:cNvCxnSpPr/>
              <p:nvPr/>
            </p:nvCxnSpPr>
            <p:spPr>
              <a:xfrm rot="-5400000">
                <a:off x="431937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48" name="Google Shape;848;p11"/>
              <p:cNvCxnSpPr/>
              <p:nvPr/>
            </p:nvCxnSpPr>
            <p:spPr>
              <a:xfrm rot="-5400000">
                <a:off x="4756584"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49" name="Google Shape;849;p11"/>
              <p:cNvCxnSpPr/>
              <p:nvPr/>
            </p:nvCxnSpPr>
            <p:spPr>
              <a:xfrm rot="-5400000">
                <a:off x="5193789"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50" name="Google Shape;850;p11"/>
              <p:cNvCxnSpPr/>
              <p:nvPr/>
            </p:nvCxnSpPr>
            <p:spPr>
              <a:xfrm rot="-5400000">
                <a:off x="5630995" y="2571700"/>
                <a:ext cx="5314500" cy="0"/>
              </a:xfrm>
              <a:prstGeom prst="straightConnector1">
                <a:avLst/>
              </a:prstGeom>
              <a:noFill/>
              <a:ln w="19050" cap="flat" cmpd="sng">
                <a:solidFill>
                  <a:schemeClr val="accent4"/>
                </a:solidFill>
                <a:prstDash val="solid"/>
                <a:round/>
                <a:headEnd type="none" w="med" len="med"/>
                <a:tailEnd type="none" w="med" len="med"/>
              </a:ln>
            </p:spPr>
          </p:cxnSp>
          <p:cxnSp>
            <p:nvCxnSpPr>
              <p:cNvPr id="851" name="Google Shape;851;p11"/>
              <p:cNvCxnSpPr/>
              <p:nvPr/>
            </p:nvCxnSpPr>
            <p:spPr>
              <a:xfrm rot="-5400000">
                <a:off x="6068200" y="2571700"/>
                <a:ext cx="5314500" cy="0"/>
              </a:xfrm>
              <a:prstGeom prst="straightConnector1">
                <a:avLst/>
              </a:prstGeom>
              <a:noFill/>
              <a:ln w="19050" cap="flat" cmpd="sng">
                <a:solidFill>
                  <a:schemeClr val="accent4"/>
                </a:solidFill>
                <a:prstDash val="solid"/>
                <a:round/>
                <a:headEnd type="none" w="med" len="med"/>
                <a:tailEnd type="none" w="med" len="med"/>
              </a:ln>
            </p:spPr>
          </p:cxnSp>
        </p:grpSp>
        <p:sp>
          <p:nvSpPr>
            <p:cNvPr id="852" name="Google Shape;852;p11"/>
            <p:cNvSpPr/>
            <p:nvPr/>
          </p:nvSpPr>
          <p:spPr>
            <a:xfrm>
              <a:off x="1153" y="1880"/>
              <a:ext cx="6388640" cy="5141195"/>
            </a:xfrm>
            <a:custGeom>
              <a:avLst/>
              <a:gdLst/>
              <a:ahLst/>
              <a:cxnLst/>
              <a:rect l="l" t="t" r="r" b="b"/>
              <a:pathLst>
                <a:path w="199645" h="160700" extrusionOk="0">
                  <a:moveTo>
                    <a:pt x="0" y="1"/>
                  </a:moveTo>
                  <a:lnTo>
                    <a:pt x="0" y="14788"/>
                  </a:lnTo>
                  <a:cubicBezTo>
                    <a:pt x="941" y="15146"/>
                    <a:pt x="1882" y="15515"/>
                    <a:pt x="2846" y="15824"/>
                  </a:cubicBezTo>
                  <a:cubicBezTo>
                    <a:pt x="5215" y="16550"/>
                    <a:pt x="7561" y="17312"/>
                    <a:pt x="9811" y="18241"/>
                  </a:cubicBezTo>
                  <a:cubicBezTo>
                    <a:pt x="11478" y="18908"/>
                    <a:pt x="13216" y="19527"/>
                    <a:pt x="14645" y="20503"/>
                  </a:cubicBezTo>
                  <a:cubicBezTo>
                    <a:pt x="17788" y="22623"/>
                    <a:pt x="20003" y="25242"/>
                    <a:pt x="21301" y="28266"/>
                  </a:cubicBezTo>
                  <a:cubicBezTo>
                    <a:pt x="22539" y="31159"/>
                    <a:pt x="22849" y="34207"/>
                    <a:pt x="23515" y="37196"/>
                  </a:cubicBezTo>
                  <a:cubicBezTo>
                    <a:pt x="24313" y="40708"/>
                    <a:pt x="25206" y="44209"/>
                    <a:pt x="27147" y="47495"/>
                  </a:cubicBezTo>
                  <a:cubicBezTo>
                    <a:pt x="29683" y="51769"/>
                    <a:pt x="32433" y="55948"/>
                    <a:pt x="35957" y="59818"/>
                  </a:cubicBezTo>
                  <a:cubicBezTo>
                    <a:pt x="37922" y="61973"/>
                    <a:pt x="39874" y="64152"/>
                    <a:pt x="42434" y="65949"/>
                  </a:cubicBezTo>
                  <a:cubicBezTo>
                    <a:pt x="44339" y="67295"/>
                    <a:pt x="46423" y="68426"/>
                    <a:pt x="48792" y="69236"/>
                  </a:cubicBezTo>
                  <a:cubicBezTo>
                    <a:pt x="51197" y="70069"/>
                    <a:pt x="53745" y="70652"/>
                    <a:pt x="56293" y="71188"/>
                  </a:cubicBezTo>
                  <a:cubicBezTo>
                    <a:pt x="61663" y="72355"/>
                    <a:pt x="67199" y="72712"/>
                    <a:pt x="72748" y="72926"/>
                  </a:cubicBezTo>
                  <a:cubicBezTo>
                    <a:pt x="75712" y="73046"/>
                    <a:pt x="78701" y="72986"/>
                    <a:pt x="81665" y="73034"/>
                  </a:cubicBezTo>
                  <a:cubicBezTo>
                    <a:pt x="84940" y="73093"/>
                    <a:pt x="88226" y="73034"/>
                    <a:pt x="91488" y="73284"/>
                  </a:cubicBezTo>
                  <a:cubicBezTo>
                    <a:pt x="95786" y="73617"/>
                    <a:pt x="100001" y="74319"/>
                    <a:pt x="104085" y="75415"/>
                  </a:cubicBezTo>
                  <a:cubicBezTo>
                    <a:pt x="107133" y="76248"/>
                    <a:pt x="110002" y="77320"/>
                    <a:pt x="112419" y="78975"/>
                  </a:cubicBezTo>
                  <a:cubicBezTo>
                    <a:pt x="117539" y="82487"/>
                    <a:pt x="119480" y="87012"/>
                    <a:pt x="119408" y="92095"/>
                  </a:cubicBezTo>
                  <a:cubicBezTo>
                    <a:pt x="119373" y="94000"/>
                    <a:pt x="119158" y="95905"/>
                    <a:pt x="118932" y="97810"/>
                  </a:cubicBezTo>
                  <a:cubicBezTo>
                    <a:pt x="118634" y="100311"/>
                    <a:pt x="118182" y="102811"/>
                    <a:pt x="118003" y="105311"/>
                  </a:cubicBezTo>
                  <a:cubicBezTo>
                    <a:pt x="117872" y="107383"/>
                    <a:pt x="117801" y="109455"/>
                    <a:pt x="118110" y="111526"/>
                  </a:cubicBezTo>
                  <a:cubicBezTo>
                    <a:pt x="118539" y="114408"/>
                    <a:pt x="119468" y="117206"/>
                    <a:pt x="121135" y="119837"/>
                  </a:cubicBezTo>
                  <a:cubicBezTo>
                    <a:pt x="122766" y="122433"/>
                    <a:pt x="124945" y="124719"/>
                    <a:pt x="127826" y="126600"/>
                  </a:cubicBezTo>
                  <a:cubicBezTo>
                    <a:pt x="130148" y="128100"/>
                    <a:pt x="132791" y="129279"/>
                    <a:pt x="135482" y="130350"/>
                  </a:cubicBezTo>
                  <a:cubicBezTo>
                    <a:pt x="138577" y="131588"/>
                    <a:pt x="141875" y="132446"/>
                    <a:pt x="145197" y="133279"/>
                  </a:cubicBezTo>
                  <a:cubicBezTo>
                    <a:pt x="151853" y="134946"/>
                    <a:pt x="158604" y="136375"/>
                    <a:pt x="165354" y="137827"/>
                  </a:cubicBezTo>
                  <a:cubicBezTo>
                    <a:pt x="169236" y="138661"/>
                    <a:pt x="173070" y="139577"/>
                    <a:pt x="176737" y="140875"/>
                  </a:cubicBezTo>
                  <a:cubicBezTo>
                    <a:pt x="179844" y="141971"/>
                    <a:pt x="182702" y="143399"/>
                    <a:pt x="185214" y="145185"/>
                  </a:cubicBezTo>
                  <a:cubicBezTo>
                    <a:pt x="186810" y="146316"/>
                    <a:pt x="188274" y="147543"/>
                    <a:pt x="189322" y="149019"/>
                  </a:cubicBezTo>
                  <a:cubicBezTo>
                    <a:pt x="191393" y="151900"/>
                    <a:pt x="191751" y="154972"/>
                    <a:pt x="191024" y="158151"/>
                  </a:cubicBezTo>
                  <a:cubicBezTo>
                    <a:pt x="190834" y="159008"/>
                    <a:pt x="190572" y="159866"/>
                    <a:pt x="190298" y="160699"/>
                  </a:cubicBezTo>
                  <a:lnTo>
                    <a:pt x="197632" y="160699"/>
                  </a:lnTo>
                  <a:cubicBezTo>
                    <a:pt x="197656" y="160580"/>
                    <a:pt x="197704" y="160473"/>
                    <a:pt x="197739" y="160354"/>
                  </a:cubicBezTo>
                  <a:cubicBezTo>
                    <a:pt x="199002" y="156603"/>
                    <a:pt x="199644" y="152805"/>
                    <a:pt x="199192" y="148924"/>
                  </a:cubicBezTo>
                  <a:cubicBezTo>
                    <a:pt x="198882" y="146257"/>
                    <a:pt x="198394" y="143661"/>
                    <a:pt x="197370" y="141125"/>
                  </a:cubicBezTo>
                  <a:cubicBezTo>
                    <a:pt x="196358" y="138625"/>
                    <a:pt x="194549" y="136494"/>
                    <a:pt x="191822" y="134863"/>
                  </a:cubicBezTo>
                  <a:cubicBezTo>
                    <a:pt x="189298" y="133339"/>
                    <a:pt x="186345" y="132481"/>
                    <a:pt x="183309" y="131791"/>
                  </a:cubicBezTo>
                  <a:cubicBezTo>
                    <a:pt x="178820" y="130779"/>
                    <a:pt x="174225" y="130100"/>
                    <a:pt x="169665" y="129243"/>
                  </a:cubicBezTo>
                  <a:cubicBezTo>
                    <a:pt x="162652" y="127945"/>
                    <a:pt x="155841" y="126243"/>
                    <a:pt x="149317" y="123909"/>
                  </a:cubicBezTo>
                  <a:cubicBezTo>
                    <a:pt x="145054" y="122373"/>
                    <a:pt x="141613" y="120111"/>
                    <a:pt x="139196" y="116991"/>
                  </a:cubicBezTo>
                  <a:cubicBezTo>
                    <a:pt x="138387" y="115908"/>
                    <a:pt x="137803" y="114789"/>
                    <a:pt x="137577" y="113550"/>
                  </a:cubicBezTo>
                  <a:cubicBezTo>
                    <a:pt x="137280" y="111848"/>
                    <a:pt x="137327" y="110145"/>
                    <a:pt x="137625" y="108455"/>
                  </a:cubicBezTo>
                  <a:cubicBezTo>
                    <a:pt x="138053" y="105954"/>
                    <a:pt x="138923" y="103514"/>
                    <a:pt x="139839" y="101108"/>
                  </a:cubicBezTo>
                  <a:cubicBezTo>
                    <a:pt x="141316" y="97215"/>
                    <a:pt x="142887" y="93369"/>
                    <a:pt x="144161" y="89440"/>
                  </a:cubicBezTo>
                  <a:cubicBezTo>
                    <a:pt x="144888" y="87178"/>
                    <a:pt x="145447" y="84892"/>
                    <a:pt x="145423" y="82559"/>
                  </a:cubicBezTo>
                  <a:cubicBezTo>
                    <a:pt x="145411" y="80987"/>
                    <a:pt x="145138" y="79415"/>
                    <a:pt x="144769" y="77856"/>
                  </a:cubicBezTo>
                  <a:cubicBezTo>
                    <a:pt x="143709" y="73498"/>
                    <a:pt x="140792" y="69855"/>
                    <a:pt x="136958" y="66604"/>
                  </a:cubicBezTo>
                  <a:cubicBezTo>
                    <a:pt x="134255" y="64330"/>
                    <a:pt x="130945" y="62616"/>
                    <a:pt x="127469" y="61068"/>
                  </a:cubicBezTo>
                  <a:cubicBezTo>
                    <a:pt x="123778" y="59413"/>
                    <a:pt x="119777" y="58401"/>
                    <a:pt x="115598" y="57746"/>
                  </a:cubicBezTo>
                  <a:cubicBezTo>
                    <a:pt x="113205" y="57377"/>
                    <a:pt x="110800" y="57055"/>
                    <a:pt x="108359" y="57020"/>
                  </a:cubicBezTo>
                  <a:cubicBezTo>
                    <a:pt x="107602" y="57013"/>
                    <a:pt x="106844" y="57009"/>
                    <a:pt x="106086" y="57009"/>
                  </a:cubicBezTo>
                  <a:cubicBezTo>
                    <a:pt x="104339" y="57009"/>
                    <a:pt x="102590" y="57029"/>
                    <a:pt x="100846" y="57079"/>
                  </a:cubicBezTo>
                  <a:cubicBezTo>
                    <a:pt x="98322" y="57151"/>
                    <a:pt x="95786" y="57186"/>
                    <a:pt x="93262" y="57210"/>
                  </a:cubicBezTo>
                  <a:cubicBezTo>
                    <a:pt x="93067" y="57214"/>
                    <a:pt x="92873" y="57216"/>
                    <a:pt x="92679" y="57216"/>
                  </a:cubicBezTo>
                  <a:cubicBezTo>
                    <a:pt x="90996" y="57216"/>
                    <a:pt x="89329" y="57091"/>
                    <a:pt x="87642" y="57091"/>
                  </a:cubicBezTo>
                  <a:cubicBezTo>
                    <a:pt x="85142" y="57091"/>
                    <a:pt x="82630" y="56936"/>
                    <a:pt x="80177" y="56543"/>
                  </a:cubicBezTo>
                  <a:cubicBezTo>
                    <a:pt x="74629" y="55651"/>
                    <a:pt x="69604" y="53757"/>
                    <a:pt x="64818" y="51543"/>
                  </a:cubicBezTo>
                  <a:cubicBezTo>
                    <a:pt x="61853" y="50174"/>
                    <a:pt x="59294" y="48447"/>
                    <a:pt x="57031" y="46459"/>
                  </a:cubicBezTo>
                  <a:cubicBezTo>
                    <a:pt x="55555" y="45149"/>
                    <a:pt x="54281" y="43732"/>
                    <a:pt x="53150" y="42232"/>
                  </a:cubicBezTo>
                  <a:cubicBezTo>
                    <a:pt x="51293" y="39744"/>
                    <a:pt x="50912" y="36993"/>
                    <a:pt x="50650" y="34219"/>
                  </a:cubicBezTo>
                  <a:cubicBezTo>
                    <a:pt x="50519" y="32850"/>
                    <a:pt x="50412" y="31469"/>
                    <a:pt x="50197" y="30100"/>
                  </a:cubicBezTo>
                  <a:cubicBezTo>
                    <a:pt x="49590" y="26123"/>
                    <a:pt x="47852" y="22480"/>
                    <a:pt x="44780" y="19217"/>
                  </a:cubicBezTo>
                  <a:cubicBezTo>
                    <a:pt x="42303" y="16586"/>
                    <a:pt x="39339" y="14276"/>
                    <a:pt x="36207" y="12062"/>
                  </a:cubicBezTo>
                  <a:cubicBezTo>
                    <a:pt x="33088" y="9847"/>
                    <a:pt x="29457" y="8311"/>
                    <a:pt x="25408" y="7347"/>
                  </a:cubicBezTo>
                  <a:cubicBezTo>
                    <a:pt x="20670" y="6216"/>
                    <a:pt x="15907" y="5144"/>
                    <a:pt x="11240" y="3847"/>
                  </a:cubicBezTo>
                  <a:cubicBezTo>
                    <a:pt x="7501" y="2799"/>
                    <a:pt x="3882" y="1608"/>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1"/>
            <p:cNvSpPr/>
            <p:nvPr/>
          </p:nvSpPr>
          <p:spPr>
            <a:xfrm>
              <a:off x="2412513" y="1145"/>
              <a:ext cx="6364608" cy="5142314"/>
            </a:xfrm>
            <a:custGeom>
              <a:avLst/>
              <a:gdLst/>
              <a:ahLst/>
              <a:cxnLst/>
              <a:rect l="l" t="t" r="r" b="b"/>
              <a:pathLst>
                <a:path w="198894" h="160735" extrusionOk="0">
                  <a:moveTo>
                    <a:pt x="0" y="0"/>
                  </a:moveTo>
                  <a:cubicBezTo>
                    <a:pt x="95" y="214"/>
                    <a:pt x="167" y="405"/>
                    <a:pt x="250" y="607"/>
                  </a:cubicBezTo>
                  <a:cubicBezTo>
                    <a:pt x="2310" y="5941"/>
                    <a:pt x="4346" y="11263"/>
                    <a:pt x="6465" y="16585"/>
                  </a:cubicBezTo>
                  <a:cubicBezTo>
                    <a:pt x="7787" y="19895"/>
                    <a:pt x="9323" y="23146"/>
                    <a:pt x="11525" y="26194"/>
                  </a:cubicBezTo>
                  <a:cubicBezTo>
                    <a:pt x="13264" y="28623"/>
                    <a:pt x="15228" y="30932"/>
                    <a:pt x="17800" y="32897"/>
                  </a:cubicBezTo>
                  <a:cubicBezTo>
                    <a:pt x="21610" y="35814"/>
                    <a:pt x="26051" y="37993"/>
                    <a:pt x="31194" y="39350"/>
                  </a:cubicBezTo>
                  <a:cubicBezTo>
                    <a:pt x="33623" y="39993"/>
                    <a:pt x="36088" y="40517"/>
                    <a:pt x="38648" y="40565"/>
                  </a:cubicBezTo>
                  <a:cubicBezTo>
                    <a:pt x="38868" y="40571"/>
                    <a:pt x="39088" y="40574"/>
                    <a:pt x="39307" y="40574"/>
                  </a:cubicBezTo>
                  <a:cubicBezTo>
                    <a:pt x="41918" y="40574"/>
                    <a:pt x="44448" y="40124"/>
                    <a:pt x="46887" y="39410"/>
                  </a:cubicBezTo>
                  <a:cubicBezTo>
                    <a:pt x="51018" y="38183"/>
                    <a:pt x="54983" y="36683"/>
                    <a:pt x="58984" y="35254"/>
                  </a:cubicBezTo>
                  <a:cubicBezTo>
                    <a:pt x="63056" y="33802"/>
                    <a:pt x="67259" y="32683"/>
                    <a:pt x="71783" y="32397"/>
                  </a:cubicBezTo>
                  <a:cubicBezTo>
                    <a:pt x="72557" y="32343"/>
                    <a:pt x="73328" y="32313"/>
                    <a:pt x="74099" y="32313"/>
                  </a:cubicBezTo>
                  <a:cubicBezTo>
                    <a:pt x="74870" y="32313"/>
                    <a:pt x="75641" y="32343"/>
                    <a:pt x="76414" y="32409"/>
                  </a:cubicBezTo>
                  <a:cubicBezTo>
                    <a:pt x="81129" y="32814"/>
                    <a:pt x="85535" y="33885"/>
                    <a:pt x="89464" y="35921"/>
                  </a:cubicBezTo>
                  <a:cubicBezTo>
                    <a:pt x="94952" y="38767"/>
                    <a:pt x="98977" y="42517"/>
                    <a:pt x="101084" y="47339"/>
                  </a:cubicBezTo>
                  <a:cubicBezTo>
                    <a:pt x="101977" y="49399"/>
                    <a:pt x="102572" y="51506"/>
                    <a:pt x="102918" y="53673"/>
                  </a:cubicBezTo>
                  <a:cubicBezTo>
                    <a:pt x="103203" y="55495"/>
                    <a:pt x="103477" y="57328"/>
                    <a:pt x="103442" y="59174"/>
                  </a:cubicBezTo>
                  <a:cubicBezTo>
                    <a:pt x="103406" y="60305"/>
                    <a:pt x="103549" y="61448"/>
                    <a:pt x="103394" y="62579"/>
                  </a:cubicBezTo>
                  <a:cubicBezTo>
                    <a:pt x="103108" y="64484"/>
                    <a:pt x="102799" y="66377"/>
                    <a:pt x="102382" y="68270"/>
                  </a:cubicBezTo>
                  <a:cubicBezTo>
                    <a:pt x="101739" y="71068"/>
                    <a:pt x="100906" y="73819"/>
                    <a:pt x="100251" y="76617"/>
                  </a:cubicBezTo>
                  <a:cubicBezTo>
                    <a:pt x="99524" y="79724"/>
                    <a:pt x="98822" y="82820"/>
                    <a:pt x="98929" y="85987"/>
                  </a:cubicBezTo>
                  <a:cubicBezTo>
                    <a:pt x="98953" y="86987"/>
                    <a:pt x="99155" y="87975"/>
                    <a:pt x="99417" y="88940"/>
                  </a:cubicBezTo>
                  <a:cubicBezTo>
                    <a:pt x="100191" y="91690"/>
                    <a:pt x="101799" y="94190"/>
                    <a:pt x="103799" y="96559"/>
                  </a:cubicBezTo>
                  <a:cubicBezTo>
                    <a:pt x="107609" y="101060"/>
                    <a:pt x="113026" y="104037"/>
                    <a:pt x="119467" y="106025"/>
                  </a:cubicBezTo>
                  <a:cubicBezTo>
                    <a:pt x="121253" y="106573"/>
                    <a:pt x="123123" y="106918"/>
                    <a:pt x="125063" y="107013"/>
                  </a:cubicBezTo>
                  <a:cubicBezTo>
                    <a:pt x="125429" y="107031"/>
                    <a:pt x="125794" y="107040"/>
                    <a:pt x="126158" y="107040"/>
                  </a:cubicBezTo>
                  <a:cubicBezTo>
                    <a:pt x="128185" y="107040"/>
                    <a:pt x="130183" y="106777"/>
                    <a:pt x="132171" y="106454"/>
                  </a:cubicBezTo>
                  <a:cubicBezTo>
                    <a:pt x="134315" y="106120"/>
                    <a:pt x="136458" y="105846"/>
                    <a:pt x="138636" y="105751"/>
                  </a:cubicBezTo>
                  <a:cubicBezTo>
                    <a:pt x="138821" y="105745"/>
                    <a:pt x="139004" y="105742"/>
                    <a:pt x="139186" y="105742"/>
                  </a:cubicBezTo>
                  <a:cubicBezTo>
                    <a:pt x="142083" y="105742"/>
                    <a:pt x="144678" y="106534"/>
                    <a:pt x="147030" y="107811"/>
                  </a:cubicBezTo>
                  <a:cubicBezTo>
                    <a:pt x="150031" y="109442"/>
                    <a:pt x="152376" y="111561"/>
                    <a:pt x="154305" y="113943"/>
                  </a:cubicBezTo>
                  <a:cubicBezTo>
                    <a:pt x="156329" y="116443"/>
                    <a:pt x="157937" y="119110"/>
                    <a:pt x="159461" y="121801"/>
                  </a:cubicBezTo>
                  <a:cubicBezTo>
                    <a:pt x="160473" y="123610"/>
                    <a:pt x="161246" y="125492"/>
                    <a:pt x="161735" y="127444"/>
                  </a:cubicBezTo>
                  <a:cubicBezTo>
                    <a:pt x="162223" y="129385"/>
                    <a:pt x="162639" y="131338"/>
                    <a:pt x="162866" y="133314"/>
                  </a:cubicBezTo>
                  <a:cubicBezTo>
                    <a:pt x="163092" y="135326"/>
                    <a:pt x="163306" y="137338"/>
                    <a:pt x="163342" y="139362"/>
                  </a:cubicBezTo>
                  <a:cubicBezTo>
                    <a:pt x="163401" y="143113"/>
                    <a:pt x="163425" y="146875"/>
                    <a:pt x="163116" y="150626"/>
                  </a:cubicBezTo>
                  <a:cubicBezTo>
                    <a:pt x="162854" y="153840"/>
                    <a:pt x="163330" y="157067"/>
                    <a:pt x="163390" y="160294"/>
                  </a:cubicBezTo>
                  <a:cubicBezTo>
                    <a:pt x="163390" y="160436"/>
                    <a:pt x="163413" y="160591"/>
                    <a:pt x="163425" y="160734"/>
                  </a:cubicBezTo>
                  <a:lnTo>
                    <a:pt x="198894" y="160734"/>
                  </a:lnTo>
                  <a:cubicBezTo>
                    <a:pt x="196037" y="156126"/>
                    <a:pt x="193965" y="151304"/>
                    <a:pt x="192179" y="146399"/>
                  </a:cubicBezTo>
                  <a:cubicBezTo>
                    <a:pt x="190179" y="140922"/>
                    <a:pt x="189119" y="135350"/>
                    <a:pt x="187988" y="129778"/>
                  </a:cubicBezTo>
                  <a:cubicBezTo>
                    <a:pt x="187559" y="127682"/>
                    <a:pt x="187154" y="125587"/>
                    <a:pt x="186738" y="123479"/>
                  </a:cubicBezTo>
                  <a:cubicBezTo>
                    <a:pt x="186214" y="120836"/>
                    <a:pt x="185571" y="118217"/>
                    <a:pt x="184880" y="115586"/>
                  </a:cubicBezTo>
                  <a:cubicBezTo>
                    <a:pt x="183630" y="110835"/>
                    <a:pt x="182285" y="106120"/>
                    <a:pt x="180094" y="101548"/>
                  </a:cubicBezTo>
                  <a:cubicBezTo>
                    <a:pt x="178511" y="98214"/>
                    <a:pt x="176344" y="95131"/>
                    <a:pt x="173177" y="92499"/>
                  </a:cubicBezTo>
                  <a:cubicBezTo>
                    <a:pt x="171212" y="90856"/>
                    <a:pt x="168890" y="89654"/>
                    <a:pt x="166104" y="88951"/>
                  </a:cubicBezTo>
                  <a:cubicBezTo>
                    <a:pt x="164425" y="88535"/>
                    <a:pt x="162675" y="88404"/>
                    <a:pt x="160925" y="88261"/>
                  </a:cubicBezTo>
                  <a:cubicBezTo>
                    <a:pt x="160035" y="88180"/>
                    <a:pt x="159141" y="88145"/>
                    <a:pt x="158248" y="88145"/>
                  </a:cubicBezTo>
                  <a:cubicBezTo>
                    <a:pt x="157433" y="88145"/>
                    <a:pt x="156618" y="88174"/>
                    <a:pt x="155805" y="88225"/>
                  </a:cubicBezTo>
                  <a:cubicBezTo>
                    <a:pt x="153365" y="88380"/>
                    <a:pt x="150924" y="88582"/>
                    <a:pt x="148483" y="88797"/>
                  </a:cubicBezTo>
                  <a:cubicBezTo>
                    <a:pt x="145983" y="88999"/>
                    <a:pt x="143470" y="89249"/>
                    <a:pt x="140946" y="89285"/>
                  </a:cubicBezTo>
                  <a:cubicBezTo>
                    <a:pt x="140603" y="89287"/>
                    <a:pt x="140261" y="89288"/>
                    <a:pt x="139919" y="89288"/>
                  </a:cubicBezTo>
                  <a:cubicBezTo>
                    <a:pt x="138244" y="89288"/>
                    <a:pt x="136585" y="89248"/>
                    <a:pt x="134934" y="89011"/>
                  </a:cubicBezTo>
                  <a:cubicBezTo>
                    <a:pt x="130445" y="88392"/>
                    <a:pt x="127278" y="86499"/>
                    <a:pt x="125504" y="83296"/>
                  </a:cubicBezTo>
                  <a:cubicBezTo>
                    <a:pt x="124349" y="81200"/>
                    <a:pt x="124004" y="78998"/>
                    <a:pt x="123825" y="76771"/>
                  </a:cubicBezTo>
                  <a:cubicBezTo>
                    <a:pt x="123682" y="74997"/>
                    <a:pt x="123897" y="73223"/>
                    <a:pt x="124158" y="71473"/>
                  </a:cubicBezTo>
                  <a:cubicBezTo>
                    <a:pt x="124587" y="68497"/>
                    <a:pt x="125194" y="65532"/>
                    <a:pt x="125897" y="62579"/>
                  </a:cubicBezTo>
                  <a:cubicBezTo>
                    <a:pt x="126695" y="59114"/>
                    <a:pt x="127576" y="55650"/>
                    <a:pt x="128064" y="52137"/>
                  </a:cubicBezTo>
                  <a:cubicBezTo>
                    <a:pt x="128480" y="49173"/>
                    <a:pt x="128838" y="46232"/>
                    <a:pt x="128635" y="43232"/>
                  </a:cubicBezTo>
                  <a:cubicBezTo>
                    <a:pt x="128421" y="40279"/>
                    <a:pt x="127873" y="37386"/>
                    <a:pt x="126456" y="34599"/>
                  </a:cubicBezTo>
                  <a:cubicBezTo>
                    <a:pt x="124885" y="31492"/>
                    <a:pt x="122694" y="28670"/>
                    <a:pt x="119575" y="26289"/>
                  </a:cubicBezTo>
                  <a:cubicBezTo>
                    <a:pt x="117765" y="24920"/>
                    <a:pt x="115800" y="23670"/>
                    <a:pt x="113776" y="22503"/>
                  </a:cubicBezTo>
                  <a:cubicBezTo>
                    <a:pt x="111264" y="21062"/>
                    <a:pt x="108597" y="19812"/>
                    <a:pt x="105668" y="18919"/>
                  </a:cubicBezTo>
                  <a:cubicBezTo>
                    <a:pt x="101858" y="17752"/>
                    <a:pt x="97917" y="16966"/>
                    <a:pt x="93798" y="16657"/>
                  </a:cubicBezTo>
                  <a:cubicBezTo>
                    <a:pt x="92439" y="16547"/>
                    <a:pt x="91088" y="16502"/>
                    <a:pt x="89741" y="16502"/>
                  </a:cubicBezTo>
                  <a:cubicBezTo>
                    <a:pt x="87581" y="16502"/>
                    <a:pt x="85433" y="16617"/>
                    <a:pt x="83284" y="16764"/>
                  </a:cubicBezTo>
                  <a:cubicBezTo>
                    <a:pt x="81260" y="16895"/>
                    <a:pt x="79248" y="17181"/>
                    <a:pt x="77260" y="17538"/>
                  </a:cubicBezTo>
                  <a:cubicBezTo>
                    <a:pt x="72819" y="18324"/>
                    <a:pt x="68509" y="19407"/>
                    <a:pt x="64341" y="20776"/>
                  </a:cubicBezTo>
                  <a:cubicBezTo>
                    <a:pt x="59829" y="22265"/>
                    <a:pt x="55412" y="23920"/>
                    <a:pt x="50792" y="25217"/>
                  </a:cubicBezTo>
                  <a:cubicBezTo>
                    <a:pt x="47572" y="26121"/>
                    <a:pt x="44278" y="26676"/>
                    <a:pt x="40872" y="26676"/>
                  </a:cubicBezTo>
                  <a:cubicBezTo>
                    <a:pt x="40148" y="26676"/>
                    <a:pt x="39418" y="26651"/>
                    <a:pt x="38684" y="26599"/>
                  </a:cubicBezTo>
                  <a:cubicBezTo>
                    <a:pt x="34278" y="26301"/>
                    <a:pt x="30349" y="25110"/>
                    <a:pt x="26980" y="22931"/>
                  </a:cubicBezTo>
                  <a:cubicBezTo>
                    <a:pt x="23872" y="20931"/>
                    <a:pt x="21134" y="18633"/>
                    <a:pt x="18693" y="16169"/>
                  </a:cubicBezTo>
                  <a:cubicBezTo>
                    <a:pt x="16895" y="14335"/>
                    <a:pt x="15490" y="12335"/>
                    <a:pt x="14097" y="10335"/>
                  </a:cubicBezTo>
                  <a:cubicBezTo>
                    <a:pt x="11752" y="6977"/>
                    <a:pt x="9668" y="3608"/>
                    <a:pt x="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1"/>
            <p:cNvSpPr/>
            <p:nvPr/>
          </p:nvSpPr>
          <p:spPr>
            <a:xfrm>
              <a:off x="55265" y="1145"/>
              <a:ext cx="7263776" cy="5141547"/>
            </a:xfrm>
            <a:custGeom>
              <a:avLst/>
              <a:gdLst/>
              <a:ahLst/>
              <a:cxnLst/>
              <a:rect l="l" t="t" r="r" b="b"/>
              <a:pathLst>
                <a:path w="226993" h="160711" extrusionOk="0">
                  <a:moveTo>
                    <a:pt x="0" y="0"/>
                  </a:moveTo>
                  <a:cubicBezTo>
                    <a:pt x="1822" y="833"/>
                    <a:pt x="3727" y="1548"/>
                    <a:pt x="5715" y="2179"/>
                  </a:cubicBezTo>
                  <a:cubicBezTo>
                    <a:pt x="11216" y="3905"/>
                    <a:pt x="16871" y="5298"/>
                    <a:pt x="22586" y="6548"/>
                  </a:cubicBezTo>
                  <a:cubicBezTo>
                    <a:pt x="27539" y="7632"/>
                    <a:pt x="31933" y="9454"/>
                    <a:pt x="35636" y="12180"/>
                  </a:cubicBezTo>
                  <a:cubicBezTo>
                    <a:pt x="37779" y="13740"/>
                    <a:pt x="39827" y="15371"/>
                    <a:pt x="41743" y="17097"/>
                  </a:cubicBezTo>
                  <a:cubicBezTo>
                    <a:pt x="46327" y="21193"/>
                    <a:pt x="48756" y="25932"/>
                    <a:pt x="49268" y="31254"/>
                  </a:cubicBezTo>
                  <a:cubicBezTo>
                    <a:pt x="49447" y="32980"/>
                    <a:pt x="49506" y="34719"/>
                    <a:pt x="49828" y="36433"/>
                  </a:cubicBezTo>
                  <a:cubicBezTo>
                    <a:pt x="50149" y="38159"/>
                    <a:pt x="50578" y="39862"/>
                    <a:pt x="51638" y="41434"/>
                  </a:cubicBezTo>
                  <a:cubicBezTo>
                    <a:pt x="54138" y="45137"/>
                    <a:pt x="57722" y="48137"/>
                    <a:pt x="62210" y="50530"/>
                  </a:cubicBezTo>
                  <a:cubicBezTo>
                    <a:pt x="64651" y="51840"/>
                    <a:pt x="67306" y="52840"/>
                    <a:pt x="70009" y="53804"/>
                  </a:cubicBezTo>
                  <a:cubicBezTo>
                    <a:pt x="73224" y="54947"/>
                    <a:pt x="76522" y="55876"/>
                    <a:pt x="80046" y="56305"/>
                  </a:cubicBezTo>
                  <a:cubicBezTo>
                    <a:pt x="82784" y="56626"/>
                    <a:pt x="85558" y="56686"/>
                    <a:pt x="88309" y="56745"/>
                  </a:cubicBezTo>
                  <a:cubicBezTo>
                    <a:pt x="89374" y="56769"/>
                    <a:pt x="90440" y="56779"/>
                    <a:pt x="91508" y="56779"/>
                  </a:cubicBezTo>
                  <a:cubicBezTo>
                    <a:pt x="94748" y="56779"/>
                    <a:pt x="97994" y="56683"/>
                    <a:pt x="101227" y="56566"/>
                  </a:cubicBezTo>
                  <a:cubicBezTo>
                    <a:pt x="102232" y="56536"/>
                    <a:pt x="103237" y="56517"/>
                    <a:pt x="104241" y="56517"/>
                  </a:cubicBezTo>
                  <a:cubicBezTo>
                    <a:pt x="106021" y="56517"/>
                    <a:pt x="107800" y="56578"/>
                    <a:pt x="109573" y="56745"/>
                  </a:cubicBezTo>
                  <a:cubicBezTo>
                    <a:pt x="115919" y="57364"/>
                    <a:pt x="121992" y="58614"/>
                    <a:pt x="127421" y="61269"/>
                  </a:cubicBezTo>
                  <a:cubicBezTo>
                    <a:pt x="131064" y="63055"/>
                    <a:pt x="134541" y="65020"/>
                    <a:pt x="137243" y="67639"/>
                  </a:cubicBezTo>
                  <a:cubicBezTo>
                    <a:pt x="139720" y="70044"/>
                    <a:pt x="141815" y="72616"/>
                    <a:pt x="142947" y="75533"/>
                  </a:cubicBezTo>
                  <a:cubicBezTo>
                    <a:pt x="144554" y="79653"/>
                    <a:pt x="144661" y="83856"/>
                    <a:pt x="143494" y="88047"/>
                  </a:cubicBezTo>
                  <a:cubicBezTo>
                    <a:pt x="142482" y="91678"/>
                    <a:pt x="141053" y="95226"/>
                    <a:pt x="139684" y="98774"/>
                  </a:cubicBezTo>
                  <a:cubicBezTo>
                    <a:pt x="138446" y="101977"/>
                    <a:pt x="137160" y="105168"/>
                    <a:pt x="136541" y="108478"/>
                  </a:cubicBezTo>
                  <a:cubicBezTo>
                    <a:pt x="136208" y="110311"/>
                    <a:pt x="136041" y="112157"/>
                    <a:pt x="136624" y="113978"/>
                  </a:cubicBezTo>
                  <a:cubicBezTo>
                    <a:pt x="137660" y="117229"/>
                    <a:pt x="140387" y="119634"/>
                    <a:pt x="143792" y="121622"/>
                  </a:cubicBezTo>
                  <a:cubicBezTo>
                    <a:pt x="146185" y="123039"/>
                    <a:pt x="148971" y="123896"/>
                    <a:pt x="151745" y="124777"/>
                  </a:cubicBezTo>
                  <a:cubicBezTo>
                    <a:pt x="158925" y="127039"/>
                    <a:pt x="166402" y="128575"/>
                    <a:pt x="173986" y="129849"/>
                  </a:cubicBezTo>
                  <a:cubicBezTo>
                    <a:pt x="178201" y="130564"/>
                    <a:pt x="182416" y="131278"/>
                    <a:pt x="186369" y="132623"/>
                  </a:cubicBezTo>
                  <a:cubicBezTo>
                    <a:pt x="190917" y="134159"/>
                    <a:pt x="194167" y="136636"/>
                    <a:pt x="195894" y="140184"/>
                  </a:cubicBezTo>
                  <a:cubicBezTo>
                    <a:pt x="197501" y="143470"/>
                    <a:pt x="198001" y="146935"/>
                    <a:pt x="198203" y="150411"/>
                  </a:cubicBezTo>
                  <a:cubicBezTo>
                    <a:pt x="198370" y="153233"/>
                    <a:pt x="198001" y="156031"/>
                    <a:pt x="197144" y="158805"/>
                  </a:cubicBezTo>
                  <a:cubicBezTo>
                    <a:pt x="196953" y="159436"/>
                    <a:pt x="196727" y="160067"/>
                    <a:pt x="196549" y="160710"/>
                  </a:cubicBezTo>
                  <a:lnTo>
                    <a:pt x="223659" y="160710"/>
                  </a:lnTo>
                  <a:cubicBezTo>
                    <a:pt x="224159" y="159317"/>
                    <a:pt x="224588" y="157936"/>
                    <a:pt x="225100" y="156555"/>
                  </a:cubicBezTo>
                  <a:cubicBezTo>
                    <a:pt x="226278" y="153400"/>
                    <a:pt x="226993" y="150209"/>
                    <a:pt x="226481" y="146911"/>
                  </a:cubicBezTo>
                  <a:cubicBezTo>
                    <a:pt x="225814" y="142565"/>
                    <a:pt x="224159" y="138469"/>
                    <a:pt x="221135" y="134731"/>
                  </a:cubicBezTo>
                  <a:cubicBezTo>
                    <a:pt x="218004" y="130849"/>
                    <a:pt x="213955" y="127528"/>
                    <a:pt x="209348" y="124599"/>
                  </a:cubicBezTo>
                  <a:cubicBezTo>
                    <a:pt x="205478" y="122122"/>
                    <a:pt x="201371" y="119943"/>
                    <a:pt x="196763" y="118336"/>
                  </a:cubicBezTo>
                  <a:cubicBezTo>
                    <a:pt x="192619" y="116883"/>
                    <a:pt x="188333" y="115764"/>
                    <a:pt x="183987" y="114728"/>
                  </a:cubicBezTo>
                  <a:cubicBezTo>
                    <a:pt x="177177" y="113121"/>
                    <a:pt x="170510" y="111264"/>
                    <a:pt x="164211" y="108692"/>
                  </a:cubicBezTo>
                  <a:cubicBezTo>
                    <a:pt x="160687" y="107239"/>
                    <a:pt x="157460" y="105489"/>
                    <a:pt x="154567" y="103406"/>
                  </a:cubicBezTo>
                  <a:cubicBezTo>
                    <a:pt x="152519" y="101929"/>
                    <a:pt x="150852" y="100239"/>
                    <a:pt x="149495" y="98345"/>
                  </a:cubicBezTo>
                  <a:cubicBezTo>
                    <a:pt x="147638" y="95750"/>
                    <a:pt x="146638" y="93000"/>
                    <a:pt x="146542" y="90059"/>
                  </a:cubicBezTo>
                  <a:cubicBezTo>
                    <a:pt x="146471" y="87392"/>
                    <a:pt x="146888" y="84760"/>
                    <a:pt x="147471" y="82117"/>
                  </a:cubicBezTo>
                  <a:cubicBezTo>
                    <a:pt x="148114" y="79236"/>
                    <a:pt x="148673" y="76343"/>
                    <a:pt x="148507" y="73402"/>
                  </a:cubicBezTo>
                  <a:cubicBezTo>
                    <a:pt x="148483" y="72949"/>
                    <a:pt x="148412" y="72521"/>
                    <a:pt x="148364" y="72080"/>
                  </a:cubicBezTo>
                  <a:cubicBezTo>
                    <a:pt x="148126" y="69485"/>
                    <a:pt x="147542" y="66937"/>
                    <a:pt x="146411" y="64484"/>
                  </a:cubicBezTo>
                  <a:cubicBezTo>
                    <a:pt x="144875" y="61162"/>
                    <a:pt x="142423" y="58400"/>
                    <a:pt x="138172" y="56721"/>
                  </a:cubicBezTo>
                  <a:cubicBezTo>
                    <a:pt x="136243" y="55959"/>
                    <a:pt x="134303" y="55269"/>
                    <a:pt x="132362" y="54554"/>
                  </a:cubicBezTo>
                  <a:cubicBezTo>
                    <a:pt x="129088" y="53364"/>
                    <a:pt x="125683" y="52506"/>
                    <a:pt x="122099" y="52054"/>
                  </a:cubicBezTo>
                  <a:cubicBezTo>
                    <a:pt x="116562" y="51387"/>
                    <a:pt x="111026" y="50792"/>
                    <a:pt x="105490" y="50149"/>
                  </a:cubicBezTo>
                  <a:cubicBezTo>
                    <a:pt x="101870" y="49732"/>
                    <a:pt x="98310" y="49077"/>
                    <a:pt x="94774" y="48411"/>
                  </a:cubicBezTo>
                  <a:cubicBezTo>
                    <a:pt x="92155" y="47923"/>
                    <a:pt x="89499" y="47518"/>
                    <a:pt x="86951" y="46839"/>
                  </a:cubicBezTo>
                  <a:cubicBezTo>
                    <a:pt x="83892" y="46006"/>
                    <a:pt x="81344" y="44696"/>
                    <a:pt x="79605" y="42553"/>
                  </a:cubicBezTo>
                  <a:cubicBezTo>
                    <a:pt x="77772" y="40291"/>
                    <a:pt x="76510" y="37862"/>
                    <a:pt x="75343" y="35385"/>
                  </a:cubicBezTo>
                  <a:cubicBezTo>
                    <a:pt x="73545" y="31599"/>
                    <a:pt x="72652" y="27646"/>
                    <a:pt x="71735" y="23705"/>
                  </a:cubicBezTo>
                  <a:cubicBezTo>
                    <a:pt x="70819" y="19848"/>
                    <a:pt x="70045" y="15978"/>
                    <a:pt x="68699" y="12192"/>
                  </a:cubicBezTo>
                  <a:cubicBezTo>
                    <a:pt x="68080" y="10477"/>
                    <a:pt x="67330" y="8799"/>
                    <a:pt x="66235" y="7215"/>
                  </a:cubicBezTo>
                  <a:cubicBezTo>
                    <a:pt x="64556" y="4762"/>
                    <a:pt x="62687" y="2381"/>
                    <a:pt x="60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1"/>
            <p:cNvSpPr/>
            <p:nvPr/>
          </p:nvSpPr>
          <p:spPr>
            <a:xfrm>
              <a:off x="2696737" y="1145"/>
              <a:ext cx="6446144" cy="5140779"/>
            </a:xfrm>
            <a:custGeom>
              <a:avLst/>
              <a:gdLst/>
              <a:ahLst/>
              <a:cxnLst/>
              <a:rect l="l" t="t" r="r" b="b"/>
              <a:pathLst>
                <a:path w="201442" h="160687" extrusionOk="0">
                  <a:moveTo>
                    <a:pt x="0" y="0"/>
                  </a:moveTo>
                  <a:cubicBezTo>
                    <a:pt x="595" y="1405"/>
                    <a:pt x="1238" y="2786"/>
                    <a:pt x="1977" y="4143"/>
                  </a:cubicBezTo>
                  <a:cubicBezTo>
                    <a:pt x="3215" y="6417"/>
                    <a:pt x="4715" y="8608"/>
                    <a:pt x="6239" y="10787"/>
                  </a:cubicBezTo>
                  <a:cubicBezTo>
                    <a:pt x="7263" y="12263"/>
                    <a:pt x="8323" y="13728"/>
                    <a:pt x="9573" y="15109"/>
                  </a:cubicBezTo>
                  <a:cubicBezTo>
                    <a:pt x="11692" y="17443"/>
                    <a:pt x="14216" y="19514"/>
                    <a:pt x="16883" y="21491"/>
                  </a:cubicBezTo>
                  <a:cubicBezTo>
                    <a:pt x="21222" y="24717"/>
                    <a:pt x="26235" y="26191"/>
                    <a:pt x="31802" y="26191"/>
                  </a:cubicBezTo>
                  <a:cubicBezTo>
                    <a:pt x="33445" y="26191"/>
                    <a:pt x="35137" y="26062"/>
                    <a:pt x="36874" y="25813"/>
                  </a:cubicBezTo>
                  <a:cubicBezTo>
                    <a:pt x="40160" y="25336"/>
                    <a:pt x="43220" y="24336"/>
                    <a:pt x="46292" y="23348"/>
                  </a:cubicBezTo>
                  <a:cubicBezTo>
                    <a:pt x="50757" y="21919"/>
                    <a:pt x="55067" y="20241"/>
                    <a:pt x="59639" y="18979"/>
                  </a:cubicBezTo>
                  <a:cubicBezTo>
                    <a:pt x="65889" y="17252"/>
                    <a:pt x="72307" y="16181"/>
                    <a:pt x="78974" y="16014"/>
                  </a:cubicBezTo>
                  <a:cubicBezTo>
                    <a:pt x="79452" y="16004"/>
                    <a:pt x="79930" y="15998"/>
                    <a:pt x="80407" y="15998"/>
                  </a:cubicBezTo>
                  <a:cubicBezTo>
                    <a:pt x="82156" y="15998"/>
                    <a:pt x="83902" y="16069"/>
                    <a:pt x="85642" y="16228"/>
                  </a:cubicBezTo>
                  <a:cubicBezTo>
                    <a:pt x="90821" y="16669"/>
                    <a:pt x="95726" y="17788"/>
                    <a:pt x="100310" y="19669"/>
                  </a:cubicBezTo>
                  <a:cubicBezTo>
                    <a:pt x="103215" y="20860"/>
                    <a:pt x="105787" y="22396"/>
                    <a:pt x="108323" y="23991"/>
                  </a:cubicBezTo>
                  <a:cubicBezTo>
                    <a:pt x="112609" y="26682"/>
                    <a:pt x="115777" y="29992"/>
                    <a:pt x="117872" y="33885"/>
                  </a:cubicBezTo>
                  <a:cubicBezTo>
                    <a:pt x="119646" y="37159"/>
                    <a:pt x="120218" y="40588"/>
                    <a:pt x="120420" y="44065"/>
                  </a:cubicBezTo>
                  <a:cubicBezTo>
                    <a:pt x="120503" y="45660"/>
                    <a:pt x="120301" y="47256"/>
                    <a:pt x="120182" y="48851"/>
                  </a:cubicBezTo>
                  <a:cubicBezTo>
                    <a:pt x="120063" y="50518"/>
                    <a:pt x="119765" y="52161"/>
                    <a:pt x="119503" y="53816"/>
                  </a:cubicBezTo>
                  <a:cubicBezTo>
                    <a:pt x="119170" y="55876"/>
                    <a:pt x="118694" y="57912"/>
                    <a:pt x="118217" y="59948"/>
                  </a:cubicBezTo>
                  <a:cubicBezTo>
                    <a:pt x="117539" y="62901"/>
                    <a:pt x="116836" y="65841"/>
                    <a:pt x="116312" y="68818"/>
                  </a:cubicBezTo>
                  <a:cubicBezTo>
                    <a:pt x="116015" y="70556"/>
                    <a:pt x="115669" y="72283"/>
                    <a:pt x="115634" y="74045"/>
                  </a:cubicBezTo>
                  <a:cubicBezTo>
                    <a:pt x="115598" y="75021"/>
                    <a:pt x="115705" y="75997"/>
                    <a:pt x="115646" y="76962"/>
                  </a:cubicBezTo>
                  <a:cubicBezTo>
                    <a:pt x="115550" y="78617"/>
                    <a:pt x="115943" y="80200"/>
                    <a:pt x="116550" y="81784"/>
                  </a:cubicBezTo>
                  <a:cubicBezTo>
                    <a:pt x="118027" y="85618"/>
                    <a:pt x="121313" y="87963"/>
                    <a:pt x="126564" y="88630"/>
                  </a:cubicBezTo>
                  <a:cubicBezTo>
                    <a:pt x="127930" y="88811"/>
                    <a:pt x="129296" y="88880"/>
                    <a:pt x="130662" y="88880"/>
                  </a:cubicBezTo>
                  <a:cubicBezTo>
                    <a:pt x="132354" y="88880"/>
                    <a:pt x="134045" y="88774"/>
                    <a:pt x="135731" y="88642"/>
                  </a:cubicBezTo>
                  <a:cubicBezTo>
                    <a:pt x="139649" y="88344"/>
                    <a:pt x="143530" y="87904"/>
                    <a:pt x="147483" y="87785"/>
                  </a:cubicBezTo>
                  <a:cubicBezTo>
                    <a:pt x="148144" y="87761"/>
                    <a:pt x="148803" y="87749"/>
                    <a:pt x="149460" y="87749"/>
                  </a:cubicBezTo>
                  <a:cubicBezTo>
                    <a:pt x="151137" y="87749"/>
                    <a:pt x="152804" y="87828"/>
                    <a:pt x="154472" y="87999"/>
                  </a:cubicBezTo>
                  <a:cubicBezTo>
                    <a:pt x="158758" y="88439"/>
                    <a:pt x="162211" y="89999"/>
                    <a:pt x="165057" y="92440"/>
                  </a:cubicBezTo>
                  <a:cubicBezTo>
                    <a:pt x="168319" y="95250"/>
                    <a:pt x="170486" y="98500"/>
                    <a:pt x="172081" y="101989"/>
                  </a:cubicBezTo>
                  <a:cubicBezTo>
                    <a:pt x="174308" y="106894"/>
                    <a:pt x="175701" y="111930"/>
                    <a:pt x="176975" y="116991"/>
                  </a:cubicBezTo>
                  <a:cubicBezTo>
                    <a:pt x="177856" y="120527"/>
                    <a:pt x="178582" y="124075"/>
                    <a:pt x="179296" y="127635"/>
                  </a:cubicBezTo>
                  <a:cubicBezTo>
                    <a:pt x="179904" y="130647"/>
                    <a:pt x="180475" y="133659"/>
                    <a:pt x="181178" y="136672"/>
                  </a:cubicBezTo>
                  <a:cubicBezTo>
                    <a:pt x="181690" y="138898"/>
                    <a:pt x="182249" y="141136"/>
                    <a:pt x="182928" y="143339"/>
                  </a:cubicBezTo>
                  <a:cubicBezTo>
                    <a:pt x="184095" y="147090"/>
                    <a:pt x="185547" y="150769"/>
                    <a:pt x="187250" y="154400"/>
                  </a:cubicBezTo>
                  <a:cubicBezTo>
                    <a:pt x="188262" y="156543"/>
                    <a:pt x="189405" y="158639"/>
                    <a:pt x="190714" y="160686"/>
                  </a:cubicBezTo>
                  <a:lnTo>
                    <a:pt x="201442" y="160686"/>
                  </a:lnTo>
                  <a:lnTo>
                    <a:pt x="201442" y="153507"/>
                  </a:lnTo>
                  <a:cubicBezTo>
                    <a:pt x="196560" y="149304"/>
                    <a:pt x="193620" y="144399"/>
                    <a:pt x="192274" y="138898"/>
                  </a:cubicBezTo>
                  <a:cubicBezTo>
                    <a:pt x="191512" y="135790"/>
                    <a:pt x="190965" y="132683"/>
                    <a:pt x="190476" y="129540"/>
                  </a:cubicBezTo>
                  <a:cubicBezTo>
                    <a:pt x="190250" y="128051"/>
                    <a:pt x="190060" y="126551"/>
                    <a:pt x="189893" y="125051"/>
                  </a:cubicBezTo>
                  <a:cubicBezTo>
                    <a:pt x="189714" y="123277"/>
                    <a:pt x="189560" y="121515"/>
                    <a:pt x="189417" y="119753"/>
                  </a:cubicBezTo>
                  <a:cubicBezTo>
                    <a:pt x="189190" y="117205"/>
                    <a:pt x="188988" y="114657"/>
                    <a:pt x="188774" y="112109"/>
                  </a:cubicBezTo>
                  <a:cubicBezTo>
                    <a:pt x="188571" y="109478"/>
                    <a:pt x="188369" y="106846"/>
                    <a:pt x="187809" y="104239"/>
                  </a:cubicBezTo>
                  <a:cubicBezTo>
                    <a:pt x="187178" y="101358"/>
                    <a:pt x="186535" y="98464"/>
                    <a:pt x="185488" y="95655"/>
                  </a:cubicBezTo>
                  <a:cubicBezTo>
                    <a:pt x="184107" y="91857"/>
                    <a:pt x="182213" y="88225"/>
                    <a:pt x="179237" y="84951"/>
                  </a:cubicBezTo>
                  <a:cubicBezTo>
                    <a:pt x="176117" y="81534"/>
                    <a:pt x="172045" y="78998"/>
                    <a:pt x="166914" y="77498"/>
                  </a:cubicBezTo>
                  <a:cubicBezTo>
                    <a:pt x="164891" y="76911"/>
                    <a:pt x="162779" y="76592"/>
                    <a:pt x="160611" y="76592"/>
                  </a:cubicBezTo>
                  <a:cubicBezTo>
                    <a:pt x="160533" y="76592"/>
                    <a:pt x="160455" y="76592"/>
                    <a:pt x="160377" y="76593"/>
                  </a:cubicBezTo>
                  <a:cubicBezTo>
                    <a:pt x="157544" y="76605"/>
                    <a:pt x="154758" y="77105"/>
                    <a:pt x="151924" y="77248"/>
                  </a:cubicBezTo>
                  <a:cubicBezTo>
                    <a:pt x="151505" y="77268"/>
                    <a:pt x="151089" y="77279"/>
                    <a:pt x="150676" y="77279"/>
                  </a:cubicBezTo>
                  <a:cubicBezTo>
                    <a:pt x="148235" y="77279"/>
                    <a:pt x="145898" y="76905"/>
                    <a:pt x="143709" y="76009"/>
                  </a:cubicBezTo>
                  <a:cubicBezTo>
                    <a:pt x="140934" y="74866"/>
                    <a:pt x="138732" y="73199"/>
                    <a:pt x="136827" y="71306"/>
                  </a:cubicBezTo>
                  <a:cubicBezTo>
                    <a:pt x="135124" y="69604"/>
                    <a:pt x="133874" y="67711"/>
                    <a:pt x="133350" y="65603"/>
                  </a:cubicBezTo>
                  <a:cubicBezTo>
                    <a:pt x="132898" y="63758"/>
                    <a:pt x="132695" y="61900"/>
                    <a:pt x="132874" y="60007"/>
                  </a:cubicBezTo>
                  <a:cubicBezTo>
                    <a:pt x="133100" y="57495"/>
                    <a:pt x="133564" y="55007"/>
                    <a:pt x="134231" y="52530"/>
                  </a:cubicBezTo>
                  <a:cubicBezTo>
                    <a:pt x="135196" y="48982"/>
                    <a:pt x="136648" y="45494"/>
                    <a:pt x="137565" y="41922"/>
                  </a:cubicBezTo>
                  <a:cubicBezTo>
                    <a:pt x="138053" y="39993"/>
                    <a:pt x="138446" y="38040"/>
                    <a:pt x="138553" y="36076"/>
                  </a:cubicBezTo>
                  <a:cubicBezTo>
                    <a:pt x="138660" y="33421"/>
                    <a:pt x="138160" y="30837"/>
                    <a:pt x="137041" y="28337"/>
                  </a:cubicBezTo>
                  <a:cubicBezTo>
                    <a:pt x="135910" y="25789"/>
                    <a:pt x="134362" y="23420"/>
                    <a:pt x="131981" y="21395"/>
                  </a:cubicBezTo>
                  <a:cubicBezTo>
                    <a:pt x="130290" y="19955"/>
                    <a:pt x="128457" y="18598"/>
                    <a:pt x="126552" y="17324"/>
                  </a:cubicBezTo>
                  <a:cubicBezTo>
                    <a:pt x="124099" y="15680"/>
                    <a:pt x="121361" y="14418"/>
                    <a:pt x="118205" y="13680"/>
                  </a:cubicBezTo>
                  <a:cubicBezTo>
                    <a:pt x="116289" y="13216"/>
                    <a:pt x="114336" y="12811"/>
                    <a:pt x="112359" y="12525"/>
                  </a:cubicBezTo>
                  <a:cubicBezTo>
                    <a:pt x="107573" y="11871"/>
                    <a:pt x="102799" y="11335"/>
                    <a:pt x="97917" y="11323"/>
                  </a:cubicBezTo>
                  <a:cubicBezTo>
                    <a:pt x="97669" y="11322"/>
                    <a:pt x="97421" y="11321"/>
                    <a:pt x="97173" y="11321"/>
                  </a:cubicBezTo>
                  <a:cubicBezTo>
                    <a:pt x="94326" y="11321"/>
                    <a:pt x="91481" y="11387"/>
                    <a:pt x="88666" y="11573"/>
                  </a:cubicBezTo>
                  <a:cubicBezTo>
                    <a:pt x="85939" y="11775"/>
                    <a:pt x="83201" y="11906"/>
                    <a:pt x="80463" y="11954"/>
                  </a:cubicBezTo>
                  <a:cubicBezTo>
                    <a:pt x="79166" y="11970"/>
                    <a:pt x="77871" y="11983"/>
                    <a:pt x="76576" y="11983"/>
                  </a:cubicBezTo>
                  <a:cubicBezTo>
                    <a:pt x="74922" y="11983"/>
                    <a:pt x="73267" y="11961"/>
                    <a:pt x="71604" y="11894"/>
                  </a:cubicBezTo>
                  <a:cubicBezTo>
                    <a:pt x="68366" y="11751"/>
                    <a:pt x="65104" y="11740"/>
                    <a:pt x="61841" y="11668"/>
                  </a:cubicBezTo>
                  <a:cubicBezTo>
                    <a:pt x="59019" y="11609"/>
                    <a:pt x="56186" y="11561"/>
                    <a:pt x="53340" y="11442"/>
                  </a:cubicBezTo>
                  <a:cubicBezTo>
                    <a:pt x="50590" y="11323"/>
                    <a:pt x="47887" y="11061"/>
                    <a:pt x="45244" y="10442"/>
                  </a:cubicBezTo>
                  <a:cubicBezTo>
                    <a:pt x="40398" y="9311"/>
                    <a:pt x="36112" y="7441"/>
                    <a:pt x="32469" y="4762"/>
                  </a:cubicBezTo>
                  <a:cubicBezTo>
                    <a:pt x="30575" y="3369"/>
                    <a:pt x="29051" y="1703"/>
                    <a:pt x="27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1"/>
            <p:cNvSpPr/>
            <p:nvPr/>
          </p:nvSpPr>
          <p:spPr>
            <a:xfrm>
              <a:off x="1153" y="492134"/>
              <a:ext cx="6106688" cy="4650558"/>
            </a:xfrm>
            <a:custGeom>
              <a:avLst/>
              <a:gdLst/>
              <a:ahLst/>
              <a:cxnLst/>
              <a:rect l="l" t="t" r="r" b="b"/>
              <a:pathLst>
                <a:path w="190834" h="145364" extrusionOk="0">
                  <a:moveTo>
                    <a:pt x="36" y="0"/>
                  </a:moveTo>
                  <a:lnTo>
                    <a:pt x="36" y="18836"/>
                  </a:lnTo>
                  <a:lnTo>
                    <a:pt x="0" y="18836"/>
                  </a:lnTo>
                  <a:cubicBezTo>
                    <a:pt x="2179" y="19312"/>
                    <a:pt x="4251" y="19979"/>
                    <a:pt x="6192" y="20836"/>
                  </a:cubicBezTo>
                  <a:cubicBezTo>
                    <a:pt x="10037" y="22503"/>
                    <a:pt x="12943" y="24908"/>
                    <a:pt x="15502" y="27611"/>
                  </a:cubicBezTo>
                  <a:cubicBezTo>
                    <a:pt x="17681" y="29909"/>
                    <a:pt x="19705" y="32290"/>
                    <a:pt x="21658" y="34719"/>
                  </a:cubicBezTo>
                  <a:cubicBezTo>
                    <a:pt x="23694" y="37255"/>
                    <a:pt x="25456" y="39898"/>
                    <a:pt x="26706" y="42732"/>
                  </a:cubicBezTo>
                  <a:cubicBezTo>
                    <a:pt x="27885" y="45375"/>
                    <a:pt x="28802" y="48101"/>
                    <a:pt x="30111" y="50721"/>
                  </a:cubicBezTo>
                  <a:cubicBezTo>
                    <a:pt x="31635" y="53769"/>
                    <a:pt x="33671" y="56579"/>
                    <a:pt x="36826" y="58865"/>
                  </a:cubicBezTo>
                  <a:cubicBezTo>
                    <a:pt x="39351" y="60686"/>
                    <a:pt x="42101" y="62293"/>
                    <a:pt x="45351" y="63389"/>
                  </a:cubicBezTo>
                  <a:cubicBezTo>
                    <a:pt x="47733" y="64175"/>
                    <a:pt x="50233" y="64687"/>
                    <a:pt x="52805" y="64794"/>
                  </a:cubicBezTo>
                  <a:cubicBezTo>
                    <a:pt x="53826" y="64836"/>
                    <a:pt x="54848" y="64856"/>
                    <a:pt x="55870" y="64856"/>
                  </a:cubicBezTo>
                  <a:cubicBezTo>
                    <a:pt x="58293" y="64856"/>
                    <a:pt x="60716" y="64747"/>
                    <a:pt x="63127" y="64579"/>
                  </a:cubicBezTo>
                  <a:cubicBezTo>
                    <a:pt x="66044" y="64377"/>
                    <a:pt x="68938" y="64127"/>
                    <a:pt x="71855" y="63984"/>
                  </a:cubicBezTo>
                  <a:cubicBezTo>
                    <a:pt x="72608" y="63946"/>
                    <a:pt x="73359" y="63926"/>
                    <a:pt x="74107" y="63926"/>
                  </a:cubicBezTo>
                  <a:cubicBezTo>
                    <a:pt x="77556" y="63926"/>
                    <a:pt x="80939" y="64352"/>
                    <a:pt x="84178" y="65389"/>
                  </a:cubicBezTo>
                  <a:cubicBezTo>
                    <a:pt x="87773" y="66544"/>
                    <a:pt x="91321" y="67735"/>
                    <a:pt x="94869" y="68949"/>
                  </a:cubicBezTo>
                  <a:cubicBezTo>
                    <a:pt x="98620" y="70235"/>
                    <a:pt x="101668" y="72092"/>
                    <a:pt x="103680" y="74890"/>
                  </a:cubicBezTo>
                  <a:cubicBezTo>
                    <a:pt x="105633" y="77629"/>
                    <a:pt x="106859" y="80498"/>
                    <a:pt x="106776" y="83606"/>
                  </a:cubicBezTo>
                  <a:cubicBezTo>
                    <a:pt x="106704" y="86201"/>
                    <a:pt x="105871" y="88690"/>
                    <a:pt x="104644" y="91107"/>
                  </a:cubicBezTo>
                  <a:cubicBezTo>
                    <a:pt x="103251" y="93893"/>
                    <a:pt x="101787" y="96655"/>
                    <a:pt x="101001" y="99596"/>
                  </a:cubicBezTo>
                  <a:cubicBezTo>
                    <a:pt x="100453" y="101644"/>
                    <a:pt x="100346" y="103715"/>
                    <a:pt x="100668" y="105775"/>
                  </a:cubicBezTo>
                  <a:cubicBezTo>
                    <a:pt x="101120" y="108597"/>
                    <a:pt x="102358" y="111240"/>
                    <a:pt x="104121" y="113764"/>
                  </a:cubicBezTo>
                  <a:cubicBezTo>
                    <a:pt x="105823" y="116157"/>
                    <a:pt x="108050" y="118134"/>
                    <a:pt x="111086" y="119622"/>
                  </a:cubicBezTo>
                  <a:cubicBezTo>
                    <a:pt x="114646" y="121348"/>
                    <a:pt x="118468" y="122694"/>
                    <a:pt x="122337" y="123956"/>
                  </a:cubicBezTo>
                  <a:cubicBezTo>
                    <a:pt x="126885" y="125444"/>
                    <a:pt x="131624" y="126528"/>
                    <a:pt x="136363" y="127587"/>
                  </a:cubicBezTo>
                  <a:cubicBezTo>
                    <a:pt x="139827" y="128361"/>
                    <a:pt x="143114" y="129409"/>
                    <a:pt x="145959" y="131147"/>
                  </a:cubicBezTo>
                  <a:cubicBezTo>
                    <a:pt x="148031" y="132409"/>
                    <a:pt x="149888" y="133826"/>
                    <a:pt x="151627" y="135338"/>
                  </a:cubicBezTo>
                  <a:cubicBezTo>
                    <a:pt x="153317" y="136826"/>
                    <a:pt x="154829" y="138410"/>
                    <a:pt x="156068" y="140113"/>
                  </a:cubicBezTo>
                  <a:cubicBezTo>
                    <a:pt x="157246" y="141768"/>
                    <a:pt x="158199" y="143482"/>
                    <a:pt x="158568" y="145363"/>
                  </a:cubicBezTo>
                  <a:lnTo>
                    <a:pt x="189607" y="145363"/>
                  </a:lnTo>
                  <a:cubicBezTo>
                    <a:pt x="190298" y="143423"/>
                    <a:pt x="190834" y="141458"/>
                    <a:pt x="190739" y="139422"/>
                  </a:cubicBezTo>
                  <a:cubicBezTo>
                    <a:pt x="190667" y="137731"/>
                    <a:pt x="190131" y="136160"/>
                    <a:pt x="189238" y="134636"/>
                  </a:cubicBezTo>
                  <a:cubicBezTo>
                    <a:pt x="187941" y="132421"/>
                    <a:pt x="185750" y="130754"/>
                    <a:pt x="183345" y="129242"/>
                  </a:cubicBezTo>
                  <a:cubicBezTo>
                    <a:pt x="179273" y="126682"/>
                    <a:pt x="174510" y="125135"/>
                    <a:pt x="169522" y="123920"/>
                  </a:cubicBezTo>
                  <a:cubicBezTo>
                    <a:pt x="166081" y="123087"/>
                    <a:pt x="162604" y="122372"/>
                    <a:pt x="159127" y="121646"/>
                  </a:cubicBezTo>
                  <a:cubicBezTo>
                    <a:pt x="154591" y="120694"/>
                    <a:pt x="150079" y="119658"/>
                    <a:pt x="145614" y="118539"/>
                  </a:cubicBezTo>
                  <a:cubicBezTo>
                    <a:pt x="141542" y="117526"/>
                    <a:pt x="137482" y="116467"/>
                    <a:pt x="133755" y="114836"/>
                  </a:cubicBezTo>
                  <a:cubicBezTo>
                    <a:pt x="131255" y="113728"/>
                    <a:pt x="128790" y="112621"/>
                    <a:pt x="126683" y="111097"/>
                  </a:cubicBezTo>
                  <a:cubicBezTo>
                    <a:pt x="123754" y="108978"/>
                    <a:pt x="121551" y="106513"/>
                    <a:pt x="119992" y="103703"/>
                  </a:cubicBezTo>
                  <a:cubicBezTo>
                    <a:pt x="118325" y="100691"/>
                    <a:pt x="117563" y="97548"/>
                    <a:pt x="117360" y="94333"/>
                  </a:cubicBezTo>
                  <a:cubicBezTo>
                    <a:pt x="117217" y="92357"/>
                    <a:pt x="117337" y="90380"/>
                    <a:pt x="117575" y="88404"/>
                  </a:cubicBezTo>
                  <a:cubicBezTo>
                    <a:pt x="117860" y="85987"/>
                    <a:pt x="118253" y="83582"/>
                    <a:pt x="118515" y="81165"/>
                  </a:cubicBezTo>
                  <a:cubicBezTo>
                    <a:pt x="118670" y="79724"/>
                    <a:pt x="118801" y="78260"/>
                    <a:pt x="118849" y="76819"/>
                  </a:cubicBezTo>
                  <a:cubicBezTo>
                    <a:pt x="118908" y="75247"/>
                    <a:pt x="118682" y="73676"/>
                    <a:pt x="118206" y="72128"/>
                  </a:cubicBezTo>
                  <a:cubicBezTo>
                    <a:pt x="116670" y="67270"/>
                    <a:pt x="113026" y="63651"/>
                    <a:pt x="107014" y="61508"/>
                  </a:cubicBezTo>
                  <a:cubicBezTo>
                    <a:pt x="102835" y="60007"/>
                    <a:pt x="98382" y="59150"/>
                    <a:pt x="93822" y="58603"/>
                  </a:cubicBezTo>
                  <a:cubicBezTo>
                    <a:pt x="89952" y="58138"/>
                    <a:pt x="86023" y="58138"/>
                    <a:pt x="82130" y="58067"/>
                  </a:cubicBezTo>
                  <a:cubicBezTo>
                    <a:pt x="77832" y="57995"/>
                    <a:pt x="73510" y="58114"/>
                    <a:pt x="69211" y="57841"/>
                  </a:cubicBezTo>
                  <a:cubicBezTo>
                    <a:pt x="66795" y="57698"/>
                    <a:pt x="64401" y="57519"/>
                    <a:pt x="62020" y="57245"/>
                  </a:cubicBezTo>
                  <a:cubicBezTo>
                    <a:pt x="58341" y="56829"/>
                    <a:pt x="54805" y="56043"/>
                    <a:pt x="51293" y="55150"/>
                  </a:cubicBezTo>
                  <a:cubicBezTo>
                    <a:pt x="46780" y="54019"/>
                    <a:pt x="43077" y="51995"/>
                    <a:pt x="39982" y="49328"/>
                  </a:cubicBezTo>
                  <a:cubicBezTo>
                    <a:pt x="37338" y="47054"/>
                    <a:pt x="35160" y="44529"/>
                    <a:pt x="33088" y="41970"/>
                  </a:cubicBezTo>
                  <a:cubicBezTo>
                    <a:pt x="31171" y="39600"/>
                    <a:pt x="29516" y="37100"/>
                    <a:pt x="27921" y="34600"/>
                  </a:cubicBezTo>
                  <a:cubicBezTo>
                    <a:pt x="26563" y="32456"/>
                    <a:pt x="25349" y="30266"/>
                    <a:pt x="24563" y="27956"/>
                  </a:cubicBezTo>
                  <a:cubicBezTo>
                    <a:pt x="23372" y="24467"/>
                    <a:pt x="22694" y="20907"/>
                    <a:pt x="21979" y="17347"/>
                  </a:cubicBezTo>
                  <a:cubicBezTo>
                    <a:pt x="21408" y="14466"/>
                    <a:pt x="20479" y="11692"/>
                    <a:pt x="18312" y="9227"/>
                  </a:cubicBezTo>
                  <a:cubicBezTo>
                    <a:pt x="16800" y="7513"/>
                    <a:pt x="15252" y="5858"/>
                    <a:pt x="12895" y="4763"/>
                  </a:cubicBezTo>
                  <a:cubicBezTo>
                    <a:pt x="11550" y="4132"/>
                    <a:pt x="10168" y="3584"/>
                    <a:pt x="8787" y="3012"/>
                  </a:cubicBezTo>
                  <a:cubicBezTo>
                    <a:pt x="5954" y="1869"/>
                    <a:pt x="2894" y="1095"/>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1"/>
            <p:cNvSpPr/>
            <p:nvPr/>
          </p:nvSpPr>
          <p:spPr>
            <a:xfrm>
              <a:off x="1153" y="1111092"/>
              <a:ext cx="5054368" cy="4030831"/>
            </a:xfrm>
            <a:custGeom>
              <a:avLst/>
              <a:gdLst/>
              <a:ahLst/>
              <a:cxnLst/>
              <a:rect l="l" t="t" r="r" b="b"/>
              <a:pathLst>
                <a:path w="157949" h="125993" extrusionOk="0">
                  <a:moveTo>
                    <a:pt x="0" y="1"/>
                  </a:moveTo>
                  <a:lnTo>
                    <a:pt x="0" y="18360"/>
                  </a:lnTo>
                  <a:cubicBezTo>
                    <a:pt x="1191" y="18574"/>
                    <a:pt x="2370" y="18860"/>
                    <a:pt x="3513" y="19170"/>
                  </a:cubicBezTo>
                  <a:cubicBezTo>
                    <a:pt x="9537" y="20860"/>
                    <a:pt x="13847" y="24135"/>
                    <a:pt x="17610" y="27909"/>
                  </a:cubicBezTo>
                  <a:cubicBezTo>
                    <a:pt x="19848" y="30135"/>
                    <a:pt x="20824" y="32755"/>
                    <a:pt x="21575" y="35446"/>
                  </a:cubicBezTo>
                  <a:cubicBezTo>
                    <a:pt x="22027" y="37112"/>
                    <a:pt x="22360" y="38791"/>
                    <a:pt x="22789" y="40458"/>
                  </a:cubicBezTo>
                  <a:cubicBezTo>
                    <a:pt x="23253" y="42268"/>
                    <a:pt x="24003" y="43994"/>
                    <a:pt x="24885" y="45685"/>
                  </a:cubicBezTo>
                  <a:cubicBezTo>
                    <a:pt x="26516" y="48828"/>
                    <a:pt x="28968" y="51495"/>
                    <a:pt x="32505" y="53579"/>
                  </a:cubicBezTo>
                  <a:cubicBezTo>
                    <a:pt x="34195" y="54555"/>
                    <a:pt x="36064" y="55269"/>
                    <a:pt x="38196" y="55424"/>
                  </a:cubicBezTo>
                  <a:cubicBezTo>
                    <a:pt x="38804" y="55467"/>
                    <a:pt x="39410" y="55487"/>
                    <a:pt x="40014" y="55487"/>
                  </a:cubicBezTo>
                  <a:cubicBezTo>
                    <a:pt x="41953" y="55487"/>
                    <a:pt x="43874" y="55278"/>
                    <a:pt x="45780" y="54924"/>
                  </a:cubicBezTo>
                  <a:cubicBezTo>
                    <a:pt x="47625" y="54591"/>
                    <a:pt x="49483" y="54293"/>
                    <a:pt x="51376" y="54198"/>
                  </a:cubicBezTo>
                  <a:cubicBezTo>
                    <a:pt x="51972" y="54169"/>
                    <a:pt x="52567" y="54156"/>
                    <a:pt x="53159" y="54156"/>
                  </a:cubicBezTo>
                  <a:cubicBezTo>
                    <a:pt x="56767" y="54156"/>
                    <a:pt x="60307" y="54661"/>
                    <a:pt x="63794" y="55377"/>
                  </a:cubicBezTo>
                  <a:cubicBezTo>
                    <a:pt x="68866" y="56412"/>
                    <a:pt x="72831" y="58722"/>
                    <a:pt x="76129" y="61746"/>
                  </a:cubicBezTo>
                  <a:cubicBezTo>
                    <a:pt x="78046" y="63497"/>
                    <a:pt x="79522" y="65437"/>
                    <a:pt x="80225" y="67664"/>
                  </a:cubicBezTo>
                  <a:cubicBezTo>
                    <a:pt x="80808" y="69545"/>
                    <a:pt x="80927" y="71450"/>
                    <a:pt x="81058" y="73355"/>
                  </a:cubicBezTo>
                  <a:cubicBezTo>
                    <a:pt x="81118" y="74117"/>
                    <a:pt x="80903" y="74879"/>
                    <a:pt x="80927" y="75629"/>
                  </a:cubicBezTo>
                  <a:cubicBezTo>
                    <a:pt x="80951" y="77189"/>
                    <a:pt x="80522" y="78725"/>
                    <a:pt x="80237" y="80273"/>
                  </a:cubicBezTo>
                  <a:cubicBezTo>
                    <a:pt x="80010" y="81475"/>
                    <a:pt x="79772" y="82689"/>
                    <a:pt x="79534" y="83904"/>
                  </a:cubicBezTo>
                  <a:cubicBezTo>
                    <a:pt x="79129" y="85916"/>
                    <a:pt x="79272" y="87940"/>
                    <a:pt x="79225" y="89952"/>
                  </a:cubicBezTo>
                  <a:cubicBezTo>
                    <a:pt x="79189" y="91441"/>
                    <a:pt x="79391" y="92905"/>
                    <a:pt x="79725" y="94381"/>
                  </a:cubicBezTo>
                  <a:cubicBezTo>
                    <a:pt x="80463" y="97394"/>
                    <a:pt x="82011" y="100144"/>
                    <a:pt x="84130" y="102716"/>
                  </a:cubicBezTo>
                  <a:cubicBezTo>
                    <a:pt x="85714" y="104656"/>
                    <a:pt x="87785" y="106276"/>
                    <a:pt x="90000" y="107776"/>
                  </a:cubicBezTo>
                  <a:cubicBezTo>
                    <a:pt x="91952" y="109121"/>
                    <a:pt x="94060" y="110288"/>
                    <a:pt x="96358" y="111276"/>
                  </a:cubicBezTo>
                  <a:cubicBezTo>
                    <a:pt x="99739" y="112705"/>
                    <a:pt x="103442" y="113288"/>
                    <a:pt x="107204" y="113741"/>
                  </a:cubicBezTo>
                  <a:cubicBezTo>
                    <a:pt x="109597" y="114039"/>
                    <a:pt x="112026" y="114241"/>
                    <a:pt x="114443" y="114539"/>
                  </a:cubicBezTo>
                  <a:cubicBezTo>
                    <a:pt x="115991" y="114717"/>
                    <a:pt x="117551" y="114872"/>
                    <a:pt x="119099" y="115015"/>
                  </a:cubicBezTo>
                  <a:cubicBezTo>
                    <a:pt x="121361" y="115205"/>
                    <a:pt x="123599" y="115443"/>
                    <a:pt x="125838" y="115741"/>
                  </a:cubicBezTo>
                  <a:cubicBezTo>
                    <a:pt x="130612" y="116384"/>
                    <a:pt x="135077" y="117658"/>
                    <a:pt x="139363" y="119361"/>
                  </a:cubicBezTo>
                  <a:cubicBezTo>
                    <a:pt x="141340" y="120146"/>
                    <a:pt x="143209" y="121063"/>
                    <a:pt x="144852" y="122194"/>
                  </a:cubicBezTo>
                  <a:cubicBezTo>
                    <a:pt x="146435" y="123290"/>
                    <a:pt x="147686" y="124576"/>
                    <a:pt x="148721" y="125992"/>
                  </a:cubicBezTo>
                  <a:lnTo>
                    <a:pt x="157949" y="125992"/>
                  </a:lnTo>
                  <a:cubicBezTo>
                    <a:pt x="157413" y="123825"/>
                    <a:pt x="156270" y="121837"/>
                    <a:pt x="154734" y="119968"/>
                  </a:cubicBezTo>
                  <a:cubicBezTo>
                    <a:pt x="153365" y="118289"/>
                    <a:pt x="151746" y="116753"/>
                    <a:pt x="149995" y="115289"/>
                  </a:cubicBezTo>
                  <a:cubicBezTo>
                    <a:pt x="147686" y="113372"/>
                    <a:pt x="145173" y="111681"/>
                    <a:pt x="142149" y="110443"/>
                  </a:cubicBezTo>
                  <a:cubicBezTo>
                    <a:pt x="139554" y="109371"/>
                    <a:pt x="136720" y="108800"/>
                    <a:pt x="133898" y="108169"/>
                  </a:cubicBezTo>
                  <a:cubicBezTo>
                    <a:pt x="130850" y="107466"/>
                    <a:pt x="127790" y="106800"/>
                    <a:pt x="124837" y="105883"/>
                  </a:cubicBezTo>
                  <a:cubicBezTo>
                    <a:pt x="120432" y="104537"/>
                    <a:pt x="116074" y="103097"/>
                    <a:pt x="111979" y="101239"/>
                  </a:cubicBezTo>
                  <a:cubicBezTo>
                    <a:pt x="109216" y="99989"/>
                    <a:pt x="106776" y="98465"/>
                    <a:pt x="105002" y="96405"/>
                  </a:cubicBezTo>
                  <a:cubicBezTo>
                    <a:pt x="102561" y="93560"/>
                    <a:pt x="100882" y="90500"/>
                    <a:pt x="100203" y="87119"/>
                  </a:cubicBezTo>
                  <a:cubicBezTo>
                    <a:pt x="99787" y="85035"/>
                    <a:pt x="99763" y="82951"/>
                    <a:pt x="100239" y="80880"/>
                  </a:cubicBezTo>
                  <a:cubicBezTo>
                    <a:pt x="100799" y="78415"/>
                    <a:pt x="101858" y="76046"/>
                    <a:pt x="103025" y="73712"/>
                  </a:cubicBezTo>
                  <a:cubicBezTo>
                    <a:pt x="103882" y="71986"/>
                    <a:pt x="104764" y="70271"/>
                    <a:pt x="105371" y="68485"/>
                  </a:cubicBezTo>
                  <a:cubicBezTo>
                    <a:pt x="106073" y="66437"/>
                    <a:pt x="106323" y="64330"/>
                    <a:pt x="106026" y="62223"/>
                  </a:cubicBezTo>
                  <a:cubicBezTo>
                    <a:pt x="105799" y="60580"/>
                    <a:pt x="105180" y="59020"/>
                    <a:pt x="104287" y="57532"/>
                  </a:cubicBezTo>
                  <a:cubicBezTo>
                    <a:pt x="103263" y="55817"/>
                    <a:pt x="102085" y="54174"/>
                    <a:pt x="100251" y="52841"/>
                  </a:cubicBezTo>
                  <a:cubicBezTo>
                    <a:pt x="98882" y="51852"/>
                    <a:pt x="97334" y="51078"/>
                    <a:pt x="95643" y="50436"/>
                  </a:cubicBezTo>
                  <a:cubicBezTo>
                    <a:pt x="92024" y="49078"/>
                    <a:pt x="88273" y="47947"/>
                    <a:pt x="84594" y="46709"/>
                  </a:cubicBezTo>
                  <a:cubicBezTo>
                    <a:pt x="81380" y="45637"/>
                    <a:pt x="78022" y="45102"/>
                    <a:pt x="74510" y="45090"/>
                  </a:cubicBezTo>
                  <a:cubicBezTo>
                    <a:pt x="73474" y="45090"/>
                    <a:pt x="72450" y="45161"/>
                    <a:pt x="71426" y="45185"/>
                  </a:cubicBezTo>
                  <a:cubicBezTo>
                    <a:pt x="68700" y="45209"/>
                    <a:pt x="66021" y="45578"/>
                    <a:pt x="63318" y="45661"/>
                  </a:cubicBezTo>
                  <a:cubicBezTo>
                    <a:pt x="60646" y="45738"/>
                    <a:pt x="57996" y="46015"/>
                    <a:pt x="55327" y="46015"/>
                  </a:cubicBezTo>
                  <a:cubicBezTo>
                    <a:pt x="54678" y="46015"/>
                    <a:pt x="54028" y="45998"/>
                    <a:pt x="53376" y="45959"/>
                  </a:cubicBezTo>
                  <a:cubicBezTo>
                    <a:pt x="50900" y="45792"/>
                    <a:pt x="48507" y="45483"/>
                    <a:pt x="46185" y="44804"/>
                  </a:cubicBezTo>
                  <a:cubicBezTo>
                    <a:pt x="43232" y="43959"/>
                    <a:pt x="40660" y="42649"/>
                    <a:pt x="38255" y="41137"/>
                  </a:cubicBezTo>
                  <a:cubicBezTo>
                    <a:pt x="35588" y="39434"/>
                    <a:pt x="33350" y="37470"/>
                    <a:pt x="31683" y="35148"/>
                  </a:cubicBezTo>
                  <a:cubicBezTo>
                    <a:pt x="30159" y="33005"/>
                    <a:pt x="29052" y="30731"/>
                    <a:pt x="28099" y="28409"/>
                  </a:cubicBezTo>
                  <a:cubicBezTo>
                    <a:pt x="27325" y="26492"/>
                    <a:pt x="26623" y="24551"/>
                    <a:pt x="25706" y="22682"/>
                  </a:cubicBezTo>
                  <a:cubicBezTo>
                    <a:pt x="24361" y="19956"/>
                    <a:pt x="22575" y="17408"/>
                    <a:pt x="20551" y="14955"/>
                  </a:cubicBezTo>
                  <a:cubicBezTo>
                    <a:pt x="18205" y="12097"/>
                    <a:pt x="15836" y="9240"/>
                    <a:pt x="13026" y="6621"/>
                  </a:cubicBezTo>
                  <a:cubicBezTo>
                    <a:pt x="9573" y="3382"/>
                    <a:pt x="5227" y="117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1"/>
            <p:cNvSpPr/>
            <p:nvPr/>
          </p:nvSpPr>
          <p:spPr>
            <a:xfrm>
              <a:off x="3603521" y="1145"/>
              <a:ext cx="5539744" cy="4888614"/>
            </a:xfrm>
            <a:custGeom>
              <a:avLst/>
              <a:gdLst/>
              <a:ahLst/>
              <a:cxnLst/>
              <a:rect l="l" t="t" r="r" b="b"/>
              <a:pathLst>
                <a:path w="173117" h="152805" extrusionOk="0">
                  <a:moveTo>
                    <a:pt x="0" y="0"/>
                  </a:moveTo>
                  <a:cubicBezTo>
                    <a:pt x="1715" y="2024"/>
                    <a:pt x="3596" y="3965"/>
                    <a:pt x="6096" y="5513"/>
                  </a:cubicBezTo>
                  <a:cubicBezTo>
                    <a:pt x="10216" y="8084"/>
                    <a:pt x="14871" y="9823"/>
                    <a:pt x="20145" y="10597"/>
                  </a:cubicBezTo>
                  <a:cubicBezTo>
                    <a:pt x="24848" y="11299"/>
                    <a:pt x="29611" y="11180"/>
                    <a:pt x="34350" y="11323"/>
                  </a:cubicBezTo>
                  <a:cubicBezTo>
                    <a:pt x="37433" y="11418"/>
                    <a:pt x="40529" y="11478"/>
                    <a:pt x="43625" y="11537"/>
                  </a:cubicBezTo>
                  <a:cubicBezTo>
                    <a:pt x="45221" y="11565"/>
                    <a:pt x="46818" y="11582"/>
                    <a:pt x="48417" y="11582"/>
                  </a:cubicBezTo>
                  <a:cubicBezTo>
                    <a:pt x="50944" y="11582"/>
                    <a:pt x="53472" y="11539"/>
                    <a:pt x="55995" y="11430"/>
                  </a:cubicBezTo>
                  <a:cubicBezTo>
                    <a:pt x="56805" y="11406"/>
                    <a:pt x="57626" y="11370"/>
                    <a:pt x="58448" y="11311"/>
                  </a:cubicBezTo>
                  <a:cubicBezTo>
                    <a:pt x="60722" y="11132"/>
                    <a:pt x="63020" y="10989"/>
                    <a:pt x="65306" y="10942"/>
                  </a:cubicBezTo>
                  <a:cubicBezTo>
                    <a:pt x="66375" y="10924"/>
                    <a:pt x="67446" y="10912"/>
                    <a:pt x="68517" y="10912"/>
                  </a:cubicBezTo>
                  <a:cubicBezTo>
                    <a:pt x="71098" y="10912"/>
                    <a:pt x="73682" y="10984"/>
                    <a:pt x="76248" y="11228"/>
                  </a:cubicBezTo>
                  <a:cubicBezTo>
                    <a:pt x="80855" y="11656"/>
                    <a:pt x="85439" y="12121"/>
                    <a:pt x="89892" y="13216"/>
                  </a:cubicBezTo>
                  <a:cubicBezTo>
                    <a:pt x="92154" y="13787"/>
                    <a:pt x="94286" y="14526"/>
                    <a:pt x="96238" y="15585"/>
                  </a:cubicBezTo>
                  <a:cubicBezTo>
                    <a:pt x="98750" y="16943"/>
                    <a:pt x="100894" y="18609"/>
                    <a:pt x="103072" y="20241"/>
                  </a:cubicBezTo>
                  <a:cubicBezTo>
                    <a:pt x="104406" y="21265"/>
                    <a:pt x="105597" y="22384"/>
                    <a:pt x="106561" y="23634"/>
                  </a:cubicBezTo>
                  <a:cubicBezTo>
                    <a:pt x="109692" y="27694"/>
                    <a:pt x="111121" y="32040"/>
                    <a:pt x="110716" y="36766"/>
                  </a:cubicBezTo>
                  <a:cubicBezTo>
                    <a:pt x="110514" y="39148"/>
                    <a:pt x="110050" y="41481"/>
                    <a:pt x="109359" y="43803"/>
                  </a:cubicBezTo>
                  <a:cubicBezTo>
                    <a:pt x="108668" y="46184"/>
                    <a:pt x="107752" y="48530"/>
                    <a:pt x="107025" y="50935"/>
                  </a:cubicBezTo>
                  <a:cubicBezTo>
                    <a:pt x="106132" y="53876"/>
                    <a:pt x="105454" y="56828"/>
                    <a:pt x="105156" y="59841"/>
                  </a:cubicBezTo>
                  <a:cubicBezTo>
                    <a:pt x="104882" y="62555"/>
                    <a:pt x="105227" y="65198"/>
                    <a:pt x="106537" y="67735"/>
                  </a:cubicBezTo>
                  <a:cubicBezTo>
                    <a:pt x="107930" y="70437"/>
                    <a:pt x="110347" y="72580"/>
                    <a:pt x="113288" y="74414"/>
                  </a:cubicBezTo>
                  <a:cubicBezTo>
                    <a:pt x="115994" y="76104"/>
                    <a:pt x="119099" y="76891"/>
                    <a:pt x="122580" y="76891"/>
                  </a:cubicBezTo>
                  <a:cubicBezTo>
                    <a:pt x="122606" y="76891"/>
                    <a:pt x="122632" y="76890"/>
                    <a:pt x="122658" y="76890"/>
                  </a:cubicBezTo>
                  <a:cubicBezTo>
                    <a:pt x="125016" y="76867"/>
                    <a:pt x="127337" y="76450"/>
                    <a:pt x="129707" y="76319"/>
                  </a:cubicBezTo>
                  <a:cubicBezTo>
                    <a:pt x="130658" y="76270"/>
                    <a:pt x="131610" y="76228"/>
                    <a:pt x="132558" y="76228"/>
                  </a:cubicBezTo>
                  <a:cubicBezTo>
                    <a:pt x="133900" y="76228"/>
                    <a:pt x="135234" y="76311"/>
                    <a:pt x="136553" y="76569"/>
                  </a:cubicBezTo>
                  <a:cubicBezTo>
                    <a:pt x="141923" y="77640"/>
                    <a:pt x="146292" y="79891"/>
                    <a:pt x="149816" y="83105"/>
                  </a:cubicBezTo>
                  <a:cubicBezTo>
                    <a:pt x="153114" y="86118"/>
                    <a:pt x="155246" y="89582"/>
                    <a:pt x="156865" y="93261"/>
                  </a:cubicBezTo>
                  <a:cubicBezTo>
                    <a:pt x="158091" y="96024"/>
                    <a:pt x="158853" y="98869"/>
                    <a:pt x="159568" y="101727"/>
                  </a:cubicBezTo>
                  <a:cubicBezTo>
                    <a:pt x="160437" y="105263"/>
                    <a:pt x="160913" y="108835"/>
                    <a:pt x="161056" y="112442"/>
                  </a:cubicBezTo>
                  <a:cubicBezTo>
                    <a:pt x="161080" y="113121"/>
                    <a:pt x="161139" y="113824"/>
                    <a:pt x="161211" y="114514"/>
                  </a:cubicBezTo>
                  <a:cubicBezTo>
                    <a:pt x="161425" y="116514"/>
                    <a:pt x="161568" y="118538"/>
                    <a:pt x="161723" y="120551"/>
                  </a:cubicBezTo>
                  <a:cubicBezTo>
                    <a:pt x="161854" y="122253"/>
                    <a:pt x="162020" y="123944"/>
                    <a:pt x="162211" y="125646"/>
                  </a:cubicBezTo>
                  <a:cubicBezTo>
                    <a:pt x="162556" y="128480"/>
                    <a:pt x="162961" y="131314"/>
                    <a:pt x="163520" y="134136"/>
                  </a:cubicBezTo>
                  <a:cubicBezTo>
                    <a:pt x="164044" y="136755"/>
                    <a:pt x="164568" y="139362"/>
                    <a:pt x="165521" y="141910"/>
                  </a:cubicBezTo>
                  <a:cubicBezTo>
                    <a:pt x="166235" y="143839"/>
                    <a:pt x="167128" y="145732"/>
                    <a:pt x="168354" y="147506"/>
                  </a:cubicBezTo>
                  <a:cubicBezTo>
                    <a:pt x="169688" y="149411"/>
                    <a:pt x="171331" y="151138"/>
                    <a:pt x="173117" y="152804"/>
                  </a:cubicBezTo>
                  <a:lnTo>
                    <a:pt x="173117" y="70497"/>
                  </a:lnTo>
                  <a:lnTo>
                    <a:pt x="172045" y="70187"/>
                  </a:lnTo>
                  <a:cubicBezTo>
                    <a:pt x="167549" y="68805"/>
                    <a:pt x="162943" y="68169"/>
                    <a:pt x="158236" y="68169"/>
                  </a:cubicBezTo>
                  <a:cubicBezTo>
                    <a:pt x="156374" y="68169"/>
                    <a:pt x="154496" y="68268"/>
                    <a:pt x="152602" y="68461"/>
                  </a:cubicBezTo>
                  <a:cubicBezTo>
                    <a:pt x="150066" y="68711"/>
                    <a:pt x="147554" y="69092"/>
                    <a:pt x="145018" y="69294"/>
                  </a:cubicBezTo>
                  <a:cubicBezTo>
                    <a:pt x="143663" y="69408"/>
                    <a:pt x="142311" y="69484"/>
                    <a:pt x="140967" y="69484"/>
                  </a:cubicBezTo>
                  <a:cubicBezTo>
                    <a:pt x="138934" y="69484"/>
                    <a:pt x="136919" y="69310"/>
                    <a:pt x="134934" y="68830"/>
                  </a:cubicBezTo>
                  <a:cubicBezTo>
                    <a:pt x="129528" y="67544"/>
                    <a:pt x="125587" y="65008"/>
                    <a:pt x="123587" y="60912"/>
                  </a:cubicBezTo>
                  <a:cubicBezTo>
                    <a:pt x="122384" y="58448"/>
                    <a:pt x="121610" y="55888"/>
                    <a:pt x="120944" y="53316"/>
                  </a:cubicBezTo>
                  <a:cubicBezTo>
                    <a:pt x="119920" y="49363"/>
                    <a:pt x="119694" y="45363"/>
                    <a:pt x="119539" y="41362"/>
                  </a:cubicBezTo>
                  <a:cubicBezTo>
                    <a:pt x="119408" y="37921"/>
                    <a:pt x="119634" y="34480"/>
                    <a:pt x="119408" y="31051"/>
                  </a:cubicBezTo>
                  <a:cubicBezTo>
                    <a:pt x="119277" y="29004"/>
                    <a:pt x="119122" y="26980"/>
                    <a:pt x="118693" y="24955"/>
                  </a:cubicBezTo>
                  <a:cubicBezTo>
                    <a:pt x="117515" y="19526"/>
                    <a:pt x="113800" y="15335"/>
                    <a:pt x="107859" y="12240"/>
                  </a:cubicBezTo>
                  <a:cubicBezTo>
                    <a:pt x="103811" y="10120"/>
                    <a:pt x="99405" y="8501"/>
                    <a:pt x="94762" y="7263"/>
                  </a:cubicBezTo>
                  <a:cubicBezTo>
                    <a:pt x="91059" y="6286"/>
                    <a:pt x="87273" y="5536"/>
                    <a:pt x="83380" y="5167"/>
                  </a:cubicBezTo>
                  <a:cubicBezTo>
                    <a:pt x="79117" y="4751"/>
                    <a:pt x="74831" y="4691"/>
                    <a:pt x="70568" y="4572"/>
                  </a:cubicBezTo>
                  <a:cubicBezTo>
                    <a:pt x="68977" y="4524"/>
                    <a:pt x="67386" y="4521"/>
                    <a:pt x="65793" y="4521"/>
                  </a:cubicBezTo>
                  <a:cubicBezTo>
                    <a:pt x="65617" y="4521"/>
                    <a:pt x="65440" y="4521"/>
                    <a:pt x="65263" y="4521"/>
                  </a:cubicBezTo>
                  <a:cubicBezTo>
                    <a:pt x="63493" y="4521"/>
                    <a:pt x="61722" y="4518"/>
                    <a:pt x="59948" y="4453"/>
                  </a:cubicBezTo>
                  <a:cubicBezTo>
                    <a:pt x="59793" y="4447"/>
                    <a:pt x="59637" y="4445"/>
                    <a:pt x="59482" y="4445"/>
                  </a:cubicBezTo>
                  <a:cubicBezTo>
                    <a:pt x="58410" y="4445"/>
                    <a:pt x="57338" y="4562"/>
                    <a:pt x="56267" y="4562"/>
                  </a:cubicBezTo>
                  <a:cubicBezTo>
                    <a:pt x="56184" y="4562"/>
                    <a:pt x="56101" y="4562"/>
                    <a:pt x="56019" y="4560"/>
                  </a:cubicBezTo>
                  <a:cubicBezTo>
                    <a:pt x="55844" y="4555"/>
                    <a:pt x="55669" y="4553"/>
                    <a:pt x="55494" y="4553"/>
                  </a:cubicBezTo>
                  <a:cubicBezTo>
                    <a:pt x="53966" y="4553"/>
                    <a:pt x="52438" y="4725"/>
                    <a:pt x="50899" y="4810"/>
                  </a:cubicBezTo>
                  <a:cubicBezTo>
                    <a:pt x="48518" y="4941"/>
                    <a:pt x="46137" y="5096"/>
                    <a:pt x="43756" y="5191"/>
                  </a:cubicBezTo>
                  <a:cubicBezTo>
                    <a:pt x="42493" y="5239"/>
                    <a:pt x="41231" y="5227"/>
                    <a:pt x="39981" y="5334"/>
                  </a:cubicBezTo>
                  <a:cubicBezTo>
                    <a:pt x="39182" y="5391"/>
                    <a:pt x="38384" y="5415"/>
                    <a:pt x="37588" y="5415"/>
                  </a:cubicBezTo>
                  <a:cubicBezTo>
                    <a:pt x="35713" y="5415"/>
                    <a:pt x="33843" y="5282"/>
                    <a:pt x="31980" y="5132"/>
                  </a:cubicBezTo>
                  <a:cubicBezTo>
                    <a:pt x="26956" y="4739"/>
                    <a:pt x="22169" y="3727"/>
                    <a:pt x="17538" y="2238"/>
                  </a:cubicBezTo>
                  <a:cubicBezTo>
                    <a:pt x="15454" y="1560"/>
                    <a:pt x="13418" y="845"/>
                    <a:pt x="11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1"/>
            <p:cNvSpPr/>
            <p:nvPr/>
          </p:nvSpPr>
          <p:spPr>
            <a:xfrm>
              <a:off x="4011937" y="1145"/>
              <a:ext cx="5131328" cy="2239379"/>
            </a:xfrm>
            <a:custGeom>
              <a:avLst/>
              <a:gdLst/>
              <a:ahLst/>
              <a:cxnLst/>
              <a:rect l="l" t="t" r="r" b="b"/>
              <a:pathLst>
                <a:path w="160354" h="69997" extrusionOk="0">
                  <a:moveTo>
                    <a:pt x="1" y="0"/>
                  </a:moveTo>
                  <a:cubicBezTo>
                    <a:pt x="3239" y="1345"/>
                    <a:pt x="6632" y="2429"/>
                    <a:pt x="10180" y="3250"/>
                  </a:cubicBezTo>
                  <a:cubicBezTo>
                    <a:pt x="14979" y="4346"/>
                    <a:pt x="19884" y="4977"/>
                    <a:pt x="24908" y="4977"/>
                  </a:cubicBezTo>
                  <a:cubicBezTo>
                    <a:pt x="27409" y="4977"/>
                    <a:pt x="29909" y="4822"/>
                    <a:pt x="32409" y="4727"/>
                  </a:cubicBezTo>
                  <a:cubicBezTo>
                    <a:pt x="33886" y="4679"/>
                    <a:pt x="35362" y="4572"/>
                    <a:pt x="36815" y="4477"/>
                  </a:cubicBezTo>
                  <a:cubicBezTo>
                    <a:pt x="39244" y="4334"/>
                    <a:pt x="41661" y="4120"/>
                    <a:pt x="44089" y="4120"/>
                  </a:cubicBezTo>
                  <a:cubicBezTo>
                    <a:pt x="45350" y="4120"/>
                    <a:pt x="46611" y="4118"/>
                    <a:pt x="47871" y="4118"/>
                  </a:cubicBezTo>
                  <a:cubicBezTo>
                    <a:pt x="53754" y="4118"/>
                    <a:pt x="59635" y="4143"/>
                    <a:pt x="65509" y="4417"/>
                  </a:cubicBezTo>
                  <a:cubicBezTo>
                    <a:pt x="68485" y="4572"/>
                    <a:pt x="71450" y="4739"/>
                    <a:pt x="74367" y="5191"/>
                  </a:cubicBezTo>
                  <a:cubicBezTo>
                    <a:pt x="80761" y="6203"/>
                    <a:pt x="86809" y="7965"/>
                    <a:pt x="92464" y="10442"/>
                  </a:cubicBezTo>
                  <a:cubicBezTo>
                    <a:pt x="95667" y="11859"/>
                    <a:pt x="98620" y="13490"/>
                    <a:pt x="100977" y="15692"/>
                  </a:cubicBezTo>
                  <a:cubicBezTo>
                    <a:pt x="103740" y="18264"/>
                    <a:pt x="105645" y="21134"/>
                    <a:pt x="106383" y="24455"/>
                  </a:cubicBezTo>
                  <a:cubicBezTo>
                    <a:pt x="107050" y="27480"/>
                    <a:pt x="107157" y="30516"/>
                    <a:pt x="107288" y="33564"/>
                  </a:cubicBezTo>
                  <a:cubicBezTo>
                    <a:pt x="107431" y="37005"/>
                    <a:pt x="107216" y="40434"/>
                    <a:pt x="107419" y="43874"/>
                  </a:cubicBezTo>
                  <a:cubicBezTo>
                    <a:pt x="107538" y="45851"/>
                    <a:pt x="107693" y="47839"/>
                    <a:pt x="108014" y="49804"/>
                  </a:cubicBezTo>
                  <a:cubicBezTo>
                    <a:pt x="108645" y="53578"/>
                    <a:pt x="109729" y="57269"/>
                    <a:pt x="111395" y="60853"/>
                  </a:cubicBezTo>
                  <a:cubicBezTo>
                    <a:pt x="112312" y="62853"/>
                    <a:pt x="113884" y="64508"/>
                    <a:pt x="116027" y="65841"/>
                  </a:cubicBezTo>
                  <a:cubicBezTo>
                    <a:pt x="119680" y="68116"/>
                    <a:pt x="123845" y="69071"/>
                    <a:pt x="128329" y="69071"/>
                  </a:cubicBezTo>
                  <a:cubicBezTo>
                    <a:pt x="129267" y="69071"/>
                    <a:pt x="130219" y="69029"/>
                    <a:pt x="131184" y="68949"/>
                  </a:cubicBezTo>
                  <a:cubicBezTo>
                    <a:pt x="135160" y="68627"/>
                    <a:pt x="139089" y="67985"/>
                    <a:pt x="143114" y="67806"/>
                  </a:cubicBezTo>
                  <a:cubicBezTo>
                    <a:pt x="144014" y="67768"/>
                    <a:pt x="144914" y="67747"/>
                    <a:pt x="145812" y="67747"/>
                  </a:cubicBezTo>
                  <a:cubicBezTo>
                    <a:pt x="147978" y="67747"/>
                    <a:pt x="150136" y="67869"/>
                    <a:pt x="152281" y="68163"/>
                  </a:cubicBezTo>
                  <a:cubicBezTo>
                    <a:pt x="155056" y="68532"/>
                    <a:pt x="157711" y="69247"/>
                    <a:pt x="160354" y="69997"/>
                  </a:cubicBezTo>
                  <a:lnTo>
                    <a:pt x="160354" y="64567"/>
                  </a:lnTo>
                  <a:cubicBezTo>
                    <a:pt x="159866" y="64401"/>
                    <a:pt x="159342" y="64270"/>
                    <a:pt x="158830" y="64163"/>
                  </a:cubicBezTo>
                  <a:cubicBezTo>
                    <a:pt x="154722" y="63282"/>
                    <a:pt x="150507" y="62996"/>
                    <a:pt x="146245" y="62877"/>
                  </a:cubicBezTo>
                  <a:cubicBezTo>
                    <a:pt x="143769" y="62805"/>
                    <a:pt x="141292" y="62865"/>
                    <a:pt x="138804" y="62793"/>
                  </a:cubicBezTo>
                  <a:cubicBezTo>
                    <a:pt x="135410" y="62686"/>
                    <a:pt x="132172" y="62174"/>
                    <a:pt x="129088" y="61091"/>
                  </a:cubicBezTo>
                  <a:cubicBezTo>
                    <a:pt x="127469" y="60531"/>
                    <a:pt x="126112" y="59686"/>
                    <a:pt x="125111" y="58555"/>
                  </a:cubicBezTo>
                  <a:cubicBezTo>
                    <a:pt x="123552" y="56769"/>
                    <a:pt x="122611" y="54781"/>
                    <a:pt x="121956" y="52733"/>
                  </a:cubicBezTo>
                  <a:cubicBezTo>
                    <a:pt x="121563" y="51483"/>
                    <a:pt x="121444" y="50220"/>
                    <a:pt x="121301" y="48946"/>
                  </a:cubicBezTo>
                  <a:cubicBezTo>
                    <a:pt x="121194" y="47863"/>
                    <a:pt x="121182" y="46791"/>
                    <a:pt x="121278" y="45708"/>
                  </a:cubicBezTo>
                  <a:cubicBezTo>
                    <a:pt x="121420" y="43839"/>
                    <a:pt x="121587" y="42005"/>
                    <a:pt x="121790" y="40136"/>
                  </a:cubicBezTo>
                  <a:cubicBezTo>
                    <a:pt x="121956" y="38695"/>
                    <a:pt x="122087" y="37255"/>
                    <a:pt x="122266" y="35790"/>
                  </a:cubicBezTo>
                  <a:cubicBezTo>
                    <a:pt x="122480" y="34064"/>
                    <a:pt x="122659" y="32337"/>
                    <a:pt x="122766" y="30599"/>
                  </a:cubicBezTo>
                  <a:cubicBezTo>
                    <a:pt x="122968" y="27420"/>
                    <a:pt x="122373" y="24301"/>
                    <a:pt x="121266" y="21253"/>
                  </a:cubicBezTo>
                  <a:cubicBezTo>
                    <a:pt x="120468" y="19121"/>
                    <a:pt x="119515" y="17062"/>
                    <a:pt x="118134" y="15109"/>
                  </a:cubicBezTo>
                  <a:cubicBezTo>
                    <a:pt x="116765" y="13204"/>
                    <a:pt x="114860" y="11620"/>
                    <a:pt x="112741" y="10180"/>
                  </a:cubicBezTo>
                  <a:cubicBezTo>
                    <a:pt x="110336" y="8513"/>
                    <a:pt x="107716" y="7120"/>
                    <a:pt x="104835" y="5953"/>
                  </a:cubicBezTo>
                  <a:cubicBezTo>
                    <a:pt x="100013" y="4024"/>
                    <a:pt x="94870" y="2750"/>
                    <a:pt x="89571" y="1857"/>
                  </a:cubicBezTo>
                  <a:cubicBezTo>
                    <a:pt x="85976" y="1250"/>
                    <a:pt x="82392" y="643"/>
                    <a:pt x="787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1"/>
            <p:cNvSpPr/>
            <p:nvPr/>
          </p:nvSpPr>
          <p:spPr>
            <a:xfrm>
              <a:off x="1153" y="3352359"/>
              <a:ext cx="2399200" cy="1789564"/>
            </a:xfrm>
            <a:custGeom>
              <a:avLst/>
              <a:gdLst/>
              <a:ahLst/>
              <a:cxnLst/>
              <a:rect l="l" t="t" r="r" b="b"/>
              <a:pathLst>
                <a:path w="74975" h="55937" extrusionOk="0">
                  <a:moveTo>
                    <a:pt x="0" y="1"/>
                  </a:moveTo>
                  <a:lnTo>
                    <a:pt x="0" y="17265"/>
                  </a:lnTo>
                  <a:cubicBezTo>
                    <a:pt x="631" y="17360"/>
                    <a:pt x="1251" y="17467"/>
                    <a:pt x="1882" y="17539"/>
                  </a:cubicBezTo>
                  <a:cubicBezTo>
                    <a:pt x="5227" y="17896"/>
                    <a:pt x="8609" y="17872"/>
                    <a:pt x="11954" y="18063"/>
                  </a:cubicBezTo>
                  <a:cubicBezTo>
                    <a:pt x="14252" y="18194"/>
                    <a:pt x="16526" y="18396"/>
                    <a:pt x="18753" y="18825"/>
                  </a:cubicBezTo>
                  <a:cubicBezTo>
                    <a:pt x="22110" y="19456"/>
                    <a:pt x="25170" y="20575"/>
                    <a:pt x="28123" y="21932"/>
                  </a:cubicBezTo>
                  <a:cubicBezTo>
                    <a:pt x="31933" y="23682"/>
                    <a:pt x="35243" y="25814"/>
                    <a:pt x="37684" y="28683"/>
                  </a:cubicBezTo>
                  <a:cubicBezTo>
                    <a:pt x="39767" y="31160"/>
                    <a:pt x="40696" y="33827"/>
                    <a:pt x="40386" y="36720"/>
                  </a:cubicBezTo>
                  <a:cubicBezTo>
                    <a:pt x="40208" y="38434"/>
                    <a:pt x="39744" y="40113"/>
                    <a:pt x="39446" y="41828"/>
                  </a:cubicBezTo>
                  <a:cubicBezTo>
                    <a:pt x="39053" y="44078"/>
                    <a:pt x="39196" y="46304"/>
                    <a:pt x="40208" y="48435"/>
                  </a:cubicBezTo>
                  <a:cubicBezTo>
                    <a:pt x="41720" y="51638"/>
                    <a:pt x="44458" y="54067"/>
                    <a:pt x="48018" y="55936"/>
                  </a:cubicBezTo>
                  <a:lnTo>
                    <a:pt x="74974" y="55936"/>
                  </a:lnTo>
                  <a:cubicBezTo>
                    <a:pt x="72212" y="54627"/>
                    <a:pt x="69616" y="53174"/>
                    <a:pt x="67330" y="51388"/>
                  </a:cubicBezTo>
                  <a:cubicBezTo>
                    <a:pt x="65449" y="49912"/>
                    <a:pt x="63854" y="48293"/>
                    <a:pt x="62377" y="46566"/>
                  </a:cubicBezTo>
                  <a:cubicBezTo>
                    <a:pt x="59258" y="42935"/>
                    <a:pt x="56972" y="39030"/>
                    <a:pt x="56007" y="34731"/>
                  </a:cubicBezTo>
                  <a:cubicBezTo>
                    <a:pt x="55174" y="31052"/>
                    <a:pt x="54222" y="27409"/>
                    <a:pt x="52948" y="23825"/>
                  </a:cubicBezTo>
                  <a:cubicBezTo>
                    <a:pt x="51888" y="20861"/>
                    <a:pt x="50840" y="17896"/>
                    <a:pt x="48995" y="15146"/>
                  </a:cubicBezTo>
                  <a:cubicBezTo>
                    <a:pt x="47840" y="13407"/>
                    <a:pt x="46471" y="11788"/>
                    <a:pt x="44637" y="10419"/>
                  </a:cubicBezTo>
                  <a:cubicBezTo>
                    <a:pt x="42053" y="8490"/>
                    <a:pt x="38922" y="7240"/>
                    <a:pt x="35481" y="6395"/>
                  </a:cubicBezTo>
                  <a:cubicBezTo>
                    <a:pt x="32254" y="5609"/>
                    <a:pt x="28885" y="5549"/>
                    <a:pt x="25563" y="5442"/>
                  </a:cubicBezTo>
                  <a:cubicBezTo>
                    <a:pt x="23027" y="5371"/>
                    <a:pt x="20515" y="5264"/>
                    <a:pt x="18015" y="5002"/>
                  </a:cubicBezTo>
                  <a:cubicBezTo>
                    <a:pt x="14383" y="4609"/>
                    <a:pt x="10811" y="4025"/>
                    <a:pt x="7394" y="2989"/>
                  </a:cubicBezTo>
                  <a:cubicBezTo>
                    <a:pt x="4799" y="2180"/>
                    <a:pt x="2358" y="11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1"/>
            <p:cNvSpPr/>
            <p:nvPr/>
          </p:nvSpPr>
          <p:spPr>
            <a:xfrm>
              <a:off x="1153" y="2982142"/>
              <a:ext cx="3253376" cy="2159782"/>
            </a:xfrm>
            <a:custGeom>
              <a:avLst/>
              <a:gdLst/>
              <a:ahLst/>
              <a:cxnLst/>
              <a:rect l="l" t="t" r="r" b="b"/>
              <a:pathLst>
                <a:path w="101668" h="67509" extrusionOk="0">
                  <a:moveTo>
                    <a:pt x="0" y="0"/>
                  </a:moveTo>
                  <a:lnTo>
                    <a:pt x="0" y="11001"/>
                  </a:lnTo>
                  <a:cubicBezTo>
                    <a:pt x="1346" y="11668"/>
                    <a:pt x="2715" y="12299"/>
                    <a:pt x="4108" y="12883"/>
                  </a:cubicBezTo>
                  <a:cubicBezTo>
                    <a:pt x="10133" y="15359"/>
                    <a:pt x="16729" y="16169"/>
                    <a:pt x="23444" y="16538"/>
                  </a:cubicBezTo>
                  <a:cubicBezTo>
                    <a:pt x="25468" y="16657"/>
                    <a:pt x="27504" y="16669"/>
                    <a:pt x="29552" y="16752"/>
                  </a:cubicBezTo>
                  <a:cubicBezTo>
                    <a:pt x="32588" y="16847"/>
                    <a:pt x="35481" y="17359"/>
                    <a:pt x="38255" y="18264"/>
                  </a:cubicBezTo>
                  <a:cubicBezTo>
                    <a:pt x="40994" y="19157"/>
                    <a:pt x="43482" y="20360"/>
                    <a:pt x="45518" y="22015"/>
                  </a:cubicBezTo>
                  <a:cubicBezTo>
                    <a:pt x="47733" y="23801"/>
                    <a:pt x="49388" y="25884"/>
                    <a:pt x="50566" y="28158"/>
                  </a:cubicBezTo>
                  <a:cubicBezTo>
                    <a:pt x="53067" y="33016"/>
                    <a:pt x="54686" y="38076"/>
                    <a:pt x="55865" y="43196"/>
                  </a:cubicBezTo>
                  <a:cubicBezTo>
                    <a:pt x="56853" y="47506"/>
                    <a:pt x="58139" y="51733"/>
                    <a:pt x="61068" y="55578"/>
                  </a:cubicBezTo>
                  <a:cubicBezTo>
                    <a:pt x="63008" y="58126"/>
                    <a:pt x="65116" y="60567"/>
                    <a:pt x="67830" y="62674"/>
                  </a:cubicBezTo>
                  <a:cubicBezTo>
                    <a:pt x="70295" y="64591"/>
                    <a:pt x="73152" y="66163"/>
                    <a:pt x="76177" y="67508"/>
                  </a:cubicBezTo>
                  <a:lnTo>
                    <a:pt x="101668" y="67508"/>
                  </a:lnTo>
                  <a:cubicBezTo>
                    <a:pt x="98429" y="66735"/>
                    <a:pt x="95167" y="65996"/>
                    <a:pt x="92036" y="64984"/>
                  </a:cubicBezTo>
                  <a:cubicBezTo>
                    <a:pt x="87273" y="63448"/>
                    <a:pt x="83058" y="61317"/>
                    <a:pt x="79391" y="58579"/>
                  </a:cubicBezTo>
                  <a:cubicBezTo>
                    <a:pt x="76320" y="56305"/>
                    <a:pt x="73617" y="53792"/>
                    <a:pt x="71188" y="51114"/>
                  </a:cubicBezTo>
                  <a:cubicBezTo>
                    <a:pt x="68592" y="48256"/>
                    <a:pt x="66544" y="45208"/>
                    <a:pt x="65532" y="41791"/>
                  </a:cubicBezTo>
                  <a:cubicBezTo>
                    <a:pt x="64747" y="39136"/>
                    <a:pt x="64604" y="36421"/>
                    <a:pt x="64425" y="33730"/>
                  </a:cubicBezTo>
                  <a:cubicBezTo>
                    <a:pt x="64294" y="31575"/>
                    <a:pt x="64211" y="29408"/>
                    <a:pt x="63687" y="27289"/>
                  </a:cubicBezTo>
                  <a:cubicBezTo>
                    <a:pt x="63056" y="24729"/>
                    <a:pt x="62127" y="22241"/>
                    <a:pt x="60044" y="20098"/>
                  </a:cubicBezTo>
                  <a:cubicBezTo>
                    <a:pt x="58746" y="18752"/>
                    <a:pt x="57186" y="17609"/>
                    <a:pt x="55543" y="16526"/>
                  </a:cubicBezTo>
                  <a:cubicBezTo>
                    <a:pt x="52698" y="14633"/>
                    <a:pt x="49638" y="13014"/>
                    <a:pt x="46090" y="12002"/>
                  </a:cubicBezTo>
                  <a:cubicBezTo>
                    <a:pt x="41622" y="10729"/>
                    <a:pt x="37019" y="10138"/>
                    <a:pt x="32314" y="10138"/>
                  </a:cubicBezTo>
                  <a:cubicBezTo>
                    <a:pt x="31251" y="10138"/>
                    <a:pt x="30184" y="10168"/>
                    <a:pt x="29111" y="10228"/>
                  </a:cubicBezTo>
                  <a:cubicBezTo>
                    <a:pt x="27165" y="10330"/>
                    <a:pt x="25226" y="10498"/>
                    <a:pt x="23266" y="10498"/>
                  </a:cubicBezTo>
                  <a:cubicBezTo>
                    <a:pt x="22720" y="10498"/>
                    <a:pt x="22172" y="10485"/>
                    <a:pt x="21622" y="10454"/>
                  </a:cubicBezTo>
                  <a:cubicBezTo>
                    <a:pt x="20003" y="10347"/>
                    <a:pt x="18396" y="10180"/>
                    <a:pt x="16884" y="9763"/>
                  </a:cubicBezTo>
                  <a:cubicBezTo>
                    <a:pt x="12621" y="8596"/>
                    <a:pt x="8871" y="6763"/>
                    <a:pt x="5608" y="4382"/>
                  </a:cubicBezTo>
                  <a:cubicBezTo>
                    <a:pt x="3679" y="2965"/>
                    <a:pt x="1774" y="153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1"/>
            <p:cNvSpPr/>
            <p:nvPr/>
          </p:nvSpPr>
          <p:spPr>
            <a:xfrm>
              <a:off x="8036449" y="1145"/>
              <a:ext cx="1106816" cy="1689748"/>
            </a:xfrm>
            <a:custGeom>
              <a:avLst/>
              <a:gdLst/>
              <a:ahLst/>
              <a:cxnLst/>
              <a:rect l="l" t="t" r="r" b="b"/>
              <a:pathLst>
                <a:path w="34588" h="52817" extrusionOk="0">
                  <a:moveTo>
                    <a:pt x="0" y="0"/>
                  </a:moveTo>
                  <a:cubicBezTo>
                    <a:pt x="1977" y="1738"/>
                    <a:pt x="3453" y="3691"/>
                    <a:pt x="4263" y="5953"/>
                  </a:cubicBezTo>
                  <a:cubicBezTo>
                    <a:pt x="5013" y="8084"/>
                    <a:pt x="5346" y="10251"/>
                    <a:pt x="5644" y="12442"/>
                  </a:cubicBezTo>
                  <a:cubicBezTo>
                    <a:pt x="5965" y="14859"/>
                    <a:pt x="5930" y="17252"/>
                    <a:pt x="6001" y="19657"/>
                  </a:cubicBezTo>
                  <a:cubicBezTo>
                    <a:pt x="6132" y="23908"/>
                    <a:pt x="5918" y="28158"/>
                    <a:pt x="6418" y="32397"/>
                  </a:cubicBezTo>
                  <a:cubicBezTo>
                    <a:pt x="6727" y="35100"/>
                    <a:pt x="7358" y="37743"/>
                    <a:pt x="8549" y="40291"/>
                  </a:cubicBezTo>
                  <a:cubicBezTo>
                    <a:pt x="9382" y="42089"/>
                    <a:pt x="10454" y="43803"/>
                    <a:pt x="12133" y="45256"/>
                  </a:cubicBezTo>
                  <a:cubicBezTo>
                    <a:pt x="15002" y="47744"/>
                    <a:pt x="18503" y="49589"/>
                    <a:pt x="22503" y="50863"/>
                  </a:cubicBezTo>
                  <a:cubicBezTo>
                    <a:pt x="25575" y="51840"/>
                    <a:pt x="28790" y="52399"/>
                    <a:pt x="32088" y="52685"/>
                  </a:cubicBezTo>
                  <a:cubicBezTo>
                    <a:pt x="32909" y="52756"/>
                    <a:pt x="33754" y="52804"/>
                    <a:pt x="34588" y="52816"/>
                  </a:cubicBezTo>
                  <a:lnTo>
                    <a:pt x="34588" y="35159"/>
                  </a:lnTo>
                  <a:cubicBezTo>
                    <a:pt x="33385" y="34421"/>
                    <a:pt x="32302" y="33623"/>
                    <a:pt x="31242" y="32778"/>
                  </a:cubicBezTo>
                  <a:cubicBezTo>
                    <a:pt x="29230" y="31147"/>
                    <a:pt x="27373" y="29444"/>
                    <a:pt x="25765" y="27575"/>
                  </a:cubicBezTo>
                  <a:cubicBezTo>
                    <a:pt x="23098" y="24467"/>
                    <a:pt x="21181" y="21086"/>
                    <a:pt x="19919" y="17490"/>
                  </a:cubicBezTo>
                  <a:cubicBezTo>
                    <a:pt x="18729" y="14085"/>
                    <a:pt x="18122" y="10608"/>
                    <a:pt x="18086" y="7084"/>
                  </a:cubicBezTo>
                  <a:cubicBezTo>
                    <a:pt x="18086" y="6417"/>
                    <a:pt x="18157" y="5739"/>
                    <a:pt x="18217" y="5072"/>
                  </a:cubicBezTo>
                  <a:cubicBezTo>
                    <a:pt x="18336" y="3381"/>
                    <a:pt x="18622" y="1679"/>
                    <a:pt x="19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1"/>
            <p:cNvSpPr/>
            <p:nvPr/>
          </p:nvSpPr>
          <p:spPr>
            <a:xfrm>
              <a:off x="1153" y="4166664"/>
              <a:ext cx="1055392" cy="976027"/>
            </a:xfrm>
            <a:custGeom>
              <a:avLst/>
              <a:gdLst/>
              <a:ahLst/>
              <a:cxnLst/>
              <a:rect l="l" t="t" r="r" b="b"/>
              <a:pathLst>
                <a:path w="32981" h="30508" extrusionOk="0">
                  <a:moveTo>
                    <a:pt x="10247" y="1"/>
                  </a:moveTo>
                  <a:cubicBezTo>
                    <a:pt x="10126" y="1"/>
                    <a:pt x="10004" y="2"/>
                    <a:pt x="9883" y="3"/>
                  </a:cubicBezTo>
                  <a:cubicBezTo>
                    <a:pt x="8525" y="27"/>
                    <a:pt x="7180" y="111"/>
                    <a:pt x="5835" y="289"/>
                  </a:cubicBezTo>
                  <a:cubicBezTo>
                    <a:pt x="3906" y="539"/>
                    <a:pt x="2025" y="873"/>
                    <a:pt x="239" y="1480"/>
                  </a:cubicBezTo>
                  <a:cubicBezTo>
                    <a:pt x="167" y="1516"/>
                    <a:pt x="96" y="1539"/>
                    <a:pt x="0" y="1551"/>
                  </a:cubicBezTo>
                  <a:lnTo>
                    <a:pt x="0" y="10719"/>
                  </a:lnTo>
                  <a:cubicBezTo>
                    <a:pt x="2778" y="10159"/>
                    <a:pt x="5574" y="9834"/>
                    <a:pt x="8430" y="9834"/>
                  </a:cubicBezTo>
                  <a:cubicBezTo>
                    <a:pt x="8794" y="9834"/>
                    <a:pt x="9159" y="9839"/>
                    <a:pt x="9525" y="9850"/>
                  </a:cubicBezTo>
                  <a:cubicBezTo>
                    <a:pt x="13812" y="9981"/>
                    <a:pt x="17205" y="11374"/>
                    <a:pt x="19896" y="13839"/>
                  </a:cubicBezTo>
                  <a:cubicBezTo>
                    <a:pt x="22408" y="16101"/>
                    <a:pt x="22908" y="18851"/>
                    <a:pt x="22896" y="21637"/>
                  </a:cubicBezTo>
                  <a:cubicBezTo>
                    <a:pt x="22872" y="24066"/>
                    <a:pt x="21920" y="26423"/>
                    <a:pt x="20586" y="28650"/>
                  </a:cubicBezTo>
                  <a:cubicBezTo>
                    <a:pt x="20217" y="29281"/>
                    <a:pt x="19801" y="29888"/>
                    <a:pt x="19384" y="30507"/>
                  </a:cubicBezTo>
                  <a:lnTo>
                    <a:pt x="32981" y="30507"/>
                  </a:lnTo>
                  <a:lnTo>
                    <a:pt x="32981" y="30483"/>
                  </a:lnTo>
                  <a:cubicBezTo>
                    <a:pt x="32064" y="28614"/>
                    <a:pt x="31397" y="26721"/>
                    <a:pt x="31492" y="24685"/>
                  </a:cubicBezTo>
                  <a:cubicBezTo>
                    <a:pt x="31576" y="23244"/>
                    <a:pt x="31695" y="21780"/>
                    <a:pt x="31778" y="20339"/>
                  </a:cubicBezTo>
                  <a:cubicBezTo>
                    <a:pt x="31957" y="17113"/>
                    <a:pt x="31588" y="13910"/>
                    <a:pt x="30683" y="10743"/>
                  </a:cubicBezTo>
                  <a:cubicBezTo>
                    <a:pt x="29826" y="7790"/>
                    <a:pt x="27766" y="5468"/>
                    <a:pt x="24623" y="3671"/>
                  </a:cubicBezTo>
                  <a:cubicBezTo>
                    <a:pt x="22837" y="2647"/>
                    <a:pt x="20824" y="1932"/>
                    <a:pt x="18729" y="1337"/>
                  </a:cubicBezTo>
                  <a:cubicBezTo>
                    <a:pt x="15996" y="548"/>
                    <a:pt x="13187" y="1"/>
                    <a:pt x="10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1"/>
            <p:cNvSpPr/>
            <p:nvPr/>
          </p:nvSpPr>
          <p:spPr>
            <a:xfrm>
              <a:off x="8637665" y="1145"/>
              <a:ext cx="505600" cy="1105789"/>
            </a:xfrm>
            <a:custGeom>
              <a:avLst/>
              <a:gdLst/>
              <a:ahLst/>
              <a:cxnLst/>
              <a:rect l="l" t="t" r="r" b="b"/>
              <a:pathLst>
                <a:path w="15800" h="34564" extrusionOk="0">
                  <a:moveTo>
                    <a:pt x="893" y="0"/>
                  </a:moveTo>
                  <a:cubicBezTo>
                    <a:pt x="322" y="2274"/>
                    <a:pt x="24" y="4572"/>
                    <a:pt x="24" y="6906"/>
                  </a:cubicBezTo>
                  <a:cubicBezTo>
                    <a:pt x="0" y="9870"/>
                    <a:pt x="322" y="12799"/>
                    <a:pt x="1191" y="15704"/>
                  </a:cubicBezTo>
                  <a:cubicBezTo>
                    <a:pt x="2286" y="19455"/>
                    <a:pt x="4072" y="22991"/>
                    <a:pt x="6668" y="26313"/>
                  </a:cubicBezTo>
                  <a:cubicBezTo>
                    <a:pt x="8704" y="28920"/>
                    <a:pt x="11276" y="31206"/>
                    <a:pt x="14062" y="33385"/>
                  </a:cubicBezTo>
                  <a:cubicBezTo>
                    <a:pt x="14597" y="33802"/>
                    <a:pt x="15193" y="34207"/>
                    <a:pt x="15800" y="34564"/>
                  </a:cubicBezTo>
                  <a:lnTo>
                    <a:pt x="158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1"/>
            <p:cNvSpPr/>
            <p:nvPr/>
          </p:nvSpPr>
          <p:spPr>
            <a:xfrm>
              <a:off x="769" y="3919554"/>
              <a:ext cx="1503456" cy="1222753"/>
            </a:xfrm>
            <a:custGeom>
              <a:avLst/>
              <a:gdLst/>
              <a:ahLst/>
              <a:cxnLst/>
              <a:rect l="l" t="t" r="r" b="b"/>
              <a:pathLst>
                <a:path w="46983" h="38220" extrusionOk="0">
                  <a:moveTo>
                    <a:pt x="1" y="0"/>
                  </a:moveTo>
                  <a:lnTo>
                    <a:pt x="1" y="8775"/>
                  </a:lnTo>
                  <a:lnTo>
                    <a:pt x="12" y="8775"/>
                  </a:lnTo>
                  <a:cubicBezTo>
                    <a:pt x="1822" y="8132"/>
                    <a:pt x="3751" y="7811"/>
                    <a:pt x="5716" y="7573"/>
                  </a:cubicBezTo>
                  <a:cubicBezTo>
                    <a:pt x="7185" y="7385"/>
                    <a:pt x="8685" y="7234"/>
                    <a:pt x="10177" y="7234"/>
                  </a:cubicBezTo>
                  <a:cubicBezTo>
                    <a:pt x="10763" y="7234"/>
                    <a:pt x="11349" y="7257"/>
                    <a:pt x="11931" y="7311"/>
                  </a:cubicBezTo>
                  <a:cubicBezTo>
                    <a:pt x="16336" y="7716"/>
                    <a:pt x="20491" y="8775"/>
                    <a:pt x="24206" y="10633"/>
                  </a:cubicBezTo>
                  <a:cubicBezTo>
                    <a:pt x="27623" y="12347"/>
                    <a:pt x="30052" y="14681"/>
                    <a:pt x="31064" y="17764"/>
                  </a:cubicBezTo>
                  <a:cubicBezTo>
                    <a:pt x="31743" y="19884"/>
                    <a:pt x="32088" y="22027"/>
                    <a:pt x="32302" y="24206"/>
                  </a:cubicBezTo>
                  <a:cubicBezTo>
                    <a:pt x="32505" y="26313"/>
                    <a:pt x="32374" y="28420"/>
                    <a:pt x="32183" y="30516"/>
                  </a:cubicBezTo>
                  <a:cubicBezTo>
                    <a:pt x="31921" y="33195"/>
                    <a:pt x="32326" y="35767"/>
                    <a:pt x="33624" y="38219"/>
                  </a:cubicBezTo>
                  <a:lnTo>
                    <a:pt x="46983" y="38219"/>
                  </a:lnTo>
                  <a:cubicBezTo>
                    <a:pt x="45125" y="37183"/>
                    <a:pt x="43530" y="35933"/>
                    <a:pt x="42149" y="34505"/>
                  </a:cubicBezTo>
                  <a:cubicBezTo>
                    <a:pt x="39815" y="32111"/>
                    <a:pt x="38696" y="29433"/>
                    <a:pt x="38672" y="26468"/>
                  </a:cubicBezTo>
                  <a:cubicBezTo>
                    <a:pt x="38648" y="24384"/>
                    <a:pt x="39160" y="22348"/>
                    <a:pt x="39577" y="20289"/>
                  </a:cubicBezTo>
                  <a:cubicBezTo>
                    <a:pt x="39815" y="19146"/>
                    <a:pt x="39898" y="18003"/>
                    <a:pt x="39767" y="16848"/>
                  </a:cubicBezTo>
                  <a:cubicBezTo>
                    <a:pt x="39398" y="13657"/>
                    <a:pt x="37374" y="11049"/>
                    <a:pt x="34600" y="8716"/>
                  </a:cubicBezTo>
                  <a:cubicBezTo>
                    <a:pt x="32695" y="7085"/>
                    <a:pt x="30397" y="5858"/>
                    <a:pt x="27980" y="4703"/>
                  </a:cubicBezTo>
                  <a:cubicBezTo>
                    <a:pt x="25754" y="3656"/>
                    <a:pt x="23432" y="2739"/>
                    <a:pt x="20944" y="2072"/>
                  </a:cubicBezTo>
                  <a:cubicBezTo>
                    <a:pt x="16907" y="989"/>
                    <a:pt x="12716" y="762"/>
                    <a:pt x="8502" y="596"/>
                  </a:cubicBezTo>
                  <a:cubicBezTo>
                    <a:pt x="5656" y="500"/>
                    <a:pt x="2810" y="44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1"/>
            <p:cNvSpPr/>
            <p:nvPr/>
          </p:nvSpPr>
          <p:spPr>
            <a:xfrm>
              <a:off x="2669665" y="1145"/>
              <a:ext cx="6135680" cy="5141931"/>
            </a:xfrm>
            <a:custGeom>
              <a:avLst/>
              <a:gdLst/>
              <a:ahLst/>
              <a:cxnLst/>
              <a:rect l="l" t="t" r="r" b="b"/>
              <a:pathLst>
                <a:path w="191740" h="160723" extrusionOk="0">
                  <a:moveTo>
                    <a:pt x="1" y="0"/>
                  </a:moveTo>
                  <a:cubicBezTo>
                    <a:pt x="37" y="95"/>
                    <a:pt x="72" y="167"/>
                    <a:pt x="108" y="250"/>
                  </a:cubicBezTo>
                  <a:cubicBezTo>
                    <a:pt x="1358" y="3334"/>
                    <a:pt x="3120" y="6251"/>
                    <a:pt x="5001" y="9144"/>
                  </a:cubicBezTo>
                  <a:cubicBezTo>
                    <a:pt x="7966" y="13704"/>
                    <a:pt x="11645" y="17871"/>
                    <a:pt x="16479" y="21443"/>
                  </a:cubicBezTo>
                  <a:cubicBezTo>
                    <a:pt x="20313" y="24289"/>
                    <a:pt x="24659" y="26253"/>
                    <a:pt x="30112" y="26682"/>
                  </a:cubicBezTo>
                  <a:cubicBezTo>
                    <a:pt x="31018" y="26756"/>
                    <a:pt x="31916" y="26792"/>
                    <a:pt x="32809" y="26792"/>
                  </a:cubicBezTo>
                  <a:cubicBezTo>
                    <a:pt x="35775" y="26792"/>
                    <a:pt x="38669" y="26393"/>
                    <a:pt x="41506" y="25670"/>
                  </a:cubicBezTo>
                  <a:cubicBezTo>
                    <a:pt x="45280" y="24717"/>
                    <a:pt x="48888" y="23467"/>
                    <a:pt x="52484" y="22205"/>
                  </a:cubicBezTo>
                  <a:cubicBezTo>
                    <a:pt x="59425" y="19752"/>
                    <a:pt x="66557" y="17728"/>
                    <a:pt x="74224" y="16990"/>
                  </a:cubicBezTo>
                  <a:cubicBezTo>
                    <a:pt x="76613" y="16765"/>
                    <a:pt x="79007" y="16627"/>
                    <a:pt x="81406" y="16627"/>
                  </a:cubicBezTo>
                  <a:cubicBezTo>
                    <a:pt x="82559" y="16627"/>
                    <a:pt x="83713" y="16659"/>
                    <a:pt x="84869" y="16728"/>
                  </a:cubicBezTo>
                  <a:cubicBezTo>
                    <a:pt x="89333" y="16978"/>
                    <a:pt x="93620" y="17800"/>
                    <a:pt x="97739" y="19109"/>
                  </a:cubicBezTo>
                  <a:cubicBezTo>
                    <a:pt x="102156" y="20526"/>
                    <a:pt x="105907" y="22681"/>
                    <a:pt x="109503" y="25051"/>
                  </a:cubicBezTo>
                  <a:cubicBezTo>
                    <a:pt x="113384" y="27587"/>
                    <a:pt x="116146" y="30706"/>
                    <a:pt x="118051" y="34290"/>
                  </a:cubicBezTo>
                  <a:cubicBezTo>
                    <a:pt x="119754" y="37457"/>
                    <a:pt x="120325" y="40815"/>
                    <a:pt x="120444" y="44208"/>
                  </a:cubicBezTo>
                  <a:cubicBezTo>
                    <a:pt x="120552" y="47089"/>
                    <a:pt x="120230" y="49982"/>
                    <a:pt x="119730" y="52840"/>
                  </a:cubicBezTo>
                  <a:cubicBezTo>
                    <a:pt x="119278" y="55531"/>
                    <a:pt x="118682" y="58221"/>
                    <a:pt x="118051" y="60900"/>
                  </a:cubicBezTo>
                  <a:cubicBezTo>
                    <a:pt x="117039" y="65318"/>
                    <a:pt x="115968" y="69747"/>
                    <a:pt x="115646" y="74235"/>
                  </a:cubicBezTo>
                  <a:cubicBezTo>
                    <a:pt x="115420" y="77331"/>
                    <a:pt x="115682" y="80391"/>
                    <a:pt x="117254" y="83308"/>
                  </a:cubicBezTo>
                  <a:cubicBezTo>
                    <a:pt x="118861" y="86284"/>
                    <a:pt x="121695" y="88213"/>
                    <a:pt x="125850" y="88999"/>
                  </a:cubicBezTo>
                  <a:cubicBezTo>
                    <a:pt x="127707" y="89354"/>
                    <a:pt x="129578" y="89445"/>
                    <a:pt x="131464" y="89445"/>
                  </a:cubicBezTo>
                  <a:cubicBezTo>
                    <a:pt x="131985" y="89445"/>
                    <a:pt x="132506" y="89438"/>
                    <a:pt x="133029" y="89428"/>
                  </a:cubicBezTo>
                  <a:cubicBezTo>
                    <a:pt x="135744" y="89392"/>
                    <a:pt x="138423" y="89094"/>
                    <a:pt x="141126" y="88868"/>
                  </a:cubicBezTo>
                  <a:cubicBezTo>
                    <a:pt x="143864" y="88642"/>
                    <a:pt x="146602" y="88392"/>
                    <a:pt x="149365" y="88344"/>
                  </a:cubicBezTo>
                  <a:cubicBezTo>
                    <a:pt x="149611" y="88341"/>
                    <a:pt x="149856" y="88339"/>
                    <a:pt x="150102" y="88339"/>
                  </a:cubicBezTo>
                  <a:cubicBezTo>
                    <a:pt x="151591" y="88339"/>
                    <a:pt x="153072" y="88402"/>
                    <a:pt x="154544" y="88535"/>
                  </a:cubicBezTo>
                  <a:cubicBezTo>
                    <a:pt x="157651" y="88820"/>
                    <a:pt x="160509" y="89594"/>
                    <a:pt x="162914" y="91130"/>
                  </a:cubicBezTo>
                  <a:cubicBezTo>
                    <a:pt x="166045" y="93130"/>
                    <a:pt x="168367" y="95619"/>
                    <a:pt x="170094" y="98417"/>
                  </a:cubicBezTo>
                  <a:cubicBezTo>
                    <a:pt x="171987" y="101489"/>
                    <a:pt x="173296" y="104703"/>
                    <a:pt x="174380" y="107989"/>
                  </a:cubicBezTo>
                  <a:cubicBezTo>
                    <a:pt x="175297" y="110740"/>
                    <a:pt x="176106" y="113526"/>
                    <a:pt x="176809" y="116312"/>
                  </a:cubicBezTo>
                  <a:cubicBezTo>
                    <a:pt x="177630" y="119550"/>
                    <a:pt x="178345" y="122813"/>
                    <a:pt x="178987" y="126087"/>
                  </a:cubicBezTo>
                  <a:cubicBezTo>
                    <a:pt x="179607" y="129302"/>
                    <a:pt x="180261" y="132516"/>
                    <a:pt x="180952" y="135731"/>
                  </a:cubicBezTo>
                  <a:cubicBezTo>
                    <a:pt x="181500" y="138362"/>
                    <a:pt x="182155" y="140982"/>
                    <a:pt x="182964" y="143589"/>
                  </a:cubicBezTo>
                  <a:cubicBezTo>
                    <a:pt x="183583" y="145518"/>
                    <a:pt x="184262" y="147459"/>
                    <a:pt x="185024" y="149364"/>
                  </a:cubicBezTo>
                  <a:cubicBezTo>
                    <a:pt x="186060" y="152031"/>
                    <a:pt x="187191" y="154662"/>
                    <a:pt x="188596" y="157222"/>
                  </a:cubicBezTo>
                  <a:cubicBezTo>
                    <a:pt x="189239" y="158400"/>
                    <a:pt x="189929" y="159555"/>
                    <a:pt x="190620" y="160722"/>
                  </a:cubicBezTo>
                  <a:lnTo>
                    <a:pt x="191739" y="160722"/>
                  </a:lnTo>
                  <a:cubicBezTo>
                    <a:pt x="190822" y="159305"/>
                    <a:pt x="189977" y="157877"/>
                    <a:pt x="189251" y="156400"/>
                  </a:cubicBezTo>
                  <a:cubicBezTo>
                    <a:pt x="186584" y="151030"/>
                    <a:pt x="184476" y="145566"/>
                    <a:pt x="183012" y="139958"/>
                  </a:cubicBezTo>
                  <a:cubicBezTo>
                    <a:pt x="182047" y="136243"/>
                    <a:pt x="181345" y="132492"/>
                    <a:pt x="180571" y="128754"/>
                  </a:cubicBezTo>
                  <a:cubicBezTo>
                    <a:pt x="179892" y="125373"/>
                    <a:pt x="179238" y="121991"/>
                    <a:pt x="178428" y="118634"/>
                  </a:cubicBezTo>
                  <a:cubicBezTo>
                    <a:pt x="177202" y="113514"/>
                    <a:pt x="175868" y="108418"/>
                    <a:pt x="173784" y="103453"/>
                  </a:cubicBezTo>
                  <a:cubicBezTo>
                    <a:pt x="172213" y="99667"/>
                    <a:pt x="170141" y="96095"/>
                    <a:pt x="166795" y="92976"/>
                  </a:cubicBezTo>
                  <a:cubicBezTo>
                    <a:pt x="163378" y="89809"/>
                    <a:pt x="159116" y="87999"/>
                    <a:pt x="153722" y="87689"/>
                  </a:cubicBezTo>
                  <a:cubicBezTo>
                    <a:pt x="152623" y="87628"/>
                    <a:pt x="151526" y="87601"/>
                    <a:pt x="150431" y="87601"/>
                  </a:cubicBezTo>
                  <a:cubicBezTo>
                    <a:pt x="147040" y="87601"/>
                    <a:pt x="143661" y="87860"/>
                    <a:pt x="140268" y="88166"/>
                  </a:cubicBezTo>
                  <a:cubicBezTo>
                    <a:pt x="137396" y="88424"/>
                    <a:pt x="134536" y="88724"/>
                    <a:pt x="131654" y="88724"/>
                  </a:cubicBezTo>
                  <a:cubicBezTo>
                    <a:pt x="130426" y="88724"/>
                    <a:pt x="129195" y="88670"/>
                    <a:pt x="127957" y="88535"/>
                  </a:cubicBezTo>
                  <a:cubicBezTo>
                    <a:pt x="123826" y="88094"/>
                    <a:pt x="120564" y="86677"/>
                    <a:pt x="118647" y="83760"/>
                  </a:cubicBezTo>
                  <a:cubicBezTo>
                    <a:pt x="117242" y="81617"/>
                    <a:pt x="116754" y="79343"/>
                    <a:pt x="116634" y="76986"/>
                  </a:cubicBezTo>
                  <a:cubicBezTo>
                    <a:pt x="116456" y="73295"/>
                    <a:pt x="117170" y="69687"/>
                    <a:pt x="117897" y="66056"/>
                  </a:cubicBezTo>
                  <a:cubicBezTo>
                    <a:pt x="118694" y="62198"/>
                    <a:pt x="119730" y="58388"/>
                    <a:pt x="120421" y="54519"/>
                  </a:cubicBezTo>
                  <a:cubicBezTo>
                    <a:pt x="121195" y="50256"/>
                    <a:pt x="121718" y="46018"/>
                    <a:pt x="121254" y="41708"/>
                  </a:cubicBezTo>
                  <a:cubicBezTo>
                    <a:pt x="120814" y="37600"/>
                    <a:pt x="119290" y="33766"/>
                    <a:pt x="116527" y="30218"/>
                  </a:cubicBezTo>
                  <a:cubicBezTo>
                    <a:pt x="114313" y="27361"/>
                    <a:pt x="111265" y="25110"/>
                    <a:pt x="107943" y="23015"/>
                  </a:cubicBezTo>
                  <a:cubicBezTo>
                    <a:pt x="102145" y="19360"/>
                    <a:pt x="95537" y="17074"/>
                    <a:pt x="88071" y="16228"/>
                  </a:cubicBezTo>
                  <a:cubicBezTo>
                    <a:pt x="85789" y="15967"/>
                    <a:pt x="83506" y="15847"/>
                    <a:pt x="81226" y="15847"/>
                  </a:cubicBezTo>
                  <a:cubicBezTo>
                    <a:pt x="77584" y="15847"/>
                    <a:pt x="73948" y="16153"/>
                    <a:pt x="70331" y="16681"/>
                  </a:cubicBezTo>
                  <a:cubicBezTo>
                    <a:pt x="66104" y="17312"/>
                    <a:pt x="62032" y="18347"/>
                    <a:pt x="58032" y="19526"/>
                  </a:cubicBezTo>
                  <a:cubicBezTo>
                    <a:pt x="53936" y="20729"/>
                    <a:pt x="50031" y="22265"/>
                    <a:pt x="45983" y="23551"/>
                  </a:cubicBezTo>
                  <a:cubicBezTo>
                    <a:pt x="42078" y="24777"/>
                    <a:pt x="38113" y="25872"/>
                    <a:pt x="33803" y="26003"/>
                  </a:cubicBezTo>
                  <a:cubicBezTo>
                    <a:pt x="33440" y="26014"/>
                    <a:pt x="33079" y="26020"/>
                    <a:pt x="32721" y="26020"/>
                  </a:cubicBezTo>
                  <a:cubicBezTo>
                    <a:pt x="27703" y="26020"/>
                    <a:pt x="23193" y="24917"/>
                    <a:pt x="19337" y="22372"/>
                  </a:cubicBezTo>
                  <a:cubicBezTo>
                    <a:pt x="14610" y="19264"/>
                    <a:pt x="10681" y="15657"/>
                    <a:pt x="7740" y="11442"/>
                  </a:cubicBezTo>
                  <a:cubicBezTo>
                    <a:pt x="5156" y="7739"/>
                    <a:pt x="2727" y="3989"/>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1"/>
            <p:cNvSpPr/>
            <p:nvPr/>
          </p:nvSpPr>
          <p:spPr>
            <a:xfrm>
              <a:off x="4961" y="1145"/>
              <a:ext cx="6402752" cy="5142314"/>
            </a:xfrm>
            <a:custGeom>
              <a:avLst/>
              <a:gdLst/>
              <a:ahLst/>
              <a:cxnLst/>
              <a:rect l="l" t="t" r="r" b="b"/>
              <a:pathLst>
                <a:path w="200086" h="160735" extrusionOk="0">
                  <a:moveTo>
                    <a:pt x="1" y="0"/>
                  </a:moveTo>
                  <a:cubicBezTo>
                    <a:pt x="1155" y="548"/>
                    <a:pt x="2298" y="1060"/>
                    <a:pt x="3489" y="1500"/>
                  </a:cubicBezTo>
                  <a:cubicBezTo>
                    <a:pt x="9573" y="3822"/>
                    <a:pt x="16038" y="5358"/>
                    <a:pt x="22527" y="6822"/>
                  </a:cubicBezTo>
                  <a:cubicBezTo>
                    <a:pt x="26694" y="7751"/>
                    <a:pt x="30707" y="8906"/>
                    <a:pt x="34160" y="10989"/>
                  </a:cubicBezTo>
                  <a:cubicBezTo>
                    <a:pt x="36779" y="12573"/>
                    <a:pt x="39053" y="14418"/>
                    <a:pt x="41315" y="16300"/>
                  </a:cubicBezTo>
                  <a:cubicBezTo>
                    <a:pt x="43268" y="17907"/>
                    <a:pt x="44970" y="19645"/>
                    <a:pt x="46375" y="21562"/>
                  </a:cubicBezTo>
                  <a:cubicBezTo>
                    <a:pt x="49138" y="25301"/>
                    <a:pt x="49995" y="29361"/>
                    <a:pt x="50293" y="33564"/>
                  </a:cubicBezTo>
                  <a:cubicBezTo>
                    <a:pt x="50423" y="35457"/>
                    <a:pt x="50638" y="37338"/>
                    <a:pt x="51257" y="39183"/>
                  </a:cubicBezTo>
                  <a:cubicBezTo>
                    <a:pt x="52257" y="42089"/>
                    <a:pt x="54436" y="44470"/>
                    <a:pt x="56960" y="46708"/>
                  </a:cubicBezTo>
                  <a:cubicBezTo>
                    <a:pt x="60472" y="49816"/>
                    <a:pt x="64866" y="52006"/>
                    <a:pt x="69676" y="53816"/>
                  </a:cubicBezTo>
                  <a:cubicBezTo>
                    <a:pt x="75046" y="55840"/>
                    <a:pt x="80630" y="57150"/>
                    <a:pt x="86666" y="57269"/>
                  </a:cubicBezTo>
                  <a:cubicBezTo>
                    <a:pt x="88986" y="57313"/>
                    <a:pt x="91302" y="57337"/>
                    <a:pt x="93617" y="57337"/>
                  </a:cubicBezTo>
                  <a:cubicBezTo>
                    <a:pt x="96875" y="57337"/>
                    <a:pt x="100130" y="57290"/>
                    <a:pt x="103394" y="57186"/>
                  </a:cubicBezTo>
                  <a:cubicBezTo>
                    <a:pt x="104153" y="57160"/>
                    <a:pt x="104910" y="57147"/>
                    <a:pt x="105664" y="57147"/>
                  </a:cubicBezTo>
                  <a:cubicBezTo>
                    <a:pt x="110174" y="57147"/>
                    <a:pt x="114598" y="57608"/>
                    <a:pt x="118944" y="58567"/>
                  </a:cubicBezTo>
                  <a:cubicBezTo>
                    <a:pt x="126659" y="60257"/>
                    <a:pt x="133148" y="63436"/>
                    <a:pt x="138256" y="68116"/>
                  </a:cubicBezTo>
                  <a:cubicBezTo>
                    <a:pt x="142959" y="72437"/>
                    <a:pt x="145221" y="77438"/>
                    <a:pt x="145102" y="83034"/>
                  </a:cubicBezTo>
                  <a:cubicBezTo>
                    <a:pt x="145066" y="84796"/>
                    <a:pt x="144709" y="86558"/>
                    <a:pt x="144209" y="88285"/>
                  </a:cubicBezTo>
                  <a:cubicBezTo>
                    <a:pt x="142923" y="92559"/>
                    <a:pt x="141185" y="96738"/>
                    <a:pt x="139601" y="100953"/>
                  </a:cubicBezTo>
                  <a:cubicBezTo>
                    <a:pt x="138446" y="104037"/>
                    <a:pt x="137363" y="107132"/>
                    <a:pt x="137101" y="110347"/>
                  </a:cubicBezTo>
                  <a:cubicBezTo>
                    <a:pt x="136887" y="113109"/>
                    <a:pt x="137565" y="115669"/>
                    <a:pt x="139685" y="118003"/>
                  </a:cubicBezTo>
                  <a:cubicBezTo>
                    <a:pt x="142399" y="121015"/>
                    <a:pt x="146078" y="123051"/>
                    <a:pt x="150412" y="124527"/>
                  </a:cubicBezTo>
                  <a:cubicBezTo>
                    <a:pt x="158806" y="127385"/>
                    <a:pt x="167629" y="129171"/>
                    <a:pt x="176594" y="130683"/>
                  </a:cubicBezTo>
                  <a:cubicBezTo>
                    <a:pt x="180166" y="131302"/>
                    <a:pt x="183714" y="131969"/>
                    <a:pt x="187131" y="133040"/>
                  </a:cubicBezTo>
                  <a:cubicBezTo>
                    <a:pt x="192108" y="134600"/>
                    <a:pt x="195477" y="137291"/>
                    <a:pt x="197097" y="141208"/>
                  </a:cubicBezTo>
                  <a:cubicBezTo>
                    <a:pt x="197882" y="143125"/>
                    <a:pt x="198347" y="145089"/>
                    <a:pt x="198656" y="147066"/>
                  </a:cubicBezTo>
                  <a:cubicBezTo>
                    <a:pt x="199121" y="150007"/>
                    <a:pt x="199216" y="152935"/>
                    <a:pt x="198644" y="155864"/>
                  </a:cubicBezTo>
                  <a:cubicBezTo>
                    <a:pt x="198335" y="157507"/>
                    <a:pt x="197811" y="159115"/>
                    <a:pt x="197323" y="160734"/>
                  </a:cubicBezTo>
                  <a:lnTo>
                    <a:pt x="198359" y="160734"/>
                  </a:lnTo>
                  <a:cubicBezTo>
                    <a:pt x="198382" y="160675"/>
                    <a:pt x="198406" y="160615"/>
                    <a:pt x="198418" y="160544"/>
                  </a:cubicBezTo>
                  <a:cubicBezTo>
                    <a:pt x="199394" y="157531"/>
                    <a:pt x="200085" y="154507"/>
                    <a:pt x="200026" y="151400"/>
                  </a:cubicBezTo>
                  <a:cubicBezTo>
                    <a:pt x="199930" y="148625"/>
                    <a:pt x="199537" y="145899"/>
                    <a:pt x="198811" y="143208"/>
                  </a:cubicBezTo>
                  <a:cubicBezTo>
                    <a:pt x="198168" y="140851"/>
                    <a:pt x="197108" y="138648"/>
                    <a:pt x="195192" y="136695"/>
                  </a:cubicBezTo>
                  <a:cubicBezTo>
                    <a:pt x="192882" y="134350"/>
                    <a:pt x="189750" y="132909"/>
                    <a:pt x="186190" y="131921"/>
                  </a:cubicBezTo>
                  <a:cubicBezTo>
                    <a:pt x="181749" y="130683"/>
                    <a:pt x="177118" y="129968"/>
                    <a:pt x="172522" y="129171"/>
                  </a:cubicBezTo>
                  <a:cubicBezTo>
                    <a:pt x="165319" y="127920"/>
                    <a:pt x="158294" y="126254"/>
                    <a:pt x="151496" y="124051"/>
                  </a:cubicBezTo>
                  <a:cubicBezTo>
                    <a:pt x="147602" y="122789"/>
                    <a:pt x="144102" y="121098"/>
                    <a:pt x="141423" y="118538"/>
                  </a:cubicBezTo>
                  <a:cubicBezTo>
                    <a:pt x="139101" y="116336"/>
                    <a:pt x="137875" y="113871"/>
                    <a:pt x="138018" y="111026"/>
                  </a:cubicBezTo>
                  <a:cubicBezTo>
                    <a:pt x="138149" y="108168"/>
                    <a:pt x="138970" y="105418"/>
                    <a:pt x="139958" y="102679"/>
                  </a:cubicBezTo>
                  <a:cubicBezTo>
                    <a:pt x="141387" y="98762"/>
                    <a:pt x="142971" y="94881"/>
                    <a:pt x="144364" y="90952"/>
                  </a:cubicBezTo>
                  <a:cubicBezTo>
                    <a:pt x="145495" y="87737"/>
                    <a:pt x="146233" y="84487"/>
                    <a:pt x="146019" y="81141"/>
                  </a:cubicBezTo>
                  <a:cubicBezTo>
                    <a:pt x="145638" y="75235"/>
                    <a:pt x="142506" y="70187"/>
                    <a:pt x="137149" y="65996"/>
                  </a:cubicBezTo>
                  <a:cubicBezTo>
                    <a:pt x="130422" y="60722"/>
                    <a:pt x="122123" y="57698"/>
                    <a:pt x="112503" y="56709"/>
                  </a:cubicBezTo>
                  <a:cubicBezTo>
                    <a:pt x="110222" y="56466"/>
                    <a:pt x="107942" y="56388"/>
                    <a:pt x="105662" y="56388"/>
                  </a:cubicBezTo>
                  <a:cubicBezTo>
                    <a:pt x="104370" y="56388"/>
                    <a:pt x="103079" y="56413"/>
                    <a:pt x="101787" y="56447"/>
                  </a:cubicBezTo>
                  <a:cubicBezTo>
                    <a:pt x="98934" y="56532"/>
                    <a:pt x="96081" y="56591"/>
                    <a:pt x="93226" y="56591"/>
                  </a:cubicBezTo>
                  <a:cubicBezTo>
                    <a:pt x="91255" y="56591"/>
                    <a:pt x="89283" y="56563"/>
                    <a:pt x="87309" y="56495"/>
                  </a:cubicBezTo>
                  <a:cubicBezTo>
                    <a:pt x="84654" y="56412"/>
                    <a:pt x="82023" y="56257"/>
                    <a:pt x="79439" y="55793"/>
                  </a:cubicBezTo>
                  <a:cubicBezTo>
                    <a:pt x="76046" y="55197"/>
                    <a:pt x="72902" y="54114"/>
                    <a:pt x="69795" y="52983"/>
                  </a:cubicBezTo>
                  <a:cubicBezTo>
                    <a:pt x="64509" y="51066"/>
                    <a:pt x="59913" y="48470"/>
                    <a:pt x="56341" y="44922"/>
                  </a:cubicBezTo>
                  <a:cubicBezTo>
                    <a:pt x="54222" y="42815"/>
                    <a:pt x="52531" y="40553"/>
                    <a:pt x="51900" y="37909"/>
                  </a:cubicBezTo>
                  <a:cubicBezTo>
                    <a:pt x="51400" y="35790"/>
                    <a:pt x="51305" y="33647"/>
                    <a:pt x="51078" y="31504"/>
                  </a:cubicBezTo>
                  <a:cubicBezTo>
                    <a:pt x="50662" y="27277"/>
                    <a:pt x="49161" y="23312"/>
                    <a:pt x="46113" y="19705"/>
                  </a:cubicBezTo>
                  <a:cubicBezTo>
                    <a:pt x="43911" y="17097"/>
                    <a:pt x="41065" y="14930"/>
                    <a:pt x="38243" y="12728"/>
                  </a:cubicBezTo>
                  <a:cubicBezTo>
                    <a:pt x="34612" y="9882"/>
                    <a:pt x="30326" y="7846"/>
                    <a:pt x="25325" y="6667"/>
                  </a:cubicBezTo>
                  <a:cubicBezTo>
                    <a:pt x="22087" y="5905"/>
                    <a:pt x="18836" y="5227"/>
                    <a:pt x="15633" y="4381"/>
                  </a:cubicBezTo>
                  <a:cubicBezTo>
                    <a:pt x="11109" y="3191"/>
                    <a:pt x="6585" y="2012"/>
                    <a:pt x="2406" y="191"/>
                  </a:cubicBezTo>
                  <a:cubicBezTo>
                    <a:pt x="2251" y="131"/>
                    <a:pt x="2108" y="60"/>
                    <a:pt x="1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1"/>
            <p:cNvSpPr/>
            <p:nvPr/>
          </p:nvSpPr>
          <p:spPr>
            <a:xfrm>
              <a:off x="2385057" y="1145"/>
              <a:ext cx="5265856" cy="5140395"/>
            </a:xfrm>
            <a:custGeom>
              <a:avLst/>
              <a:gdLst/>
              <a:ahLst/>
              <a:cxnLst/>
              <a:rect l="l" t="t" r="r" b="b"/>
              <a:pathLst>
                <a:path w="164558" h="160675" extrusionOk="0">
                  <a:moveTo>
                    <a:pt x="1" y="0"/>
                  </a:moveTo>
                  <a:cubicBezTo>
                    <a:pt x="2049" y="5346"/>
                    <a:pt x="4085" y="10668"/>
                    <a:pt x="6204" y="16002"/>
                  </a:cubicBezTo>
                  <a:cubicBezTo>
                    <a:pt x="7752" y="19895"/>
                    <a:pt x="9550" y="23705"/>
                    <a:pt x="12217" y="27277"/>
                  </a:cubicBezTo>
                  <a:cubicBezTo>
                    <a:pt x="16443" y="32968"/>
                    <a:pt x="22444" y="37088"/>
                    <a:pt x="30445" y="39576"/>
                  </a:cubicBezTo>
                  <a:cubicBezTo>
                    <a:pt x="33686" y="40581"/>
                    <a:pt x="36898" y="41101"/>
                    <a:pt x="40096" y="41101"/>
                  </a:cubicBezTo>
                  <a:cubicBezTo>
                    <a:pt x="43454" y="41101"/>
                    <a:pt x="46796" y="40527"/>
                    <a:pt x="50138" y="39338"/>
                  </a:cubicBezTo>
                  <a:cubicBezTo>
                    <a:pt x="53877" y="37993"/>
                    <a:pt x="57639" y="36719"/>
                    <a:pt x="61389" y="35385"/>
                  </a:cubicBezTo>
                  <a:cubicBezTo>
                    <a:pt x="65710" y="33860"/>
                    <a:pt x="70133" y="32911"/>
                    <a:pt x="74711" y="32911"/>
                  </a:cubicBezTo>
                  <a:cubicBezTo>
                    <a:pt x="76781" y="32911"/>
                    <a:pt x="78884" y="33105"/>
                    <a:pt x="81023" y="33528"/>
                  </a:cubicBezTo>
                  <a:cubicBezTo>
                    <a:pt x="90738" y="35445"/>
                    <a:pt x="97370" y="40017"/>
                    <a:pt x="100930" y="47089"/>
                  </a:cubicBezTo>
                  <a:cubicBezTo>
                    <a:pt x="102954" y="51102"/>
                    <a:pt x="103419" y="55352"/>
                    <a:pt x="103490" y="59603"/>
                  </a:cubicBezTo>
                  <a:cubicBezTo>
                    <a:pt x="103550" y="63424"/>
                    <a:pt x="102728" y="67175"/>
                    <a:pt x="101740" y="70913"/>
                  </a:cubicBezTo>
                  <a:cubicBezTo>
                    <a:pt x="100680" y="74902"/>
                    <a:pt x="99513" y="78879"/>
                    <a:pt x="99073" y="82939"/>
                  </a:cubicBezTo>
                  <a:cubicBezTo>
                    <a:pt x="98739" y="85832"/>
                    <a:pt x="99025" y="88666"/>
                    <a:pt x="100347" y="91404"/>
                  </a:cubicBezTo>
                  <a:cubicBezTo>
                    <a:pt x="103466" y="97869"/>
                    <a:pt x="109181" y="102584"/>
                    <a:pt x="117277" y="105656"/>
                  </a:cubicBezTo>
                  <a:cubicBezTo>
                    <a:pt x="120362" y="106824"/>
                    <a:pt x="123595" y="107602"/>
                    <a:pt x="127051" y="107602"/>
                  </a:cubicBezTo>
                  <a:cubicBezTo>
                    <a:pt x="127504" y="107602"/>
                    <a:pt x="127961" y="107588"/>
                    <a:pt x="128422" y="107561"/>
                  </a:cubicBezTo>
                  <a:cubicBezTo>
                    <a:pt x="130862" y="107418"/>
                    <a:pt x="133208" y="106942"/>
                    <a:pt x="135625" y="106668"/>
                  </a:cubicBezTo>
                  <a:cubicBezTo>
                    <a:pt x="137059" y="106490"/>
                    <a:pt x="138499" y="106318"/>
                    <a:pt x="139942" y="106318"/>
                  </a:cubicBezTo>
                  <a:cubicBezTo>
                    <a:pt x="140823" y="106318"/>
                    <a:pt x="141706" y="106382"/>
                    <a:pt x="142590" y="106549"/>
                  </a:cubicBezTo>
                  <a:cubicBezTo>
                    <a:pt x="145495" y="107096"/>
                    <a:pt x="147841" y="108335"/>
                    <a:pt x="149960" y="109894"/>
                  </a:cubicBezTo>
                  <a:cubicBezTo>
                    <a:pt x="152734" y="111942"/>
                    <a:pt x="154794" y="114383"/>
                    <a:pt x="156485" y="117002"/>
                  </a:cubicBezTo>
                  <a:cubicBezTo>
                    <a:pt x="158294" y="119777"/>
                    <a:pt x="160092" y="122563"/>
                    <a:pt x="161164" y="125551"/>
                  </a:cubicBezTo>
                  <a:cubicBezTo>
                    <a:pt x="162795" y="130123"/>
                    <a:pt x="163200" y="134790"/>
                    <a:pt x="163355" y="139481"/>
                  </a:cubicBezTo>
                  <a:cubicBezTo>
                    <a:pt x="163438" y="142101"/>
                    <a:pt x="163378" y="144720"/>
                    <a:pt x="163295" y="147351"/>
                  </a:cubicBezTo>
                  <a:cubicBezTo>
                    <a:pt x="163176" y="151257"/>
                    <a:pt x="163081" y="155150"/>
                    <a:pt x="163378" y="159031"/>
                  </a:cubicBezTo>
                  <a:cubicBezTo>
                    <a:pt x="163426" y="159591"/>
                    <a:pt x="163438" y="160127"/>
                    <a:pt x="163497" y="160675"/>
                  </a:cubicBezTo>
                  <a:lnTo>
                    <a:pt x="164510" y="160675"/>
                  </a:lnTo>
                  <a:cubicBezTo>
                    <a:pt x="164271" y="158650"/>
                    <a:pt x="164212" y="156614"/>
                    <a:pt x="164152" y="154567"/>
                  </a:cubicBezTo>
                  <a:cubicBezTo>
                    <a:pt x="164093" y="152173"/>
                    <a:pt x="164283" y="149780"/>
                    <a:pt x="164331" y="147375"/>
                  </a:cubicBezTo>
                  <a:cubicBezTo>
                    <a:pt x="164462" y="141398"/>
                    <a:pt x="164557" y="135433"/>
                    <a:pt x="163295" y="129516"/>
                  </a:cubicBezTo>
                  <a:cubicBezTo>
                    <a:pt x="162914" y="127766"/>
                    <a:pt x="162474" y="126027"/>
                    <a:pt x="161759" y="124349"/>
                  </a:cubicBezTo>
                  <a:cubicBezTo>
                    <a:pt x="160438" y="121217"/>
                    <a:pt x="158556" y="118288"/>
                    <a:pt x="156509" y="115407"/>
                  </a:cubicBezTo>
                  <a:cubicBezTo>
                    <a:pt x="154151" y="112085"/>
                    <a:pt x="151186" y="109121"/>
                    <a:pt x="146864" y="107096"/>
                  </a:cubicBezTo>
                  <a:cubicBezTo>
                    <a:pt x="144698" y="106075"/>
                    <a:pt x="142380" y="105572"/>
                    <a:pt x="139879" y="105572"/>
                  </a:cubicBezTo>
                  <a:cubicBezTo>
                    <a:pt x="139493" y="105572"/>
                    <a:pt x="139103" y="105584"/>
                    <a:pt x="138709" y="105608"/>
                  </a:cubicBezTo>
                  <a:cubicBezTo>
                    <a:pt x="135732" y="105787"/>
                    <a:pt x="132851" y="106334"/>
                    <a:pt x="129910" y="106668"/>
                  </a:cubicBezTo>
                  <a:cubicBezTo>
                    <a:pt x="128967" y="106773"/>
                    <a:pt x="128031" y="106826"/>
                    <a:pt x="127101" y="106826"/>
                  </a:cubicBezTo>
                  <a:cubicBezTo>
                    <a:pt x="125494" y="106826"/>
                    <a:pt x="123906" y="106666"/>
                    <a:pt x="122338" y="106334"/>
                  </a:cubicBezTo>
                  <a:cubicBezTo>
                    <a:pt x="117599" y="105322"/>
                    <a:pt x="113586" y="103358"/>
                    <a:pt x="109896" y="100965"/>
                  </a:cubicBezTo>
                  <a:cubicBezTo>
                    <a:pt x="106455" y="98750"/>
                    <a:pt x="104133" y="95905"/>
                    <a:pt x="102192" y="92833"/>
                  </a:cubicBezTo>
                  <a:cubicBezTo>
                    <a:pt x="100204" y="89678"/>
                    <a:pt x="99632" y="86344"/>
                    <a:pt x="100025" y="82915"/>
                  </a:cubicBezTo>
                  <a:cubicBezTo>
                    <a:pt x="100287" y="80546"/>
                    <a:pt x="100823" y="78212"/>
                    <a:pt x="101418" y="75890"/>
                  </a:cubicBezTo>
                  <a:cubicBezTo>
                    <a:pt x="102228" y="72759"/>
                    <a:pt x="103145" y="69663"/>
                    <a:pt x="103788" y="66508"/>
                  </a:cubicBezTo>
                  <a:cubicBezTo>
                    <a:pt x="104085" y="65079"/>
                    <a:pt x="104335" y="63639"/>
                    <a:pt x="104419" y="62198"/>
                  </a:cubicBezTo>
                  <a:cubicBezTo>
                    <a:pt x="104609" y="58817"/>
                    <a:pt x="104431" y="55435"/>
                    <a:pt x="103657" y="52090"/>
                  </a:cubicBezTo>
                  <a:cubicBezTo>
                    <a:pt x="103061" y="49482"/>
                    <a:pt x="102287" y="46911"/>
                    <a:pt x="100644" y="44553"/>
                  </a:cubicBezTo>
                  <a:cubicBezTo>
                    <a:pt x="96156" y="38100"/>
                    <a:pt x="89298" y="33945"/>
                    <a:pt x="79677" y="32516"/>
                  </a:cubicBezTo>
                  <a:cubicBezTo>
                    <a:pt x="78016" y="32267"/>
                    <a:pt x="76375" y="32151"/>
                    <a:pt x="74749" y="32151"/>
                  </a:cubicBezTo>
                  <a:cubicBezTo>
                    <a:pt x="71320" y="32151"/>
                    <a:pt x="67964" y="32667"/>
                    <a:pt x="64652" y="33540"/>
                  </a:cubicBezTo>
                  <a:cubicBezTo>
                    <a:pt x="60937" y="34528"/>
                    <a:pt x="57484" y="35945"/>
                    <a:pt x="53912" y="37171"/>
                  </a:cubicBezTo>
                  <a:cubicBezTo>
                    <a:pt x="50972" y="38183"/>
                    <a:pt x="48078" y="39314"/>
                    <a:pt x="44911" y="39910"/>
                  </a:cubicBezTo>
                  <a:cubicBezTo>
                    <a:pt x="43257" y="40228"/>
                    <a:pt x="41607" y="40404"/>
                    <a:pt x="39947" y="40404"/>
                  </a:cubicBezTo>
                  <a:cubicBezTo>
                    <a:pt x="38692" y="40404"/>
                    <a:pt x="37432" y="40304"/>
                    <a:pt x="36160" y="40088"/>
                  </a:cubicBezTo>
                  <a:cubicBezTo>
                    <a:pt x="33517" y="39648"/>
                    <a:pt x="30957" y="38981"/>
                    <a:pt x="28516" y="38088"/>
                  </a:cubicBezTo>
                  <a:cubicBezTo>
                    <a:pt x="24135" y="36493"/>
                    <a:pt x="20337" y="34314"/>
                    <a:pt x="17241" y="31492"/>
                  </a:cubicBezTo>
                  <a:cubicBezTo>
                    <a:pt x="12812" y="27456"/>
                    <a:pt x="10085" y="22753"/>
                    <a:pt x="8002" y="17812"/>
                  </a:cubicBezTo>
                  <a:cubicBezTo>
                    <a:pt x="6859" y="15109"/>
                    <a:pt x="5859" y="12371"/>
                    <a:pt x="4823" y="9644"/>
                  </a:cubicBezTo>
                  <a:cubicBezTo>
                    <a:pt x="3597" y="6429"/>
                    <a:pt x="2323" y="3215"/>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1"/>
            <p:cNvSpPr/>
            <p:nvPr/>
          </p:nvSpPr>
          <p:spPr>
            <a:xfrm>
              <a:off x="3574177" y="2264"/>
              <a:ext cx="5569088" cy="4917951"/>
            </a:xfrm>
            <a:custGeom>
              <a:avLst/>
              <a:gdLst/>
              <a:ahLst/>
              <a:cxnLst/>
              <a:rect l="l" t="t" r="r" b="b"/>
              <a:pathLst>
                <a:path w="174034" h="153722" extrusionOk="0">
                  <a:moveTo>
                    <a:pt x="0" y="1"/>
                  </a:moveTo>
                  <a:cubicBezTo>
                    <a:pt x="1274" y="1572"/>
                    <a:pt x="2703" y="3120"/>
                    <a:pt x="4477" y="4489"/>
                  </a:cubicBezTo>
                  <a:cubicBezTo>
                    <a:pt x="9049" y="8014"/>
                    <a:pt x="14562" y="10216"/>
                    <a:pt x="20955" y="11169"/>
                  </a:cubicBezTo>
                  <a:cubicBezTo>
                    <a:pt x="24229" y="11657"/>
                    <a:pt x="27563" y="11693"/>
                    <a:pt x="30885" y="11776"/>
                  </a:cubicBezTo>
                  <a:cubicBezTo>
                    <a:pt x="35910" y="11919"/>
                    <a:pt x="40946" y="12002"/>
                    <a:pt x="45982" y="12121"/>
                  </a:cubicBezTo>
                  <a:cubicBezTo>
                    <a:pt x="47070" y="12144"/>
                    <a:pt x="48155" y="12155"/>
                    <a:pt x="49240" y="12155"/>
                  </a:cubicBezTo>
                  <a:cubicBezTo>
                    <a:pt x="53759" y="12155"/>
                    <a:pt x="58255" y="11964"/>
                    <a:pt x="62758" y="11657"/>
                  </a:cubicBezTo>
                  <a:cubicBezTo>
                    <a:pt x="64914" y="11522"/>
                    <a:pt x="67070" y="11450"/>
                    <a:pt x="69226" y="11450"/>
                  </a:cubicBezTo>
                  <a:cubicBezTo>
                    <a:pt x="70678" y="11450"/>
                    <a:pt x="72129" y="11483"/>
                    <a:pt x="73581" y="11550"/>
                  </a:cubicBezTo>
                  <a:cubicBezTo>
                    <a:pt x="78058" y="11752"/>
                    <a:pt x="82522" y="12228"/>
                    <a:pt x="86916" y="13002"/>
                  </a:cubicBezTo>
                  <a:cubicBezTo>
                    <a:pt x="90035" y="13550"/>
                    <a:pt x="93095" y="14264"/>
                    <a:pt x="95834" y="15610"/>
                  </a:cubicBezTo>
                  <a:cubicBezTo>
                    <a:pt x="98370" y="16860"/>
                    <a:pt x="100549" y="18432"/>
                    <a:pt x="102680" y="20039"/>
                  </a:cubicBezTo>
                  <a:cubicBezTo>
                    <a:pt x="108776" y="24623"/>
                    <a:pt x="111228" y="30266"/>
                    <a:pt x="110871" y="36648"/>
                  </a:cubicBezTo>
                  <a:cubicBezTo>
                    <a:pt x="110693" y="40006"/>
                    <a:pt x="109669" y="43256"/>
                    <a:pt x="108550" y="46506"/>
                  </a:cubicBezTo>
                  <a:cubicBezTo>
                    <a:pt x="107919" y="48376"/>
                    <a:pt x="107287" y="50269"/>
                    <a:pt x="106740" y="52174"/>
                  </a:cubicBezTo>
                  <a:cubicBezTo>
                    <a:pt x="105954" y="54900"/>
                    <a:pt x="105394" y="57639"/>
                    <a:pt x="105252" y="60425"/>
                  </a:cubicBezTo>
                  <a:cubicBezTo>
                    <a:pt x="105144" y="62425"/>
                    <a:pt x="105335" y="64425"/>
                    <a:pt x="106014" y="66378"/>
                  </a:cubicBezTo>
                  <a:cubicBezTo>
                    <a:pt x="106990" y="69271"/>
                    <a:pt x="109204" y="71593"/>
                    <a:pt x="111967" y="73676"/>
                  </a:cubicBezTo>
                  <a:cubicBezTo>
                    <a:pt x="115161" y="76096"/>
                    <a:pt x="118870" y="77438"/>
                    <a:pt x="123286" y="77438"/>
                  </a:cubicBezTo>
                  <a:cubicBezTo>
                    <a:pt x="123759" y="77438"/>
                    <a:pt x="124241" y="77422"/>
                    <a:pt x="124730" y="77391"/>
                  </a:cubicBezTo>
                  <a:cubicBezTo>
                    <a:pt x="126647" y="77272"/>
                    <a:pt x="128540" y="77034"/>
                    <a:pt x="130445" y="76867"/>
                  </a:cubicBezTo>
                  <a:cubicBezTo>
                    <a:pt x="131354" y="76785"/>
                    <a:pt x="132264" y="76738"/>
                    <a:pt x="133169" y="76738"/>
                  </a:cubicBezTo>
                  <a:cubicBezTo>
                    <a:pt x="134622" y="76738"/>
                    <a:pt x="136066" y="76860"/>
                    <a:pt x="137482" y="77153"/>
                  </a:cubicBezTo>
                  <a:cubicBezTo>
                    <a:pt x="141447" y="77951"/>
                    <a:pt x="144887" y="79487"/>
                    <a:pt x="147840" y="81618"/>
                  </a:cubicBezTo>
                  <a:cubicBezTo>
                    <a:pt x="151984" y="84594"/>
                    <a:pt x="154591" y="88297"/>
                    <a:pt x="156508" y="92310"/>
                  </a:cubicBezTo>
                  <a:cubicBezTo>
                    <a:pt x="157984" y="95393"/>
                    <a:pt x="158842" y="98596"/>
                    <a:pt x="159675" y="101811"/>
                  </a:cubicBezTo>
                  <a:cubicBezTo>
                    <a:pt x="160627" y="105549"/>
                    <a:pt x="160985" y="109312"/>
                    <a:pt x="161270" y="113110"/>
                  </a:cubicBezTo>
                  <a:cubicBezTo>
                    <a:pt x="161461" y="115801"/>
                    <a:pt x="161651" y="118480"/>
                    <a:pt x="161890" y="121170"/>
                  </a:cubicBezTo>
                  <a:cubicBezTo>
                    <a:pt x="162163" y="124183"/>
                    <a:pt x="162485" y="127171"/>
                    <a:pt x="162949" y="130160"/>
                  </a:cubicBezTo>
                  <a:cubicBezTo>
                    <a:pt x="163437" y="133291"/>
                    <a:pt x="163973" y="136410"/>
                    <a:pt x="164818" y="139494"/>
                  </a:cubicBezTo>
                  <a:cubicBezTo>
                    <a:pt x="165973" y="143614"/>
                    <a:pt x="167795" y="147519"/>
                    <a:pt x="171176" y="150936"/>
                  </a:cubicBezTo>
                  <a:cubicBezTo>
                    <a:pt x="172105" y="151877"/>
                    <a:pt x="173010" y="152841"/>
                    <a:pt x="174034" y="153722"/>
                  </a:cubicBezTo>
                  <a:lnTo>
                    <a:pt x="174034" y="152519"/>
                  </a:lnTo>
                  <a:cubicBezTo>
                    <a:pt x="171772" y="150353"/>
                    <a:pt x="169712" y="148126"/>
                    <a:pt x="168319" y="145566"/>
                  </a:cubicBezTo>
                  <a:cubicBezTo>
                    <a:pt x="166569" y="142304"/>
                    <a:pt x="165616" y="138887"/>
                    <a:pt x="164902" y="135410"/>
                  </a:cubicBezTo>
                  <a:cubicBezTo>
                    <a:pt x="163830" y="130171"/>
                    <a:pt x="163199" y="124909"/>
                    <a:pt x="162759" y="119623"/>
                  </a:cubicBezTo>
                  <a:cubicBezTo>
                    <a:pt x="162437" y="115920"/>
                    <a:pt x="162187" y="112193"/>
                    <a:pt x="161878" y="108490"/>
                  </a:cubicBezTo>
                  <a:cubicBezTo>
                    <a:pt x="161592" y="105168"/>
                    <a:pt x="160758" y="101930"/>
                    <a:pt x="159901" y="98680"/>
                  </a:cubicBezTo>
                  <a:cubicBezTo>
                    <a:pt x="158925" y="95072"/>
                    <a:pt x="157496" y="91560"/>
                    <a:pt x="155341" y="88250"/>
                  </a:cubicBezTo>
                  <a:cubicBezTo>
                    <a:pt x="152841" y="84416"/>
                    <a:pt x="149495" y="81106"/>
                    <a:pt x="144661" y="78760"/>
                  </a:cubicBezTo>
                  <a:cubicBezTo>
                    <a:pt x="141589" y="77272"/>
                    <a:pt x="138291" y="76224"/>
                    <a:pt x="134600" y="76046"/>
                  </a:cubicBezTo>
                  <a:cubicBezTo>
                    <a:pt x="134161" y="76025"/>
                    <a:pt x="133723" y="76015"/>
                    <a:pt x="133286" y="76015"/>
                  </a:cubicBezTo>
                  <a:cubicBezTo>
                    <a:pt x="131238" y="76015"/>
                    <a:pt x="129214" y="76225"/>
                    <a:pt x="127183" y="76451"/>
                  </a:cubicBezTo>
                  <a:cubicBezTo>
                    <a:pt x="125926" y="76589"/>
                    <a:pt x="124661" y="76678"/>
                    <a:pt x="123395" y="76678"/>
                  </a:cubicBezTo>
                  <a:cubicBezTo>
                    <a:pt x="122586" y="76678"/>
                    <a:pt x="121776" y="76641"/>
                    <a:pt x="120968" y="76558"/>
                  </a:cubicBezTo>
                  <a:cubicBezTo>
                    <a:pt x="117991" y="76212"/>
                    <a:pt x="115539" y="75129"/>
                    <a:pt x="113336" y="73617"/>
                  </a:cubicBezTo>
                  <a:cubicBezTo>
                    <a:pt x="108895" y="70617"/>
                    <a:pt x="106395" y="66914"/>
                    <a:pt x="106228" y="62366"/>
                  </a:cubicBezTo>
                  <a:cubicBezTo>
                    <a:pt x="106097" y="58937"/>
                    <a:pt x="106799" y="55555"/>
                    <a:pt x="107776" y="52210"/>
                  </a:cubicBezTo>
                  <a:cubicBezTo>
                    <a:pt x="108609" y="49376"/>
                    <a:pt x="109645" y="46578"/>
                    <a:pt x="110490" y="43756"/>
                  </a:cubicBezTo>
                  <a:cubicBezTo>
                    <a:pt x="111467" y="40494"/>
                    <a:pt x="112121" y="37220"/>
                    <a:pt x="111859" y="33850"/>
                  </a:cubicBezTo>
                  <a:cubicBezTo>
                    <a:pt x="111562" y="30207"/>
                    <a:pt x="110181" y="26814"/>
                    <a:pt x="107764" y="23658"/>
                  </a:cubicBezTo>
                  <a:cubicBezTo>
                    <a:pt x="106133" y="21515"/>
                    <a:pt x="103787" y="19825"/>
                    <a:pt x="101501" y="18110"/>
                  </a:cubicBezTo>
                  <a:cubicBezTo>
                    <a:pt x="97774" y="15324"/>
                    <a:pt x="93429" y="13407"/>
                    <a:pt x="88309" y="12478"/>
                  </a:cubicBezTo>
                  <a:cubicBezTo>
                    <a:pt x="84547" y="11812"/>
                    <a:pt x="80737" y="11371"/>
                    <a:pt x="76903" y="11038"/>
                  </a:cubicBezTo>
                  <a:cubicBezTo>
                    <a:pt x="74421" y="10819"/>
                    <a:pt x="71939" y="10725"/>
                    <a:pt x="69459" y="10725"/>
                  </a:cubicBezTo>
                  <a:cubicBezTo>
                    <a:pt x="67358" y="10725"/>
                    <a:pt x="65259" y="10792"/>
                    <a:pt x="63163" y="10907"/>
                  </a:cubicBezTo>
                  <a:cubicBezTo>
                    <a:pt x="59222" y="11133"/>
                    <a:pt x="55269" y="11371"/>
                    <a:pt x="51316" y="11407"/>
                  </a:cubicBezTo>
                  <a:cubicBezTo>
                    <a:pt x="50698" y="11413"/>
                    <a:pt x="50079" y="11416"/>
                    <a:pt x="49461" y="11416"/>
                  </a:cubicBezTo>
                  <a:cubicBezTo>
                    <a:pt x="45507" y="11416"/>
                    <a:pt x="41557" y="11296"/>
                    <a:pt x="37624" y="11193"/>
                  </a:cubicBezTo>
                  <a:cubicBezTo>
                    <a:pt x="33695" y="11097"/>
                    <a:pt x="29766" y="11074"/>
                    <a:pt x="25837" y="10895"/>
                  </a:cubicBezTo>
                  <a:cubicBezTo>
                    <a:pt x="20539" y="10657"/>
                    <a:pt x="15609" y="9550"/>
                    <a:pt x="11025" y="7478"/>
                  </a:cubicBezTo>
                  <a:cubicBezTo>
                    <a:pt x="6846" y="5609"/>
                    <a:pt x="3739" y="300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1"/>
            <p:cNvSpPr/>
            <p:nvPr/>
          </p:nvSpPr>
          <p:spPr>
            <a:xfrm>
              <a:off x="385" y="469259"/>
              <a:ext cx="6141760" cy="4672665"/>
            </a:xfrm>
            <a:custGeom>
              <a:avLst/>
              <a:gdLst/>
              <a:ahLst/>
              <a:cxnLst/>
              <a:rect l="l" t="t" r="r" b="b"/>
              <a:pathLst>
                <a:path w="191930" h="146055" extrusionOk="0">
                  <a:moveTo>
                    <a:pt x="1" y="1"/>
                  </a:moveTo>
                  <a:lnTo>
                    <a:pt x="1" y="882"/>
                  </a:lnTo>
                  <a:lnTo>
                    <a:pt x="24" y="882"/>
                  </a:lnTo>
                  <a:cubicBezTo>
                    <a:pt x="2977" y="1930"/>
                    <a:pt x="6037" y="2811"/>
                    <a:pt x="8978" y="3930"/>
                  </a:cubicBezTo>
                  <a:cubicBezTo>
                    <a:pt x="12466" y="5251"/>
                    <a:pt x="15622" y="6847"/>
                    <a:pt x="17705" y="9454"/>
                  </a:cubicBezTo>
                  <a:cubicBezTo>
                    <a:pt x="19336" y="11478"/>
                    <a:pt x="20706" y="13538"/>
                    <a:pt x="21265" y="15907"/>
                  </a:cubicBezTo>
                  <a:cubicBezTo>
                    <a:pt x="21920" y="18646"/>
                    <a:pt x="22384" y="21396"/>
                    <a:pt x="23063" y="24123"/>
                  </a:cubicBezTo>
                  <a:cubicBezTo>
                    <a:pt x="23742" y="26849"/>
                    <a:pt x="24456" y="29576"/>
                    <a:pt x="25897" y="32148"/>
                  </a:cubicBezTo>
                  <a:cubicBezTo>
                    <a:pt x="29219" y="38065"/>
                    <a:pt x="33219" y="43709"/>
                    <a:pt x="38410" y="48816"/>
                  </a:cubicBezTo>
                  <a:cubicBezTo>
                    <a:pt x="41684" y="52031"/>
                    <a:pt x="45697" y="54496"/>
                    <a:pt x="50840" y="55889"/>
                  </a:cubicBezTo>
                  <a:cubicBezTo>
                    <a:pt x="56698" y="57472"/>
                    <a:pt x="62723" y="58341"/>
                    <a:pt x="68926" y="58687"/>
                  </a:cubicBezTo>
                  <a:cubicBezTo>
                    <a:pt x="73045" y="58901"/>
                    <a:pt x="77153" y="58937"/>
                    <a:pt x="81273" y="58937"/>
                  </a:cubicBezTo>
                  <a:cubicBezTo>
                    <a:pt x="85964" y="58937"/>
                    <a:pt x="90655" y="59008"/>
                    <a:pt x="95274" y="59639"/>
                  </a:cubicBezTo>
                  <a:cubicBezTo>
                    <a:pt x="99596" y="60234"/>
                    <a:pt x="103811" y="61103"/>
                    <a:pt x="107716" y="62639"/>
                  </a:cubicBezTo>
                  <a:cubicBezTo>
                    <a:pt x="113658" y="64949"/>
                    <a:pt x="116968" y="68747"/>
                    <a:pt x="118230" y="73605"/>
                  </a:cubicBezTo>
                  <a:cubicBezTo>
                    <a:pt x="119027" y="76701"/>
                    <a:pt x="118551" y="79832"/>
                    <a:pt x="118194" y="82928"/>
                  </a:cubicBezTo>
                  <a:cubicBezTo>
                    <a:pt x="117837" y="86095"/>
                    <a:pt x="117230" y="89250"/>
                    <a:pt x="117122" y="92453"/>
                  </a:cubicBezTo>
                  <a:cubicBezTo>
                    <a:pt x="116991" y="96691"/>
                    <a:pt x="117706" y="100811"/>
                    <a:pt x="119956" y="104740"/>
                  </a:cubicBezTo>
                  <a:cubicBezTo>
                    <a:pt x="121671" y="107740"/>
                    <a:pt x="124028" y="110383"/>
                    <a:pt x="127386" y="112479"/>
                  </a:cubicBezTo>
                  <a:cubicBezTo>
                    <a:pt x="131577" y="115122"/>
                    <a:pt x="136363" y="116979"/>
                    <a:pt x="141483" y="118349"/>
                  </a:cubicBezTo>
                  <a:cubicBezTo>
                    <a:pt x="150031" y="120658"/>
                    <a:pt x="158794" y="122397"/>
                    <a:pt x="167486" y="124314"/>
                  </a:cubicBezTo>
                  <a:cubicBezTo>
                    <a:pt x="171724" y="125254"/>
                    <a:pt x="175880" y="126385"/>
                    <a:pt x="179678" y="128159"/>
                  </a:cubicBezTo>
                  <a:cubicBezTo>
                    <a:pt x="182881" y="129648"/>
                    <a:pt x="185750" y="131410"/>
                    <a:pt x="187857" y="133767"/>
                  </a:cubicBezTo>
                  <a:cubicBezTo>
                    <a:pt x="190560" y="136791"/>
                    <a:pt x="191132" y="140137"/>
                    <a:pt x="190167" y="143673"/>
                  </a:cubicBezTo>
                  <a:cubicBezTo>
                    <a:pt x="189941" y="144483"/>
                    <a:pt x="189691" y="145269"/>
                    <a:pt x="189441" y="146054"/>
                  </a:cubicBezTo>
                  <a:lnTo>
                    <a:pt x="190465" y="146054"/>
                  </a:lnTo>
                  <a:cubicBezTo>
                    <a:pt x="190905" y="144780"/>
                    <a:pt x="191286" y="143495"/>
                    <a:pt x="191465" y="142173"/>
                  </a:cubicBezTo>
                  <a:cubicBezTo>
                    <a:pt x="191929" y="138673"/>
                    <a:pt x="190905" y="135494"/>
                    <a:pt x="188060" y="132696"/>
                  </a:cubicBezTo>
                  <a:cubicBezTo>
                    <a:pt x="186012" y="130683"/>
                    <a:pt x="183476" y="129076"/>
                    <a:pt x="180642" y="127707"/>
                  </a:cubicBezTo>
                  <a:cubicBezTo>
                    <a:pt x="175951" y="125445"/>
                    <a:pt x="170736" y="124195"/>
                    <a:pt x="165450" y="123052"/>
                  </a:cubicBezTo>
                  <a:cubicBezTo>
                    <a:pt x="159009" y="121670"/>
                    <a:pt x="152567" y="120313"/>
                    <a:pt x="146197" y="118730"/>
                  </a:cubicBezTo>
                  <a:cubicBezTo>
                    <a:pt x="141804" y="117646"/>
                    <a:pt x="137458" y="116467"/>
                    <a:pt x="133422" y="114705"/>
                  </a:cubicBezTo>
                  <a:cubicBezTo>
                    <a:pt x="129505" y="112955"/>
                    <a:pt x="125993" y="110919"/>
                    <a:pt x="123433" y="108002"/>
                  </a:cubicBezTo>
                  <a:cubicBezTo>
                    <a:pt x="119825" y="103894"/>
                    <a:pt x="118313" y="99322"/>
                    <a:pt x="118099" y="94465"/>
                  </a:cubicBezTo>
                  <a:cubicBezTo>
                    <a:pt x="117920" y="90536"/>
                    <a:pt x="118718" y="86642"/>
                    <a:pt x="119170" y="82749"/>
                  </a:cubicBezTo>
                  <a:cubicBezTo>
                    <a:pt x="119468" y="80082"/>
                    <a:pt x="119825" y="77415"/>
                    <a:pt x="119385" y="74736"/>
                  </a:cubicBezTo>
                  <a:cubicBezTo>
                    <a:pt x="118468" y="68878"/>
                    <a:pt x="114765" y="64413"/>
                    <a:pt x="107657" y="61758"/>
                  </a:cubicBezTo>
                  <a:cubicBezTo>
                    <a:pt x="101168" y="59353"/>
                    <a:pt x="94191" y="58413"/>
                    <a:pt x="87023" y="58234"/>
                  </a:cubicBezTo>
                  <a:cubicBezTo>
                    <a:pt x="83785" y="58163"/>
                    <a:pt x="80546" y="58151"/>
                    <a:pt x="77320" y="58151"/>
                  </a:cubicBezTo>
                  <a:cubicBezTo>
                    <a:pt x="73331" y="58151"/>
                    <a:pt x="69355" y="57972"/>
                    <a:pt x="65390" y="57651"/>
                  </a:cubicBezTo>
                  <a:cubicBezTo>
                    <a:pt x="61080" y="57294"/>
                    <a:pt x="56877" y="56555"/>
                    <a:pt x="52745" y="55567"/>
                  </a:cubicBezTo>
                  <a:cubicBezTo>
                    <a:pt x="47757" y="54400"/>
                    <a:pt x="43601" y="52329"/>
                    <a:pt x="40232" y="49316"/>
                  </a:cubicBezTo>
                  <a:cubicBezTo>
                    <a:pt x="38172" y="47495"/>
                    <a:pt x="36517" y="45471"/>
                    <a:pt x="34719" y="43506"/>
                  </a:cubicBezTo>
                  <a:cubicBezTo>
                    <a:pt x="32576" y="41161"/>
                    <a:pt x="31076" y="38577"/>
                    <a:pt x="29350" y="36077"/>
                  </a:cubicBezTo>
                  <a:cubicBezTo>
                    <a:pt x="27742" y="33743"/>
                    <a:pt x="26325" y="31326"/>
                    <a:pt x="25420" y="28778"/>
                  </a:cubicBezTo>
                  <a:cubicBezTo>
                    <a:pt x="24063" y="25004"/>
                    <a:pt x="23420" y="21122"/>
                    <a:pt x="22587" y="17253"/>
                  </a:cubicBezTo>
                  <a:cubicBezTo>
                    <a:pt x="22051" y="14776"/>
                    <a:pt x="21218" y="12383"/>
                    <a:pt x="19491" y="10204"/>
                  </a:cubicBezTo>
                  <a:cubicBezTo>
                    <a:pt x="17622" y="7859"/>
                    <a:pt x="15443" y="5775"/>
                    <a:pt x="12216" y="4370"/>
                  </a:cubicBezTo>
                  <a:cubicBezTo>
                    <a:pt x="8287" y="2668"/>
                    <a:pt x="4061" y="147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1"/>
            <p:cNvSpPr/>
            <p:nvPr/>
          </p:nvSpPr>
          <p:spPr>
            <a:xfrm>
              <a:off x="1993793" y="1145"/>
              <a:ext cx="5342784" cy="5140779"/>
            </a:xfrm>
            <a:custGeom>
              <a:avLst/>
              <a:gdLst/>
              <a:ahLst/>
              <a:cxnLst/>
              <a:rect l="l" t="t" r="r" b="b"/>
              <a:pathLst>
                <a:path w="166962" h="160687" extrusionOk="0">
                  <a:moveTo>
                    <a:pt x="0" y="0"/>
                  </a:moveTo>
                  <a:cubicBezTo>
                    <a:pt x="1596" y="2012"/>
                    <a:pt x="3120" y="4048"/>
                    <a:pt x="4679" y="6072"/>
                  </a:cubicBezTo>
                  <a:cubicBezTo>
                    <a:pt x="7049" y="9168"/>
                    <a:pt x="8215" y="12561"/>
                    <a:pt x="9132" y="16014"/>
                  </a:cubicBezTo>
                  <a:cubicBezTo>
                    <a:pt x="10144" y="19895"/>
                    <a:pt x="11013" y="23812"/>
                    <a:pt x="11954" y="27718"/>
                  </a:cubicBezTo>
                  <a:cubicBezTo>
                    <a:pt x="13002" y="32052"/>
                    <a:pt x="14681" y="36254"/>
                    <a:pt x="17169" y="40255"/>
                  </a:cubicBezTo>
                  <a:cubicBezTo>
                    <a:pt x="18312" y="42089"/>
                    <a:pt x="19622" y="43863"/>
                    <a:pt x="21765" y="45148"/>
                  </a:cubicBezTo>
                  <a:cubicBezTo>
                    <a:pt x="23682" y="46315"/>
                    <a:pt x="25920" y="46970"/>
                    <a:pt x="28254" y="47458"/>
                  </a:cubicBezTo>
                  <a:cubicBezTo>
                    <a:pt x="37148" y="49327"/>
                    <a:pt x="46220" y="50601"/>
                    <a:pt x="55352" y="51530"/>
                  </a:cubicBezTo>
                  <a:cubicBezTo>
                    <a:pt x="58484" y="51840"/>
                    <a:pt x="61615" y="52137"/>
                    <a:pt x="64699" y="52733"/>
                  </a:cubicBezTo>
                  <a:cubicBezTo>
                    <a:pt x="69568" y="53685"/>
                    <a:pt x="73986" y="55423"/>
                    <a:pt x="78343" y="57245"/>
                  </a:cubicBezTo>
                  <a:cubicBezTo>
                    <a:pt x="80713" y="58221"/>
                    <a:pt x="82499" y="59686"/>
                    <a:pt x="83844" y="61484"/>
                  </a:cubicBezTo>
                  <a:cubicBezTo>
                    <a:pt x="85189" y="63293"/>
                    <a:pt x="86118" y="65234"/>
                    <a:pt x="86701" y="67270"/>
                  </a:cubicBezTo>
                  <a:cubicBezTo>
                    <a:pt x="87785" y="71128"/>
                    <a:pt x="88130" y="75009"/>
                    <a:pt x="87368" y="78926"/>
                  </a:cubicBezTo>
                  <a:cubicBezTo>
                    <a:pt x="86821" y="81843"/>
                    <a:pt x="86130" y="84760"/>
                    <a:pt x="85844" y="87725"/>
                  </a:cubicBezTo>
                  <a:cubicBezTo>
                    <a:pt x="85475" y="91809"/>
                    <a:pt x="86547" y="95619"/>
                    <a:pt x="89321" y="99167"/>
                  </a:cubicBezTo>
                  <a:cubicBezTo>
                    <a:pt x="91821" y="102370"/>
                    <a:pt x="95357" y="104775"/>
                    <a:pt x="99346" y="106858"/>
                  </a:cubicBezTo>
                  <a:cubicBezTo>
                    <a:pt x="104001" y="109299"/>
                    <a:pt x="109180" y="111002"/>
                    <a:pt x="114419" y="112573"/>
                  </a:cubicBezTo>
                  <a:cubicBezTo>
                    <a:pt x="119325" y="114038"/>
                    <a:pt x="124385" y="115121"/>
                    <a:pt x="129350" y="116383"/>
                  </a:cubicBezTo>
                  <a:cubicBezTo>
                    <a:pt x="138863" y="118812"/>
                    <a:pt x="146888" y="122908"/>
                    <a:pt x="153769" y="128361"/>
                  </a:cubicBezTo>
                  <a:cubicBezTo>
                    <a:pt x="159520" y="132921"/>
                    <a:pt x="163699" y="138088"/>
                    <a:pt x="165199" y="144363"/>
                  </a:cubicBezTo>
                  <a:cubicBezTo>
                    <a:pt x="166057" y="147887"/>
                    <a:pt x="166152" y="151388"/>
                    <a:pt x="164878" y="154888"/>
                  </a:cubicBezTo>
                  <a:cubicBezTo>
                    <a:pt x="164164" y="156817"/>
                    <a:pt x="163521" y="158758"/>
                    <a:pt x="162854" y="160686"/>
                  </a:cubicBezTo>
                  <a:lnTo>
                    <a:pt x="163890" y="160686"/>
                  </a:lnTo>
                  <a:cubicBezTo>
                    <a:pt x="164390" y="159281"/>
                    <a:pt x="164878" y="157877"/>
                    <a:pt x="165366" y="156460"/>
                  </a:cubicBezTo>
                  <a:cubicBezTo>
                    <a:pt x="166080" y="154459"/>
                    <a:pt x="166771" y="152447"/>
                    <a:pt x="166831" y="150364"/>
                  </a:cubicBezTo>
                  <a:cubicBezTo>
                    <a:pt x="166961" y="145637"/>
                    <a:pt x="165699" y="141160"/>
                    <a:pt x="163032" y="136898"/>
                  </a:cubicBezTo>
                  <a:cubicBezTo>
                    <a:pt x="161151" y="133874"/>
                    <a:pt x="158520" y="131254"/>
                    <a:pt x="155603" y="128766"/>
                  </a:cubicBezTo>
                  <a:cubicBezTo>
                    <a:pt x="150662" y="124587"/>
                    <a:pt x="144959" y="121098"/>
                    <a:pt x="138398" y="118467"/>
                  </a:cubicBezTo>
                  <a:cubicBezTo>
                    <a:pt x="133874" y="116657"/>
                    <a:pt x="129004" y="115419"/>
                    <a:pt x="124123" y="114276"/>
                  </a:cubicBezTo>
                  <a:cubicBezTo>
                    <a:pt x="117920" y="112811"/>
                    <a:pt x="111836" y="111145"/>
                    <a:pt x="106013" y="108942"/>
                  </a:cubicBezTo>
                  <a:cubicBezTo>
                    <a:pt x="101025" y="107049"/>
                    <a:pt x="96465" y="104727"/>
                    <a:pt x="92797" y="101512"/>
                  </a:cubicBezTo>
                  <a:cubicBezTo>
                    <a:pt x="89690" y="98798"/>
                    <a:pt x="87690" y="95655"/>
                    <a:pt x="87011" y="92071"/>
                  </a:cubicBezTo>
                  <a:cubicBezTo>
                    <a:pt x="86475" y="89225"/>
                    <a:pt x="86892" y="86415"/>
                    <a:pt x="87428" y="83594"/>
                  </a:cubicBezTo>
                  <a:cubicBezTo>
                    <a:pt x="88154" y="79891"/>
                    <a:pt x="89095" y="76200"/>
                    <a:pt x="88666" y="72402"/>
                  </a:cubicBezTo>
                  <a:cubicBezTo>
                    <a:pt x="88309" y="69330"/>
                    <a:pt x="87737" y="66294"/>
                    <a:pt x="86189" y="63401"/>
                  </a:cubicBezTo>
                  <a:cubicBezTo>
                    <a:pt x="84820" y="60841"/>
                    <a:pt x="82903" y="58591"/>
                    <a:pt x="79808" y="57019"/>
                  </a:cubicBezTo>
                  <a:cubicBezTo>
                    <a:pt x="77855" y="56031"/>
                    <a:pt x="75712" y="55316"/>
                    <a:pt x="73628" y="54531"/>
                  </a:cubicBezTo>
                  <a:cubicBezTo>
                    <a:pt x="69318" y="52876"/>
                    <a:pt x="64806" y="51744"/>
                    <a:pt x="60008" y="51256"/>
                  </a:cubicBezTo>
                  <a:cubicBezTo>
                    <a:pt x="55269" y="50768"/>
                    <a:pt x="50518" y="50197"/>
                    <a:pt x="45780" y="49649"/>
                  </a:cubicBezTo>
                  <a:cubicBezTo>
                    <a:pt x="40053" y="48982"/>
                    <a:pt x="34469" y="47792"/>
                    <a:pt x="28837" y="46780"/>
                  </a:cubicBezTo>
                  <a:cubicBezTo>
                    <a:pt x="23872" y="45887"/>
                    <a:pt x="20384" y="43755"/>
                    <a:pt x="18252" y="40219"/>
                  </a:cubicBezTo>
                  <a:cubicBezTo>
                    <a:pt x="15693" y="35957"/>
                    <a:pt x="13930" y="31528"/>
                    <a:pt x="12787" y="26944"/>
                  </a:cubicBezTo>
                  <a:cubicBezTo>
                    <a:pt x="11823" y="23050"/>
                    <a:pt x="11097" y="19145"/>
                    <a:pt x="9989" y="15288"/>
                  </a:cubicBezTo>
                  <a:cubicBezTo>
                    <a:pt x="9097" y="12192"/>
                    <a:pt x="8084" y="9120"/>
                    <a:pt x="6049" y="6310"/>
                  </a:cubicBezTo>
                  <a:cubicBezTo>
                    <a:pt x="4453" y="4215"/>
                    <a:pt x="2834" y="2095"/>
                    <a:pt x="1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1"/>
            <p:cNvSpPr/>
            <p:nvPr/>
          </p:nvSpPr>
          <p:spPr>
            <a:xfrm>
              <a:off x="1153" y="1089753"/>
              <a:ext cx="5081792" cy="4052938"/>
            </a:xfrm>
            <a:custGeom>
              <a:avLst/>
              <a:gdLst/>
              <a:ahLst/>
              <a:cxnLst/>
              <a:rect l="l" t="t" r="r" b="b"/>
              <a:pathLst>
                <a:path w="158806" h="126684" extrusionOk="0">
                  <a:moveTo>
                    <a:pt x="60" y="1"/>
                  </a:moveTo>
                  <a:lnTo>
                    <a:pt x="60" y="811"/>
                  </a:lnTo>
                  <a:lnTo>
                    <a:pt x="0" y="811"/>
                  </a:lnTo>
                  <a:cubicBezTo>
                    <a:pt x="4644" y="1858"/>
                    <a:pt x="8632" y="3728"/>
                    <a:pt x="11895" y="6502"/>
                  </a:cubicBezTo>
                  <a:cubicBezTo>
                    <a:pt x="14705" y="8895"/>
                    <a:pt x="16955" y="11610"/>
                    <a:pt x="19253" y="14288"/>
                  </a:cubicBezTo>
                  <a:cubicBezTo>
                    <a:pt x="21253" y="16646"/>
                    <a:pt x="23099" y="19075"/>
                    <a:pt x="24611" y="21647"/>
                  </a:cubicBezTo>
                  <a:cubicBezTo>
                    <a:pt x="26254" y="24492"/>
                    <a:pt x="27230" y="27504"/>
                    <a:pt x="28492" y="30433"/>
                  </a:cubicBezTo>
                  <a:cubicBezTo>
                    <a:pt x="30445" y="35005"/>
                    <a:pt x="33445" y="38994"/>
                    <a:pt x="38422" y="42101"/>
                  </a:cubicBezTo>
                  <a:cubicBezTo>
                    <a:pt x="43322" y="45150"/>
                    <a:pt x="48824" y="46804"/>
                    <a:pt x="55201" y="46804"/>
                  </a:cubicBezTo>
                  <a:cubicBezTo>
                    <a:pt x="55223" y="46804"/>
                    <a:pt x="55246" y="46804"/>
                    <a:pt x="55269" y="46804"/>
                  </a:cubicBezTo>
                  <a:cubicBezTo>
                    <a:pt x="57353" y="46804"/>
                    <a:pt x="59413" y="46626"/>
                    <a:pt x="61496" y="46578"/>
                  </a:cubicBezTo>
                  <a:cubicBezTo>
                    <a:pt x="62782" y="46554"/>
                    <a:pt x="64080" y="46447"/>
                    <a:pt x="65354" y="46352"/>
                  </a:cubicBezTo>
                  <a:cubicBezTo>
                    <a:pt x="68242" y="46156"/>
                    <a:pt x="71123" y="45893"/>
                    <a:pt x="74026" y="45893"/>
                  </a:cubicBezTo>
                  <a:cubicBezTo>
                    <a:pt x="74820" y="45893"/>
                    <a:pt x="75616" y="45913"/>
                    <a:pt x="76415" y="45959"/>
                  </a:cubicBezTo>
                  <a:cubicBezTo>
                    <a:pt x="78558" y="46066"/>
                    <a:pt x="80618" y="46388"/>
                    <a:pt x="82630" y="46947"/>
                  </a:cubicBezTo>
                  <a:cubicBezTo>
                    <a:pt x="86356" y="47995"/>
                    <a:pt x="89928" y="49305"/>
                    <a:pt x="93572" y="50495"/>
                  </a:cubicBezTo>
                  <a:cubicBezTo>
                    <a:pt x="95774" y="51222"/>
                    <a:pt x="97941" y="52043"/>
                    <a:pt x="99703" y="53305"/>
                  </a:cubicBezTo>
                  <a:cubicBezTo>
                    <a:pt x="102978" y="55674"/>
                    <a:pt x="104752" y="58651"/>
                    <a:pt x="105609" y="61973"/>
                  </a:cubicBezTo>
                  <a:cubicBezTo>
                    <a:pt x="106323" y="64723"/>
                    <a:pt x="105883" y="67414"/>
                    <a:pt x="104823" y="70081"/>
                  </a:cubicBezTo>
                  <a:cubicBezTo>
                    <a:pt x="103871" y="72486"/>
                    <a:pt x="102513" y="74784"/>
                    <a:pt x="101489" y="77165"/>
                  </a:cubicBezTo>
                  <a:cubicBezTo>
                    <a:pt x="100596" y="79237"/>
                    <a:pt x="99894" y="81344"/>
                    <a:pt x="99739" y="83523"/>
                  </a:cubicBezTo>
                  <a:cubicBezTo>
                    <a:pt x="99441" y="87452"/>
                    <a:pt x="100644" y="91155"/>
                    <a:pt x="102954" y="94679"/>
                  </a:cubicBezTo>
                  <a:cubicBezTo>
                    <a:pt x="104942" y="97751"/>
                    <a:pt x="107776" y="100192"/>
                    <a:pt x="111669" y="101942"/>
                  </a:cubicBezTo>
                  <a:cubicBezTo>
                    <a:pt x="115789" y="103799"/>
                    <a:pt x="120158" y="105276"/>
                    <a:pt x="124599" y="106633"/>
                  </a:cubicBezTo>
                  <a:cubicBezTo>
                    <a:pt x="128528" y="107836"/>
                    <a:pt x="132612" y="108669"/>
                    <a:pt x="136648" y="109610"/>
                  </a:cubicBezTo>
                  <a:cubicBezTo>
                    <a:pt x="139185" y="110205"/>
                    <a:pt x="141709" y="110884"/>
                    <a:pt x="143911" y="112062"/>
                  </a:cubicBezTo>
                  <a:cubicBezTo>
                    <a:pt x="148793" y="114694"/>
                    <a:pt x="152686" y="118015"/>
                    <a:pt x="155579" y="122004"/>
                  </a:cubicBezTo>
                  <a:cubicBezTo>
                    <a:pt x="156627" y="123480"/>
                    <a:pt x="157437" y="125028"/>
                    <a:pt x="157794" y="126683"/>
                  </a:cubicBezTo>
                  <a:lnTo>
                    <a:pt x="158806" y="126683"/>
                  </a:lnTo>
                  <a:cubicBezTo>
                    <a:pt x="158556" y="125493"/>
                    <a:pt x="158092" y="124338"/>
                    <a:pt x="157461" y="123230"/>
                  </a:cubicBezTo>
                  <a:cubicBezTo>
                    <a:pt x="155734" y="120159"/>
                    <a:pt x="153139" y="117539"/>
                    <a:pt x="150114" y="115146"/>
                  </a:cubicBezTo>
                  <a:cubicBezTo>
                    <a:pt x="147543" y="113086"/>
                    <a:pt x="144745" y="111265"/>
                    <a:pt x="141292" y="110098"/>
                  </a:cubicBezTo>
                  <a:cubicBezTo>
                    <a:pt x="138553" y="109181"/>
                    <a:pt x="135660" y="108562"/>
                    <a:pt x="132803" y="107931"/>
                  </a:cubicBezTo>
                  <a:cubicBezTo>
                    <a:pt x="126659" y="106574"/>
                    <a:pt x="120813" y="104716"/>
                    <a:pt x="115110" y="102537"/>
                  </a:cubicBezTo>
                  <a:cubicBezTo>
                    <a:pt x="110157" y="100644"/>
                    <a:pt x="106145" y="98084"/>
                    <a:pt x="103752" y="94179"/>
                  </a:cubicBezTo>
                  <a:cubicBezTo>
                    <a:pt x="101966" y="91262"/>
                    <a:pt x="100823" y="88250"/>
                    <a:pt x="100715" y="85035"/>
                  </a:cubicBezTo>
                  <a:cubicBezTo>
                    <a:pt x="100644" y="82475"/>
                    <a:pt x="101311" y="80011"/>
                    <a:pt x="102418" y="77594"/>
                  </a:cubicBezTo>
                  <a:cubicBezTo>
                    <a:pt x="103394" y="75403"/>
                    <a:pt x="104525" y="73248"/>
                    <a:pt x="105514" y="71057"/>
                  </a:cubicBezTo>
                  <a:cubicBezTo>
                    <a:pt x="107490" y="66640"/>
                    <a:pt x="107609" y="62271"/>
                    <a:pt x="105073" y="57925"/>
                  </a:cubicBezTo>
                  <a:cubicBezTo>
                    <a:pt x="103204" y="54674"/>
                    <a:pt x="100418" y="52126"/>
                    <a:pt x="96143" y="50555"/>
                  </a:cubicBezTo>
                  <a:cubicBezTo>
                    <a:pt x="92691" y="49293"/>
                    <a:pt x="89154" y="48221"/>
                    <a:pt x="85666" y="47007"/>
                  </a:cubicBezTo>
                  <a:cubicBezTo>
                    <a:pt x="81924" y="45707"/>
                    <a:pt x="78035" y="45107"/>
                    <a:pt x="74006" y="45107"/>
                  </a:cubicBezTo>
                  <a:cubicBezTo>
                    <a:pt x="73164" y="45107"/>
                    <a:pt x="72316" y="45134"/>
                    <a:pt x="71462" y="45185"/>
                  </a:cubicBezTo>
                  <a:cubicBezTo>
                    <a:pt x="67068" y="45447"/>
                    <a:pt x="62687" y="45816"/>
                    <a:pt x="58305" y="45971"/>
                  </a:cubicBezTo>
                  <a:cubicBezTo>
                    <a:pt x="57236" y="46005"/>
                    <a:pt x="56163" y="46039"/>
                    <a:pt x="55091" y="46039"/>
                  </a:cubicBezTo>
                  <a:cubicBezTo>
                    <a:pt x="53538" y="46039"/>
                    <a:pt x="51988" y="45967"/>
                    <a:pt x="50459" y="45721"/>
                  </a:cubicBezTo>
                  <a:cubicBezTo>
                    <a:pt x="42661" y="44471"/>
                    <a:pt x="36946" y="40982"/>
                    <a:pt x="32826" y="35958"/>
                  </a:cubicBezTo>
                  <a:cubicBezTo>
                    <a:pt x="30635" y="33279"/>
                    <a:pt x="29468" y="30255"/>
                    <a:pt x="28278" y="27266"/>
                  </a:cubicBezTo>
                  <a:cubicBezTo>
                    <a:pt x="27242" y="24611"/>
                    <a:pt x="26123" y="21992"/>
                    <a:pt x="24468" y="19539"/>
                  </a:cubicBezTo>
                  <a:cubicBezTo>
                    <a:pt x="21753" y="15491"/>
                    <a:pt x="18455" y="11729"/>
                    <a:pt x="14931" y="8062"/>
                  </a:cubicBezTo>
                  <a:cubicBezTo>
                    <a:pt x="12597" y="5621"/>
                    <a:pt x="9799" y="3537"/>
                    <a:pt x="6311" y="2001"/>
                  </a:cubicBezTo>
                  <a:cubicBezTo>
                    <a:pt x="4334" y="1132"/>
                    <a:pt x="2239" y="50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1"/>
            <p:cNvSpPr/>
            <p:nvPr/>
          </p:nvSpPr>
          <p:spPr>
            <a:xfrm>
              <a:off x="1153" y="1693132"/>
              <a:ext cx="4765952" cy="3448792"/>
            </a:xfrm>
            <a:custGeom>
              <a:avLst/>
              <a:gdLst/>
              <a:ahLst/>
              <a:cxnLst/>
              <a:rect l="l" t="t" r="r" b="b"/>
              <a:pathLst>
                <a:path w="148936" h="107800" extrusionOk="0">
                  <a:moveTo>
                    <a:pt x="36" y="0"/>
                  </a:moveTo>
                  <a:lnTo>
                    <a:pt x="36" y="810"/>
                  </a:lnTo>
                  <a:lnTo>
                    <a:pt x="0" y="810"/>
                  </a:lnTo>
                  <a:cubicBezTo>
                    <a:pt x="4525" y="1644"/>
                    <a:pt x="8478" y="3310"/>
                    <a:pt x="11907" y="5739"/>
                  </a:cubicBezTo>
                  <a:cubicBezTo>
                    <a:pt x="16586" y="9037"/>
                    <a:pt x="19860" y="12871"/>
                    <a:pt x="20896" y="17729"/>
                  </a:cubicBezTo>
                  <a:cubicBezTo>
                    <a:pt x="21372" y="19967"/>
                    <a:pt x="21777" y="22217"/>
                    <a:pt x="22610" y="24384"/>
                  </a:cubicBezTo>
                  <a:cubicBezTo>
                    <a:pt x="23956" y="27885"/>
                    <a:pt x="25754" y="31207"/>
                    <a:pt x="29147" y="33897"/>
                  </a:cubicBezTo>
                  <a:cubicBezTo>
                    <a:pt x="31350" y="35636"/>
                    <a:pt x="33743" y="37195"/>
                    <a:pt x="36993" y="37707"/>
                  </a:cubicBezTo>
                  <a:cubicBezTo>
                    <a:pt x="38047" y="37871"/>
                    <a:pt x="39103" y="37945"/>
                    <a:pt x="40157" y="37945"/>
                  </a:cubicBezTo>
                  <a:cubicBezTo>
                    <a:pt x="41780" y="37945"/>
                    <a:pt x="43398" y="37770"/>
                    <a:pt x="44994" y="37481"/>
                  </a:cubicBezTo>
                  <a:cubicBezTo>
                    <a:pt x="47925" y="36947"/>
                    <a:pt x="50846" y="36621"/>
                    <a:pt x="53793" y="36621"/>
                  </a:cubicBezTo>
                  <a:cubicBezTo>
                    <a:pt x="55575" y="36621"/>
                    <a:pt x="57366" y="36740"/>
                    <a:pt x="59175" y="37005"/>
                  </a:cubicBezTo>
                  <a:cubicBezTo>
                    <a:pt x="64080" y="37719"/>
                    <a:pt x="68664" y="38862"/>
                    <a:pt x="72414" y="41517"/>
                  </a:cubicBezTo>
                  <a:cubicBezTo>
                    <a:pt x="75712" y="43851"/>
                    <a:pt x="78510" y="46423"/>
                    <a:pt x="79498" y="49864"/>
                  </a:cubicBezTo>
                  <a:cubicBezTo>
                    <a:pt x="80475" y="53352"/>
                    <a:pt x="80427" y="56865"/>
                    <a:pt x="79749" y="60377"/>
                  </a:cubicBezTo>
                  <a:cubicBezTo>
                    <a:pt x="78963" y="64366"/>
                    <a:pt x="78082" y="68330"/>
                    <a:pt x="78367" y="72414"/>
                  </a:cubicBezTo>
                  <a:cubicBezTo>
                    <a:pt x="78546" y="75022"/>
                    <a:pt x="79046" y="77546"/>
                    <a:pt x="80225" y="79986"/>
                  </a:cubicBezTo>
                  <a:cubicBezTo>
                    <a:pt x="82308" y="84368"/>
                    <a:pt x="85928" y="87892"/>
                    <a:pt x="90643" y="90857"/>
                  </a:cubicBezTo>
                  <a:cubicBezTo>
                    <a:pt x="94810" y="93476"/>
                    <a:pt x="99453" y="95203"/>
                    <a:pt x="104811" y="95869"/>
                  </a:cubicBezTo>
                  <a:cubicBezTo>
                    <a:pt x="110300" y="96548"/>
                    <a:pt x="115824" y="97120"/>
                    <a:pt x="121361" y="97643"/>
                  </a:cubicBezTo>
                  <a:cubicBezTo>
                    <a:pt x="127457" y="98203"/>
                    <a:pt x="133255" y="99453"/>
                    <a:pt x="138708" y="101596"/>
                  </a:cubicBezTo>
                  <a:cubicBezTo>
                    <a:pt x="142506" y="103085"/>
                    <a:pt x="145650" y="105037"/>
                    <a:pt x="147781" y="107799"/>
                  </a:cubicBezTo>
                  <a:lnTo>
                    <a:pt x="148936" y="107799"/>
                  </a:lnTo>
                  <a:cubicBezTo>
                    <a:pt x="147602" y="106073"/>
                    <a:pt x="146054" y="104501"/>
                    <a:pt x="143935" y="103239"/>
                  </a:cubicBezTo>
                  <a:cubicBezTo>
                    <a:pt x="141054" y="101513"/>
                    <a:pt x="137756" y="100334"/>
                    <a:pt x="134398" y="99275"/>
                  </a:cubicBezTo>
                  <a:cubicBezTo>
                    <a:pt x="131053" y="98215"/>
                    <a:pt x="127516" y="97560"/>
                    <a:pt x="123933" y="97167"/>
                  </a:cubicBezTo>
                  <a:cubicBezTo>
                    <a:pt x="120718" y="96810"/>
                    <a:pt x="117491" y="96512"/>
                    <a:pt x="114277" y="96179"/>
                  </a:cubicBezTo>
                  <a:cubicBezTo>
                    <a:pt x="111860" y="95929"/>
                    <a:pt x="109455" y="95703"/>
                    <a:pt x="107061" y="95405"/>
                  </a:cubicBezTo>
                  <a:cubicBezTo>
                    <a:pt x="104502" y="95095"/>
                    <a:pt x="101954" y="94714"/>
                    <a:pt x="99513" y="94024"/>
                  </a:cubicBezTo>
                  <a:cubicBezTo>
                    <a:pt x="95655" y="92940"/>
                    <a:pt x="92452" y="91083"/>
                    <a:pt x="89452" y="89023"/>
                  </a:cubicBezTo>
                  <a:cubicBezTo>
                    <a:pt x="83570" y="84975"/>
                    <a:pt x="80272" y="79927"/>
                    <a:pt x="79510" y="73974"/>
                  </a:cubicBezTo>
                  <a:cubicBezTo>
                    <a:pt x="78998" y="69997"/>
                    <a:pt x="79522" y="66009"/>
                    <a:pt x="80427" y="62080"/>
                  </a:cubicBezTo>
                  <a:cubicBezTo>
                    <a:pt x="80749" y="60722"/>
                    <a:pt x="81011" y="59365"/>
                    <a:pt x="81118" y="57972"/>
                  </a:cubicBezTo>
                  <a:cubicBezTo>
                    <a:pt x="81225" y="56484"/>
                    <a:pt x="81284" y="54995"/>
                    <a:pt x="81142" y="53507"/>
                  </a:cubicBezTo>
                  <a:cubicBezTo>
                    <a:pt x="80999" y="51852"/>
                    <a:pt x="80761" y="50233"/>
                    <a:pt x="80130" y="48637"/>
                  </a:cubicBezTo>
                  <a:cubicBezTo>
                    <a:pt x="79272" y="46470"/>
                    <a:pt x="77677" y="44613"/>
                    <a:pt x="75712" y="42922"/>
                  </a:cubicBezTo>
                  <a:cubicBezTo>
                    <a:pt x="73200" y="40779"/>
                    <a:pt x="70354" y="38934"/>
                    <a:pt x="66795" y="37827"/>
                  </a:cubicBezTo>
                  <a:cubicBezTo>
                    <a:pt x="63723" y="36850"/>
                    <a:pt x="60472" y="36374"/>
                    <a:pt x="57186" y="36005"/>
                  </a:cubicBezTo>
                  <a:cubicBezTo>
                    <a:pt x="55982" y="35869"/>
                    <a:pt x="54787" y="35807"/>
                    <a:pt x="53600" y="35807"/>
                  </a:cubicBezTo>
                  <a:cubicBezTo>
                    <a:pt x="51056" y="35807"/>
                    <a:pt x="48546" y="36090"/>
                    <a:pt x="46054" y="36529"/>
                  </a:cubicBezTo>
                  <a:cubicBezTo>
                    <a:pt x="43981" y="36887"/>
                    <a:pt x="41918" y="37151"/>
                    <a:pt x="39787" y="37151"/>
                  </a:cubicBezTo>
                  <a:cubicBezTo>
                    <a:pt x="39654" y="37151"/>
                    <a:pt x="39520" y="37150"/>
                    <a:pt x="39386" y="37148"/>
                  </a:cubicBezTo>
                  <a:cubicBezTo>
                    <a:pt x="37565" y="37124"/>
                    <a:pt x="35862" y="36791"/>
                    <a:pt x="34314" y="36100"/>
                  </a:cubicBezTo>
                  <a:cubicBezTo>
                    <a:pt x="30361" y="34290"/>
                    <a:pt x="27647" y="31707"/>
                    <a:pt x="25706" y="28563"/>
                  </a:cubicBezTo>
                  <a:cubicBezTo>
                    <a:pt x="23682" y="25289"/>
                    <a:pt x="22849" y="21777"/>
                    <a:pt x="22051" y="18265"/>
                  </a:cubicBezTo>
                  <a:cubicBezTo>
                    <a:pt x="21670" y="16657"/>
                    <a:pt x="21170" y="15086"/>
                    <a:pt x="20479" y="13550"/>
                  </a:cubicBezTo>
                  <a:cubicBezTo>
                    <a:pt x="19467" y="11288"/>
                    <a:pt x="17717" y="9371"/>
                    <a:pt x="15657" y="7585"/>
                  </a:cubicBezTo>
                  <a:cubicBezTo>
                    <a:pt x="12288" y="4680"/>
                    <a:pt x="8502" y="2167"/>
                    <a:pt x="3572" y="834"/>
                  </a:cubicBezTo>
                  <a:cubicBezTo>
                    <a:pt x="2417" y="524"/>
                    <a:pt x="1251" y="17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1"/>
            <p:cNvSpPr/>
            <p:nvPr/>
          </p:nvSpPr>
          <p:spPr>
            <a:xfrm>
              <a:off x="3959745" y="1497"/>
              <a:ext cx="5182784" cy="2259982"/>
            </a:xfrm>
            <a:custGeom>
              <a:avLst/>
              <a:gdLst/>
              <a:ahLst/>
              <a:cxnLst/>
              <a:rect l="l" t="t" r="r" b="b"/>
              <a:pathLst>
                <a:path w="161962" h="70641" extrusionOk="0">
                  <a:moveTo>
                    <a:pt x="0" y="1"/>
                  </a:moveTo>
                  <a:cubicBezTo>
                    <a:pt x="8025" y="3454"/>
                    <a:pt x="16633" y="5454"/>
                    <a:pt x="25956" y="5525"/>
                  </a:cubicBezTo>
                  <a:cubicBezTo>
                    <a:pt x="26234" y="5528"/>
                    <a:pt x="26511" y="5529"/>
                    <a:pt x="26789" y="5529"/>
                  </a:cubicBezTo>
                  <a:cubicBezTo>
                    <a:pt x="30260" y="5529"/>
                    <a:pt x="33722" y="5330"/>
                    <a:pt x="37184" y="5121"/>
                  </a:cubicBezTo>
                  <a:cubicBezTo>
                    <a:pt x="41041" y="4886"/>
                    <a:pt x="44889" y="4622"/>
                    <a:pt x="48762" y="4622"/>
                  </a:cubicBezTo>
                  <a:cubicBezTo>
                    <a:pt x="49204" y="4622"/>
                    <a:pt x="49647" y="4625"/>
                    <a:pt x="50090" y="4632"/>
                  </a:cubicBezTo>
                  <a:cubicBezTo>
                    <a:pt x="55150" y="4704"/>
                    <a:pt x="60210" y="4692"/>
                    <a:pt x="65247" y="4906"/>
                  </a:cubicBezTo>
                  <a:cubicBezTo>
                    <a:pt x="68402" y="5037"/>
                    <a:pt x="71557" y="5156"/>
                    <a:pt x="74676" y="5585"/>
                  </a:cubicBezTo>
                  <a:cubicBezTo>
                    <a:pt x="81415" y="6549"/>
                    <a:pt x="87738" y="8335"/>
                    <a:pt x="93679" y="10943"/>
                  </a:cubicBezTo>
                  <a:cubicBezTo>
                    <a:pt x="97501" y="12622"/>
                    <a:pt x="100870" y="14669"/>
                    <a:pt x="103406" y="17467"/>
                  </a:cubicBezTo>
                  <a:cubicBezTo>
                    <a:pt x="106371" y="20706"/>
                    <a:pt x="107478" y="24361"/>
                    <a:pt x="107835" y="28207"/>
                  </a:cubicBezTo>
                  <a:cubicBezTo>
                    <a:pt x="108097" y="31100"/>
                    <a:pt x="108157" y="33981"/>
                    <a:pt x="108157" y="36874"/>
                  </a:cubicBezTo>
                  <a:cubicBezTo>
                    <a:pt x="108157" y="40780"/>
                    <a:pt x="108157" y="44697"/>
                    <a:pt x="108681" y="48602"/>
                  </a:cubicBezTo>
                  <a:cubicBezTo>
                    <a:pt x="109216" y="52662"/>
                    <a:pt x="110336" y="56615"/>
                    <a:pt x="112002" y="60508"/>
                  </a:cubicBezTo>
                  <a:cubicBezTo>
                    <a:pt x="112991" y="62842"/>
                    <a:pt x="114741" y="64795"/>
                    <a:pt x="117241" y="66354"/>
                  </a:cubicBezTo>
                  <a:cubicBezTo>
                    <a:pt x="121035" y="68732"/>
                    <a:pt x="125362" y="69639"/>
                    <a:pt x="130009" y="69639"/>
                  </a:cubicBezTo>
                  <a:cubicBezTo>
                    <a:pt x="130832" y="69639"/>
                    <a:pt x="131664" y="69611"/>
                    <a:pt x="132505" y="69557"/>
                  </a:cubicBezTo>
                  <a:cubicBezTo>
                    <a:pt x="136005" y="69331"/>
                    <a:pt x="139446" y="68736"/>
                    <a:pt x="142935" y="68486"/>
                  </a:cubicBezTo>
                  <a:cubicBezTo>
                    <a:pt x="144408" y="68375"/>
                    <a:pt x="145876" y="68314"/>
                    <a:pt x="147336" y="68314"/>
                  </a:cubicBezTo>
                  <a:cubicBezTo>
                    <a:pt x="150890" y="68314"/>
                    <a:pt x="154402" y="68672"/>
                    <a:pt x="157853" y="69533"/>
                  </a:cubicBezTo>
                  <a:cubicBezTo>
                    <a:pt x="159235" y="69879"/>
                    <a:pt x="160592" y="70271"/>
                    <a:pt x="161961" y="70641"/>
                  </a:cubicBezTo>
                  <a:lnTo>
                    <a:pt x="161961" y="69831"/>
                  </a:lnTo>
                  <a:cubicBezTo>
                    <a:pt x="159092" y="68986"/>
                    <a:pt x="156151" y="68271"/>
                    <a:pt x="153103" y="67902"/>
                  </a:cubicBezTo>
                  <a:cubicBezTo>
                    <a:pt x="151224" y="67674"/>
                    <a:pt x="149345" y="67579"/>
                    <a:pt x="147468" y="67579"/>
                  </a:cubicBezTo>
                  <a:cubicBezTo>
                    <a:pt x="144444" y="67579"/>
                    <a:pt x="141423" y="67826"/>
                    <a:pt x="138411" y="68164"/>
                  </a:cubicBezTo>
                  <a:cubicBezTo>
                    <a:pt x="135585" y="68498"/>
                    <a:pt x="132769" y="68904"/>
                    <a:pt x="129881" y="68904"/>
                  </a:cubicBezTo>
                  <a:cubicBezTo>
                    <a:pt x="129472" y="68904"/>
                    <a:pt x="129060" y="68896"/>
                    <a:pt x="128647" y="68878"/>
                  </a:cubicBezTo>
                  <a:cubicBezTo>
                    <a:pt x="121742" y="68581"/>
                    <a:pt x="114955" y="65592"/>
                    <a:pt x="112610" y="59592"/>
                  </a:cubicBezTo>
                  <a:cubicBezTo>
                    <a:pt x="110419" y="53984"/>
                    <a:pt x="109276" y="48269"/>
                    <a:pt x="109181" y="42435"/>
                  </a:cubicBezTo>
                  <a:cubicBezTo>
                    <a:pt x="109145" y="39518"/>
                    <a:pt x="109169" y="36589"/>
                    <a:pt x="109109" y="33672"/>
                  </a:cubicBezTo>
                  <a:cubicBezTo>
                    <a:pt x="109050" y="30945"/>
                    <a:pt x="108907" y="28219"/>
                    <a:pt x="108443" y="25516"/>
                  </a:cubicBezTo>
                  <a:cubicBezTo>
                    <a:pt x="107573" y="20420"/>
                    <a:pt x="104466" y="16253"/>
                    <a:pt x="99322" y="13003"/>
                  </a:cubicBezTo>
                  <a:cubicBezTo>
                    <a:pt x="95572" y="10633"/>
                    <a:pt x="91262" y="8954"/>
                    <a:pt x="86773" y="7549"/>
                  </a:cubicBezTo>
                  <a:cubicBezTo>
                    <a:pt x="80665" y="5656"/>
                    <a:pt x="74343" y="4501"/>
                    <a:pt x="67723" y="4287"/>
                  </a:cubicBezTo>
                  <a:cubicBezTo>
                    <a:pt x="64866" y="4204"/>
                    <a:pt x="62020" y="4097"/>
                    <a:pt x="59163" y="4025"/>
                  </a:cubicBezTo>
                  <a:cubicBezTo>
                    <a:pt x="56324" y="3958"/>
                    <a:pt x="53475" y="3914"/>
                    <a:pt x="50629" y="3914"/>
                  </a:cubicBezTo>
                  <a:cubicBezTo>
                    <a:pt x="48928" y="3914"/>
                    <a:pt x="47227" y="3930"/>
                    <a:pt x="45530" y="3966"/>
                  </a:cubicBezTo>
                  <a:cubicBezTo>
                    <a:pt x="40625" y="4049"/>
                    <a:pt x="35743" y="4549"/>
                    <a:pt x="30826" y="4704"/>
                  </a:cubicBezTo>
                  <a:cubicBezTo>
                    <a:pt x="29352" y="4751"/>
                    <a:pt x="27881" y="4787"/>
                    <a:pt x="26411" y="4787"/>
                  </a:cubicBezTo>
                  <a:cubicBezTo>
                    <a:pt x="24187" y="4787"/>
                    <a:pt x="21968" y="4705"/>
                    <a:pt x="19753" y="4454"/>
                  </a:cubicBezTo>
                  <a:cubicBezTo>
                    <a:pt x="13919" y="3811"/>
                    <a:pt x="8382" y="2465"/>
                    <a:pt x="3144" y="441"/>
                  </a:cubicBezTo>
                  <a:cubicBezTo>
                    <a:pt x="2775" y="287"/>
                    <a:pt x="2382" y="156"/>
                    <a:pt x="2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1"/>
            <p:cNvSpPr/>
            <p:nvPr/>
          </p:nvSpPr>
          <p:spPr>
            <a:xfrm>
              <a:off x="1153" y="2952805"/>
              <a:ext cx="3343296" cy="2190271"/>
            </a:xfrm>
            <a:custGeom>
              <a:avLst/>
              <a:gdLst/>
              <a:ahLst/>
              <a:cxnLst/>
              <a:rect l="l" t="t" r="r" b="b"/>
              <a:pathLst>
                <a:path w="104478" h="68462" extrusionOk="0">
                  <a:moveTo>
                    <a:pt x="0" y="0"/>
                  </a:moveTo>
                  <a:lnTo>
                    <a:pt x="0" y="1120"/>
                  </a:lnTo>
                  <a:cubicBezTo>
                    <a:pt x="2406" y="3155"/>
                    <a:pt x="4882" y="5132"/>
                    <a:pt x="7680" y="6858"/>
                  </a:cubicBezTo>
                  <a:cubicBezTo>
                    <a:pt x="12450" y="9790"/>
                    <a:pt x="17685" y="11621"/>
                    <a:pt x="23720" y="11621"/>
                  </a:cubicBezTo>
                  <a:cubicBezTo>
                    <a:pt x="24645" y="11621"/>
                    <a:pt x="25588" y="11578"/>
                    <a:pt x="26551" y="11490"/>
                  </a:cubicBezTo>
                  <a:cubicBezTo>
                    <a:pt x="28469" y="11316"/>
                    <a:pt x="30395" y="11219"/>
                    <a:pt x="32326" y="11219"/>
                  </a:cubicBezTo>
                  <a:cubicBezTo>
                    <a:pt x="33693" y="11219"/>
                    <a:pt x="35062" y="11267"/>
                    <a:pt x="36434" y="11371"/>
                  </a:cubicBezTo>
                  <a:cubicBezTo>
                    <a:pt x="43399" y="11871"/>
                    <a:pt x="49614" y="13681"/>
                    <a:pt x="54888" y="17205"/>
                  </a:cubicBezTo>
                  <a:cubicBezTo>
                    <a:pt x="57139" y="18693"/>
                    <a:pt x="59341" y="20205"/>
                    <a:pt x="60829" y="22205"/>
                  </a:cubicBezTo>
                  <a:cubicBezTo>
                    <a:pt x="62985" y="25087"/>
                    <a:pt x="63699" y="28278"/>
                    <a:pt x="64032" y="31516"/>
                  </a:cubicBezTo>
                  <a:cubicBezTo>
                    <a:pt x="64282" y="34159"/>
                    <a:pt x="64318" y="36791"/>
                    <a:pt x="64651" y="39422"/>
                  </a:cubicBezTo>
                  <a:cubicBezTo>
                    <a:pt x="64985" y="41898"/>
                    <a:pt x="65663" y="44303"/>
                    <a:pt x="66973" y="46613"/>
                  </a:cubicBezTo>
                  <a:cubicBezTo>
                    <a:pt x="69033" y="50209"/>
                    <a:pt x="71998" y="53352"/>
                    <a:pt x="75248" y="56364"/>
                  </a:cubicBezTo>
                  <a:cubicBezTo>
                    <a:pt x="80475" y="61198"/>
                    <a:pt x="86845" y="64830"/>
                    <a:pt x="94703" y="66866"/>
                  </a:cubicBezTo>
                  <a:cubicBezTo>
                    <a:pt x="96822" y="67413"/>
                    <a:pt x="98941" y="67937"/>
                    <a:pt x="101073" y="68461"/>
                  </a:cubicBezTo>
                  <a:lnTo>
                    <a:pt x="104478" y="68461"/>
                  </a:lnTo>
                  <a:lnTo>
                    <a:pt x="98501" y="67032"/>
                  </a:lnTo>
                  <a:cubicBezTo>
                    <a:pt x="94096" y="65985"/>
                    <a:pt x="89833" y="64699"/>
                    <a:pt x="85952" y="62758"/>
                  </a:cubicBezTo>
                  <a:cubicBezTo>
                    <a:pt x="80903" y="60246"/>
                    <a:pt x="76962" y="56912"/>
                    <a:pt x="73355" y="53293"/>
                  </a:cubicBezTo>
                  <a:cubicBezTo>
                    <a:pt x="70783" y="50709"/>
                    <a:pt x="68628" y="47947"/>
                    <a:pt x="67187" y="44887"/>
                  </a:cubicBezTo>
                  <a:cubicBezTo>
                    <a:pt x="65699" y="41732"/>
                    <a:pt x="65485" y="38410"/>
                    <a:pt x="65259" y="35112"/>
                  </a:cubicBezTo>
                  <a:cubicBezTo>
                    <a:pt x="65104" y="32766"/>
                    <a:pt x="65068" y="30433"/>
                    <a:pt x="64509" y="28123"/>
                  </a:cubicBezTo>
                  <a:cubicBezTo>
                    <a:pt x="63985" y="25980"/>
                    <a:pt x="63270" y="23884"/>
                    <a:pt x="61830" y="21967"/>
                  </a:cubicBezTo>
                  <a:cubicBezTo>
                    <a:pt x="60377" y="20015"/>
                    <a:pt x="58329" y="18479"/>
                    <a:pt x="56138" y="17026"/>
                  </a:cubicBezTo>
                  <a:cubicBezTo>
                    <a:pt x="53221" y="15074"/>
                    <a:pt x="50054" y="13407"/>
                    <a:pt x="46423" y="12347"/>
                  </a:cubicBezTo>
                  <a:cubicBezTo>
                    <a:pt x="41885" y="11028"/>
                    <a:pt x="37204" y="10488"/>
                    <a:pt x="32447" y="10488"/>
                  </a:cubicBezTo>
                  <a:cubicBezTo>
                    <a:pt x="30764" y="10488"/>
                    <a:pt x="29072" y="10556"/>
                    <a:pt x="27373" y="10680"/>
                  </a:cubicBezTo>
                  <a:cubicBezTo>
                    <a:pt x="26050" y="10780"/>
                    <a:pt x="24729" y="10857"/>
                    <a:pt x="23412" y="10857"/>
                  </a:cubicBezTo>
                  <a:cubicBezTo>
                    <a:pt x="21909" y="10857"/>
                    <a:pt x="20411" y="10757"/>
                    <a:pt x="18919" y="10478"/>
                  </a:cubicBezTo>
                  <a:cubicBezTo>
                    <a:pt x="14538" y="9668"/>
                    <a:pt x="10835" y="7906"/>
                    <a:pt x="7454" y="5727"/>
                  </a:cubicBezTo>
                  <a:cubicBezTo>
                    <a:pt x="4763" y="3977"/>
                    <a:pt x="2334" y="201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1"/>
            <p:cNvSpPr/>
            <p:nvPr/>
          </p:nvSpPr>
          <p:spPr>
            <a:xfrm>
              <a:off x="6502529" y="-7"/>
              <a:ext cx="2641504" cy="2071418"/>
            </a:xfrm>
            <a:custGeom>
              <a:avLst/>
              <a:gdLst/>
              <a:ahLst/>
              <a:cxnLst/>
              <a:rect l="l" t="t" r="r" b="b"/>
              <a:pathLst>
                <a:path w="82547" h="64747" extrusionOk="0">
                  <a:moveTo>
                    <a:pt x="1" y="0"/>
                  </a:moveTo>
                  <a:cubicBezTo>
                    <a:pt x="3525" y="679"/>
                    <a:pt x="7121" y="1250"/>
                    <a:pt x="10704" y="1870"/>
                  </a:cubicBezTo>
                  <a:cubicBezTo>
                    <a:pt x="16598" y="2882"/>
                    <a:pt x="22361" y="4191"/>
                    <a:pt x="27671" y="6442"/>
                  </a:cubicBezTo>
                  <a:cubicBezTo>
                    <a:pt x="32445" y="8478"/>
                    <a:pt x="36589" y="11061"/>
                    <a:pt x="39625" y="14562"/>
                  </a:cubicBezTo>
                  <a:cubicBezTo>
                    <a:pt x="41327" y="16538"/>
                    <a:pt x="42256" y="18800"/>
                    <a:pt x="43149" y="21062"/>
                  </a:cubicBezTo>
                  <a:cubicBezTo>
                    <a:pt x="44459" y="24372"/>
                    <a:pt x="44959" y="27754"/>
                    <a:pt x="44697" y="31183"/>
                  </a:cubicBezTo>
                  <a:cubicBezTo>
                    <a:pt x="44482" y="33778"/>
                    <a:pt x="44161" y="36362"/>
                    <a:pt x="43887" y="38969"/>
                  </a:cubicBezTo>
                  <a:cubicBezTo>
                    <a:pt x="43673" y="41124"/>
                    <a:pt x="43435" y="43268"/>
                    <a:pt x="43280" y="45434"/>
                  </a:cubicBezTo>
                  <a:cubicBezTo>
                    <a:pt x="42994" y="49209"/>
                    <a:pt x="43554" y="52876"/>
                    <a:pt x="45483" y="56400"/>
                  </a:cubicBezTo>
                  <a:cubicBezTo>
                    <a:pt x="47042" y="59258"/>
                    <a:pt x="49745" y="61067"/>
                    <a:pt x="53626" y="62008"/>
                  </a:cubicBezTo>
                  <a:cubicBezTo>
                    <a:pt x="56794" y="62782"/>
                    <a:pt x="60020" y="62972"/>
                    <a:pt x="63318" y="63032"/>
                  </a:cubicBezTo>
                  <a:cubicBezTo>
                    <a:pt x="66664" y="63091"/>
                    <a:pt x="70009" y="63008"/>
                    <a:pt x="73343" y="63282"/>
                  </a:cubicBezTo>
                  <a:cubicBezTo>
                    <a:pt x="76475" y="63556"/>
                    <a:pt x="79594" y="63853"/>
                    <a:pt x="82547" y="64746"/>
                  </a:cubicBezTo>
                  <a:lnTo>
                    <a:pt x="82547" y="63925"/>
                  </a:lnTo>
                  <a:cubicBezTo>
                    <a:pt x="79296" y="63032"/>
                    <a:pt x="75915" y="62687"/>
                    <a:pt x="72498" y="62484"/>
                  </a:cubicBezTo>
                  <a:cubicBezTo>
                    <a:pt x="68997" y="62258"/>
                    <a:pt x="65473" y="62341"/>
                    <a:pt x="61961" y="62258"/>
                  </a:cubicBezTo>
                  <a:cubicBezTo>
                    <a:pt x="58913" y="62198"/>
                    <a:pt x="55912" y="61841"/>
                    <a:pt x="53043" y="61020"/>
                  </a:cubicBezTo>
                  <a:cubicBezTo>
                    <a:pt x="50233" y="60222"/>
                    <a:pt x="48161" y="58888"/>
                    <a:pt x="46864" y="56805"/>
                  </a:cubicBezTo>
                  <a:cubicBezTo>
                    <a:pt x="44994" y="53781"/>
                    <a:pt x="44173" y="50590"/>
                    <a:pt x="44221" y="47268"/>
                  </a:cubicBezTo>
                  <a:cubicBezTo>
                    <a:pt x="44268" y="44172"/>
                    <a:pt x="44697" y="41101"/>
                    <a:pt x="45006" y="38005"/>
                  </a:cubicBezTo>
                  <a:cubicBezTo>
                    <a:pt x="45280" y="35397"/>
                    <a:pt x="45637" y="32778"/>
                    <a:pt x="45756" y="30159"/>
                  </a:cubicBezTo>
                  <a:cubicBezTo>
                    <a:pt x="45935" y="26134"/>
                    <a:pt x="44923" y="22289"/>
                    <a:pt x="43161" y="18503"/>
                  </a:cubicBezTo>
                  <a:cubicBezTo>
                    <a:pt x="42018" y="16050"/>
                    <a:pt x="40530" y="13752"/>
                    <a:pt x="38208" y="11787"/>
                  </a:cubicBezTo>
                  <a:cubicBezTo>
                    <a:pt x="32719" y="7120"/>
                    <a:pt x="25730" y="4310"/>
                    <a:pt x="17967" y="2489"/>
                  </a:cubicBezTo>
                  <a:cubicBezTo>
                    <a:pt x="13550" y="1465"/>
                    <a:pt x="9002" y="762"/>
                    <a:pt x="4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1"/>
            <p:cNvSpPr/>
            <p:nvPr/>
          </p:nvSpPr>
          <p:spPr>
            <a:xfrm>
              <a:off x="1153" y="3328365"/>
              <a:ext cx="2449856" cy="1813175"/>
            </a:xfrm>
            <a:custGeom>
              <a:avLst/>
              <a:gdLst/>
              <a:ahLst/>
              <a:cxnLst/>
              <a:rect l="l" t="t" r="r" b="b"/>
              <a:pathLst>
                <a:path w="76558" h="56675" extrusionOk="0">
                  <a:moveTo>
                    <a:pt x="36" y="1"/>
                  </a:moveTo>
                  <a:lnTo>
                    <a:pt x="36" y="953"/>
                  </a:lnTo>
                  <a:lnTo>
                    <a:pt x="0" y="953"/>
                  </a:lnTo>
                  <a:cubicBezTo>
                    <a:pt x="6108" y="4001"/>
                    <a:pt x="12895" y="5597"/>
                    <a:pt x="20217" y="6121"/>
                  </a:cubicBezTo>
                  <a:cubicBezTo>
                    <a:pt x="23480" y="6359"/>
                    <a:pt x="26766" y="6347"/>
                    <a:pt x="30028" y="6537"/>
                  </a:cubicBezTo>
                  <a:cubicBezTo>
                    <a:pt x="35648" y="6859"/>
                    <a:pt x="40636" y="8395"/>
                    <a:pt x="44673" y="11419"/>
                  </a:cubicBezTo>
                  <a:cubicBezTo>
                    <a:pt x="47625" y="13634"/>
                    <a:pt x="49411" y="16431"/>
                    <a:pt x="50721" y="19396"/>
                  </a:cubicBezTo>
                  <a:cubicBezTo>
                    <a:pt x="52769" y="24040"/>
                    <a:pt x="54293" y="28802"/>
                    <a:pt x="55365" y="33624"/>
                  </a:cubicBezTo>
                  <a:cubicBezTo>
                    <a:pt x="56138" y="37124"/>
                    <a:pt x="57270" y="40530"/>
                    <a:pt x="59448" y="43709"/>
                  </a:cubicBezTo>
                  <a:cubicBezTo>
                    <a:pt x="62306" y="47912"/>
                    <a:pt x="65782" y="51722"/>
                    <a:pt x="70783" y="54639"/>
                  </a:cubicBezTo>
                  <a:cubicBezTo>
                    <a:pt x="72033" y="55365"/>
                    <a:pt x="73331" y="56032"/>
                    <a:pt x="74641" y="56675"/>
                  </a:cubicBezTo>
                  <a:lnTo>
                    <a:pt x="76558" y="56675"/>
                  </a:lnTo>
                  <a:cubicBezTo>
                    <a:pt x="72521" y="54877"/>
                    <a:pt x="68819" y="52757"/>
                    <a:pt x="65890" y="49936"/>
                  </a:cubicBezTo>
                  <a:cubicBezTo>
                    <a:pt x="61591" y="45792"/>
                    <a:pt x="58341" y="41244"/>
                    <a:pt x="56996" y="36017"/>
                  </a:cubicBezTo>
                  <a:cubicBezTo>
                    <a:pt x="56257" y="33207"/>
                    <a:pt x="55698" y="30362"/>
                    <a:pt x="54793" y="27576"/>
                  </a:cubicBezTo>
                  <a:cubicBezTo>
                    <a:pt x="53626" y="24004"/>
                    <a:pt x="52531" y="20420"/>
                    <a:pt x="50626" y="17027"/>
                  </a:cubicBezTo>
                  <a:cubicBezTo>
                    <a:pt x="49173" y="14443"/>
                    <a:pt x="47304" y="12062"/>
                    <a:pt x="44470" y="10193"/>
                  </a:cubicBezTo>
                  <a:cubicBezTo>
                    <a:pt x="39839" y="7145"/>
                    <a:pt x="34362" y="5787"/>
                    <a:pt x="28290" y="5668"/>
                  </a:cubicBezTo>
                  <a:cubicBezTo>
                    <a:pt x="24289" y="5597"/>
                    <a:pt x="20301" y="5430"/>
                    <a:pt x="16348" y="4930"/>
                  </a:cubicBezTo>
                  <a:cubicBezTo>
                    <a:pt x="11657" y="4323"/>
                    <a:pt x="7180" y="3263"/>
                    <a:pt x="3072" y="1406"/>
                  </a:cubicBezTo>
                  <a:cubicBezTo>
                    <a:pt x="2036" y="941"/>
                    <a:pt x="1048" y="46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1"/>
            <p:cNvSpPr/>
            <p:nvPr/>
          </p:nvSpPr>
          <p:spPr>
            <a:xfrm>
              <a:off x="8002913" y="761"/>
              <a:ext cx="1140352" cy="1709167"/>
            </a:xfrm>
            <a:custGeom>
              <a:avLst/>
              <a:gdLst/>
              <a:ahLst/>
              <a:cxnLst/>
              <a:rect l="l" t="t" r="r" b="b"/>
              <a:pathLst>
                <a:path w="35636" h="53424" extrusionOk="0">
                  <a:moveTo>
                    <a:pt x="1" y="0"/>
                  </a:moveTo>
                  <a:cubicBezTo>
                    <a:pt x="2620" y="2203"/>
                    <a:pt x="4322" y="4774"/>
                    <a:pt x="5073" y="7787"/>
                  </a:cubicBezTo>
                  <a:cubicBezTo>
                    <a:pt x="5966" y="11359"/>
                    <a:pt x="6192" y="14942"/>
                    <a:pt x="6251" y="18562"/>
                  </a:cubicBezTo>
                  <a:cubicBezTo>
                    <a:pt x="6323" y="22789"/>
                    <a:pt x="6132" y="27027"/>
                    <a:pt x="6525" y="31254"/>
                  </a:cubicBezTo>
                  <a:cubicBezTo>
                    <a:pt x="6799" y="34076"/>
                    <a:pt x="7287" y="36874"/>
                    <a:pt x="8418" y="39588"/>
                  </a:cubicBezTo>
                  <a:cubicBezTo>
                    <a:pt x="9609" y="42446"/>
                    <a:pt x="11395" y="45018"/>
                    <a:pt x="14359" y="47089"/>
                  </a:cubicBezTo>
                  <a:cubicBezTo>
                    <a:pt x="18896" y="50280"/>
                    <a:pt x="24265" y="52161"/>
                    <a:pt x="30326" y="52983"/>
                  </a:cubicBezTo>
                  <a:cubicBezTo>
                    <a:pt x="32088" y="53221"/>
                    <a:pt x="33850" y="53411"/>
                    <a:pt x="35636" y="53423"/>
                  </a:cubicBezTo>
                  <a:lnTo>
                    <a:pt x="35636" y="52685"/>
                  </a:lnTo>
                  <a:cubicBezTo>
                    <a:pt x="34112" y="52626"/>
                    <a:pt x="32576" y="52530"/>
                    <a:pt x="31076" y="52328"/>
                  </a:cubicBezTo>
                  <a:cubicBezTo>
                    <a:pt x="26647" y="51721"/>
                    <a:pt x="22420" y="50685"/>
                    <a:pt x="18693" y="48708"/>
                  </a:cubicBezTo>
                  <a:cubicBezTo>
                    <a:pt x="16193" y="47387"/>
                    <a:pt x="13847" y="45934"/>
                    <a:pt x="12169" y="43970"/>
                  </a:cubicBezTo>
                  <a:cubicBezTo>
                    <a:pt x="9799" y="41208"/>
                    <a:pt x="8692" y="38088"/>
                    <a:pt x="8037" y="34885"/>
                  </a:cubicBezTo>
                  <a:cubicBezTo>
                    <a:pt x="7418" y="31921"/>
                    <a:pt x="7335" y="28932"/>
                    <a:pt x="7275" y="25944"/>
                  </a:cubicBezTo>
                  <a:cubicBezTo>
                    <a:pt x="7216" y="23122"/>
                    <a:pt x="7287" y="20300"/>
                    <a:pt x="7204" y="17490"/>
                  </a:cubicBezTo>
                  <a:cubicBezTo>
                    <a:pt x="7097" y="14157"/>
                    <a:pt x="6882" y="10847"/>
                    <a:pt x="6025" y="7561"/>
                  </a:cubicBezTo>
                  <a:cubicBezTo>
                    <a:pt x="5513" y="5620"/>
                    <a:pt x="4680" y="3774"/>
                    <a:pt x="3334" y="2084"/>
                  </a:cubicBezTo>
                  <a:cubicBezTo>
                    <a:pt x="2739" y="1334"/>
                    <a:pt x="2036" y="655"/>
                    <a:pt x="1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1"/>
            <p:cNvSpPr/>
            <p:nvPr/>
          </p:nvSpPr>
          <p:spPr>
            <a:xfrm>
              <a:off x="1153" y="3899751"/>
              <a:ext cx="1548416" cy="1242173"/>
            </a:xfrm>
            <a:custGeom>
              <a:avLst/>
              <a:gdLst/>
              <a:ahLst/>
              <a:cxnLst/>
              <a:rect l="l" t="t" r="r" b="b"/>
              <a:pathLst>
                <a:path w="48388" h="38827" extrusionOk="0">
                  <a:moveTo>
                    <a:pt x="36" y="0"/>
                  </a:moveTo>
                  <a:lnTo>
                    <a:pt x="36" y="786"/>
                  </a:lnTo>
                  <a:lnTo>
                    <a:pt x="0" y="786"/>
                  </a:lnTo>
                  <a:lnTo>
                    <a:pt x="1036" y="929"/>
                  </a:lnTo>
                  <a:cubicBezTo>
                    <a:pt x="4322" y="1358"/>
                    <a:pt x="7656" y="1346"/>
                    <a:pt x="10978" y="1488"/>
                  </a:cubicBezTo>
                  <a:cubicBezTo>
                    <a:pt x="16038" y="1703"/>
                    <a:pt x="20884" y="2453"/>
                    <a:pt x="25361" y="4334"/>
                  </a:cubicBezTo>
                  <a:cubicBezTo>
                    <a:pt x="29135" y="5930"/>
                    <a:pt x="32731" y="7680"/>
                    <a:pt x="35469" y="10287"/>
                  </a:cubicBezTo>
                  <a:cubicBezTo>
                    <a:pt x="38362" y="13026"/>
                    <a:pt x="39994" y="16074"/>
                    <a:pt x="39577" y="19645"/>
                  </a:cubicBezTo>
                  <a:cubicBezTo>
                    <a:pt x="39351" y="21539"/>
                    <a:pt x="38803" y="23384"/>
                    <a:pt x="38565" y="25265"/>
                  </a:cubicBezTo>
                  <a:cubicBezTo>
                    <a:pt x="38029" y="29432"/>
                    <a:pt x="39517" y="33100"/>
                    <a:pt x="43101" y="36278"/>
                  </a:cubicBezTo>
                  <a:cubicBezTo>
                    <a:pt x="44173" y="37243"/>
                    <a:pt x="45399" y="38064"/>
                    <a:pt x="46697" y="38826"/>
                  </a:cubicBezTo>
                  <a:lnTo>
                    <a:pt x="48387" y="38826"/>
                  </a:lnTo>
                  <a:cubicBezTo>
                    <a:pt x="47173" y="38183"/>
                    <a:pt x="46018" y="37505"/>
                    <a:pt x="44982" y="36695"/>
                  </a:cubicBezTo>
                  <a:cubicBezTo>
                    <a:pt x="41375" y="33885"/>
                    <a:pt x="39339" y="30599"/>
                    <a:pt x="39470" y="26599"/>
                  </a:cubicBezTo>
                  <a:cubicBezTo>
                    <a:pt x="39553" y="24634"/>
                    <a:pt x="40065" y="22729"/>
                    <a:pt x="40410" y="20800"/>
                  </a:cubicBezTo>
                  <a:cubicBezTo>
                    <a:pt x="40708" y="19098"/>
                    <a:pt x="40756" y="17383"/>
                    <a:pt x="40232" y="15693"/>
                  </a:cubicBezTo>
                  <a:cubicBezTo>
                    <a:pt x="39458" y="13121"/>
                    <a:pt x="37648" y="10978"/>
                    <a:pt x="35386" y="9037"/>
                  </a:cubicBezTo>
                  <a:cubicBezTo>
                    <a:pt x="32957" y="6953"/>
                    <a:pt x="29921" y="5441"/>
                    <a:pt x="26790" y="4060"/>
                  </a:cubicBezTo>
                  <a:cubicBezTo>
                    <a:pt x="23372" y="2548"/>
                    <a:pt x="19705" y="1560"/>
                    <a:pt x="15776" y="1107"/>
                  </a:cubicBezTo>
                  <a:cubicBezTo>
                    <a:pt x="12228" y="703"/>
                    <a:pt x="8656" y="691"/>
                    <a:pt x="5084" y="512"/>
                  </a:cubicBezTo>
                  <a:cubicBezTo>
                    <a:pt x="3382" y="417"/>
                    <a:pt x="1691" y="28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1"/>
            <p:cNvSpPr/>
            <p:nvPr/>
          </p:nvSpPr>
          <p:spPr>
            <a:xfrm>
              <a:off x="1" y="4147021"/>
              <a:ext cx="1082464" cy="995671"/>
            </a:xfrm>
            <a:custGeom>
              <a:avLst/>
              <a:gdLst/>
              <a:ahLst/>
              <a:cxnLst/>
              <a:rect l="l" t="t" r="r" b="b"/>
              <a:pathLst>
                <a:path w="33827" h="31122" extrusionOk="0">
                  <a:moveTo>
                    <a:pt x="10099" y="1"/>
                  </a:moveTo>
                  <a:cubicBezTo>
                    <a:pt x="8798" y="1"/>
                    <a:pt x="7495" y="89"/>
                    <a:pt x="6192" y="248"/>
                  </a:cubicBezTo>
                  <a:cubicBezTo>
                    <a:pt x="4061" y="498"/>
                    <a:pt x="1965" y="808"/>
                    <a:pt x="1" y="1510"/>
                  </a:cubicBezTo>
                  <a:lnTo>
                    <a:pt x="1" y="2344"/>
                  </a:lnTo>
                  <a:lnTo>
                    <a:pt x="36" y="2344"/>
                  </a:lnTo>
                  <a:cubicBezTo>
                    <a:pt x="251" y="2272"/>
                    <a:pt x="441" y="2201"/>
                    <a:pt x="644" y="2130"/>
                  </a:cubicBezTo>
                  <a:cubicBezTo>
                    <a:pt x="2465" y="1487"/>
                    <a:pt x="4418" y="1237"/>
                    <a:pt x="6382" y="975"/>
                  </a:cubicBezTo>
                  <a:cubicBezTo>
                    <a:pt x="7625" y="826"/>
                    <a:pt x="8867" y="739"/>
                    <a:pt x="10106" y="739"/>
                  </a:cubicBezTo>
                  <a:cubicBezTo>
                    <a:pt x="11054" y="739"/>
                    <a:pt x="11999" y="790"/>
                    <a:pt x="12943" y="903"/>
                  </a:cubicBezTo>
                  <a:cubicBezTo>
                    <a:pt x="16158" y="1296"/>
                    <a:pt x="19229" y="2094"/>
                    <a:pt x="22111" y="3249"/>
                  </a:cubicBezTo>
                  <a:cubicBezTo>
                    <a:pt x="25194" y="4499"/>
                    <a:pt x="27683" y="6225"/>
                    <a:pt x="29242" y="8607"/>
                  </a:cubicBezTo>
                  <a:cubicBezTo>
                    <a:pt x="30326" y="10262"/>
                    <a:pt x="30731" y="12095"/>
                    <a:pt x="31088" y="13917"/>
                  </a:cubicBezTo>
                  <a:cubicBezTo>
                    <a:pt x="31671" y="16846"/>
                    <a:pt x="31707" y="19787"/>
                    <a:pt x="31409" y="22751"/>
                  </a:cubicBezTo>
                  <a:cubicBezTo>
                    <a:pt x="31231" y="24525"/>
                    <a:pt x="31112" y="26323"/>
                    <a:pt x="31588" y="28097"/>
                  </a:cubicBezTo>
                  <a:cubicBezTo>
                    <a:pt x="31862" y="29133"/>
                    <a:pt x="32302" y="30133"/>
                    <a:pt x="32779" y="31121"/>
                  </a:cubicBezTo>
                  <a:lnTo>
                    <a:pt x="33826" y="31121"/>
                  </a:lnTo>
                  <a:cubicBezTo>
                    <a:pt x="32683" y="28883"/>
                    <a:pt x="32040" y="26573"/>
                    <a:pt x="32290" y="24132"/>
                  </a:cubicBezTo>
                  <a:cubicBezTo>
                    <a:pt x="32421" y="22823"/>
                    <a:pt x="32529" y="21513"/>
                    <a:pt x="32564" y="20203"/>
                  </a:cubicBezTo>
                  <a:cubicBezTo>
                    <a:pt x="32648" y="17334"/>
                    <a:pt x="32362" y="14476"/>
                    <a:pt x="31576" y="11643"/>
                  </a:cubicBezTo>
                  <a:cubicBezTo>
                    <a:pt x="31017" y="9654"/>
                    <a:pt x="30100" y="7797"/>
                    <a:pt x="28373" y="6190"/>
                  </a:cubicBezTo>
                  <a:cubicBezTo>
                    <a:pt x="24885" y="2927"/>
                    <a:pt x="20087" y="1427"/>
                    <a:pt x="14907" y="439"/>
                  </a:cubicBezTo>
                  <a:cubicBezTo>
                    <a:pt x="13313" y="136"/>
                    <a:pt x="11708" y="1"/>
                    <a:pt x="10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1"/>
            <p:cNvSpPr/>
            <p:nvPr/>
          </p:nvSpPr>
          <p:spPr>
            <a:xfrm>
              <a:off x="8607553" y="761"/>
              <a:ext cx="535328" cy="1131319"/>
            </a:xfrm>
            <a:custGeom>
              <a:avLst/>
              <a:gdLst/>
              <a:ahLst/>
              <a:cxnLst/>
              <a:rect l="l" t="t" r="r" b="b"/>
              <a:pathLst>
                <a:path w="16729" h="35362" extrusionOk="0">
                  <a:moveTo>
                    <a:pt x="977" y="0"/>
                  </a:moveTo>
                  <a:cubicBezTo>
                    <a:pt x="334" y="2572"/>
                    <a:pt x="1" y="5179"/>
                    <a:pt x="60" y="7799"/>
                  </a:cubicBezTo>
                  <a:cubicBezTo>
                    <a:pt x="132" y="10609"/>
                    <a:pt x="584" y="13395"/>
                    <a:pt x="1418" y="16145"/>
                  </a:cubicBezTo>
                  <a:cubicBezTo>
                    <a:pt x="2322" y="19133"/>
                    <a:pt x="3692" y="21991"/>
                    <a:pt x="5513" y="24729"/>
                  </a:cubicBezTo>
                  <a:cubicBezTo>
                    <a:pt x="7716" y="28051"/>
                    <a:pt x="10704" y="30921"/>
                    <a:pt x="14110" y="33564"/>
                  </a:cubicBezTo>
                  <a:cubicBezTo>
                    <a:pt x="14931" y="34195"/>
                    <a:pt x="15765" y="34838"/>
                    <a:pt x="16729" y="35362"/>
                  </a:cubicBezTo>
                  <a:lnTo>
                    <a:pt x="16729" y="34338"/>
                  </a:lnTo>
                  <a:cubicBezTo>
                    <a:pt x="12217" y="31325"/>
                    <a:pt x="8585" y="27801"/>
                    <a:pt x="5966" y="23693"/>
                  </a:cubicBezTo>
                  <a:cubicBezTo>
                    <a:pt x="3727" y="20181"/>
                    <a:pt x="2311" y="16478"/>
                    <a:pt x="1572" y="12621"/>
                  </a:cubicBezTo>
                  <a:cubicBezTo>
                    <a:pt x="1013" y="9585"/>
                    <a:pt x="953" y="6549"/>
                    <a:pt x="1310" y="3501"/>
                  </a:cubicBezTo>
                  <a:cubicBezTo>
                    <a:pt x="1441" y="2322"/>
                    <a:pt x="1715" y="1155"/>
                    <a:pt x="2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1"/>
            <p:cNvSpPr/>
            <p:nvPr/>
          </p:nvSpPr>
          <p:spPr>
            <a:xfrm>
              <a:off x="1153" y="4475744"/>
              <a:ext cx="756704" cy="666948"/>
            </a:xfrm>
            <a:custGeom>
              <a:avLst/>
              <a:gdLst/>
              <a:ahLst/>
              <a:cxnLst/>
              <a:rect l="l" t="t" r="r" b="b"/>
              <a:pathLst>
                <a:path w="23647" h="20847" extrusionOk="0">
                  <a:moveTo>
                    <a:pt x="8650" y="0"/>
                  </a:moveTo>
                  <a:cubicBezTo>
                    <a:pt x="8098" y="0"/>
                    <a:pt x="7544" y="17"/>
                    <a:pt x="6989" y="46"/>
                  </a:cubicBezTo>
                  <a:cubicBezTo>
                    <a:pt x="4620" y="189"/>
                    <a:pt x="2275" y="403"/>
                    <a:pt x="0" y="915"/>
                  </a:cubicBezTo>
                  <a:lnTo>
                    <a:pt x="0" y="1701"/>
                  </a:lnTo>
                  <a:cubicBezTo>
                    <a:pt x="2729" y="1101"/>
                    <a:pt x="5513" y="780"/>
                    <a:pt x="8353" y="780"/>
                  </a:cubicBezTo>
                  <a:cubicBezTo>
                    <a:pt x="8723" y="780"/>
                    <a:pt x="9094" y="785"/>
                    <a:pt x="9466" y="796"/>
                  </a:cubicBezTo>
                  <a:cubicBezTo>
                    <a:pt x="14871" y="939"/>
                    <a:pt x="19622" y="3535"/>
                    <a:pt x="21241" y="7356"/>
                  </a:cubicBezTo>
                  <a:cubicBezTo>
                    <a:pt x="22372" y="10035"/>
                    <a:pt x="22325" y="12762"/>
                    <a:pt x="21384" y="15465"/>
                  </a:cubicBezTo>
                  <a:cubicBezTo>
                    <a:pt x="20729" y="17358"/>
                    <a:pt x="19705" y="19144"/>
                    <a:pt x="18455" y="20846"/>
                  </a:cubicBezTo>
                  <a:lnTo>
                    <a:pt x="19586" y="20846"/>
                  </a:lnTo>
                  <a:cubicBezTo>
                    <a:pt x="20003" y="20227"/>
                    <a:pt x="20432" y="19632"/>
                    <a:pt x="20813" y="19013"/>
                  </a:cubicBezTo>
                  <a:cubicBezTo>
                    <a:pt x="22801" y="15596"/>
                    <a:pt x="23646" y="12095"/>
                    <a:pt x="22646" y="8380"/>
                  </a:cubicBezTo>
                  <a:cubicBezTo>
                    <a:pt x="21646" y="4713"/>
                    <a:pt x="18705" y="2249"/>
                    <a:pt x="14264" y="796"/>
                  </a:cubicBezTo>
                  <a:cubicBezTo>
                    <a:pt x="12469" y="204"/>
                    <a:pt x="10573" y="0"/>
                    <a:pt x="8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1"/>
            <p:cNvSpPr/>
            <p:nvPr/>
          </p:nvSpPr>
          <p:spPr>
            <a:xfrm>
              <a:off x="1153" y="4797940"/>
              <a:ext cx="344448" cy="343983"/>
            </a:xfrm>
            <a:custGeom>
              <a:avLst/>
              <a:gdLst/>
              <a:ahLst/>
              <a:cxnLst/>
              <a:rect l="l" t="t" r="r" b="b"/>
              <a:pathLst>
                <a:path w="10764" h="10752" extrusionOk="0">
                  <a:moveTo>
                    <a:pt x="0" y="0"/>
                  </a:moveTo>
                  <a:lnTo>
                    <a:pt x="0" y="750"/>
                  </a:lnTo>
                  <a:cubicBezTo>
                    <a:pt x="465" y="798"/>
                    <a:pt x="941" y="857"/>
                    <a:pt x="1405" y="917"/>
                  </a:cubicBezTo>
                  <a:cubicBezTo>
                    <a:pt x="5513" y="1548"/>
                    <a:pt x="8847" y="4036"/>
                    <a:pt x="9406" y="7037"/>
                  </a:cubicBezTo>
                  <a:cubicBezTo>
                    <a:pt x="9656" y="8346"/>
                    <a:pt x="9323" y="9585"/>
                    <a:pt x="8644" y="10751"/>
                  </a:cubicBezTo>
                  <a:lnTo>
                    <a:pt x="9740" y="10751"/>
                  </a:lnTo>
                  <a:cubicBezTo>
                    <a:pt x="10454" y="9323"/>
                    <a:pt x="10764" y="7870"/>
                    <a:pt x="10276" y="6346"/>
                  </a:cubicBezTo>
                  <a:cubicBezTo>
                    <a:pt x="9204" y="3096"/>
                    <a:pt x="5465" y="32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1"/>
            <p:cNvSpPr/>
            <p:nvPr/>
          </p:nvSpPr>
          <p:spPr>
            <a:xfrm>
              <a:off x="1153" y="4816976"/>
              <a:ext cx="323104" cy="324948"/>
            </a:xfrm>
            <a:custGeom>
              <a:avLst/>
              <a:gdLst/>
              <a:ahLst/>
              <a:cxnLst/>
              <a:rect l="l" t="t" r="r" b="b"/>
              <a:pathLst>
                <a:path w="10097" h="10157" extrusionOk="0">
                  <a:moveTo>
                    <a:pt x="0" y="0"/>
                  </a:moveTo>
                  <a:lnTo>
                    <a:pt x="0" y="10156"/>
                  </a:lnTo>
                  <a:lnTo>
                    <a:pt x="8835" y="10156"/>
                  </a:lnTo>
                  <a:cubicBezTo>
                    <a:pt x="9930" y="8240"/>
                    <a:pt x="10097" y="6311"/>
                    <a:pt x="8692" y="4310"/>
                  </a:cubicBezTo>
                  <a:cubicBezTo>
                    <a:pt x="6835" y="1679"/>
                    <a:pt x="3846" y="358"/>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 name="Google Shape;885;p11"/>
          <p:cNvSpPr/>
          <p:nvPr/>
        </p:nvSpPr>
        <p:spPr>
          <a:xfrm>
            <a:off x="1254750" y="3160425"/>
            <a:ext cx="6634500" cy="8289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1"/>
          <p:cNvSpPr/>
          <p:nvPr/>
        </p:nvSpPr>
        <p:spPr>
          <a:xfrm>
            <a:off x="1254750" y="1082300"/>
            <a:ext cx="6634500" cy="1843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1"/>
          <p:cNvSpPr txBox="1">
            <a:spLocks noGrp="1"/>
          </p:cNvSpPr>
          <p:nvPr>
            <p:ph type="title" hasCustomPrompt="1"/>
          </p:nvPr>
        </p:nvSpPr>
        <p:spPr>
          <a:xfrm>
            <a:off x="1789350" y="1248350"/>
            <a:ext cx="55653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88" name="Google Shape;888;p11"/>
          <p:cNvSpPr txBox="1">
            <a:spLocks noGrp="1"/>
          </p:cNvSpPr>
          <p:nvPr>
            <p:ph type="subTitle" idx="1"/>
          </p:nvPr>
        </p:nvSpPr>
        <p:spPr>
          <a:xfrm>
            <a:off x="1898700" y="3218175"/>
            <a:ext cx="5346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dk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889" name="Google Shape;889;p11"/>
          <p:cNvGrpSpPr/>
          <p:nvPr/>
        </p:nvGrpSpPr>
        <p:grpSpPr>
          <a:xfrm>
            <a:off x="84715" y="87319"/>
            <a:ext cx="8999116" cy="5014056"/>
            <a:chOff x="84715" y="87319"/>
            <a:chExt cx="8999116" cy="5014056"/>
          </a:xfrm>
        </p:grpSpPr>
        <p:grpSp>
          <p:nvGrpSpPr>
            <p:cNvPr id="890" name="Google Shape;890;p11"/>
            <p:cNvGrpSpPr/>
            <p:nvPr/>
          </p:nvGrpSpPr>
          <p:grpSpPr>
            <a:xfrm flipH="1">
              <a:off x="84715" y="87319"/>
              <a:ext cx="1322012" cy="874661"/>
              <a:chOff x="3730029" y="87319"/>
              <a:chExt cx="1322012" cy="874661"/>
            </a:xfrm>
          </p:grpSpPr>
          <p:sp>
            <p:nvSpPr>
              <p:cNvPr id="891" name="Google Shape;891;p11"/>
              <p:cNvSpPr/>
              <p:nvPr/>
            </p:nvSpPr>
            <p:spPr>
              <a:xfrm>
                <a:off x="4814096" y="72325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1"/>
              <p:cNvSpPr/>
              <p:nvPr/>
            </p:nvSpPr>
            <p:spPr>
              <a:xfrm>
                <a:off x="3730029" y="873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11"/>
            <p:cNvGrpSpPr/>
            <p:nvPr/>
          </p:nvGrpSpPr>
          <p:grpSpPr>
            <a:xfrm>
              <a:off x="157713" y="3583044"/>
              <a:ext cx="2326838" cy="1469974"/>
              <a:chOff x="157713" y="3583044"/>
              <a:chExt cx="2326838" cy="1469974"/>
            </a:xfrm>
          </p:grpSpPr>
          <p:grpSp>
            <p:nvGrpSpPr>
              <p:cNvPr id="894" name="Google Shape;894;p11"/>
              <p:cNvGrpSpPr/>
              <p:nvPr/>
            </p:nvGrpSpPr>
            <p:grpSpPr>
              <a:xfrm flipH="1">
                <a:off x="157713" y="3583044"/>
                <a:ext cx="1703441" cy="1469974"/>
                <a:chOff x="3786876" y="3144844"/>
                <a:chExt cx="1703441" cy="1469974"/>
              </a:xfrm>
            </p:grpSpPr>
            <p:sp>
              <p:nvSpPr>
                <p:cNvPr id="895" name="Google Shape;895;p11"/>
                <p:cNvSpPr/>
                <p:nvPr/>
              </p:nvSpPr>
              <p:spPr>
                <a:xfrm>
                  <a:off x="3786876" y="4429575"/>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1"/>
                <p:cNvSpPr/>
                <p:nvPr/>
              </p:nvSpPr>
              <p:spPr>
                <a:xfrm>
                  <a:off x="5318979" y="3144844"/>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11"/>
              <p:cNvGrpSpPr/>
              <p:nvPr/>
            </p:nvGrpSpPr>
            <p:grpSpPr>
              <a:xfrm flipH="1">
                <a:off x="194584" y="4225412"/>
                <a:ext cx="2289967" cy="785681"/>
                <a:chOff x="2804604" y="4073012"/>
                <a:chExt cx="2289967" cy="785681"/>
              </a:xfrm>
            </p:grpSpPr>
            <p:sp>
              <p:nvSpPr>
                <p:cNvPr id="898" name="Google Shape;898;p11"/>
                <p:cNvSpPr/>
                <p:nvPr/>
              </p:nvSpPr>
              <p:spPr>
                <a:xfrm>
                  <a:off x="4910001" y="4073012"/>
                  <a:ext cx="184570" cy="185243"/>
                </a:xfrm>
                <a:custGeom>
                  <a:avLst/>
                  <a:gdLst/>
                  <a:ahLst/>
                  <a:cxnLst/>
                  <a:rect l="l" t="t" r="r" b="b"/>
                  <a:pathLst>
                    <a:path w="1646" h="1652" extrusionOk="0">
                      <a:moveTo>
                        <a:pt x="823" y="0"/>
                      </a:moveTo>
                      <a:cubicBezTo>
                        <a:pt x="739" y="418"/>
                        <a:pt x="415" y="741"/>
                        <a:pt x="1" y="826"/>
                      </a:cubicBezTo>
                      <a:cubicBezTo>
                        <a:pt x="415" y="911"/>
                        <a:pt x="739" y="1234"/>
                        <a:pt x="823" y="1651"/>
                      </a:cubicBezTo>
                      <a:cubicBezTo>
                        <a:pt x="908" y="1234"/>
                        <a:pt x="1231" y="911"/>
                        <a:pt x="1646" y="826"/>
                      </a:cubicBezTo>
                      <a:cubicBezTo>
                        <a:pt x="1231" y="741"/>
                        <a:pt x="908" y="418"/>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1"/>
                <p:cNvSpPr/>
                <p:nvPr/>
              </p:nvSpPr>
              <p:spPr>
                <a:xfrm>
                  <a:off x="2804604" y="4687019"/>
                  <a:ext cx="171338" cy="171675"/>
                </a:xfrm>
                <a:custGeom>
                  <a:avLst/>
                  <a:gdLst/>
                  <a:ahLst/>
                  <a:cxnLst/>
                  <a:rect l="l" t="t" r="r" b="b"/>
                  <a:pathLst>
                    <a:path w="1528" h="1531" extrusionOk="0">
                      <a:moveTo>
                        <a:pt x="764" y="0"/>
                      </a:moveTo>
                      <a:cubicBezTo>
                        <a:pt x="686" y="386"/>
                        <a:pt x="385" y="689"/>
                        <a:pt x="1" y="767"/>
                      </a:cubicBezTo>
                      <a:cubicBezTo>
                        <a:pt x="385" y="846"/>
                        <a:pt x="686" y="1146"/>
                        <a:pt x="764" y="1531"/>
                      </a:cubicBezTo>
                      <a:cubicBezTo>
                        <a:pt x="843" y="1146"/>
                        <a:pt x="1143" y="846"/>
                        <a:pt x="1528" y="767"/>
                      </a:cubicBezTo>
                      <a:cubicBezTo>
                        <a:pt x="1143" y="689"/>
                        <a:pt x="843" y="386"/>
                        <a:pt x="764"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 name="Google Shape;900;p11"/>
            <p:cNvGrpSpPr/>
            <p:nvPr/>
          </p:nvGrpSpPr>
          <p:grpSpPr>
            <a:xfrm>
              <a:off x="3186291" y="129244"/>
              <a:ext cx="5814412" cy="1295286"/>
              <a:chOff x="3219754" y="129244"/>
              <a:chExt cx="5814412" cy="1295286"/>
            </a:xfrm>
          </p:grpSpPr>
          <p:sp>
            <p:nvSpPr>
              <p:cNvPr id="901" name="Google Shape;901;p11"/>
              <p:cNvSpPr/>
              <p:nvPr/>
            </p:nvSpPr>
            <p:spPr>
              <a:xfrm>
                <a:off x="6984730" y="135804"/>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1"/>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1"/>
              <p:cNvSpPr/>
              <p:nvPr/>
            </p:nvSpPr>
            <p:spPr>
              <a:xfrm>
                <a:off x="3219754" y="12924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11"/>
            <p:cNvGrpSpPr/>
            <p:nvPr/>
          </p:nvGrpSpPr>
          <p:grpSpPr>
            <a:xfrm>
              <a:off x="5633641" y="2821675"/>
              <a:ext cx="3450189" cy="2279700"/>
              <a:chOff x="5633641" y="2821675"/>
              <a:chExt cx="3450189" cy="2279700"/>
            </a:xfrm>
          </p:grpSpPr>
          <p:grpSp>
            <p:nvGrpSpPr>
              <p:cNvPr id="905" name="Google Shape;905;p11"/>
              <p:cNvGrpSpPr/>
              <p:nvPr/>
            </p:nvGrpSpPr>
            <p:grpSpPr>
              <a:xfrm>
                <a:off x="5633641" y="2821675"/>
                <a:ext cx="3450189" cy="2279700"/>
                <a:chOff x="5667104" y="1185800"/>
                <a:chExt cx="3450189" cy="2279700"/>
              </a:xfrm>
            </p:grpSpPr>
            <p:sp>
              <p:nvSpPr>
                <p:cNvPr id="906" name="Google Shape;906;p11"/>
                <p:cNvSpPr/>
                <p:nvPr/>
              </p:nvSpPr>
              <p:spPr>
                <a:xfrm>
                  <a:off x="8945955" y="2097029"/>
                  <a:ext cx="171338" cy="171787"/>
                </a:xfrm>
                <a:custGeom>
                  <a:avLst/>
                  <a:gdLst/>
                  <a:ahLst/>
                  <a:cxnLst/>
                  <a:rect l="l" t="t" r="r" b="b"/>
                  <a:pathLst>
                    <a:path w="1528" h="1532" extrusionOk="0">
                      <a:moveTo>
                        <a:pt x="764" y="1"/>
                      </a:moveTo>
                      <a:cubicBezTo>
                        <a:pt x="685" y="388"/>
                        <a:pt x="385" y="689"/>
                        <a:pt x="0" y="767"/>
                      </a:cubicBezTo>
                      <a:cubicBezTo>
                        <a:pt x="385" y="846"/>
                        <a:pt x="685" y="1146"/>
                        <a:pt x="764" y="1531"/>
                      </a:cubicBezTo>
                      <a:cubicBezTo>
                        <a:pt x="842" y="1146"/>
                        <a:pt x="1142" y="846"/>
                        <a:pt x="1527" y="767"/>
                      </a:cubicBezTo>
                      <a:cubicBezTo>
                        <a:pt x="1142" y="689"/>
                        <a:pt x="842" y="388"/>
                        <a:pt x="764"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1"/>
                <p:cNvSpPr/>
                <p:nvPr/>
              </p:nvSpPr>
              <p:spPr>
                <a:xfrm>
                  <a:off x="8796221" y="1185800"/>
                  <a:ext cx="237945" cy="238730"/>
                </a:xfrm>
                <a:custGeom>
                  <a:avLst/>
                  <a:gdLst/>
                  <a:ahLst/>
                  <a:cxnLst/>
                  <a:rect l="l" t="t" r="r" b="b"/>
                  <a:pathLst>
                    <a:path w="2122" h="2129" extrusionOk="0">
                      <a:moveTo>
                        <a:pt x="1061" y="1"/>
                      </a:moveTo>
                      <a:cubicBezTo>
                        <a:pt x="953" y="540"/>
                        <a:pt x="536" y="957"/>
                        <a:pt x="1" y="1065"/>
                      </a:cubicBezTo>
                      <a:cubicBezTo>
                        <a:pt x="536" y="1172"/>
                        <a:pt x="953" y="1594"/>
                        <a:pt x="1061" y="2129"/>
                      </a:cubicBezTo>
                      <a:cubicBezTo>
                        <a:pt x="1169" y="1594"/>
                        <a:pt x="1587" y="1172"/>
                        <a:pt x="2122" y="1065"/>
                      </a:cubicBezTo>
                      <a:cubicBezTo>
                        <a:pt x="1587" y="957"/>
                        <a:pt x="1169" y="540"/>
                        <a:pt x="1061" y="1"/>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1"/>
                <p:cNvSpPr/>
                <p:nvPr/>
              </p:nvSpPr>
              <p:spPr>
                <a:xfrm>
                  <a:off x="5667104" y="3280594"/>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 name="Google Shape;909;p11"/>
              <p:cNvSpPr/>
              <p:nvPr/>
            </p:nvSpPr>
            <p:spPr>
              <a:xfrm>
                <a:off x="687559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1"/>
              <p:cNvSpPr/>
              <p:nvPr/>
            </p:nvSpPr>
            <p:spPr>
              <a:xfrm>
                <a:off x="8239441" y="4868119"/>
                <a:ext cx="184570" cy="184906"/>
              </a:xfrm>
              <a:custGeom>
                <a:avLst/>
                <a:gdLst/>
                <a:ahLst/>
                <a:cxnLst/>
                <a:rect l="l" t="t" r="r" b="b"/>
                <a:pathLst>
                  <a:path w="1646" h="1649" extrusionOk="0">
                    <a:moveTo>
                      <a:pt x="823" y="0"/>
                    </a:moveTo>
                    <a:cubicBezTo>
                      <a:pt x="738" y="414"/>
                      <a:pt x="416" y="737"/>
                      <a:pt x="1" y="823"/>
                    </a:cubicBezTo>
                    <a:cubicBezTo>
                      <a:pt x="416" y="907"/>
                      <a:pt x="738" y="1230"/>
                      <a:pt x="823" y="1648"/>
                    </a:cubicBezTo>
                    <a:cubicBezTo>
                      <a:pt x="908" y="1230"/>
                      <a:pt x="1231" y="907"/>
                      <a:pt x="1645" y="823"/>
                    </a:cubicBezTo>
                    <a:cubicBezTo>
                      <a:pt x="1231" y="737"/>
                      <a:pt x="908" y="414"/>
                      <a:pt x="823" y="0"/>
                    </a:cubicBezTo>
                    <a:close/>
                  </a:path>
                </a:pathLst>
              </a:custGeom>
              <a:solidFill>
                <a:srgbClr val="FFFD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1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Modak"/>
              <a:buNone/>
              <a:defRPr sz="3500">
                <a:solidFill>
                  <a:schemeClr val="dk1"/>
                </a:solidFill>
                <a:latin typeface="Modak"/>
                <a:ea typeface="Modak"/>
                <a:cs typeface="Modak"/>
                <a:sym typeface="Modak"/>
              </a:defRPr>
            </a:lvl1pPr>
            <a:lvl2pPr lvl="1" rtl="0">
              <a:spcBef>
                <a:spcPts val="0"/>
              </a:spcBef>
              <a:spcAft>
                <a:spcPts val="0"/>
              </a:spcAft>
              <a:buClr>
                <a:schemeClr val="dk1"/>
              </a:buClr>
              <a:buSzPts val="3500"/>
              <a:buFont typeface="Modak"/>
              <a:buNone/>
              <a:defRPr sz="3500">
                <a:solidFill>
                  <a:schemeClr val="dk1"/>
                </a:solidFill>
                <a:latin typeface="Modak"/>
                <a:ea typeface="Modak"/>
                <a:cs typeface="Modak"/>
                <a:sym typeface="Modak"/>
              </a:defRPr>
            </a:lvl2pPr>
            <a:lvl3pPr lvl="2" rtl="0">
              <a:spcBef>
                <a:spcPts val="0"/>
              </a:spcBef>
              <a:spcAft>
                <a:spcPts val="0"/>
              </a:spcAft>
              <a:buClr>
                <a:schemeClr val="dk1"/>
              </a:buClr>
              <a:buSzPts val="3500"/>
              <a:buFont typeface="Modak"/>
              <a:buNone/>
              <a:defRPr sz="3500">
                <a:solidFill>
                  <a:schemeClr val="dk1"/>
                </a:solidFill>
                <a:latin typeface="Modak"/>
                <a:ea typeface="Modak"/>
                <a:cs typeface="Modak"/>
                <a:sym typeface="Modak"/>
              </a:defRPr>
            </a:lvl3pPr>
            <a:lvl4pPr lvl="3" rtl="0">
              <a:spcBef>
                <a:spcPts val="0"/>
              </a:spcBef>
              <a:spcAft>
                <a:spcPts val="0"/>
              </a:spcAft>
              <a:buClr>
                <a:schemeClr val="dk1"/>
              </a:buClr>
              <a:buSzPts val="3500"/>
              <a:buFont typeface="Modak"/>
              <a:buNone/>
              <a:defRPr sz="3500">
                <a:solidFill>
                  <a:schemeClr val="dk1"/>
                </a:solidFill>
                <a:latin typeface="Modak"/>
                <a:ea typeface="Modak"/>
                <a:cs typeface="Modak"/>
                <a:sym typeface="Modak"/>
              </a:defRPr>
            </a:lvl4pPr>
            <a:lvl5pPr lvl="4" rtl="0">
              <a:spcBef>
                <a:spcPts val="0"/>
              </a:spcBef>
              <a:spcAft>
                <a:spcPts val="0"/>
              </a:spcAft>
              <a:buClr>
                <a:schemeClr val="dk1"/>
              </a:buClr>
              <a:buSzPts val="3500"/>
              <a:buFont typeface="Modak"/>
              <a:buNone/>
              <a:defRPr sz="3500">
                <a:solidFill>
                  <a:schemeClr val="dk1"/>
                </a:solidFill>
                <a:latin typeface="Modak"/>
                <a:ea typeface="Modak"/>
                <a:cs typeface="Modak"/>
                <a:sym typeface="Modak"/>
              </a:defRPr>
            </a:lvl5pPr>
            <a:lvl6pPr lvl="5" rtl="0">
              <a:spcBef>
                <a:spcPts val="0"/>
              </a:spcBef>
              <a:spcAft>
                <a:spcPts val="0"/>
              </a:spcAft>
              <a:buClr>
                <a:schemeClr val="dk1"/>
              </a:buClr>
              <a:buSzPts val="3500"/>
              <a:buFont typeface="Modak"/>
              <a:buNone/>
              <a:defRPr sz="3500">
                <a:solidFill>
                  <a:schemeClr val="dk1"/>
                </a:solidFill>
                <a:latin typeface="Modak"/>
                <a:ea typeface="Modak"/>
                <a:cs typeface="Modak"/>
                <a:sym typeface="Modak"/>
              </a:defRPr>
            </a:lvl6pPr>
            <a:lvl7pPr lvl="6" rtl="0">
              <a:spcBef>
                <a:spcPts val="0"/>
              </a:spcBef>
              <a:spcAft>
                <a:spcPts val="0"/>
              </a:spcAft>
              <a:buClr>
                <a:schemeClr val="dk1"/>
              </a:buClr>
              <a:buSzPts val="3500"/>
              <a:buFont typeface="Modak"/>
              <a:buNone/>
              <a:defRPr sz="3500">
                <a:solidFill>
                  <a:schemeClr val="dk1"/>
                </a:solidFill>
                <a:latin typeface="Modak"/>
                <a:ea typeface="Modak"/>
                <a:cs typeface="Modak"/>
                <a:sym typeface="Modak"/>
              </a:defRPr>
            </a:lvl7pPr>
            <a:lvl8pPr lvl="7" rtl="0">
              <a:spcBef>
                <a:spcPts val="0"/>
              </a:spcBef>
              <a:spcAft>
                <a:spcPts val="0"/>
              </a:spcAft>
              <a:buClr>
                <a:schemeClr val="dk1"/>
              </a:buClr>
              <a:buSzPts val="3500"/>
              <a:buFont typeface="Modak"/>
              <a:buNone/>
              <a:defRPr sz="3500">
                <a:solidFill>
                  <a:schemeClr val="dk1"/>
                </a:solidFill>
                <a:latin typeface="Modak"/>
                <a:ea typeface="Modak"/>
                <a:cs typeface="Modak"/>
                <a:sym typeface="Modak"/>
              </a:defRPr>
            </a:lvl8pPr>
            <a:lvl9pPr lvl="8" rtl="0">
              <a:spcBef>
                <a:spcPts val="0"/>
              </a:spcBef>
              <a:spcAft>
                <a:spcPts val="0"/>
              </a:spcAft>
              <a:buClr>
                <a:schemeClr val="dk1"/>
              </a:buClr>
              <a:buSzPts val="3500"/>
              <a:buFont typeface="Modak"/>
              <a:buNone/>
              <a:defRPr sz="3500">
                <a:solidFill>
                  <a:schemeClr val="dk1"/>
                </a:solidFill>
                <a:latin typeface="Modak"/>
                <a:ea typeface="Modak"/>
                <a:cs typeface="Modak"/>
                <a:sym typeface="Moda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Glegoo"/>
              <a:buChar char="●"/>
              <a:defRPr>
                <a:solidFill>
                  <a:schemeClr val="dk2"/>
                </a:solidFill>
                <a:latin typeface="Glegoo"/>
                <a:ea typeface="Glegoo"/>
                <a:cs typeface="Glegoo"/>
                <a:sym typeface="Glegoo"/>
              </a:defRPr>
            </a:lvl1pPr>
            <a:lvl2pPr marL="914400" lvl="1" indent="-317500">
              <a:lnSpc>
                <a:spcPct val="115000"/>
              </a:lnSpc>
              <a:spcBef>
                <a:spcPts val="1600"/>
              </a:spcBef>
              <a:spcAft>
                <a:spcPts val="0"/>
              </a:spcAft>
              <a:buClr>
                <a:schemeClr val="dk2"/>
              </a:buClr>
              <a:buSzPts val="1400"/>
              <a:buFont typeface="Glegoo"/>
              <a:buChar char="○"/>
              <a:defRPr>
                <a:solidFill>
                  <a:schemeClr val="dk2"/>
                </a:solidFill>
                <a:latin typeface="Glegoo"/>
                <a:ea typeface="Glegoo"/>
                <a:cs typeface="Glegoo"/>
                <a:sym typeface="Glegoo"/>
              </a:defRPr>
            </a:lvl2pPr>
            <a:lvl3pPr marL="1371600" lvl="2" indent="-317500">
              <a:lnSpc>
                <a:spcPct val="115000"/>
              </a:lnSpc>
              <a:spcBef>
                <a:spcPts val="1600"/>
              </a:spcBef>
              <a:spcAft>
                <a:spcPts val="0"/>
              </a:spcAft>
              <a:buClr>
                <a:schemeClr val="dk2"/>
              </a:buClr>
              <a:buSzPts val="1400"/>
              <a:buFont typeface="Glegoo"/>
              <a:buChar char="■"/>
              <a:defRPr>
                <a:solidFill>
                  <a:schemeClr val="dk2"/>
                </a:solidFill>
                <a:latin typeface="Glegoo"/>
                <a:ea typeface="Glegoo"/>
                <a:cs typeface="Glegoo"/>
                <a:sym typeface="Glegoo"/>
              </a:defRPr>
            </a:lvl3pPr>
            <a:lvl4pPr marL="1828800" lvl="3" indent="-317500">
              <a:lnSpc>
                <a:spcPct val="115000"/>
              </a:lnSpc>
              <a:spcBef>
                <a:spcPts val="1600"/>
              </a:spcBef>
              <a:spcAft>
                <a:spcPts val="0"/>
              </a:spcAft>
              <a:buClr>
                <a:schemeClr val="dk2"/>
              </a:buClr>
              <a:buSzPts val="1400"/>
              <a:buFont typeface="Glegoo"/>
              <a:buChar char="●"/>
              <a:defRPr>
                <a:solidFill>
                  <a:schemeClr val="dk2"/>
                </a:solidFill>
                <a:latin typeface="Glegoo"/>
                <a:ea typeface="Glegoo"/>
                <a:cs typeface="Glegoo"/>
                <a:sym typeface="Glegoo"/>
              </a:defRPr>
            </a:lvl4pPr>
            <a:lvl5pPr marL="2286000" lvl="4" indent="-317500">
              <a:lnSpc>
                <a:spcPct val="115000"/>
              </a:lnSpc>
              <a:spcBef>
                <a:spcPts val="1600"/>
              </a:spcBef>
              <a:spcAft>
                <a:spcPts val="0"/>
              </a:spcAft>
              <a:buClr>
                <a:schemeClr val="dk2"/>
              </a:buClr>
              <a:buSzPts val="1400"/>
              <a:buFont typeface="Glegoo"/>
              <a:buChar char="○"/>
              <a:defRPr>
                <a:solidFill>
                  <a:schemeClr val="dk2"/>
                </a:solidFill>
                <a:latin typeface="Glegoo"/>
                <a:ea typeface="Glegoo"/>
                <a:cs typeface="Glegoo"/>
                <a:sym typeface="Glegoo"/>
              </a:defRPr>
            </a:lvl5pPr>
            <a:lvl6pPr marL="2743200" lvl="5" indent="-317500">
              <a:lnSpc>
                <a:spcPct val="115000"/>
              </a:lnSpc>
              <a:spcBef>
                <a:spcPts val="1600"/>
              </a:spcBef>
              <a:spcAft>
                <a:spcPts val="0"/>
              </a:spcAft>
              <a:buClr>
                <a:schemeClr val="dk2"/>
              </a:buClr>
              <a:buSzPts val="1400"/>
              <a:buFont typeface="Glegoo"/>
              <a:buChar char="■"/>
              <a:defRPr>
                <a:solidFill>
                  <a:schemeClr val="dk2"/>
                </a:solidFill>
                <a:latin typeface="Glegoo"/>
                <a:ea typeface="Glegoo"/>
                <a:cs typeface="Glegoo"/>
                <a:sym typeface="Glegoo"/>
              </a:defRPr>
            </a:lvl6pPr>
            <a:lvl7pPr marL="3200400" lvl="6" indent="-317500">
              <a:lnSpc>
                <a:spcPct val="115000"/>
              </a:lnSpc>
              <a:spcBef>
                <a:spcPts val="1600"/>
              </a:spcBef>
              <a:spcAft>
                <a:spcPts val="0"/>
              </a:spcAft>
              <a:buClr>
                <a:schemeClr val="dk2"/>
              </a:buClr>
              <a:buSzPts val="1400"/>
              <a:buFont typeface="Glegoo"/>
              <a:buChar char="●"/>
              <a:defRPr>
                <a:solidFill>
                  <a:schemeClr val="dk2"/>
                </a:solidFill>
                <a:latin typeface="Glegoo"/>
                <a:ea typeface="Glegoo"/>
                <a:cs typeface="Glegoo"/>
                <a:sym typeface="Glegoo"/>
              </a:defRPr>
            </a:lvl7pPr>
            <a:lvl8pPr marL="3657600" lvl="7" indent="-317500">
              <a:lnSpc>
                <a:spcPct val="115000"/>
              </a:lnSpc>
              <a:spcBef>
                <a:spcPts val="1600"/>
              </a:spcBef>
              <a:spcAft>
                <a:spcPts val="0"/>
              </a:spcAft>
              <a:buClr>
                <a:schemeClr val="dk2"/>
              </a:buClr>
              <a:buSzPts val="1400"/>
              <a:buFont typeface="Glegoo"/>
              <a:buChar char="○"/>
              <a:defRPr>
                <a:solidFill>
                  <a:schemeClr val="dk2"/>
                </a:solidFill>
                <a:latin typeface="Glegoo"/>
                <a:ea typeface="Glegoo"/>
                <a:cs typeface="Glegoo"/>
                <a:sym typeface="Glegoo"/>
              </a:defRPr>
            </a:lvl8pPr>
            <a:lvl9pPr marL="4114800" lvl="8" indent="-317500">
              <a:lnSpc>
                <a:spcPct val="115000"/>
              </a:lnSpc>
              <a:spcBef>
                <a:spcPts val="1600"/>
              </a:spcBef>
              <a:spcAft>
                <a:spcPts val="1600"/>
              </a:spcAft>
              <a:buClr>
                <a:schemeClr val="dk2"/>
              </a:buClr>
              <a:buSzPts val="1400"/>
              <a:buFont typeface="Glegoo"/>
              <a:buChar char="■"/>
              <a:defRPr>
                <a:solidFill>
                  <a:schemeClr val="dk2"/>
                </a:solidFill>
                <a:latin typeface="Glegoo"/>
                <a:ea typeface="Glegoo"/>
                <a:cs typeface="Glegoo"/>
                <a:sym typeface="Glego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518"/>
        <p:cNvGrpSpPr/>
        <p:nvPr/>
      </p:nvGrpSpPr>
      <p:grpSpPr>
        <a:xfrm>
          <a:off x="0" y="0"/>
          <a:ext cx="0" cy="0"/>
          <a:chOff x="0" y="0"/>
          <a:chExt cx="0" cy="0"/>
        </a:xfrm>
      </p:grpSpPr>
      <p:sp>
        <p:nvSpPr>
          <p:cNvPr id="2519" name="Google Shape;2519;p3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520" name="Google Shape;2520;p3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7" r:id="rId1"/>
    <p:sldLayoutId id="2147483678"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Ln5aRNalP77DaGaOYv1jOtNrLgEZCwqQxXWPeKM-IX8/copy"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hyperlink" Target="https://slidesgo.com/es/slidesgo-school/tips-para-presentaciones/como-modificar-una-grafica-en-nuestras-presentacion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3.xml"/><Relationship Id="rId1" Type="http://schemas.openxmlformats.org/officeDocument/2006/relationships/slideLayout" Target="../slideLayouts/slideLayout17.xml"/><Relationship Id="rId5" Type="http://schemas.openxmlformats.org/officeDocument/2006/relationships/image" Target="../media/image10.jpg"/><Relationship Id="rId4" Type="http://schemas.openxmlformats.org/officeDocument/2006/relationships/image" Target="../media/image9.jpg"/></Relationships>
</file>

<file path=ppt/slides/_rels/slide2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photo/happy-friends-sitting-outdoors_14669522.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13.xml"/><Relationship Id="rId5" Type="http://schemas.openxmlformats.org/officeDocument/2006/relationships/hyperlink" Target="https://www.freepik.com/free-photo/teenager-friends-having-fun-summer_16136682.htm/?utm_source=slidesgo_template&amp;utm_medium=referral-link&amp;utm_campaign=sg_resources&amp;utm_content=freepik" TargetMode="External"/><Relationship Id="rId4" Type="http://schemas.openxmlformats.org/officeDocument/2006/relationships/hyperlink" Target="https://www.freepik.com/free-photo/teen-best-friends-posing-together_19333649.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photo/medium-shot-girls-laughing_14669536.htm/?utm_source=slidesgo_template&amp;utm_medium=referral-link&amp;utm_campaign=sg_resources&amp;utm_content=freepik" TargetMode="External"/><Relationship Id="rId3" Type="http://schemas.openxmlformats.org/officeDocument/2006/relationships/hyperlink" Target="https://www.freepik.com/free-vector/hand-drawn-groovy-psychedelic-facebook-post_18300099.htm/?utm_source=slidesgo_template&amp;utm_medium=referral-link&amp;utm_campaign=sg_resources&amp;utm_content=freepik" TargetMode="External"/><Relationship Id="rId7" Type="http://schemas.openxmlformats.org/officeDocument/2006/relationships/hyperlink" Target="https://www.freepik.com/free-photo/close-up-excited-friends-outdoors_14669506.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14.xml"/><Relationship Id="rId6" Type="http://schemas.openxmlformats.org/officeDocument/2006/relationships/hyperlink" Target="https://www.freepik.com/free-photo/close-up-happy-friends-outdoors_14669537.htm/?utm_source=slidesgo_template&amp;utm_medium=referral-link&amp;utm_campaign=sg_resources&amp;utm_content=freepik" TargetMode="External"/><Relationship Id="rId5" Type="http://schemas.openxmlformats.org/officeDocument/2006/relationships/hyperlink" Target="https://www.freepik.com/free-vector/hand-drawn-psychedelic-youtube-channel_18300092.htm/?utm_source=slidesgo_template&amp;utm_medium=referral-link&amp;utm_campaign=sg_resources&amp;utm_content=freepik" TargetMode="External"/><Relationship Id="rId4" Type="http://schemas.openxmlformats.org/officeDocument/2006/relationships/hyperlink" Target="https://www.freepik.com/free-vector/hand-drawn-psychedelic-youtube-thumbnail_18300090.htm/?utm_source=slidesgo_template&amp;utm_medium=referral-link&amp;utm_campaign=sg_resources&amp;utm_content=freepik" TargetMode="External"/><Relationship Id="rId9" Type="http://schemas.openxmlformats.org/officeDocument/2006/relationships/hyperlink" Target="https://www.flaticon.es/packs/education-841/?utm_source=slidesgo_template&amp;utm_medium=referral-link&amp;utm_campaign=sg_resources&amp;utm_content=flaticon"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0.xm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2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Modak" TargetMode="External"/><Relationship Id="rId2" Type="http://schemas.openxmlformats.org/officeDocument/2006/relationships/notesSlide" Target="../notesSlides/notesSlide36.xml"/><Relationship Id="rId1" Type="http://schemas.openxmlformats.org/officeDocument/2006/relationships/slideLayout" Target="../slideLayouts/slideLayout29.xml"/><Relationship Id="rId4" Type="http://schemas.openxmlformats.org/officeDocument/2006/relationships/hyperlink" Target="https://fonts.google.com/specimen/Glegoo"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gif"/><Relationship Id="rId2" Type="http://schemas.openxmlformats.org/officeDocument/2006/relationships/notesSlide" Target="../notesSlides/notesSlide37.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gif"/><Relationship Id="rId4" Type="http://schemas.openxmlformats.org/officeDocument/2006/relationships/image" Target="../media/image13.gif"/><Relationship Id="rId9" Type="http://schemas.openxmlformats.org/officeDocument/2006/relationships/image" Target="../media/image14.gif"/></Relationships>
</file>

<file path=ppt/slides/_rels/slide3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28.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527"/>
        <p:cNvGrpSpPr/>
        <p:nvPr/>
      </p:nvGrpSpPr>
      <p:grpSpPr>
        <a:xfrm>
          <a:off x="0" y="0"/>
          <a:ext cx="0" cy="0"/>
          <a:chOff x="0" y="0"/>
          <a:chExt cx="0" cy="0"/>
        </a:xfrm>
      </p:grpSpPr>
      <p:sp>
        <p:nvSpPr>
          <p:cNvPr id="2528" name="Google Shape;2528;p34"/>
          <p:cNvSpPr txBox="1">
            <a:spLocks noGrp="1"/>
          </p:cNvSpPr>
          <p:nvPr>
            <p:ph type="ctrTitle"/>
          </p:nvPr>
        </p:nvSpPr>
        <p:spPr>
          <a:xfrm>
            <a:off x="1619312" y="899984"/>
            <a:ext cx="5804400" cy="242065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rPr>
              <a:t> </a:t>
            </a:r>
            <a:r>
              <a:rPr lang="en" dirty="0">
                <a:solidFill>
                  <a:srgbClr val="9966FF"/>
                </a:solidFill>
              </a:rPr>
              <a:t>Kelompok 2 :</a:t>
            </a:r>
            <a:br>
              <a:rPr lang="en" dirty="0">
                <a:solidFill>
                  <a:srgbClr val="9966FF"/>
                </a:solidFill>
              </a:rPr>
            </a:br>
            <a:r>
              <a:rPr lang="en" sz="2400" dirty="0">
                <a:solidFill>
                  <a:srgbClr val="9966FF"/>
                </a:solidFill>
              </a:rPr>
              <a:t>1. Philip Ferdinand S (200710548)</a:t>
            </a:r>
            <a:br>
              <a:rPr lang="en" sz="2400" dirty="0">
                <a:solidFill>
                  <a:srgbClr val="9966FF"/>
                </a:solidFill>
              </a:rPr>
            </a:br>
            <a:r>
              <a:rPr lang="en" sz="2400" dirty="0">
                <a:solidFill>
                  <a:srgbClr val="9966FF"/>
                </a:solidFill>
              </a:rPr>
              <a:t>2. Yohanes Benedict A (200710573)</a:t>
            </a:r>
            <a:br>
              <a:rPr lang="en" sz="2400" dirty="0">
                <a:solidFill>
                  <a:srgbClr val="9966FF"/>
                </a:solidFill>
              </a:rPr>
            </a:br>
            <a:r>
              <a:rPr lang="en" sz="2400" dirty="0">
                <a:solidFill>
                  <a:srgbClr val="9966FF"/>
                </a:solidFill>
              </a:rPr>
              <a:t>3. Juventius Andika Dwi L (200710593)</a:t>
            </a:r>
            <a:br>
              <a:rPr lang="en" sz="2400" dirty="0">
                <a:solidFill>
                  <a:srgbClr val="9966FF"/>
                </a:solidFill>
              </a:rPr>
            </a:br>
            <a:r>
              <a:rPr lang="en" sz="2400" dirty="0">
                <a:solidFill>
                  <a:srgbClr val="9966FF"/>
                </a:solidFill>
              </a:rPr>
              <a:t>4. Henry (200710607)</a:t>
            </a:r>
            <a:br>
              <a:rPr lang="en" dirty="0">
                <a:solidFill>
                  <a:srgbClr val="9966FF"/>
                </a:solidFill>
              </a:rPr>
            </a:br>
            <a:r>
              <a:rPr lang="en" sz="2400" dirty="0">
                <a:solidFill>
                  <a:srgbClr val="9966FF"/>
                </a:solidFill>
              </a:rPr>
              <a:t>5. Tia Vianka Y (200710653)</a:t>
            </a:r>
            <a:endParaRPr dirty="0">
              <a:solidFill>
                <a:srgbClr val="9966FF"/>
              </a:solidFill>
            </a:endParaRPr>
          </a:p>
        </p:txBody>
      </p:sp>
      <p:grpSp>
        <p:nvGrpSpPr>
          <p:cNvPr id="2530" name="Google Shape;2530;p34"/>
          <p:cNvGrpSpPr/>
          <p:nvPr/>
        </p:nvGrpSpPr>
        <p:grpSpPr>
          <a:xfrm flipH="1">
            <a:off x="1181530" y="292226"/>
            <a:ext cx="942664" cy="1088601"/>
            <a:chOff x="6931464" y="292226"/>
            <a:chExt cx="942664" cy="1088601"/>
          </a:xfrm>
        </p:grpSpPr>
        <p:sp>
          <p:nvSpPr>
            <p:cNvPr id="2531" name="Google Shape;2531;p34"/>
            <p:cNvSpPr/>
            <p:nvPr/>
          </p:nvSpPr>
          <p:spPr>
            <a:xfrm rot="1166299">
              <a:off x="7064546" y="378697"/>
              <a:ext cx="676500" cy="915660"/>
            </a:xfrm>
            <a:custGeom>
              <a:avLst/>
              <a:gdLst/>
              <a:ahLst/>
              <a:cxnLst/>
              <a:rect l="l" t="t" r="r" b="b"/>
              <a:pathLst>
                <a:path w="11275" h="15261" extrusionOk="0">
                  <a:moveTo>
                    <a:pt x="5638" y="1"/>
                  </a:moveTo>
                  <a:cubicBezTo>
                    <a:pt x="4395" y="1"/>
                    <a:pt x="2723" y="547"/>
                    <a:pt x="1537" y="1005"/>
                  </a:cubicBezTo>
                  <a:cubicBezTo>
                    <a:pt x="617" y="1361"/>
                    <a:pt x="0" y="2263"/>
                    <a:pt x="0" y="3248"/>
                  </a:cubicBezTo>
                  <a:lnTo>
                    <a:pt x="0" y="12841"/>
                  </a:lnTo>
                  <a:cubicBezTo>
                    <a:pt x="0" y="14176"/>
                    <a:pt x="1085" y="15260"/>
                    <a:pt x="2419" y="15260"/>
                  </a:cubicBezTo>
                  <a:lnTo>
                    <a:pt x="9828" y="15260"/>
                  </a:lnTo>
                  <a:cubicBezTo>
                    <a:pt x="10626" y="15260"/>
                    <a:pt x="11275" y="14613"/>
                    <a:pt x="11275" y="13815"/>
                  </a:cubicBezTo>
                  <a:lnTo>
                    <a:pt x="11275" y="12419"/>
                  </a:lnTo>
                  <a:cubicBezTo>
                    <a:pt x="11275" y="12297"/>
                    <a:pt x="11258" y="12175"/>
                    <a:pt x="11222" y="12060"/>
                  </a:cubicBezTo>
                  <a:cubicBezTo>
                    <a:pt x="11255" y="11938"/>
                    <a:pt x="11275" y="11809"/>
                    <a:pt x="11275" y="11677"/>
                  </a:cubicBezTo>
                  <a:lnTo>
                    <a:pt x="11275" y="3248"/>
                  </a:lnTo>
                  <a:cubicBezTo>
                    <a:pt x="11275" y="2263"/>
                    <a:pt x="10656" y="1361"/>
                    <a:pt x="9736" y="1005"/>
                  </a:cubicBezTo>
                  <a:cubicBezTo>
                    <a:pt x="8552" y="547"/>
                    <a:pt x="6880" y="1"/>
                    <a:pt x="5638" y="1"/>
                  </a:cubicBezTo>
                  <a:close/>
                </a:path>
              </a:pathLst>
            </a:custGeom>
            <a:solidFill>
              <a:schemeClr val="accent5"/>
            </a:solidFill>
            <a:ln>
              <a:noFill/>
            </a:ln>
            <a:effectLst>
              <a:outerShdw blurRad="42863" dist="19050" dir="366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4"/>
            <p:cNvSpPr/>
            <p:nvPr/>
          </p:nvSpPr>
          <p:spPr>
            <a:xfrm rot="1166306">
              <a:off x="7162665" y="457753"/>
              <a:ext cx="503615" cy="741248"/>
            </a:xfrm>
            <a:custGeom>
              <a:avLst/>
              <a:gdLst/>
              <a:ahLst/>
              <a:cxnLst/>
              <a:rect l="l" t="t" r="r" b="b"/>
              <a:pathLst>
                <a:path w="8420" h="12393" extrusionOk="0">
                  <a:moveTo>
                    <a:pt x="4209" y="0"/>
                  </a:moveTo>
                  <a:cubicBezTo>
                    <a:pt x="3132" y="0"/>
                    <a:pt x="1505" y="568"/>
                    <a:pt x="621" y="907"/>
                  </a:cubicBezTo>
                  <a:cubicBezTo>
                    <a:pt x="247" y="1053"/>
                    <a:pt x="0" y="1413"/>
                    <a:pt x="0" y="1815"/>
                  </a:cubicBezTo>
                  <a:lnTo>
                    <a:pt x="0" y="11405"/>
                  </a:lnTo>
                  <a:cubicBezTo>
                    <a:pt x="0" y="11950"/>
                    <a:pt x="440" y="12393"/>
                    <a:pt x="988" y="12393"/>
                  </a:cubicBezTo>
                  <a:lnTo>
                    <a:pt x="7432" y="12393"/>
                  </a:lnTo>
                  <a:cubicBezTo>
                    <a:pt x="7976" y="12393"/>
                    <a:pt x="8420" y="11951"/>
                    <a:pt x="8420" y="11405"/>
                  </a:cubicBezTo>
                  <a:lnTo>
                    <a:pt x="8420" y="1812"/>
                  </a:lnTo>
                  <a:cubicBezTo>
                    <a:pt x="8420" y="1412"/>
                    <a:pt x="8171" y="1051"/>
                    <a:pt x="7797" y="907"/>
                  </a:cubicBezTo>
                  <a:cubicBezTo>
                    <a:pt x="6913" y="566"/>
                    <a:pt x="5284" y="0"/>
                    <a:pt x="4209"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4"/>
            <p:cNvSpPr/>
            <p:nvPr/>
          </p:nvSpPr>
          <p:spPr>
            <a:xfrm rot="1166306">
              <a:off x="7342323" y="488522"/>
              <a:ext cx="318677" cy="741307"/>
            </a:xfrm>
            <a:custGeom>
              <a:avLst/>
              <a:gdLst/>
              <a:ahLst/>
              <a:cxnLst/>
              <a:rect l="l" t="t" r="r" b="b"/>
              <a:pathLst>
                <a:path w="5328" h="12394" extrusionOk="0">
                  <a:moveTo>
                    <a:pt x="1122" y="0"/>
                  </a:moveTo>
                  <a:cubicBezTo>
                    <a:pt x="789" y="0"/>
                    <a:pt x="401" y="54"/>
                    <a:pt x="0" y="140"/>
                  </a:cubicBezTo>
                  <a:cubicBezTo>
                    <a:pt x="892" y="330"/>
                    <a:pt x="1853" y="674"/>
                    <a:pt x="2461" y="907"/>
                  </a:cubicBezTo>
                  <a:cubicBezTo>
                    <a:pt x="2835" y="1051"/>
                    <a:pt x="3082" y="1412"/>
                    <a:pt x="3082" y="1812"/>
                  </a:cubicBezTo>
                  <a:lnTo>
                    <a:pt x="3082" y="11405"/>
                  </a:lnTo>
                  <a:cubicBezTo>
                    <a:pt x="3082" y="11950"/>
                    <a:pt x="2640" y="12393"/>
                    <a:pt x="2094" y="12393"/>
                  </a:cubicBezTo>
                  <a:lnTo>
                    <a:pt x="4338" y="12393"/>
                  </a:lnTo>
                  <a:cubicBezTo>
                    <a:pt x="4388" y="12393"/>
                    <a:pt x="4437" y="12393"/>
                    <a:pt x="4485" y="12393"/>
                  </a:cubicBezTo>
                  <a:cubicBezTo>
                    <a:pt x="4960" y="12393"/>
                    <a:pt x="5327" y="12350"/>
                    <a:pt x="5325" y="11405"/>
                  </a:cubicBezTo>
                  <a:lnTo>
                    <a:pt x="5325" y="1812"/>
                  </a:lnTo>
                  <a:cubicBezTo>
                    <a:pt x="5325" y="1412"/>
                    <a:pt x="5079" y="1051"/>
                    <a:pt x="4703" y="907"/>
                  </a:cubicBezTo>
                  <a:cubicBezTo>
                    <a:pt x="3821" y="566"/>
                    <a:pt x="2195" y="0"/>
                    <a:pt x="112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4"/>
            <p:cNvSpPr/>
            <p:nvPr/>
          </p:nvSpPr>
          <p:spPr>
            <a:xfrm rot="1166306">
              <a:off x="7283027" y="567693"/>
              <a:ext cx="354385" cy="172079"/>
            </a:xfrm>
            <a:custGeom>
              <a:avLst/>
              <a:gdLst/>
              <a:ahLst/>
              <a:cxnLst/>
              <a:rect l="l" t="t" r="r" b="b"/>
              <a:pathLst>
                <a:path w="5925" h="2877" extrusionOk="0">
                  <a:moveTo>
                    <a:pt x="5396" y="1"/>
                  </a:moveTo>
                  <a:cubicBezTo>
                    <a:pt x="5395" y="1"/>
                    <a:pt x="5394" y="1"/>
                    <a:pt x="5393" y="1"/>
                  </a:cubicBezTo>
                  <a:lnTo>
                    <a:pt x="531" y="1"/>
                  </a:lnTo>
                  <a:cubicBezTo>
                    <a:pt x="238" y="1"/>
                    <a:pt x="0" y="238"/>
                    <a:pt x="0" y="534"/>
                  </a:cubicBezTo>
                  <a:lnTo>
                    <a:pt x="0" y="2345"/>
                  </a:lnTo>
                  <a:cubicBezTo>
                    <a:pt x="0" y="2637"/>
                    <a:pt x="238" y="2877"/>
                    <a:pt x="531" y="2877"/>
                  </a:cubicBezTo>
                  <a:lnTo>
                    <a:pt x="5393" y="2877"/>
                  </a:lnTo>
                  <a:cubicBezTo>
                    <a:pt x="5686" y="2877"/>
                    <a:pt x="5924" y="2639"/>
                    <a:pt x="5924" y="2345"/>
                  </a:cubicBezTo>
                  <a:lnTo>
                    <a:pt x="5924" y="534"/>
                  </a:lnTo>
                  <a:cubicBezTo>
                    <a:pt x="5924" y="239"/>
                    <a:pt x="5691" y="1"/>
                    <a:pt x="53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4"/>
            <p:cNvSpPr/>
            <p:nvPr/>
          </p:nvSpPr>
          <p:spPr>
            <a:xfrm rot="1166306">
              <a:off x="7582885" y="624149"/>
              <a:ext cx="74645" cy="172079"/>
            </a:xfrm>
            <a:custGeom>
              <a:avLst/>
              <a:gdLst/>
              <a:ahLst/>
              <a:cxnLst/>
              <a:rect l="l" t="t" r="r" b="b"/>
              <a:pathLst>
                <a:path w="1248" h="2877" extrusionOk="0">
                  <a:moveTo>
                    <a:pt x="724" y="1"/>
                  </a:moveTo>
                  <a:cubicBezTo>
                    <a:pt x="723" y="1"/>
                    <a:pt x="722" y="1"/>
                    <a:pt x="721" y="1"/>
                  </a:cubicBezTo>
                  <a:lnTo>
                    <a:pt x="1" y="1"/>
                  </a:lnTo>
                  <a:cubicBezTo>
                    <a:pt x="2" y="21"/>
                    <a:pt x="2" y="37"/>
                    <a:pt x="2" y="56"/>
                  </a:cubicBezTo>
                  <a:lnTo>
                    <a:pt x="2" y="2877"/>
                  </a:lnTo>
                  <a:lnTo>
                    <a:pt x="721" y="2877"/>
                  </a:lnTo>
                  <a:cubicBezTo>
                    <a:pt x="1011" y="2877"/>
                    <a:pt x="1248" y="2639"/>
                    <a:pt x="1248" y="2345"/>
                  </a:cubicBezTo>
                  <a:lnTo>
                    <a:pt x="1248" y="534"/>
                  </a:lnTo>
                  <a:cubicBezTo>
                    <a:pt x="1248" y="239"/>
                    <a:pt x="1014"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4"/>
            <p:cNvSpPr/>
            <p:nvPr/>
          </p:nvSpPr>
          <p:spPr>
            <a:xfrm rot="1166306">
              <a:off x="7216878" y="750194"/>
              <a:ext cx="146778" cy="146778"/>
            </a:xfrm>
            <a:custGeom>
              <a:avLst/>
              <a:gdLst/>
              <a:ahLst/>
              <a:cxnLst/>
              <a:rect l="l" t="t" r="r" b="b"/>
              <a:pathLst>
                <a:path w="2454" h="2454" extrusionOk="0">
                  <a:moveTo>
                    <a:pt x="407" y="0"/>
                  </a:moveTo>
                  <a:cubicBezTo>
                    <a:pt x="183" y="0"/>
                    <a:pt x="1" y="183"/>
                    <a:pt x="1" y="407"/>
                  </a:cubicBezTo>
                  <a:lnTo>
                    <a:pt x="1" y="2047"/>
                  </a:lnTo>
                  <a:cubicBezTo>
                    <a:pt x="1" y="2271"/>
                    <a:pt x="183" y="2453"/>
                    <a:pt x="407" y="2453"/>
                  </a:cubicBezTo>
                  <a:lnTo>
                    <a:pt x="2048" y="2453"/>
                  </a:lnTo>
                  <a:cubicBezTo>
                    <a:pt x="2272" y="2453"/>
                    <a:pt x="2453" y="2274"/>
                    <a:pt x="2453" y="2048"/>
                  </a:cubicBezTo>
                  <a:lnTo>
                    <a:pt x="2453" y="407"/>
                  </a:lnTo>
                  <a:cubicBezTo>
                    <a:pt x="2453" y="183"/>
                    <a:pt x="2271" y="0"/>
                    <a:pt x="204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4"/>
            <p:cNvSpPr/>
            <p:nvPr/>
          </p:nvSpPr>
          <p:spPr>
            <a:xfrm rot="1166306">
              <a:off x="7441650" y="824237"/>
              <a:ext cx="116872" cy="146778"/>
            </a:xfrm>
            <a:custGeom>
              <a:avLst/>
              <a:gdLst/>
              <a:ahLst/>
              <a:cxnLst/>
              <a:rect l="l" t="t" r="r" b="b"/>
              <a:pathLst>
                <a:path w="1954" h="2454" extrusionOk="0">
                  <a:moveTo>
                    <a:pt x="1549" y="0"/>
                  </a:moveTo>
                  <a:cubicBezTo>
                    <a:pt x="1548" y="0"/>
                    <a:pt x="1548" y="0"/>
                    <a:pt x="1547" y="0"/>
                  </a:cubicBezTo>
                  <a:lnTo>
                    <a:pt x="407" y="0"/>
                  </a:lnTo>
                  <a:cubicBezTo>
                    <a:pt x="181" y="0"/>
                    <a:pt x="0" y="183"/>
                    <a:pt x="0" y="407"/>
                  </a:cubicBezTo>
                  <a:lnTo>
                    <a:pt x="0" y="2047"/>
                  </a:lnTo>
                  <a:cubicBezTo>
                    <a:pt x="0" y="2271"/>
                    <a:pt x="181" y="2453"/>
                    <a:pt x="407" y="2453"/>
                  </a:cubicBezTo>
                  <a:lnTo>
                    <a:pt x="1547" y="2453"/>
                  </a:lnTo>
                  <a:cubicBezTo>
                    <a:pt x="1772" y="2453"/>
                    <a:pt x="1953" y="2271"/>
                    <a:pt x="1953" y="2047"/>
                  </a:cubicBezTo>
                  <a:lnTo>
                    <a:pt x="1953" y="407"/>
                  </a:lnTo>
                  <a:cubicBezTo>
                    <a:pt x="1953" y="184"/>
                    <a:pt x="1774" y="0"/>
                    <a:pt x="1549"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4"/>
            <p:cNvSpPr/>
            <p:nvPr/>
          </p:nvSpPr>
          <p:spPr>
            <a:xfrm rot="1166306">
              <a:off x="7150836" y="937339"/>
              <a:ext cx="146778" cy="146778"/>
            </a:xfrm>
            <a:custGeom>
              <a:avLst/>
              <a:gdLst/>
              <a:ahLst/>
              <a:cxnLst/>
              <a:rect l="l" t="t" r="r" b="b"/>
              <a:pathLst>
                <a:path w="2454" h="2454" extrusionOk="0">
                  <a:moveTo>
                    <a:pt x="407" y="0"/>
                  </a:moveTo>
                  <a:cubicBezTo>
                    <a:pt x="183" y="0"/>
                    <a:pt x="1" y="183"/>
                    <a:pt x="1" y="407"/>
                  </a:cubicBezTo>
                  <a:lnTo>
                    <a:pt x="1" y="2047"/>
                  </a:lnTo>
                  <a:cubicBezTo>
                    <a:pt x="1" y="2271"/>
                    <a:pt x="183" y="2453"/>
                    <a:pt x="407" y="2453"/>
                  </a:cubicBezTo>
                  <a:lnTo>
                    <a:pt x="2048" y="2453"/>
                  </a:lnTo>
                  <a:cubicBezTo>
                    <a:pt x="2272" y="2453"/>
                    <a:pt x="2453" y="2272"/>
                    <a:pt x="2453" y="2048"/>
                  </a:cubicBezTo>
                  <a:lnTo>
                    <a:pt x="2453" y="407"/>
                  </a:lnTo>
                  <a:cubicBezTo>
                    <a:pt x="2453" y="183"/>
                    <a:pt x="2271" y="0"/>
                    <a:pt x="204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4"/>
            <p:cNvSpPr/>
            <p:nvPr/>
          </p:nvSpPr>
          <p:spPr>
            <a:xfrm rot="1166306">
              <a:off x="7375608" y="1011382"/>
              <a:ext cx="116872" cy="146778"/>
            </a:xfrm>
            <a:custGeom>
              <a:avLst/>
              <a:gdLst/>
              <a:ahLst/>
              <a:cxnLst/>
              <a:rect l="l" t="t" r="r" b="b"/>
              <a:pathLst>
                <a:path w="1954" h="2454" extrusionOk="0">
                  <a:moveTo>
                    <a:pt x="1549" y="0"/>
                  </a:moveTo>
                  <a:cubicBezTo>
                    <a:pt x="1548" y="0"/>
                    <a:pt x="1548" y="0"/>
                    <a:pt x="1547" y="0"/>
                  </a:cubicBezTo>
                  <a:lnTo>
                    <a:pt x="407" y="0"/>
                  </a:lnTo>
                  <a:cubicBezTo>
                    <a:pt x="181" y="0"/>
                    <a:pt x="0" y="183"/>
                    <a:pt x="0" y="407"/>
                  </a:cubicBezTo>
                  <a:lnTo>
                    <a:pt x="0" y="2047"/>
                  </a:lnTo>
                  <a:cubicBezTo>
                    <a:pt x="0" y="2271"/>
                    <a:pt x="181" y="2453"/>
                    <a:pt x="407" y="2453"/>
                  </a:cubicBezTo>
                  <a:lnTo>
                    <a:pt x="1547" y="2453"/>
                  </a:lnTo>
                  <a:cubicBezTo>
                    <a:pt x="1772" y="2453"/>
                    <a:pt x="1953" y="2271"/>
                    <a:pt x="1953" y="2047"/>
                  </a:cubicBezTo>
                  <a:lnTo>
                    <a:pt x="1953" y="407"/>
                  </a:lnTo>
                  <a:cubicBezTo>
                    <a:pt x="1953" y="184"/>
                    <a:pt x="1774" y="0"/>
                    <a:pt x="1549"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4"/>
            <p:cNvSpPr/>
            <p:nvPr/>
          </p:nvSpPr>
          <p:spPr>
            <a:xfrm rot="1166306">
              <a:off x="7510899" y="841079"/>
              <a:ext cx="74525" cy="146898"/>
            </a:xfrm>
            <a:custGeom>
              <a:avLst/>
              <a:gdLst/>
              <a:ahLst/>
              <a:cxnLst/>
              <a:rect l="l" t="t" r="r" b="b"/>
              <a:pathLst>
                <a:path w="1246" h="2456" extrusionOk="0">
                  <a:moveTo>
                    <a:pt x="0" y="1"/>
                  </a:moveTo>
                  <a:lnTo>
                    <a:pt x="0" y="2455"/>
                  </a:lnTo>
                  <a:lnTo>
                    <a:pt x="839" y="2455"/>
                  </a:lnTo>
                  <a:cubicBezTo>
                    <a:pt x="1065" y="2455"/>
                    <a:pt x="1246" y="2273"/>
                    <a:pt x="1246" y="2049"/>
                  </a:cubicBezTo>
                  <a:lnTo>
                    <a:pt x="1246" y="409"/>
                  </a:lnTo>
                  <a:cubicBezTo>
                    <a:pt x="1246" y="185"/>
                    <a:pt x="1065" y="1"/>
                    <a:pt x="839"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4"/>
            <p:cNvSpPr/>
            <p:nvPr/>
          </p:nvSpPr>
          <p:spPr>
            <a:xfrm rot="1166306">
              <a:off x="7444857" y="1028224"/>
              <a:ext cx="74525" cy="146898"/>
            </a:xfrm>
            <a:custGeom>
              <a:avLst/>
              <a:gdLst/>
              <a:ahLst/>
              <a:cxnLst/>
              <a:rect l="l" t="t" r="r" b="b"/>
              <a:pathLst>
                <a:path w="1246" h="2456" extrusionOk="0">
                  <a:moveTo>
                    <a:pt x="0" y="1"/>
                  </a:moveTo>
                  <a:lnTo>
                    <a:pt x="0" y="2455"/>
                  </a:lnTo>
                  <a:lnTo>
                    <a:pt x="839" y="2455"/>
                  </a:lnTo>
                  <a:cubicBezTo>
                    <a:pt x="1065" y="2455"/>
                    <a:pt x="1246" y="2273"/>
                    <a:pt x="1246" y="2049"/>
                  </a:cubicBezTo>
                  <a:lnTo>
                    <a:pt x="1246" y="407"/>
                  </a:lnTo>
                  <a:cubicBezTo>
                    <a:pt x="1246" y="182"/>
                    <a:pt x="1066" y="1"/>
                    <a:pt x="839"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4"/>
            <p:cNvSpPr/>
            <p:nvPr/>
          </p:nvSpPr>
          <p:spPr>
            <a:xfrm rot="1166306">
              <a:off x="7312607" y="602251"/>
              <a:ext cx="87684" cy="69741"/>
            </a:xfrm>
            <a:custGeom>
              <a:avLst/>
              <a:gdLst/>
              <a:ahLst/>
              <a:cxnLst/>
              <a:rect l="l" t="t" r="r" b="b"/>
              <a:pathLst>
                <a:path w="1466" h="1166" extrusionOk="0">
                  <a:moveTo>
                    <a:pt x="734" y="0"/>
                  </a:moveTo>
                  <a:cubicBezTo>
                    <a:pt x="329" y="0"/>
                    <a:pt x="1" y="261"/>
                    <a:pt x="1" y="583"/>
                  </a:cubicBezTo>
                  <a:cubicBezTo>
                    <a:pt x="1" y="905"/>
                    <a:pt x="329" y="1166"/>
                    <a:pt x="734" y="1166"/>
                  </a:cubicBezTo>
                  <a:cubicBezTo>
                    <a:pt x="1137" y="1166"/>
                    <a:pt x="1466" y="905"/>
                    <a:pt x="1466" y="583"/>
                  </a:cubicBezTo>
                  <a:cubicBezTo>
                    <a:pt x="1466" y="261"/>
                    <a:pt x="1137" y="0"/>
                    <a:pt x="734"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4"/>
            <p:cNvSpPr/>
            <p:nvPr/>
          </p:nvSpPr>
          <p:spPr>
            <a:xfrm rot="1166306">
              <a:off x="7536356" y="681221"/>
              <a:ext cx="87744" cy="69741"/>
            </a:xfrm>
            <a:custGeom>
              <a:avLst/>
              <a:gdLst/>
              <a:ahLst/>
              <a:cxnLst/>
              <a:rect l="l" t="t" r="r" b="b"/>
              <a:pathLst>
                <a:path w="1467" h="1166" extrusionOk="0">
                  <a:moveTo>
                    <a:pt x="734" y="0"/>
                  </a:moveTo>
                  <a:cubicBezTo>
                    <a:pt x="329" y="0"/>
                    <a:pt x="0" y="261"/>
                    <a:pt x="0" y="583"/>
                  </a:cubicBezTo>
                  <a:cubicBezTo>
                    <a:pt x="0" y="905"/>
                    <a:pt x="329" y="1166"/>
                    <a:pt x="734" y="1166"/>
                  </a:cubicBezTo>
                  <a:cubicBezTo>
                    <a:pt x="1139" y="1166"/>
                    <a:pt x="1467" y="905"/>
                    <a:pt x="1467" y="583"/>
                  </a:cubicBezTo>
                  <a:cubicBezTo>
                    <a:pt x="1467" y="261"/>
                    <a:pt x="1139" y="0"/>
                    <a:pt x="734"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4"/>
            <p:cNvSpPr/>
            <p:nvPr/>
          </p:nvSpPr>
          <p:spPr>
            <a:xfrm rot="1166306">
              <a:off x="7152142" y="446942"/>
              <a:ext cx="525327" cy="763677"/>
            </a:xfrm>
            <a:custGeom>
              <a:avLst/>
              <a:gdLst/>
              <a:ahLst/>
              <a:cxnLst/>
              <a:rect l="l" t="t" r="r" b="b"/>
              <a:pathLst>
                <a:path w="8783" h="12768" extrusionOk="0">
                  <a:moveTo>
                    <a:pt x="4392" y="1"/>
                  </a:moveTo>
                  <a:cubicBezTo>
                    <a:pt x="3286" y="1"/>
                    <a:pt x="1631" y="579"/>
                    <a:pt x="742" y="921"/>
                  </a:cubicBezTo>
                  <a:cubicBezTo>
                    <a:pt x="298" y="1092"/>
                    <a:pt x="1" y="1527"/>
                    <a:pt x="1" y="2001"/>
                  </a:cubicBezTo>
                  <a:lnTo>
                    <a:pt x="1" y="11594"/>
                  </a:lnTo>
                  <a:cubicBezTo>
                    <a:pt x="1" y="12242"/>
                    <a:pt x="527" y="12768"/>
                    <a:pt x="1174" y="12768"/>
                  </a:cubicBezTo>
                  <a:lnTo>
                    <a:pt x="8583" y="12768"/>
                  </a:lnTo>
                  <a:cubicBezTo>
                    <a:pt x="8695" y="12768"/>
                    <a:pt x="8782" y="12677"/>
                    <a:pt x="8782" y="12568"/>
                  </a:cubicBezTo>
                  <a:lnTo>
                    <a:pt x="8782" y="11172"/>
                  </a:lnTo>
                  <a:cubicBezTo>
                    <a:pt x="8782" y="11165"/>
                    <a:pt x="8779" y="11156"/>
                    <a:pt x="8773" y="11149"/>
                  </a:cubicBezTo>
                  <a:cubicBezTo>
                    <a:pt x="8713" y="11086"/>
                    <a:pt x="8648" y="11060"/>
                    <a:pt x="8590" y="11060"/>
                  </a:cubicBezTo>
                  <a:cubicBezTo>
                    <a:pt x="8484" y="11060"/>
                    <a:pt x="8399" y="11145"/>
                    <a:pt x="8399" y="11251"/>
                  </a:cubicBezTo>
                  <a:lnTo>
                    <a:pt x="8399" y="12248"/>
                  </a:lnTo>
                  <a:cubicBezTo>
                    <a:pt x="8399" y="12323"/>
                    <a:pt x="8338" y="12384"/>
                    <a:pt x="8264" y="12384"/>
                  </a:cubicBezTo>
                  <a:lnTo>
                    <a:pt x="1165" y="12384"/>
                  </a:lnTo>
                  <a:cubicBezTo>
                    <a:pt x="725" y="12384"/>
                    <a:pt x="366" y="12025"/>
                    <a:pt x="366" y="11585"/>
                  </a:cubicBezTo>
                  <a:lnTo>
                    <a:pt x="366" y="1992"/>
                  </a:lnTo>
                  <a:cubicBezTo>
                    <a:pt x="366" y="1665"/>
                    <a:pt x="564" y="1378"/>
                    <a:pt x="867" y="1262"/>
                  </a:cubicBezTo>
                  <a:cubicBezTo>
                    <a:pt x="1733" y="927"/>
                    <a:pt x="3337" y="366"/>
                    <a:pt x="4383" y="366"/>
                  </a:cubicBezTo>
                  <a:cubicBezTo>
                    <a:pt x="5428" y="366"/>
                    <a:pt x="7034" y="926"/>
                    <a:pt x="7897" y="1262"/>
                  </a:cubicBezTo>
                  <a:cubicBezTo>
                    <a:pt x="8203" y="1378"/>
                    <a:pt x="8399" y="1665"/>
                    <a:pt x="8399" y="1992"/>
                  </a:cubicBezTo>
                  <a:lnTo>
                    <a:pt x="8399" y="10429"/>
                  </a:lnTo>
                  <a:cubicBezTo>
                    <a:pt x="8399" y="10534"/>
                    <a:pt x="8485" y="10621"/>
                    <a:pt x="8591" y="10621"/>
                  </a:cubicBezTo>
                  <a:cubicBezTo>
                    <a:pt x="8611" y="10621"/>
                    <a:pt x="8631" y="10618"/>
                    <a:pt x="8652" y="10611"/>
                  </a:cubicBezTo>
                  <a:cubicBezTo>
                    <a:pt x="8732" y="10585"/>
                    <a:pt x="8782" y="10511"/>
                    <a:pt x="8782" y="10427"/>
                  </a:cubicBezTo>
                  <a:lnTo>
                    <a:pt x="8782" y="2001"/>
                  </a:lnTo>
                  <a:cubicBezTo>
                    <a:pt x="8782" y="1526"/>
                    <a:pt x="8486" y="1093"/>
                    <a:pt x="8043" y="921"/>
                  </a:cubicBezTo>
                  <a:cubicBezTo>
                    <a:pt x="7155" y="579"/>
                    <a:pt x="5498" y="1"/>
                    <a:pt x="43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4"/>
            <p:cNvSpPr/>
            <p:nvPr/>
          </p:nvSpPr>
          <p:spPr>
            <a:xfrm rot="1166306">
              <a:off x="7270234" y="562104"/>
              <a:ext cx="407438" cy="194029"/>
            </a:xfrm>
            <a:custGeom>
              <a:avLst/>
              <a:gdLst/>
              <a:ahLst/>
              <a:cxnLst/>
              <a:rect l="l" t="t" r="r" b="b"/>
              <a:pathLst>
                <a:path w="6812" h="3244" extrusionOk="0">
                  <a:moveTo>
                    <a:pt x="2187" y="1"/>
                  </a:moveTo>
                  <a:cubicBezTo>
                    <a:pt x="2105" y="1"/>
                    <a:pt x="2029" y="53"/>
                    <a:pt x="2003" y="133"/>
                  </a:cubicBezTo>
                  <a:cubicBezTo>
                    <a:pt x="1963" y="265"/>
                    <a:pt x="2061" y="384"/>
                    <a:pt x="2185" y="384"/>
                  </a:cubicBezTo>
                  <a:lnTo>
                    <a:pt x="6101" y="384"/>
                  </a:lnTo>
                  <a:cubicBezTo>
                    <a:pt x="6290" y="384"/>
                    <a:pt x="6446" y="538"/>
                    <a:pt x="6446" y="729"/>
                  </a:cubicBezTo>
                  <a:lnTo>
                    <a:pt x="6446" y="2515"/>
                  </a:lnTo>
                  <a:cubicBezTo>
                    <a:pt x="6446" y="2705"/>
                    <a:pt x="6293" y="2860"/>
                    <a:pt x="6101" y="2860"/>
                  </a:cubicBezTo>
                  <a:lnTo>
                    <a:pt x="729" y="2860"/>
                  </a:lnTo>
                  <a:cubicBezTo>
                    <a:pt x="541" y="2860"/>
                    <a:pt x="384" y="2707"/>
                    <a:pt x="384" y="2515"/>
                  </a:cubicBezTo>
                  <a:lnTo>
                    <a:pt x="384" y="587"/>
                  </a:lnTo>
                  <a:cubicBezTo>
                    <a:pt x="384" y="475"/>
                    <a:pt x="475" y="387"/>
                    <a:pt x="584" y="387"/>
                  </a:cubicBezTo>
                  <a:lnTo>
                    <a:pt x="1380" y="387"/>
                  </a:lnTo>
                  <a:cubicBezTo>
                    <a:pt x="1412" y="387"/>
                    <a:pt x="1443" y="374"/>
                    <a:pt x="1464" y="349"/>
                  </a:cubicBezTo>
                  <a:cubicBezTo>
                    <a:pt x="1601" y="188"/>
                    <a:pt x="1489" y="4"/>
                    <a:pt x="1334" y="4"/>
                  </a:cubicBezTo>
                  <a:lnTo>
                    <a:pt x="720" y="4"/>
                  </a:lnTo>
                  <a:cubicBezTo>
                    <a:pt x="323" y="4"/>
                    <a:pt x="1" y="326"/>
                    <a:pt x="1" y="723"/>
                  </a:cubicBezTo>
                  <a:lnTo>
                    <a:pt x="1" y="2526"/>
                  </a:lnTo>
                  <a:cubicBezTo>
                    <a:pt x="1" y="2921"/>
                    <a:pt x="323" y="3244"/>
                    <a:pt x="720" y="3244"/>
                  </a:cubicBezTo>
                  <a:lnTo>
                    <a:pt x="6089" y="3244"/>
                  </a:lnTo>
                  <a:cubicBezTo>
                    <a:pt x="6486" y="3244"/>
                    <a:pt x="6808" y="2921"/>
                    <a:pt x="6808" y="2526"/>
                  </a:cubicBezTo>
                  <a:lnTo>
                    <a:pt x="6808" y="720"/>
                  </a:lnTo>
                  <a:lnTo>
                    <a:pt x="6811" y="720"/>
                  </a:lnTo>
                  <a:cubicBezTo>
                    <a:pt x="6811" y="324"/>
                    <a:pt x="6489" y="1"/>
                    <a:pt x="60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4"/>
            <p:cNvSpPr/>
            <p:nvPr/>
          </p:nvSpPr>
          <p:spPr>
            <a:xfrm rot="1166306">
              <a:off x="7383528" y="585010"/>
              <a:ext cx="23028" cy="41330"/>
            </a:xfrm>
            <a:custGeom>
              <a:avLst/>
              <a:gdLst/>
              <a:ahLst/>
              <a:cxnLst/>
              <a:rect l="l" t="t" r="r" b="b"/>
              <a:pathLst>
                <a:path w="385" h="691" extrusionOk="0">
                  <a:moveTo>
                    <a:pt x="194" y="1"/>
                  </a:moveTo>
                  <a:cubicBezTo>
                    <a:pt x="87" y="1"/>
                    <a:pt x="1" y="87"/>
                    <a:pt x="1" y="192"/>
                  </a:cubicBezTo>
                  <a:lnTo>
                    <a:pt x="1" y="498"/>
                  </a:lnTo>
                  <a:cubicBezTo>
                    <a:pt x="1" y="580"/>
                    <a:pt x="53" y="657"/>
                    <a:pt x="131" y="682"/>
                  </a:cubicBezTo>
                  <a:cubicBezTo>
                    <a:pt x="152" y="688"/>
                    <a:pt x="172" y="691"/>
                    <a:pt x="191" y="691"/>
                  </a:cubicBezTo>
                  <a:cubicBezTo>
                    <a:pt x="299" y="691"/>
                    <a:pt x="384" y="604"/>
                    <a:pt x="384" y="499"/>
                  </a:cubicBezTo>
                  <a:lnTo>
                    <a:pt x="384" y="195"/>
                  </a:lnTo>
                  <a:cubicBezTo>
                    <a:pt x="384" y="113"/>
                    <a:pt x="334" y="36"/>
                    <a:pt x="254" y="10"/>
                  </a:cubicBezTo>
                  <a:cubicBezTo>
                    <a:pt x="234" y="4"/>
                    <a:pt x="213" y="1"/>
                    <a:pt x="19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4"/>
            <p:cNvSpPr/>
            <p:nvPr/>
          </p:nvSpPr>
          <p:spPr>
            <a:xfrm rot="1166306">
              <a:off x="7558716" y="646832"/>
              <a:ext cx="23028" cy="41330"/>
            </a:xfrm>
            <a:custGeom>
              <a:avLst/>
              <a:gdLst/>
              <a:ahLst/>
              <a:cxnLst/>
              <a:rect l="l" t="t" r="r" b="b"/>
              <a:pathLst>
                <a:path w="385" h="691" extrusionOk="0">
                  <a:moveTo>
                    <a:pt x="194" y="1"/>
                  </a:moveTo>
                  <a:cubicBezTo>
                    <a:pt x="88" y="1"/>
                    <a:pt x="1" y="87"/>
                    <a:pt x="1" y="192"/>
                  </a:cubicBezTo>
                  <a:lnTo>
                    <a:pt x="1" y="498"/>
                  </a:lnTo>
                  <a:cubicBezTo>
                    <a:pt x="1" y="580"/>
                    <a:pt x="53" y="657"/>
                    <a:pt x="131" y="682"/>
                  </a:cubicBezTo>
                  <a:cubicBezTo>
                    <a:pt x="152" y="688"/>
                    <a:pt x="172" y="691"/>
                    <a:pt x="192" y="691"/>
                  </a:cubicBezTo>
                  <a:cubicBezTo>
                    <a:pt x="299" y="691"/>
                    <a:pt x="384" y="604"/>
                    <a:pt x="384" y="499"/>
                  </a:cubicBezTo>
                  <a:lnTo>
                    <a:pt x="384" y="195"/>
                  </a:lnTo>
                  <a:cubicBezTo>
                    <a:pt x="384" y="113"/>
                    <a:pt x="334" y="36"/>
                    <a:pt x="254" y="10"/>
                  </a:cubicBezTo>
                  <a:cubicBezTo>
                    <a:pt x="234" y="4"/>
                    <a:pt x="214" y="1"/>
                    <a:pt x="19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4"/>
            <p:cNvSpPr/>
            <p:nvPr/>
          </p:nvSpPr>
          <p:spPr>
            <a:xfrm rot="1166306">
              <a:off x="7440774" y="632842"/>
              <a:ext cx="74167" cy="33674"/>
            </a:xfrm>
            <a:custGeom>
              <a:avLst/>
              <a:gdLst/>
              <a:ahLst/>
              <a:cxnLst/>
              <a:rect l="l" t="t" r="r" b="b"/>
              <a:pathLst>
                <a:path w="1240" h="563" extrusionOk="0">
                  <a:moveTo>
                    <a:pt x="211" y="0"/>
                  </a:moveTo>
                  <a:cubicBezTo>
                    <a:pt x="167" y="0"/>
                    <a:pt x="122" y="16"/>
                    <a:pt x="86" y="47"/>
                  </a:cubicBezTo>
                  <a:cubicBezTo>
                    <a:pt x="8" y="115"/>
                    <a:pt x="1" y="233"/>
                    <a:pt x="70" y="311"/>
                  </a:cubicBezTo>
                  <a:cubicBezTo>
                    <a:pt x="209" y="471"/>
                    <a:pt x="410" y="563"/>
                    <a:pt x="622" y="563"/>
                  </a:cubicBezTo>
                  <a:cubicBezTo>
                    <a:pt x="832" y="563"/>
                    <a:pt x="1033" y="471"/>
                    <a:pt x="1174" y="311"/>
                  </a:cubicBezTo>
                  <a:cubicBezTo>
                    <a:pt x="1240" y="233"/>
                    <a:pt x="1232" y="116"/>
                    <a:pt x="1156" y="47"/>
                  </a:cubicBezTo>
                  <a:cubicBezTo>
                    <a:pt x="1120" y="16"/>
                    <a:pt x="1076" y="1"/>
                    <a:pt x="1032" y="1"/>
                  </a:cubicBezTo>
                  <a:cubicBezTo>
                    <a:pt x="981" y="1"/>
                    <a:pt x="929" y="22"/>
                    <a:pt x="892" y="64"/>
                  </a:cubicBezTo>
                  <a:cubicBezTo>
                    <a:pt x="824" y="142"/>
                    <a:pt x="725" y="187"/>
                    <a:pt x="622" y="187"/>
                  </a:cubicBezTo>
                  <a:cubicBezTo>
                    <a:pt x="518" y="187"/>
                    <a:pt x="419" y="142"/>
                    <a:pt x="350" y="64"/>
                  </a:cubicBezTo>
                  <a:cubicBezTo>
                    <a:pt x="315" y="22"/>
                    <a:pt x="263" y="0"/>
                    <a:pt x="21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4"/>
            <p:cNvSpPr/>
            <p:nvPr/>
          </p:nvSpPr>
          <p:spPr>
            <a:xfrm rot="1166306">
              <a:off x="7205366" y="738646"/>
              <a:ext cx="169806" cy="169686"/>
            </a:xfrm>
            <a:custGeom>
              <a:avLst/>
              <a:gdLst/>
              <a:ahLst/>
              <a:cxnLst/>
              <a:rect l="l" t="t" r="r" b="b"/>
              <a:pathLst>
                <a:path w="2839" h="2837" extrusionOk="0">
                  <a:moveTo>
                    <a:pt x="200" y="0"/>
                  </a:moveTo>
                  <a:cubicBezTo>
                    <a:pt x="91" y="0"/>
                    <a:pt x="0" y="91"/>
                    <a:pt x="0" y="200"/>
                  </a:cubicBezTo>
                  <a:lnTo>
                    <a:pt x="0" y="1100"/>
                  </a:lnTo>
                  <a:cubicBezTo>
                    <a:pt x="0" y="1118"/>
                    <a:pt x="8" y="1135"/>
                    <a:pt x="22" y="1149"/>
                  </a:cubicBezTo>
                  <a:cubicBezTo>
                    <a:pt x="78" y="1202"/>
                    <a:pt x="138" y="1225"/>
                    <a:pt x="192" y="1225"/>
                  </a:cubicBezTo>
                  <a:cubicBezTo>
                    <a:pt x="298" y="1225"/>
                    <a:pt x="384" y="1141"/>
                    <a:pt x="384" y="1037"/>
                  </a:cubicBezTo>
                  <a:lnTo>
                    <a:pt x="384" y="583"/>
                  </a:lnTo>
                  <a:cubicBezTo>
                    <a:pt x="384" y="462"/>
                    <a:pt x="482" y="362"/>
                    <a:pt x="605" y="362"/>
                  </a:cubicBezTo>
                  <a:lnTo>
                    <a:pt x="2254" y="362"/>
                  </a:lnTo>
                  <a:cubicBezTo>
                    <a:pt x="2373" y="362"/>
                    <a:pt x="2473" y="460"/>
                    <a:pt x="2473" y="583"/>
                  </a:cubicBezTo>
                  <a:lnTo>
                    <a:pt x="2473" y="2232"/>
                  </a:lnTo>
                  <a:cubicBezTo>
                    <a:pt x="2473" y="2353"/>
                    <a:pt x="2376" y="2453"/>
                    <a:pt x="2254" y="2453"/>
                  </a:cubicBezTo>
                  <a:lnTo>
                    <a:pt x="583" y="2453"/>
                  </a:lnTo>
                  <a:cubicBezTo>
                    <a:pt x="474" y="2453"/>
                    <a:pt x="384" y="2362"/>
                    <a:pt x="384" y="2254"/>
                  </a:cubicBezTo>
                  <a:lnTo>
                    <a:pt x="384" y="1899"/>
                  </a:lnTo>
                  <a:cubicBezTo>
                    <a:pt x="384" y="1832"/>
                    <a:pt x="346" y="1770"/>
                    <a:pt x="286" y="1741"/>
                  </a:cubicBezTo>
                  <a:cubicBezTo>
                    <a:pt x="254" y="1726"/>
                    <a:pt x="222" y="1719"/>
                    <a:pt x="192" y="1719"/>
                  </a:cubicBezTo>
                  <a:cubicBezTo>
                    <a:pt x="86" y="1719"/>
                    <a:pt x="0" y="1803"/>
                    <a:pt x="0" y="1907"/>
                  </a:cubicBezTo>
                  <a:lnTo>
                    <a:pt x="0" y="2241"/>
                  </a:lnTo>
                  <a:cubicBezTo>
                    <a:pt x="0" y="2570"/>
                    <a:pt x="267" y="2836"/>
                    <a:pt x="594" y="2836"/>
                  </a:cubicBezTo>
                  <a:lnTo>
                    <a:pt x="2243" y="2836"/>
                  </a:lnTo>
                  <a:cubicBezTo>
                    <a:pt x="2571" y="2836"/>
                    <a:pt x="2838" y="2570"/>
                    <a:pt x="2838" y="2241"/>
                  </a:cubicBezTo>
                  <a:lnTo>
                    <a:pt x="2838" y="595"/>
                  </a:lnTo>
                  <a:cubicBezTo>
                    <a:pt x="2838" y="267"/>
                    <a:pt x="2571" y="0"/>
                    <a:pt x="22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4"/>
            <p:cNvSpPr/>
            <p:nvPr/>
          </p:nvSpPr>
          <p:spPr>
            <a:xfrm rot="1166306">
              <a:off x="7429163" y="817624"/>
              <a:ext cx="169806" cy="169746"/>
            </a:xfrm>
            <a:custGeom>
              <a:avLst/>
              <a:gdLst/>
              <a:ahLst/>
              <a:cxnLst/>
              <a:rect l="l" t="t" r="r" b="b"/>
              <a:pathLst>
                <a:path w="2839" h="2838" extrusionOk="0">
                  <a:moveTo>
                    <a:pt x="2255" y="365"/>
                  </a:moveTo>
                  <a:cubicBezTo>
                    <a:pt x="2377" y="365"/>
                    <a:pt x="2476" y="462"/>
                    <a:pt x="2476" y="585"/>
                  </a:cubicBezTo>
                  <a:lnTo>
                    <a:pt x="2476" y="2234"/>
                  </a:lnTo>
                  <a:cubicBezTo>
                    <a:pt x="2475" y="2356"/>
                    <a:pt x="2377" y="2454"/>
                    <a:pt x="2255" y="2454"/>
                  </a:cubicBezTo>
                  <a:lnTo>
                    <a:pt x="607" y="2454"/>
                  </a:lnTo>
                  <a:cubicBezTo>
                    <a:pt x="487" y="2454"/>
                    <a:pt x="387" y="2356"/>
                    <a:pt x="387" y="2234"/>
                  </a:cubicBezTo>
                  <a:lnTo>
                    <a:pt x="387" y="585"/>
                  </a:lnTo>
                  <a:cubicBezTo>
                    <a:pt x="387" y="465"/>
                    <a:pt x="484" y="365"/>
                    <a:pt x="607" y="365"/>
                  </a:cubicBezTo>
                  <a:close/>
                  <a:moveTo>
                    <a:pt x="596" y="0"/>
                  </a:moveTo>
                  <a:cubicBezTo>
                    <a:pt x="268" y="0"/>
                    <a:pt x="1" y="267"/>
                    <a:pt x="1" y="595"/>
                  </a:cubicBezTo>
                  <a:lnTo>
                    <a:pt x="1" y="2244"/>
                  </a:lnTo>
                  <a:cubicBezTo>
                    <a:pt x="1" y="2571"/>
                    <a:pt x="268" y="2838"/>
                    <a:pt x="596" y="2838"/>
                  </a:cubicBezTo>
                  <a:lnTo>
                    <a:pt x="2245" y="2838"/>
                  </a:lnTo>
                  <a:cubicBezTo>
                    <a:pt x="2573" y="2838"/>
                    <a:pt x="2838" y="2571"/>
                    <a:pt x="2838" y="2244"/>
                  </a:cubicBezTo>
                  <a:lnTo>
                    <a:pt x="2838" y="595"/>
                  </a:lnTo>
                  <a:cubicBezTo>
                    <a:pt x="2838" y="267"/>
                    <a:pt x="2575" y="0"/>
                    <a:pt x="224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4"/>
            <p:cNvSpPr/>
            <p:nvPr/>
          </p:nvSpPr>
          <p:spPr>
            <a:xfrm rot="1166306">
              <a:off x="7139314" y="925789"/>
              <a:ext cx="169806" cy="169746"/>
            </a:xfrm>
            <a:custGeom>
              <a:avLst/>
              <a:gdLst/>
              <a:ahLst/>
              <a:cxnLst/>
              <a:rect l="l" t="t" r="r" b="b"/>
              <a:pathLst>
                <a:path w="2839" h="2838" extrusionOk="0">
                  <a:moveTo>
                    <a:pt x="2255" y="364"/>
                  </a:moveTo>
                  <a:cubicBezTo>
                    <a:pt x="2376" y="364"/>
                    <a:pt x="2476" y="462"/>
                    <a:pt x="2476" y="584"/>
                  </a:cubicBezTo>
                  <a:lnTo>
                    <a:pt x="2476" y="2233"/>
                  </a:lnTo>
                  <a:cubicBezTo>
                    <a:pt x="2473" y="2356"/>
                    <a:pt x="2376" y="2454"/>
                    <a:pt x="2255" y="2454"/>
                  </a:cubicBezTo>
                  <a:lnTo>
                    <a:pt x="606" y="2454"/>
                  </a:lnTo>
                  <a:cubicBezTo>
                    <a:pt x="485" y="2454"/>
                    <a:pt x="385" y="2356"/>
                    <a:pt x="385" y="2233"/>
                  </a:cubicBezTo>
                  <a:lnTo>
                    <a:pt x="385" y="584"/>
                  </a:lnTo>
                  <a:cubicBezTo>
                    <a:pt x="385" y="463"/>
                    <a:pt x="484" y="364"/>
                    <a:pt x="606" y="364"/>
                  </a:cubicBezTo>
                  <a:close/>
                  <a:moveTo>
                    <a:pt x="594" y="0"/>
                  </a:moveTo>
                  <a:cubicBezTo>
                    <a:pt x="267" y="0"/>
                    <a:pt x="0" y="265"/>
                    <a:pt x="0" y="594"/>
                  </a:cubicBezTo>
                  <a:lnTo>
                    <a:pt x="0" y="2243"/>
                  </a:lnTo>
                  <a:cubicBezTo>
                    <a:pt x="0" y="2571"/>
                    <a:pt x="267" y="2838"/>
                    <a:pt x="594" y="2838"/>
                  </a:cubicBezTo>
                  <a:lnTo>
                    <a:pt x="2243" y="2838"/>
                  </a:lnTo>
                  <a:cubicBezTo>
                    <a:pt x="2571" y="2838"/>
                    <a:pt x="2838" y="2571"/>
                    <a:pt x="2838" y="2243"/>
                  </a:cubicBezTo>
                  <a:lnTo>
                    <a:pt x="2838" y="594"/>
                  </a:lnTo>
                  <a:cubicBezTo>
                    <a:pt x="2838" y="265"/>
                    <a:pt x="2573" y="0"/>
                    <a:pt x="22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4"/>
            <p:cNvSpPr/>
            <p:nvPr/>
          </p:nvSpPr>
          <p:spPr>
            <a:xfrm rot="1166306">
              <a:off x="7363290" y="1004828"/>
              <a:ext cx="169806" cy="169746"/>
            </a:xfrm>
            <a:custGeom>
              <a:avLst/>
              <a:gdLst/>
              <a:ahLst/>
              <a:cxnLst/>
              <a:rect l="l" t="t" r="r" b="b"/>
              <a:pathLst>
                <a:path w="2839" h="2838" extrusionOk="0">
                  <a:moveTo>
                    <a:pt x="2252" y="364"/>
                  </a:moveTo>
                  <a:cubicBezTo>
                    <a:pt x="2374" y="364"/>
                    <a:pt x="2473" y="462"/>
                    <a:pt x="2473" y="584"/>
                  </a:cubicBezTo>
                  <a:lnTo>
                    <a:pt x="2473" y="2233"/>
                  </a:lnTo>
                  <a:cubicBezTo>
                    <a:pt x="2472" y="2356"/>
                    <a:pt x="2374" y="2454"/>
                    <a:pt x="2252" y="2454"/>
                  </a:cubicBezTo>
                  <a:lnTo>
                    <a:pt x="604" y="2454"/>
                  </a:lnTo>
                  <a:cubicBezTo>
                    <a:pt x="484" y="2454"/>
                    <a:pt x="384" y="2356"/>
                    <a:pt x="384" y="2233"/>
                  </a:cubicBezTo>
                  <a:lnTo>
                    <a:pt x="384" y="584"/>
                  </a:lnTo>
                  <a:cubicBezTo>
                    <a:pt x="384" y="463"/>
                    <a:pt x="481" y="364"/>
                    <a:pt x="604" y="364"/>
                  </a:cubicBezTo>
                  <a:close/>
                  <a:moveTo>
                    <a:pt x="594" y="0"/>
                  </a:moveTo>
                  <a:cubicBezTo>
                    <a:pt x="266" y="0"/>
                    <a:pt x="1" y="265"/>
                    <a:pt x="1" y="594"/>
                  </a:cubicBezTo>
                  <a:lnTo>
                    <a:pt x="1" y="2243"/>
                  </a:lnTo>
                  <a:cubicBezTo>
                    <a:pt x="1" y="2571"/>
                    <a:pt x="266" y="2838"/>
                    <a:pt x="594" y="2838"/>
                  </a:cubicBezTo>
                  <a:lnTo>
                    <a:pt x="2243" y="2838"/>
                  </a:lnTo>
                  <a:cubicBezTo>
                    <a:pt x="2572" y="2838"/>
                    <a:pt x="2838" y="2571"/>
                    <a:pt x="2838" y="2243"/>
                  </a:cubicBezTo>
                  <a:lnTo>
                    <a:pt x="2838" y="594"/>
                  </a:lnTo>
                  <a:cubicBezTo>
                    <a:pt x="2835" y="265"/>
                    <a:pt x="2572" y="0"/>
                    <a:pt x="22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4"/>
            <p:cNvSpPr/>
            <p:nvPr/>
          </p:nvSpPr>
          <p:spPr>
            <a:xfrm rot="1166306">
              <a:off x="7254035" y="789233"/>
              <a:ext cx="72372" cy="68604"/>
            </a:xfrm>
            <a:custGeom>
              <a:avLst/>
              <a:gdLst/>
              <a:ahLst/>
              <a:cxnLst/>
              <a:rect l="l" t="t" r="r" b="b"/>
              <a:pathLst>
                <a:path w="1210" h="1147" extrusionOk="0">
                  <a:moveTo>
                    <a:pt x="606" y="0"/>
                  </a:moveTo>
                  <a:cubicBezTo>
                    <a:pt x="586" y="0"/>
                    <a:pt x="565" y="3"/>
                    <a:pt x="544" y="10"/>
                  </a:cubicBezTo>
                  <a:cubicBezTo>
                    <a:pt x="466" y="36"/>
                    <a:pt x="414" y="111"/>
                    <a:pt x="414" y="194"/>
                  </a:cubicBezTo>
                  <a:lnTo>
                    <a:pt x="414" y="381"/>
                  </a:lnTo>
                  <a:lnTo>
                    <a:pt x="225" y="381"/>
                  </a:lnTo>
                  <a:cubicBezTo>
                    <a:pt x="142" y="381"/>
                    <a:pt x="65" y="433"/>
                    <a:pt x="41" y="512"/>
                  </a:cubicBezTo>
                  <a:cubicBezTo>
                    <a:pt x="1" y="644"/>
                    <a:pt x="99" y="765"/>
                    <a:pt x="223" y="765"/>
                  </a:cubicBezTo>
                  <a:lnTo>
                    <a:pt x="414" y="765"/>
                  </a:lnTo>
                  <a:lnTo>
                    <a:pt x="414" y="953"/>
                  </a:lnTo>
                  <a:cubicBezTo>
                    <a:pt x="414" y="1035"/>
                    <a:pt x="464" y="1111"/>
                    <a:pt x="544" y="1138"/>
                  </a:cubicBezTo>
                  <a:cubicBezTo>
                    <a:pt x="564" y="1144"/>
                    <a:pt x="584" y="1147"/>
                    <a:pt x="604" y="1147"/>
                  </a:cubicBezTo>
                  <a:cubicBezTo>
                    <a:pt x="710" y="1147"/>
                    <a:pt x="797" y="1060"/>
                    <a:pt x="797" y="955"/>
                  </a:cubicBezTo>
                  <a:lnTo>
                    <a:pt x="797" y="765"/>
                  </a:lnTo>
                  <a:lnTo>
                    <a:pt x="984" y="765"/>
                  </a:lnTo>
                  <a:cubicBezTo>
                    <a:pt x="1067" y="765"/>
                    <a:pt x="1144" y="713"/>
                    <a:pt x="1168" y="634"/>
                  </a:cubicBezTo>
                  <a:cubicBezTo>
                    <a:pt x="1210" y="503"/>
                    <a:pt x="1111" y="381"/>
                    <a:pt x="987" y="381"/>
                  </a:cubicBezTo>
                  <a:lnTo>
                    <a:pt x="797" y="381"/>
                  </a:lnTo>
                  <a:lnTo>
                    <a:pt x="797" y="191"/>
                  </a:lnTo>
                  <a:cubicBezTo>
                    <a:pt x="797" y="85"/>
                    <a:pt x="712" y="0"/>
                    <a:pt x="60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4"/>
            <p:cNvSpPr/>
            <p:nvPr/>
          </p:nvSpPr>
          <p:spPr>
            <a:xfrm rot="1166306">
              <a:off x="7196636" y="983405"/>
              <a:ext cx="56103" cy="53831"/>
            </a:xfrm>
            <a:custGeom>
              <a:avLst/>
              <a:gdLst/>
              <a:ahLst/>
              <a:cxnLst/>
              <a:rect l="l" t="t" r="r" b="b"/>
              <a:pathLst>
                <a:path w="938" h="900" extrusionOk="0">
                  <a:moveTo>
                    <a:pt x="206" y="0"/>
                  </a:moveTo>
                  <a:cubicBezTo>
                    <a:pt x="158" y="0"/>
                    <a:pt x="110" y="18"/>
                    <a:pt x="74" y="55"/>
                  </a:cubicBezTo>
                  <a:cubicBezTo>
                    <a:pt x="0" y="128"/>
                    <a:pt x="0" y="246"/>
                    <a:pt x="74" y="320"/>
                  </a:cubicBezTo>
                  <a:lnTo>
                    <a:pt x="204" y="450"/>
                  </a:lnTo>
                  <a:lnTo>
                    <a:pt x="74" y="581"/>
                  </a:lnTo>
                  <a:cubicBezTo>
                    <a:pt x="0" y="653"/>
                    <a:pt x="0" y="772"/>
                    <a:pt x="74" y="844"/>
                  </a:cubicBezTo>
                  <a:cubicBezTo>
                    <a:pt x="110" y="881"/>
                    <a:pt x="158" y="900"/>
                    <a:pt x="206" y="900"/>
                  </a:cubicBezTo>
                  <a:cubicBezTo>
                    <a:pt x="253" y="900"/>
                    <a:pt x="302" y="881"/>
                    <a:pt x="337" y="844"/>
                  </a:cubicBezTo>
                  <a:lnTo>
                    <a:pt x="468" y="714"/>
                  </a:lnTo>
                  <a:lnTo>
                    <a:pt x="600" y="844"/>
                  </a:lnTo>
                  <a:cubicBezTo>
                    <a:pt x="635" y="881"/>
                    <a:pt x="684" y="900"/>
                    <a:pt x="732" y="900"/>
                  </a:cubicBezTo>
                  <a:cubicBezTo>
                    <a:pt x="779" y="900"/>
                    <a:pt x="827" y="881"/>
                    <a:pt x="864" y="844"/>
                  </a:cubicBezTo>
                  <a:cubicBezTo>
                    <a:pt x="937" y="772"/>
                    <a:pt x="937" y="653"/>
                    <a:pt x="864" y="581"/>
                  </a:cubicBezTo>
                  <a:lnTo>
                    <a:pt x="733" y="450"/>
                  </a:lnTo>
                  <a:lnTo>
                    <a:pt x="864" y="320"/>
                  </a:lnTo>
                  <a:cubicBezTo>
                    <a:pt x="937" y="246"/>
                    <a:pt x="937" y="128"/>
                    <a:pt x="864" y="55"/>
                  </a:cubicBezTo>
                  <a:cubicBezTo>
                    <a:pt x="828" y="18"/>
                    <a:pt x="780" y="0"/>
                    <a:pt x="732" y="0"/>
                  </a:cubicBezTo>
                  <a:cubicBezTo>
                    <a:pt x="684" y="0"/>
                    <a:pt x="636" y="18"/>
                    <a:pt x="600" y="55"/>
                  </a:cubicBezTo>
                  <a:lnTo>
                    <a:pt x="468" y="185"/>
                  </a:lnTo>
                  <a:lnTo>
                    <a:pt x="337" y="55"/>
                  </a:lnTo>
                  <a:cubicBezTo>
                    <a:pt x="301" y="18"/>
                    <a:pt x="253" y="0"/>
                    <a:pt x="20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4"/>
            <p:cNvSpPr/>
            <p:nvPr/>
          </p:nvSpPr>
          <p:spPr>
            <a:xfrm rot="1166306">
              <a:off x="7476779" y="890634"/>
              <a:ext cx="72432" cy="22968"/>
            </a:xfrm>
            <a:custGeom>
              <a:avLst/>
              <a:gdLst/>
              <a:ahLst/>
              <a:cxnLst/>
              <a:rect l="l" t="t" r="r" b="b"/>
              <a:pathLst>
                <a:path w="1211" h="384" extrusionOk="0">
                  <a:moveTo>
                    <a:pt x="224" y="0"/>
                  </a:moveTo>
                  <a:cubicBezTo>
                    <a:pt x="141" y="0"/>
                    <a:pt x="65" y="52"/>
                    <a:pt x="40" y="131"/>
                  </a:cubicBezTo>
                  <a:cubicBezTo>
                    <a:pt x="0" y="263"/>
                    <a:pt x="98" y="384"/>
                    <a:pt x="223" y="384"/>
                  </a:cubicBezTo>
                  <a:lnTo>
                    <a:pt x="983" y="384"/>
                  </a:lnTo>
                  <a:cubicBezTo>
                    <a:pt x="1066" y="384"/>
                    <a:pt x="1143" y="332"/>
                    <a:pt x="1168" y="253"/>
                  </a:cubicBezTo>
                  <a:cubicBezTo>
                    <a:pt x="1210" y="123"/>
                    <a:pt x="1112" y="0"/>
                    <a:pt x="98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4"/>
            <p:cNvSpPr/>
            <p:nvPr/>
          </p:nvSpPr>
          <p:spPr>
            <a:xfrm rot="1166306">
              <a:off x="7418769" y="1054991"/>
              <a:ext cx="72432" cy="23028"/>
            </a:xfrm>
            <a:custGeom>
              <a:avLst/>
              <a:gdLst/>
              <a:ahLst/>
              <a:cxnLst/>
              <a:rect l="l" t="t" r="r" b="b"/>
              <a:pathLst>
                <a:path w="1211" h="385" extrusionOk="0">
                  <a:moveTo>
                    <a:pt x="224" y="1"/>
                  </a:moveTo>
                  <a:cubicBezTo>
                    <a:pt x="141" y="1"/>
                    <a:pt x="65" y="53"/>
                    <a:pt x="40" y="131"/>
                  </a:cubicBezTo>
                  <a:cubicBezTo>
                    <a:pt x="0" y="263"/>
                    <a:pt x="98" y="384"/>
                    <a:pt x="223" y="384"/>
                  </a:cubicBezTo>
                  <a:lnTo>
                    <a:pt x="983" y="384"/>
                  </a:lnTo>
                  <a:cubicBezTo>
                    <a:pt x="1066" y="384"/>
                    <a:pt x="1143" y="332"/>
                    <a:pt x="1168" y="254"/>
                  </a:cubicBezTo>
                  <a:cubicBezTo>
                    <a:pt x="1210" y="123"/>
                    <a:pt x="1112" y="1"/>
                    <a:pt x="98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4"/>
            <p:cNvSpPr/>
            <p:nvPr/>
          </p:nvSpPr>
          <p:spPr>
            <a:xfrm rot="1166306">
              <a:off x="7403871" y="1097238"/>
              <a:ext cx="72432" cy="22968"/>
            </a:xfrm>
            <a:custGeom>
              <a:avLst/>
              <a:gdLst/>
              <a:ahLst/>
              <a:cxnLst/>
              <a:rect l="l" t="t" r="r" b="b"/>
              <a:pathLst>
                <a:path w="1211" h="384" extrusionOk="0">
                  <a:moveTo>
                    <a:pt x="224" y="0"/>
                  </a:moveTo>
                  <a:cubicBezTo>
                    <a:pt x="141" y="0"/>
                    <a:pt x="65" y="51"/>
                    <a:pt x="40" y="131"/>
                  </a:cubicBezTo>
                  <a:cubicBezTo>
                    <a:pt x="0" y="263"/>
                    <a:pt x="98" y="384"/>
                    <a:pt x="223" y="384"/>
                  </a:cubicBezTo>
                  <a:lnTo>
                    <a:pt x="983" y="384"/>
                  </a:lnTo>
                  <a:cubicBezTo>
                    <a:pt x="1066" y="384"/>
                    <a:pt x="1143" y="332"/>
                    <a:pt x="1168" y="253"/>
                  </a:cubicBezTo>
                  <a:cubicBezTo>
                    <a:pt x="1210" y="123"/>
                    <a:pt x="1112" y="0"/>
                    <a:pt x="98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8" name="Google Shape;2558;p34"/>
          <p:cNvGrpSpPr/>
          <p:nvPr/>
        </p:nvGrpSpPr>
        <p:grpSpPr>
          <a:xfrm flipH="1">
            <a:off x="632488" y="3833546"/>
            <a:ext cx="983408" cy="969947"/>
            <a:chOff x="7439761" y="3833546"/>
            <a:chExt cx="983408" cy="969947"/>
          </a:xfrm>
        </p:grpSpPr>
        <p:sp>
          <p:nvSpPr>
            <p:cNvPr id="2559" name="Google Shape;2559;p34"/>
            <p:cNvSpPr/>
            <p:nvPr/>
          </p:nvSpPr>
          <p:spPr>
            <a:xfrm>
              <a:off x="7439761" y="3833546"/>
              <a:ext cx="983408" cy="969947"/>
            </a:xfrm>
            <a:custGeom>
              <a:avLst/>
              <a:gdLst/>
              <a:ahLst/>
              <a:cxnLst/>
              <a:rect l="l" t="t" r="r" b="b"/>
              <a:pathLst>
                <a:path w="15671" h="15455" extrusionOk="0">
                  <a:moveTo>
                    <a:pt x="9790" y="0"/>
                  </a:moveTo>
                  <a:cubicBezTo>
                    <a:pt x="9213" y="0"/>
                    <a:pt x="8636" y="220"/>
                    <a:pt x="8198" y="660"/>
                  </a:cubicBezTo>
                  <a:lnTo>
                    <a:pt x="7593" y="1262"/>
                  </a:lnTo>
                  <a:cubicBezTo>
                    <a:pt x="7544" y="1260"/>
                    <a:pt x="7495" y="1258"/>
                    <a:pt x="7446" y="1258"/>
                  </a:cubicBezTo>
                  <a:cubicBezTo>
                    <a:pt x="6794" y="1258"/>
                    <a:pt x="6150" y="1512"/>
                    <a:pt x="5670" y="1991"/>
                  </a:cubicBezTo>
                  <a:lnTo>
                    <a:pt x="2214" y="5449"/>
                  </a:lnTo>
                  <a:cubicBezTo>
                    <a:pt x="1695" y="5967"/>
                    <a:pt x="1442" y="6670"/>
                    <a:pt x="1485" y="7372"/>
                  </a:cubicBezTo>
                  <a:lnTo>
                    <a:pt x="881" y="7976"/>
                  </a:lnTo>
                  <a:cubicBezTo>
                    <a:pt x="0" y="8860"/>
                    <a:pt x="0" y="10288"/>
                    <a:pt x="879" y="11167"/>
                  </a:cubicBezTo>
                  <a:lnTo>
                    <a:pt x="4509" y="14796"/>
                  </a:lnTo>
                  <a:cubicBezTo>
                    <a:pt x="4947" y="15235"/>
                    <a:pt x="5524" y="15454"/>
                    <a:pt x="6099" y="15454"/>
                  </a:cubicBezTo>
                  <a:cubicBezTo>
                    <a:pt x="6674" y="15454"/>
                    <a:pt x="7254" y="15233"/>
                    <a:pt x="7693" y="14795"/>
                  </a:cubicBezTo>
                  <a:lnTo>
                    <a:pt x="7859" y="14629"/>
                  </a:lnTo>
                  <a:cubicBezTo>
                    <a:pt x="7961" y="14526"/>
                    <a:pt x="8046" y="14411"/>
                    <a:pt x="8112" y="14285"/>
                  </a:cubicBezTo>
                  <a:cubicBezTo>
                    <a:pt x="8167" y="14258"/>
                    <a:pt x="8219" y="14224"/>
                    <a:pt x="8270" y="14189"/>
                  </a:cubicBezTo>
                  <a:cubicBezTo>
                    <a:pt x="8330" y="14192"/>
                    <a:pt x="8388" y="14193"/>
                    <a:pt x="8446" y="14193"/>
                  </a:cubicBezTo>
                  <a:cubicBezTo>
                    <a:pt x="9098" y="14193"/>
                    <a:pt x="9741" y="13940"/>
                    <a:pt x="10222" y="13460"/>
                  </a:cubicBezTo>
                  <a:lnTo>
                    <a:pt x="13680" y="10003"/>
                  </a:lnTo>
                  <a:cubicBezTo>
                    <a:pt x="14197" y="9484"/>
                    <a:pt x="14450" y="8782"/>
                    <a:pt x="14408" y="8079"/>
                  </a:cubicBezTo>
                  <a:lnTo>
                    <a:pt x="15011" y="7475"/>
                  </a:lnTo>
                  <a:cubicBezTo>
                    <a:pt x="15438" y="7050"/>
                    <a:pt x="15671" y="6484"/>
                    <a:pt x="15671" y="5883"/>
                  </a:cubicBezTo>
                  <a:cubicBezTo>
                    <a:pt x="15671" y="5280"/>
                    <a:pt x="15438" y="4714"/>
                    <a:pt x="15011" y="4289"/>
                  </a:cubicBezTo>
                  <a:lnTo>
                    <a:pt x="11382" y="660"/>
                  </a:lnTo>
                  <a:cubicBezTo>
                    <a:pt x="10943" y="220"/>
                    <a:pt x="10367" y="0"/>
                    <a:pt x="9790" y="0"/>
                  </a:cubicBezTo>
                  <a:close/>
                </a:path>
              </a:pathLst>
            </a:custGeom>
            <a:solidFill>
              <a:schemeClr val="accent5"/>
            </a:solidFill>
            <a:ln>
              <a:noFill/>
            </a:ln>
            <a:effectLst>
              <a:outerShdw blurRad="42863" dist="19050" dir="366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4"/>
            <p:cNvSpPr/>
            <p:nvPr/>
          </p:nvSpPr>
          <p:spPr>
            <a:xfrm>
              <a:off x="7551574" y="4311451"/>
              <a:ext cx="383090" cy="378247"/>
            </a:xfrm>
            <a:custGeom>
              <a:avLst/>
              <a:gdLst/>
              <a:ahLst/>
              <a:cxnLst/>
              <a:rect l="l" t="t" r="r" b="b"/>
              <a:pathLst>
                <a:path w="6124" h="6046" extrusionOk="0">
                  <a:moveTo>
                    <a:pt x="1505" y="1"/>
                  </a:moveTo>
                  <a:lnTo>
                    <a:pt x="322" y="1183"/>
                  </a:lnTo>
                  <a:cubicBezTo>
                    <a:pt x="0" y="1506"/>
                    <a:pt x="0" y="2027"/>
                    <a:pt x="322" y="2348"/>
                  </a:cubicBezTo>
                  <a:lnTo>
                    <a:pt x="3777" y="5804"/>
                  </a:lnTo>
                  <a:cubicBezTo>
                    <a:pt x="3938" y="5965"/>
                    <a:pt x="4149" y="6045"/>
                    <a:pt x="4359" y="6045"/>
                  </a:cubicBezTo>
                  <a:cubicBezTo>
                    <a:pt x="4570" y="6045"/>
                    <a:pt x="4781" y="5965"/>
                    <a:pt x="4941" y="5804"/>
                  </a:cubicBezTo>
                  <a:lnTo>
                    <a:pt x="6123" y="4621"/>
                  </a:lnTo>
                  <a:lnTo>
                    <a:pt x="4264" y="2078"/>
                  </a:lnTo>
                  <a:lnTo>
                    <a:pt x="1505"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4"/>
            <p:cNvSpPr/>
            <p:nvPr/>
          </p:nvSpPr>
          <p:spPr>
            <a:xfrm>
              <a:off x="7717660" y="4532546"/>
              <a:ext cx="227639" cy="167790"/>
            </a:xfrm>
            <a:custGeom>
              <a:avLst/>
              <a:gdLst/>
              <a:ahLst/>
              <a:cxnLst/>
              <a:rect l="l" t="t" r="r" b="b"/>
              <a:pathLst>
                <a:path w="3639" h="2682" extrusionOk="0">
                  <a:moveTo>
                    <a:pt x="0" y="1184"/>
                  </a:moveTo>
                  <a:lnTo>
                    <a:pt x="0" y="1184"/>
                  </a:lnTo>
                  <a:cubicBezTo>
                    <a:pt x="7" y="1190"/>
                    <a:pt x="13" y="1196"/>
                    <a:pt x="20" y="1202"/>
                  </a:cubicBezTo>
                  <a:lnTo>
                    <a:pt x="20" y="1202"/>
                  </a:lnTo>
                  <a:lnTo>
                    <a:pt x="0" y="1184"/>
                  </a:lnTo>
                  <a:close/>
                  <a:moveTo>
                    <a:pt x="2347" y="1"/>
                  </a:moveTo>
                  <a:lnTo>
                    <a:pt x="1165" y="1184"/>
                  </a:lnTo>
                  <a:cubicBezTo>
                    <a:pt x="1003" y="1345"/>
                    <a:pt x="793" y="1425"/>
                    <a:pt x="582" y="1425"/>
                  </a:cubicBezTo>
                  <a:cubicBezTo>
                    <a:pt x="380" y="1425"/>
                    <a:pt x="177" y="1351"/>
                    <a:pt x="20" y="1202"/>
                  </a:cubicBezTo>
                  <a:lnTo>
                    <a:pt x="20" y="1202"/>
                  </a:lnTo>
                  <a:lnTo>
                    <a:pt x="1292" y="2440"/>
                  </a:lnTo>
                  <a:cubicBezTo>
                    <a:pt x="1453" y="2601"/>
                    <a:pt x="1664" y="2681"/>
                    <a:pt x="1875" y="2681"/>
                  </a:cubicBezTo>
                  <a:cubicBezTo>
                    <a:pt x="2085" y="2681"/>
                    <a:pt x="2296" y="2601"/>
                    <a:pt x="2456" y="2440"/>
                  </a:cubicBezTo>
                  <a:lnTo>
                    <a:pt x="3639" y="1257"/>
                  </a:lnTo>
                  <a:lnTo>
                    <a:pt x="3577" y="651"/>
                  </a:lnTo>
                  <a:lnTo>
                    <a:pt x="2347"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4"/>
            <p:cNvSpPr/>
            <p:nvPr/>
          </p:nvSpPr>
          <p:spPr>
            <a:xfrm>
              <a:off x="7954748" y="3913243"/>
              <a:ext cx="372393" cy="367486"/>
            </a:xfrm>
            <a:custGeom>
              <a:avLst/>
              <a:gdLst/>
              <a:ahLst/>
              <a:cxnLst/>
              <a:rect l="l" t="t" r="r" b="b"/>
              <a:pathLst>
                <a:path w="5953" h="5874" extrusionOk="0">
                  <a:moveTo>
                    <a:pt x="1765" y="1"/>
                  </a:moveTo>
                  <a:cubicBezTo>
                    <a:pt x="1554" y="1"/>
                    <a:pt x="1344" y="81"/>
                    <a:pt x="1183" y="242"/>
                  </a:cubicBezTo>
                  <a:lnTo>
                    <a:pt x="1" y="1425"/>
                  </a:lnTo>
                  <a:lnTo>
                    <a:pt x="2055" y="4161"/>
                  </a:lnTo>
                  <a:lnTo>
                    <a:pt x="4449" y="5873"/>
                  </a:lnTo>
                  <a:lnTo>
                    <a:pt x="5632" y="4691"/>
                  </a:lnTo>
                  <a:cubicBezTo>
                    <a:pt x="5952" y="4370"/>
                    <a:pt x="5952" y="3849"/>
                    <a:pt x="5630" y="3526"/>
                  </a:cubicBezTo>
                  <a:lnTo>
                    <a:pt x="2347" y="242"/>
                  </a:lnTo>
                  <a:cubicBezTo>
                    <a:pt x="2186" y="81"/>
                    <a:pt x="1976" y="1"/>
                    <a:pt x="176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4"/>
            <p:cNvSpPr/>
            <p:nvPr/>
          </p:nvSpPr>
          <p:spPr>
            <a:xfrm>
              <a:off x="8175822" y="4075592"/>
              <a:ext cx="172716" cy="226535"/>
            </a:xfrm>
            <a:custGeom>
              <a:avLst/>
              <a:gdLst/>
              <a:ahLst/>
              <a:cxnLst/>
              <a:rect l="l" t="t" r="r" b="b"/>
              <a:pathLst>
                <a:path w="2761" h="3621" extrusionOk="0">
                  <a:moveTo>
                    <a:pt x="1165" y="0"/>
                  </a:moveTo>
                  <a:cubicBezTo>
                    <a:pt x="1487" y="323"/>
                    <a:pt x="1487" y="844"/>
                    <a:pt x="1165" y="1163"/>
                  </a:cubicBezTo>
                  <a:lnTo>
                    <a:pt x="1" y="2327"/>
                  </a:lnTo>
                  <a:lnTo>
                    <a:pt x="571" y="3538"/>
                  </a:lnTo>
                  <a:lnTo>
                    <a:pt x="1257" y="3620"/>
                  </a:lnTo>
                  <a:lnTo>
                    <a:pt x="2440" y="2436"/>
                  </a:lnTo>
                  <a:cubicBezTo>
                    <a:pt x="2760" y="2114"/>
                    <a:pt x="2760" y="1593"/>
                    <a:pt x="2438" y="1274"/>
                  </a:cubicBezTo>
                  <a:lnTo>
                    <a:pt x="1165"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4"/>
            <p:cNvSpPr/>
            <p:nvPr/>
          </p:nvSpPr>
          <p:spPr>
            <a:xfrm>
              <a:off x="7628518" y="3991759"/>
              <a:ext cx="632373" cy="619234"/>
            </a:xfrm>
            <a:custGeom>
              <a:avLst/>
              <a:gdLst/>
              <a:ahLst/>
              <a:cxnLst/>
              <a:rect l="l" t="t" r="r" b="b"/>
              <a:pathLst>
                <a:path w="10109" h="9898" extrusionOk="0">
                  <a:moveTo>
                    <a:pt x="4637" y="1"/>
                  </a:moveTo>
                  <a:cubicBezTo>
                    <a:pt x="4360" y="1"/>
                    <a:pt x="4084" y="106"/>
                    <a:pt x="3873" y="317"/>
                  </a:cubicBezTo>
                  <a:lnTo>
                    <a:pt x="422" y="3769"/>
                  </a:lnTo>
                  <a:cubicBezTo>
                    <a:pt x="0" y="4190"/>
                    <a:pt x="0" y="4873"/>
                    <a:pt x="422" y="5295"/>
                  </a:cubicBezTo>
                  <a:lnTo>
                    <a:pt x="4709" y="9582"/>
                  </a:lnTo>
                  <a:cubicBezTo>
                    <a:pt x="4920" y="9792"/>
                    <a:pt x="5196" y="9897"/>
                    <a:pt x="5472" y="9897"/>
                  </a:cubicBezTo>
                  <a:cubicBezTo>
                    <a:pt x="5748" y="9897"/>
                    <a:pt x="6025" y="9792"/>
                    <a:pt x="6236" y="9582"/>
                  </a:cubicBezTo>
                  <a:lnTo>
                    <a:pt x="9687" y="6131"/>
                  </a:lnTo>
                  <a:cubicBezTo>
                    <a:pt x="10109" y="5709"/>
                    <a:pt x="10109" y="5026"/>
                    <a:pt x="9687" y="4605"/>
                  </a:cubicBezTo>
                  <a:lnTo>
                    <a:pt x="5400" y="317"/>
                  </a:lnTo>
                  <a:cubicBezTo>
                    <a:pt x="5189" y="106"/>
                    <a:pt x="4913" y="1"/>
                    <a:pt x="4637" y="1"/>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4"/>
            <p:cNvSpPr/>
            <p:nvPr/>
          </p:nvSpPr>
          <p:spPr>
            <a:xfrm>
              <a:off x="7864355" y="4221174"/>
              <a:ext cx="407111" cy="400644"/>
            </a:xfrm>
            <a:custGeom>
              <a:avLst/>
              <a:gdLst/>
              <a:ahLst/>
              <a:cxnLst/>
              <a:rect l="l" t="t" r="r" b="b"/>
              <a:pathLst>
                <a:path w="6508" h="6404" extrusionOk="0">
                  <a:moveTo>
                    <a:pt x="4978" y="0"/>
                  </a:moveTo>
                  <a:lnTo>
                    <a:pt x="4979" y="1"/>
                  </a:lnTo>
                  <a:lnTo>
                    <a:pt x="4979" y="1"/>
                  </a:lnTo>
                  <a:cubicBezTo>
                    <a:pt x="4979" y="1"/>
                    <a:pt x="4979" y="1"/>
                    <a:pt x="4978" y="0"/>
                  </a:cubicBezTo>
                  <a:close/>
                  <a:moveTo>
                    <a:pt x="4979" y="1"/>
                  </a:moveTo>
                  <a:cubicBezTo>
                    <a:pt x="5400" y="423"/>
                    <a:pt x="5400" y="1105"/>
                    <a:pt x="4978" y="1527"/>
                  </a:cubicBezTo>
                  <a:lnTo>
                    <a:pt x="1527" y="4978"/>
                  </a:lnTo>
                  <a:cubicBezTo>
                    <a:pt x="1316" y="5189"/>
                    <a:pt x="1040" y="5294"/>
                    <a:pt x="764" y="5294"/>
                  </a:cubicBezTo>
                  <a:cubicBezTo>
                    <a:pt x="488" y="5294"/>
                    <a:pt x="212" y="5189"/>
                    <a:pt x="1" y="4978"/>
                  </a:cubicBezTo>
                  <a:lnTo>
                    <a:pt x="1" y="4978"/>
                  </a:lnTo>
                  <a:lnTo>
                    <a:pt x="1108" y="6087"/>
                  </a:lnTo>
                  <a:cubicBezTo>
                    <a:pt x="1319" y="6298"/>
                    <a:pt x="1595" y="6403"/>
                    <a:pt x="1871" y="6403"/>
                  </a:cubicBezTo>
                  <a:cubicBezTo>
                    <a:pt x="2147" y="6403"/>
                    <a:pt x="2423" y="6298"/>
                    <a:pt x="2634" y="6087"/>
                  </a:cubicBezTo>
                  <a:lnTo>
                    <a:pt x="6086" y="2636"/>
                  </a:lnTo>
                  <a:cubicBezTo>
                    <a:pt x="6508" y="2214"/>
                    <a:pt x="6508" y="1531"/>
                    <a:pt x="6086" y="1109"/>
                  </a:cubicBezTo>
                  <a:lnTo>
                    <a:pt x="497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4"/>
            <p:cNvSpPr/>
            <p:nvPr/>
          </p:nvSpPr>
          <p:spPr>
            <a:xfrm>
              <a:off x="7807241" y="4181948"/>
              <a:ext cx="94584" cy="84083"/>
            </a:xfrm>
            <a:custGeom>
              <a:avLst/>
              <a:gdLst/>
              <a:ahLst/>
              <a:cxnLst/>
              <a:rect l="l" t="t" r="r" b="b"/>
              <a:pathLst>
                <a:path w="1512" h="1344" extrusionOk="0">
                  <a:moveTo>
                    <a:pt x="607" y="0"/>
                  </a:moveTo>
                  <a:cubicBezTo>
                    <a:pt x="464" y="0"/>
                    <a:pt x="330" y="48"/>
                    <a:pt x="231" y="147"/>
                  </a:cubicBezTo>
                  <a:cubicBezTo>
                    <a:pt x="1" y="379"/>
                    <a:pt x="47" y="801"/>
                    <a:pt x="337" y="1091"/>
                  </a:cubicBezTo>
                  <a:cubicBezTo>
                    <a:pt x="503" y="1257"/>
                    <a:pt x="713" y="1343"/>
                    <a:pt x="906" y="1343"/>
                  </a:cubicBezTo>
                  <a:cubicBezTo>
                    <a:pt x="1049" y="1343"/>
                    <a:pt x="1183" y="1295"/>
                    <a:pt x="1282" y="1196"/>
                  </a:cubicBezTo>
                  <a:cubicBezTo>
                    <a:pt x="1512"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4"/>
            <p:cNvSpPr/>
            <p:nvPr/>
          </p:nvSpPr>
          <p:spPr>
            <a:xfrm>
              <a:off x="7985338" y="4360062"/>
              <a:ext cx="94709" cy="84083"/>
            </a:xfrm>
            <a:custGeom>
              <a:avLst/>
              <a:gdLst/>
              <a:ahLst/>
              <a:cxnLst/>
              <a:rect l="l" t="t" r="r" b="b"/>
              <a:pathLst>
                <a:path w="1514" h="1344" extrusionOk="0">
                  <a:moveTo>
                    <a:pt x="607" y="0"/>
                  </a:moveTo>
                  <a:cubicBezTo>
                    <a:pt x="464" y="0"/>
                    <a:pt x="331" y="48"/>
                    <a:pt x="233" y="147"/>
                  </a:cubicBezTo>
                  <a:cubicBezTo>
                    <a:pt x="1" y="379"/>
                    <a:pt x="48" y="801"/>
                    <a:pt x="337" y="1091"/>
                  </a:cubicBezTo>
                  <a:cubicBezTo>
                    <a:pt x="503" y="1257"/>
                    <a:pt x="713" y="1343"/>
                    <a:pt x="906" y="1343"/>
                  </a:cubicBezTo>
                  <a:cubicBezTo>
                    <a:pt x="1049" y="1343"/>
                    <a:pt x="1183" y="1295"/>
                    <a:pt x="1282" y="1196"/>
                  </a:cubicBezTo>
                  <a:cubicBezTo>
                    <a:pt x="1513"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4"/>
            <p:cNvSpPr/>
            <p:nvPr/>
          </p:nvSpPr>
          <p:spPr>
            <a:xfrm>
              <a:off x="7538312" y="3901419"/>
              <a:ext cx="823168" cy="810860"/>
            </a:xfrm>
            <a:custGeom>
              <a:avLst/>
              <a:gdLst/>
              <a:ahLst/>
              <a:cxnLst/>
              <a:rect l="l" t="t" r="r" b="b"/>
              <a:pathLst>
                <a:path w="13159" h="12961" extrusionOk="0">
                  <a:moveTo>
                    <a:pt x="8425" y="359"/>
                  </a:moveTo>
                  <a:cubicBezTo>
                    <a:pt x="8590" y="359"/>
                    <a:pt x="8754" y="422"/>
                    <a:pt x="8880" y="548"/>
                  </a:cubicBezTo>
                  <a:lnTo>
                    <a:pt x="12509" y="4177"/>
                  </a:lnTo>
                  <a:cubicBezTo>
                    <a:pt x="12761" y="4433"/>
                    <a:pt x="12761" y="4841"/>
                    <a:pt x="12509" y="5090"/>
                  </a:cubicBezTo>
                  <a:lnTo>
                    <a:pt x="11471" y="6130"/>
                  </a:lnTo>
                  <a:cubicBezTo>
                    <a:pt x="11459" y="6116"/>
                    <a:pt x="11445" y="6102"/>
                    <a:pt x="11433" y="6090"/>
                  </a:cubicBezTo>
                  <a:lnTo>
                    <a:pt x="8073" y="2731"/>
                  </a:lnTo>
                  <a:cubicBezTo>
                    <a:pt x="8037" y="2695"/>
                    <a:pt x="7991" y="2677"/>
                    <a:pt x="7944" y="2677"/>
                  </a:cubicBezTo>
                  <a:cubicBezTo>
                    <a:pt x="7897" y="2677"/>
                    <a:pt x="7851" y="2695"/>
                    <a:pt x="7816" y="2731"/>
                  </a:cubicBezTo>
                  <a:cubicBezTo>
                    <a:pt x="7745" y="2801"/>
                    <a:pt x="7745" y="2916"/>
                    <a:pt x="7816" y="2987"/>
                  </a:cubicBezTo>
                  <a:lnTo>
                    <a:pt x="11175" y="6346"/>
                  </a:lnTo>
                  <a:cubicBezTo>
                    <a:pt x="11526" y="6697"/>
                    <a:pt x="11526" y="7266"/>
                    <a:pt x="11175" y="7618"/>
                  </a:cubicBezTo>
                  <a:lnTo>
                    <a:pt x="7721" y="11075"/>
                  </a:lnTo>
                  <a:cubicBezTo>
                    <a:pt x="7545" y="11250"/>
                    <a:pt x="7315" y="11337"/>
                    <a:pt x="7085" y="11337"/>
                  </a:cubicBezTo>
                  <a:cubicBezTo>
                    <a:pt x="6855" y="11337"/>
                    <a:pt x="6625" y="11250"/>
                    <a:pt x="6449" y="11075"/>
                  </a:cubicBezTo>
                  <a:lnTo>
                    <a:pt x="1985" y="6611"/>
                  </a:lnTo>
                  <a:cubicBezTo>
                    <a:pt x="1634" y="6260"/>
                    <a:pt x="1634" y="5691"/>
                    <a:pt x="1985" y="5340"/>
                  </a:cubicBezTo>
                  <a:lnTo>
                    <a:pt x="5443" y="1882"/>
                  </a:lnTo>
                  <a:cubicBezTo>
                    <a:pt x="5618" y="1707"/>
                    <a:pt x="5848" y="1619"/>
                    <a:pt x="6078" y="1619"/>
                  </a:cubicBezTo>
                  <a:cubicBezTo>
                    <a:pt x="6308" y="1619"/>
                    <a:pt x="6538" y="1707"/>
                    <a:pt x="6713" y="1882"/>
                  </a:cubicBezTo>
                  <a:lnTo>
                    <a:pt x="7233" y="2402"/>
                  </a:lnTo>
                  <a:cubicBezTo>
                    <a:pt x="7268" y="2438"/>
                    <a:pt x="7315" y="2455"/>
                    <a:pt x="7361" y="2455"/>
                  </a:cubicBezTo>
                  <a:cubicBezTo>
                    <a:pt x="7408" y="2455"/>
                    <a:pt x="7454" y="2438"/>
                    <a:pt x="7491" y="2402"/>
                  </a:cubicBezTo>
                  <a:cubicBezTo>
                    <a:pt x="7561" y="2332"/>
                    <a:pt x="7561" y="2217"/>
                    <a:pt x="7491" y="2145"/>
                  </a:cubicBezTo>
                  <a:lnTo>
                    <a:pt x="6971" y="1625"/>
                  </a:lnTo>
                  <a:cubicBezTo>
                    <a:pt x="6957" y="1612"/>
                    <a:pt x="6943" y="1600"/>
                    <a:pt x="6929" y="1586"/>
                  </a:cubicBezTo>
                  <a:lnTo>
                    <a:pt x="7969" y="548"/>
                  </a:lnTo>
                  <a:cubicBezTo>
                    <a:pt x="8095" y="422"/>
                    <a:pt x="8260" y="359"/>
                    <a:pt x="8425" y="359"/>
                  </a:cubicBezTo>
                  <a:close/>
                  <a:moveTo>
                    <a:pt x="8424" y="0"/>
                  </a:moveTo>
                  <a:cubicBezTo>
                    <a:pt x="8167" y="0"/>
                    <a:pt x="7909" y="98"/>
                    <a:pt x="7713" y="295"/>
                  </a:cubicBezTo>
                  <a:lnTo>
                    <a:pt x="6624" y="1384"/>
                  </a:lnTo>
                  <a:cubicBezTo>
                    <a:pt x="6451" y="1301"/>
                    <a:pt x="6263" y="1260"/>
                    <a:pt x="6075" y="1260"/>
                  </a:cubicBezTo>
                  <a:cubicBezTo>
                    <a:pt x="5752" y="1260"/>
                    <a:pt x="5430" y="1382"/>
                    <a:pt x="5184" y="1628"/>
                  </a:cubicBezTo>
                  <a:lnTo>
                    <a:pt x="1726" y="5085"/>
                  </a:lnTo>
                  <a:cubicBezTo>
                    <a:pt x="1336" y="5473"/>
                    <a:pt x="1257" y="6055"/>
                    <a:pt x="1482" y="6524"/>
                  </a:cubicBezTo>
                  <a:lnTo>
                    <a:pt x="393" y="7613"/>
                  </a:lnTo>
                  <a:cubicBezTo>
                    <a:pt x="0" y="8007"/>
                    <a:pt x="0" y="8644"/>
                    <a:pt x="393" y="9037"/>
                  </a:cubicBezTo>
                  <a:lnTo>
                    <a:pt x="4024" y="12666"/>
                  </a:lnTo>
                  <a:cubicBezTo>
                    <a:pt x="4220" y="12862"/>
                    <a:pt x="4478" y="12960"/>
                    <a:pt x="4735" y="12960"/>
                  </a:cubicBezTo>
                  <a:cubicBezTo>
                    <a:pt x="4992" y="12960"/>
                    <a:pt x="5249" y="12862"/>
                    <a:pt x="5446" y="12666"/>
                  </a:cubicBezTo>
                  <a:lnTo>
                    <a:pt x="5611" y="12502"/>
                  </a:lnTo>
                  <a:cubicBezTo>
                    <a:pt x="5682" y="12430"/>
                    <a:pt x="5682" y="12315"/>
                    <a:pt x="5611" y="12244"/>
                  </a:cubicBezTo>
                  <a:cubicBezTo>
                    <a:pt x="5575" y="12209"/>
                    <a:pt x="5529" y="12191"/>
                    <a:pt x="5482" y="12191"/>
                  </a:cubicBezTo>
                  <a:cubicBezTo>
                    <a:pt x="5435" y="12191"/>
                    <a:pt x="5389" y="12209"/>
                    <a:pt x="5354" y="12244"/>
                  </a:cubicBezTo>
                  <a:lnTo>
                    <a:pt x="5190" y="12410"/>
                  </a:lnTo>
                  <a:cubicBezTo>
                    <a:pt x="5064" y="12535"/>
                    <a:pt x="4899" y="12597"/>
                    <a:pt x="4734" y="12597"/>
                  </a:cubicBezTo>
                  <a:cubicBezTo>
                    <a:pt x="4569" y="12597"/>
                    <a:pt x="4404" y="12535"/>
                    <a:pt x="4279" y="12410"/>
                  </a:cubicBezTo>
                  <a:lnTo>
                    <a:pt x="649" y="8779"/>
                  </a:lnTo>
                  <a:cubicBezTo>
                    <a:pt x="398" y="8529"/>
                    <a:pt x="398" y="8119"/>
                    <a:pt x="649" y="7869"/>
                  </a:cubicBezTo>
                  <a:lnTo>
                    <a:pt x="1688" y="6829"/>
                  </a:lnTo>
                  <a:cubicBezTo>
                    <a:pt x="1700" y="6843"/>
                    <a:pt x="1712" y="6857"/>
                    <a:pt x="1726" y="6869"/>
                  </a:cubicBezTo>
                  <a:lnTo>
                    <a:pt x="6190" y="11333"/>
                  </a:lnTo>
                  <a:cubicBezTo>
                    <a:pt x="6204" y="11347"/>
                    <a:pt x="6216" y="11359"/>
                    <a:pt x="6228" y="11370"/>
                  </a:cubicBezTo>
                  <a:lnTo>
                    <a:pt x="5957" y="11646"/>
                  </a:lnTo>
                  <a:cubicBezTo>
                    <a:pt x="5885" y="11716"/>
                    <a:pt x="5885" y="11831"/>
                    <a:pt x="5957" y="11903"/>
                  </a:cubicBezTo>
                  <a:cubicBezTo>
                    <a:pt x="5992" y="11939"/>
                    <a:pt x="6038" y="11956"/>
                    <a:pt x="6085" y="11956"/>
                  </a:cubicBezTo>
                  <a:cubicBezTo>
                    <a:pt x="6131" y="11956"/>
                    <a:pt x="6177" y="11939"/>
                    <a:pt x="6213" y="11903"/>
                  </a:cubicBezTo>
                  <a:lnTo>
                    <a:pt x="6538" y="11577"/>
                  </a:lnTo>
                  <a:cubicBezTo>
                    <a:pt x="6711" y="11660"/>
                    <a:pt x="6899" y="11702"/>
                    <a:pt x="7087" y="11702"/>
                  </a:cubicBezTo>
                  <a:cubicBezTo>
                    <a:pt x="7410" y="11702"/>
                    <a:pt x="7733" y="11578"/>
                    <a:pt x="7978" y="11333"/>
                  </a:cubicBezTo>
                  <a:lnTo>
                    <a:pt x="11436" y="7877"/>
                  </a:lnTo>
                  <a:cubicBezTo>
                    <a:pt x="11825" y="7487"/>
                    <a:pt x="11905" y="6906"/>
                    <a:pt x="11680" y="6437"/>
                  </a:cubicBezTo>
                  <a:lnTo>
                    <a:pt x="12769" y="5348"/>
                  </a:lnTo>
                  <a:cubicBezTo>
                    <a:pt x="13158" y="4955"/>
                    <a:pt x="13158" y="4318"/>
                    <a:pt x="12767" y="3924"/>
                  </a:cubicBezTo>
                  <a:lnTo>
                    <a:pt x="9135" y="295"/>
                  </a:lnTo>
                  <a:cubicBezTo>
                    <a:pt x="8939" y="98"/>
                    <a:pt x="8681" y="0"/>
                    <a:pt x="842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4"/>
            <p:cNvSpPr/>
            <p:nvPr/>
          </p:nvSpPr>
          <p:spPr>
            <a:xfrm>
              <a:off x="7885936" y="4192583"/>
              <a:ext cx="39598" cy="37349"/>
            </a:xfrm>
            <a:custGeom>
              <a:avLst/>
              <a:gdLst/>
              <a:ahLst/>
              <a:cxnLst/>
              <a:rect l="l" t="t" r="r" b="b"/>
              <a:pathLst>
                <a:path w="633" h="597" extrusionOk="0">
                  <a:moveTo>
                    <a:pt x="425" y="1"/>
                  </a:moveTo>
                  <a:cubicBezTo>
                    <a:pt x="376" y="1"/>
                    <a:pt x="327" y="19"/>
                    <a:pt x="289" y="57"/>
                  </a:cubicBezTo>
                  <a:lnTo>
                    <a:pt x="74" y="272"/>
                  </a:lnTo>
                  <a:cubicBezTo>
                    <a:pt x="1" y="347"/>
                    <a:pt x="1" y="465"/>
                    <a:pt x="74" y="540"/>
                  </a:cubicBezTo>
                  <a:cubicBezTo>
                    <a:pt x="112" y="578"/>
                    <a:pt x="161" y="597"/>
                    <a:pt x="209" y="597"/>
                  </a:cubicBezTo>
                  <a:cubicBezTo>
                    <a:pt x="258" y="597"/>
                    <a:pt x="306" y="578"/>
                    <a:pt x="343" y="540"/>
                  </a:cubicBezTo>
                  <a:lnTo>
                    <a:pt x="558" y="325"/>
                  </a:lnTo>
                  <a:cubicBezTo>
                    <a:pt x="633" y="250"/>
                    <a:pt x="633" y="132"/>
                    <a:pt x="558" y="57"/>
                  </a:cubicBezTo>
                  <a:cubicBezTo>
                    <a:pt x="522" y="19"/>
                    <a:pt x="473" y="1"/>
                    <a:pt x="42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4"/>
            <p:cNvSpPr/>
            <p:nvPr/>
          </p:nvSpPr>
          <p:spPr>
            <a:xfrm>
              <a:off x="8025749" y="4332285"/>
              <a:ext cx="39598" cy="37349"/>
            </a:xfrm>
            <a:custGeom>
              <a:avLst/>
              <a:gdLst/>
              <a:ahLst/>
              <a:cxnLst/>
              <a:rect l="l" t="t" r="r" b="b"/>
              <a:pathLst>
                <a:path w="633" h="597" extrusionOk="0">
                  <a:moveTo>
                    <a:pt x="424" y="1"/>
                  </a:moveTo>
                  <a:cubicBezTo>
                    <a:pt x="376" y="1"/>
                    <a:pt x="327" y="20"/>
                    <a:pt x="291" y="57"/>
                  </a:cubicBezTo>
                  <a:lnTo>
                    <a:pt x="76" y="272"/>
                  </a:lnTo>
                  <a:cubicBezTo>
                    <a:pt x="1" y="347"/>
                    <a:pt x="1" y="465"/>
                    <a:pt x="76" y="541"/>
                  </a:cubicBezTo>
                  <a:cubicBezTo>
                    <a:pt x="113" y="578"/>
                    <a:pt x="162" y="597"/>
                    <a:pt x="210" y="597"/>
                  </a:cubicBezTo>
                  <a:cubicBezTo>
                    <a:pt x="258" y="597"/>
                    <a:pt x="307" y="578"/>
                    <a:pt x="344" y="541"/>
                  </a:cubicBezTo>
                  <a:lnTo>
                    <a:pt x="559" y="326"/>
                  </a:lnTo>
                  <a:cubicBezTo>
                    <a:pt x="633" y="251"/>
                    <a:pt x="633" y="133"/>
                    <a:pt x="559" y="57"/>
                  </a:cubicBezTo>
                  <a:cubicBezTo>
                    <a:pt x="521" y="20"/>
                    <a:pt x="473" y="1"/>
                    <a:pt x="42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4"/>
            <p:cNvSpPr/>
            <p:nvPr/>
          </p:nvSpPr>
          <p:spPr>
            <a:xfrm>
              <a:off x="7937983" y="4257022"/>
              <a:ext cx="61930" cy="60685"/>
            </a:xfrm>
            <a:custGeom>
              <a:avLst/>
              <a:gdLst/>
              <a:ahLst/>
              <a:cxnLst/>
              <a:rect l="l" t="t" r="r" b="b"/>
              <a:pathLst>
                <a:path w="990" h="970" extrusionOk="0">
                  <a:moveTo>
                    <a:pt x="205" y="0"/>
                  </a:moveTo>
                  <a:cubicBezTo>
                    <a:pt x="106" y="0"/>
                    <a:pt x="23" y="76"/>
                    <a:pt x="16" y="177"/>
                  </a:cubicBezTo>
                  <a:cubicBezTo>
                    <a:pt x="0" y="392"/>
                    <a:pt x="78" y="601"/>
                    <a:pt x="230" y="753"/>
                  </a:cubicBezTo>
                  <a:cubicBezTo>
                    <a:pt x="370" y="891"/>
                    <a:pt x="558" y="969"/>
                    <a:pt x="753" y="969"/>
                  </a:cubicBezTo>
                  <a:cubicBezTo>
                    <a:pt x="771" y="969"/>
                    <a:pt x="788" y="969"/>
                    <a:pt x="805" y="967"/>
                  </a:cubicBezTo>
                  <a:cubicBezTo>
                    <a:pt x="911" y="960"/>
                    <a:pt x="990" y="869"/>
                    <a:pt x="982" y="763"/>
                  </a:cubicBezTo>
                  <a:cubicBezTo>
                    <a:pt x="979" y="667"/>
                    <a:pt x="896" y="591"/>
                    <a:pt x="797" y="591"/>
                  </a:cubicBezTo>
                  <a:cubicBezTo>
                    <a:pt x="792" y="591"/>
                    <a:pt x="787" y="591"/>
                    <a:pt x="782" y="592"/>
                  </a:cubicBezTo>
                  <a:cubicBezTo>
                    <a:pt x="774" y="592"/>
                    <a:pt x="765" y="593"/>
                    <a:pt x="756" y="593"/>
                  </a:cubicBezTo>
                  <a:cubicBezTo>
                    <a:pt x="660" y="593"/>
                    <a:pt x="569" y="555"/>
                    <a:pt x="500" y="486"/>
                  </a:cubicBezTo>
                  <a:cubicBezTo>
                    <a:pt x="427" y="411"/>
                    <a:pt x="388" y="309"/>
                    <a:pt x="396" y="203"/>
                  </a:cubicBezTo>
                  <a:cubicBezTo>
                    <a:pt x="402" y="99"/>
                    <a:pt x="324" y="9"/>
                    <a:pt x="220" y="1"/>
                  </a:cubicBezTo>
                  <a:cubicBezTo>
                    <a:pt x="215" y="1"/>
                    <a:pt x="210" y="0"/>
                    <a:pt x="20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 name="Google Shape;2572;p34"/>
          <p:cNvGrpSpPr/>
          <p:nvPr/>
        </p:nvGrpSpPr>
        <p:grpSpPr>
          <a:xfrm flipH="1">
            <a:off x="7449232" y="2119770"/>
            <a:ext cx="973938" cy="970649"/>
            <a:chOff x="632488" y="2119770"/>
            <a:chExt cx="973938" cy="970649"/>
          </a:xfrm>
        </p:grpSpPr>
        <p:sp>
          <p:nvSpPr>
            <p:cNvPr id="2573" name="Google Shape;2573;p34"/>
            <p:cNvSpPr/>
            <p:nvPr/>
          </p:nvSpPr>
          <p:spPr>
            <a:xfrm rot="-448286">
              <a:off x="685035" y="2172588"/>
              <a:ext cx="868845" cy="865014"/>
            </a:xfrm>
            <a:custGeom>
              <a:avLst/>
              <a:gdLst/>
              <a:ahLst/>
              <a:cxnLst/>
              <a:rect l="l" t="t" r="r" b="b"/>
              <a:pathLst>
                <a:path w="15345" h="15276" extrusionOk="0">
                  <a:moveTo>
                    <a:pt x="2971" y="1"/>
                  </a:moveTo>
                  <a:cubicBezTo>
                    <a:pt x="2379" y="1"/>
                    <a:pt x="1821" y="234"/>
                    <a:pt x="1401" y="651"/>
                  </a:cubicBezTo>
                  <a:cubicBezTo>
                    <a:pt x="1045" y="1009"/>
                    <a:pt x="824" y="1464"/>
                    <a:pt x="767" y="1957"/>
                  </a:cubicBezTo>
                  <a:cubicBezTo>
                    <a:pt x="256" y="2425"/>
                    <a:pt x="0" y="2938"/>
                    <a:pt x="0" y="3486"/>
                  </a:cubicBezTo>
                  <a:cubicBezTo>
                    <a:pt x="0" y="4133"/>
                    <a:pt x="287" y="4724"/>
                    <a:pt x="752" y="5127"/>
                  </a:cubicBezTo>
                  <a:lnTo>
                    <a:pt x="752" y="10033"/>
                  </a:lnTo>
                  <a:cubicBezTo>
                    <a:pt x="749" y="10562"/>
                    <a:pt x="937" y="11074"/>
                    <a:pt x="1284" y="11475"/>
                  </a:cubicBezTo>
                  <a:cubicBezTo>
                    <a:pt x="1399" y="11608"/>
                    <a:pt x="1528" y="11725"/>
                    <a:pt x="1668" y="11824"/>
                  </a:cubicBezTo>
                  <a:cubicBezTo>
                    <a:pt x="1714" y="11956"/>
                    <a:pt x="1772" y="12084"/>
                    <a:pt x="1843" y="12206"/>
                  </a:cubicBezTo>
                  <a:cubicBezTo>
                    <a:pt x="2135" y="12714"/>
                    <a:pt x="2609" y="13078"/>
                    <a:pt x="3177" y="13229"/>
                  </a:cubicBezTo>
                  <a:lnTo>
                    <a:pt x="10531" y="15200"/>
                  </a:lnTo>
                  <a:cubicBezTo>
                    <a:pt x="10716" y="15251"/>
                    <a:pt x="10908" y="15276"/>
                    <a:pt x="11100" y="15276"/>
                  </a:cubicBezTo>
                  <a:cubicBezTo>
                    <a:pt x="12092" y="15276"/>
                    <a:pt x="12965" y="14607"/>
                    <a:pt x="13223" y="13648"/>
                  </a:cubicBezTo>
                  <a:lnTo>
                    <a:pt x="14730" y="8014"/>
                  </a:lnTo>
                  <a:cubicBezTo>
                    <a:pt x="14772" y="7867"/>
                    <a:pt x="14784" y="7720"/>
                    <a:pt x="14780" y="7575"/>
                  </a:cubicBezTo>
                  <a:cubicBezTo>
                    <a:pt x="14858" y="7453"/>
                    <a:pt x="14919" y="7318"/>
                    <a:pt x="14957" y="7172"/>
                  </a:cubicBezTo>
                  <a:lnTo>
                    <a:pt x="15194" y="6295"/>
                  </a:lnTo>
                  <a:cubicBezTo>
                    <a:pt x="15344" y="5727"/>
                    <a:pt x="15267" y="5135"/>
                    <a:pt x="14974" y="4626"/>
                  </a:cubicBezTo>
                  <a:cubicBezTo>
                    <a:pt x="14680" y="4124"/>
                    <a:pt x="14215" y="3764"/>
                    <a:pt x="13660" y="3609"/>
                  </a:cubicBezTo>
                  <a:lnTo>
                    <a:pt x="12982" y="3405"/>
                  </a:lnTo>
                  <a:lnTo>
                    <a:pt x="12982" y="1447"/>
                  </a:lnTo>
                  <a:cubicBezTo>
                    <a:pt x="12982" y="650"/>
                    <a:pt x="12334" y="1"/>
                    <a:pt x="11537" y="1"/>
                  </a:cubicBezTo>
                  <a:lnTo>
                    <a:pt x="4781" y="1"/>
                  </a:lnTo>
                  <a:cubicBezTo>
                    <a:pt x="4657" y="1"/>
                    <a:pt x="4535" y="19"/>
                    <a:pt x="4418" y="53"/>
                  </a:cubicBezTo>
                  <a:cubicBezTo>
                    <a:pt x="4295" y="19"/>
                    <a:pt x="4166" y="1"/>
                    <a:pt x="4034" y="1"/>
                  </a:cubicBezTo>
                  <a:close/>
                </a:path>
              </a:pathLst>
            </a:custGeom>
            <a:solidFill>
              <a:schemeClr val="accent5"/>
            </a:solidFill>
            <a:ln>
              <a:noFill/>
            </a:ln>
            <a:effectLst>
              <a:outerShdw blurRad="42863" dist="19050" dir="366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4"/>
            <p:cNvSpPr/>
            <p:nvPr/>
          </p:nvSpPr>
          <p:spPr>
            <a:xfrm rot="-448313">
              <a:off x="859815" y="2405858"/>
              <a:ext cx="622072" cy="529019"/>
            </a:xfrm>
            <a:custGeom>
              <a:avLst/>
              <a:gdLst/>
              <a:ahLst/>
              <a:cxnLst/>
              <a:rect l="l" t="t" r="r" b="b"/>
              <a:pathLst>
                <a:path w="11021" h="9372" extrusionOk="0">
                  <a:moveTo>
                    <a:pt x="8647" y="0"/>
                  </a:moveTo>
                  <a:lnTo>
                    <a:pt x="139" y="6331"/>
                  </a:lnTo>
                  <a:lnTo>
                    <a:pt x="111" y="6438"/>
                  </a:lnTo>
                  <a:cubicBezTo>
                    <a:pt x="1" y="6846"/>
                    <a:pt x="243" y="7263"/>
                    <a:pt x="651" y="7374"/>
                  </a:cubicBezTo>
                  <a:lnTo>
                    <a:pt x="8006" y="9345"/>
                  </a:lnTo>
                  <a:cubicBezTo>
                    <a:pt x="8072" y="9363"/>
                    <a:pt x="8139" y="9371"/>
                    <a:pt x="8204" y="9371"/>
                  </a:cubicBezTo>
                  <a:cubicBezTo>
                    <a:pt x="8542" y="9371"/>
                    <a:pt x="8851" y="9145"/>
                    <a:pt x="8942" y="8804"/>
                  </a:cubicBezTo>
                  <a:lnTo>
                    <a:pt x="10913" y="1448"/>
                  </a:lnTo>
                  <a:cubicBezTo>
                    <a:pt x="11020" y="1042"/>
                    <a:pt x="10779" y="622"/>
                    <a:pt x="10373" y="513"/>
                  </a:cubicBezTo>
                  <a:lnTo>
                    <a:pt x="8647"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4"/>
            <p:cNvSpPr/>
            <p:nvPr/>
          </p:nvSpPr>
          <p:spPr>
            <a:xfrm rot="-448313">
              <a:off x="1175514" y="2385247"/>
              <a:ext cx="305025" cy="529019"/>
            </a:xfrm>
            <a:custGeom>
              <a:avLst/>
              <a:gdLst/>
              <a:ahLst/>
              <a:cxnLst/>
              <a:rect l="l" t="t" r="r" b="b"/>
              <a:pathLst>
                <a:path w="5404" h="9372" extrusionOk="0">
                  <a:moveTo>
                    <a:pt x="3030" y="0"/>
                  </a:moveTo>
                  <a:lnTo>
                    <a:pt x="2869" y="120"/>
                  </a:lnTo>
                  <a:cubicBezTo>
                    <a:pt x="2865" y="131"/>
                    <a:pt x="2863" y="145"/>
                    <a:pt x="2858" y="157"/>
                  </a:cubicBezTo>
                  <a:lnTo>
                    <a:pt x="502" y="8164"/>
                  </a:lnTo>
                  <a:cubicBezTo>
                    <a:pt x="429" y="8412"/>
                    <a:pt x="237" y="8604"/>
                    <a:pt x="1" y="8704"/>
                  </a:cubicBezTo>
                  <a:lnTo>
                    <a:pt x="2388" y="9345"/>
                  </a:lnTo>
                  <a:cubicBezTo>
                    <a:pt x="2454" y="9363"/>
                    <a:pt x="2520" y="9371"/>
                    <a:pt x="2585" y="9371"/>
                  </a:cubicBezTo>
                  <a:cubicBezTo>
                    <a:pt x="2923" y="9371"/>
                    <a:pt x="3232" y="9145"/>
                    <a:pt x="3323" y="8804"/>
                  </a:cubicBezTo>
                  <a:lnTo>
                    <a:pt x="5294" y="1448"/>
                  </a:lnTo>
                  <a:cubicBezTo>
                    <a:pt x="5403" y="1042"/>
                    <a:pt x="5162" y="622"/>
                    <a:pt x="4756" y="513"/>
                  </a:cubicBezTo>
                  <a:lnTo>
                    <a:pt x="3030"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4"/>
            <p:cNvSpPr/>
            <p:nvPr/>
          </p:nvSpPr>
          <p:spPr>
            <a:xfrm rot="-448313">
              <a:off x="798574" y="2249333"/>
              <a:ext cx="500040" cy="528116"/>
            </a:xfrm>
            <a:custGeom>
              <a:avLst/>
              <a:gdLst/>
              <a:ahLst/>
              <a:cxnLst/>
              <a:rect l="l" t="t" r="r" b="b"/>
              <a:pathLst>
                <a:path w="8859" h="9356" extrusionOk="0">
                  <a:moveTo>
                    <a:pt x="764" y="0"/>
                  </a:moveTo>
                  <a:cubicBezTo>
                    <a:pt x="342" y="0"/>
                    <a:pt x="0" y="341"/>
                    <a:pt x="0" y="763"/>
                  </a:cubicBezTo>
                  <a:lnTo>
                    <a:pt x="0" y="8592"/>
                  </a:lnTo>
                  <a:cubicBezTo>
                    <a:pt x="0" y="9014"/>
                    <a:pt x="342" y="9356"/>
                    <a:pt x="764" y="9356"/>
                  </a:cubicBezTo>
                  <a:lnTo>
                    <a:pt x="8094" y="9356"/>
                  </a:lnTo>
                  <a:cubicBezTo>
                    <a:pt x="8516" y="9356"/>
                    <a:pt x="8858" y="9014"/>
                    <a:pt x="8857" y="8592"/>
                  </a:cubicBezTo>
                  <a:lnTo>
                    <a:pt x="8857" y="763"/>
                  </a:lnTo>
                  <a:cubicBezTo>
                    <a:pt x="8857" y="341"/>
                    <a:pt x="8516" y="0"/>
                    <a:pt x="8094"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4"/>
            <p:cNvSpPr/>
            <p:nvPr/>
          </p:nvSpPr>
          <p:spPr>
            <a:xfrm rot="-448313">
              <a:off x="1169402" y="2223287"/>
              <a:ext cx="155617" cy="528116"/>
            </a:xfrm>
            <a:custGeom>
              <a:avLst/>
              <a:gdLst/>
              <a:ahLst/>
              <a:cxnLst/>
              <a:rect l="l" t="t" r="r" b="b"/>
              <a:pathLst>
                <a:path w="2757" h="9356" extrusionOk="0">
                  <a:moveTo>
                    <a:pt x="0" y="0"/>
                  </a:moveTo>
                  <a:cubicBezTo>
                    <a:pt x="422" y="0"/>
                    <a:pt x="763" y="342"/>
                    <a:pt x="763" y="764"/>
                  </a:cubicBezTo>
                  <a:lnTo>
                    <a:pt x="763" y="8592"/>
                  </a:lnTo>
                  <a:cubicBezTo>
                    <a:pt x="763" y="9014"/>
                    <a:pt x="422" y="9356"/>
                    <a:pt x="0" y="9356"/>
                  </a:cubicBezTo>
                  <a:lnTo>
                    <a:pt x="1995" y="9356"/>
                  </a:lnTo>
                  <a:cubicBezTo>
                    <a:pt x="2416" y="9356"/>
                    <a:pt x="2757" y="9014"/>
                    <a:pt x="2757" y="8592"/>
                  </a:cubicBezTo>
                  <a:lnTo>
                    <a:pt x="2757" y="764"/>
                  </a:lnTo>
                  <a:cubicBezTo>
                    <a:pt x="2757" y="342"/>
                    <a:pt x="2416" y="0"/>
                    <a:pt x="1995"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4"/>
            <p:cNvSpPr/>
            <p:nvPr/>
          </p:nvSpPr>
          <p:spPr>
            <a:xfrm rot="-448313">
              <a:off x="930727" y="2654362"/>
              <a:ext cx="82747" cy="66099"/>
            </a:xfrm>
            <a:custGeom>
              <a:avLst/>
              <a:gdLst/>
              <a:ahLst/>
              <a:cxnLst/>
              <a:rect l="l" t="t" r="r" b="b"/>
              <a:pathLst>
                <a:path w="1466" h="1171" extrusionOk="0">
                  <a:moveTo>
                    <a:pt x="732" y="1"/>
                  </a:moveTo>
                  <a:cubicBezTo>
                    <a:pt x="329" y="1"/>
                    <a:pt x="1" y="263"/>
                    <a:pt x="1" y="587"/>
                  </a:cubicBezTo>
                  <a:cubicBezTo>
                    <a:pt x="1" y="909"/>
                    <a:pt x="329" y="1171"/>
                    <a:pt x="732" y="1171"/>
                  </a:cubicBezTo>
                  <a:cubicBezTo>
                    <a:pt x="1137" y="1171"/>
                    <a:pt x="1466" y="909"/>
                    <a:pt x="1466" y="587"/>
                  </a:cubicBezTo>
                  <a:cubicBezTo>
                    <a:pt x="1466" y="263"/>
                    <a:pt x="1137" y="1"/>
                    <a:pt x="732" y="1"/>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4"/>
            <p:cNvSpPr/>
            <p:nvPr/>
          </p:nvSpPr>
          <p:spPr>
            <a:xfrm rot="-448313">
              <a:off x="1153074" y="2625202"/>
              <a:ext cx="82747" cy="66099"/>
            </a:xfrm>
            <a:custGeom>
              <a:avLst/>
              <a:gdLst/>
              <a:ahLst/>
              <a:cxnLst/>
              <a:rect l="l" t="t" r="r" b="b"/>
              <a:pathLst>
                <a:path w="1466" h="1171" extrusionOk="0">
                  <a:moveTo>
                    <a:pt x="732" y="1"/>
                  </a:moveTo>
                  <a:cubicBezTo>
                    <a:pt x="329" y="1"/>
                    <a:pt x="1" y="263"/>
                    <a:pt x="1" y="587"/>
                  </a:cubicBezTo>
                  <a:cubicBezTo>
                    <a:pt x="1" y="909"/>
                    <a:pt x="329" y="1171"/>
                    <a:pt x="732" y="1171"/>
                  </a:cubicBezTo>
                  <a:cubicBezTo>
                    <a:pt x="1137" y="1171"/>
                    <a:pt x="1465" y="909"/>
                    <a:pt x="1465" y="587"/>
                  </a:cubicBezTo>
                  <a:cubicBezTo>
                    <a:pt x="1465" y="263"/>
                    <a:pt x="1137" y="1"/>
                    <a:pt x="732" y="1"/>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4"/>
            <p:cNvSpPr/>
            <p:nvPr/>
          </p:nvSpPr>
          <p:spPr>
            <a:xfrm rot="-448313">
              <a:off x="1047561" y="2625149"/>
              <a:ext cx="66717" cy="59890"/>
            </a:xfrm>
            <a:custGeom>
              <a:avLst/>
              <a:gdLst/>
              <a:ahLst/>
              <a:cxnLst/>
              <a:rect l="l" t="t" r="r" b="b"/>
              <a:pathLst>
                <a:path w="1182" h="1061" extrusionOk="0">
                  <a:moveTo>
                    <a:pt x="591" y="0"/>
                  </a:moveTo>
                  <a:cubicBezTo>
                    <a:pt x="266" y="0"/>
                    <a:pt x="0" y="36"/>
                    <a:pt x="0" y="399"/>
                  </a:cubicBezTo>
                  <a:cubicBezTo>
                    <a:pt x="0" y="764"/>
                    <a:pt x="266" y="1060"/>
                    <a:pt x="591" y="1060"/>
                  </a:cubicBezTo>
                  <a:cubicBezTo>
                    <a:pt x="918" y="1060"/>
                    <a:pt x="1181" y="766"/>
                    <a:pt x="1181" y="399"/>
                  </a:cubicBezTo>
                  <a:cubicBezTo>
                    <a:pt x="1181" y="32"/>
                    <a:pt x="918" y="0"/>
                    <a:pt x="591"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4"/>
            <p:cNvSpPr/>
            <p:nvPr/>
          </p:nvSpPr>
          <p:spPr>
            <a:xfrm rot="-448313">
              <a:off x="755901" y="2231992"/>
              <a:ext cx="694886" cy="721446"/>
            </a:xfrm>
            <a:custGeom>
              <a:avLst/>
              <a:gdLst/>
              <a:ahLst/>
              <a:cxnLst/>
              <a:rect l="l" t="t" r="r" b="b"/>
              <a:pathLst>
                <a:path w="12311" h="12781" extrusionOk="0">
                  <a:moveTo>
                    <a:pt x="754" y="1720"/>
                  </a:moveTo>
                  <a:lnTo>
                    <a:pt x="754" y="2761"/>
                  </a:lnTo>
                  <a:cubicBezTo>
                    <a:pt x="537" y="2686"/>
                    <a:pt x="379" y="2480"/>
                    <a:pt x="379" y="2240"/>
                  </a:cubicBezTo>
                  <a:cubicBezTo>
                    <a:pt x="379" y="1997"/>
                    <a:pt x="537" y="1793"/>
                    <a:pt x="754" y="1720"/>
                  </a:cubicBezTo>
                  <a:close/>
                  <a:moveTo>
                    <a:pt x="1726" y="0"/>
                  </a:moveTo>
                  <a:cubicBezTo>
                    <a:pt x="676" y="0"/>
                    <a:pt x="752" y="437"/>
                    <a:pt x="752" y="974"/>
                  </a:cubicBezTo>
                  <a:lnTo>
                    <a:pt x="752" y="1333"/>
                  </a:lnTo>
                  <a:cubicBezTo>
                    <a:pt x="752" y="1333"/>
                    <a:pt x="1" y="1789"/>
                    <a:pt x="1" y="2240"/>
                  </a:cubicBezTo>
                  <a:cubicBezTo>
                    <a:pt x="1" y="2688"/>
                    <a:pt x="323" y="3063"/>
                    <a:pt x="752" y="3146"/>
                  </a:cubicBezTo>
                  <a:lnTo>
                    <a:pt x="752" y="8791"/>
                  </a:lnTo>
                  <a:cubicBezTo>
                    <a:pt x="748" y="9266"/>
                    <a:pt x="1099" y="9661"/>
                    <a:pt x="1554" y="9731"/>
                  </a:cubicBezTo>
                  <a:cubicBezTo>
                    <a:pt x="1527" y="9940"/>
                    <a:pt x="1567" y="10150"/>
                    <a:pt x="1674" y="10334"/>
                  </a:cubicBezTo>
                  <a:cubicBezTo>
                    <a:pt x="1800" y="10555"/>
                    <a:pt x="2005" y="10713"/>
                    <a:pt x="2251" y="10777"/>
                  </a:cubicBezTo>
                  <a:lnTo>
                    <a:pt x="9606" y="12748"/>
                  </a:lnTo>
                  <a:cubicBezTo>
                    <a:pt x="9689" y="12770"/>
                    <a:pt x="9772" y="12781"/>
                    <a:pt x="9851" y="12781"/>
                  </a:cubicBezTo>
                  <a:cubicBezTo>
                    <a:pt x="10272" y="12781"/>
                    <a:pt x="10657" y="12502"/>
                    <a:pt x="10770" y="12075"/>
                  </a:cubicBezTo>
                  <a:lnTo>
                    <a:pt x="12280" y="6443"/>
                  </a:lnTo>
                  <a:cubicBezTo>
                    <a:pt x="12310" y="6343"/>
                    <a:pt x="12250" y="6239"/>
                    <a:pt x="12151" y="6212"/>
                  </a:cubicBezTo>
                  <a:cubicBezTo>
                    <a:pt x="12134" y="6208"/>
                    <a:pt x="12118" y="6206"/>
                    <a:pt x="12101" y="6206"/>
                  </a:cubicBezTo>
                  <a:cubicBezTo>
                    <a:pt x="12019" y="6206"/>
                    <a:pt x="11944" y="6261"/>
                    <a:pt x="11921" y="6344"/>
                  </a:cubicBezTo>
                  <a:lnTo>
                    <a:pt x="10411" y="11978"/>
                  </a:lnTo>
                  <a:cubicBezTo>
                    <a:pt x="10343" y="12235"/>
                    <a:pt x="10109" y="12406"/>
                    <a:pt x="9855" y="12406"/>
                  </a:cubicBezTo>
                  <a:cubicBezTo>
                    <a:pt x="9806" y="12406"/>
                    <a:pt x="9755" y="12400"/>
                    <a:pt x="9706" y="12386"/>
                  </a:cubicBezTo>
                  <a:lnTo>
                    <a:pt x="2351" y="10415"/>
                  </a:lnTo>
                  <a:cubicBezTo>
                    <a:pt x="2202" y="10374"/>
                    <a:pt x="2079" y="10279"/>
                    <a:pt x="2001" y="10147"/>
                  </a:cubicBezTo>
                  <a:cubicBezTo>
                    <a:pt x="1929" y="10023"/>
                    <a:pt x="1906" y="9880"/>
                    <a:pt x="1935" y="9740"/>
                  </a:cubicBezTo>
                  <a:lnTo>
                    <a:pt x="8517" y="9740"/>
                  </a:lnTo>
                  <a:cubicBezTo>
                    <a:pt x="8621" y="9740"/>
                    <a:pt x="8706" y="9656"/>
                    <a:pt x="8706" y="9552"/>
                  </a:cubicBezTo>
                  <a:cubicBezTo>
                    <a:pt x="8706" y="9449"/>
                    <a:pt x="8621" y="9365"/>
                    <a:pt x="8517" y="9357"/>
                  </a:cubicBezTo>
                  <a:lnTo>
                    <a:pt x="1702" y="9357"/>
                  </a:lnTo>
                  <a:cubicBezTo>
                    <a:pt x="1176" y="9305"/>
                    <a:pt x="1214" y="8596"/>
                    <a:pt x="1214" y="8596"/>
                  </a:cubicBezTo>
                  <a:lnTo>
                    <a:pt x="1137" y="3163"/>
                  </a:lnTo>
                  <a:lnTo>
                    <a:pt x="2148" y="3163"/>
                  </a:lnTo>
                  <a:cubicBezTo>
                    <a:pt x="2588" y="3163"/>
                    <a:pt x="2979" y="2856"/>
                    <a:pt x="3065" y="2424"/>
                  </a:cubicBezTo>
                  <a:cubicBezTo>
                    <a:pt x="3185" y="1827"/>
                    <a:pt x="2731" y="1304"/>
                    <a:pt x="2156" y="1304"/>
                  </a:cubicBezTo>
                  <a:lnTo>
                    <a:pt x="1818" y="1304"/>
                  </a:lnTo>
                  <a:cubicBezTo>
                    <a:pt x="1735" y="1304"/>
                    <a:pt x="1659" y="1356"/>
                    <a:pt x="1634" y="1434"/>
                  </a:cubicBezTo>
                  <a:cubicBezTo>
                    <a:pt x="1594" y="1566"/>
                    <a:pt x="1691" y="1687"/>
                    <a:pt x="1817" y="1687"/>
                  </a:cubicBezTo>
                  <a:lnTo>
                    <a:pt x="2131" y="1687"/>
                  </a:lnTo>
                  <a:cubicBezTo>
                    <a:pt x="2427" y="1687"/>
                    <a:pt x="2680" y="1921"/>
                    <a:pt x="2688" y="2218"/>
                  </a:cubicBezTo>
                  <a:cubicBezTo>
                    <a:pt x="2699" y="2526"/>
                    <a:pt x="2449" y="2780"/>
                    <a:pt x="2142" y="2780"/>
                  </a:cubicBezTo>
                  <a:lnTo>
                    <a:pt x="1136" y="2780"/>
                  </a:lnTo>
                  <a:lnTo>
                    <a:pt x="1136" y="583"/>
                  </a:lnTo>
                  <a:cubicBezTo>
                    <a:pt x="1136" y="471"/>
                    <a:pt x="1225" y="384"/>
                    <a:pt x="1335" y="384"/>
                  </a:cubicBezTo>
                  <a:lnTo>
                    <a:pt x="2854" y="384"/>
                  </a:lnTo>
                  <a:cubicBezTo>
                    <a:pt x="2872" y="384"/>
                    <a:pt x="2890" y="376"/>
                    <a:pt x="2901" y="362"/>
                  </a:cubicBezTo>
                  <a:cubicBezTo>
                    <a:pt x="3062" y="196"/>
                    <a:pt x="2947" y="0"/>
                    <a:pt x="278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4"/>
            <p:cNvSpPr/>
            <p:nvPr/>
          </p:nvSpPr>
          <p:spPr>
            <a:xfrm rot="-448313">
              <a:off x="932290" y="2218634"/>
              <a:ext cx="534640" cy="549848"/>
            </a:xfrm>
            <a:custGeom>
              <a:avLst/>
              <a:gdLst/>
              <a:ahLst/>
              <a:cxnLst/>
              <a:rect l="l" t="t" r="r" b="b"/>
              <a:pathLst>
                <a:path w="9472" h="9741" extrusionOk="0">
                  <a:moveTo>
                    <a:pt x="200" y="0"/>
                  </a:moveTo>
                  <a:cubicBezTo>
                    <a:pt x="191" y="0"/>
                    <a:pt x="179" y="3"/>
                    <a:pt x="171" y="11"/>
                  </a:cubicBezTo>
                  <a:cubicBezTo>
                    <a:pt x="1" y="178"/>
                    <a:pt x="114" y="384"/>
                    <a:pt x="274" y="384"/>
                  </a:cubicBezTo>
                  <a:lnTo>
                    <a:pt x="6195" y="384"/>
                  </a:lnTo>
                  <a:cubicBezTo>
                    <a:pt x="6230" y="383"/>
                    <a:pt x="6264" y="383"/>
                    <a:pt x="6295" y="383"/>
                  </a:cubicBezTo>
                  <a:cubicBezTo>
                    <a:pt x="6875" y="383"/>
                    <a:pt x="6772" y="509"/>
                    <a:pt x="6772" y="960"/>
                  </a:cubicBezTo>
                  <a:lnTo>
                    <a:pt x="6772" y="8799"/>
                  </a:lnTo>
                  <a:cubicBezTo>
                    <a:pt x="6772" y="9118"/>
                    <a:pt x="6512" y="9375"/>
                    <a:pt x="6195" y="9375"/>
                  </a:cubicBezTo>
                  <a:lnTo>
                    <a:pt x="6035" y="9375"/>
                  </a:lnTo>
                  <a:cubicBezTo>
                    <a:pt x="6035" y="9375"/>
                    <a:pt x="5847" y="9451"/>
                    <a:pt x="5847" y="9552"/>
                  </a:cubicBezTo>
                  <a:cubicBezTo>
                    <a:pt x="5847" y="9655"/>
                    <a:pt x="5931" y="9740"/>
                    <a:pt x="6035" y="9740"/>
                  </a:cubicBezTo>
                  <a:lnTo>
                    <a:pt x="6195" y="9740"/>
                  </a:lnTo>
                  <a:cubicBezTo>
                    <a:pt x="6719" y="9740"/>
                    <a:pt x="7146" y="9314"/>
                    <a:pt x="7137" y="8789"/>
                  </a:cubicBezTo>
                  <a:lnTo>
                    <a:pt x="7137" y="3474"/>
                  </a:lnTo>
                  <a:lnTo>
                    <a:pt x="8629" y="3915"/>
                  </a:lnTo>
                  <a:cubicBezTo>
                    <a:pt x="8632" y="3915"/>
                    <a:pt x="8634" y="3915"/>
                    <a:pt x="8635" y="3918"/>
                  </a:cubicBezTo>
                  <a:cubicBezTo>
                    <a:pt x="8786" y="3958"/>
                    <a:pt x="8908" y="4053"/>
                    <a:pt x="8987" y="4186"/>
                  </a:cubicBezTo>
                  <a:cubicBezTo>
                    <a:pt x="9063" y="4320"/>
                    <a:pt x="9085" y="4475"/>
                    <a:pt x="9043" y="4623"/>
                  </a:cubicBezTo>
                  <a:lnTo>
                    <a:pt x="8809" y="5501"/>
                  </a:lnTo>
                  <a:cubicBezTo>
                    <a:pt x="8781" y="5600"/>
                    <a:pt x="8841" y="5705"/>
                    <a:pt x="8941" y="5731"/>
                  </a:cubicBezTo>
                  <a:cubicBezTo>
                    <a:pt x="8956" y="5735"/>
                    <a:pt x="8973" y="5737"/>
                    <a:pt x="8988" y="5737"/>
                  </a:cubicBezTo>
                  <a:cubicBezTo>
                    <a:pt x="9071" y="5737"/>
                    <a:pt x="9148" y="5682"/>
                    <a:pt x="9169" y="5599"/>
                  </a:cubicBezTo>
                  <a:lnTo>
                    <a:pt x="9404" y="4720"/>
                  </a:lnTo>
                  <a:cubicBezTo>
                    <a:pt x="9471" y="4475"/>
                    <a:pt x="9438" y="4220"/>
                    <a:pt x="9310" y="3999"/>
                  </a:cubicBezTo>
                  <a:cubicBezTo>
                    <a:pt x="9184" y="3781"/>
                    <a:pt x="8980" y="3623"/>
                    <a:pt x="8735" y="3557"/>
                  </a:cubicBezTo>
                  <a:lnTo>
                    <a:pt x="7155" y="3085"/>
                  </a:lnTo>
                  <a:lnTo>
                    <a:pt x="7155" y="200"/>
                  </a:lnTo>
                  <a:cubicBezTo>
                    <a:pt x="7155" y="91"/>
                    <a:pt x="7065" y="0"/>
                    <a:pt x="695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4"/>
            <p:cNvSpPr/>
            <p:nvPr/>
          </p:nvSpPr>
          <p:spPr>
            <a:xfrm rot="-448313">
              <a:off x="935448" y="2542526"/>
              <a:ext cx="264385" cy="21732"/>
            </a:xfrm>
            <a:custGeom>
              <a:avLst/>
              <a:gdLst/>
              <a:ahLst/>
              <a:cxnLst/>
              <a:rect l="l" t="t" r="r" b="b"/>
              <a:pathLst>
                <a:path w="4684" h="385" extrusionOk="0">
                  <a:moveTo>
                    <a:pt x="216" y="1"/>
                  </a:moveTo>
                  <a:cubicBezTo>
                    <a:pt x="129" y="1"/>
                    <a:pt x="48" y="60"/>
                    <a:pt x="29" y="146"/>
                  </a:cubicBezTo>
                  <a:cubicBezTo>
                    <a:pt x="0" y="274"/>
                    <a:pt x="92" y="384"/>
                    <a:pt x="212" y="384"/>
                  </a:cubicBezTo>
                  <a:lnTo>
                    <a:pt x="4465" y="384"/>
                  </a:lnTo>
                  <a:cubicBezTo>
                    <a:pt x="4554" y="384"/>
                    <a:pt x="4634" y="324"/>
                    <a:pt x="4654" y="238"/>
                  </a:cubicBezTo>
                  <a:cubicBezTo>
                    <a:pt x="4683" y="113"/>
                    <a:pt x="4591" y="1"/>
                    <a:pt x="447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4"/>
            <p:cNvSpPr/>
            <p:nvPr/>
          </p:nvSpPr>
          <p:spPr>
            <a:xfrm rot="-448313">
              <a:off x="918985" y="2416991"/>
              <a:ext cx="264385" cy="21732"/>
            </a:xfrm>
            <a:custGeom>
              <a:avLst/>
              <a:gdLst/>
              <a:ahLst/>
              <a:cxnLst/>
              <a:rect l="l" t="t" r="r" b="b"/>
              <a:pathLst>
                <a:path w="4684" h="385" extrusionOk="0">
                  <a:moveTo>
                    <a:pt x="216" y="1"/>
                  </a:moveTo>
                  <a:cubicBezTo>
                    <a:pt x="129" y="1"/>
                    <a:pt x="48" y="61"/>
                    <a:pt x="29" y="147"/>
                  </a:cubicBezTo>
                  <a:cubicBezTo>
                    <a:pt x="0" y="272"/>
                    <a:pt x="92" y="384"/>
                    <a:pt x="212" y="384"/>
                  </a:cubicBezTo>
                  <a:lnTo>
                    <a:pt x="4465" y="384"/>
                  </a:lnTo>
                  <a:cubicBezTo>
                    <a:pt x="4554" y="384"/>
                    <a:pt x="4634" y="325"/>
                    <a:pt x="4654" y="239"/>
                  </a:cubicBezTo>
                  <a:cubicBezTo>
                    <a:pt x="4683" y="111"/>
                    <a:pt x="4591" y="1"/>
                    <a:pt x="447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4"/>
            <p:cNvSpPr/>
            <p:nvPr/>
          </p:nvSpPr>
          <p:spPr>
            <a:xfrm rot="-448313">
              <a:off x="960247" y="2480306"/>
              <a:ext cx="198232" cy="21676"/>
            </a:xfrm>
            <a:custGeom>
              <a:avLst/>
              <a:gdLst/>
              <a:ahLst/>
              <a:cxnLst/>
              <a:rect l="l" t="t" r="r" b="b"/>
              <a:pathLst>
                <a:path w="3512" h="384" extrusionOk="0">
                  <a:moveTo>
                    <a:pt x="212" y="0"/>
                  </a:moveTo>
                  <a:cubicBezTo>
                    <a:pt x="92" y="0"/>
                    <a:pt x="0" y="112"/>
                    <a:pt x="30" y="238"/>
                  </a:cubicBezTo>
                  <a:cubicBezTo>
                    <a:pt x="50" y="324"/>
                    <a:pt x="129" y="384"/>
                    <a:pt x="218" y="384"/>
                  </a:cubicBezTo>
                  <a:lnTo>
                    <a:pt x="3295" y="384"/>
                  </a:lnTo>
                  <a:cubicBezTo>
                    <a:pt x="3383" y="384"/>
                    <a:pt x="3464" y="324"/>
                    <a:pt x="3482" y="238"/>
                  </a:cubicBezTo>
                  <a:cubicBezTo>
                    <a:pt x="3512" y="112"/>
                    <a:pt x="3420" y="0"/>
                    <a:pt x="330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4"/>
            <p:cNvSpPr/>
            <p:nvPr/>
          </p:nvSpPr>
          <p:spPr>
            <a:xfrm rot="-448313">
              <a:off x="961426" y="2619665"/>
              <a:ext cx="21731" cy="39005"/>
            </a:xfrm>
            <a:custGeom>
              <a:avLst/>
              <a:gdLst/>
              <a:ahLst/>
              <a:cxnLst/>
              <a:rect l="l" t="t" r="r" b="b"/>
              <a:pathLst>
                <a:path w="385" h="691" extrusionOk="0">
                  <a:moveTo>
                    <a:pt x="194" y="0"/>
                  </a:moveTo>
                  <a:cubicBezTo>
                    <a:pt x="87" y="0"/>
                    <a:pt x="1" y="87"/>
                    <a:pt x="1" y="192"/>
                  </a:cubicBezTo>
                  <a:lnTo>
                    <a:pt x="1" y="497"/>
                  </a:lnTo>
                  <a:cubicBezTo>
                    <a:pt x="1" y="580"/>
                    <a:pt x="53" y="657"/>
                    <a:pt x="131" y="681"/>
                  </a:cubicBezTo>
                  <a:cubicBezTo>
                    <a:pt x="152" y="687"/>
                    <a:pt x="172" y="690"/>
                    <a:pt x="191" y="690"/>
                  </a:cubicBezTo>
                  <a:cubicBezTo>
                    <a:pt x="299" y="690"/>
                    <a:pt x="384" y="604"/>
                    <a:pt x="384" y="499"/>
                  </a:cubicBezTo>
                  <a:lnTo>
                    <a:pt x="384" y="193"/>
                  </a:lnTo>
                  <a:cubicBezTo>
                    <a:pt x="384" y="112"/>
                    <a:pt x="334" y="35"/>
                    <a:pt x="254" y="9"/>
                  </a:cubicBezTo>
                  <a:cubicBezTo>
                    <a:pt x="233" y="3"/>
                    <a:pt x="213"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4"/>
            <p:cNvSpPr/>
            <p:nvPr/>
          </p:nvSpPr>
          <p:spPr>
            <a:xfrm rot="-448313">
              <a:off x="1037009" y="2614586"/>
              <a:ext cx="87940" cy="81058"/>
            </a:xfrm>
            <a:custGeom>
              <a:avLst/>
              <a:gdLst/>
              <a:ahLst/>
              <a:cxnLst/>
              <a:rect l="l" t="t" r="r" b="b"/>
              <a:pathLst>
                <a:path w="1558" h="1436" extrusionOk="0">
                  <a:moveTo>
                    <a:pt x="778" y="373"/>
                  </a:moveTo>
                  <a:cubicBezTo>
                    <a:pt x="1166" y="373"/>
                    <a:pt x="1183" y="439"/>
                    <a:pt x="1183" y="586"/>
                  </a:cubicBezTo>
                  <a:cubicBezTo>
                    <a:pt x="1183" y="847"/>
                    <a:pt x="1000" y="1060"/>
                    <a:pt x="778" y="1060"/>
                  </a:cubicBezTo>
                  <a:cubicBezTo>
                    <a:pt x="555" y="1060"/>
                    <a:pt x="374" y="847"/>
                    <a:pt x="374" y="586"/>
                  </a:cubicBezTo>
                  <a:cubicBezTo>
                    <a:pt x="374" y="439"/>
                    <a:pt x="391" y="373"/>
                    <a:pt x="778" y="373"/>
                  </a:cubicBezTo>
                  <a:close/>
                  <a:moveTo>
                    <a:pt x="778" y="0"/>
                  </a:moveTo>
                  <a:cubicBezTo>
                    <a:pt x="545" y="0"/>
                    <a:pt x="0" y="0"/>
                    <a:pt x="0" y="586"/>
                  </a:cubicBezTo>
                  <a:cubicBezTo>
                    <a:pt x="0" y="1054"/>
                    <a:pt x="348" y="1436"/>
                    <a:pt x="778" y="1436"/>
                  </a:cubicBezTo>
                  <a:cubicBezTo>
                    <a:pt x="1207" y="1436"/>
                    <a:pt x="1557" y="1054"/>
                    <a:pt x="1557" y="586"/>
                  </a:cubicBezTo>
                  <a:cubicBezTo>
                    <a:pt x="1557" y="0"/>
                    <a:pt x="1012" y="0"/>
                    <a:pt x="77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4"/>
            <p:cNvSpPr/>
            <p:nvPr/>
          </p:nvSpPr>
          <p:spPr>
            <a:xfrm rot="-448313">
              <a:off x="1170734" y="2592219"/>
              <a:ext cx="21675" cy="39005"/>
            </a:xfrm>
            <a:custGeom>
              <a:avLst/>
              <a:gdLst/>
              <a:ahLst/>
              <a:cxnLst/>
              <a:rect l="l" t="t" r="r" b="b"/>
              <a:pathLst>
                <a:path w="384" h="691" extrusionOk="0">
                  <a:moveTo>
                    <a:pt x="193" y="0"/>
                  </a:moveTo>
                  <a:cubicBezTo>
                    <a:pt x="85" y="0"/>
                    <a:pt x="0" y="87"/>
                    <a:pt x="0" y="192"/>
                  </a:cubicBezTo>
                  <a:lnTo>
                    <a:pt x="0" y="497"/>
                  </a:lnTo>
                  <a:cubicBezTo>
                    <a:pt x="0" y="580"/>
                    <a:pt x="53" y="657"/>
                    <a:pt x="131" y="681"/>
                  </a:cubicBezTo>
                  <a:cubicBezTo>
                    <a:pt x="151" y="687"/>
                    <a:pt x="171" y="690"/>
                    <a:pt x="191" y="690"/>
                  </a:cubicBezTo>
                  <a:cubicBezTo>
                    <a:pt x="297" y="690"/>
                    <a:pt x="384" y="604"/>
                    <a:pt x="384" y="499"/>
                  </a:cubicBezTo>
                  <a:lnTo>
                    <a:pt x="384" y="193"/>
                  </a:lnTo>
                  <a:cubicBezTo>
                    <a:pt x="384" y="112"/>
                    <a:pt x="332" y="35"/>
                    <a:pt x="253" y="9"/>
                  </a:cubicBezTo>
                  <a:cubicBezTo>
                    <a:pt x="233" y="3"/>
                    <a:pt x="212"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descr="A picture containing graphical user interface&#10;&#10;Description automatically generated">
            <a:extLst>
              <a:ext uri="{FF2B5EF4-FFF2-40B4-BE49-F238E27FC236}">
                <a16:creationId xmlns:a16="http://schemas.microsoft.com/office/drawing/2014/main" id="{4659E93C-388A-BF85-B973-0B35C96FD6D2}"/>
              </a:ext>
            </a:extLst>
          </p:cNvPr>
          <p:cNvPicPr>
            <a:picLocks noChangeAspect="1"/>
          </p:cNvPicPr>
          <p:nvPr/>
        </p:nvPicPr>
        <p:blipFill>
          <a:blip r:embed="rId3"/>
          <a:stretch>
            <a:fillRect/>
          </a:stretch>
        </p:blipFill>
        <p:spPr>
          <a:xfrm>
            <a:off x="3046328" y="3575818"/>
            <a:ext cx="3051343" cy="77514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700"/>
        <p:cNvGrpSpPr/>
        <p:nvPr/>
      </p:nvGrpSpPr>
      <p:grpSpPr>
        <a:xfrm>
          <a:off x="0" y="0"/>
          <a:ext cx="0" cy="0"/>
          <a:chOff x="0" y="0"/>
          <a:chExt cx="0" cy="0"/>
        </a:xfrm>
      </p:grpSpPr>
      <p:sp>
        <p:nvSpPr>
          <p:cNvPr id="2701" name="Google Shape;2701;p38"/>
          <p:cNvSpPr txBox="1">
            <a:spLocks noGrp="1"/>
          </p:cNvSpPr>
          <p:nvPr>
            <p:ph type="title"/>
          </p:nvPr>
        </p:nvSpPr>
        <p:spPr>
          <a:xfrm>
            <a:off x="2290025" y="3658763"/>
            <a:ext cx="45639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—ALGUIEN FAMOSO</a:t>
            </a:r>
            <a:endParaRPr dirty="0"/>
          </a:p>
        </p:txBody>
      </p:sp>
      <p:sp>
        <p:nvSpPr>
          <p:cNvPr id="2702" name="Google Shape;2702;p38"/>
          <p:cNvSpPr txBox="1">
            <a:spLocks noGrp="1"/>
          </p:cNvSpPr>
          <p:nvPr>
            <p:ph type="subTitle" idx="1"/>
          </p:nvPr>
        </p:nvSpPr>
        <p:spPr>
          <a:xfrm>
            <a:off x="1458125" y="1242188"/>
            <a:ext cx="6227700" cy="17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“Venus tiene un nombre precioso y es el segundo planeta más cercano al Sol. Es un planeta caluroso, incluso más que Mercurio”</a:t>
            </a:r>
            <a:endParaRPr dirty="0"/>
          </a:p>
        </p:txBody>
      </p:sp>
      <p:grpSp>
        <p:nvGrpSpPr>
          <p:cNvPr id="2703" name="Google Shape;2703;p38"/>
          <p:cNvGrpSpPr/>
          <p:nvPr/>
        </p:nvGrpSpPr>
        <p:grpSpPr>
          <a:xfrm rot="-266206">
            <a:off x="7718713" y="3715705"/>
            <a:ext cx="807912" cy="887411"/>
            <a:chOff x="8132339" y="3425979"/>
            <a:chExt cx="424009" cy="465733"/>
          </a:xfrm>
        </p:grpSpPr>
        <p:sp>
          <p:nvSpPr>
            <p:cNvPr id="2704" name="Google Shape;2704;p38"/>
            <p:cNvSpPr/>
            <p:nvPr/>
          </p:nvSpPr>
          <p:spPr>
            <a:xfrm>
              <a:off x="8132339" y="3425979"/>
              <a:ext cx="424009" cy="465733"/>
            </a:xfrm>
            <a:custGeom>
              <a:avLst/>
              <a:gdLst/>
              <a:ahLst/>
              <a:cxnLst/>
              <a:rect l="l" t="t" r="r" b="b"/>
              <a:pathLst>
                <a:path w="14075" h="15460" extrusionOk="0">
                  <a:moveTo>
                    <a:pt x="7054" y="1"/>
                  </a:moveTo>
                  <a:cubicBezTo>
                    <a:pt x="6934" y="1"/>
                    <a:pt x="6298" y="12"/>
                    <a:pt x="5460" y="220"/>
                  </a:cubicBezTo>
                  <a:cubicBezTo>
                    <a:pt x="4633" y="426"/>
                    <a:pt x="3444" y="874"/>
                    <a:pt x="2477" y="1840"/>
                  </a:cubicBezTo>
                  <a:cubicBezTo>
                    <a:pt x="1932" y="2385"/>
                    <a:pt x="1513" y="3034"/>
                    <a:pt x="1234" y="3765"/>
                  </a:cubicBezTo>
                  <a:cubicBezTo>
                    <a:pt x="1021" y="4322"/>
                    <a:pt x="889" y="4929"/>
                    <a:pt x="835" y="5581"/>
                  </a:cubicBezTo>
                  <a:cubicBezTo>
                    <a:pt x="484" y="6014"/>
                    <a:pt x="285" y="6562"/>
                    <a:pt x="285" y="7131"/>
                  </a:cubicBezTo>
                  <a:cubicBezTo>
                    <a:pt x="285" y="7637"/>
                    <a:pt x="436" y="8118"/>
                    <a:pt x="716" y="8522"/>
                  </a:cubicBezTo>
                  <a:cubicBezTo>
                    <a:pt x="590" y="9944"/>
                    <a:pt x="361" y="10737"/>
                    <a:pt x="229" y="11099"/>
                  </a:cubicBezTo>
                  <a:cubicBezTo>
                    <a:pt x="1" y="11723"/>
                    <a:pt x="30" y="12386"/>
                    <a:pt x="308" y="12976"/>
                  </a:cubicBezTo>
                  <a:cubicBezTo>
                    <a:pt x="584" y="13567"/>
                    <a:pt x="1075" y="14013"/>
                    <a:pt x="1691" y="14233"/>
                  </a:cubicBezTo>
                  <a:cubicBezTo>
                    <a:pt x="1957" y="14328"/>
                    <a:pt x="2246" y="14403"/>
                    <a:pt x="2555" y="14457"/>
                  </a:cubicBezTo>
                  <a:cubicBezTo>
                    <a:pt x="2653" y="14664"/>
                    <a:pt x="2791" y="14852"/>
                    <a:pt x="2967" y="15009"/>
                  </a:cubicBezTo>
                  <a:cubicBezTo>
                    <a:pt x="3290" y="15300"/>
                    <a:pt x="3708" y="15460"/>
                    <a:pt x="4142" y="15460"/>
                  </a:cubicBezTo>
                  <a:lnTo>
                    <a:pt x="8123" y="15460"/>
                  </a:lnTo>
                  <a:cubicBezTo>
                    <a:pt x="8273" y="15460"/>
                    <a:pt x="8421" y="15437"/>
                    <a:pt x="8563" y="15391"/>
                  </a:cubicBezTo>
                  <a:cubicBezTo>
                    <a:pt x="8701" y="15434"/>
                    <a:pt x="8848" y="15460"/>
                    <a:pt x="9002" y="15460"/>
                  </a:cubicBezTo>
                  <a:lnTo>
                    <a:pt x="9964" y="15460"/>
                  </a:lnTo>
                  <a:cubicBezTo>
                    <a:pt x="10399" y="15460"/>
                    <a:pt x="10818" y="15299"/>
                    <a:pt x="11140" y="15009"/>
                  </a:cubicBezTo>
                  <a:cubicBezTo>
                    <a:pt x="11313" y="14852"/>
                    <a:pt x="11453" y="14664"/>
                    <a:pt x="11551" y="14455"/>
                  </a:cubicBezTo>
                  <a:cubicBezTo>
                    <a:pt x="11912" y="14392"/>
                    <a:pt x="12248" y="14300"/>
                    <a:pt x="12553" y="14179"/>
                  </a:cubicBezTo>
                  <a:cubicBezTo>
                    <a:pt x="12800" y="14081"/>
                    <a:pt x="13022" y="13943"/>
                    <a:pt x="13212" y="13768"/>
                  </a:cubicBezTo>
                  <a:cubicBezTo>
                    <a:pt x="13581" y="13429"/>
                    <a:pt x="13837" y="13001"/>
                    <a:pt x="13956" y="12530"/>
                  </a:cubicBezTo>
                  <a:cubicBezTo>
                    <a:pt x="14075" y="12058"/>
                    <a:pt x="14048" y="11565"/>
                    <a:pt x="13880" y="11105"/>
                  </a:cubicBezTo>
                  <a:cubicBezTo>
                    <a:pt x="13806" y="10906"/>
                    <a:pt x="13737" y="10669"/>
                    <a:pt x="13674" y="10404"/>
                  </a:cubicBezTo>
                  <a:cubicBezTo>
                    <a:pt x="13645" y="10281"/>
                    <a:pt x="13601" y="10166"/>
                    <a:pt x="13545" y="10060"/>
                  </a:cubicBezTo>
                  <a:cubicBezTo>
                    <a:pt x="13559" y="9939"/>
                    <a:pt x="13555" y="9815"/>
                    <a:pt x="13535" y="9692"/>
                  </a:cubicBezTo>
                  <a:cubicBezTo>
                    <a:pt x="13476" y="9333"/>
                    <a:pt x="13427" y="8942"/>
                    <a:pt x="13390" y="8525"/>
                  </a:cubicBezTo>
                  <a:cubicBezTo>
                    <a:pt x="13668" y="8120"/>
                    <a:pt x="13820" y="7638"/>
                    <a:pt x="13820" y="7132"/>
                  </a:cubicBezTo>
                  <a:cubicBezTo>
                    <a:pt x="13820" y="6563"/>
                    <a:pt x="13622" y="6019"/>
                    <a:pt x="13271" y="5584"/>
                  </a:cubicBezTo>
                  <a:cubicBezTo>
                    <a:pt x="13217" y="4933"/>
                    <a:pt x="13085" y="4324"/>
                    <a:pt x="12872" y="3767"/>
                  </a:cubicBezTo>
                  <a:cubicBezTo>
                    <a:pt x="12593" y="3034"/>
                    <a:pt x="12174" y="2385"/>
                    <a:pt x="11629" y="1840"/>
                  </a:cubicBezTo>
                  <a:cubicBezTo>
                    <a:pt x="10662" y="872"/>
                    <a:pt x="9473" y="426"/>
                    <a:pt x="8646" y="220"/>
                  </a:cubicBezTo>
                  <a:cubicBezTo>
                    <a:pt x="7808" y="12"/>
                    <a:pt x="7172" y="1"/>
                    <a:pt x="7054" y="1"/>
                  </a:cubicBezTo>
                  <a:close/>
                </a:path>
              </a:pathLst>
            </a:custGeom>
            <a:solidFill>
              <a:schemeClr val="accent5"/>
            </a:solidFill>
            <a:ln>
              <a:noFill/>
            </a:ln>
            <a:effectLst>
              <a:outerShdw blurRad="57150" dist="19050" dir="5400000" algn="bl" rotWithShape="0">
                <a:srgbClr val="000000">
                  <a:alpha val="4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8"/>
            <p:cNvSpPr/>
            <p:nvPr/>
          </p:nvSpPr>
          <p:spPr>
            <a:xfrm>
              <a:off x="8179664" y="3464295"/>
              <a:ext cx="340210" cy="350810"/>
            </a:xfrm>
            <a:custGeom>
              <a:avLst/>
              <a:gdLst/>
              <a:ahLst/>
              <a:cxnLst/>
              <a:rect l="l" t="t" r="r" b="b"/>
              <a:pathLst>
                <a:path w="11329" h="11682" extrusionOk="0">
                  <a:moveTo>
                    <a:pt x="5665" y="0"/>
                  </a:moveTo>
                  <a:cubicBezTo>
                    <a:pt x="5635" y="0"/>
                    <a:pt x="858" y="8"/>
                    <a:pt x="858" y="4800"/>
                  </a:cubicBezTo>
                  <a:lnTo>
                    <a:pt x="808" y="6558"/>
                  </a:lnTo>
                  <a:cubicBezTo>
                    <a:pt x="697" y="8434"/>
                    <a:pt x="415" y="9543"/>
                    <a:pt x="191" y="10156"/>
                  </a:cubicBezTo>
                  <a:cubicBezTo>
                    <a:pt x="1" y="10675"/>
                    <a:pt x="268" y="11247"/>
                    <a:pt x="788" y="11434"/>
                  </a:cubicBezTo>
                  <a:cubicBezTo>
                    <a:pt x="1179" y="11574"/>
                    <a:pt x="1720" y="11681"/>
                    <a:pt x="2467" y="11681"/>
                  </a:cubicBezTo>
                  <a:lnTo>
                    <a:pt x="8865" y="11681"/>
                  </a:lnTo>
                  <a:cubicBezTo>
                    <a:pt x="9611" y="11681"/>
                    <a:pt x="10154" y="11574"/>
                    <a:pt x="10545" y="11434"/>
                  </a:cubicBezTo>
                  <a:cubicBezTo>
                    <a:pt x="11063" y="11249"/>
                    <a:pt x="11329" y="10675"/>
                    <a:pt x="11140" y="10156"/>
                  </a:cubicBezTo>
                  <a:cubicBezTo>
                    <a:pt x="10913" y="9541"/>
                    <a:pt x="10634" y="8431"/>
                    <a:pt x="10522" y="6556"/>
                  </a:cubicBezTo>
                  <a:lnTo>
                    <a:pt x="10473" y="4800"/>
                  </a:lnTo>
                  <a:cubicBezTo>
                    <a:pt x="10473" y="7"/>
                    <a:pt x="5690" y="0"/>
                    <a:pt x="5666" y="0"/>
                  </a:cubicBezTo>
                  <a:cubicBezTo>
                    <a:pt x="5666" y="0"/>
                    <a:pt x="5666" y="0"/>
                    <a:pt x="5666" y="0"/>
                  </a:cubicBezTo>
                  <a:cubicBezTo>
                    <a:pt x="5666" y="0"/>
                    <a:pt x="5666" y="0"/>
                    <a:pt x="5665"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8"/>
            <p:cNvSpPr/>
            <p:nvPr/>
          </p:nvSpPr>
          <p:spPr>
            <a:xfrm>
              <a:off x="8389667" y="3470361"/>
              <a:ext cx="130210" cy="341741"/>
            </a:xfrm>
            <a:custGeom>
              <a:avLst/>
              <a:gdLst/>
              <a:ahLst/>
              <a:cxnLst/>
              <a:rect l="l" t="t" r="r" b="b"/>
              <a:pathLst>
                <a:path w="4336" h="11380" extrusionOk="0">
                  <a:moveTo>
                    <a:pt x="1" y="1"/>
                  </a:moveTo>
                  <a:cubicBezTo>
                    <a:pt x="1234" y="702"/>
                    <a:pt x="2394" y="2018"/>
                    <a:pt x="2394" y="4495"/>
                  </a:cubicBezTo>
                  <a:lnTo>
                    <a:pt x="2448" y="6433"/>
                  </a:lnTo>
                  <a:cubicBezTo>
                    <a:pt x="2570" y="8499"/>
                    <a:pt x="2880" y="9724"/>
                    <a:pt x="3129" y="10401"/>
                  </a:cubicBezTo>
                  <a:cubicBezTo>
                    <a:pt x="3253" y="10741"/>
                    <a:pt x="3199" y="11099"/>
                    <a:pt x="3015" y="11380"/>
                  </a:cubicBezTo>
                  <a:cubicBezTo>
                    <a:pt x="3218" y="11340"/>
                    <a:pt x="3397" y="11289"/>
                    <a:pt x="3550" y="11235"/>
                  </a:cubicBezTo>
                  <a:cubicBezTo>
                    <a:pt x="4070" y="11051"/>
                    <a:pt x="4336" y="10479"/>
                    <a:pt x="4147" y="9961"/>
                  </a:cubicBezTo>
                  <a:cubicBezTo>
                    <a:pt x="3920" y="9346"/>
                    <a:pt x="3641" y="8235"/>
                    <a:pt x="3529" y="6361"/>
                  </a:cubicBezTo>
                  <a:lnTo>
                    <a:pt x="3480" y="4603"/>
                  </a:lnTo>
                  <a:cubicBezTo>
                    <a:pt x="3480" y="1461"/>
                    <a:pt x="1423" y="375"/>
                    <a:pt x="1"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8"/>
            <p:cNvSpPr/>
            <p:nvPr/>
          </p:nvSpPr>
          <p:spPr>
            <a:xfrm>
              <a:off x="8252818" y="3756850"/>
              <a:ext cx="193964" cy="85255"/>
            </a:xfrm>
            <a:custGeom>
              <a:avLst/>
              <a:gdLst/>
              <a:ahLst/>
              <a:cxnLst/>
              <a:rect l="l" t="t" r="r" b="b"/>
              <a:pathLst>
                <a:path w="6459" h="2839" extrusionOk="0">
                  <a:moveTo>
                    <a:pt x="1935" y="0"/>
                  </a:moveTo>
                  <a:cubicBezTo>
                    <a:pt x="832" y="215"/>
                    <a:pt x="1" y="1188"/>
                    <a:pt x="2" y="2353"/>
                  </a:cubicBezTo>
                  <a:cubicBezTo>
                    <a:pt x="2" y="2622"/>
                    <a:pt x="222" y="2838"/>
                    <a:pt x="490" y="2838"/>
                  </a:cubicBezTo>
                  <a:lnTo>
                    <a:pt x="5971" y="2838"/>
                  </a:lnTo>
                  <a:cubicBezTo>
                    <a:pt x="6239" y="2838"/>
                    <a:pt x="6459" y="2620"/>
                    <a:pt x="6459" y="2352"/>
                  </a:cubicBezTo>
                  <a:cubicBezTo>
                    <a:pt x="6457" y="1188"/>
                    <a:pt x="5626" y="218"/>
                    <a:pt x="4524" y="0"/>
                  </a:cubicBezTo>
                  <a:close/>
                </a:path>
              </a:pathLst>
            </a:custGeom>
            <a:solidFill>
              <a:srgbClr val="F2C7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8"/>
            <p:cNvSpPr/>
            <p:nvPr/>
          </p:nvSpPr>
          <p:spPr>
            <a:xfrm>
              <a:off x="8252818" y="3756850"/>
              <a:ext cx="193964" cy="85255"/>
            </a:xfrm>
            <a:custGeom>
              <a:avLst/>
              <a:gdLst/>
              <a:ahLst/>
              <a:cxnLst/>
              <a:rect l="l" t="t" r="r" b="b"/>
              <a:pathLst>
                <a:path w="6459" h="2839" extrusionOk="0">
                  <a:moveTo>
                    <a:pt x="1935" y="0"/>
                  </a:moveTo>
                  <a:cubicBezTo>
                    <a:pt x="832" y="215"/>
                    <a:pt x="1" y="1188"/>
                    <a:pt x="2" y="2353"/>
                  </a:cubicBezTo>
                  <a:cubicBezTo>
                    <a:pt x="2" y="2622"/>
                    <a:pt x="222" y="2838"/>
                    <a:pt x="490" y="2838"/>
                  </a:cubicBezTo>
                  <a:lnTo>
                    <a:pt x="5971" y="2838"/>
                  </a:lnTo>
                  <a:cubicBezTo>
                    <a:pt x="6239" y="2838"/>
                    <a:pt x="6459" y="2620"/>
                    <a:pt x="6459" y="2352"/>
                  </a:cubicBezTo>
                  <a:cubicBezTo>
                    <a:pt x="6457" y="1188"/>
                    <a:pt x="5626" y="218"/>
                    <a:pt x="4524"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8"/>
            <p:cNvSpPr/>
            <p:nvPr/>
          </p:nvSpPr>
          <p:spPr>
            <a:xfrm>
              <a:off x="8358405" y="3756850"/>
              <a:ext cx="88438" cy="85255"/>
            </a:xfrm>
            <a:custGeom>
              <a:avLst/>
              <a:gdLst/>
              <a:ahLst/>
              <a:cxnLst/>
              <a:rect l="l" t="t" r="r" b="b"/>
              <a:pathLst>
                <a:path w="2945" h="2839" extrusionOk="0">
                  <a:moveTo>
                    <a:pt x="0" y="0"/>
                  </a:moveTo>
                  <a:cubicBezTo>
                    <a:pt x="1103" y="215"/>
                    <a:pt x="1933" y="1188"/>
                    <a:pt x="1933" y="2352"/>
                  </a:cubicBezTo>
                  <a:cubicBezTo>
                    <a:pt x="1933" y="2620"/>
                    <a:pt x="1715" y="2838"/>
                    <a:pt x="1447" y="2838"/>
                  </a:cubicBezTo>
                  <a:lnTo>
                    <a:pt x="2458" y="2838"/>
                  </a:lnTo>
                  <a:cubicBezTo>
                    <a:pt x="2726" y="2838"/>
                    <a:pt x="2944" y="2622"/>
                    <a:pt x="2944" y="2353"/>
                  </a:cubicBezTo>
                  <a:cubicBezTo>
                    <a:pt x="2944" y="1188"/>
                    <a:pt x="2113" y="218"/>
                    <a:pt x="1011"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8"/>
            <p:cNvSpPr/>
            <p:nvPr/>
          </p:nvSpPr>
          <p:spPr>
            <a:xfrm>
              <a:off x="8310867" y="3741595"/>
              <a:ext cx="77868" cy="65015"/>
            </a:xfrm>
            <a:custGeom>
              <a:avLst/>
              <a:gdLst/>
              <a:ahLst/>
              <a:cxnLst/>
              <a:rect l="l" t="t" r="r" b="b"/>
              <a:pathLst>
                <a:path w="2593" h="2165" extrusionOk="0">
                  <a:moveTo>
                    <a:pt x="1330" y="1"/>
                  </a:moveTo>
                  <a:lnTo>
                    <a:pt x="0" y="507"/>
                  </a:lnTo>
                  <a:lnTo>
                    <a:pt x="445" y="1993"/>
                  </a:lnTo>
                  <a:lnTo>
                    <a:pt x="1297" y="2165"/>
                  </a:lnTo>
                  <a:lnTo>
                    <a:pt x="2148" y="1993"/>
                  </a:lnTo>
                  <a:lnTo>
                    <a:pt x="2593" y="507"/>
                  </a:lnTo>
                  <a:lnTo>
                    <a:pt x="13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8"/>
            <p:cNvSpPr/>
            <p:nvPr/>
          </p:nvSpPr>
          <p:spPr>
            <a:xfrm>
              <a:off x="8464502" y="3604596"/>
              <a:ext cx="45435" cy="61622"/>
            </a:xfrm>
            <a:custGeom>
              <a:avLst/>
              <a:gdLst/>
              <a:ahLst/>
              <a:cxnLst/>
              <a:rect l="l" t="t" r="r" b="b"/>
              <a:pathLst>
                <a:path w="1513" h="2052" extrusionOk="0">
                  <a:moveTo>
                    <a:pt x="485" y="1"/>
                  </a:moveTo>
                  <a:cubicBezTo>
                    <a:pt x="341" y="1"/>
                    <a:pt x="124" y="61"/>
                    <a:pt x="0" y="114"/>
                  </a:cubicBezTo>
                  <a:lnTo>
                    <a:pt x="118" y="1969"/>
                  </a:lnTo>
                  <a:cubicBezTo>
                    <a:pt x="222" y="2006"/>
                    <a:pt x="370" y="2052"/>
                    <a:pt x="486" y="2052"/>
                  </a:cubicBezTo>
                  <a:cubicBezTo>
                    <a:pt x="1052" y="2052"/>
                    <a:pt x="1513" y="1593"/>
                    <a:pt x="1513" y="1025"/>
                  </a:cubicBezTo>
                  <a:cubicBezTo>
                    <a:pt x="1513" y="458"/>
                    <a:pt x="1051" y="1"/>
                    <a:pt x="485" y="1"/>
                  </a:cubicBezTo>
                  <a:close/>
                </a:path>
              </a:pathLst>
            </a:custGeom>
            <a:solidFill>
              <a:srgbClr val="FFC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8"/>
            <p:cNvSpPr/>
            <p:nvPr/>
          </p:nvSpPr>
          <p:spPr>
            <a:xfrm>
              <a:off x="8189664" y="3604596"/>
              <a:ext cx="45465" cy="61682"/>
            </a:xfrm>
            <a:custGeom>
              <a:avLst/>
              <a:gdLst/>
              <a:ahLst/>
              <a:cxnLst/>
              <a:rect l="l" t="t" r="r" b="b"/>
              <a:pathLst>
                <a:path w="1514" h="2054" extrusionOk="0">
                  <a:moveTo>
                    <a:pt x="1025" y="1"/>
                  </a:moveTo>
                  <a:cubicBezTo>
                    <a:pt x="461" y="1"/>
                    <a:pt x="1" y="459"/>
                    <a:pt x="1" y="1027"/>
                  </a:cubicBezTo>
                  <a:cubicBezTo>
                    <a:pt x="1" y="1594"/>
                    <a:pt x="458" y="2053"/>
                    <a:pt x="1025" y="2053"/>
                  </a:cubicBezTo>
                  <a:cubicBezTo>
                    <a:pt x="1144" y="2053"/>
                    <a:pt x="1289" y="2006"/>
                    <a:pt x="1394" y="1970"/>
                  </a:cubicBezTo>
                  <a:lnTo>
                    <a:pt x="1513" y="116"/>
                  </a:lnTo>
                  <a:cubicBezTo>
                    <a:pt x="1386" y="61"/>
                    <a:pt x="1171" y="1"/>
                    <a:pt x="1025" y="1"/>
                  </a:cubicBezTo>
                  <a:close/>
                </a:path>
              </a:pathLst>
            </a:custGeom>
            <a:solidFill>
              <a:srgbClr val="FFC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8"/>
            <p:cNvSpPr/>
            <p:nvPr/>
          </p:nvSpPr>
          <p:spPr>
            <a:xfrm>
              <a:off x="8324140" y="3749943"/>
              <a:ext cx="51201" cy="65105"/>
            </a:xfrm>
            <a:custGeom>
              <a:avLst/>
              <a:gdLst/>
              <a:ahLst/>
              <a:cxnLst/>
              <a:rect l="l" t="t" r="r" b="b"/>
              <a:pathLst>
                <a:path w="1705" h="2168" extrusionOk="0">
                  <a:moveTo>
                    <a:pt x="737" y="0"/>
                  </a:moveTo>
                  <a:lnTo>
                    <a:pt x="641" y="226"/>
                  </a:lnTo>
                  <a:lnTo>
                    <a:pt x="0" y="1709"/>
                  </a:lnTo>
                  <a:lnTo>
                    <a:pt x="68" y="1931"/>
                  </a:lnTo>
                  <a:cubicBezTo>
                    <a:pt x="111" y="2071"/>
                    <a:pt x="238" y="2168"/>
                    <a:pt x="387" y="2168"/>
                  </a:cubicBezTo>
                  <a:lnTo>
                    <a:pt x="1321" y="2168"/>
                  </a:lnTo>
                  <a:cubicBezTo>
                    <a:pt x="1468" y="2168"/>
                    <a:pt x="1597" y="2071"/>
                    <a:pt x="1638" y="1931"/>
                  </a:cubicBezTo>
                  <a:lnTo>
                    <a:pt x="1704" y="1711"/>
                  </a:lnTo>
                  <a:lnTo>
                    <a:pt x="1089" y="226"/>
                  </a:lnTo>
                  <a:lnTo>
                    <a:pt x="997"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8"/>
            <p:cNvSpPr/>
            <p:nvPr/>
          </p:nvSpPr>
          <p:spPr>
            <a:xfrm>
              <a:off x="8229845" y="3562884"/>
              <a:ext cx="239910" cy="200390"/>
            </a:xfrm>
            <a:custGeom>
              <a:avLst/>
              <a:gdLst/>
              <a:ahLst/>
              <a:cxnLst/>
              <a:rect l="l" t="t" r="r" b="b"/>
              <a:pathLst>
                <a:path w="7989" h="6673" extrusionOk="0">
                  <a:moveTo>
                    <a:pt x="3995" y="0"/>
                  </a:moveTo>
                  <a:lnTo>
                    <a:pt x="301" y="1152"/>
                  </a:lnTo>
                  <a:cubicBezTo>
                    <a:pt x="108" y="1623"/>
                    <a:pt x="0" y="2138"/>
                    <a:pt x="0" y="2678"/>
                  </a:cubicBezTo>
                  <a:cubicBezTo>
                    <a:pt x="0" y="4886"/>
                    <a:pt x="1789" y="6673"/>
                    <a:pt x="3995" y="6673"/>
                  </a:cubicBezTo>
                  <a:cubicBezTo>
                    <a:pt x="6199" y="6673"/>
                    <a:pt x="7987" y="4884"/>
                    <a:pt x="7987" y="2678"/>
                  </a:cubicBezTo>
                  <a:cubicBezTo>
                    <a:pt x="7989" y="2138"/>
                    <a:pt x="7882" y="1623"/>
                    <a:pt x="7687" y="1152"/>
                  </a:cubicBezTo>
                  <a:lnTo>
                    <a:pt x="3995" y="0"/>
                  </a:lnTo>
                  <a:close/>
                </a:path>
              </a:pathLst>
            </a:custGeom>
            <a:solidFill>
              <a:srgbClr val="FFD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8"/>
            <p:cNvSpPr/>
            <p:nvPr/>
          </p:nvSpPr>
          <p:spPr>
            <a:xfrm>
              <a:off x="8238974" y="3523304"/>
              <a:ext cx="221711" cy="74174"/>
            </a:xfrm>
            <a:custGeom>
              <a:avLst/>
              <a:gdLst/>
              <a:ahLst/>
              <a:cxnLst/>
              <a:rect l="l" t="t" r="r" b="b"/>
              <a:pathLst>
                <a:path w="7383" h="2470" extrusionOk="0">
                  <a:moveTo>
                    <a:pt x="3692" y="0"/>
                  </a:moveTo>
                  <a:cubicBezTo>
                    <a:pt x="2026" y="0"/>
                    <a:pt x="598" y="1020"/>
                    <a:pt x="0" y="2470"/>
                  </a:cubicBezTo>
                  <a:cubicBezTo>
                    <a:pt x="2887" y="2470"/>
                    <a:pt x="3691" y="1318"/>
                    <a:pt x="3691" y="1318"/>
                  </a:cubicBezTo>
                  <a:cubicBezTo>
                    <a:pt x="3691" y="1318"/>
                    <a:pt x="4494" y="2470"/>
                    <a:pt x="7383" y="2470"/>
                  </a:cubicBezTo>
                  <a:cubicBezTo>
                    <a:pt x="6783" y="1020"/>
                    <a:pt x="5356" y="0"/>
                    <a:pt x="3692"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8"/>
            <p:cNvSpPr/>
            <p:nvPr/>
          </p:nvSpPr>
          <p:spPr>
            <a:xfrm>
              <a:off x="8267023" y="3624687"/>
              <a:ext cx="44595" cy="35646"/>
            </a:xfrm>
            <a:custGeom>
              <a:avLst/>
              <a:gdLst/>
              <a:ahLst/>
              <a:cxnLst/>
              <a:rect l="l" t="t" r="r" b="b"/>
              <a:pathLst>
                <a:path w="1485" h="1187" extrusionOk="0">
                  <a:moveTo>
                    <a:pt x="743" y="1"/>
                  </a:moveTo>
                  <a:cubicBezTo>
                    <a:pt x="333" y="1"/>
                    <a:pt x="0" y="266"/>
                    <a:pt x="0" y="594"/>
                  </a:cubicBezTo>
                  <a:cubicBezTo>
                    <a:pt x="0" y="921"/>
                    <a:pt x="333" y="1186"/>
                    <a:pt x="743" y="1186"/>
                  </a:cubicBezTo>
                  <a:cubicBezTo>
                    <a:pt x="1152" y="1186"/>
                    <a:pt x="1485" y="921"/>
                    <a:pt x="1485" y="594"/>
                  </a:cubicBezTo>
                  <a:cubicBezTo>
                    <a:pt x="1485" y="266"/>
                    <a:pt x="1152" y="1"/>
                    <a:pt x="743"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8"/>
            <p:cNvSpPr/>
            <p:nvPr/>
          </p:nvSpPr>
          <p:spPr>
            <a:xfrm>
              <a:off x="8387925" y="3624687"/>
              <a:ext cx="44625" cy="35646"/>
            </a:xfrm>
            <a:custGeom>
              <a:avLst/>
              <a:gdLst/>
              <a:ahLst/>
              <a:cxnLst/>
              <a:rect l="l" t="t" r="r" b="b"/>
              <a:pathLst>
                <a:path w="1486" h="1187" extrusionOk="0">
                  <a:moveTo>
                    <a:pt x="743" y="1"/>
                  </a:moveTo>
                  <a:cubicBezTo>
                    <a:pt x="334" y="1"/>
                    <a:pt x="1" y="266"/>
                    <a:pt x="1" y="594"/>
                  </a:cubicBezTo>
                  <a:cubicBezTo>
                    <a:pt x="1" y="921"/>
                    <a:pt x="334" y="1186"/>
                    <a:pt x="743" y="1186"/>
                  </a:cubicBezTo>
                  <a:cubicBezTo>
                    <a:pt x="1153" y="1186"/>
                    <a:pt x="1486" y="921"/>
                    <a:pt x="1486" y="594"/>
                  </a:cubicBezTo>
                  <a:cubicBezTo>
                    <a:pt x="1486" y="266"/>
                    <a:pt x="1153" y="1"/>
                    <a:pt x="743"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8"/>
            <p:cNvSpPr/>
            <p:nvPr/>
          </p:nvSpPr>
          <p:spPr>
            <a:xfrm>
              <a:off x="8296452" y="3610512"/>
              <a:ext cx="11532" cy="20721"/>
            </a:xfrm>
            <a:custGeom>
              <a:avLst/>
              <a:gdLst/>
              <a:ahLst/>
              <a:cxnLst/>
              <a:rect l="l" t="t" r="r" b="b"/>
              <a:pathLst>
                <a:path w="384" h="690" extrusionOk="0">
                  <a:moveTo>
                    <a:pt x="192" y="1"/>
                  </a:moveTo>
                  <a:cubicBezTo>
                    <a:pt x="87" y="1"/>
                    <a:pt x="0" y="86"/>
                    <a:pt x="0" y="192"/>
                  </a:cubicBezTo>
                  <a:lnTo>
                    <a:pt x="0" y="499"/>
                  </a:lnTo>
                  <a:cubicBezTo>
                    <a:pt x="0" y="605"/>
                    <a:pt x="86" y="690"/>
                    <a:pt x="192" y="690"/>
                  </a:cubicBezTo>
                  <a:cubicBezTo>
                    <a:pt x="207" y="690"/>
                    <a:pt x="222" y="688"/>
                    <a:pt x="238" y="684"/>
                  </a:cubicBezTo>
                  <a:cubicBezTo>
                    <a:pt x="326" y="666"/>
                    <a:pt x="384" y="585"/>
                    <a:pt x="384" y="494"/>
                  </a:cubicBezTo>
                  <a:lnTo>
                    <a:pt x="384" y="195"/>
                  </a:lnTo>
                  <a:cubicBezTo>
                    <a:pt x="384" y="106"/>
                    <a:pt x="326" y="25"/>
                    <a:pt x="238" y="6"/>
                  </a:cubicBezTo>
                  <a:cubicBezTo>
                    <a:pt x="223" y="3"/>
                    <a:pt x="207" y="1"/>
                    <a:pt x="1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8"/>
            <p:cNvSpPr/>
            <p:nvPr/>
          </p:nvSpPr>
          <p:spPr>
            <a:xfrm>
              <a:off x="8391468" y="3610512"/>
              <a:ext cx="11562" cy="20721"/>
            </a:xfrm>
            <a:custGeom>
              <a:avLst/>
              <a:gdLst/>
              <a:ahLst/>
              <a:cxnLst/>
              <a:rect l="l" t="t" r="r" b="b"/>
              <a:pathLst>
                <a:path w="385" h="690" extrusionOk="0">
                  <a:moveTo>
                    <a:pt x="193" y="1"/>
                  </a:moveTo>
                  <a:cubicBezTo>
                    <a:pt x="88" y="1"/>
                    <a:pt x="1" y="86"/>
                    <a:pt x="1" y="192"/>
                  </a:cubicBezTo>
                  <a:lnTo>
                    <a:pt x="1" y="499"/>
                  </a:lnTo>
                  <a:cubicBezTo>
                    <a:pt x="1" y="605"/>
                    <a:pt x="85" y="690"/>
                    <a:pt x="192" y="690"/>
                  </a:cubicBezTo>
                  <a:cubicBezTo>
                    <a:pt x="207" y="690"/>
                    <a:pt x="223" y="688"/>
                    <a:pt x="239" y="684"/>
                  </a:cubicBezTo>
                  <a:cubicBezTo>
                    <a:pt x="324" y="666"/>
                    <a:pt x="384" y="585"/>
                    <a:pt x="384" y="494"/>
                  </a:cubicBezTo>
                  <a:lnTo>
                    <a:pt x="384" y="195"/>
                  </a:lnTo>
                  <a:cubicBezTo>
                    <a:pt x="384" y="106"/>
                    <a:pt x="324" y="25"/>
                    <a:pt x="239" y="6"/>
                  </a:cubicBezTo>
                  <a:cubicBezTo>
                    <a:pt x="223" y="3"/>
                    <a:pt x="208"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8"/>
            <p:cNvSpPr/>
            <p:nvPr/>
          </p:nvSpPr>
          <p:spPr>
            <a:xfrm>
              <a:off x="8330777" y="3619461"/>
              <a:ext cx="37928" cy="17147"/>
            </a:xfrm>
            <a:custGeom>
              <a:avLst/>
              <a:gdLst/>
              <a:ahLst/>
              <a:cxnLst/>
              <a:rect l="l" t="t" r="r" b="b"/>
              <a:pathLst>
                <a:path w="1263" h="571" extrusionOk="0">
                  <a:moveTo>
                    <a:pt x="1049" y="0"/>
                  </a:moveTo>
                  <a:cubicBezTo>
                    <a:pt x="996" y="0"/>
                    <a:pt x="943" y="22"/>
                    <a:pt x="905" y="66"/>
                  </a:cubicBezTo>
                  <a:cubicBezTo>
                    <a:pt x="836" y="145"/>
                    <a:pt x="736" y="191"/>
                    <a:pt x="632" y="191"/>
                  </a:cubicBezTo>
                  <a:cubicBezTo>
                    <a:pt x="526" y="191"/>
                    <a:pt x="427" y="145"/>
                    <a:pt x="358" y="66"/>
                  </a:cubicBezTo>
                  <a:cubicBezTo>
                    <a:pt x="320" y="23"/>
                    <a:pt x="267" y="1"/>
                    <a:pt x="214" y="1"/>
                  </a:cubicBezTo>
                  <a:cubicBezTo>
                    <a:pt x="170" y="1"/>
                    <a:pt x="125" y="16"/>
                    <a:pt x="89" y="47"/>
                  </a:cubicBezTo>
                  <a:cubicBezTo>
                    <a:pt x="11" y="116"/>
                    <a:pt x="0" y="234"/>
                    <a:pt x="69" y="316"/>
                  </a:cubicBezTo>
                  <a:cubicBezTo>
                    <a:pt x="213" y="477"/>
                    <a:pt x="419" y="570"/>
                    <a:pt x="634" y="570"/>
                  </a:cubicBezTo>
                  <a:cubicBezTo>
                    <a:pt x="848" y="570"/>
                    <a:pt x="1051" y="478"/>
                    <a:pt x="1194" y="316"/>
                  </a:cubicBezTo>
                  <a:cubicBezTo>
                    <a:pt x="1263" y="237"/>
                    <a:pt x="1255" y="116"/>
                    <a:pt x="1174" y="47"/>
                  </a:cubicBezTo>
                  <a:cubicBezTo>
                    <a:pt x="1138" y="16"/>
                    <a:pt x="1093" y="0"/>
                    <a:pt x="104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8"/>
            <p:cNvSpPr/>
            <p:nvPr/>
          </p:nvSpPr>
          <p:spPr>
            <a:xfrm>
              <a:off x="8176601" y="3458499"/>
              <a:ext cx="347988" cy="389309"/>
            </a:xfrm>
            <a:custGeom>
              <a:avLst/>
              <a:gdLst/>
              <a:ahLst/>
              <a:cxnLst/>
              <a:rect l="l" t="t" r="r" b="b"/>
              <a:pathLst>
                <a:path w="11588" h="12964" extrusionOk="0">
                  <a:moveTo>
                    <a:pt x="5768" y="390"/>
                  </a:moveTo>
                  <a:cubicBezTo>
                    <a:pt x="5778" y="390"/>
                    <a:pt x="6950" y="397"/>
                    <a:pt x="8098" y="973"/>
                  </a:cubicBezTo>
                  <a:cubicBezTo>
                    <a:pt x="9540" y="1695"/>
                    <a:pt x="10303" y="2954"/>
                    <a:pt x="10379" y="4717"/>
                  </a:cubicBezTo>
                  <a:cubicBezTo>
                    <a:pt x="10280" y="4692"/>
                    <a:pt x="10178" y="4677"/>
                    <a:pt x="10072" y="4677"/>
                  </a:cubicBezTo>
                  <a:cubicBezTo>
                    <a:pt x="9963" y="4677"/>
                    <a:pt x="9828" y="4702"/>
                    <a:pt x="9705" y="4738"/>
                  </a:cubicBezTo>
                  <a:cubicBezTo>
                    <a:pt x="9685" y="4677"/>
                    <a:pt x="9659" y="4617"/>
                    <a:pt x="9635" y="4556"/>
                  </a:cubicBezTo>
                  <a:cubicBezTo>
                    <a:pt x="9603" y="4482"/>
                    <a:pt x="9531" y="4438"/>
                    <a:pt x="9455" y="4438"/>
                  </a:cubicBezTo>
                  <a:cubicBezTo>
                    <a:pt x="9453" y="4438"/>
                    <a:pt x="9450" y="4438"/>
                    <a:pt x="9447" y="4438"/>
                  </a:cubicBezTo>
                  <a:cubicBezTo>
                    <a:pt x="8022" y="4436"/>
                    <a:pt x="7139" y="4145"/>
                    <a:pt x="6648" y="3899"/>
                  </a:cubicBezTo>
                  <a:cubicBezTo>
                    <a:pt x="6120" y="3636"/>
                    <a:pt x="5923" y="3369"/>
                    <a:pt x="5923" y="3369"/>
                  </a:cubicBezTo>
                  <a:cubicBezTo>
                    <a:pt x="5886" y="3316"/>
                    <a:pt x="5829" y="3287"/>
                    <a:pt x="5768" y="3287"/>
                  </a:cubicBezTo>
                  <a:cubicBezTo>
                    <a:pt x="5706" y="3287"/>
                    <a:pt x="5646" y="3318"/>
                    <a:pt x="5613" y="3369"/>
                  </a:cubicBezTo>
                  <a:cubicBezTo>
                    <a:pt x="5605" y="3379"/>
                    <a:pt x="4833" y="4441"/>
                    <a:pt x="2077" y="4441"/>
                  </a:cubicBezTo>
                  <a:cubicBezTo>
                    <a:pt x="2002" y="4441"/>
                    <a:pt x="1931" y="4484"/>
                    <a:pt x="1901" y="4557"/>
                  </a:cubicBezTo>
                  <a:cubicBezTo>
                    <a:pt x="1875" y="4617"/>
                    <a:pt x="1852" y="4679"/>
                    <a:pt x="1829" y="4740"/>
                  </a:cubicBezTo>
                  <a:cubicBezTo>
                    <a:pt x="1706" y="4705"/>
                    <a:pt x="1569" y="4679"/>
                    <a:pt x="1460" y="4679"/>
                  </a:cubicBezTo>
                  <a:cubicBezTo>
                    <a:pt x="1355" y="4679"/>
                    <a:pt x="1253" y="4691"/>
                    <a:pt x="1155" y="4717"/>
                  </a:cubicBezTo>
                  <a:cubicBezTo>
                    <a:pt x="1229" y="2953"/>
                    <a:pt x="1994" y="1695"/>
                    <a:pt x="3436" y="973"/>
                  </a:cubicBezTo>
                  <a:cubicBezTo>
                    <a:pt x="4585" y="397"/>
                    <a:pt x="5754" y="390"/>
                    <a:pt x="5768" y="390"/>
                  </a:cubicBezTo>
                  <a:close/>
                  <a:moveTo>
                    <a:pt x="10073" y="5054"/>
                  </a:moveTo>
                  <a:cubicBezTo>
                    <a:pt x="10534" y="5054"/>
                    <a:pt x="10909" y="5429"/>
                    <a:pt x="10909" y="5890"/>
                  </a:cubicBezTo>
                  <a:cubicBezTo>
                    <a:pt x="10906" y="6352"/>
                    <a:pt x="10532" y="6726"/>
                    <a:pt x="10072" y="6726"/>
                  </a:cubicBezTo>
                  <a:cubicBezTo>
                    <a:pt x="10027" y="6726"/>
                    <a:pt x="9971" y="6714"/>
                    <a:pt x="9917" y="6699"/>
                  </a:cubicBezTo>
                  <a:cubicBezTo>
                    <a:pt x="9940" y="6521"/>
                    <a:pt x="9954" y="6338"/>
                    <a:pt x="9954" y="6153"/>
                  </a:cubicBezTo>
                  <a:cubicBezTo>
                    <a:pt x="9954" y="5794"/>
                    <a:pt x="9908" y="5441"/>
                    <a:pt x="9819" y="5099"/>
                  </a:cubicBezTo>
                  <a:cubicBezTo>
                    <a:pt x="9909" y="5073"/>
                    <a:pt x="10006" y="5054"/>
                    <a:pt x="10073" y="5054"/>
                  </a:cubicBezTo>
                  <a:close/>
                  <a:moveTo>
                    <a:pt x="1460" y="5056"/>
                  </a:moveTo>
                  <a:cubicBezTo>
                    <a:pt x="1528" y="5056"/>
                    <a:pt x="1626" y="5076"/>
                    <a:pt x="1717" y="5100"/>
                  </a:cubicBezTo>
                  <a:cubicBezTo>
                    <a:pt x="1628" y="5441"/>
                    <a:pt x="1582" y="5794"/>
                    <a:pt x="1582" y="6154"/>
                  </a:cubicBezTo>
                  <a:cubicBezTo>
                    <a:pt x="1582" y="6338"/>
                    <a:pt x="1595" y="6521"/>
                    <a:pt x="1618" y="6702"/>
                  </a:cubicBezTo>
                  <a:cubicBezTo>
                    <a:pt x="1563" y="6717"/>
                    <a:pt x="1505" y="6728"/>
                    <a:pt x="1460" y="6728"/>
                  </a:cubicBezTo>
                  <a:cubicBezTo>
                    <a:pt x="1000" y="6728"/>
                    <a:pt x="624" y="6354"/>
                    <a:pt x="624" y="5892"/>
                  </a:cubicBezTo>
                  <a:cubicBezTo>
                    <a:pt x="624" y="5430"/>
                    <a:pt x="1000" y="5056"/>
                    <a:pt x="1460" y="5056"/>
                  </a:cubicBezTo>
                  <a:close/>
                  <a:moveTo>
                    <a:pt x="6782" y="10213"/>
                  </a:moveTo>
                  <a:lnTo>
                    <a:pt x="6590" y="10854"/>
                  </a:lnTo>
                  <a:lnTo>
                    <a:pt x="6360" y="10296"/>
                  </a:lnTo>
                  <a:cubicBezTo>
                    <a:pt x="6502" y="10274"/>
                    <a:pt x="6643" y="10248"/>
                    <a:pt x="6782" y="10213"/>
                  </a:cubicBezTo>
                  <a:close/>
                  <a:moveTo>
                    <a:pt x="4754" y="10216"/>
                  </a:moveTo>
                  <a:cubicBezTo>
                    <a:pt x="4896" y="10253"/>
                    <a:pt x="5045" y="10279"/>
                    <a:pt x="5192" y="10300"/>
                  </a:cubicBezTo>
                  <a:lnTo>
                    <a:pt x="4947" y="10866"/>
                  </a:lnTo>
                  <a:lnTo>
                    <a:pt x="4754" y="10216"/>
                  </a:lnTo>
                  <a:close/>
                  <a:moveTo>
                    <a:pt x="5967" y="10325"/>
                  </a:moveTo>
                  <a:lnTo>
                    <a:pt x="6420" y="11422"/>
                  </a:lnTo>
                  <a:lnTo>
                    <a:pt x="6374" y="11577"/>
                  </a:lnTo>
                  <a:cubicBezTo>
                    <a:pt x="6352" y="11641"/>
                    <a:pt x="6297" y="11681"/>
                    <a:pt x="6234" y="11681"/>
                  </a:cubicBezTo>
                  <a:lnTo>
                    <a:pt x="5300" y="11681"/>
                  </a:lnTo>
                  <a:cubicBezTo>
                    <a:pt x="5237" y="11681"/>
                    <a:pt x="5180" y="11638"/>
                    <a:pt x="5163" y="11580"/>
                  </a:cubicBezTo>
                  <a:lnTo>
                    <a:pt x="5117" y="11423"/>
                  </a:lnTo>
                  <a:lnTo>
                    <a:pt x="5591" y="10326"/>
                  </a:lnTo>
                  <a:cubicBezTo>
                    <a:pt x="5651" y="10330"/>
                    <a:pt x="5708" y="10331"/>
                    <a:pt x="5768" y="10331"/>
                  </a:cubicBezTo>
                  <a:cubicBezTo>
                    <a:pt x="5835" y="10331"/>
                    <a:pt x="5900" y="10328"/>
                    <a:pt x="5967" y="10325"/>
                  </a:cubicBezTo>
                  <a:close/>
                  <a:moveTo>
                    <a:pt x="5765" y="3755"/>
                  </a:moveTo>
                  <a:cubicBezTo>
                    <a:pt x="6116" y="4090"/>
                    <a:pt x="7113" y="4791"/>
                    <a:pt x="9329" y="4817"/>
                  </a:cubicBezTo>
                  <a:cubicBezTo>
                    <a:pt x="9490" y="5242"/>
                    <a:pt x="9572" y="5693"/>
                    <a:pt x="9572" y="6153"/>
                  </a:cubicBezTo>
                  <a:cubicBezTo>
                    <a:pt x="9572" y="8250"/>
                    <a:pt x="7864" y="9957"/>
                    <a:pt x="5768" y="9957"/>
                  </a:cubicBezTo>
                  <a:cubicBezTo>
                    <a:pt x="4771" y="9957"/>
                    <a:pt x="3829" y="9575"/>
                    <a:pt x="3115" y="8878"/>
                  </a:cubicBezTo>
                  <a:cubicBezTo>
                    <a:pt x="3079" y="8843"/>
                    <a:pt x="3031" y="8826"/>
                    <a:pt x="2983" y="8826"/>
                  </a:cubicBezTo>
                  <a:cubicBezTo>
                    <a:pt x="2933" y="8826"/>
                    <a:pt x="2884" y="8845"/>
                    <a:pt x="2847" y="8883"/>
                  </a:cubicBezTo>
                  <a:cubicBezTo>
                    <a:pt x="2775" y="8958"/>
                    <a:pt x="2776" y="9078"/>
                    <a:pt x="2852" y="9152"/>
                  </a:cubicBezTo>
                  <a:cubicBezTo>
                    <a:pt x="3169" y="9460"/>
                    <a:pt x="3528" y="9713"/>
                    <a:pt x="3915" y="9905"/>
                  </a:cubicBezTo>
                  <a:cubicBezTo>
                    <a:pt x="3162" y="10230"/>
                    <a:pt x="2606" y="10893"/>
                    <a:pt x="2414" y="11687"/>
                  </a:cubicBezTo>
                  <a:cubicBezTo>
                    <a:pt x="1847" y="11675"/>
                    <a:pt x="1356" y="11597"/>
                    <a:pt x="953" y="11452"/>
                  </a:cubicBezTo>
                  <a:cubicBezTo>
                    <a:pt x="750" y="11380"/>
                    <a:pt x="589" y="11235"/>
                    <a:pt x="497" y="11038"/>
                  </a:cubicBezTo>
                  <a:cubicBezTo>
                    <a:pt x="405" y="10843"/>
                    <a:pt x="394" y="10624"/>
                    <a:pt x="469" y="10422"/>
                  </a:cubicBezTo>
                  <a:cubicBezTo>
                    <a:pt x="683" y="9842"/>
                    <a:pt x="957" y="8791"/>
                    <a:pt x="1080" y="7044"/>
                  </a:cubicBezTo>
                  <a:cubicBezTo>
                    <a:pt x="1198" y="7085"/>
                    <a:pt x="1327" y="7105"/>
                    <a:pt x="1459" y="7105"/>
                  </a:cubicBezTo>
                  <a:cubicBezTo>
                    <a:pt x="1529" y="7105"/>
                    <a:pt x="1606" y="7093"/>
                    <a:pt x="1683" y="7075"/>
                  </a:cubicBezTo>
                  <a:cubicBezTo>
                    <a:pt x="1790" y="7552"/>
                    <a:pt x="1980" y="8009"/>
                    <a:pt x="2250" y="8424"/>
                  </a:cubicBezTo>
                  <a:cubicBezTo>
                    <a:pt x="2287" y="8480"/>
                    <a:pt x="2349" y="8510"/>
                    <a:pt x="2410" y="8510"/>
                  </a:cubicBezTo>
                  <a:cubicBezTo>
                    <a:pt x="2445" y="8510"/>
                    <a:pt x="2480" y="8501"/>
                    <a:pt x="2514" y="8480"/>
                  </a:cubicBezTo>
                  <a:cubicBezTo>
                    <a:pt x="2602" y="8423"/>
                    <a:pt x="2626" y="8306"/>
                    <a:pt x="2569" y="8217"/>
                  </a:cubicBezTo>
                  <a:cubicBezTo>
                    <a:pt x="2171" y="7602"/>
                    <a:pt x="1960" y="6889"/>
                    <a:pt x="1960" y="6153"/>
                  </a:cubicBezTo>
                  <a:cubicBezTo>
                    <a:pt x="1960" y="5691"/>
                    <a:pt x="2042" y="5242"/>
                    <a:pt x="2203" y="4817"/>
                  </a:cubicBezTo>
                  <a:cubicBezTo>
                    <a:pt x="4418" y="4789"/>
                    <a:pt x="5415" y="4090"/>
                    <a:pt x="5765" y="3755"/>
                  </a:cubicBezTo>
                  <a:close/>
                  <a:moveTo>
                    <a:pt x="5763" y="0"/>
                  </a:moveTo>
                  <a:cubicBezTo>
                    <a:pt x="5732" y="0"/>
                    <a:pt x="5192" y="2"/>
                    <a:pt x="4471" y="183"/>
                  </a:cubicBezTo>
                  <a:cubicBezTo>
                    <a:pt x="3798" y="348"/>
                    <a:pt x="2833" y="709"/>
                    <a:pt x="2066" y="1476"/>
                  </a:cubicBezTo>
                  <a:cubicBezTo>
                    <a:pt x="1223" y="2318"/>
                    <a:pt x="785" y="3465"/>
                    <a:pt x="767" y="4886"/>
                  </a:cubicBezTo>
                  <a:cubicBezTo>
                    <a:pt x="451" y="5107"/>
                    <a:pt x="241" y="5470"/>
                    <a:pt x="241" y="5884"/>
                  </a:cubicBezTo>
                  <a:cubicBezTo>
                    <a:pt x="241" y="6274"/>
                    <a:pt x="425" y="6619"/>
                    <a:pt x="709" y="6841"/>
                  </a:cubicBezTo>
                  <a:cubicBezTo>
                    <a:pt x="594" y="8645"/>
                    <a:pt x="321" y="9708"/>
                    <a:pt x="109" y="10284"/>
                  </a:cubicBezTo>
                  <a:cubicBezTo>
                    <a:pt x="0" y="10583"/>
                    <a:pt x="14" y="10905"/>
                    <a:pt x="149" y="11193"/>
                  </a:cubicBezTo>
                  <a:cubicBezTo>
                    <a:pt x="284" y="11482"/>
                    <a:pt x="523" y="11698"/>
                    <a:pt x="822" y="11805"/>
                  </a:cubicBezTo>
                  <a:cubicBezTo>
                    <a:pt x="1250" y="11959"/>
                    <a:pt x="1764" y="12043"/>
                    <a:pt x="2350" y="12060"/>
                  </a:cubicBezTo>
                  <a:cubicBezTo>
                    <a:pt x="2338" y="12206"/>
                    <a:pt x="2338" y="12356"/>
                    <a:pt x="2350" y="12505"/>
                  </a:cubicBezTo>
                  <a:cubicBezTo>
                    <a:pt x="2373" y="12764"/>
                    <a:pt x="2594" y="12962"/>
                    <a:pt x="2855" y="12962"/>
                  </a:cubicBezTo>
                  <a:lnTo>
                    <a:pt x="6835" y="12962"/>
                  </a:lnTo>
                  <a:cubicBezTo>
                    <a:pt x="6926" y="12962"/>
                    <a:pt x="7005" y="12902"/>
                    <a:pt x="7025" y="12816"/>
                  </a:cubicBezTo>
                  <a:cubicBezTo>
                    <a:pt x="7055" y="12692"/>
                    <a:pt x="6959" y="12578"/>
                    <a:pt x="6840" y="12578"/>
                  </a:cubicBezTo>
                  <a:lnTo>
                    <a:pt x="3025" y="12578"/>
                  </a:lnTo>
                  <a:cubicBezTo>
                    <a:pt x="2862" y="12578"/>
                    <a:pt x="2729" y="12446"/>
                    <a:pt x="2729" y="12282"/>
                  </a:cubicBezTo>
                  <a:cubicBezTo>
                    <a:pt x="2729" y="11288"/>
                    <a:pt x="3398" y="10419"/>
                    <a:pt x="4343" y="10156"/>
                  </a:cubicBezTo>
                  <a:lnTo>
                    <a:pt x="4801" y="11690"/>
                  </a:lnTo>
                  <a:cubicBezTo>
                    <a:pt x="4869" y="11913"/>
                    <a:pt x="5068" y="12063"/>
                    <a:pt x="5300" y="12063"/>
                  </a:cubicBezTo>
                  <a:lnTo>
                    <a:pt x="6231" y="12063"/>
                  </a:lnTo>
                  <a:cubicBezTo>
                    <a:pt x="6464" y="12063"/>
                    <a:pt x="6665" y="11913"/>
                    <a:pt x="6729" y="11690"/>
                  </a:cubicBezTo>
                  <a:lnTo>
                    <a:pt x="7188" y="10158"/>
                  </a:lnTo>
                  <a:cubicBezTo>
                    <a:pt x="8133" y="10422"/>
                    <a:pt x="8803" y="11290"/>
                    <a:pt x="8803" y="12285"/>
                  </a:cubicBezTo>
                  <a:cubicBezTo>
                    <a:pt x="8803" y="12448"/>
                    <a:pt x="8668" y="12580"/>
                    <a:pt x="8506" y="12580"/>
                  </a:cubicBezTo>
                  <a:lnTo>
                    <a:pt x="7717" y="12580"/>
                  </a:lnTo>
                  <a:cubicBezTo>
                    <a:pt x="7627" y="12580"/>
                    <a:pt x="7547" y="12640"/>
                    <a:pt x="7527" y="12726"/>
                  </a:cubicBezTo>
                  <a:cubicBezTo>
                    <a:pt x="7499" y="12850"/>
                    <a:pt x="7593" y="12963"/>
                    <a:pt x="7714" y="12963"/>
                  </a:cubicBezTo>
                  <a:lnTo>
                    <a:pt x="8676" y="12963"/>
                  </a:lnTo>
                  <a:cubicBezTo>
                    <a:pt x="8937" y="12963"/>
                    <a:pt x="9158" y="12765"/>
                    <a:pt x="9181" y="12508"/>
                  </a:cubicBezTo>
                  <a:cubicBezTo>
                    <a:pt x="9194" y="12356"/>
                    <a:pt x="9194" y="12209"/>
                    <a:pt x="9181" y="12063"/>
                  </a:cubicBezTo>
                  <a:cubicBezTo>
                    <a:pt x="9813" y="12044"/>
                    <a:pt x="10360" y="11948"/>
                    <a:pt x="10807" y="11771"/>
                  </a:cubicBezTo>
                  <a:cubicBezTo>
                    <a:pt x="10906" y="11730"/>
                    <a:pt x="11000" y="11675"/>
                    <a:pt x="11078" y="11603"/>
                  </a:cubicBezTo>
                  <a:cubicBezTo>
                    <a:pt x="11472" y="11247"/>
                    <a:pt x="11587" y="10739"/>
                    <a:pt x="11422" y="10288"/>
                  </a:cubicBezTo>
                  <a:cubicBezTo>
                    <a:pt x="11331" y="10043"/>
                    <a:pt x="11247" y="9757"/>
                    <a:pt x="11175" y="9443"/>
                  </a:cubicBezTo>
                  <a:cubicBezTo>
                    <a:pt x="11154" y="9356"/>
                    <a:pt x="11075" y="9297"/>
                    <a:pt x="10990" y="9297"/>
                  </a:cubicBezTo>
                  <a:cubicBezTo>
                    <a:pt x="10975" y="9297"/>
                    <a:pt x="10961" y="9298"/>
                    <a:pt x="10946" y="9302"/>
                  </a:cubicBezTo>
                  <a:cubicBezTo>
                    <a:pt x="10845" y="9326"/>
                    <a:pt x="10782" y="9428"/>
                    <a:pt x="10805" y="9529"/>
                  </a:cubicBezTo>
                  <a:cubicBezTo>
                    <a:pt x="10882" y="9859"/>
                    <a:pt x="10969" y="10158"/>
                    <a:pt x="11066" y="10419"/>
                  </a:cubicBezTo>
                  <a:cubicBezTo>
                    <a:pt x="11139" y="10623"/>
                    <a:pt x="11130" y="10840"/>
                    <a:pt x="11038" y="11037"/>
                  </a:cubicBezTo>
                  <a:cubicBezTo>
                    <a:pt x="10946" y="11232"/>
                    <a:pt x="10785" y="11377"/>
                    <a:pt x="10583" y="11451"/>
                  </a:cubicBezTo>
                  <a:cubicBezTo>
                    <a:pt x="10179" y="11594"/>
                    <a:pt x="9687" y="11673"/>
                    <a:pt x="9119" y="11684"/>
                  </a:cubicBezTo>
                  <a:cubicBezTo>
                    <a:pt x="8929" y="10888"/>
                    <a:pt x="8369" y="10225"/>
                    <a:pt x="7616" y="9903"/>
                  </a:cubicBezTo>
                  <a:cubicBezTo>
                    <a:pt x="8731" y="9351"/>
                    <a:pt x="9567" y="8316"/>
                    <a:pt x="9848" y="7072"/>
                  </a:cubicBezTo>
                  <a:cubicBezTo>
                    <a:pt x="9923" y="7090"/>
                    <a:pt x="10000" y="7102"/>
                    <a:pt x="10070" y="7102"/>
                  </a:cubicBezTo>
                  <a:cubicBezTo>
                    <a:pt x="10202" y="7102"/>
                    <a:pt x="10331" y="7081"/>
                    <a:pt x="10452" y="7041"/>
                  </a:cubicBezTo>
                  <a:cubicBezTo>
                    <a:pt x="10494" y="7634"/>
                    <a:pt x="10557" y="8190"/>
                    <a:pt x="10638" y="8691"/>
                  </a:cubicBezTo>
                  <a:cubicBezTo>
                    <a:pt x="10653" y="8785"/>
                    <a:pt x="10733" y="8851"/>
                    <a:pt x="10825" y="8851"/>
                  </a:cubicBezTo>
                  <a:cubicBezTo>
                    <a:pt x="10892" y="8851"/>
                    <a:pt x="10969" y="8814"/>
                    <a:pt x="11006" y="8727"/>
                  </a:cubicBezTo>
                  <a:cubicBezTo>
                    <a:pt x="11017" y="8701"/>
                    <a:pt x="11020" y="8673"/>
                    <a:pt x="11015" y="8645"/>
                  </a:cubicBezTo>
                  <a:cubicBezTo>
                    <a:pt x="10928" y="8102"/>
                    <a:pt x="10860" y="7496"/>
                    <a:pt x="10820" y="6843"/>
                  </a:cubicBezTo>
                  <a:cubicBezTo>
                    <a:pt x="11104" y="6621"/>
                    <a:pt x="11285" y="6275"/>
                    <a:pt x="11285" y="5886"/>
                  </a:cubicBezTo>
                  <a:cubicBezTo>
                    <a:pt x="11285" y="5475"/>
                    <a:pt x="11078" y="5108"/>
                    <a:pt x="10762" y="4887"/>
                  </a:cubicBezTo>
                  <a:cubicBezTo>
                    <a:pt x="10741" y="3467"/>
                    <a:pt x="10303" y="2318"/>
                    <a:pt x="9463" y="1476"/>
                  </a:cubicBezTo>
                  <a:cubicBezTo>
                    <a:pt x="8696" y="712"/>
                    <a:pt x="7731" y="351"/>
                    <a:pt x="7058" y="183"/>
                  </a:cubicBezTo>
                  <a:cubicBezTo>
                    <a:pt x="6337" y="3"/>
                    <a:pt x="5797" y="0"/>
                    <a:pt x="576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2" name="Google Shape;2722;p38"/>
          <p:cNvGrpSpPr/>
          <p:nvPr/>
        </p:nvGrpSpPr>
        <p:grpSpPr>
          <a:xfrm rot="-541327">
            <a:off x="666568" y="416162"/>
            <a:ext cx="895502" cy="809602"/>
            <a:chOff x="7285547" y="4068888"/>
            <a:chExt cx="470763" cy="425606"/>
          </a:xfrm>
        </p:grpSpPr>
        <p:sp>
          <p:nvSpPr>
            <p:cNvPr id="2723" name="Google Shape;2723;p38"/>
            <p:cNvSpPr/>
            <p:nvPr/>
          </p:nvSpPr>
          <p:spPr>
            <a:xfrm>
              <a:off x="7285547" y="4068888"/>
              <a:ext cx="470763" cy="425606"/>
            </a:xfrm>
            <a:custGeom>
              <a:avLst/>
              <a:gdLst/>
              <a:ahLst/>
              <a:cxnLst/>
              <a:rect l="l" t="t" r="r" b="b"/>
              <a:pathLst>
                <a:path w="15627" h="14128" extrusionOk="0">
                  <a:moveTo>
                    <a:pt x="3970" y="0"/>
                  </a:moveTo>
                  <a:cubicBezTo>
                    <a:pt x="1781" y="0"/>
                    <a:pt x="1" y="1779"/>
                    <a:pt x="1" y="3965"/>
                  </a:cubicBezTo>
                  <a:cubicBezTo>
                    <a:pt x="1" y="4260"/>
                    <a:pt x="33" y="4551"/>
                    <a:pt x="96" y="4832"/>
                  </a:cubicBezTo>
                  <a:cubicBezTo>
                    <a:pt x="33" y="5038"/>
                    <a:pt x="1" y="5252"/>
                    <a:pt x="1" y="5473"/>
                  </a:cubicBezTo>
                  <a:lnTo>
                    <a:pt x="1" y="10751"/>
                  </a:lnTo>
                  <a:cubicBezTo>
                    <a:pt x="1" y="12614"/>
                    <a:pt x="1515" y="14127"/>
                    <a:pt x="3377" y="14127"/>
                  </a:cubicBezTo>
                  <a:lnTo>
                    <a:pt x="14162" y="14127"/>
                  </a:lnTo>
                  <a:cubicBezTo>
                    <a:pt x="14959" y="14127"/>
                    <a:pt x="15608" y="13480"/>
                    <a:pt x="15608" y="12683"/>
                  </a:cubicBezTo>
                  <a:lnTo>
                    <a:pt x="15608" y="10147"/>
                  </a:lnTo>
                  <a:cubicBezTo>
                    <a:pt x="15608" y="10024"/>
                    <a:pt x="15590" y="9905"/>
                    <a:pt x="15556" y="9790"/>
                  </a:cubicBezTo>
                  <a:cubicBezTo>
                    <a:pt x="15602" y="9648"/>
                    <a:pt x="15627" y="9497"/>
                    <a:pt x="15627" y="9342"/>
                  </a:cubicBezTo>
                  <a:lnTo>
                    <a:pt x="15627" y="5472"/>
                  </a:lnTo>
                  <a:cubicBezTo>
                    <a:pt x="15627" y="4553"/>
                    <a:pt x="15056" y="3764"/>
                    <a:pt x="14246" y="3447"/>
                  </a:cubicBezTo>
                  <a:lnTo>
                    <a:pt x="14246" y="3171"/>
                  </a:lnTo>
                  <a:cubicBezTo>
                    <a:pt x="14246" y="2373"/>
                    <a:pt x="13599" y="1724"/>
                    <a:pt x="12801" y="1724"/>
                  </a:cubicBezTo>
                  <a:lnTo>
                    <a:pt x="10319" y="1724"/>
                  </a:lnTo>
                  <a:cubicBezTo>
                    <a:pt x="10174" y="1724"/>
                    <a:pt x="10032" y="1747"/>
                    <a:pt x="9899" y="1793"/>
                  </a:cubicBezTo>
                  <a:cubicBezTo>
                    <a:pt x="9772" y="1756"/>
                    <a:pt x="9637" y="1737"/>
                    <a:pt x="9499" y="1737"/>
                  </a:cubicBezTo>
                  <a:cubicBezTo>
                    <a:pt x="8902" y="1737"/>
                    <a:pt x="8322" y="1905"/>
                    <a:pt x="7819" y="2223"/>
                  </a:cubicBezTo>
                  <a:cubicBezTo>
                    <a:pt x="7813" y="2227"/>
                    <a:pt x="7810" y="2229"/>
                    <a:pt x="7804" y="2232"/>
                  </a:cubicBezTo>
                  <a:cubicBezTo>
                    <a:pt x="7687" y="2158"/>
                    <a:pt x="7564" y="2089"/>
                    <a:pt x="7437" y="2031"/>
                  </a:cubicBezTo>
                  <a:cubicBezTo>
                    <a:pt x="7152" y="1519"/>
                    <a:pt x="6753" y="1077"/>
                    <a:pt x="6267" y="732"/>
                  </a:cubicBezTo>
                  <a:cubicBezTo>
                    <a:pt x="5592" y="253"/>
                    <a:pt x="4797" y="0"/>
                    <a:pt x="3970"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8"/>
            <p:cNvSpPr/>
            <p:nvPr/>
          </p:nvSpPr>
          <p:spPr>
            <a:xfrm>
              <a:off x="7340887" y="4207756"/>
              <a:ext cx="374955" cy="239609"/>
            </a:xfrm>
            <a:custGeom>
              <a:avLst/>
              <a:gdLst/>
              <a:ahLst/>
              <a:cxnLst/>
              <a:rect l="l" t="t" r="r" b="b"/>
              <a:pathLst>
                <a:path w="12486" h="7979" extrusionOk="0">
                  <a:moveTo>
                    <a:pt x="11366" y="1"/>
                  </a:moveTo>
                  <a:lnTo>
                    <a:pt x="206" y="229"/>
                  </a:lnTo>
                  <a:cubicBezTo>
                    <a:pt x="81" y="361"/>
                    <a:pt x="1" y="542"/>
                    <a:pt x="1" y="742"/>
                  </a:cubicBezTo>
                  <a:lnTo>
                    <a:pt x="1" y="6041"/>
                  </a:lnTo>
                  <a:cubicBezTo>
                    <a:pt x="1" y="7111"/>
                    <a:pt x="871" y="7979"/>
                    <a:pt x="1940" y="7979"/>
                  </a:cubicBezTo>
                  <a:lnTo>
                    <a:pt x="10546" y="7979"/>
                  </a:lnTo>
                  <a:cubicBezTo>
                    <a:pt x="11617" y="7979"/>
                    <a:pt x="12485" y="7111"/>
                    <a:pt x="12485" y="6041"/>
                  </a:cubicBezTo>
                  <a:lnTo>
                    <a:pt x="12485" y="742"/>
                  </a:lnTo>
                  <a:cubicBezTo>
                    <a:pt x="12482" y="332"/>
                    <a:pt x="12152" y="1"/>
                    <a:pt x="11744"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8"/>
            <p:cNvSpPr/>
            <p:nvPr/>
          </p:nvSpPr>
          <p:spPr>
            <a:xfrm>
              <a:off x="7623773" y="4207756"/>
              <a:ext cx="103844" cy="241051"/>
            </a:xfrm>
            <a:custGeom>
              <a:avLst/>
              <a:gdLst/>
              <a:ahLst/>
              <a:cxnLst/>
              <a:rect l="l" t="t" r="r" b="b"/>
              <a:pathLst>
                <a:path w="3458" h="8027" extrusionOk="0">
                  <a:moveTo>
                    <a:pt x="1950" y="1"/>
                  </a:moveTo>
                  <a:lnTo>
                    <a:pt x="1343" y="13"/>
                  </a:lnTo>
                  <a:cubicBezTo>
                    <a:pt x="1688" y="76"/>
                    <a:pt x="1949" y="377"/>
                    <a:pt x="1949" y="739"/>
                  </a:cubicBezTo>
                  <a:lnTo>
                    <a:pt x="1949" y="6037"/>
                  </a:lnTo>
                  <a:cubicBezTo>
                    <a:pt x="1949" y="7109"/>
                    <a:pt x="1076" y="7976"/>
                    <a:pt x="1" y="7976"/>
                  </a:cubicBezTo>
                  <a:lnTo>
                    <a:pt x="1392" y="7976"/>
                  </a:lnTo>
                  <a:cubicBezTo>
                    <a:pt x="1719" y="7976"/>
                    <a:pt x="2044" y="8027"/>
                    <a:pt x="2332" y="8027"/>
                  </a:cubicBezTo>
                  <a:cubicBezTo>
                    <a:pt x="2989" y="8027"/>
                    <a:pt x="3458" y="7763"/>
                    <a:pt x="3331" y="6037"/>
                  </a:cubicBezTo>
                  <a:lnTo>
                    <a:pt x="3331" y="737"/>
                  </a:lnTo>
                  <a:cubicBezTo>
                    <a:pt x="3331" y="332"/>
                    <a:pt x="2999" y="1"/>
                    <a:pt x="2588"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8"/>
            <p:cNvSpPr/>
            <p:nvPr/>
          </p:nvSpPr>
          <p:spPr>
            <a:xfrm>
              <a:off x="7516805" y="4160548"/>
              <a:ext cx="149970" cy="244534"/>
            </a:xfrm>
            <a:custGeom>
              <a:avLst/>
              <a:gdLst/>
              <a:ahLst/>
              <a:cxnLst/>
              <a:rect l="l" t="t" r="r" b="b"/>
              <a:pathLst>
                <a:path w="4994" h="8143" extrusionOk="0">
                  <a:moveTo>
                    <a:pt x="2208" y="1"/>
                  </a:moveTo>
                  <a:cubicBezTo>
                    <a:pt x="1272" y="1"/>
                    <a:pt x="513" y="760"/>
                    <a:pt x="513" y="1696"/>
                  </a:cubicBezTo>
                  <a:lnTo>
                    <a:pt x="1" y="4711"/>
                  </a:lnTo>
                  <a:lnTo>
                    <a:pt x="513" y="8143"/>
                  </a:lnTo>
                  <a:lnTo>
                    <a:pt x="4994" y="7041"/>
                  </a:lnTo>
                  <a:lnTo>
                    <a:pt x="4994" y="522"/>
                  </a:lnTo>
                  <a:cubicBezTo>
                    <a:pt x="4994" y="235"/>
                    <a:pt x="4762" y="1"/>
                    <a:pt x="4475"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8"/>
            <p:cNvSpPr/>
            <p:nvPr/>
          </p:nvSpPr>
          <p:spPr>
            <a:xfrm>
              <a:off x="7636806" y="4160608"/>
              <a:ext cx="45586" cy="227928"/>
            </a:xfrm>
            <a:custGeom>
              <a:avLst/>
              <a:gdLst/>
              <a:ahLst/>
              <a:cxnLst/>
              <a:rect l="l" t="t" r="r" b="b"/>
              <a:pathLst>
                <a:path w="1518" h="7590" extrusionOk="0">
                  <a:moveTo>
                    <a:pt x="1" y="0"/>
                  </a:moveTo>
                  <a:cubicBezTo>
                    <a:pt x="288" y="0"/>
                    <a:pt x="521" y="233"/>
                    <a:pt x="521" y="520"/>
                  </a:cubicBezTo>
                  <a:lnTo>
                    <a:pt x="521" y="7039"/>
                  </a:lnTo>
                  <a:lnTo>
                    <a:pt x="829" y="7590"/>
                  </a:lnTo>
                  <a:lnTo>
                    <a:pt x="1518" y="7039"/>
                  </a:lnTo>
                  <a:lnTo>
                    <a:pt x="1518" y="520"/>
                  </a:lnTo>
                  <a:lnTo>
                    <a:pt x="1516" y="520"/>
                  </a:lnTo>
                  <a:cubicBezTo>
                    <a:pt x="1516" y="233"/>
                    <a:pt x="1285" y="0"/>
                    <a:pt x="996"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8"/>
            <p:cNvSpPr/>
            <p:nvPr/>
          </p:nvSpPr>
          <p:spPr>
            <a:xfrm>
              <a:off x="7382299" y="4161479"/>
              <a:ext cx="149760" cy="243423"/>
            </a:xfrm>
            <a:custGeom>
              <a:avLst/>
              <a:gdLst/>
              <a:ahLst/>
              <a:cxnLst/>
              <a:rect l="l" t="t" r="r" b="b"/>
              <a:pathLst>
                <a:path w="4987" h="8106" extrusionOk="0">
                  <a:moveTo>
                    <a:pt x="3570" y="0"/>
                  </a:moveTo>
                  <a:lnTo>
                    <a:pt x="1" y="3021"/>
                  </a:lnTo>
                  <a:lnTo>
                    <a:pt x="1" y="7007"/>
                  </a:lnTo>
                  <a:lnTo>
                    <a:pt x="4986" y="8105"/>
                  </a:lnTo>
                  <a:lnTo>
                    <a:pt x="4986" y="1671"/>
                  </a:lnTo>
                  <a:cubicBezTo>
                    <a:pt x="4986" y="829"/>
                    <a:pt x="4372" y="131"/>
                    <a:pt x="3570"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8"/>
            <p:cNvSpPr/>
            <p:nvPr/>
          </p:nvSpPr>
          <p:spPr>
            <a:xfrm>
              <a:off x="7382299" y="4371931"/>
              <a:ext cx="149760" cy="32823"/>
            </a:xfrm>
            <a:custGeom>
              <a:avLst/>
              <a:gdLst/>
              <a:ahLst/>
              <a:cxnLst/>
              <a:rect l="l" t="t" r="r" b="b"/>
              <a:pathLst>
                <a:path w="4987" h="1093" extrusionOk="0">
                  <a:moveTo>
                    <a:pt x="4088" y="1"/>
                  </a:moveTo>
                  <a:cubicBezTo>
                    <a:pt x="4088" y="1"/>
                    <a:pt x="4087" y="1"/>
                    <a:pt x="4086" y="1"/>
                  </a:cubicBezTo>
                  <a:lnTo>
                    <a:pt x="1" y="1"/>
                  </a:lnTo>
                  <a:lnTo>
                    <a:pt x="1" y="574"/>
                  </a:lnTo>
                  <a:cubicBezTo>
                    <a:pt x="1" y="861"/>
                    <a:pt x="234" y="1093"/>
                    <a:pt x="521" y="1093"/>
                  </a:cubicBezTo>
                  <a:lnTo>
                    <a:pt x="4986" y="1093"/>
                  </a:lnTo>
                  <a:lnTo>
                    <a:pt x="4986" y="897"/>
                  </a:lnTo>
                  <a:cubicBezTo>
                    <a:pt x="4986" y="402"/>
                    <a:pt x="4586" y="1"/>
                    <a:pt x="4088"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8"/>
            <p:cNvSpPr/>
            <p:nvPr/>
          </p:nvSpPr>
          <p:spPr>
            <a:xfrm>
              <a:off x="7525484" y="4371901"/>
              <a:ext cx="141291" cy="32823"/>
            </a:xfrm>
            <a:custGeom>
              <a:avLst/>
              <a:gdLst/>
              <a:ahLst/>
              <a:cxnLst/>
              <a:rect l="l" t="t" r="r" b="b"/>
              <a:pathLst>
                <a:path w="4705" h="1093" extrusionOk="0">
                  <a:moveTo>
                    <a:pt x="1151" y="0"/>
                  </a:moveTo>
                  <a:cubicBezTo>
                    <a:pt x="655" y="0"/>
                    <a:pt x="255" y="401"/>
                    <a:pt x="255" y="894"/>
                  </a:cubicBezTo>
                  <a:lnTo>
                    <a:pt x="0" y="986"/>
                  </a:lnTo>
                  <a:lnTo>
                    <a:pt x="255" y="1092"/>
                  </a:lnTo>
                  <a:lnTo>
                    <a:pt x="4186" y="1092"/>
                  </a:lnTo>
                  <a:cubicBezTo>
                    <a:pt x="4473" y="1092"/>
                    <a:pt x="4705" y="861"/>
                    <a:pt x="4705" y="572"/>
                  </a:cubicBezTo>
                  <a:lnTo>
                    <a:pt x="4705"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8"/>
            <p:cNvSpPr/>
            <p:nvPr/>
          </p:nvSpPr>
          <p:spPr>
            <a:xfrm>
              <a:off x="7636776" y="4371901"/>
              <a:ext cx="45525" cy="32823"/>
            </a:xfrm>
            <a:custGeom>
              <a:avLst/>
              <a:gdLst/>
              <a:ahLst/>
              <a:cxnLst/>
              <a:rect l="l" t="t" r="r" b="b"/>
              <a:pathLst>
                <a:path w="1516" h="1093" extrusionOk="0">
                  <a:moveTo>
                    <a:pt x="520" y="0"/>
                  </a:moveTo>
                  <a:lnTo>
                    <a:pt x="520" y="577"/>
                  </a:lnTo>
                  <a:cubicBezTo>
                    <a:pt x="520" y="862"/>
                    <a:pt x="289" y="1092"/>
                    <a:pt x="0" y="1092"/>
                  </a:cubicBezTo>
                  <a:lnTo>
                    <a:pt x="996" y="1092"/>
                  </a:lnTo>
                  <a:cubicBezTo>
                    <a:pt x="1282" y="1092"/>
                    <a:pt x="1516" y="861"/>
                    <a:pt x="1516" y="572"/>
                  </a:cubicBezTo>
                  <a:lnTo>
                    <a:pt x="1516" y="0"/>
                  </a:lnTo>
                  <a:close/>
                </a:path>
              </a:pathLst>
            </a:custGeom>
            <a:solidFill>
              <a:srgbClr val="FCD2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8"/>
            <p:cNvSpPr/>
            <p:nvPr/>
          </p:nvSpPr>
          <p:spPr>
            <a:xfrm>
              <a:off x="7341037" y="4108415"/>
              <a:ext cx="152162" cy="152132"/>
            </a:xfrm>
            <a:custGeom>
              <a:avLst/>
              <a:gdLst/>
              <a:ahLst/>
              <a:cxnLst/>
              <a:rect l="l" t="t" r="r" b="b"/>
              <a:pathLst>
                <a:path w="5067" h="5066" extrusionOk="0">
                  <a:moveTo>
                    <a:pt x="2533" y="0"/>
                  </a:moveTo>
                  <a:cubicBezTo>
                    <a:pt x="1134" y="0"/>
                    <a:pt x="0" y="1134"/>
                    <a:pt x="0" y="2533"/>
                  </a:cubicBezTo>
                  <a:cubicBezTo>
                    <a:pt x="0" y="3932"/>
                    <a:pt x="1134" y="5065"/>
                    <a:pt x="2533" y="5065"/>
                  </a:cubicBezTo>
                  <a:cubicBezTo>
                    <a:pt x="3932" y="5065"/>
                    <a:pt x="5067" y="3932"/>
                    <a:pt x="5067" y="2533"/>
                  </a:cubicBezTo>
                  <a:cubicBezTo>
                    <a:pt x="5067" y="1134"/>
                    <a:pt x="3932" y="0"/>
                    <a:pt x="2533" y="0"/>
                  </a:cubicBezTo>
                  <a:close/>
                </a:path>
              </a:pathLst>
            </a:custGeom>
            <a:solidFill>
              <a:srgbClr val="8CA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8"/>
            <p:cNvSpPr/>
            <p:nvPr/>
          </p:nvSpPr>
          <p:spPr>
            <a:xfrm>
              <a:off x="7367074" y="4134422"/>
              <a:ext cx="100120" cy="100090"/>
            </a:xfrm>
            <a:custGeom>
              <a:avLst/>
              <a:gdLst/>
              <a:ahLst/>
              <a:cxnLst/>
              <a:rect l="l" t="t" r="r" b="b"/>
              <a:pathLst>
                <a:path w="3334" h="3333" extrusionOk="0">
                  <a:moveTo>
                    <a:pt x="1666" y="1"/>
                  </a:moveTo>
                  <a:cubicBezTo>
                    <a:pt x="746" y="1"/>
                    <a:pt x="0" y="746"/>
                    <a:pt x="0" y="1667"/>
                  </a:cubicBezTo>
                  <a:cubicBezTo>
                    <a:pt x="0" y="2587"/>
                    <a:pt x="746" y="3333"/>
                    <a:pt x="1666" y="3333"/>
                  </a:cubicBezTo>
                  <a:cubicBezTo>
                    <a:pt x="2586" y="3333"/>
                    <a:pt x="3333" y="2587"/>
                    <a:pt x="3333" y="1667"/>
                  </a:cubicBezTo>
                  <a:cubicBezTo>
                    <a:pt x="3333" y="746"/>
                    <a:pt x="2586" y="1"/>
                    <a:pt x="16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8"/>
            <p:cNvSpPr/>
            <p:nvPr/>
          </p:nvSpPr>
          <p:spPr>
            <a:xfrm>
              <a:off x="7335181" y="4103160"/>
              <a:ext cx="394384" cy="349429"/>
            </a:xfrm>
            <a:custGeom>
              <a:avLst/>
              <a:gdLst/>
              <a:ahLst/>
              <a:cxnLst/>
              <a:rect l="l" t="t" r="r" b="b"/>
              <a:pathLst>
                <a:path w="13133" h="11636" extrusionOk="0">
                  <a:moveTo>
                    <a:pt x="2728" y="367"/>
                  </a:moveTo>
                  <a:cubicBezTo>
                    <a:pt x="4019" y="367"/>
                    <a:pt x="5070" y="1418"/>
                    <a:pt x="5070" y="2708"/>
                  </a:cubicBezTo>
                  <a:cubicBezTo>
                    <a:pt x="5070" y="3998"/>
                    <a:pt x="4019" y="5048"/>
                    <a:pt x="2728" y="5048"/>
                  </a:cubicBezTo>
                  <a:cubicBezTo>
                    <a:pt x="1438" y="5048"/>
                    <a:pt x="387" y="3998"/>
                    <a:pt x="387" y="2708"/>
                  </a:cubicBezTo>
                  <a:cubicBezTo>
                    <a:pt x="387" y="1418"/>
                    <a:pt x="1438" y="367"/>
                    <a:pt x="2728" y="367"/>
                  </a:cubicBezTo>
                  <a:close/>
                  <a:moveTo>
                    <a:pt x="5403" y="2203"/>
                  </a:moveTo>
                  <a:cubicBezTo>
                    <a:pt x="5975" y="2422"/>
                    <a:pt x="6363" y="2970"/>
                    <a:pt x="6363" y="3607"/>
                  </a:cubicBezTo>
                  <a:lnTo>
                    <a:pt x="6363" y="9021"/>
                  </a:lnTo>
                  <a:cubicBezTo>
                    <a:pt x="6172" y="8859"/>
                    <a:pt x="5925" y="8759"/>
                    <a:pt x="5655" y="8759"/>
                  </a:cubicBezTo>
                  <a:lnTo>
                    <a:pt x="1762" y="8759"/>
                  </a:lnTo>
                  <a:lnTo>
                    <a:pt x="1762" y="5254"/>
                  </a:lnTo>
                  <a:cubicBezTo>
                    <a:pt x="2064" y="5367"/>
                    <a:pt x="2389" y="5430"/>
                    <a:pt x="2728" y="5430"/>
                  </a:cubicBezTo>
                  <a:cubicBezTo>
                    <a:pt x="4228" y="5430"/>
                    <a:pt x="5449" y="4206"/>
                    <a:pt x="5449" y="2706"/>
                  </a:cubicBezTo>
                  <a:cubicBezTo>
                    <a:pt x="5449" y="2533"/>
                    <a:pt x="5434" y="2366"/>
                    <a:pt x="5403" y="2203"/>
                  </a:cubicBezTo>
                  <a:close/>
                  <a:moveTo>
                    <a:pt x="5655" y="9141"/>
                  </a:moveTo>
                  <a:cubicBezTo>
                    <a:pt x="6046" y="9141"/>
                    <a:pt x="6363" y="9458"/>
                    <a:pt x="6363" y="9850"/>
                  </a:cubicBezTo>
                  <a:lnTo>
                    <a:pt x="2090" y="9850"/>
                  </a:lnTo>
                  <a:cubicBezTo>
                    <a:pt x="1910" y="9850"/>
                    <a:pt x="1762" y="9704"/>
                    <a:pt x="1762" y="9521"/>
                  </a:cubicBezTo>
                  <a:lnTo>
                    <a:pt x="1762" y="9141"/>
                  </a:lnTo>
                  <a:close/>
                  <a:moveTo>
                    <a:pt x="11368" y="9141"/>
                  </a:moveTo>
                  <a:lnTo>
                    <a:pt x="11368" y="9521"/>
                  </a:lnTo>
                  <a:cubicBezTo>
                    <a:pt x="11368" y="9704"/>
                    <a:pt x="11223" y="9850"/>
                    <a:pt x="11040" y="9850"/>
                  </a:cubicBezTo>
                  <a:lnTo>
                    <a:pt x="6767" y="9850"/>
                  </a:lnTo>
                  <a:cubicBezTo>
                    <a:pt x="6767" y="9458"/>
                    <a:pt x="7084" y="9141"/>
                    <a:pt x="7475" y="9141"/>
                  </a:cubicBezTo>
                  <a:close/>
                  <a:moveTo>
                    <a:pt x="2725" y="0"/>
                  </a:moveTo>
                  <a:cubicBezTo>
                    <a:pt x="1222" y="0"/>
                    <a:pt x="1" y="1220"/>
                    <a:pt x="1" y="2718"/>
                  </a:cubicBezTo>
                  <a:cubicBezTo>
                    <a:pt x="1" y="3059"/>
                    <a:pt x="63" y="3383"/>
                    <a:pt x="177" y="3682"/>
                  </a:cubicBezTo>
                  <a:cubicBezTo>
                    <a:pt x="62" y="3838"/>
                    <a:pt x="1" y="4028"/>
                    <a:pt x="1" y="4226"/>
                  </a:cubicBezTo>
                  <a:lnTo>
                    <a:pt x="1" y="9504"/>
                  </a:lnTo>
                  <a:cubicBezTo>
                    <a:pt x="1" y="10682"/>
                    <a:pt x="953" y="11635"/>
                    <a:pt x="2130" y="11635"/>
                  </a:cubicBezTo>
                  <a:lnTo>
                    <a:pt x="12916" y="11635"/>
                  </a:lnTo>
                  <a:cubicBezTo>
                    <a:pt x="13027" y="11635"/>
                    <a:pt x="13116" y="11545"/>
                    <a:pt x="13116" y="11436"/>
                  </a:cubicBezTo>
                  <a:lnTo>
                    <a:pt x="13116" y="8899"/>
                  </a:lnTo>
                  <a:cubicBezTo>
                    <a:pt x="13116" y="8895"/>
                    <a:pt x="13113" y="8889"/>
                    <a:pt x="13109" y="8885"/>
                  </a:cubicBezTo>
                  <a:cubicBezTo>
                    <a:pt x="13049" y="8819"/>
                    <a:pt x="12983" y="8791"/>
                    <a:pt x="12924" y="8791"/>
                  </a:cubicBezTo>
                  <a:cubicBezTo>
                    <a:pt x="12818" y="8791"/>
                    <a:pt x="12732" y="8878"/>
                    <a:pt x="12732" y="8983"/>
                  </a:cubicBezTo>
                  <a:lnTo>
                    <a:pt x="12732" y="11084"/>
                  </a:lnTo>
                  <a:cubicBezTo>
                    <a:pt x="12732" y="11175"/>
                    <a:pt x="12658" y="11247"/>
                    <a:pt x="12568" y="11247"/>
                  </a:cubicBezTo>
                  <a:lnTo>
                    <a:pt x="2130" y="11247"/>
                  </a:lnTo>
                  <a:cubicBezTo>
                    <a:pt x="1166" y="11247"/>
                    <a:pt x="384" y="10465"/>
                    <a:pt x="384" y="9501"/>
                  </a:cubicBezTo>
                  <a:lnTo>
                    <a:pt x="384" y="4206"/>
                  </a:lnTo>
                  <a:cubicBezTo>
                    <a:pt x="384" y="4173"/>
                    <a:pt x="387" y="4137"/>
                    <a:pt x="393" y="4105"/>
                  </a:cubicBezTo>
                  <a:cubicBezTo>
                    <a:pt x="634" y="4501"/>
                    <a:pt x="976" y="4831"/>
                    <a:pt x="1381" y="5061"/>
                  </a:cubicBezTo>
                  <a:lnTo>
                    <a:pt x="1381" y="9535"/>
                  </a:lnTo>
                  <a:cubicBezTo>
                    <a:pt x="1381" y="9928"/>
                    <a:pt x="1699" y="10248"/>
                    <a:pt x="2094" y="10248"/>
                  </a:cubicBezTo>
                  <a:lnTo>
                    <a:pt x="11042" y="10248"/>
                  </a:lnTo>
                  <a:cubicBezTo>
                    <a:pt x="11436" y="10248"/>
                    <a:pt x="11755" y="9929"/>
                    <a:pt x="11755" y="9535"/>
                  </a:cubicBezTo>
                  <a:lnTo>
                    <a:pt x="11755" y="3673"/>
                  </a:lnTo>
                  <a:lnTo>
                    <a:pt x="12188" y="3673"/>
                  </a:lnTo>
                  <a:cubicBezTo>
                    <a:pt x="12488" y="3673"/>
                    <a:pt x="12734" y="3918"/>
                    <a:pt x="12734" y="4219"/>
                  </a:cubicBezTo>
                  <a:lnTo>
                    <a:pt x="12734" y="8092"/>
                  </a:lnTo>
                  <a:cubicBezTo>
                    <a:pt x="12729" y="8201"/>
                    <a:pt x="12820" y="8287"/>
                    <a:pt x="12932" y="8287"/>
                  </a:cubicBezTo>
                  <a:cubicBezTo>
                    <a:pt x="13042" y="8287"/>
                    <a:pt x="13132" y="8201"/>
                    <a:pt x="13132" y="8095"/>
                  </a:cubicBezTo>
                  <a:lnTo>
                    <a:pt x="13132" y="4225"/>
                  </a:lnTo>
                  <a:cubicBezTo>
                    <a:pt x="13132" y="3711"/>
                    <a:pt x="12715" y="3294"/>
                    <a:pt x="12203" y="3294"/>
                  </a:cubicBezTo>
                  <a:lnTo>
                    <a:pt x="11752" y="3294"/>
                  </a:lnTo>
                  <a:lnTo>
                    <a:pt x="11752" y="1921"/>
                  </a:lnTo>
                  <a:cubicBezTo>
                    <a:pt x="11752" y="1810"/>
                    <a:pt x="11661" y="1721"/>
                    <a:pt x="11553" y="1721"/>
                  </a:cubicBezTo>
                  <a:lnTo>
                    <a:pt x="9071" y="1721"/>
                  </a:lnTo>
                  <a:cubicBezTo>
                    <a:pt x="9055" y="1721"/>
                    <a:pt x="9043" y="1728"/>
                    <a:pt x="9031" y="1740"/>
                  </a:cubicBezTo>
                  <a:cubicBezTo>
                    <a:pt x="8864" y="1905"/>
                    <a:pt x="8979" y="2105"/>
                    <a:pt x="9143" y="2105"/>
                  </a:cubicBezTo>
                  <a:lnTo>
                    <a:pt x="11040" y="2105"/>
                  </a:lnTo>
                  <a:cubicBezTo>
                    <a:pt x="11223" y="2105"/>
                    <a:pt x="11368" y="2254"/>
                    <a:pt x="11368" y="2433"/>
                  </a:cubicBezTo>
                  <a:lnTo>
                    <a:pt x="11368" y="8759"/>
                  </a:lnTo>
                  <a:lnTo>
                    <a:pt x="7457" y="8759"/>
                  </a:lnTo>
                  <a:cubicBezTo>
                    <a:pt x="7187" y="8759"/>
                    <a:pt x="6939" y="8857"/>
                    <a:pt x="6747" y="9020"/>
                  </a:cubicBezTo>
                  <a:lnTo>
                    <a:pt x="6747" y="3616"/>
                  </a:lnTo>
                  <a:cubicBezTo>
                    <a:pt x="6747" y="2791"/>
                    <a:pt x="7420" y="2119"/>
                    <a:pt x="8247" y="2117"/>
                  </a:cubicBezTo>
                  <a:cubicBezTo>
                    <a:pt x="8350" y="2117"/>
                    <a:pt x="8439" y="2034"/>
                    <a:pt x="8442" y="1932"/>
                  </a:cubicBezTo>
                  <a:cubicBezTo>
                    <a:pt x="8445" y="1824"/>
                    <a:pt x="8357" y="1734"/>
                    <a:pt x="8250" y="1734"/>
                  </a:cubicBezTo>
                  <a:cubicBezTo>
                    <a:pt x="7509" y="1734"/>
                    <a:pt x="6865" y="2165"/>
                    <a:pt x="6558" y="2787"/>
                  </a:cubicBezTo>
                  <a:cubicBezTo>
                    <a:pt x="6489" y="2646"/>
                    <a:pt x="6400" y="2511"/>
                    <a:pt x="6294" y="2392"/>
                  </a:cubicBezTo>
                  <a:cubicBezTo>
                    <a:pt x="6030" y="2085"/>
                    <a:pt x="5673" y="1870"/>
                    <a:pt x="5282" y="1781"/>
                  </a:cubicBezTo>
                  <a:cubicBezTo>
                    <a:pt x="4898" y="743"/>
                    <a:pt x="3897" y="0"/>
                    <a:pt x="272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8"/>
            <p:cNvSpPr/>
            <p:nvPr/>
          </p:nvSpPr>
          <p:spPr>
            <a:xfrm>
              <a:off x="7577016" y="4197395"/>
              <a:ext cx="75616" cy="11562"/>
            </a:xfrm>
            <a:custGeom>
              <a:avLst/>
              <a:gdLst/>
              <a:ahLst/>
              <a:cxnLst/>
              <a:rect l="l" t="t" r="r" b="b"/>
              <a:pathLst>
                <a:path w="2518" h="385" extrusionOk="0">
                  <a:moveTo>
                    <a:pt x="212" y="1"/>
                  </a:moveTo>
                  <a:cubicBezTo>
                    <a:pt x="117" y="1"/>
                    <a:pt x="31" y="70"/>
                    <a:pt x="18" y="163"/>
                  </a:cubicBezTo>
                  <a:cubicBezTo>
                    <a:pt x="1" y="283"/>
                    <a:pt x="93" y="384"/>
                    <a:pt x="208" y="384"/>
                  </a:cubicBezTo>
                  <a:lnTo>
                    <a:pt x="2306" y="384"/>
                  </a:lnTo>
                  <a:cubicBezTo>
                    <a:pt x="2403" y="384"/>
                    <a:pt x="2489" y="315"/>
                    <a:pt x="2502" y="222"/>
                  </a:cubicBezTo>
                  <a:cubicBezTo>
                    <a:pt x="2518" y="102"/>
                    <a:pt x="2427" y="1"/>
                    <a:pt x="231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8"/>
            <p:cNvSpPr/>
            <p:nvPr/>
          </p:nvSpPr>
          <p:spPr>
            <a:xfrm>
              <a:off x="7561550" y="4239468"/>
              <a:ext cx="91081" cy="11532"/>
            </a:xfrm>
            <a:custGeom>
              <a:avLst/>
              <a:gdLst/>
              <a:ahLst/>
              <a:cxnLst/>
              <a:rect l="l" t="t" r="r" b="b"/>
              <a:pathLst>
                <a:path w="3033" h="384" extrusionOk="0">
                  <a:moveTo>
                    <a:pt x="213" y="0"/>
                  </a:moveTo>
                  <a:cubicBezTo>
                    <a:pt x="118" y="0"/>
                    <a:pt x="32" y="69"/>
                    <a:pt x="19" y="163"/>
                  </a:cubicBezTo>
                  <a:cubicBezTo>
                    <a:pt x="0" y="281"/>
                    <a:pt x="92" y="384"/>
                    <a:pt x="207" y="384"/>
                  </a:cubicBezTo>
                  <a:lnTo>
                    <a:pt x="2820" y="384"/>
                  </a:lnTo>
                  <a:cubicBezTo>
                    <a:pt x="2915" y="384"/>
                    <a:pt x="3002" y="315"/>
                    <a:pt x="3016" y="220"/>
                  </a:cubicBezTo>
                  <a:cubicBezTo>
                    <a:pt x="3033" y="101"/>
                    <a:pt x="2941" y="0"/>
                    <a:pt x="282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8"/>
            <p:cNvSpPr/>
            <p:nvPr/>
          </p:nvSpPr>
          <p:spPr>
            <a:xfrm>
              <a:off x="7561550" y="4282081"/>
              <a:ext cx="91081" cy="11532"/>
            </a:xfrm>
            <a:custGeom>
              <a:avLst/>
              <a:gdLst/>
              <a:ahLst/>
              <a:cxnLst/>
              <a:rect l="l" t="t" r="r" b="b"/>
              <a:pathLst>
                <a:path w="3033" h="384" extrusionOk="0">
                  <a:moveTo>
                    <a:pt x="213" y="0"/>
                  </a:moveTo>
                  <a:cubicBezTo>
                    <a:pt x="118" y="0"/>
                    <a:pt x="32" y="69"/>
                    <a:pt x="19" y="163"/>
                  </a:cubicBezTo>
                  <a:cubicBezTo>
                    <a:pt x="0" y="281"/>
                    <a:pt x="92" y="384"/>
                    <a:pt x="207" y="384"/>
                  </a:cubicBezTo>
                  <a:lnTo>
                    <a:pt x="2820" y="384"/>
                  </a:lnTo>
                  <a:cubicBezTo>
                    <a:pt x="2915" y="384"/>
                    <a:pt x="3002" y="314"/>
                    <a:pt x="3016" y="219"/>
                  </a:cubicBezTo>
                  <a:cubicBezTo>
                    <a:pt x="3033" y="101"/>
                    <a:pt x="2941" y="0"/>
                    <a:pt x="282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8"/>
            <p:cNvSpPr/>
            <p:nvPr/>
          </p:nvSpPr>
          <p:spPr>
            <a:xfrm>
              <a:off x="7561550" y="4324063"/>
              <a:ext cx="91081" cy="11562"/>
            </a:xfrm>
            <a:custGeom>
              <a:avLst/>
              <a:gdLst/>
              <a:ahLst/>
              <a:cxnLst/>
              <a:rect l="l" t="t" r="r" b="b"/>
              <a:pathLst>
                <a:path w="3033" h="385" extrusionOk="0">
                  <a:moveTo>
                    <a:pt x="213" y="1"/>
                  </a:moveTo>
                  <a:cubicBezTo>
                    <a:pt x="118" y="1"/>
                    <a:pt x="32" y="70"/>
                    <a:pt x="19" y="164"/>
                  </a:cubicBezTo>
                  <a:cubicBezTo>
                    <a:pt x="0" y="283"/>
                    <a:pt x="92" y="384"/>
                    <a:pt x="207" y="384"/>
                  </a:cubicBezTo>
                  <a:lnTo>
                    <a:pt x="2820" y="384"/>
                  </a:lnTo>
                  <a:cubicBezTo>
                    <a:pt x="2915" y="384"/>
                    <a:pt x="3002" y="315"/>
                    <a:pt x="3016" y="222"/>
                  </a:cubicBezTo>
                  <a:cubicBezTo>
                    <a:pt x="3033" y="102"/>
                    <a:pt x="2941" y="1"/>
                    <a:pt x="2826"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8"/>
            <p:cNvSpPr/>
            <p:nvPr/>
          </p:nvSpPr>
          <p:spPr>
            <a:xfrm>
              <a:off x="7411879" y="4282081"/>
              <a:ext cx="91021" cy="11532"/>
            </a:xfrm>
            <a:custGeom>
              <a:avLst/>
              <a:gdLst/>
              <a:ahLst/>
              <a:cxnLst/>
              <a:rect l="l" t="t" r="r" b="b"/>
              <a:pathLst>
                <a:path w="3031" h="384" extrusionOk="0">
                  <a:moveTo>
                    <a:pt x="211" y="0"/>
                  </a:moveTo>
                  <a:cubicBezTo>
                    <a:pt x="116" y="0"/>
                    <a:pt x="28" y="69"/>
                    <a:pt x="16" y="163"/>
                  </a:cubicBezTo>
                  <a:cubicBezTo>
                    <a:pt x="1" y="284"/>
                    <a:pt x="90" y="384"/>
                    <a:pt x="205" y="384"/>
                  </a:cubicBezTo>
                  <a:lnTo>
                    <a:pt x="2817" y="384"/>
                  </a:lnTo>
                  <a:cubicBezTo>
                    <a:pt x="2912" y="384"/>
                    <a:pt x="2999" y="314"/>
                    <a:pt x="3012" y="219"/>
                  </a:cubicBezTo>
                  <a:cubicBezTo>
                    <a:pt x="3030" y="101"/>
                    <a:pt x="2938" y="0"/>
                    <a:pt x="282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8"/>
            <p:cNvSpPr/>
            <p:nvPr/>
          </p:nvSpPr>
          <p:spPr>
            <a:xfrm>
              <a:off x="7411789" y="4324063"/>
              <a:ext cx="91111" cy="11562"/>
            </a:xfrm>
            <a:custGeom>
              <a:avLst/>
              <a:gdLst/>
              <a:ahLst/>
              <a:cxnLst/>
              <a:rect l="l" t="t" r="r" b="b"/>
              <a:pathLst>
                <a:path w="3034" h="385" extrusionOk="0">
                  <a:moveTo>
                    <a:pt x="214" y="1"/>
                  </a:moveTo>
                  <a:cubicBezTo>
                    <a:pt x="117" y="1"/>
                    <a:pt x="31" y="70"/>
                    <a:pt x="17" y="164"/>
                  </a:cubicBezTo>
                  <a:cubicBezTo>
                    <a:pt x="1" y="283"/>
                    <a:pt x="93" y="384"/>
                    <a:pt x="208" y="384"/>
                  </a:cubicBezTo>
                  <a:lnTo>
                    <a:pt x="2820" y="384"/>
                  </a:lnTo>
                  <a:cubicBezTo>
                    <a:pt x="2915" y="384"/>
                    <a:pt x="3001" y="315"/>
                    <a:pt x="3015" y="222"/>
                  </a:cubicBezTo>
                  <a:cubicBezTo>
                    <a:pt x="3033" y="102"/>
                    <a:pt x="2941" y="1"/>
                    <a:pt x="2826"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8"/>
            <p:cNvSpPr/>
            <p:nvPr/>
          </p:nvSpPr>
          <p:spPr>
            <a:xfrm>
              <a:off x="7361308" y="4128686"/>
              <a:ext cx="111622" cy="111712"/>
            </a:xfrm>
            <a:custGeom>
              <a:avLst/>
              <a:gdLst/>
              <a:ahLst/>
              <a:cxnLst/>
              <a:rect l="l" t="t" r="r" b="b"/>
              <a:pathLst>
                <a:path w="3717" h="3720" extrusionOk="0">
                  <a:moveTo>
                    <a:pt x="1858" y="0"/>
                  </a:moveTo>
                  <a:cubicBezTo>
                    <a:pt x="835" y="0"/>
                    <a:pt x="0" y="833"/>
                    <a:pt x="0" y="1858"/>
                  </a:cubicBezTo>
                  <a:cubicBezTo>
                    <a:pt x="0" y="2157"/>
                    <a:pt x="74" y="2456"/>
                    <a:pt x="212" y="2720"/>
                  </a:cubicBezTo>
                  <a:cubicBezTo>
                    <a:pt x="246" y="2786"/>
                    <a:pt x="312" y="2823"/>
                    <a:pt x="381" y="2823"/>
                  </a:cubicBezTo>
                  <a:cubicBezTo>
                    <a:pt x="411" y="2823"/>
                    <a:pt x="441" y="2816"/>
                    <a:pt x="470" y="2801"/>
                  </a:cubicBezTo>
                  <a:cubicBezTo>
                    <a:pt x="565" y="2750"/>
                    <a:pt x="600" y="2635"/>
                    <a:pt x="551" y="2542"/>
                  </a:cubicBezTo>
                  <a:cubicBezTo>
                    <a:pt x="439" y="2329"/>
                    <a:pt x="384" y="2099"/>
                    <a:pt x="384" y="1859"/>
                  </a:cubicBezTo>
                  <a:cubicBezTo>
                    <a:pt x="384" y="1046"/>
                    <a:pt x="1045" y="387"/>
                    <a:pt x="1856" y="387"/>
                  </a:cubicBezTo>
                  <a:cubicBezTo>
                    <a:pt x="2669" y="387"/>
                    <a:pt x="3329" y="1048"/>
                    <a:pt x="3329" y="1859"/>
                  </a:cubicBezTo>
                  <a:cubicBezTo>
                    <a:pt x="3329" y="2671"/>
                    <a:pt x="2668" y="3332"/>
                    <a:pt x="1856" y="3332"/>
                  </a:cubicBezTo>
                  <a:cubicBezTo>
                    <a:pt x="1602" y="3332"/>
                    <a:pt x="1350" y="3267"/>
                    <a:pt x="1132" y="3142"/>
                  </a:cubicBezTo>
                  <a:cubicBezTo>
                    <a:pt x="1103" y="3125"/>
                    <a:pt x="1071" y="3118"/>
                    <a:pt x="1039" y="3118"/>
                  </a:cubicBezTo>
                  <a:cubicBezTo>
                    <a:pt x="971" y="3118"/>
                    <a:pt x="905" y="3153"/>
                    <a:pt x="869" y="3215"/>
                  </a:cubicBezTo>
                  <a:cubicBezTo>
                    <a:pt x="818" y="3307"/>
                    <a:pt x="850" y="3424"/>
                    <a:pt x="942" y="3477"/>
                  </a:cubicBezTo>
                  <a:cubicBezTo>
                    <a:pt x="1220" y="3635"/>
                    <a:pt x="1536" y="3720"/>
                    <a:pt x="1856" y="3720"/>
                  </a:cubicBezTo>
                  <a:cubicBezTo>
                    <a:pt x="2883" y="3715"/>
                    <a:pt x="3717" y="2881"/>
                    <a:pt x="3717" y="1858"/>
                  </a:cubicBezTo>
                  <a:cubicBezTo>
                    <a:pt x="3717" y="833"/>
                    <a:pt x="2883" y="0"/>
                    <a:pt x="185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8"/>
            <p:cNvSpPr/>
            <p:nvPr/>
          </p:nvSpPr>
          <p:spPr>
            <a:xfrm>
              <a:off x="7411098" y="4155143"/>
              <a:ext cx="35225" cy="34865"/>
            </a:xfrm>
            <a:custGeom>
              <a:avLst/>
              <a:gdLst/>
              <a:ahLst/>
              <a:cxnLst/>
              <a:rect l="l" t="t" r="r" b="b"/>
              <a:pathLst>
                <a:path w="1173" h="1161" extrusionOk="0">
                  <a:moveTo>
                    <a:pt x="190" y="1"/>
                  </a:moveTo>
                  <a:cubicBezTo>
                    <a:pt x="181" y="1"/>
                    <a:pt x="171" y="1"/>
                    <a:pt x="162" y="3"/>
                  </a:cubicBezTo>
                  <a:cubicBezTo>
                    <a:pt x="70" y="16"/>
                    <a:pt x="0" y="101"/>
                    <a:pt x="0" y="197"/>
                  </a:cubicBezTo>
                  <a:lnTo>
                    <a:pt x="0" y="969"/>
                  </a:lnTo>
                  <a:cubicBezTo>
                    <a:pt x="0" y="1075"/>
                    <a:pt x="88" y="1161"/>
                    <a:pt x="192" y="1161"/>
                  </a:cubicBezTo>
                  <a:lnTo>
                    <a:pt x="959" y="1161"/>
                  </a:lnTo>
                  <a:cubicBezTo>
                    <a:pt x="1056" y="1161"/>
                    <a:pt x="1142" y="1092"/>
                    <a:pt x="1156" y="998"/>
                  </a:cubicBezTo>
                  <a:cubicBezTo>
                    <a:pt x="1172" y="879"/>
                    <a:pt x="1080" y="777"/>
                    <a:pt x="965" y="777"/>
                  </a:cubicBezTo>
                  <a:lnTo>
                    <a:pt x="382" y="777"/>
                  </a:lnTo>
                  <a:lnTo>
                    <a:pt x="382" y="193"/>
                  </a:lnTo>
                  <a:cubicBezTo>
                    <a:pt x="382" y="87"/>
                    <a:pt x="297" y="1"/>
                    <a:pt x="19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746"/>
        <p:cNvGrpSpPr/>
        <p:nvPr/>
      </p:nvGrpSpPr>
      <p:grpSpPr>
        <a:xfrm>
          <a:off x="0" y="0"/>
          <a:ext cx="0" cy="0"/>
          <a:chOff x="0" y="0"/>
          <a:chExt cx="0" cy="0"/>
        </a:xfrm>
      </p:grpSpPr>
      <p:sp>
        <p:nvSpPr>
          <p:cNvPr id="2747" name="Google Shape;2747;p39"/>
          <p:cNvSpPr txBox="1">
            <a:spLocks noGrp="1"/>
          </p:cNvSpPr>
          <p:nvPr>
            <p:ph type="title"/>
          </p:nvPr>
        </p:nvSpPr>
        <p:spPr>
          <a:xfrm>
            <a:off x="972150" y="2342775"/>
            <a:ext cx="7199700" cy="6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NUESTRO MÉTODO DE ENSEÑANZA</a:t>
            </a:r>
            <a:endParaRPr dirty="0"/>
          </a:p>
        </p:txBody>
      </p:sp>
      <p:sp>
        <p:nvSpPr>
          <p:cNvPr id="2748" name="Google Shape;2748;p39"/>
          <p:cNvSpPr txBox="1">
            <a:spLocks noGrp="1"/>
          </p:cNvSpPr>
          <p:nvPr>
            <p:ph type="subTitle" idx="1"/>
          </p:nvPr>
        </p:nvSpPr>
        <p:spPr>
          <a:xfrm>
            <a:off x="1533775" y="3526075"/>
            <a:ext cx="59424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en qué consiste esta sección si lo necesitas</a:t>
            </a:r>
            <a:endParaRPr/>
          </a:p>
        </p:txBody>
      </p:sp>
      <p:sp>
        <p:nvSpPr>
          <p:cNvPr id="2749" name="Google Shape;2749;p39"/>
          <p:cNvSpPr txBox="1">
            <a:spLocks noGrp="1"/>
          </p:cNvSpPr>
          <p:nvPr>
            <p:ph type="title" idx="2"/>
          </p:nvPr>
        </p:nvSpPr>
        <p:spPr>
          <a:xfrm>
            <a:off x="4033675" y="866700"/>
            <a:ext cx="942600" cy="8289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a:t>01</a:t>
            </a:r>
            <a:endParaRPr/>
          </a:p>
        </p:txBody>
      </p:sp>
      <p:grpSp>
        <p:nvGrpSpPr>
          <p:cNvPr id="2750" name="Google Shape;2750;p39"/>
          <p:cNvGrpSpPr/>
          <p:nvPr/>
        </p:nvGrpSpPr>
        <p:grpSpPr>
          <a:xfrm rot="412180">
            <a:off x="5453842" y="590601"/>
            <a:ext cx="784043" cy="784093"/>
            <a:chOff x="5605258" y="3418480"/>
            <a:chExt cx="465642" cy="465672"/>
          </a:xfrm>
        </p:grpSpPr>
        <p:sp>
          <p:nvSpPr>
            <p:cNvPr id="2751" name="Google Shape;2751;p39"/>
            <p:cNvSpPr/>
            <p:nvPr/>
          </p:nvSpPr>
          <p:spPr>
            <a:xfrm>
              <a:off x="5605258" y="3418480"/>
              <a:ext cx="465642" cy="465672"/>
            </a:xfrm>
            <a:custGeom>
              <a:avLst/>
              <a:gdLst/>
              <a:ahLst/>
              <a:cxnLst/>
              <a:rect l="l" t="t" r="r" b="b"/>
              <a:pathLst>
                <a:path w="15457" h="15458" extrusionOk="0">
                  <a:moveTo>
                    <a:pt x="5141" y="0"/>
                  </a:moveTo>
                  <a:cubicBezTo>
                    <a:pt x="4276" y="0"/>
                    <a:pt x="3524" y="500"/>
                    <a:pt x="3164" y="1227"/>
                  </a:cubicBezTo>
                  <a:lnTo>
                    <a:pt x="3009" y="1227"/>
                  </a:lnTo>
                  <a:cubicBezTo>
                    <a:pt x="1796" y="1227"/>
                    <a:pt x="806" y="2214"/>
                    <a:pt x="806" y="3430"/>
                  </a:cubicBezTo>
                  <a:lnTo>
                    <a:pt x="806" y="5568"/>
                  </a:lnTo>
                  <a:cubicBezTo>
                    <a:pt x="303" y="6025"/>
                    <a:pt x="1" y="6685"/>
                    <a:pt x="1" y="7390"/>
                  </a:cubicBezTo>
                  <a:lnTo>
                    <a:pt x="1" y="9115"/>
                  </a:lnTo>
                  <a:cubicBezTo>
                    <a:pt x="1" y="9263"/>
                    <a:pt x="24" y="9412"/>
                    <a:pt x="70" y="9553"/>
                  </a:cubicBezTo>
                  <a:cubicBezTo>
                    <a:pt x="26" y="9691"/>
                    <a:pt x="1" y="9839"/>
                    <a:pt x="1" y="9992"/>
                  </a:cubicBezTo>
                  <a:lnTo>
                    <a:pt x="1" y="12287"/>
                  </a:lnTo>
                  <a:lnTo>
                    <a:pt x="4" y="12287"/>
                  </a:lnTo>
                  <a:cubicBezTo>
                    <a:pt x="4" y="13084"/>
                    <a:pt x="653" y="13732"/>
                    <a:pt x="1451" y="13732"/>
                  </a:cubicBezTo>
                  <a:lnTo>
                    <a:pt x="2115" y="13732"/>
                  </a:lnTo>
                  <a:cubicBezTo>
                    <a:pt x="2167" y="14692"/>
                    <a:pt x="2963" y="15457"/>
                    <a:pt x="3935" y="15457"/>
                  </a:cubicBezTo>
                  <a:lnTo>
                    <a:pt x="4391" y="15457"/>
                  </a:lnTo>
                  <a:cubicBezTo>
                    <a:pt x="4741" y="15457"/>
                    <a:pt x="5064" y="15359"/>
                    <a:pt x="5342" y="15189"/>
                  </a:cubicBezTo>
                  <a:cubicBezTo>
                    <a:pt x="5618" y="15359"/>
                    <a:pt x="5945" y="15457"/>
                    <a:pt x="6293" y="15457"/>
                  </a:cubicBezTo>
                  <a:lnTo>
                    <a:pt x="6750" y="15457"/>
                  </a:lnTo>
                  <a:cubicBezTo>
                    <a:pt x="7103" y="15457"/>
                    <a:pt x="7430" y="15358"/>
                    <a:pt x="7710" y="15183"/>
                  </a:cubicBezTo>
                  <a:cubicBezTo>
                    <a:pt x="7990" y="15358"/>
                    <a:pt x="8318" y="15457"/>
                    <a:pt x="8671" y="15457"/>
                  </a:cubicBezTo>
                  <a:lnTo>
                    <a:pt x="9128" y="15457"/>
                  </a:lnTo>
                  <a:cubicBezTo>
                    <a:pt x="9481" y="15457"/>
                    <a:pt x="9807" y="15358"/>
                    <a:pt x="10088" y="15183"/>
                  </a:cubicBezTo>
                  <a:cubicBezTo>
                    <a:pt x="10367" y="15358"/>
                    <a:pt x="10695" y="15457"/>
                    <a:pt x="11048" y="15457"/>
                  </a:cubicBezTo>
                  <a:lnTo>
                    <a:pt x="11505" y="15457"/>
                  </a:lnTo>
                  <a:cubicBezTo>
                    <a:pt x="12484" y="15457"/>
                    <a:pt x="13288" y="14680"/>
                    <a:pt x="13326" y="13709"/>
                  </a:cubicBezTo>
                  <a:cubicBezTo>
                    <a:pt x="14529" y="13545"/>
                    <a:pt x="15457" y="12511"/>
                    <a:pt x="15457" y="11264"/>
                  </a:cubicBezTo>
                  <a:lnTo>
                    <a:pt x="15457" y="7406"/>
                  </a:lnTo>
                  <a:cubicBezTo>
                    <a:pt x="15457" y="6700"/>
                    <a:pt x="15153" y="6042"/>
                    <a:pt x="14651" y="5582"/>
                  </a:cubicBezTo>
                  <a:lnTo>
                    <a:pt x="14651" y="4875"/>
                  </a:lnTo>
                  <a:cubicBezTo>
                    <a:pt x="14651" y="4725"/>
                    <a:pt x="14627" y="4573"/>
                    <a:pt x="14581" y="4428"/>
                  </a:cubicBezTo>
                  <a:cubicBezTo>
                    <a:pt x="14625" y="4287"/>
                    <a:pt x="14651" y="4137"/>
                    <a:pt x="14651" y="3984"/>
                  </a:cubicBezTo>
                  <a:lnTo>
                    <a:pt x="14651" y="3430"/>
                  </a:lnTo>
                  <a:cubicBezTo>
                    <a:pt x="14651" y="2227"/>
                    <a:pt x="13685" y="1247"/>
                    <a:pt x="12487" y="1227"/>
                  </a:cubicBezTo>
                  <a:cubicBezTo>
                    <a:pt x="12381" y="532"/>
                    <a:pt x="11778" y="0"/>
                    <a:pt x="11056" y="0"/>
                  </a:cubicBezTo>
                  <a:lnTo>
                    <a:pt x="6870" y="0"/>
                  </a:lnTo>
                  <a:cubicBezTo>
                    <a:pt x="6750" y="0"/>
                    <a:pt x="6631" y="17"/>
                    <a:pt x="6517" y="48"/>
                  </a:cubicBezTo>
                  <a:cubicBezTo>
                    <a:pt x="6399" y="14"/>
                    <a:pt x="6275" y="0"/>
                    <a:pt x="6146" y="0"/>
                  </a:cubicBezTo>
                  <a:close/>
                </a:path>
              </a:pathLst>
            </a:custGeom>
            <a:solidFill>
              <a:schemeClr val="accent5"/>
            </a:solidFill>
            <a:ln>
              <a:noFill/>
            </a:ln>
            <a:effectLst>
              <a:outerShdw blurRad="57150" dist="19050" dir="5400000" algn="bl" rotWithShape="0">
                <a:srgbClr val="000000">
                  <a:alpha val="4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9"/>
            <p:cNvSpPr/>
            <p:nvPr/>
          </p:nvSpPr>
          <p:spPr>
            <a:xfrm>
              <a:off x="5678738" y="3501202"/>
              <a:ext cx="313844" cy="127027"/>
            </a:xfrm>
            <a:custGeom>
              <a:avLst/>
              <a:gdLst/>
              <a:ahLst/>
              <a:cxnLst/>
              <a:rect l="l" t="t" r="r" b="b"/>
              <a:pathLst>
                <a:path w="10451" h="4230" extrusionOk="0">
                  <a:moveTo>
                    <a:pt x="767" y="0"/>
                  </a:moveTo>
                  <a:cubicBezTo>
                    <a:pt x="342" y="0"/>
                    <a:pt x="0" y="344"/>
                    <a:pt x="0" y="767"/>
                  </a:cubicBezTo>
                  <a:lnTo>
                    <a:pt x="0" y="3723"/>
                  </a:lnTo>
                  <a:lnTo>
                    <a:pt x="5533" y="4229"/>
                  </a:lnTo>
                  <a:lnTo>
                    <a:pt x="10449" y="3723"/>
                  </a:lnTo>
                  <a:lnTo>
                    <a:pt x="10449" y="767"/>
                  </a:lnTo>
                  <a:cubicBezTo>
                    <a:pt x="10451" y="345"/>
                    <a:pt x="10107" y="0"/>
                    <a:pt x="9684"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9"/>
            <p:cNvSpPr/>
            <p:nvPr/>
          </p:nvSpPr>
          <p:spPr>
            <a:xfrm>
              <a:off x="5943696" y="3501202"/>
              <a:ext cx="63874" cy="123573"/>
            </a:xfrm>
            <a:custGeom>
              <a:avLst/>
              <a:gdLst/>
              <a:ahLst/>
              <a:cxnLst/>
              <a:rect l="l" t="t" r="r" b="b"/>
              <a:pathLst>
                <a:path w="2127" h="4115" extrusionOk="0">
                  <a:moveTo>
                    <a:pt x="0" y="0"/>
                  </a:moveTo>
                  <a:cubicBezTo>
                    <a:pt x="422" y="0"/>
                    <a:pt x="766" y="344"/>
                    <a:pt x="766" y="767"/>
                  </a:cubicBezTo>
                  <a:lnTo>
                    <a:pt x="766" y="3723"/>
                  </a:lnTo>
                  <a:lnTo>
                    <a:pt x="1532" y="4114"/>
                  </a:lnTo>
                  <a:lnTo>
                    <a:pt x="2126" y="3723"/>
                  </a:lnTo>
                  <a:lnTo>
                    <a:pt x="2126" y="767"/>
                  </a:lnTo>
                  <a:cubicBezTo>
                    <a:pt x="2126" y="344"/>
                    <a:pt x="1784" y="0"/>
                    <a:pt x="1359"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9"/>
            <p:cNvSpPr/>
            <p:nvPr/>
          </p:nvSpPr>
          <p:spPr>
            <a:xfrm>
              <a:off x="5742673" y="3464325"/>
              <a:ext cx="201051" cy="163153"/>
            </a:xfrm>
            <a:custGeom>
              <a:avLst/>
              <a:gdLst/>
              <a:ahLst/>
              <a:cxnLst/>
              <a:rect l="l" t="t" r="r" b="b"/>
              <a:pathLst>
                <a:path w="6695" h="5433" extrusionOk="0">
                  <a:moveTo>
                    <a:pt x="772" y="1"/>
                  </a:moveTo>
                  <a:cubicBezTo>
                    <a:pt x="345" y="1"/>
                    <a:pt x="0" y="346"/>
                    <a:pt x="0" y="773"/>
                  </a:cubicBezTo>
                  <a:lnTo>
                    <a:pt x="0" y="4928"/>
                  </a:lnTo>
                  <a:lnTo>
                    <a:pt x="3350" y="5433"/>
                  </a:lnTo>
                  <a:lnTo>
                    <a:pt x="6693" y="4928"/>
                  </a:lnTo>
                  <a:lnTo>
                    <a:pt x="6694" y="4928"/>
                  </a:lnTo>
                  <a:lnTo>
                    <a:pt x="6694" y="773"/>
                  </a:lnTo>
                  <a:cubicBezTo>
                    <a:pt x="6694" y="346"/>
                    <a:pt x="6349" y="1"/>
                    <a:pt x="5924"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9"/>
            <p:cNvSpPr/>
            <p:nvPr/>
          </p:nvSpPr>
          <p:spPr>
            <a:xfrm>
              <a:off x="5882464" y="3464325"/>
              <a:ext cx="61201" cy="167387"/>
            </a:xfrm>
            <a:custGeom>
              <a:avLst/>
              <a:gdLst/>
              <a:ahLst/>
              <a:cxnLst/>
              <a:rect l="l" t="t" r="r" b="b"/>
              <a:pathLst>
                <a:path w="2038" h="5574" extrusionOk="0">
                  <a:moveTo>
                    <a:pt x="1" y="1"/>
                  </a:moveTo>
                  <a:cubicBezTo>
                    <a:pt x="427" y="1"/>
                    <a:pt x="772" y="346"/>
                    <a:pt x="772" y="773"/>
                  </a:cubicBezTo>
                  <a:lnTo>
                    <a:pt x="772" y="4928"/>
                  </a:lnTo>
                  <a:lnTo>
                    <a:pt x="1447" y="5574"/>
                  </a:lnTo>
                  <a:lnTo>
                    <a:pt x="2038" y="4928"/>
                  </a:lnTo>
                  <a:lnTo>
                    <a:pt x="2038" y="773"/>
                  </a:lnTo>
                  <a:cubicBezTo>
                    <a:pt x="2038" y="346"/>
                    <a:pt x="1692" y="1"/>
                    <a:pt x="1266"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9"/>
            <p:cNvSpPr/>
            <p:nvPr/>
          </p:nvSpPr>
          <p:spPr>
            <a:xfrm>
              <a:off x="5648918" y="3612344"/>
              <a:ext cx="383423" cy="177928"/>
            </a:xfrm>
            <a:custGeom>
              <a:avLst/>
              <a:gdLst/>
              <a:ahLst/>
              <a:cxnLst/>
              <a:rect l="l" t="t" r="r" b="b"/>
              <a:pathLst>
                <a:path w="12768" h="5925" extrusionOk="0">
                  <a:moveTo>
                    <a:pt x="1220" y="0"/>
                  </a:moveTo>
                  <a:cubicBezTo>
                    <a:pt x="651" y="0"/>
                    <a:pt x="189" y="462"/>
                    <a:pt x="189" y="1031"/>
                  </a:cubicBezTo>
                  <a:lnTo>
                    <a:pt x="189" y="4894"/>
                  </a:lnTo>
                  <a:cubicBezTo>
                    <a:pt x="189" y="5463"/>
                    <a:pt x="1" y="5917"/>
                    <a:pt x="1220" y="5924"/>
                  </a:cubicBezTo>
                  <a:lnTo>
                    <a:pt x="11735" y="5924"/>
                  </a:lnTo>
                  <a:cubicBezTo>
                    <a:pt x="12306" y="5924"/>
                    <a:pt x="12767" y="5463"/>
                    <a:pt x="12767" y="4894"/>
                  </a:cubicBezTo>
                  <a:lnTo>
                    <a:pt x="12767" y="1031"/>
                  </a:lnTo>
                  <a:cubicBezTo>
                    <a:pt x="12767" y="462"/>
                    <a:pt x="12306" y="0"/>
                    <a:pt x="11735"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9"/>
            <p:cNvSpPr/>
            <p:nvPr/>
          </p:nvSpPr>
          <p:spPr>
            <a:xfrm>
              <a:off x="5951744" y="3612434"/>
              <a:ext cx="80601" cy="177928"/>
            </a:xfrm>
            <a:custGeom>
              <a:avLst/>
              <a:gdLst/>
              <a:ahLst/>
              <a:cxnLst/>
              <a:rect l="l" t="t" r="r" b="b"/>
              <a:pathLst>
                <a:path w="2684" h="5925" extrusionOk="0">
                  <a:moveTo>
                    <a:pt x="1655" y="1"/>
                  </a:moveTo>
                  <a:cubicBezTo>
                    <a:pt x="1653" y="1"/>
                    <a:pt x="1651" y="1"/>
                    <a:pt x="1649" y="1"/>
                  </a:cubicBezTo>
                  <a:lnTo>
                    <a:pt x="507" y="1"/>
                  </a:lnTo>
                  <a:cubicBezTo>
                    <a:pt x="507" y="77"/>
                    <a:pt x="544" y="152"/>
                    <a:pt x="605" y="197"/>
                  </a:cubicBezTo>
                  <a:cubicBezTo>
                    <a:pt x="864" y="382"/>
                    <a:pt x="1033" y="688"/>
                    <a:pt x="1033" y="1033"/>
                  </a:cubicBezTo>
                  <a:lnTo>
                    <a:pt x="1033" y="4892"/>
                  </a:lnTo>
                  <a:cubicBezTo>
                    <a:pt x="1033" y="5461"/>
                    <a:pt x="570" y="5924"/>
                    <a:pt x="1" y="5924"/>
                  </a:cubicBezTo>
                  <a:lnTo>
                    <a:pt x="1651" y="5924"/>
                  </a:lnTo>
                  <a:cubicBezTo>
                    <a:pt x="2222" y="5924"/>
                    <a:pt x="2683" y="5461"/>
                    <a:pt x="2683" y="4892"/>
                  </a:cubicBezTo>
                  <a:lnTo>
                    <a:pt x="2683" y="1031"/>
                  </a:lnTo>
                  <a:cubicBezTo>
                    <a:pt x="2683" y="463"/>
                    <a:pt x="2225" y="1"/>
                    <a:pt x="1655" y="1"/>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9"/>
            <p:cNvSpPr/>
            <p:nvPr/>
          </p:nvSpPr>
          <p:spPr>
            <a:xfrm>
              <a:off x="5688168" y="3646158"/>
              <a:ext cx="35045" cy="35045"/>
            </a:xfrm>
            <a:custGeom>
              <a:avLst/>
              <a:gdLst/>
              <a:ahLst/>
              <a:cxnLst/>
              <a:rect l="l" t="t" r="r" b="b"/>
              <a:pathLst>
                <a:path w="1167" h="1167" extrusionOk="0">
                  <a:moveTo>
                    <a:pt x="583" y="0"/>
                  </a:moveTo>
                  <a:cubicBezTo>
                    <a:pt x="261" y="0"/>
                    <a:pt x="0" y="261"/>
                    <a:pt x="0" y="583"/>
                  </a:cubicBezTo>
                  <a:cubicBezTo>
                    <a:pt x="0" y="904"/>
                    <a:pt x="261" y="1166"/>
                    <a:pt x="583" y="1166"/>
                  </a:cubicBezTo>
                  <a:cubicBezTo>
                    <a:pt x="904" y="1166"/>
                    <a:pt x="1166" y="904"/>
                    <a:pt x="1166" y="583"/>
                  </a:cubicBezTo>
                  <a:cubicBezTo>
                    <a:pt x="1166" y="261"/>
                    <a:pt x="904" y="0"/>
                    <a:pt x="583"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9"/>
            <p:cNvSpPr/>
            <p:nvPr/>
          </p:nvSpPr>
          <p:spPr>
            <a:xfrm>
              <a:off x="5963275" y="3646158"/>
              <a:ext cx="35015" cy="35045"/>
            </a:xfrm>
            <a:custGeom>
              <a:avLst/>
              <a:gdLst/>
              <a:ahLst/>
              <a:cxnLst/>
              <a:rect l="l" t="t" r="r" b="b"/>
              <a:pathLst>
                <a:path w="1166" h="1167" extrusionOk="0">
                  <a:moveTo>
                    <a:pt x="583" y="0"/>
                  </a:moveTo>
                  <a:cubicBezTo>
                    <a:pt x="261" y="0"/>
                    <a:pt x="0" y="261"/>
                    <a:pt x="0" y="583"/>
                  </a:cubicBezTo>
                  <a:cubicBezTo>
                    <a:pt x="0" y="904"/>
                    <a:pt x="261" y="1166"/>
                    <a:pt x="583" y="1166"/>
                  </a:cubicBezTo>
                  <a:cubicBezTo>
                    <a:pt x="905" y="1166"/>
                    <a:pt x="1166" y="904"/>
                    <a:pt x="1166" y="583"/>
                  </a:cubicBezTo>
                  <a:cubicBezTo>
                    <a:pt x="1166" y="261"/>
                    <a:pt x="905" y="0"/>
                    <a:pt x="583"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9"/>
            <p:cNvSpPr/>
            <p:nvPr/>
          </p:nvSpPr>
          <p:spPr>
            <a:xfrm>
              <a:off x="5717928" y="3733246"/>
              <a:ext cx="36877" cy="108859"/>
            </a:xfrm>
            <a:custGeom>
              <a:avLst/>
              <a:gdLst/>
              <a:ahLst/>
              <a:cxnLst/>
              <a:rect l="l" t="t" r="r" b="b"/>
              <a:pathLst>
                <a:path w="1228" h="3625" extrusionOk="0">
                  <a:moveTo>
                    <a:pt x="387" y="1"/>
                  </a:moveTo>
                  <a:cubicBezTo>
                    <a:pt x="172" y="1"/>
                    <a:pt x="0" y="176"/>
                    <a:pt x="0" y="388"/>
                  </a:cubicBezTo>
                  <a:lnTo>
                    <a:pt x="0" y="3238"/>
                  </a:lnTo>
                  <a:cubicBezTo>
                    <a:pt x="0" y="3452"/>
                    <a:pt x="174" y="3624"/>
                    <a:pt x="387" y="3624"/>
                  </a:cubicBezTo>
                  <a:lnTo>
                    <a:pt x="839" y="3624"/>
                  </a:lnTo>
                  <a:cubicBezTo>
                    <a:pt x="1054" y="3624"/>
                    <a:pt x="1228" y="3452"/>
                    <a:pt x="1228" y="3238"/>
                  </a:cubicBezTo>
                  <a:lnTo>
                    <a:pt x="1228" y="388"/>
                  </a:lnTo>
                  <a:cubicBezTo>
                    <a:pt x="1228" y="173"/>
                    <a:pt x="1053" y="1"/>
                    <a:pt x="839"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9"/>
            <p:cNvSpPr/>
            <p:nvPr/>
          </p:nvSpPr>
          <p:spPr>
            <a:xfrm>
              <a:off x="5788739" y="3733246"/>
              <a:ext cx="36877" cy="108859"/>
            </a:xfrm>
            <a:custGeom>
              <a:avLst/>
              <a:gdLst/>
              <a:ahLst/>
              <a:cxnLst/>
              <a:rect l="l" t="t" r="r" b="b"/>
              <a:pathLst>
                <a:path w="1228" h="3625" extrusionOk="0">
                  <a:moveTo>
                    <a:pt x="388" y="1"/>
                  </a:moveTo>
                  <a:cubicBezTo>
                    <a:pt x="173" y="1"/>
                    <a:pt x="0" y="176"/>
                    <a:pt x="0" y="388"/>
                  </a:cubicBezTo>
                  <a:lnTo>
                    <a:pt x="0" y="3238"/>
                  </a:lnTo>
                  <a:cubicBezTo>
                    <a:pt x="0" y="3452"/>
                    <a:pt x="175" y="3624"/>
                    <a:pt x="388" y="3624"/>
                  </a:cubicBezTo>
                  <a:lnTo>
                    <a:pt x="841" y="3624"/>
                  </a:lnTo>
                  <a:cubicBezTo>
                    <a:pt x="1055" y="3624"/>
                    <a:pt x="1227" y="3452"/>
                    <a:pt x="1227" y="3238"/>
                  </a:cubicBezTo>
                  <a:lnTo>
                    <a:pt x="1227" y="388"/>
                  </a:lnTo>
                  <a:cubicBezTo>
                    <a:pt x="1227" y="173"/>
                    <a:pt x="1054" y="1"/>
                    <a:pt x="841"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9"/>
            <p:cNvSpPr/>
            <p:nvPr/>
          </p:nvSpPr>
          <p:spPr>
            <a:xfrm>
              <a:off x="5860121" y="3733246"/>
              <a:ext cx="36877" cy="108859"/>
            </a:xfrm>
            <a:custGeom>
              <a:avLst/>
              <a:gdLst/>
              <a:ahLst/>
              <a:cxnLst/>
              <a:rect l="l" t="t" r="r" b="b"/>
              <a:pathLst>
                <a:path w="1228" h="3625" extrusionOk="0">
                  <a:moveTo>
                    <a:pt x="387" y="1"/>
                  </a:moveTo>
                  <a:cubicBezTo>
                    <a:pt x="174" y="1"/>
                    <a:pt x="1" y="173"/>
                    <a:pt x="1" y="386"/>
                  </a:cubicBezTo>
                  <a:lnTo>
                    <a:pt x="1" y="3239"/>
                  </a:lnTo>
                  <a:cubicBezTo>
                    <a:pt x="1" y="3452"/>
                    <a:pt x="174" y="3624"/>
                    <a:pt x="387" y="3624"/>
                  </a:cubicBezTo>
                  <a:lnTo>
                    <a:pt x="843" y="3624"/>
                  </a:lnTo>
                  <a:cubicBezTo>
                    <a:pt x="1056" y="3624"/>
                    <a:pt x="1228" y="3452"/>
                    <a:pt x="1228" y="3239"/>
                  </a:cubicBezTo>
                  <a:lnTo>
                    <a:pt x="1228" y="386"/>
                  </a:lnTo>
                  <a:cubicBezTo>
                    <a:pt x="1228" y="173"/>
                    <a:pt x="1056" y="1"/>
                    <a:pt x="84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9"/>
            <p:cNvSpPr/>
            <p:nvPr/>
          </p:nvSpPr>
          <p:spPr>
            <a:xfrm>
              <a:off x="5931533" y="3733246"/>
              <a:ext cx="36877" cy="108859"/>
            </a:xfrm>
            <a:custGeom>
              <a:avLst/>
              <a:gdLst/>
              <a:ahLst/>
              <a:cxnLst/>
              <a:rect l="l" t="t" r="r" b="b"/>
              <a:pathLst>
                <a:path w="1228" h="3625" extrusionOk="0">
                  <a:moveTo>
                    <a:pt x="387" y="1"/>
                  </a:moveTo>
                  <a:cubicBezTo>
                    <a:pt x="173" y="1"/>
                    <a:pt x="0" y="173"/>
                    <a:pt x="0" y="386"/>
                  </a:cubicBezTo>
                  <a:lnTo>
                    <a:pt x="0" y="3239"/>
                  </a:lnTo>
                  <a:cubicBezTo>
                    <a:pt x="0" y="3452"/>
                    <a:pt x="173" y="3624"/>
                    <a:pt x="387" y="3624"/>
                  </a:cubicBezTo>
                  <a:lnTo>
                    <a:pt x="842" y="3624"/>
                  </a:lnTo>
                  <a:cubicBezTo>
                    <a:pt x="1055" y="3624"/>
                    <a:pt x="1227" y="3452"/>
                    <a:pt x="1227" y="3239"/>
                  </a:cubicBezTo>
                  <a:lnTo>
                    <a:pt x="1227" y="386"/>
                  </a:lnTo>
                  <a:cubicBezTo>
                    <a:pt x="1227" y="173"/>
                    <a:pt x="1055" y="1"/>
                    <a:pt x="842"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9"/>
            <p:cNvSpPr/>
            <p:nvPr/>
          </p:nvSpPr>
          <p:spPr>
            <a:xfrm>
              <a:off x="5760360" y="3651504"/>
              <a:ext cx="44685" cy="35586"/>
            </a:xfrm>
            <a:custGeom>
              <a:avLst/>
              <a:gdLst/>
              <a:ahLst/>
              <a:cxnLst/>
              <a:rect l="l" t="t" r="r" b="b"/>
              <a:pathLst>
                <a:path w="1488" h="1185" extrusionOk="0">
                  <a:moveTo>
                    <a:pt x="744" y="0"/>
                  </a:moveTo>
                  <a:cubicBezTo>
                    <a:pt x="333" y="0"/>
                    <a:pt x="0" y="266"/>
                    <a:pt x="0" y="592"/>
                  </a:cubicBezTo>
                  <a:cubicBezTo>
                    <a:pt x="0" y="919"/>
                    <a:pt x="333" y="1184"/>
                    <a:pt x="744" y="1184"/>
                  </a:cubicBezTo>
                  <a:cubicBezTo>
                    <a:pt x="1155" y="1184"/>
                    <a:pt x="1488" y="919"/>
                    <a:pt x="1488" y="592"/>
                  </a:cubicBezTo>
                  <a:cubicBezTo>
                    <a:pt x="1488" y="266"/>
                    <a:pt x="1155" y="0"/>
                    <a:pt x="744"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9"/>
            <p:cNvSpPr/>
            <p:nvPr/>
          </p:nvSpPr>
          <p:spPr>
            <a:xfrm>
              <a:off x="5881443" y="3651504"/>
              <a:ext cx="44715" cy="35586"/>
            </a:xfrm>
            <a:custGeom>
              <a:avLst/>
              <a:gdLst/>
              <a:ahLst/>
              <a:cxnLst/>
              <a:rect l="l" t="t" r="r" b="b"/>
              <a:pathLst>
                <a:path w="1489" h="1185" extrusionOk="0">
                  <a:moveTo>
                    <a:pt x="745" y="0"/>
                  </a:moveTo>
                  <a:cubicBezTo>
                    <a:pt x="334" y="0"/>
                    <a:pt x="1" y="266"/>
                    <a:pt x="1" y="592"/>
                  </a:cubicBezTo>
                  <a:cubicBezTo>
                    <a:pt x="1" y="919"/>
                    <a:pt x="334" y="1184"/>
                    <a:pt x="745" y="1184"/>
                  </a:cubicBezTo>
                  <a:cubicBezTo>
                    <a:pt x="1156" y="1184"/>
                    <a:pt x="1489" y="919"/>
                    <a:pt x="1489" y="592"/>
                  </a:cubicBezTo>
                  <a:cubicBezTo>
                    <a:pt x="1489" y="266"/>
                    <a:pt x="1156" y="0"/>
                    <a:pt x="745"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9"/>
            <p:cNvSpPr/>
            <p:nvPr/>
          </p:nvSpPr>
          <p:spPr>
            <a:xfrm>
              <a:off x="5825196" y="3643426"/>
              <a:ext cx="36066" cy="32342"/>
            </a:xfrm>
            <a:custGeom>
              <a:avLst/>
              <a:gdLst/>
              <a:ahLst/>
              <a:cxnLst/>
              <a:rect l="l" t="t" r="r" b="b"/>
              <a:pathLst>
                <a:path w="1201" h="1077" extrusionOk="0">
                  <a:moveTo>
                    <a:pt x="601" y="1"/>
                  </a:moveTo>
                  <a:cubicBezTo>
                    <a:pt x="269" y="1"/>
                    <a:pt x="1" y="35"/>
                    <a:pt x="1" y="406"/>
                  </a:cubicBezTo>
                  <a:cubicBezTo>
                    <a:pt x="1" y="775"/>
                    <a:pt x="269" y="1076"/>
                    <a:pt x="601" y="1076"/>
                  </a:cubicBezTo>
                  <a:cubicBezTo>
                    <a:pt x="932" y="1076"/>
                    <a:pt x="1200" y="777"/>
                    <a:pt x="1200" y="406"/>
                  </a:cubicBezTo>
                  <a:cubicBezTo>
                    <a:pt x="1200" y="35"/>
                    <a:pt x="932" y="1"/>
                    <a:pt x="601"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9"/>
            <p:cNvSpPr/>
            <p:nvPr/>
          </p:nvSpPr>
          <p:spPr>
            <a:xfrm>
              <a:off x="5648738" y="3458679"/>
              <a:ext cx="389369" cy="389129"/>
            </a:xfrm>
            <a:custGeom>
              <a:avLst/>
              <a:gdLst/>
              <a:ahLst/>
              <a:cxnLst/>
              <a:rect l="l" t="t" r="r" b="b"/>
              <a:pathLst>
                <a:path w="12966" h="12958" extrusionOk="0">
                  <a:moveTo>
                    <a:pt x="2936" y="1611"/>
                  </a:moveTo>
                  <a:lnTo>
                    <a:pt x="2936" y="4927"/>
                  </a:lnTo>
                  <a:lnTo>
                    <a:pt x="1226" y="4927"/>
                  </a:lnTo>
                  <a:cubicBezTo>
                    <a:pt x="1222" y="4927"/>
                    <a:pt x="1219" y="4927"/>
                    <a:pt x="1215" y="4927"/>
                  </a:cubicBezTo>
                  <a:cubicBezTo>
                    <a:pt x="1207" y="4927"/>
                    <a:pt x="1199" y="4927"/>
                    <a:pt x="1192" y="4927"/>
                  </a:cubicBezTo>
                  <a:lnTo>
                    <a:pt x="1192" y="2188"/>
                  </a:lnTo>
                  <a:cubicBezTo>
                    <a:pt x="1192" y="1869"/>
                    <a:pt x="1452" y="1611"/>
                    <a:pt x="1769" y="1611"/>
                  </a:cubicBezTo>
                  <a:close/>
                  <a:moveTo>
                    <a:pt x="4506" y="9354"/>
                  </a:moveTo>
                  <a:cubicBezTo>
                    <a:pt x="4483" y="9415"/>
                    <a:pt x="4470" y="9481"/>
                    <a:pt x="4470" y="9550"/>
                  </a:cubicBezTo>
                  <a:lnTo>
                    <a:pt x="4470" y="10850"/>
                  </a:lnTo>
                  <a:lnTo>
                    <a:pt x="3723" y="10850"/>
                  </a:lnTo>
                  <a:lnTo>
                    <a:pt x="3723" y="9550"/>
                  </a:lnTo>
                  <a:cubicBezTo>
                    <a:pt x="3723" y="9481"/>
                    <a:pt x="3711" y="9415"/>
                    <a:pt x="3688" y="9354"/>
                  </a:cubicBezTo>
                  <a:close/>
                  <a:moveTo>
                    <a:pt x="6883" y="9354"/>
                  </a:moveTo>
                  <a:cubicBezTo>
                    <a:pt x="6860" y="9415"/>
                    <a:pt x="6848" y="9481"/>
                    <a:pt x="6848" y="9550"/>
                  </a:cubicBezTo>
                  <a:lnTo>
                    <a:pt x="6848" y="10850"/>
                  </a:lnTo>
                  <a:lnTo>
                    <a:pt x="6081" y="10850"/>
                  </a:lnTo>
                  <a:lnTo>
                    <a:pt x="6081" y="9550"/>
                  </a:lnTo>
                  <a:cubicBezTo>
                    <a:pt x="6081" y="9481"/>
                    <a:pt x="6070" y="9415"/>
                    <a:pt x="6047" y="9354"/>
                  </a:cubicBezTo>
                  <a:close/>
                  <a:moveTo>
                    <a:pt x="9261" y="9354"/>
                  </a:moveTo>
                  <a:cubicBezTo>
                    <a:pt x="9238" y="9415"/>
                    <a:pt x="9225" y="9481"/>
                    <a:pt x="9225" y="9550"/>
                  </a:cubicBezTo>
                  <a:lnTo>
                    <a:pt x="9225" y="10850"/>
                  </a:lnTo>
                  <a:lnTo>
                    <a:pt x="8458" y="10850"/>
                  </a:lnTo>
                  <a:lnTo>
                    <a:pt x="8458" y="9550"/>
                  </a:lnTo>
                  <a:cubicBezTo>
                    <a:pt x="8458" y="9481"/>
                    <a:pt x="8448" y="9415"/>
                    <a:pt x="8425" y="9354"/>
                  </a:cubicBezTo>
                  <a:close/>
                  <a:moveTo>
                    <a:pt x="3142" y="9336"/>
                  </a:moveTo>
                  <a:cubicBezTo>
                    <a:pt x="3251" y="9336"/>
                    <a:pt x="3340" y="9423"/>
                    <a:pt x="3340" y="9534"/>
                  </a:cubicBezTo>
                  <a:lnTo>
                    <a:pt x="3340" y="12379"/>
                  </a:lnTo>
                  <a:cubicBezTo>
                    <a:pt x="3340" y="12488"/>
                    <a:pt x="3251" y="12575"/>
                    <a:pt x="3142" y="12575"/>
                  </a:cubicBezTo>
                  <a:lnTo>
                    <a:pt x="2694" y="12575"/>
                  </a:lnTo>
                  <a:cubicBezTo>
                    <a:pt x="2584" y="12575"/>
                    <a:pt x="2496" y="12488"/>
                    <a:pt x="2496" y="12379"/>
                  </a:cubicBezTo>
                  <a:lnTo>
                    <a:pt x="2496" y="9534"/>
                  </a:lnTo>
                  <a:cubicBezTo>
                    <a:pt x="2496" y="9423"/>
                    <a:pt x="2584" y="9336"/>
                    <a:pt x="2694" y="9336"/>
                  </a:cubicBezTo>
                  <a:close/>
                  <a:moveTo>
                    <a:pt x="5501" y="9336"/>
                  </a:moveTo>
                  <a:cubicBezTo>
                    <a:pt x="5610" y="9336"/>
                    <a:pt x="5697" y="9423"/>
                    <a:pt x="5697" y="9534"/>
                  </a:cubicBezTo>
                  <a:lnTo>
                    <a:pt x="5697" y="12379"/>
                  </a:lnTo>
                  <a:cubicBezTo>
                    <a:pt x="5697" y="12488"/>
                    <a:pt x="5610" y="12575"/>
                    <a:pt x="5501" y="12575"/>
                  </a:cubicBezTo>
                  <a:lnTo>
                    <a:pt x="5052" y="12575"/>
                  </a:lnTo>
                  <a:cubicBezTo>
                    <a:pt x="4943" y="12575"/>
                    <a:pt x="4854" y="12488"/>
                    <a:pt x="4854" y="12379"/>
                  </a:cubicBezTo>
                  <a:lnTo>
                    <a:pt x="4854" y="9534"/>
                  </a:lnTo>
                  <a:cubicBezTo>
                    <a:pt x="4854" y="9423"/>
                    <a:pt x="4943" y="9336"/>
                    <a:pt x="5052" y="9336"/>
                  </a:cubicBezTo>
                  <a:close/>
                  <a:moveTo>
                    <a:pt x="7879" y="9336"/>
                  </a:moveTo>
                  <a:cubicBezTo>
                    <a:pt x="7988" y="9336"/>
                    <a:pt x="8075" y="9423"/>
                    <a:pt x="8075" y="9534"/>
                  </a:cubicBezTo>
                  <a:lnTo>
                    <a:pt x="8075" y="12379"/>
                  </a:lnTo>
                  <a:cubicBezTo>
                    <a:pt x="8075" y="12488"/>
                    <a:pt x="7988" y="12575"/>
                    <a:pt x="7879" y="12575"/>
                  </a:cubicBezTo>
                  <a:lnTo>
                    <a:pt x="7429" y="12575"/>
                  </a:lnTo>
                  <a:cubicBezTo>
                    <a:pt x="7320" y="12575"/>
                    <a:pt x="7231" y="12488"/>
                    <a:pt x="7231" y="12379"/>
                  </a:cubicBezTo>
                  <a:lnTo>
                    <a:pt x="7231" y="9534"/>
                  </a:lnTo>
                  <a:cubicBezTo>
                    <a:pt x="7231" y="9423"/>
                    <a:pt x="7320" y="9336"/>
                    <a:pt x="7429" y="9336"/>
                  </a:cubicBezTo>
                  <a:close/>
                  <a:moveTo>
                    <a:pt x="10256" y="9336"/>
                  </a:moveTo>
                  <a:cubicBezTo>
                    <a:pt x="10365" y="9336"/>
                    <a:pt x="10453" y="9423"/>
                    <a:pt x="10453" y="9534"/>
                  </a:cubicBezTo>
                  <a:lnTo>
                    <a:pt x="10453" y="12379"/>
                  </a:lnTo>
                  <a:cubicBezTo>
                    <a:pt x="10453" y="12488"/>
                    <a:pt x="10365" y="12575"/>
                    <a:pt x="10256" y="12575"/>
                  </a:cubicBezTo>
                  <a:lnTo>
                    <a:pt x="9807" y="12575"/>
                  </a:lnTo>
                  <a:cubicBezTo>
                    <a:pt x="9698" y="12575"/>
                    <a:pt x="9609" y="12488"/>
                    <a:pt x="9609" y="12379"/>
                  </a:cubicBezTo>
                  <a:lnTo>
                    <a:pt x="9609" y="9534"/>
                  </a:lnTo>
                  <a:cubicBezTo>
                    <a:pt x="9609" y="9423"/>
                    <a:pt x="9698" y="9336"/>
                    <a:pt x="9807" y="9336"/>
                  </a:cubicBezTo>
                  <a:close/>
                  <a:moveTo>
                    <a:pt x="3895" y="0"/>
                  </a:moveTo>
                  <a:cubicBezTo>
                    <a:pt x="3130" y="0"/>
                    <a:pt x="2935" y="11"/>
                    <a:pt x="2935" y="961"/>
                  </a:cubicBezTo>
                  <a:lnTo>
                    <a:pt x="2935" y="1227"/>
                  </a:lnTo>
                  <a:lnTo>
                    <a:pt x="1763" y="1227"/>
                  </a:lnTo>
                  <a:cubicBezTo>
                    <a:pt x="1235" y="1227"/>
                    <a:pt x="806" y="1654"/>
                    <a:pt x="806" y="2183"/>
                  </a:cubicBezTo>
                  <a:lnTo>
                    <a:pt x="806" y="4996"/>
                  </a:lnTo>
                  <a:cubicBezTo>
                    <a:pt x="336" y="5167"/>
                    <a:pt x="0" y="5618"/>
                    <a:pt x="0" y="6145"/>
                  </a:cubicBezTo>
                  <a:lnTo>
                    <a:pt x="0" y="7868"/>
                  </a:lnTo>
                  <a:cubicBezTo>
                    <a:pt x="0" y="7958"/>
                    <a:pt x="60" y="8040"/>
                    <a:pt x="146" y="8058"/>
                  </a:cubicBezTo>
                  <a:cubicBezTo>
                    <a:pt x="162" y="8062"/>
                    <a:pt x="177" y="8063"/>
                    <a:pt x="192" y="8063"/>
                  </a:cubicBezTo>
                  <a:cubicBezTo>
                    <a:pt x="298" y="8063"/>
                    <a:pt x="384" y="7978"/>
                    <a:pt x="384" y="7872"/>
                  </a:cubicBezTo>
                  <a:lnTo>
                    <a:pt x="384" y="6150"/>
                  </a:lnTo>
                  <a:cubicBezTo>
                    <a:pt x="384" y="5687"/>
                    <a:pt x="760" y="5309"/>
                    <a:pt x="1226" y="5309"/>
                  </a:cubicBezTo>
                  <a:lnTo>
                    <a:pt x="11738" y="5309"/>
                  </a:lnTo>
                  <a:cubicBezTo>
                    <a:pt x="12201" y="5309"/>
                    <a:pt x="12579" y="5685"/>
                    <a:pt x="12579" y="6150"/>
                  </a:cubicBezTo>
                  <a:lnTo>
                    <a:pt x="12579" y="10008"/>
                  </a:lnTo>
                  <a:cubicBezTo>
                    <a:pt x="12579" y="10472"/>
                    <a:pt x="12203" y="10850"/>
                    <a:pt x="11738" y="10850"/>
                  </a:cubicBezTo>
                  <a:lnTo>
                    <a:pt x="10834" y="10850"/>
                  </a:lnTo>
                  <a:lnTo>
                    <a:pt x="10834" y="9547"/>
                  </a:lnTo>
                  <a:cubicBezTo>
                    <a:pt x="10834" y="9230"/>
                    <a:pt x="10575" y="8971"/>
                    <a:pt x="10258" y="8971"/>
                  </a:cubicBezTo>
                  <a:lnTo>
                    <a:pt x="2688" y="8971"/>
                  </a:lnTo>
                  <a:cubicBezTo>
                    <a:pt x="2369" y="8971"/>
                    <a:pt x="2110" y="9230"/>
                    <a:pt x="2110" y="9547"/>
                  </a:cubicBezTo>
                  <a:lnTo>
                    <a:pt x="2110" y="10850"/>
                  </a:lnTo>
                  <a:lnTo>
                    <a:pt x="522" y="10850"/>
                  </a:lnTo>
                  <a:cubicBezTo>
                    <a:pt x="445" y="10850"/>
                    <a:pt x="384" y="10788"/>
                    <a:pt x="384" y="10712"/>
                  </a:cubicBezTo>
                  <a:lnTo>
                    <a:pt x="384" y="8664"/>
                  </a:lnTo>
                  <a:cubicBezTo>
                    <a:pt x="384" y="8656"/>
                    <a:pt x="381" y="8649"/>
                    <a:pt x="376" y="8641"/>
                  </a:cubicBezTo>
                  <a:cubicBezTo>
                    <a:pt x="317" y="8577"/>
                    <a:pt x="252" y="8551"/>
                    <a:pt x="194" y="8551"/>
                  </a:cubicBezTo>
                  <a:cubicBezTo>
                    <a:pt x="87" y="8551"/>
                    <a:pt x="0" y="8636"/>
                    <a:pt x="0" y="8742"/>
                  </a:cubicBezTo>
                  <a:lnTo>
                    <a:pt x="0" y="11032"/>
                  </a:lnTo>
                  <a:cubicBezTo>
                    <a:pt x="0" y="11143"/>
                    <a:pt x="91" y="11232"/>
                    <a:pt x="200" y="11232"/>
                  </a:cubicBezTo>
                  <a:lnTo>
                    <a:pt x="2110" y="11232"/>
                  </a:lnTo>
                  <a:lnTo>
                    <a:pt x="2110" y="12381"/>
                  </a:lnTo>
                  <a:cubicBezTo>
                    <a:pt x="2110" y="12698"/>
                    <a:pt x="2369" y="12957"/>
                    <a:pt x="2688" y="12957"/>
                  </a:cubicBezTo>
                  <a:lnTo>
                    <a:pt x="3143" y="12957"/>
                  </a:lnTo>
                  <a:cubicBezTo>
                    <a:pt x="3462" y="12957"/>
                    <a:pt x="3720" y="12698"/>
                    <a:pt x="3720" y="12381"/>
                  </a:cubicBezTo>
                  <a:lnTo>
                    <a:pt x="3720" y="11232"/>
                  </a:lnTo>
                  <a:lnTo>
                    <a:pt x="4469" y="11232"/>
                  </a:lnTo>
                  <a:lnTo>
                    <a:pt x="4469" y="12381"/>
                  </a:lnTo>
                  <a:cubicBezTo>
                    <a:pt x="4469" y="12698"/>
                    <a:pt x="4728" y="12957"/>
                    <a:pt x="5045" y="12957"/>
                  </a:cubicBezTo>
                  <a:lnTo>
                    <a:pt x="5503" y="12957"/>
                  </a:lnTo>
                  <a:cubicBezTo>
                    <a:pt x="5820" y="12957"/>
                    <a:pt x="6079" y="12698"/>
                    <a:pt x="6079" y="12381"/>
                  </a:cubicBezTo>
                  <a:lnTo>
                    <a:pt x="6079" y="11232"/>
                  </a:lnTo>
                  <a:lnTo>
                    <a:pt x="6846" y="11232"/>
                  </a:lnTo>
                  <a:lnTo>
                    <a:pt x="6846" y="12381"/>
                  </a:lnTo>
                  <a:cubicBezTo>
                    <a:pt x="6846" y="12698"/>
                    <a:pt x="7106" y="12957"/>
                    <a:pt x="7423" y="12957"/>
                  </a:cubicBezTo>
                  <a:lnTo>
                    <a:pt x="7880" y="12957"/>
                  </a:lnTo>
                  <a:cubicBezTo>
                    <a:pt x="8198" y="12957"/>
                    <a:pt x="8457" y="12698"/>
                    <a:pt x="8457" y="12381"/>
                  </a:cubicBezTo>
                  <a:lnTo>
                    <a:pt x="8457" y="11232"/>
                  </a:lnTo>
                  <a:lnTo>
                    <a:pt x="9224" y="11232"/>
                  </a:lnTo>
                  <a:lnTo>
                    <a:pt x="9224" y="12381"/>
                  </a:lnTo>
                  <a:cubicBezTo>
                    <a:pt x="9224" y="12698"/>
                    <a:pt x="9483" y="12957"/>
                    <a:pt x="9801" y="12957"/>
                  </a:cubicBezTo>
                  <a:lnTo>
                    <a:pt x="10258" y="12957"/>
                  </a:lnTo>
                  <a:cubicBezTo>
                    <a:pt x="10575" y="12957"/>
                    <a:pt x="10834" y="12698"/>
                    <a:pt x="10834" y="12381"/>
                  </a:cubicBezTo>
                  <a:lnTo>
                    <a:pt x="10834" y="11232"/>
                  </a:lnTo>
                  <a:lnTo>
                    <a:pt x="11741" y="11232"/>
                  </a:lnTo>
                  <a:cubicBezTo>
                    <a:pt x="12416" y="11232"/>
                    <a:pt x="12962" y="10686"/>
                    <a:pt x="12962" y="10011"/>
                  </a:cubicBezTo>
                  <a:lnTo>
                    <a:pt x="12962" y="6153"/>
                  </a:lnTo>
                  <a:cubicBezTo>
                    <a:pt x="12965" y="5627"/>
                    <a:pt x="12629" y="5177"/>
                    <a:pt x="12160" y="5009"/>
                  </a:cubicBezTo>
                  <a:lnTo>
                    <a:pt x="12160" y="3628"/>
                  </a:lnTo>
                  <a:cubicBezTo>
                    <a:pt x="12160" y="3538"/>
                    <a:pt x="12100" y="3456"/>
                    <a:pt x="12014" y="3438"/>
                  </a:cubicBezTo>
                  <a:cubicBezTo>
                    <a:pt x="11999" y="3434"/>
                    <a:pt x="11983" y="3432"/>
                    <a:pt x="11968" y="3432"/>
                  </a:cubicBezTo>
                  <a:cubicBezTo>
                    <a:pt x="11863" y="3432"/>
                    <a:pt x="11776" y="3517"/>
                    <a:pt x="11776" y="3623"/>
                  </a:cubicBezTo>
                  <a:lnTo>
                    <a:pt x="11776" y="4927"/>
                  </a:lnTo>
                  <a:lnTo>
                    <a:pt x="10012" y="4927"/>
                  </a:lnTo>
                  <a:lnTo>
                    <a:pt x="10012" y="1611"/>
                  </a:lnTo>
                  <a:lnTo>
                    <a:pt x="11577" y="1611"/>
                  </a:lnTo>
                  <a:cubicBezTo>
                    <a:pt x="11687" y="1611"/>
                    <a:pt x="11776" y="1700"/>
                    <a:pt x="11776" y="1810"/>
                  </a:cubicBezTo>
                  <a:lnTo>
                    <a:pt x="11776" y="2800"/>
                  </a:lnTo>
                  <a:cubicBezTo>
                    <a:pt x="11776" y="2818"/>
                    <a:pt x="11784" y="2835"/>
                    <a:pt x="11798" y="2849"/>
                  </a:cubicBezTo>
                  <a:cubicBezTo>
                    <a:pt x="11854" y="2903"/>
                    <a:pt x="11913" y="2926"/>
                    <a:pt x="11968" y="2926"/>
                  </a:cubicBezTo>
                  <a:cubicBezTo>
                    <a:pt x="12074" y="2926"/>
                    <a:pt x="12160" y="2841"/>
                    <a:pt x="12160" y="2735"/>
                  </a:cubicBezTo>
                  <a:lnTo>
                    <a:pt x="12160" y="2182"/>
                  </a:lnTo>
                  <a:cubicBezTo>
                    <a:pt x="12160" y="1238"/>
                    <a:pt x="12086" y="1224"/>
                    <a:pt x="11203" y="1224"/>
                  </a:cubicBezTo>
                  <a:lnTo>
                    <a:pt x="10012" y="1224"/>
                  </a:lnTo>
                  <a:lnTo>
                    <a:pt x="10012" y="200"/>
                  </a:lnTo>
                  <a:cubicBezTo>
                    <a:pt x="10012" y="88"/>
                    <a:pt x="9922" y="0"/>
                    <a:pt x="9813" y="0"/>
                  </a:cubicBezTo>
                  <a:lnTo>
                    <a:pt x="5627" y="0"/>
                  </a:lnTo>
                  <a:cubicBezTo>
                    <a:pt x="5618" y="0"/>
                    <a:pt x="5605" y="3"/>
                    <a:pt x="5598" y="11"/>
                  </a:cubicBezTo>
                  <a:cubicBezTo>
                    <a:pt x="5424" y="178"/>
                    <a:pt x="5539" y="384"/>
                    <a:pt x="5702" y="384"/>
                  </a:cubicBezTo>
                  <a:lnTo>
                    <a:pt x="9064" y="384"/>
                  </a:lnTo>
                  <a:cubicBezTo>
                    <a:pt x="9072" y="384"/>
                    <a:pt x="9081" y="384"/>
                    <a:pt x="9089" y="384"/>
                  </a:cubicBezTo>
                  <a:cubicBezTo>
                    <a:pt x="9398" y="384"/>
                    <a:pt x="9646" y="391"/>
                    <a:pt x="9646" y="964"/>
                  </a:cubicBezTo>
                  <a:lnTo>
                    <a:pt x="9646" y="4927"/>
                  </a:lnTo>
                  <a:lnTo>
                    <a:pt x="3318" y="4927"/>
                  </a:lnTo>
                  <a:lnTo>
                    <a:pt x="3318" y="583"/>
                  </a:lnTo>
                  <a:cubicBezTo>
                    <a:pt x="3318" y="471"/>
                    <a:pt x="3409" y="384"/>
                    <a:pt x="3518" y="384"/>
                  </a:cubicBezTo>
                  <a:lnTo>
                    <a:pt x="4966" y="384"/>
                  </a:lnTo>
                  <a:cubicBezTo>
                    <a:pt x="4984" y="384"/>
                    <a:pt x="5001" y="376"/>
                    <a:pt x="5013" y="362"/>
                  </a:cubicBezTo>
                  <a:cubicBezTo>
                    <a:pt x="5174" y="197"/>
                    <a:pt x="5059" y="0"/>
                    <a:pt x="490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9"/>
            <p:cNvSpPr/>
            <p:nvPr/>
          </p:nvSpPr>
          <p:spPr>
            <a:xfrm>
              <a:off x="5780751" y="3500031"/>
              <a:ext cx="125015" cy="11562"/>
            </a:xfrm>
            <a:custGeom>
              <a:avLst/>
              <a:gdLst/>
              <a:ahLst/>
              <a:cxnLst/>
              <a:rect l="l" t="t" r="r" b="b"/>
              <a:pathLst>
                <a:path w="4163" h="385" extrusionOk="0">
                  <a:moveTo>
                    <a:pt x="218" y="1"/>
                  </a:moveTo>
                  <a:cubicBezTo>
                    <a:pt x="128" y="1"/>
                    <a:pt x="48" y="61"/>
                    <a:pt x="28" y="146"/>
                  </a:cubicBezTo>
                  <a:cubicBezTo>
                    <a:pt x="1" y="272"/>
                    <a:pt x="94" y="384"/>
                    <a:pt x="215" y="384"/>
                  </a:cubicBezTo>
                  <a:lnTo>
                    <a:pt x="3947" y="384"/>
                  </a:lnTo>
                  <a:cubicBezTo>
                    <a:pt x="4069" y="384"/>
                    <a:pt x="4162" y="274"/>
                    <a:pt x="4135" y="146"/>
                  </a:cubicBezTo>
                  <a:cubicBezTo>
                    <a:pt x="4115" y="62"/>
                    <a:pt x="4032" y="1"/>
                    <a:pt x="394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9"/>
            <p:cNvSpPr/>
            <p:nvPr/>
          </p:nvSpPr>
          <p:spPr>
            <a:xfrm>
              <a:off x="5803784" y="3534025"/>
              <a:ext cx="78949" cy="11562"/>
            </a:xfrm>
            <a:custGeom>
              <a:avLst/>
              <a:gdLst/>
              <a:ahLst/>
              <a:cxnLst/>
              <a:rect l="l" t="t" r="r" b="b"/>
              <a:pathLst>
                <a:path w="2629" h="385" extrusionOk="0">
                  <a:moveTo>
                    <a:pt x="218" y="1"/>
                  </a:moveTo>
                  <a:cubicBezTo>
                    <a:pt x="128" y="1"/>
                    <a:pt x="48" y="61"/>
                    <a:pt x="28" y="147"/>
                  </a:cubicBezTo>
                  <a:cubicBezTo>
                    <a:pt x="1" y="271"/>
                    <a:pt x="94" y="384"/>
                    <a:pt x="215" y="384"/>
                  </a:cubicBezTo>
                  <a:lnTo>
                    <a:pt x="2413" y="384"/>
                  </a:lnTo>
                  <a:cubicBezTo>
                    <a:pt x="2535" y="384"/>
                    <a:pt x="2628" y="272"/>
                    <a:pt x="2601" y="147"/>
                  </a:cubicBezTo>
                  <a:cubicBezTo>
                    <a:pt x="2581" y="61"/>
                    <a:pt x="2498" y="1"/>
                    <a:pt x="24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9"/>
            <p:cNvSpPr/>
            <p:nvPr/>
          </p:nvSpPr>
          <p:spPr>
            <a:xfrm>
              <a:off x="5785856" y="3568590"/>
              <a:ext cx="114775" cy="11532"/>
            </a:xfrm>
            <a:custGeom>
              <a:avLst/>
              <a:gdLst/>
              <a:ahLst/>
              <a:cxnLst/>
              <a:rect l="l" t="t" r="r" b="b"/>
              <a:pathLst>
                <a:path w="3822" h="384" extrusionOk="0">
                  <a:moveTo>
                    <a:pt x="216" y="0"/>
                  </a:moveTo>
                  <a:cubicBezTo>
                    <a:pt x="94" y="0"/>
                    <a:pt x="1" y="111"/>
                    <a:pt x="29" y="238"/>
                  </a:cubicBezTo>
                  <a:cubicBezTo>
                    <a:pt x="48" y="324"/>
                    <a:pt x="130" y="384"/>
                    <a:pt x="219" y="384"/>
                  </a:cubicBezTo>
                  <a:lnTo>
                    <a:pt x="3604" y="384"/>
                  </a:lnTo>
                  <a:cubicBezTo>
                    <a:pt x="3693" y="384"/>
                    <a:pt x="3774" y="324"/>
                    <a:pt x="3793" y="238"/>
                  </a:cubicBezTo>
                  <a:cubicBezTo>
                    <a:pt x="3822" y="112"/>
                    <a:pt x="3728" y="0"/>
                    <a:pt x="360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9"/>
            <p:cNvSpPr/>
            <p:nvPr/>
          </p:nvSpPr>
          <p:spPr>
            <a:xfrm>
              <a:off x="5780661" y="3633155"/>
              <a:ext cx="11562" cy="20691"/>
            </a:xfrm>
            <a:custGeom>
              <a:avLst/>
              <a:gdLst/>
              <a:ahLst/>
              <a:cxnLst/>
              <a:rect l="l" t="t" r="r" b="b"/>
              <a:pathLst>
                <a:path w="385" h="689" extrusionOk="0">
                  <a:moveTo>
                    <a:pt x="193" y="0"/>
                  </a:moveTo>
                  <a:cubicBezTo>
                    <a:pt x="88" y="0"/>
                    <a:pt x="1" y="85"/>
                    <a:pt x="1" y="191"/>
                  </a:cubicBezTo>
                  <a:lnTo>
                    <a:pt x="1" y="495"/>
                  </a:lnTo>
                  <a:cubicBezTo>
                    <a:pt x="1" y="584"/>
                    <a:pt x="60" y="665"/>
                    <a:pt x="146" y="683"/>
                  </a:cubicBezTo>
                  <a:cubicBezTo>
                    <a:pt x="162" y="687"/>
                    <a:pt x="178" y="689"/>
                    <a:pt x="193" y="689"/>
                  </a:cubicBezTo>
                  <a:cubicBezTo>
                    <a:pt x="299" y="689"/>
                    <a:pt x="384" y="604"/>
                    <a:pt x="384" y="498"/>
                  </a:cubicBezTo>
                  <a:lnTo>
                    <a:pt x="384" y="196"/>
                  </a:lnTo>
                  <a:cubicBezTo>
                    <a:pt x="384" y="105"/>
                    <a:pt x="326" y="24"/>
                    <a:pt x="238" y="5"/>
                  </a:cubicBezTo>
                  <a:cubicBezTo>
                    <a:pt x="223" y="2"/>
                    <a:pt x="207"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9"/>
            <p:cNvSpPr/>
            <p:nvPr/>
          </p:nvSpPr>
          <p:spPr>
            <a:xfrm>
              <a:off x="5819490" y="3637720"/>
              <a:ext cx="47477" cy="43754"/>
            </a:xfrm>
            <a:custGeom>
              <a:avLst/>
              <a:gdLst/>
              <a:ahLst/>
              <a:cxnLst/>
              <a:rect l="l" t="t" r="r" b="b"/>
              <a:pathLst>
                <a:path w="1581" h="1457" extrusionOk="0">
                  <a:moveTo>
                    <a:pt x="792" y="381"/>
                  </a:moveTo>
                  <a:cubicBezTo>
                    <a:pt x="1185" y="381"/>
                    <a:pt x="1202" y="445"/>
                    <a:pt x="1202" y="596"/>
                  </a:cubicBezTo>
                  <a:cubicBezTo>
                    <a:pt x="1202" y="860"/>
                    <a:pt x="1018" y="1076"/>
                    <a:pt x="792" y="1076"/>
                  </a:cubicBezTo>
                  <a:cubicBezTo>
                    <a:pt x="564" y="1076"/>
                    <a:pt x="383" y="861"/>
                    <a:pt x="383" y="596"/>
                  </a:cubicBezTo>
                  <a:cubicBezTo>
                    <a:pt x="383" y="445"/>
                    <a:pt x="399" y="381"/>
                    <a:pt x="792" y="381"/>
                  </a:cubicBezTo>
                  <a:close/>
                  <a:moveTo>
                    <a:pt x="791" y="1"/>
                  </a:moveTo>
                  <a:cubicBezTo>
                    <a:pt x="554" y="1"/>
                    <a:pt x="1" y="1"/>
                    <a:pt x="1" y="596"/>
                  </a:cubicBezTo>
                  <a:cubicBezTo>
                    <a:pt x="1" y="1071"/>
                    <a:pt x="355" y="1456"/>
                    <a:pt x="791" y="1456"/>
                  </a:cubicBezTo>
                  <a:cubicBezTo>
                    <a:pt x="1226" y="1456"/>
                    <a:pt x="1581" y="1071"/>
                    <a:pt x="1581" y="596"/>
                  </a:cubicBezTo>
                  <a:cubicBezTo>
                    <a:pt x="1581" y="1"/>
                    <a:pt x="1027" y="1"/>
                    <a:pt x="79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9"/>
            <p:cNvSpPr/>
            <p:nvPr/>
          </p:nvSpPr>
          <p:spPr>
            <a:xfrm>
              <a:off x="5894116" y="3633155"/>
              <a:ext cx="11562" cy="20691"/>
            </a:xfrm>
            <a:custGeom>
              <a:avLst/>
              <a:gdLst/>
              <a:ahLst/>
              <a:cxnLst/>
              <a:rect l="l" t="t" r="r" b="b"/>
              <a:pathLst>
                <a:path w="385" h="689" extrusionOk="0">
                  <a:moveTo>
                    <a:pt x="193" y="0"/>
                  </a:moveTo>
                  <a:cubicBezTo>
                    <a:pt x="88" y="0"/>
                    <a:pt x="1" y="85"/>
                    <a:pt x="1" y="191"/>
                  </a:cubicBezTo>
                  <a:lnTo>
                    <a:pt x="1" y="495"/>
                  </a:lnTo>
                  <a:cubicBezTo>
                    <a:pt x="1" y="584"/>
                    <a:pt x="60" y="665"/>
                    <a:pt x="146" y="683"/>
                  </a:cubicBezTo>
                  <a:cubicBezTo>
                    <a:pt x="162" y="687"/>
                    <a:pt x="177" y="689"/>
                    <a:pt x="193" y="689"/>
                  </a:cubicBezTo>
                  <a:cubicBezTo>
                    <a:pt x="298" y="689"/>
                    <a:pt x="384" y="604"/>
                    <a:pt x="384" y="498"/>
                  </a:cubicBezTo>
                  <a:lnTo>
                    <a:pt x="384" y="196"/>
                  </a:lnTo>
                  <a:cubicBezTo>
                    <a:pt x="384" y="105"/>
                    <a:pt x="324" y="24"/>
                    <a:pt x="238" y="5"/>
                  </a:cubicBezTo>
                  <a:cubicBezTo>
                    <a:pt x="223" y="2"/>
                    <a:pt x="208"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9"/>
            <p:cNvSpPr/>
            <p:nvPr/>
          </p:nvSpPr>
          <p:spPr>
            <a:xfrm>
              <a:off x="5682462" y="3640453"/>
              <a:ext cx="46396" cy="46396"/>
            </a:xfrm>
            <a:custGeom>
              <a:avLst/>
              <a:gdLst/>
              <a:ahLst/>
              <a:cxnLst/>
              <a:rect l="l" t="t" r="r" b="b"/>
              <a:pathLst>
                <a:path w="1545" h="1545" extrusionOk="0">
                  <a:moveTo>
                    <a:pt x="773" y="379"/>
                  </a:moveTo>
                  <a:cubicBezTo>
                    <a:pt x="990" y="379"/>
                    <a:pt x="1166" y="555"/>
                    <a:pt x="1166" y="773"/>
                  </a:cubicBezTo>
                  <a:cubicBezTo>
                    <a:pt x="1166" y="990"/>
                    <a:pt x="990" y="1166"/>
                    <a:pt x="773" y="1166"/>
                  </a:cubicBezTo>
                  <a:cubicBezTo>
                    <a:pt x="556" y="1166"/>
                    <a:pt x="379" y="990"/>
                    <a:pt x="379" y="773"/>
                  </a:cubicBezTo>
                  <a:cubicBezTo>
                    <a:pt x="382" y="555"/>
                    <a:pt x="556" y="379"/>
                    <a:pt x="773" y="379"/>
                  </a:cubicBezTo>
                  <a:close/>
                  <a:moveTo>
                    <a:pt x="773" y="0"/>
                  </a:moveTo>
                  <a:cubicBezTo>
                    <a:pt x="347" y="0"/>
                    <a:pt x="0" y="347"/>
                    <a:pt x="0" y="773"/>
                  </a:cubicBezTo>
                  <a:cubicBezTo>
                    <a:pt x="0" y="1198"/>
                    <a:pt x="347" y="1545"/>
                    <a:pt x="773" y="1545"/>
                  </a:cubicBezTo>
                  <a:cubicBezTo>
                    <a:pt x="1198" y="1545"/>
                    <a:pt x="1545" y="1198"/>
                    <a:pt x="1545" y="773"/>
                  </a:cubicBezTo>
                  <a:cubicBezTo>
                    <a:pt x="1545" y="347"/>
                    <a:pt x="1198" y="0"/>
                    <a:pt x="77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9"/>
            <p:cNvSpPr/>
            <p:nvPr/>
          </p:nvSpPr>
          <p:spPr>
            <a:xfrm>
              <a:off x="5957540" y="3640453"/>
              <a:ext cx="46456" cy="46396"/>
            </a:xfrm>
            <a:custGeom>
              <a:avLst/>
              <a:gdLst/>
              <a:ahLst/>
              <a:cxnLst/>
              <a:rect l="l" t="t" r="r" b="b"/>
              <a:pathLst>
                <a:path w="1547" h="1545" extrusionOk="0">
                  <a:moveTo>
                    <a:pt x="775" y="379"/>
                  </a:moveTo>
                  <a:cubicBezTo>
                    <a:pt x="992" y="379"/>
                    <a:pt x="1168" y="555"/>
                    <a:pt x="1168" y="773"/>
                  </a:cubicBezTo>
                  <a:cubicBezTo>
                    <a:pt x="1168" y="990"/>
                    <a:pt x="992" y="1166"/>
                    <a:pt x="775" y="1166"/>
                  </a:cubicBezTo>
                  <a:cubicBezTo>
                    <a:pt x="559" y="1166"/>
                    <a:pt x="383" y="990"/>
                    <a:pt x="383" y="773"/>
                  </a:cubicBezTo>
                  <a:cubicBezTo>
                    <a:pt x="383" y="555"/>
                    <a:pt x="559" y="379"/>
                    <a:pt x="775" y="379"/>
                  </a:cubicBezTo>
                  <a:close/>
                  <a:moveTo>
                    <a:pt x="774" y="0"/>
                  </a:moveTo>
                  <a:cubicBezTo>
                    <a:pt x="349" y="0"/>
                    <a:pt x="1" y="347"/>
                    <a:pt x="1" y="773"/>
                  </a:cubicBezTo>
                  <a:cubicBezTo>
                    <a:pt x="1" y="1198"/>
                    <a:pt x="349" y="1545"/>
                    <a:pt x="774" y="1545"/>
                  </a:cubicBezTo>
                  <a:cubicBezTo>
                    <a:pt x="1200" y="1545"/>
                    <a:pt x="1547" y="1198"/>
                    <a:pt x="1547" y="773"/>
                  </a:cubicBezTo>
                  <a:cubicBezTo>
                    <a:pt x="1547" y="347"/>
                    <a:pt x="1200" y="0"/>
                    <a:pt x="77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6" name="Google Shape;2776;p39"/>
          <p:cNvGrpSpPr/>
          <p:nvPr/>
        </p:nvGrpSpPr>
        <p:grpSpPr>
          <a:xfrm rot="-432087">
            <a:off x="410484" y="3646799"/>
            <a:ext cx="926681" cy="1077804"/>
            <a:chOff x="3948484" y="3422380"/>
            <a:chExt cx="400301" cy="465582"/>
          </a:xfrm>
        </p:grpSpPr>
        <p:sp>
          <p:nvSpPr>
            <p:cNvPr id="2777" name="Google Shape;2777;p39"/>
            <p:cNvSpPr/>
            <p:nvPr/>
          </p:nvSpPr>
          <p:spPr>
            <a:xfrm>
              <a:off x="3948484" y="3422380"/>
              <a:ext cx="400301" cy="465582"/>
            </a:xfrm>
            <a:custGeom>
              <a:avLst/>
              <a:gdLst/>
              <a:ahLst/>
              <a:cxnLst/>
              <a:rect l="l" t="t" r="r" b="b"/>
              <a:pathLst>
                <a:path w="13288" h="15455" extrusionOk="0">
                  <a:moveTo>
                    <a:pt x="2162" y="0"/>
                  </a:moveTo>
                  <a:cubicBezTo>
                    <a:pt x="1013" y="0"/>
                    <a:pt x="79" y="934"/>
                    <a:pt x="79" y="2083"/>
                  </a:cubicBezTo>
                  <a:lnTo>
                    <a:pt x="79" y="3046"/>
                  </a:lnTo>
                  <a:cubicBezTo>
                    <a:pt x="79" y="3471"/>
                    <a:pt x="207" y="3870"/>
                    <a:pt x="426" y="4203"/>
                  </a:cubicBezTo>
                  <a:cubicBezTo>
                    <a:pt x="153" y="4884"/>
                    <a:pt x="7" y="5623"/>
                    <a:pt x="3" y="6360"/>
                  </a:cubicBezTo>
                  <a:lnTo>
                    <a:pt x="3" y="6377"/>
                  </a:lnTo>
                  <a:lnTo>
                    <a:pt x="3" y="6380"/>
                  </a:lnTo>
                  <a:lnTo>
                    <a:pt x="3" y="6381"/>
                  </a:lnTo>
                  <a:lnTo>
                    <a:pt x="3" y="7257"/>
                  </a:lnTo>
                  <a:cubicBezTo>
                    <a:pt x="3" y="7410"/>
                    <a:pt x="27" y="7562"/>
                    <a:pt x="73" y="7707"/>
                  </a:cubicBezTo>
                  <a:cubicBezTo>
                    <a:pt x="33" y="7829"/>
                    <a:pt x="9" y="7958"/>
                    <a:pt x="3" y="8092"/>
                  </a:cubicBezTo>
                  <a:cubicBezTo>
                    <a:pt x="1" y="8108"/>
                    <a:pt x="1" y="8128"/>
                    <a:pt x="1" y="8147"/>
                  </a:cubicBezTo>
                  <a:lnTo>
                    <a:pt x="1" y="12862"/>
                  </a:lnTo>
                  <a:lnTo>
                    <a:pt x="1" y="12870"/>
                  </a:lnTo>
                  <a:cubicBezTo>
                    <a:pt x="10" y="14295"/>
                    <a:pt x="1174" y="15454"/>
                    <a:pt x="2596" y="15454"/>
                  </a:cubicBezTo>
                  <a:lnTo>
                    <a:pt x="9550" y="15454"/>
                  </a:lnTo>
                  <a:cubicBezTo>
                    <a:pt x="9698" y="15454"/>
                    <a:pt x="9844" y="15431"/>
                    <a:pt x="9982" y="15387"/>
                  </a:cubicBezTo>
                  <a:cubicBezTo>
                    <a:pt x="10120" y="15431"/>
                    <a:pt x="10266" y="15454"/>
                    <a:pt x="10416" y="15454"/>
                  </a:cubicBezTo>
                  <a:lnTo>
                    <a:pt x="10677" y="15454"/>
                  </a:lnTo>
                  <a:cubicBezTo>
                    <a:pt x="11373" y="15454"/>
                    <a:pt x="12028" y="15181"/>
                    <a:pt x="12524" y="14689"/>
                  </a:cubicBezTo>
                  <a:cubicBezTo>
                    <a:pt x="13016" y="14197"/>
                    <a:pt x="13288" y="13542"/>
                    <a:pt x="13288" y="12844"/>
                  </a:cubicBezTo>
                  <a:lnTo>
                    <a:pt x="13288" y="7705"/>
                  </a:lnTo>
                  <a:cubicBezTo>
                    <a:pt x="13288" y="7179"/>
                    <a:pt x="13180" y="6657"/>
                    <a:pt x="12978" y="6174"/>
                  </a:cubicBezTo>
                  <a:cubicBezTo>
                    <a:pt x="13087" y="5958"/>
                    <a:pt x="13153" y="5772"/>
                    <a:pt x="13165" y="5734"/>
                  </a:cubicBezTo>
                  <a:cubicBezTo>
                    <a:pt x="13210" y="5605"/>
                    <a:pt x="13233" y="5469"/>
                    <a:pt x="13233" y="5332"/>
                  </a:cubicBezTo>
                  <a:lnTo>
                    <a:pt x="13233" y="4399"/>
                  </a:lnTo>
                  <a:cubicBezTo>
                    <a:pt x="13233" y="3602"/>
                    <a:pt x="12585" y="2953"/>
                    <a:pt x="11788" y="2953"/>
                  </a:cubicBezTo>
                  <a:lnTo>
                    <a:pt x="9551" y="2953"/>
                  </a:lnTo>
                  <a:lnTo>
                    <a:pt x="9551" y="2083"/>
                  </a:lnTo>
                  <a:cubicBezTo>
                    <a:pt x="9551" y="934"/>
                    <a:pt x="8617" y="0"/>
                    <a:pt x="7470" y="0"/>
                  </a:cubicBezTo>
                  <a:close/>
                </a:path>
              </a:pathLst>
            </a:custGeom>
            <a:solidFill>
              <a:schemeClr val="accent5"/>
            </a:solidFill>
            <a:ln>
              <a:noFill/>
            </a:ln>
            <a:effectLst>
              <a:outerShdw blurRad="57150" dist="19050" dir="540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9"/>
            <p:cNvSpPr/>
            <p:nvPr/>
          </p:nvSpPr>
          <p:spPr>
            <a:xfrm>
              <a:off x="4163137" y="3583335"/>
              <a:ext cx="145015" cy="258859"/>
            </a:xfrm>
            <a:custGeom>
              <a:avLst/>
              <a:gdLst/>
              <a:ahLst/>
              <a:cxnLst/>
              <a:rect l="l" t="t" r="r" b="b"/>
              <a:pathLst>
                <a:path w="4829" h="8620" extrusionOk="0">
                  <a:moveTo>
                    <a:pt x="2596" y="0"/>
                  </a:moveTo>
                  <a:lnTo>
                    <a:pt x="1401" y="506"/>
                  </a:lnTo>
                  <a:lnTo>
                    <a:pt x="0" y="8619"/>
                  </a:lnTo>
                  <a:lnTo>
                    <a:pt x="3654" y="8619"/>
                  </a:lnTo>
                  <a:cubicBezTo>
                    <a:pt x="4301" y="8619"/>
                    <a:pt x="4829" y="8093"/>
                    <a:pt x="4829" y="7443"/>
                  </a:cubicBezTo>
                  <a:lnTo>
                    <a:pt x="4829" y="6604"/>
                  </a:lnTo>
                  <a:lnTo>
                    <a:pt x="4323" y="4562"/>
                  </a:lnTo>
                  <a:lnTo>
                    <a:pt x="4829" y="2424"/>
                  </a:lnTo>
                  <a:lnTo>
                    <a:pt x="4829" y="2302"/>
                  </a:lnTo>
                  <a:cubicBezTo>
                    <a:pt x="4827" y="1882"/>
                    <a:pt x="4720" y="1468"/>
                    <a:pt x="4514" y="1100"/>
                  </a:cubicBezTo>
                  <a:lnTo>
                    <a:pt x="4185" y="506"/>
                  </a:lnTo>
                  <a:lnTo>
                    <a:pt x="2596" y="0"/>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9"/>
            <p:cNvSpPr/>
            <p:nvPr/>
          </p:nvSpPr>
          <p:spPr>
            <a:xfrm>
              <a:off x="4242267" y="3583335"/>
              <a:ext cx="73303" cy="258889"/>
            </a:xfrm>
            <a:custGeom>
              <a:avLst/>
              <a:gdLst/>
              <a:ahLst/>
              <a:cxnLst/>
              <a:rect l="l" t="t" r="r" b="b"/>
              <a:pathLst>
                <a:path w="2441" h="8621" extrusionOk="0">
                  <a:moveTo>
                    <a:pt x="953" y="0"/>
                  </a:moveTo>
                  <a:lnTo>
                    <a:pt x="533" y="506"/>
                  </a:lnTo>
                  <a:lnTo>
                    <a:pt x="862" y="1100"/>
                  </a:lnTo>
                  <a:cubicBezTo>
                    <a:pt x="1068" y="1468"/>
                    <a:pt x="1175" y="1882"/>
                    <a:pt x="1175" y="2304"/>
                  </a:cubicBezTo>
                  <a:lnTo>
                    <a:pt x="1175" y="2425"/>
                  </a:lnTo>
                  <a:lnTo>
                    <a:pt x="669" y="4563"/>
                  </a:lnTo>
                  <a:lnTo>
                    <a:pt x="1175" y="6605"/>
                  </a:lnTo>
                  <a:lnTo>
                    <a:pt x="1175" y="7446"/>
                  </a:lnTo>
                  <a:cubicBezTo>
                    <a:pt x="1175" y="8093"/>
                    <a:pt x="651" y="8621"/>
                    <a:pt x="0" y="8621"/>
                  </a:cubicBezTo>
                  <a:lnTo>
                    <a:pt x="1266" y="8621"/>
                  </a:lnTo>
                  <a:cubicBezTo>
                    <a:pt x="1913" y="8621"/>
                    <a:pt x="2441" y="8095"/>
                    <a:pt x="2441" y="7446"/>
                  </a:cubicBezTo>
                  <a:lnTo>
                    <a:pt x="2441" y="6605"/>
                  </a:lnTo>
                  <a:lnTo>
                    <a:pt x="1935" y="4563"/>
                  </a:lnTo>
                  <a:lnTo>
                    <a:pt x="2441" y="2425"/>
                  </a:lnTo>
                  <a:lnTo>
                    <a:pt x="2441" y="2304"/>
                  </a:lnTo>
                  <a:cubicBezTo>
                    <a:pt x="2441" y="1882"/>
                    <a:pt x="2333" y="1468"/>
                    <a:pt x="2128" y="1100"/>
                  </a:cubicBezTo>
                  <a:lnTo>
                    <a:pt x="1798" y="506"/>
                  </a:lnTo>
                  <a:lnTo>
                    <a:pt x="953" y="0"/>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9"/>
            <p:cNvSpPr/>
            <p:nvPr/>
          </p:nvSpPr>
          <p:spPr>
            <a:xfrm>
              <a:off x="4183407" y="3553004"/>
              <a:ext cx="114895" cy="45556"/>
            </a:xfrm>
            <a:custGeom>
              <a:avLst/>
              <a:gdLst/>
              <a:ahLst/>
              <a:cxnLst/>
              <a:rect l="l" t="t" r="r" b="b"/>
              <a:pathLst>
                <a:path w="3826" h="1517" extrusionOk="0">
                  <a:moveTo>
                    <a:pt x="264" y="1"/>
                  </a:moveTo>
                  <a:lnTo>
                    <a:pt x="0" y="759"/>
                  </a:lnTo>
                  <a:lnTo>
                    <a:pt x="721" y="1516"/>
                  </a:lnTo>
                  <a:lnTo>
                    <a:pt x="3252" y="1516"/>
                  </a:lnTo>
                  <a:cubicBezTo>
                    <a:pt x="3569" y="1516"/>
                    <a:pt x="3826" y="1259"/>
                    <a:pt x="3826" y="943"/>
                  </a:cubicBezTo>
                  <a:lnTo>
                    <a:pt x="3826" y="574"/>
                  </a:lnTo>
                  <a:cubicBezTo>
                    <a:pt x="3826" y="258"/>
                    <a:pt x="3569" y="1"/>
                    <a:pt x="325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9"/>
            <p:cNvSpPr/>
            <p:nvPr/>
          </p:nvSpPr>
          <p:spPr>
            <a:xfrm>
              <a:off x="4190915" y="3656098"/>
              <a:ext cx="109700" cy="125555"/>
            </a:xfrm>
            <a:custGeom>
              <a:avLst/>
              <a:gdLst/>
              <a:ahLst/>
              <a:cxnLst/>
              <a:rect l="l" t="t" r="r" b="b"/>
              <a:pathLst>
                <a:path w="3653" h="4181" extrusionOk="0">
                  <a:moveTo>
                    <a:pt x="506" y="1"/>
                  </a:moveTo>
                  <a:lnTo>
                    <a:pt x="0" y="2075"/>
                  </a:lnTo>
                  <a:lnTo>
                    <a:pt x="506" y="4181"/>
                  </a:lnTo>
                  <a:lnTo>
                    <a:pt x="3652" y="4181"/>
                  </a:lnTo>
                  <a:lnTo>
                    <a:pt x="3652" y="1"/>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9"/>
            <p:cNvSpPr/>
            <p:nvPr/>
          </p:nvSpPr>
          <p:spPr>
            <a:xfrm>
              <a:off x="4002835" y="3516938"/>
              <a:ext cx="195225" cy="325165"/>
            </a:xfrm>
            <a:custGeom>
              <a:avLst/>
              <a:gdLst/>
              <a:ahLst/>
              <a:cxnLst/>
              <a:rect l="l" t="t" r="r" b="b"/>
              <a:pathLst>
                <a:path w="6501" h="10828" extrusionOk="0">
                  <a:moveTo>
                    <a:pt x="3379" y="1"/>
                  </a:moveTo>
                  <a:lnTo>
                    <a:pt x="816" y="507"/>
                  </a:lnTo>
                  <a:lnTo>
                    <a:pt x="417" y="1346"/>
                  </a:lnTo>
                  <a:cubicBezTo>
                    <a:pt x="143" y="1923"/>
                    <a:pt x="0" y="2555"/>
                    <a:pt x="0" y="3193"/>
                  </a:cubicBezTo>
                  <a:lnTo>
                    <a:pt x="506" y="5794"/>
                  </a:lnTo>
                  <a:lnTo>
                    <a:pt x="0" y="8276"/>
                  </a:lnTo>
                  <a:lnTo>
                    <a:pt x="0" y="9672"/>
                  </a:lnTo>
                  <a:cubicBezTo>
                    <a:pt x="0" y="10310"/>
                    <a:pt x="519" y="10827"/>
                    <a:pt x="1157" y="10827"/>
                  </a:cubicBezTo>
                  <a:lnTo>
                    <a:pt x="5344" y="10827"/>
                  </a:lnTo>
                  <a:cubicBezTo>
                    <a:pt x="5982" y="10827"/>
                    <a:pt x="6501" y="10310"/>
                    <a:pt x="6501" y="9672"/>
                  </a:cubicBezTo>
                  <a:lnTo>
                    <a:pt x="6501" y="8276"/>
                  </a:lnTo>
                  <a:lnTo>
                    <a:pt x="6248" y="5665"/>
                  </a:lnTo>
                  <a:lnTo>
                    <a:pt x="6501" y="3193"/>
                  </a:lnTo>
                  <a:cubicBezTo>
                    <a:pt x="6501" y="2553"/>
                    <a:pt x="6358" y="1923"/>
                    <a:pt x="6085" y="1346"/>
                  </a:cubicBezTo>
                  <a:lnTo>
                    <a:pt x="5689" y="507"/>
                  </a:lnTo>
                  <a:lnTo>
                    <a:pt x="3379"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9"/>
            <p:cNvSpPr/>
            <p:nvPr/>
          </p:nvSpPr>
          <p:spPr>
            <a:xfrm>
              <a:off x="4132596" y="3516998"/>
              <a:ext cx="73574" cy="325195"/>
            </a:xfrm>
            <a:custGeom>
              <a:avLst/>
              <a:gdLst/>
              <a:ahLst/>
              <a:cxnLst/>
              <a:rect l="l" t="t" r="r" b="b"/>
              <a:pathLst>
                <a:path w="2450" h="10829" extrusionOk="0">
                  <a:moveTo>
                    <a:pt x="1016" y="0"/>
                  </a:moveTo>
                  <a:lnTo>
                    <a:pt x="327" y="506"/>
                  </a:lnTo>
                  <a:lnTo>
                    <a:pt x="729" y="1345"/>
                  </a:lnTo>
                  <a:cubicBezTo>
                    <a:pt x="1002" y="1924"/>
                    <a:pt x="1146" y="2554"/>
                    <a:pt x="1146" y="3192"/>
                  </a:cubicBezTo>
                  <a:lnTo>
                    <a:pt x="638" y="5667"/>
                  </a:lnTo>
                  <a:lnTo>
                    <a:pt x="1146" y="8276"/>
                  </a:lnTo>
                  <a:lnTo>
                    <a:pt x="1146" y="9672"/>
                  </a:lnTo>
                  <a:cubicBezTo>
                    <a:pt x="1146" y="10307"/>
                    <a:pt x="634" y="10820"/>
                    <a:pt x="0" y="10828"/>
                  </a:cubicBezTo>
                  <a:lnTo>
                    <a:pt x="1293" y="10828"/>
                  </a:lnTo>
                  <a:cubicBezTo>
                    <a:pt x="1933" y="10828"/>
                    <a:pt x="2450" y="10310"/>
                    <a:pt x="2450" y="9672"/>
                  </a:cubicBezTo>
                  <a:lnTo>
                    <a:pt x="2450" y="8276"/>
                  </a:lnTo>
                  <a:lnTo>
                    <a:pt x="1942" y="5667"/>
                  </a:lnTo>
                  <a:lnTo>
                    <a:pt x="2450" y="3192"/>
                  </a:lnTo>
                  <a:cubicBezTo>
                    <a:pt x="2450" y="2554"/>
                    <a:pt x="2309" y="1924"/>
                    <a:pt x="2033" y="1345"/>
                  </a:cubicBezTo>
                  <a:lnTo>
                    <a:pt x="1631" y="506"/>
                  </a:lnTo>
                  <a:lnTo>
                    <a:pt x="1016" y="0"/>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9"/>
            <p:cNvSpPr/>
            <p:nvPr/>
          </p:nvSpPr>
          <p:spPr>
            <a:xfrm>
              <a:off x="4002925" y="3612885"/>
              <a:ext cx="195195" cy="152642"/>
            </a:xfrm>
            <a:custGeom>
              <a:avLst/>
              <a:gdLst/>
              <a:ahLst/>
              <a:cxnLst/>
              <a:rect l="l" t="t" r="r" b="b"/>
              <a:pathLst>
                <a:path w="6500" h="5083" extrusionOk="0">
                  <a:moveTo>
                    <a:pt x="0" y="1"/>
                  </a:moveTo>
                  <a:lnTo>
                    <a:pt x="0" y="5083"/>
                  </a:lnTo>
                  <a:lnTo>
                    <a:pt x="6499" y="5083"/>
                  </a:lnTo>
                  <a:lnTo>
                    <a:pt x="64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9"/>
            <p:cNvSpPr/>
            <p:nvPr/>
          </p:nvSpPr>
          <p:spPr>
            <a:xfrm>
              <a:off x="4166981" y="3612885"/>
              <a:ext cx="38649" cy="152642"/>
            </a:xfrm>
            <a:custGeom>
              <a:avLst/>
              <a:gdLst/>
              <a:ahLst/>
              <a:cxnLst/>
              <a:rect l="l" t="t" r="r" b="b"/>
              <a:pathLst>
                <a:path w="1287" h="5083" extrusionOk="0">
                  <a:moveTo>
                    <a:pt x="1" y="1"/>
                  </a:moveTo>
                  <a:lnTo>
                    <a:pt x="1" y="5083"/>
                  </a:lnTo>
                  <a:lnTo>
                    <a:pt x="1286" y="5083"/>
                  </a:lnTo>
                  <a:lnTo>
                    <a:pt x="12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9"/>
            <p:cNvSpPr/>
            <p:nvPr/>
          </p:nvSpPr>
          <p:spPr>
            <a:xfrm>
              <a:off x="4028241" y="3464445"/>
              <a:ext cx="160120" cy="67958"/>
            </a:xfrm>
            <a:custGeom>
              <a:avLst/>
              <a:gdLst/>
              <a:ahLst/>
              <a:cxnLst/>
              <a:rect l="l" t="t" r="r" b="b"/>
              <a:pathLst>
                <a:path w="5332" h="2263" extrusionOk="0">
                  <a:moveTo>
                    <a:pt x="4689" y="0"/>
                  </a:moveTo>
                  <a:cubicBezTo>
                    <a:pt x="4688" y="0"/>
                    <a:pt x="4686" y="0"/>
                    <a:pt x="4684" y="0"/>
                  </a:cubicBezTo>
                  <a:lnTo>
                    <a:pt x="647" y="0"/>
                  </a:lnTo>
                  <a:cubicBezTo>
                    <a:pt x="289" y="0"/>
                    <a:pt x="1" y="288"/>
                    <a:pt x="1" y="646"/>
                  </a:cubicBezTo>
                  <a:lnTo>
                    <a:pt x="1" y="1615"/>
                  </a:lnTo>
                  <a:cubicBezTo>
                    <a:pt x="1" y="1973"/>
                    <a:pt x="289" y="2263"/>
                    <a:pt x="647" y="2263"/>
                  </a:cubicBezTo>
                  <a:lnTo>
                    <a:pt x="4684" y="2263"/>
                  </a:lnTo>
                  <a:cubicBezTo>
                    <a:pt x="5041" y="2263"/>
                    <a:pt x="5331" y="1973"/>
                    <a:pt x="5331" y="1615"/>
                  </a:cubicBezTo>
                  <a:lnTo>
                    <a:pt x="5331" y="646"/>
                  </a:lnTo>
                  <a:cubicBezTo>
                    <a:pt x="5331" y="289"/>
                    <a:pt x="5044" y="0"/>
                    <a:pt x="4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9"/>
            <p:cNvSpPr/>
            <p:nvPr/>
          </p:nvSpPr>
          <p:spPr>
            <a:xfrm>
              <a:off x="4142266" y="3464445"/>
              <a:ext cx="61051" cy="67958"/>
            </a:xfrm>
            <a:custGeom>
              <a:avLst/>
              <a:gdLst/>
              <a:ahLst/>
              <a:cxnLst/>
              <a:rect l="l" t="t" r="r" b="b"/>
              <a:pathLst>
                <a:path w="2033" h="2263" extrusionOk="0">
                  <a:moveTo>
                    <a:pt x="1391" y="0"/>
                  </a:moveTo>
                  <a:cubicBezTo>
                    <a:pt x="1389" y="0"/>
                    <a:pt x="1387" y="0"/>
                    <a:pt x="1385" y="0"/>
                  </a:cubicBezTo>
                  <a:lnTo>
                    <a:pt x="0" y="0"/>
                  </a:lnTo>
                  <a:lnTo>
                    <a:pt x="0" y="2263"/>
                  </a:lnTo>
                  <a:lnTo>
                    <a:pt x="1385" y="2263"/>
                  </a:lnTo>
                  <a:cubicBezTo>
                    <a:pt x="1743" y="2263"/>
                    <a:pt x="2033" y="1973"/>
                    <a:pt x="2033" y="1615"/>
                  </a:cubicBezTo>
                  <a:lnTo>
                    <a:pt x="2033" y="646"/>
                  </a:lnTo>
                  <a:cubicBezTo>
                    <a:pt x="2033" y="289"/>
                    <a:pt x="1746" y="0"/>
                    <a:pt x="1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9"/>
            <p:cNvSpPr/>
            <p:nvPr/>
          </p:nvSpPr>
          <p:spPr>
            <a:xfrm>
              <a:off x="4005207" y="3464325"/>
              <a:ext cx="61081" cy="67988"/>
            </a:xfrm>
            <a:custGeom>
              <a:avLst/>
              <a:gdLst/>
              <a:ahLst/>
              <a:cxnLst/>
              <a:rect l="l" t="t" r="r" b="b"/>
              <a:pathLst>
                <a:path w="2034" h="2264" extrusionOk="0">
                  <a:moveTo>
                    <a:pt x="647" y="1"/>
                  </a:moveTo>
                  <a:cubicBezTo>
                    <a:pt x="289" y="1"/>
                    <a:pt x="1" y="291"/>
                    <a:pt x="1" y="648"/>
                  </a:cubicBezTo>
                  <a:lnTo>
                    <a:pt x="1" y="1618"/>
                  </a:lnTo>
                  <a:cubicBezTo>
                    <a:pt x="1" y="1974"/>
                    <a:pt x="289" y="2264"/>
                    <a:pt x="647" y="2264"/>
                  </a:cubicBezTo>
                  <a:lnTo>
                    <a:pt x="2033" y="2264"/>
                  </a:lnTo>
                  <a:lnTo>
                    <a:pt x="20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9"/>
            <p:cNvSpPr/>
            <p:nvPr/>
          </p:nvSpPr>
          <p:spPr>
            <a:xfrm>
              <a:off x="4277553" y="3656098"/>
              <a:ext cx="38018" cy="125555"/>
            </a:xfrm>
            <a:custGeom>
              <a:avLst/>
              <a:gdLst/>
              <a:ahLst/>
              <a:cxnLst/>
              <a:rect l="l" t="t" r="r" b="b"/>
              <a:pathLst>
                <a:path w="1266" h="4181" extrusionOk="0">
                  <a:moveTo>
                    <a:pt x="0" y="1"/>
                  </a:moveTo>
                  <a:lnTo>
                    <a:pt x="0" y="4181"/>
                  </a:lnTo>
                  <a:lnTo>
                    <a:pt x="1266" y="4181"/>
                  </a:lnTo>
                  <a:lnTo>
                    <a:pt x="1266" y="1"/>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9"/>
            <p:cNvSpPr/>
            <p:nvPr/>
          </p:nvSpPr>
          <p:spPr>
            <a:xfrm>
              <a:off x="4258573" y="3553064"/>
              <a:ext cx="55315" cy="45525"/>
            </a:xfrm>
            <a:custGeom>
              <a:avLst/>
              <a:gdLst/>
              <a:ahLst/>
              <a:cxnLst/>
              <a:rect l="l" t="t" r="r" b="b"/>
              <a:pathLst>
                <a:path w="1842" h="1516" extrusionOk="0">
                  <a:moveTo>
                    <a:pt x="1270" y="0"/>
                  </a:moveTo>
                  <a:cubicBezTo>
                    <a:pt x="1269" y="0"/>
                    <a:pt x="1268" y="0"/>
                    <a:pt x="1267" y="0"/>
                  </a:cubicBezTo>
                  <a:lnTo>
                    <a:pt x="0" y="0"/>
                  </a:lnTo>
                  <a:lnTo>
                    <a:pt x="0" y="1516"/>
                  </a:lnTo>
                  <a:lnTo>
                    <a:pt x="1267" y="1516"/>
                  </a:lnTo>
                  <a:cubicBezTo>
                    <a:pt x="1583" y="1516"/>
                    <a:pt x="1841" y="1260"/>
                    <a:pt x="1841" y="942"/>
                  </a:cubicBezTo>
                  <a:lnTo>
                    <a:pt x="1841" y="574"/>
                  </a:lnTo>
                  <a:cubicBezTo>
                    <a:pt x="1841" y="257"/>
                    <a:pt x="1585" y="0"/>
                    <a:pt x="1270"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9"/>
            <p:cNvSpPr/>
            <p:nvPr/>
          </p:nvSpPr>
          <p:spPr>
            <a:xfrm>
              <a:off x="4021514" y="3682915"/>
              <a:ext cx="44715" cy="35646"/>
            </a:xfrm>
            <a:custGeom>
              <a:avLst/>
              <a:gdLst/>
              <a:ahLst/>
              <a:cxnLst/>
              <a:rect l="l" t="t" r="r" b="b"/>
              <a:pathLst>
                <a:path w="1489" h="1187" extrusionOk="0">
                  <a:moveTo>
                    <a:pt x="745" y="0"/>
                  </a:moveTo>
                  <a:cubicBezTo>
                    <a:pt x="335" y="0"/>
                    <a:pt x="1" y="266"/>
                    <a:pt x="1" y="594"/>
                  </a:cubicBezTo>
                  <a:cubicBezTo>
                    <a:pt x="1" y="921"/>
                    <a:pt x="335" y="1186"/>
                    <a:pt x="745" y="1186"/>
                  </a:cubicBezTo>
                  <a:cubicBezTo>
                    <a:pt x="1156" y="1186"/>
                    <a:pt x="1489" y="921"/>
                    <a:pt x="1489" y="594"/>
                  </a:cubicBezTo>
                  <a:cubicBezTo>
                    <a:pt x="1489" y="266"/>
                    <a:pt x="1156" y="0"/>
                    <a:pt x="745"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9"/>
            <p:cNvSpPr/>
            <p:nvPr/>
          </p:nvSpPr>
          <p:spPr>
            <a:xfrm>
              <a:off x="4142626" y="3682915"/>
              <a:ext cx="44715" cy="35646"/>
            </a:xfrm>
            <a:custGeom>
              <a:avLst/>
              <a:gdLst/>
              <a:ahLst/>
              <a:cxnLst/>
              <a:rect l="l" t="t" r="r" b="b"/>
              <a:pathLst>
                <a:path w="1489" h="1187" extrusionOk="0">
                  <a:moveTo>
                    <a:pt x="744" y="0"/>
                  </a:moveTo>
                  <a:cubicBezTo>
                    <a:pt x="333" y="0"/>
                    <a:pt x="1" y="266"/>
                    <a:pt x="1" y="594"/>
                  </a:cubicBezTo>
                  <a:cubicBezTo>
                    <a:pt x="1" y="921"/>
                    <a:pt x="333" y="1186"/>
                    <a:pt x="744" y="1186"/>
                  </a:cubicBezTo>
                  <a:cubicBezTo>
                    <a:pt x="1156" y="1186"/>
                    <a:pt x="1488" y="921"/>
                    <a:pt x="1488" y="594"/>
                  </a:cubicBezTo>
                  <a:cubicBezTo>
                    <a:pt x="1488" y="266"/>
                    <a:pt x="1156" y="0"/>
                    <a:pt x="744"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9"/>
            <p:cNvSpPr/>
            <p:nvPr/>
          </p:nvSpPr>
          <p:spPr>
            <a:xfrm>
              <a:off x="4086379" y="3674837"/>
              <a:ext cx="36096" cy="32372"/>
            </a:xfrm>
            <a:custGeom>
              <a:avLst/>
              <a:gdLst/>
              <a:ahLst/>
              <a:cxnLst/>
              <a:rect l="l" t="t" r="r" b="b"/>
              <a:pathLst>
                <a:path w="1202" h="1078" extrusionOk="0">
                  <a:moveTo>
                    <a:pt x="600" y="1"/>
                  </a:moveTo>
                  <a:cubicBezTo>
                    <a:pt x="269" y="1"/>
                    <a:pt x="1" y="36"/>
                    <a:pt x="1" y="406"/>
                  </a:cubicBezTo>
                  <a:cubicBezTo>
                    <a:pt x="1" y="776"/>
                    <a:pt x="269" y="1078"/>
                    <a:pt x="600" y="1078"/>
                  </a:cubicBezTo>
                  <a:cubicBezTo>
                    <a:pt x="933" y="1078"/>
                    <a:pt x="1202" y="776"/>
                    <a:pt x="1202" y="406"/>
                  </a:cubicBezTo>
                  <a:cubicBezTo>
                    <a:pt x="1202" y="36"/>
                    <a:pt x="933" y="1"/>
                    <a:pt x="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9"/>
            <p:cNvSpPr/>
            <p:nvPr/>
          </p:nvSpPr>
          <p:spPr>
            <a:xfrm>
              <a:off x="4042085" y="3664567"/>
              <a:ext cx="11532" cy="20751"/>
            </a:xfrm>
            <a:custGeom>
              <a:avLst/>
              <a:gdLst/>
              <a:ahLst/>
              <a:cxnLst/>
              <a:rect l="l" t="t" r="r" b="b"/>
              <a:pathLst>
                <a:path w="384" h="691" extrusionOk="0">
                  <a:moveTo>
                    <a:pt x="193" y="1"/>
                  </a:moveTo>
                  <a:cubicBezTo>
                    <a:pt x="87" y="1"/>
                    <a:pt x="0" y="86"/>
                    <a:pt x="0" y="193"/>
                  </a:cubicBezTo>
                  <a:lnTo>
                    <a:pt x="0" y="495"/>
                  </a:lnTo>
                  <a:cubicBezTo>
                    <a:pt x="0" y="585"/>
                    <a:pt x="58" y="665"/>
                    <a:pt x="146" y="685"/>
                  </a:cubicBezTo>
                  <a:cubicBezTo>
                    <a:pt x="161" y="689"/>
                    <a:pt x="176" y="690"/>
                    <a:pt x="191" y="690"/>
                  </a:cubicBezTo>
                  <a:cubicBezTo>
                    <a:pt x="297" y="690"/>
                    <a:pt x="383" y="603"/>
                    <a:pt x="383" y="499"/>
                  </a:cubicBezTo>
                  <a:lnTo>
                    <a:pt x="383" y="196"/>
                  </a:lnTo>
                  <a:cubicBezTo>
                    <a:pt x="383" y="105"/>
                    <a:pt x="324" y="25"/>
                    <a:pt x="238" y="6"/>
                  </a:cubicBezTo>
                  <a:cubicBezTo>
                    <a:pt x="223" y="2"/>
                    <a:pt x="208"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9"/>
            <p:cNvSpPr/>
            <p:nvPr/>
          </p:nvSpPr>
          <p:spPr>
            <a:xfrm>
              <a:off x="4080674" y="3669192"/>
              <a:ext cx="47477" cy="43694"/>
            </a:xfrm>
            <a:custGeom>
              <a:avLst/>
              <a:gdLst/>
              <a:ahLst/>
              <a:cxnLst/>
              <a:rect l="l" t="t" r="r" b="b"/>
              <a:pathLst>
                <a:path w="1581" h="1455" extrusionOk="0">
                  <a:moveTo>
                    <a:pt x="793" y="379"/>
                  </a:moveTo>
                  <a:cubicBezTo>
                    <a:pt x="1186" y="379"/>
                    <a:pt x="1203" y="445"/>
                    <a:pt x="1203" y="594"/>
                  </a:cubicBezTo>
                  <a:cubicBezTo>
                    <a:pt x="1203" y="859"/>
                    <a:pt x="1019" y="1076"/>
                    <a:pt x="793" y="1076"/>
                  </a:cubicBezTo>
                  <a:cubicBezTo>
                    <a:pt x="566" y="1076"/>
                    <a:pt x="382" y="861"/>
                    <a:pt x="382" y="594"/>
                  </a:cubicBezTo>
                  <a:cubicBezTo>
                    <a:pt x="382" y="445"/>
                    <a:pt x="399" y="379"/>
                    <a:pt x="793" y="379"/>
                  </a:cubicBezTo>
                  <a:close/>
                  <a:moveTo>
                    <a:pt x="790" y="0"/>
                  </a:moveTo>
                  <a:cubicBezTo>
                    <a:pt x="556" y="0"/>
                    <a:pt x="0" y="0"/>
                    <a:pt x="0" y="594"/>
                  </a:cubicBezTo>
                  <a:cubicBezTo>
                    <a:pt x="0" y="1069"/>
                    <a:pt x="356" y="1454"/>
                    <a:pt x="790" y="1454"/>
                  </a:cubicBezTo>
                  <a:cubicBezTo>
                    <a:pt x="1226" y="1454"/>
                    <a:pt x="1580" y="1069"/>
                    <a:pt x="1580" y="594"/>
                  </a:cubicBezTo>
                  <a:cubicBezTo>
                    <a:pt x="1580" y="0"/>
                    <a:pt x="1027" y="0"/>
                    <a:pt x="79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9"/>
            <p:cNvSpPr/>
            <p:nvPr/>
          </p:nvSpPr>
          <p:spPr>
            <a:xfrm>
              <a:off x="4155479" y="3664567"/>
              <a:ext cx="11532" cy="20751"/>
            </a:xfrm>
            <a:custGeom>
              <a:avLst/>
              <a:gdLst/>
              <a:ahLst/>
              <a:cxnLst/>
              <a:rect l="l" t="t" r="r" b="b"/>
              <a:pathLst>
                <a:path w="384" h="691" extrusionOk="0">
                  <a:moveTo>
                    <a:pt x="194" y="1"/>
                  </a:moveTo>
                  <a:cubicBezTo>
                    <a:pt x="89" y="1"/>
                    <a:pt x="1" y="86"/>
                    <a:pt x="1" y="193"/>
                  </a:cubicBezTo>
                  <a:lnTo>
                    <a:pt x="1" y="495"/>
                  </a:lnTo>
                  <a:cubicBezTo>
                    <a:pt x="1" y="585"/>
                    <a:pt x="60" y="665"/>
                    <a:pt x="146" y="685"/>
                  </a:cubicBezTo>
                  <a:cubicBezTo>
                    <a:pt x="162" y="689"/>
                    <a:pt x="177" y="690"/>
                    <a:pt x="192" y="690"/>
                  </a:cubicBezTo>
                  <a:cubicBezTo>
                    <a:pt x="299" y="690"/>
                    <a:pt x="384" y="603"/>
                    <a:pt x="384" y="499"/>
                  </a:cubicBezTo>
                  <a:lnTo>
                    <a:pt x="384" y="196"/>
                  </a:lnTo>
                  <a:cubicBezTo>
                    <a:pt x="384" y="105"/>
                    <a:pt x="324" y="25"/>
                    <a:pt x="238" y="6"/>
                  </a:cubicBezTo>
                  <a:cubicBezTo>
                    <a:pt x="223" y="2"/>
                    <a:pt x="209" y="1"/>
                    <a:pt x="19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9"/>
            <p:cNvSpPr/>
            <p:nvPr/>
          </p:nvSpPr>
          <p:spPr>
            <a:xfrm>
              <a:off x="3997159" y="3458769"/>
              <a:ext cx="324444" cy="389219"/>
            </a:xfrm>
            <a:custGeom>
              <a:avLst/>
              <a:gdLst/>
              <a:ahLst/>
              <a:cxnLst/>
              <a:rect l="l" t="t" r="r" b="b"/>
              <a:pathLst>
                <a:path w="10804" h="12961" extrusionOk="0">
                  <a:moveTo>
                    <a:pt x="6213" y="376"/>
                  </a:moveTo>
                  <a:cubicBezTo>
                    <a:pt x="6467" y="378"/>
                    <a:pt x="6673" y="585"/>
                    <a:pt x="6673" y="838"/>
                  </a:cubicBezTo>
                  <a:lnTo>
                    <a:pt x="6673" y="1797"/>
                  </a:lnTo>
                  <a:cubicBezTo>
                    <a:pt x="6673" y="2050"/>
                    <a:pt x="6467" y="2257"/>
                    <a:pt x="6213" y="2257"/>
                  </a:cubicBezTo>
                  <a:lnTo>
                    <a:pt x="5026" y="2257"/>
                  </a:lnTo>
                  <a:cubicBezTo>
                    <a:pt x="5024" y="2257"/>
                    <a:pt x="5021" y="2255"/>
                    <a:pt x="5021" y="2254"/>
                  </a:cubicBezTo>
                  <a:lnTo>
                    <a:pt x="5021" y="381"/>
                  </a:lnTo>
                  <a:cubicBezTo>
                    <a:pt x="5021" y="378"/>
                    <a:pt x="5024" y="376"/>
                    <a:pt x="5026" y="376"/>
                  </a:cubicBezTo>
                  <a:close/>
                  <a:moveTo>
                    <a:pt x="4636" y="378"/>
                  </a:moveTo>
                  <a:cubicBezTo>
                    <a:pt x="4637" y="378"/>
                    <a:pt x="4641" y="381"/>
                    <a:pt x="4641" y="382"/>
                  </a:cubicBezTo>
                  <a:lnTo>
                    <a:pt x="4641" y="2255"/>
                  </a:lnTo>
                  <a:cubicBezTo>
                    <a:pt x="4641" y="2257"/>
                    <a:pt x="4637" y="2258"/>
                    <a:pt x="4636" y="2258"/>
                  </a:cubicBezTo>
                  <a:lnTo>
                    <a:pt x="2495" y="2258"/>
                  </a:lnTo>
                  <a:cubicBezTo>
                    <a:pt x="2495" y="2257"/>
                    <a:pt x="2493" y="2257"/>
                    <a:pt x="2493" y="2255"/>
                  </a:cubicBezTo>
                  <a:lnTo>
                    <a:pt x="2493" y="382"/>
                  </a:lnTo>
                  <a:cubicBezTo>
                    <a:pt x="2493" y="379"/>
                    <a:pt x="2495" y="378"/>
                    <a:pt x="2496" y="378"/>
                  </a:cubicBezTo>
                  <a:close/>
                  <a:moveTo>
                    <a:pt x="2107" y="381"/>
                  </a:moveTo>
                  <a:cubicBezTo>
                    <a:pt x="2110" y="381"/>
                    <a:pt x="2111" y="382"/>
                    <a:pt x="2111" y="384"/>
                  </a:cubicBezTo>
                  <a:lnTo>
                    <a:pt x="2111" y="2257"/>
                  </a:lnTo>
                  <a:cubicBezTo>
                    <a:pt x="2111" y="2260"/>
                    <a:pt x="2108" y="2261"/>
                    <a:pt x="2107" y="2261"/>
                  </a:cubicBezTo>
                  <a:lnTo>
                    <a:pt x="921" y="2261"/>
                  </a:lnTo>
                  <a:cubicBezTo>
                    <a:pt x="665" y="2257"/>
                    <a:pt x="461" y="2053"/>
                    <a:pt x="461" y="1800"/>
                  </a:cubicBezTo>
                  <a:lnTo>
                    <a:pt x="461" y="841"/>
                  </a:lnTo>
                  <a:cubicBezTo>
                    <a:pt x="461" y="588"/>
                    <a:pt x="665" y="381"/>
                    <a:pt x="921" y="381"/>
                  </a:cubicBezTo>
                  <a:close/>
                  <a:moveTo>
                    <a:pt x="9966" y="3331"/>
                  </a:moveTo>
                  <a:cubicBezTo>
                    <a:pt x="10179" y="3331"/>
                    <a:pt x="10354" y="3504"/>
                    <a:pt x="10354" y="3719"/>
                  </a:cubicBezTo>
                  <a:lnTo>
                    <a:pt x="10354" y="4074"/>
                  </a:lnTo>
                  <a:cubicBezTo>
                    <a:pt x="10354" y="4288"/>
                    <a:pt x="10181" y="4463"/>
                    <a:pt x="9966" y="4463"/>
                  </a:cubicBezTo>
                  <a:lnTo>
                    <a:pt x="8899" y="4463"/>
                  </a:lnTo>
                  <a:cubicBezTo>
                    <a:pt x="8896" y="4463"/>
                    <a:pt x="8894" y="4459"/>
                    <a:pt x="8894" y="4458"/>
                  </a:cubicBezTo>
                  <a:lnTo>
                    <a:pt x="8894" y="3334"/>
                  </a:lnTo>
                  <a:cubicBezTo>
                    <a:pt x="8897" y="3334"/>
                    <a:pt x="8899" y="3331"/>
                    <a:pt x="8899" y="3331"/>
                  </a:cubicBezTo>
                  <a:close/>
                  <a:moveTo>
                    <a:pt x="6010" y="2642"/>
                  </a:moveTo>
                  <a:cubicBezTo>
                    <a:pt x="6013" y="2642"/>
                    <a:pt x="6013" y="2642"/>
                    <a:pt x="6013" y="2645"/>
                  </a:cubicBezTo>
                  <a:lnTo>
                    <a:pt x="6359" y="3373"/>
                  </a:lnTo>
                  <a:cubicBezTo>
                    <a:pt x="6590" y="3863"/>
                    <a:pt x="6724" y="4400"/>
                    <a:pt x="6750" y="4940"/>
                  </a:cubicBezTo>
                  <a:cubicBezTo>
                    <a:pt x="6750" y="4941"/>
                    <a:pt x="6747" y="4944"/>
                    <a:pt x="6745" y="4944"/>
                  </a:cubicBezTo>
                  <a:lnTo>
                    <a:pt x="389" y="4944"/>
                  </a:lnTo>
                  <a:cubicBezTo>
                    <a:pt x="387" y="4944"/>
                    <a:pt x="385" y="4941"/>
                    <a:pt x="385" y="4940"/>
                  </a:cubicBezTo>
                  <a:cubicBezTo>
                    <a:pt x="418" y="4400"/>
                    <a:pt x="553" y="3863"/>
                    <a:pt x="784" y="3373"/>
                  </a:cubicBezTo>
                  <a:lnTo>
                    <a:pt x="1129" y="2645"/>
                  </a:lnTo>
                  <a:cubicBezTo>
                    <a:pt x="1129" y="2642"/>
                    <a:pt x="1131" y="2642"/>
                    <a:pt x="1131" y="2642"/>
                  </a:cubicBezTo>
                  <a:close/>
                  <a:moveTo>
                    <a:pt x="9833" y="4844"/>
                  </a:moveTo>
                  <a:lnTo>
                    <a:pt x="9833" y="4846"/>
                  </a:lnTo>
                  <a:cubicBezTo>
                    <a:pt x="9834" y="4846"/>
                    <a:pt x="9834" y="4846"/>
                    <a:pt x="9834" y="4848"/>
                  </a:cubicBezTo>
                  <a:lnTo>
                    <a:pt x="10109" y="5340"/>
                  </a:lnTo>
                  <a:cubicBezTo>
                    <a:pt x="10285" y="5657"/>
                    <a:pt x="10382" y="6013"/>
                    <a:pt x="10394" y="6375"/>
                  </a:cubicBezTo>
                  <a:cubicBezTo>
                    <a:pt x="10394" y="6378"/>
                    <a:pt x="10393" y="6380"/>
                    <a:pt x="10390" y="6380"/>
                  </a:cubicBezTo>
                  <a:lnTo>
                    <a:pt x="7133" y="6380"/>
                  </a:lnTo>
                  <a:cubicBezTo>
                    <a:pt x="7130" y="6380"/>
                    <a:pt x="7129" y="6378"/>
                    <a:pt x="7129" y="6375"/>
                  </a:cubicBezTo>
                  <a:lnTo>
                    <a:pt x="7129" y="5131"/>
                  </a:lnTo>
                  <a:lnTo>
                    <a:pt x="7129" y="5128"/>
                  </a:lnTo>
                  <a:lnTo>
                    <a:pt x="7129" y="5125"/>
                  </a:lnTo>
                  <a:cubicBezTo>
                    <a:pt x="7129" y="5033"/>
                    <a:pt x="7125" y="4940"/>
                    <a:pt x="7119" y="4848"/>
                  </a:cubicBezTo>
                  <a:cubicBezTo>
                    <a:pt x="7119" y="4846"/>
                    <a:pt x="7121" y="4844"/>
                    <a:pt x="7122" y="4844"/>
                  </a:cubicBezTo>
                  <a:close/>
                  <a:moveTo>
                    <a:pt x="10408" y="6759"/>
                  </a:moveTo>
                  <a:cubicBezTo>
                    <a:pt x="10410" y="6759"/>
                    <a:pt x="10411" y="6762"/>
                    <a:pt x="10411" y="6763"/>
                  </a:cubicBezTo>
                  <a:lnTo>
                    <a:pt x="10411" y="10554"/>
                  </a:lnTo>
                  <a:cubicBezTo>
                    <a:pt x="10411" y="10555"/>
                    <a:pt x="10410" y="10558"/>
                    <a:pt x="10408" y="10558"/>
                  </a:cubicBezTo>
                  <a:lnTo>
                    <a:pt x="7135" y="10558"/>
                  </a:lnTo>
                  <a:cubicBezTo>
                    <a:pt x="7135" y="10559"/>
                    <a:pt x="7134" y="10559"/>
                    <a:pt x="7134" y="10559"/>
                  </a:cubicBezTo>
                  <a:cubicBezTo>
                    <a:pt x="7134" y="10559"/>
                    <a:pt x="7133" y="10559"/>
                    <a:pt x="7133" y="10558"/>
                  </a:cubicBezTo>
                  <a:lnTo>
                    <a:pt x="7133" y="9356"/>
                  </a:lnTo>
                  <a:cubicBezTo>
                    <a:pt x="7133" y="9354"/>
                    <a:pt x="7135" y="9351"/>
                    <a:pt x="7136" y="9351"/>
                  </a:cubicBezTo>
                  <a:lnTo>
                    <a:pt x="8452" y="9351"/>
                  </a:lnTo>
                  <a:cubicBezTo>
                    <a:pt x="8555" y="9351"/>
                    <a:pt x="8646" y="9274"/>
                    <a:pt x="8652" y="9172"/>
                  </a:cubicBezTo>
                  <a:cubicBezTo>
                    <a:pt x="8656" y="9060"/>
                    <a:pt x="8569" y="8968"/>
                    <a:pt x="8460" y="8968"/>
                  </a:cubicBezTo>
                  <a:lnTo>
                    <a:pt x="7136" y="8968"/>
                  </a:lnTo>
                  <a:cubicBezTo>
                    <a:pt x="7135" y="8968"/>
                    <a:pt x="7133" y="8966"/>
                    <a:pt x="7133" y="8965"/>
                  </a:cubicBezTo>
                  <a:lnTo>
                    <a:pt x="7133" y="8472"/>
                  </a:lnTo>
                  <a:cubicBezTo>
                    <a:pt x="7133" y="8469"/>
                    <a:pt x="7135" y="8468"/>
                    <a:pt x="7136" y="8468"/>
                  </a:cubicBezTo>
                  <a:lnTo>
                    <a:pt x="9143" y="8468"/>
                  </a:lnTo>
                  <a:cubicBezTo>
                    <a:pt x="9245" y="8468"/>
                    <a:pt x="9336" y="8391"/>
                    <a:pt x="9342" y="8288"/>
                  </a:cubicBezTo>
                  <a:cubicBezTo>
                    <a:pt x="9347" y="8176"/>
                    <a:pt x="9259" y="8084"/>
                    <a:pt x="9150" y="8084"/>
                  </a:cubicBezTo>
                  <a:lnTo>
                    <a:pt x="7136" y="8084"/>
                  </a:lnTo>
                  <a:cubicBezTo>
                    <a:pt x="7135" y="8084"/>
                    <a:pt x="7133" y="8083"/>
                    <a:pt x="7133" y="8081"/>
                  </a:cubicBezTo>
                  <a:lnTo>
                    <a:pt x="7133" y="6763"/>
                  </a:lnTo>
                  <a:cubicBezTo>
                    <a:pt x="7133" y="6762"/>
                    <a:pt x="7135" y="6759"/>
                    <a:pt x="7136" y="6759"/>
                  </a:cubicBezTo>
                  <a:close/>
                  <a:moveTo>
                    <a:pt x="6765" y="10406"/>
                  </a:moveTo>
                  <a:cubicBezTo>
                    <a:pt x="6767" y="10406"/>
                    <a:pt x="6768" y="10408"/>
                    <a:pt x="6768" y="10410"/>
                  </a:cubicBezTo>
                  <a:lnTo>
                    <a:pt x="6768" y="11604"/>
                  </a:lnTo>
                  <a:cubicBezTo>
                    <a:pt x="6768" y="12140"/>
                    <a:pt x="6336" y="12572"/>
                    <a:pt x="5800" y="12572"/>
                  </a:cubicBezTo>
                  <a:lnTo>
                    <a:pt x="1353" y="12572"/>
                  </a:lnTo>
                  <a:cubicBezTo>
                    <a:pt x="818" y="12572"/>
                    <a:pt x="385" y="12140"/>
                    <a:pt x="385" y="11604"/>
                  </a:cubicBezTo>
                  <a:lnTo>
                    <a:pt x="385" y="10410"/>
                  </a:lnTo>
                  <a:cubicBezTo>
                    <a:pt x="385" y="10408"/>
                    <a:pt x="387" y="10406"/>
                    <a:pt x="389" y="10406"/>
                  </a:cubicBezTo>
                  <a:close/>
                  <a:moveTo>
                    <a:pt x="916" y="0"/>
                  </a:moveTo>
                  <a:cubicBezTo>
                    <a:pt x="453" y="0"/>
                    <a:pt x="77" y="376"/>
                    <a:pt x="77" y="839"/>
                  </a:cubicBezTo>
                  <a:lnTo>
                    <a:pt x="77" y="1801"/>
                  </a:lnTo>
                  <a:cubicBezTo>
                    <a:pt x="77" y="2192"/>
                    <a:pt x="341" y="2522"/>
                    <a:pt x="700" y="2613"/>
                  </a:cubicBezTo>
                  <a:cubicBezTo>
                    <a:pt x="701" y="2613"/>
                    <a:pt x="701" y="2614"/>
                    <a:pt x="701" y="2616"/>
                  </a:cubicBezTo>
                  <a:lnTo>
                    <a:pt x="427" y="3206"/>
                  </a:lnTo>
                  <a:cubicBezTo>
                    <a:pt x="149" y="3803"/>
                    <a:pt x="2" y="4469"/>
                    <a:pt x="2" y="5128"/>
                  </a:cubicBezTo>
                  <a:lnTo>
                    <a:pt x="2" y="5130"/>
                  </a:lnTo>
                  <a:lnTo>
                    <a:pt x="2" y="5133"/>
                  </a:lnTo>
                  <a:lnTo>
                    <a:pt x="2" y="6006"/>
                  </a:lnTo>
                  <a:cubicBezTo>
                    <a:pt x="2" y="6110"/>
                    <a:pt x="79" y="6199"/>
                    <a:pt x="181" y="6205"/>
                  </a:cubicBezTo>
                  <a:cubicBezTo>
                    <a:pt x="185" y="6205"/>
                    <a:pt x="189" y="6205"/>
                    <a:pt x="192" y="6205"/>
                  </a:cubicBezTo>
                  <a:cubicBezTo>
                    <a:pt x="299" y="6205"/>
                    <a:pt x="385" y="6119"/>
                    <a:pt x="385" y="6013"/>
                  </a:cubicBezTo>
                  <a:lnTo>
                    <a:pt x="385" y="5314"/>
                  </a:lnTo>
                  <a:cubicBezTo>
                    <a:pt x="385" y="5311"/>
                    <a:pt x="387" y="5309"/>
                    <a:pt x="389" y="5309"/>
                  </a:cubicBezTo>
                  <a:lnTo>
                    <a:pt x="6765" y="5309"/>
                  </a:lnTo>
                  <a:cubicBezTo>
                    <a:pt x="6767" y="5309"/>
                    <a:pt x="6768" y="5312"/>
                    <a:pt x="6768" y="5314"/>
                  </a:cubicBezTo>
                  <a:lnTo>
                    <a:pt x="6768" y="10025"/>
                  </a:lnTo>
                  <a:cubicBezTo>
                    <a:pt x="6768" y="10026"/>
                    <a:pt x="6767" y="10028"/>
                    <a:pt x="6765" y="10028"/>
                  </a:cubicBezTo>
                  <a:lnTo>
                    <a:pt x="385" y="10028"/>
                  </a:lnTo>
                  <a:cubicBezTo>
                    <a:pt x="384" y="10028"/>
                    <a:pt x="381" y="10026"/>
                    <a:pt x="381" y="10025"/>
                  </a:cubicBezTo>
                  <a:lnTo>
                    <a:pt x="381" y="6901"/>
                  </a:lnTo>
                  <a:lnTo>
                    <a:pt x="381" y="6900"/>
                  </a:lnTo>
                  <a:cubicBezTo>
                    <a:pt x="376" y="6888"/>
                    <a:pt x="295" y="6710"/>
                    <a:pt x="194" y="6710"/>
                  </a:cubicBezTo>
                  <a:cubicBezTo>
                    <a:pt x="88" y="6710"/>
                    <a:pt x="4" y="6794"/>
                    <a:pt x="0" y="6900"/>
                  </a:cubicBezTo>
                  <a:lnTo>
                    <a:pt x="0" y="11614"/>
                  </a:lnTo>
                  <a:cubicBezTo>
                    <a:pt x="4" y="12356"/>
                    <a:pt x="608" y="12960"/>
                    <a:pt x="1350" y="12960"/>
                  </a:cubicBezTo>
                  <a:lnTo>
                    <a:pt x="8300" y="12960"/>
                  </a:lnTo>
                  <a:cubicBezTo>
                    <a:pt x="8406" y="12960"/>
                    <a:pt x="8489" y="12876"/>
                    <a:pt x="8489" y="12770"/>
                  </a:cubicBezTo>
                  <a:cubicBezTo>
                    <a:pt x="8489" y="12669"/>
                    <a:pt x="8311" y="12582"/>
                    <a:pt x="8300" y="12577"/>
                  </a:cubicBezTo>
                  <a:lnTo>
                    <a:pt x="6725" y="12577"/>
                  </a:lnTo>
                  <a:cubicBezTo>
                    <a:pt x="6724" y="12577"/>
                    <a:pt x="6722" y="12572"/>
                    <a:pt x="6724" y="12571"/>
                  </a:cubicBezTo>
                  <a:cubicBezTo>
                    <a:pt x="6974" y="12327"/>
                    <a:pt x="7129" y="11988"/>
                    <a:pt x="7129" y="11612"/>
                  </a:cubicBezTo>
                  <a:lnTo>
                    <a:pt x="7129" y="10948"/>
                  </a:lnTo>
                  <a:cubicBezTo>
                    <a:pt x="7129" y="10946"/>
                    <a:pt x="7130" y="10945"/>
                    <a:pt x="7132" y="10945"/>
                  </a:cubicBezTo>
                  <a:lnTo>
                    <a:pt x="10408" y="10945"/>
                  </a:lnTo>
                  <a:cubicBezTo>
                    <a:pt x="10410" y="10945"/>
                    <a:pt x="10411" y="10946"/>
                    <a:pt x="10411" y="10948"/>
                  </a:cubicBezTo>
                  <a:lnTo>
                    <a:pt x="10411" y="11588"/>
                  </a:lnTo>
                  <a:cubicBezTo>
                    <a:pt x="10411" y="12134"/>
                    <a:pt x="9968" y="12574"/>
                    <a:pt x="9423" y="12574"/>
                  </a:cubicBezTo>
                  <a:lnTo>
                    <a:pt x="9170" y="12574"/>
                  </a:lnTo>
                  <a:cubicBezTo>
                    <a:pt x="9159" y="12580"/>
                    <a:pt x="8982" y="12666"/>
                    <a:pt x="8982" y="12769"/>
                  </a:cubicBezTo>
                  <a:cubicBezTo>
                    <a:pt x="8982" y="12873"/>
                    <a:pt x="9064" y="12957"/>
                    <a:pt x="9170" y="12957"/>
                  </a:cubicBezTo>
                  <a:lnTo>
                    <a:pt x="9429" y="12957"/>
                  </a:lnTo>
                  <a:cubicBezTo>
                    <a:pt x="10181" y="12957"/>
                    <a:pt x="10795" y="12347"/>
                    <a:pt x="10795" y="11592"/>
                  </a:cubicBezTo>
                  <a:lnTo>
                    <a:pt x="10795" y="6454"/>
                  </a:lnTo>
                  <a:cubicBezTo>
                    <a:pt x="10795" y="6000"/>
                    <a:pt x="10678" y="5553"/>
                    <a:pt x="10459" y="5156"/>
                  </a:cubicBezTo>
                  <a:lnTo>
                    <a:pt x="10258" y="4794"/>
                  </a:lnTo>
                  <a:cubicBezTo>
                    <a:pt x="10256" y="4792"/>
                    <a:pt x="10258" y="4791"/>
                    <a:pt x="10259" y="4791"/>
                  </a:cubicBezTo>
                  <a:cubicBezTo>
                    <a:pt x="10804" y="4760"/>
                    <a:pt x="10738" y="4088"/>
                    <a:pt x="10738" y="4082"/>
                  </a:cubicBezTo>
                  <a:lnTo>
                    <a:pt x="10738" y="3153"/>
                  </a:lnTo>
                  <a:cubicBezTo>
                    <a:pt x="10738" y="3042"/>
                    <a:pt x="10647" y="2950"/>
                    <a:pt x="10534" y="2950"/>
                  </a:cubicBezTo>
                  <a:lnTo>
                    <a:pt x="8158" y="2950"/>
                  </a:lnTo>
                  <a:cubicBezTo>
                    <a:pt x="8142" y="2950"/>
                    <a:pt x="8130" y="2955"/>
                    <a:pt x="8118" y="2967"/>
                  </a:cubicBezTo>
                  <a:cubicBezTo>
                    <a:pt x="7951" y="3134"/>
                    <a:pt x="8066" y="3334"/>
                    <a:pt x="8227" y="3334"/>
                  </a:cubicBezTo>
                  <a:lnTo>
                    <a:pt x="8508" y="3334"/>
                  </a:lnTo>
                  <a:cubicBezTo>
                    <a:pt x="8509" y="3334"/>
                    <a:pt x="8511" y="3335"/>
                    <a:pt x="8511" y="3337"/>
                  </a:cubicBezTo>
                  <a:lnTo>
                    <a:pt x="8511" y="4463"/>
                  </a:lnTo>
                  <a:cubicBezTo>
                    <a:pt x="8511" y="4464"/>
                    <a:pt x="8509" y="4466"/>
                    <a:pt x="8508" y="4466"/>
                  </a:cubicBezTo>
                  <a:lnTo>
                    <a:pt x="7106" y="4466"/>
                  </a:lnTo>
                  <a:cubicBezTo>
                    <a:pt x="7104" y="4466"/>
                    <a:pt x="7104" y="4464"/>
                    <a:pt x="7102" y="4464"/>
                  </a:cubicBezTo>
                  <a:cubicBezTo>
                    <a:pt x="7043" y="4076"/>
                    <a:pt x="6935" y="3697"/>
                    <a:pt x="6777" y="3340"/>
                  </a:cubicBezTo>
                  <a:cubicBezTo>
                    <a:pt x="6777" y="3338"/>
                    <a:pt x="6777" y="3337"/>
                    <a:pt x="6780" y="3337"/>
                  </a:cubicBezTo>
                  <a:lnTo>
                    <a:pt x="7360" y="3337"/>
                  </a:lnTo>
                  <a:cubicBezTo>
                    <a:pt x="7464" y="3337"/>
                    <a:pt x="7555" y="3260"/>
                    <a:pt x="7560" y="3156"/>
                  </a:cubicBezTo>
                  <a:cubicBezTo>
                    <a:pt x="7566" y="3045"/>
                    <a:pt x="7478" y="2953"/>
                    <a:pt x="7368" y="2953"/>
                  </a:cubicBezTo>
                  <a:lnTo>
                    <a:pt x="6575" y="2953"/>
                  </a:lnTo>
                  <a:cubicBezTo>
                    <a:pt x="6573" y="2953"/>
                    <a:pt x="6573" y="2953"/>
                    <a:pt x="6573" y="2952"/>
                  </a:cubicBezTo>
                  <a:lnTo>
                    <a:pt x="6415" y="2619"/>
                  </a:lnTo>
                  <a:cubicBezTo>
                    <a:pt x="6415" y="2617"/>
                    <a:pt x="6415" y="2616"/>
                    <a:pt x="6417" y="2616"/>
                  </a:cubicBezTo>
                  <a:cubicBezTo>
                    <a:pt x="6782" y="2525"/>
                    <a:pt x="7052" y="2195"/>
                    <a:pt x="7052" y="1803"/>
                  </a:cubicBezTo>
                  <a:lnTo>
                    <a:pt x="7052" y="839"/>
                  </a:lnTo>
                  <a:cubicBezTo>
                    <a:pt x="7052" y="376"/>
                    <a:pt x="6676" y="0"/>
                    <a:pt x="621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801"/>
        <p:cNvGrpSpPr/>
        <p:nvPr/>
      </p:nvGrpSpPr>
      <p:grpSpPr>
        <a:xfrm>
          <a:off x="0" y="0"/>
          <a:ext cx="0" cy="0"/>
          <a:chOff x="0" y="0"/>
          <a:chExt cx="0" cy="0"/>
        </a:xfrm>
      </p:grpSpPr>
      <p:grpSp>
        <p:nvGrpSpPr>
          <p:cNvPr id="2802" name="Google Shape;2802;p40"/>
          <p:cNvGrpSpPr/>
          <p:nvPr/>
        </p:nvGrpSpPr>
        <p:grpSpPr>
          <a:xfrm>
            <a:off x="1594106" y="1906532"/>
            <a:ext cx="588178" cy="589084"/>
            <a:chOff x="4767201" y="1550290"/>
            <a:chExt cx="464889" cy="465642"/>
          </a:xfrm>
        </p:grpSpPr>
        <p:sp>
          <p:nvSpPr>
            <p:cNvPr id="2803" name="Google Shape;2803;p40"/>
            <p:cNvSpPr/>
            <p:nvPr/>
          </p:nvSpPr>
          <p:spPr>
            <a:xfrm>
              <a:off x="4767201" y="1550290"/>
              <a:ext cx="464889" cy="465642"/>
            </a:xfrm>
            <a:custGeom>
              <a:avLst/>
              <a:gdLst/>
              <a:ahLst/>
              <a:cxnLst/>
              <a:rect l="l" t="t" r="r" b="b"/>
              <a:pathLst>
                <a:path w="15432" h="15457" extrusionOk="0">
                  <a:moveTo>
                    <a:pt x="5536" y="0"/>
                  </a:moveTo>
                  <a:cubicBezTo>
                    <a:pt x="4819" y="0"/>
                    <a:pt x="4199" y="425"/>
                    <a:pt x="3920" y="1039"/>
                  </a:cubicBezTo>
                  <a:cubicBezTo>
                    <a:pt x="2932" y="1094"/>
                    <a:pt x="2117" y="1804"/>
                    <a:pt x="1898" y="2740"/>
                  </a:cubicBezTo>
                  <a:cubicBezTo>
                    <a:pt x="1185" y="3002"/>
                    <a:pt x="646" y="3631"/>
                    <a:pt x="513" y="4397"/>
                  </a:cubicBezTo>
                  <a:cubicBezTo>
                    <a:pt x="195" y="4699"/>
                    <a:pt x="1" y="5125"/>
                    <a:pt x="1" y="5596"/>
                  </a:cubicBezTo>
                  <a:lnTo>
                    <a:pt x="1" y="6751"/>
                  </a:lnTo>
                  <a:cubicBezTo>
                    <a:pt x="1" y="7530"/>
                    <a:pt x="530" y="8179"/>
                    <a:pt x="1243" y="8368"/>
                  </a:cubicBezTo>
                  <a:cubicBezTo>
                    <a:pt x="1208" y="8524"/>
                    <a:pt x="1189" y="8685"/>
                    <a:pt x="1189" y="8849"/>
                  </a:cubicBezTo>
                  <a:lnTo>
                    <a:pt x="1189" y="11253"/>
                  </a:lnTo>
                  <a:cubicBezTo>
                    <a:pt x="1189" y="11896"/>
                    <a:pt x="1438" y="12503"/>
                    <a:pt x="1889" y="12962"/>
                  </a:cubicBezTo>
                  <a:cubicBezTo>
                    <a:pt x="2031" y="13108"/>
                    <a:pt x="2189" y="13232"/>
                    <a:pt x="2358" y="13336"/>
                  </a:cubicBezTo>
                  <a:lnTo>
                    <a:pt x="2358" y="13470"/>
                  </a:lnTo>
                  <a:cubicBezTo>
                    <a:pt x="2358" y="14565"/>
                    <a:pt x="3251" y="15456"/>
                    <a:pt x="4345" y="15456"/>
                  </a:cubicBezTo>
                  <a:lnTo>
                    <a:pt x="4857" y="15456"/>
                  </a:lnTo>
                  <a:cubicBezTo>
                    <a:pt x="5693" y="15456"/>
                    <a:pt x="6412" y="14936"/>
                    <a:pt x="6704" y="14203"/>
                  </a:cubicBezTo>
                  <a:cubicBezTo>
                    <a:pt x="6759" y="14207"/>
                    <a:pt x="6814" y="14211"/>
                    <a:pt x="6871" y="14211"/>
                  </a:cubicBezTo>
                  <a:lnTo>
                    <a:pt x="8561" y="14211"/>
                  </a:lnTo>
                  <a:cubicBezTo>
                    <a:pt x="8617" y="14211"/>
                    <a:pt x="8672" y="14207"/>
                    <a:pt x="8729" y="14203"/>
                  </a:cubicBezTo>
                  <a:cubicBezTo>
                    <a:pt x="9020" y="14936"/>
                    <a:pt x="9739" y="15456"/>
                    <a:pt x="10575" y="15456"/>
                  </a:cubicBezTo>
                  <a:lnTo>
                    <a:pt x="11086" y="15456"/>
                  </a:lnTo>
                  <a:cubicBezTo>
                    <a:pt x="12181" y="15456"/>
                    <a:pt x="13073" y="14565"/>
                    <a:pt x="13073" y="13470"/>
                  </a:cubicBezTo>
                  <a:lnTo>
                    <a:pt x="13073" y="13335"/>
                  </a:lnTo>
                  <a:cubicBezTo>
                    <a:pt x="13244" y="13232"/>
                    <a:pt x="13401" y="13105"/>
                    <a:pt x="13545" y="12959"/>
                  </a:cubicBezTo>
                  <a:cubicBezTo>
                    <a:pt x="13996" y="12499"/>
                    <a:pt x="14243" y="11893"/>
                    <a:pt x="14243" y="11249"/>
                  </a:cubicBezTo>
                  <a:lnTo>
                    <a:pt x="14243" y="10822"/>
                  </a:lnTo>
                  <a:cubicBezTo>
                    <a:pt x="14243" y="10676"/>
                    <a:pt x="14220" y="10531"/>
                    <a:pt x="14177" y="10390"/>
                  </a:cubicBezTo>
                  <a:cubicBezTo>
                    <a:pt x="14220" y="10255"/>
                    <a:pt x="14243" y="10109"/>
                    <a:pt x="14243" y="9958"/>
                  </a:cubicBezTo>
                  <a:lnTo>
                    <a:pt x="14243" y="8856"/>
                  </a:lnTo>
                  <a:cubicBezTo>
                    <a:pt x="14243" y="8690"/>
                    <a:pt x="14223" y="8524"/>
                    <a:pt x="14188" y="8365"/>
                  </a:cubicBezTo>
                  <a:cubicBezTo>
                    <a:pt x="14903" y="8178"/>
                    <a:pt x="15432" y="7526"/>
                    <a:pt x="15432" y="6753"/>
                  </a:cubicBezTo>
                  <a:lnTo>
                    <a:pt x="15432" y="5596"/>
                  </a:lnTo>
                  <a:cubicBezTo>
                    <a:pt x="15432" y="5151"/>
                    <a:pt x="15258" y="4734"/>
                    <a:pt x="14944" y="4420"/>
                  </a:cubicBezTo>
                  <a:lnTo>
                    <a:pt x="14919" y="4395"/>
                  </a:lnTo>
                  <a:cubicBezTo>
                    <a:pt x="14774" y="3571"/>
                    <a:pt x="14162" y="2909"/>
                    <a:pt x="13369" y="2686"/>
                  </a:cubicBezTo>
                  <a:cubicBezTo>
                    <a:pt x="13060" y="1942"/>
                    <a:pt x="12424" y="1369"/>
                    <a:pt x="11643" y="1140"/>
                  </a:cubicBezTo>
                  <a:cubicBezTo>
                    <a:pt x="11503" y="488"/>
                    <a:pt x="10922" y="0"/>
                    <a:pt x="10230" y="0"/>
                  </a:cubicBezTo>
                  <a:lnTo>
                    <a:pt x="8075" y="0"/>
                  </a:lnTo>
                  <a:cubicBezTo>
                    <a:pt x="7949" y="0"/>
                    <a:pt x="7827" y="17"/>
                    <a:pt x="7710" y="51"/>
                  </a:cubicBezTo>
                  <a:cubicBezTo>
                    <a:pt x="7589" y="17"/>
                    <a:pt x="7462" y="0"/>
                    <a:pt x="7328"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0"/>
            <p:cNvSpPr/>
            <p:nvPr/>
          </p:nvSpPr>
          <p:spPr>
            <a:xfrm>
              <a:off x="4928100" y="1594546"/>
              <a:ext cx="136486" cy="46366"/>
            </a:xfrm>
            <a:custGeom>
              <a:avLst/>
              <a:gdLst/>
              <a:ahLst/>
              <a:cxnLst/>
              <a:rect l="l" t="t" r="r" b="b"/>
              <a:pathLst>
                <a:path w="4545" h="1544" extrusionOk="0">
                  <a:moveTo>
                    <a:pt x="604" y="1"/>
                  </a:moveTo>
                  <a:cubicBezTo>
                    <a:pt x="271" y="1"/>
                    <a:pt x="1" y="271"/>
                    <a:pt x="1" y="605"/>
                  </a:cubicBezTo>
                  <a:lnTo>
                    <a:pt x="1" y="1038"/>
                  </a:lnTo>
                  <a:lnTo>
                    <a:pt x="2273" y="1544"/>
                  </a:lnTo>
                  <a:lnTo>
                    <a:pt x="4544" y="1038"/>
                  </a:lnTo>
                  <a:lnTo>
                    <a:pt x="4544" y="605"/>
                  </a:lnTo>
                  <a:cubicBezTo>
                    <a:pt x="4544" y="271"/>
                    <a:pt x="4274" y="1"/>
                    <a:pt x="3940"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0"/>
            <p:cNvSpPr/>
            <p:nvPr/>
          </p:nvSpPr>
          <p:spPr>
            <a:xfrm>
              <a:off x="4870472" y="1625597"/>
              <a:ext cx="251141" cy="184474"/>
            </a:xfrm>
            <a:custGeom>
              <a:avLst/>
              <a:gdLst/>
              <a:ahLst/>
              <a:cxnLst/>
              <a:rect l="l" t="t" r="r" b="b"/>
              <a:pathLst>
                <a:path w="8363" h="6143" extrusionOk="0">
                  <a:moveTo>
                    <a:pt x="1242" y="1"/>
                  </a:moveTo>
                  <a:cubicBezTo>
                    <a:pt x="558" y="1"/>
                    <a:pt x="1" y="556"/>
                    <a:pt x="1" y="1242"/>
                  </a:cubicBezTo>
                  <a:lnTo>
                    <a:pt x="1" y="5636"/>
                  </a:lnTo>
                  <a:lnTo>
                    <a:pt x="4434" y="6142"/>
                  </a:lnTo>
                  <a:lnTo>
                    <a:pt x="8361" y="5636"/>
                  </a:lnTo>
                  <a:lnTo>
                    <a:pt x="8361" y="1242"/>
                  </a:lnTo>
                  <a:cubicBezTo>
                    <a:pt x="8362" y="556"/>
                    <a:pt x="7805" y="1"/>
                    <a:pt x="7121"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0"/>
            <p:cNvSpPr/>
            <p:nvPr/>
          </p:nvSpPr>
          <p:spPr>
            <a:xfrm>
              <a:off x="5046509" y="1625597"/>
              <a:ext cx="90060" cy="169309"/>
            </a:xfrm>
            <a:custGeom>
              <a:avLst/>
              <a:gdLst/>
              <a:ahLst/>
              <a:cxnLst/>
              <a:rect l="l" t="t" r="r" b="b"/>
              <a:pathLst>
                <a:path w="2999" h="5638" extrusionOk="0">
                  <a:moveTo>
                    <a:pt x="0" y="1"/>
                  </a:moveTo>
                  <a:cubicBezTo>
                    <a:pt x="683" y="1"/>
                    <a:pt x="1235" y="556"/>
                    <a:pt x="1235" y="1242"/>
                  </a:cubicBezTo>
                  <a:lnTo>
                    <a:pt x="1235" y="5638"/>
                  </a:lnTo>
                  <a:lnTo>
                    <a:pt x="2999" y="5638"/>
                  </a:lnTo>
                  <a:lnTo>
                    <a:pt x="2999" y="1242"/>
                  </a:lnTo>
                  <a:cubicBezTo>
                    <a:pt x="2999" y="556"/>
                    <a:pt x="2447" y="1"/>
                    <a:pt x="1764"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0"/>
            <p:cNvSpPr/>
            <p:nvPr/>
          </p:nvSpPr>
          <p:spPr>
            <a:xfrm>
              <a:off x="5073266" y="1904069"/>
              <a:ext cx="48378" cy="68198"/>
            </a:xfrm>
            <a:custGeom>
              <a:avLst/>
              <a:gdLst/>
              <a:ahLst/>
              <a:cxnLst/>
              <a:rect l="l" t="t" r="r" b="b"/>
              <a:pathLst>
                <a:path w="1611" h="2271" extrusionOk="0">
                  <a:moveTo>
                    <a:pt x="764" y="0"/>
                  </a:moveTo>
                  <a:lnTo>
                    <a:pt x="0" y="506"/>
                  </a:lnTo>
                  <a:lnTo>
                    <a:pt x="0" y="1720"/>
                  </a:lnTo>
                  <a:cubicBezTo>
                    <a:pt x="0" y="2022"/>
                    <a:pt x="246" y="2270"/>
                    <a:pt x="549" y="2270"/>
                  </a:cubicBezTo>
                  <a:lnTo>
                    <a:pt x="1059" y="2270"/>
                  </a:lnTo>
                  <a:cubicBezTo>
                    <a:pt x="1364" y="2270"/>
                    <a:pt x="1609" y="2025"/>
                    <a:pt x="1611" y="1720"/>
                  </a:cubicBezTo>
                  <a:lnTo>
                    <a:pt x="1611" y="506"/>
                  </a:lnTo>
                  <a:lnTo>
                    <a:pt x="764"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0"/>
            <p:cNvSpPr/>
            <p:nvPr/>
          </p:nvSpPr>
          <p:spPr>
            <a:xfrm>
              <a:off x="5072876" y="1904609"/>
              <a:ext cx="48739" cy="67658"/>
            </a:xfrm>
            <a:custGeom>
              <a:avLst/>
              <a:gdLst/>
              <a:ahLst/>
              <a:cxnLst/>
              <a:rect l="l" t="t" r="r" b="b"/>
              <a:pathLst>
                <a:path w="1623" h="2253" extrusionOk="0">
                  <a:moveTo>
                    <a:pt x="766" y="1"/>
                  </a:moveTo>
                  <a:lnTo>
                    <a:pt x="835" y="44"/>
                  </a:lnTo>
                  <a:lnTo>
                    <a:pt x="835" y="1242"/>
                  </a:lnTo>
                  <a:cubicBezTo>
                    <a:pt x="835" y="1547"/>
                    <a:pt x="588" y="1792"/>
                    <a:pt x="285" y="1792"/>
                  </a:cubicBezTo>
                  <a:lnTo>
                    <a:pt x="1" y="1792"/>
                  </a:lnTo>
                  <a:cubicBezTo>
                    <a:pt x="44" y="2053"/>
                    <a:pt x="274" y="2252"/>
                    <a:pt x="552" y="2252"/>
                  </a:cubicBezTo>
                  <a:lnTo>
                    <a:pt x="1072" y="2252"/>
                  </a:lnTo>
                  <a:cubicBezTo>
                    <a:pt x="1377" y="2252"/>
                    <a:pt x="1622" y="2004"/>
                    <a:pt x="1622" y="1702"/>
                  </a:cubicBezTo>
                  <a:lnTo>
                    <a:pt x="1622" y="504"/>
                  </a:lnTo>
                  <a:lnTo>
                    <a:pt x="766"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0"/>
            <p:cNvSpPr/>
            <p:nvPr/>
          </p:nvSpPr>
          <p:spPr>
            <a:xfrm>
              <a:off x="4886087" y="1904069"/>
              <a:ext cx="48408" cy="68198"/>
            </a:xfrm>
            <a:custGeom>
              <a:avLst/>
              <a:gdLst/>
              <a:ahLst/>
              <a:cxnLst/>
              <a:rect l="l" t="t" r="r" b="b"/>
              <a:pathLst>
                <a:path w="1612" h="2271" extrusionOk="0">
                  <a:moveTo>
                    <a:pt x="806" y="0"/>
                  </a:moveTo>
                  <a:lnTo>
                    <a:pt x="1" y="506"/>
                  </a:lnTo>
                  <a:lnTo>
                    <a:pt x="1" y="1720"/>
                  </a:lnTo>
                  <a:cubicBezTo>
                    <a:pt x="1" y="2022"/>
                    <a:pt x="246" y="2270"/>
                    <a:pt x="552" y="2270"/>
                  </a:cubicBezTo>
                  <a:lnTo>
                    <a:pt x="1059" y="2270"/>
                  </a:lnTo>
                  <a:cubicBezTo>
                    <a:pt x="1365" y="2270"/>
                    <a:pt x="1610" y="2025"/>
                    <a:pt x="1612" y="1720"/>
                  </a:cubicBezTo>
                  <a:lnTo>
                    <a:pt x="1612" y="506"/>
                  </a:lnTo>
                  <a:lnTo>
                    <a:pt x="806"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0"/>
            <p:cNvSpPr/>
            <p:nvPr/>
          </p:nvSpPr>
          <p:spPr>
            <a:xfrm>
              <a:off x="4897559" y="1652655"/>
              <a:ext cx="213093" cy="157417"/>
            </a:xfrm>
            <a:custGeom>
              <a:avLst/>
              <a:gdLst/>
              <a:ahLst/>
              <a:cxnLst/>
              <a:rect l="l" t="t" r="r" b="b"/>
              <a:pathLst>
                <a:path w="7096" h="5242" extrusionOk="0">
                  <a:moveTo>
                    <a:pt x="601" y="0"/>
                  </a:moveTo>
                  <a:cubicBezTo>
                    <a:pt x="269" y="0"/>
                    <a:pt x="1" y="269"/>
                    <a:pt x="1" y="601"/>
                  </a:cubicBezTo>
                  <a:lnTo>
                    <a:pt x="1" y="4735"/>
                  </a:lnTo>
                  <a:lnTo>
                    <a:pt x="3547" y="5241"/>
                  </a:lnTo>
                  <a:lnTo>
                    <a:pt x="7095" y="4735"/>
                  </a:lnTo>
                  <a:lnTo>
                    <a:pt x="7095" y="601"/>
                  </a:lnTo>
                  <a:cubicBezTo>
                    <a:pt x="7095" y="269"/>
                    <a:pt x="6827" y="0"/>
                    <a:pt x="6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0"/>
            <p:cNvSpPr/>
            <p:nvPr/>
          </p:nvSpPr>
          <p:spPr>
            <a:xfrm>
              <a:off x="4850952" y="1771845"/>
              <a:ext cx="290780" cy="147447"/>
            </a:xfrm>
            <a:custGeom>
              <a:avLst/>
              <a:gdLst/>
              <a:ahLst/>
              <a:cxnLst/>
              <a:rect l="l" t="t" r="r" b="b"/>
              <a:pathLst>
                <a:path w="9683" h="4910" extrusionOk="0">
                  <a:moveTo>
                    <a:pt x="4418" y="1"/>
                  </a:moveTo>
                  <a:cubicBezTo>
                    <a:pt x="4237" y="1"/>
                    <a:pt x="4078" y="116"/>
                    <a:pt x="4022" y="286"/>
                  </a:cubicBezTo>
                  <a:lnTo>
                    <a:pt x="3944" y="518"/>
                  </a:lnTo>
                  <a:cubicBezTo>
                    <a:pt x="3894" y="668"/>
                    <a:pt x="3754" y="768"/>
                    <a:pt x="3599" y="768"/>
                  </a:cubicBezTo>
                  <a:lnTo>
                    <a:pt x="748" y="768"/>
                  </a:lnTo>
                  <a:cubicBezTo>
                    <a:pt x="335" y="768"/>
                    <a:pt x="1" y="1101"/>
                    <a:pt x="1" y="1513"/>
                  </a:cubicBezTo>
                  <a:lnTo>
                    <a:pt x="1" y="3903"/>
                  </a:lnTo>
                  <a:cubicBezTo>
                    <a:pt x="1" y="4458"/>
                    <a:pt x="450" y="4909"/>
                    <a:pt x="1007" y="4909"/>
                  </a:cubicBezTo>
                  <a:lnTo>
                    <a:pt x="8676" y="4909"/>
                  </a:lnTo>
                  <a:cubicBezTo>
                    <a:pt x="9232" y="4909"/>
                    <a:pt x="9683" y="4458"/>
                    <a:pt x="9683" y="3903"/>
                  </a:cubicBezTo>
                  <a:lnTo>
                    <a:pt x="9683" y="1513"/>
                  </a:lnTo>
                  <a:cubicBezTo>
                    <a:pt x="9683" y="1104"/>
                    <a:pt x="9350" y="768"/>
                    <a:pt x="8936" y="768"/>
                  </a:cubicBezTo>
                  <a:lnTo>
                    <a:pt x="6584" y="768"/>
                  </a:lnTo>
                  <a:cubicBezTo>
                    <a:pt x="6426" y="768"/>
                    <a:pt x="6290" y="668"/>
                    <a:pt x="6239" y="518"/>
                  </a:cubicBezTo>
                  <a:lnTo>
                    <a:pt x="6162" y="288"/>
                  </a:lnTo>
                  <a:cubicBezTo>
                    <a:pt x="6106" y="116"/>
                    <a:pt x="5944" y="1"/>
                    <a:pt x="5762"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0"/>
            <p:cNvSpPr/>
            <p:nvPr/>
          </p:nvSpPr>
          <p:spPr>
            <a:xfrm>
              <a:off x="5081074" y="1794878"/>
              <a:ext cx="75646" cy="124414"/>
            </a:xfrm>
            <a:custGeom>
              <a:avLst/>
              <a:gdLst/>
              <a:ahLst/>
              <a:cxnLst/>
              <a:rect l="l" t="t" r="r" b="b"/>
              <a:pathLst>
                <a:path w="2519" h="4143" extrusionOk="0">
                  <a:moveTo>
                    <a:pt x="257" y="1"/>
                  </a:moveTo>
                  <a:cubicBezTo>
                    <a:pt x="670" y="1"/>
                    <a:pt x="1004" y="334"/>
                    <a:pt x="1004" y="746"/>
                  </a:cubicBezTo>
                  <a:lnTo>
                    <a:pt x="1004" y="3138"/>
                  </a:lnTo>
                  <a:cubicBezTo>
                    <a:pt x="1004" y="3691"/>
                    <a:pt x="555" y="4142"/>
                    <a:pt x="1" y="4142"/>
                  </a:cubicBezTo>
                  <a:lnTo>
                    <a:pt x="1515" y="4142"/>
                  </a:lnTo>
                  <a:cubicBezTo>
                    <a:pt x="2070" y="4142"/>
                    <a:pt x="2518" y="3691"/>
                    <a:pt x="2518" y="3138"/>
                  </a:cubicBezTo>
                  <a:lnTo>
                    <a:pt x="2518" y="746"/>
                  </a:lnTo>
                  <a:cubicBezTo>
                    <a:pt x="2518" y="337"/>
                    <a:pt x="2185" y="1"/>
                    <a:pt x="1773"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0"/>
            <p:cNvSpPr/>
            <p:nvPr/>
          </p:nvSpPr>
          <p:spPr>
            <a:xfrm>
              <a:off x="4815246" y="1712535"/>
              <a:ext cx="29369" cy="48979"/>
            </a:xfrm>
            <a:custGeom>
              <a:avLst/>
              <a:gdLst/>
              <a:ahLst/>
              <a:cxnLst/>
              <a:rect l="l" t="t" r="r" b="b"/>
              <a:pathLst>
                <a:path w="978" h="1631" extrusionOk="0">
                  <a:moveTo>
                    <a:pt x="231" y="0"/>
                  </a:moveTo>
                  <a:cubicBezTo>
                    <a:pt x="104" y="0"/>
                    <a:pt x="1" y="104"/>
                    <a:pt x="1" y="230"/>
                  </a:cubicBezTo>
                  <a:lnTo>
                    <a:pt x="1" y="1401"/>
                  </a:lnTo>
                  <a:cubicBezTo>
                    <a:pt x="1" y="1530"/>
                    <a:pt x="104" y="1631"/>
                    <a:pt x="231" y="1631"/>
                  </a:cubicBezTo>
                  <a:lnTo>
                    <a:pt x="748" y="1631"/>
                  </a:lnTo>
                  <a:cubicBezTo>
                    <a:pt x="875" y="1631"/>
                    <a:pt x="978" y="1526"/>
                    <a:pt x="978" y="1401"/>
                  </a:cubicBezTo>
                  <a:lnTo>
                    <a:pt x="978" y="230"/>
                  </a:lnTo>
                  <a:cubicBezTo>
                    <a:pt x="978" y="104"/>
                    <a:pt x="875" y="0"/>
                    <a:pt x="748"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0"/>
            <p:cNvSpPr/>
            <p:nvPr/>
          </p:nvSpPr>
          <p:spPr>
            <a:xfrm>
              <a:off x="5163027" y="1712535"/>
              <a:ext cx="29369" cy="48979"/>
            </a:xfrm>
            <a:custGeom>
              <a:avLst/>
              <a:gdLst/>
              <a:ahLst/>
              <a:cxnLst/>
              <a:rect l="l" t="t" r="r" b="b"/>
              <a:pathLst>
                <a:path w="978" h="1631" extrusionOk="0">
                  <a:moveTo>
                    <a:pt x="231" y="0"/>
                  </a:moveTo>
                  <a:cubicBezTo>
                    <a:pt x="104" y="0"/>
                    <a:pt x="1" y="104"/>
                    <a:pt x="1" y="230"/>
                  </a:cubicBezTo>
                  <a:lnTo>
                    <a:pt x="1" y="1401"/>
                  </a:lnTo>
                  <a:cubicBezTo>
                    <a:pt x="1" y="1526"/>
                    <a:pt x="104" y="1631"/>
                    <a:pt x="231" y="1631"/>
                  </a:cubicBezTo>
                  <a:lnTo>
                    <a:pt x="748" y="1631"/>
                  </a:lnTo>
                  <a:cubicBezTo>
                    <a:pt x="875" y="1631"/>
                    <a:pt x="978" y="1530"/>
                    <a:pt x="978" y="1401"/>
                  </a:cubicBezTo>
                  <a:lnTo>
                    <a:pt x="978" y="230"/>
                  </a:lnTo>
                  <a:cubicBezTo>
                    <a:pt x="978" y="104"/>
                    <a:pt x="875" y="0"/>
                    <a:pt x="748"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0"/>
            <p:cNvSpPr/>
            <p:nvPr/>
          </p:nvSpPr>
          <p:spPr>
            <a:xfrm>
              <a:off x="4882033" y="1836260"/>
              <a:ext cx="52462" cy="45015"/>
            </a:xfrm>
            <a:custGeom>
              <a:avLst/>
              <a:gdLst/>
              <a:ahLst/>
              <a:cxnLst/>
              <a:rect l="l" t="t" r="r" b="b"/>
              <a:pathLst>
                <a:path w="1747" h="1499" extrusionOk="0">
                  <a:moveTo>
                    <a:pt x="581" y="0"/>
                  </a:moveTo>
                  <a:cubicBezTo>
                    <a:pt x="259" y="0"/>
                    <a:pt x="1" y="263"/>
                    <a:pt x="1" y="582"/>
                  </a:cubicBezTo>
                  <a:lnTo>
                    <a:pt x="1" y="918"/>
                  </a:lnTo>
                  <a:cubicBezTo>
                    <a:pt x="1" y="1240"/>
                    <a:pt x="262" y="1499"/>
                    <a:pt x="581" y="1499"/>
                  </a:cubicBezTo>
                  <a:lnTo>
                    <a:pt x="1167" y="1499"/>
                  </a:lnTo>
                  <a:cubicBezTo>
                    <a:pt x="1486" y="1499"/>
                    <a:pt x="1745" y="1240"/>
                    <a:pt x="1747" y="918"/>
                  </a:cubicBezTo>
                  <a:lnTo>
                    <a:pt x="1747" y="582"/>
                  </a:lnTo>
                  <a:cubicBezTo>
                    <a:pt x="1747" y="260"/>
                    <a:pt x="1486" y="0"/>
                    <a:pt x="1167"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0"/>
            <p:cNvSpPr/>
            <p:nvPr/>
          </p:nvSpPr>
          <p:spPr>
            <a:xfrm>
              <a:off x="5073206" y="1836260"/>
              <a:ext cx="52462" cy="45015"/>
            </a:xfrm>
            <a:custGeom>
              <a:avLst/>
              <a:gdLst/>
              <a:ahLst/>
              <a:cxnLst/>
              <a:rect l="l" t="t" r="r" b="b"/>
              <a:pathLst>
                <a:path w="1747" h="1499" extrusionOk="0">
                  <a:moveTo>
                    <a:pt x="581" y="0"/>
                  </a:moveTo>
                  <a:cubicBezTo>
                    <a:pt x="258" y="0"/>
                    <a:pt x="1" y="263"/>
                    <a:pt x="1" y="582"/>
                  </a:cubicBezTo>
                  <a:lnTo>
                    <a:pt x="1" y="918"/>
                  </a:lnTo>
                  <a:cubicBezTo>
                    <a:pt x="1" y="1240"/>
                    <a:pt x="260" y="1499"/>
                    <a:pt x="581" y="1499"/>
                  </a:cubicBezTo>
                  <a:lnTo>
                    <a:pt x="1165" y="1499"/>
                  </a:lnTo>
                  <a:cubicBezTo>
                    <a:pt x="1486" y="1499"/>
                    <a:pt x="1745" y="1240"/>
                    <a:pt x="1746" y="918"/>
                  </a:cubicBezTo>
                  <a:lnTo>
                    <a:pt x="1746" y="582"/>
                  </a:lnTo>
                  <a:cubicBezTo>
                    <a:pt x="1746" y="260"/>
                    <a:pt x="1486" y="0"/>
                    <a:pt x="1165"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0"/>
            <p:cNvSpPr/>
            <p:nvPr/>
          </p:nvSpPr>
          <p:spPr>
            <a:xfrm>
              <a:off x="4968460" y="1903738"/>
              <a:ext cx="71381" cy="31081"/>
            </a:xfrm>
            <a:custGeom>
              <a:avLst/>
              <a:gdLst/>
              <a:ahLst/>
              <a:cxnLst/>
              <a:rect l="l" t="t" r="r" b="b"/>
              <a:pathLst>
                <a:path w="2377" h="1035" extrusionOk="0">
                  <a:moveTo>
                    <a:pt x="341" y="0"/>
                  </a:moveTo>
                  <a:cubicBezTo>
                    <a:pt x="154" y="0"/>
                    <a:pt x="1" y="154"/>
                    <a:pt x="1" y="343"/>
                  </a:cubicBezTo>
                  <a:lnTo>
                    <a:pt x="1" y="694"/>
                  </a:lnTo>
                  <a:cubicBezTo>
                    <a:pt x="1" y="881"/>
                    <a:pt x="154" y="1034"/>
                    <a:pt x="341" y="1034"/>
                  </a:cubicBezTo>
                  <a:lnTo>
                    <a:pt x="2035" y="1034"/>
                  </a:lnTo>
                  <a:cubicBezTo>
                    <a:pt x="2223" y="1034"/>
                    <a:pt x="2377" y="881"/>
                    <a:pt x="2377" y="694"/>
                  </a:cubicBezTo>
                  <a:lnTo>
                    <a:pt x="2377" y="343"/>
                  </a:lnTo>
                  <a:cubicBezTo>
                    <a:pt x="2377" y="154"/>
                    <a:pt x="2223" y="0"/>
                    <a:pt x="2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0"/>
            <p:cNvSpPr/>
            <p:nvPr/>
          </p:nvSpPr>
          <p:spPr>
            <a:xfrm>
              <a:off x="5023356" y="1594516"/>
              <a:ext cx="56186" cy="31111"/>
            </a:xfrm>
            <a:custGeom>
              <a:avLst/>
              <a:gdLst/>
              <a:ahLst/>
              <a:cxnLst/>
              <a:rect l="l" t="t" r="r" b="b"/>
              <a:pathLst>
                <a:path w="1871" h="1036" extrusionOk="0">
                  <a:moveTo>
                    <a:pt x="1" y="0"/>
                  </a:moveTo>
                  <a:cubicBezTo>
                    <a:pt x="335" y="0"/>
                    <a:pt x="605" y="270"/>
                    <a:pt x="605" y="602"/>
                  </a:cubicBezTo>
                  <a:lnTo>
                    <a:pt x="605" y="1036"/>
                  </a:lnTo>
                  <a:lnTo>
                    <a:pt x="1871" y="1036"/>
                  </a:lnTo>
                  <a:lnTo>
                    <a:pt x="1871" y="605"/>
                  </a:lnTo>
                  <a:cubicBezTo>
                    <a:pt x="1871" y="270"/>
                    <a:pt x="1601" y="0"/>
                    <a:pt x="1266"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0"/>
            <p:cNvSpPr/>
            <p:nvPr/>
          </p:nvSpPr>
          <p:spPr>
            <a:xfrm>
              <a:off x="4916508" y="1716409"/>
              <a:ext cx="47147" cy="37477"/>
            </a:xfrm>
            <a:custGeom>
              <a:avLst/>
              <a:gdLst/>
              <a:ahLst/>
              <a:cxnLst/>
              <a:rect l="l" t="t" r="r" b="b"/>
              <a:pathLst>
                <a:path w="1570" h="1248" extrusionOk="0">
                  <a:moveTo>
                    <a:pt x="784" y="0"/>
                  </a:moveTo>
                  <a:cubicBezTo>
                    <a:pt x="352" y="0"/>
                    <a:pt x="0" y="279"/>
                    <a:pt x="0" y="623"/>
                  </a:cubicBezTo>
                  <a:cubicBezTo>
                    <a:pt x="0" y="968"/>
                    <a:pt x="352" y="1247"/>
                    <a:pt x="784" y="1247"/>
                  </a:cubicBezTo>
                  <a:cubicBezTo>
                    <a:pt x="1218" y="1247"/>
                    <a:pt x="1570" y="968"/>
                    <a:pt x="1570" y="623"/>
                  </a:cubicBezTo>
                  <a:cubicBezTo>
                    <a:pt x="1570" y="279"/>
                    <a:pt x="1218" y="0"/>
                    <a:pt x="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0"/>
            <p:cNvSpPr/>
            <p:nvPr/>
          </p:nvSpPr>
          <p:spPr>
            <a:xfrm>
              <a:off x="5044047" y="1716409"/>
              <a:ext cx="47117" cy="37477"/>
            </a:xfrm>
            <a:custGeom>
              <a:avLst/>
              <a:gdLst/>
              <a:ahLst/>
              <a:cxnLst/>
              <a:rect l="l" t="t" r="r" b="b"/>
              <a:pathLst>
                <a:path w="1569" h="1248" extrusionOk="0">
                  <a:moveTo>
                    <a:pt x="785" y="0"/>
                  </a:moveTo>
                  <a:cubicBezTo>
                    <a:pt x="352" y="0"/>
                    <a:pt x="1" y="279"/>
                    <a:pt x="1" y="623"/>
                  </a:cubicBezTo>
                  <a:cubicBezTo>
                    <a:pt x="1" y="968"/>
                    <a:pt x="352" y="1247"/>
                    <a:pt x="785" y="1247"/>
                  </a:cubicBezTo>
                  <a:cubicBezTo>
                    <a:pt x="1219" y="1247"/>
                    <a:pt x="1568" y="968"/>
                    <a:pt x="1568" y="623"/>
                  </a:cubicBezTo>
                  <a:cubicBezTo>
                    <a:pt x="1568" y="279"/>
                    <a:pt x="1219" y="0"/>
                    <a:pt x="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0"/>
            <p:cNvSpPr/>
            <p:nvPr/>
          </p:nvSpPr>
          <p:spPr>
            <a:xfrm>
              <a:off x="4991344" y="1706709"/>
              <a:ext cx="25045" cy="28048"/>
            </a:xfrm>
            <a:custGeom>
              <a:avLst/>
              <a:gdLst/>
              <a:ahLst/>
              <a:cxnLst/>
              <a:rect l="l" t="t" r="r" b="b"/>
              <a:pathLst>
                <a:path w="834" h="934" extrusionOk="0">
                  <a:moveTo>
                    <a:pt x="418" y="1"/>
                  </a:moveTo>
                  <a:cubicBezTo>
                    <a:pt x="188" y="1"/>
                    <a:pt x="1" y="210"/>
                    <a:pt x="1" y="467"/>
                  </a:cubicBezTo>
                  <a:cubicBezTo>
                    <a:pt x="1" y="725"/>
                    <a:pt x="188" y="934"/>
                    <a:pt x="418" y="934"/>
                  </a:cubicBezTo>
                  <a:cubicBezTo>
                    <a:pt x="647" y="934"/>
                    <a:pt x="834" y="725"/>
                    <a:pt x="834" y="467"/>
                  </a:cubicBezTo>
                  <a:cubicBezTo>
                    <a:pt x="834" y="210"/>
                    <a:pt x="647"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0"/>
            <p:cNvSpPr/>
            <p:nvPr/>
          </p:nvSpPr>
          <p:spPr>
            <a:xfrm>
              <a:off x="4809600" y="1588750"/>
              <a:ext cx="388558" cy="389279"/>
            </a:xfrm>
            <a:custGeom>
              <a:avLst/>
              <a:gdLst/>
              <a:ahLst/>
              <a:cxnLst/>
              <a:rect l="l" t="t" r="r" b="b"/>
              <a:pathLst>
                <a:path w="12939" h="12963" extrusionOk="0">
                  <a:moveTo>
                    <a:pt x="934" y="4314"/>
                  </a:moveTo>
                  <a:cubicBezTo>
                    <a:pt x="957" y="4314"/>
                    <a:pt x="974" y="4334"/>
                    <a:pt x="974" y="4355"/>
                  </a:cubicBezTo>
                  <a:lnTo>
                    <a:pt x="974" y="5521"/>
                  </a:lnTo>
                  <a:cubicBezTo>
                    <a:pt x="974" y="5544"/>
                    <a:pt x="957" y="5561"/>
                    <a:pt x="934" y="5561"/>
                  </a:cubicBezTo>
                  <a:lnTo>
                    <a:pt x="400" y="5561"/>
                  </a:lnTo>
                  <a:cubicBezTo>
                    <a:pt x="377" y="5561"/>
                    <a:pt x="361" y="5543"/>
                    <a:pt x="361" y="5521"/>
                  </a:cubicBezTo>
                  <a:lnTo>
                    <a:pt x="361" y="4355"/>
                  </a:lnTo>
                  <a:cubicBezTo>
                    <a:pt x="361" y="4332"/>
                    <a:pt x="377" y="4314"/>
                    <a:pt x="400" y="4314"/>
                  </a:cubicBezTo>
                  <a:close/>
                  <a:moveTo>
                    <a:pt x="12534" y="4314"/>
                  </a:moveTo>
                  <a:cubicBezTo>
                    <a:pt x="12557" y="4314"/>
                    <a:pt x="12575" y="4332"/>
                    <a:pt x="12575" y="4355"/>
                  </a:cubicBezTo>
                  <a:lnTo>
                    <a:pt x="12575" y="5521"/>
                  </a:lnTo>
                  <a:cubicBezTo>
                    <a:pt x="12575" y="5544"/>
                    <a:pt x="12557" y="5561"/>
                    <a:pt x="12534" y="5561"/>
                  </a:cubicBezTo>
                  <a:lnTo>
                    <a:pt x="12001" y="5561"/>
                  </a:lnTo>
                  <a:cubicBezTo>
                    <a:pt x="11978" y="5561"/>
                    <a:pt x="11962" y="5543"/>
                    <a:pt x="11962" y="5521"/>
                  </a:cubicBezTo>
                  <a:lnTo>
                    <a:pt x="11962" y="4355"/>
                  </a:lnTo>
                  <a:cubicBezTo>
                    <a:pt x="11962" y="4332"/>
                    <a:pt x="11978" y="4314"/>
                    <a:pt x="12001" y="4314"/>
                  </a:cubicBezTo>
                  <a:close/>
                  <a:moveTo>
                    <a:pt x="9664" y="1419"/>
                  </a:moveTo>
                  <a:cubicBezTo>
                    <a:pt x="10244" y="1419"/>
                    <a:pt x="10714" y="1890"/>
                    <a:pt x="10714" y="2470"/>
                  </a:cubicBezTo>
                  <a:lnTo>
                    <a:pt x="10714" y="6673"/>
                  </a:lnTo>
                  <a:lnTo>
                    <a:pt x="10216" y="6673"/>
                  </a:lnTo>
                  <a:lnTo>
                    <a:pt x="10216" y="2726"/>
                  </a:lnTo>
                  <a:cubicBezTo>
                    <a:pt x="10216" y="2292"/>
                    <a:pt x="9863" y="1936"/>
                    <a:pt x="9428" y="1936"/>
                  </a:cubicBezTo>
                  <a:lnTo>
                    <a:pt x="3528" y="1936"/>
                  </a:lnTo>
                  <a:cubicBezTo>
                    <a:pt x="3092" y="1936"/>
                    <a:pt x="2738" y="2289"/>
                    <a:pt x="2738" y="2726"/>
                  </a:cubicBezTo>
                  <a:lnTo>
                    <a:pt x="2738" y="6673"/>
                  </a:lnTo>
                  <a:lnTo>
                    <a:pt x="2240" y="6673"/>
                  </a:lnTo>
                  <a:lnTo>
                    <a:pt x="2240" y="2470"/>
                  </a:lnTo>
                  <a:cubicBezTo>
                    <a:pt x="2240" y="1889"/>
                    <a:pt x="2237" y="1421"/>
                    <a:pt x="3290" y="1419"/>
                  </a:cubicBezTo>
                  <a:close/>
                  <a:moveTo>
                    <a:pt x="7323" y="10680"/>
                  </a:moveTo>
                  <a:cubicBezTo>
                    <a:pt x="7407" y="10680"/>
                    <a:pt x="7475" y="10747"/>
                    <a:pt x="7475" y="10832"/>
                  </a:cubicBezTo>
                  <a:lnTo>
                    <a:pt x="7475" y="11180"/>
                  </a:lnTo>
                  <a:cubicBezTo>
                    <a:pt x="7475" y="11266"/>
                    <a:pt x="7407" y="11332"/>
                    <a:pt x="7323" y="11332"/>
                  </a:cubicBezTo>
                  <a:lnTo>
                    <a:pt x="5631" y="11332"/>
                  </a:lnTo>
                  <a:cubicBezTo>
                    <a:pt x="5547" y="11332"/>
                    <a:pt x="5481" y="11266"/>
                    <a:pt x="5481" y="11180"/>
                  </a:cubicBezTo>
                  <a:lnTo>
                    <a:pt x="5481" y="10832"/>
                  </a:lnTo>
                  <a:cubicBezTo>
                    <a:pt x="5481" y="10749"/>
                    <a:pt x="5550" y="10680"/>
                    <a:pt x="5631" y="10680"/>
                  </a:cubicBezTo>
                  <a:close/>
                  <a:moveTo>
                    <a:pt x="3965" y="11198"/>
                  </a:moveTo>
                  <a:lnTo>
                    <a:pt x="3965" y="12218"/>
                  </a:lnTo>
                  <a:cubicBezTo>
                    <a:pt x="3965" y="12418"/>
                    <a:pt x="3804" y="12579"/>
                    <a:pt x="3605" y="12579"/>
                  </a:cubicBezTo>
                  <a:lnTo>
                    <a:pt x="3099" y="12579"/>
                  </a:lnTo>
                  <a:cubicBezTo>
                    <a:pt x="2899" y="12579"/>
                    <a:pt x="2738" y="12418"/>
                    <a:pt x="2738" y="12218"/>
                  </a:cubicBezTo>
                  <a:lnTo>
                    <a:pt x="2738" y="11198"/>
                  </a:lnTo>
                  <a:close/>
                  <a:moveTo>
                    <a:pt x="10198" y="11198"/>
                  </a:moveTo>
                  <a:lnTo>
                    <a:pt x="10198" y="12218"/>
                  </a:lnTo>
                  <a:cubicBezTo>
                    <a:pt x="10198" y="12418"/>
                    <a:pt x="10037" y="12579"/>
                    <a:pt x="9837" y="12579"/>
                  </a:cubicBezTo>
                  <a:lnTo>
                    <a:pt x="9331" y="12579"/>
                  </a:lnTo>
                  <a:cubicBezTo>
                    <a:pt x="9131" y="12579"/>
                    <a:pt x="8970" y="12418"/>
                    <a:pt x="8970" y="12218"/>
                  </a:cubicBezTo>
                  <a:lnTo>
                    <a:pt x="8970" y="11198"/>
                  </a:lnTo>
                  <a:close/>
                  <a:moveTo>
                    <a:pt x="4289" y="1"/>
                  </a:moveTo>
                  <a:cubicBezTo>
                    <a:pt x="3996" y="1"/>
                    <a:pt x="3758" y="238"/>
                    <a:pt x="3758" y="531"/>
                  </a:cubicBezTo>
                  <a:lnTo>
                    <a:pt x="3758" y="1036"/>
                  </a:lnTo>
                  <a:lnTo>
                    <a:pt x="2799" y="1036"/>
                  </a:lnTo>
                  <a:cubicBezTo>
                    <a:pt x="2270" y="1036"/>
                    <a:pt x="1841" y="1465"/>
                    <a:pt x="1841" y="1995"/>
                  </a:cubicBezTo>
                  <a:lnTo>
                    <a:pt x="1841" y="2608"/>
                  </a:lnTo>
                  <a:lnTo>
                    <a:pt x="1397" y="2608"/>
                  </a:lnTo>
                  <a:cubicBezTo>
                    <a:pt x="891" y="2608"/>
                    <a:pt x="480" y="3018"/>
                    <a:pt x="480" y="3527"/>
                  </a:cubicBezTo>
                  <a:lnTo>
                    <a:pt x="480" y="3930"/>
                  </a:lnTo>
                  <a:lnTo>
                    <a:pt x="420" y="3930"/>
                  </a:lnTo>
                  <a:cubicBezTo>
                    <a:pt x="189" y="3930"/>
                    <a:pt x="0" y="4119"/>
                    <a:pt x="0" y="4351"/>
                  </a:cubicBezTo>
                  <a:lnTo>
                    <a:pt x="0" y="5506"/>
                  </a:lnTo>
                  <a:cubicBezTo>
                    <a:pt x="0" y="5737"/>
                    <a:pt x="189" y="5925"/>
                    <a:pt x="420" y="5925"/>
                  </a:cubicBezTo>
                  <a:lnTo>
                    <a:pt x="942" y="5925"/>
                  </a:lnTo>
                  <a:cubicBezTo>
                    <a:pt x="1174" y="5925"/>
                    <a:pt x="1362" y="5737"/>
                    <a:pt x="1362" y="5504"/>
                  </a:cubicBezTo>
                  <a:lnTo>
                    <a:pt x="1362" y="4297"/>
                  </a:lnTo>
                  <a:cubicBezTo>
                    <a:pt x="1362" y="4095"/>
                    <a:pt x="1197" y="3930"/>
                    <a:pt x="996" y="3930"/>
                  </a:cubicBezTo>
                  <a:lnTo>
                    <a:pt x="864" y="3930"/>
                  </a:lnTo>
                  <a:lnTo>
                    <a:pt x="864" y="3461"/>
                  </a:lnTo>
                  <a:cubicBezTo>
                    <a:pt x="864" y="3202"/>
                    <a:pt x="1074" y="2992"/>
                    <a:pt x="1333" y="2992"/>
                  </a:cubicBezTo>
                  <a:lnTo>
                    <a:pt x="1861" y="2992"/>
                  </a:lnTo>
                  <a:lnTo>
                    <a:pt x="1861" y="6702"/>
                  </a:lnTo>
                  <a:cubicBezTo>
                    <a:pt x="1473" y="6819"/>
                    <a:pt x="1189" y="7178"/>
                    <a:pt x="1189" y="7600"/>
                  </a:cubicBezTo>
                  <a:lnTo>
                    <a:pt x="1189" y="10003"/>
                  </a:lnTo>
                  <a:cubicBezTo>
                    <a:pt x="1189" y="10654"/>
                    <a:pt x="1712" y="11183"/>
                    <a:pt x="2359" y="11197"/>
                  </a:cubicBezTo>
                  <a:lnTo>
                    <a:pt x="2359" y="12221"/>
                  </a:lnTo>
                  <a:cubicBezTo>
                    <a:pt x="2359" y="12631"/>
                    <a:pt x="2691" y="12962"/>
                    <a:pt x="3099" y="12962"/>
                  </a:cubicBezTo>
                  <a:lnTo>
                    <a:pt x="3611" y="12962"/>
                  </a:lnTo>
                  <a:cubicBezTo>
                    <a:pt x="4019" y="12962"/>
                    <a:pt x="4350" y="12629"/>
                    <a:pt x="4350" y="12221"/>
                  </a:cubicBezTo>
                  <a:lnTo>
                    <a:pt x="4350" y="11198"/>
                  </a:lnTo>
                  <a:lnTo>
                    <a:pt x="5093" y="11198"/>
                  </a:lnTo>
                  <a:cubicBezTo>
                    <a:pt x="5099" y="11483"/>
                    <a:pt x="5335" y="11715"/>
                    <a:pt x="5622" y="11715"/>
                  </a:cubicBezTo>
                  <a:lnTo>
                    <a:pt x="7314" y="11715"/>
                  </a:lnTo>
                  <a:cubicBezTo>
                    <a:pt x="7601" y="11715"/>
                    <a:pt x="7837" y="11483"/>
                    <a:pt x="7843" y="11198"/>
                  </a:cubicBezTo>
                  <a:lnTo>
                    <a:pt x="8584" y="11198"/>
                  </a:lnTo>
                  <a:lnTo>
                    <a:pt x="8584" y="12221"/>
                  </a:lnTo>
                  <a:cubicBezTo>
                    <a:pt x="8584" y="12631"/>
                    <a:pt x="8917" y="12962"/>
                    <a:pt x="9325" y="12962"/>
                  </a:cubicBezTo>
                  <a:lnTo>
                    <a:pt x="9837" y="12962"/>
                  </a:lnTo>
                  <a:cubicBezTo>
                    <a:pt x="10245" y="12962"/>
                    <a:pt x="10576" y="12629"/>
                    <a:pt x="10576" y="12221"/>
                  </a:cubicBezTo>
                  <a:lnTo>
                    <a:pt x="10576" y="11198"/>
                  </a:lnTo>
                  <a:cubicBezTo>
                    <a:pt x="11222" y="11186"/>
                    <a:pt x="11747" y="10654"/>
                    <a:pt x="11747" y="10002"/>
                  </a:cubicBezTo>
                  <a:lnTo>
                    <a:pt x="11747" y="9574"/>
                  </a:lnTo>
                  <a:cubicBezTo>
                    <a:pt x="11747" y="9483"/>
                    <a:pt x="11687" y="9403"/>
                    <a:pt x="11601" y="9384"/>
                  </a:cubicBezTo>
                  <a:cubicBezTo>
                    <a:pt x="11586" y="9380"/>
                    <a:pt x="11570" y="9378"/>
                    <a:pt x="11555" y="9378"/>
                  </a:cubicBezTo>
                  <a:cubicBezTo>
                    <a:pt x="11449" y="9378"/>
                    <a:pt x="11363" y="9464"/>
                    <a:pt x="11363" y="9569"/>
                  </a:cubicBezTo>
                  <a:lnTo>
                    <a:pt x="11363" y="9997"/>
                  </a:lnTo>
                  <a:cubicBezTo>
                    <a:pt x="11363" y="10448"/>
                    <a:pt x="10997" y="10815"/>
                    <a:pt x="10546" y="10815"/>
                  </a:cubicBezTo>
                  <a:lnTo>
                    <a:pt x="7840" y="10815"/>
                  </a:lnTo>
                  <a:cubicBezTo>
                    <a:pt x="7832" y="10528"/>
                    <a:pt x="7599" y="10296"/>
                    <a:pt x="7309" y="10296"/>
                  </a:cubicBezTo>
                  <a:lnTo>
                    <a:pt x="5616" y="10296"/>
                  </a:lnTo>
                  <a:cubicBezTo>
                    <a:pt x="5329" y="10296"/>
                    <a:pt x="5093" y="10528"/>
                    <a:pt x="5085" y="10815"/>
                  </a:cubicBezTo>
                  <a:lnTo>
                    <a:pt x="2379" y="10815"/>
                  </a:lnTo>
                  <a:cubicBezTo>
                    <a:pt x="1930" y="10815"/>
                    <a:pt x="1563" y="10448"/>
                    <a:pt x="1563" y="9997"/>
                  </a:cubicBezTo>
                  <a:lnTo>
                    <a:pt x="1563" y="7256"/>
                  </a:lnTo>
                  <a:cubicBezTo>
                    <a:pt x="1563" y="7144"/>
                    <a:pt x="1654" y="7057"/>
                    <a:pt x="1763" y="7057"/>
                  </a:cubicBezTo>
                  <a:lnTo>
                    <a:pt x="3701" y="7057"/>
                  </a:lnTo>
                  <a:cubicBezTo>
                    <a:pt x="3720" y="7057"/>
                    <a:pt x="3740" y="7049"/>
                    <a:pt x="3752" y="7035"/>
                  </a:cubicBezTo>
                  <a:cubicBezTo>
                    <a:pt x="3912" y="6869"/>
                    <a:pt x="3798" y="6673"/>
                    <a:pt x="3637" y="6673"/>
                  </a:cubicBezTo>
                  <a:lnTo>
                    <a:pt x="3122" y="6673"/>
                  </a:lnTo>
                  <a:lnTo>
                    <a:pt x="3122" y="2728"/>
                  </a:lnTo>
                  <a:cubicBezTo>
                    <a:pt x="3122" y="2502"/>
                    <a:pt x="3306" y="2320"/>
                    <a:pt x="3530" y="2320"/>
                  </a:cubicBezTo>
                  <a:lnTo>
                    <a:pt x="9423" y="2320"/>
                  </a:lnTo>
                  <a:cubicBezTo>
                    <a:pt x="9648" y="2320"/>
                    <a:pt x="9831" y="2504"/>
                    <a:pt x="9831" y="2728"/>
                  </a:cubicBezTo>
                  <a:lnTo>
                    <a:pt x="9831" y="6673"/>
                  </a:lnTo>
                  <a:lnTo>
                    <a:pt x="7929" y="6673"/>
                  </a:lnTo>
                  <a:cubicBezTo>
                    <a:pt x="7854" y="6673"/>
                    <a:pt x="7786" y="6624"/>
                    <a:pt x="7763" y="6553"/>
                  </a:cubicBezTo>
                  <a:lnTo>
                    <a:pt x="7685" y="6322"/>
                  </a:lnTo>
                  <a:cubicBezTo>
                    <a:pt x="7602" y="6075"/>
                    <a:pt x="7371" y="5908"/>
                    <a:pt x="7110" y="5908"/>
                  </a:cubicBezTo>
                  <a:lnTo>
                    <a:pt x="5809" y="5908"/>
                  </a:lnTo>
                  <a:cubicBezTo>
                    <a:pt x="5545" y="5908"/>
                    <a:pt x="5311" y="6076"/>
                    <a:pt x="5226" y="6328"/>
                  </a:cubicBezTo>
                  <a:lnTo>
                    <a:pt x="5149" y="6557"/>
                  </a:lnTo>
                  <a:cubicBezTo>
                    <a:pt x="5126" y="6627"/>
                    <a:pt x="5060" y="6675"/>
                    <a:pt x="4985" y="6675"/>
                  </a:cubicBezTo>
                  <a:lnTo>
                    <a:pt x="4488" y="6675"/>
                  </a:lnTo>
                  <a:cubicBezTo>
                    <a:pt x="4398" y="6675"/>
                    <a:pt x="4318" y="6734"/>
                    <a:pt x="4298" y="6820"/>
                  </a:cubicBezTo>
                  <a:cubicBezTo>
                    <a:pt x="4271" y="6945"/>
                    <a:pt x="4364" y="7058"/>
                    <a:pt x="4485" y="7058"/>
                  </a:cubicBezTo>
                  <a:lnTo>
                    <a:pt x="4988" y="7058"/>
                  </a:lnTo>
                  <a:cubicBezTo>
                    <a:pt x="5226" y="7058"/>
                    <a:pt x="5439" y="6905"/>
                    <a:pt x="5515" y="6678"/>
                  </a:cubicBezTo>
                  <a:lnTo>
                    <a:pt x="5593" y="6446"/>
                  </a:lnTo>
                  <a:cubicBezTo>
                    <a:pt x="5623" y="6354"/>
                    <a:pt x="5709" y="6291"/>
                    <a:pt x="5808" y="6291"/>
                  </a:cubicBezTo>
                  <a:lnTo>
                    <a:pt x="7185" y="6291"/>
                  </a:lnTo>
                  <a:cubicBezTo>
                    <a:pt x="7219" y="6291"/>
                    <a:pt x="7251" y="6314"/>
                    <a:pt x="7262" y="6346"/>
                  </a:cubicBezTo>
                  <a:lnTo>
                    <a:pt x="7371" y="6675"/>
                  </a:lnTo>
                  <a:cubicBezTo>
                    <a:pt x="7447" y="6905"/>
                    <a:pt x="7660" y="7058"/>
                    <a:pt x="7901" y="7058"/>
                  </a:cubicBezTo>
                  <a:lnTo>
                    <a:pt x="11165" y="7058"/>
                  </a:lnTo>
                  <a:cubicBezTo>
                    <a:pt x="11276" y="7058"/>
                    <a:pt x="11365" y="7149"/>
                    <a:pt x="11365" y="7258"/>
                  </a:cubicBezTo>
                  <a:lnTo>
                    <a:pt x="11365" y="8778"/>
                  </a:lnTo>
                  <a:cubicBezTo>
                    <a:pt x="11365" y="8798"/>
                    <a:pt x="11373" y="8816"/>
                    <a:pt x="11386" y="8828"/>
                  </a:cubicBezTo>
                  <a:cubicBezTo>
                    <a:pt x="11442" y="8883"/>
                    <a:pt x="11502" y="8906"/>
                    <a:pt x="11556" y="8906"/>
                  </a:cubicBezTo>
                  <a:cubicBezTo>
                    <a:pt x="11662" y="8906"/>
                    <a:pt x="11748" y="8820"/>
                    <a:pt x="11748" y="8713"/>
                  </a:cubicBezTo>
                  <a:lnTo>
                    <a:pt x="11748" y="7610"/>
                  </a:lnTo>
                  <a:cubicBezTo>
                    <a:pt x="11748" y="7185"/>
                    <a:pt x="11465" y="6825"/>
                    <a:pt x="11077" y="6707"/>
                  </a:cubicBezTo>
                  <a:lnTo>
                    <a:pt x="11077" y="2993"/>
                  </a:lnTo>
                  <a:lnTo>
                    <a:pt x="11535" y="2993"/>
                  </a:lnTo>
                  <a:cubicBezTo>
                    <a:pt x="11833" y="2993"/>
                    <a:pt x="12074" y="3236"/>
                    <a:pt x="12074" y="3532"/>
                  </a:cubicBezTo>
                  <a:lnTo>
                    <a:pt x="12074" y="3934"/>
                  </a:lnTo>
                  <a:lnTo>
                    <a:pt x="11995" y="3934"/>
                  </a:lnTo>
                  <a:cubicBezTo>
                    <a:pt x="11764" y="3934"/>
                    <a:pt x="11575" y="4121"/>
                    <a:pt x="11575" y="4352"/>
                  </a:cubicBezTo>
                  <a:lnTo>
                    <a:pt x="11575" y="5507"/>
                  </a:lnTo>
                  <a:cubicBezTo>
                    <a:pt x="11575" y="5739"/>
                    <a:pt x="11764" y="5928"/>
                    <a:pt x="11995" y="5928"/>
                  </a:cubicBezTo>
                  <a:lnTo>
                    <a:pt x="12517" y="5928"/>
                  </a:lnTo>
                  <a:cubicBezTo>
                    <a:pt x="12748" y="5928"/>
                    <a:pt x="12937" y="5739"/>
                    <a:pt x="12937" y="5507"/>
                  </a:cubicBezTo>
                  <a:lnTo>
                    <a:pt x="12937" y="4351"/>
                  </a:lnTo>
                  <a:cubicBezTo>
                    <a:pt x="12939" y="4119"/>
                    <a:pt x="12752" y="3930"/>
                    <a:pt x="12521" y="3930"/>
                  </a:cubicBezTo>
                  <a:lnTo>
                    <a:pt x="12460" y="3930"/>
                  </a:lnTo>
                  <a:lnTo>
                    <a:pt x="12460" y="3527"/>
                  </a:lnTo>
                  <a:cubicBezTo>
                    <a:pt x="12460" y="3021"/>
                    <a:pt x="12049" y="2608"/>
                    <a:pt x="11541" y="2608"/>
                  </a:cubicBezTo>
                  <a:lnTo>
                    <a:pt x="11080" y="2608"/>
                  </a:lnTo>
                  <a:lnTo>
                    <a:pt x="11080" y="2466"/>
                  </a:lnTo>
                  <a:cubicBezTo>
                    <a:pt x="11080" y="1676"/>
                    <a:pt x="10438" y="1036"/>
                    <a:pt x="9648" y="1036"/>
                  </a:cubicBezTo>
                  <a:lnTo>
                    <a:pt x="9181" y="1036"/>
                  </a:lnTo>
                  <a:lnTo>
                    <a:pt x="9181" y="200"/>
                  </a:lnTo>
                  <a:cubicBezTo>
                    <a:pt x="9181" y="88"/>
                    <a:pt x="9090" y="1"/>
                    <a:pt x="8981" y="1"/>
                  </a:cubicBezTo>
                  <a:lnTo>
                    <a:pt x="6826" y="1"/>
                  </a:lnTo>
                  <a:cubicBezTo>
                    <a:pt x="6812" y="1"/>
                    <a:pt x="6801" y="4"/>
                    <a:pt x="6792" y="14"/>
                  </a:cubicBezTo>
                  <a:cubicBezTo>
                    <a:pt x="6619" y="180"/>
                    <a:pt x="6734" y="384"/>
                    <a:pt x="6900" y="384"/>
                  </a:cubicBezTo>
                  <a:lnTo>
                    <a:pt x="8404" y="384"/>
                  </a:lnTo>
                  <a:cubicBezTo>
                    <a:pt x="8426" y="383"/>
                    <a:pt x="8446" y="383"/>
                    <a:pt x="8465" y="383"/>
                  </a:cubicBezTo>
                  <a:cubicBezTo>
                    <a:pt x="8903" y="383"/>
                    <a:pt x="8819" y="579"/>
                    <a:pt x="8819" y="798"/>
                  </a:cubicBezTo>
                  <a:lnTo>
                    <a:pt x="8819" y="1036"/>
                  </a:lnTo>
                  <a:lnTo>
                    <a:pt x="4140" y="1036"/>
                  </a:lnTo>
                  <a:lnTo>
                    <a:pt x="4140" y="583"/>
                  </a:lnTo>
                  <a:cubicBezTo>
                    <a:pt x="4140" y="471"/>
                    <a:pt x="4231" y="384"/>
                    <a:pt x="4340" y="384"/>
                  </a:cubicBezTo>
                  <a:lnTo>
                    <a:pt x="6134" y="384"/>
                  </a:lnTo>
                  <a:cubicBezTo>
                    <a:pt x="6160" y="384"/>
                    <a:pt x="6188" y="372"/>
                    <a:pt x="6206" y="352"/>
                  </a:cubicBezTo>
                  <a:cubicBezTo>
                    <a:pt x="6351" y="188"/>
                    <a:pt x="6237" y="1"/>
                    <a:pt x="608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0"/>
            <p:cNvSpPr/>
            <p:nvPr/>
          </p:nvSpPr>
          <p:spPr>
            <a:xfrm>
              <a:off x="4876297" y="1830584"/>
              <a:ext cx="63964" cy="56516"/>
            </a:xfrm>
            <a:custGeom>
              <a:avLst/>
              <a:gdLst/>
              <a:ahLst/>
              <a:cxnLst/>
              <a:rect l="l" t="t" r="r" b="b"/>
              <a:pathLst>
                <a:path w="2130" h="1882" extrusionOk="0">
                  <a:moveTo>
                    <a:pt x="1355" y="381"/>
                  </a:moveTo>
                  <a:cubicBezTo>
                    <a:pt x="1569" y="381"/>
                    <a:pt x="1746" y="556"/>
                    <a:pt x="1746" y="772"/>
                  </a:cubicBezTo>
                  <a:lnTo>
                    <a:pt x="1746" y="1105"/>
                  </a:lnTo>
                  <a:cubicBezTo>
                    <a:pt x="1744" y="1321"/>
                    <a:pt x="1569" y="1496"/>
                    <a:pt x="1355" y="1496"/>
                  </a:cubicBezTo>
                  <a:lnTo>
                    <a:pt x="775" y="1496"/>
                  </a:lnTo>
                  <a:cubicBezTo>
                    <a:pt x="560" y="1496"/>
                    <a:pt x="384" y="1321"/>
                    <a:pt x="384" y="1105"/>
                  </a:cubicBezTo>
                  <a:lnTo>
                    <a:pt x="384" y="772"/>
                  </a:lnTo>
                  <a:cubicBezTo>
                    <a:pt x="384" y="557"/>
                    <a:pt x="557" y="381"/>
                    <a:pt x="775" y="381"/>
                  </a:cubicBezTo>
                  <a:close/>
                  <a:moveTo>
                    <a:pt x="770" y="1"/>
                  </a:moveTo>
                  <a:cubicBezTo>
                    <a:pt x="345" y="1"/>
                    <a:pt x="0" y="346"/>
                    <a:pt x="0" y="771"/>
                  </a:cubicBezTo>
                  <a:lnTo>
                    <a:pt x="0" y="1110"/>
                  </a:lnTo>
                  <a:cubicBezTo>
                    <a:pt x="0" y="1536"/>
                    <a:pt x="345" y="1881"/>
                    <a:pt x="770" y="1881"/>
                  </a:cubicBezTo>
                  <a:lnTo>
                    <a:pt x="1359" y="1881"/>
                  </a:lnTo>
                  <a:cubicBezTo>
                    <a:pt x="1784" y="1881"/>
                    <a:pt x="2129" y="1536"/>
                    <a:pt x="2129" y="1110"/>
                  </a:cubicBezTo>
                  <a:lnTo>
                    <a:pt x="2129" y="771"/>
                  </a:lnTo>
                  <a:cubicBezTo>
                    <a:pt x="2128" y="346"/>
                    <a:pt x="1783" y="1"/>
                    <a:pt x="135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0"/>
            <p:cNvSpPr/>
            <p:nvPr/>
          </p:nvSpPr>
          <p:spPr>
            <a:xfrm>
              <a:off x="5067440" y="1830584"/>
              <a:ext cx="63994" cy="56516"/>
            </a:xfrm>
            <a:custGeom>
              <a:avLst/>
              <a:gdLst/>
              <a:ahLst/>
              <a:cxnLst/>
              <a:rect l="l" t="t" r="r" b="b"/>
              <a:pathLst>
                <a:path w="2131" h="1882" extrusionOk="0">
                  <a:moveTo>
                    <a:pt x="1354" y="384"/>
                  </a:moveTo>
                  <a:cubicBezTo>
                    <a:pt x="1570" y="384"/>
                    <a:pt x="1745" y="557"/>
                    <a:pt x="1745" y="775"/>
                  </a:cubicBezTo>
                  <a:lnTo>
                    <a:pt x="1745" y="1107"/>
                  </a:lnTo>
                  <a:cubicBezTo>
                    <a:pt x="1745" y="1321"/>
                    <a:pt x="1570" y="1498"/>
                    <a:pt x="1354" y="1498"/>
                  </a:cubicBezTo>
                  <a:lnTo>
                    <a:pt x="773" y="1498"/>
                  </a:lnTo>
                  <a:cubicBezTo>
                    <a:pt x="558" y="1498"/>
                    <a:pt x="381" y="1323"/>
                    <a:pt x="381" y="1107"/>
                  </a:cubicBezTo>
                  <a:lnTo>
                    <a:pt x="381" y="775"/>
                  </a:lnTo>
                  <a:cubicBezTo>
                    <a:pt x="381" y="560"/>
                    <a:pt x="556" y="384"/>
                    <a:pt x="773" y="384"/>
                  </a:cubicBezTo>
                  <a:close/>
                  <a:moveTo>
                    <a:pt x="771" y="1"/>
                  </a:moveTo>
                  <a:cubicBezTo>
                    <a:pt x="346" y="1"/>
                    <a:pt x="1" y="346"/>
                    <a:pt x="1" y="771"/>
                  </a:cubicBezTo>
                  <a:lnTo>
                    <a:pt x="1" y="1111"/>
                  </a:lnTo>
                  <a:cubicBezTo>
                    <a:pt x="1" y="1536"/>
                    <a:pt x="346" y="1881"/>
                    <a:pt x="771" y="1881"/>
                  </a:cubicBezTo>
                  <a:lnTo>
                    <a:pt x="1360" y="1881"/>
                  </a:lnTo>
                  <a:cubicBezTo>
                    <a:pt x="1785" y="1881"/>
                    <a:pt x="2130" y="1536"/>
                    <a:pt x="2130" y="1111"/>
                  </a:cubicBezTo>
                  <a:lnTo>
                    <a:pt x="2130" y="771"/>
                  </a:lnTo>
                  <a:cubicBezTo>
                    <a:pt x="2130" y="346"/>
                    <a:pt x="1785" y="1"/>
                    <a:pt x="136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0"/>
            <p:cNvSpPr/>
            <p:nvPr/>
          </p:nvSpPr>
          <p:spPr>
            <a:xfrm>
              <a:off x="4968220" y="1836350"/>
              <a:ext cx="71291" cy="11532"/>
            </a:xfrm>
            <a:custGeom>
              <a:avLst/>
              <a:gdLst/>
              <a:ahLst/>
              <a:cxnLst/>
              <a:rect l="l" t="t" r="r" b="b"/>
              <a:pathLst>
                <a:path w="2374" h="384" extrusionOk="0">
                  <a:moveTo>
                    <a:pt x="219" y="0"/>
                  </a:moveTo>
                  <a:cubicBezTo>
                    <a:pt x="130" y="0"/>
                    <a:pt x="48" y="59"/>
                    <a:pt x="30" y="146"/>
                  </a:cubicBezTo>
                  <a:cubicBezTo>
                    <a:pt x="1" y="270"/>
                    <a:pt x="94" y="384"/>
                    <a:pt x="216" y="384"/>
                  </a:cubicBezTo>
                  <a:lnTo>
                    <a:pt x="2155" y="384"/>
                  </a:lnTo>
                  <a:cubicBezTo>
                    <a:pt x="2243" y="384"/>
                    <a:pt x="2325" y="324"/>
                    <a:pt x="2343" y="238"/>
                  </a:cubicBezTo>
                  <a:cubicBezTo>
                    <a:pt x="2374" y="111"/>
                    <a:pt x="2279" y="0"/>
                    <a:pt x="215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0"/>
            <p:cNvSpPr/>
            <p:nvPr/>
          </p:nvSpPr>
          <p:spPr>
            <a:xfrm>
              <a:off x="4968220" y="1862837"/>
              <a:ext cx="71291" cy="11532"/>
            </a:xfrm>
            <a:custGeom>
              <a:avLst/>
              <a:gdLst/>
              <a:ahLst/>
              <a:cxnLst/>
              <a:rect l="l" t="t" r="r" b="b"/>
              <a:pathLst>
                <a:path w="2374" h="384" extrusionOk="0">
                  <a:moveTo>
                    <a:pt x="219" y="0"/>
                  </a:moveTo>
                  <a:cubicBezTo>
                    <a:pt x="130" y="0"/>
                    <a:pt x="48" y="59"/>
                    <a:pt x="30" y="146"/>
                  </a:cubicBezTo>
                  <a:cubicBezTo>
                    <a:pt x="1" y="270"/>
                    <a:pt x="94" y="384"/>
                    <a:pt x="216" y="384"/>
                  </a:cubicBezTo>
                  <a:lnTo>
                    <a:pt x="2155" y="384"/>
                  </a:lnTo>
                  <a:cubicBezTo>
                    <a:pt x="2243" y="384"/>
                    <a:pt x="2325" y="324"/>
                    <a:pt x="2343" y="238"/>
                  </a:cubicBezTo>
                  <a:cubicBezTo>
                    <a:pt x="2374" y="111"/>
                    <a:pt x="2279" y="0"/>
                    <a:pt x="215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0"/>
            <p:cNvSpPr/>
            <p:nvPr/>
          </p:nvSpPr>
          <p:spPr>
            <a:xfrm>
              <a:off x="4938460" y="1697580"/>
              <a:ext cx="11562" cy="20751"/>
            </a:xfrm>
            <a:custGeom>
              <a:avLst/>
              <a:gdLst/>
              <a:ahLst/>
              <a:cxnLst/>
              <a:rect l="l" t="t" r="r" b="b"/>
              <a:pathLst>
                <a:path w="385" h="691" extrusionOk="0">
                  <a:moveTo>
                    <a:pt x="193" y="1"/>
                  </a:moveTo>
                  <a:cubicBezTo>
                    <a:pt x="87" y="1"/>
                    <a:pt x="1" y="87"/>
                    <a:pt x="1" y="191"/>
                  </a:cubicBezTo>
                  <a:lnTo>
                    <a:pt x="1" y="498"/>
                  </a:lnTo>
                  <a:cubicBezTo>
                    <a:pt x="1" y="605"/>
                    <a:pt x="87" y="690"/>
                    <a:pt x="194" y="690"/>
                  </a:cubicBezTo>
                  <a:cubicBezTo>
                    <a:pt x="209" y="690"/>
                    <a:pt x="224" y="689"/>
                    <a:pt x="239" y="685"/>
                  </a:cubicBezTo>
                  <a:cubicBezTo>
                    <a:pt x="325" y="665"/>
                    <a:pt x="384" y="586"/>
                    <a:pt x="384" y="495"/>
                  </a:cubicBezTo>
                  <a:lnTo>
                    <a:pt x="384" y="196"/>
                  </a:lnTo>
                  <a:cubicBezTo>
                    <a:pt x="384" y="106"/>
                    <a:pt x="325" y="26"/>
                    <a:pt x="239" y="6"/>
                  </a:cubicBezTo>
                  <a:cubicBezTo>
                    <a:pt x="223" y="2"/>
                    <a:pt x="208"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0"/>
            <p:cNvSpPr/>
            <p:nvPr/>
          </p:nvSpPr>
          <p:spPr>
            <a:xfrm>
              <a:off x="4985638" y="1701003"/>
              <a:ext cx="36486" cy="39429"/>
            </a:xfrm>
            <a:custGeom>
              <a:avLst/>
              <a:gdLst/>
              <a:ahLst/>
              <a:cxnLst/>
              <a:rect l="l" t="t" r="r" b="b"/>
              <a:pathLst>
                <a:path w="1215" h="1313" extrusionOk="0">
                  <a:moveTo>
                    <a:pt x="608" y="381"/>
                  </a:moveTo>
                  <a:cubicBezTo>
                    <a:pt x="732" y="381"/>
                    <a:pt x="834" y="504"/>
                    <a:pt x="834" y="657"/>
                  </a:cubicBezTo>
                  <a:cubicBezTo>
                    <a:pt x="834" y="809"/>
                    <a:pt x="732" y="933"/>
                    <a:pt x="608" y="933"/>
                  </a:cubicBezTo>
                  <a:cubicBezTo>
                    <a:pt x="482" y="932"/>
                    <a:pt x="381" y="809"/>
                    <a:pt x="381" y="657"/>
                  </a:cubicBezTo>
                  <a:cubicBezTo>
                    <a:pt x="381" y="505"/>
                    <a:pt x="482" y="381"/>
                    <a:pt x="608" y="381"/>
                  </a:cubicBezTo>
                  <a:close/>
                  <a:moveTo>
                    <a:pt x="608" y="1"/>
                  </a:moveTo>
                  <a:cubicBezTo>
                    <a:pt x="274" y="1"/>
                    <a:pt x="1" y="295"/>
                    <a:pt x="1" y="657"/>
                  </a:cubicBezTo>
                  <a:cubicBezTo>
                    <a:pt x="1" y="1019"/>
                    <a:pt x="274" y="1312"/>
                    <a:pt x="608" y="1312"/>
                  </a:cubicBezTo>
                  <a:cubicBezTo>
                    <a:pt x="941" y="1312"/>
                    <a:pt x="1214" y="1018"/>
                    <a:pt x="1214" y="657"/>
                  </a:cubicBezTo>
                  <a:cubicBezTo>
                    <a:pt x="1214" y="297"/>
                    <a:pt x="941" y="1"/>
                    <a:pt x="60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0"/>
            <p:cNvSpPr/>
            <p:nvPr/>
          </p:nvSpPr>
          <p:spPr>
            <a:xfrm>
              <a:off x="5057651" y="1697580"/>
              <a:ext cx="11532" cy="20751"/>
            </a:xfrm>
            <a:custGeom>
              <a:avLst/>
              <a:gdLst/>
              <a:ahLst/>
              <a:cxnLst/>
              <a:rect l="l" t="t" r="r" b="b"/>
              <a:pathLst>
                <a:path w="384" h="691" extrusionOk="0">
                  <a:moveTo>
                    <a:pt x="193" y="1"/>
                  </a:moveTo>
                  <a:cubicBezTo>
                    <a:pt x="87" y="1"/>
                    <a:pt x="0" y="87"/>
                    <a:pt x="0" y="191"/>
                  </a:cubicBezTo>
                  <a:lnTo>
                    <a:pt x="0" y="495"/>
                  </a:lnTo>
                  <a:cubicBezTo>
                    <a:pt x="0" y="586"/>
                    <a:pt x="60" y="665"/>
                    <a:pt x="146" y="685"/>
                  </a:cubicBezTo>
                  <a:cubicBezTo>
                    <a:pt x="161" y="689"/>
                    <a:pt x="176" y="690"/>
                    <a:pt x="191" y="690"/>
                  </a:cubicBezTo>
                  <a:cubicBezTo>
                    <a:pt x="298" y="690"/>
                    <a:pt x="384" y="605"/>
                    <a:pt x="384" y="498"/>
                  </a:cubicBezTo>
                  <a:lnTo>
                    <a:pt x="384" y="196"/>
                  </a:lnTo>
                  <a:cubicBezTo>
                    <a:pt x="384" y="106"/>
                    <a:pt x="324" y="26"/>
                    <a:pt x="238" y="6"/>
                  </a:cubicBezTo>
                  <a:cubicBezTo>
                    <a:pt x="223" y="2"/>
                    <a:pt x="207"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 name="Google Shape;2830;p40"/>
          <p:cNvGrpSpPr/>
          <p:nvPr/>
        </p:nvGrpSpPr>
        <p:grpSpPr>
          <a:xfrm>
            <a:off x="4335025" y="1910659"/>
            <a:ext cx="473949" cy="589694"/>
            <a:chOff x="7341698" y="2802712"/>
            <a:chExt cx="374604" cy="466124"/>
          </a:xfrm>
        </p:grpSpPr>
        <p:sp>
          <p:nvSpPr>
            <p:cNvPr id="2831" name="Google Shape;2831;p40"/>
            <p:cNvSpPr/>
            <p:nvPr/>
          </p:nvSpPr>
          <p:spPr>
            <a:xfrm>
              <a:off x="7341698" y="2802712"/>
              <a:ext cx="374604" cy="466124"/>
            </a:xfrm>
            <a:custGeom>
              <a:avLst/>
              <a:gdLst/>
              <a:ahLst/>
              <a:cxnLst/>
              <a:rect l="l" t="t" r="r" b="b"/>
              <a:pathLst>
                <a:path w="12435" h="15473" extrusionOk="0">
                  <a:moveTo>
                    <a:pt x="2843" y="0"/>
                  </a:moveTo>
                  <a:cubicBezTo>
                    <a:pt x="1275" y="0"/>
                    <a:pt x="0" y="1275"/>
                    <a:pt x="0" y="2844"/>
                  </a:cubicBezTo>
                  <a:lnTo>
                    <a:pt x="0" y="14028"/>
                  </a:lnTo>
                  <a:cubicBezTo>
                    <a:pt x="0" y="14826"/>
                    <a:pt x="648" y="15473"/>
                    <a:pt x="1445" y="15473"/>
                  </a:cubicBezTo>
                  <a:lnTo>
                    <a:pt x="8440" y="15473"/>
                  </a:lnTo>
                  <a:cubicBezTo>
                    <a:pt x="8572" y="15473"/>
                    <a:pt x="8702" y="15453"/>
                    <a:pt x="8828" y="15411"/>
                  </a:cubicBezTo>
                  <a:cubicBezTo>
                    <a:pt x="8957" y="15453"/>
                    <a:pt x="9098" y="15473"/>
                    <a:pt x="9239" y="15473"/>
                  </a:cubicBezTo>
                  <a:lnTo>
                    <a:pt x="10512" y="15473"/>
                  </a:lnTo>
                  <a:cubicBezTo>
                    <a:pt x="11035" y="15473"/>
                    <a:pt x="11540" y="15255"/>
                    <a:pt x="11897" y="14875"/>
                  </a:cubicBezTo>
                  <a:cubicBezTo>
                    <a:pt x="12250" y="14499"/>
                    <a:pt x="12434" y="13990"/>
                    <a:pt x="12400" y="13476"/>
                  </a:cubicBezTo>
                  <a:cubicBezTo>
                    <a:pt x="12374" y="13042"/>
                    <a:pt x="12199" y="12649"/>
                    <a:pt x="11929" y="12344"/>
                  </a:cubicBezTo>
                  <a:cubicBezTo>
                    <a:pt x="12222" y="12012"/>
                    <a:pt x="12403" y="11575"/>
                    <a:pt x="12403" y="11098"/>
                  </a:cubicBezTo>
                  <a:lnTo>
                    <a:pt x="12403" y="3735"/>
                  </a:lnTo>
                  <a:cubicBezTo>
                    <a:pt x="12403" y="3583"/>
                    <a:pt x="12379" y="3432"/>
                    <a:pt x="12331" y="3289"/>
                  </a:cubicBezTo>
                  <a:cubicBezTo>
                    <a:pt x="12377" y="3148"/>
                    <a:pt x="12403" y="2999"/>
                    <a:pt x="12403" y="2844"/>
                  </a:cubicBezTo>
                  <a:lnTo>
                    <a:pt x="12403" y="1901"/>
                  </a:lnTo>
                  <a:lnTo>
                    <a:pt x="12405" y="1901"/>
                  </a:lnTo>
                  <a:cubicBezTo>
                    <a:pt x="12405" y="852"/>
                    <a:pt x="11552" y="0"/>
                    <a:pt x="10504"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0"/>
            <p:cNvSpPr/>
            <p:nvPr/>
          </p:nvSpPr>
          <p:spPr>
            <a:xfrm>
              <a:off x="7389206" y="2839033"/>
              <a:ext cx="271261" cy="327537"/>
            </a:xfrm>
            <a:custGeom>
              <a:avLst/>
              <a:gdLst/>
              <a:ahLst/>
              <a:cxnLst/>
              <a:rect l="l" t="t" r="r" b="b"/>
              <a:pathLst>
                <a:path w="9033" h="10907" extrusionOk="0">
                  <a:moveTo>
                    <a:pt x="1630" y="0"/>
                  </a:moveTo>
                  <a:cubicBezTo>
                    <a:pt x="729" y="0"/>
                    <a:pt x="1" y="729"/>
                    <a:pt x="1" y="1629"/>
                  </a:cubicBezTo>
                  <a:lnTo>
                    <a:pt x="1" y="10906"/>
                  </a:lnTo>
                  <a:lnTo>
                    <a:pt x="1888" y="10572"/>
                  </a:lnTo>
                  <a:lnTo>
                    <a:pt x="9033" y="9214"/>
                  </a:lnTo>
                  <a:lnTo>
                    <a:pt x="9033" y="555"/>
                  </a:lnTo>
                  <a:cubicBezTo>
                    <a:pt x="9033" y="249"/>
                    <a:pt x="8783" y="0"/>
                    <a:pt x="84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0"/>
            <p:cNvSpPr/>
            <p:nvPr/>
          </p:nvSpPr>
          <p:spPr>
            <a:xfrm>
              <a:off x="7609178" y="2839033"/>
              <a:ext cx="66276" cy="292853"/>
            </a:xfrm>
            <a:custGeom>
              <a:avLst/>
              <a:gdLst/>
              <a:ahLst/>
              <a:cxnLst/>
              <a:rect l="l" t="t" r="r" b="b"/>
              <a:pathLst>
                <a:path w="2207" h="9752" extrusionOk="0">
                  <a:moveTo>
                    <a:pt x="0" y="0"/>
                  </a:moveTo>
                  <a:cubicBezTo>
                    <a:pt x="307" y="0"/>
                    <a:pt x="556" y="250"/>
                    <a:pt x="556" y="557"/>
                  </a:cubicBezTo>
                  <a:lnTo>
                    <a:pt x="556" y="9214"/>
                  </a:lnTo>
                  <a:lnTo>
                    <a:pt x="1571" y="9751"/>
                  </a:lnTo>
                  <a:lnTo>
                    <a:pt x="2205" y="9214"/>
                  </a:lnTo>
                  <a:lnTo>
                    <a:pt x="2205" y="555"/>
                  </a:lnTo>
                  <a:cubicBezTo>
                    <a:pt x="2206" y="249"/>
                    <a:pt x="1956" y="0"/>
                    <a:pt x="16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0"/>
            <p:cNvSpPr/>
            <p:nvPr/>
          </p:nvSpPr>
          <p:spPr>
            <a:xfrm>
              <a:off x="7389206" y="2839033"/>
              <a:ext cx="58228" cy="327537"/>
            </a:xfrm>
            <a:custGeom>
              <a:avLst/>
              <a:gdLst/>
              <a:ahLst/>
              <a:cxnLst/>
              <a:rect l="l" t="t" r="r" b="b"/>
              <a:pathLst>
                <a:path w="1939" h="10907" extrusionOk="0">
                  <a:moveTo>
                    <a:pt x="1630" y="0"/>
                  </a:moveTo>
                  <a:cubicBezTo>
                    <a:pt x="729" y="0"/>
                    <a:pt x="1" y="729"/>
                    <a:pt x="1" y="1629"/>
                  </a:cubicBezTo>
                  <a:lnTo>
                    <a:pt x="1" y="10906"/>
                  </a:lnTo>
                  <a:lnTo>
                    <a:pt x="1878" y="10572"/>
                  </a:lnTo>
                  <a:lnTo>
                    <a:pt x="1938" y="9214"/>
                  </a:lnTo>
                  <a:lnTo>
                    <a:pt x="1938"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0"/>
            <p:cNvSpPr/>
            <p:nvPr/>
          </p:nvSpPr>
          <p:spPr>
            <a:xfrm>
              <a:off x="7411098" y="3142069"/>
              <a:ext cx="228048" cy="48829"/>
            </a:xfrm>
            <a:custGeom>
              <a:avLst/>
              <a:gdLst/>
              <a:ahLst/>
              <a:cxnLst/>
              <a:rect l="l" t="t" r="r" b="b"/>
              <a:pathLst>
                <a:path w="7594" h="1626" extrusionOk="0">
                  <a:moveTo>
                    <a:pt x="0" y="1"/>
                  </a:moveTo>
                  <a:lnTo>
                    <a:pt x="28" y="1625"/>
                  </a:lnTo>
                  <a:lnTo>
                    <a:pt x="7593" y="1625"/>
                  </a:lnTo>
                  <a:lnTo>
                    <a:pt x="7593" y="15"/>
                  </a:lnTo>
                  <a:lnTo>
                    <a:pt x="0"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0"/>
            <p:cNvSpPr/>
            <p:nvPr/>
          </p:nvSpPr>
          <p:spPr>
            <a:xfrm>
              <a:off x="7612632" y="3142490"/>
              <a:ext cx="34024" cy="48408"/>
            </a:xfrm>
            <a:custGeom>
              <a:avLst/>
              <a:gdLst/>
              <a:ahLst/>
              <a:cxnLst/>
              <a:rect l="l" t="t" r="r" b="b"/>
              <a:pathLst>
                <a:path w="1133" h="1612" extrusionOk="0">
                  <a:moveTo>
                    <a:pt x="0" y="1"/>
                  </a:moveTo>
                  <a:lnTo>
                    <a:pt x="0" y="1611"/>
                  </a:lnTo>
                  <a:lnTo>
                    <a:pt x="1132" y="1611"/>
                  </a:lnTo>
                  <a:lnTo>
                    <a:pt x="1132"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0"/>
            <p:cNvSpPr/>
            <p:nvPr/>
          </p:nvSpPr>
          <p:spPr>
            <a:xfrm>
              <a:off x="7485123" y="2876931"/>
              <a:ext cx="154384" cy="148168"/>
            </a:xfrm>
            <a:custGeom>
              <a:avLst/>
              <a:gdLst/>
              <a:ahLst/>
              <a:cxnLst/>
              <a:rect l="l" t="t" r="r" b="b"/>
              <a:pathLst>
                <a:path w="5141" h="4934" extrusionOk="0">
                  <a:moveTo>
                    <a:pt x="5141" y="1741"/>
                  </a:moveTo>
                  <a:cubicBezTo>
                    <a:pt x="5141" y="1741"/>
                    <a:pt x="5141" y="1741"/>
                    <a:pt x="5141" y="1741"/>
                  </a:cubicBezTo>
                  <a:cubicBezTo>
                    <a:pt x="5141" y="1741"/>
                    <a:pt x="5141" y="1741"/>
                    <a:pt x="5141" y="1741"/>
                  </a:cubicBezTo>
                  <a:close/>
                  <a:moveTo>
                    <a:pt x="1206" y="0"/>
                  </a:moveTo>
                  <a:cubicBezTo>
                    <a:pt x="625" y="341"/>
                    <a:pt x="188" y="898"/>
                    <a:pt x="0" y="1557"/>
                  </a:cubicBezTo>
                  <a:lnTo>
                    <a:pt x="1728" y="4803"/>
                  </a:lnTo>
                  <a:cubicBezTo>
                    <a:pt x="1987" y="4888"/>
                    <a:pt x="2263" y="4934"/>
                    <a:pt x="2548" y="4934"/>
                  </a:cubicBezTo>
                  <a:cubicBezTo>
                    <a:pt x="2818" y="4934"/>
                    <a:pt x="3081" y="4894"/>
                    <a:pt x="3326" y="4817"/>
                  </a:cubicBezTo>
                  <a:cubicBezTo>
                    <a:pt x="3326" y="4817"/>
                    <a:pt x="5140" y="1741"/>
                    <a:pt x="5141" y="1741"/>
                  </a:cubicBezTo>
                  <a:cubicBezTo>
                    <a:pt x="5141" y="1741"/>
                    <a:pt x="5141" y="1741"/>
                    <a:pt x="5141" y="1741"/>
                  </a:cubicBezTo>
                  <a:lnTo>
                    <a:pt x="5141" y="1741"/>
                  </a:lnTo>
                  <a:cubicBezTo>
                    <a:pt x="5039" y="1251"/>
                    <a:pt x="4802" y="809"/>
                    <a:pt x="4469" y="461"/>
                  </a:cubicBezTo>
                  <a:lnTo>
                    <a:pt x="12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0"/>
            <p:cNvSpPr/>
            <p:nvPr/>
          </p:nvSpPr>
          <p:spPr>
            <a:xfrm>
              <a:off x="7574163" y="2929214"/>
              <a:ext cx="66997" cy="92372"/>
            </a:xfrm>
            <a:custGeom>
              <a:avLst/>
              <a:gdLst/>
              <a:ahLst/>
              <a:cxnLst/>
              <a:rect l="l" t="t" r="r" b="b"/>
              <a:pathLst>
                <a:path w="2231" h="3076" extrusionOk="0">
                  <a:moveTo>
                    <a:pt x="2176" y="0"/>
                  </a:moveTo>
                  <a:cubicBezTo>
                    <a:pt x="2110" y="16"/>
                    <a:pt x="2045" y="31"/>
                    <a:pt x="1982" y="43"/>
                  </a:cubicBezTo>
                  <a:cubicBezTo>
                    <a:pt x="1111" y="234"/>
                    <a:pt x="919" y="223"/>
                    <a:pt x="467" y="991"/>
                  </a:cubicBezTo>
                  <a:cubicBezTo>
                    <a:pt x="1" y="1783"/>
                    <a:pt x="258" y="1929"/>
                    <a:pt x="346" y="2843"/>
                  </a:cubicBezTo>
                  <a:cubicBezTo>
                    <a:pt x="353" y="2918"/>
                    <a:pt x="358" y="2995"/>
                    <a:pt x="361" y="3076"/>
                  </a:cubicBezTo>
                  <a:cubicBezTo>
                    <a:pt x="1442" y="2742"/>
                    <a:pt x="2231" y="1735"/>
                    <a:pt x="2231" y="542"/>
                  </a:cubicBezTo>
                  <a:cubicBezTo>
                    <a:pt x="2231" y="356"/>
                    <a:pt x="2212" y="175"/>
                    <a:pt x="2176"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0"/>
            <p:cNvSpPr/>
            <p:nvPr/>
          </p:nvSpPr>
          <p:spPr>
            <a:xfrm>
              <a:off x="7521369" y="2865820"/>
              <a:ext cx="97958" cy="52853"/>
            </a:xfrm>
            <a:custGeom>
              <a:avLst/>
              <a:gdLst/>
              <a:ahLst/>
              <a:cxnLst/>
              <a:rect l="l" t="t" r="r" b="b"/>
              <a:pathLst>
                <a:path w="3262" h="1760" extrusionOk="0">
                  <a:moveTo>
                    <a:pt x="1343" y="1"/>
                  </a:moveTo>
                  <a:cubicBezTo>
                    <a:pt x="852" y="1"/>
                    <a:pt x="393" y="133"/>
                    <a:pt x="1" y="364"/>
                  </a:cubicBezTo>
                  <a:cubicBezTo>
                    <a:pt x="169" y="625"/>
                    <a:pt x="475" y="918"/>
                    <a:pt x="746" y="1259"/>
                  </a:cubicBezTo>
                  <a:cubicBezTo>
                    <a:pt x="992" y="1563"/>
                    <a:pt x="1164" y="1759"/>
                    <a:pt x="1395" y="1759"/>
                  </a:cubicBezTo>
                  <a:cubicBezTo>
                    <a:pt x="1532" y="1759"/>
                    <a:pt x="1689" y="1690"/>
                    <a:pt x="1895" y="1535"/>
                  </a:cubicBezTo>
                  <a:cubicBezTo>
                    <a:pt x="2300" y="1228"/>
                    <a:pt x="2802" y="1015"/>
                    <a:pt x="3262" y="825"/>
                  </a:cubicBezTo>
                  <a:cubicBezTo>
                    <a:pt x="2779" y="317"/>
                    <a:pt x="2096" y="1"/>
                    <a:pt x="134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0"/>
            <p:cNvSpPr/>
            <p:nvPr/>
          </p:nvSpPr>
          <p:spPr>
            <a:xfrm>
              <a:off x="7482120" y="2923538"/>
              <a:ext cx="70991" cy="97567"/>
            </a:xfrm>
            <a:custGeom>
              <a:avLst/>
              <a:gdLst/>
              <a:ahLst/>
              <a:cxnLst/>
              <a:rect l="l" t="t" r="r" b="b"/>
              <a:pathLst>
                <a:path w="2364" h="3249" extrusionOk="0">
                  <a:moveTo>
                    <a:pt x="102" y="1"/>
                  </a:moveTo>
                  <a:cubicBezTo>
                    <a:pt x="35" y="231"/>
                    <a:pt x="1" y="476"/>
                    <a:pt x="1" y="728"/>
                  </a:cubicBezTo>
                  <a:cubicBezTo>
                    <a:pt x="1" y="1906"/>
                    <a:pt x="768" y="2903"/>
                    <a:pt x="1828" y="3248"/>
                  </a:cubicBezTo>
                  <a:cubicBezTo>
                    <a:pt x="1795" y="3130"/>
                    <a:pt x="1774" y="3012"/>
                    <a:pt x="1768" y="2891"/>
                  </a:cubicBezTo>
                  <a:cubicBezTo>
                    <a:pt x="1726" y="1926"/>
                    <a:pt x="2363" y="1739"/>
                    <a:pt x="1874" y="909"/>
                  </a:cubicBezTo>
                  <a:cubicBezTo>
                    <a:pt x="1375" y="65"/>
                    <a:pt x="909" y="482"/>
                    <a:pt x="102"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0"/>
            <p:cNvSpPr/>
            <p:nvPr/>
          </p:nvSpPr>
          <p:spPr>
            <a:xfrm>
              <a:off x="7388815" y="3116003"/>
              <a:ext cx="271711" cy="101381"/>
            </a:xfrm>
            <a:custGeom>
              <a:avLst/>
              <a:gdLst/>
              <a:ahLst/>
              <a:cxnLst/>
              <a:rect l="l" t="t" r="r" b="b"/>
              <a:pathLst>
                <a:path w="9048" h="3376" extrusionOk="0">
                  <a:moveTo>
                    <a:pt x="1755" y="1"/>
                  </a:moveTo>
                  <a:cubicBezTo>
                    <a:pt x="789" y="1"/>
                    <a:pt x="0" y="801"/>
                    <a:pt x="45" y="1768"/>
                  </a:cubicBezTo>
                  <a:cubicBezTo>
                    <a:pt x="88" y="2663"/>
                    <a:pt x="825" y="3375"/>
                    <a:pt x="1730" y="3375"/>
                  </a:cubicBezTo>
                  <a:lnTo>
                    <a:pt x="8587" y="3375"/>
                  </a:lnTo>
                  <a:cubicBezTo>
                    <a:pt x="8826" y="3375"/>
                    <a:pt x="9032" y="3190"/>
                    <a:pt x="9039" y="2949"/>
                  </a:cubicBezTo>
                  <a:cubicBezTo>
                    <a:pt x="9047" y="2699"/>
                    <a:pt x="8848" y="2493"/>
                    <a:pt x="8599" y="2493"/>
                  </a:cubicBezTo>
                  <a:lnTo>
                    <a:pt x="1721" y="2493"/>
                  </a:lnTo>
                  <a:cubicBezTo>
                    <a:pt x="1301" y="2493"/>
                    <a:pt x="942" y="2177"/>
                    <a:pt x="907" y="1760"/>
                  </a:cubicBezTo>
                  <a:cubicBezTo>
                    <a:pt x="864" y="1283"/>
                    <a:pt x="1239" y="883"/>
                    <a:pt x="1707" y="883"/>
                  </a:cubicBezTo>
                  <a:lnTo>
                    <a:pt x="8601" y="883"/>
                  </a:lnTo>
                  <a:cubicBezTo>
                    <a:pt x="8846" y="883"/>
                    <a:pt x="9044" y="683"/>
                    <a:pt x="9044" y="439"/>
                  </a:cubicBezTo>
                  <a:lnTo>
                    <a:pt x="9044"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0"/>
            <p:cNvSpPr/>
            <p:nvPr/>
          </p:nvSpPr>
          <p:spPr>
            <a:xfrm>
              <a:off x="7612812" y="3190868"/>
              <a:ext cx="62823" cy="26516"/>
            </a:xfrm>
            <a:custGeom>
              <a:avLst/>
              <a:gdLst/>
              <a:ahLst/>
              <a:cxnLst/>
              <a:rect l="l" t="t" r="r" b="b"/>
              <a:pathLst>
                <a:path w="2092" h="883" extrusionOk="0">
                  <a:moveTo>
                    <a:pt x="1" y="0"/>
                  </a:moveTo>
                  <a:cubicBezTo>
                    <a:pt x="244" y="0"/>
                    <a:pt x="442" y="198"/>
                    <a:pt x="442" y="440"/>
                  </a:cubicBezTo>
                  <a:cubicBezTo>
                    <a:pt x="442" y="684"/>
                    <a:pt x="244" y="882"/>
                    <a:pt x="1" y="882"/>
                  </a:cubicBezTo>
                  <a:lnTo>
                    <a:pt x="1642" y="882"/>
                  </a:lnTo>
                  <a:cubicBezTo>
                    <a:pt x="1892" y="882"/>
                    <a:pt x="2091" y="675"/>
                    <a:pt x="2084" y="425"/>
                  </a:cubicBezTo>
                  <a:cubicBezTo>
                    <a:pt x="2076" y="186"/>
                    <a:pt x="1870" y="0"/>
                    <a:pt x="1631"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0"/>
            <p:cNvSpPr/>
            <p:nvPr/>
          </p:nvSpPr>
          <p:spPr>
            <a:xfrm>
              <a:off x="7612572" y="3116003"/>
              <a:ext cx="62883" cy="26516"/>
            </a:xfrm>
            <a:custGeom>
              <a:avLst/>
              <a:gdLst/>
              <a:ahLst/>
              <a:cxnLst/>
              <a:rect l="l" t="t" r="r" b="b"/>
              <a:pathLst>
                <a:path w="2094" h="883" extrusionOk="0">
                  <a:moveTo>
                    <a:pt x="444" y="1"/>
                  </a:moveTo>
                  <a:lnTo>
                    <a:pt x="444" y="441"/>
                  </a:lnTo>
                  <a:cubicBezTo>
                    <a:pt x="444" y="685"/>
                    <a:pt x="246" y="883"/>
                    <a:pt x="1" y="883"/>
                  </a:cubicBezTo>
                  <a:lnTo>
                    <a:pt x="1650" y="883"/>
                  </a:lnTo>
                  <a:cubicBezTo>
                    <a:pt x="1895" y="883"/>
                    <a:pt x="2093" y="683"/>
                    <a:pt x="2093" y="439"/>
                  </a:cubicBezTo>
                  <a:lnTo>
                    <a:pt x="2093"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0"/>
            <p:cNvSpPr/>
            <p:nvPr/>
          </p:nvSpPr>
          <p:spPr>
            <a:xfrm>
              <a:off x="7478576" y="3059125"/>
              <a:ext cx="44865" cy="35586"/>
            </a:xfrm>
            <a:custGeom>
              <a:avLst/>
              <a:gdLst/>
              <a:ahLst/>
              <a:cxnLst/>
              <a:rect l="l" t="t" r="r" b="b"/>
              <a:pathLst>
                <a:path w="1494" h="1185" extrusionOk="0">
                  <a:moveTo>
                    <a:pt x="748" y="0"/>
                  </a:moveTo>
                  <a:cubicBezTo>
                    <a:pt x="335" y="0"/>
                    <a:pt x="1" y="265"/>
                    <a:pt x="1" y="592"/>
                  </a:cubicBezTo>
                  <a:cubicBezTo>
                    <a:pt x="1" y="919"/>
                    <a:pt x="335" y="1184"/>
                    <a:pt x="748" y="1184"/>
                  </a:cubicBezTo>
                  <a:cubicBezTo>
                    <a:pt x="1159" y="1184"/>
                    <a:pt x="1493" y="919"/>
                    <a:pt x="1493" y="592"/>
                  </a:cubicBezTo>
                  <a:cubicBezTo>
                    <a:pt x="1493" y="265"/>
                    <a:pt x="1159" y="0"/>
                    <a:pt x="748"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0"/>
            <p:cNvSpPr/>
            <p:nvPr/>
          </p:nvSpPr>
          <p:spPr>
            <a:xfrm>
              <a:off x="7599869" y="3059125"/>
              <a:ext cx="44805" cy="35586"/>
            </a:xfrm>
            <a:custGeom>
              <a:avLst/>
              <a:gdLst/>
              <a:ahLst/>
              <a:cxnLst/>
              <a:rect l="l" t="t" r="r" b="b"/>
              <a:pathLst>
                <a:path w="1492" h="1185" extrusionOk="0">
                  <a:moveTo>
                    <a:pt x="746" y="0"/>
                  </a:moveTo>
                  <a:cubicBezTo>
                    <a:pt x="333" y="0"/>
                    <a:pt x="0" y="265"/>
                    <a:pt x="0" y="592"/>
                  </a:cubicBezTo>
                  <a:cubicBezTo>
                    <a:pt x="0" y="919"/>
                    <a:pt x="333" y="1184"/>
                    <a:pt x="746" y="1184"/>
                  </a:cubicBezTo>
                  <a:cubicBezTo>
                    <a:pt x="1159" y="1184"/>
                    <a:pt x="1491" y="919"/>
                    <a:pt x="1491" y="592"/>
                  </a:cubicBezTo>
                  <a:cubicBezTo>
                    <a:pt x="1491" y="265"/>
                    <a:pt x="1159" y="0"/>
                    <a:pt x="746"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0"/>
            <p:cNvSpPr/>
            <p:nvPr/>
          </p:nvSpPr>
          <p:spPr>
            <a:xfrm>
              <a:off x="7543622" y="3051017"/>
              <a:ext cx="36066" cy="32402"/>
            </a:xfrm>
            <a:custGeom>
              <a:avLst/>
              <a:gdLst/>
              <a:ahLst/>
              <a:cxnLst/>
              <a:rect l="l" t="t" r="r" b="b"/>
              <a:pathLst>
                <a:path w="1201" h="1079" extrusionOk="0">
                  <a:moveTo>
                    <a:pt x="600" y="0"/>
                  </a:moveTo>
                  <a:cubicBezTo>
                    <a:pt x="269" y="0"/>
                    <a:pt x="1" y="34"/>
                    <a:pt x="1" y="407"/>
                  </a:cubicBezTo>
                  <a:cubicBezTo>
                    <a:pt x="1" y="778"/>
                    <a:pt x="269" y="1079"/>
                    <a:pt x="600" y="1079"/>
                  </a:cubicBezTo>
                  <a:cubicBezTo>
                    <a:pt x="932" y="1079"/>
                    <a:pt x="1200" y="778"/>
                    <a:pt x="1200" y="407"/>
                  </a:cubicBezTo>
                  <a:cubicBezTo>
                    <a:pt x="1200" y="34"/>
                    <a:pt x="932" y="0"/>
                    <a:pt x="600"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0"/>
            <p:cNvSpPr/>
            <p:nvPr/>
          </p:nvSpPr>
          <p:spPr>
            <a:xfrm>
              <a:off x="7383230" y="2833267"/>
              <a:ext cx="298708" cy="389849"/>
            </a:xfrm>
            <a:custGeom>
              <a:avLst/>
              <a:gdLst/>
              <a:ahLst/>
              <a:cxnLst/>
              <a:rect l="l" t="t" r="r" b="b"/>
              <a:pathLst>
                <a:path w="9947" h="12982" extrusionOk="0">
                  <a:moveTo>
                    <a:pt x="8578" y="10489"/>
                  </a:moveTo>
                  <a:lnTo>
                    <a:pt x="8578" y="11716"/>
                  </a:lnTo>
                  <a:lnTo>
                    <a:pt x="1929" y="11716"/>
                  </a:lnTo>
                  <a:cubicBezTo>
                    <a:pt x="1570" y="11716"/>
                    <a:pt x="1280" y="11423"/>
                    <a:pt x="1301" y="11064"/>
                  </a:cubicBezTo>
                  <a:cubicBezTo>
                    <a:pt x="1320" y="10744"/>
                    <a:pt x="1588" y="10489"/>
                    <a:pt x="1912" y="10489"/>
                  </a:cubicBezTo>
                  <a:close/>
                  <a:moveTo>
                    <a:pt x="1605" y="0"/>
                  </a:moveTo>
                  <a:cubicBezTo>
                    <a:pt x="723" y="0"/>
                    <a:pt x="8" y="717"/>
                    <a:pt x="8" y="1599"/>
                  </a:cubicBezTo>
                  <a:lnTo>
                    <a:pt x="39" y="11212"/>
                  </a:lnTo>
                  <a:cubicBezTo>
                    <a:pt x="39" y="11324"/>
                    <a:pt x="0" y="12535"/>
                    <a:pt x="1324" y="12937"/>
                  </a:cubicBezTo>
                  <a:lnTo>
                    <a:pt x="7202" y="12982"/>
                  </a:lnTo>
                  <a:cubicBezTo>
                    <a:pt x="7208" y="12982"/>
                    <a:pt x="7214" y="12979"/>
                    <a:pt x="7218" y="12976"/>
                  </a:cubicBezTo>
                  <a:cubicBezTo>
                    <a:pt x="7400" y="12807"/>
                    <a:pt x="7285" y="12598"/>
                    <a:pt x="7121" y="12598"/>
                  </a:cubicBezTo>
                  <a:lnTo>
                    <a:pt x="1887" y="12598"/>
                  </a:lnTo>
                  <a:cubicBezTo>
                    <a:pt x="1123" y="12598"/>
                    <a:pt x="467" y="12032"/>
                    <a:pt x="378" y="11273"/>
                  </a:cubicBezTo>
                  <a:cubicBezTo>
                    <a:pt x="270" y="10362"/>
                    <a:pt x="985" y="9587"/>
                    <a:pt x="1872" y="9587"/>
                  </a:cubicBezTo>
                  <a:lnTo>
                    <a:pt x="9538" y="9587"/>
                  </a:lnTo>
                  <a:lnTo>
                    <a:pt x="9538" y="9978"/>
                  </a:lnTo>
                  <a:cubicBezTo>
                    <a:pt x="9538" y="10049"/>
                    <a:pt x="9480" y="10106"/>
                    <a:pt x="9411" y="10106"/>
                  </a:cubicBezTo>
                  <a:lnTo>
                    <a:pt x="1605" y="10106"/>
                  </a:lnTo>
                  <a:cubicBezTo>
                    <a:pt x="1464" y="10106"/>
                    <a:pt x="1327" y="10163"/>
                    <a:pt x="1232" y="10268"/>
                  </a:cubicBezTo>
                  <a:cubicBezTo>
                    <a:pt x="467" y="11112"/>
                    <a:pt x="1057" y="12100"/>
                    <a:pt x="1873" y="12100"/>
                  </a:cubicBezTo>
                  <a:lnTo>
                    <a:pt x="9287" y="12100"/>
                  </a:lnTo>
                  <a:cubicBezTo>
                    <a:pt x="9420" y="12100"/>
                    <a:pt x="9538" y="12203"/>
                    <a:pt x="9543" y="12338"/>
                  </a:cubicBezTo>
                  <a:cubicBezTo>
                    <a:pt x="9549" y="12479"/>
                    <a:pt x="9436" y="12598"/>
                    <a:pt x="9294" y="12598"/>
                  </a:cubicBezTo>
                  <a:lnTo>
                    <a:pt x="8008" y="12598"/>
                  </a:lnTo>
                  <a:cubicBezTo>
                    <a:pt x="7917" y="12598"/>
                    <a:pt x="7837" y="12658"/>
                    <a:pt x="7817" y="12746"/>
                  </a:cubicBezTo>
                  <a:cubicBezTo>
                    <a:pt x="7790" y="12870"/>
                    <a:pt x="7883" y="12982"/>
                    <a:pt x="8004" y="12982"/>
                  </a:cubicBezTo>
                  <a:lnTo>
                    <a:pt x="9278" y="12982"/>
                  </a:lnTo>
                  <a:cubicBezTo>
                    <a:pt x="9647" y="12982"/>
                    <a:pt x="9946" y="12678"/>
                    <a:pt x="9923" y="12308"/>
                  </a:cubicBezTo>
                  <a:cubicBezTo>
                    <a:pt x="9902" y="11979"/>
                    <a:pt x="9627" y="11716"/>
                    <a:pt x="9293" y="11716"/>
                  </a:cubicBezTo>
                  <a:lnTo>
                    <a:pt x="8945" y="11716"/>
                  </a:lnTo>
                  <a:lnTo>
                    <a:pt x="8945" y="10489"/>
                  </a:lnTo>
                  <a:lnTo>
                    <a:pt x="9288" y="10489"/>
                  </a:lnTo>
                  <a:cubicBezTo>
                    <a:pt x="9640" y="10489"/>
                    <a:pt x="9923" y="10205"/>
                    <a:pt x="9923" y="9854"/>
                  </a:cubicBezTo>
                  <a:lnTo>
                    <a:pt x="9923" y="9412"/>
                  </a:lnTo>
                  <a:lnTo>
                    <a:pt x="9923" y="2493"/>
                  </a:lnTo>
                  <a:cubicBezTo>
                    <a:pt x="9923" y="2404"/>
                    <a:pt x="9864" y="2323"/>
                    <a:pt x="9776" y="2303"/>
                  </a:cubicBezTo>
                  <a:cubicBezTo>
                    <a:pt x="9761" y="2299"/>
                    <a:pt x="9746" y="2298"/>
                    <a:pt x="9732" y="2298"/>
                  </a:cubicBezTo>
                  <a:cubicBezTo>
                    <a:pt x="9625" y="2298"/>
                    <a:pt x="9540" y="2383"/>
                    <a:pt x="9540" y="2487"/>
                  </a:cubicBezTo>
                  <a:lnTo>
                    <a:pt x="9540" y="9224"/>
                  </a:lnTo>
                  <a:lnTo>
                    <a:pt x="2349" y="9224"/>
                  </a:lnTo>
                  <a:lnTo>
                    <a:pt x="2349" y="7736"/>
                  </a:lnTo>
                  <a:cubicBezTo>
                    <a:pt x="2349" y="7645"/>
                    <a:pt x="2291" y="7564"/>
                    <a:pt x="2202" y="7546"/>
                  </a:cubicBezTo>
                  <a:cubicBezTo>
                    <a:pt x="2186" y="7542"/>
                    <a:pt x="2171" y="7540"/>
                    <a:pt x="2156" y="7540"/>
                  </a:cubicBezTo>
                  <a:cubicBezTo>
                    <a:pt x="2051" y="7540"/>
                    <a:pt x="1965" y="7625"/>
                    <a:pt x="1965" y="7731"/>
                  </a:cubicBezTo>
                  <a:lnTo>
                    <a:pt x="1965" y="9225"/>
                  </a:lnTo>
                  <a:lnTo>
                    <a:pt x="1903" y="9225"/>
                  </a:lnTo>
                  <a:cubicBezTo>
                    <a:pt x="1287" y="9225"/>
                    <a:pt x="738" y="9520"/>
                    <a:pt x="393" y="9975"/>
                  </a:cubicBezTo>
                  <a:lnTo>
                    <a:pt x="393" y="1824"/>
                  </a:lnTo>
                  <a:cubicBezTo>
                    <a:pt x="393" y="1030"/>
                    <a:pt x="1037" y="385"/>
                    <a:pt x="1832" y="385"/>
                  </a:cubicBezTo>
                  <a:lnTo>
                    <a:pt x="1965" y="385"/>
                  </a:lnTo>
                  <a:lnTo>
                    <a:pt x="1965" y="6826"/>
                  </a:lnTo>
                  <a:cubicBezTo>
                    <a:pt x="1965" y="6917"/>
                    <a:pt x="2025" y="6997"/>
                    <a:pt x="2114" y="7016"/>
                  </a:cubicBezTo>
                  <a:cubicBezTo>
                    <a:pt x="2130" y="7020"/>
                    <a:pt x="2145" y="7022"/>
                    <a:pt x="2159" y="7022"/>
                  </a:cubicBezTo>
                  <a:cubicBezTo>
                    <a:pt x="2264" y="7022"/>
                    <a:pt x="2349" y="6936"/>
                    <a:pt x="2349" y="6831"/>
                  </a:cubicBezTo>
                  <a:lnTo>
                    <a:pt x="2349" y="384"/>
                  </a:lnTo>
                  <a:lnTo>
                    <a:pt x="9173" y="384"/>
                  </a:lnTo>
                  <a:cubicBezTo>
                    <a:pt x="9374" y="384"/>
                    <a:pt x="9540" y="546"/>
                    <a:pt x="9540" y="750"/>
                  </a:cubicBezTo>
                  <a:lnTo>
                    <a:pt x="9540" y="1602"/>
                  </a:lnTo>
                  <a:cubicBezTo>
                    <a:pt x="9538" y="1706"/>
                    <a:pt x="9623" y="1790"/>
                    <a:pt x="9730" y="1790"/>
                  </a:cubicBezTo>
                  <a:cubicBezTo>
                    <a:pt x="9836" y="1790"/>
                    <a:pt x="9922" y="1706"/>
                    <a:pt x="9922" y="1600"/>
                  </a:cubicBezTo>
                  <a:lnTo>
                    <a:pt x="9922" y="655"/>
                  </a:lnTo>
                  <a:cubicBezTo>
                    <a:pt x="9922" y="292"/>
                    <a:pt x="9629" y="0"/>
                    <a:pt x="926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0"/>
            <p:cNvSpPr/>
            <p:nvPr/>
          </p:nvSpPr>
          <p:spPr>
            <a:xfrm>
              <a:off x="7499207" y="3040717"/>
              <a:ext cx="11562" cy="20721"/>
            </a:xfrm>
            <a:custGeom>
              <a:avLst/>
              <a:gdLst/>
              <a:ahLst/>
              <a:cxnLst/>
              <a:rect l="l" t="t" r="r" b="b"/>
              <a:pathLst>
                <a:path w="385" h="690" extrusionOk="0">
                  <a:moveTo>
                    <a:pt x="190" y="0"/>
                  </a:moveTo>
                  <a:cubicBezTo>
                    <a:pt x="85" y="0"/>
                    <a:pt x="1" y="85"/>
                    <a:pt x="1" y="191"/>
                  </a:cubicBezTo>
                  <a:lnTo>
                    <a:pt x="1" y="493"/>
                  </a:lnTo>
                  <a:cubicBezTo>
                    <a:pt x="1" y="584"/>
                    <a:pt x="61" y="664"/>
                    <a:pt x="148" y="684"/>
                  </a:cubicBezTo>
                  <a:cubicBezTo>
                    <a:pt x="164" y="687"/>
                    <a:pt x="179" y="689"/>
                    <a:pt x="194" y="689"/>
                  </a:cubicBezTo>
                  <a:cubicBezTo>
                    <a:pt x="299" y="689"/>
                    <a:pt x="384" y="604"/>
                    <a:pt x="384" y="498"/>
                  </a:cubicBezTo>
                  <a:lnTo>
                    <a:pt x="384" y="194"/>
                  </a:lnTo>
                  <a:cubicBezTo>
                    <a:pt x="384" y="105"/>
                    <a:pt x="325" y="24"/>
                    <a:pt x="236" y="6"/>
                  </a:cubicBezTo>
                  <a:cubicBezTo>
                    <a:pt x="220" y="2"/>
                    <a:pt x="205" y="0"/>
                    <a:pt x="19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0"/>
            <p:cNvSpPr/>
            <p:nvPr/>
          </p:nvSpPr>
          <p:spPr>
            <a:xfrm>
              <a:off x="7537916" y="3045281"/>
              <a:ext cx="47477" cy="43844"/>
            </a:xfrm>
            <a:custGeom>
              <a:avLst/>
              <a:gdLst/>
              <a:ahLst/>
              <a:cxnLst/>
              <a:rect l="l" t="t" r="r" b="b"/>
              <a:pathLst>
                <a:path w="1581" h="1460" extrusionOk="0">
                  <a:moveTo>
                    <a:pt x="790" y="380"/>
                  </a:moveTo>
                  <a:cubicBezTo>
                    <a:pt x="1183" y="380"/>
                    <a:pt x="1200" y="447"/>
                    <a:pt x="1200" y="598"/>
                  </a:cubicBezTo>
                  <a:cubicBezTo>
                    <a:pt x="1200" y="863"/>
                    <a:pt x="1016" y="1078"/>
                    <a:pt x="790" y="1078"/>
                  </a:cubicBezTo>
                  <a:cubicBezTo>
                    <a:pt x="563" y="1078"/>
                    <a:pt x="379" y="861"/>
                    <a:pt x="379" y="598"/>
                  </a:cubicBezTo>
                  <a:cubicBezTo>
                    <a:pt x="379" y="447"/>
                    <a:pt x="398" y="380"/>
                    <a:pt x="790" y="380"/>
                  </a:cubicBezTo>
                  <a:close/>
                  <a:moveTo>
                    <a:pt x="790" y="1"/>
                  </a:moveTo>
                  <a:cubicBezTo>
                    <a:pt x="554" y="1"/>
                    <a:pt x="0" y="1"/>
                    <a:pt x="0" y="598"/>
                  </a:cubicBezTo>
                  <a:cubicBezTo>
                    <a:pt x="0" y="1073"/>
                    <a:pt x="355" y="1460"/>
                    <a:pt x="790" y="1460"/>
                  </a:cubicBezTo>
                  <a:cubicBezTo>
                    <a:pt x="1226" y="1460"/>
                    <a:pt x="1580" y="1073"/>
                    <a:pt x="1580" y="598"/>
                  </a:cubicBezTo>
                  <a:cubicBezTo>
                    <a:pt x="1580" y="1"/>
                    <a:pt x="1027" y="1"/>
                    <a:pt x="79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0"/>
            <p:cNvSpPr/>
            <p:nvPr/>
          </p:nvSpPr>
          <p:spPr>
            <a:xfrm>
              <a:off x="7612632" y="3040717"/>
              <a:ext cx="11532" cy="20721"/>
            </a:xfrm>
            <a:custGeom>
              <a:avLst/>
              <a:gdLst/>
              <a:ahLst/>
              <a:cxnLst/>
              <a:rect l="l" t="t" r="r" b="b"/>
              <a:pathLst>
                <a:path w="384" h="690" extrusionOk="0">
                  <a:moveTo>
                    <a:pt x="191" y="0"/>
                  </a:moveTo>
                  <a:cubicBezTo>
                    <a:pt x="86" y="0"/>
                    <a:pt x="0" y="85"/>
                    <a:pt x="0" y="191"/>
                  </a:cubicBezTo>
                  <a:lnTo>
                    <a:pt x="0" y="493"/>
                  </a:lnTo>
                  <a:cubicBezTo>
                    <a:pt x="0" y="584"/>
                    <a:pt x="60" y="664"/>
                    <a:pt x="149" y="684"/>
                  </a:cubicBezTo>
                  <a:cubicBezTo>
                    <a:pt x="165" y="687"/>
                    <a:pt x="180" y="689"/>
                    <a:pt x="195" y="689"/>
                  </a:cubicBezTo>
                  <a:cubicBezTo>
                    <a:pt x="299" y="689"/>
                    <a:pt x="384" y="604"/>
                    <a:pt x="384" y="498"/>
                  </a:cubicBezTo>
                  <a:lnTo>
                    <a:pt x="384" y="194"/>
                  </a:lnTo>
                  <a:cubicBezTo>
                    <a:pt x="384" y="105"/>
                    <a:pt x="326" y="24"/>
                    <a:pt x="237" y="6"/>
                  </a:cubicBezTo>
                  <a:cubicBezTo>
                    <a:pt x="221"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0"/>
            <p:cNvSpPr/>
            <p:nvPr/>
          </p:nvSpPr>
          <p:spPr>
            <a:xfrm>
              <a:off x="7476414" y="2860114"/>
              <a:ext cx="170480" cy="170480"/>
            </a:xfrm>
            <a:custGeom>
              <a:avLst/>
              <a:gdLst/>
              <a:ahLst/>
              <a:cxnLst/>
              <a:rect l="l" t="t" r="r" b="b"/>
              <a:pathLst>
                <a:path w="5677" h="5677" extrusionOk="0">
                  <a:moveTo>
                    <a:pt x="2851" y="383"/>
                  </a:moveTo>
                  <a:cubicBezTo>
                    <a:pt x="3444" y="383"/>
                    <a:pt x="3990" y="600"/>
                    <a:pt x="4414" y="953"/>
                  </a:cubicBezTo>
                  <a:cubicBezTo>
                    <a:pt x="3992" y="1134"/>
                    <a:pt x="3611" y="1320"/>
                    <a:pt x="3275" y="1574"/>
                  </a:cubicBezTo>
                  <a:cubicBezTo>
                    <a:pt x="3080" y="1723"/>
                    <a:pt x="2965" y="1761"/>
                    <a:pt x="2889" y="1761"/>
                  </a:cubicBezTo>
                  <a:cubicBezTo>
                    <a:pt x="2861" y="1761"/>
                    <a:pt x="2838" y="1756"/>
                    <a:pt x="2818" y="1749"/>
                  </a:cubicBezTo>
                  <a:cubicBezTo>
                    <a:pt x="2699" y="1705"/>
                    <a:pt x="2558" y="1541"/>
                    <a:pt x="2389" y="1331"/>
                  </a:cubicBezTo>
                  <a:cubicBezTo>
                    <a:pt x="2277" y="1189"/>
                    <a:pt x="2159" y="1059"/>
                    <a:pt x="2047" y="930"/>
                  </a:cubicBezTo>
                  <a:cubicBezTo>
                    <a:pt x="1950" y="823"/>
                    <a:pt x="1858" y="720"/>
                    <a:pt x="1780" y="622"/>
                  </a:cubicBezTo>
                  <a:cubicBezTo>
                    <a:pt x="2101" y="468"/>
                    <a:pt x="2461" y="383"/>
                    <a:pt x="2838" y="383"/>
                  </a:cubicBezTo>
                  <a:cubicBezTo>
                    <a:pt x="2842" y="383"/>
                    <a:pt x="2847" y="383"/>
                    <a:pt x="2851" y="383"/>
                  </a:cubicBezTo>
                  <a:close/>
                  <a:moveTo>
                    <a:pt x="421" y="2395"/>
                  </a:moveTo>
                  <a:cubicBezTo>
                    <a:pt x="677" y="2510"/>
                    <a:pt x="899" y="2553"/>
                    <a:pt x="1088" y="2585"/>
                  </a:cubicBezTo>
                  <a:cubicBezTo>
                    <a:pt x="1435" y="2648"/>
                    <a:pt x="1645" y="2687"/>
                    <a:pt x="1898" y="3116"/>
                  </a:cubicBezTo>
                  <a:cubicBezTo>
                    <a:pt x="2140" y="3524"/>
                    <a:pt x="2067" y="3716"/>
                    <a:pt x="1949" y="4036"/>
                  </a:cubicBezTo>
                  <a:cubicBezTo>
                    <a:pt x="1860" y="4276"/>
                    <a:pt x="1749" y="4573"/>
                    <a:pt x="1768" y="5010"/>
                  </a:cubicBezTo>
                  <a:cubicBezTo>
                    <a:pt x="1768" y="5024"/>
                    <a:pt x="1771" y="5040"/>
                    <a:pt x="1771" y="5055"/>
                  </a:cubicBezTo>
                  <a:cubicBezTo>
                    <a:pt x="947" y="4656"/>
                    <a:pt x="379" y="3812"/>
                    <a:pt x="379" y="2840"/>
                  </a:cubicBezTo>
                  <a:cubicBezTo>
                    <a:pt x="379" y="2688"/>
                    <a:pt x="393" y="2539"/>
                    <a:pt x="421" y="2395"/>
                  </a:cubicBezTo>
                  <a:close/>
                  <a:moveTo>
                    <a:pt x="5276" y="2527"/>
                  </a:moveTo>
                  <a:cubicBezTo>
                    <a:pt x="5288" y="2631"/>
                    <a:pt x="5294" y="2734"/>
                    <a:pt x="5294" y="2840"/>
                  </a:cubicBezTo>
                  <a:cubicBezTo>
                    <a:pt x="5296" y="3858"/>
                    <a:pt x="4673" y="4734"/>
                    <a:pt x="3788" y="5105"/>
                  </a:cubicBezTo>
                  <a:cubicBezTo>
                    <a:pt x="3762" y="4857"/>
                    <a:pt x="3726" y="4659"/>
                    <a:pt x="3696" y="4503"/>
                  </a:cubicBezTo>
                  <a:cubicBezTo>
                    <a:pt x="3614" y="4076"/>
                    <a:pt x="3581" y="3900"/>
                    <a:pt x="3884" y="3384"/>
                  </a:cubicBezTo>
                  <a:cubicBezTo>
                    <a:pt x="4263" y="2745"/>
                    <a:pt x="4389" y="2717"/>
                    <a:pt x="5095" y="2565"/>
                  </a:cubicBezTo>
                  <a:cubicBezTo>
                    <a:pt x="5153" y="2555"/>
                    <a:pt x="5211" y="2541"/>
                    <a:pt x="5276" y="2527"/>
                  </a:cubicBezTo>
                  <a:close/>
                  <a:moveTo>
                    <a:pt x="1449" y="812"/>
                  </a:moveTo>
                  <a:cubicBezTo>
                    <a:pt x="1541" y="930"/>
                    <a:pt x="1650" y="1053"/>
                    <a:pt x="1763" y="1182"/>
                  </a:cubicBezTo>
                  <a:cubicBezTo>
                    <a:pt x="1872" y="1304"/>
                    <a:pt x="1985" y="1433"/>
                    <a:pt x="2094" y="1567"/>
                  </a:cubicBezTo>
                  <a:cubicBezTo>
                    <a:pt x="2309" y="1834"/>
                    <a:pt x="2476" y="2027"/>
                    <a:pt x="2693" y="2105"/>
                  </a:cubicBezTo>
                  <a:cubicBezTo>
                    <a:pt x="2760" y="2131"/>
                    <a:pt x="2826" y="2140"/>
                    <a:pt x="2892" y="2140"/>
                  </a:cubicBezTo>
                  <a:cubicBezTo>
                    <a:pt x="3124" y="2140"/>
                    <a:pt x="3338" y="2005"/>
                    <a:pt x="3507" y="1875"/>
                  </a:cubicBezTo>
                  <a:cubicBezTo>
                    <a:pt x="3866" y="1604"/>
                    <a:pt x="4320" y="1404"/>
                    <a:pt x="4708" y="1242"/>
                  </a:cubicBezTo>
                  <a:cubicBezTo>
                    <a:pt x="4932" y="1504"/>
                    <a:pt x="5102" y="1812"/>
                    <a:pt x="5201" y="2151"/>
                  </a:cubicBezTo>
                  <a:lnTo>
                    <a:pt x="5196" y="2151"/>
                  </a:lnTo>
                  <a:cubicBezTo>
                    <a:pt x="5133" y="2165"/>
                    <a:pt x="5073" y="2179"/>
                    <a:pt x="5016" y="2190"/>
                  </a:cubicBezTo>
                  <a:cubicBezTo>
                    <a:pt x="4271" y="2349"/>
                    <a:pt x="4019" y="2404"/>
                    <a:pt x="3558" y="3187"/>
                  </a:cubicBezTo>
                  <a:cubicBezTo>
                    <a:pt x="3182" y="3826"/>
                    <a:pt x="3237" y="4121"/>
                    <a:pt x="3322" y="4570"/>
                  </a:cubicBezTo>
                  <a:cubicBezTo>
                    <a:pt x="3352" y="4733"/>
                    <a:pt x="3386" y="4915"/>
                    <a:pt x="3409" y="5155"/>
                  </a:cubicBezTo>
                  <a:cubicBezTo>
                    <a:pt x="3412" y="5178"/>
                    <a:pt x="3414" y="5201"/>
                    <a:pt x="3415" y="5225"/>
                  </a:cubicBezTo>
                  <a:cubicBezTo>
                    <a:pt x="3229" y="5270"/>
                    <a:pt x="3036" y="5294"/>
                    <a:pt x="2837" y="5294"/>
                  </a:cubicBezTo>
                  <a:cubicBezTo>
                    <a:pt x="2827" y="5294"/>
                    <a:pt x="2817" y="5294"/>
                    <a:pt x="2807" y="5294"/>
                  </a:cubicBezTo>
                  <a:cubicBezTo>
                    <a:pt x="2590" y="5294"/>
                    <a:pt x="2378" y="5262"/>
                    <a:pt x="2177" y="5207"/>
                  </a:cubicBezTo>
                  <a:cubicBezTo>
                    <a:pt x="2162" y="5132"/>
                    <a:pt x="2151" y="5061"/>
                    <a:pt x="2148" y="4994"/>
                  </a:cubicBezTo>
                  <a:cubicBezTo>
                    <a:pt x="2133" y="4633"/>
                    <a:pt x="2220" y="4397"/>
                    <a:pt x="2305" y="4168"/>
                  </a:cubicBezTo>
                  <a:cubicBezTo>
                    <a:pt x="2435" y="3819"/>
                    <a:pt x="2558" y="3489"/>
                    <a:pt x="2226" y="2923"/>
                  </a:cubicBezTo>
                  <a:cubicBezTo>
                    <a:pt x="1883" y="2341"/>
                    <a:pt x="1530" y="2278"/>
                    <a:pt x="1154" y="2209"/>
                  </a:cubicBezTo>
                  <a:cubicBezTo>
                    <a:pt x="958" y="2173"/>
                    <a:pt x="755" y="2136"/>
                    <a:pt x="521" y="2019"/>
                  </a:cubicBezTo>
                  <a:cubicBezTo>
                    <a:pt x="694" y="1527"/>
                    <a:pt x="1022" y="1105"/>
                    <a:pt x="1449" y="812"/>
                  </a:cubicBezTo>
                  <a:close/>
                  <a:moveTo>
                    <a:pt x="2838" y="1"/>
                  </a:moveTo>
                  <a:cubicBezTo>
                    <a:pt x="1274" y="1"/>
                    <a:pt x="1" y="1274"/>
                    <a:pt x="1" y="2838"/>
                  </a:cubicBezTo>
                  <a:cubicBezTo>
                    <a:pt x="1" y="4403"/>
                    <a:pt x="1274" y="5676"/>
                    <a:pt x="2838" y="5676"/>
                  </a:cubicBezTo>
                  <a:cubicBezTo>
                    <a:pt x="4403" y="5676"/>
                    <a:pt x="5676" y="4403"/>
                    <a:pt x="5676" y="2838"/>
                  </a:cubicBezTo>
                  <a:cubicBezTo>
                    <a:pt x="5676" y="1274"/>
                    <a:pt x="4403" y="1"/>
                    <a:pt x="283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2" name="Google Shape;2852;p40"/>
          <p:cNvSpPr txBox="1">
            <a:spLocks noGrp="1"/>
          </p:cNvSpPr>
          <p:nvPr>
            <p:ph type="title" idx="6"/>
          </p:nvPr>
        </p:nvSpPr>
        <p:spPr>
          <a:xfrm>
            <a:off x="720000" y="41569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NUESTRO MÉTODO DE ENSEÑANZA</a:t>
            </a:r>
            <a:endParaRPr/>
          </a:p>
        </p:txBody>
      </p:sp>
      <p:sp>
        <p:nvSpPr>
          <p:cNvPr id="2853" name="Google Shape;2853;p40"/>
          <p:cNvSpPr txBox="1">
            <a:spLocks noGrp="1"/>
          </p:cNvSpPr>
          <p:nvPr>
            <p:ph type="title"/>
          </p:nvPr>
        </p:nvSpPr>
        <p:spPr>
          <a:xfrm>
            <a:off x="720000" y="2539513"/>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MERCURIO</a:t>
            </a:r>
            <a:endParaRPr dirty="0"/>
          </a:p>
        </p:txBody>
      </p:sp>
      <p:sp>
        <p:nvSpPr>
          <p:cNvPr id="2854" name="Google Shape;2854;p40"/>
          <p:cNvSpPr txBox="1">
            <a:spLocks noGrp="1"/>
          </p:cNvSpPr>
          <p:nvPr>
            <p:ph type="subTitle" idx="1"/>
          </p:nvPr>
        </p:nvSpPr>
        <p:spPr>
          <a:xfrm>
            <a:off x="720000" y="2960562"/>
            <a:ext cx="2336400" cy="103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Mercurio es el planeta más cercano al Sol y es el más pequeño del Sistema Solar</a:t>
            </a:r>
            <a:endParaRPr dirty="0"/>
          </a:p>
        </p:txBody>
      </p:sp>
      <p:sp>
        <p:nvSpPr>
          <p:cNvPr id="2855" name="Google Shape;2855;p40"/>
          <p:cNvSpPr txBox="1">
            <a:spLocks noGrp="1"/>
          </p:cNvSpPr>
          <p:nvPr>
            <p:ph type="title" idx="2"/>
          </p:nvPr>
        </p:nvSpPr>
        <p:spPr>
          <a:xfrm>
            <a:off x="3403800" y="2539513"/>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VENUS</a:t>
            </a:r>
            <a:endParaRPr dirty="0"/>
          </a:p>
        </p:txBody>
      </p:sp>
      <p:sp>
        <p:nvSpPr>
          <p:cNvPr id="2856" name="Google Shape;2856;p40"/>
          <p:cNvSpPr txBox="1">
            <a:spLocks noGrp="1"/>
          </p:cNvSpPr>
          <p:nvPr>
            <p:ph type="subTitle" idx="3"/>
          </p:nvPr>
        </p:nvSpPr>
        <p:spPr>
          <a:xfrm>
            <a:off x="3403800" y="2960579"/>
            <a:ext cx="2336400" cy="103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tiene un nombre precioso y es el segundo  planeta más cercano al Sol</a:t>
            </a:r>
            <a:endParaRPr/>
          </a:p>
        </p:txBody>
      </p:sp>
      <p:sp>
        <p:nvSpPr>
          <p:cNvPr id="2857" name="Google Shape;2857;p40"/>
          <p:cNvSpPr txBox="1">
            <a:spLocks noGrp="1"/>
          </p:cNvSpPr>
          <p:nvPr>
            <p:ph type="title" idx="4"/>
          </p:nvPr>
        </p:nvSpPr>
        <p:spPr>
          <a:xfrm>
            <a:off x="6087600" y="2539513"/>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MARTE</a:t>
            </a:r>
            <a:endParaRPr/>
          </a:p>
        </p:txBody>
      </p:sp>
      <p:sp>
        <p:nvSpPr>
          <p:cNvPr id="2858" name="Google Shape;2858;p40"/>
          <p:cNvSpPr txBox="1">
            <a:spLocks noGrp="1"/>
          </p:cNvSpPr>
          <p:nvPr>
            <p:ph type="subTitle" idx="5"/>
          </p:nvPr>
        </p:nvSpPr>
        <p:spPr>
          <a:xfrm>
            <a:off x="6087600" y="2960579"/>
            <a:ext cx="2336400" cy="103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pesar de ser rojo, Marte es en realidad uno de los planetas más fríos</a:t>
            </a:r>
            <a:endParaRPr/>
          </a:p>
        </p:txBody>
      </p:sp>
      <p:grpSp>
        <p:nvGrpSpPr>
          <p:cNvPr id="2859" name="Google Shape;2859;p40"/>
          <p:cNvGrpSpPr/>
          <p:nvPr/>
        </p:nvGrpSpPr>
        <p:grpSpPr>
          <a:xfrm>
            <a:off x="7013686" y="1922887"/>
            <a:ext cx="484228" cy="572704"/>
            <a:chOff x="6483790" y="1558121"/>
            <a:chExt cx="393553" cy="465461"/>
          </a:xfrm>
        </p:grpSpPr>
        <p:sp>
          <p:nvSpPr>
            <p:cNvPr id="2860" name="Google Shape;2860;p40"/>
            <p:cNvSpPr/>
            <p:nvPr/>
          </p:nvSpPr>
          <p:spPr>
            <a:xfrm>
              <a:off x="6483790" y="1558121"/>
              <a:ext cx="393553" cy="465461"/>
            </a:xfrm>
            <a:custGeom>
              <a:avLst/>
              <a:gdLst/>
              <a:ahLst/>
              <a:cxnLst/>
              <a:rect l="l" t="t" r="r" b="b"/>
              <a:pathLst>
                <a:path w="13064" h="15451" extrusionOk="0">
                  <a:moveTo>
                    <a:pt x="8835" y="1"/>
                  </a:moveTo>
                  <a:cubicBezTo>
                    <a:pt x="8291" y="1"/>
                    <a:pt x="7745" y="201"/>
                    <a:pt x="7315" y="602"/>
                  </a:cubicBezTo>
                  <a:lnTo>
                    <a:pt x="6703" y="1174"/>
                  </a:lnTo>
                  <a:cubicBezTo>
                    <a:pt x="6482" y="1382"/>
                    <a:pt x="6325" y="1638"/>
                    <a:pt x="6245" y="1920"/>
                  </a:cubicBezTo>
                  <a:cubicBezTo>
                    <a:pt x="5965" y="1980"/>
                    <a:pt x="5693" y="2113"/>
                    <a:pt x="5468" y="2326"/>
                  </a:cubicBezTo>
                  <a:lnTo>
                    <a:pt x="4903" y="2854"/>
                  </a:lnTo>
                  <a:cubicBezTo>
                    <a:pt x="4794" y="2955"/>
                    <a:pt x="4704" y="3070"/>
                    <a:pt x="4635" y="3195"/>
                  </a:cubicBezTo>
                  <a:cubicBezTo>
                    <a:pt x="4508" y="3256"/>
                    <a:pt x="4386" y="3339"/>
                    <a:pt x="4277" y="3440"/>
                  </a:cubicBezTo>
                  <a:lnTo>
                    <a:pt x="2434" y="5160"/>
                  </a:lnTo>
                  <a:cubicBezTo>
                    <a:pt x="2293" y="5285"/>
                    <a:pt x="2156" y="5417"/>
                    <a:pt x="2030" y="5554"/>
                  </a:cubicBezTo>
                  <a:cubicBezTo>
                    <a:pt x="1340" y="6295"/>
                    <a:pt x="864" y="7206"/>
                    <a:pt x="654" y="8189"/>
                  </a:cubicBezTo>
                  <a:cubicBezTo>
                    <a:pt x="506" y="8896"/>
                    <a:pt x="493" y="9625"/>
                    <a:pt x="622" y="10330"/>
                  </a:cubicBezTo>
                  <a:cubicBezTo>
                    <a:pt x="219" y="10878"/>
                    <a:pt x="2" y="11538"/>
                    <a:pt x="2" y="12232"/>
                  </a:cubicBezTo>
                  <a:cubicBezTo>
                    <a:pt x="1" y="13088"/>
                    <a:pt x="337" y="13900"/>
                    <a:pt x="946" y="14507"/>
                  </a:cubicBezTo>
                  <a:cubicBezTo>
                    <a:pt x="1555" y="15116"/>
                    <a:pt x="2363" y="15451"/>
                    <a:pt x="3227" y="15451"/>
                  </a:cubicBezTo>
                  <a:cubicBezTo>
                    <a:pt x="3925" y="15451"/>
                    <a:pt x="4586" y="15233"/>
                    <a:pt x="5136" y="14826"/>
                  </a:cubicBezTo>
                  <a:cubicBezTo>
                    <a:pt x="5459" y="14883"/>
                    <a:pt x="5784" y="14912"/>
                    <a:pt x="6112" y="14912"/>
                  </a:cubicBezTo>
                  <a:cubicBezTo>
                    <a:pt x="6834" y="14912"/>
                    <a:pt x="7540" y="14776"/>
                    <a:pt x="8207" y="14506"/>
                  </a:cubicBezTo>
                  <a:cubicBezTo>
                    <a:pt x="8899" y="14227"/>
                    <a:pt x="9520" y="13814"/>
                    <a:pt x="10050" y="13285"/>
                  </a:cubicBezTo>
                  <a:cubicBezTo>
                    <a:pt x="11053" y="12282"/>
                    <a:pt x="11633" y="10952"/>
                    <a:pt x="11679" y="9534"/>
                  </a:cubicBezTo>
                  <a:cubicBezTo>
                    <a:pt x="11711" y="8576"/>
                    <a:pt x="11496" y="7632"/>
                    <a:pt x="11062" y="6792"/>
                  </a:cubicBezTo>
                  <a:lnTo>
                    <a:pt x="11090" y="6764"/>
                  </a:lnTo>
                  <a:cubicBezTo>
                    <a:pt x="11191" y="6654"/>
                    <a:pt x="11271" y="6534"/>
                    <a:pt x="11333" y="6407"/>
                  </a:cubicBezTo>
                  <a:cubicBezTo>
                    <a:pt x="11458" y="6336"/>
                    <a:pt x="11573" y="6246"/>
                    <a:pt x="11671" y="6140"/>
                  </a:cubicBezTo>
                  <a:lnTo>
                    <a:pt x="12240" y="5529"/>
                  </a:lnTo>
                  <a:cubicBezTo>
                    <a:pt x="13064" y="4647"/>
                    <a:pt x="13041" y="3285"/>
                    <a:pt x="12186" y="2432"/>
                  </a:cubicBezTo>
                  <a:lnTo>
                    <a:pt x="10410" y="656"/>
                  </a:lnTo>
                  <a:cubicBezTo>
                    <a:pt x="9974" y="220"/>
                    <a:pt x="9405" y="1"/>
                    <a:pt x="8835" y="1"/>
                  </a:cubicBezTo>
                  <a:close/>
                </a:path>
              </a:pathLst>
            </a:custGeom>
            <a:solidFill>
              <a:schemeClr val="accent5"/>
            </a:solidFill>
            <a:ln>
              <a:noFill/>
            </a:ln>
            <a:effectLst>
              <a:outerShdw blurRad="57150" dist="19050"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0"/>
            <p:cNvSpPr/>
            <p:nvPr/>
          </p:nvSpPr>
          <p:spPr>
            <a:xfrm>
              <a:off x="6532530" y="1874218"/>
              <a:ext cx="103333" cy="98108"/>
            </a:xfrm>
            <a:custGeom>
              <a:avLst/>
              <a:gdLst/>
              <a:ahLst/>
              <a:cxnLst/>
              <a:rect l="l" t="t" r="r" b="b"/>
              <a:pathLst>
                <a:path w="3441" h="3267" extrusionOk="0">
                  <a:moveTo>
                    <a:pt x="956" y="0"/>
                  </a:moveTo>
                  <a:cubicBezTo>
                    <a:pt x="867" y="62"/>
                    <a:pt x="779" y="135"/>
                    <a:pt x="698" y="215"/>
                  </a:cubicBezTo>
                  <a:cubicBezTo>
                    <a:pt x="0" y="913"/>
                    <a:pt x="0" y="2045"/>
                    <a:pt x="698" y="2743"/>
                  </a:cubicBezTo>
                  <a:cubicBezTo>
                    <a:pt x="1047" y="3092"/>
                    <a:pt x="1504" y="3266"/>
                    <a:pt x="1961" y="3266"/>
                  </a:cubicBezTo>
                  <a:cubicBezTo>
                    <a:pt x="2418" y="3266"/>
                    <a:pt x="2875" y="3092"/>
                    <a:pt x="3224" y="2743"/>
                  </a:cubicBezTo>
                  <a:cubicBezTo>
                    <a:pt x="3306" y="2662"/>
                    <a:pt x="3378" y="2574"/>
                    <a:pt x="3441" y="2482"/>
                  </a:cubicBezTo>
                  <a:lnTo>
                    <a:pt x="3099" y="1913"/>
                  </a:lnTo>
                  <a:lnTo>
                    <a:pt x="2661" y="2100"/>
                  </a:lnTo>
                  <a:cubicBezTo>
                    <a:pt x="2649" y="2114"/>
                    <a:pt x="2638" y="2125"/>
                    <a:pt x="2625" y="2139"/>
                  </a:cubicBezTo>
                  <a:cubicBezTo>
                    <a:pt x="2442" y="2321"/>
                    <a:pt x="2203" y="2412"/>
                    <a:pt x="1964" y="2412"/>
                  </a:cubicBezTo>
                  <a:cubicBezTo>
                    <a:pt x="1725" y="2412"/>
                    <a:pt x="1486" y="2321"/>
                    <a:pt x="1304" y="2139"/>
                  </a:cubicBezTo>
                  <a:cubicBezTo>
                    <a:pt x="939" y="1775"/>
                    <a:pt x="939" y="1184"/>
                    <a:pt x="1304" y="818"/>
                  </a:cubicBezTo>
                  <a:cubicBezTo>
                    <a:pt x="1315" y="806"/>
                    <a:pt x="1329" y="795"/>
                    <a:pt x="1339" y="783"/>
                  </a:cubicBezTo>
                  <a:lnTo>
                    <a:pt x="1457" y="324"/>
                  </a:lnTo>
                  <a:lnTo>
                    <a:pt x="956"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0"/>
            <p:cNvSpPr/>
            <p:nvPr/>
          </p:nvSpPr>
          <p:spPr>
            <a:xfrm>
              <a:off x="6541359" y="1594486"/>
              <a:ext cx="298198" cy="361591"/>
            </a:xfrm>
            <a:custGeom>
              <a:avLst/>
              <a:gdLst/>
              <a:ahLst/>
              <a:cxnLst/>
              <a:rect l="l" t="t" r="r" b="b"/>
              <a:pathLst>
                <a:path w="9930" h="12041" extrusionOk="0">
                  <a:moveTo>
                    <a:pt x="7283" y="0"/>
                  </a:moveTo>
                  <a:cubicBezTo>
                    <a:pt x="7125" y="0"/>
                    <a:pt x="6968" y="47"/>
                    <a:pt x="6833" y="141"/>
                  </a:cubicBezTo>
                  <a:cubicBezTo>
                    <a:pt x="6833" y="141"/>
                    <a:pt x="6830" y="141"/>
                    <a:pt x="6830" y="142"/>
                  </a:cubicBezTo>
                  <a:cubicBezTo>
                    <a:pt x="6799" y="164"/>
                    <a:pt x="6768" y="188"/>
                    <a:pt x="6741" y="216"/>
                  </a:cubicBezTo>
                  <a:lnTo>
                    <a:pt x="6129" y="785"/>
                  </a:lnTo>
                  <a:cubicBezTo>
                    <a:pt x="6047" y="860"/>
                    <a:pt x="6046" y="986"/>
                    <a:pt x="6122" y="1066"/>
                  </a:cubicBezTo>
                  <a:lnTo>
                    <a:pt x="6558" y="1500"/>
                  </a:lnTo>
                  <a:cubicBezTo>
                    <a:pt x="6675" y="1618"/>
                    <a:pt x="6672" y="1805"/>
                    <a:pt x="6550" y="1919"/>
                  </a:cubicBezTo>
                  <a:lnTo>
                    <a:pt x="6026" y="2410"/>
                  </a:lnTo>
                  <a:cubicBezTo>
                    <a:pt x="5970" y="2462"/>
                    <a:pt x="5899" y="2487"/>
                    <a:pt x="5828" y="2487"/>
                  </a:cubicBezTo>
                  <a:cubicBezTo>
                    <a:pt x="5753" y="2487"/>
                    <a:pt x="5678" y="2459"/>
                    <a:pt x="5621" y="2402"/>
                  </a:cubicBezTo>
                  <a:lnTo>
                    <a:pt x="5162" y="1943"/>
                  </a:lnTo>
                  <a:cubicBezTo>
                    <a:pt x="5124" y="1905"/>
                    <a:pt x="5074" y="1886"/>
                    <a:pt x="5025" y="1886"/>
                  </a:cubicBezTo>
                  <a:cubicBezTo>
                    <a:pt x="4977" y="1886"/>
                    <a:pt x="4930" y="1903"/>
                    <a:pt x="4892" y="1939"/>
                  </a:cubicBezTo>
                  <a:lnTo>
                    <a:pt x="1840" y="4787"/>
                  </a:lnTo>
                  <a:cubicBezTo>
                    <a:pt x="1729" y="4882"/>
                    <a:pt x="1625" y="4983"/>
                    <a:pt x="1524" y="5094"/>
                  </a:cubicBezTo>
                  <a:cubicBezTo>
                    <a:pt x="1" y="6729"/>
                    <a:pt x="48" y="9254"/>
                    <a:pt x="1631" y="10832"/>
                  </a:cubicBezTo>
                  <a:cubicBezTo>
                    <a:pt x="2295" y="11498"/>
                    <a:pt x="3131" y="11886"/>
                    <a:pt x="3998" y="12004"/>
                  </a:cubicBezTo>
                  <a:lnTo>
                    <a:pt x="4003" y="12004"/>
                  </a:lnTo>
                  <a:cubicBezTo>
                    <a:pt x="4185" y="12028"/>
                    <a:pt x="4368" y="12041"/>
                    <a:pt x="4552" y="12041"/>
                  </a:cubicBezTo>
                  <a:cubicBezTo>
                    <a:pt x="5611" y="12041"/>
                    <a:pt x="6669" y="11637"/>
                    <a:pt x="7477" y="10831"/>
                  </a:cubicBezTo>
                  <a:cubicBezTo>
                    <a:pt x="9020" y="9286"/>
                    <a:pt x="9089" y="6827"/>
                    <a:pt x="7682" y="5203"/>
                  </a:cubicBezTo>
                  <a:lnTo>
                    <a:pt x="9635" y="3111"/>
                  </a:lnTo>
                  <a:cubicBezTo>
                    <a:pt x="9930" y="2799"/>
                    <a:pt x="9922" y="2311"/>
                    <a:pt x="9618" y="2009"/>
                  </a:cubicBezTo>
                  <a:lnTo>
                    <a:pt x="7844" y="233"/>
                  </a:lnTo>
                  <a:cubicBezTo>
                    <a:pt x="7689" y="78"/>
                    <a:pt x="7486" y="0"/>
                    <a:pt x="7283"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0"/>
            <p:cNvSpPr/>
            <p:nvPr/>
          </p:nvSpPr>
          <p:spPr>
            <a:xfrm>
              <a:off x="6655234" y="1594486"/>
              <a:ext cx="184324" cy="361591"/>
            </a:xfrm>
            <a:custGeom>
              <a:avLst/>
              <a:gdLst/>
              <a:ahLst/>
              <a:cxnLst/>
              <a:rect l="l" t="t" r="r" b="b"/>
              <a:pathLst>
                <a:path w="6138" h="12041" extrusionOk="0">
                  <a:moveTo>
                    <a:pt x="3491" y="0"/>
                  </a:moveTo>
                  <a:cubicBezTo>
                    <a:pt x="3333" y="0"/>
                    <a:pt x="3176" y="47"/>
                    <a:pt x="3041" y="141"/>
                  </a:cubicBezTo>
                  <a:cubicBezTo>
                    <a:pt x="3041" y="141"/>
                    <a:pt x="3038" y="141"/>
                    <a:pt x="3038" y="142"/>
                  </a:cubicBezTo>
                  <a:cubicBezTo>
                    <a:pt x="3007" y="164"/>
                    <a:pt x="2976" y="188"/>
                    <a:pt x="2949" y="216"/>
                  </a:cubicBezTo>
                  <a:lnTo>
                    <a:pt x="2722" y="426"/>
                  </a:lnTo>
                  <a:lnTo>
                    <a:pt x="4306" y="2011"/>
                  </a:lnTo>
                  <a:cubicBezTo>
                    <a:pt x="4608" y="2313"/>
                    <a:pt x="4616" y="2798"/>
                    <a:pt x="4325" y="3111"/>
                  </a:cubicBezTo>
                  <a:lnTo>
                    <a:pt x="2372" y="5203"/>
                  </a:lnTo>
                  <a:cubicBezTo>
                    <a:pt x="3779" y="6827"/>
                    <a:pt x="3709" y="9286"/>
                    <a:pt x="2166" y="10831"/>
                  </a:cubicBezTo>
                  <a:cubicBezTo>
                    <a:pt x="1553" y="11444"/>
                    <a:pt x="794" y="11823"/>
                    <a:pt x="0" y="11970"/>
                  </a:cubicBezTo>
                  <a:cubicBezTo>
                    <a:pt x="71" y="11984"/>
                    <a:pt x="137" y="11993"/>
                    <a:pt x="206" y="12004"/>
                  </a:cubicBezTo>
                  <a:lnTo>
                    <a:pt x="211" y="12004"/>
                  </a:lnTo>
                  <a:cubicBezTo>
                    <a:pt x="393" y="12028"/>
                    <a:pt x="576" y="12041"/>
                    <a:pt x="760" y="12041"/>
                  </a:cubicBezTo>
                  <a:cubicBezTo>
                    <a:pt x="1819" y="12041"/>
                    <a:pt x="2877" y="11637"/>
                    <a:pt x="3685" y="10831"/>
                  </a:cubicBezTo>
                  <a:cubicBezTo>
                    <a:pt x="5228" y="9286"/>
                    <a:pt x="5297" y="6827"/>
                    <a:pt x="3890" y="5203"/>
                  </a:cubicBezTo>
                  <a:lnTo>
                    <a:pt x="5843" y="3111"/>
                  </a:lnTo>
                  <a:cubicBezTo>
                    <a:pt x="6138" y="2799"/>
                    <a:pt x="6130" y="2311"/>
                    <a:pt x="5826" y="2009"/>
                  </a:cubicBezTo>
                  <a:lnTo>
                    <a:pt x="4052" y="233"/>
                  </a:lnTo>
                  <a:cubicBezTo>
                    <a:pt x="3897" y="78"/>
                    <a:pt x="3694" y="0"/>
                    <a:pt x="3491"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0"/>
            <p:cNvSpPr/>
            <p:nvPr/>
          </p:nvSpPr>
          <p:spPr>
            <a:xfrm>
              <a:off x="6581480" y="1735268"/>
              <a:ext cx="193423" cy="193273"/>
            </a:xfrm>
            <a:custGeom>
              <a:avLst/>
              <a:gdLst/>
              <a:ahLst/>
              <a:cxnLst/>
              <a:rect l="l" t="t" r="r" b="b"/>
              <a:pathLst>
                <a:path w="6441" h="6436" extrusionOk="0">
                  <a:moveTo>
                    <a:pt x="3220" y="1"/>
                  </a:moveTo>
                  <a:cubicBezTo>
                    <a:pt x="1443" y="1"/>
                    <a:pt x="1" y="1441"/>
                    <a:pt x="1" y="3218"/>
                  </a:cubicBezTo>
                  <a:cubicBezTo>
                    <a:pt x="1" y="4995"/>
                    <a:pt x="1443" y="6436"/>
                    <a:pt x="3220" y="6436"/>
                  </a:cubicBezTo>
                  <a:cubicBezTo>
                    <a:pt x="4998" y="6436"/>
                    <a:pt x="6440" y="4995"/>
                    <a:pt x="6440" y="3218"/>
                  </a:cubicBezTo>
                  <a:cubicBezTo>
                    <a:pt x="6440" y="1441"/>
                    <a:pt x="4998" y="1"/>
                    <a:pt x="3220"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0"/>
            <p:cNvSpPr/>
            <p:nvPr/>
          </p:nvSpPr>
          <p:spPr>
            <a:xfrm>
              <a:off x="6621570" y="1857191"/>
              <a:ext cx="41832" cy="37177"/>
            </a:xfrm>
            <a:custGeom>
              <a:avLst/>
              <a:gdLst/>
              <a:ahLst/>
              <a:cxnLst/>
              <a:rect l="l" t="t" r="r" b="b"/>
              <a:pathLst>
                <a:path w="1393" h="1238" extrusionOk="0">
                  <a:moveTo>
                    <a:pt x="837" y="1"/>
                  </a:moveTo>
                  <a:cubicBezTo>
                    <a:pt x="659" y="1"/>
                    <a:pt x="465" y="81"/>
                    <a:pt x="312" y="234"/>
                  </a:cubicBezTo>
                  <a:cubicBezTo>
                    <a:pt x="45" y="501"/>
                    <a:pt x="0" y="891"/>
                    <a:pt x="212" y="1103"/>
                  </a:cubicBezTo>
                  <a:cubicBezTo>
                    <a:pt x="303" y="1193"/>
                    <a:pt x="426" y="1237"/>
                    <a:pt x="557" y="1237"/>
                  </a:cubicBezTo>
                  <a:cubicBezTo>
                    <a:pt x="735" y="1237"/>
                    <a:pt x="928" y="1158"/>
                    <a:pt x="1082" y="1004"/>
                  </a:cubicBezTo>
                  <a:cubicBezTo>
                    <a:pt x="1349" y="737"/>
                    <a:pt x="1393" y="348"/>
                    <a:pt x="1181" y="135"/>
                  </a:cubicBezTo>
                  <a:cubicBezTo>
                    <a:pt x="1091" y="45"/>
                    <a:pt x="968"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0"/>
            <p:cNvSpPr/>
            <p:nvPr/>
          </p:nvSpPr>
          <p:spPr>
            <a:xfrm>
              <a:off x="6700340" y="1778452"/>
              <a:ext cx="41832" cy="37207"/>
            </a:xfrm>
            <a:custGeom>
              <a:avLst/>
              <a:gdLst/>
              <a:ahLst/>
              <a:cxnLst/>
              <a:rect l="l" t="t" r="r" b="b"/>
              <a:pathLst>
                <a:path w="1393" h="1239" extrusionOk="0">
                  <a:moveTo>
                    <a:pt x="836" y="0"/>
                  </a:moveTo>
                  <a:cubicBezTo>
                    <a:pt x="659" y="0"/>
                    <a:pt x="465" y="81"/>
                    <a:pt x="312" y="235"/>
                  </a:cubicBezTo>
                  <a:cubicBezTo>
                    <a:pt x="45" y="502"/>
                    <a:pt x="0" y="890"/>
                    <a:pt x="212" y="1103"/>
                  </a:cubicBezTo>
                  <a:cubicBezTo>
                    <a:pt x="303" y="1194"/>
                    <a:pt x="426" y="1238"/>
                    <a:pt x="557" y="1238"/>
                  </a:cubicBezTo>
                  <a:cubicBezTo>
                    <a:pt x="735" y="1238"/>
                    <a:pt x="928" y="1158"/>
                    <a:pt x="1082" y="1005"/>
                  </a:cubicBezTo>
                  <a:cubicBezTo>
                    <a:pt x="1348" y="737"/>
                    <a:pt x="1393" y="348"/>
                    <a:pt x="1180" y="135"/>
                  </a:cubicBezTo>
                  <a:cubicBezTo>
                    <a:pt x="1090" y="44"/>
                    <a:pt x="967"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0"/>
            <p:cNvSpPr/>
            <p:nvPr/>
          </p:nvSpPr>
          <p:spPr>
            <a:xfrm>
              <a:off x="6619889" y="1840584"/>
              <a:ext cx="29790" cy="29219"/>
            </a:xfrm>
            <a:custGeom>
              <a:avLst/>
              <a:gdLst/>
              <a:ahLst/>
              <a:cxnLst/>
              <a:rect l="l" t="t" r="r" b="b"/>
              <a:pathLst>
                <a:path w="992" h="973" extrusionOk="0">
                  <a:moveTo>
                    <a:pt x="538" y="0"/>
                  </a:moveTo>
                  <a:cubicBezTo>
                    <a:pt x="397" y="0"/>
                    <a:pt x="260" y="57"/>
                    <a:pt x="159" y="158"/>
                  </a:cubicBezTo>
                  <a:cubicBezTo>
                    <a:pt x="56" y="260"/>
                    <a:pt x="1" y="396"/>
                    <a:pt x="1" y="537"/>
                  </a:cubicBezTo>
                  <a:cubicBezTo>
                    <a:pt x="1" y="680"/>
                    <a:pt x="56" y="817"/>
                    <a:pt x="159" y="918"/>
                  </a:cubicBezTo>
                  <a:cubicBezTo>
                    <a:pt x="194" y="955"/>
                    <a:pt x="245" y="973"/>
                    <a:pt x="292" y="973"/>
                  </a:cubicBezTo>
                  <a:cubicBezTo>
                    <a:pt x="340" y="973"/>
                    <a:pt x="391" y="955"/>
                    <a:pt x="427" y="918"/>
                  </a:cubicBezTo>
                  <a:cubicBezTo>
                    <a:pt x="501" y="843"/>
                    <a:pt x="501" y="724"/>
                    <a:pt x="427" y="649"/>
                  </a:cubicBezTo>
                  <a:cubicBezTo>
                    <a:pt x="397" y="619"/>
                    <a:pt x="381" y="580"/>
                    <a:pt x="381" y="537"/>
                  </a:cubicBezTo>
                  <a:cubicBezTo>
                    <a:pt x="381" y="496"/>
                    <a:pt x="398" y="456"/>
                    <a:pt x="427" y="427"/>
                  </a:cubicBezTo>
                  <a:cubicBezTo>
                    <a:pt x="458" y="396"/>
                    <a:pt x="496" y="381"/>
                    <a:pt x="538" y="381"/>
                  </a:cubicBezTo>
                  <a:cubicBezTo>
                    <a:pt x="581" y="381"/>
                    <a:pt x="621" y="398"/>
                    <a:pt x="650" y="427"/>
                  </a:cubicBezTo>
                  <a:cubicBezTo>
                    <a:pt x="687" y="464"/>
                    <a:pt x="735" y="483"/>
                    <a:pt x="783" y="483"/>
                  </a:cubicBezTo>
                  <a:cubicBezTo>
                    <a:pt x="832" y="483"/>
                    <a:pt x="881" y="464"/>
                    <a:pt x="918" y="427"/>
                  </a:cubicBezTo>
                  <a:cubicBezTo>
                    <a:pt x="992" y="352"/>
                    <a:pt x="992" y="234"/>
                    <a:pt x="918" y="158"/>
                  </a:cubicBezTo>
                  <a:cubicBezTo>
                    <a:pt x="815" y="57"/>
                    <a:pt x="680" y="0"/>
                    <a:pt x="53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0"/>
            <p:cNvSpPr/>
            <p:nvPr/>
          </p:nvSpPr>
          <p:spPr>
            <a:xfrm>
              <a:off x="6684544" y="1774428"/>
              <a:ext cx="31351" cy="29279"/>
            </a:xfrm>
            <a:custGeom>
              <a:avLst/>
              <a:gdLst/>
              <a:ahLst/>
              <a:cxnLst/>
              <a:rect l="l" t="t" r="r" b="b"/>
              <a:pathLst>
                <a:path w="1044" h="975" extrusionOk="0">
                  <a:moveTo>
                    <a:pt x="588" y="1"/>
                  </a:moveTo>
                  <a:cubicBezTo>
                    <a:pt x="445" y="1"/>
                    <a:pt x="310" y="56"/>
                    <a:pt x="209" y="159"/>
                  </a:cubicBezTo>
                  <a:cubicBezTo>
                    <a:pt x="0" y="367"/>
                    <a:pt x="0" y="708"/>
                    <a:pt x="209" y="920"/>
                  </a:cubicBezTo>
                  <a:cubicBezTo>
                    <a:pt x="245" y="956"/>
                    <a:pt x="295" y="975"/>
                    <a:pt x="342" y="975"/>
                  </a:cubicBezTo>
                  <a:cubicBezTo>
                    <a:pt x="391" y="975"/>
                    <a:pt x="440" y="956"/>
                    <a:pt x="477" y="920"/>
                  </a:cubicBezTo>
                  <a:cubicBezTo>
                    <a:pt x="552" y="844"/>
                    <a:pt x="552" y="726"/>
                    <a:pt x="477" y="651"/>
                  </a:cubicBezTo>
                  <a:cubicBezTo>
                    <a:pt x="416" y="590"/>
                    <a:pt x="416" y="489"/>
                    <a:pt x="477" y="427"/>
                  </a:cubicBezTo>
                  <a:cubicBezTo>
                    <a:pt x="506" y="398"/>
                    <a:pt x="546" y="381"/>
                    <a:pt x="588" y="381"/>
                  </a:cubicBezTo>
                  <a:cubicBezTo>
                    <a:pt x="630" y="381"/>
                    <a:pt x="670" y="398"/>
                    <a:pt x="700" y="427"/>
                  </a:cubicBezTo>
                  <a:cubicBezTo>
                    <a:pt x="737" y="464"/>
                    <a:pt x="785" y="482"/>
                    <a:pt x="834" y="482"/>
                  </a:cubicBezTo>
                  <a:cubicBezTo>
                    <a:pt x="882" y="482"/>
                    <a:pt x="930" y="464"/>
                    <a:pt x="968" y="427"/>
                  </a:cubicBezTo>
                  <a:cubicBezTo>
                    <a:pt x="1043" y="352"/>
                    <a:pt x="1043" y="232"/>
                    <a:pt x="968" y="159"/>
                  </a:cubicBezTo>
                  <a:cubicBezTo>
                    <a:pt x="867" y="56"/>
                    <a:pt x="732" y="1"/>
                    <a:pt x="58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0"/>
            <p:cNvSpPr/>
            <p:nvPr/>
          </p:nvSpPr>
          <p:spPr>
            <a:xfrm>
              <a:off x="6660039" y="1811965"/>
              <a:ext cx="39550" cy="37598"/>
            </a:xfrm>
            <a:custGeom>
              <a:avLst/>
              <a:gdLst/>
              <a:ahLst/>
              <a:cxnLst/>
              <a:rect l="l" t="t" r="r" b="b"/>
              <a:pathLst>
                <a:path w="1317" h="1252" extrusionOk="0">
                  <a:moveTo>
                    <a:pt x="407" y="1"/>
                  </a:moveTo>
                  <a:cubicBezTo>
                    <a:pt x="286" y="1"/>
                    <a:pt x="166" y="46"/>
                    <a:pt x="75" y="137"/>
                  </a:cubicBezTo>
                  <a:cubicBezTo>
                    <a:pt x="0" y="213"/>
                    <a:pt x="0" y="331"/>
                    <a:pt x="75" y="406"/>
                  </a:cubicBezTo>
                  <a:cubicBezTo>
                    <a:pt x="113" y="443"/>
                    <a:pt x="161" y="462"/>
                    <a:pt x="209" y="462"/>
                  </a:cubicBezTo>
                  <a:cubicBezTo>
                    <a:pt x="258" y="462"/>
                    <a:pt x="306" y="443"/>
                    <a:pt x="344" y="406"/>
                  </a:cubicBezTo>
                  <a:cubicBezTo>
                    <a:pt x="360" y="388"/>
                    <a:pt x="383" y="379"/>
                    <a:pt x="407" y="379"/>
                  </a:cubicBezTo>
                  <a:cubicBezTo>
                    <a:pt x="430" y="379"/>
                    <a:pt x="453" y="388"/>
                    <a:pt x="471" y="406"/>
                  </a:cubicBezTo>
                  <a:cubicBezTo>
                    <a:pt x="505" y="440"/>
                    <a:pt x="505" y="498"/>
                    <a:pt x="471" y="532"/>
                  </a:cubicBezTo>
                  <a:cubicBezTo>
                    <a:pt x="396" y="607"/>
                    <a:pt x="396" y="726"/>
                    <a:pt x="471" y="800"/>
                  </a:cubicBezTo>
                  <a:lnTo>
                    <a:pt x="479" y="808"/>
                  </a:lnTo>
                  <a:cubicBezTo>
                    <a:pt x="482" y="812"/>
                    <a:pt x="483" y="812"/>
                    <a:pt x="486" y="814"/>
                  </a:cubicBezTo>
                  <a:lnTo>
                    <a:pt x="489" y="818"/>
                  </a:lnTo>
                  <a:cubicBezTo>
                    <a:pt x="491" y="820"/>
                    <a:pt x="495" y="822"/>
                    <a:pt x="497" y="823"/>
                  </a:cubicBezTo>
                  <a:cubicBezTo>
                    <a:pt x="499" y="826"/>
                    <a:pt x="503" y="828"/>
                    <a:pt x="505" y="829"/>
                  </a:cubicBezTo>
                  <a:cubicBezTo>
                    <a:pt x="535" y="849"/>
                    <a:pt x="569" y="858"/>
                    <a:pt x="604" y="858"/>
                  </a:cubicBezTo>
                  <a:cubicBezTo>
                    <a:pt x="640" y="858"/>
                    <a:pt x="673" y="849"/>
                    <a:pt x="704" y="829"/>
                  </a:cubicBezTo>
                  <a:cubicBezTo>
                    <a:pt x="706" y="828"/>
                    <a:pt x="710" y="826"/>
                    <a:pt x="712" y="823"/>
                  </a:cubicBezTo>
                  <a:cubicBezTo>
                    <a:pt x="713" y="822"/>
                    <a:pt x="718" y="820"/>
                    <a:pt x="719" y="818"/>
                  </a:cubicBezTo>
                  <a:lnTo>
                    <a:pt x="724" y="814"/>
                  </a:lnTo>
                  <a:cubicBezTo>
                    <a:pt x="726" y="812"/>
                    <a:pt x="729" y="811"/>
                    <a:pt x="732" y="808"/>
                  </a:cubicBezTo>
                  <a:lnTo>
                    <a:pt x="739" y="800"/>
                  </a:lnTo>
                  <a:cubicBezTo>
                    <a:pt x="756" y="783"/>
                    <a:pt x="779" y="775"/>
                    <a:pt x="802" y="775"/>
                  </a:cubicBezTo>
                  <a:cubicBezTo>
                    <a:pt x="825" y="775"/>
                    <a:pt x="848" y="783"/>
                    <a:pt x="865" y="800"/>
                  </a:cubicBezTo>
                  <a:cubicBezTo>
                    <a:pt x="900" y="835"/>
                    <a:pt x="900" y="892"/>
                    <a:pt x="865" y="927"/>
                  </a:cubicBezTo>
                  <a:cubicBezTo>
                    <a:pt x="790" y="1003"/>
                    <a:pt x="790" y="1122"/>
                    <a:pt x="865" y="1196"/>
                  </a:cubicBezTo>
                  <a:cubicBezTo>
                    <a:pt x="902" y="1233"/>
                    <a:pt x="951" y="1251"/>
                    <a:pt x="1000" y="1251"/>
                  </a:cubicBezTo>
                  <a:cubicBezTo>
                    <a:pt x="1048" y="1251"/>
                    <a:pt x="1097" y="1233"/>
                    <a:pt x="1134" y="1196"/>
                  </a:cubicBezTo>
                  <a:cubicBezTo>
                    <a:pt x="1316" y="1012"/>
                    <a:pt x="1316" y="714"/>
                    <a:pt x="1134" y="532"/>
                  </a:cubicBezTo>
                  <a:cubicBezTo>
                    <a:pt x="1058" y="458"/>
                    <a:pt x="966" y="414"/>
                    <a:pt x="871" y="400"/>
                  </a:cubicBezTo>
                  <a:cubicBezTo>
                    <a:pt x="857" y="305"/>
                    <a:pt x="813" y="210"/>
                    <a:pt x="739" y="137"/>
                  </a:cubicBezTo>
                  <a:cubicBezTo>
                    <a:pt x="647" y="46"/>
                    <a:pt x="527" y="1"/>
                    <a:pt x="407"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0"/>
            <p:cNvSpPr/>
            <p:nvPr/>
          </p:nvSpPr>
          <p:spPr>
            <a:xfrm>
              <a:off x="6575714" y="1729652"/>
              <a:ext cx="204805" cy="204684"/>
            </a:xfrm>
            <a:custGeom>
              <a:avLst/>
              <a:gdLst/>
              <a:ahLst/>
              <a:cxnLst/>
              <a:rect l="l" t="t" r="r" b="b"/>
              <a:pathLst>
                <a:path w="6820" h="6816" extrusionOk="0">
                  <a:moveTo>
                    <a:pt x="3411" y="0"/>
                  </a:moveTo>
                  <a:cubicBezTo>
                    <a:pt x="2538" y="0"/>
                    <a:pt x="1665" y="333"/>
                    <a:pt x="1001" y="998"/>
                  </a:cubicBezTo>
                  <a:cubicBezTo>
                    <a:pt x="357" y="1642"/>
                    <a:pt x="1" y="2496"/>
                    <a:pt x="1" y="3408"/>
                  </a:cubicBezTo>
                  <a:cubicBezTo>
                    <a:pt x="1" y="4319"/>
                    <a:pt x="357" y="5173"/>
                    <a:pt x="1001" y="5817"/>
                  </a:cubicBezTo>
                  <a:cubicBezTo>
                    <a:pt x="1642" y="6459"/>
                    <a:pt x="2509" y="6816"/>
                    <a:pt x="3411" y="6816"/>
                  </a:cubicBezTo>
                  <a:cubicBezTo>
                    <a:pt x="3488" y="6816"/>
                    <a:pt x="3564" y="6814"/>
                    <a:pt x="3642" y="6808"/>
                  </a:cubicBezTo>
                  <a:cubicBezTo>
                    <a:pt x="3748" y="6801"/>
                    <a:pt x="3827" y="6710"/>
                    <a:pt x="3819" y="6607"/>
                  </a:cubicBezTo>
                  <a:cubicBezTo>
                    <a:pt x="3812" y="6506"/>
                    <a:pt x="3729" y="6430"/>
                    <a:pt x="3632" y="6430"/>
                  </a:cubicBezTo>
                  <a:cubicBezTo>
                    <a:pt x="3627" y="6430"/>
                    <a:pt x="3623" y="6431"/>
                    <a:pt x="3618" y="6431"/>
                  </a:cubicBezTo>
                  <a:cubicBezTo>
                    <a:pt x="3549" y="6436"/>
                    <a:pt x="3479" y="6438"/>
                    <a:pt x="3410" y="6438"/>
                  </a:cubicBezTo>
                  <a:cubicBezTo>
                    <a:pt x="2609" y="6438"/>
                    <a:pt x="1839" y="6121"/>
                    <a:pt x="1269" y="5551"/>
                  </a:cubicBezTo>
                  <a:cubicBezTo>
                    <a:pt x="697" y="4980"/>
                    <a:pt x="381" y="4218"/>
                    <a:pt x="381" y="3409"/>
                  </a:cubicBezTo>
                  <a:cubicBezTo>
                    <a:pt x="381" y="2601"/>
                    <a:pt x="696" y="1838"/>
                    <a:pt x="1269" y="1268"/>
                  </a:cubicBezTo>
                  <a:cubicBezTo>
                    <a:pt x="1860" y="677"/>
                    <a:pt x="2635" y="382"/>
                    <a:pt x="3411" y="382"/>
                  </a:cubicBezTo>
                  <a:cubicBezTo>
                    <a:pt x="4186" y="382"/>
                    <a:pt x="4962" y="677"/>
                    <a:pt x="5552" y="1268"/>
                  </a:cubicBezTo>
                  <a:cubicBezTo>
                    <a:pt x="6124" y="1838"/>
                    <a:pt x="6440" y="2601"/>
                    <a:pt x="6440" y="3409"/>
                  </a:cubicBezTo>
                  <a:cubicBezTo>
                    <a:pt x="6440" y="4218"/>
                    <a:pt x="6126" y="4980"/>
                    <a:pt x="5552" y="5551"/>
                  </a:cubicBezTo>
                  <a:cubicBezTo>
                    <a:pt x="5222" y="5880"/>
                    <a:pt x="4833" y="6124"/>
                    <a:pt x="4396" y="6273"/>
                  </a:cubicBezTo>
                  <a:cubicBezTo>
                    <a:pt x="4296" y="6308"/>
                    <a:pt x="4245" y="6416"/>
                    <a:pt x="4279" y="6515"/>
                  </a:cubicBezTo>
                  <a:cubicBezTo>
                    <a:pt x="4307" y="6592"/>
                    <a:pt x="4380" y="6641"/>
                    <a:pt x="4458" y="6641"/>
                  </a:cubicBezTo>
                  <a:cubicBezTo>
                    <a:pt x="4479" y="6641"/>
                    <a:pt x="4500" y="6638"/>
                    <a:pt x="4521" y="6630"/>
                  </a:cubicBezTo>
                  <a:cubicBezTo>
                    <a:pt x="5014" y="6462"/>
                    <a:pt x="5451" y="6187"/>
                    <a:pt x="5821" y="5817"/>
                  </a:cubicBezTo>
                  <a:cubicBezTo>
                    <a:pt x="6465" y="5173"/>
                    <a:pt x="6819" y="4319"/>
                    <a:pt x="6819" y="3408"/>
                  </a:cubicBezTo>
                  <a:cubicBezTo>
                    <a:pt x="6819" y="2496"/>
                    <a:pt x="6465" y="1642"/>
                    <a:pt x="5821" y="998"/>
                  </a:cubicBezTo>
                  <a:cubicBezTo>
                    <a:pt x="5156" y="333"/>
                    <a:pt x="4284" y="0"/>
                    <a:pt x="341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0"/>
            <p:cNvSpPr/>
            <p:nvPr/>
          </p:nvSpPr>
          <p:spPr>
            <a:xfrm>
              <a:off x="6532110" y="1680403"/>
              <a:ext cx="276877" cy="297477"/>
            </a:xfrm>
            <a:custGeom>
              <a:avLst/>
              <a:gdLst/>
              <a:ahLst/>
              <a:cxnLst/>
              <a:rect l="l" t="t" r="r" b="b"/>
              <a:pathLst>
                <a:path w="9220" h="9906" extrusionOk="0">
                  <a:moveTo>
                    <a:pt x="1336" y="7553"/>
                  </a:moveTo>
                  <a:cubicBezTo>
                    <a:pt x="1474" y="7747"/>
                    <a:pt x="1632" y="7933"/>
                    <a:pt x="1806" y="8108"/>
                  </a:cubicBezTo>
                  <a:cubicBezTo>
                    <a:pt x="1981" y="8280"/>
                    <a:pt x="2165" y="8435"/>
                    <a:pt x="2358" y="8571"/>
                  </a:cubicBezTo>
                  <a:cubicBezTo>
                    <a:pt x="2241" y="8641"/>
                    <a:pt x="2109" y="8677"/>
                    <a:pt x="1977" y="8677"/>
                  </a:cubicBezTo>
                  <a:cubicBezTo>
                    <a:pt x="1786" y="8677"/>
                    <a:pt x="1596" y="8604"/>
                    <a:pt x="1451" y="8459"/>
                  </a:cubicBezTo>
                  <a:cubicBezTo>
                    <a:pt x="1312" y="8318"/>
                    <a:pt x="1234" y="8131"/>
                    <a:pt x="1234" y="7933"/>
                  </a:cubicBezTo>
                  <a:cubicBezTo>
                    <a:pt x="1234" y="7796"/>
                    <a:pt x="1269" y="7666"/>
                    <a:pt x="1336" y="7553"/>
                  </a:cubicBezTo>
                  <a:close/>
                  <a:moveTo>
                    <a:pt x="890" y="6764"/>
                  </a:moveTo>
                  <a:cubicBezTo>
                    <a:pt x="957" y="6917"/>
                    <a:pt x="1031" y="7066"/>
                    <a:pt x="1115" y="7212"/>
                  </a:cubicBezTo>
                  <a:cubicBezTo>
                    <a:pt x="945" y="7413"/>
                    <a:pt x="853" y="7666"/>
                    <a:pt x="853" y="7933"/>
                  </a:cubicBezTo>
                  <a:cubicBezTo>
                    <a:pt x="853" y="8232"/>
                    <a:pt x="970" y="8516"/>
                    <a:pt x="1183" y="8727"/>
                  </a:cubicBezTo>
                  <a:cubicBezTo>
                    <a:pt x="1402" y="8945"/>
                    <a:pt x="1689" y="9054"/>
                    <a:pt x="1978" y="9054"/>
                  </a:cubicBezTo>
                  <a:cubicBezTo>
                    <a:pt x="2234" y="9054"/>
                    <a:pt x="2493" y="8967"/>
                    <a:pt x="2700" y="8792"/>
                  </a:cubicBezTo>
                  <a:cubicBezTo>
                    <a:pt x="2846" y="8876"/>
                    <a:pt x="2995" y="8951"/>
                    <a:pt x="3148" y="9016"/>
                  </a:cubicBezTo>
                  <a:cubicBezTo>
                    <a:pt x="3137" y="9031"/>
                    <a:pt x="3122" y="9047"/>
                    <a:pt x="3107" y="9062"/>
                  </a:cubicBezTo>
                  <a:cubicBezTo>
                    <a:pt x="2795" y="9374"/>
                    <a:pt x="2386" y="9530"/>
                    <a:pt x="1977" y="9530"/>
                  </a:cubicBezTo>
                  <a:cubicBezTo>
                    <a:pt x="1568" y="9530"/>
                    <a:pt x="1159" y="9374"/>
                    <a:pt x="847" y="9062"/>
                  </a:cubicBezTo>
                  <a:cubicBezTo>
                    <a:pt x="546" y="8761"/>
                    <a:pt x="379" y="8359"/>
                    <a:pt x="379" y="7933"/>
                  </a:cubicBezTo>
                  <a:cubicBezTo>
                    <a:pt x="379" y="7508"/>
                    <a:pt x="546" y="7105"/>
                    <a:pt x="847" y="6804"/>
                  </a:cubicBezTo>
                  <a:cubicBezTo>
                    <a:pt x="861" y="6790"/>
                    <a:pt x="875" y="6776"/>
                    <a:pt x="890" y="6764"/>
                  </a:cubicBezTo>
                  <a:close/>
                  <a:moveTo>
                    <a:pt x="4009" y="0"/>
                  </a:moveTo>
                  <a:cubicBezTo>
                    <a:pt x="3963" y="0"/>
                    <a:pt x="3917" y="17"/>
                    <a:pt x="3881" y="50"/>
                  </a:cubicBezTo>
                  <a:lnTo>
                    <a:pt x="2024" y="1783"/>
                  </a:lnTo>
                  <a:cubicBezTo>
                    <a:pt x="1909" y="1883"/>
                    <a:pt x="1798" y="1991"/>
                    <a:pt x="1695" y="2103"/>
                  </a:cubicBezTo>
                  <a:cubicBezTo>
                    <a:pt x="585" y="3294"/>
                    <a:pt x="272" y="4939"/>
                    <a:pt x="746" y="6384"/>
                  </a:cubicBezTo>
                  <a:cubicBezTo>
                    <a:pt x="688" y="6430"/>
                    <a:pt x="632" y="6480"/>
                    <a:pt x="579" y="6534"/>
                  </a:cubicBezTo>
                  <a:cubicBezTo>
                    <a:pt x="204" y="6907"/>
                    <a:pt x="0" y="7404"/>
                    <a:pt x="0" y="7931"/>
                  </a:cubicBezTo>
                  <a:cubicBezTo>
                    <a:pt x="0" y="8459"/>
                    <a:pt x="204" y="8955"/>
                    <a:pt x="579" y="9329"/>
                  </a:cubicBezTo>
                  <a:cubicBezTo>
                    <a:pt x="964" y="9714"/>
                    <a:pt x="1470" y="9906"/>
                    <a:pt x="1976" y="9906"/>
                  </a:cubicBezTo>
                  <a:cubicBezTo>
                    <a:pt x="2482" y="9906"/>
                    <a:pt x="2988" y="9714"/>
                    <a:pt x="3375" y="9329"/>
                  </a:cubicBezTo>
                  <a:cubicBezTo>
                    <a:pt x="3429" y="9275"/>
                    <a:pt x="3479" y="9218"/>
                    <a:pt x="3528" y="9159"/>
                  </a:cubicBezTo>
                  <a:cubicBezTo>
                    <a:pt x="3961" y="9298"/>
                    <a:pt x="4412" y="9367"/>
                    <a:pt x="4863" y="9367"/>
                  </a:cubicBezTo>
                  <a:cubicBezTo>
                    <a:pt x="5970" y="9367"/>
                    <a:pt x="7076" y="8945"/>
                    <a:pt x="7920" y="8103"/>
                  </a:cubicBezTo>
                  <a:cubicBezTo>
                    <a:pt x="8699" y="7325"/>
                    <a:pt x="9147" y="6292"/>
                    <a:pt x="9184" y="5193"/>
                  </a:cubicBezTo>
                  <a:cubicBezTo>
                    <a:pt x="9219" y="4156"/>
                    <a:pt x="8885" y="3153"/>
                    <a:pt x="8242" y="2349"/>
                  </a:cubicBezTo>
                  <a:lnTo>
                    <a:pt x="8931" y="1615"/>
                  </a:lnTo>
                  <a:cubicBezTo>
                    <a:pt x="9003" y="1538"/>
                    <a:pt x="8998" y="1418"/>
                    <a:pt x="8922" y="1346"/>
                  </a:cubicBezTo>
                  <a:cubicBezTo>
                    <a:pt x="8885" y="1313"/>
                    <a:pt x="8839" y="1296"/>
                    <a:pt x="8793" y="1296"/>
                  </a:cubicBezTo>
                  <a:cubicBezTo>
                    <a:pt x="8741" y="1296"/>
                    <a:pt x="8690" y="1317"/>
                    <a:pt x="8653" y="1357"/>
                  </a:cubicBezTo>
                  <a:lnTo>
                    <a:pt x="7852" y="2213"/>
                  </a:lnTo>
                  <a:cubicBezTo>
                    <a:pt x="7785" y="2285"/>
                    <a:pt x="7783" y="2394"/>
                    <a:pt x="7848" y="2466"/>
                  </a:cubicBezTo>
                  <a:cubicBezTo>
                    <a:pt x="9195" y="4021"/>
                    <a:pt x="9110" y="6381"/>
                    <a:pt x="7653" y="7835"/>
                  </a:cubicBezTo>
                  <a:cubicBezTo>
                    <a:pt x="6883" y="8604"/>
                    <a:pt x="5873" y="8989"/>
                    <a:pt x="4863" y="8989"/>
                  </a:cubicBezTo>
                  <a:cubicBezTo>
                    <a:pt x="3853" y="8989"/>
                    <a:pt x="2844" y="8605"/>
                    <a:pt x="2074" y="7838"/>
                  </a:cubicBezTo>
                  <a:cubicBezTo>
                    <a:pt x="563" y="6328"/>
                    <a:pt x="517" y="3923"/>
                    <a:pt x="1971" y="2362"/>
                  </a:cubicBezTo>
                  <a:cubicBezTo>
                    <a:pt x="2067" y="2259"/>
                    <a:pt x="2169" y="2159"/>
                    <a:pt x="2274" y="2067"/>
                  </a:cubicBezTo>
                  <a:cubicBezTo>
                    <a:pt x="2277" y="2066"/>
                    <a:pt x="2278" y="2064"/>
                    <a:pt x="2280" y="2064"/>
                  </a:cubicBezTo>
                  <a:lnTo>
                    <a:pt x="4139" y="329"/>
                  </a:lnTo>
                  <a:cubicBezTo>
                    <a:pt x="4216" y="257"/>
                    <a:pt x="4220" y="138"/>
                    <a:pt x="4150" y="61"/>
                  </a:cubicBezTo>
                  <a:cubicBezTo>
                    <a:pt x="4112" y="21"/>
                    <a:pt x="4061" y="0"/>
                    <a:pt x="400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0"/>
            <p:cNvSpPr/>
            <p:nvPr/>
          </p:nvSpPr>
          <p:spPr>
            <a:xfrm>
              <a:off x="6665084" y="1588810"/>
              <a:ext cx="180781" cy="123243"/>
            </a:xfrm>
            <a:custGeom>
              <a:avLst/>
              <a:gdLst/>
              <a:ahLst/>
              <a:cxnLst/>
              <a:rect l="l" t="t" r="r" b="b"/>
              <a:pathLst>
                <a:path w="6020" h="4104" extrusionOk="0">
                  <a:moveTo>
                    <a:pt x="3162" y="1"/>
                  </a:moveTo>
                  <a:cubicBezTo>
                    <a:pt x="2922" y="1"/>
                    <a:pt x="2682" y="89"/>
                    <a:pt x="2492" y="267"/>
                  </a:cubicBezTo>
                  <a:lnTo>
                    <a:pt x="1880" y="836"/>
                  </a:lnTo>
                  <a:cubicBezTo>
                    <a:pt x="1803" y="907"/>
                    <a:pt x="1760" y="1005"/>
                    <a:pt x="1757" y="1111"/>
                  </a:cubicBezTo>
                  <a:cubicBezTo>
                    <a:pt x="1756" y="1216"/>
                    <a:pt x="1795" y="1313"/>
                    <a:pt x="1871" y="1388"/>
                  </a:cubicBezTo>
                  <a:lnTo>
                    <a:pt x="2306" y="1824"/>
                  </a:lnTo>
                  <a:cubicBezTo>
                    <a:pt x="2332" y="1850"/>
                    <a:pt x="2337" y="1881"/>
                    <a:pt x="2335" y="1896"/>
                  </a:cubicBezTo>
                  <a:cubicBezTo>
                    <a:pt x="2335" y="1911"/>
                    <a:pt x="2331" y="1942"/>
                    <a:pt x="2302" y="1968"/>
                  </a:cubicBezTo>
                  <a:lnTo>
                    <a:pt x="1777" y="2459"/>
                  </a:lnTo>
                  <a:cubicBezTo>
                    <a:pt x="1757" y="2476"/>
                    <a:pt x="1733" y="2485"/>
                    <a:pt x="1708" y="2485"/>
                  </a:cubicBezTo>
                  <a:cubicBezTo>
                    <a:pt x="1683" y="2485"/>
                    <a:pt x="1657" y="2475"/>
                    <a:pt x="1637" y="2456"/>
                  </a:cubicBezTo>
                  <a:lnTo>
                    <a:pt x="1179" y="1999"/>
                  </a:lnTo>
                  <a:cubicBezTo>
                    <a:pt x="1103" y="1923"/>
                    <a:pt x="1005" y="1885"/>
                    <a:pt x="907" y="1885"/>
                  </a:cubicBezTo>
                  <a:cubicBezTo>
                    <a:pt x="813" y="1885"/>
                    <a:pt x="719" y="1919"/>
                    <a:pt x="645" y="1988"/>
                  </a:cubicBezTo>
                  <a:lnTo>
                    <a:pt x="82" y="2516"/>
                  </a:lnTo>
                  <a:cubicBezTo>
                    <a:pt x="5" y="2586"/>
                    <a:pt x="1" y="2707"/>
                    <a:pt x="73" y="2784"/>
                  </a:cubicBezTo>
                  <a:cubicBezTo>
                    <a:pt x="110" y="2824"/>
                    <a:pt x="161" y="2845"/>
                    <a:pt x="212" y="2845"/>
                  </a:cubicBezTo>
                  <a:cubicBezTo>
                    <a:pt x="258" y="2845"/>
                    <a:pt x="305" y="2828"/>
                    <a:pt x="341" y="2793"/>
                  </a:cubicBezTo>
                  <a:lnTo>
                    <a:pt x="904" y="2267"/>
                  </a:lnTo>
                  <a:cubicBezTo>
                    <a:pt x="905" y="2266"/>
                    <a:pt x="906" y="2265"/>
                    <a:pt x="907" y="2265"/>
                  </a:cubicBezTo>
                  <a:cubicBezTo>
                    <a:pt x="908" y="2265"/>
                    <a:pt x="910" y="2266"/>
                    <a:pt x="910" y="2267"/>
                  </a:cubicBezTo>
                  <a:lnTo>
                    <a:pt x="1369" y="2724"/>
                  </a:lnTo>
                  <a:cubicBezTo>
                    <a:pt x="1463" y="2819"/>
                    <a:pt x="1586" y="2866"/>
                    <a:pt x="1709" y="2866"/>
                  </a:cubicBezTo>
                  <a:cubicBezTo>
                    <a:pt x="1826" y="2866"/>
                    <a:pt x="1944" y="2823"/>
                    <a:pt x="2036" y="2737"/>
                  </a:cubicBezTo>
                  <a:lnTo>
                    <a:pt x="2561" y="2246"/>
                  </a:lnTo>
                  <a:cubicBezTo>
                    <a:pt x="2657" y="2155"/>
                    <a:pt x="2710" y="2034"/>
                    <a:pt x="2714" y="1902"/>
                  </a:cubicBezTo>
                  <a:cubicBezTo>
                    <a:pt x="2716" y="1770"/>
                    <a:pt x="2667" y="1648"/>
                    <a:pt x="2575" y="1555"/>
                  </a:cubicBezTo>
                  <a:lnTo>
                    <a:pt x="2139" y="1120"/>
                  </a:lnTo>
                  <a:cubicBezTo>
                    <a:pt x="2139" y="1120"/>
                    <a:pt x="2137" y="1118"/>
                    <a:pt x="2137" y="1117"/>
                  </a:cubicBezTo>
                  <a:cubicBezTo>
                    <a:pt x="2137" y="1114"/>
                    <a:pt x="2137" y="1114"/>
                    <a:pt x="2139" y="1112"/>
                  </a:cubicBezTo>
                  <a:lnTo>
                    <a:pt x="2751" y="543"/>
                  </a:lnTo>
                  <a:cubicBezTo>
                    <a:pt x="2868" y="435"/>
                    <a:pt x="3015" y="380"/>
                    <a:pt x="3162" y="380"/>
                  </a:cubicBezTo>
                  <a:cubicBezTo>
                    <a:pt x="3316" y="380"/>
                    <a:pt x="3470" y="440"/>
                    <a:pt x="3589" y="558"/>
                  </a:cubicBezTo>
                  <a:lnTo>
                    <a:pt x="5365" y="2333"/>
                  </a:lnTo>
                  <a:cubicBezTo>
                    <a:pt x="5595" y="2563"/>
                    <a:pt x="5603" y="2931"/>
                    <a:pt x="5380" y="3172"/>
                  </a:cubicBezTo>
                  <a:lnTo>
                    <a:pt x="4810" y="3783"/>
                  </a:lnTo>
                  <a:cubicBezTo>
                    <a:pt x="4739" y="3859"/>
                    <a:pt x="4742" y="3981"/>
                    <a:pt x="4819" y="4051"/>
                  </a:cubicBezTo>
                  <a:cubicBezTo>
                    <a:pt x="4856" y="4086"/>
                    <a:pt x="4902" y="4103"/>
                    <a:pt x="4949" y="4103"/>
                  </a:cubicBezTo>
                  <a:cubicBezTo>
                    <a:pt x="5000" y="4103"/>
                    <a:pt x="5052" y="4082"/>
                    <a:pt x="5087" y="4043"/>
                  </a:cubicBezTo>
                  <a:lnTo>
                    <a:pt x="5658" y="3433"/>
                  </a:lnTo>
                  <a:cubicBezTo>
                    <a:pt x="6020" y="3042"/>
                    <a:pt x="6009" y="2441"/>
                    <a:pt x="5633" y="2065"/>
                  </a:cubicBezTo>
                  <a:lnTo>
                    <a:pt x="3857" y="290"/>
                  </a:lnTo>
                  <a:cubicBezTo>
                    <a:pt x="3665" y="98"/>
                    <a:pt x="3414" y="1"/>
                    <a:pt x="316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3" name="Google Shape;2873;p40"/>
          <p:cNvGrpSpPr/>
          <p:nvPr/>
        </p:nvGrpSpPr>
        <p:grpSpPr>
          <a:xfrm>
            <a:off x="8088450" y="203181"/>
            <a:ext cx="680892" cy="663643"/>
            <a:chOff x="5595966" y="4052544"/>
            <a:chExt cx="478054" cy="465943"/>
          </a:xfrm>
        </p:grpSpPr>
        <p:sp>
          <p:nvSpPr>
            <p:cNvPr id="2874" name="Google Shape;2874;p40"/>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0"/>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0"/>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0"/>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0"/>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0"/>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0"/>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0"/>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0"/>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0"/>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0"/>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0"/>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0"/>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0"/>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0"/>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0"/>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0"/>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0"/>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0"/>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0"/>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97"/>
        <p:cNvGrpSpPr/>
        <p:nvPr/>
      </p:nvGrpSpPr>
      <p:grpSpPr>
        <a:xfrm>
          <a:off x="0" y="0"/>
          <a:ext cx="0" cy="0"/>
          <a:chOff x="0" y="0"/>
          <a:chExt cx="0" cy="0"/>
        </a:xfrm>
      </p:grpSpPr>
      <p:sp>
        <p:nvSpPr>
          <p:cNvPr id="2898" name="Google Shape;2898;p41"/>
          <p:cNvSpPr/>
          <p:nvPr/>
        </p:nvSpPr>
        <p:spPr>
          <a:xfrm>
            <a:off x="454700" y="1213700"/>
            <a:ext cx="4117200" cy="3545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1"/>
          <p:cNvSpPr txBox="1">
            <a:spLocks noGrp="1"/>
          </p:cNvSpPr>
          <p:nvPr>
            <p:ph type="body" idx="1"/>
          </p:nvPr>
        </p:nvSpPr>
        <p:spPr>
          <a:xfrm>
            <a:off x="852200" y="1558750"/>
            <a:ext cx="3322200" cy="28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¿Sabes qué te ayuda a aclarar tus ideas? Listas como esta: </a:t>
            </a:r>
            <a:endParaRPr>
              <a:solidFill>
                <a:schemeClr val="dk1"/>
              </a:solidFill>
            </a:endParaRPr>
          </a:p>
          <a:p>
            <a:pPr marL="457200" lvl="0" indent="-317500" algn="l" rtl="0">
              <a:spcBef>
                <a:spcPts val="1000"/>
              </a:spcBef>
              <a:spcAft>
                <a:spcPts val="0"/>
              </a:spcAft>
              <a:buClr>
                <a:schemeClr val="dk1"/>
              </a:buClr>
              <a:buSzPts val="1400"/>
              <a:buChar char="●"/>
            </a:pPr>
            <a:r>
              <a:rPr lang="en">
                <a:solidFill>
                  <a:schemeClr val="dk1"/>
                </a:solidFill>
              </a:rPr>
              <a:t>Son simples </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Puedes organizar tus ideas de forma clara</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¡Nunca más olvidarás comprar leche! </a:t>
            </a:r>
            <a:endParaRPr>
              <a:solidFill>
                <a:schemeClr val="dk1"/>
              </a:solidFill>
            </a:endParaRPr>
          </a:p>
          <a:p>
            <a:pPr marL="0" lvl="0" indent="0" algn="l" rtl="0">
              <a:spcBef>
                <a:spcPts val="1000"/>
              </a:spcBef>
              <a:spcAft>
                <a:spcPts val="0"/>
              </a:spcAft>
              <a:buNone/>
            </a:pPr>
            <a:r>
              <a:rPr lang="en">
                <a:solidFill>
                  <a:schemeClr val="dk1"/>
                </a:solidFill>
              </a:rPr>
              <a:t>El público entenderá todo lo que le muestres al instante</a:t>
            </a:r>
            <a:endParaRPr>
              <a:solidFill>
                <a:schemeClr val="dk1"/>
              </a:solidFill>
            </a:endParaRPr>
          </a:p>
        </p:txBody>
      </p:sp>
      <p:sp>
        <p:nvSpPr>
          <p:cNvPr id="2900" name="Google Shape;2900;p41"/>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QUÉ NOS DIFERENCIA</a:t>
            </a:r>
            <a:endParaRPr/>
          </a:p>
        </p:txBody>
      </p:sp>
      <p:grpSp>
        <p:nvGrpSpPr>
          <p:cNvPr id="2901" name="Google Shape;2901;p41"/>
          <p:cNvGrpSpPr/>
          <p:nvPr/>
        </p:nvGrpSpPr>
        <p:grpSpPr>
          <a:xfrm>
            <a:off x="8088450" y="203181"/>
            <a:ext cx="680892" cy="663643"/>
            <a:chOff x="5595966" y="4052544"/>
            <a:chExt cx="478054" cy="465943"/>
          </a:xfrm>
        </p:grpSpPr>
        <p:sp>
          <p:nvSpPr>
            <p:cNvPr id="2902" name="Google Shape;2902;p41"/>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1"/>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1"/>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1"/>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1"/>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1"/>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1"/>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1"/>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1"/>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1"/>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1"/>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1"/>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1"/>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1"/>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1"/>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1"/>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1"/>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1"/>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1"/>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1"/>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22" name="Google Shape;2922;p41"/>
          <p:cNvPicPr preferRelativeResize="0"/>
          <p:nvPr/>
        </p:nvPicPr>
        <p:blipFill rotWithShape="1">
          <a:blip r:embed="rId3">
            <a:alphaModFix/>
          </a:blip>
          <a:srcRect l="21486" r="3958"/>
          <a:stretch/>
        </p:blipFill>
        <p:spPr>
          <a:xfrm>
            <a:off x="4749500" y="1219525"/>
            <a:ext cx="3939599" cy="3511375"/>
          </a:xfrm>
          <a:prstGeom prst="rect">
            <a:avLst/>
          </a:prstGeom>
          <a:noFill/>
          <a:ln w="28575" cap="flat" cmpd="sng">
            <a:solidFill>
              <a:schemeClr val="dk1"/>
            </a:solidFill>
            <a:prstDash val="solid"/>
            <a:round/>
            <a:headEnd type="none" w="sm" len="sm"/>
            <a:tailEnd type="none" w="sm" len="sm"/>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26"/>
        <p:cNvGrpSpPr/>
        <p:nvPr/>
      </p:nvGrpSpPr>
      <p:grpSpPr>
        <a:xfrm>
          <a:off x="0" y="0"/>
          <a:ext cx="0" cy="0"/>
          <a:chOff x="0" y="0"/>
          <a:chExt cx="0" cy="0"/>
        </a:xfrm>
      </p:grpSpPr>
      <p:grpSp>
        <p:nvGrpSpPr>
          <p:cNvPr id="2927" name="Google Shape;2927;p42"/>
          <p:cNvGrpSpPr/>
          <p:nvPr/>
        </p:nvGrpSpPr>
        <p:grpSpPr>
          <a:xfrm>
            <a:off x="879364" y="3340848"/>
            <a:ext cx="549180" cy="631988"/>
            <a:chOff x="4797325" y="2177396"/>
            <a:chExt cx="404970" cy="466034"/>
          </a:xfrm>
        </p:grpSpPr>
        <p:sp>
          <p:nvSpPr>
            <p:cNvPr id="2928" name="Google Shape;2928;p42"/>
            <p:cNvSpPr/>
            <p:nvPr/>
          </p:nvSpPr>
          <p:spPr>
            <a:xfrm>
              <a:off x="4797325" y="2177396"/>
              <a:ext cx="404970" cy="466034"/>
            </a:xfrm>
            <a:custGeom>
              <a:avLst/>
              <a:gdLst/>
              <a:ahLst/>
              <a:cxnLst/>
              <a:rect l="l" t="t" r="r" b="b"/>
              <a:pathLst>
                <a:path w="13443" h="15470" extrusionOk="0">
                  <a:moveTo>
                    <a:pt x="3391" y="0"/>
                  </a:moveTo>
                  <a:cubicBezTo>
                    <a:pt x="3322" y="0"/>
                    <a:pt x="3253" y="5"/>
                    <a:pt x="3184" y="15"/>
                  </a:cubicBezTo>
                  <a:cubicBezTo>
                    <a:pt x="2805" y="69"/>
                    <a:pt x="2467" y="268"/>
                    <a:pt x="2237" y="575"/>
                  </a:cubicBezTo>
                  <a:lnTo>
                    <a:pt x="1446" y="1632"/>
                  </a:lnTo>
                  <a:cubicBezTo>
                    <a:pt x="1231" y="1917"/>
                    <a:pt x="1131" y="2270"/>
                    <a:pt x="1163" y="2628"/>
                  </a:cubicBezTo>
                  <a:cubicBezTo>
                    <a:pt x="1173" y="2738"/>
                    <a:pt x="1197" y="2847"/>
                    <a:pt x="1232" y="2951"/>
                  </a:cubicBezTo>
                  <a:cubicBezTo>
                    <a:pt x="538" y="3057"/>
                    <a:pt x="4" y="3657"/>
                    <a:pt x="4" y="4381"/>
                  </a:cubicBezTo>
                  <a:lnTo>
                    <a:pt x="4" y="7022"/>
                  </a:lnTo>
                  <a:cubicBezTo>
                    <a:pt x="4" y="7160"/>
                    <a:pt x="27" y="7298"/>
                    <a:pt x="68" y="7429"/>
                  </a:cubicBezTo>
                  <a:cubicBezTo>
                    <a:pt x="38" y="7525"/>
                    <a:pt x="16" y="7628"/>
                    <a:pt x="7" y="7731"/>
                  </a:cubicBezTo>
                  <a:cubicBezTo>
                    <a:pt x="4" y="7769"/>
                    <a:pt x="1" y="7806"/>
                    <a:pt x="1" y="7844"/>
                  </a:cubicBezTo>
                  <a:lnTo>
                    <a:pt x="1" y="8756"/>
                  </a:lnTo>
                  <a:lnTo>
                    <a:pt x="1" y="8763"/>
                  </a:lnTo>
                  <a:cubicBezTo>
                    <a:pt x="13" y="10558"/>
                    <a:pt x="714" y="12241"/>
                    <a:pt x="1978" y="13503"/>
                  </a:cubicBezTo>
                  <a:cubicBezTo>
                    <a:pt x="3248" y="14772"/>
                    <a:pt x="4932" y="15470"/>
                    <a:pt x="6727" y="15470"/>
                  </a:cubicBezTo>
                  <a:cubicBezTo>
                    <a:pt x="8920" y="15470"/>
                    <a:pt x="10982" y="14394"/>
                    <a:pt x="12238" y="12593"/>
                  </a:cubicBezTo>
                  <a:cubicBezTo>
                    <a:pt x="12347" y="12437"/>
                    <a:pt x="12422" y="12264"/>
                    <a:pt x="12462" y="12084"/>
                  </a:cubicBezTo>
                  <a:cubicBezTo>
                    <a:pt x="12593" y="11963"/>
                    <a:pt x="12702" y="11819"/>
                    <a:pt x="12781" y="11655"/>
                  </a:cubicBezTo>
                  <a:cubicBezTo>
                    <a:pt x="13220" y="10744"/>
                    <a:pt x="13442" y="9768"/>
                    <a:pt x="13442" y="8753"/>
                  </a:cubicBezTo>
                  <a:lnTo>
                    <a:pt x="13442" y="4870"/>
                  </a:lnTo>
                  <a:lnTo>
                    <a:pt x="13438" y="4870"/>
                  </a:lnTo>
                  <a:cubicBezTo>
                    <a:pt x="13438" y="4099"/>
                    <a:pt x="12982" y="3431"/>
                    <a:pt x="12326" y="3123"/>
                  </a:cubicBezTo>
                  <a:cubicBezTo>
                    <a:pt x="12439" y="2888"/>
                    <a:pt x="12487" y="2623"/>
                    <a:pt x="12462" y="2358"/>
                  </a:cubicBezTo>
                  <a:cubicBezTo>
                    <a:pt x="12438" y="2103"/>
                    <a:pt x="12346" y="1862"/>
                    <a:pt x="12198" y="1657"/>
                  </a:cubicBezTo>
                  <a:cubicBezTo>
                    <a:pt x="12218" y="1520"/>
                    <a:pt x="12218" y="1379"/>
                    <a:pt x="12200" y="1236"/>
                  </a:cubicBezTo>
                  <a:cubicBezTo>
                    <a:pt x="12146" y="857"/>
                    <a:pt x="11947" y="520"/>
                    <a:pt x="11640" y="290"/>
                  </a:cubicBezTo>
                  <a:cubicBezTo>
                    <a:pt x="11381" y="96"/>
                    <a:pt x="11078" y="2"/>
                    <a:pt x="10777" y="2"/>
                  </a:cubicBezTo>
                  <a:cubicBezTo>
                    <a:pt x="10340" y="2"/>
                    <a:pt x="9908" y="200"/>
                    <a:pt x="9626" y="577"/>
                  </a:cubicBezTo>
                  <a:lnTo>
                    <a:pt x="8835" y="1634"/>
                  </a:lnTo>
                  <a:cubicBezTo>
                    <a:pt x="8620" y="1919"/>
                    <a:pt x="8520" y="2272"/>
                    <a:pt x="8552" y="2629"/>
                  </a:cubicBezTo>
                  <a:cubicBezTo>
                    <a:pt x="8568" y="2804"/>
                    <a:pt x="8617" y="2970"/>
                    <a:pt x="8690" y="3123"/>
                  </a:cubicBezTo>
                  <a:cubicBezTo>
                    <a:pt x="8489" y="3220"/>
                    <a:pt x="8304" y="3350"/>
                    <a:pt x="8141" y="3511"/>
                  </a:cubicBezTo>
                  <a:cubicBezTo>
                    <a:pt x="7781" y="3873"/>
                    <a:pt x="7578" y="4352"/>
                    <a:pt x="7574" y="4861"/>
                  </a:cubicBezTo>
                  <a:lnTo>
                    <a:pt x="7574" y="4875"/>
                  </a:lnTo>
                  <a:lnTo>
                    <a:pt x="7574" y="8541"/>
                  </a:lnTo>
                  <a:lnTo>
                    <a:pt x="7574" y="8544"/>
                  </a:lnTo>
                  <a:cubicBezTo>
                    <a:pt x="7574" y="8768"/>
                    <a:pt x="7486" y="8981"/>
                    <a:pt x="7325" y="9142"/>
                  </a:cubicBezTo>
                  <a:cubicBezTo>
                    <a:pt x="7164" y="9303"/>
                    <a:pt x="6952" y="9394"/>
                    <a:pt x="6724" y="9394"/>
                  </a:cubicBezTo>
                  <a:cubicBezTo>
                    <a:pt x="6254" y="9394"/>
                    <a:pt x="5868" y="9010"/>
                    <a:pt x="5866" y="8538"/>
                  </a:cubicBezTo>
                  <a:lnTo>
                    <a:pt x="5866" y="4882"/>
                  </a:lnTo>
                  <a:cubicBezTo>
                    <a:pt x="5873" y="4080"/>
                    <a:pt x="5293" y="3553"/>
                    <a:pt x="4854" y="3267"/>
                  </a:cubicBezTo>
                  <a:cubicBezTo>
                    <a:pt x="5027" y="2997"/>
                    <a:pt x="5104" y="2677"/>
                    <a:pt x="5073" y="2356"/>
                  </a:cubicBezTo>
                  <a:cubicBezTo>
                    <a:pt x="5047" y="2101"/>
                    <a:pt x="4955" y="1861"/>
                    <a:pt x="4808" y="1655"/>
                  </a:cubicBezTo>
                  <a:cubicBezTo>
                    <a:pt x="4829" y="1519"/>
                    <a:pt x="4829" y="1377"/>
                    <a:pt x="4810" y="1235"/>
                  </a:cubicBezTo>
                  <a:cubicBezTo>
                    <a:pt x="4756" y="856"/>
                    <a:pt x="4556" y="518"/>
                    <a:pt x="4250" y="288"/>
                  </a:cubicBezTo>
                  <a:cubicBezTo>
                    <a:pt x="3999" y="100"/>
                    <a:pt x="3700" y="0"/>
                    <a:pt x="3391" y="0"/>
                  </a:cubicBezTo>
                  <a:close/>
                </a:path>
              </a:pathLst>
            </a:custGeom>
            <a:solidFill>
              <a:schemeClr val="accent5"/>
            </a:solidFill>
            <a:ln>
              <a:noFill/>
            </a:ln>
            <a:effectLst>
              <a:outerShdw blurRad="57150" dist="19050" dir="5400000" algn="bl" rotWithShape="0">
                <a:srgbClr val="000000">
                  <a:alpha val="2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2"/>
            <p:cNvSpPr/>
            <p:nvPr/>
          </p:nvSpPr>
          <p:spPr>
            <a:xfrm>
              <a:off x="4845757" y="2323803"/>
              <a:ext cx="301741" cy="266456"/>
            </a:xfrm>
            <a:custGeom>
              <a:avLst/>
              <a:gdLst/>
              <a:ahLst/>
              <a:cxnLst/>
              <a:rect l="l" t="t" r="r" b="b"/>
              <a:pathLst>
                <a:path w="10048" h="8873" extrusionOk="0">
                  <a:moveTo>
                    <a:pt x="1487" y="0"/>
                  </a:moveTo>
                  <a:lnTo>
                    <a:pt x="0" y="865"/>
                  </a:lnTo>
                  <a:lnTo>
                    <a:pt x="0" y="3596"/>
                  </a:lnTo>
                  <a:cubicBezTo>
                    <a:pt x="0" y="5053"/>
                    <a:pt x="591" y="6372"/>
                    <a:pt x="1546" y="7328"/>
                  </a:cubicBezTo>
                  <a:cubicBezTo>
                    <a:pt x="2501" y="8282"/>
                    <a:pt x="3820" y="8872"/>
                    <a:pt x="5277" y="8872"/>
                  </a:cubicBezTo>
                  <a:cubicBezTo>
                    <a:pt x="7392" y="8872"/>
                    <a:pt x="10047" y="6510"/>
                    <a:pt x="10047" y="3596"/>
                  </a:cubicBezTo>
                  <a:lnTo>
                    <a:pt x="10047" y="870"/>
                  </a:lnTo>
                  <a:lnTo>
                    <a:pt x="9056" y="43"/>
                  </a:lnTo>
                  <a:lnTo>
                    <a:pt x="7555" y="872"/>
                  </a:lnTo>
                  <a:lnTo>
                    <a:pt x="7555" y="3378"/>
                  </a:lnTo>
                  <a:cubicBezTo>
                    <a:pt x="7555" y="4010"/>
                    <a:pt x="7299" y="4584"/>
                    <a:pt x="6884" y="4998"/>
                  </a:cubicBezTo>
                  <a:cubicBezTo>
                    <a:pt x="6470" y="5412"/>
                    <a:pt x="5897" y="5668"/>
                    <a:pt x="5263" y="5668"/>
                  </a:cubicBezTo>
                  <a:cubicBezTo>
                    <a:pt x="3998" y="5668"/>
                    <a:pt x="2973" y="4643"/>
                    <a:pt x="2973" y="3378"/>
                  </a:cubicBezTo>
                  <a:lnTo>
                    <a:pt x="2973" y="865"/>
                  </a:lnTo>
                  <a:lnTo>
                    <a:pt x="1487"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2"/>
            <p:cNvSpPr/>
            <p:nvPr/>
          </p:nvSpPr>
          <p:spPr>
            <a:xfrm>
              <a:off x="4953956" y="2325184"/>
              <a:ext cx="208468" cy="265105"/>
            </a:xfrm>
            <a:custGeom>
              <a:avLst/>
              <a:gdLst/>
              <a:ahLst/>
              <a:cxnLst/>
              <a:rect l="l" t="t" r="r" b="b"/>
              <a:pathLst>
                <a:path w="6942" h="8828" extrusionOk="0">
                  <a:moveTo>
                    <a:pt x="6133" y="0"/>
                  </a:moveTo>
                  <a:lnTo>
                    <a:pt x="5677" y="572"/>
                  </a:lnTo>
                  <a:lnTo>
                    <a:pt x="5677" y="3255"/>
                  </a:lnTo>
                  <a:cubicBezTo>
                    <a:pt x="5677" y="6180"/>
                    <a:pt x="3318" y="8575"/>
                    <a:pt x="401" y="8575"/>
                  </a:cubicBezTo>
                  <a:cubicBezTo>
                    <a:pt x="380" y="8575"/>
                    <a:pt x="360" y="8575"/>
                    <a:pt x="339" y="8575"/>
                  </a:cubicBezTo>
                  <a:cubicBezTo>
                    <a:pt x="226" y="8573"/>
                    <a:pt x="114" y="8570"/>
                    <a:pt x="0" y="8560"/>
                  </a:cubicBezTo>
                  <a:lnTo>
                    <a:pt x="0" y="8560"/>
                  </a:lnTo>
                  <a:cubicBezTo>
                    <a:pt x="485" y="8721"/>
                    <a:pt x="1004" y="8813"/>
                    <a:pt x="1540" y="8826"/>
                  </a:cubicBezTo>
                  <a:cubicBezTo>
                    <a:pt x="1582" y="8827"/>
                    <a:pt x="1623" y="8828"/>
                    <a:pt x="1664" y="8828"/>
                  </a:cubicBezTo>
                  <a:cubicBezTo>
                    <a:pt x="4577" y="8828"/>
                    <a:pt x="6941" y="6437"/>
                    <a:pt x="6941" y="3508"/>
                  </a:cubicBezTo>
                  <a:lnTo>
                    <a:pt x="6941" y="827"/>
                  </a:lnTo>
                  <a:lnTo>
                    <a:pt x="6133"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2"/>
            <p:cNvSpPr/>
            <p:nvPr/>
          </p:nvSpPr>
          <p:spPr>
            <a:xfrm>
              <a:off x="4845186" y="2300169"/>
              <a:ext cx="89850" cy="49549"/>
            </a:xfrm>
            <a:custGeom>
              <a:avLst/>
              <a:gdLst/>
              <a:ahLst/>
              <a:cxnLst/>
              <a:rect l="l" t="t" r="r" b="b"/>
              <a:pathLst>
                <a:path w="2992" h="1650" extrusionOk="0">
                  <a:moveTo>
                    <a:pt x="495" y="0"/>
                  </a:moveTo>
                  <a:cubicBezTo>
                    <a:pt x="220" y="0"/>
                    <a:pt x="1" y="223"/>
                    <a:pt x="1" y="494"/>
                  </a:cubicBezTo>
                  <a:lnTo>
                    <a:pt x="1" y="1649"/>
                  </a:lnTo>
                  <a:lnTo>
                    <a:pt x="2992" y="1649"/>
                  </a:lnTo>
                  <a:lnTo>
                    <a:pt x="2992" y="494"/>
                  </a:lnTo>
                  <a:cubicBezTo>
                    <a:pt x="2992" y="223"/>
                    <a:pt x="2771" y="2"/>
                    <a:pt x="24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2"/>
            <p:cNvSpPr/>
            <p:nvPr/>
          </p:nvSpPr>
          <p:spPr>
            <a:xfrm>
              <a:off x="5072606" y="2300169"/>
              <a:ext cx="74895" cy="49549"/>
            </a:xfrm>
            <a:custGeom>
              <a:avLst/>
              <a:gdLst/>
              <a:ahLst/>
              <a:cxnLst/>
              <a:rect l="l" t="t" r="r" b="b"/>
              <a:pathLst>
                <a:path w="2494" h="1650" extrusionOk="0">
                  <a:moveTo>
                    <a:pt x="495" y="0"/>
                  </a:moveTo>
                  <a:cubicBezTo>
                    <a:pt x="222" y="0"/>
                    <a:pt x="1" y="223"/>
                    <a:pt x="1" y="494"/>
                  </a:cubicBezTo>
                  <a:lnTo>
                    <a:pt x="1" y="1649"/>
                  </a:lnTo>
                  <a:lnTo>
                    <a:pt x="2493" y="1649"/>
                  </a:lnTo>
                  <a:lnTo>
                    <a:pt x="2493" y="494"/>
                  </a:lnTo>
                  <a:cubicBezTo>
                    <a:pt x="2493" y="223"/>
                    <a:pt x="2272" y="2"/>
                    <a:pt x="2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2"/>
            <p:cNvSpPr/>
            <p:nvPr/>
          </p:nvSpPr>
          <p:spPr>
            <a:xfrm>
              <a:off x="5109603" y="2300169"/>
              <a:ext cx="52853" cy="49549"/>
            </a:xfrm>
            <a:custGeom>
              <a:avLst/>
              <a:gdLst/>
              <a:ahLst/>
              <a:cxnLst/>
              <a:rect l="l" t="t" r="r" b="b"/>
              <a:pathLst>
                <a:path w="1760" h="1650" extrusionOk="0">
                  <a:moveTo>
                    <a:pt x="0" y="0"/>
                  </a:moveTo>
                  <a:cubicBezTo>
                    <a:pt x="272" y="0"/>
                    <a:pt x="493" y="220"/>
                    <a:pt x="493" y="493"/>
                  </a:cubicBezTo>
                  <a:lnTo>
                    <a:pt x="493" y="1649"/>
                  </a:lnTo>
                  <a:lnTo>
                    <a:pt x="1758" y="1649"/>
                  </a:lnTo>
                  <a:lnTo>
                    <a:pt x="1758" y="494"/>
                  </a:lnTo>
                  <a:lnTo>
                    <a:pt x="1760" y="494"/>
                  </a:lnTo>
                  <a:cubicBezTo>
                    <a:pt x="1760" y="223"/>
                    <a:pt x="1539" y="0"/>
                    <a:pt x="1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2"/>
            <p:cNvSpPr/>
            <p:nvPr/>
          </p:nvSpPr>
          <p:spPr>
            <a:xfrm>
              <a:off x="4916958" y="2519000"/>
              <a:ext cx="46937" cy="37357"/>
            </a:xfrm>
            <a:custGeom>
              <a:avLst/>
              <a:gdLst/>
              <a:ahLst/>
              <a:cxnLst/>
              <a:rect l="l" t="t" r="r" b="b"/>
              <a:pathLst>
                <a:path w="1563" h="1244" extrusionOk="0">
                  <a:moveTo>
                    <a:pt x="781" y="1"/>
                  </a:moveTo>
                  <a:cubicBezTo>
                    <a:pt x="350" y="1"/>
                    <a:pt x="1" y="279"/>
                    <a:pt x="1" y="622"/>
                  </a:cubicBezTo>
                  <a:cubicBezTo>
                    <a:pt x="1" y="964"/>
                    <a:pt x="350" y="1243"/>
                    <a:pt x="781" y="1243"/>
                  </a:cubicBezTo>
                  <a:cubicBezTo>
                    <a:pt x="1212" y="1243"/>
                    <a:pt x="1562" y="964"/>
                    <a:pt x="1562" y="622"/>
                  </a:cubicBezTo>
                  <a:cubicBezTo>
                    <a:pt x="1562" y="279"/>
                    <a:pt x="1212" y="1"/>
                    <a:pt x="7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2"/>
            <p:cNvSpPr/>
            <p:nvPr/>
          </p:nvSpPr>
          <p:spPr>
            <a:xfrm>
              <a:off x="5044047" y="2519000"/>
              <a:ext cx="46877" cy="37357"/>
            </a:xfrm>
            <a:custGeom>
              <a:avLst/>
              <a:gdLst/>
              <a:ahLst/>
              <a:cxnLst/>
              <a:rect l="l" t="t" r="r" b="b"/>
              <a:pathLst>
                <a:path w="1561" h="1244" extrusionOk="0">
                  <a:moveTo>
                    <a:pt x="781" y="1"/>
                  </a:moveTo>
                  <a:cubicBezTo>
                    <a:pt x="350" y="1"/>
                    <a:pt x="1" y="279"/>
                    <a:pt x="1" y="622"/>
                  </a:cubicBezTo>
                  <a:cubicBezTo>
                    <a:pt x="1" y="964"/>
                    <a:pt x="350" y="1243"/>
                    <a:pt x="781" y="1243"/>
                  </a:cubicBezTo>
                  <a:cubicBezTo>
                    <a:pt x="1213" y="1243"/>
                    <a:pt x="1561" y="964"/>
                    <a:pt x="1561" y="622"/>
                  </a:cubicBezTo>
                  <a:cubicBezTo>
                    <a:pt x="1561" y="279"/>
                    <a:pt x="1213" y="1"/>
                    <a:pt x="7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2"/>
            <p:cNvSpPr/>
            <p:nvPr/>
          </p:nvSpPr>
          <p:spPr>
            <a:xfrm>
              <a:off x="4839450" y="2398788"/>
              <a:ext cx="301141" cy="197267"/>
            </a:xfrm>
            <a:custGeom>
              <a:avLst/>
              <a:gdLst/>
              <a:ahLst/>
              <a:cxnLst/>
              <a:rect l="l" t="t" r="r" b="b"/>
              <a:pathLst>
                <a:path w="10028" h="6569" extrusionOk="0">
                  <a:moveTo>
                    <a:pt x="199" y="0"/>
                  </a:moveTo>
                  <a:cubicBezTo>
                    <a:pt x="94" y="0"/>
                    <a:pt x="9" y="85"/>
                    <a:pt x="0" y="191"/>
                  </a:cubicBezTo>
                  <a:lnTo>
                    <a:pt x="0" y="1100"/>
                  </a:lnTo>
                  <a:cubicBezTo>
                    <a:pt x="9" y="2562"/>
                    <a:pt x="578" y="3935"/>
                    <a:pt x="1611" y="4969"/>
                  </a:cubicBezTo>
                  <a:cubicBezTo>
                    <a:pt x="2643" y="6001"/>
                    <a:pt x="4016" y="6569"/>
                    <a:pt x="5478" y="6569"/>
                  </a:cubicBezTo>
                  <a:cubicBezTo>
                    <a:pt x="7265" y="6569"/>
                    <a:pt x="8943" y="5693"/>
                    <a:pt x="9966" y="4226"/>
                  </a:cubicBezTo>
                  <a:cubicBezTo>
                    <a:pt x="10027" y="4137"/>
                    <a:pt x="10006" y="4021"/>
                    <a:pt x="9920" y="3959"/>
                  </a:cubicBezTo>
                  <a:cubicBezTo>
                    <a:pt x="9887" y="3937"/>
                    <a:pt x="9849" y="3926"/>
                    <a:pt x="9812" y="3926"/>
                  </a:cubicBezTo>
                  <a:cubicBezTo>
                    <a:pt x="9751" y="3926"/>
                    <a:pt x="9692" y="3954"/>
                    <a:pt x="9656" y="4007"/>
                  </a:cubicBezTo>
                  <a:cubicBezTo>
                    <a:pt x="8702" y="5372"/>
                    <a:pt x="7142" y="6190"/>
                    <a:pt x="5478" y="6190"/>
                  </a:cubicBezTo>
                  <a:cubicBezTo>
                    <a:pt x="2671" y="6190"/>
                    <a:pt x="388" y="3906"/>
                    <a:pt x="384" y="1100"/>
                  </a:cubicBezTo>
                  <a:lnTo>
                    <a:pt x="384" y="191"/>
                  </a:lnTo>
                  <a:cubicBezTo>
                    <a:pt x="388" y="85"/>
                    <a:pt x="304" y="0"/>
                    <a:pt x="19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2"/>
            <p:cNvSpPr/>
            <p:nvPr/>
          </p:nvSpPr>
          <p:spPr>
            <a:xfrm>
              <a:off x="4839480" y="2294463"/>
              <a:ext cx="328738" cy="211321"/>
            </a:xfrm>
            <a:custGeom>
              <a:avLst/>
              <a:gdLst/>
              <a:ahLst/>
              <a:cxnLst/>
              <a:rect l="l" t="t" r="r" b="b"/>
              <a:pathLst>
                <a:path w="10947" h="7037" extrusionOk="0">
                  <a:moveTo>
                    <a:pt x="2686" y="384"/>
                  </a:moveTo>
                  <a:cubicBezTo>
                    <a:pt x="2855" y="384"/>
                    <a:pt x="2992" y="520"/>
                    <a:pt x="2992" y="689"/>
                  </a:cubicBezTo>
                  <a:lnTo>
                    <a:pt x="2992" y="1649"/>
                  </a:lnTo>
                  <a:lnTo>
                    <a:pt x="383" y="1649"/>
                  </a:lnTo>
                  <a:lnTo>
                    <a:pt x="383" y="689"/>
                  </a:lnTo>
                  <a:cubicBezTo>
                    <a:pt x="383" y="520"/>
                    <a:pt x="518" y="384"/>
                    <a:pt x="686" y="384"/>
                  </a:cubicBezTo>
                  <a:close/>
                  <a:moveTo>
                    <a:pt x="200" y="0"/>
                  </a:moveTo>
                  <a:cubicBezTo>
                    <a:pt x="88" y="0"/>
                    <a:pt x="1" y="89"/>
                    <a:pt x="1" y="200"/>
                  </a:cubicBezTo>
                  <a:lnTo>
                    <a:pt x="1" y="2839"/>
                  </a:lnTo>
                  <a:cubicBezTo>
                    <a:pt x="1" y="2855"/>
                    <a:pt x="7" y="2870"/>
                    <a:pt x="17" y="2881"/>
                  </a:cubicBezTo>
                  <a:cubicBezTo>
                    <a:pt x="75" y="2938"/>
                    <a:pt x="137" y="2962"/>
                    <a:pt x="193" y="2962"/>
                  </a:cubicBezTo>
                  <a:cubicBezTo>
                    <a:pt x="299" y="2962"/>
                    <a:pt x="384" y="2876"/>
                    <a:pt x="384" y="2772"/>
                  </a:cubicBezTo>
                  <a:lnTo>
                    <a:pt x="384" y="2033"/>
                  </a:lnTo>
                  <a:lnTo>
                    <a:pt x="2992" y="2033"/>
                  </a:lnTo>
                  <a:lnTo>
                    <a:pt x="2992" y="4326"/>
                  </a:lnTo>
                  <a:cubicBezTo>
                    <a:pt x="2992" y="5628"/>
                    <a:pt x="3987" y="6726"/>
                    <a:pt x="5283" y="6821"/>
                  </a:cubicBezTo>
                  <a:cubicBezTo>
                    <a:pt x="5347" y="6826"/>
                    <a:pt x="5411" y="6829"/>
                    <a:pt x="5474" y="6829"/>
                  </a:cubicBezTo>
                  <a:cubicBezTo>
                    <a:pt x="6843" y="6829"/>
                    <a:pt x="7957" y="5717"/>
                    <a:pt x="7957" y="4350"/>
                  </a:cubicBezTo>
                  <a:lnTo>
                    <a:pt x="7957" y="2030"/>
                  </a:lnTo>
                  <a:lnTo>
                    <a:pt x="10565" y="2030"/>
                  </a:lnTo>
                  <a:lnTo>
                    <a:pt x="10565" y="4568"/>
                  </a:lnTo>
                  <a:cubicBezTo>
                    <a:pt x="10565" y="5338"/>
                    <a:pt x="10396" y="6076"/>
                    <a:pt x="10065" y="6765"/>
                  </a:cubicBezTo>
                  <a:cubicBezTo>
                    <a:pt x="10019" y="6858"/>
                    <a:pt x="10058" y="6973"/>
                    <a:pt x="10155" y="7018"/>
                  </a:cubicBezTo>
                  <a:cubicBezTo>
                    <a:pt x="10181" y="7030"/>
                    <a:pt x="10210" y="7036"/>
                    <a:pt x="10238" y="7036"/>
                  </a:cubicBezTo>
                  <a:cubicBezTo>
                    <a:pt x="10309" y="7036"/>
                    <a:pt x="10378" y="6996"/>
                    <a:pt x="10410" y="6929"/>
                  </a:cubicBezTo>
                  <a:cubicBezTo>
                    <a:pt x="10767" y="6189"/>
                    <a:pt x="10947" y="5395"/>
                    <a:pt x="10947" y="4568"/>
                  </a:cubicBezTo>
                  <a:lnTo>
                    <a:pt x="10947" y="683"/>
                  </a:lnTo>
                  <a:cubicBezTo>
                    <a:pt x="10947" y="307"/>
                    <a:pt x="10638" y="0"/>
                    <a:pt x="10256" y="0"/>
                  </a:cubicBezTo>
                  <a:lnTo>
                    <a:pt x="9913" y="0"/>
                  </a:lnTo>
                  <a:cubicBezTo>
                    <a:pt x="9824" y="0"/>
                    <a:pt x="9743" y="60"/>
                    <a:pt x="9724" y="146"/>
                  </a:cubicBezTo>
                  <a:cubicBezTo>
                    <a:pt x="9695" y="270"/>
                    <a:pt x="9789" y="384"/>
                    <a:pt x="9910" y="384"/>
                  </a:cubicBezTo>
                  <a:lnTo>
                    <a:pt x="10261" y="384"/>
                  </a:lnTo>
                  <a:cubicBezTo>
                    <a:pt x="10430" y="384"/>
                    <a:pt x="10565" y="520"/>
                    <a:pt x="10565" y="689"/>
                  </a:cubicBezTo>
                  <a:lnTo>
                    <a:pt x="10565" y="1649"/>
                  </a:lnTo>
                  <a:lnTo>
                    <a:pt x="7957" y="1649"/>
                  </a:lnTo>
                  <a:lnTo>
                    <a:pt x="7957" y="689"/>
                  </a:lnTo>
                  <a:cubicBezTo>
                    <a:pt x="7957" y="520"/>
                    <a:pt x="8094" y="384"/>
                    <a:pt x="8262" y="384"/>
                  </a:cubicBezTo>
                  <a:lnTo>
                    <a:pt x="9037" y="384"/>
                  </a:lnTo>
                  <a:cubicBezTo>
                    <a:pt x="9037" y="384"/>
                    <a:pt x="9227" y="302"/>
                    <a:pt x="9227" y="198"/>
                  </a:cubicBezTo>
                  <a:cubicBezTo>
                    <a:pt x="9227" y="92"/>
                    <a:pt x="9143" y="8"/>
                    <a:pt x="9037" y="0"/>
                  </a:cubicBezTo>
                  <a:lnTo>
                    <a:pt x="8262" y="0"/>
                  </a:lnTo>
                  <a:cubicBezTo>
                    <a:pt x="7885" y="8"/>
                    <a:pt x="7578" y="315"/>
                    <a:pt x="7574" y="692"/>
                  </a:cubicBezTo>
                  <a:lnTo>
                    <a:pt x="7574" y="4358"/>
                  </a:lnTo>
                  <a:cubicBezTo>
                    <a:pt x="7578" y="5516"/>
                    <a:pt x="6636" y="6458"/>
                    <a:pt x="5478" y="6458"/>
                  </a:cubicBezTo>
                  <a:cubicBezTo>
                    <a:pt x="4320" y="6458"/>
                    <a:pt x="3378" y="5516"/>
                    <a:pt x="3375" y="4358"/>
                  </a:cubicBezTo>
                  <a:lnTo>
                    <a:pt x="3375" y="692"/>
                  </a:lnTo>
                  <a:cubicBezTo>
                    <a:pt x="3381" y="315"/>
                    <a:pt x="2696" y="0"/>
                    <a:pt x="269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2"/>
            <p:cNvSpPr/>
            <p:nvPr/>
          </p:nvSpPr>
          <p:spPr>
            <a:xfrm>
              <a:off x="4948250" y="2504525"/>
              <a:ext cx="11532" cy="20721"/>
            </a:xfrm>
            <a:custGeom>
              <a:avLst/>
              <a:gdLst/>
              <a:ahLst/>
              <a:cxnLst/>
              <a:rect l="l" t="t" r="r" b="b"/>
              <a:pathLst>
                <a:path w="384" h="690" extrusionOk="0">
                  <a:moveTo>
                    <a:pt x="192" y="1"/>
                  </a:moveTo>
                  <a:cubicBezTo>
                    <a:pt x="87" y="1"/>
                    <a:pt x="0" y="85"/>
                    <a:pt x="0" y="192"/>
                  </a:cubicBezTo>
                  <a:lnTo>
                    <a:pt x="0" y="494"/>
                  </a:lnTo>
                  <a:cubicBezTo>
                    <a:pt x="0" y="584"/>
                    <a:pt x="60" y="666"/>
                    <a:pt x="146" y="684"/>
                  </a:cubicBezTo>
                  <a:cubicBezTo>
                    <a:pt x="162" y="688"/>
                    <a:pt x="177" y="689"/>
                    <a:pt x="193" y="689"/>
                  </a:cubicBezTo>
                  <a:cubicBezTo>
                    <a:pt x="299" y="689"/>
                    <a:pt x="384" y="604"/>
                    <a:pt x="384" y="498"/>
                  </a:cubicBezTo>
                  <a:lnTo>
                    <a:pt x="384" y="195"/>
                  </a:lnTo>
                  <a:cubicBezTo>
                    <a:pt x="384" y="106"/>
                    <a:pt x="324" y="24"/>
                    <a:pt x="238" y="6"/>
                  </a:cubicBezTo>
                  <a:cubicBezTo>
                    <a:pt x="222" y="2"/>
                    <a:pt x="207" y="1"/>
                    <a:pt x="1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2"/>
            <p:cNvSpPr/>
            <p:nvPr/>
          </p:nvSpPr>
          <p:spPr>
            <a:xfrm>
              <a:off x="4984347" y="2513684"/>
              <a:ext cx="39189" cy="17417"/>
            </a:xfrm>
            <a:custGeom>
              <a:avLst/>
              <a:gdLst/>
              <a:ahLst/>
              <a:cxnLst/>
              <a:rect l="l" t="t" r="r" b="b"/>
              <a:pathLst>
                <a:path w="1305" h="580" extrusionOk="0">
                  <a:moveTo>
                    <a:pt x="1091" y="1"/>
                  </a:moveTo>
                  <a:cubicBezTo>
                    <a:pt x="1038" y="1"/>
                    <a:pt x="985" y="23"/>
                    <a:pt x="947" y="66"/>
                  </a:cubicBezTo>
                  <a:cubicBezTo>
                    <a:pt x="874" y="152"/>
                    <a:pt x="766" y="201"/>
                    <a:pt x="653" y="201"/>
                  </a:cubicBezTo>
                  <a:cubicBezTo>
                    <a:pt x="539" y="201"/>
                    <a:pt x="432" y="150"/>
                    <a:pt x="357" y="66"/>
                  </a:cubicBezTo>
                  <a:cubicBezTo>
                    <a:pt x="319" y="23"/>
                    <a:pt x="266" y="1"/>
                    <a:pt x="213" y="1"/>
                  </a:cubicBezTo>
                  <a:cubicBezTo>
                    <a:pt x="169" y="1"/>
                    <a:pt x="125" y="16"/>
                    <a:pt x="88" y="48"/>
                  </a:cubicBezTo>
                  <a:cubicBezTo>
                    <a:pt x="10" y="117"/>
                    <a:pt x="1" y="238"/>
                    <a:pt x="70" y="316"/>
                  </a:cubicBezTo>
                  <a:cubicBezTo>
                    <a:pt x="219" y="483"/>
                    <a:pt x="430" y="580"/>
                    <a:pt x="654" y="580"/>
                  </a:cubicBezTo>
                  <a:cubicBezTo>
                    <a:pt x="877" y="580"/>
                    <a:pt x="1090" y="485"/>
                    <a:pt x="1236" y="316"/>
                  </a:cubicBezTo>
                  <a:cubicBezTo>
                    <a:pt x="1305" y="238"/>
                    <a:pt x="1297" y="117"/>
                    <a:pt x="1216" y="48"/>
                  </a:cubicBezTo>
                  <a:cubicBezTo>
                    <a:pt x="1180" y="16"/>
                    <a:pt x="1135" y="1"/>
                    <a:pt x="109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2"/>
            <p:cNvSpPr/>
            <p:nvPr/>
          </p:nvSpPr>
          <p:spPr>
            <a:xfrm>
              <a:off x="5039362" y="2502903"/>
              <a:ext cx="32583" cy="21982"/>
            </a:xfrm>
            <a:custGeom>
              <a:avLst/>
              <a:gdLst/>
              <a:ahLst/>
              <a:cxnLst/>
              <a:rect l="l" t="t" r="r" b="b"/>
              <a:pathLst>
                <a:path w="1085" h="732" extrusionOk="0">
                  <a:moveTo>
                    <a:pt x="542" y="0"/>
                  </a:moveTo>
                  <a:cubicBezTo>
                    <a:pt x="243" y="0"/>
                    <a:pt x="0" y="242"/>
                    <a:pt x="0" y="543"/>
                  </a:cubicBezTo>
                  <a:cubicBezTo>
                    <a:pt x="0" y="647"/>
                    <a:pt x="85" y="732"/>
                    <a:pt x="189" y="732"/>
                  </a:cubicBezTo>
                  <a:cubicBezTo>
                    <a:pt x="295" y="732"/>
                    <a:pt x="379" y="647"/>
                    <a:pt x="379" y="543"/>
                  </a:cubicBezTo>
                  <a:cubicBezTo>
                    <a:pt x="379" y="453"/>
                    <a:pt x="451" y="379"/>
                    <a:pt x="542" y="379"/>
                  </a:cubicBezTo>
                  <a:cubicBezTo>
                    <a:pt x="632" y="379"/>
                    <a:pt x="706" y="453"/>
                    <a:pt x="706" y="543"/>
                  </a:cubicBezTo>
                  <a:cubicBezTo>
                    <a:pt x="706" y="647"/>
                    <a:pt x="790" y="732"/>
                    <a:pt x="895" y="732"/>
                  </a:cubicBezTo>
                  <a:cubicBezTo>
                    <a:pt x="1000" y="732"/>
                    <a:pt x="1085" y="647"/>
                    <a:pt x="1085" y="543"/>
                  </a:cubicBezTo>
                  <a:cubicBezTo>
                    <a:pt x="1085" y="244"/>
                    <a:pt x="841" y="0"/>
                    <a:pt x="54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2"/>
            <p:cNvSpPr/>
            <p:nvPr/>
          </p:nvSpPr>
          <p:spPr>
            <a:xfrm>
              <a:off x="4873535" y="2206294"/>
              <a:ext cx="44144" cy="73724"/>
            </a:xfrm>
            <a:custGeom>
              <a:avLst/>
              <a:gdLst/>
              <a:ahLst/>
              <a:cxnLst/>
              <a:rect l="l" t="t" r="r" b="b"/>
              <a:pathLst>
                <a:path w="1470" h="2455" extrusionOk="0">
                  <a:moveTo>
                    <a:pt x="1002" y="1"/>
                  </a:moveTo>
                  <a:cubicBezTo>
                    <a:pt x="944" y="1"/>
                    <a:pt x="887" y="27"/>
                    <a:pt x="848" y="77"/>
                  </a:cubicBezTo>
                  <a:lnTo>
                    <a:pt x="57" y="1134"/>
                  </a:lnTo>
                  <a:cubicBezTo>
                    <a:pt x="0" y="1210"/>
                    <a:pt x="5" y="1324"/>
                    <a:pt x="85" y="1395"/>
                  </a:cubicBezTo>
                  <a:cubicBezTo>
                    <a:pt x="120" y="1425"/>
                    <a:pt x="166" y="1441"/>
                    <a:pt x="215" y="1441"/>
                  </a:cubicBezTo>
                  <a:lnTo>
                    <a:pt x="879" y="1441"/>
                  </a:lnTo>
                  <a:lnTo>
                    <a:pt x="356" y="2148"/>
                  </a:lnTo>
                  <a:cubicBezTo>
                    <a:pt x="293" y="2232"/>
                    <a:pt x="312" y="2353"/>
                    <a:pt x="396" y="2416"/>
                  </a:cubicBezTo>
                  <a:cubicBezTo>
                    <a:pt x="431" y="2441"/>
                    <a:pt x="471" y="2454"/>
                    <a:pt x="509" y="2454"/>
                  </a:cubicBezTo>
                  <a:cubicBezTo>
                    <a:pt x="569" y="2454"/>
                    <a:pt x="626" y="2428"/>
                    <a:pt x="663" y="2376"/>
                  </a:cubicBezTo>
                  <a:lnTo>
                    <a:pt x="1413" y="1362"/>
                  </a:lnTo>
                  <a:cubicBezTo>
                    <a:pt x="1470" y="1286"/>
                    <a:pt x="1462" y="1172"/>
                    <a:pt x="1384" y="1103"/>
                  </a:cubicBezTo>
                  <a:cubicBezTo>
                    <a:pt x="1350" y="1072"/>
                    <a:pt x="1304" y="1057"/>
                    <a:pt x="1255" y="1057"/>
                  </a:cubicBezTo>
                  <a:lnTo>
                    <a:pt x="594" y="1057"/>
                  </a:lnTo>
                  <a:lnTo>
                    <a:pt x="1155" y="307"/>
                  </a:lnTo>
                  <a:cubicBezTo>
                    <a:pt x="1220" y="223"/>
                    <a:pt x="1201" y="101"/>
                    <a:pt x="1117" y="39"/>
                  </a:cubicBezTo>
                  <a:cubicBezTo>
                    <a:pt x="1083" y="13"/>
                    <a:pt x="1042" y="1"/>
                    <a:pt x="100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2"/>
            <p:cNvSpPr/>
            <p:nvPr/>
          </p:nvSpPr>
          <p:spPr>
            <a:xfrm>
              <a:off x="5095459" y="2206294"/>
              <a:ext cx="44204" cy="73724"/>
            </a:xfrm>
            <a:custGeom>
              <a:avLst/>
              <a:gdLst/>
              <a:ahLst/>
              <a:cxnLst/>
              <a:rect l="l" t="t" r="r" b="b"/>
              <a:pathLst>
                <a:path w="1472" h="2455" extrusionOk="0">
                  <a:moveTo>
                    <a:pt x="1004" y="1"/>
                  </a:moveTo>
                  <a:cubicBezTo>
                    <a:pt x="945" y="1"/>
                    <a:pt x="888" y="27"/>
                    <a:pt x="850" y="77"/>
                  </a:cubicBezTo>
                  <a:lnTo>
                    <a:pt x="59" y="1134"/>
                  </a:lnTo>
                  <a:cubicBezTo>
                    <a:pt x="1" y="1210"/>
                    <a:pt x="7" y="1324"/>
                    <a:pt x="85" y="1395"/>
                  </a:cubicBezTo>
                  <a:cubicBezTo>
                    <a:pt x="122" y="1425"/>
                    <a:pt x="169" y="1441"/>
                    <a:pt x="215" y="1441"/>
                  </a:cubicBezTo>
                  <a:lnTo>
                    <a:pt x="881" y="1441"/>
                  </a:lnTo>
                  <a:lnTo>
                    <a:pt x="358" y="2148"/>
                  </a:lnTo>
                  <a:cubicBezTo>
                    <a:pt x="295" y="2232"/>
                    <a:pt x="313" y="2353"/>
                    <a:pt x="398" y="2416"/>
                  </a:cubicBezTo>
                  <a:cubicBezTo>
                    <a:pt x="433" y="2441"/>
                    <a:pt x="473" y="2454"/>
                    <a:pt x="511" y="2454"/>
                  </a:cubicBezTo>
                  <a:cubicBezTo>
                    <a:pt x="571" y="2454"/>
                    <a:pt x="628" y="2428"/>
                    <a:pt x="665" y="2376"/>
                  </a:cubicBezTo>
                  <a:lnTo>
                    <a:pt x="1415" y="1362"/>
                  </a:lnTo>
                  <a:cubicBezTo>
                    <a:pt x="1472" y="1286"/>
                    <a:pt x="1464" y="1172"/>
                    <a:pt x="1386" y="1103"/>
                  </a:cubicBezTo>
                  <a:cubicBezTo>
                    <a:pt x="1350" y="1072"/>
                    <a:pt x="1304" y="1057"/>
                    <a:pt x="1257" y="1057"/>
                  </a:cubicBezTo>
                  <a:lnTo>
                    <a:pt x="596" y="1057"/>
                  </a:lnTo>
                  <a:lnTo>
                    <a:pt x="1157" y="307"/>
                  </a:lnTo>
                  <a:cubicBezTo>
                    <a:pt x="1220" y="223"/>
                    <a:pt x="1203" y="101"/>
                    <a:pt x="1119" y="39"/>
                  </a:cubicBezTo>
                  <a:cubicBezTo>
                    <a:pt x="1084" y="13"/>
                    <a:pt x="1044" y="1"/>
                    <a:pt x="100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42"/>
          <p:cNvGrpSpPr/>
          <p:nvPr/>
        </p:nvGrpSpPr>
        <p:grpSpPr>
          <a:xfrm>
            <a:off x="4679086" y="1920119"/>
            <a:ext cx="635163" cy="631904"/>
            <a:chOff x="8109565" y="2794369"/>
            <a:chExt cx="469829" cy="467419"/>
          </a:xfrm>
        </p:grpSpPr>
        <p:sp>
          <p:nvSpPr>
            <p:cNvPr id="2944" name="Google Shape;2944;p42"/>
            <p:cNvSpPr/>
            <p:nvPr/>
          </p:nvSpPr>
          <p:spPr>
            <a:xfrm>
              <a:off x="8109565" y="2794369"/>
              <a:ext cx="469829" cy="467419"/>
            </a:xfrm>
            <a:custGeom>
              <a:avLst/>
              <a:gdLst/>
              <a:ahLst/>
              <a:cxnLst/>
              <a:rect l="l" t="t" r="r" b="b"/>
              <a:pathLst>
                <a:path w="15596" h="15516" extrusionOk="0">
                  <a:moveTo>
                    <a:pt x="3754" y="1"/>
                  </a:moveTo>
                  <a:cubicBezTo>
                    <a:pt x="2745" y="1"/>
                    <a:pt x="1800" y="397"/>
                    <a:pt x="1093" y="1123"/>
                  </a:cubicBezTo>
                  <a:cubicBezTo>
                    <a:pt x="373" y="1859"/>
                    <a:pt x="1" y="2833"/>
                    <a:pt x="41" y="3864"/>
                  </a:cubicBezTo>
                  <a:cubicBezTo>
                    <a:pt x="74" y="4770"/>
                    <a:pt x="442" y="5632"/>
                    <a:pt x="1076" y="6290"/>
                  </a:cubicBezTo>
                  <a:cubicBezTo>
                    <a:pt x="1708" y="6948"/>
                    <a:pt x="2556" y="7349"/>
                    <a:pt x="3461" y="7419"/>
                  </a:cubicBezTo>
                  <a:cubicBezTo>
                    <a:pt x="3556" y="7427"/>
                    <a:pt x="3656" y="7432"/>
                    <a:pt x="3753" y="7432"/>
                  </a:cubicBezTo>
                  <a:cubicBezTo>
                    <a:pt x="3776" y="7432"/>
                    <a:pt x="3799" y="7432"/>
                    <a:pt x="3822" y="7430"/>
                  </a:cubicBezTo>
                  <a:lnTo>
                    <a:pt x="3822" y="7430"/>
                  </a:lnTo>
                  <a:cubicBezTo>
                    <a:pt x="3736" y="7542"/>
                    <a:pt x="3653" y="7657"/>
                    <a:pt x="3576" y="7778"/>
                  </a:cubicBezTo>
                  <a:cubicBezTo>
                    <a:pt x="2452" y="8063"/>
                    <a:pt x="1620" y="9084"/>
                    <a:pt x="1620" y="10295"/>
                  </a:cubicBezTo>
                  <a:cubicBezTo>
                    <a:pt x="1620" y="10986"/>
                    <a:pt x="1889" y="11636"/>
                    <a:pt x="2375" y="12125"/>
                  </a:cubicBezTo>
                  <a:cubicBezTo>
                    <a:pt x="2644" y="12395"/>
                    <a:pt x="2961" y="12599"/>
                    <a:pt x="3306" y="12730"/>
                  </a:cubicBezTo>
                  <a:cubicBezTo>
                    <a:pt x="3656" y="13437"/>
                    <a:pt x="4170" y="14050"/>
                    <a:pt x="4817" y="14529"/>
                  </a:cubicBezTo>
                  <a:cubicBezTo>
                    <a:pt x="5687" y="15176"/>
                    <a:pt x="6721" y="15515"/>
                    <a:pt x="7804" y="15515"/>
                  </a:cubicBezTo>
                  <a:cubicBezTo>
                    <a:pt x="9207" y="15515"/>
                    <a:pt x="10555" y="14923"/>
                    <a:pt x="11505" y="13889"/>
                  </a:cubicBezTo>
                  <a:cubicBezTo>
                    <a:pt x="11652" y="13728"/>
                    <a:pt x="11760" y="13540"/>
                    <a:pt x="11821" y="13337"/>
                  </a:cubicBezTo>
                  <a:cubicBezTo>
                    <a:pt x="11988" y="13214"/>
                    <a:pt x="12131" y="13053"/>
                    <a:pt x="12235" y="12857"/>
                  </a:cubicBezTo>
                  <a:lnTo>
                    <a:pt x="12304" y="12725"/>
                  </a:lnTo>
                  <a:cubicBezTo>
                    <a:pt x="12649" y="12595"/>
                    <a:pt x="12965" y="12392"/>
                    <a:pt x="13234" y="12124"/>
                  </a:cubicBezTo>
                  <a:cubicBezTo>
                    <a:pt x="13721" y="11633"/>
                    <a:pt x="13987" y="10984"/>
                    <a:pt x="13987" y="10294"/>
                  </a:cubicBezTo>
                  <a:cubicBezTo>
                    <a:pt x="13987" y="9600"/>
                    <a:pt x="13717" y="8949"/>
                    <a:pt x="13226" y="8458"/>
                  </a:cubicBezTo>
                  <a:cubicBezTo>
                    <a:pt x="12890" y="8122"/>
                    <a:pt x="12481" y="7890"/>
                    <a:pt x="12031" y="7777"/>
                  </a:cubicBezTo>
                  <a:cubicBezTo>
                    <a:pt x="11954" y="7657"/>
                    <a:pt x="11875" y="7542"/>
                    <a:pt x="11789" y="7432"/>
                  </a:cubicBezTo>
                  <a:cubicBezTo>
                    <a:pt x="11812" y="7432"/>
                    <a:pt x="11836" y="7433"/>
                    <a:pt x="11859" y="7433"/>
                  </a:cubicBezTo>
                  <a:cubicBezTo>
                    <a:pt x="11954" y="7433"/>
                    <a:pt x="12054" y="7430"/>
                    <a:pt x="12151" y="7422"/>
                  </a:cubicBezTo>
                  <a:cubicBezTo>
                    <a:pt x="13056" y="7350"/>
                    <a:pt x="13902" y="6950"/>
                    <a:pt x="14536" y="6292"/>
                  </a:cubicBezTo>
                  <a:cubicBezTo>
                    <a:pt x="15168" y="5635"/>
                    <a:pt x="15536" y="4772"/>
                    <a:pt x="15571" y="3865"/>
                  </a:cubicBezTo>
                  <a:cubicBezTo>
                    <a:pt x="15596" y="3313"/>
                    <a:pt x="15498" y="2775"/>
                    <a:pt x="15283" y="2268"/>
                  </a:cubicBezTo>
                  <a:cubicBezTo>
                    <a:pt x="15176" y="2017"/>
                    <a:pt x="15005" y="1811"/>
                    <a:pt x="14798" y="1662"/>
                  </a:cubicBezTo>
                  <a:cubicBezTo>
                    <a:pt x="14728" y="1411"/>
                    <a:pt x="14590" y="1181"/>
                    <a:pt x="14393" y="998"/>
                  </a:cubicBezTo>
                  <a:cubicBezTo>
                    <a:pt x="13703" y="356"/>
                    <a:pt x="12804" y="3"/>
                    <a:pt x="11861" y="3"/>
                  </a:cubicBezTo>
                  <a:lnTo>
                    <a:pt x="11809" y="3"/>
                  </a:lnTo>
                  <a:cubicBezTo>
                    <a:pt x="10873" y="17"/>
                    <a:pt x="9982" y="382"/>
                    <a:pt x="9301" y="1030"/>
                  </a:cubicBezTo>
                  <a:cubicBezTo>
                    <a:pt x="8618" y="1681"/>
                    <a:pt x="8210" y="2554"/>
                    <a:pt x="8153" y="3488"/>
                  </a:cubicBezTo>
                  <a:cubicBezTo>
                    <a:pt x="8130" y="3871"/>
                    <a:pt x="8164" y="4255"/>
                    <a:pt x="8258" y="4624"/>
                  </a:cubicBezTo>
                  <a:lnTo>
                    <a:pt x="8258" y="5491"/>
                  </a:lnTo>
                  <a:cubicBezTo>
                    <a:pt x="8109" y="5477"/>
                    <a:pt x="7957" y="5470"/>
                    <a:pt x="7805" y="5470"/>
                  </a:cubicBezTo>
                  <a:lnTo>
                    <a:pt x="7742" y="5470"/>
                  </a:lnTo>
                  <a:cubicBezTo>
                    <a:pt x="7613" y="5471"/>
                    <a:pt x="7486" y="5477"/>
                    <a:pt x="7357" y="5490"/>
                  </a:cubicBezTo>
                  <a:lnTo>
                    <a:pt x="7357" y="4621"/>
                  </a:lnTo>
                  <a:cubicBezTo>
                    <a:pt x="7451" y="4250"/>
                    <a:pt x="7486" y="3868"/>
                    <a:pt x="7463" y="3485"/>
                  </a:cubicBezTo>
                  <a:cubicBezTo>
                    <a:pt x="7449" y="3262"/>
                    <a:pt x="7414" y="3038"/>
                    <a:pt x="7360" y="2822"/>
                  </a:cubicBezTo>
                  <a:cubicBezTo>
                    <a:pt x="7297" y="2569"/>
                    <a:pt x="7172" y="2345"/>
                    <a:pt x="6995" y="2163"/>
                  </a:cubicBezTo>
                  <a:cubicBezTo>
                    <a:pt x="6965" y="1911"/>
                    <a:pt x="6866" y="1672"/>
                    <a:pt x="6708" y="1466"/>
                  </a:cubicBezTo>
                  <a:cubicBezTo>
                    <a:pt x="6009" y="552"/>
                    <a:pt x="4952" y="17"/>
                    <a:pt x="3806" y="1"/>
                  </a:cubicBezTo>
                  <a:cubicBezTo>
                    <a:pt x="3789" y="1"/>
                    <a:pt x="3772" y="1"/>
                    <a:pt x="3754" y="1"/>
                  </a:cubicBezTo>
                  <a:close/>
                </a:path>
              </a:pathLst>
            </a:custGeom>
            <a:solidFill>
              <a:schemeClr val="accent5"/>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2"/>
            <p:cNvSpPr/>
            <p:nvPr/>
          </p:nvSpPr>
          <p:spPr>
            <a:xfrm>
              <a:off x="8207172" y="3069516"/>
              <a:ext cx="42462" cy="69730"/>
            </a:xfrm>
            <a:custGeom>
              <a:avLst/>
              <a:gdLst/>
              <a:ahLst/>
              <a:cxnLst/>
              <a:rect l="l" t="t" r="r" b="b"/>
              <a:pathLst>
                <a:path w="1414" h="2322" extrusionOk="0">
                  <a:moveTo>
                    <a:pt x="1160" y="1"/>
                  </a:moveTo>
                  <a:cubicBezTo>
                    <a:pt x="519" y="1"/>
                    <a:pt x="1" y="521"/>
                    <a:pt x="1" y="1160"/>
                  </a:cubicBezTo>
                  <a:cubicBezTo>
                    <a:pt x="1" y="1802"/>
                    <a:pt x="519" y="2322"/>
                    <a:pt x="1160" y="2322"/>
                  </a:cubicBezTo>
                  <a:cubicBezTo>
                    <a:pt x="1203" y="2322"/>
                    <a:pt x="1246" y="2319"/>
                    <a:pt x="1289" y="2314"/>
                  </a:cubicBezTo>
                  <a:lnTo>
                    <a:pt x="1413" y="28"/>
                  </a:lnTo>
                  <a:cubicBezTo>
                    <a:pt x="1332" y="10"/>
                    <a:pt x="1248" y="1"/>
                    <a:pt x="1160" y="1"/>
                  </a:cubicBezTo>
                  <a:close/>
                </a:path>
              </a:pathLst>
            </a:custGeom>
            <a:solidFill>
              <a:srgbClr val="FFC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2"/>
            <p:cNvSpPr/>
            <p:nvPr/>
          </p:nvSpPr>
          <p:spPr>
            <a:xfrm>
              <a:off x="8449787" y="3069486"/>
              <a:ext cx="42553" cy="69730"/>
            </a:xfrm>
            <a:custGeom>
              <a:avLst/>
              <a:gdLst/>
              <a:ahLst/>
              <a:cxnLst/>
              <a:rect l="l" t="t" r="r" b="b"/>
              <a:pathLst>
                <a:path w="1417" h="2322" extrusionOk="0">
                  <a:moveTo>
                    <a:pt x="254" y="0"/>
                  </a:moveTo>
                  <a:cubicBezTo>
                    <a:pt x="166" y="0"/>
                    <a:pt x="82" y="9"/>
                    <a:pt x="1" y="29"/>
                  </a:cubicBezTo>
                  <a:lnTo>
                    <a:pt x="128" y="2313"/>
                  </a:lnTo>
                  <a:cubicBezTo>
                    <a:pt x="169" y="2318"/>
                    <a:pt x="212" y="2321"/>
                    <a:pt x="255" y="2321"/>
                  </a:cubicBezTo>
                  <a:cubicBezTo>
                    <a:pt x="897" y="2321"/>
                    <a:pt x="1417" y="1803"/>
                    <a:pt x="1417" y="1161"/>
                  </a:cubicBezTo>
                  <a:cubicBezTo>
                    <a:pt x="1417" y="522"/>
                    <a:pt x="895" y="0"/>
                    <a:pt x="254" y="0"/>
                  </a:cubicBezTo>
                  <a:close/>
                </a:path>
              </a:pathLst>
            </a:custGeom>
            <a:solidFill>
              <a:srgbClr val="FFC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2"/>
            <p:cNvSpPr/>
            <p:nvPr/>
          </p:nvSpPr>
          <p:spPr>
            <a:xfrm>
              <a:off x="8242007" y="3016032"/>
              <a:ext cx="200210" cy="201982"/>
            </a:xfrm>
            <a:custGeom>
              <a:avLst/>
              <a:gdLst/>
              <a:ahLst/>
              <a:cxnLst/>
              <a:rect l="l" t="t" r="r" b="b"/>
              <a:pathLst>
                <a:path w="6667" h="6726" extrusionOk="0">
                  <a:moveTo>
                    <a:pt x="3585" y="1"/>
                  </a:moveTo>
                  <a:lnTo>
                    <a:pt x="493" y="1322"/>
                  </a:lnTo>
                  <a:cubicBezTo>
                    <a:pt x="180" y="1855"/>
                    <a:pt x="0" y="2474"/>
                    <a:pt x="0" y="3138"/>
                  </a:cubicBezTo>
                  <a:cubicBezTo>
                    <a:pt x="0" y="5118"/>
                    <a:pt x="1606" y="6726"/>
                    <a:pt x="3588" y="6726"/>
                  </a:cubicBezTo>
                  <a:cubicBezTo>
                    <a:pt x="5568" y="6726"/>
                    <a:pt x="6667" y="5118"/>
                    <a:pt x="6667" y="3138"/>
                  </a:cubicBezTo>
                  <a:cubicBezTo>
                    <a:pt x="6667" y="2763"/>
                    <a:pt x="6610" y="2405"/>
                    <a:pt x="6504" y="2066"/>
                  </a:cubicBezTo>
                  <a:lnTo>
                    <a:pt x="3585" y="1"/>
                  </a:lnTo>
                  <a:close/>
                </a:path>
              </a:pathLst>
            </a:custGeom>
            <a:solidFill>
              <a:srgbClr val="FFD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2"/>
            <p:cNvSpPr/>
            <p:nvPr/>
          </p:nvSpPr>
          <p:spPr>
            <a:xfrm>
              <a:off x="8322939" y="3055432"/>
              <a:ext cx="134534" cy="162492"/>
            </a:xfrm>
            <a:custGeom>
              <a:avLst/>
              <a:gdLst/>
              <a:ahLst/>
              <a:cxnLst/>
              <a:rect l="l" t="t" r="r" b="b"/>
              <a:pathLst>
                <a:path w="4480" h="5411" extrusionOk="0">
                  <a:moveTo>
                    <a:pt x="3516" y="0"/>
                  </a:moveTo>
                  <a:lnTo>
                    <a:pt x="3271" y="645"/>
                  </a:lnTo>
                  <a:cubicBezTo>
                    <a:pt x="3375" y="982"/>
                    <a:pt x="3433" y="1343"/>
                    <a:pt x="3433" y="1717"/>
                  </a:cubicBezTo>
                  <a:cubicBezTo>
                    <a:pt x="3433" y="3645"/>
                    <a:pt x="1910" y="5219"/>
                    <a:pt x="0" y="5300"/>
                  </a:cubicBezTo>
                  <a:cubicBezTo>
                    <a:pt x="287" y="5372"/>
                    <a:pt x="586" y="5411"/>
                    <a:pt x="893" y="5411"/>
                  </a:cubicBezTo>
                  <a:cubicBezTo>
                    <a:pt x="2873" y="5411"/>
                    <a:pt x="4479" y="3805"/>
                    <a:pt x="4479" y="1823"/>
                  </a:cubicBezTo>
                  <a:cubicBezTo>
                    <a:pt x="4479" y="1451"/>
                    <a:pt x="4423" y="1093"/>
                    <a:pt x="4317" y="754"/>
                  </a:cubicBezTo>
                  <a:lnTo>
                    <a:pt x="3516" y="0"/>
                  </a:lnTo>
                  <a:close/>
                </a:path>
              </a:pathLst>
            </a:custGeom>
            <a:solidFill>
              <a:srgbClr val="FFC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2"/>
            <p:cNvSpPr/>
            <p:nvPr/>
          </p:nvSpPr>
          <p:spPr>
            <a:xfrm>
              <a:off x="8159274" y="2839574"/>
              <a:ext cx="137537" cy="135676"/>
            </a:xfrm>
            <a:custGeom>
              <a:avLst/>
              <a:gdLst/>
              <a:ahLst/>
              <a:cxnLst/>
              <a:rect l="l" t="t" r="r" b="b"/>
              <a:pathLst>
                <a:path w="4580" h="4518" extrusionOk="0">
                  <a:moveTo>
                    <a:pt x="2307" y="0"/>
                  </a:moveTo>
                  <a:cubicBezTo>
                    <a:pt x="1029" y="0"/>
                    <a:pt x="1" y="1059"/>
                    <a:pt x="49" y="2349"/>
                  </a:cubicBezTo>
                  <a:cubicBezTo>
                    <a:pt x="94" y="3486"/>
                    <a:pt x="993" y="4421"/>
                    <a:pt x="2128" y="4510"/>
                  </a:cubicBezTo>
                  <a:cubicBezTo>
                    <a:pt x="2188" y="4515"/>
                    <a:pt x="2247" y="4517"/>
                    <a:pt x="2306" y="4517"/>
                  </a:cubicBezTo>
                  <a:cubicBezTo>
                    <a:pt x="2530" y="4517"/>
                    <a:pt x="2747" y="4483"/>
                    <a:pt x="2950" y="4421"/>
                  </a:cubicBezTo>
                  <a:cubicBezTo>
                    <a:pt x="3011" y="4403"/>
                    <a:pt x="3076" y="4392"/>
                    <a:pt x="3140" y="4392"/>
                  </a:cubicBezTo>
                  <a:lnTo>
                    <a:pt x="4274" y="4392"/>
                  </a:lnTo>
                  <a:cubicBezTo>
                    <a:pt x="4374" y="4392"/>
                    <a:pt x="4452" y="4312"/>
                    <a:pt x="4452" y="4214"/>
                  </a:cubicBezTo>
                  <a:lnTo>
                    <a:pt x="4452" y="3053"/>
                  </a:lnTo>
                  <a:cubicBezTo>
                    <a:pt x="4456" y="2993"/>
                    <a:pt x="4464" y="2933"/>
                    <a:pt x="4479" y="2878"/>
                  </a:cubicBezTo>
                  <a:cubicBezTo>
                    <a:pt x="4548" y="2639"/>
                    <a:pt x="4579" y="2381"/>
                    <a:pt x="4561" y="2117"/>
                  </a:cubicBezTo>
                  <a:cubicBezTo>
                    <a:pt x="4489" y="945"/>
                    <a:pt x="3515" y="17"/>
                    <a:pt x="2340" y="0"/>
                  </a:cubicBezTo>
                  <a:cubicBezTo>
                    <a:pt x="2329" y="0"/>
                    <a:pt x="2318" y="0"/>
                    <a:pt x="2307"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2"/>
            <p:cNvSpPr/>
            <p:nvPr/>
          </p:nvSpPr>
          <p:spPr>
            <a:xfrm>
              <a:off x="8210445" y="2841045"/>
              <a:ext cx="86366" cy="134114"/>
            </a:xfrm>
            <a:custGeom>
              <a:avLst/>
              <a:gdLst/>
              <a:ahLst/>
              <a:cxnLst/>
              <a:rect l="l" t="t" r="r" b="b"/>
              <a:pathLst>
                <a:path w="2876" h="4466" extrusionOk="0">
                  <a:moveTo>
                    <a:pt x="1083" y="1"/>
                  </a:moveTo>
                  <a:lnTo>
                    <a:pt x="1083" y="1"/>
                  </a:lnTo>
                  <a:cubicBezTo>
                    <a:pt x="1599" y="498"/>
                    <a:pt x="1912" y="1205"/>
                    <a:pt x="1883" y="1984"/>
                  </a:cubicBezTo>
                  <a:cubicBezTo>
                    <a:pt x="1840" y="3119"/>
                    <a:pt x="1057" y="4079"/>
                    <a:pt x="1" y="4385"/>
                  </a:cubicBezTo>
                  <a:cubicBezTo>
                    <a:pt x="139" y="4423"/>
                    <a:pt x="280" y="4447"/>
                    <a:pt x="428" y="4458"/>
                  </a:cubicBezTo>
                  <a:cubicBezTo>
                    <a:pt x="489" y="4463"/>
                    <a:pt x="550" y="4465"/>
                    <a:pt x="610" y="4465"/>
                  </a:cubicBezTo>
                  <a:cubicBezTo>
                    <a:pt x="832" y="4465"/>
                    <a:pt x="1048" y="4432"/>
                    <a:pt x="1251" y="4371"/>
                  </a:cubicBezTo>
                  <a:cubicBezTo>
                    <a:pt x="1312" y="4351"/>
                    <a:pt x="1375" y="4342"/>
                    <a:pt x="1439" y="4342"/>
                  </a:cubicBezTo>
                  <a:lnTo>
                    <a:pt x="2573" y="4342"/>
                  </a:lnTo>
                  <a:cubicBezTo>
                    <a:pt x="2673" y="4342"/>
                    <a:pt x="2751" y="4262"/>
                    <a:pt x="2751" y="4164"/>
                  </a:cubicBezTo>
                  <a:lnTo>
                    <a:pt x="2751" y="3001"/>
                  </a:lnTo>
                  <a:cubicBezTo>
                    <a:pt x="2751" y="2941"/>
                    <a:pt x="2759" y="2883"/>
                    <a:pt x="2777" y="2826"/>
                  </a:cubicBezTo>
                  <a:cubicBezTo>
                    <a:pt x="2844" y="2587"/>
                    <a:pt x="2875" y="2332"/>
                    <a:pt x="2857" y="2065"/>
                  </a:cubicBezTo>
                  <a:cubicBezTo>
                    <a:pt x="2794" y="1045"/>
                    <a:pt x="2048" y="212"/>
                    <a:pt x="1083"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2"/>
            <p:cNvSpPr/>
            <p:nvPr/>
          </p:nvSpPr>
          <p:spPr>
            <a:xfrm>
              <a:off x="8402760" y="2839574"/>
              <a:ext cx="137507" cy="135676"/>
            </a:xfrm>
            <a:custGeom>
              <a:avLst/>
              <a:gdLst/>
              <a:ahLst/>
              <a:cxnLst/>
              <a:rect l="l" t="t" r="r" b="b"/>
              <a:pathLst>
                <a:path w="4579" h="4518" extrusionOk="0">
                  <a:moveTo>
                    <a:pt x="2273" y="0"/>
                  </a:moveTo>
                  <a:cubicBezTo>
                    <a:pt x="2262" y="0"/>
                    <a:pt x="2251" y="0"/>
                    <a:pt x="2240" y="0"/>
                  </a:cubicBezTo>
                  <a:cubicBezTo>
                    <a:pt x="1065" y="17"/>
                    <a:pt x="91" y="945"/>
                    <a:pt x="18" y="2117"/>
                  </a:cubicBezTo>
                  <a:cubicBezTo>
                    <a:pt x="1" y="2381"/>
                    <a:pt x="31" y="2639"/>
                    <a:pt x="100" y="2878"/>
                  </a:cubicBezTo>
                  <a:cubicBezTo>
                    <a:pt x="116" y="2933"/>
                    <a:pt x="125" y="2993"/>
                    <a:pt x="125" y="3053"/>
                  </a:cubicBezTo>
                  <a:lnTo>
                    <a:pt x="125" y="4214"/>
                  </a:lnTo>
                  <a:cubicBezTo>
                    <a:pt x="125" y="4312"/>
                    <a:pt x="203" y="4392"/>
                    <a:pt x="303" y="4392"/>
                  </a:cubicBezTo>
                  <a:lnTo>
                    <a:pt x="1436" y="4392"/>
                  </a:lnTo>
                  <a:cubicBezTo>
                    <a:pt x="1502" y="4392"/>
                    <a:pt x="1565" y="4403"/>
                    <a:pt x="1627" y="4421"/>
                  </a:cubicBezTo>
                  <a:cubicBezTo>
                    <a:pt x="1832" y="4483"/>
                    <a:pt x="2049" y="4517"/>
                    <a:pt x="2273" y="4517"/>
                  </a:cubicBezTo>
                  <a:cubicBezTo>
                    <a:pt x="2332" y="4517"/>
                    <a:pt x="2391" y="4515"/>
                    <a:pt x="2450" y="4510"/>
                  </a:cubicBezTo>
                  <a:cubicBezTo>
                    <a:pt x="3585" y="4421"/>
                    <a:pt x="4486" y="3486"/>
                    <a:pt x="4529" y="2349"/>
                  </a:cubicBezTo>
                  <a:cubicBezTo>
                    <a:pt x="4579" y="1059"/>
                    <a:pt x="3549" y="0"/>
                    <a:pt x="2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2"/>
            <p:cNvSpPr/>
            <p:nvPr/>
          </p:nvSpPr>
          <p:spPr>
            <a:xfrm>
              <a:off x="8456664" y="2840324"/>
              <a:ext cx="83483" cy="134955"/>
            </a:xfrm>
            <a:custGeom>
              <a:avLst/>
              <a:gdLst/>
              <a:ahLst/>
              <a:cxnLst/>
              <a:rect l="l" t="t" r="r" b="b"/>
              <a:pathLst>
                <a:path w="2780" h="4494" extrusionOk="0">
                  <a:moveTo>
                    <a:pt x="804" y="0"/>
                  </a:moveTo>
                  <a:lnTo>
                    <a:pt x="804" y="0"/>
                  </a:lnTo>
                  <a:cubicBezTo>
                    <a:pt x="1123" y="552"/>
                    <a:pt x="1298" y="1198"/>
                    <a:pt x="1272" y="1888"/>
                  </a:cubicBezTo>
                  <a:cubicBezTo>
                    <a:pt x="1231" y="2910"/>
                    <a:pt x="744" y="3827"/>
                    <a:pt x="0" y="4441"/>
                  </a:cubicBezTo>
                  <a:cubicBezTo>
                    <a:pt x="156" y="4475"/>
                    <a:pt x="318" y="4493"/>
                    <a:pt x="485" y="4493"/>
                  </a:cubicBezTo>
                  <a:cubicBezTo>
                    <a:pt x="543" y="4493"/>
                    <a:pt x="600" y="4491"/>
                    <a:pt x="658" y="4487"/>
                  </a:cubicBezTo>
                  <a:cubicBezTo>
                    <a:pt x="1793" y="4398"/>
                    <a:pt x="2692" y="3462"/>
                    <a:pt x="2737" y="2325"/>
                  </a:cubicBezTo>
                  <a:cubicBezTo>
                    <a:pt x="2780" y="1149"/>
                    <a:pt x="1925" y="161"/>
                    <a:pt x="8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2"/>
            <p:cNvSpPr/>
            <p:nvPr/>
          </p:nvSpPr>
          <p:spPr>
            <a:xfrm>
              <a:off x="8256752" y="3002548"/>
              <a:ext cx="188108" cy="75586"/>
            </a:xfrm>
            <a:custGeom>
              <a:avLst/>
              <a:gdLst/>
              <a:ahLst/>
              <a:cxnLst/>
              <a:rect l="l" t="t" r="r" b="b"/>
              <a:pathLst>
                <a:path w="6264" h="2517" extrusionOk="0">
                  <a:moveTo>
                    <a:pt x="2997" y="1"/>
                  </a:moveTo>
                  <a:cubicBezTo>
                    <a:pt x="2978" y="1"/>
                    <a:pt x="2959" y="1"/>
                    <a:pt x="2939" y="2"/>
                  </a:cubicBezTo>
                  <a:cubicBezTo>
                    <a:pt x="2074" y="40"/>
                    <a:pt x="1220" y="390"/>
                    <a:pt x="557" y="1050"/>
                  </a:cubicBezTo>
                  <a:cubicBezTo>
                    <a:pt x="338" y="1271"/>
                    <a:pt x="150" y="1513"/>
                    <a:pt x="0" y="1771"/>
                  </a:cubicBezTo>
                  <a:cubicBezTo>
                    <a:pt x="216" y="1815"/>
                    <a:pt x="442" y="1838"/>
                    <a:pt x="672" y="1838"/>
                  </a:cubicBezTo>
                  <a:cubicBezTo>
                    <a:pt x="1721" y="1838"/>
                    <a:pt x="2658" y="1364"/>
                    <a:pt x="3284" y="620"/>
                  </a:cubicBezTo>
                  <a:cubicBezTo>
                    <a:pt x="3715" y="1493"/>
                    <a:pt x="4510" y="2154"/>
                    <a:pt x="5470" y="2407"/>
                  </a:cubicBezTo>
                  <a:cubicBezTo>
                    <a:pt x="5737" y="2478"/>
                    <a:pt x="6173" y="2516"/>
                    <a:pt x="6255" y="2516"/>
                  </a:cubicBezTo>
                  <a:cubicBezTo>
                    <a:pt x="6258" y="2516"/>
                    <a:pt x="6261" y="2516"/>
                    <a:pt x="6263" y="2516"/>
                  </a:cubicBezTo>
                  <a:cubicBezTo>
                    <a:pt x="6097" y="1979"/>
                    <a:pt x="5801" y="1475"/>
                    <a:pt x="5378" y="1050"/>
                  </a:cubicBezTo>
                  <a:cubicBezTo>
                    <a:pt x="4826" y="497"/>
                    <a:pt x="4137" y="162"/>
                    <a:pt x="3422" y="46"/>
                  </a:cubicBezTo>
                  <a:cubicBezTo>
                    <a:pt x="3422" y="46"/>
                    <a:pt x="3222" y="1"/>
                    <a:pt x="2997"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2"/>
            <p:cNvSpPr/>
            <p:nvPr/>
          </p:nvSpPr>
          <p:spPr>
            <a:xfrm>
              <a:off x="8345041" y="3002518"/>
              <a:ext cx="107537" cy="75736"/>
            </a:xfrm>
            <a:custGeom>
              <a:avLst/>
              <a:gdLst/>
              <a:ahLst/>
              <a:cxnLst/>
              <a:rect l="l" t="t" r="r" b="b"/>
              <a:pathLst>
                <a:path w="3581" h="2522" extrusionOk="0">
                  <a:moveTo>
                    <a:pt x="146" y="0"/>
                  </a:moveTo>
                  <a:cubicBezTo>
                    <a:pt x="98" y="0"/>
                    <a:pt x="49" y="1"/>
                    <a:pt x="1" y="3"/>
                  </a:cubicBezTo>
                  <a:cubicBezTo>
                    <a:pt x="603" y="156"/>
                    <a:pt x="1174" y="469"/>
                    <a:pt x="1647" y="943"/>
                  </a:cubicBezTo>
                  <a:cubicBezTo>
                    <a:pt x="2070" y="1367"/>
                    <a:pt x="2367" y="1871"/>
                    <a:pt x="2535" y="2408"/>
                  </a:cubicBezTo>
                  <a:cubicBezTo>
                    <a:pt x="2812" y="2480"/>
                    <a:pt x="3105" y="2522"/>
                    <a:pt x="3406" y="2522"/>
                  </a:cubicBezTo>
                  <a:cubicBezTo>
                    <a:pt x="3464" y="2522"/>
                    <a:pt x="3524" y="2519"/>
                    <a:pt x="3581" y="2517"/>
                  </a:cubicBezTo>
                  <a:cubicBezTo>
                    <a:pt x="3412" y="1980"/>
                    <a:pt x="3118" y="1476"/>
                    <a:pt x="2693" y="1051"/>
                  </a:cubicBezTo>
                  <a:cubicBezTo>
                    <a:pt x="2140" y="498"/>
                    <a:pt x="1453" y="163"/>
                    <a:pt x="737" y="47"/>
                  </a:cubicBezTo>
                  <a:cubicBezTo>
                    <a:pt x="542" y="15"/>
                    <a:pt x="344" y="0"/>
                    <a:pt x="146"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2"/>
            <p:cNvSpPr/>
            <p:nvPr/>
          </p:nvSpPr>
          <p:spPr>
            <a:xfrm>
              <a:off x="8266842" y="3101678"/>
              <a:ext cx="44685" cy="35586"/>
            </a:xfrm>
            <a:custGeom>
              <a:avLst/>
              <a:gdLst/>
              <a:ahLst/>
              <a:cxnLst/>
              <a:rect l="l" t="t" r="r" b="b"/>
              <a:pathLst>
                <a:path w="1488" h="1185" extrusionOk="0">
                  <a:moveTo>
                    <a:pt x="744" y="0"/>
                  </a:moveTo>
                  <a:cubicBezTo>
                    <a:pt x="333" y="0"/>
                    <a:pt x="0" y="264"/>
                    <a:pt x="0" y="593"/>
                  </a:cubicBezTo>
                  <a:cubicBezTo>
                    <a:pt x="0" y="919"/>
                    <a:pt x="333" y="1185"/>
                    <a:pt x="744" y="1185"/>
                  </a:cubicBezTo>
                  <a:cubicBezTo>
                    <a:pt x="1154" y="1185"/>
                    <a:pt x="1488" y="919"/>
                    <a:pt x="1488" y="593"/>
                  </a:cubicBezTo>
                  <a:cubicBezTo>
                    <a:pt x="1488" y="264"/>
                    <a:pt x="1154" y="0"/>
                    <a:pt x="744"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2"/>
            <p:cNvSpPr/>
            <p:nvPr/>
          </p:nvSpPr>
          <p:spPr>
            <a:xfrm>
              <a:off x="8387925" y="3101678"/>
              <a:ext cx="44715" cy="35586"/>
            </a:xfrm>
            <a:custGeom>
              <a:avLst/>
              <a:gdLst/>
              <a:ahLst/>
              <a:cxnLst/>
              <a:rect l="l" t="t" r="r" b="b"/>
              <a:pathLst>
                <a:path w="1489" h="1185" extrusionOk="0">
                  <a:moveTo>
                    <a:pt x="745" y="0"/>
                  </a:moveTo>
                  <a:cubicBezTo>
                    <a:pt x="335" y="0"/>
                    <a:pt x="1" y="264"/>
                    <a:pt x="1" y="593"/>
                  </a:cubicBezTo>
                  <a:cubicBezTo>
                    <a:pt x="1" y="919"/>
                    <a:pt x="335" y="1185"/>
                    <a:pt x="745" y="1185"/>
                  </a:cubicBezTo>
                  <a:cubicBezTo>
                    <a:pt x="1156" y="1185"/>
                    <a:pt x="1489" y="919"/>
                    <a:pt x="1489" y="593"/>
                  </a:cubicBezTo>
                  <a:cubicBezTo>
                    <a:pt x="1489" y="264"/>
                    <a:pt x="1156" y="0"/>
                    <a:pt x="745"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2"/>
            <p:cNvSpPr/>
            <p:nvPr/>
          </p:nvSpPr>
          <p:spPr>
            <a:xfrm>
              <a:off x="8391528" y="3087384"/>
              <a:ext cx="11532" cy="20751"/>
            </a:xfrm>
            <a:custGeom>
              <a:avLst/>
              <a:gdLst/>
              <a:ahLst/>
              <a:cxnLst/>
              <a:rect l="l" t="t" r="r" b="b"/>
              <a:pathLst>
                <a:path w="384" h="691" extrusionOk="0">
                  <a:moveTo>
                    <a:pt x="193" y="1"/>
                  </a:moveTo>
                  <a:cubicBezTo>
                    <a:pt x="87" y="1"/>
                    <a:pt x="0" y="86"/>
                    <a:pt x="0" y="193"/>
                  </a:cubicBezTo>
                  <a:lnTo>
                    <a:pt x="0" y="495"/>
                  </a:lnTo>
                  <a:cubicBezTo>
                    <a:pt x="0" y="585"/>
                    <a:pt x="60" y="665"/>
                    <a:pt x="148" y="685"/>
                  </a:cubicBezTo>
                  <a:cubicBezTo>
                    <a:pt x="163" y="689"/>
                    <a:pt x="178" y="690"/>
                    <a:pt x="193" y="690"/>
                  </a:cubicBezTo>
                  <a:cubicBezTo>
                    <a:pt x="299" y="690"/>
                    <a:pt x="384" y="604"/>
                    <a:pt x="384" y="499"/>
                  </a:cubicBezTo>
                  <a:lnTo>
                    <a:pt x="384" y="196"/>
                  </a:lnTo>
                  <a:cubicBezTo>
                    <a:pt x="384" y="105"/>
                    <a:pt x="324" y="25"/>
                    <a:pt x="237" y="6"/>
                  </a:cubicBezTo>
                  <a:cubicBezTo>
                    <a:pt x="222" y="2"/>
                    <a:pt x="207"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2"/>
            <p:cNvSpPr/>
            <p:nvPr/>
          </p:nvSpPr>
          <p:spPr>
            <a:xfrm>
              <a:off x="8286903" y="3077444"/>
              <a:ext cx="30541" cy="30781"/>
            </a:xfrm>
            <a:custGeom>
              <a:avLst/>
              <a:gdLst/>
              <a:ahLst/>
              <a:cxnLst/>
              <a:rect l="l" t="t" r="r" b="b"/>
              <a:pathLst>
                <a:path w="1017" h="1025" extrusionOk="0">
                  <a:moveTo>
                    <a:pt x="799" y="1"/>
                  </a:moveTo>
                  <a:cubicBezTo>
                    <a:pt x="765" y="1"/>
                    <a:pt x="731" y="9"/>
                    <a:pt x="700" y="28"/>
                  </a:cubicBezTo>
                  <a:cubicBezTo>
                    <a:pt x="644" y="63"/>
                    <a:pt x="579" y="79"/>
                    <a:pt x="513" y="79"/>
                  </a:cubicBezTo>
                  <a:cubicBezTo>
                    <a:pt x="447" y="79"/>
                    <a:pt x="381" y="62"/>
                    <a:pt x="323" y="28"/>
                  </a:cubicBezTo>
                  <a:cubicBezTo>
                    <a:pt x="292" y="10"/>
                    <a:pt x="258" y="2"/>
                    <a:pt x="225" y="2"/>
                  </a:cubicBezTo>
                  <a:cubicBezTo>
                    <a:pt x="171" y="2"/>
                    <a:pt x="119" y="24"/>
                    <a:pt x="82" y="65"/>
                  </a:cubicBezTo>
                  <a:cubicBezTo>
                    <a:pt x="1" y="157"/>
                    <a:pt x="25" y="297"/>
                    <a:pt x="127" y="358"/>
                  </a:cubicBezTo>
                  <a:cubicBezTo>
                    <a:pt x="193" y="398"/>
                    <a:pt x="265" y="427"/>
                    <a:pt x="340" y="444"/>
                  </a:cubicBezTo>
                  <a:cubicBezTo>
                    <a:pt x="328" y="470"/>
                    <a:pt x="323" y="496"/>
                    <a:pt x="323" y="527"/>
                  </a:cubicBezTo>
                  <a:lnTo>
                    <a:pt x="323" y="830"/>
                  </a:lnTo>
                  <a:cubicBezTo>
                    <a:pt x="323" y="919"/>
                    <a:pt x="383" y="1001"/>
                    <a:pt x="470" y="1019"/>
                  </a:cubicBezTo>
                  <a:cubicBezTo>
                    <a:pt x="486" y="1023"/>
                    <a:pt x="501" y="1025"/>
                    <a:pt x="516" y="1025"/>
                  </a:cubicBezTo>
                  <a:cubicBezTo>
                    <a:pt x="621" y="1025"/>
                    <a:pt x="706" y="940"/>
                    <a:pt x="706" y="834"/>
                  </a:cubicBezTo>
                  <a:lnTo>
                    <a:pt x="706" y="527"/>
                  </a:lnTo>
                  <a:cubicBezTo>
                    <a:pt x="706" y="498"/>
                    <a:pt x="700" y="470"/>
                    <a:pt x="690" y="444"/>
                  </a:cubicBezTo>
                  <a:cubicBezTo>
                    <a:pt x="763" y="427"/>
                    <a:pt x="835" y="398"/>
                    <a:pt x="901" y="358"/>
                  </a:cubicBezTo>
                  <a:cubicBezTo>
                    <a:pt x="989" y="303"/>
                    <a:pt x="1016" y="183"/>
                    <a:pt x="963" y="93"/>
                  </a:cubicBezTo>
                  <a:cubicBezTo>
                    <a:pt x="927" y="34"/>
                    <a:pt x="864" y="1"/>
                    <a:pt x="79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2"/>
            <p:cNvSpPr/>
            <p:nvPr/>
          </p:nvSpPr>
          <p:spPr>
            <a:xfrm>
              <a:off x="8330627" y="3098735"/>
              <a:ext cx="38318" cy="14865"/>
            </a:xfrm>
            <a:custGeom>
              <a:avLst/>
              <a:gdLst/>
              <a:ahLst/>
              <a:cxnLst/>
              <a:rect l="l" t="t" r="r" b="b"/>
              <a:pathLst>
                <a:path w="1276" h="495" extrusionOk="0">
                  <a:moveTo>
                    <a:pt x="218" y="0"/>
                  </a:moveTo>
                  <a:cubicBezTo>
                    <a:pt x="129" y="0"/>
                    <a:pt x="50" y="60"/>
                    <a:pt x="28" y="146"/>
                  </a:cubicBezTo>
                  <a:cubicBezTo>
                    <a:pt x="1" y="272"/>
                    <a:pt x="94" y="384"/>
                    <a:pt x="215" y="384"/>
                  </a:cubicBezTo>
                  <a:lnTo>
                    <a:pt x="220" y="384"/>
                  </a:lnTo>
                  <a:cubicBezTo>
                    <a:pt x="379" y="384"/>
                    <a:pt x="743" y="384"/>
                    <a:pt x="984" y="482"/>
                  </a:cubicBezTo>
                  <a:cubicBezTo>
                    <a:pt x="1007" y="491"/>
                    <a:pt x="1031" y="494"/>
                    <a:pt x="1056" y="494"/>
                  </a:cubicBezTo>
                  <a:cubicBezTo>
                    <a:pt x="1131" y="494"/>
                    <a:pt x="1203" y="451"/>
                    <a:pt x="1234" y="376"/>
                  </a:cubicBezTo>
                  <a:cubicBezTo>
                    <a:pt x="1275" y="278"/>
                    <a:pt x="1226" y="164"/>
                    <a:pt x="1129" y="126"/>
                  </a:cubicBezTo>
                  <a:cubicBezTo>
                    <a:pt x="821" y="0"/>
                    <a:pt x="418" y="0"/>
                    <a:pt x="22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2"/>
            <p:cNvSpPr/>
            <p:nvPr/>
          </p:nvSpPr>
          <p:spPr>
            <a:xfrm>
              <a:off x="8201406" y="2996842"/>
              <a:ext cx="296606" cy="226787"/>
            </a:xfrm>
            <a:custGeom>
              <a:avLst/>
              <a:gdLst/>
              <a:ahLst/>
              <a:cxnLst/>
              <a:rect l="l" t="t" r="r" b="b"/>
              <a:pathLst>
                <a:path w="9877" h="7552" extrusionOk="0">
                  <a:moveTo>
                    <a:pt x="4935" y="381"/>
                  </a:moveTo>
                  <a:cubicBezTo>
                    <a:pt x="5026" y="381"/>
                    <a:pt x="5116" y="384"/>
                    <a:pt x="5205" y="393"/>
                  </a:cubicBezTo>
                  <a:cubicBezTo>
                    <a:pt x="5140" y="494"/>
                    <a:pt x="5064" y="594"/>
                    <a:pt x="4986" y="687"/>
                  </a:cubicBezTo>
                  <a:cubicBezTo>
                    <a:pt x="4369" y="1418"/>
                    <a:pt x="3471" y="1838"/>
                    <a:pt x="2518" y="1838"/>
                  </a:cubicBezTo>
                  <a:cubicBezTo>
                    <a:pt x="2398" y="1838"/>
                    <a:pt x="2280" y="1832"/>
                    <a:pt x="2164" y="1818"/>
                  </a:cubicBezTo>
                  <a:cubicBezTo>
                    <a:pt x="2790" y="925"/>
                    <a:pt x="3794" y="394"/>
                    <a:pt x="4899" y="381"/>
                  </a:cubicBezTo>
                  <a:close/>
                  <a:moveTo>
                    <a:pt x="5618" y="448"/>
                  </a:moveTo>
                  <a:cubicBezTo>
                    <a:pt x="6732" y="674"/>
                    <a:pt x="7674" y="1464"/>
                    <a:pt x="8095" y="2516"/>
                  </a:cubicBezTo>
                  <a:cubicBezTo>
                    <a:pt x="6939" y="2487"/>
                    <a:pt x="5906" y="1847"/>
                    <a:pt x="5356" y="832"/>
                  </a:cubicBezTo>
                  <a:cubicBezTo>
                    <a:pt x="5451" y="709"/>
                    <a:pt x="5540" y="580"/>
                    <a:pt x="5618" y="448"/>
                  </a:cubicBezTo>
                  <a:close/>
                  <a:moveTo>
                    <a:pt x="8533" y="2606"/>
                  </a:moveTo>
                  <a:lnTo>
                    <a:pt x="8533" y="2606"/>
                  </a:lnTo>
                  <a:cubicBezTo>
                    <a:pt x="9065" y="2611"/>
                    <a:pt x="9497" y="3044"/>
                    <a:pt x="9497" y="3577"/>
                  </a:cubicBezTo>
                  <a:cubicBezTo>
                    <a:pt x="9497" y="4076"/>
                    <a:pt x="9122" y="4489"/>
                    <a:pt x="8638" y="4544"/>
                  </a:cubicBezTo>
                  <a:cubicBezTo>
                    <a:pt x="8691" y="4292"/>
                    <a:pt x="8717" y="4036"/>
                    <a:pt x="8717" y="3777"/>
                  </a:cubicBezTo>
                  <a:cubicBezTo>
                    <a:pt x="8717" y="3390"/>
                    <a:pt x="8660" y="3011"/>
                    <a:pt x="8546" y="2648"/>
                  </a:cubicBezTo>
                  <a:cubicBezTo>
                    <a:pt x="8542" y="2634"/>
                    <a:pt x="8539" y="2620"/>
                    <a:pt x="8533" y="2606"/>
                  </a:cubicBezTo>
                  <a:close/>
                  <a:moveTo>
                    <a:pt x="1346" y="2611"/>
                  </a:moveTo>
                  <a:lnTo>
                    <a:pt x="1346" y="2611"/>
                  </a:lnTo>
                  <a:cubicBezTo>
                    <a:pt x="1225" y="2985"/>
                    <a:pt x="1162" y="3379"/>
                    <a:pt x="1162" y="3777"/>
                  </a:cubicBezTo>
                  <a:cubicBezTo>
                    <a:pt x="1162" y="4039"/>
                    <a:pt x="1190" y="4297"/>
                    <a:pt x="1240" y="4545"/>
                  </a:cubicBezTo>
                  <a:cubicBezTo>
                    <a:pt x="757" y="4490"/>
                    <a:pt x="381" y="4079"/>
                    <a:pt x="381" y="3580"/>
                  </a:cubicBezTo>
                  <a:cubicBezTo>
                    <a:pt x="381" y="3048"/>
                    <a:pt x="814" y="2614"/>
                    <a:pt x="1346" y="2611"/>
                  </a:cubicBezTo>
                  <a:close/>
                  <a:moveTo>
                    <a:pt x="4896" y="0"/>
                  </a:moveTo>
                  <a:cubicBezTo>
                    <a:pt x="4234" y="8"/>
                    <a:pt x="3584" y="190"/>
                    <a:pt x="3018" y="526"/>
                  </a:cubicBezTo>
                  <a:cubicBezTo>
                    <a:pt x="2467" y="852"/>
                    <a:pt x="2006" y="1316"/>
                    <a:pt x="1682" y="1867"/>
                  </a:cubicBezTo>
                  <a:cubicBezTo>
                    <a:pt x="1611" y="1987"/>
                    <a:pt x="1546" y="2112"/>
                    <a:pt x="1490" y="2238"/>
                  </a:cubicBezTo>
                  <a:cubicBezTo>
                    <a:pt x="1444" y="2235"/>
                    <a:pt x="1398" y="2231"/>
                    <a:pt x="1352" y="2231"/>
                  </a:cubicBezTo>
                  <a:cubicBezTo>
                    <a:pt x="608" y="2231"/>
                    <a:pt x="1" y="2836"/>
                    <a:pt x="1" y="3580"/>
                  </a:cubicBezTo>
                  <a:cubicBezTo>
                    <a:pt x="1" y="4323"/>
                    <a:pt x="601" y="4927"/>
                    <a:pt x="1343" y="4930"/>
                  </a:cubicBezTo>
                  <a:cubicBezTo>
                    <a:pt x="1831" y="6449"/>
                    <a:pt x="3260" y="7552"/>
                    <a:pt x="4940" y="7552"/>
                  </a:cubicBezTo>
                  <a:cubicBezTo>
                    <a:pt x="5994" y="7552"/>
                    <a:pt x="7008" y="7107"/>
                    <a:pt x="7721" y="6328"/>
                  </a:cubicBezTo>
                  <a:cubicBezTo>
                    <a:pt x="7793" y="6251"/>
                    <a:pt x="7787" y="6131"/>
                    <a:pt x="7710" y="6059"/>
                  </a:cubicBezTo>
                  <a:cubicBezTo>
                    <a:pt x="7674" y="6026"/>
                    <a:pt x="7629" y="6010"/>
                    <a:pt x="7583" y="6010"/>
                  </a:cubicBezTo>
                  <a:cubicBezTo>
                    <a:pt x="7531" y="6010"/>
                    <a:pt x="7479" y="6031"/>
                    <a:pt x="7442" y="6072"/>
                  </a:cubicBezTo>
                  <a:cubicBezTo>
                    <a:pt x="6799" y="6771"/>
                    <a:pt x="5887" y="7171"/>
                    <a:pt x="4940" y="7171"/>
                  </a:cubicBezTo>
                  <a:cubicBezTo>
                    <a:pt x="3066" y="7171"/>
                    <a:pt x="1542" y="5648"/>
                    <a:pt x="1542" y="3774"/>
                  </a:cubicBezTo>
                  <a:cubicBezTo>
                    <a:pt x="1542" y="3212"/>
                    <a:pt x="1681" y="2660"/>
                    <a:pt x="1944" y="2169"/>
                  </a:cubicBezTo>
                  <a:cubicBezTo>
                    <a:pt x="2131" y="2200"/>
                    <a:pt x="2326" y="2215"/>
                    <a:pt x="2518" y="2215"/>
                  </a:cubicBezTo>
                  <a:cubicBezTo>
                    <a:pt x="3492" y="2215"/>
                    <a:pt x="4415" y="1824"/>
                    <a:pt x="5090" y="1132"/>
                  </a:cubicBezTo>
                  <a:cubicBezTo>
                    <a:pt x="5380" y="1619"/>
                    <a:pt x="5781" y="2033"/>
                    <a:pt x="6262" y="2338"/>
                  </a:cubicBezTo>
                  <a:cubicBezTo>
                    <a:pt x="6838" y="2703"/>
                    <a:pt x="7503" y="2896"/>
                    <a:pt x="8187" y="2896"/>
                  </a:cubicBezTo>
                  <a:lnTo>
                    <a:pt x="8220" y="2896"/>
                  </a:lnTo>
                  <a:cubicBezTo>
                    <a:pt x="8296" y="3182"/>
                    <a:pt x="8335" y="3475"/>
                    <a:pt x="8335" y="3774"/>
                  </a:cubicBezTo>
                  <a:cubicBezTo>
                    <a:pt x="8335" y="4332"/>
                    <a:pt x="8197" y="4886"/>
                    <a:pt x="7936" y="5374"/>
                  </a:cubicBezTo>
                  <a:cubicBezTo>
                    <a:pt x="7887" y="5466"/>
                    <a:pt x="7920" y="5581"/>
                    <a:pt x="8016" y="5630"/>
                  </a:cubicBezTo>
                  <a:cubicBezTo>
                    <a:pt x="8044" y="5645"/>
                    <a:pt x="8075" y="5653"/>
                    <a:pt x="8105" y="5653"/>
                  </a:cubicBezTo>
                  <a:cubicBezTo>
                    <a:pt x="8173" y="5653"/>
                    <a:pt x="8238" y="5616"/>
                    <a:pt x="8272" y="5552"/>
                  </a:cubicBezTo>
                  <a:cubicBezTo>
                    <a:pt x="8379" y="5352"/>
                    <a:pt x="8468" y="5142"/>
                    <a:pt x="8537" y="4924"/>
                  </a:cubicBezTo>
                  <a:cubicBezTo>
                    <a:pt x="9276" y="4920"/>
                    <a:pt x="9876" y="4315"/>
                    <a:pt x="9876" y="3574"/>
                  </a:cubicBezTo>
                  <a:cubicBezTo>
                    <a:pt x="9876" y="2835"/>
                    <a:pt x="9270" y="2229"/>
                    <a:pt x="8525" y="2229"/>
                  </a:cubicBezTo>
                  <a:cubicBezTo>
                    <a:pt x="8479" y="2229"/>
                    <a:pt x="8433" y="2231"/>
                    <a:pt x="8388" y="2237"/>
                  </a:cubicBezTo>
                  <a:cubicBezTo>
                    <a:pt x="8166" y="1740"/>
                    <a:pt x="7836" y="1293"/>
                    <a:pt x="7422" y="933"/>
                  </a:cubicBezTo>
                  <a:cubicBezTo>
                    <a:pt x="6891" y="470"/>
                    <a:pt x="6244" y="164"/>
                    <a:pt x="5551" y="51"/>
                  </a:cubicBezTo>
                  <a:cubicBezTo>
                    <a:pt x="5351" y="19"/>
                    <a:pt x="5144" y="0"/>
                    <a:pt x="494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2"/>
            <p:cNvSpPr/>
            <p:nvPr/>
          </p:nvSpPr>
          <p:spPr>
            <a:xfrm>
              <a:off x="8153088" y="2832697"/>
              <a:ext cx="149369" cy="148228"/>
            </a:xfrm>
            <a:custGeom>
              <a:avLst/>
              <a:gdLst/>
              <a:ahLst/>
              <a:cxnLst/>
              <a:rect l="l" t="t" r="r" b="b"/>
              <a:pathLst>
                <a:path w="4974" h="4936" extrusionOk="0">
                  <a:moveTo>
                    <a:pt x="2490" y="1"/>
                  </a:moveTo>
                  <a:cubicBezTo>
                    <a:pt x="1820" y="1"/>
                    <a:pt x="1196" y="265"/>
                    <a:pt x="728" y="746"/>
                  </a:cubicBezTo>
                  <a:cubicBezTo>
                    <a:pt x="249" y="1236"/>
                    <a:pt x="1" y="1883"/>
                    <a:pt x="27" y="2567"/>
                  </a:cubicBezTo>
                  <a:cubicBezTo>
                    <a:pt x="50" y="3170"/>
                    <a:pt x="295" y="3741"/>
                    <a:pt x="716" y="4181"/>
                  </a:cubicBezTo>
                  <a:cubicBezTo>
                    <a:pt x="1137" y="4618"/>
                    <a:pt x="1699" y="4885"/>
                    <a:pt x="2300" y="4932"/>
                  </a:cubicBezTo>
                  <a:cubicBezTo>
                    <a:pt x="2366" y="4934"/>
                    <a:pt x="2432" y="4936"/>
                    <a:pt x="2495" y="4936"/>
                  </a:cubicBezTo>
                  <a:cubicBezTo>
                    <a:pt x="2737" y="4936"/>
                    <a:pt x="2977" y="4902"/>
                    <a:pt x="3208" y="4830"/>
                  </a:cubicBezTo>
                  <a:cubicBezTo>
                    <a:pt x="3248" y="4819"/>
                    <a:pt x="3293" y="4813"/>
                    <a:pt x="3336" y="4813"/>
                  </a:cubicBezTo>
                  <a:lnTo>
                    <a:pt x="4481" y="4813"/>
                  </a:lnTo>
                  <a:cubicBezTo>
                    <a:pt x="4685" y="4813"/>
                    <a:pt x="4850" y="4649"/>
                    <a:pt x="4850" y="4445"/>
                  </a:cubicBezTo>
                  <a:lnTo>
                    <a:pt x="4850" y="3270"/>
                  </a:lnTo>
                  <a:cubicBezTo>
                    <a:pt x="4850" y="3228"/>
                    <a:pt x="4856" y="3185"/>
                    <a:pt x="4866" y="3145"/>
                  </a:cubicBezTo>
                  <a:cubicBezTo>
                    <a:pt x="4943" y="2875"/>
                    <a:pt x="4974" y="2595"/>
                    <a:pt x="4957" y="2313"/>
                  </a:cubicBezTo>
                  <a:cubicBezTo>
                    <a:pt x="4948" y="2165"/>
                    <a:pt x="4925" y="2018"/>
                    <a:pt x="4889" y="1874"/>
                  </a:cubicBezTo>
                  <a:cubicBezTo>
                    <a:pt x="4869" y="1786"/>
                    <a:pt x="4789" y="1729"/>
                    <a:pt x="4703" y="1729"/>
                  </a:cubicBezTo>
                  <a:cubicBezTo>
                    <a:pt x="4688" y="1729"/>
                    <a:pt x="4673" y="1731"/>
                    <a:pt x="4658" y="1734"/>
                  </a:cubicBezTo>
                  <a:cubicBezTo>
                    <a:pt x="4555" y="1759"/>
                    <a:pt x="4494" y="1865"/>
                    <a:pt x="4518" y="1966"/>
                  </a:cubicBezTo>
                  <a:cubicBezTo>
                    <a:pt x="4549" y="2087"/>
                    <a:pt x="4567" y="2211"/>
                    <a:pt x="4575" y="2336"/>
                  </a:cubicBezTo>
                  <a:cubicBezTo>
                    <a:pt x="4590" y="2573"/>
                    <a:pt x="4564" y="2811"/>
                    <a:pt x="4498" y="3040"/>
                  </a:cubicBezTo>
                  <a:cubicBezTo>
                    <a:pt x="4478" y="3115"/>
                    <a:pt x="4466" y="3191"/>
                    <a:pt x="4466" y="3270"/>
                  </a:cubicBezTo>
                  <a:lnTo>
                    <a:pt x="4466" y="4429"/>
                  </a:lnTo>
                  <a:lnTo>
                    <a:pt x="3336" y="4429"/>
                  </a:lnTo>
                  <a:cubicBezTo>
                    <a:pt x="3253" y="4429"/>
                    <a:pt x="3171" y="4442"/>
                    <a:pt x="3093" y="4466"/>
                  </a:cubicBezTo>
                  <a:cubicBezTo>
                    <a:pt x="2897" y="4526"/>
                    <a:pt x="2694" y="4555"/>
                    <a:pt x="2487" y="4555"/>
                  </a:cubicBezTo>
                  <a:cubicBezTo>
                    <a:pt x="2434" y="4555"/>
                    <a:pt x="2381" y="4553"/>
                    <a:pt x="2328" y="4549"/>
                  </a:cubicBezTo>
                  <a:cubicBezTo>
                    <a:pt x="1275" y="4466"/>
                    <a:pt x="449" y="3609"/>
                    <a:pt x="409" y="2553"/>
                  </a:cubicBezTo>
                  <a:cubicBezTo>
                    <a:pt x="386" y="1974"/>
                    <a:pt x="598" y="1427"/>
                    <a:pt x="999" y="1013"/>
                  </a:cubicBezTo>
                  <a:cubicBezTo>
                    <a:pt x="1397" y="607"/>
                    <a:pt x="1926" y="384"/>
                    <a:pt x="2493" y="384"/>
                  </a:cubicBezTo>
                  <a:lnTo>
                    <a:pt x="2524" y="384"/>
                  </a:lnTo>
                  <a:cubicBezTo>
                    <a:pt x="3167" y="394"/>
                    <a:pt x="3760" y="693"/>
                    <a:pt x="4153" y="1208"/>
                  </a:cubicBezTo>
                  <a:cubicBezTo>
                    <a:pt x="4192" y="1258"/>
                    <a:pt x="4249" y="1283"/>
                    <a:pt x="4306" y="1283"/>
                  </a:cubicBezTo>
                  <a:cubicBezTo>
                    <a:pt x="4346" y="1283"/>
                    <a:pt x="4387" y="1271"/>
                    <a:pt x="4422" y="1245"/>
                  </a:cubicBezTo>
                  <a:cubicBezTo>
                    <a:pt x="4506" y="1179"/>
                    <a:pt x="4521" y="1061"/>
                    <a:pt x="4458" y="977"/>
                  </a:cubicBezTo>
                  <a:cubicBezTo>
                    <a:pt x="3992" y="366"/>
                    <a:pt x="3291" y="12"/>
                    <a:pt x="2530" y="1"/>
                  </a:cubicBezTo>
                  <a:cubicBezTo>
                    <a:pt x="2517" y="1"/>
                    <a:pt x="2504" y="1"/>
                    <a:pt x="249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2"/>
            <p:cNvSpPr/>
            <p:nvPr/>
          </p:nvSpPr>
          <p:spPr>
            <a:xfrm>
              <a:off x="8195881" y="2876060"/>
              <a:ext cx="65075" cy="63904"/>
            </a:xfrm>
            <a:custGeom>
              <a:avLst/>
              <a:gdLst/>
              <a:ahLst/>
              <a:cxnLst/>
              <a:rect l="l" t="t" r="r" b="b"/>
              <a:pathLst>
                <a:path w="2167" h="2128" extrusionOk="0">
                  <a:moveTo>
                    <a:pt x="209" y="0"/>
                  </a:moveTo>
                  <a:cubicBezTo>
                    <a:pt x="161" y="0"/>
                    <a:pt x="112" y="19"/>
                    <a:pt x="74" y="56"/>
                  </a:cubicBezTo>
                  <a:cubicBezTo>
                    <a:pt x="1" y="131"/>
                    <a:pt x="1" y="252"/>
                    <a:pt x="74" y="324"/>
                  </a:cubicBezTo>
                  <a:lnTo>
                    <a:pt x="815" y="1065"/>
                  </a:lnTo>
                  <a:lnTo>
                    <a:pt x="74" y="1804"/>
                  </a:lnTo>
                  <a:cubicBezTo>
                    <a:pt x="1" y="1879"/>
                    <a:pt x="1" y="2001"/>
                    <a:pt x="74" y="2073"/>
                  </a:cubicBezTo>
                  <a:cubicBezTo>
                    <a:pt x="111" y="2109"/>
                    <a:pt x="160" y="2128"/>
                    <a:pt x="209" y="2128"/>
                  </a:cubicBezTo>
                  <a:cubicBezTo>
                    <a:pt x="257" y="2128"/>
                    <a:pt x="308" y="2109"/>
                    <a:pt x="343" y="2073"/>
                  </a:cubicBezTo>
                  <a:lnTo>
                    <a:pt x="1084" y="1333"/>
                  </a:lnTo>
                  <a:lnTo>
                    <a:pt x="1823" y="2073"/>
                  </a:lnTo>
                  <a:cubicBezTo>
                    <a:pt x="1860" y="2109"/>
                    <a:pt x="1911" y="2128"/>
                    <a:pt x="1958" y="2128"/>
                  </a:cubicBezTo>
                  <a:cubicBezTo>
                    <a:pt x="2006" y="2128"/>
                    <a:pt x="2056" y="2109"/>
                    <a:pt x="2092" y="2073"/>
                  </a:cubicBezTo>
                  <a:cubicBezTo>
                    <a:pt x="2167" y="1998"/>
                    <a:pt x="2167" y="1878"/>
                    <a:pt x="2092" y="1804"/>
                  </a:cubicBezTo>
                  <a:lnTo>
                    <a:pt x="1352" y="1065"/>
                  </a:lnTo>
                  <a:lnTo>
                    <a:pt x="2092" y="324"/>
                  </a:lnTo>
                  <a:cubicBezTo>
                    <a:pt x="2165" y="250"/>
                    <a:pt x="2165" y="129"/>
                    <a:pt x="2092" y="56"/>
                  </a:cubicBezTo>
                  <a:cubicBezTo>
                    <a:pt x="2055" y="19"/>
                    <a:pt x="2006" y="0"/>
                    <a:pt x="1957" y="0"/>
                  </a:cubicBezTo>
                  <a:cubicBezTo>
                    <a:pt x="1909" y="0"/>
                    <a:pt x="1860" y="19"/>
                    <a:pt x="1823" y="56"/>
                  </a:cubicBezTo>
                  <a:lnTo>
                    <a:pt x="1084" y="796"/>
                  </a:lnTo>
                  <a:lnTo>
                    <a:pt x="343" y="56"/>
                  </a:lnTo>
                  <a:cubicBezTo>
                    <a:pt x="306" y="19"/>
                    <a:pt x="258" y="0"/>
                    <a:pt x="20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2"/>
            <p:cNvSpPr/>
            <p:nvPr/>
          </p:nvSpPr>
          <p:spPr>
            <a:xfrm>
              <a:off x="8396874" y="2832667"/>
              <a:ext cx="149219" cy="148258"/>
            </a:xfrm>
            <a:custGeom>
              <a:avLst/>
              <a:gdLst/>
              <a:ahLst/>
              <a:cxnLst/>
              <a:rect l="l" t="t" r="r" b="b"/>
              <a:pathLst>
                <a:path w="4969" h="4937" extrusionOk="0">
                  <a:moveTo>
                    <a:pt x="2447" y="0"/>
                  </a:moveTo>
                  <a:cubicBezTo>
                    <a:pt x="1165" y="17"/>
                    <a:pt x="97" y="1033"/>
                    <a:pt x="19" y="2314"/>
                  </a:cubicBezTo>
                  <a:cubicBezTo>
                    <a:pt x="0" y="2596"/>
                    <a:pt x="31" y="2876"/>
                    <a:pt x="108" y="3146"/>
                  </a:cubicBezTo>
                  <a:cubicBezTo>
                    <a:pt x="120" y="3186"/>
                    <a:pt x="126" y="3229"/>
                    <a:pt x="126" y="3271"/>
                  </a:cubicBezTo>
                  <a:lnTo>
                    <a:pt x="126" y="4446"/>
                  </a:lnTo>
                  <a:cubicBezTo>
                    <a:pt x="126" y="4650"/>
                    <a:pt x="290" y="4814"/>
                    <a:pt x="494" y="4814"/>
                  </a:cubicBezTo>
                  <a:lnTo>
                    <a:pt x="1640" y="4814"/>
                  </a:lnTo>
                  <a:cubicBezTo>
                    <a:pt x="1683" y="4814"/>
                    <a:pt x="1726" y="4820"/>
                    <a:pt x="1767" y="4831"/>
                  </a:cubicBezTo>
                  <a:cubicBezTo>
                    <a:pt x="1999" y="4903"/>
                    <a:pt x="2238" y="4937"/>
                    <a:pt x="2481" y="4937"/>
                  </a:cubicBezTo>
                  <a:cubicBezTo>
                    <a:pt x="2545" y="4937"/>
                    <a:pt x="2611" y="4935"/>
                    <a:pt x="2675" y="4929"/>
                  </a:cubicBezTo>
                  <a:cubicBezTo>
                    <a:pt x="3275" y="4883"/>
                    <a:pt x="3840" y="4614"/>
                    <a:pt x="4260" y="4177"/>
                  </a:cubicBezTo>
                  <a:cubicBezTo>
                    <a:pt x="4682" y="3740"/>
                    <a:pt x="4924" y="3168"/>
                    <a:pt x="4947" y="2565"/>
                  </a:cubicBezTo>
                  <a:cubicBezTo>
                    <a:pt x="4969" y="2199"/>
                    <a:pt x="4904" y="1843"/>
                    <a:pt x="4760" y="1507"/>
                  </a:cubicBezTo>
                  <a:cubicBezTo>
                    <a:pt x="4728" y="1434"/>
                    <a:pt x="4659" y="1389"/>
                    <a:pt x="4585" y="1389"/>
                  </a:cubicBezTo>
                  <a:cubicBezTo>
                    <a:pt x="4559" y="1389"/>
                    <a:pt x="4533" y="1395"/>
                    <a:pt x="4508" y="1405"/>
                  </a:cubicBezTo>
                  <a:cubicBezTo>
                    <a:pt x="4410" y="1447"/>
                    <a:pt x="4364" y="1559"/>
                    <a:pt x="4407" y="1657"/>
                  </a:cubicBezTo>
                  <a:cubicBezTo>
                    <a:pt x="4528" y="1941"/>
                    <a:pt x="4582" y="2241"/>
                    <a:pt x="4570" y="2554"/>
                  </a:cubicBezTo>
                  <a:cubicBezTo>
                    <a:pt x="4530" y="3610"/>
                    <a:pt x="3703" y="4467"/>
                    <a:pt x="2651" y="4550"/>
                  </a:cubicBezTo>
                  <a:cubicBezTo>
                    <a:pt x="2595" y="4555"/>
                    <a:pt x="2540" y="4557"/>
                    <a:pt x="2484" y="4557"/>
                  </a:cubicBezTo>
                  <a:cubicBezTo>
                    <a:pt x="2281" y="4557"/>
                    <a:pt x="2080" y="4526"/>
                    <a:pt x="1885" y="4467"/>
                  </a:cubicBezTo>
                  <a:cubicBezTo>
                    <a:pt x="1807" y="4444"/>
                    <a:pt x="1726" y="4430"/>
                    <a:pt x="1645" y="4430"/>
                  </a:cubicBezTo>
                  <a:lnTo>
                    <a:pt x="511" y="4430"/>
                  </a:lnTo>
                  <a:lnTo>
                    <a:pt x="511" y="3271"/>
                  </a:lnTo>
                  <a:cubicBezTo>
                    <a:pt x="511" y="3192"/>
                    <a:pt x="499" y="3116"/>
                    <a:pt x="479" y="3041"/>
                  </a:cubicBezTo>
                  <a:cubicBezTo>
                    <a:pt x="413" y="2812"/>
                    <a:pt x="388" y="2574"/>
                    <a:pt x="402" y="2337"/>
                  </a:cubicBezTo>
                  <a:cubicBezTo>
                    <a:pt x="468" y="1255"/>
                    <a:pt x="1370" y="399"/>
                    <a:pt x="2453" y="384"/>
                  </a:cubicBezTo>
                  <a:cubicBezTo>
                    <a:pt x="2463" y="384"/>
                    <a:pt x="2473" y="384"/>
                    <a:pt x="2483" y="384"/>
                  </a:cubicBezTo>
                  <a:cubicBezTo>
                    <a:pt x="3014" y="384"/>
                    <a:pt x="3517" y="582"/>
                    <a:pt x="3904" y="941"/>
                  </a:cubicBezTo>
                  <a:cubicBezTo>
                    <a:pt x="3940" y="976"/>
                    <a:pt x="3987" y="993"/>
                    <a:pt x="4034" y="993"/>
                  </a:cubicBezTo>
                  <a:cubicBezTo>
                    <a:pt x="4086" y="993"/>
                    <a:pt x="4138" y="972"/>
                    <a:pt x="4176" y="931"/>
                  </a:cubicBezTo>
                  <a:cubicBezTo>
                    <a:pt x="4248" y="855"/>
                    <a:pt x="4242" y="732"/>
                    <a:pt x="4165" y="662"/>
                  </a:cubicBezTo>
                  <a:cubicBezTo>
                    <a:pt x="3705" y="234"/>
                    <a:pt x="3110" y="0"/>
                    <a:pt x="248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2"/>
            <p:cNvSpPr/>
            <p:nvPr/>
          </p:nvSpPr>
          <p:spPr>
            <a:xfrm>
              <a:off x="8438496" y="2884919"/>
              <a:ext cx="65165" cy="41892"/>
            </a:xfrm>
            <a:custGeom>
              <a:avLst/>
              <a:gdLst/>
              <a:ahLst/>
              <a:cxnLst/>
              <a:rect l="l" t="t" r="r" b="b"/>
              <a:pathLst>
                <a:path w="2170" h="1395" extrusionOk="0">
                  <a:moveTo>
                    <a:pt x="1959" y="0"/>
                  </a:moveTo>
                  <a:cubicBezTo>
                    <a:pt x="1911" y="0"/>
                    <a:pt x="1864" y="19"/>
                    <a:pt x="1826" y="55"/>
                  </a:cubicBezTo>
                  <a:lnTo>
                    <a:pt x="927" y="939"/>
                  </a:lnTo>
                  <a:lnTo>
                    <a:pt x="343" y="365"/>
                  </a:lnTo>
                  <a:cubicBezTo>
                    <a:pt x="306" y="328"/>
                    <a:pt x="257" y="310"/>
                    <a:pt x="208" y="310"/>
                  </a:cubicBezTo>
                  <a:cubicBezTo>
                    <a:pt x="159" y="310"/>
                    <a:pt x="111" y="329"/>
                    <a:pt x="75" y="366"/>
                  </a:cubicBezTo>
                  <a:cubicBezTo>
                    <a:pt x="1" y="442"/>
                    <a:pt x="1" y="563"/>
                    <a:pt x="76" y="635"/>
                  </a:cubicBezTo>
                  <a:lnTo>
                    <a:pt x="792" y="1341"/>
                  </a:lnTo>
                  <a:cubicBezTo>
                    <a:pt x="829" y="1377"/>
                    <a:pt x="877" y="1394"/>
                    <a:pt x="927" y="1394"/>
                  </a:cubicBezTo>
                  <a:cubicBezTo>
                    <a:pt x="975" y="1394"/>
                    <a:pt x="1023" y="1377"/>
                    <a:pt x="1061" y="1341"/>
                  </a:cubicBezTo>
                  <a:lnTo>
                    <a:pt x="2093" y="327"/>
                  </a:lnTo>
                  <a:cubicBezTo>
                    <a:pt x="2167" y="253"/>
                    <a:pt x="2170" y="133"/>
                    <a:pt x="2095" y="58"/>
                  </a:cubicBezTo>
                  <a:cubicBezTo>
                    <a:pt x="2057" y="19"/>
                    <a:pt x="2008" y="0"/>
                    <a:pt x="195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5" name="Google Shape;2965;p42"/>
          <p:cNvGrpSpPr/>
          <p:nvPr/>
        </p:nvGrpSpPr>
        <p:grpSpPr>
          <a:xfrm>
            <a:off x="4656224" y="3316543"/>
            <a:ext cx="680882" cy="680570"/>
            <a:chOff x="8114475" y="4059126"/>
            <a:chExt cx="460491" cy="460280"/>
          </a:xfrm>
        </p:grpSpPr>
        <p:sp>
          <p:nvSpPr>
            <p:cNvPr id="2966" name="Google Shape;2966;p42"/>
            <p:cNvSpPr/>
            <p:nvPr/>
          </p:nvSpPr>
          <p:spPr>
            <a:xfrm>
              <a:off x="8114475" y="4059126"/>
              <a:ext cx="460491" cy="460280"/>
            </a:xfrm>
            <a:custGeom>
              <a:avLst/>
              <a:gdLst/>
              <a:ahLst/>
              <a:cxnLst/>
              <a:rect l="l" t="t" r="r" b="b"/>
              <a:pathLst>
                <a:path w="15286" h="15279" extrusionOk="0">
                  <a:moveTo>
                    <a:pt x="4133" y="1"/>
                  </a:moveTo>
                  <a:cubicBezTo>
                    <a:pt x="3647" y="1"/>
                    <a:pt x="3178" y="174"/>
                    <a:pt x="2807" y="496"/>
                  </a:cubicBezTo>
                  <a:cubicBezTo>
                    <a:pt x="2585" y="689"/>
                    <a:pt x="2408" y="925"/>
                    <a:pt x="2289" y="1188"/>
                  </a:cubicBezTo>
                  <a:lnTo>
                    <a:pt x="2209" y="1188"/>
                  </a:lnTo>
                  <a:cubicBezTo>
                    <a:pt x="991" y="1188"/>
                    <a:pt x="0" y="2179"/>
                    <a:pt x="0" y="3396"/>
                  </a:cubicBezTo>
                  <a:lnTo>
                    <a:pt x="0" y="5653"/>
                  </a:lnTo>
                  <a:cubicBezTo>
                    <a:pt x="0" y="6299"/>
                    <a:pt x="396" y="6855"/>
                    <a:pt x="959" y="7089"/>
                  </a:cubicBezTo>
                  <a:lnTo>
                    <a:pt x="959" y="7793"/>
                  </a:lnTo>
                  <a:lnTo>
                    <a:pt x="959" y="7806"/>
                  </a:lnTo>
                  <a:cubicBezTo>
                    <a:pt x="960" y="7954"/>
                    <a:pt x="983" y="8098"/>
                    <a:pt x="1028" y="8234"/>
                  </a:cubicBezTo>
                  <a:cubicBezTo>
                    <a:pt x="982" y="8374"/>
                    <a:pt x="959" y="8521"/>
                    <a:pt x="959" y="8675"/>
                  </a:cubicBezTo>
                  <a:lnTo>
                    <a:pt x="959" y="12652"/>
                  </a:lnTo>
                  <a:cubicBezTo>
                    <a:pt x="959" y="13689"/>
                    <a:pt x="1803" y="14531"/>
                    <a:pt x="2838" y="14531"/>
                  </a:cubicBezTo>
                  <a:lnTo>
                    <a:pt x="3993" y="14531"/>
                  </a:lnTo>
                  <a:cubicBezTo>
                    <a:pt x="4281" y="14979"/>
                    <a:pt x="4786" y="15278"/>
                    <a:pt x="5358" y="15278"/>
                  </a:cubicBezTo>
                  <a:lnTo>
                    <a:pt x="9596" y="15278"/>
                  </a:lnTo>
                  <a:cubicBezTo>
                    <a:pt x="10219" y="15278"/>
                    <a:pt x="10773" y="14985"/>
                    <a:pt x="11130" y="14528"/>
                  </a:cubicBezTo>
                  <a:cubicBezTo>
                    <a:pt x="11359" y="14517"/>
                    <a:pt x="11581" y="14467"/>
                    <a:pt x="11791" y="14375"/>
                  </a:cubicBezTo>
                  <a:cubicBezTo>
                    <a:pt x="11827" y="14359"/>
                    <a:pt x="11862" y="14344"/>
                    <a:pt x="11896" y="14327"/>
                  </a:cubicBezTo>
                  <a:cubicBezTo>
                    <a:pt x="12084" y="14232"/>
                    <a:pt x="12256" y="14105"/>
                    <a:pt x="12403" y="13951"/>
                  </a:cubicBezTo>
                  <a:lnTo>
                    <a:pt x="13793" y="12508"/>
                  </a:lnTo>
                  <a:cubicBezTo>
                    <a:pt x="14135" y="12155"/>
                    <a:pt x="14322" y="11689"/>
                    <a:pt x="14322" y="11198"/>
                  </a:cubicBezTo>
                  <a:lnTo>
                    <a:pt x="14322" y="6995"/>
                  </a:lnTo>
                  <a:cubicBezTo>
                    <a:pt x="14891" y="6690"/>
                    <a:pt x="15281" y="6088"/>
                    <a:pt x="15281" y="5398"/>
                  </a:cubicBezTo>
                  <a:lnTo>
                    <a:pt x="15281" y="4200"/>
                  </a:lnTo>
                  <a:cubicBezTo>
                    <a:pt x="15286" y="2798"/>
                    <a:pt x="14327" y="1619"/>
                    <a:pt x="13032" y="1283"/>
                  </a:cubicBezTo>
                  <a:cubicBezTo>
                    <a:pt x="12953" y="1080"/>
                    <a:pt x="12839" y="889"/>
                    <a:pt x="12695" y="718"/>
                  </a:cubicBezTo>
                  <a:cubicBezTo>
                    <a:pt x="12377" y="339"/>
                    <a:pt x="11933" y="92"/>
                    <a:pt x="11445" y="22"/>
                  </a:cubicBezTo>
                  <a:cubicBezTo>
                    <a:pt x="11347" y="8"/>
                    <a:pt x="11250" y="1"/>
                    <a:pt x="11152" y="1"/>
                  </a:cubicBezTo>
                  <a:cubicBezTo>
                    <a:pt x="10668" y="1"/>
                    <a:pt x="10197" y="174"/>
                    <a:pt x="9826" y="496"/>
                  </a:cubicBezTo>
                  <a:cubicBezTo>
                    <a:pt x="9604" y="689"/>
                    <a:pt x="9428" y="925"/>
                    <a:pt x="9310" y="1188"/>
                  </a:cubicBezTo>
                  <a:lnTo>
                    <a:pt x="5973" y="1188"/>
                  </a:lnTo>
                  <a:cubicBezTo>
                    <a:pt x="5897" y="1019"/>
                    <a:pt x="5795" y="861"/>
                    <a:pt x="5676" y="718"/>
                  </a:cubicBezTo>
                  <a:cubicBezTo>
                    <a:pt x="5357" y="339"/>
                    <a:pt x="4912" y="92"/>
                    <a:pt x="4426" y="22"/>
                  </a:cubicBezTo>
                  <a:cubicBezTo>
                    <a:pt x="4328" y="8"/>
                    <a:pt x="4230" y="1"/>
                    <a:pt x="4133" y="1"/>
                  </a:cubicBezTo>
                  <a:close/>
                </a:path>
              </a:pathLst>
            </a:custGeom>
            <a:solidFill>
              <a:schemeClr val="accent5"/>
            </a:solidFill>
            <a:ln>
              <a:noFill/>
            </a:ln>
            <a:effectLst>
              <a:outerShdw blurRad="57150" dist="19050" dir="5400000" algn="bl" rotWithShape="0">
                <a:srgbClr val="000000">
                  <a:alpha val="3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2"/>
            <p:cNvSpPr/>
            <p:nvPr/>
          </p:nvSpPr>
          <p:spPr>
            <a:xfrm>
              <a:off x="8192307" y="4206554"/>
              <a:ext cx="300030" cy="235045"/>
            </a:xfrm>
            <a:custGeom>
              <a:avLst/>
              <a:gdLst/>
              <a:ahLst/>
              <a:cxnLst/>
              <a:rect l="l" t="t" r="r" b="b"/>
              <a:pathLst>
                <a:path w="9991" h="7827" extrusionOk="0">
                  <a:moveTo>
                    <a:pt x="5245" y="1"/>
                  </a:moveTo>
                  <a:lnTo>
                    <a:pt x="0" y="499"/>
                  </a:lnTo>
                  <a:lnTo>
                    <a:pt x="0" y="7220"/>
                  </a:lnTo>
                  <a:cubicBezTo>
                    <a:pt x="0" y="7555"/>
                    <a:pt x="273" y="7827"/>
                    <a:pt x="608" y="7827"/>
                  </a:cubicBezTo>
                  <a:lnTo>
                    <a:pt x="8645" y="7827"/>
                  </a:lnTo>
                  <a:cubicBezTo>
                    <a:pt x="8714" y="7827"/>
                    <a:pt x="8782" y="7812"/>
                    <a:pt x="8842" y="7784"/>
                  </a:cubicBezTo>
                  <a:cubicBezTo>
                    <a:pt x="8891" y="7758"/>
                    <a:pt x="8937" y="7726"/>
                    <a:pt x="8975" y="7686"/>
                  </a:cubicBezTo>
                  <a:lnTo>
                    <a:pt x="9863" y="6239"/>
                  </a:lnTo>
                  <a:cubicBezTo>
                    <a:pt x="9900" y="6201"/>
                    <a:pt x="9931" y="6155"/>
                    <a:pt x="9952" y="6107"/>
                  </a:cubicBezTo>
                  <a:cubicBezTo>
                    <a:pt x="9977" y="6051"/>
                    <a:pt x="9991" y="5986"/>
                    <a:pt x="9991" y="5923"/>
                  </a:cubicBezTo>
                  <a:lnTo>
                    <a:pt x="9991" y="498"/>
                  </a:lnTo>
                  <a:lnTo>
                    <a:pt x="5245"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2"/>
            <p:cNvSpPr/>
            <p:nvPr/>
          </p:nvSpPr>
          <p:spPr>
            <a:xfrm>
              <a:off x="8457775" y="4207125"/>
              <a:ext cx="49429" cy="233243"/>
            </a:xfrm>
            <a:custGeom>
              <a:avLst/>
              <a:gdLst/>
              <a:ahLst/>
              <a:cxnLst/>
              <a:rect l="l" t="t" r="r" b="b"/>
              <a:pathLst>
                <a:path w="1646" h="7767" extrusionOk="0">
                  <a:moveTo>
                    <a:pt x="1140" y="0"/>
                  </a:moveTo>
                  <a:lnTo>
                    <a:pt x="649" y="482"/>
                  </a:lnTo>
                  <a:lnTo>
                    <a:pt x="649" y="5906"/>
                  </a:lnTo>
                  <a:cubicBezTo>
                    <a:pt x="649" y="5970"/>
                    <a:pt x="637" y="6033"/>
                    <a:pt x="611" y="6090"/>
                  </a:cubicBezTo>
                  <a:cubicBezTo>
                    <a:pt x="591" y="6139"/>
                    <a:pt x="560" y="6185"/>
                    <a:pt x="523" y="6223"/>
                  </a:cubicBezTo>
                  <a:lnTo>
                    <a:pt x="0" y="6770"/>
                  </a:lnTo>
                  <a:lnTo>
                    <a:pt x="0" y="7767"/>
                  </a:lnTo>
                  <a:cubicBezTo>
                    <a:pt x="49" y="7744"/>
                    <a:pt x="95" y="7711"/>
                    <a:pt x="134" y="7668"/>
                  </a:cubicBezTo>
                  <a:lnTo>
                    <a:pt x="1520" y="6223"/>
                  </a:lnTo>
                  <a:cubicBezTo>
                    <a:pt x="1559" y="6185"/>
                    <a:pt x="1588" y="6139"/>
                    <a:pt x="1608" y="6090"/>
                  </a:cubicBezTo>
                  <a:cubicBezTo>
                    <a:pt x="1634" y="6033"/>
                    <a:pt x="1646" y="5972"/>
                    <a:pt x="1646" y="5906"/>
                  </a:cubicBezTo>
                  <a:lnTo>
                    <a:pt x="1646" y="480"/>
                  </a:lnTo>
                  <a:lnTo>
                    <a:pt x="1140"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2"/>
            <p:cNvSpPr/>
            <p:nvPr/>
          </p:nvSpPr>
          <p:spPr>
            <a:xfrm>
              <a:off x="8163448" y="4127154"/>
              <a:ext cx="357687" cy="94444"/>
            </a:xfrm>
            <a:custGeom>
              <a:avLst/>
              <a:gdLst/>
              <a:ahLst/>
              <a:cxnLst/>
              <a:rect l="l" t="t" r="r" b="b"/>
              <a:pathLst>
                <a:path w="11911" h="3145" extrusionOk="0">
                  <a:moveTo>
                    <a:pt x="1139" y="0"/>
                  </a:moveTo>
                  <a:cubicBezTo>
                    <a:pt x="510" y="0"/>
                    <a:pt x="1" y="511"/>
                    <a:pt x="1" y="1140"/>
                  </a:cubicBezTo>
                  <a:lnTo>
                    <a:pt x="1" y="3145"/>
                  </a:lnTo>
                  <a:lnTo>
                    <a:pt x="11907" y="3145"/>
                  </a:lnTo>
                  <a:lnTo>
                    <a:pt x="11907" y="1574"/>
                  </a:lnTo>
                  <a:cubicBezTo>
                    <a:pt x="11910" y="706"/>
                    <a:pt x="11205" y="0"/>
                    <a:pt x="10333"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2"/>
            <p:cNvSpPr/>
            <p:nvPr/>
          </p:nvSpPr>
          <p:spPr>
            <a:xfrm>
              <a:off x="8440718" y="4127154"/>
              <a:ext cx="95375" cy="94444"/>
            </a:xfrm>
            <a:custGeom>
              <a:avLst/>
              <a:gdLst/>
              <a:ahLst/>
              <a:cxnLst/>
              <a:rect l="l" t="t" r="r" b="b"/>
              <a:pathLst>
                <a:path w="3176" h="3145" extrusionOk="0">
                  <a:moveTo>
                    <a:pt x="1" y="0"/>
                  </a:moveTo>
                  <a:cubicBezTo>
                    <a:pt x="875" y="0"/>
                    <a:pt x="1584" y="706"/>
                    <a:pt x="1584" y="1574"/>
                  </a:cubicBezTo>
                  <a:lnTo>
                    <a:pt x="1584" y="2769"/>
                  </a:lnTo>
                  <a:cubicBezTo>
                    <a:pt x="1584" y="2976"/>
                    <a:pt x="1415" y="3145"/>
                    <a:pt x="1206" y="3145"/>
                  </a:cubicBezTo>
                  <a:lnTo>
                    <a:pt x="2800" y="3145"/>
                  </a:lnTo>
                  <a:cubicBezTo>
                    <a:pt x="3007" y="3145"/>
                    <a:pt x="3176" y="2976"/>
                    <a:pt x="3176" y="2769"/>
                  </a:cubicBezTo>
                  <a:lnTo>
                    <a:pt x="3176" y="1577"/>
                  </a:lnTo>
                  <a:cubicBezTo>
                    <a:pt x="3176" y="706"/>
                    <a:pt x="2466" y="0"/>
                    <a:pt x="1591"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2"/>
            <p:cNvSpPr/>
            <p:nvPr/>
          </p:nvSpPr>
          <p:spPr>
            <a:xfrm>
              <a:off x="8226842" y="4091628"/>
              <a:ext cx="35165" cy="71021"/>
            </a:xfrm>
            <a:custGeom>
              <a:avLst/>
              <a:gdLst/>
              <a:ahLst/>
              <a:cxnLst/>
              <a:rect l="l" t="t" r="r" b="b"/>
              <a:pathLst>
                <a:path w="1171" h="2365" extrusionOk="0">
                  <a:moveTo>
                    <a:pt x="584" y="1"/>
                  </a:moveTo>
                  <a:cubicBezTo>
                    <a:pt x="579" y="1"/>
                    <a:pt x="574" y="1"/>
                    <a:pt x="570" y="1"/>
                  </a:cubicBezTo>
                  <a:cubicBezTo>
                    <a:pt x="252" y="10"/>
                    <a:pt x="1" y="280"/>
                    <a:pt x="1" y="599"/>
                  </a:cubicBezTo>
                  <a:lnTo>
                    <a:pt x="1" y="1766"/>
                  </a:lnTo>
                  <a:cubicBezTo>
                    <a:pt x="1" y="2087"/>
                    <a:pt x="251" y="2357"/>
                    <a:pt x="570" y="2365"/>
                  </a:cubicBezTo>
                  <a:cubicBezTo>
                    <a:pt x="574" y="2365"/>
                    <a:pt x="579" y="2365"/>
                    <a:pt x="584" y="2365"/>
                  </a:cubicBezTo>
                  <a:cubicBezTo>
                    <a:pt x="907" y="2365"/>
                    <a:pt x="1171" y="2104"/>
                    <a:pt x="1171" y="1780"/>
                  </a:cubicBezTo>
                  <a:lnTo>
                    <a:pt x="1171" y="585"/>
                  </a:lnTo>
                  <a:cubicBezTo>
                    <a:pt x="1171" y="262"/>
                    <a:pt x="907" y="1"/>
                    <a:pt x="584"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2"/>
            <p:cNvSpPr/>
            <p:nvPr/>
          </p:nvSpPr>
          <p:spPr>
            <a:xfrm>
              <a:off x="8437595" y="4091628"/>
              <a:ext cx="35165" cy="71021"/>
            </a:xfrm>
            <a:custGeom>
              <a:avLst/>
              <a:gdLst/>
              <a:ahLst/>
              <a:cxnLst/>
              <a:rect l="l" t="t" r="r" b="b"/>
              <a:pathLst>
                <a:path w="1171" h="2365" extrusionOk="0">
                  <a:moveTo>
                    <a:pt x="583" y="1"/>
                  </a:moveTo>
                  <a:cubicBezTo>
                    <a:pt x="579" y="1"/>
                    <a:pt x="574" y="1"/>
                    <a:pt x="569" y="1"/>
                  </a:cubicBezTo>
                  <a:cubicBezTo>
                    <a:pt x="252" y="10"/>
                    <a:pt x="0" y="280"/>
                    <a:pt x="0" y="599"/>
                  </a:cubicBezTo>
                  <a:lnTo>
                    <a:pt x="0" y="1766"/>
                  </a:lnTo>
                  <a:cubicBezTo>
                    <a:pt x="0" y="2087"/>
                    <a:pt x="250" y="2357"/>
                    <a:pt x="569" y="2365"/>
                  </a:cubicBezTo>
                  <a:cubicBezTo>
                    <a:pt x="574" y="2365"/>
                    <a:pt x="579" y="2365"/>
                    <a:pt x="583" y="2365"/>
                  </a:cubicBezTo>
                  <a:cubicBezTo>
                    <a:pt x="907" y="2365"/>
                    <a:pt x="1171" y="2104"/>
                    <a:pt x="1171" y="1780"/>
                  </a:cubicBezTo>
                  <a:lnTo>
                    <a:pt x="1171" y="585"/>
                  </a:lnTo>
                  <a:cubicBezTo>
                    <a:pt x="1171" y="262"/>
                    <a:pt x="907" y="1"/>
                    <a:pt x="58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2"/>
            <p:cNvSpPr/>
            <p:nvPr/>
          </p:nvSpPr>
          <p:spPr>
            <a:xfrm>
              <a:off x="8457775" y="4390310"/>
              <a:ext cx="48288" cy="50330"/>
            </a:xfrm>
            <a:custGeom>
              <a:avLst/>
              <a:gdLst/>
              <a:ahLst/>
              <a:cxnLst/>
              <a:rect l="l" t="t" r="r" b="b"/>
              <a:pathLst>
                <a:path w="1608" h="1676" extrusionOk="0">
                  <a:moveTo>
                    <a:pt x="391" y="1"/>
                  </a:moveTo>
                  <a:cubicBezTo>
                    <a:pt x="173" y="1"/>
                    <a:pt x="0" y="174"/>
                    <a:pt x="0" y="392"/>
                  </a:cubicBezTo>
                  <a:lnTo>
                    <a:pt x="0" y="1676"/>
                  </a:lnTo>
                  <a:cubicBezTo>
                    <a:pt x="49" y="1651"/>
                    <a:pt x="95" y="1619"/>
                    <a:pt x="134" y="1578"/>
                  </a:cubicBezTo>
                  <a:lnTo>
                    <a:pt x="1520" y="133"/>
                  </a:lnTo>
                  <a:cubicBezTo>
                    <a:pt x="1557" y="94"/>
                    <a:pt x="1588" y="48"/>
                    <a:pt x="1608"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2"/>
            <p:cNvSpPr/>
            <p:nvPr/>
          </p:nvSpPr>
          <p:spPr>
            <a:xfrm>
              <a:off x="8294801" y="4278027"/>
              <a:ext cx="31111" cy="61892"/>
            </a:xfrm>
            <a:custGeom>
              <a:avLst/>
              <a:gdLst/>
              <a:ahLst/>
              <a:cxnLst/>
              <a:rect l="l" t="t" r="r" b="b"/>
              <a:pathLst>
                <a:path w="1036" h="2061" extrusionOk="0">
                  <a:moveTo>
                    <a:pt x="270" y="0"/>
                  </a:moveTo>
                  <a:cubicBezTo>
                    <a:pt x="121" y="0"/>
                    <a:pt x="0" y="121"/>
                    <a:pt x="0" y="270"/>
                  </a:cubicBezTo>
                  <a:lnTo>
                    <a:pt x="0" y="2060"/>
                  </a:lnTo>
                  <a:lnTo>
                    <a:pt x="1036" y="1011"/>
                  </a:lnTo>
                  <a:lnTo>
                    <a:pt x="1036" y="270"/>
                  </a:lnTo>
                  <a:cubicBezTo>
                    <a:pt x="1036" y="123"/>
                    <a:pt x="914" y="0"/>
                    <a:pt x="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2"/>
            <p:cNvSpPr/>
            <p:nvPr/>
          </p:nvSpPr>
          <p:spPr>
            <a:xfrm>
              <a:off x="8373090" y="4278027"/>
              <a:ext cx="31141" cy="61892"/>
            </a:xfrm>
            <a:custGeom>
              <a:avLst/>
              <a:gdLst/>
              <a:ahLst/>
              <a:cxnLst/>
              <a:rect l="l" t="t" r="r" b="b"/>
              <a:pathLst>
                <a:path w="1037" h="2061" extrusionOk="0">
                  <a:moveTo>
                    <a:pt x="271" y="0"/>
                  </a:moveTo>
                  <a:cubicBezTo>
                    <a:pt x="122" y="0"/>
                    <a:pt x="1" y="121"/>
                    <a:pt x="1" y="270"/>
                  </a:cubicBezTo>
                  <a:lnTo>
                    <a:pt x="1" y="1011"/>
                  </a:lnTo>
                  <a:lnTo>
                    <a:pt x="1036" y="2060"/>
                  </a:lnTo>
                  <a:lnTo>
                    <a:pt x="1036" y="270"/>
                  </a:lnTo>
                  <a:cubicBezTo>
                    <a:pt x="1036" y="123"/>
                    <a:pt x="915" y="0"/>
                    <a:pt x="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2"/>
            <p:cNvSpPr/>
            <p:nvPr/>
          </p:nvSpPr>
          <p:spPr>
            <a:xfrm>
              <a:off x="8294801" y="4307997"/>
              <a:ext cx="109429" cy="86276"/>
            </a:xfrm>
            <a:custGeom>
              <a:avLst/>
              <a:gdLst/>
              <a:ahLst/>
              <a:cxnLst/>
              <a:rect l="l" t="t" r="r" b="b"/>
              <a:pathLst>
                <a:path w="3644" h="2873" extrusionOk="0">
                  <a:moveTo>
                    <a:pt x="767" y="1"/>
                  </a:moveTo>
                  <a:cubicBezTo>
                    <a:pt x="344" y="1"/>
                    <a:pt x="0" y="344"/>
                    <a:pt x="0" y="768"/>
                  </a:cubicBezTo>
                  <a:lnTo>
                    <a:pt x="0" y="2374"/>
                  </a:lnTo>
                  <a:lnTo>
                    <a:pt x="1822" y="2872"/>
                  </a:lnTo>
                  <a:lnTo>
                    <a:pt x="3643" y="2374"/>
                  </a:lnTo>
                  <a:lnTo>
                    <a:pt x="3642" y="2374"/>
                  </a:lnTo>
                  <a:lnTo>
                    <a:pt x="3642" y="768"/>
                  </a:lnTo>
                  <a:cubicBezTo>
                    <a:pt x="3642" y="344"/>
                    <a:pt x="3298" y="1"/>
                    <a:pt x="287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2"/>
            <p:cNvSpPr/>
            <p:nvPr/>
          </p:nvSpPr>
          <p:spPr>
            <a:xfrm>
              <a:off x="8275221" y="4379349"/>
              <a:ext cx="148618" cy="84685"/>
            </a:xfrm>
            <a:custGeom>
              <a:avLst/>
              <a:gdLst/>
              <a:ahLst/>
              <a:cxnLst/>
              <a:rect l="l" t="t" r="r" b="b"/>
              <a:pathLst>
                <a:path w="4949" h="2820" extrusionOk="0">
                  <a:moveTo>
                    <a:pt x="651" y="1"/>
                  </a:moveTo>
                  <a:cubicBezTo>
                    <a:pt x="292" y="1"/>
                    <a:pt x="0" y="292"/>
                    <a:pt x="0" y="651"/>
                  </a:cubicBezTo>
                  <a:lnTo>
                    <a:pt x="0" y="2308"/>
                  </a:lnTo>
                  <a:cubicBezTo>
                    <a:pt x="0" y="2590"/>
                    <a:pt x="230" y="2820"/>
                    <a:pt x="513" y="2820"/>
                  </a:cubicBezTo>
                  <a:lnTo>
                    <a:pt x="1163" y="2820"/>
                  </a:lnTo>
                  <a:lnTo>
                    <a:pt x="2474" y="2321"/>
                  </a:lnTo>
                  <a:lnTo>
                    <a:pt x="3786" y="2820"/>
                  </a:lnTo>
                  <a:lnTo>
                    <a:pt x="4435" y="2820"/>
                  </a:lnTo>
                  <a:cubicBezTo>
                    <a:pt x="4717" y="2820"/>
                    <a:pt x="4947" y="2591"/>
                    <a:pt x="4949" y="2308"/>
                  </a:cubicBezTo>
                  <a:lnTo>
                    <a:pt x="4949" y="651"/>
                  </a:lnTo>
                  <a:cubicBezTo>
                    <a:pt x="4949" y="292"/>
                    <a:pt x="4657" y="1"/>
                    <a:pt x="4300"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2"/>
            <p:cNvSpPr/>
            <p:nvPr/>
          </p:nvSpPr>
          <p:spPr>
            <a:xfrm>
              <a:off x="8310356" y="4412202"/>
              <a:ext cx="78889" cy="51832"/>
            </a:xfrm>
            <a:custGeom>
              <a:avLst/>
              <a:gdLst/>
              <a:ahLst/>
              <a:cxnLst/>
              <a:rect l="l" t="t" r="r" b="b"/>
              <a:pathLst>
                <a:path w="2627" h="1726" extrusionOk="0">
                  <a:moveTo>
                    <a:pt x="387" y="0"/>
                  </a:moveTo>
                  <a:cubicBezTo>
                    <a:pt x="172" y="0"/>
                    <a:pt x="1" y="174"/>
                    <a:pt x="1" y="387"/>
                  </a:cubicBezTo>
                  <a:lnTo>
                    <a:pt x="1" y="1726"/>
                  </a:lnTo>
                  <a:lnTo>
                    <a:pt x="2627" y="1726"/>
                  </a:lnTo>
                  <a:lnTo>
                    <a:pt x="2627" y="387"/>
                  </a:lnTo>
                  <a:cubicBezTo>
                    <a:pt x="2627" y="172"/>
                    <a:pt x="2452" y="0"/>
                    <a:pt x="2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2"/>
            <p:cNvSpPr/>
            <p:nvPr/>
          </p:nvSpPr>
          <p:spPr>
            <a:xfrm>
              <a:off x="8269185" y="4172560"/>
              <a:ext cx="43423" cy="34595"/>
            </a:xfrm>
            <a:custGeom>
              <a:avLst/>
              <a:gdLst/>
              <a:ahLst/>
              <a:cxnLst/>
              <a:rect l="l" t="t" r="r" b="b"/>
              <a:pathLst>
                <a:path w="1446" h="1152" extrusionOk="0">
                  <a:moveTo>
                    <a:pt x="723" y="1"/>
                  </a:moveTo>
                  <a:cubicBezTo>
                    <a:pt x="324" y="1"/>
                    <a:pt x="0" y="259"/>
                    <a:pt x="0" y="576"/>
                  </a:cubicBezTo>
                  <a:cubicBezTo>
                    <a:pt x="0" y="894"/>
                    <a:pt x="324" y="1151"/>
                    <a:pt x="723" y="1151"/>
                  </a:cubicBezTo>
                  <a:cubicBezTo>
                    <a:pt x="1122" y="1151"/>
                    <a:pt x="1445" y="894"/>
                    <a:pt x="1445" y="576"/>
                  </a:cubicBezTo>
                  <a:cubicBezTo>
                    <a:pt x="1445" y="259"/>
                    <a:pt x="1122" y="1"/>
                    <a:pt x="723"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2"/>
            <p:cNvSpPr/>
            <p:nvPr/>
          </p:nvSpPr>
          <p:spPr>
            <a:xfrm>
              <a:off x="8386724" y="4172560"/>
              <a:ext cx="43483" cy="34595"/>
            </a:xfrm>
            <a:custGeom>
              <a:avLst/>
              <a:gdLst/>
              <a:ahLst/>
              <a:cxnLst/>
              <a:rect l="l" t="t" r="r" b="b"/>
              <a:pathLst>
                <a:path w="1448" h="1152" extrusionOk="0">
                  <a:moveTo>
                    <a:pt x="725" y="1"/>
                  </a:moveTo>
                  <a:cubicBezTo>
                    <a:pt x="324" y="1"/>
                    <a:pt x="1" y="259"/>
                    <a:pt x="1" y="576"/>
                  </a:cubicBezTo>
                  <a:cubicBezTo>
                    <a:pt x="1" y="894"/>
                    <a:pt x="324" y="1151"/>
                    <a:pt x="725" y="1151"/>
                  </a:cubicBezTo>
                  <a:cubicBezTo>
                    <a:pt x="1124" y="1151"/>
                    <a:pt x="1447" y="894"/>
                    <a:pt x="1447" y="576"/>
                  </a:cubicBezTo>
                  <a:cubicBezTo>
                    <a:pt x="1447" y="259"/>
                    <a:pt x="1124" y="1"/>
                    <a:pt x="72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2"/>
            <p:cNvSpPr/>
            <p:nvPr/>
          </p:nvSpPr>
          <p:spPr>
            <a:xfrm>
              <a:off x="8157742" y="4085772"/>
              <a:ext cx="384204" cy="384024"/>
            </a:xfrm>
            <a:custGeom>
              <a:avLst/>
              <a:gdLst/>
              <a:ahLst/>
              <a:cxnLst/>
              <a:rect l="l" t="t" r="r" b="b"/>
              <a:pathLst>
                <a:path w="12794" h="12788" extrusionOk="0">
                  <a:moveTo>
                    <a:pt x="2874" y="375"/>
                  </a:moveTo>
                  <a:cubicBezTo>
                    <a:pt x="3098" y="375"/>
                    <a:pt x="3280" y="555"/>
                    <a:pt x="3280" y="779"/>
                  </a:cubicBezTo>
                  <a:lnTo>
                    <a:pt x="3280" y="1983"/>
                  </a:lnTo>
                  <a:cubicBezTo>
                    <a:pt x="3280" y="2204"/>
                    <a:pt x="3099" y="2385"/>
                    <a:pt x="2876" y="2385"/>
                  </a:cubicBezTo>
                  <a:cubicBezTo>
                    <a:pt x="2849" y="2385"/>
                    <a:pt x="2821" y="2383"/>
                    <a:pt x="2792" y="2377"/>
                  </a:cubicBezTo>
                  <a:cubicBezTo>
                    <a:pt x="2605" y="2339"/>
                    <a:pt x="2475" y="2168"/>
                    <a:pt x="2475" y="1978"/>
                  </a:cubicBezTo>
                  <a:lnTo>
                    <a:pt x="2475" y="782"/>
                  </a:lnTo>
                  <a:cubicBezTo>
                    <a:pt x="2475" y="590"/>
                    <a:pt x="2607" y="420"/>
                    <a:pt x="2792" y="383"/>
                  </a:cubicBezTo>
                  <a:cubicBezTo>
                    <a:pt x="2820" y="378"/>
                    <a:pt x="2848" y="375"/>
                    <a:pt x="2874" y="375"/>
                  </a:cubicBezTo>
                  <a:close/>
                  <a:moveTo>
                    <a:pt x="9912" y="375"/>
                  </a:moveTo>
                  <a:cubicBezTo>
                    <a:pt x="10134" y="375"/>
                    <a:pt x="10316" y="555"/>
                    <a:pt x="10316" y="779"/>
                  </a:cubicBezTo>
                  <a:lnTo>
                    <a:pt x="10316" y="1983"/>
                  </a:lnTo>
                  <a:cubicBezTo>
                    <a:pt x="10316" y="2204"/>
                    <a:pt x="10135" y="2385"/>
                    <a:pt x="9913" y="2385"/>
                  </a:cubicBezTo>
                  <a:cubicBezTo>
                    <a:pt x="9886" y="2385"/>
                    <a:pt x="9858" y="2383"/>
                    <a:pt x="9830" y="2377"/>
                  </a:cubicBezTo>
                  <a:cubicBezTo>
                    <a:pt x="9641" y="2339"/>
                    <a:pt x="9511" y="2168"/>
                    <a:pt x="9511" y="1978"/>
                  </a:cubicBezTo>
                  <a:lnTo>
                    <a:pt x="9511" y="782"/>
                  </a:lnTo>
                  <a:cubicBezTo>
                    <a:pt x="9511" y="590"/>
                    <a:pt x="9643" y="420"/>
                    <a:pt x="9830" y="383"/>
                  </a:cubicBezTo>
                  <a:cubicBezTo>
                    <a:pt x="9858" y="378"/>
                    <a:pt x="9885" y="375"/>
                    <a:pt x="9912" y="375"/>
                  </a:cubicBezTo>
                  <a:close/>
                  <a:moveTo>
                    <a:pt x="5345" y="6594"/>
                  </a:moveTo>
                  <a:cubicBezTo>
                    <a:pt x="5391" y="6594"/>
                    <a:pt x="5426" y="6631"/>
                    <a:pt x="5426" y="6677"/>
                  </a:cubicBezTo>
                  <a:lnTo>
                    <a:pt x="5426" y="7227"/>
                  </a:lnTo>
                  <a:lnTo>
                    <a:pt x="5345" y="7227"/>
                  </a:lnTo>
                  <a:cubicBezTo>
                    <a:pt x="5124" y="7227"/>
                    <a:pt x="4918" y="7299"/>
                    <a:pt x="4756" y="7422"/>
                  </a:cubicBezTo>
                  <a:lnTo>
                    <a:pt x="4756" y="6678"/>
                  </a:lnTo>
                  <a:cubicBezTo>
                    <a:pt x="4756" y="6632"/>
                    <a:pt x="4793" y="6594"/>
                    <a:pt x="4840" y="6594"/>
                  </a:cubicBezTo>
                  <a:close/>
                  <a:moveTo>
                    <a:pt x="7949" y="6594"/>
                  </a:moveTo>
                  <a:cubicBezTo>
                    <a:pt x="7996" y="6594"/>
                    <a:pt x="8032" y="6631"/>
                    <a:pt x="8032" y="6677"/>
                  </a:cubicBezTo>
                  <a:lnTo>
                    <a:pt x="8032" y="7422"/>
                  </a:lnTo>
                  <a:cubicBezTo>
                    <a:pt x="7870" y="7299"/>
                    <a:pt x="7664" y="7227"/>
                    <a:pt x="7443" y="7227"/>
                  </a:cubicBezTo>
                  <a:lnTo>
                    <a:pt x="7362" y="7227"/>
                  </a:lnTo>
                  <a:lnTo>
                    <a:pt x="7362" y="6678"/>
                  </a:lnTo>
                  <a:cubicBezTo>
                    <a:pt x="7364" y="6632"/>
                    <a:pt x="7400" y="6594"/>
                    <a:pt x="7446" y="6594"/>
                  </a:cubicBezTo>
                  <a:close/>
                  <a:moveTo>
                    <a:pt x="7454" y="7591"/>
                  </a:moveTo>
                  <a:cubicBezTo>
                    <a:pt x="7775" y="7591"/>
                    <a:pt x="8034" y="7852"/>
                    <a:pt x="8034" y="8172"/>
                  </a:cubicBezTo>
                  <a:lnTo>
                    <a:pt x="8034" y="9585"/>
                  </a:lnTo>
                  <a:lnTo>
                    <a:pt x="4756" y="9585"/>
                  </a:lnTo>
                  <a:lnTo>
                    <a:pt x="4756" y="8172"/>
                  </a:lnTo>
                  <a:cubicBezTo>
                    <a:pt x="4756" y="7852"/>
                    <a:pt x="5015" y="7591"/>
                    <a:pt x="5337" y="7591"/>
                  </a:cubicBezTo>
                  <a:close/>
                  <a:moveTo>
                    <a:pt x="11204" y="10315"/>
                  </a:moveTo>
                  <a:lnTo>
                    <a:pt x="10183" y="11380"/>
                  </a:lnTo>
                  <a:lnTo>
                    <a:pt x="10183" y="10519"/>
                  </a:lnTo>
                  <a:cubicBezTo>
                    <a:pt x="10183" y="10406"/>
                    <a:pt x="10275" y="10315"/>
                    <a:pt x="10385" y="10315"/>
                  </a:cubicBezTo>
                  <a:close/>
                  <a:moveTo>
                    <a:pt x="8206" y="9968"/>
                  </a:moveTo>
                  <a:cubicBezTo>
                    <a:pt x="8460" y="9968"/>
                    <a:pt x="8667" y="10175"/>
                    <a:pt x="8667" y="10430"/>
                  </a:cubicBezTo>
                  <a:lnTo>
                    <a:pt x="8667" y="12099"/>
                  </a:lnTo>
                  <a:cubicBezTo>
                    <a:pt x="8667" y="12278"/>
                    <a:pt x="8522" y="12423"/>
                    <a:pt x="8344" y="12423"/>
                  </a:cubicBezTo>
                  <a:lnTo>
                    <a:pt x="7882" y="12423"/>
                  </a:lnTo>
                  <a:lnTo>
                    <a:pt x="7882" y="10876"/>
                  </a:lnTo>
                  <a:cubicBezTo>
                    <a:pt x="7882" y="10766"/>
                    <a:pt x="7791" y="10679"/>
                    <a:pt x="7683" y="10679"/>
                  </a:cubicBezTo>
                  <a:lnTo>
                    <a:pt x="6721" y="10679"/>
                  </a:lnTo>
                  <a:cubicBezTo>
                    <a:pt x="6702" y="10679"/>
                    <a:pt x="6686" y="10685"/>
                    <a:pt x="6673" y="10699"/>
                  </a:cubicBezTo>
                  <a:cubicBezTo>
                    <a:pt x="6512" y="10864"/>
                    <a:pt x="6627" y="11062"/>
                    <a:pt x="6787" y="11062"/>
                  </a:cubicBezTo>
                  <a:lnTo>
                    <a:pt x="7318" y="11062"/>
                  </a:lnTo>
                  <a:cubicBezTo>
                    <a:pt x="7429" y="11062"/>
                    <a:pt x="7517" y="11151"/>
                    <a:pt x="7517" y="11260"/>
                  </a:cubicBezTo>
                  <a:lnTo>
                    <a:pt x="7517" y="12404"/>
                  </a:lnTo>
                  <a:lnTo>
                    <a:pt x="5274" y="12404"/>
                  </a:lnTo>
                  <a:lnTo>
                    <a:pt x="5274" y="11131"/>
                  </a:lnTo>
                  <a:cubicBezTo>
                    <a:pt x="5274" y="11093"/>
                    <a:pt x="5305" y="11062"/>
                    <a:pt x="5343" y="11062"/>
                  </a:cubicBezTo>
                  <a:lnTo>
                    <a:pt x="6050" y="11062"/>
                  </a:lnTo>
                  <a:cubicBezTo>
                    <a:pt x="6069" y="11062"/>
                    <a:pt x="6087" y="11054"/>
                    <a:pt x="6098" y="11041"/>
                  </a:cubicBezTo>
                  <a:cubicBezTo>
                    <a:pt x="6259" y="10875"/>
                    <a:pt x="6144" y="10679"/>
                    <a:pt x="5985" y="10679"/>
                  </a:cubicBezTo>
                  <a:lnTo>
                    <a:pt x="5090" y="10679"/>
                  </a:lnTo>
                  <a:cubicBezTo>
                    <a:pt x="4978" y="10679"/>
                    <a:pt x="4891" y="10768"/>
                    <a:pt x="4891" y="10876"/>
                  </a:cubicBezTo>
                  <a:lnTo>
                    <a:pt x="4891" y="12423"/>
                  </a:lnTo>
                  <a:lnTo>
                    <a:pt x="4428" y="12423"/>
                  </a:lnTo>
                  <a:cubicBezTo>
                    <a:pt x="4248" y="12423"/>
                    <a:pt x="4104" y="12277"/>
                    <a:pt x="4104" y="12099"/>
                  </a:cubicBezTo>
                  <a:lnTo>
                    <a:pt x="4104" y="10430"/>
                  </a:lnTo>
                  <a:cubicBezTo>
                    <a:pt x="4104" y="10175"/>
                    <a:pt x="4311" y="9968"/>
                    <a:pt x="4566" y="9968"/>
                  </a:cubicBezTo>
                  <a:close/>
                  <a:moveTo>
                    <a:pt x="2886" y="0"/>
                  </a:moveTo>
                  <a:cubicBezTo>
                    <a:pt x="2458" y="0"/>
                    <a:pt x="2110" y="348"/>
                    <a:pt x="2110" y="774"/>
                  </a:cubicBezTo>
                  <a:lnTo>
                    <a:pt x="2110" y="1187"/>
                  </a:lnTo>
                  <a:lnTo>
                    <a:pt x="964" y="1187"/>
                  </a:lnTo>
                  <a:cubicBezTo>
                    <a:pt x="432" y="1187"/>
                    <a:pt x="1" y="1618"/>
                    <a:pt x="1" y="2149"/>
                  </a:cubicBezTo>
                  <a:lnTo>
                    <a:pt x="1" y="4406"/>
                  </a:lnTo>
                  <a:cubicBezTo>
                    <a:pt x="1" y="4577"/>
                    <a:pt x="139" y="4715"/>
                    <a:pt x="309" y="4715"/>
                  </a:cubicBezTo>
                  <a:lnTo>
                    <a:pt x="959" y="4715"/>
                  </a:lnTo>
                  <a:lnTo>
                    <a:pt x="959" y="6546"/>
                  </a:lnTo>
                  <a:cubicBezTo>
                    <a:pt x="961" y="6649"/>
                    <a:pt x="1044" y="6733"/>
                    <a:pt x="1148" y="6733"/>
                  </a:cubicBezTo>
                  <a:cubicBezTo>
                    <a:pt x="1251" y="6733"/>
                    <a:pt x="1335" y="6649"/>
                    <a:pt x="1343" y="6546"/>
                  </a:cubicBezTo>
                  <a:lnTo>
                    <a:pt x="1343" y="4715"/>
                  </a:lnTo>
                  <a:lnTo>
                    <a:pt x="9750" y="4715"/>
                  </a:lnTo>
                  <a:cubicBezTo>
                    <a:pt x="9855" y="4710"/>
                    <a:pt x="9939" y="4626"/>
                    <a:pt x="9939" y="4523"/>
                  </a:cubicBezTo>
                  <a:cubicBezTo>
                    <a:pt x="9939" y="4419"/>
                    <a:pt x="9750" y="4331"/>
                    <a:pt x="9750" y="4331"/>
                  </a:cubicBezTo>
                  <a:lnTo>
                    <a:pt x="554" y="4331"/>
                  </a:lnTo>
                  <a:cubicBezTo>
                    <a:pt x="450" y="4331"/>
                    <a:pt x="366" y="4247"/>
                    <a:pt x="366" y="4141"/>
                  </a:cubicBezTo>
                  <a:lnTo>
                    <a:pt x="366" y="2940"/>
                  </a:lnTo>
                  <a:cubicBezTo>
                    <a:pt x="366" y="2173"/>
                    <a:pt x="209" y="1552"/>
                    <a:pt x="1754" y="1552"/>
                  </a:cubicBezTo>
                  <a:lnTo>
                    <a:pt x="2110" y="1552"/>
                  </a:lnTo>
                  <a:lnTo>
                    <a:pt x="2110" y="1951"/>
                  </a:lnTo>
                  <a:cubicBezTo>
                    <a:pt x="2110" y="2337"/>
                    <a:pt x="2388" y="2673"/>
                    <a:pt x="2771" y="2728"/>
                  </a:cubicBezTo>
                  <a:cubicBezTo>
                    <a:pt x="2810" y="2734"/>
                    <a:pt x="2849" y="2737"/>
                    <a:pt x="2887" y="2737"/>
                  </a:cubicBezTo>
                  <a:cubicBezTo>
                    <a:pt x="3315" y="2737"/>
                    <a:pt x="3664" y="2390"/>
                    <a:pt x="3664" y="1963"/>
                  </a:cubicBezTo>
                  <a:lnTo>
                    <a:pt x="3664" y="1552"/>
                  </a:lnTo>
                  <a:lnTo>
                    <a:pt x="9128" y="1552"/>
                  </a:lnTo>
                  <a:lnTo>
                    <a:pt x="9128" y="1951"/>
                  </a:lnTo>
                  <a:cubicBezTo>
                    <a:pt x="9128" y="2337"/>
                    <a:pt x="9405" y="2673"/>
                    <a:pt x="9789" y="2728"/>
                  </a:cubicBezTo>
                  <a:cubicBezTo>
                    <a:pt x="9828" y="2734"/>
                    <a:pt x="9866" y="2737"/>
                    <a:pt x="9904" y="2737"/>
                  </a:cubicBezTo>
                  <a:cubicBezTo>
                    <a:pt x="10333" y="2737"/>
                    <a:pt x="10681" y="2390"/>
                    <a:pt x="10681" y="1963"/>
                  </a:cubicBezTo>
                  <a:lnTo>
                    <a:pt x="10681" y="1570"/>
                  </a:lnTo>
                  <a:lnTo>
                    <a:pt x="11019" y="1570"/>
                  </a:lnTo>
                  <a:cubicBezTo>
                    <a:pt x="11786" y="1570"/>
                    <a:pt x="12407" y="2191"/>
                    <a:pt x="12407" y="2958"/>
                  </a:cubicBezTo>
                  <a:lnTo>
                    <a:pt x="12407" y="4141"/>
                  </a:lnTo>
                  <a:cubicBezTo>
                    <a:pt x="12407" y="4247"/>
                    <a:pt x="12323" y="4331"/>
                    <a:pt x="12217" y="4331"/>
                  </a:cubicBezTo>
                  <a:lnTo>
                    <a:pt x="10608" y="4331"/>
                  </a:lnTo>
                  <a:cubicBezTo>
                    <a:pt x="10520" y="4331"/>
                    <a:pt x="10439" y="4391"/>
                    <a:pt x="10421" y="4477"/>
                  </a:cubicBezTo>
                  <a:cubicBezTo>
                    <a:pt x="10391" y="4604"/>
                    <a:pt x="10484" y="4715"/>
                    <a:pt x="10602" y="4715"/>
                  </a:cubicBezTo>
                  <a:lnTo>
                    <a:pt x="11450" y="4715"/>
                  </a:lnTo>
                  <a:lnTo>
                    <a:pt x="11450" y="9950"/>
                  </a:lnTo>
                  <a:lnTo>
                    <a:pt x="10379" y="9950"/>
                  </a:lnTo>
                  <a:cubicBezTo>
                    <a:pt x="10060" y="9950"/>
                    <a:pt x="9801" y="10208"/>
                    <a:pt x="9801" y="10528"/>
                  </a:cubicBezTo>
                  <a:lnTo>
                    <a:pt x="9801" y="11676"/>
                  </a:lnTo>
                  <a:lnTo>
                    <a:pt x="9052" y="11676"/>
                  </a:lnTo>
                  <a:lnTo>
                    <a:pt x="9052" y="10436"/>
                  </a:lnTo>
                  <a:cubicBezTo>
                    <a:pt x="9052" y="10039"/>
                    <a:pt x="8773" y="9706"/>
                    <a:pt x="8400" y="9620"/>
                  </a:cubicBezTo>
                  <a:lnTo>
                    <a:pt x="8400" y="6667"/>
                  </a:lnTo>
                  <a:cubicBezTo>
                    <a:pt x="8400" y="6414"/>
                    <a:pt x="8196" y="6209"/>
                    <a:pt x="7943" y="6209"/>
                  </a:cubicBezTo>
                  <a:lnTo>
                    <a:pt x="7460" y="6209"/>
                  </a:lnTo>
                  <a:cubicBezTo>
                    <a:pt x="7207" y="6209"/>
                    <a:pt x="7002" y="6414"/>
                    <a:pt x="7002" y="6667"/>
                  </a:cubicBezTo>
                  <a:lnTo>
                    <a:pt x="7002" y="7224"/>
                  </a:lnTo>
                  <a:lnTo>
                    <a:pt x="5793" y="7224"/>
                  </a:lnTo>
                  <a:lnTo>
                    <a:pt x="5793" y="6667"/>
                  </a:lnTo>
                  <a:cubicBezTo>
                    <a:pt x="5793" y="6414"/>
                    <a:pt x="5589" y="6209"/>
                    <a:pt x="5336" y="6209"/>
                  </a:cubicBezTo>
                  <a:lnTo>
                    <a:pt x="4853" y="6209"/>
                  </a:lnTo>
                  <a:cubicBezTo>
                    <a:pt x="4599" y="6209"/>
                    <a:pt x="4394" y="6414"/>
                    <a:pt x="4394" y="6667"/>
                  </a:cubicBezTo>
                  <a:lnTo>
                    <a:pt x="4394" y="9620"/>
                  </a:lnTo>
                  <a:cubicBezTo>
                    <a:pt x="4021" y="9706"/>
                    <a:pt x="3742" y="10039"/>
                    <a:pt x="3742" y="10436"/>
                  </a:cubicBezTo>
                  <a:lnTo>
                    <a:pt x="3742" y="11676"/>
                  </a:lnTo>
                  <a:lnTo>
                    <a:pt x="1544" y="11676"/>
                  </a:lnTo>
                  <a:cubicBezTo>
                    <a:pt x="1435" y="11676"/>
                    <a:pt x="1344" y="11585"/>
                    <a:pt x="1344" y="11476"/>
                  </a:cubicBezTo>
                  <a:lnTo>
                    <a:pt x="1344" y="7359"/>
                  </a:lnTo>
                  <a:cubicBezTo>
                    <a:pt x="1344" y="7347"/>
                    <a:pt x="1341" y="7335"/>
                    <a:pt x="1332" y="7327"/>
                  </a:cubicBezTo>
                  <a:cubicBezTo>
                    <a:pt x="1273" y="7268"/>
                    <a:pt x="1210" y="7243"/>
                    <a:pt x="1152" y="7243"/>
                  </a:cubicBezTo>
                  <a:cubicBezTo>
                    <a:pt x="1047" y="7243"/>
                    <a:pt x="961" y="7326"/>
                    <a:pt x="961" y="7430"/>
                  </a:cubicBezTo>
                  <a:lnTo>
                    <a:pt x="961" y="11407"/>
                  </a:lnTo>
                  <a:cubicBezTo>
                    <a:pt x="961" y="11755"/>
                    <a:pt x="1245" y="12039"/>
                    <a:pt x="1594" y="12039"/>
                  </a:cubicBezTo>
                  <a:lnTo>
                    <a:pt x="3742" y="12039"/>
                  </a:lnTo>
                  <a:lnTo>
                    <a:pt x="3742" y="12413"/>
                  </a:lnTo>
                  <a:cubicBezTo>
                    <a:pt x="3742" y="12621"/>
                    <a:pt x="3909" y="12788"/>
                    <a:pt x="4116" y="12788"/>
                  </a:cubicBezTo>
                  <a:lnTo>
                    <a:pt x="8353" y="12788"/>
                  </a:lnTo>
                  <a:cubicBezTo>
                    <a:pt x="8738" y="12788"/>
                    <a:pt x="9052" y="12475"/>
                    <a:pt x="9052" y="12087"/>
                  </a:cubicBezTo>
                  <a:lnTo>
                    <a:pt x="9052" y="12039"/>
                  </a:lnTo>
                  <a:lnTo>
                    <a:pt x="9796" y="12039"/>
                  </a:lnTo>
                  <a:cubicBezTo>
                    <a:pt x="9888" y="12039"/>
                    <a:pt x="9979" y="12021"/>
                    <a:pt x="10062" y="11984"/>
                  </a:cubicBezTo>
                  <a:cubicBezTo>
                    <a:pt x="10069" y="11979"/>
                    <a:pt x="10077" y="11978"/>
                    <a:pt x="10085" y="11975"/>
                  </a:cubicBezTo>
                  <a:cubicBezTo>
                    <a:pt x="10152" y="11941"/>
                    <a:pt x="10214" y="11898"/>
                    <a:pt x="10264" y="11844"/>
                  </a:cubicBezTo>
                  <a:lnTo>
                    <a:pt x="11655" y="10399"/>
                  </a:lnTo>
                  <a:cubicBezTo>
                    <a:pt x="11770" y="10280"/>
                    <a:pt x="11835" y="10122"/>
                    <a:pt x="11835" y="9955"/>
                  </a:cubicBezTo>
                  <a:lnTo>
                    <a:pt x="11835" y="4716"/>
                  </a:lnTo>
                  <a:lnTo>
                    <a:pt x="12231" y="4716"/>
                  </a:lnTo>
                  <a:cubicBezTo>
                    <a:pt x="12540" y="4716"/>
                    <a:pt x="12794" y="4463"/>
                    <a:pt x="12794" y="4153"/>
                  </a:cubicBezTo>
                  <a:lnTo>
                    <a:pt x="12794" y="2955"/>
                  </a:lnTo>
                  <a:cubicBezTo>
                    <a:pt x="12791" y="1981"/>
                    <a:pt x="12002" y="1187"/>
                    <a:pt x="11031" y="1187"/>
                  </a:cubicBezTo>
                  <a:lnTo>
                    <a:pt x="10681" y="1187"/>
                  </a:lnTo>
                  <a:lnTo>
                    <a:pt x="10681" y="788"/>
                  </a:lnTo>
                  <a:cubicBezTo>
                    <a:pt x="10681" y="401"/>
                    <a:pt x="10402" y="65"/>
                    <a:pt x="10019" y="10"/>
                  </a:cubicBezTo>
                  <a:cubicBezTo>
                    <a:pt x="9980" y="5"/>
                    <a:pt x="9941" y="2"/>
                    <a:pt x="9904" y="2"/>
                  </a:cubicBezTo>
                  <a:cubicBezTo>
                    <a:pt x="9476" y="2"/>
                    <a:pt x="9128" y="349"/>
                    <a:pt x="9128" y="774"/>
                  </a:cubicBezTo>
                  <a:lnTo>
                    <a:pt x="9128" y="1187"/>
                  </a:lnTo>
                  <a:lnTo>
                    <a:pt x="3664" y="1187"/>
                  </a:lnTo>
                  <a:lnTo>
                    <a:pt x="3664" y="788"/>
                  </a:lnTo>
                  <a:cubicBezTo>
                    <a:pt x="3664" y="401"/>
                    <a:pt x="3385" y="65"/>
                    <a:pt x="3001" y="9"/>
                  </a:cubicBezTo>
                  <a:cubicBezTo>
                    <a:pt x="2962" y="3"/>
                    <a:pt x="2924" y="0"/>
                    <a:pt x="288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2"/>
            <p:cNvSpPr/>
            <p:nvPr/>
          </p:nvSpPr>
          <p:spPr>
            <a:xfrm>
              <a:off x="8287593" y="4155173"/>
              <a:ext cx="32042" cy="21562"/>
            </a:xfrm>
            <a:custGeom>
              <a:avLst/>
              <a:gdLst/>
              <a:ahLst/>
              <a:cxnLst/>
              <a:rect l="l" t="t" r="r" b="b"/>
              <a:pathLst>
                <a:path w="1067" h="718" extrusionOk="0">
                  <a:moveTo>
                    <a:pt x="535" y="0"/>
                  </a:moveTo>
                  <a:cubicBezTo>
                    <a:pt x="239" y="0"/>
                    <a:pt x="1" y="238"/>
                    <a:pt x="1" y="531"/>
                  </a:cubicBezTo>
                  <a:cubicBezTo>
                    <a:pt x="1" y="634"/>
                    <a:pt x="85" y="718"/>
                    <a:pt x="188" y="718"/>
                  </a:cubicBezTo>
                  <a:cubicBezTo>
                    <a:pt x="292" y="718"/>
                    <a:pt x="377" y="634"/>
                    <a:pt x="377" y="531"/>
                  </a:cubicBezTo>
                  <a:cubicBezTo>
                    <a:pt x="377" y="445"/>
                    <a:pt x="447" y="373"/>
                    <a:pt x="533" y="373"/>
                  </a:cubicBezTo>
                  <a:cubicBezTo>
                    <a:pt x="621" y="373"/>
                    <a:pt x="691" y="445"/>
                    <a:pt x="691" y="531"/>
                  </a:cubicBezTo>
                  <a:cubicBezTo>
                    <a:pt x="691" y="634"/>
                    <a:pt x="775" y="718"/>
                    <a:pt x="878" y="718"/>
                  </a:cubicBezTo>
                  <a:cubicBezTo>
                    <a:pt x="983" y="718"/>
                    <a:pt x="1067" y="634"/>
                    <a:pt x="1067" y="531"/>
                  </a:cubicBezTo>
                  <a:cubicBezTo>
                    <a:pt x="1067" y="238"/>
                    <a:pt x="829" y="0"/>
                    <a:pt x="53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2"/>
            <p:cNvSpPr/>
            <p:nvPr/>
          </p:nvSpPr>
          <p:spPr>
            <a:xfrm>
              <a:off x="8379817" y="4155173"/>
              <a:ext cx="32042" cy="21562"/>
            </a:xfrm>
            <a:custGeom>
              <a:avLst/>
              <a:gdLst/>
              <a:ahLst/>
              <a:cxnLst/>
              <a:rect l="l" t="t" r="r" b="b"/>
              <a:pathLst>
                <a:path w="1067" h="718" extrusionOk="0">
                  <a:moveTo>
                    <a:pt x="536" y="0"/>
                  </a:moveTo>
                  <a:cubicBezTo>
                    <a:pt x="238" y="0"/>
                    <a:pt x="1" y="238"/>
                    <a:pt x="1" y="531"/>
                  </a:cubicBezTo>
                  <a:cubicBezTo>
                    <a:pt x="1" y="634"/>
                    <a:pt x="85" y="718"/>
                    <a:pt x="189" y="718"/>
                  </a:cubicBezTo>
                  <a:cubicBezTo>
                    <a:pt x="292" y="718"/>
                    <a:pt x="377" y="634"/>
                    <a:pt x="377" y="531"/>
                  </a:cubicBezTo>
                  <a:cubicBezTo>
                    <a:pt x="377" y="445"/>
                    <a:pt x="449" y="373"/>
                    <a:pt x="535" y="373"/>
                  </a:cubicBezTo>
                  <a:cubicBezTo>
                    <a:pt x="620" y="373"/>
                    <a:pt x="691" y="445"/>
                    <a:pt x="691" y="531"/>
                  </a:cubicBezTo>
                  <a:cubicBezTo>
                    <a:pt x="691" y="634"/>
                    <a:pt x="775" y="718"/>
                    <a:pt x="880" y="718"/>
                  </a:cubicBezTo>
                  <a:cubicBezTo>
                    <a:pt x="982" y="718"/>
                    <a:pt x="1067" y="634"/>
                    <a:pt x="1067" y="531"/>
                  </a:cubicBezTo>
                  <a:cubicBezTo>
                    <a:pt x="1067" y="238"/>
                    <a:pt x="829" y="0"/>
                    <a:pt x="53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2"/>
            <p:cNvSpPr/>
            <p:nvPr/>
          </p:nvSpPr>
          <p:spPr>
            <a:xfrm>
              <a:off x="8332339" y="4177515"/>
              <a:ext cx="34535" cy="16276"/>
            </a:xfrm>
            <a:custGeom>
              <a:avLst/>
              <a:gdLst/>
              <a:ahLst/>
              <a:cxnLst/>
              <a:rect l="l" t="t" r="r" b="b"/>
              <a:pathLst>
                <a:path w="1150" h="542" extrusionOk="0">
                  <a:moveTo>
                    <a:pt x="211" y="0"/>
                  </a:moveTo>
                  <a:cubicBezTo>
                    <a:pt x="167" y="0"/>
                    <a:pt x="122" y="16"/>
                    <a:pt x="86" y="48"/>
                  </a:cubicBezTo>
                  <a:cubicBezTo>
                    <a:pt x="8" y="115"/>
                    <a:pt x="0" y="233"/>
                    <a:pt x="69" y="311"/>
                  </a:cubicBezTo>
                  <a:cubicBezTo>
                    <a:pt x="198" y="457"/>
                    <a:pt x="382" y="542"/>
                    <a:pt x="575" y="542"/>
                  </a:cubicBezTo>
                  <a:cubicBezTo>
                    <a:pt x="769" y="542"/>
                    <a:pt x="953" y="457"/>
                    <a:pt x="1082" y="311"/>
                  </a:cubicBezTo>
                  <a:cubicBezTo>
                    <a:pt x="1149" y="233"/>
                    <a:pt x="1142" y="117"/>
                    <a:pt x="1065" y="48"/>
                  </a:cubicBezTo>
                  <a:cubicBezTo>
                    <a:pt x="1030" y="16"/>
                    <a:pt x="985" y="0"/>
                    <a:pt x="941" y="0"/>
                  </a:cubicBezTo>
                  <a:cubicBezTo>
                    <a:pt x="889" y="0"/>
                    <a:pt x="837" y="22"/>
                    <a:pt x="799" y="64"/>
                  </a:cubicBezTo>
                  <a:cubicBezTo>
                    <a:pt x="744" y="129"/>
                    <a:pt x="661" y="166"/>
                    <a:pt x="575" y="166"/>
                  </a:cubicBezTo>
                  <a:cubicBezTo>
                    <a:pt x="490" y="166"/>
                    <a:pt x="408" y="130"/>
                    <a:pt x="352" y="64"/>
                  </a:cubicBezTo>
                  <a:cubicBezTo>
                    <a:pt x="315" y="22"/>
                    <a:pt x="263" y="0"/>
                    <a:pt x="21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2"/>
            <p:cNvSpPr/>
            <p:nvPr/>
          </p:nvSpPr>
          <p:spPr>
            <a:xfrm>
              <a:off x="8319666" y="4337907"/>
              <a:ext cx="60060" cy="11532"/>
            </a:xfrm>
            <a:custGeom>
              <a:avLst/>
              <a:gdLst/>
              <a:ahLst/>
              <a:cxnLst/>
              <a:rect l="l" t="t" r="r" b="b"/>
              <a:pathLst>
                <a:path w="2000" h="384" extrusionOk="0">
                  <a:moveTo>
                    <a:pt x="224" y="0"/>
                  </a:moveTo>
                  <a:cubicBezTo>
                    <a:pt x="143" y="0"/>
                    <a:pt x="66" y="52"/>
                    <a:pt x="40" y="131"/>
                  </a:cubicBezTo>
                  <a:cubicBezTo>
                    <a:pt x="0" y="262"/>
                    <a:pt x="99" y="384"/>
                    <a:pt x="223" y="384"/>
                  </a:cubicBezTo>
                  <a:lnTo>
                    <a:pt x="1772" y="384"/>
                  </a:lnTo>
                  <a:cubicBezTo>
                    <a:pt x="1855" y="384"/>
                    <a:pt x="1932" y="331"/>
                    <a:pt x="1956" y="253"/>
                  </a:cubicBezTo>
                  <a:cubicBezTo>
                    <a:pt x="1999" y="121"/>
                    <a:pt x="1901" y="0"/>
                    <a:pt x="177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6" name="Google Shape;2986;p42"/>
          <p:cNvSpPr txBox="1">
            <a:spLocks noGrp="1"/>
          </p:cNvSpPr>
          <p:nvPr>
            <p:ph type="title" idx="8"/>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LOS CONTENIDOS</a:t>
            </a:r>
            <a:endParaRPr/>
          </a:p>
        </p:txBody>
      </p:sp>
      <p:sp>
        <p:nvSpPr>
          <p:cNvPr id="2987" name="Google Shape;2987;p42"/>
          <p:cNvSpPr txBox="1">
            <a:spLocks noGrp="1"/>
          </p:cNvSpPr>
          <p:nvPr>
            <p:ph type="title"/>
          </p:nvPr>
        </p:nvSpPr>
        <p:spPr>
          <a:xfrm>
            <a:off x="1522238" y="1733175"/>
            <a:ext cx="2867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2988" name="Google Shape;2988;p42"/>
          <p:cNvSpPr txBox="1">
            <a:spLocks noGrp="1"/>
          </p:cNvSpPr>
          <p:nvPr>
            <p:ph type="subTitle" idx="1"/>
          </p:nvPr>
        </p:nvSpPr>
        <p:spPr>
          <a:xfrm>
            <a:off x="1522238" y="2243500"/>
            <a:ext cx="286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es el segundo planeta más cercano al Sol</a:t>
            </a:r>
            <a:endParaRPr/>
          </a:p>
        </p:txBody>
      </p:sp>
      <p:sp>
        <p:nvSpPr>
          <p:cNvPr id="2989" name="Google Shape;2989;p42"/>
          <p:cNvSpPr txBox="1">
            <a:spLocks noGrp="1"/>
          </p:cNvSpPr>
          <p:nvPr>
            <p:ph type="title" idx="2"/>
          </p:nvPr>
        </p:nvSpPr>
        <p:spPr>
          <a:xfrm>
            <a:off x="5407418" y="1733175"/>
            <a:ext cx="2867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2990" name="Google Shape;2990;p42"/>
          <p:cNvSpPr txBox="1">
            <a:spLocks noGrp="1"/>
          </p:cNvSpPr>
          <p:nvPr>
            <p:ph type="subTitle" idx="3"/>
          </p:nvPr>
        </p:nvSpPr>
        <p:spPr>
          <a:xfrm>
            <a:off x="5407418" y="2243500"/>
            <a:ext cx="286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Júpiter es el planeta más grande del Sistema Solar</a:t>
            </a:r>
            <a:endParaRPr/>
          </a:p>
        </p:txBody>
      </p:sp>
      <p:sp>
        <p:nvSpPr>
          <p:cNvPr id="2991" name="Google Shape;2991;p42"/>
          <p:cNvSpPr txBox="1">
            <a:spLocks noGrp="1"/>
          </p:cNvSpPr>
          <p:nvPr>
            <p:ph type="title" idx="4"/>
          </p:nvPr>
        </p:nvSpPr>
        <p:spPr>
          <a:xfrm>
            <a:off x="1522238" y="3166575"/>
            <a:ext cx="2867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MARTE</a:t>
            </a:r>
            <a:endParaRPr/>
          </a:p>
        </p:txBody>
      </p:sp>
      <p:sp>
        <p:nvSpPr>
          <p:cNvPr id="2992" name="Google Shape;2992;p42"/>
          <p:cNvSpPr txBox="1">
            <a:spLocks noGrp="1"/>
          </p:cNvSpPr>
          <p:nvPr>
            <p:ph type="subTitle" idx="5"/>
          </p:nvPr>
        </p:nvSpPr>
        <p:spPr>
          <a:xfrm>
            <a:off x="1522238" y="3676900"/>
            <a:ext cx="286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Este planeta contiene gran cantidad de óxido de hierro</a:t>
            </a:r>
            <a:endParaRPr/>
          </a:p>
        </p:txBody>
      </p:sp>
      <p:sp>
        <p:nvSpPr>
          <p:cNvPr id="2993" name="Google Shape;2993;p42"/>
          <p:cNvSpPr txBox="1">
            <a:spLocks noGrp="1"/>
          </p:cNvSpPr>
          <p:nvPr>
            <p:ph type="title" idx="6"/>
          </p:nvPr>
        </p:nvSpPr>
        <p:spPr>
          <a:xfrm>
            <a:off x="5407418" y="3166575"/>
            <a:ext cx="2867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SATURNO</a:t>
            </a:r>
            <a:endParaRPr/>
          </a:p>
        </p:txBody>
      </p:sp>
      <p:sp>
        <p:nvSpPr>
          <p:cNvPr id="2994" name="Google Shape;2994;p42"/>
          <p:cNvSpPr txBox="1">
            <a:spLocks noGrp="1"/>
          </p:cNvSpPr>
          <p:nvPr>
            <p:ph type="subTitle" idx="7"/>
          </p:nvPr>
        </p:nvSpPr>
        <p:spPr>
          <a:xfrm>
            <a:off x="5407418" y="3676900"/>
            <a:ext cx="286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Saturno está compuesto por hidrógeno y helio</a:t>
            </a:r>
            <a:endParaRPr/>
          </a:p>
        </p:txBody>
      </p:sp>
      <p:grpSp>
        <p:nvGrpSpPr>
          <p:cNvPr id="2995" name="Google Shape;2995;p42"/>
          <p:cNvGrpSpPr/>
          <p:nvPr/>
        </p:nvGrpSpPr>
        <p:grpSpPr>
          <a:xfrm>
            <a:off x="869486" y="1909386"/>
            <a:ext cx="568963" cy="631952"/>
            <a:chOff x="2252487" y="2162427"/>
            <a:chExt cx="419280" cy="465733"/>
          </a:xfrm>
        </p:grpSpPr>
        <p:sp>
          <p:nvSpPr>
            <p:cNvPr id="2996" name="Google Shape;2996;p42"/>
            <p:cNvSpPr/>
            <p:nvPr/>
          </p:nvSpPr>
          <p:spPr>
            <a:xfrm>
              <a:off x="2252487" y="2162427"/>
              <a:ext cx="419280" cy="465733"/>
            </a:xfrm>
            <a:custGeom>
              <a:avLst/>
              <a:gdLst/>
              <a:ahLst/>
              <a:cxnLst/>
              <a:rect l="l" t="t" r="r" b="b"/>
              <a:pathLst>
                <a:path w="13918" h="15460" extrusionOk="0">
                  <a:moveTo>
                    <a:pt x="2584" y="0"/>
                  </a:moveTo>
                  <a:cubicBezTo>
                    <a:pt x="1159" y="0"/>
                    <a:pt x="1" y="1158"/>
                    <a:pt x="1" y="2583"/>
                  </a:cubicBezTo>
                  <a:lnTo>
                    <a:pt x="1" y="12009"/>
                  </a:lnTo>
                  <a:cubicBezTo>
                    <a:pt x="1" y="13436"/>
                    <a:pt x="1159" y="14594"/>
                    <a:pt x="2582" y="14594"/>
                  </a:cubicBezTo>
                  <a:lnTo>
                    <a:pt x="2900" y="14594"/>
                  </a:lnTo>
                  <a:cubicBezTo>
                    <a:pt x="3033" y="14839"/>
                    <a:pt x="3225" y="15048"/>
                    <a:pt x="3467" y="15203"/>
                  </a:cubicBezTo>
                  <a:cubicBezTo>
                    <a:pt x="3736" y="15374"/>
                    <a:pt x="4042" y="15459"/>
                    <a:pt x="4348" y="15459"/>
                  </a:cubicBezTo>
                  <a:cubicBezTo>
                    <a:pt x="4626" y="15459"/>
                    <a:pt x="4905" y="15388"/>
                    <a:pt x="5158" y="15246"/>
                  </a:cubicBezTo>
                  <a:lnTo>
                    <a:pt x="5483" y="15062"/>
                  </a:lnTo>
                  <a:lnTo>
                    <a:pt x="5810" y="15246"/>
                  </a:lnTo>
                  <a:cubicBezTo>
                    <a:pt x="6056" y="15385"/>
                    <a:pt x="6336" y="15459"/>
                    <a:pt x="6618" y="15459"/>
                  </a:cubicBezTo>
                  <a:cubicBezTo>
                    <a:pt x="6923" y="15459"/>
                    <a:pt x="7224" y="15373"/>
                    <a:pt x="7485" y="15212"/>
                  </a:cubicBezTo>
                  <a:cubicBezTo>
                    <a:pt x="7730" y="15060"/>
                    <a:pt x="7928" y="14844"/>
                    <a:pt x="8061" y="14594"/>
                  </a:cubicBezTo>
                  <a:lnTo>
                    <a:pt x="11098" y="14594"/>
                  </a:lnTo>
                  <a:cubicBezTo>
                    <a:pt x="12654" y="14594"/>
                    <a:pt x="13918" y="13336"/>
                    <a:pt x="13918" y="11790"/>
                  </a:cubicBezTo>
                  <a:lnTo>
                    <a:pt x="13918" y="11282"/>
                  </a:lnTo>
                  <a:cubicBezTo>
                    <a:pt x="13918" y="11129"/>
                    <a:pt x="13892" y="10977"/>
                    <a:pt x="13846" y="10834"/>
                  </a:cubicBezTo>
                  <a:cubicBezTo>
                    <a:pt x="13892" y="10692"/>
                    <a:pt x="13918" y="10543"/>
                    <a:pt x="13918" y="10385"/>
                  </a:cubicBezTo>
                  <a:lnTo>
                    <a:pt x="13918" y="9883"/>
                  </a:lnTo>
                  <a:cubicBezTo>
                    <a:pt x="13918" y="8684"/>
                    <a:pt x="12942" y="7708"/>
                    <a:pt x="11743" y="7708"/>
                  </a:cubicBezTo>
                  <a:lnTo>
                    <a:pt x="11175" y="7708"/>
                  </a:lnTo>
                  <a:lnTo>
                    <a:pt x="11175" y="6884"/>
                  </a:lnTo>
                  <a:lnTo>
                    <a:pt x="11743" y="6884"/>
                  </a:lnTo>
                  <a:cubicBezTo>
                    <a:pt x="12941" y="6884"/>
                    <a:pt x="13918" y="5909"/>
                    <a:pt x="13918" y="4709"/>
                  </a:cubicBezTo>
                  <a:lnTo>
                    <a:pt x="13918" y="2820"/>
                  </a:lnTo>
                  <a:cubicBezTo>
                    <a:pt x="13918" y="1264"/>
                    <a:pt x="12660" y="0"/>
                    <a:pt x="11114" y="0"/>
                  </a:cubicBezTo>
                  <a:lnTo>
                    <a:pt x="4386" y="0"/>
                  </a:lnTo>
                  <a:cubicBezTo>
                    <a:pt x="4237" y="0"/>
                    <a:pt x="4088" y="23"/>
                    <a:pt x="3947" y="69"/>
                  </a:cubicBezTo>
                  <a:cubicBezTo>
                    <a:pt x="3809" y="26"/>
                    <a:pt x="3662" y="0"/>
                    <a:pt x="3509" y="0"/>
                  </a:cubicBezTo>
                  <a:close/>
                </a:path>
              </a:pathLst>
            </a:custGeom>
            <a:solidFill>
              <a:schemeClr val="accent5"/>
            </a:solidFill>
            <a:ln>
              <a:noFill/>
            </a:ln>
            <a:effectLst>
              <a:outerShdw blurRad="57150" dist="19050" dir="5400000" algn="bl" rotWithShape="0">
                <a:srgbClr val="000000">
                  <a:alpha val="2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2"/>
            <p:cNvSpPr/>
            <p:nvPr/>
          </p:nvSpPr>
          <p:spPr>
            <a:xfrm>
              <a:off x="2540658" y="2443714"/>
              <a:ext cx="80631" cy="120330"/>
            </a:xfrm>
            <a:custGeom>
              <a:avLst/>
              <a:gdLst/>
              <a:ahLst/>
              <a:cxnLst/>
              <a:rect l="l" t="t" r="r" b="b"/>
              <a:pathLst>
                <a:path w="2685" h="4007" extrusionOk="0">
                  <a:moveTo>
                    <a:pt x="1" y="0"/>
                  </a:moveTo>
                  <a:lnTo>
                    <a:pt x="1" y="4007"/>
                  </a:lnTo>
                  <a:lnTo>
                    <a:pt x="1312" y="4007"/>
                  </a:lnTo>
                  <a:cubicBezTo>
                    <a:pt x="2070" y="4007"/>
                    <a:pt x="2685" y="3396"/>
                    <a:pt x="2685" y="2641"/>
                  </a:cubicBezTo>
                  <a:lnTo>
                    <a:pt x="2685" y="736"/>
                  </a:lnTo>
                  <a:cubicBezTo>
                    <a:pt x="2685" y="330"/>
                    <a:pt x="2355" y="0"/>
                    <a:pt x="1944"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2"/>
            <p:cNvSpPr/>
            <p:nvPr/>
          </p:nvSpPr>
          <p:spPr>
            <a:xfrm>
              <a:off x="2557205" y="2443714"/>
              <a:ext cx="79069" cy="120330"/>
            </a:xfrm>
            <a:custGeom>
              <a:avLst/>
              <a:gdLst/>
              <a:ahLst/>
              <a:cxnLst/>
              <a:rect l="l" t="t" r="r" b="b"/>
              <a:pathLst>
                <a:path w="2633" h="4007" extrusionOk="0">
                  <a:moveTo>
                    <a:pt x="631" y="0"/>
                  </a:moveTo>
                  <a:cubicBezTo>
                    <a:pt x="1037" y="0"/>
                    <a:pt x="1367" y="330"/>
                    <a:pt x="1367" y="736"/>
                  </a:cubicBezTo>
                  <a:lnTo>
                    <a:pt x="1367" y="2641"/>
                  </a:lnTo>
                  <a:cubicBezTo>
                    <a:pt x="1367" y="3396"/>
                    <a:pt x="755" y="4007"/>
                    <a:pt x="0" y="4007"/>
                  </a:cubicBezTo>
                  <a:lnTo>
                    <a:pt x="1263" y="4007"/>
                  </a:lnTo>
                  <a:cubicBezTo>
                    <a:pt x="2019" y="4007"/>
                    <a:pt x="2631" y="3396"/>
                    <a:pt x="2631" y="2640"/>
                  </a:cubicBezTo>
                  <a:lnTo>
                    <a:pt x="2631" y="736"/>
                  </a:lnTo>
                  <a:cubicBezTo>
                    <a:pt x="2632" y="330"/>
                    <a:pt x="2303" y="0"/>
                    <a:pt x="1896"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2"/>
            <p:cNvSpPr/>
            <p:nvPr/>
          </p:nvSpPr>
          <p:spPr>
            <a:xfrm>
              <a:off x="2540718" y="2212240"/>
              <a:ext cx="80631" cy="120330"/>
            </a:xfrm>
            <a:custGeom>
              <a:avLst/>
              <a:gdLst/>
              <a:ahLst/>
              <a:cxnLst/>
              <a:rect l="l" t="t" r="r" b="b"/>
              <a:pathLst>
                <a:path w="2685" h="4007" extrusionOk="0">
                  <a:moveTo>
                    <a:pt x="0" y="0"/>
                  </a:moveTo>
                  <a:lnTo>
                    <a:pt x="0" y="4007"/>
                  </a:lnTo>
                  <a:lnTo>
                    <a:pt x="1947" y="4007"/>
                  </a:lnTo>
                  <a:cubicBezTo>
                    <a:pt x="2353" y="4007"/>
                    <a:pt x="2684" y="3677"/>
                    <a:pt x="2684" y="3269"/>
                  </a:cubicBezTo>
                  <a:lnTo>
                    <a:pt x="2684" y="1365"/>
                  </a:lnTo>
                  <a:cubicBezTo>
                    <a:pt x="2683" y="612"/>
                    <a:pt x="2069" y="0"/>
                    <a:pt x="131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2"/>
            <p:cNvSpPr/>
            <p:nvPr/>
          </p:nvSpPr>
          <p:spPr>
            <a:xfrm>
              <a:off x="2557235" y="2212270"/>
              <a:ext cx="79129" cy="120390"/>
            </a:xfrm>
            <a:custGeom>
              <a:avLst/>
              <a:gdLst/>
              <a:ahLst/>
              <a:cxnLst/>
              <a:rect l="l" t="t" r="r" b="b"/>
              <a:pathLst>
                <a:path w="2635" h="4009" extrusionOk="0">
                  <a:moveTo>
                    <a:pt x="1" y="1"/>
                  </a:moveTo>
                  <a:cubicBezTo>
                    <a:pt x="755" y="1"/>
                    <a:pt x="1367" y="613"/>
                    <a:pt x="1367" y="1366"/>
                  </a:cubicBezTo>
                  <a:lnTo>
                    <a:pt x="1367" y="3272"/>
                  </a:lnTo>
                  <a:cubicBezTo>
                    <a:pt x="1367" y="3679"/>
                    <a:pt x="1038" y="4009"/>
                    <a:pt x="631" y="4009"/>
                  </a:cubicBezTo>
                  <a:lnTo>
                    <a:pt x="1897" y="4009"/>
                  </a:lnTo>
                  <a:cubicBezTo>
                    <a:pt x="2303" y="4009"/>
                    <a:pt x="2635" y="3679"/>
                    <a:pt x="2635" y="3269"/>
                  </a:cubicBezTo>
                  <a:lnTo>
                    <a:pt x="2635" y="1367"/>
                  </a:lnTo>
                  <a:lnTo>
                    <a:pt x="2631" y="1367"/>
                  </a:lnTo>
                  <a:cubicBezTo>
                    <a:pt x="2631" y="613"/>
                    <a:pt x="2019" y="1"/>
                    <a:pt x="126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2"/>
            <p:cNvSpPr/>
            <p:nvPr/>
          </p:nvSpPr>
          <p:spPr>
            <a:xfrm>
              <a:off x="2304590" y="2212120"/>
              <a:ext cx="290420" cy="351922"/>
            </a:xfrm>
            <a:custGeom>
              <a:avLst/>
              <a:gdLst/>
              <a:ahLst/>
              <a:cxnLst/>
              <a:rect l="l" t="t" r="r" b="b"/>
              <a:pathLst>
                <a:path w="9671" h="11719" extrusionOk="0">
                  <a:moveTo>
                    <a:pt x="1005" y="1"/>
                  </a:moveTo>
                  <a:cubicBezTo>
                    <a:pt x="2" y="1"/>
                    <a:pt x="0" y="545"/>
                    <a:pt x="0" y="1150"/>
                  </a:cubicBezTo>
                  <a:lnTo>
                    <a:pt x="0" y="10573"/>
                  </a:lnTo>
                  <a:cubicBezTo>
                    <a:pt x="0" y="11205"/>
                    <a:pt x="514" y="11719"/>
                    <a:pt x="1146" y="11719"/>
                  </a:cubicBezTo>
                  <a:lnTo>
                    <a:pt x="9670" y="11719"/>
                  </a:lnTo>
                  <a:cubicBezTo>
                    <a:pt x="8914" y="11719"/>
                    <a:pt x="8302" y="11108"/>
                    <a:pt x="8302" y="10352"/>
                  </a:cubicBezTo>
                  <a:lnTo>
                    <a:pt x="8302" y="1371"/>
                  </a:lnTo>
                  <a:cubicBezTo>
                    <a:pt x="8302" y="616"/>
                    <a:pt x="8914" y="4"/>
                    <a:pt x="9670" y="4"/>
                  </a:cubicBezTo>
                  <a:lnTo>
                    <a:pt x="1146" y="4"/>
                  </a:lnTo>
                  <a:cubicBezTo>
                    <a:pt x="1097" y="2"/>
                    <a:pt x="1050" y="1"/>
                    <a:pt x="1005"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2"/>
            <p:cNvSpPr/>
            <p:nvPr/>
          </p:nvSpPr>
          <p:spPr>
            <a:xfrm>
              <a:off x="2385762" y="2506627"/>
              <a:ext cx="80631" cy="83513"/>
            </a:xfrm>
            <a:custGeom>
              <a:avLst/>
              <a:gdLst/>
              <a:ahLst/>
              <a:cxnLst/>
              <a:rect l="l" t="t" r="r" b="b"/>
              <a:pathLst>
                <a:path w="2685" h="2781" extrusionOk="0">
                  <a:moveTo>
                    <a:pt x="1342" y="0"/>
                  </a:moveTo>
                  <a:lnTo>
                    <a:pt x="0" y="507"/>
                  </a:lnTo>
                  <a:lnTo>
                    <a:pt x="0" y="2571"/>
                  </a:lnTo>
                  <a:cubicBezTo>
                    <a:pt x="0" y="2693"/>
                    <a:pt x="101" y="2780"/>
                    <a:pt x="211" y="2780"/>
                  </a:cubicBezTo>
                  <a:cubicBezTo>
                    <a:pt x="244" y="2780"/>
                    <a:pt x="279" y="2772"/>
                    <a:pt x="311" y="2754"/>
                  </a:cubicBezTo>
                  <a:lnTo>
                    <a:pt x="1158" y="2275"/>
                  </a:lnTo>
                  <a:cubicBezTo>
                    <a:pt x="1216" y="2242"/>
                    <a:pt x="1279" y="2226"/>
                    <a:pt x="1342" y="2226"/>
                  </a:cubicBezTo>
                  <a:cubicBezTo>
                    <a:pt x="1405" y="2226"/>
                    <a:pt x="1469" y="2242"/>
                    <a:pt x="1526" y="2275"/>
                  </a:cubicBezTo>
                  <a:lnTo>
                    <a:pt x="2375" y="2754"/>
                  </a:lnTo>
                  <a:cubicBezTo>
                    <a:pt x="2407" y="2772"/>
                    <a:pt x="2442" y="2781"/>
                    <a:pt x="2476" y="2781"/>
                  </a:cubicBezTo>
                  <a:cubicBezTo>
                    <a:pt x="2585" y="2781"/>
                    <a:pt x="2684" y="2694"/>
                    <a:pt x="2684" y="2571"/>
                  </a:cubicBezTo>
                  <a:lnTo>
                    <a:pt x="2684" y="507"/>
                  </a:lnTo>
                  <a:lnTo>
                    <a:pt x="1342" y="0"/>
                  </a:lnTo>
                  <a:close/>
                </a:path>
              </a:pathLst>
            </a:custGeom>
            <a:solidFill>
              <a:srgbClr val="8CA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2"/>
            <p:cNvSpPr/>
            <p:nvPr/>
          </p:nvSpPr>
          <p:spPr>
            <a:xfrm>
              <a:off x="2368854" y="2423533"/>
              <a:ext cx="114805" cy="114865"/>
            </a:xfrm>
            <a:custGeom>
              <a:avLst/>
              <a:gdLst/>
              <a:ahLst/>
              <a:cxnLst/>
              <a:rect l="l" t="t" r="r" b="b"/>
              <a:pathLst>
                <a:path w="3823" h="3825" extrusionOk="0">
                  <a:moveTo>
                    <a:pt x="1911" y="0"/>
                  </a:moveTo>
                  <a:cubicBezTo>
                    <a:pt x="856" y="0"/>
                    <a:pt x="0" y="856"/>
                    <a:pt x="0" y="1913"/>
                  </a:cubicBezTo>
                  <a:cubicBezTo>
                    <a:pt x="0" y="2968"/>
                    <a:pt x="856" y="3824"/>
                    <a:pt x="1911" y="3824"/>
                  </a:cubicBezTo>
                  <a:cubicBezTo>
                    <a:pt x="2967" y="3824"/>
                    <a:pt x="3823" y="2968"/>
                    <a:pt x="3823" y="1913"/>
                  </a:cubicBezTo>
                  <a:cubicBezTo>
                    <a:pt x="3823" y="856"/>
                    <a:pt x="2967" y="0"/>
                    <a:pt x="1911"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2"/>
            <p:cNvSpPr/>
            <p:nvPr/>
          </p:nvSpPr>
          <p:spPr>
            <a:xfrm>
              <a:off x="2399425" y="2454164"/>
              <a:ext cx="53664" cy="53604"/>
            </a:xfrm>
            <a:custGeom>
              <a:avLst/>
              <a:gdLst/>
              <a:ahLst/>
              <a:cxnLst/>
              <a:rect l="l" t="t" r="r" b="b"/>
              <a:pathLst>
                <a:path w="1787" h="1785" extrusionOk="0">
                  <a:moveTo>
                    <a:pt x="893" y="0"/>
                  </a:moveTo>
                  <a:cubicBezTo>
                    <a:pt x="399" y="0"/>
                    <a:pt x="1" y="399"/>
                    <a:pt x="1" y="893"/>
                  </a:cubicBezTo>
                  <a:cubicBezTo>
                    <a:pt x="1" y="1385"/>
                    <a:pt x="399" y="1784"/>
                    <a:pt x="893" y="1784"/>
                  </a:cubicBezTo>
                  <a:cubicBezTo>
                    <a:pt x="1387" y="1784"/>
                    <a:pt x="1786" y="1385"/>
                    <a:pt x="1786" y="893"/>
                  </a:cubicBezTo>
                  <a:cubicBezTo>
                    <a:pt x="1786" y="399"/>
                    <a:pt x="1387" y="0"/>
                    <a:pt x="893" y="0"/>
                  </a:cubicBezTo>
                  <a:close/>
                </a:path>
              </a:pathLst>
            </a:custGeom>
            <a:solidFill>
              <a:srgbClr val="8CA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2"/>
            <p:cNvSpPr/>
            <p:nvPr/>
          </p:nvSpPr>
          <p:spPr>
            <a:xfrm>
              <a:off x="2343359" y="2286175"/>
              <a:ext cx="44715" cy="35586"/>
            </a:xfrm>
            <a:custGeom>
              <a:avLst/>
              <a:gdLst/>
              <a:ahLst/>
              <a:cxnLst/>
              <a:rect l="l" t="t" r="r" b="b"/>
              <a:pathLst>
                <a:path w="1489" h="1185" extrusionOk="0">
                  <a:moveTo>
                    <a:pt x="745" y="0"/>
                  </a:moveTo>
                  <a:cubicBezTo>
                    <a:pt x="334" y="0"/>
                    <a:pt x="1" y="265"/>
                    <a:pt x="1" y="592"/>
                  </a:cubicBezTo>
                  <a:cubicBezTo>
                    <a:pt x="1" y="919"/>
                    <a:pt x="334" y="1184"/>
                    <a:pt x="745" y="1184"/>
                  </a:cubicBezTo>
                  <a:cubicBezTo>
                    <a:pt x="1156" y="1184"/>
                    <a:pt x="1489" y="919"/>
                    <a:pt x="1489" y="592"/>
                  </a:cubicBezTo>
                  <a:cubicBezTo>
                    <a:pt x="1489" y="265"/>
                    <a:pt x="1156" y="0"/>
                    <a:pt x="745"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2"/>
            <p:cNvSpPr/>
            <p:nvPr/>
          </p:nvSpPr>
          <p:spPr>
            <a:xfrm>
              <a:off x="2464411" y="2286175"/>
              <a:ext cx="44715" cy="35586"/>
            </a:xfrm>
            <a:custGeom>
              <a:avLst/>
              <a:gdLst/>
              <a:ahLst/>
              <a:cxnLst/>
              <a:rect l="l" t="t" r="r" b="b"/>
              <a:pathLst>
                <a:path w="1489" h="1185" extrusionOk="0">
                  <a:moveTo>
                    <a:pt x="745" y="0"/>
                  </a:moveTo>
                  <a:cubicBezTo>
                    <a:pt x="334" y="0"/>
                    <a:pt x="1" y="265"/>
                    <a:pt x="1" y="592"/>
                  </a:cubicBezTo>
                  <a:cubicBezTo>
                    <a:pt x="1" y="919"/>
                    <a:pt x="334" y="1184"/>
                    <a:pt x="745" y="1184"/>
                  </a:cubicBezTo>
                  <a:cubicBezTo>
                    <a:pt x="1156" y="1184"/>
                    <a:pt x="1489" y="919"/>
                    <a:pt x="1489" y="592"/>
                  </a:cubicBezTo>
                  <a:cubicBezTo>
                    <a:pt x="1489" y="265"/>
                    <a:pt x="1156" y="0"/>
                    <a:pt x="745"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2"/>
            <p:cNvSpPr/>
            <p:nvPr/>
          </p:nvSpPr>
          <p:spPr>
            <a:xfrm>
              <a:off x="2296241" y="2204762"/>
              <a:ext cx="346096" cy="390901"/>
            </a:xfrm>
            <a:custGeom>
              <a:avLst/>
              <a:gdLst/>
              <a:ahLst/>
              <a:cxnLst/>
              <a:rect l="l" t="t" r="r" b="b"/>
              <a:pathLst>
                <a:path w="11525" h="13017" extrusionOk="0">
                  <a:moveTo>
                    <a:pt x="9957" y="432"/>
                  </a:moveTo>
                  <a:cubicBezTo>
                    <a:pt x="10605" y="432"/>
                    <a:pt x="11132" y="961"/>
                    <a:pt x="11132" y="1608"/>
                  </a:cubicBezTo>
                  <a:lnTo>
                    <a:pt x="11132" y="3518"/>
                  </a:lnTo>
                  <a:cubicBezTo>
                    <a:pt x="11132" y="3822"/>
                    <a:pt x="10887" y="4067"/>
                    <a:pt x="10585" y="4067"/>
                  </a:cubicBezTo>
                  <a:lnTo>
                    <a:pt x="8775" y="4067"/>
                  </a:lnTo>
                  <a:lnTo>
                    <a:pt x="8775" y="1610"/>
                  </a:lnTo>
                  <a:cubicBezTo>
                    <a:pt x="8772" y="961"/>
                    <a:pt x="9301" y="432"/>
                    <a:pt x="9950" y="432"/>
                  </a:cubicBezTo>
                  <a:close/>
                  <a:moveTo>
                    <a:pt x="3176" y="10962"/>
                  </a:moveTo>
                  <a:cubicBezTo>
                    <a:pt x="3504" y="11180"/>
                    <a:pt x="3901" y="11307"/>
                    <a:pt x="4326" y="11307"/>
                  </a:cubicBezTo>
                  <a:cubicBezTo>
                    <a:pt x="4750" y="11307"/>
                    <a:pt x="5147" y="11180"/>
                    <a:pt x="5477" y="10962"/>
                  </a:cubicBezTo>
                  <a:lnTo>
                    <a:pt x="5477" y="10962"/>
                  </a:lnTo>
                  <a:lnTo>
                    <a:pt x="5474" y="12635"/>
                  </a:lnTo>
                  <a:cubicBezTo>
                    <a:pt x="5474" y="12639"/>
                    <a:pt x="5474" y="12645"/>
                    <a:pt x="5464" y="12651"/>
                  </a:cubicBezTo>
                  <a:cubicBezTo>
                    <a:pt x="5461" y="12653"/>
                    <a:pt x="5458" y="12654"/>
                    <a:pt x="5455" y="12654"/>
                  </a:cubicBezTo>
                  <a:cubicBezTo>
                    <a:pt x="5451" y="12654"/>
                    <a:pt x="5449" y="12652"/>
                    <a:pt x="5448" y="12651"/>
                  </a:cubicBezTo>
                  <a:lnTo>
                    <a:pt x="4602" y="12171"/>
                  </a:lnTo>
                  <a:cubicBezTo>
                    <a:pt x="4516" y="12122"/>
                    <a:pt x="4421" y="12098"/>
                    <a:pt x="4325" y="12098"/>
                  </a:cubicBezTo>
                  <a:cubicBezTo>
                    <a:pt x="4229" y="12098"/>
                    <a:pt x="4133" y="12122"/>
                    <a:pt x="4047" y="12171"/>
                  </a:cubicBezTo>
                  <a:lnTo>
                    <a:pt x="3202" y="12651"/>
                  </a:lnTo>
                  <a:cubicBezTo>
                    <a:pt x="3201" y="12652"/>
                    <a:pt x="3198" y="12654"/>
                    <a:pt x="3193" y="12654"/>
                  </a:cubicBezTo>
                  <a:cubicBezTo>
                    <a:pt x="3191" y="12654"/>
                    <a:pt x="3188" y="12653"/>
                    <a:pt x="3185" y="12651"/>
                  </a:cubicBezTo>
                  <a:cubicBezTo>
                    <a:pt x="3176" y="12645"/>
                    <a:pt x="3176" y="12639"/>
                    <a:pt x="3176" y="12635"/>
                  </a:cubicBezTo>
                  <a:lnTo>
                    <a:pt x="3176" y="10962"/>
                  </a:lnTo>
                  <a:close/>
                  <a:moveTo>
                    <a:pt x="1430" y="53"/>
                  </a:moveTo>
                  <a:cubicBezTo>
                    <a:pt x="1" y="77"/>
                    <a:pt x="116" y="1"/>
                    <a:pt x="94" y="1389"/>
                  </a:cubicBezTo>
                  <a:lnTo>
                    <a:pt x="94" y="10815"/>
                  </a:lnTo>
                  <a:cubicBezTo>
                    <a:pt x="94" y="11554"/>
                    <a:pt x="692" y="12152"/>
                    <a:pt x="1430" y="12152"/>
                  </a:cubicBezTo>
                  <a:lnTo>
                    <a:pt x="2797" y="12152"/>
                  </a:lnTo>
                  <a:lnTo>
                    <a:pt x="2797" y="12608"/>
                  </a:lnTo>
                  <a:cubicBezTo>
                    <a:pt x="2797" y="12746"/>
                    <a:pt x="2864" y="12878"/>
                    <a:pt x="2981" y="12953"/>
                  </a:cubicBezTo>
                  <a:cubicBezTo>
                    <a:pt x="3048" y="12996"/>
                    <a:pt x="3122" y="13017"/>
                    <a:pt x="3196" y="13017"/>
                  </a:cubicBezTo>
                  <a:cubicBezTo>
                    <a:pt x="3263" y="13017"/>
                    <a:pt x="3330" y="13000"/>
                    <a:pt x="3392" y="12965"/>
                  </a:cubicBezTo>
                  <a:lnTo>
                    <a:pt x="4242" y="12485"/>
                  </a:lnTo>
                  <a:cubicBezTo>
                    <a:pt x="4269" y="12469"/>
                    <a:pt x="4301" y="12461"/>
                    <a:pt x="4332" y="12461"/>
                  </a:cubicBezTo>
                  <a:cubicBezTo>
                    <a:pt x="4364" y="12461"/>
                    <a:pt x="4395" y="12469"/>
                    <a:pt x="4423" y="12485"/>
                  </a:cubicBezTo>
                  <a:lnTo>
                    <a:pt x="5273" y="12965"/>
                  </a:lnTo>
                  <a:cubicBezTo>
                    <a:pt x="5334" y="12999"/>
                    <a:pt x="5402" y="13016"/>
                    <a:pt x="5469" y="13016"/>
                  </a:cubicBezTo>
                  <a:cubicBezTo>
                    <a:pt x="5541" y="13016"/>
                    <a:pt x="5615" y="12996"/>
                    <a:pt x="5679" y="12955"/>
                  </a:cubicBezTo>
                  <a:cubicBezTo>
                    <a:pt x="5799" y="12882"/>
                    <a:pt x="5868" y="12747"/>
                    <a:pt x="5868" y="12608"/>
                  </a:cubicBezTo>
                  <a:lnTo>
                    <a:pt x="5868" y="12149"/>
                  </a:lnTo>
                  <a:lnTo>
                    <a:pt x="9953" y="12149"/>
                  </a:lnTo>
                  <a:cubicBezTo>
                    <a:pt x="10819" y="12149"/>
                    <a:pt x="11525" y="11451"/>
                    <a:pt x="11525" y="10592"/>
                  </a:cubicBezTo>
                  <a:lnTo>
                    <a:pt x="11525" y="10085"/>
                  </a:lnTo>
                  <a:cubicBezTo>
                    <a:pt x="11525" y="9994"/>
                    <a:pt x="11467" y="9914"/>
                    <a:pt x="11378" y="9894"/>
                  </a:cubicBezTo>
                  <a:cubicBezTo>
                    <a:pt x="11363" y="9891"/>
                    <a:pt x="11348" y="9889"/>
                    <a:pt x="11334" y="9889"/>
                  </a:cubicBezTo>
                  <a:cubicBezTo>
                    <a:pt x="11228" y="9889"/>
                    <a:pt x="11141" y="9974"/>
                    <a:pt x="11141" y="10078"/>
                  </a:cubicBezTo>
                  <a:lnTo>
                    <a:pt x="11141" y="10598"/>
                  </a:lnTo>
                  <a:cubicBezTo>
                    <a:pt x="11141" y="11249"/>
                    <a:pt x="10615" y="11776"/>
                    <a:pt x="9966" y="11776"/>
                  </a:cubicBezTo>
                  <a:lnTo>
                    <a:pt x="9959" y="11776"/>
                  </a:lnTo>
                  <a:cubicBezTo>
                    <a:pt x="9311" y="11776"/>
                    <a:pt x="8784" y="11247"/>
                    <a:pt x="8784" y="10598"/>
                  </a:cubicBezTo>
                  <a:lnTo>
                    <a:pt x="8784" y="8143"/>
                  </a:lnTo>
                  <a:lnTo>
                    <a:pt x="10942" y="8143"/>
                  </a:lnTo>
                  <a:cubicBezTo>
                    <a:pt x="11054" y="8143"/>
                    <a:pt x="11141" y="8233"/>
                    <a:pt x="11141" y="8342"/>
                  </a:cubicBezTo>
                  <a:lnTo>
                    <a:pt x="11141" y="9250"/>
                  </a:lnTo>
                  <a:cubicBezTo>
                    <a:pt x="11141" y="9270"/>
                    <a:pt x="11149" y="9288"/>
                    <a:pt x="11164" y="9302"/>
                  </a:cubicBezTo>
                  <a:cubicBezTo>
                    <a:pt x="11221" y="9356"/>
                    <a:pt x="11280" y="9378"/>
                    <a:pt x="11334" y="9378"/>
                  </a:cubicBezTo>
                  <a:cubicBezTo>
                    <a:pt x="11440" y="9378"/>
                    <a:pt x="11525" y="9293"/>
                    <a:pt x="11525" y="9187"/>
                  </a:cubicBezTo>
                  <a:lnTo>
                    <a:pt x="11525" y="8686"/>
                  </a:lnTo>
                  <a:cubicBezTo>
                    <a:pt x="11525" y="8173"/>
                    <a:pt x="11109" y="7758"/>
                    <a:pt x="10597" y="7758"/>
                  </a:cubicBezTo>
                  <a:lnTo>
                    <a:pt x="8784" y="7758"/>
                  </a:lnTo>
                  <a:lnTo>
                    <a:pt x="8784" y="4440"/>
                  </a:lnTo>
                  <a:lnTo>
                    <a:pt x="10588" y="4440"/>
                  </a:lnTo>
                  <a:lnTo>
                    <a:pt x="10588" y="4447"/>
                  </a:lnTo>
                  <a:cubicBezTo>
                    <a:pt x="11100" y="4447"/>
                    <a:pt x="11516" y="4032"/>
                    <a:pt x="11516" y="3519"/>
                  </a:cubicBezTo>
                  <a:lnTo>
                    <a:pt x="11516" y="1630"/>
                  </a:lnTo>
                  <a:cubicBezTo>
                    <a:pt x="11516" y="763"/>
                    <a:pt x="10818" y="57"/>
                    <a:pt x="9959" y="57"/>
                  </a:cubicBezTo>
                  <a:lnTo>
                    <a:pt x="3226" y="57"/>
                  </a:lnTo>
                  <a:cubicBezTo>
                    <a:pt x="3137" y="57"/>
                    <a:pt x="3056" y="117"/>
                    <a:pt x="3038" y="205"/>
                  </a:cubicBezTo>
                  <a:cubicBezTo>
                    <a:pt x="3009" y="329"/>
                    <a:pt x="3102" y="441"/>
                    <a:pt x="3222" y="441"/>
                  </a:cubicBezTo>
                  <a:lnTo>
                    <a:pt x="8930" y="441"/>
                  </a:lnTo>
                  <a:cubicBezTo>
                    <a:pt x="8600" y="726"/>
                    <a:pt x="8391" y="1148"/>
                    <a:pt x="8391" y="1620"/>
                  </a:cubicBezTo>
                  <a:lnTo>
                    <a:pt x="8391" y="10614"/>
                  </a:lnTo>
                  <a:cubicBezTo>
                    <a:pt x="8391" y="11085"/>
                    <a:pt x="8600" y="11507"/>
                    <a:pt x="8930" y="11793"/>
                  </a:cubicBezTo>
                  <a:lnTo>
                    <a:pt x="5860" y="11793"/>
                  </a:lnTo>
                  <a:lnTo>
                    <a:pt x="5860" y="10644"/>
                  </a:lnTo>
                  <a:cubicBezTo>
                    <a:pt x="6213" y="10269"/>
                    <a:pt x="6428" y="9766"/>
                    <a:pt x="6428" y="9209"/>
                  </a:cubicBezTo>
                  <a:cubicBezTo>
                    <a:pt x="6428" y="8051"/>
                    <a:pt x="5484" y="7107"/>
                    <a:pt x="4326" y="7107"/>
                  </a:cubicBezTo>
                  <a:cubicBezTo>
                    <a:pt x="3746" y="7107"/>
                    <a:pt x="3187" y="7351"/>
                    <a:pt x="2792" y="7773"/>
                  </a:cubicBezTo>
                  <a:cubicBezTo>
                    <a:pt x="2731" y="7837"/>
                    <a:pt x="2720" y="7937"/>
                    <a:pt x="2771" y="8011"/>
                  </a:cubicBezTo>
                  <a:cubicBezTo>
                    <a:pt x="2809" y="8066"/>
                    <a:pt x="2869" y="8094"/>
                    <a:pt x="2928" y="8094"/>
                  </a:cubicBezTo>
                  <a:cubicBezTo>
                    <a:pt x="2979" y="8094"/>
                    <a:pt x="3030" y="8074"/>
                    <a:pt x="3068" y="8034"/>
                  </a:cubicBezTo>
                  <a:cubicBezTo>
                    <a:pt x="3398" y="7681"/>
                    <a:pt x="3845" y="7486"/>
                    <a:pt x="4328" y="7486"/>
                  </a:cubicBezTo>
                  <a:cubicBezTo>
                    <a:pt x="5400" y="7486"/>
                    <a:pt x="6245" y="8471"/>
                    <a:pt x="6010" y="9580"/>
                  </a:cubicBezTo>
                  <a:cubicBezTo>
                    <a:pt x="5872" y="10236"/>
                    <a:pt x="5357" y="10752"/>
                    <a:pt x="4702" y="10890"/>
                  </a:cubicBezTo>
                  <a:cubicBezTo>
                    <a:pt x="4576" y="10917"/>
                    <a:pt x="4451" y="10929"/>
                    <a:pt x="4329" y="10929"/>
                  </a:cubicBezTo>
                  <a:cubicBezTo>
                    <a:pt x="3380" y="10929"/>
                    <a:pt x="2608" y="10156"/>
                    <a:pt x="2608" y="9207"/>
                  </a:cubicBezTo>
                  <a:cubicBezTo>
                    <a:pt x="2608" y="9058"/>
                    <a:pt x="2627" y="8913"/>
                    <a:pt x="2663" y="8772"/>
                  </a:cubicBezTo>
                  <a:cubicBezTo>
                    <a:pt x="2690" y="8670"/>
                    <a:pt x="2628" y="8566"/>
                    <a:pt x="2527" y="8540"/>
                  </a:cubicBezTo>
                  <a:cubicBezTo>
                    <a:pt x="2511" y="8535"/>
                    <a:pt x="2494" y="8533"/>
                    <a:pt x="2478" y="8533"/>
                  </a:cubicBezTo>
                  <a:cubicBezTo>
                    <a:pt x="2394" y="8533"/>
                    <a:pt x="2317" y="8590"/>
                    <a:pt x="2295" y="8675"/>
                  </a:cubicBezTo>
                  <a:cubicBezTo>
                    <a:pt x="2251" y="8848"/>
                    <a:pt x="2228" y="9026"/>
                    <a:pt x="2228" y="9204"/>
                  </a:cubicBezTo>
                  <a:cubicBezTo>
                    <a:pt x="2228" y="9759"/>
                    <a:pt x="2444" y="10266"/>
                    <a:pt x="2795" y="10641"/>
                  </a:cubicBezTo>
                  <a:lnTo>
                    <a:pt x="2795" y="11769"/>
                  </a:lnTo>
                  <a:lnTo>
                    <a:pt x="1413" y="11769"/>
                  </a:lnTo>
                  <a:cubicBezTo>
                    <a:pt x="886" y="11769"/>
                    <a:pt x="456" y="11341"/>
                    <a:pt x="456" y="10812"/>
                  </a:cubicBezTo>
                  <a:lnTo>
                    <a:pt x="456" y="636"/>
                  </a:lnTo>
                  <a:cubicBezTo>
                    <a:pt x="456" y="525"/>
                    <a:pt x="547" y="436"/>
                    <a:pt x="656" y="436"/>
                  </a:cubicBezTo>
                  <a:lnTo>
                    <a:pt x="2429" y="436"/>
                  </a:lnTo>
                  <a:cubicBezTo>
                    <a:pt x="2440" y="436"/>
                    <a:pt x="2450" y="433"/>
                    <a:pt x="2458" y="426"/>
                  </a:cubicBezTo>
                  <a:cubicBezTo>
                    <a:pt x="2634" y="258"/>
                    <a:pt x="2518" y="53"/>
                    <a:pt x="2355" y="53"/>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2"/>
            <p:cNvSpPr/>
            <p:nvPr/>
          </p:nvSpPr>
          <p:spPr>
            <a:xfrm>
              <a:off x="2393720" y="2448398"/>
              <a:ext cx="65075" cy="65105"/>
            </a:xfrm>
            <a:custGeom>
              <a:avLst/>
              <a:gdLst/>
              <a:ahLst/>
              <a:cxnLst/>
              <a:rect l="l" t="t" r="r" b="b"/>
              <a:pathLst>
                <a:path w="2167" h="2168" extrusionOk="0">
                  <a:moveTo>
                    <a:pt x="1083" y="382"/>
                  </a:moveTo>
                  <a:cubicBezTo>
                    <a:pt x="1471" y="382"/>
                    <a:pt x="1786" y="697"/>
                    <a:pt x="1786" y="1085"/>
                  </a:cubicBezTo>
                  <a:cubicBezTo>
                    <a:pt x="1786" y="1472"/>
                    <a:pt x="1471" y="1786"/>
                    <a:pt x="1083" y="1786"/>
                  </a:cubicBezTo>
                  <a:cubicBezTo>
                    <a:pt x="697" y="1786"/>
                    <a:pt x="382" y="1472"/>
                    <a:pt x="382" y="1085"/>
                  </a:cubicBezTo>
                  <a:cubicBezTo>
                    <a:pt x="382" y="697"/>
                    <a:pt x="697" y="382"/>
                    <a:pt x="1083" y="382"/>
                  </a:cubicBezTo>
                  <a:close/>
                  <a:moveTo>
                    <a:pt x="1083" y="0"/>
                  </a:moveTo>
                  <a:cubicBezTo>
                    <a:pt x="485" y="0"/>
                    <a:pt x="0" y="487"/>
                    <a:pt x="0" y="1085"/>
                  </a:cubicBezTo>
                  <a:cubicBezTo>
                    <a:pt x="0" y="1680"/>
                    <a:pt x="485" y="2168"/>
                    <a:pt x="1083" y="2168"/>
                  </a:cubicBezTo>
                  <a:cubicBezTo>
                    <a:pt x="1682" y="2168"/>
                    <a:pt x="2166" y="1683"/>
                    <a:pt x="2166" y="1085"/>
                  </a:cubicBezTo>
                  <a:cubicBezTo>
                    <a:pt x="2166" y="488"/>
                    <a:pt x="1682" y="0"/>
                    <a:pt x="108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2"/>
            <p:cNvSpPr/>
            <p:nvPr/>
          </p:nvSpPr>
          <p:spPr>
            <a:xfrm>
              <a:off x="2370716" y="2383203"/>
              <a:ext cx="111111" cy="11562"/>
            </a:xfrm>
            <a:custGeom>
              <a:avLst/>
              <a:gdLst/>
              <a:ahLst/>
              <a:cxnLst/>
              <a:rect l="l" t="t" r="r" b="b"/>
              <a:pathLst>
                <a:path w="3700" h="385" extrusionOk="0">
                  <a:moveTo>
                    <a:pt x="216" y="1"/>
                  </a:moveTo>
                  <a:cubicBezTo>
                    <a:pt x="95" y="1"/>
                    <a:pt x="1" y="113"/>
                    <a:pt x="30" y="239"/>
                  </a:cubicBezTo>
                  <a:cubicBezTo>
                    <a:pt x="49" y="326"/>
                    <a:pt x="131" y="384"/>
                    <a:pt x="220" y="384"/>
                  </a:cubicBezTo>
                  <a:lnTo>
                    <a:pt x="3481" y="384"/>
                  </a:lnTo>
                  <a:cubicBezTo>
                    <a:pt x="3572" y="384"/>
                    <a:pt x="3652" y="326"/>
                    <a:pt x="3672" y="239"/>
                  </a:cubicBezTo>
                  <a:cubicBezTo>
                    <a:pt x="3699" y="115"/>
                    <a:pt x="3606" y="1"/>
                    <a:pt x="348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2"/>
            <p:cNvSpPr/>
            <p:nvPr/>
          </p:nvSpPr>
          <p:spPr>
            <a:xfrm>
              <a:off x="2347683" y="2349268"/>
              <a:ext cx="157177" cy="11532"/>
            </a:xfrm>
            <a:custGeom>
              <a:avLst/>
              <a:gdLst/>
              <a:ahLst/>
              <a:cxnLst/>
              <a:rect l="l" t="t" r="r" b="b"/>
              <a:pathLst>
                <a:path w="5234" h="384" extrusionOk="0">
                  <a:moveTo>
                    <a:pt x="216" y="0"/>
                  </a:moveTo>
                  <a:cubicBezTo>
                    <a:pt x="95" y="0"/>
                    <a:pt x="1" y="111"/>
                    <a:pt x="30" y="238"/>
                  </a:cubicBezTo>
                  <a:cubicBezTo>
                    <a:pt x="49" y="324"/>
                    <a:pt x="130" y="384"/>
                    <a:pt x="220" y="384"/>
                  </a:cubicBezTo>
                  <a:lnTo>
                    <a:pt x="5015" y="384"/>
                  </a:lnTo>
                  <a:cubicBezTo>
                    <a:pt x="5106" y="384"/>
                    <a:pt x="5186" y="324"/>
                    <a:pt x="5206" y="238"/>
                  </a:cubicBezTo>
                  <a:cubicBezTo>
                    <a:pt x="5233" y="114"/>
                    <a:pt x="5140" y="0"/>
                    <a:pt x="501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2"/>
            <p:cNvSpPr/>
            <p:nvPr/>
          </p:nvSpPr>
          <p:spPr>
            <a:xfrm>
              <a:off x="2373089" y="2271910"/>
              <a:ext cx="11532" cy="20721"/>
            </a:xfrm>
            <a:custGeom>
              <a:avLst/>
              <a:gdLst/>
              <a:ahLst/>
              <a:cxnLst/>
              <a:rect l="l" t="t" r="r" b="b"/>
              <a:pathLst>
                <a:path w="384" h="690" extrusionOk="0">
                  <a:moveTo>
                    <a:pt x="192" y="0"/>
                  </a:moveTo>
                  <a:cubicBezTo>
                    <a:pt x="87" y="0"/>
                    <a:pt x="0" y="85"/>
                    <a:pt x="0" y="191"/>
                  </a:cubicBezTo>
                  <a:lnTo>
                    <a:pt x="0" y="493"/>
                  </a:lnTo>
                  <a:cubicBezTo>
                    <a:pt x="0" y="584"/>
                    <a:pt x="60" y="665"/>
                    <a:pt x="146" y="684"/>
                  </a:cubicBezTo>
                  <a:cubicBezTo>
                    <a:pt x="162" y="687"/>
                    <a:pt x="177" y="689"/>
                    <a:pt x="193" y="689"/>
                  </a:cubicBezTo>
                  <a:cubicBezTo>
                    <a:pt x="299" y="689"/>
                    <a:pt x="384" y="604"/>
                    <a:pt x="384" y="498"/>
                  </a:cubicBezTo>
                  <a:lnTo>
                    <a:pt x="384" y="194"/>
                  </a:lnTo>
                  <a:cubicBezTo>
                    <a:pt x="384" y="105"/>
                    <a:pt x="325" y="24"/>
                    <a:pt x="238" y="6"/>
                  </a:cubicBezTo>
                  <a:cubicBezTo>
                    <a:pt x="222" y="2"/>
                    <a:pt x="207" y="0"/>
                    <a:pt x="19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2"/>
            <p:cNvSpPr/>
            <p:nvPr/>
          </p:nvSpPr>
          <p:spPr>
            <a:xfrm>
              <a:off x="2468105" y="2271910"/>
              <a:ext cx="11562" cy="20721"/>
            </a:xfrm>
            <a:custGeom>
              <a:avLst/>
              <a:gdLst/>
              <a:ahLst/>
              <a:cxnLst/>
              <a:rect l="l" t="t" r="r" b="b"/>
              <a:pathLst>
                <a:path w="385" h="690" extrusionOk="0">
                  <a:moveTo>
                    <a:pt x="193" y="0"/>
                  </a:moveTo>
                  <a:cubicBezTo>
                    <a:pt x="88" y="0"/>
                    <a:pt x="1" y="85"/>
                    <a:pt x="1" y="191"/>
                  </a:cubicBezTo>
                  <a:lnTo>
                    <a:pt x="1" y="493"/>
                  </a:lnTo>
                  <a:cubicBezTo>
                    <a:pt x="1" y="584"/>
                    <a:pt x="60" y="665"/>
                    <a:pt x="148" y="684"/>
                  </a:cubicBezTo>
                  <a:cubicBezTo>
                    <a:pt x="163" y="687"/>
                    <a:pt x="179" y="689"/>
                    <a:pt x="194" y="689"/>
                  </a:cubicBezTo>
                  <a:cubicBezTo>
                    <a:pt x="298" y="689"/>
                    <a:pt x="384" y="604"/>
                    <a:pt x="384" y="498"/>
                  </a:cubicBezTo>
                  <a:lnTo>
                    <a:pt x="384" y="194"/>
                  </a:lnTo>
                  <a:cubicBezTo>
                    <a:pt x="384" y="105"/>
                    <a:pt x="324" y="24"/>
                    <a:pt x="238" y="6"/>
                  </a:cubicBezTo>
                  <a:cubicBezTo>
                    <a:pt x="223" y="2"/>
                    <a:pt x="208"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2"/>
            <p:cNvSpPr/>
            <p:nvPr/>
          </p:nvSpPr>
          <p:spPr>
            <a:xfrm>
              <a:off x="2407293" y="2280829"/>
              <a:ext cx="37868" cy="17147"/>
            </a:xfrm>
            <a:custGeom>
              <a:avLst/>
              <a:gdLst/>
              <a:ahLst/>
              <a:cxnLst/>
              <a:rect l="l" t="t" r="r" b="b"/>
              <a:pathLst>
                <a:path w="1261" h="571" extrusionOk="0">
                  <a:moveTo>
                    <a:pt x="1049" y="1"/>
                  </a:moveTo>
                  <a:cubicBezTo>
                    <a:pt x="996" y="1"/>
                    <a:pt x="943" y="23"/>
                    <a:pt x="906" y="66"/>
                  </a:cubicBezTo>
                  <a:cubicBezTo>
                    <a:pt x="837" y="146"/>
                    <a:pt x="737" y="192"/>
                    <a:pt x="631" y="192"/>
                  </a:cubicBezTo>
                  <a:cubicBezTo>
                    <a:pt x="525" y="192"/>
                    <a:pt x="426" y="146"/>
                    <a:pt x="357" y="66"/>
                  </a:cubicBezTo>
                  <a:cubicBezTo>
                    <a:pt x="319" y="23"/>
                    <a:pt x="266" y="1"/>
                    <a:pt x="213" y="1"/>
                  </a:cubicBezTo>
                  <a:cubicBezTo>
                    <a:pt x="169" y="1"/>
                    <a:pt x="124" y="16"/>
                    <a:pt x="88" y="48"/>
                  </a:cubicBezTo>
                  <a:cubicBezTo>
                    <a:pt x="10" y="117"/>
                    <a:pt x="1" y="238"/>
                    <a:pt x="70" y="316"/>
                  </a:cubicBezTo>
                  <a:cubicBezTo>
                    <a:pt x="211" y="479"/>
                    <a:pt x="415" y="571"/>
                    <a:pt x="630" y="571"/>
                  </a:cubicBezTo>
                  <a:cubicBezTo>
                    <a:pt x="845" y="571"/>
                    <a:pt x="1047" y="479"/>
                    <a:pt x="1190" y="316"/>
                  </a:cubicBezTo>
                  <a:cubicBezTo>
                    <a:pt x="1260" y="238"/>
                    <a:pt x="1253" y="117"/>
                    <a:pt x="1174" y="48"/>
                  </a:cubicBezTo>
                  <a:cubicBezTo>
                    <a:pt x="1139" y="16"/>
                    <a:pt x="1094" y="1"/>
                    <a:pt x="104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4" name="Google Shape;3014;p42"/>
          <p:cNvGrpSpPr/>
          <p:nvPr/>
        </p:nvGrpSpPr>
        <p:grpSpPr>
          <a:xfrm>
            <a:off x="8088450" y="203181"/>
            <a:ext cx="680892" cy="663643"/>
            <a:chOff x="5595966" y="4052544"/>
            <a:chExt cx="478054" cy="465943"/>
          </a:xfrm>
        </p:grpSpPr>
        <p:sp>
          <p:nvSpPr>
            <p:cNvPr id="3015" name="Google Shape;3015;p42"/>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2"/>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2"/>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2"/>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2"/>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2"/>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2"/>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2"/>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2"/>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2"/>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2"/>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2"/>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2"/>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2"/>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2"/>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2"/>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2"/>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2"/>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2"/>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2"/>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38"/>
        <p:cNvGrpSpPr/>
        <p:nvPr/>
      </p:nvGrpSpPr>
      <p:grpSpPr>
        <a:xfrm>
          <a:off x="0" y="0"/>
          <a:ext cx="0" cy="0"/>
          <a:chOff x="0" y="0"/>
          <a:chExt cx="0" cy="0"/>
        </a:xfrm>
      </p:grpSpPr>
      <p:sp>
        <p:nvSpPr>
          <p:cNvPr id="3039" name="Google Shape;3039;p43"/>
          <p:cNvSpPr txBox="1">
            <a:spLocks noGrp="1"/>
          </p:cNvSpPr>
          <p:nvPr>
            <p:ph type="title"/>
          </p:nvPr>
        </p:nvSpPr>
        <p:spPr>
          <a:xfrm>
            <a:off x="1653600" y="1575300"/>
            <a:ext cx="5836800" cy="215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PALABRAS </a:t>
            </a:r>
            <a:r>
              <a:rPr lang="en" sz="6000">
                <a:solidFill>
                  <a:schemeClr val="dk2"/>
                </a:solidFill>
              </a:rPr>
              <a:t>ASOMBROSAS</a:t>
            </a:r>
            <a:endParaRPr sz="6000">
              <a:solidFill>
                <a:schemeClr val="dk2"/>
              </a:solidFill>
            </a:endParaRPr>
          </a:p>
        </p:txBody>
      </p:sp>
      <p:grpSp>
        <p:nvGrpSpPr>
          <p:cNvPr id="3040" name="Google Shape;3040;p43"/>
          <p:cNvGrpSpPr/>
          <p:nvPr/>
        </p:nvGrpSpPr>
        <p:grpSpPr>
          <a:xfrm rot="375589">
            <a:off x="7177449" y="666696"/>
            <a:ext cx="994958" cy="1163353"/>
            <a:chOff x="1422261" y="4056294"/>
            <a:chExt cx="398704" cy="466184"/>
          </a:xfrm>
        </p:grpSpPr>
        <p:sp>
          <p:nvSpPr>
            <p:cNvPr id="3041" name="Google Shape;3041;p43"/>
            <p:cNvSpPr/>
            <p:nvPr/>
          </p:nvSpPr>
          <p:spPr>
            <a:xfrm>
              <a:off x="1422261" y="4056294"/>
              <a:ext cx="398704" cy="466184"/>
            </a:xfrm>
            <a:custGeom>
              <a:avLst/>
              <a:gdLst/>
              <a:ahLst/>
              <a:cxnLst/>
              <a:rect l="l" t="t" r="r" b="b"/>
              <a:pathLst>
                <a:path w="13235" h="15475" extrusionOk="0">
                  <a:moveTo>
                    <a:pt x="6928" y="1"/>
                  </a:moveTo>
                  <a:cubicBezTo>
                    <a:pt x="5997" y="1"/>
                    <a:pt x="5212" y="693"/>
                    <a:pt x="5100" y="1610"/>
                  </a:cubicBezTo>
                  <a:cubicBezTo>
                    <a:pt x="5061" y="1927"/>
                    <a:pt x="5107" y="2246"/>
                    <a:pt x="5227" y="2533"/>
                  </a:cubicBezTo>
                  <a:cubicBezTo>
                    <a:pt x="5169" y="2612"/>
                    <a:pt x="5115" y="2696"/>
                    <a:pt x="5069" y="2783"/>
                  </a:cubicBezTo>
                  <a:cubicBezTo>
                    <a:pt x="3279" y="3049"/>
                    <a:pt x="1900" y="4596"/>
                    <a:pt x="1900" y="6460"/>
                  </a:cubicBezTo>
                  <a:lnTo>
                    <a:pt x="1900" y="6745"/>
                  </a:lnTo>
                  <a:cubicBezTo>
                    <a:pt x="1900" y="6891"/>
                    <a:pt x="1924" y="7037"/>
                    <a:pt x="1975" y="7173"/>
                  </a:cubicBezTo>
                  <a:cubicBezTo>
                    <a:pt x="1924" y="7318"/>
                    <a:pt x="1900" y="7473"/>
                    <a:pt x="1900" y="7634"/>
                  </a:cubicBezTo>
                  <a:lnTo>
                    <a:pt x="1900" y="7879"/>
                  </a:lnTo>
                  <a:cubicBezTo>
                    <a:pt x="1593" y="8095"/>
                    <a:pt x="1362" y="8414"/>
                    <a:pt x="1256" y="8784"/>
                  </a:cubicBezTo>
                  <a:cubicBezTo>
                    <a:pt x="527" y="9029"/>
                    <a:pt x="1" y="9720"/>
                    <a:pt x="1" y="10528"/>
                  </a:cubicBezTo>
                  <a:lnTo>
                    <a:pt x="1" y="12105"/>
                  </a:lnTo>
                  <a:cubicBezTo>
                    <a:pt x="1" y="12978"/>
                    <a:pt x="507" y="13734"/>
                    <a:pt x="1243" y="14098"/>
                  </a:cubicBezTo>
                  <a:cubicBezTo>
                    <a:pt x="1331" y="14286"/>
                    <a:pt x="1440" y="14467"/>
                    <a:pt x="1573" y="14630"/>
                  </a:cubicBezTo>
                  <a:cubicBezTo>
                    <a:pt x="1929" y="15059"/>
                    <a:pt x="2423" y="15348"/>
                    <a:pt x="2968" y="15441"/>
                  </a:cubicBezTo>
                  <a:cubicBezTo>
                    <a:pt x="3104" y="15464"/>
                    <a:pt x="3241" y="15475"/>
                    <a:pt x="3376" y="15475"/>
                  </a:cubicBezTo>
                  <a:cubicBezTo>
                    <a:pt x="3842" y="15475"/>
                    <a:pt x="4294" y="15340"/>
                    <a:pt x="4684" y="15076"/>
                  </a:cubicBezTo>
                  <a:cubicBezTo>
                    <a:pt x="4975" y="14880"/>
                    <a:pt x="5216" y="14622"/>
                    <a:pt x="5391" y="14325"/>
                  </a:cubicBezTo>
                  <a:lnTo>
                    <a:pt x="5454" y="14325"/>
                  </a:lnTo>
                  <a:cubicBezTo>
                    <a:pt x="5591" y="14325"/>
                    <a:pt x="5727" y="14306"/>
                    <a:pt x="5857" y="14268"/>
                  </a:cubicBezTo>
                  <a:cubicBezTo>
                    <a:pt x="5986" y="14306"/>
                    <a:pt x="6120" y="14325"/>
                    <a:pt x="6259" y="14325"/>
                  </a:cubicBezTo>
                  <a:lnTo>
                    <a:pt x="7784" y="14325"/>
                  </a:lnTo>
                  <a:cubicBezTo>
                    <a:pt x="7878" y="14507"/>
                    <a:pt x="8005" y="14673"/>
                    <a:pt x="8160" y="14806"/>
                  </a:cubicBezTo>
                  <a:cubicBezTo>
                    <a:pt x="8549" y="15145"/>
                    <a:pt x="9002" y="15366"/>
                    <a:pt x="9470" y="15443"/>
                  </a:cubicBezTo>
                  <a:cubicBezTo>
                    <a:pt x="9600" y="15464"/>
                    <a:pt x="9730" y="15475"/>
                    <a:pt x="9859" y="15475"/>
                  </a:cubicBezTo>
                  <a:cubicBezTo>
                    <a:pt x="10193" y="15475"/>
                    <a:pt x="10522" y="15404"/>
                    <a:pt x="10827" y="15266"/>
                  </a:cubicBezTo>
                  <a:cubicBezTo>
                    <a:pt x="11274" y="15064"/>
                    <a:pt x="11634" y="14729"/>
                    <a:pt x="11875" y="14323"/>
                  </a:cubicBezTo>
                  <a:cubicBezTo>
                    <a:pt x="12631" y="14279"/>
                    <a:pt x="13234" y="13648"/>
                    <a:pt x="13234" y="12880"/>
                  </a:cubicBezTo>
                  <a:lnTo>
                    <a:pt x="13234" y="11715"/>
                  </a:lnTo>
                  <a:cubicBezTo>
                    <a:pt x="13234" y="11583"/>
                    <a:pt x="13214" y="11455"/>
                    <a:pt x="13176" y="11332"/>
                  </a:cubicBezTo>
                  <a:cubicBezTo>
                    <a:pt x="13214" y="11203"/>
                    <a:pt x="13234" y="11068"/>
                    <a:pt x="13234" y="10927"/>
                  </a:cubicBezTo>
                  <a:lnTo>
                    <a:pt x="13234" y="10916"/>
                  </a:lnTo>
                  <a:cubicBezTo>
                    <a:pt x="13233" y="9683"/>
                    <a:pt x="12231" y="8684"/>
                    <a:pt x="11002" y="8684"/>
                  </a:cubicBezTo>
                  <a:lnTo>
                    <a:pt x="9628" y="8684"/>
                  </a:lnTo>
                  <a:cubicBezTo>
                    <a:pt x="9605" y="8632"/>
                    <a:pt x="9577" y="8583"/>
                    <a:pt x="9548" y="8536"/>
                  </a:cubicBezTo>
                  <a:cubicBezTo>
                    <a:pt x="9586" y="8437"/>
                    <a:pt x="9617" y="8333"/>
                    <a:pt x="9640" y="8230"/>
                  </a:cubicBezTo>
                  <a:cubicBezTo>
                    <a:pt x="9763" y="8137"/>
                    <a:pt x="9878" y="8031"/>
                    <a:pt x="9982" y="7911"/>
                  </a:cubicBezTo>
                  <a:cubicBezTo>
                    <a:pt x="10246" y="7608"/>
                    <a:pt x="10421" y="7239"/>
                    <a:pt x="10494" y="6848"/>
                  </a:cubicBezTo>
                  <a:cubicBezTo>
                    <a:pt x="10605" y="6768"/>
                    <a:pt x="10709" y="6681"/>
                    <a:pt x="10804" y="6583"/>
                  </a:cubicBezTo>
                  <a:cubicBezTo>
                    <a:pt x="11228" y="6153"/>
                    <a:pt x="11458" y="5583"/>
                    <a:pt x="11453" y="4978"/>
                  </a:cubicBezTo>
                  <a:cubicBezTo>
                    <a:pt x="11449" y="4412"/>
                    <a:pt x="11234" y="3874"/>
                    <a:pt x="10849" y="3460"/>
                  </a:cubicBezTo>
                  <a:cubicBezTo>
                    <a:pt x="10712" y="3313"/>
                    <a:pt x="10559" y="3185"/>
                    <a:pt x="10392" y="3082"/>
                  </a:cubicBezTo>
                  <a:cubicBezTo>
                    <a:pt x="10318" y="2878"/>
                    <a:pt x="10214" y="2688"/>
                    <a:pt x="10088" y="2516"/>
                  </a:cubicBezTo>
                  <a:cubicBezTo>
                    <a:pt x="10126" y="2420"/>
                    <a:pt x="10157" y="2320"/>
                    <a:pt x="10177" y="2217"/>
                  </a:cubicBezTo>
                  <a:cubicBezTo>
                    <a:pt x="10294" y="1668"/>
                    <a:pt x="10159" y="1107"/>
                    <a:pt x="9809" y="676"/>
                  </a:cubicBezTo>
                  <a:cubicBezTo>
                    <a:pt x="9461" y="246"/>
                    <a:pt x="8947" y="1"/>
                    <a:pt x="8395" y="1"/>
                  </a:cubicBezTo>
                  <a:close/>
                </a:path>
              </a:pathLst>
            </a:custGeom>
            <a:solidFill>
              <a:schemeClr val="accent5"/>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3"/>
            <p:cNvSpPr/>
            <p:nvPr/>
          </p:nvSpPr>
          <p:spPr>
            <a:xfrm>
              <a:off x="1741750" y="4353663"/>
              <a:ext cx="40926" cy="74602"/>
            </a:xfrm>
            <a:custGeom>
              <a:avLst/>
              <a:gdLst/>
              <a:ahLst/>
              <a:cxnLst/>
              <a:rect l="l" t="t" r="r" b="b"/>
              <a:pathLst>
                <a:path w="2296" h="2762" extrusionOk="0">
                  <a:moveTo>
                    <a:pt x="1520" y="0"/>
                  </a:moveTo>
                  <a:cubicBezTo>
                    <a:pt x="1519" y="0"/>
                    <a:pt x="1517" y="0"/>
                    <a:pt x="1515" y="0"/>
                  </a:cubicBezTo>
                  <a:lnTo>
                    <a:pt x="1" y="0"/>
                  </a:lnTo>
                  <a:cubicBezTo>
                    <a:pt x="432" y="0"/>
                    <a:pt x="780" y="350"/>
                    <a:pt x="780" y="784"/>
                  </a:cubicBezTo>
                  <a:lnTo>
                    <a:pt x="780" y="1976"/>
                  </a:lnTo>
                  <a:cubicBezTo>
                    <a:pt x="780" y="2158"/>
                    <a:pt x="717" y="2326"/>
                    <a:pt x="614" y="2459"/>
                  </a:cubicBezTo>
                  <a:cubicBezTo>
                    <a:pt x="547" y="2547"/>
                    <a:pt x="515" y="2654"/>
                    <a:pt x="515" y="2761"/>
                  </a:cubicBezTo>
                  <a:lnTo>
                    <a:pt x="1512" y="2761"/>
                  </a:lnTo>
                  <a:cubicBezTo>
                    <a:pt x="1944" y="2761"/>
                    <a:pt x="2296" y="2410"/>
                    <a:pt x="2296" y="1976"/>
                  </a:cubicBezTo>
                  <a:lnTo>
                    <a:pt x="2296" y="783"/>
                  </a:lnTo>
                  <a:cubicBezTo>
                    <a:pt x="2296" y="350"/>
                    <a:pt x="1950" y="0"/>
                    <a:pt x="1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3"/>
            <p:cNvSpPr/>
            <p:nvPr/>
          </p:nvSpPr>
          <p:spPr>
            <a:xfrm>
              <a:off x="1643622" y="4097154"/>
              <a:ext cx="32853" cy="55135"/>
            </a:xfrm>
            <a:custGeom>
              <a:avLst/>
              <a:gdLst/>
              <a:ahLst/>
              <a:cxnLst/>
              <a:rect l="l" t="t" r="r" b="b"/>
              <a:pathLst>
                <a:path w="1094" h="1836" extrusionOk="0">
                  <a:moveTo>
                    <a:pt x="546" y="1"/>
                  </a:moveTo>
                  <a:lnTo>
                    <a:pt x="0" y="507"/>
                  </a:lnTo>
                  <a:lnTo>
                    <a:pt x="0" y="1329"/>
                  </a:lnTo>
                  <a:lnTo>
                    <a:pt x="546" y="1835"/>
                  </a:lnTo>
                  <a:lnTo>
                    <a:pt x="1094" y="1329"/>
                  </a:lnTo>
                  <a:lnTo>
                    <a:pt x="1094" y="507"/>
                  </a:lnTo>
                  <a:lnTo>
                    <a:pt x="5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3"/>
            <p:cNvSpPr/>
            <p:nvPr/>
          </p:nvSpPr>
          <p:spPr>
            <a:xfrm>
              <a:off x="1661520" y="4104481"/>
              <a:ext cx="15015" cy="40450"/>
            </a:xfrm>
            <a:custGeom>
              <a:avLst/>
              <a:gdLst/>
              <a:ahLst/>
              <a:cxnLst/>
              <a:rect l="l" t="t" r="r" b="b"/>
              <a:pathLst>
                <a:path w="500" h="1347" extrusionOk="0">
                  <a:moveTo>
                    <a:pt x="209" y="1"/>
                  </a:moveTo>
                  <a:lnTo>
                    <a:pt x="1" y="269"/>
                  </a:lnTo>
                  <a:lnTo>
                    <a:pt x="1" y="1078"/>
                  </a:lnTo>
                  <a:lnTo>
                    <a:pt x="303" y="1346"/>
                  </a:lnTo>
                  <a:lnTo>
                    <a:pt x="499" y="1078"/>
                  </a:lnTo>
                  <a:lnTo>
                    <a:pt x="499" y="269"/>
                  </a:lnTo>
                  <a:lnTo>
                    <a:pt x="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3"/>
            <p:cNvSpPr/>
            <p:nvPr/>
          </p:nvSpPr>
          <p:spPr>
            <a:xfrm>
              <a:off x="1642451" y="4248207"/>
              <a:ext cx="35195" cy="49099"/>
            </a:xfrm>
            <a:custGeom>
              <a:avLst/>
              <a:gdLst/>
              <a:ahLst/>
              <a:cxnLst/>
              <a:rect l="l" t="t" r="r" b="b"/>
              <a:pathLst>
                <a:path w="1172" h="1635" extrusionOk="0">
                  <a:moveTo>
                    <a:pt x="585" y="1"/>
                  </a:moveTo>
                  <a:lnTo>
                    <a:pt x="1" y="502"/>
                  </a:lnTo>
                  <a:lnTo>
                    <a:pt x="1" y="1038"/>
                  </a:lnTo>
                  <a:cubicBezTo>
                    <a:pt x="1" y="1355"/>
                    <a:pt x="252" y="1627"/>
                    <a:pt x="570" y="1634"/>
                  </a:cubicBezTo>
                  <a:cubicBezTo>
                    <a:pt x="574" y="1634"/>
                    <a:pt x="579" y="1634"/>
                    <a:pt x="584" y="1634"/>
                  </a:cubicBezTo>
                  <a:cubicBezTo>
                    <a:pt x="907" y="1634"/>
                    <a:pt x="1171" y="1372"/>
                    <a:pt x="1171" y="1048"/>
                  </a:cubicBezTo>
                  <a:lnTo>
                    <a:pt x="1171" y="502"/>
                  </a:lnTo>
                  <a:lnTo>
                    <a:pt x="5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3"/>
            <p:cNvSpPr/>
            <p:nvPr/>
          </p:nvSpPr>
          <p:spPr>
            <a:xfrm>
              <a:off x="1652721" y="4257426"/>
              <a:ext cx="24925" cy="39730"/>
            </a:xfrm>
            <a:custGeom>
              <a:avLst/>
              <a:gdLst/>
              <a:ahLst/>
              <a:cxnLst/>
              <a:rect l="l" t="t" r="r" b="b"/>
              <a:pathLst>
                <a:path w="830" h="1323" extrusionOk="0">
                  <a:moveTo>
                    <a:pt x="717" y="0"/>
                  </a:moveTo>
                  <a:lnTo>
                    <a:pt x="331" y="201"/>
                  </a:lnTo>
                  <a:lnTo>
                    <a:pt x="331" y="744"/>
                  </a:lnTo>
                  <a:cubicBezTo>
                    <a:pt x="331" y="974"/>
                    <a:pt x="196" y="1174"/>
                    <a:pt x="1" y="1267"/>
                  </a:cubicBezTo>
                  <a:cubicBezTo>
                    <a:pt x="73" y="1301"/>
                    <a:pt x="154" y="1323"/>
                    <a:pt x="240" y="1323"/>
                  </a:cubicBezTo>
                  <a:cubicBezTo>
                    <a:pt x="244" y="1323"/>
                    <a:pt x="247" y="1323"/>
                    <a:pt x="251" y="1323"/>
                  </a:cubicBezTo>
                  <a:cubicBezTo>
                    <a:pt x="570" y="1323"/>
                    <a:pt x="829" y="1051"/>
                    <a:pt x="829" y="731"/>
                  </a:cubicBezTo>
                  <a:lnTo>
                    <a:pt x="829" y="201"/>
                  </a:lnTo>
                  <a:lnTo>
                    <a:pt x="7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3"/>
            <p:cNvSpPr/>
            <p:nvPr/>
          </p:nvSpPr>
          <p:spPr>
            <a:xfrm>
              <a:off x="1617135" y="4204963"/>
              <a:ext cx="86396" cy="58168"/>
            </a:xfrm>
            <a:custGeom>
              <a:avLst/>
              <a:gdLst/>
              <a:ahLst/>
              <a:cxnLst/>
              <a:rect l="l" t="t" r="r" b="b"/>
              <a:pathLst>
                <a:path w="2877" h="1937" extrusionOk="0">
                  <a:moveTo>
                    <a:pt x="1437" y="0"/>
                  </a:moveTo>
                  <a:lnTo>
                    <a:pt x="0" y="506"/>
                  </a:lnTo>
                  <a:lnTo>
                    <a:pt x="0" y="1128"/>
                  </a:lnTo>
                  <a:cubicBezTo>
                    <a:pt x="0" y="1574"/>
                    <a:pt x="362" y="1936"/>
                    <a:pt x="810" y="1936"/>
                  </a:cubicBezTo>
                  <a:lnTo>
                    <a:pt x="2068" y="1936"/>
                  </a:lnTo>
                  <a:cubicBezTo>
                    <a:pt x="2514" y="1936"/>
                    <a:pt x="2876" y="1574"/>
                    <a:pt x="2876" y="1128"/>
                  </a:cubicBezTo>
                  <a:lnTo>
                    <a:pt x="2876" y="506"/>
                  </a:lnTo>
                  <a:lnTo>
                    <a:pt x="14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3"/>
            <p:cNvSpPr/>
            <p:nvPr/>
          </p:nvSpPr>
          <p:spPr>
            <a:xfrm>
              <a:off x="1617135" y="4137004"/>
              <a:ext cx="86396" cy="49099"/>
            </a:xfrm>
            <a:custGeom>
              <a:avLst/>
              <a:gdLst/>
              <a:ahLst/>
              <a:cxnLst/>
              <a:rect l="l" t="t" r="r" b="b"/>
              <a:pathLst>
                <a:path w="2877" h="1635" extrusionOk="0">
                  <a:moveTo>
                    <a:pt x="810" y="1"/>
                  </a:moveTo>
                  <a:cubicBezTo>
                    <a:pt x="362" y="1"/>
                    <a:pt x="0" y="363"/>
                    <a:pt x="0" y="809"/>
                  </a:cubicBezTo>
                  <a:lnTo>
                    <a:pt x="0" y="1128"/>
                  </a:lnTo>
                  <a:lnTo>
                    <a:pt x="1439" y="1634"/>
                  </a:lnTo>
                  <a:lnTo>
                    <a:pt x="2876" y="1128"/>
                  </a:lnTo>
                  <a:lnTo>
                    <a:pt x="2876" y="809"/>
                  </a:lnTo>
                  <a:cubicBezTo>
                    <a:pt x="2876" y="363"/>
                    <a:pt x="2514" y="1"/>
                    <a:pt x="2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3"/>
            <p:cNvSpPr/>
            <p:nvPr/>
          </p:nvSpPr>
          <p:spPr>
            <a:xfrm>
              <a:off x="1662721" y="4210308"/>
              <a:ext cx="40811" cy="52823"/>
            </a:xfrm>
            <a:custGeom>
              <a:avLst/>
              <a:gdLst/>
              <a:ahLst/>
              <a:cxnLst/>
              <a:rect l="l" t="t" r="r" b="b"/>
              <a:pathLst>
                <a:path w="1359" h="1759" extrusionOk="0">
                  <a:moveTo>
                    <a:pt x="743" y="0"/>
                  </a:moveTo>
                  <a:lnTo>
                    <a:pt x="344" y="328"/>
                  </a:lnTo>
                  <a:lnTo>
                    <a:pt x="344" y="950"/>
                  </a:lnTo>
                  <a:cubicBezTo>
                    <a:pt x="344" y="1178"/>
                    <a:pt x="251" y="1382"/>
                    <a:pt x="97" y="1531"/>
                  </a:cubicBezTo>
                  <a:cubicBezTo>
                    <a:pt x="36" y="1589"/>
                    <a:pt x="1" y="1672"/>
                    <a:pt x="1" y="1758"/>
                  </a:cubicBezTo>
                  <a:lnTo>
                    <a:pt x="550" y="1758"/>
                  </a:lnTo>
                  <a:cubicBezTo>
                    <a:pt x="996" y="1758"/>
                    <a:pt x="1358" y="1396"/>
                    <a:pt x="1358" y="950"/>
                  </a:cubicBezTo>
                  <a:lnTo>
                    <a:pt x="1358" y="328"/>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3"/>
            <p:cNvSpPr/>
            <p:nvPr/>
          </p:nvSpPr>
          <p:spPr>
            <a:xfrm>
              <a:off x="1661400" y="4137004"/>
              <a:ext cx="42132" cy="44084"/>
            </a:xfrm>
            <a:custGeom>
              <a:avLst/>
              <a:gdLst/>
              <a:ahLst/>
              <a:cxnLst/>
              <a:rect l="l" t="t" r="r" b="b"/>
              <a:pathLst>
                <a:path w="1403" h="1468" extrusionOk="0">
                  <a:moveTo>
                    <a:pt x="0" y="1"/>
                  </a:moveTo>
                  <a:cubicBezTo>
                    <a:pt x="0" y="70"/>
                    <a:pt x="31" y="136"/>
                    <a:pt x="85" y="180"/>
                  </a:cubicBezTo>
                  <a:cubicBezTo>
                    <a:pt x="269" y="327"/>
                    <a:pt x="387" y="556"/>
                    <a:pt x="387" y="809"/>
                  </a:cubicBezTo>
                  <a:lnTo>
                    <a:pt x="387" y="1128"/>
                  </a:lnTo>
                  <a:lnTo>
                    <a:pt x="818" y="1467"/>
                  </a:lnTo>
                  <a:lnTo>
                    <a:pt x="1402" y="1128"/>
                  </a:lnTo>
                  <a:lnTo>
                    <a:pt x="1402" y="809"/>
                  </a:lnTo>
                  <a:cubicBezTo>
                    <a:pt x="1402" y="363"/>
                    <a:pt x="1042" y="1"/>
                    <a:pt x="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3"/>
            <p:cNvSpPr/>
            <p:nvPr/>
          </p:nvSpPr>
          <p:spPr>
            <a:xfrm>
              <a:off x="1530197" y="4170999"/>
              <a:ext cx="201712" cy="160510"/>
            </a:xfrm>
            <a:custGeom>
              <a:avLst/>
              <a:gdLst/>
              <a:ahLst/>
              <a:cxnLst/>
              <a:rect l="l" t="t" r="r" b="b"/>
              <a:pathLst>
                <a:path w="6717" h="5345" extrusionOk="0">
                  <a:moveTo>
                    <a:pt x="2282" y="1"/>
                  </a:moveTo>
                  <a:cubicBezTo>
                    <a:pt x="1022" y="1"/>
                    <a:pt x="1" y="1024"/>
                    <a:pt x="1" y="2283"/>
                  </a:cubicBezTo>
                  <a:lnTo>
                    <a:pt x="1" y="4837"/>
                  </a:lnTo>
                  <a:lnTo>
                    <a:pt x="824" y="5345"/>
                  </a:lnTo>
                  <a:lnTo>
                    <a:pt x="1650" y="4837"/>
                  </a:lnTo>
                  <a:lnTo>
                    <a:pt x="1650" y="2576"/>
                  </a:lnTo>
                  <a:cubicBezTo>
                    <a:pt x="1650" y="2065"/>
                    <a:pt x="2064" y="1651"/>
                    <a:pt x="2575" y="1651"/>
                  </a:cubicBezTo>
                  <a:lnTo>
                    <a:pt x="5886" y="1651"/>
                  </a:lnTo>
                  <a:cubicBezTo>
                    <a:pt x="6346" y="1648"/>
                    <a:pt x="6716" y="1275"/>
                    <a:pt x="6713" y="818"/>
                  </a:cubicBezTo>
                  <a:cubicBezTo>
                    <a:pt x="6708" y="366"/>
                    <a:pt x="6340" y="1"/>
                    <a:pt x="5888"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3"/>
            <p:cNvSpPr/>
            <p:nvPr/>
          </p:nvSpPr>
          <p:spPr>
            <a:xfrm>
              <a:off x="1672781" y="4170968"/>
              <a:ext cx="60210" cy="49550"/>
            </a:xfrm>
            <a:custGeom>
              <a:avLst/>
              <a:gdLst/>
              <a:ahLst/>
              <a:cxnLst/>
              <a:rect l="l" t="t" r="r" b="b"/>
              <a:pathLst>
                <a:path w="2005" h="1650" extrusionOk="0">
                  <a:moveTo>
                    <a:pt x="0" y="0"/>
                  </a:moveTo>
                  <a:cubicBezTo>
                    <a:pt x="453" y="0"/>
                    <a:pt x="821" y="365"/>
                    <a:pt x="824" y="818"/>
                  </a:cubicBezTo>
                  <a:cubicBezTo>
                    <a:pt x="828" y="1276"/>
                    <a:pt x="457" y="1649"/>
                    <a:pt x="0" y="1649"/>
                  </a:cubicBezTo>
                  <a:lnTo>
                    <a:pt x="1123" y="1649"/>
                  </a:lnTo>
                  <a:cubicBezTo>
                    <a:pt x="1615" y="1649"/>
                    <a:pt x="2005" y="1223"/>
                    <a:pt x="1942" y="720"/>
                  </a:cubicBezTo>
                  <a:cubicBezTo>
                    <a:pt x="1890" y="305"/>
                    <a:pt x="1529"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3"/>
            <p:cNvSpPr/>
            <p:nvPr/>
          </p:nvSpPr>
          <p:spPr>
            <a:xfrm>
              <a:off x="1508876" y="4316075"/>
              <a:ext cx="91652" cy="48859"/>
            </a:xfrm>
            <a:custGeom>
              <a:avLst/>
              <a:gdLst/>
              <a:ahLst/>
              <a:cxnLst/>
              <a:rect l="l" t="t" r="r" b="b"/>
              <a:pathLst>
                <a:path w="3052" h="1627" extrusionOk="0">
                  <a:moveTo>
                    <a:pt x="504" y="0"/>
                  </a:moveTo>
                  <a:cubicBezTo>
                    <a:pt x="224" y="0"/>
                    <a:pt x="0" y="227"/>
                    <a:pt x="0" y="503"/>
                  </a:cubicBezTo>
                  <a:lnTo>
                    <a:pt x="0" y="1120"/>
                  </a:lnTo>
                  <a:lnTo>
                    <a:pt x="1525" y="1626"/>
                  </a:lnTo>
                  <a:lnTo>
                    <a:pt x="3050" y="1120"/>
                  </a:lnTo>
                  <a:lnTo>
                    <a:pt x="3051" y="1120"/>
                  </a:lnTo>
                  <a:lnTo>
                    <a:pt x="3051" y="503"/>
                  </a:lnTo>
                  <a:cubicBezTo>
                    <a:pt x="3051" y="226"/>
                    <a:pt x="2824" y="0"/>
                    <a:pt x="2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3"/>
            <p:cNvSpPr/>
            <p:nvPr/>
          </p:nvSpPr>
          <p:spPr>
            <a:xfrm>
              <a:off x="1697466" y="4417067"/>
              <a:ext cx="55856" cy="46937"/>
            </a:xfrm>
            <a:custGeom>
              <a:avLst/>
              <a:gdLst/>
              <a:ahLst/>
              <a:cxnLst/>
              <a:rect l="l" t="t" r="r" b="b"/>
              <a:pathLst>
                <a:path w="1860" h="1563" extrusionOk="0">
                  <a:moveTo>
                    <a:pt x="930" y="1"/>
                  </a:moveTo>
                  <a:lnTo>
                    <a:pt x="0" y="507"/>
                  </a:lnTo>
                  <a:lnTo>
                    <a:pt x="98" y="947"/>
                  </a:lnTo>
                  <a:cubicBezTo>
                    <a:pt x="160" y="1223"/>
                    <a:pt x="345" y="1446"/>
                    <a:pt x="589" y="1561"/>
                  </a:cubicBezTo>
                  <a:cubicBezTo>
                    <a:pt x="592" y="1562"/>
                    <a:pt x="595" y="1563"/>
                    <a:pt x="599" y="1563"/>
                  </a:cubicBezTo>
                  <a:cubicBezTo>
                    <a:pt x="758" y="1563"/>
                    <a:pt x="1859" y="507"/>
                    <a:pt x="1859" y="507"/>
                  </a:cubicBezTo>
                  <a:lnTo>
                    <a:pt x="9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3"/>
            <p:cNvSpPr/>
            <p:nvPr/>
          </p:nvSpPr>
          <p:spPr>
            <a:xfrm>
              <a:off x="1715064" y="4426376"/>
              <a:ext cx="38589" cy="40300"/>
            </a:xfrm>
            <a:custGeom>
              <a:avLst/>
              <a:gdLst/>
              <a:ahLst/>
              <a:cxnLst/>
              <a:rect l="l" t="t" r="r" b="b"/>
              <a:pathLst>
                <a:path w="1285" h="1342" extrusionOk="0">
                  <a:moveTo>
                    <a:pt x="836" y="1"/>
                  </a:moveTo>
                  <a:lnTo>
                    <a:pt x="519" y="191"/>
                  </a:lnTo>
                  <a:lnTo>
                    <a:pt x="519" y="441"/>
                  </a:lnTo>
                  <a:cubicBezTo>
                    <a:pt x="519" y="802"/>
                    <a:pt x="307" y="1111"/>
                    <a:pt x="0" y="1256"/>
                  </a:cubicBezTo>
                  <a:cubicBezTo>
                    <a:pt x="118" y="1310"/>
                    <a:pt x="248" y="1341"/>
                    <a:pt x="384" y="1341"/>
                  </a:cubicBezTo>
                  <a:cubicBezTo>
                    <a:pt x="464" y="1341"/>
                    <a:pt x="546" y="1330"/>
                    <a:pt x="629" y="1308"/>
                  </a:cubicBezTo>
                  <a:cubicBezTo>
                    <a:pt x="1019" y="1202"/>
                    <a:pt x="1284" y="840"/>
                    <a:pt x="1284" y="436"/>
                  </a:cubicBezTo>
                  <a:lnTo>
                    <a:pt x="1284" y="191"/>
                  </a:lnTo>
                  <a:lnTo>
                    <a:pt x="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3"/>
            <p:cNvSpPr/>
            <p:nvPr/>
          </p:nvSpPr>
          <p:spPr>
            <a:xfrm>
              <a:off x="1504281" y="4417067"/>
              <a:ext cx="55886" cy="49459"/>
            </a:xfrm>
            <a:custGeom>
              <a:avLst/>
              <a:gdLst/>
              <a:ahLst/>
              <a:cxnLst/>
              <a:rect l="l" t="t" r="r" b="b"/>
              <a:pathLst>
                <a:path w="1861" h="1647" extrusionOk="0">
                  <a:moveTo>
                    <a:pt x="930" y="1"/>
                  </a:moveTo>
                  <a:lnTo>
                    <a:pt x="0" y="507"/>
                  </a:lnTo>
                  <a:lnTo>
                    <a:pt x="0" y="739"/>
                  </a:lnTo>
                  <a:cubicBezTo>
                    <a:pt x="0" y="1204"/>
                    <a:pt x="350" y="1599"/>
                    <a:pt x="807" y="1642"/>
                  </a:cubicBezTo>
                  <a:cubicBezTo>
                    <a:pt x="835" y="1645"/>
                    <a:pt x="863" y="1646"/>
                    <a:pt x="890" y="1646"/>
                  </a:cubicBezTo>
                  <a:cubicBezTo>
                    <a:pt x="1308" y="1646"/>
                    <a:pt x="1672" y="1356"/>
                    <a:pt x="1762" y="947"/>
                  </a:cubicBezTo>
                  <a:lnTo>
                    <a:pt x="1861" y="507"/>
                  </a:lnTo>
                  <a:lnTo>
                    <a:pt x="9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3"/>
            <p:cNvSpPr/>
            <p:nvPr/>
          </p:nvSpPr>
          <p:spPr>
            <a:xfrm>
              <a:off x="1473170" y="4349469"/>
              <a:ext cx="295495" cy="82973"/>
            </a:xfrm>
            <a:custGeom>
              <a:avLst/>
              <a:gdLst/>
              <a:ahLst/>
              <a:cxnLst/>
              <a:rect l="l" t="t" r="r" b="b"/>
              <a:pathLst>
                <a:path w="9840" h="2763" extrusionOk="0">
                  <a:moveTo>
                    <a:pt x="784" y="0"/>
                  </a:moveTo>
                  <a:cubicBezTo>
                    <a:pt x="352" y="0"/>
                    <a:pt x="1" y="351"/>
                    <a:pt x="1" y="786"/>
                  </a:cubicBezTo>
                  <a:lnTo>
                    <a:pt x="1" y="1979"/>
                  </a:lnTo>
                  <a:cubicBezTo>
                    <a:pt x="1" y="2411"/>
                    <a:pt x="352" y="2761"/>
                    <a:pt x="784" y="2763"/>
                  </a:cubicBezTo>
                  <a:lnTo>
                    <a:pt x="9055" y="2763"/>
                  </a:lnTo>
                  <a:cubicBezTo>
                    <a:pt x="9488" y="2763"/>
                    <a:pt x="9839" y="2413"/>
                    <a:pt x="9839" y="1979"/>
                  </a:cubicBezTo>
                  <a:lnTo>
                    <a:pt x="9839" y="786"/>
                  </a:lnTo>
                  <a:cubicBezTo>
                    <a:pt x="9839" y="351"/>
                    <a:pt x="9488" y="0"/>
                    <a:pt x="9055"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3"/>
            <p:cNvSpPr/>
            <p:nvPr/>
          </p:nvSpPr>
          <p:spPr>
            <a:xfrm>
              <a:off x="1624823" y="4088655"/>
              <a:ext cx="70601" cy="23604"/>
            </a:xfrm>
            <a:custGeom>
              <a:avLst/>
              <a:gdLst/>
              <a:ahLst/>
              <a:cxnLst/>
              <a:rect l="l" t="t" r="r" b="b"/>
              <a:pathLst>
                <a:path w="2351" h="786" extrusionOk="0">
                  <a:moveTo>
                    <a:pt x="425" y="0"/>
                  </a:moveTo>
                  <a:cubicBezTo>
                    <a:pt x="189" y="0"/>
                    <a:pt x="0" y="207"/>
                    <a:pt x="36" y="451"/>
                  </a:cubicBezTo>
                  <a:cubicBezTo>
                    <a:pt x="65" y="644"/>
                    <a:pt x="236" y="785"/>
                    <a:pt x="433" y="785"/>
                  </a:cubicBezTo>
                  <a:lnTo>
                    <a:pt x="1927" y="785"/>
                  </a:lnTo>
                  <a:cubicBezTo>
                    <a:pt x="2162" y="785"/>
                    <a:pt x="2350" y="578"/>
                    <a:pt x="2315" y="336"/>
                  </a:cubicBezTo>
                  <a:cubicBezTo>
                    <a:pt x="2287" y="141"/>
                    <a:pt x="2114" y="0"/>
                    <a:pt x="19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3"/>
            <p:cNvSpPr/>
            <p:nvPr/>
          </p:nvSpPr>
          <p:spPr>
            <a:xfrm>
              <a:off x="1661310" y="4088655"/>
              <a:ext cx="34054" cy="23604"/>
            </a:xfrm>
            <a:custGeom>
              <a:avLst/>
              <a:gdLst/>
              <a:ahLst/>
              <a:cxnLst/>
              <a:rect l="l" t="t" r="r" b="b"/>
              <a:pathLst>
                <a:path w="1134" h="786" extrusionOk="0">
                  <a:moveTo>
                    <a:pt x="0" y="0"/>
                  </a:moveTo>
                  <a:cubicBezTo>
                    <a:pt x="216" y="0"/>
                    <a:pt x="393" y="177"/>
                    <a:pt x="393" y="393"/>
                  </a:cubicBezTo>
                  <a:cubicBezTo>
                    <a:pt x="393" y="609"/>
                    <a:pt x="216" y="785"/>
                    <a:pt x="0" y="785"/>
                  </a:cubicBezTo>
                  <a:lnTo>
                    <a:pt x="709" y="785"/>
                  </a:lnTo>
                  <a:cubicBezTo>
                    <a:pt x="947" y="785"/>
                    <a:pt x="1134" y="578"/>
                    <a:pt x="1098" y="336"/>
                  </a:cubicBezTo>
                  <a:cubicBezTo>
                    <a:pt x="1072" y="141"/>
                    <a:pt x="899" y="0"/>
                    <a:pt x="7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3"/>
            <p:cNvSpPr/>
            <p:nvPr/>
          </p:nvSpPr>
          <p:spPr>
            <a:xfrm>
              <a:off x="1546233" y="4384754"/>
              <a:ext cx="44715" cy="35616"/>
            </a:xfrm>
            <a:custGeom>
              <a:avLst/>
              <a:gdLst/>
              <a:ahLst/>
              <a:cxnLst/>
              <a:rect l="l" t="t" r="r" b="b"/>
              <a:pathLst>
                <a:path w="1489" h="1186" extrusionOk="0">
                  <a:moveTo>
                    <a:pt x="744" y="0"/>
                  </a:moveTo>
                  <a:cubicBezTo>
                    <a:pt x="333" y="0"/>
                    <a:pt x="0" y="266"/>
                    <a:pt x="0" y="594"/>
                  </a:cubicBezTo>
                  <a:cubicBezTo>
                    <a:pt x="0" y="920"/>
                    <a:pt x="333" y="1186"/>
                    <a:pt x="744" y="1186"/>
                  </a:cubicBezTo>
                  <a:cubicBezTo>
                    <a:pt x="1155" y="1186"/>
                    <a:pt x="1488" y="920"/>
                    <a:pt x="1488" y="594"/>
                  </a:cubicBezTo>
                  <a:cubicBezTo>
                    <a:pt x="1488" y="266"/>
                    <a:pt x="1155" y="0"/>
                    <a:pt x="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3"/>
            <p:cNvSpPr/>
            <p:nvPr/>
          </p:nvSpPr>
          <p:spPr>
            <a:xfrm>
              <a:off x="1667226" y="4384754"/>
              <a:ext cx="44715" cy="35616"/>
            </a:xfrm>
            <a:custGeom>
              <a:avLst/>
              <a:gdLst/>
              <a:ahLst/>
              <a:cxnLst/>
              <a:rect l="l" t="t" r="r" b="b"/>
              <a:pathLst>
                <a:path w="1489" h="1186" extrusionOk="0">
                  <a:moveTo>
                    <a:pt x="745" y="0"/>
                  </a:moveTo>
                  <a:cubicBezTo>
                    <a:pt x="334" y="0"/>
                    <a:pt x="1" y="266"/>
                    <a:pt x="1" y="594"/>
                  </a:cubicBezTo>
                  <a:cubicBezTo>
                    <a:pt x="1" y="920"/>
                    <a:pt x="334" y="1186"/>
                    <a:pt x="745" y="1186"/>
                  </a:cubicBezTo>
                  <a:cubicBezTo>
                    <a:pt x="1155" y="1186"/>
                    <a:pt x="1489" y="920"/>
                    <a:pt x="1489" y="594"/>
                  </a:cubicBezTo>
                  <a:cubicBezTo>
                    <a:pt x="1489" y="266"/>
                    <a:pt x="1155" y="0"/>
                    <a:pt x="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3"/>
            <p:cNvSpPr/>
            <p:nvPr/>
          </p:nvSpPr>
          <p:spPr>
            <a:xfrm>
              <a:off x="1575663" y="4370490"/>
              <a:ext cx="11562" cy="20751"/>
            </a:xfrm>
            <a:custGeom>
              <a:avLst/>
              <a:gdLst/>
              <a:ahLst/>
              <a:cxnLst/>
              <a:rect l="l" t="t" r="r" b="b"/>
              <a:pathLst>
                <a:path w="385" h="691" extrusionOk="0">
                  <a:moveTo>
                    <a:pt x="195" y="1"/>
                  </a:moveTo>
                  <a:cubicBezTo>
                    <a:pt x="89" y="1"/>
                    <a:pt x="1" y="87"/>
                    <a:pt x="1" y="193"/>
                  </a:cubicBezTo>
                  <a:lnTo>
                    <a:pt x="1" y="495"/>
                  </a:lnTo>
                  <a:cubicBezTo>
                    <a:pt x="1" y="586"/>
                    <a:pt x="60" y="665"/>
                    <a:pt x="146" y="685"/>
                  </a:cubicBezTo>
                  <a:cubicBezTo>
                    <a:pt x="162" y="689"/>
                    <a:pt x="177" y="691"/>
                    <a:pt x="192" y="691"/>
                  </a:cubicBezTo>
                  <a:cubicBezTo>
                    <a:pt x="297" y="691"/>
                    <a:pt x="384" y="605"/>
                    <a:pt x="384" y="500"/>
                  </a:cubicBezTo>
                  <a:lnTo>
                    <a:pt x="384" y="196"/>
                  </a:lnTo>
                  <a:cubicBezTo>
                    <a:pt x="384" y="105"/>
                    <a:pt x="324" y="26"/>
                    <a:pt x="238" y="6"/>
                  </a:cubicBezTo>
                  <a:cubicBezTo>
                    <a:pt x="224" y="2"/>
                    <a:pt x="209" y="1"/>
                    <a:pt x="19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3"/>
            <p:cNvSpPr/>
            <p:nvPr/>
          </p:nvSpPr>
          <p:spPr>
            <a:xfrm>
              <a:off x="1670709" y="4370490"/>
              <a:ext cx="11532" cy="20781"/>
            </a:xfrm>
            <a:custGeom>
              <a:avLst/>
              <a:gdLst/>
              <a:ahLst/>
              <a:cxnLst/>
              <a:rect l="l" t="t" r="r" b="b"/>
              <a:pathLst>
                <a:path w="384" h="692" extrusionOk="0">
                  <a:moveTo>
                    <a:pt x="193" y="1"/>
                  </a:moveTo>
                  <a:cubicBezTo>
                    <a:pt x="87" y="1"/>
                    <a:pt x="0" y="86"/>
                    <a:pt x="0" y="193"/>
                  </a:cubicBezTo>
                  <a:lnTo>
                    <a:pt x="0" y="495"/>
                  </a:lnTo>
                  <a:cubicBezTo>
                    <a:pt x="0" y="586"/>
                    <a:pt x="58" y="665"/>
                    <a:pt x="146" y="685"/>
                  </a:cubicBezTo>
                  <a:cubicBezTo>
                    <a:pt x="162" y="689"/>
                    <a:pt x="178" y="691"/>
                    <a:pt x="193" y="691"/>
                  </a:cubicBezTo>
                  <a:cubicBezTo>
                    <a:pt x="298" y="691"/>
                    <a:pt x="384" y="604"/>
                    <a:pt x="384" y="500"/>
                  </a:cubicBezTo>
                  <a:lnTo>
                    <a:pt x="384" y="196"/>
                  </a:lnTo>
                  <a:cubicBezTo>
                    <a:pt x="384" y="105"/>
                    <a:pt x="324" y="26"/>
                    <a:pt x="238" y="6"/>
                  </a:cubicBezTo>
                  <a:cubicBezTo>
                    <a:pt x="223" y="2"/>
                    <a:pt x="208"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3"/>
            <p:cNvSpPr/>
            <p:nvPr/>
          </p:nvSpPr>
          <p:spPr>
            <a:xfrm>
              <a:off x="1610018" y="4379469"/>
              <a:ext cx="37958" cy="17147"/>
            </a:xfrm>
            <a:custGeom>
              <a:avLst/>
              <a:gdLst/>
              <a:ahLst/>
              <a:cxnLst/>
              <a:rect l="l" t="t" r="r" b="b"/>
              <a:pathLst>
                <a:path w="1264" h="571" extrusionOk="0">
                  <a:moveTo>
                    <a:pt x="1049" y="0"/>
                  </a:moveTo>
                  <a:cubicBezTo>
                    <a:pt x="996" y="0"/>
                    <a:pt x="943" y="22"/>
                    <a:pt x="906" y="66"/>
                  </a:cubicBezTo>
                  <a:cubicBezTo>
                    <a:pt x="837" y="144"/>
                    <a:pt x="737" y="190"/>
                    <a:pt x="631" y="190"/>
                  </a:cubicBezTo>
                  <a:cubicBezTo>
                    <a:pt x="527" y="190"/>
                    <a:pt x="427" y="144"/>
                    <a:pt x="358" y="66"/>
                  </a:cubicBezTo>
                  <a:cubicBezTo>
                    <a:pt x="321" y="23"/>
                    <a:pt x="268" y="1"/>
                    <a:pt x="214" y="1"/>
                  </a:cubicBezTo>
                  <a:cubicBezTo>
                    <a:pt x="170" y="1"/>
                    <a:pt x="126" y="16"/>
                    <a:pt x="90" y="47"/>
                  </a:cubicBezTo>
                  <a:cubicBezTo>
                    <a:pt x="10" y="116"/>
                    <a:pt x="1" y="234"/>
                    <a:pt x="70" y="316"/>
                  </a:cubicBezTo>
                  <a:cubicBezTo>
                    <a:pt x="213" y="478"/>
                    <a:pt x="415" y="570"/>
                    <a:pt x="630" y="570"/>
                  </a:cubicBezTo>
                  <a:cubicBezTo>
                    <a:pt x="845" y="570"/>
                    <a:pt x="1055" y="478"/>
                    <a:pt x="1194" y="316"/>
                  </a:cubicBezTo>
                  <a:cubicBezTo>
                    <a:pt x="1263" y="236"/>
                    <a:pt x="1256" y="116"/>
                    <a:pt x="1174" y="47"/>
                  </a:cubicBezTo>
                  <a:cubicBezTo>
                    <a:pt x="1139" y="16"/>
                    <a:pt x="1094" y="0"/>
                    <a:pt x="104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3"/>
            <p:cNvSpPr/>
            <p:nvPr/>
          </p:nvSpPr>
          <p:spPr>
            <a:xfrm>
              <a:off x="1467554" y="4082890"/>
              <a:ext cx="322462" cy="389819"/>
            </a:xfrm>
            <a:custGeom>
              <a:avLst/>
              <a:gdLst/>
              <a:ahLst/>
              <a:cxnLst/>
              <a:rect l="l" t="t" r="r" b="b"/>
              <a:pathLst>
                <a:path w="10738" h="12981" extrusionOk="0">
                  <a:moveTo>
                    <a:pt x="7152" y="384"/>
                  </a:moveTo>
                  <a:cubicBezTo>
                    <a:pt x="7257" y="384"/>
                    <a:pt x="7349" y="462"/>
                    <a:pt x="7359" y="566"/>
                  </a:cubicBezTo>
                  <a:cubicBezTo>
                    <a:pt x="7371" y="685"/>
                    <a:pt x="7276" y="786"/>
                    <a:pt x="7158" y="786"/>
                  </a:cubicBezTo>
                  <a:lnTo>
                    <a:pt x="5668" y="786"/>
                  </a:lnTo>
                  <a:cubicBezTo>
                    <a:pt x="5550" y="786"/>
                    <a:pt x="5457" y="686"/>
                    <a:pt x="5466" y="566"/>
                  </a:cubicBezTo>
                  <a:cubicBezTo>
                    <a:pt x="5478" y="462"/>
                    <a:pt x="5570" y="384"/>
                    <a:pt x="5676" y="384"/>
                  </a:cubicBezTo>
                  <a:close/>
                  <a:moveTo>
                    <a:pt x="6765" y="1169"/>
                  </a:moveTo>
                  <a:lnTo>
                    <a:pt x="6765" y="1611"/>
                  </a:lnTo>
                  <a:lnTo>
                    <a:pt x="6055" y="1611"/>
                  </a:lnTo>
                  <a:lnTo>
                    <a:pt x="6055" y="1169"/>
                  </a:lnTo>
                  <a:close/>
                  <a:moveTo>
                    <a:pt x="7046" y="1994"/>
                  </a:moveTo>
                  <a:cubicBezTo>
                    <a:pt x="7388" y="1994"/>
                    <a:pt x="7665" y="2272"/>
                    <a:pt x="7665" y="2614"/>
                  </a:cubicBezTo>
                  <a:lnTo>
                    <a:pt x="7665" y="2741"/>
                  </a:lnTo>
                  <a:lnTo>
                    <a:pt x="5173" y="2741"/>
                  </a:lnTo>
                  <a:lnTo>
                    <a:pt x="5173" y="2608"/>
                  </a:lnTo>
                  <a:cubicBezTo>
                    <a:pt x="5173" y="2271"/>
                    <a:pt x="5449" y="1994"/>
                    <a:pt x="5786" y="1994"/>
                  </a:cubicBezTo>
                  <a:close/>
                  <a:moveTo>
                    <a:pt x="7667" y="4756"/>
                  </a:moveTo>
                  <a:lnTo>
                    <a:pt x="7667" y="5188"/>
                  </a:lnTo>
                  <a:cubicBezTo>
                    <a:pt x="7665" y="5532"/>
                    <a:pt x="7389" y="5809"/>
                    <a:pt x="7049" y="5809"/>
                  </a:cubicBezTo>
                  <a:lnTo>
                    <a:pt x="5794" y="5809"/>
                  </a:lnTo>
                  <a:cubicBezTo>
                    <a:pt x="5452" y="5809"/>
                    <a:pt x="5174" y="5532"/>
                    <a:pt x="5174" y="5191"/>
                  </a:cubicBezTo>
                  <a:lnTo>
                    <a:pt x="5174" y="4756"/>
                  </a:lnTo>
                  <a:close/>
                  <a:moveTo>
                    <a:pt x="6822" y="6193"/>
                  </a:moveTo>
                  <a:lnTo>
                    <a:pt x="6822" y="6553"/>
                  </a:lnTo>
                  <a:cubicBezTo>
                    <a:pt x="6822" y="6775"/>
                    <a:pt x="6640" y="6953"/>
                    <a:pt x="6419" y="6953"/>
                  </a:cubicBezTo>
                  <a:cubicBezTo>
                    <a:pt x="6392" y="6953"/>
                    <a:pt x="6365" y="6950"/>
                    <a:pt x="6337" y="6944"/>
                  </a:cubicBezTo>
                  <a:cubicBezTo>
                    <a:pt x="6148" y="6906"/>
                    <a:pt x="6016" y="6737"/>
                    <a:pt x="6016" y="6546"/>
                  </a:cubicBezTo>
                  <a:lnTo>
                    <a:pt x="6016" y="6193"/>
                  </a:lnTo>
                  <a:close/>
                  <a:moveTo>
                    <a:pt x="3923" y="7938"/>
                  </a:moveTo>
                  <a:cubicBezTo>
                    <a:pt x="4096" y="7938"/>
                    <a:pt x="4236" y="8078"/>
                    <a:pt x="4236" y="8251"/>
                  </a:cubicBezTo>
                  <a:lnTo>
                    <a:pt x="4236" y="8685"/>
                  </a:lnTo>
                  <a:lnTo>
                    <a:pt x="1568" y="8685"/>
                  </a:lnTo>
                  <a:lnTo>
                    <a:pt x="1568" y="8251"/>
                  </a:lnTo>
                  <a:cubicBezTo>
                    <a:pt x="1568" y="8078"/>
                    <a:pt x="1708" y="7938"/>
                    <a:pt x="1881" y="7938"/>
                  </a:cubicBezTo>
                  <a:close/>
                  <a:moveTo>
                    <a:pt x="2849" y="11830"/>
                  </a:moveTo>
                  <a:lnTo>
                    <a:pt x="2804" y="12028"/>
                  </a:lnTo>
                  <a:cubicBezTo>
                    <a:pt x="2737" y="12333"/>
                    <a:pt x="2481" y="12565"/>
                    <a:pt x="2168" y="12588"/>
                  </a:cubicBezTo>
                  <a:cubicBezTo>
                    <a:pt x="2150" y="12589"/>
                    <a:pt x="2132" y="12590"/>
                    <a:pt x="2114" y="12590"/>
                  </a:cubicBezTo>
                  <a:cubicBezTo>
                    <a:pt x="1729" y="12590"/>
                    <a:pt x="1415" y="12275"/>
                    <a:pt x="1415" y="11888"/>
                  </a:cubicBezTo>
                  <a:lnTo>
                    <a:pt x="1415" y="11830"/>
                  </a:lnTo>
                  <a:close/>
                  <a:moveTo>
                    <a:pt x="5679" y="0"/>
                  </a:moveTo>
                  <a:cubicBezTo>
                    <a:pt x="5381" y="0"/>
                    <a:pt x="5125" y="217"/>
                    <a:pt x="5090" y="513"/>
                  </a:cubicBezTo>
                  <a:cubicBezTo>
                    <a:pt x="5049" y="867"/>
                    <a:pt x="5320" y="1169"/>
                    <a:pt x="5664" y="1169"/>
                  </a:cubicBezTo>
                  <a:lnTo>
                    <a:pt x="5677" y="1169"/>
                  </a:lnTo>
                  <a:lnTo>
                    <a:pt x="5677" y="1620"/>
                  </a:lnTo>
                  <a:cubicBezTo>
                    <a:pt x="5182" y="1674"/>
                    <a:pt x="4795" y="2102"/>
                    <a:pt x="4795" y="2617"/>
                  </a:cubicBezTo>
                  <a:lnTo>
                    <a:pt x="4795" y="2741"/>
                  </a:lnTo>
                  <a:lnTo>
                    <a:pt x="4372" y="2741"/>
                  </a:lnTo>
                  <a:cubicBezTo>
                    <a:pt x="3007" y="2741"/>
                    <a:pt x="1899" y="3849"/>
                    <a:pt x="1899" y="5214"/>
                  </a:cubicBezTo>
                  <a:lnTo>
                    <a:pt x="1899" y="5499"/>
                  </a:lnTo>
                  <a:cubicBezTo>
                    <a:pt x="1899" y="5499"/>
                    <a:pt x="1982" y="5688"/>
                    <a:pt x="2088" y="5688"/>
                  </a:cubicBezTo>
                  <a:cubicBezTo>
                    <a:pt x="2194" y="5688"/>
                    <a:pt x="2278" y="5604"/>
                    <a:pt x="2283" y="5499"/>
                  </a:cubicBezTo>
                  <a:lnTo>
                    <a:pt x="2283" y="5211"/>
                  </a:lnTo>
                  <a:cubicBezTo>
                    <a:pt x="2277" y="4063"/>
                    <a:pt x="3211" y="3125"/>
                    <a:pt x="4358" y="3125"/>
                  </a:cubicBezTo>
                  <a:cubicBezTo>
                    <a:pt x="4362" y="3125"/>
                    <a:pt x="4365" y="3125"/>
                    <a:pt x="4369" y="3125"/>
                  </a:cubicBezTo>
                  <a:lnTo>
                    <a:pt x="7963" y="3125"/>
                  </a:lnTo>
                  <a:cubicBezTo>
                    <a:pt x="7967" y="3125"/>
                    <a:pt x="7970" y="3125"/>
                    <a:pt x="7974" y="3125"/>
                  </a:cubicBezTo>
                  <a:cubicBezTo>
                    <a:pt x="8314" y="3125"/>
                    <a:pt x="8593" y="3405"/>
                    <a:pt x="8595" y="3746"/>
                  </a:cubicBezTo>
                  <a:cubicBezTo>
                    <a:pt x="8598" y="3916"/>
                    <a:pt x="8532" y="4076"/>
                    <a:pt x="8411" y="4197"/>
                  </a:cubicBezTo>
                  <a:cubicBezTo>
                    <a:pt x="8293" y="4318"/>
                    <a:pt x="7963" y="4390"/>
                    <a:pt x="7963" y="4390"/>
                  </a:cubicBezTo>
                  <a:lnTo>
                    <a:pt x="4665" y="4390"/>
                  </a:lnTo>
                  <a:cubicBezTo>
                    <a:pt x="4047" y="4390"/>
                    <a:pt x="3547" y="4891"/>
                    <a:pt x="3547" y="5509"/>
                  </a:cubicBezTo>
                  <a:lnTo>
                    <a:pt x="3547" y="7573"/>
                  </a:lnTo>
                  <a:lnTo>
                    <a:pt x="2281" y="7573"/>
                  </a:lnTo>
                  <a:lnTo>
                    <a:pt x="2281" y="6391"/>
                  </a:lnTo>
                  <a:cubicBezTo>
                    <a:pt x="2281" y="6300"/>
                    <a:pt x="2222" y="6220"/>
                    <a:pt x="2134" y="6200"/>
                  </a:cubicBezTo>
                  <a:cubicBezTo>
                    <a:pt x="2119" y="6197"/>
                    <a:pt x="2105" y="6196"/>
                    <a:pt x="2090" y="6196"/>
                  </a:cubicBezTo>
                  <a:cubicBezTo>
                    <a:pt x="1985" y="6196"/>
                    <a:pt x="1898" y="6281"/>
                    <a:pt x="1898" y="6385"/>
                  </a:cubicBezTo>
                  <a:lnTo>
                    <a:pt x="1898" y="7572"/>
                  </a:lnTo>
                  <a:lnTo>
                    <a:pt x="1611" y="7572"/>
                  </a:lnTo>
                  <a:cubicBezTo>
                    <a:pt x="1376" y="7572"/>
                    <a:pt x="1189" y="7762"/>
                    <a:pt x="1189" y="7994"/>
                  </a:cubicBezTo>
                  <a:lnTo>
                    <a:pt x="1189" y="8684"/>
                  </a:lnTo>
                  <a:lnTo>
                    <a:pt x="594" y="8684"/>
                  </a:lnTo>
                  <a:cubicBezTo>
                    <a:pt x="266" y="8684"/>
                    <a:pt x="0" y="8951"/>
                    <a:pt x="0" y="9279"/>
                  </a:cubicBezTo>
                  <a:lnTo>
                    <a:pt x="0" y="10854"/>
                  </a:lnTo>
                  <a:cubicBezTo>
                    <a:pt x="0" y="11391"/>
                    <a:pt x="435" y="11828"/>
                    <a:pt x="975" y="11828"/>
                  </a:cubicBezTo>
                  <a:lnTo>
                    <a:pt x="1036" y="11828"/>
                  </a:lnTo>
                  <a:lnTo>
                    <a:pt x="1036" y="11884"/>
                  </a:lnTo>
                  <a:cubicBezTo>
                    <a:pt x="1036" y="12411"/>
                    <a:pt x="1409" y="12873"/>
                    <a:pt x="1930" y="12964"/>
                  </a:cubicBezTo>
                  <a:cubicBezTo>
                    <a:pt x="1996" y="12975"/>
                    <a:pt x="2061" y="12980"/>
                    <a:pt x="2125" y="12980"/>
                  </a:cubicBezTo>
                  <a:cubicBezTo>
                    <a:pt x="2641" y="12980"/>
                    <a:pt x="3079" y="12630"/>
                    <a:pt x="3193" y="12126"/>
                  </a:cubicBezTo>
                  <a:lnTo>
                    <a:pt x="3257" y="11830"/>
                  </a:lnTo>
                  <a:lnTo>
                    <a:pt x="4205" y="11830"/>
                  </a:lnTo>
                  <a:cubicBezTo>
                    <a:pt x="4295" y="11830"/>
                    <a:pt x="4375" y="11772"/>
                    <a:pt x="4395" y="11684"/>
                  </a:cubicBezTo>
                  <a:cubicBezTo>
                    <a:pt x="4423" y="11560"/>
                    <a:pt x="4329" y="11446"/>
                    <a:pt x="4208" y="11446"/>
                  </a:cubicBezTo>
                  <a:lnTo>
                    <a:pt x="978" y="11446"/>
                  </a:lnTo>
                  <a:cubicBezTo>
                    <a:pt x="649" y="11446"/>
                    <a:pt x="384" y="11181"/>
                    <a:pt x="384" y="10853"/>
                  </a:cubicBezTo>
                  <a:lnTo>
                    <a:pt x="384" y="9663"/>
                  </a:lnTo>
                  <a:cubicBezTo>
                    <a:pt x="384" y="9334"/>
                    <a:pt x="649" y="9067"/>
                    <a:pt x="978" y="9067"/>
                  </a:cubicBezTo>
                  <a:lnTo>
                    <a:pt x="10155" y="9067"/>
                  </a:lnTo>
                  <a:cubicBezTo>
                    <a:pt x="10265" y="9067"/>
                    <a:pt x="10354" y="9158"/>
                    <a:pt x="10354" y="9267"/>
                  </a:cubicBezTo>
                  <a:lnTo>
                    <a:pt x="10354" y="9744"/>
                  </a:lnTo>
                  <a:cubicBezTo>
                    <a:pt x="10354" y="9761"/>
                    <a:pt x="10362" y="9779"/>
                    <a:pt x="10374" y="9791"/>
                  </a:cubicBezTo>
                  <a:cubicBezTo>
                    <a:pt x="10431" y="9847"/>
                    <a:pt x="10492" y="9870"/>
                    <a:pt x="10547" y="9870"/>
                  </a:cubicBezTo>
                  <a:cubicBezTo>
                    <a:pt x="10653" y="9870"/>
                    <a:pt x="10738" y="9785"/>
                    <a:pt x="10738" y="9679"/>
                  </a:cubicBezTo>
                  <a:lnTo>
                    <a:pt x="10738" y="9667"/>
                  </a:lnTo>
                  <a:cubicBezTo>
                    <a:pt x="10735" y="8835"/>
                    <a:pt x="10735" y="8681"/>
                    <a:pt x="9993" y="8681"/>
                  </a:cubicBezTo>
                  <a:cubicBezTo>
                    <a:pt x="9920" y="8681"/>
                    <a:pt x="9840" y="8683"/>
                    <a:pt x="9752" y="8685"/>
                  </a:cubicBezTo>
                  <a:lnTo>
                    <a:pt x="6613" y="8685"/>
                  </a:lnTo>
                  <a:lnTo>
                    <a:pt x="6613" y="8225"/>
                  </a:lnTo>
                  <a:lnTo>
                    <a:pt x="7064" y="8225"/>
                  </a:lnTo>
                  <a:cubicBezTo>
                    <a:pt x="7153" y="8225"/>
                    <a:pt x="7234" y="8167"/>
                    <a:pt x="7253" y="8080"/>
                  </a:cubicBezTo>
                  <a:cubicBezTo>
                    <a:pt x="7282" y="7955"/>
                    <a:pt x="7188" y="7842"/>
                    <a:pt x="7067" y="7842"/>
                  </a:cubicBezTo>
                  <a:lnTo>
                    <a:pt x="5779" y="7842"/>
                  </a:lnTo>
                  <a:cubicBezTo>
                    <a:pt x="5688" y="7842"/>
                    <a:pt x="5608" y="7902"/>
                    <a:pt x="5589" y="7987"/>
                  </a:cubicBezTo>
                  <a:cubicBezTo>
                    <a:pt x="5561" y="8113"/>
                    <a:pt x="5654" y="8225"/>
                    <a:pt x="5776" y="8225"/>
                  </a:cubicBezTo>
                  <a:lnTo>
                    <a:pt x="6230" y="8225"/>
                  </a:lnTo>
                  <a:lnTo>
                    <a:pt x="6230" y="8685"/>
                  </a:lnTo>
                  <a:lnTo>
                    <a:pt x="4619" y="8685"/>
                  </a:lnTo>
                  <a:lnTo>
                    <a:pt x="4619" y="8239"/>
                  </a:lnTo>
                  <a:cubicBezTo>
                    <a:pt x="4619" y="7871"/>
                    <a:pt x="4322" y="7573"/>
                    <a:pt x="3953" y="7573"/>
                  </a:cubicBezTo>
                  <a:lnTo>
                    <a:pt x="3909" y="7573"/>
                  </a:lnTo>
                  <a:lnTo>
                    <a:pt x="3909" y="5484"/>
                  </a:lnTo>
                  <a:cubicBezTo>
                    <a:pt x="3909" y="5093"/>
                    <a:pt x="4228" y="4774"/>
                    <a:pt x="4619" y="4774"/>
                  </a:cubicBezTo>
                  <a:lnTo>
                    <a:pt x="4791" y="4774"/>
                  </a:lnTo>
                  <a:lnTo>
                    <a:pt x="4791" y="5207"/>
                  </a:lnTo>
                  <a:cubicBezTo>
                    <a:pt x="4791" y="5705"/>
                    <a:pt x="5157" y="6121"/>
                    <a:pt x="5635" y="6193"/>
                  </a:cubicBezTo>
                  <a:lnTo>
                    <a:pt x="5635" y="6543"/>
                  </a:lnTo>
                  <a:cubicBezTo>
                    <a:pt x="5635" y="6966"/>
                    <a:pt x="5969" y="7325"/>
                    <a:pt x="6394" y="7334"/>
                  </a:cubicBezTo>
                  <a:cubicBezTo>
                    <a:pt x="6399" y="7334"/>
                    <a:pt x="6405" y="7334"/>
                    <a:pt x="6411" y="7334"/>
                  </a:cubicBezTo>
                  <a:cubicBezTo>
                    <a:pt x="6840" y="7334"/>
                    <a:pt x="7188" y="6988"/>
                    <a:pt x="7188" y="6558"/>
                  </a:cubicBezTo>
                  <a:lnTo>
                    <a:pt x="7188" y="6182"/>
                  </a:lnTo>
                  <a:cubicBezTo>
                    <a:pt x="7665" y="6108"/>
                    <a:pt x="8032" y="5696"/>
                    <a:pt x="8032" y="5200"/>
                  </a:cubicBezTo>
                  <a:lnTo>
                    <a:pt x="8032" y="4762"/>
                  </a:lnTo>
                  <a:cubicBezTo>
                    <a:pt x="8271" y="4742"/>
                    <a:pt x="8492" y="4639"/>
                    <a:pt x="8664" y="4464"/>
                  </a:cubicBezTo>
                  <a:cubicBezTo>
                    <a:pt x="8854" y="4271"/>
                    <a:pt x="8959" y="4015"/>
                    <a:pt x="8955" y="3743"/>
                  </a:cubicBezTo>
                  <a:cubicBezTo>
                    <a:pt x="8952" y="3215"/>
                    <a:pt x="8544" y="2784"/>
                    <a:pt x="8034" y="2741"/>
                  </a:cubicBezTo>
                  <a:lnTo>
                    <a:pt x="8034" y="2611"/>
                  </a:lnTo>
                  <a:cubicBezTo>
                    <a:pt x="8034" y="2097"/>
                    <a:pt x="7647" y="1672"/>
                    <a:pt x="7152" y="1619"/>
                  </a:cubicBezTo>
                  <a:lnTo>
                    <a:pt x="7152" y="1169"/>
                  </a:lnTo>
                  <a:lnTo>
                    <a:pt x="7135" y="1169"/>
                  </a:lnTo>
                  <a:cubicBezTo>
                    <a:pt x="7409" y="1169"/>
                    <a:pt x="7653" y="982"/>
                    <a:pt x="7710" y="714"/>
                  </a:cubicBezTo>
                  <a:cubicBezTo>
                    <a:pt x="7790" y="336"/>
                    <a:pt x="7506" y="0"/>
                    <a:pt x="714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3"/>
            <p:cNvSpPr/>
            <p:nvPr/>
          </p:nvSpPr>
          <p:spPr>
            <a:xfrm>
              <a:off x="1609718" y="4393764"/>
              <a:ext cx="180180" cy="78949"/>
            </a:xfrm>
            <a:custGeom>
              <a:avLst/>
              <a:gdLst/>
              <a:ahLst/>
              <a:cxnLst/>
              <a:rect l="l" t="t" r="r" b="b"/>
              <a:pathLst>
                <a:path w="6000" h="2629" extrusionOk="0">
                  <a:moveTo>
                    <a:pt x="4600" y="1478"/>
                  </a:moveTo>
                  <a:lnTo>
                    <a:pt x="4600" y="1536"/>
                  </a:lnTo>
                  <a:cubicBezTo>
                    <a:pt x="4600" y="1923"/>
                    <a:pt x="4286" y="2238"/>
                    <a:pt x="3899" y="2238"/>
                  </a:cubicBezTo>
                  <a:cubicBezTo>
                    <a:pt x="3882" y="2238"/>
                    <a:pt x="3864" y="2237"/>
                    <a:pt x="3846" y="2236"/>
                  </a:cubicBezTo>
                  <a:cubicBezTo>
                    <a:pt x="3536" y="2213"/>
                    <a:pt x="3278" y="1981"/>
                    <a:pt x="3209" y="1676"/>
                  </a:cubicBezTo>
                  <a:lnTo>
                    <a:pt x="3166" y="1478"/>
                  </a:lnTo>
                  <a:close/>
                  <a:moveTo>
                    <a:pt x="5809" y="1"/>
                  </a:moveTo>
                  <a:cubicBezTo>
                    <a:pt x="5703" y="1"/>
                    <a:pt x="5617" y="86"/>
                    <a:pt x="5617" y="193"/>
                  </a:cubicBezTo>
                  <a:lnTo>
                    <a:pt x="5617" y="895"/>
                  </a:lnTo>
                  <a:cubicBezTo>
                    <a:pt x="5617" y="1007"/>
                    <a:pt x="5528" y="1094"/>
                    <a:pt x="5418" y="1094"/>
                  </a:cubicBezTo>
                  <a:lnTo>
                    <a:pt x="209" y="1094"/>
                  </a:lnTo>
                  <a:cubicBezTo>
                    <a:pt x="192" y="1094"/>
                    <a:pt x="175" y="1102"/>
                    <a:pt x="161" y="1116"/>
                  </a:cubicBezTo>
                  <a:cubicBezTo>
                    <a:pt x="0" y="1282"/>
                    <a:pt x="114" y="1478"/>
                    <a:pt x="275" y="1478"/>
                  </a:cubicBezTo>
                  <a:lnTo>
                    <a:pt x="2744" y="1478"/>
                  </a:lnTo>
                  <a:lnTo>
                    <a:pt x="2836" y="1929"/>
                  </a:lnTo>
                  <a:cubicBezTo>
                    <a:pt x="2853" y="2006"/>
                    <a:pt x="2931" y="2214"/>
                    <a:pt x="2991" y="2266"/>
                  </a:cubicBezTo>
                  <a:cubicBezTo>
                    <a:pt x="3284" y="2521"/>
                    <a:pt x="3590" y="2629"/>
                    <a:pt x="3873" y="2629"/>
                  </a:cubicBezTo>
                  <a:cubicBezTo>
                    <a:pt x="4474" y="2629"/>
                    <a:pt x="4964" y="2139"/>
                    <a:pt x="4964" y="1536"/>
                  </a:cubicBezTo>
                  <a:lnTo>
                    <a:pt x="4964" y="1478"/>
                  </a:lnTo>
                  <a:lnTo>
                    <a:pt x="5800" y="1478"/>
                  </a:lnTo>
                  <a:cubicBezTo>
                    <a:pt x="5912" y="1478"/>
                    <a:pt x="5999" y="1387"/>
                    <a:pt x="5999" y="1279"/>
                  </a:cubicBezTo>
                  <a:lnTo>
                    <a:pt x="5999" y="116"/>
                  </a:lnTo>
                  <a:cubicBezTo>
                    <a:pt x="5999" y="105"/>
                    <a:pt x="5996" y="96"/>
                    <a:pt x="5990" y="88"/>
                  </a:cubicBezTo>
                  <a:cubicBezTo>
                    <a:pt x="5931" y="26"/>
                    <a:pt x="5867" y="1"/>
                    <a:pt x="580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7" name="Google Shape;3067;p43"/>
          <p:cNvGrpSpPr/>
          <p:nvPr/>
        </p:nvGrpSpPr>
        <p:grpSpPr>
          <a:xfrm rot="-468441">
            <a:off x="592692" y="3523050"/>
            <a:ext cx="1168340" cy="1161800"/>
            <a:chOff x="554605" y="3430030"/>
            <a:chExt cx="468173" cy="465552"/>
          </a:xfrm>
        </p:grpSpPr>
        <p:sp>
          <p:nvSpPr>
            <p:cNvPr id="3068" name="Google Shape;3068;p43"/>
            <p:cNvSpPr/>
            <p:nvPr/>
          </p:nvSpPr>
          <p:spPr>
            <a:xfrm>
              <a:off x="554605" y="3430030"/>
              <a:ext cx="468173" cy="465552"/>
            </a:xfrm>
            <a:custGeom>
              <a:avLst/>
              <a:gdLst/>
              <a:ahLst/>
              <a:cxnLst/>
              <a:rect l="l" t="t" r="r" b="b"/>
              <a:pathLst>
                <a:path w="15541" h="15454" extrusionOk="0">
                  <a:moveTo>
                    <a:pt x="3806" y="1"/>
                  </a:moveTo>
                  <a:cubicBezTo>
                    <a:pt x="3091" y="5"/>
                    <a:pt x="2423" y="387"/>
                    <a:pt x="1818" y="1134"/>
                  </a:cubicBezTo>
                  <a:cubicBezTo>
                    <a:pt x="1804" y="1150"/>
                    <a:pt x="1792" y="1166"/>
                    <a:pt x="1780" y="1185"/>
                  </a:cubicBezTo>
                  <a:lnTo>
                    <a:pt x="1765" y="1205"/>
                  </a:lnTo>
                  <a:cubicBezTo>
                    <a:pt x="1763" y="1208"/>
                    <a:pt x="1760" y="1209"/>
                    <a:pt x="1758" y="1212"/>
                  </a:cubicBezTo>
                  <a:cubicBezTo>
                    <a:pt x="1757" y="1216"/>
                    <a:pt x="1755" y="1217"/>
                    <a:pt x="1754" y="1220"/>
                  </a:cubicBezTo>
                  <a:cubicBezTo>
                    <a:pt x="1669" y="1331"/>
                    <a:pt x="1593" y="1436"/>
                    <a:pt x="1525" y="1538"/>
                  </a:cubicBezTo>
                  <a:cubicBezTo>
                    <a:pt x="1176" y="1645"/>
                    <a:pt x="858" y="1840"/>
                    <a:pt x="605" y="2108"/>
                  </a:cubicBezTo>
                  <a:cubicBezTo>
                    <a:pt x="209" y="2529"/>
                    <a:pt x="1" y="3098"/>
                    <a:pt x="36" y="3671"/>
                  </a:cubicBezTo>
                  <a:cubicBezTo>
                    <a:pt x="63" y="4156"/>
                    <a:pt x="255" y="4596"/>
                    <a:pt x="554" y="4938"/>
                  </a:cubicBezTo>
                  <a:cubicBezTo>
                    <a:pt x="255" y="5279"/>
                    <a:pt x="62" y="5721"/>
                    <a:pt x="36" y="6205"/>
                  </a:cubicBezTo>
                  <a:cubicBezTo>
                    <a:pt x="2" y="6762"/>
                    <a:pt x="197" y="7313"/>
                    <a:pt x="565" y="7725"/>
                  </a:cubicBezTo>
                  <a:cubicBezTo>
                    <a:pt x="260" y="8069"/>
                    <a:pt x="62" y="8514"/>
                    <a:pt x="36" y="9005"/>
                  </a:cubicBezTo>
                  <a:cubicBezTo>
                    <a:pt x="2" y="9562"/>
                    <a:pt x="197" y="10112"/>
                    <a:pt x="565" y="10525"/>
                  </a:cubicBezTo>
                  <a:cubicBezTo>
                    <a:pt x="258" y="10868"/>
                    <a:pt x="62" y="11313"/>
                    <a:pt x="36" y="11804"/>
                  </a:cubicBezTo>
                  <a:cubicBezTo>
                    <a:pt x="2" y="12379"/>
                    <a:pt x="209" y="12950"/>
                    <a:pt x="605" y="13367"/>
                  </a:cubicBezTo>
                  <a:cubicBezTo>
                    <a:pt x="803" y="13576"/>
                    <a:pt x="1042" y="13743"/>
                    <a:pt x="1303" y="13857"/>
                  </a:cubicBezTo>
                  <a:cubicBezTo>
                    <a:pt x="1748" y="14801"/>
                    <a:pt x="2709" y="15453"/>
                    <a:pt x="3811" y="15453"/>
                  </a:cubicBezTo>
                  <a:lnTo>
                    <a:pt x="12017" y="15453"/>
                  </a:lnTo>
                  <a:cubicBezTo>
                    <a:pt x="12815" y="15453"/>
                    <a:pt x="13462" y="14806"/>
                    <a:pt x="13462" y="14007"/>
                  </a:cubicBezTo>
                  <a:lnTo>
                    <a:pt x="13462" y="12778"/>
                  </a:lnTo>
                  <a:cubicBezTo>
                    <a:pt x="13462" y="12646"/>
                    <a:pt x="13444" y="12517"/>
                    <a:pt x="13405" y="12395"/>
                  </a:cubicBezTo>
                  <a:cubicBezTo>
                    <a:pt x="13444" y="12266"/>
                    <a:pt x="13462" y="12132"/>
                    <a:pt x="13462" y="11993"/>
                  </a:cubicBezTo>
                  <a:lnTo>
                    <a:pt x="13462" y="10623"/>
                  </a:lnTo>
                  <a:lnTo>
                    <a:pt x="15387" y="4543"/>
                  </a:lnTo>
                  <a:cubicBezTo>
                    <a:pt x="15541" y="4055"/>
                    <a:pt x="15498" y="3533"/>
                    <a:pt x="15261" y="3075"/>
                  </a:cubicBezTo>
                  <a:cubicBezTo>
                    <a:pt x="15025" y="2616"/>
                    <a:pt x="14625" y="2279"/>
                    <a:pt x="14134" y="2124"/>
                  </a:cubicBezTo>
                  <a:lnTo>
                    <a:pt x="13858" y="2036"/>
                  </a:lnTo>
                  <a:cubicBezTo>
                    <a:pt x="13720" y="1992"/>
                    <a:pt x="13580" y="1970"/>
                    <a:pt x="13442" y="1969"/>
                  </a:cubicBezTo>
                  <a:cubicBezTo>
                    <a:pt x="13422" y="1464"/>
                    <a:pt x="13220" y="990"/>
                    <a:pt x="12862" y="627"/>
                  </a:cubicBezTo>
                  <a:cubicBezTo>
                    <a:pt x="12474" y="228"/>
                    <a:pt x="11953" y="5"/>
                    <a:pt x="11398" y="1"/>
                  </a:cubicBezTo>
                  <a:close/>
                </a:path>
              </a:pathLst>
            </a:custGeom>
            <a:solidFill>
              <a:schemeClr val="accent5"/>
            </a:solidFill>
            <a:ln>
              <a:noFill/>
            </a:ln>
            <a:effectLst>
              <a:outerShdw blurRad="57150" dist="19050" dir="5400000" algn="bl" rotWithShape="0">
                <a:srgbClr val="000000">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9" name="Google Shape;3069;p43"/>
            <p:cNvGrpSpPr/>
            <p:nvPr/>
          </p:nvGrpSpPr>
          <p:grpSpPr>
            <a:xfrm>
              <a:off x="592241" y="3465912"/>
              <a:ext cx="398908" cy="398225"/>
              <a:chOff x="1190625" y="238125"/>
              <a:chExt cx="5228150" cy="5219200"/>
            </a:xfrm>
          </p:grpSpPr>
          <p:sp>
            <p:nvSpPr>
              <p:cNvPr id="3070" name="Google Shape;3070;p43"/>
              <p:cNvSpPr/>
              <p:nvPr/>
            </p:nvSpPr>
            <p:spPr>
              <a:xfrm>
                <a:off x="5313775" y="925575"/>
                <a:ext cx="1043025" cy="2999425"/>
              </a:xfrm>
              <a:custGeom>
                <a:avLst/>
                <a:gdLst/>
                <a:ahLst/>
                <a:cxnLst/>
                <a:rect l="l" t="t" r="r" b="b"/>
                <a:pathLst>
                  <a:path w="41721" h="119977" extrusionOk="0">
                    <a:moveTo>
                      <a:pt x="8155" y="1"/>
                    </a:moveTo>
                    <a:lnTo>
                      <a:pt x="0" y="43483"/>
                    </a:lnTo>
                    <a:lnTo>
                      <a:pt x="8155" y="119976"/>
                    </a:lnTo>
                    <a:lnTo>
                      <a:pt x="40416" y="18594"/>
                    </a:lnTo>
                    <a:cubicBezTo>
                      <a:pt x="41721" y="14419"/>
                      <a:pt x="39437" y="9950"/>
                      <a:pt x="35262" y="8645"/>
                    </a:cubicBezTo>
                    <a:lnTo>
                      <a:pt x="8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3"/>
              <p:cNvSpPr/>
              <p:nvPr/>
            </p:nvSpPr>
            <p:spPr>
              <a:xfrm>
                <a:off x="5429575" y="1077250"/>
                <a:ext cx="927225" cy="2847750"/>
              </a:xfrm>
              <a:custGeom>
                <a:avLst/>
                <a:gdLst/>
                <a:ahLst/>
                <a:cxnLst/>
                <a:rect l="l" t="t" r="r" b="b"/>
                <a:pathLst>
                  <a:path w="37089" h="113910" extrusionOk="0">
                    <a:moveTo>
                      <a:pt x="22573" y="1"/>
                    </a:moveTo>
                    <a:lnTo>
                      <a:pt x="22573" y="1"/>
                    </a:lnTo>
                    <a:cubicBezTo>
                      <a:pt x="23878" y="2023"/>
                      <a:pt x="24302" y="4600"/>
                      <a:pt x="23519" y="7079"/>
                    </a:cubicBezTo>
                    <a:lnTo>
                      <a:pt x="0" y="80963"/>
                    </a:lnTo>
                    <a:lnTo>
                      <a:pt x="3523" y="113909"/>
                    </a:lnTo>
                    <a:lnTo>
                      <a:pt x="35784" y="12527"/>
                    </a:lnTo>
                    <a:cubicBezTo>
                      <a:pt x="37089" y="8352"/>
                      <a:pt x="34805" y="3883"/>
                      <a:pt x="30630" y="2578"/>
                    </a:cubicBezTo>
                    <a:lnTo>
                      <a:pt x="22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3"/>
              <p:cNvSpPr/>
              <p:nvPr/>
            </p:nvSpPr>
            <p:spPr>
              <a:xfrm>
                <a:off x="2084400" y="314775"/>
                <a:ext cx="3331325" cy="5065875"/>
              </a:xfrm>
              <a:custGeom>
                <a:avLst/>
                <a:gdLst/>
                <a:ahLst/>
                <a:cxnLst/>
                <a:rect l="l" t="t" r="r" b="b"/>
                <a:pathLst>
                  <a:path w="133253" h="202635" extrusionOk="0">
                    <a:moveTo>
                      <a:pt x="16408" y="0"/>
                    </a:moveTo>
                    <a:lnTo>
                      <a:pt x="0" y="101318"/>
                    </a:lnTo>
                    <a:lnTo>
                      <a:pt x="16408" y="202635"/>
                    </a:lnTo>
                    <a:lnTo>
                      <a:pt x="123140" y="202635"/>
                    </a:lnTo>
                    <a:cubicBezTo>
                      <a:pt x="128718" y="202635"/>
                      <a:pt x="133253" y="198101"/>
                      <a:pt x="133253" y="192523"/>
                    </a:cubicBezTo>
                    <a:lnTo>
                      <a:pt x="133253" y="10112"/>
                    </a:lnTo>
                    <a:cubicBezTo>
                      <a:pt x="133253" y="4534"/>
                      <a:pt x="128718" y="0"/>
                      <a:pt x="123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3"/>
              <p:cNvSpPr/>
              <p:nvPr/>
            </p:nvSpPr>
            <p:spPr>
              <a:xfrm>
                <a:off x="4449325" y="314775"/>
                <a:ext cx="1068325" cy="5065875"/>
              </a:xfrm>
              <a:custGeom>
                <a:avLst/>
                <a:gdLst/>
                <a:ahLst/>
                <a:cxnLst/>
                <a:rect l="l" t="t" r="r" b="b"/>
                <a:pathLst>
                  <a:path w="42733" h="202635" extrusionOk="0">
                    <a:moveTo>
                      <a:pt x="1" y="0"/>
                    </a:moveTo>
                    <a:cubicBezTo>
                      <a:pt x="5579" y="0"/>
                      <a:pt x="10113" y="4534"/>
                      <a:pt x="10113" y="10112"/>
                    </a:cubicBezTo>
                    <a:lnTo>
                      <a:pt x="10113" y="192523"/>
                    </a:lnTo>
                    <a:cubicBezTo>
                      <a:pt x="10113" y="198101"/>
                      <a:pt x="5579" y="202635"/>
                      <a:pt x="1" y="202635"/>
                    </a:cubicBezTo>
                    <a:lnTo>
                      <a:pt x="32621" y="202635"/>
                    </a:lnTo>
                    <a:cubicBezTo>
                      <a:pt x="38199" y="202635"/>
                      <a:pt x="42733" y="198101"/>
                      <a:pt x="42733" y="192523"/>
                    </a:cubicBezTo>
                    <a:lnTo>
                      <a:pt x="42733" y="10112"/>
                    </a:lnTo>
                    <a:cubicBezTo>
                      <a:pt x="42733" y="4534"/>
                      <a:pt x="38199" y="0"/>
                      <a:pt x="32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3"/>
              <p:cNvSpPr/>
              <p:nvPr/>
            </p:nvSpPr>
            <p:spPr>
              <a:xfrm>
                <a:off x="1675025" y="314775"/>
                <a:ext cx="819600" cy="5065875"/>
              </a:xfrm>
              <a:custGeom>
                <a:avLst/>
                <a:gdLst/>
                <a:ahLst/>
                <a:cxnLst/>
                <a:rect l="l" t="t" r="r" b="b"/>
                <a:pathLst>
                  <a:path w="32784" h="202635" extrusionOk="0">
                    <a:moveTo>
                      <a:pt x="21529" y="0"/>
                    </a:moveTo>
                    <a:cubicBezTo>
                      <a:pt x="9623" y="0"/>
                      <a:pt x="0" y="9623"/>
                      <a:pt x="0" y="21529"/>
                    </a:cubicBezTo>
                    <a:lnTo>
                      <a:pt x="0" y="181106"/>
                    </a:lnTo>
                    <a:cubicBezTo>
                      <a:pt x="0" y="193012"/>
                      <a:pt x="9623" y="202635"/>
                      <a:pt x="21529" y="202635"/>
                    </a:cubicBezTo>
                    <a:lnTo>
                      <a:pt x="32783" y="202635"/>
                    </a:lnTo>
                    <a:lnTo>
                      <a:pt x="327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3"/>
              <p:cNvSpPr/>
              <p:nvPr/>
            </p:nvSpPr>
            <p:spPr>
              <a:xfrm>
                <a:off x="1267275" y="888075"/>
                <a:ext cx="815525" cy="545575"/>
              </a:xfrm>
              <a:custGeom>
                <a:avLst/>
                <a:gdLst/>
                <a:ahLst/>
                <a:cxnLst/>
                <a:rect l="l" t="t" r="r" b="b"/>
                <a:pathLst>
                  <a:path w="32621" h="21823" extrusionOk="0">
                    <a:moveTo>
                      <a:pt x="10895" y="0"/>
                    </a:moveTo>
                    <a:cubicBezTo>
                      <a:pt x="4893" y="0"/>
                      <a:pt x="0" y="4893"/>
                      <a:pt x="0" y="10895"/>
                    </a:cubicBezTo>
                    <a:cubicBezTo>
                      <a:pt x="0" y="16930"/>
                      <a:pt x="4893" y="21823"/>
                      <a:pt x="10895" y="21823"/>
                    </a:cubicBezTo>
                    <a:lnTo>
                      <a:pt x="21692" y="21823"/>
                    </a:lnTo>
                    <a:cubicBezTo>
                      <a:pt x="27727" y="21823"/>
                      <a:pt x="32620" y="16930"/>
                      <a:pt x="32620" y="10895"/>
                    </a:cubicBezTo>
                    <a:cubicBezTo>
                      <a:pt x="32620" y="4893"/>
                      <a:pt x="27727" y="0"/>
                      <a:pt x="216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3"/>
              <p:cNvSpPr/>
              <p:nvPr/>
            </p:nvSpPr>
            <p:spPr>
              <a:xfrm>
                <a:off x="1267275" y="2012625"/>
                <a:ext cx="815525" cy="545600"/>
              </a:xfrm>
              <a:custGeom>
                <a:avLst/>
                <a:gdLst/>
                <a:ahLst/>
                <a:cxnLst/>
                <a:rect l="l" t="t" r="r" b="b"/>
                <a:pathLst>
                  <a:path w="32621" h="21824" extrusionOk="0">
                    <a:moveTo>
                      <a:pt x="10895" y="1"/>
                    </a:moveTo>
                    <a:cubicBezTo>
                      <a:pt x="4893" y="1"/>
                      <a:pt x="0" y="4894"/>
                      <a:pt x="0" y="10896"/>
                    </a:cubicBezTo>
                    <a:cubicBezTo>
                      <a:pt x="0" y="16931"/>
                      <a:pt x="4893" y="21824"/>
                      <a:pt x="10895" y="21824"/>
                    </a:cubicBezTo>
                    <a:lnTo>
                      <a:pt x="21692" y="21824"/>
                    </a:lnTo>
                    <a:cubicBezTo>
                      <a:pt x="27727" y="21824"/>
                      <a:pt x="32620" y="16931"/>
                      <a:pt x="32620" y="10896"/>
                    </a:cubicBezTo>
                    <a:cubicBezTo>
                      <a:pt x="32620" y="4894"/>
                      <a:pt x="27727" y="1"/>
                      <a:pt x="21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3"/>
              <p:cNvSpPr/>
              <p:nvPr/>
            </p:nvSpPr>
            <p:spPr>
              <a:xfrm>
                <a:off x="1267275" y="3137200"/>
                <a:ext cx="815525" cy="545600"/>
              </a:xfrm>
              <a:custGeom>
                <a:avLst/>
                <a:gdLst/>
                <a:ahLst/>
                <a:cxnLst/>
                <a:rect l="l" t="t" r="r" b="b"/>
                <a:pathLst>
                  <a:path w="32621" h="21824" extrusionOk="0">
                    <a:moveTo>
                      <a:pt x="10895" y="1"/>
                    </a:moveTo>
                    <a:cubicBezTo>
                      <a:pt x="4893" y="1"/>
                      <a:pt x="0" y="4894"/>
                      <a:pt x="0" y="10928"/>
                    </a:cubicBezTo>
                    <a:cubicBezTo>
                      <a:pt x="0" y="16930"/>
                      <a:pt x="4893" y="21823"/>
                      <a:pt x="10895" y="21823"/>
                    </a:cubicBezTo>
                    <a:lnTo>
                      <a:pt x="21692" y="21823"/>
                    </a:lnTo>
                    <a:cubicBezTo>
                      <a:pt x="27727" y="21823"/>
                      <a:pt x="32620" y="16930"/>
                      <a:pt x="32620" y="10928"/>
                    </a:cubicBezTo>
                    <a:cubicBezTo>
                      <a:pt x="32620" y="4894"/>
                      <a:pt x="27727" y="1"/>
                      <a:pt x="21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3"/>
              <p:cNvSpPr/>
              <p:nvPr/>
            </p:nvSpPr>
            <p:spPr>
              <a:xfrm>
                <a:off x="1267275" y="4261775"/>
                <a:ext cx="815525" cy="545600"/>
              </a:xfrm>
              <a:custGeom>
                <a:avLst/>
                <a:gdLst/>
                <a:ahLst/>
                <a:cxnLst/>
                <a:rect l="l" t="t" r="r" b="b"/>
                <a:pathLst>
                  <a:path w="32621" h="21824" extrusionOk="0">
                    <a:moveTo>
                      <a:pt x="10895" y="0"/>
                    </a:moveTo>
                    <a:cubicBezTo>
                      <a:pt x="4893" y="0"/>
                      <a:pt x="0" y="4893"/>
                      <a:pt x="0" y="10928"/>
                    </a:cubicBezTo>
                    <a:cubicBezTo>
                      <a:pt x="0" y="16930"/>
                      <a:pt x="4893" y="21823"/>
                      <a:pt x="10895" y="21823"/>
                    </a:cubicBezTo>
                    <a:lnTo>
                      <a:pt x="21692" y="21823"/>
                    </a:lnTo>
                    <a:cubicBezTo>
                      <a:pt x="27727" y="21823"/>
                      <a:pt x="32620" y="16930"/>
                      <a:pt x="32620" y="10928"/>
                    </a:cubicBezTo>
                    <a:cubicBezTo>
                      <a:pt x="32620" y="4893"/>
                      <a:pt x="27727" y="0"/>
                      <a:pt x="216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3"/>
              <p:cNvSpPr/>
              <p:nvPr/>
            </p:nvSpPr>
            <p:spPr>
              <a:xfrm>
                <a:off x="2953725" y="1383075"/>
                <a:ext cx="2110525" cy="958225"/>
              </a:xfrm>
              <a:custGeom>
                <a:avLst/>
                <a:gdLst/>
                <a:ahLst/>
                <a:cxnLst/>
                <a:rect l="l" t="t" r="r" b="b"/>
                <a:pathLst>
                  <a:path w="84421" h="38329" extrusionOk="0">
                    <a:moveTo>
                      <a:pt x="8579" y="0"/>
                    </a:moveTo>
                    <a:cubicBezTo>
                      <a:pt x="3849" y="0"/>
                      <a:pt x="0" y="3817"/>
                      <a:pt x="0" y="8547"/>
                    </a:cubicBezTo>
                    <a:lnTo>
                      <a:pt x="0" y="29750"/>
                    </a:lnTo>
                    <a:cubicBezTo>
                      <a:pt x="0" y="34479"/>
                      <a:pt x="3849" y="38329"/>
                      <a:pt x="8579" y="38329"/>
                    </a:cubicBezTo>
                    <a:lnTo>
                      <a:pt x="75841" y="38329"/>
                    </a:lnTo>
                    <a:cubicBezTo>
                      <a:pt x="80571" y="38329"/>
                      <a:pt x="84420" y="34479"/>
                      <a:pt x="84420" y="29750"/>
                    </a:cubicBezTo>
                    <a:lnTo>
                      <a:pt x="84420" y="8547"/>
                    </a:lnTo>
                    <a:cubicBezTo>
                      <a:pt x="84420" y="3817"/>
                      <a:pt x="80571" y="0"/>
                      <a:pt x="758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3"/>
              <p:cNvSpPr/>
              <p:nvPr/>
            </p:nvSpPr>
            <p:spPr>
              <a:xfrm>
                <a:off x="2875425" y="3914375"/>
                <a:ext cx="628775" cy="499925"/>
              </a:xfrm>
              <a:custGeom>
                <a:avLst/>
                <a:gdLst/>
                <a:ahLst/>
                <a:cxnLst/>
                <a:rect l="l" t="t" r="r" b="b"/>
                <a:pathLst>
                  <a:path w="25151" h="19997" extrusionOk="0">
                    <a:moveTo>
                      <a:pt x="12592" y="0"/>
                    </a:moveTo>
                    <a:cubicBezTo>
                      <a:pt x="5644" y="0"/>
                      <a:pt x="1" y="4469"/>
                      <a:pt x="1" y="9982"/>
                    </a:cubicBezTo>
                    <a:cubicBezTo>
                      <a:pt x="1" y="15527"/>
                      <a:pt x="5644" y="19996"/>
                      <a:pt x="12592" y="19996"/>
                    </a:cubicBezTo>
                    <a:cubicBezTo>
                      <a:pt x="19507" y="19996"/>
                      <a:pt x="25151" y="15527"/>
                      <a:pt x="25151" y="9982"/>
                    </a:cubicBezTo>
                    <a:cubicBezTo>
                      <a:pt x="25151" y="4469"/>
                      <a:pt x="19507" y="0"/>
                      <a:pt x="125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3"/>
              <p:cNvSpPr/>
              <p:nvPr/>
            </p:nvSpPr>
            <p:spPr>
              <a:xfrm>
                <a:off x="4579000" y="3914375"/>
                <a:ext cx="628775" cy="499925"/>
              </a:xfrm>
              <a:custGeom>
                <a:avLst/>
                <a:gdLst/>
                <a:ahLst/>
                <a:cxnLst/>
                <a:rect l="l" t="t" r="r" b="b"/>
                <a:pathLst>
                  <a:path w="25151" h="19997" extrusionOk="0">
                    <a:moveTo>
                      <a:pt x="12592" y="0"/>
                    </a:moveTo>
                    <a:cubicBezTo>
                      <a:pt x="5644" y="0"/>
                      <a:pt x="1" y="4469"/>
                      <a:pt x="1" y="9982"/>
                    </a:cubicBezTo>
                    <a:cubicBezTo>
                      <a:pt x="1" y="15527"/>
                      <a:pt x="5644" y="19996"/>
                      <a:pt x="12592" y="19996"/>
                    </a:cubicBezTo>
                    <a:cubicBezTo>
                      <a:pt x="19540" y="19996"/>
                      <a:pt x="25150" y="15527"/>
                      <a:pt x="25150" y="9982"/>
                    </a:cubicBezTo>
                    <a:cubicBezTo>
                      <a:pt x="25150" y="4469"/>
                      <a:pt x="19540" y="0"/>
                      <a:pt x="125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3"/>
              <p:cNvSpPr/>
              <p:nvPr/>
            </p:nvSpPr>
            <p:spPr>
              <a:xfrm>
                <a:off x="1190625" y="238125"/>
                <a:ext cx="5228150" cy="5219200"/>
              </a:xfrm>
              <a:custGeom>
                <a:avLst/>
                <a:gdLst/>
                <a:ahLst/>
                <a:cxnLst/>
                <a:rect l="l" t="t" r="r" b="b"/>
                <a:pathLst>
                  <a:path w="209126" h="208768" extrusionOk="0">
                    <a:moveTo>
                      <a:pt x="24758" y="29064"/>
                    </a:moveTo>
                    <a:cubicBezTo>
                      <a:pt x="29097" y="29064"/>
                      <a:pt x="32620" y="32587"/>
                      <a:pt x="32620" y="36893"/>
                    </a:cubicBezTo>
                    <a:cubicBezTo>
                      <a:pt x="32620" y="41232"/>
                      <a:pt x="29097" y="44754"/>
                      <a:pt x="24758" y="44754"/>
                    </a:cubicBezTo>
                    <a:lnTo>
                      <a:pt x="13961" y="44754"/>
                    </a:lnTo>
                    <a:cubicBezTo>
                      <a:pt x="9655" y="44754"/>
                      <a:pt x="6100" y="41232"/>
                      <a:pt x="6100" y="36893"/>
                    </a:cubicBezTo>
                    <a:cubicBezTo>
                      <a:pt x="6100" y="32587"/>
                      <a:pt x="9655" y="29064"/>
                      <a:pt x="13961" y="29064"/>
                    </a:cubicBezTo>
                    <a:close/>
                    <a:moveTo>
                      <a:pt x="24758" y="74047"/>
                    </a:moveTo>
                    <a:cubicBezTo>
                      <a:pt x="29097" y="74047"/>
                      <a:pt x="32620" y="77570"/>
                      <a:pt x="32620" y="81876"/>
                    </a:cubicBezTo>
                    <a:cubicBezTo>
                      <a:pt x="32620" y="86214"/>
                      <a:pt x="29097" y="89737"/>
                      <a:pt x="24758" y="89737"/>
                    </a:cubicBezTo>
                    <a:lnTo>
                      <a:pt x="13961" y="89737"/>
                    </a:lnTo>
                    <a:cubicBezTo>
                      <a:pt x="9655" y="89737"/>
                      <a:pt x="6100" y="86214"/>
                      <a:pt x="6100" y="81876"/>
                    </a:cubicBezTo>
                    <a:cubicBezTo>
                      <a:pt x="6100" y="77570"/>
                      <a:pt x="9655" y="74047"/>
                      <a:pt x="13961" y="74047"/>
                    </a:cubicBezTo>
                    <a:close/>
                    <a:moveTo>
                      <a:pt x="24758" y="119030"/>
                    </a:moveTo>
                    <a:cubicBezTo>
                      <a:pt x="29097" y="119030"/>
                      <a:pt x="32620" y="122553"/>
                      <a:pt x="32620" y="126891"/>
                    </a:cubicBezTo>
                    <a:cubicBezTo>
                      <a:pt x="32620" y="131197"/>
                      <a:pt x="29097" y="134720"/>
                      <a:pt x="24758" y="134720"/>
                    </a:cubicBezTo>
                    <a:lnTo>
                      <a:pt x="13961" y="134720"/>
                    </a:lnTo>
                    <a:cubicBezTo>
                      <a:pt x="9655" y="134720"/>
                      <a:pt x="6100" y="131197"/>
                      <a:pt x="6100" y="126891"/>
                    </a:cubicBezTo>
                    <a:cubicBezTo>
                      <a:pt x="6100" y="122553"/>
                      <a:pt x="9655" y="119030"/>
                      <a:pt x="13961" y="119030"/>
                    </a:cubicBezTo>
                    <a:close/>
                    <a:moveTo>
                      <a:pt x="24758" y="164013"/>
                    </a:moveTo>
                    <a:cubicBezTo>
                      <a:pt x="29097" y="164013"/>
                      <a:pt x="32620" y="167536"/>
                      <a:pt x="32620" y="171874"/>
                    </a:cubicBezTo>
                    <a:cubicBezTo>
                      <a:pt x="32620" y="176180"/>
                      <a:pt x="29097" y="179703"/>
                      <a:pt x="24758" y="179703"/>
                    </a:cubicBezTo>
                    <a:lnTo>
                      <a:pt x="13961" y="179703"/>
                    </a:lnTo>
                    <a:cubicBezTo>
                      <a:pt x="9655" y="179703"/>
                      <a:pt x="6100" y="176180"/>
                      <a:pt x="6100" y="171874"/>
                    </a:cubicBezTo>
                    <a:cubicBezTo>
                      <a:pt x="6100" y="167536"/>
                      <a:pt x="9655" y="164013"/>
                      <a:pt x="13961" y="164013"/>
                    </a:cubicBezTo>
                    <a:close/>
                    <a:moveTo>
                      <a:pt x="40905" y="0"/>
                    </a:moveTo>
                    <a:cubicBezTo>
                      <a:pt x="27890" y="0"/>
                      <a:pt x="17223" y="10145"/>
                      <a:pt x="16375" y="22932"/>
                    </a:cubicBezTo>
                    <a:lnTo>
                      <a:pt x="13961" y="22932"/>
                    </a:lnTo>
                    <a:cubicBezTo>
                      <a:pt x="6263" y="22932"/>
                      <a:pt x="0" y="29195"/>
                      <a:pt x="0" y="36893"/>
                    </a:cubicBezTo>
                    <a:cubicBezTo>
                      <a:pt x="0" y="44624"/>
                      <a:pt x="6263" y="50887"/>
                      <a:pt x="13961" y="50887"/>
                    </a:cubicBezTo>
                    <a:lnTo>
                      <a:pt x="16310" y="50887"/>
                    </a:lnTo>
                    <a:lnTo>
                      <a:pt x="16310" y="67915"/>
                    </a:lnTo>
                    <a:lnTo>
                      <a:pt x="13961" y="67915"/>
                    </a:lnTo>
                    <a:cubicBezTo>
                      <a:pt x="6263" y="67915"/>
                      <a:pt x="0" y="74178"/>
                      <a:pt x="0" y="81876"/>
                    </a:cubicBezTo>
                    <a:cubicBezTo>
                      <a:pt x="0" y="89607"/>
                      <a:pt x="6263" y="95870"/>
                      <a:pt x="13961" y="95870"/>
                    </a:cubicBezTo>
                    <a:lnTo>
                      <a:pt x="16310" y="95870"/>
                    </a:lnTo>
                    <a:lnTo>
                      <a:pt x="16310" y="112897"/>
                    </a:lnTo>
                    <a:lnTo>
                      <a:pt x="13961" y="112897"/>
                    </a:lnTo>
                    <a:cubicBezTo>
                      <a:pt x="6263" y="112897"/>
                      <a:pt x="0" y="119160"/>
                      <a:pt x="0" y="126891"/>
                    </a:cubicBezTo>
                    <a:cubicBezTo>
                      <a:pt x="0" y="134590"/>
                      <a:pt x="6263" y="140853"/>
                      <a:pt x="13961" y="140853"/>
                    </a:cubicBezTo>
                    <a:lnTo>
                      <a:pt x="16310" y="140853"/>
                    </a:lnTo>
                    <a:lnTo>
                      <a:pt x="16310" y="157880"/>
                    </a:lnTo>
                    <a:lnTo>
                      <a:pt x="13961" y="157880"/>
                    </a:lnTo>
                    <a:cubicBezTo>
                      <a:pt x="6263" y="157880"/>
                      <a:pt x="0" y="164143"/>
                      <a:pt x="0" y="171874"/>
                    </a:cubicBezTo>
                    <a:cubicBezTo>
                      <a:pt x="0" y="179572"/>
                      <a:pt x="6263" y="185835"/>
                      <a:pt x="13961" y="185835"/>
                    </a:cubicBezTo>
                    <a:lnTo>
                      <a:pt x="16375" y="185835"/>
                    </a:lnTo>
                    <a:cubicBezTo>
                      <a:pt x="17223" y="198622"/>
                      <a:pt x="27890" y="208767"/>
                      <a:pt x="40905" y="208767"/>
                    </a:cubicBezTo>
                    <a:lnTo>
                      <a:pt x="162969" y="208767"/>
                    </a:lnTo>
                    <a:cubicBezTo>
                      <a:pt x="170210" y="208767"/>
                      <a:pt x="176147" y="202863"/>
                      <a:pt x="176147" y="195589"/>
                    </a:cubicBezTo>
                    <a:lnTo>
                      <a:pt x="176147" y="187140"/>
                    </a:lnTo>
                    <a:cubicBezTo>
                      <a:pt x="176147" y="185477"/>
                      <a:pt x="174777" y="184107"/>
                      <a:pt x="173081" y="184107"/>
                    </a:cubicBezTo>
                    <a:cubicBezTo>
                      <a:pt x="171385" y="184107"/>
                      <a:pt x="170015" y="185477"/>
                      <a:pt x="170015" y="187140"/>
                    </a:cubicBezTo>
                    <a:lnTo>
                      <a:pt x="170015" y="195589"/>
                    </a:lnTo>
                    <a:cubicBezTo>
                      <a:pt x="170015" y="199470"/>
                      <a:pt x="166851" y="202635"/>
                      <a:pt x="162969" y="202635"/>
                    </a:cubicBezTo>
                    <a:lnTo>
                      <a:pt x="55225" y="202635"/>
                    </a:lnTo>
                    <a:lnTo>
                      <a:pt x="55225" y="36012"/>
                    </a:lnTo>
                    <a:cubicBezTo>
                      <a:pt x="55225" y="34316"/>
                      <a:pt x="53855" y="32946"/>
                      <a:pt x="52159" y="32946"/>
                    </a:cubicBezTo>
                    <a:cubicBezTo>
                      <a:pt x="50463" y="32946"/>
                      <a:pt x="49093" y="34316"/>
                      <a:pt x="49093" y="36012"/>
                    </a:cubicBezTo>
                    <a:lnTo>
                      <a:pt x="49093" y="202635"/>
                    </a:lnTo>
                    <a:lnTo>
                      <a:pt x="40905" y="202635"/>
                    </a:lnTo>
                    <a:cubicBezTo>
                      <a:pt x="31282" y="202635"/>
                      <a:pt x="23356" y="195263"/>
                      <a:pt x="22508" y="185835"/>
                    </a:cubicBezTo>
                    <a:lnTo>
                      <a:pt x="24758" y="185835"/>
                    </a:lnTo>
                    <a:cubicBezTo>
                      <a:pt x="32457" y="185835"/>
                      <a:pt x="38720" y="179572"/>
                      <a:pt x="38720" y="171874"/>
                    </a:cubicBezTo>
                    <a:cubicBezTo>
                      <a:pt x="38720" y="164143"/>
                      <a:pt x="32457" y="157880"/>
                      <a:pt x="24758" y="157880"/>
                    </a:cubicBezTo>
                    <a:lnTo>
                      <a:pt x="22410" y="157880"/>
                    </a:lnTo>
                    <a:lnTo>
                      <a:pt x="22410" y="140853"/>
                    </a:lnTo>
                    <a:lnTo>
                      <a:pt x="24758" y="140853"/>
                    </a:lnTo>
                    <a:cubicBezTo>
                      <a:pt x="32457" y="140853"/>
                      <a:pt x="38720" y="134590"/>
                      <a:pt x="38720" y="126891"/>
                    </a:cubicBezTo>
                    <a:cubicBezTo>
                      <a:pt x="38720" y="119160"/>
                      <a:pt x="32457" y="112897"/>
                      <a:pt x="24758" y="112897"/>
                    </a:cubicBezTo>
                    <a:lnTo>
                      <a:pt x="22410" y="112897"/>
                    </a:lnTo>
                    <a:lnTo>
                      <a:pt x="22410" y="95870"/>
                    </a:lnTo>
                    <a:lnTo>
                      <a:pt x="24758" y="95870"/>
                    </a:lnTo>
                    <a:cubicBezTo>
                      <a:pt x="32457" y="95870"/>
                      <a:pt x="38720" y="89607"/>
                      <a:pt x="38720" y="81876"/>
                    </a:cubicBezTo>
                    <a:cubicBezTo>
                      <a:pt x="38720" y="74178"/>
                      <a:pt x="32457" y="67915"/>
                      <a:pt x="24758" y="67915"/>
                    </a:cubicBezTo>
                    <a:lnTo>
                      <a:pt x="22410" y="67915"/>
                    </a:lnTo>
                    <a:lnTo>
                      <a:pt x="22410" y="50887"/>
                    </a:lnTo>
                    <a:lnTo>
                      <a:pt x="24758" y="50887"/>
                    </a:lnTo>
                    <a:cubicBezTo>
                      <a:pt x="32457" y="50887"/>
                      <a:pt x="38720" y="44624"/>
                      <a:pt x="38720" y="36893"/>
                    </a:cubicBezTo>
                    <a:cubicBezTo>
                      <a:pt x="38720" y="29195"/>
                      <a:pt x="32457" y="22932"/>
                      <a:pt x="24758" y="22932"/>
                    </a:cubicBezTo>
                    <a:lnTo>
                      <a:pt x="22508" y="22932"/>
                    </a:lnTo>
                    <a:cubicBezTo>
                      <a:pt x="23356" y="13505"/>
                      <a:pt x="31282" y="6133"/>
                      <a:pt x="40905" y="6133"/>
                    </a:cubicBezTo>
                    <a:lnTo>
                      <a:pt x="49093" y="6133"/>
                    </a:lnTo>
                    <a:lnTo>
                      <a:pt x="49093" y="21888"/>
                    </a:lnTo>
                    <a:cubicBezTo>
                      <a:pt x="49093" y="23584"/>
                      <a:pt x="50463" y="24954"/>
                      <a:pt x="52159" y="24954"/>
                    </a:cubicBezTo>
                    <a:cubicBezTo>
                      <a:pt x="53855" y="24954"/>
                      <a:pt x="55225" y="23584"/>
                      <a:pt x="55225" y="21888"/>
                    </a:cubicBezTo>
                    <a:lnTo>
                      <a:pt x="55225" y="6133"/>
                    </a:lnTo>
                    <a:lnTo>
                      <a:pt x="162969" y="6133"/>
                    </a:lnTo>
                    <a:cubicBezTo>
                      <a:pt x="166851" y="6133"/>
                      <a:pt x="170015" y="9297"/>
                      <a:pt x="170015" y="13178"/>
                    </a:cubicBezTo>
                    <a:lnTo>
                      <a:pt x="170015" y="27466"/>
                    </a:lnTo>
                    <a:cubicBezTo>
                      <a:pt x="170015" y="27499"/>
                      <a:pt x="170015" y="27531"/>
                      <a:pt x="170015" y="27564"/>
                    </a:cubicBezTo>
                    <a:lnTo>
                      <a:pt x="170015" y="173081"/>
                    </a:lnTo>
                    <a:cubicBezTo>
                      <a:pt x="170015" y="174777"/>
                      <a:pt x="171385" y="176147"/>
                      <a:pt x="173081" y="176147"/>
                    </a:cubicBezTo>
                    <a:cubicBezTo>
                      <a:pt x="174777" y="176147"/>
                      <a:pt x="176147" y="174777"/>
                      <a:pt x="176147" y="173081"/>
                    </a:cubicBezTo>
                    <a:lnTo>
                      <a:pt x="176147" y="147931"/>
                    </a:lnTo>
                    <a:lnTo>
                      <a:pt x="208245" y="47038"/>
                    </a:lnTo>
                    <a:cubicBezTo>
                      <a:pt x="209126" y="44233"/>
                      <a:pt x="208898" y="41264"/>
                      <a:pt x="207528" y="38655"/>
                    </a:cubicBezTo>
                    <a:cubicBezTo>
                      <a:pt x="206190" y="36045"/>
                      <a:pt x="203907" y="34120"/>
                      <a:pt x="201101" y="33207"/>
                    </a:cubicBezTo>
                    <a:lnTo>
                      <a:pt x="196665" y="31804"/>
                    </a:lnTo>
                    <a:cubicBezTo>
                      <a:pt x="196359" y="31704"/>
                      <a:pt x="196049" y="31657"/>
                      <a:pt x="195742" y="31657"/>
                    </a:cubicBezTo>
                    <a:cubicBezTo>
                      <a:pt x="194449" y="31657"/>
                      <a:pt x="193238" y="32502"/>
                      <a:pt x="192816" y="33794"/>
                    </a:cubicBezTo>
                    <a:cubicBezTo>
                      <a:pt x="192327" y="35393"/>
                      <a:pt x="193207" y="37121"/>
                      <a:pt x="194806" y="37643"/>
                    </a:cubicBezTo>
                    <a:lnTo>
                      <a:pt x="199242" y="39046"/>
                    </a:lnTo>
                    <a:cubicBezTo>
                      <a:pt x="200482" y="39437"/>
                      <a:pt x="201493" y="40286"/>
                      <a:pt x="202113" y="41460"/>
                    </a:cubicBezTo>
                    <a:cubicBezTo>
                      <a:pt x="202700" y="42602"/>
                      <a:pt x="202798" y="43939"/>
                      <a:pt x="202406" y="45179"/>
                    </a:cubicBezTo>
                    <a:lnTo>
                      <a:pt x="176147" y="127772"/>
                    </a:lnTo>
                    <a:lnTo>
                      <a:pt x="176147" y="31707"/>
                    </a:lnTo>
                    <a:lnTo>
                      <a:pt x="181497" y="33403"/>
                    </a:lnTo>
                    <a:cubicBezTo>
                      <a:pt x="181791" y="33501"/>
                      <a:pt x="182117" y="33533"/>
                      <a:pt x="182410" y="33533"/>
                    </a:cubicBezTo>
                    <a:cubicBezTo>
                      <a:pt x="183715" y="33533"/>
                      <a:pt x="184922" y="32718"/>
                      <a:pt x="185346" y="31413"/>
                    </a:cubicBezTo>
                    <a:cubicBezTo>
                      <a:pt x="185835" y="29815"/>
                      <a:pt x="184955" y="28086"/>
                      <a:pt x="183356" y="27564"/>
                    </a:cubicBezTo>
                    <a:lnTo>
                      <a:pt x="176147" y="25280"/>
                    </a:lnTo>
                    <a:lnTo>
                      <a:pt x="176147" y="13178"/>
                    </a:lnTo>
                    <a:cubicBezTo>
                      <a:pt x="176147" y="5904"/>
                      <a:pt x="170210" y="0"/>
                      <a:pt x="1629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3"/>
              <p:cNvSpPr/>
              <p:nvPr/>
            </p:nvSpPr>
            <p:spPr>
              <a:xfrm>
                <a:off x="2877875" y="1306425"/>
                <a:ext cx="2263025" cy="1110725"/>
              </a:xfrm>
              <a:custGeom>
                <a:avLst/>
                <a:gdLst/>
                <a:ahLst/>
                <a:cxnLst/>
                <a:rect l="l" t="t" r="r" b="b"/>
                <a:pathLst>
                  <a:path w="90521" h="44429" extrusionOk="0">
                    <a:moveTo>
                      <a:pt x="78875" y="6100"/>
                    </a:moveTo>
                    <a:cubicBezTo>
                      <a:pt x="81909" y="6100"/>
                      <a:pt x="84388" y="8579"/>
                      <a:pt x="84388" y="11613"/>
                    </a:cubicBezTo>
                    <a:lnTo>
                      <a:pt x="84388" y="32816"/>
                    </a:lnTo>
                    <a:cubicBezTo>
                      <a:pt x="84388" y="35849"/>
                      <a:pt x="81909" y="38328"/>
                      <a:pt x="78875" y="38328"/>
                    </a:cubicBezTo>
                    <a:lnTo>
                      <a:pt x="11613" y="38328"/>
                    </a:lnTo>
                    <a:cubicBezTo>
                      <a:pt x="8580" y="38328"/>
                      <a:pt x="6100" y="35849"/>
                      <a:pt x="6100" y="32816"/>
                    </a:cubicBezTo>
                    <a:lnTo>
                      <a:pt x="6100" y="11613"/>
                    </a:lnTo>
                    <a:cubicBezTo>
                      <a:pt x="6100" y="8579"/>
                      <a:pt x="8580" y="6100"/>
                      <a:pt x="11613" y="6100"/>
                    </a:cubicBezTo>
                    <a:close/>
                    <a:moveTo>
                      <a:pt x="11613" y="0"/>
                    </a:moveTo>
                    <a:cubicBezTo>
                      <a:pt x="5187" y="0"/>
                      <a:pt x="1" y="5219"/>
                      <a:pt x="1" y="11613"/>
                    </a:cubicBezTo>
                    <a:lnTo>
                      <a:pt x="1" y="32816"/>
                    </a:lnTo>
                    <a:cubicBezTo>
                      <a:pt x="1" y="39209"/>
                      <a:pt x="5187" y="44428"/>
                      <a:pt x="11613" y="44428"/>
                    </a:cubicBezTo>
                    <a:lnTo>
                      <a:pt x="78875" y="44428"/>
                    </a:lnTo>
                    <a:cubicBezTo>
                      <a:pt x="85301" y="44428"/>
                      <a:pt x="90521" y="39209"/>
                      <a:pt x="90521" y="32816"/>
                    </a:cubicBezTo>
                    <a:lnTo>
                      <a:pt x="90521" y="11613"/>
                    </a:lnTo>
                    <a:cubicBezTo>
                      <a:pt x="90521" y="5219"/>
                      <a:pt x="85301" y="0"/>
                      <a:pt x="7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3"/>
              <p:cNvSpPr/>
              <p:nvPr/>
            </p:nvSpPr>
            <p:spPr>
              <a:xfrm>
                <a:off x="3296225" y="3721925"/>
                <a:ext cx="153350" cy="274825"/>
              </a:xfrm>
              <a:custGeom>
                <a:avLst/>
                <a:gdLst/>
                <a:ahLst/>
                <a:cxnLst/>
                <a:rect l="l" t="t" r="r" b="b"/>
                <a:pathLst>
                  <a:path w="6134" h="10993" extrusionOk="0">
                    <a:moveTo>
                      <a:pt x="3067" y="0"/>
                    </a:moveTo>
                    <a:cubicBezTo>
                      <a:pt x="1371" y="0"/>
                      <a:pt x="0" y="1337"/>
                      <a:pt x="0" y="3034"/>
                    </a:cubicBezTo>
                    <a:lnTo>
                      <a:pt x="0" y="7927"/>
                    </a:lnTo>
                    <a:cubicBezTo>
                      <a:pt x="0" y="9623"/>
                      <a:pt x="1371" y="10993"/>
                      <a:pt x="3067" y="10993"/>
                    </a:cubicBezTo>
                    <a:cubicBezTo>
                      <a:pt x="4763" y="10993"/>
                      <a:pt x="6133" y="9623"/>
                      <a:pt x="6133" y="7927"/>
                    </a:cubicBezTo>
                    <a:lnTo>
                      <a:pt x="6133" y="3034"/>
                    </a:lnTo>
                    <a:cubicBezTo>
                      <a:pt x="6133" y="1337"/>
                      <a:pt x="4763" y="0"/>
                      <a:pt x="3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3"/>
              <p:cNvSpPr/>
              <p:nvPr/>
            </p:nvSpPr>
            <p:spPr>
              <a:xfrm>
                <a:off x="3779825" y="3843350"/>
                <a:ext cx="523575" cy="233325"/>
              </a:xfrm>
              <a:custGeom>
                <a:avLst/>
                <a:gdLst/>
                <a:ahLst/>
                <a:cxnLst/>
                <a:rect l="l" t="t" r="r" b="b"/>
                <a:pathLst>
                  <a:path w="20943" h="9333" extrusionOk="0">
                    <a:moveTo>
                      <a:pt x="3423" y="0"/>
                    </a:moveTo>
                    <a:cubicBezTo>
                      <a:pt x="2704" y="0"/>
                      <a:pt x="1982" y="248"/>
                      <a:pt x="1403" y="754"/>
                    </a:cubicBezTo>
                    <a:cubicBezTo>
                      <a:pt x="131" y="1863"/>
                      <a:pt x="0" y="3787"/>
                      <a:pt x="1109" y="5060"/>
                    </a:cubicBezTo>
                    <a:cubicBezTo>
                      <a:pt x="3490" y="7767"/>
                      <a:pt x="6883" y="9333"/>
                      <a:pt x="10471" y="9333"/>
                    </a:cubicBezTo>
                    <a:cubicBezTo>
                      <a:pt x="14059" y="9333"/>
                      <a:pt x="17484" y="7767"/>
                      <a:pt x="19833" y="5060"/>
                    </a:cubicBezTo>
                    <a:cubicBezTo>
                      <a:pt x="20942" y="3787"/>
                      <a:pt x="20812" y="1863"/>
                      <a:pt x="19539" y="754"/>
                    </a:cubicBezTo>
                    <a:cubicBezTo>
                      <a:pt x="18960" y="248"/>
                      <a:pt x="18245" y="0"/>
                      <a:pt x="17533" y="0"/>
                    </a:cubicBezTo>
                    <a:cubicBezTo>
                      <a:pt x="16683" y="0"/>
                      <a:pt x="15837" y="355"/>
                      <a:pt x="15234" y="1047"/>
                    </a:cubicBezTo>
                    <a:cubicBezTo>
                      <a:pt x="14027" y="2417"/>
                      <a:pt x="12298" y="3200"/>
                      <a:pt x="10471" y="3200"/>
                    </a:cubicBezTo>
                    <a:cubicBezTo>
                      <a:pt x="8644" y="3200"/>
                      <a:pt x="6915" y="2417"/>
                      <a:pt x="5741" y="1047"/>
                    </a:cubicBezTo>
                    <a:cubicBezTo>
                      <a:pt x="5137" y="355"/>
                      <a:pt x="4282" y="0"/>
                      <a:pt x="3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3"/>
              <p:cNvSpPr/>
              <p:nvPr/>
            </p:nvSpPr>
            <p:spPr>
              <a:xfrm>
                <a:off x="4515400" y="3699075"/>
                <a:ext cx="436300" cy="294425"/>
              </a:xfrm>
              <a:custGeom>
                <a:avLst/>
                <a:gdLst/>
                <a:ahLst/>
                <a:cxnLst/>
                <a:rect l="l" t="t" r="r" b="b"/>
                <a:pathLst>
                  <a:path w="17452" h="11777" extrusionOk="0">
                    <a:moveTo>
                      <a:pt x="8742" y="1"/>
                    </a:moveTo>
                    <a:cubicBezTo>
                      <a:pt x="3915" y="1"/>
                      <a:pt x="0" y="3915"/>
                      <a:pt x="0" y="8710"/>
                    </a:cubicBezTo>
                    <a:cubicBezTo>
                      <a:pt x="0" y="10406"/>
                      <a:pt x="1370" y="11776"/>
                      <a:pt x="3066" y="11776"/>
                    </a:cubicBezTo>
                    <a:cubicBezTo>
                      <a:pt x="4763" y="11776"/>
                      <a:pt x="6133" y="10406"/>
                      <a:pt x="6133" y="8710"/>
                    </a:cubicBezTo>
                    <a:cubicBezTo>
                      <a:pt x="6133" y="7275"/>
                      <a:pt x="7307" y="6101"/>
                      <a:pt x="8742" y="6101"/>
                    </a:cubicBezTo>
                    <a:cubicBezTo>
                      <a:pt x="10178" y="6101"/>
                      <a:pt x="11352" y="7275"/>
                      <a:pt x="11352" y="8710"/>
                    </a:cubicBezTo>
                    <a:cubicBezTo>
                      <a:pt x="11352" y="10406"/>
                      <a:pt x="12722" y="11776"/>
                      <a:pt x="14418" y="11776"/>
                    </a:cubicBezTo>
                    <a:cubicBezTo>
                      <a:pt x="16114" y="11776"/>
                      <a:pt x="17452" y="10406"/>
                      <a:pt x="17452" y="8710"/>
                    </a:cubicBezTo>
                    <a:cubicBezTo>
                      <a:pt x="17452" y="3915"/>
                      <a:pt x="13537" y="1"/>
                      <a:pt x="87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3"/>
              <p:cNvSpPr/>
              <p:nvPr/>
            </p:nvSpPr>
            <p:spPr>
              <a:xfrm>
                <a:off x="3208150" y="2718050"/>
                <a:ext cx="1602475" cy="153325"/>
              </a:xfrm>
              <a:custGeom>
                <a:avLst/>
                <a:gdLst/>
                <a:ahLst/>
                <a:cxnLst/>
                <a:rect l="l" t="t" r="r" b="b"/>
                <a:pathLst>
                  <a:path w="64099" h="6133" extrusionOk="0">
                    <a:moveTo>
                      <a:pt x="3034" y="0"/>
                    </a:moveTo>
                    <a:cubicBezTo>
                      <a:pt x="1371" y="0"/>
                      <a:pt x="1" y="1370"/>
                      <a:pt x="1" y="3066"/>
                    </a:cubicBezTo>
                    <a:cubicBezTo>
                      <a:pt x="1" y="4763"/>
                      <a:pt x="1371" y="6133"/>
                      <a:pt x="3034" y="6133"/>
                    </a:cubicBezTo>
                    <a:lnTo>
                      <a:pt x="61032" y="6133"/>
                    </a:lnTo>
                    <a:cubicBezTo>
                      <a:pt x="62729" y="6133"/>
                      <a:pt x="64099" y="4763"/>
                      <a:pt x="64099" y="3066"/>
                    </a:cubicBezTo>
                    <a:cubicBezTo>
                      <a:pt x="64099" y="1370"/>
                      <a:pt x="62729" y="0"/>
                      <a:pt x="61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3"/>
              <p:cNvSpPr/>
              <p:nvPr/>
            </p:nvSpPr>
            <p:spPr>
              <a:xfrm>
                <a:off x="3519675" y="3177150"/>
                <a:ext cx="978625" cy="152525"/>
              </a:xfrm>
              <a:custGeom>
                <a:avLst/>
                <a:gdLst/>
                <a:ahLst/>
                <a:cxnLst/>
                <a:rect l="l" t="t" r="r" b="b"/>
                <a:pathLst>
                  <a:path w="39145" h="6101" extrusionOk="0">
                    <a:moveTo>
                      <a:pt x="3067" y="1"/>
                    </a:moveTo>
                    <a:cubicBezTo>
                      <a:pt x="1370" y="1"/>
                      <a:pt x="0" y="1338"/>
                      <a:pt x="0" y="3035"/>
                    </a:cubicBezTo>
                    <a:cubicBezTo>
                      <a:pt x="0" y="4731"/>
                      <a:pt x="1370" y="6101"/>
                      <a:pt x="3067" y="6101"/>
                    </a:cubicBezTo>
                    <a:lnTo>
                      <a:pt x="36078" y="6101"/>
                    </a:lnTo>
                    <a:cubicBezTo>
                      <a:pt x="37774" y="6101"/>
                      <a:pt x="39144" y="4731"/>
                      <a:pt x="39144" y="3035"/>
                    </a:cubicBezTo>
                    <a:cubicBezTo>
                      <a:pt x="39144" y="1338"/>
                      <a:pt x="37774" y="1"/>
                      <a:pt x="36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92"/>
        <p:cNvGrpSpPr/>
        <p:nvPr/>
      </p:nvGrpSpPr>
      <p:grpSpPr>
        <a:xfrm>
          <a:off x="0" y="0"/>
          <a:ext cx="0" cy="0"/>
          <a:chOff x="0" y="0"/>
          <a:chExt cx="0" cy="0"/>
        </a:xfrm>
      </p:grpSpPr>
      <p:sp>
        <p:nvSpPr>
          <p:cNvPr id="3093" name="Google Shape;3093;p44"/>
          <p:cNvSpPr txBox="1">
            <a:spLocks noGrp="1"/>
          </p:cNvSpPr>
          <p:nvPr>
            <p:ph type="title" idx="15"/>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NUESTRAS ÁREAS ACADÉMICAS</a:t>
            </a:r>
            <a:endParaRPr/>
          </a:p>
        </p:txBody>
      </p:sp>
      <p:sp>
        <p:nvSpPr>
          <p:cNvPr id="3094" name="Google Shape;3094;p44"/>
          <p:cNvSpPr txBox="1">
            <a:spLocks noGrp="1"/>
          </p:cNvSpPr>
          <p:nvPr>
            <p:ph type="title"/>
          </p:nvPr>
        </p:nvSpPr>
        <p:spPr>
          <a:xfrm>
            <a:off x="719975" y="1674475"/>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MERCURIO</a:t>
            </a:r>
            <a:endParaRPr/>
          </a:p>
        </p:txBody>
      </p:sp>
      <p:sp>
        <p:nvSpPr>
          <p:cNvPr id="3095" name="Google Shape;3095;p44"/>
          <p:cNvSpPr txBox="1">
            <a:spLocks noGrp="1"/>
          </p:cNvSpPr>
          <p:nvPr>
            <p:ph type="subTitle" idx="1"/>
          </p:nvPr>
        </p:nvSpPr>
        <p:spPr>
          <a:xfrm>
            <a:off x="648725" y="2184800"/>
            <a:ext cx="2448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Mercurio es el planeta más cercano al Sol</a:t>
            </a:r>
            <a:endParaRPr/>
          </a:p>
        </p:txBody>
      </p:sp>
      <p:sp>
        <p:nvSpPr>
          <p:cNvPr id="3096" name="Google Shape;3096;p44"/>
          <p:cNvSpPr txBox="1">
            <a:spLocks noGrp="1"/>
          </p:cNvSpPr>
          <p:nvPr>
            <p:ph type="title" idx="2"/>
          </p:nvPr>
        </p:nvSpPr>
        <p:spPr>
          <a:xfrm>
            <a:off x="3419247" y="1674475"/>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097" name="Google Shape;3097;p44"/>
          <p:cNvSpPr txBox="1">
            <a:spLocks noGrp="1"/>
          </p:cNvSpPr>
          <p:nvPr>
            <p:ph type="subTitle" idx="3"/>
          </p:nvPr>
        </p:nvSpPr>
        <p:spPr>
          <a:xfrm>
            <a:off x="3347997" y="2184800"/>
            <a:ext cx="2448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 el segundo planeta más cercano al Sol</a:t>
            </a:r>
            <a:endParaRPr/>
          </a:p>
        </p:txBody>
      </p:sp>
      <p:sp>
        <p:nvSpPr>
          <p:cNvPr id="3098" name="Google Shape;3098;p44"/>
          <p:cNvSpPr txBox="1">
            <a:spLocks noGrp="1"/>
          </p:cNvSpPr>
          <p:nvPr>
            <p:ph type="title" idx="4"/>
          </p:nvPr>
        </p:nvSpPr>
        <p:spPr>
          <a:xfrm>
            <a:off x="719975" y="3107875"/>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3099" name="Google Shape;3099;p44"/>
          <p:cNvSpPr txBox="1">
            <a:spLocks noGrp="1"/>
          </p:cNvSpPr>
          <p:nvPr>
            <p:ph type="subTitle" idx="5"/>
          </p:nvPr>
        </p:nvSpPr>
        <p:spPr>
          <a:xfrm>
            <a:off x="648725" y="3618200"/>
            <a:ext cx="2448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 el planeta más grande del Sistema Solar</a:t>
            </a:r>
            <a:endParaRPr/>
          </a:p>
        </p:txBody>
      </p:sp>
      <p:sp>
        <p:nvSpPr>
          <p:cNvPr id="3100" name="Google Shape;3100;p44"/>
          <p:cNvSpPr txBox="1">
            <a:spLocks noGrp="1"/>
          </p:cNvSpPr>
          <p:nvPr>
            <p:ph type="title" idx="6"/>
          </p:nvPr>
        </p:nvSpPr>
        <p:spPr>
          <a:xfrm>
            <a:off x="3419247" y="3107875"/>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SATURNO</a:t>
            </a:r>
            <a:endParaRPr/>
          </a:p>
        </p:txBody>
      </p:sp>
      <p:sp>
        <p:nvSpPr>
          <p:cNvPr id="3101" name="Google Shape;3101;p44"/>
          <p:cNvSpPr txBox="1">
            <a:spLocks noGrp="1"/>
          </p:cNvSpPr>
          <p:nvPr>
            <p:ph type="subTitle" idx="7"/>
          </p:nvPr>
        </p:nvSpPr>
        <p:spPr>
          <a:xfrm>
            <a:off x="3347997" y="3618200"/>
            <a:ext cx="2448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Saturno está compuesto por hidrógeno y helio</a:t>
            </a:r>
            <a:endParaRPr/>
          </a:p>
        </p:txBody>
      </p:sp>
      <p:sp>
        <p:nvSpPr>
          <p:cNvPr id="3102" name="Google Shape;3102;p44"/>
          <p:cNvSpPr txBox="1">
            <a:spLocks noGrp="1"/>
          </p:cNvSpPr>
          <p:nvPr>
            <p:ph type="title" idx="8"/>
          </p:nvPr>
        </p:nvSpPr>
        <p:spPr>
          <a:xfrm>
            <a:off x="6118523" y="1674475"/>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MARTE</a:t>
            </a:r>
            <a:endParaRPr/>
          </a:p>
        </p:txBody>
      </p:sp>
      <p:sp>
        <p:nvSpPr>
          <p:cNvPr id="3103" name="Google Shape;3103;p44"/>
          <p:cNvSpPr txBox="1">
            <a:spLocks noGrp="1"/>
          </p:cNvSpPr>
          <p:nvPr>
            <p:ph type="subTitle" idx="9"/>
          </p:nvPr>
        </p:nvSpPr>
        <p:spPr>
          <a:xfrm>
            <a:off x="6047273" y="2184800"/>
            <a:ext cx="2448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pesar de ser rojo, Marte es muy frío</a:t>
            </a:r>
            <a:endParaRPr/>
          </a:p>
        </p:txBody>
      </p:sp>
      <p:sp>
        <p:nvSpPr>
          <p:cNvPr id="3104" name="Google Shape;3104;p44"/>
          <p:cNvSpPr txBox="1">
            <a:spLocks noGrp="1"/>
          </p:cNvSpPr>
          <p:nvPr>
            <p:ph type="title" idx="13"/>
          </p:nvPr>
        </p:nvSpPr>
        <p:spPr>
          <a:xfrm>
            <a:off x="6118523" y="3107875"/>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NEPTUNO</a:t>
            </a:r>
            <a:endParaRPr/>
          </a:p>
        </p:txBody>
      </p:sp>
      <p:sp>
        <p:nvSpPr>
          <p:cNvPr id="3105" name="Google Shape;3105;p44"/>
          <p:cNvSpPr txBox="1">
            <a:spLocks noGrp="1"/>
          </p:cNvSpPr>
          <p:nvPr>
            <p:ph type="subTitle" idx="14"/>
          </p:nvPr>
        </p:nvSpPr>
        <p:spPr>
          <a:xfrm>
            <a:off x="6047273" y="3618200"/>
            <a:ext cx="2448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 el planeta más lejano de todos al Sol</a:t>
            </a:r>
            <a:endParaRPr/>
          </a:p>
        </p:txBody>
      </p:sp>
      <p:grpSp>
        <p:nvGrpSpPr>
          <p:cNvPr id="3106" name="Google Shape;3106;p44"/>
          <p:cNvGrpSpPr/>
          <p:nvPr/>
        </p:nvGrpSpPr>
        <p:grpSpPr>
          <a:xfrm>
            <a:off x="8088450" y="203181"/>
            <a:ext cx="680892" cy="663643"/>
            <a:chOff x="5595966" y="4052544"/>
            <a:chExt cx="478054" cy="465943"/>
          </a:xfrm>
        </p:grpSpPr>
        <p:sp>
          <p:nvSpPr>
            <p:cNvPr id="3107" name="Google Shape;3107;p44"/>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4"/>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4"/>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4"/>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4"/>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4"/>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4"/>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4"/>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4"/>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4"/>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4"/>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4"/>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4"/>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4"/>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4"/>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4"/>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4"/>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4"/>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4"/>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4"/>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30"/>
        <p:cNvGrpSpPr/>
        <p:nvPr/>
      </p:nvGrpSpPr>
      <p:grpSpPr>
        <a:xfrm>
          <a:off x="0" y="0"/>
          <a:ext cx="0" cy="0"/>
          <a:chOff x="0" y="0"/>
          <a:chExt cx="0" cy="0"/>
        </a:xfrm>
      </p:grpSpPr>
      <p:sp>
        <p:nvSpPr>
          <p:cNvPr id="3131" name="Google Shape;3131;p45"/>
          <p:cNvSpPr txBox="1">
            <a:spLocks noGrp="1"/>
          </p:cNvSpPr>
          <p:nvPr>
            <p:ph type="subTitle" idx="3"/>
          </p:nvPr>
        </p:nvSpPr>
        <p:spPr>
          <a:xfrm>
            <a:off x="1016999" y="3242400"/>
            <a:ext cx="29076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Mercurio es el planeta más cercano al Sol y el más pequeño del Sistema Solar</a:t>
            </a:r>
            <a:endParaRPr/>
          </a:p>
        </p:txBody>
      </p:sp>
      <p:sp>
        <p:nvSpPr>
          <p:cNvPr id="3132" name="Google Shape;3132;p45"/>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NUESTRA MISIÓN Y VISIÓN</a:t>
            </a:r>
            <a:endParaRPr/>
          </a:p>
        </p:txBody>
      </p:sp>
      <p:sp>
        <p:nvSpPr>
          <p:cNvPr id="3133" name="Google Shape;3133;p45"/>
          <p:cNvSpPr txBox="1">
            <a:spLocks noGrp="1"/>
          </p:cNvSpPr>
          <p:nvPr>
            <p:ph type="subTitle" idx="1"/>
          </p:nvPr>
        </p:nvSpPr>
        <p:spPr>
          <a:xfrm>
            <a:off x="1016999" y="2675200"/>
            <a:ext cx="29076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MISIÓN</a:t>
            </a:r>
            <a:endParaRPr/>
          </a:p>
        </p:txBody>
      </p:sp>
      <p:sp>
        <p:nvSpPr>
          <p:cNvPr id="3134" name="Google Shape;3134;p45"/>
          <p:cNvSpPr txBox="1">
            <a:spLocks noGrp="1"/>
          </p:cNvSpPr>
          <p:nvPr>
            <p:ph type="subTitle" idx="2"/>
          </p:nvPr>
        </p:nvSpPr>
        <p:spPr>
          <a:xfrm>
            <a:off x="5219412" y="2696488"/>
            <a:ext cx="29076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VISIÓN</a:t>
            </a:r>
            <a:endParaRPr/>
          </a:p>
        </p:txBody>
      </p:sp>
      <p:sp>
        <p:nvSpPr>
          <p:cNvPr id="3135" name="Google Shape;3135;p45"/>
          <p:cNvSpPr txBox="1">
            <a:spLocks noGrp="1"/>
          </p:cNvSpPr>
          <p:nvPr>
            <p:ph type="subTitle" idx="4"/>
          </p:nvPr>
        </p:nvSpPr>
        <p:spPr>
          <a:xfrm>
            <a:off x="5219412" y="3263688"/>
            <a:ext cx="29076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tiene un nombre precioso y es el segundo planeta más cercano al Sol</a:t>
            </a:r>
            <a:endParaRPr/>
          </a:p>
        </p:txBody>
      </p:sp>
      <p:grpSp>
        <p:nvGrpSpPr>
          <p:cNvPr id="3136" name="Google Shape;3136;p45"/>
          <p:cNvGrpSpPr/>
          <p:nvPr/>
        </p:nvGrpSpPr>
        <p:grpSpPr>
          <a:xfrm>
            <a:off x="2114122" y="1728649"/>
            <a:ext cx="713354" cy="713169"/>
            <a:chOff x="5604987" y="2798841"/>
            <a:chExt cx="466275" cy="466154"/>
          </a:xfrm>
        </p:grpSpPr>
        <p:sp>
          <p:nvSpPr>
            <p:cNvPr id="3137" name="Google Shape;3137;p45"/>
            <p:cNvSpPr/>
            <p:nvPr/>
          </p:nvSpPr>
          <p:spPr>
            <a:xfrm>
              <a:off x="5604987" y="2798841"/>
              <a:ext cx="466275" cy="466154"/>
            </a:xfrm>
            <a:custGeom>
              <a:avLst/>
              <a:gdLst/>
              <a:ahLst/>
              <a:cxnLst/>
              <a:rect l="l" t="t" r="r" b="b"/>
              <a:pathLst>
                <a:path w="15478" h="15474" extrusionOk="0">
                  <a:moveTo>
                    <a:pt x="1901" y="1"/>
                  </a:moveTo>
                  <a:cubicBezTo>
                    <a:pt x="855" y="1"/>
                    <a:pt x="5" y="852"/>
                    <a:pt x="5" y="1897"/>
                  </a:cubicBezTo>
                  <a:lnTo>
                    <a:pt x="5" y="2532"/>
                  </a:lnTo>
                  <a:cubicBezTo>
                    <a:pt x="5" y="3162"/>
                    <a:pt x="317" y="3724"/>
                    <a:pt x="791" y="4069"/>
                  </a:cubicBezTo>
                  <a:lnTo>
                    <a:pt x="791" y="10393"/>
                  </a:lnTo>
                  <a:cubicBezTo>
                    <a:pt x="266" y="10868"/>
                    <a:pt x="1" y="11392"/>
                    <a:pt x="5" y="11951"/>
                  </a:cubicBezTo>
                  <a:lnTo>
                    <a:pt x="5" y="13278"/>
                  </a:lnTo>
                  <a:cubicBezTo>
                    <a:pt x="1" y="13866"/>
                    <a:pt x="228" y="14416"/>
                    <a:pt x="643" y="14834"/>
                  </a:cubicBezTo>
                  <a:cubicBezTo>
                    <a:pt x="1056" y="15246"/>
                    <a:pt x="1604" y="15473"/>
                    <a:pt x="2187" y="15473"/>
                  </a:cubicBezTo>
                  <a:lnTo>
                    <a:pt x="12200" y="15473"/>
                  </a:lnTo>
                  <a:cubicBezTo>
                    <a:pt x="12347" y="15473"/>
                    <a:pt x="12495" y="15450"/>
                    <a:pt x="12636" y="15404"/>
                  </a:cubicBezTo>
                  <a:cubicBezTo>
                    <a:pt x="12774" y="15449"/>
                    <a:pt x="12921" y="15473"/>
                    <a:pt x="13073" y="15473"/>
                  </a:cubicBezTo>
                  <a:lnTo>
                    <a:pt x="13659" y="15473"/>
                  </a:lnTo>
                  <a:cubicBezTo>
                    <a:pt x="14662" y="15473"/>
                    <a:pt x="15478" y="14657"/>
                    <a:pt x="15478" y="13654"/>
                  </a:cubicBezTo>
                  <a:lnTo>
                    <a:pt x="15478" y="11942"/>
                  </a:lnTo>
                  <a:cubicBezTo>
                    <a:pt x="15478" y="11421"/>
                    <a:pt x="15292" y="10916"/>
                    <a:pt x="14956" y="10519"/>
                  </a:cubicBezTo>
                  <a:cubicBezTo>
                    <a:pt x="14877" y="10424"/>
                    <a:pt x="14788" y="10338"/>
                    <a:pt x="14693" y="10256"/>
                  </a:cubicBezTo>
                  <a:lnTo>
                    <a:pt x="14693" y="4171"/>
                  </a:lnTo>
                  <a:cubicBezTo>
                    <a:pt x="15165" y="3883"/>
                    <a:pt x="15478" y="3363"/>
                    <a:pt x="15478" y="2771"/>
                  </a:cubicBezTo>
                  <a:lnTo>
                    <a:pt x="15478" y="1446"/>
                  </a:lnTo>
                  <a:cubicBezTo>
                    <a:pt x="15476" y="648"/>
                    <a:pt x="14829" y="1"/>
                    <a:pt x="14032" y="1"/>
                  </a:cubicBezTo>
                  <a:lnTo>
                    <a:pt x="3665" y="1"/>
                  </a:lnTo>
                  <a:cubicBezTo>
                    <a:pt x="3535" y="1"/>
                    <a:pt x="3406" y="19"/>
                    <a:pt x="3282" y="57"/>
                  </a:cubicBezTo>
                  <a:cubicBezTo>
                    <a:pt x="3153" y="19"/>
                    <a:pt x="3018" y="1"/>
                    <a:pt x="2877" y="1"/>
                  </a:cubicBezTo>
                  <a:close/>
                </a:path>
              </a:pathLst>
            </a:custGeom>
            <a:solidFill>
              <a:schemeClr val="accent5"/>
            </a:solidFill>
            <a:ln>
              <a:noFill/>
            </a:ln>
            <a:effectLst>
              <a:outerShdw blurRad="57150" dist="19050" dir="5400000" algn="bl" rotWithShape="0">
                <a:srgbClr val="000000">
                  <a:alpha val="5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5"/>
            <p:cNvSpPr/>
            <p:nvPr/>
          </p:nvSpPr>
          <p:spPr>
            <a:xfrm>
              <a:off x="5654203" y="3131468"/>
              <a:ext cx="363453" cy="85916"/>
            </a:xfrm>
            <a:custGeom>
              <a:avLst/>
              <a:gdLst/>
              <a:ahLst/>
              <a:cxnLst/>
              <a:rect l="l" t="t" r="r" b="b"/>
              <a:pathLst>
                <a:path w="12103" h="2861" extrusionOk="0">
                  <a:moveTo>
                    <a:pt x="760" y="1"/>
                  </a:moveTo>
                  <a:cubicBezTo>
                    <a:pt x="341" y="1"/>
                    <a:pt x="1" y="340"/>
                    <a:pt x="1" y="760"/>
                  </a:cubicBezTo>
                  <a:lnTo>
                    <a:pt x="1" y="2101"/>
                  </a:lnTo>
                  <a:cubicBezTo>
                    <a:pt x="1" y="2521"/>
                    <a:pt x="341" y="2860"/>
                    <a:pt x="760" y="2860"/>
                  </a:cubicBezTo>
                  <a:lnTo>
                    <a:pt x="11343" y="2860"/>
                  </a:lnTo>
                  <a:cubicBezTo>
                    <a:pt x="11763" y="2860"/>
                    <a:pt x="12102" y="2518"/>
                    <a:pt x="12102" y="2099"/>
                  </a:cubicBezTo>
                  <a:lnTo>
                    <a:pt x="12102" y="760"/>
                  </a:lnTo>
                  <a:cubicBezTo>
                    <a:pt x="12102" y="340"/>
                    <a:pt x="11763" y="1"/>
                    <a:pt x="1134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5941293" y="3131468"/>
              <a:ext cx="91321" cy="85856"/>
            </a:xfrm>
            <a:custGeom>
              <a:avLst/>
              <a:gdLst/>
              <a:ahLst/>
              <a:cxnLst/>
              <a:rect l="l" t="t" r="r" b="b"/>
              <a:pathLst>
                <a:path w="3041" h="2859" extrusionOk="0">
                  <a:moveTo>
                    <a:pt x="0" y="1"/>
                  </a:moveTo>
                  <a:cubicBezTo>
                    <a:pt x="418" y="1"/>
                    <a:pt x="760" y="340"/>
                    <a:pt x="760" y="760"/>
                  </a:cubicBezTo>
                  <a:lnTo>
                    <a:pt x="760" y="2099"/>
                  </a:lnTo>
                  <a:cubicBezTo>
                    <a:pt x="760" y="2518"/>
                    <a:pt x="419" y="2859"/>
                    <a:pt x="0" y="2859"/>
                  </a:cubicBezTo>
                  <a:lnTo>
                    <a:pt x="2281" y="2859"/>
                  </a:lnTo>
                  <a:cubicBezTo>
                    <a:pt x="2702" y="2859"/>
                    <a:pt x="3041" y="2518"/>
                    <a:pt x="3041" y="2099"/>
                  </a:cubicBezTo>
                  <a:lnTo>
                    <a:pt x="3041" y="760"/>
                  </a:lnTo>
                  <a:cubicBezTo>
                    <a:pt x="3041" y="340"/>
                    <a:pt x="2702" y="1"/>
                    <a:pt x="2281"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5654353" y="2839123"/>
              <a:ext cx="363303" cy="46577"/>
            </a:xfrm>
            <a:custGeom>
              <a:avLst/>
              <a:gdLst/>
              <a:ahLst/>
              <a:cxnLst/>
              <a:rect l="l" t="t" r="r" b="b"/>
              <a:pathLst>
                <a:path w="12098" h="1551" extrusionOk="0">
                  <a:moveTo>
                    <a:pt x="461" y="0"/>
                  </a:moveTo>
                  <a:cubicBezTo>
                    <a:pt x="208" y="0"/>
                    <a:pt x="1" y="204"/>
                    <a:pt x="1" y="460"/>
                  </a:cubicBezTo>
                  <a:lnTo>
                    <a:pt x="1" y="1091"/>
                  </a:lnTo>
                  <a:cubicBezTo>
                    <a:pt x="1" y="1344"/>
                    <a:pt x="206" y="1551"/>
                    <a:pt x="461" y="1551"/>
                  </a:cubicBezTo>
                  <a:lnTo>
                    <a:pt x="11637" y="1551"/>
                  </a:lnTo>
                  <a:cubicBezTo>
                    <a:pt x="11890" y="1551"/>
                    <a:pt x="12097" y="1344"/>
                    <a:pt x="12097" y="1091"/>
                  </a:cubicBezTo>
                  <a:lnTo>
                    <a:pt x="12097" y="460"/>
                  </a:lnTo>
                  <a:cubicBezTo>
                    <a:pt x="12097" y="207"/>
                    <a:pt x="11891" y="0"/>
                    <a:pt x="11637"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5"/>
            <p:cNvSpPr/>
            <p:nvPr/>
          </p:nvSpPr>
          <p:spPr>
            <a:xfrm>
              <a:off x="5950272" y="2839033"/>
              <a:ext cx="82342" cy="46667"/>
            </a:xfrm>
            <a:custGeom>
              <a:avLst/>
              <a:gdLst/>
              <a:ahLst/>
              <a:cxnLst/>
              <a:rect l="l" t="t" r="r" b="b"/>
              <a:pathLst>
                <a:path w="2742" h="1554" extrusionOk="0">
                  <a:moveTo>
                    <a:pt x="0" y="0"/>
                  </a:moveTo>
                  <a:cubicBezTo>
                    <a:pt x="255" y="0"/>
                    <a:pt x="461" y="207"/>
                    <a:pt x="461" y="463"/>
                  </a:cubicBezTo>
                  <a:lnTo>
                    <a:pt x="461" y="1092"/>
                  </a:lnTo>
                  <a:cubicBezTo>
                    <a:pt x="461" y="1347"/>
                    <a:pt x="254" y="1554"/>
                    <a:pt x="0" y="1554"/>
                  </a:cubicBezTo>
                  <a:lnTo>
                    <a:pt x="2281" y="1554"/>
                  </a:lnTo>
                  <a:cubicBezTo>
                    <a:pt x="2536" y="1554"/>
                    <a:pt x="2742" y="1347"/>
                    <a:pt x="2742" y="1094"/>
                  </a:cubicBezTo>
                  <a:lnTo>
                    <a:pt x="2742" y="460"/>
                  </a:lnTo>
                  <a:cubicBezTo>
                    <a:pt x="2742" y="206"/>
                    <a:pt x="2534" y="0"/>
                    <a:pt x="2281"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5"/>
            <p:cNvSpPr/>
            <p:nvPr/>
          </p:nvSpPr>
          <p:spPr>
            <a:xfrm>
              <a:off x="5677897" y="2885670"/>
              <a:ext cx="31111" cy="246486"/>
            </a:xfrm>
            <a:custGeom>
              <a:avLst/>
              <a:gdLst/>
              <a:ahLst/>
              <a:cxnLst/>
              <a:rect l="l" t="t" r="r" b="b"/>
              <a:pathLst>
                <a:path w="1036" h="8208" extrusionOk="0">
                  <a:moveTo>
                    <a:pt x="0" y="1"/>
                  </a:moveTo>
                  <a:lnTo>
                    <a:pt x="0" y="8207"/>
                  </a:lnTo>
                  <a:lnTo>
                    <a:pt x="1036" y="8207"/>
                  </a:lnTo>
                  <a:lnTo>
                    <a:pt x="1036"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5"/>
            <p:cNvSpPr/>
            <p:nvPr/>
          </p:nvSpPr>
          <p:spPr>
            <a:xfrm>
              <a:off x="5977900" y="2885670"/>
              <a:ext cx="31141" cy="246486"/>
            </a:xfrm>
            <a:custGeom>
              <a:avLst/>
              <a:gdLst/>
              <a:ahLst/>
              <a:cxnLst/>
              <a:rect l="l" t="t" r="r" b="b"/>
              <a:pathLst>
                <a:path w="1037" h="8208" extrusionOk="0">
                  <a:moveTo>
                    <a:pt x="1" y="1"/>
                  </a:moveTo>
                  <a:lnTo>
                    <a:pt x="1" y="8207"/>
                  </a:lnTo>
                  <a:lnTo>
                    <a:pt x="1036" y="8207"/>
                  </a:lnTo>
                  <a:lnTo>
                    <a:pt x="1036"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5"/>
            <p:cNvSpPr/>
            <p:nvPr/>
          </p:nvSpPr>
          <p:spPr>
            <a:xfrm>
              <a:off x="5735525" y="3015311"/>
              <a:ext cx="54144" cy="54144"/>
            </a:xfrm>
            <a:custGeom>
              <a:avLst/>
              <a:gdLst/>
              <a:ahLst/>
              <a:cxnLst/>
              <a:rect l="l" t="t" r="r" b="b"/>
              <a:pathLst>
                <a:path w="1803" h="1803" extrusionOk="0">
                  <a:moveTo>
                    <a:pt x="902" y="0"/>
                  </a:moveTo>
                  <a:cubicBezTo>
                    <a:pt x="404" y="0"/>
                    <a:pt x="0" y="404"/>
                    <a:pt x="0" y="901"/>
                  </a:cubicBezTo>
                  <a:cubicBezTo>
                    <a:pt x="0" y="1398"/>
                    <a:pt x="404" y="1803"/>
                    <a:pt x="902" y="1803"/>
                  </a:cubicBezTo>
                  <a:cubicBezTo>
                    <a:pt x="1399" y="1803"/>
                    <a:pt x="1803" y="1398"/>
                    <a:pt x="1803" y="901"/>
                  </a:cubicBezTo>
                  <a:cubicBezTo>
                    <a:pt x="1803" y="404"/>
                    <a:pt x="1399" y="0"/>
                    <a:pt x="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5"/>
            <p:cNvSpPr/>
            <p:nvPr/>
          </p:nvSpPr>
          <p:spPr>
            <a:xfrm>
              <a:off x="5816277" y="3015311"/>
              <a:ext cx="54144" cy="54144"/>
            </a:xfrm>
            <a:custGeom>
              <a:avLst/>
              <a:gdLst/>
              <a:ahLst/>
              <a:cxnLst/>
              <a:rect l="l" t="t" r="r" b="b"/>
              <a:pathLst>
                <a:path w="1803" h="1803" extrusionOk="0">
                  <a:moveTo>
                    <a:pt x="901" y="0"/>
                  </a:moveTo>
                  <a:cubicBezTo>
                    <a:pt x="404" y="0"/>
                    <a:pt x="0" y="404"/>
                    <a:pt x="0" y="901"/>
                  </a:cubicBezTo>
                  <a:cubicBezTo>
                    <a:pt x="0" y="1398"/>
                    <a:pt x="404" y="1803"/>
                    <a:pt x="901" y="1803"/>
                  </a:cubicBezTo>
                  <a:cubicBezTo>
                    <a:pt x="1399" y="1803"/>
                    <a:pt x="1803" y="1398"/>
                    <a:pt x="1803" y="901"/>
                  </a:cubicBezTo>
                  <a:cubicBezTo>
                    <a:pt x="1803" y="404"/>
                    <a:pt x="1399" y="0"/>
                    <a:pt x="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5"/>
            <p:cNvSpPr/>
            <p:nvPr/>
          </p:nvSpPr>
          <p:spPr>
            <a:xfrm>
              <a:off x="5896968" y="3015311"/>
              <a:ext cx="46546" cy="54144"/>
            </a:xfrm>
            <a:custGeom>
              <a:avLst/>
              <a:gdLst/>
              <a:ahLst/>
              <a:cxnLst/>
              <a:rect l="l" t="t" r="r" b="b"/>
              <a:pathLst>
                <a:path w="1550" h="1803" extrusionOk="0">
                  <a:moveTo>
                    <a:pt x="903" y="0"/>
                  </a:moveTo>
                  <a:cubicBezTo>
                    <a:pt x="404" y="0"/>
                    <a:pt x="1" y="402"/>
                    <a:pt x="1" y="901"/>
                  </a:cubicBezTo>
                  <a:cubicBezTo>
                    <a:pt x="1" y="1399"/>
                    <a:pt x="404" y="1803"/>
                    <a:pt x="903" y="1803"/>
                  </a:cubicBezTo>
                  <a:cubicBezTo>
                    <a:pt x="1271" y="1803"/>
                    <a:pt x="1550" y="1399"/>
                    <a:pt x="1550" y="901"/>
                  </a:cubicBezTo>
                  <a:cubicBezTo>
                    <a:pt x="1550" y="404"/>
                    <a:pt x="1219" y="0"/>
                    <a:pt x="9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5"/>
            <p:cNvSpPr/>
            <p:nvPr/>
          </p:nvSpPr>
          <p:spPr>
            <a:xfrm>
              <a:off x="5912644" y="3015311"/>
              <a:ext cx="38498" cy="54144"/>
            </a:xfrm>
            <a:custGeom>
              <a:avLst/>
              <a:gdLst/>
              <a:ahLst/>
              <a:cxnLst/>
              <a:rect l="l" t="t" r="r" b="b"/>
              <a:pathLst>
                <a:path w="1282" h="1803" extrusionOk="0">
                  <a:moveTo>
                    <a:pt x="381" y="0"/>
                  </a:moveTo>
                  <a:cubicBezTo>
                    <a:pt x="244" y="0"/>
                    <a:pt x="115" y="31"/>
                    <a:pt x="0" y="85"/>
                  </a:cubicBezTo>
                  <a:cubicBezTo>
                    <a:pt x="307" y="227"/>
                    <a:pt x="522" y="539"/>
                    <a:pt x="522" y="901"/>
                  </a:cubicBezTo>
                  <a:cubicBezTo>
                    <a:pt x="522" y="1263"/>
                    <a:pt x="310" y="1574"/>
                    <a:pt x="0" y="1718"/>
                  </a:cubicBezTo>
                  <a:cubicBezTo>
                    <a:pt x="115" y="1772"/>
                    <a:pt x="244" y="1803"/>
                    <a:pt x="381" y="1803"/>
                  </a:cubicBezTo>
                  <a:cubicBezTo>
                    <a:pt x="879" y="1803"/>
                    <a:pt x="1281" y="1399"/>
                    <a:pt x="1281" y="901"/>
                  </a:cubicBezTo>
                  <a:cubicBezTo>
                    <a:pt x="1281" y="402"/>
                    <a:pt x="878" y="0"/>
                    <a:pt x="3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5831923" y="3015311"/>
              <a:ext cx="38498" cy="54144"/>
            </a:xfrm>
            <a:custGeom>
              <a:avLst/>
              <a:gdLst/>
              <a:ahLst/>
              <a:cxnLst/>
              <a:rect l="l" t="t" r="r" b="b"/>
              <a:pathLst>
                <a:path w="1282" h="1803" extrusionOk="0">
                  <a:moveTo>
                    <a:pt x="380" y="0"/>
                  </a:moveTo>
                  <a:cubicBezTo>
                    <a:pt x="245" y="0"/>
                    <a:pt x="116" y="31"/>
                    <a:pt x="1" y="85"/>
                  </a:cubicBezTo>
                  <a:cubicBezTo>
                    <a:pt x="308" y="227"/>
                    <a:pt x="522" y="539"/>
                    <a:pt x="522" y="901"/>
                  </a:cubicBezTo>
                  <a:cubicBezTo>
                    <a:pt x="522" y="1263"/>
                    <a:pt x="309" y="1574"/>
                    <a:pt x="1" y="1718"/>
                  </a:cubicBezTo>
                  <a:cubicBezTo>
                    <a:pt x="116" y="1772"/>
                    <a:pt x="245" y="1803"/>
                    <a:pt x="380" y="1803"/>
                  </a:cubicBezTo>
                  <a:cubicBezTo>
                    <a:pt x="878" y="1803"/>
                    <a:pt x="1282" y="1399"/>
                    <a:pt x="1282" y="901"/>
                  </a:cubicBezTo>
                  <a:cubicBezTo>
                    <a:pt x="1282" y="402"/>
                    <a:pt x="878"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5751171" y="3015311"/>
              <a:ext cx="38498" cy="54144"/>
            </a:xfrm>
            <a:custGeom>
              <a:avLst/>
              <a:gdLst/>
              <a:ahLst/>
              <a:cxnLst/>
              <a:rect l="l" t="t" r="r" b="b"/>
              <a:pathLst>
                <a:path w="1282" h="1803" extrusionOk="0">
                  <a:moveTo>
                    <a:pt x="381" y="0"/>
                  </a:moveTo>
                  <a:cubicBezTo>
                    <a:pt x="245" y="0"/>
                    <a:pt x="116" y="31"/>
                    <a:pt x="1" y="85"/>
                  </a:cubicBezTo>
                  <a:cubicBezTo>
                    <a:pt x="308" y="227"/>
                    <a:pt x="522" y="539"/>
                    <a:pt x="522" y="901"/>
                  </a:cubicBezTo>
                  <a:cubicBezTo>
                    <a:pt x="522" y="1263"/>
                    <a:pt x="311" y="1574"/>
                    <a:pt x="1" y="1718"/>
                  </a:cubicBezTo>
                  <a:cubicBezTo>
                    <a:pt x="116" y="1772"/>
                    <a:pt x="245" y="1803"/>
                    <a:pt x="381" y="1803"/>
                  </a:cubicBezTo>
                  <a:cubicBezTo>
                    <a:pt x="880" y="1803"/>
                    <a:pt x="1282" y="1399"/>
                    <a:pt x="1282" y="901"/>
                  </a:cubicBezTo>
                  <a:cubicBezTo>
                    <a:pt x="1282" y="402"/>
                    <a:pt x="880" y="0"/>
                    <a:pt x="3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5761592" y="3170538"/>
              <a:ext cx="44024" cy="35135"/>
            </a:xfrm>
            <a:custGeom>
              <a:avLst/>
              <a:gdLst/>
              <a:ahLst/>
              <a:cxnLst/>
              <a:rect l="l" t="t" r="r" b="b"/>
              <a:pathLst>
                <a:path w="1466" h="1170" extrusionOk="0">
                  <a:moveTo>
                    <a:pt x="734" y="1"/>
                  </a:moveTo>
                  <a:cubicBezTo>
                    <a:pt x="329" y="1"/>
                    <a:pt x="1" y="261"/>
                    <a:pt x="1" y="585"/>
                  </a:cubicBezTo>
                  <a:cubicBezTo>
                    <a:pt x="1" y="907"/>
                    <a:pt x="329" y="1170"/>
                    <a:pt x="734" y="1170"/>
                  </a:cubicBezTo>
                  <a:cubicBezTo>
                    <a:pt x="1139" y="1170"/>
                    <a:pt x="1465" y="907"/>
                    <a:pt x="1465" y="585"/>
                  </a:cubicBezTo>
                  <a:cubicBezTo>
                    <a:pt x="1465" y="261"/>
                    <a:pt x="1139" y="1"/>
                    <a:pt x="734"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5"/>
            <p:cNvSpPr/>
            <p:nvPr/>
          </p:nvSpPr>
          <p:spPr>
            <a:xfrm>
              <a:off x="5881022" y="3170538"/>
              <a:ext cx="44024" cy="35135"/>
            </a:xfrm>
            <a:custGeom>
              <a:avLst/>
              <a:gdLst/>
              <a:ahLst/>
              <a:cxnLst/>
              <a:rect l="l" t="t" r="r" b="b"/>
              <a:pathLst>
                <a:path w="1466" h="1170" extrusionOk="0">
                  <a:moveTo>
                    <a:pt x="734" y="1"/>
                  </a:moveTo>
                  <a:cubicBezTo>
                    <a:pt x="329" y="1"/>
                    <a:pt x="1" y="261"/>
                    <a:pt x="1" y="585"/>
                  </a:cubicBezTo>
                  <a:cubicBezTo>
                    <a:pt x="1" y="907"/>
                    <a:pt x="329" y="1170"/>
                    <a:pt x="734" y="1170"/>
                  </a:cubicBezTo>
                  <a:cubicBezTo>
                    <a:pt x="1138" y="1170"/>
                    <a:pt x="1466" y="907"/>
                    <a:pt x="1466" y="585"/>
                  </a:cubicBezTo>
                  <a:cubicBezTo>
                    <a:pt x="1466" y="261"/>
                    <a:pt x="1138" y="1"/>
                    <a:pt x="734"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5"/>
            <p:cNvSpPr/>
            <p:nvPr/>
          </p:nvSpPr>
          <p:spPr>
            <a:xfrm>
              <a:off x="5648377" y="2833267"/>
              <a:ext cx="390000" cy="389759"/>
            </a:xfrm>
            <a:custGeom>
              <a:avLst/>
              <a:gdLst/>
              <a:ahLst/>
              <a:cxnLst/>
              <a:rect l="l" t="t" r="r" b="b"/>
              <a:pathLst>
                <a:path w="12987" h="12979" extrusionOk="0">
                  <a:moveTo>
                    <a:pt x="3804" y="6254"/>
                  </a:moveTo>
                  <a:cubicBezTo>
                    <a:pt x="4197" y="6254"/>
                    <a:pt x="4516" y="6572"/>
                    <a:pt x="4516" y="6964"/>
                  </a:cubicBezTo>
                  <a:cubicBezTo>
                    <a:pt x="4516" y="7359"/>
                    <a:pt x="4197" y="7676"/>
                    <a:pt x="3804" y="7676"/>
                  </a:cubicBezTo>
                  <a:cubicBezTo>
                    <a:pt x="3410" y="7676"/>
                    <a:pt x="3093" y="7359"/>
                    <a:pt x="3093" y="6964"/>
                  </a:cubicBezTo>
                  <a:cubicBezTo>
                    <a:pt x="3093" y="6572"/>
                    <a:pt x="3413" y="6254"/>
                    <a:pt x="3804" y="6254"/>
                  </a:cubicBezTo>
                  <a:close/>
                  <a:moveTo>
                    <a:pt x="6492" y="6254"/>
                  </a:moveTo>
                  <a:cubicBezTo>
                    <a:pt x="6886" y="6254"/>
                    <a:pt x="7203" y="6572"/>
                    <a:pt x="7203" y="6964"/>
                  </a:cubicBezTo>
                  <a:cubicBezTo>
                    <a:pt x="7203" y="7359"/>
                    <a:pt x="6886" y="7676"/>
                    <a:pt x="6492" y="7676"/>
                  </a:cubicBezTo>
                  <a:cubicBezTo>
                    <a:pt x="6099" y="7676"/>
                    <a:pt x="5781" y="7359"/>
                    <a:pt x="5781" y="6964"/>
                  </a:cubicBezTo>
                  <a:cubicBezTo>
                    <a:pt x="5781" y="6572"/>
                    <a:pt x="6099" y="6254"/>
                    <a:pt x="6492" y="6254"/>
                  </a:cubicBezTo>
                  <a:close/>
                  <a:moveTo>
                    <a:pt x="9181" y="6254"/>
                  </a:moveTo>
                  <a:cubicBezTo>
                    <a:pt x="9573" y="6254"/>
                    <a:pt x="9892" y="6572"/>
                    <a:pt x="9892" y="6964"/>
                  </a:cubicBezTo>
                  <a:cubicBezTo>
                    <a:pt x="9892" y="7359"/>
                    <a:pt x="9573" y="7676"/>
                    <a:pt x="9181" y="7676"/>
                  </a:cubicBezTo>
                  <a:cubicBezTo>
                    <a:pt x="8788" y="7676"/>
                    <a:pt x="8469" y="7359"/>
                    <a:pt x="8469" y="6964"/>
                  </a:cubicBezTo>
                  <a:cubicBezTo>
                    <a:pt x="8469" y="6572"/>
                    <a:pt x="8788" y="6254"/>
                    <a:pt x="9181" y="6254"/>
                  </a:cubicBezTo>
                  <a:close/>
                  <a:moveTo>
                    <a:pt x="1827" y="1938"/>
                  </a:moveTo>
                  <a:lnTo>
                    <a:pt x="1827" y="9761"/>
                  </a:lnTo>
                  <a:lnTo>
                    <a:pt x="1175" y="9761"/>
                  </a:lnTo>
                  <a:lnTo>
                    <a:pt x="1175" y="1938"/>
                  </a:lnTo>
                  <a:close/>
                  <a:moveTo>
                    <a:pt x="3611" y="1938"/>
                  </a:moveTo>
                  <a:lnTo>
                    <a:pt x="3611" y="5897"/>
                  </a:lnTo>
                  <a:cubicBezTo>
                    <a:pt x="3063" y="5993"/>
                    <a:pt x="2655" y="6489"/>
                    <a:pt x="2706" y="7070"/>
                  </a:cubicBezTo>
                  <a:cubicBezTo>
                    <a:pt x="2752" y="7595"/>
                    <a:pt x="3178" y="8014"/>
                    <a:pt x="3705" y="8060"/>
                  </a:cubicBezTo>
                  <a:cubicBezTo>
                    <a:pt x="3737" y="8062"/>
                    <a:pt x="3769" y="8064"/>
                    <a:pt x="3801" y="8064"/>
                  </a:cubicBezTo>
                  <a:cubicBezTo>
                    <a:pt x="4408" y="8064"/>
                    <a:pt x="4901" y="7574"/>
                    <a:pt x="4901" y="6972"/>
                  </a:cubicBezTo>
                  <a:cubicBezTo>
                    <a:pt x="4901" y="6435"/>
                    <a:pt x="4508" y="5989"/>
                    <a:pt x="3991" y="5898"/>
                  </a:cubicBezTo>
                  <a:lnTo>
                    <a:pt x="3991" y="1939"/>
                  </a:lnTo>
                  <a:lnTo>
                    <a:pt x="6292" y="1939"/>
                  </a:lnTo>
                  <a:lnTo>
                    <a:pt x="6292" y="5897"/>
                  </a:lnTo>
                  <a:cubicBezTo>
                    <a:pt x="5746" y="5993"/>
                    <a:pt x="5338" y="6489"/>
                    <a:pt x="5387" y="7070"/>
                  </a:cubicBezTo>
                  <a:cubicBezTo>
                    <a:pt x="5433" y="7595"/>
                    <a:pt x="5861" y="8014"/>
                    <a:pt x="6387" y="8060"/>
                  </a:cubicBezTo>
                  <a:cubicBezTo>
                    <a:pt x="6420" y="8062"/>
                    <a:pt x="6452" y="8064"/>
                    <a:pt x="6484" y="8064"/>
                  </a:cubicBezTo>
                  <a:cubicBezTo>
                    <a:pt x="7090" y="8064"/>
                    <a:pt x="7584" y="7574"/>
                    <a:pt x="7584" y="6972"/>
                  </a:cubicBezTo>
                  <a:cubicBezTo>
                    <a:pt x="7584" y="6435"/>
                    <a:pt x="7190" y="5989"/>
                    <a:pt x="6674" y="5898"/>
                  </a:cubicBezTo>
                  <a:lnTo>
                    <a:pt x="6674" y="1939"/>
                  </a:lnTo>
                  <a:lnTo>
                    <a:pt x="8975" y="1939"/>
                  </a:lnTo>
                  <a:lnTo>
                    <a:pt x="8975" y="5897"/>
                  </a:lnTo>
                  <a:cubicBezTo>
                    <a:pt x="8429" y="5993"/>
                    <a:pt x="8021" y="6489"/>
                    <a:pt x="8070" y="7070"/>
                  </a:cubicBezTo>
                  <a:cubicBezTo>
                    <a:pt x="8116" y="7595"/>
                    <a:pt x="8544" y="8014"/>
                    <a:pt x="9069" y="8060"/>
                  </a:cubicBezTo>
                  <a:cubicBezTo>
                    <a:pt x="9101" y="8062"/>
                    <a:pt x="9133" y="8064"/>
                    <a:pt x="9165" y="8064"/>
                  </a:cubicBezTo>
                  <a:cubicBezTo>
                    <a:pt x="9772" y="8064"/>
                    <a:pt x="10265" y="7574"/>
                    <a:pt x="10265" y="6972"/>
                  </a:cubicBezTo>
                  <a:cubicBezTo>
                    <a:pt x="10265" y="6435"/>
                    <a:pt x="9872" y="5989"/>
                    <a:pt x="9357" y="5898"/>
                  </a:cubicBezTo>
                  <a:lnTo>
                    <a:pt x="9357" y="1939"/>
                  </a:lnTo>
                  <a:lnTo>
                    <a:pt x="10756" y="1939"/>
                  </a:lnTo>
                  <a:lnTo>
                    <a:pt x="10756" y="2956"/>
                  </a:lnTo>
                  <a:cubicBezTo>
                    <a:pt x="10756" y="3042"/>
                    <a:pt x="10810" y="3119"/>
                    <a:pt x="10892" y="3143"/>
                  </a:cubicBezTo>
                  <a:cubicBezTo>
                    <a:pt x="10915" y="3150"/>
                    <a:pt x="10937" y="3154"/>
                    <a:pt x="10959" y="3154"/>
                  </a:cubicBezTo>
                  <a:cubicBezTo>
                    <a:pt x="11069" y="3154"/>
                    <a:pt x="11159" y="3068"/>
                    <a:pt x="11159" y="2964"/>
                  </a:cubicBezTo>
                  <a:lnTo>
                    <a:pt x="11159" y="1941"/>
                  </a:lnTo>
                  <a:lnTo>
                    <a:pt x="11811" y="1941"/>
                  </a:lnTo>
                  <a:lnTo>
                    <a:pt x="11811" y="9761"/>
                  </a:lnTo>
                  <a:lnTo>
                    <a:pt x="11146" y="9761"/>
                  </a:lnTo>
                  <a:lnTo>
                    <a:pt x="11146" y="3846"/>
                  </a:lnTo>
                  <a:cubicBezTo>
                    <a:pt x="11146" y="3755"/>
                    <a:pt x="11086" y="3674"/>
                    <a:pt x="10998" y="3654"/>
                  </a:cubicBezTo>
                  <a:cubicBezTo>
                    <a:pt x="10983" y="3650"/>
                    <a:pt x="10968" y="3649"/>
                    <a:pt x="10953" y="3649"/>
                  </a:cubicBezTo>
                  <a:cubicBezTo>
                    <a:pt x="10848" y="3649"/>
                    <a:pt x="10762" y="3734"/>
                    <a:pt x="10762" y="3840"/>
                  </a:cubicBezTo>
                  <a:lnTo>
                    <a:pt x="10762" y="9761"/>
                  </a:lnTo>
                  <a:lnTo>
                    <a:pt x="2211" y="9761"/>
                  </a:lnTo>
                  <a:lnTo>
                    <a:pt x="2211" y="1938"/>
                  </a:lnTo>
                  <a:close/>
                  <a:moveTo>
                    <a:pt x="655" y="0"/>
                  </a:moveTo>
                  <a:cubicBezTo>
                    <a:pt x="298" y="0"/>
                    <a:pt x="6" y="292"/>
                    <a:pt x="6" y="651"/>
                  </a:cubicBezTo>
                  <a:lnTo>
                    <a:pt x="6" y="1286"/>
                  </a:lnTo>
                  <a:cubicBezTo>
                    <a:pt x="6" y="1645"/>
                    <a:pt x="298" y="1936"/>
                    <a:pt x="655" y="1936"/>
                  </a:cubicBezTo>
                  <a:lnTo>
                    <a:pt x="792" y="1936"/>
                  </a:lnTo>
                  <a:lnTo>
                    <a:pt x="792" y="9764"/>
                  </a:lnTo>
                  <a:cubicBezTo>
                    <a:pt x="792" y="9764"/>
                    <a:pt x="0" y="9868"/>
                    <a:pt x="6" y="10699"/>
                  </a:cubicBezTo>
                  <a:lnTo>
                    <a:pt x="6" y="12037"/>
                  </a:lnTo>
                  <a:cubicBezTo>
                    <a:pt x="0" y="12556"/>
                    <a:pt x="419" y="12979"/>
                    <a:pt x="938" y="12979"/>
                  </a:cubicBezTo>
                  <a:cubicBezTo>
                    <a:pt x="942" y="12979"/>
                    <a:pt x="946" y="12979"/>
                    <a:pt x="950" y="12979"/>
                  </a:cubicBezTo>
                  <a:lnTo>
                    <a:pt x="10946" y="12979"/>
                  </a:lnTo>
                  <a:cubicBezTo>
                    <a:pt x="10949" y="12979"/>
                    <a:pt x="10952" y="12979"/>
                    <a:pt x="10954" y="12979"/>
                  </a:cubicBezTo>
                  <a:cubicBezTo>
                    <a:pt x="11056" y="12979"/>
                    <a:pt x="11136" y="12896"/>
                    <a:pt x="11136" y="12793"/>
                  </a:cubicBezTo>
                  <a:cubicBezTo>
                    <a:pt x="11136" y="12689"/>
                    <a:pt x="10946" y="12595"/>
                    <a:pt x="10946" y="12595"/>
                  </a:cubicBezTo>
                  <a:lnTo>
                    <a:pt x="957" y="12595"/>
                  </a:lnTo>
                  <a:cubicBezTo>
                    <a:pt x="643" y="12595"/>
                    <a:pt x="390" y="12341"/>
                    <a:pt x="390" y="12028"/>
                  </a:cubicBezTo>
                  <a:lnTo>
                    <a:pt x="390" y="10692"/>
                  </a:lnTo>
                  <a:cubicBezTo>
                    <a:pt x="390" y="10377"/>
                    <a:pt x="644" y="10124"/>
                    <a:pt x="957" y="10124"/>
                  </a:cubicBezTo>
                  <a:lnTo>
                    <a:pt x="12034" y="10124"/>
                  </a:lnTo>
                  <a:cubicBezTo>
                    <a:pt x="12348" y="10124"/>
                    <a:pt x="12601" y="10379"/>
                    <a:pt x="12601" y="10692"/>
                  </a:cubicBezTo>
                  <a:lnTo>
                    <a:pt x="12601" y="12396"/>
                  </a:lnTo>
                  <a:cubicBezTo>
                    <a:pt x="12601" y="12508"/>
                    <a:pt x="12511" y="12595"/>
                    <a:pt x="12402" y="12595"/>
                  </a:cubicBezTo>
                  <a:lnTo>
                    <a:pt x="11761" y="12595"/>
                  </a:lnTo>
                  <a:cubicBezTo>
                    <a:pt x="11742" y="12595"/>
                    <a:pt x="11725" y="12603"/>
                    <a:pt x="11712" y="12617"/>
                  </a:cubicBezTo>
                  <a:cubicBezTo>
                    <a:pt x="11551" y="12782"/>
                    <a:pt x="11666" y="12979"/>
                    <a:pt x="11827" y="12979"/>
                  </a:cubicBezTo>
                  <a:lnTo>
                    <a:pt x="12413" y="12979"/>
                  </a:lnTo>
                  <a:cubicBezTo>
                    <a:pt x="12730" y="12979"/>
                    <a:pt x="12986" y="12723"/>
                    <a:pt x="12986" y="12407"/>
                  </a:cubicBezTo>
                  <a:lnTo>
                    <a:pt x="12986" y="10693"/>
                  </a:lnTo>
                  <a:cubicBezTo>
                    <a:pt x="12986" y="10224"/>
                    <a:pt x="12646" y="9833"/>
                    <a:pt x="12201" y="9758"/>
                  </a:cubicBezTo>
                  <a:lnTo>
                    <a:pt x="12201" y="1916"/>
                  </a:lnTo>
                  <a:lnTo>
                    <a:pt x="12594" y="1916"/>
                  </a:lnTo>
                  <a:lnTo>
                    <a:pt x="12594" y="1918"/>
                  </a:lnTo>
                  <a:cubicBezTo>
                    <a:pt x="12810" y="1918"/>
                    <a:pt x="12986" y="1741"/>
                    <a:pt x="12986" y="1525"/>
                  </a:cubicBezTo>
                  <a:lnTo>
                    <a:pt x="12986" y="200"/>
                  </a:lnTo>
                  <a:cubicBezTo>
                    <a:pt x="12986" y="89"/>
                    <a:pt x="12896" y="0"/>
                    <a:pt x="12787" y="0"/>
                  </a:cubicBezTo>
                  <a:lnTo>
                    <a:pt x="2422" y="0"/>
                  </a:lnTo>
                  <a:cubicBezTo>
                    <a:pt x="2404" y="0"/>
                    <a:pt x="2388" y="8"/>
                    <a:pt x="2378" y="20"/>
                  </a:cubicBezTo>
                  <a:cubicBezTo>
                    <a:pt x="2215" y="187"/>
                    <a:pt x="2330" y="384"/>
                    <a:pt x="2488" y="384"/>
                  </a:cubicBezTo>
                  <a:lnTo>
                    <a:pt x="12333" y="384"/>
                  </a:lnTo>
                  <a:cubicBezTo>
                    <a:pt x="12482" y="384"/>
                    <a:pt x="12603" y="505"/>
                    <a:pt x="12603" y="655"/>
                  </a:cubicBezTo>
                  <a:lnTo>
                    <a:pt x="12603" y="1284"/>
                  </a:lnTo>
                  <a:cubicBezTo>
                    <a:pt x="12603" y="1433"/>
                    <a:pt x="12482" y="1554"/>
                    <a:pt x="12333" y="1554"/>
                  </a:cubicBezTo>
                  <a:lnTo>
                    <a:pt x="660" y="1554"/>
                  </a:lnTo>
                  <a:cubicBezTo>
                    <a:pt x="509" y="1554"/>
                    <a:pt x="390" y="1433"/>
                    <a:pt x="390" y="1284"/>
                  </a:cubicBezTo>
                  <a:lnTo>
                    <a:pt x="390" y="583"/>
                  </a:lnTo>
                  <a:cubicBezTo>
                    <a:pt x="390" y="473"/>
                    <a:pt x="479" y="384"/>
                    <a:pt x="589" y="384"/>
                  </a:cubicBezTo>
                  <a:lnTo>
                    <a:pt x="1663" y="384"/>
                  </a:lnTo>
                  <a:cubicBezTo>
                    <a:pt x="1709" y="384"/>
                    <a:pt x="1750" y="364"/>
                    <a:pt x="1778" y="327"/>
                  </a:cubicBezTo>
                  <a:cubicBezTo>
                    <a:pt x="1890" y="169"/>
                    <a:pt x="1781" y="0"/>
                    <a:pt x="163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5"/>
            <p:cNvSpPr/>
            <p:nvPr/>
          </p:nvSpPr>
          <p:spPr>
            <a:xfrm>
              <a:off x="5780301" y="3152850"/>
              <a:ext cx="32372" cy="21922"/>
            </a:xfrm>
            <a:custGeom>
              <a:avLst/>
              <a:gdLst/>
              <a:ahLst/>
              <a:cxnLst/>
              <a:rect l="l" t="t" r="r" b="b"/>
              <a:pathLst>
                <a:path w="1078" h="730" extrusionOk="0">
                  <a:moveTo>
                    <a:pt x="539" y="1"/>
                  </a:moveTo>
                  <a:cubicBezTo>
                    <a:pt x="241" y="1"/>
                    <a:pt x="0" y="241"/>
                    <a:pt x="0" y="539"/>
                  </a:cubicBezTo>
                  <a:cubicBezTo>
                    <a:pt x="0" y="645"/>
                    <a:pt x="85" y="729"/>
                    <a:pt x="189" y="729"/>
                  </a:cubicBezTo>
                  <a:cubicBezTo>
                    <a:pt x="295" y="729"/>
                    <a:pt x="379" y="645"/>
                    <a:pt x="379" y="539"/>
                  </a:cubicBezTo>
                  <a:cubicBezTo>
                    <a:pt x="379" y="452"/>
                    <a:pt x="450" y="380"/>
                    <a:pt x="539" y="380"/>
                  </a:cubicBezTo>
                  <a:cubicBezTo>
                    <a:pt x="626" y="380"/>
                    <a:pt x="697" y="452"/>
                    <a:pt x="697" y="539"/>
                  </a:cubicBezTo>
                  <a:cubicBezTo>
                    <a:pt x="697" y="645"/>
                    <a:pt x="781" y="729"/>
                    <a:pt x="887" y="729"/>
                  </a:cubicBezTo>
                  <a:cubicBezTo>
                    <a:pt x="993" y="729"/>
                    <a:pt x="1077" y="645"/>
                    <a:pt x="1077" y="539"/>
                  </a:cubicBezTo>
                  <a:cubicBezTo>
                    <a:pt x="1077" y="241"/>
                    <a:pt x="835" y="1"/>
                    <a:pt x="53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5873935" y="3152850"/>
              <a:ext cx="32432" cy="21922"/>
            </a:xfrm>
            <a:custGeom>
              <a:avLst/>
              <a:gdLst/>
              <a:ahLst/>
              <a:cxnLst/>
              <a:rect l="l" t="t" r="r" b="b"/>
              <a:pathLst>
                <a:path w="1080" h="730" extrusionOk="0">
                  <a:moveTo>
                    <a:pt x="539" y="1"/>
                  </a:moveTo>
                  <a:cubicBezTo>
                    <a:pt x="243" y="1"/>
                    <a:pt x="1" y="241"/>
                    <a:pt x="1" y="539"/>
                  </a:cubicBezTo>
                  <a:cubicBezTo>
                    <a:pt x="1" y="645"/>
                    <a:pt x="85" y="729"/>
                    <a:pt x="191" y="729"/>
                  </a:cubicBezTo>
                  <a:cubicBezTo>
                    <a:pt x="297" y="729"/>
                    <a:pt x="381" y="645"/>
                    <a:pt x="381" y="539"/>
                  </a:cubicBezTo>
                  <a:cubicBezTo>
                    <a:pt x="381" y="452"/>
                    <a:pt x="452" y="380"/>
                    <a:pt x="539" y="380"/>
                  </a:cubicBezTo>
                  <a:cubicBezTo>
                    <a:pt x="628" y="380"/>
                    <a:pt x="699" y="452"/>
                    <a:pt x="699" y="539"/>
                  </a:cubicBezTo>
                  <a:cubicBezTo>
                    <a:pt x="699" y="645"/>
                    <a:pt x="783" y="729"/>
                    <a:pt x="889" y="729"/>
                  </a:cubicBezTo>
                  <a:cubicBezTo>
                    <a:pt x="995" y="729"/>
                    <a:pt x="1079" y="645"/>
                    <a:pt x="1079" y="539"/>
                  </a:cubicBezTo>
                  <a:cubicBezTo>
                    <a:pt x="1079" y="241"/>
                    <a:pt x="837" y="1"/>
                    <a:pt x="53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5825797" y="3175523"/>
              <a:ext cx="35045" cy="16517"/>
            </a:xfrm>
            <a:custGeom>
              <a:avLst/>
              <a:gdLst/>
              <a:ahLst/>
              <a:cxnLst/>
              <a:rect l="l" t="t" r="r" b="b"/>
              <a:pathLst>
                <a:path w="1167" h="550" extrusionOk="0">
                  <a:moveTo>
                    <a:pt x="212" y="1"/>
                  </a:moveTo>
                  <a:cubicBezTo>
                    <a:pt x="169" y="1"/>
                    <a:pt x="125" y="15"/>
                    <a:pt x="90" y="46"/>
                  </a:cubicBezTo>
                  <a:cubicBezTo>
                    <a:pt x="12" y="115"/>
                    <a:pt x="1" y="237"/>
                    <a:pt x="70" y="315"/>
                  </a:cubicBezTo>
                  <a:cubicBezTo>
                    <a:pt x="200" y="465"/>
                    <a:pt x="387" y="549"/>
                    <a:pt x="584" y="549"/>
                  </a:cubicBezTo>
                  <a:cubicBezTo>
                    <a:pt x="782" y="549"/>
                    <a:pt x="967" y="465"/>
                    <a:pt x="1098" y="315"/>
                  </a:cubicBezTo>
                  <a:cubicBezTo>
                    <a:pt x="1167" y="237"/>
                    <a:pt x="1159" y="115"/>
                    <a:pt x="1079" y="46"/>
                  </a:cubicBezTo>
                  <a:cubicBezTo>
                    <a:pt x="1044" y="17"/>
                    <a:pt x="1000" y="2"/>
                    <a:pt x="955" y="2"/>
                  </a:cubicBezTo>
                  <a:cubicBezTo>
                    <a:pt x="902" y="2"/>
                    <a:pt x="849" y="23"/>
                    <a:pt x="811" y="66"/>
                  </a:cubicBezTo>
                  <a:cubicBezTo>
                    <a:pt x="752" y="131"/>
                    <a:pt x="671" y="169"/>
                    <a:pt x="584" y="169"/>
                  </a:cubicBezTo>
                  <a:cubicBezTo>
                    <a:pt x="498" y="169"/>
                    <a:pt x="415" y="131"/>
                    <a:pt x="358" y="66"/>
                  </a:cubicBezTo>
                  <a:cubicBezTo>
                    <a:pt x="320" y="23"/>
                    <a:pt x="266" y="1"/>
                    <a:pt x="21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45"/>
          <p:cNvGrpSpPr/>
          <p:nvPr/>
        </p:nvGrpSpPr>
        <p:grpSpPr>
          <a:xfrm>
            <a:off x="6316547" y="1749810"/>
            <a:ext cx="713330" cy="713422"/>
            <a:chOff x="7298770" y="3429052"/>
            <a:chExt cx="459768" cy="459798"/>
          </a:xfrm>
        </p:grpSpPr>
        <p:sp>
          <p:nvSpPr>
            <p:cNvPr id="3157" name="Google Shape;3157;p45"/>
            <p:cNvSpPr/>
            <p:nvPr/>
          </p:nvSpPr>
          <p:spPr>
            <a:xfrm>
              <a:off x="7298770" y="3429052"/>
              <a:ext cx="459768" cy="459798"/>
            </a:xfrm>
            <a:custGeom>
              <a:avLst/>
              <a:gdLst/>
              <a:ahLst/>
              <a:cxnLst/>
              <a:rect l="l" t="t" r="r" b="b"/>
              <a:pathLst>
                <a:path w="15262" h="15263" extrusionOk="0">
                  <a:moveTo>
                    <a:pt x="3651" y="0"/>
                  </a:moveTo>
                  <a:cubicBezTo>
                    <a:pt x="2853" y="0"/>
                    <a:pt x="2204" y="649"/>
                    <a:pt x="2204" y="1447"/>
                  </a:cubicBezTo>
                  <a:lnTo>
                    <a:pt x="2204" y="1480"/>
                  </a:lnTo>
                  <a:cubicBezTo>
                    <a:pt x="2139" y="1533"/>
                    <a:pt x="2077" y="1588"/>
                    <a:pt x="2017" y="1648"/>
                  </a:cubicBezTo>
                  <a:cubicBezTo>
                    <a:pt x="873" y="1849"/>
                    <a:pt x="0" y="2850"/>
                    <a:pt x="0" y="4053"/>
                  </a:cubicBezTo>
                  <a:lnTo>
                    <a:pt x="0" y="12822"/>
                  </a:lnTo>
                  <a:cubicBezTo>
                    <a:pt x="0" y="14169"/>
                    <a:pt x="1095" y="15263"/>
                    <a:pt x="2441" y="15263"/>
                  </a:cubicBezTo>
                  <a:lnTo>
                    <a:pt x="9984" y="15263"/>
                  </a:lnTo>
                  <a:cubicBezTo>
                    <a:pt x="10584" y="15263"/>
                    <a:pt x="11135" y="15045"/>
                    <a:pt x="11560" y="14684"/>
                  </a:cubicBezTo>
                  <a:lnTo>
                    <a:pt x="11704" y="14816"/>
                  </a:lnTo>
                  <a:cubicBezTo>
                    <a:pt x="12017" y="15102"/>
                    <a:pt x="12423" y="15260"/>
                    <a:pt x="12845" y="15260"/>
                  </a:cubicBezTo>
                  <a:cubicBezTo>
                    <a:pt x="13267" y="15260"/>
                    <a:pt x="13674" y="15102"/>
                    <a:pt x="13985" y="14816"/>
                  </a:cubicBezTo>
                  <a:lnTo>
                    <a:pt x="14537" y="14312"/>
                  </a:lnTo>
                  <a:cubicBezTo>
                    <a:pt x="14996" y="13893"/>
                    <a:pt x="15261" y="13296"/>
                    <a:pt x="15261" y="12675"/>
                  </a:cubicBezTo>
                  <a:lnTo>
                    <a:pt x="15261" y="11179"/>
                  </a:lnTo>
                  <a:cubicBezTo>
                    <a:pt x="15261" y="11024"/>
                    <a:pt x="15235" y="10874"/>
                    <a:pt x="15189" y="10733"/>
                  </a:cubicBezTo>
                  <a:cubicBezTo>
                    <a:pt x="15235" y="10592"/>
                    <a:pt x="15261" y="10443"/>
                    <a:pt x="15261" y="10288"/>
                  </a:cubicBezTo>
                  <a:lnTo>
                    <a:pt x="15261" y="1904"/>
                  </a:lnTo>
                  <a:lnTo>
                    <a:pt x="15258" y="1904"/>
                  </a:lnTo>
                  <a:cubicBezTo>
                    <a:pt x="15258" y="855"/>
                    <a:pt x="14398" y="2"/>
                    <a:pt x="13339" y="2"/>
                  </a:cubicBezTo>
                  <a:lnTo>
                    <a:pt x="12330" y="2"/>
                  </a:lnTo>
                  <a:cubicBezTo>
                    <a:pt x="11367" y="2"/>
                    <a:pt x="10566" y="724"/>
                    <a:pt x="10445" y="1655"/>
                  </a:cubicBezTo>
                  <a:cubicBezTo>
                    <a:pt x="10431" y="1654"/>
                    <a:pt x="10417" y="1651"/>
                    <a:pt x="10403" y="1648"/>
                  </a:cubicBezTo>
                  <a:cubicBezTo>
                    <a:pt x="10305" y="1548"/>
                    <a:pt x="10196" y="1461"/>
                    <a:pt x="10080" y="1385"/>
                  </a:cubicBezTo>
                  <a:cubicBezTo>
                    <a:pt x="9896" y="1003"/>
                    <a:pt x="9317" y="11"/>
                    <a:pt x="8271" y="0"/>
                  </a:cubicBezTo>
                  <a:lnTo>
                    <a:pt x="5551" y="0"/>
                  </a:lnTo>
                  <a:cubicBezTo>
                    <a:pt x="5424" y="5"/>
                    <a:pt x="5300" y="28"/>
                    <a:pt x="5180" y="65"/>
                  </a:cubicBezTo>
                  <a:cubicBezTo>
                    <a:pt x="5047" y="23"/>
                    <a:pt x="4904" y="0"/>
                    <a:pt x="4758" y="0"/>
                  </a:cubicBezTo>
                  <a:close/>
                </a:path>
              </a:pathLst>
            </a:custGeom>
            <a:solidFill>
              <a:schemeClr val="accent5"/>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7346323" y="3515616"/>
              <a:ext cx="286817" cy="323663"/>
            </a:xfrm>
            <a:custGeom>
              <a:avLst/>
              <a:gdLst/>
              <a:ahLst/>
              <a:cxnLst/>
              <a:rect l="l" t="t" r="r" b="b"/>
              <a:pathLst>
                <a:path w="9551" h="10778" extrusionOk="0">
                  <a:moveTo>
                    <a:pt x="1010" y="0"/>
                  </a:moveTo>
                  <a:cubicBezTo>
                    <a:pt x="453" y="0"/>
                    <a:pt x="1" y="451"/>
                    <a:pt x="1" y="1008"/>
                  </a:cubicBezTo>
                  <a:lnTo>
                    <a:pt x="1" y="9770"/>
                  </a:lnTo>
                  <a:cubicBezTo>
                    <a:pt x="1" y="10325"/>
                    <a:pt x="452" y="10778"/>
                    <a:pt x="1010" y="10778"/>
                  </a:cubicBezTo>
                  <a:lnTo>
                    <a:pt x="8543" y="10778"/>
                  </a:lnTo>
                  <a:cubicBezTo>
                    <a:pt x="9098" y="10778"/>
                    <a:pt x="9551" y="10327"/>
                    <a:pt x="9551" y="9770"/>
                  </a:cubicBezTo>
                  <a:lnTo>
                    <a:pt x="9551" y="1008"/>
                  </a:lnTo>
                  <a:cubicBezTo>
                    <a:pt x="9549" y="453"/>
                    <a:pt x="9098" y="0"/>
                    <a:pt x="8543"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5"/>
            <p:cNvSpPr/>
            <p:nvPr/>
          </p:nvSpPr>
          <p:spPr>
            <a:xfrm>
              <a:off x="7535424" y="3515616"/>
              <a:ext cx="97688" cy="323603"/>
            </a:xfrm>
            <a:custGeom>
              <a:avLst/>
              <a:gdLst/>
              <a:ahLst/>
              <a:cxnLst/>
              <a:rect l="l" t="t" r="r" b="b"/>
              <a:pathLst>
                <a:path w="3253" h="10776" extrusionOk="0">
                  <a:moveTo>
                    <a:pt x="1" y="0"/>
                  </a:moveTo>
                  <a:cubicBezTo>
                    <a:pt x="557" y="0"/>
                    <a:pt x="1007" y="451"/>
                    <a:pt x="1007" y="1006"/>
                  </a:cubicBezTo>
                  <a:lnTo>
                    <a:pt x="1007" y="9770"/>
                  </a:lnTo>
                  <a:cubicBezTo>
                    <a:pt x="1007" y="10325"/>
                    <a:pt x="557" y="10776"/>
                    <a:pt x="1" y="10776"/>
                  </a:cubicBezTo>
                  <a:lnTo>
                    <a:pt x="2245" y="10776"/>
                  </a:lnTo>
                  <a:cubicBezTo>
                    <a:pt x="2800" y="10776"/>
                    <a:pt x="3252" y="10325"/>
                    <a:pt x="3252" y="9767"/>
                  </a:cubicBezTo>
                  <a:lnTo>
                    <a:pt x="3252" y="1008"/>
                  </a:lnTo>
                  <a:cubicBezTo>
                    <a:pt x="3252" y="453"/>
                    <a:pt x="2801" y="0"/>
                    <a:pt x="2245" y="0"/>
                  </a:cubicBezTo>
                  <a:close/>
                </a:path>
              </a:pathLst>
            </a:custGeom>
            <a:solidFill>
              <a:srgbClr val="F2C7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5"/>
            <p:cNvSpPr/>
            <p:nvPr/>
          </p:nvSpPr>
          <p:spPr>
            <a:xfrm>
              <a:off x="7520468" y="3515616"/>
              <a:ext cx="112643" cy="323603"/>
            </a:xfrm>
            <a:custGeom>
              <a:avLst/>
              <a:gdLst/>
              <a:ahLst/>
              <a:cxnLst/>
              <a:rect l="l" t="t" r="r" b="b"/>
              <a:pathLst>
                <a:path w="3751" h="10776" extrusionOk="0">
                  <a:moveTo>
                    <a:pt x="0" y="0"/>
                  </a:moveTo>
                  <a:cubicBezTo>
                    <a:pt x="557" y="0"/>
                    <a:pt x="1006" y="451"/>
                    <a:pt x="1006" y="1006"/>
                  </a:cubicBezTo>
                  <a:lnTo>
                    <a:pt x="1006" y="9770"/>
                  </a:lnTo>
                  <a:cubicBezTo>
                    <a:pt x="1006" y="10325"/>
                    <a:pt x="557" y="10776"/>
                    <a:pt x="0" y="10776"/>
                  </a:cubicBezTo>
                  <a:lnTo>
                    <a:pt x="2743" y="10776"/>
                  </a:lnTo>
                  <a:cubicBezTo>
                    <a:pt x="3298" y="10776"/>
                    <a:pt x="3750" y="10325"/>
                    <a:pt x="3750" y="9767"/>
                  </a:cubicBezTo>
                  <a:lnTo>
                    <a:pt x="3750" y="1008"/>
                  </a:lnTo>
                  <a:cubicBezTo>
                    <a:pt x="3750" y="453"/>
                    <a:pt x="3299" y="0"/>
                    <a:pt x="2743"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5"/>
            <p:cNvSpPr/>
            <p:nvPr/>
          </p:nvSpPr>
          <p:spPr>
            <a:xfrm>
              <a:off x="7372299" y="3542133"/>
              <a:ext cx="219339" cy="271171"/>
            </a:xfrm>
            <a:custGeom>
              <a:avLst/>
              <a:gdLst/>
              <a:ahLst/>
              <a:cxnLst/>
              <a:rect l="l" t="t" r="r" b="b"/>
              <a:pathLst>
                <a:path w="7304" h="9030" extrusionOk="0">
                  <a:moveTo>
                    <a:pt x="6870" y="1"/>
                  </a:moveTo>
                  <a:cubicBezTo>
                    <a:pt x="6869" y="1"/>
                    <a:pt x="6868" y="1"/>
                    <a:pt x="6867" y="1"/>
                  </a:cubicBezTo>
                  <a:lnTo>
                    <a:pt x="438" y="1"/>
                  </a:lnTo>
                  <a:cubicBezTo>
                    <a:pt x="196" y="1"/>
                    <a:pt x="1" y="196"/>
                    <a:pt x="1" y="438"/>
                  </a:cubicBezTo>
                  <a:lnTo>
                    <a:pt x="1" y="8592"/>
                  </a:lnTo>
                  <a:cubicBezTo>
                    <a:pt x="1" y="8835"/>
                    <a:pt x="196" y="9029"/>
                    <a:pt x="438" y="9029"/>
                  </a:cubicBezTo>
                  <a:lnTo>
                    <a:pt x="6867" y="9029"/>
                  </a:lnTo>
                  <a:cubicBezTo>
                    <a:pt x="7108" y="9029"/>
                    <a:pt x="7304" y="8835"/>
                    <a:pt x="7304" y="8592"/>
                  </a:cubicBezTo>
                  <a:lnTo>
                    <a:pt x="7304" y="438"/>
                  </a:lnTo>
                  <a:cubicBezTo>
                    <a:pt x="7304" y="198"/>
                    <a:pt x="7111" y="1"/>
                    <a:pt x="6870"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5"/>
            <p:cNvSpPr/>
            <p:nvPr/>
          </p:nvSpPr>
          <p:spPr>
            <a:xfrm>
              <a:off x="7550529" y="3542133"/>
              <a:ext cx="56096" cy="271171"/>
            </a:xfrm>
            <a:custGeom>
              <a:avLst/>
              <a:gdLst/>
              <a:ahLst/>
              <a:cxnLst/>
              <a:rect l="l" t="t" r="r" b="b"/>
              <a:pathLst>
                <a:path w="1868" h="9030" extrusionOk="0">
                  <a:moveTo>
                    <a:pt x="1433" y="1"/>
                  </a:moveTo>
                  <a:cubicBezTo>
                    <a:pt x="1432" y="1"/>
                    <a:pt x="1431" y="1"/>
                    <a:pt x="1430" y="1"/>
                  </a:cubicBezTo>
                  <a:lnTo>
                    <a:pt x="1" y="1"/>
                  </a:lnTo>
                  <a:cubicBezTo>
                    <a:pt x="5" y="45"/>
                    <a:pt x="10" y="90"/>
                    <a:pt x="10" y="136"/>
                  </a:cubicBezTo>
                  <a:lnTo>
                    <a:pt x="10" y="8896"/>
                  </a:lnTo>
                  <a:cubicBezTo>
                    <a:pt x="10" y="8940"/>
                    <a:pt x="5" y="8986"/>
                    <a:pt x="1" y="9029"/>
                  </a:cubicBezTo>
                  <a:lnTo>
                    <a:pt x="1430" y="9029"/>
                  </a:lnTo>
                  <a:cubicBezTo>
                    <a:pt x="1671" y="9029"/>
                    <a:pt x="1867" y="8835"/>
                    <a:pt x="1867" y="8592"/>
                  </a:cubicBezTo>
                  <a:lnTo>
                    <a:pt x="1867" y="438"/>
                  </a:lnTo>
                  <a:cubicBezTo>
                    <a:pt x="1867" y="198"/>
                    <a:pt x="1674" y="1"/>
                    <a:pt x="143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5"/>
            <p:cNvSpPr/>
            <p:nvPr/>
          </p:nvSpPr>
          <p:spPr>
            <a:xfrm>
              <a:off x="7391758" y="3467298"/>
              <a:ext cx="180811" cy="93904"/>
            </a:xfrm>
            <a:custGeom>
              <a:avLst/>
              <a:gdLst/>
              <a:ahLst/>
              <a:cxnLst/>
              <a:rect l="l" t="t" r="r" b="b"/>
              <a:pathLst>
                <a:path w="6021" h="3127" extrusionOk="0">
                  <a:moveTo>
                    <a:pt x="1211" y="0"/>
                  </a:moveTo>
                  <a:cubicBezTo>
                    <a:pt x="925" y="0"/>
                    <a:pt x="694" y="232"/>
                    <a:pt x="694" y="519"/>
                  </a:cubicBezTo>
                  <a:lnTo>
                    <a:pt x="694" y="896"/>
                  </a:lnTo>
                  <a:cubicBezTo>
                    <a:pt x="694" y="1014"/>
                    <a:pt x="597" y="1112"/>
                    <a:pt x="476" y="1112"/>
                  </a:cubicBezTo>
                  <a:lnTo>
                    <a:pt x="299" y="1112"/>
                  </a:lnTo>
                  <a:cubicBezTo>
                    <a:pt x="135" y="1112"/>
                    <a:pt x="0" y="1247"/>
                    <a:pt x="0" y="1411"/>
                  </a:cubicBezTo>
                  <a:lnTo>
                    <a:pt x="0" y="2652"/>
                  </a:lnTo>
                  <a:cubicBezTo>
                    <a:pt x="0" y="2915"/>
                    <a:pt x="213" y="3126"/>
                    <a:pt x="474" y="3126"/>
                  </a:cubicBezTo>
                  <a:lnTo>
                    <a:pt x="5548" y="3126"/>
                  </a:lnTo>
                  <a:cubicBezTo>
                    <a:pt x="5811" y="3126"/>
                    <a:pt x="6021" y="2913"/>
                    <a:pt x="6021" y="2652"/>
                  </a:cubicBezTo>
                  <a:lnTo>
                    <a:pt x="6021" y="1411"/>
                  </a:lnTo>
                  <a:cubicBezTo>
                    <a:pt x="6021" y="1247"/>
                    <a:pt x="5887" y="1112"/>
                    <a:pt x="5722" y="1112"/>
                  </a:cubicBezTo>
                  <a:lnTo>
                    <a:pt x="5545" y="1112"/>
                  </a:lnTo>
                  <a:cubicBezTo>
                    <a:pt x="5430" y="1111"/>
                    <a:pt x="5334" y="1014"/>
                    <a:pt x="5334" y="896"/>
                  </a:cubicBezTo>
                  <a:lnTo>
                    <a:pt x="5334" y="519"/>
                  </a:lnTo>
                  <a:cubicBezTo>
                    <a:pt x="5334" y="232"/>
                    <a:pt x="5101" y="0"/>
                    <a:pt x="4815"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5"/>
            <p:cNvSpPr/>
            <p:nvPr/>
          </p:nvSpPr>
          <p:spPr>
            <a:xfrm>
              <a:off x="7514432" y="3467298"/>
              <a:ext cx="73213" cy="93904"/>
            </a:xfrm>
            <a:custGeom>
              <a:avLst/>
              <a:gdLst/>
              <a:ahLst/>
              <a:cxnLst/>
              <a:rect l="l" t="t" r="r" b="b"/>
              <a:pathLst>
                <a:path w="2438" h="3127" extrusionOk="0">
                  <a:moveTo>
                    <a:pt x="0" y="0"/>
                  </a:moveTo>
                  <a:cubicBezTo>
                    <a:pt x="285" y="0"/>
                    <a:pt x="517" y="232"/>
                    <a:pt x="517" y="519"/>
                  </a:cubicBezTo>
                  <a:lnTo>
                    <a:pt x="517" y="896"/>
                  </a:lnTo>
                  <a:cubicBezTo>
                    <a:pt x="517" y="1017"/>
                    <a:pt x="615" y="1112"/>
                    <a:pt x="733" y="1112"/>
                  </a:cubicBezTo>
                  <a:lnTo>
                    <a:pt x="870" y="1112"/>
                  </a:lnTo>
                  <a:cubicBezTo>
                    <a:pt x="1058" y="1112"/>
                    <a:pt x="1210" y="1264"/>
                    <a:pt x="1210" y="1451"/>
                  </a:cubicBezTo>
                  <a:lnTo>
                    <a:pt x="1210" y="3126"/>
                  </a:lnTo>
                  <a:lnTo>
                    <a:pt x="1898" y="3126"/>
                  </a:lnTo>
                  <a:cubicBezTo>
                    <a:pt x="2195" y="3126"/>
                    <a:pt x="2437" y="2884"/>
                    <a:pt x="2437" y="2586"/>
                  </a:cubicBezTo>
                  <a:lnTo>
                    <a:pt x="2437" y="1451"/>
                  </a:lnTo>
                  <a:cubicBezTo>
                    <a:pt x="2437" y="1265"/>
                    <a:pt x="2287" y="1112"/>
                    <a:pt x="2098" y="1112"/>
                  </a:cubicBezTo>
                  <a:cubicBezTo>
                    <a:pt x="2097" y="1112"/>
                    <a:pt x="2096" y="1112"/>
                    <a:pt x="2095" y="1112"/>
                  </a:cubicBezTo>
                  <a:lnTo>
                    <a:pt x="1960" y="1112"/>
                  </a:lnTo>
                  <a:cubicBezTo>
                    <a:pt x="1841" y="1112"/>
                    <a:pt x="1744" y="1014"/>
                    <a:pt x="1744" y="896"/>
                  </a:cubicBezTo>
                  <a:lnTo>
                    <a:pt x="1744" y="519"/>
                  </a:lnTo>
                  <a:cubicBezTo>
                    <a:pt x="1744" y="232"/>
                    <a:pt x="1513" y="0"/>
                    <a:pt x="1227"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5"/>
            <p:cNvSpPr/>
            <p:nvPr/>
          </p:nvSpPr>
          <p:spPr>
            <a:xfrm>
              <a:off x="7406263" y="3593966"/>
              <a:ext cx="47207" cy="39700"/>
            </a:xfrm>
            <a:custGeom>
              <a:avLst/>
              <a:gdLst/>
              <a:ahLst/>
              <a:cxnLst/>
              <a:rect l="l" t="t" r="r" b="b"/>
              <a:pathLst>
                <a:path w="1572" h="1322" extrusionOk="0">
                  <a:moveTo>
                    <a:pt x="333" y="0"/>
                  </a:moveTo>
                  <a:cubicBezTo>
                    <a:pt x="151" y="0"/>
                    <a:pt x="0" y="148"/>
                    <a:pt x="0" y="332"/>
                  </a:cubicBezTo>
                  <a:lnTo>
                    <a:pt x="0" y="990"/>
                  </a:lnTo>
                  <a:cubicBezTo>
                    <a:pt x="0" y="1172"/>
                    <a:pt x="149" y="1321"/>
                    <a:pt x="333" y="1321"/>
                  </a:cubicBezTo>
                  <a:lnTo>
                    <a:pt x="1240" y="1321"/>
                  </a:lnTo>
                  <a:cubicBezTo>
                    <a:pt x="1424" y="1321"/>
                    <a:pt x="1571" y="1174"/>
                    <a:pt x="1571" y="990"/>
                  </a:cubicBezTo>
                  <a:lnTo>
                    <a:pt x="1571" y="332"/>
                  </a:lnTo>
                  <a:cubicBezTo>
                    <a:pt x="1571" y="151"/>
                    <a:pt x="1424" y="0"/>
                    <a:pt x="1240" y="0"/>
                  </a:cubicBezTo>
                  <a:close/>
                </a:path>
              </a:pathLst>
            </a:custGeom>
            <a:solidFill>
              <a:srgbClr val="F8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5"/>
            <p:cNvSpPr/>
            <p:nvPr/>
          </p:nvSpPr>
          <p:spPr>
            <a:xfrm>
              <a:off x="7406263" y="3667120"/>
              <a:ext cx="47207" cy="39670"/>
            </a:xfrm>
            <a:custGeom>
              <a:avLst/>
              <a:gdLst/>
              <a:ahLst/>
              <a:cxnLst/>
              <a:rect l="l" t="t" r="r" b="b"/>
              <a:pathLst>
                <a:path w="1572" h="1321" extrusionOk="0">
                  <a:moveTo>
                    <a:pt x="333" y="0"/>
                  </a:moveTo>
                  <a:cubicBezTo>
                    <a:pt x="151" y="0"/>
                    <a:pt x="0" y="148"/>
                    <a:pt x="0" y="332"/>
                  </a:cubicBezTo>
                  <a:lnTo>
                    <a:pt x="0" y="990"/>
                  </a:lnTo>
                  <a:cubicBezTo>
                    <a:pt x="0" y="1171"/>
                    <a:pt x="149" y="1321"/>
                    <a:pt x="333" y="1321"/>
                  </a:cubicBezTo>
                  <a:lnTo>
                    <a:pt x="1240" y="1321"/>
                  </a:lnTo>
                  <a:cubicBezTo>
                    <a:pt x="1424" y="1321"/>
                    <a:pt x="1571" y="1174"/>
                    <a:pt x="1571" y="990"/>
                  </a:cubicBezTo>
                  <a:lnTo>
                    <a:pt x="1571" y="332"/>
                  </a:lnTo>
                  <a:cubicBezTo>
                    <a:pt x="1571" y="149"/>
                    <a:pt x="1424" y="0"/>
                    <a:pt x="1240" y="0"/>
                  </a:cubicBezTo>
                  <a:close/>
                </a:path>
              </a:pathLst>
            </a:custGeom>
            <a:solidFill>
              <a:srgbClr val="F8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5"/>
            <p:cNvSpPr/>
            <p:nvPr/>
          </p:nvSpPr>
          <p:spPr>
            <a:xfrm>
              <a:off x="7406263" y="3740213"/>
              <a:ext cx="47207" cy="39700"/>
            </a:xfrm>
            <a:custGeom>
              <a:avLst/>
              <a:gdLst/>
              <a:ahLst/>
              <a:cxnLst/>
              <a:rect l="l" t="t" r="r" b="b"/>
              <a:pathLst>
                <a:path w="1572" h="1322" extrusionOk="0">
                  <a:moveTo>
                    <a:pt x="333" y="1"/>
                  </a:moveTo>
                  <a:cubicBezTo>
                    <a:pt x="151" y="1"/>
                    <a:pt x="0" y="148"/>
                    <a:pt x="0" y="332"/>
                  </a:cubicBezTo>
                  <a:lnTo>
                    <a:pt x="0" y="990"/>
                  </a:lnTo>
                  <a:cubicBezTo>
                    <a:pt x="0" y="1173"/>
                    <a:pt x="149" y="1321"/>
                    <a:pt x="333" y="1321"/>
                  </a:cubicBezTo>
                  <a:lnTo>
                    <a:pt x="1240" y="1321"/>
                  </a:lnTo>
                  <a:cubicBezTo>
                    <a:pt x="1424" y="1321"/>
                    <a:pt x="1571" y="1174"/>
                    <a:pt x="1571" y="990"/>
                  </a:cubicBezTo>
                  <a:lnTo>
                    <a:pt x="1571" y="332"/>
                  </a:lnTo>
                  <a:cubicBezTo>
                    <a:pt x="1571" y="151"/>
                    <a:pt x="1424" y="1"/>
                    <a:pt x="1240" y="1"/>
                  </a:cubicBezTo>
                  <a:close/>
                </a:path>
              </a:pathLst>
            </a:custGeom>
            <a:solidFill>
              <a:srgbClr val="F8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5"/>
            <p:cNvSpPr/>
            <p:nvPr/>
          </p:nvSpPr>
          <p:spPr>
            <a:xfrm>
              <a:off x="7659028" y="3512704"/>
              <a:ext cx="59309" cy="309669"/>
            </a:xfrm>
            <a:custGeom>
              <a:avLst/>
              <a:gdLst/>
              <a:ahLst/>
              <a:cxnLst/>
              <a:rect l="l" t="t" r="r" b="b"/>
              <a:pathLst>
                <a:path w="1975" h="10312" extrusionOk="0">
                  <a:moveTo>
                    <a:pt x="0" y="1"/>
                  </a:moveTo>
                  <a:lnTo>
                    <a:pt x="0" y="9732"/>
                  </a:lnTo>
                  <a:cubicBezTo>
                    <a:pt x="0" y="9784"/>
                    <a:pt x="5" y="9836"/>
                    <a:pt x="14" y="9887"/>
                  </a:cubicBezTo>
                  <a:lnTo>
                    <a:pt x="986" y="10312"/>
                  </a:lnTo>
                  <a:lnTo>
                    <a:pt x="1959" y="9887"/>
                  </a:lnTo>
                  <a:cubicBezTo>
                    <a:pt x="1968" y="9838"/>
                    <a:pt x="1974" y="9784"/>
                    <a:pt x="1974" y="9732"/>
                  </a:cubicBezTo>
                  <a:lnTo>
                    <a:pt x="1974"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5"/>
            <p:cNvSpPr/>
            <p:nvPr/>
          </p:nvSpPr>
          <p:spPr>
            <a:xfrm>
              <a:off x="7688488" y="3512704"/>
              <a:ext cx="29850" cy="304294"/>
            </a:xfrm>
            <a:custGeom>
              <a:avLst/>
              <a:gdLst/>
              <a:ahLst/>
              <a:cxnLst/>
              <a:rect l="l" t="t" r="r" b="b"/>
              <a:pathLst>
                <a:path w="994" h="10133" extrusionOk="0">
                  <a:moveTo>
                    <a:pt x="16" y="1"/>
                  </a:moveTo>
                  <a:lnTo>
                    <a:pt x="16" y="9732"/>
                  </a:lnTo>
                  <a:cubicBezTo>
                    <a:pt x="16" y="9784"/>
                    <a:pt x="10" y="9838"/>
                    <a:pt x="1" y="9887"/>
                  </a:cubicBezTo>
                  <a:lnTo>
                    <a:pt x="419" y="10132"/>
                  </a:lnTo>
                  <a:lnTo>
                    <a:pt x="978" y="9887"/>
                  </a:lnTo>
                  <a:cubicBezTo>
                    <a:pt x="987" y="9836"/>
                    <a:pt x="993" y="9784"/>
                    <a:pt x="993" y="9732"/>
                  </a:cubicBezTo>
                  <a:lnTo>
                    <a:pt x="993"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5"/>
            <p:cNvSpPr/>
            <p:nvPr/>
          </p:nvSpPr>
          <p:spPr>
            <a:xfrm>
              <a:off x="7659028" y="3467238"/>
              <a:ext cx="51832" cy="45495"/>
            </a:xfrm>
            <a:custGeom>
              <a:avLst/>
              <a:gdLst/>
              <a:ahLst/>
              <a:cxnLst/>
              <a:rect l="l" t="t" r="r" b="b"/>
              <a:pathLst>
                <a:path w="1726" h="1515" extrusionOk="0">
                  <a:moveTo>
                    <a:pt x="469" y="1"/>
                  </a:moveTo>
                  <a:cubicBezTo>
                    <a:pt x="210" y="1"/>
                    <a:pt x="0" y="211"/>
                    <a:pt x="0" y="470"/>
                  </a:cubicBezTo>
                  <a:lnTo>
                    <a:pt x="0" y="1515"/>
                  </a:lnTo>
                  <a:lnTo>
                    <a:pt x="1726" y="1515"/>
                  </a:lnTo>
                  <a:lnTo>
                    <a:pt x="1726" y="470"/>
                  </a:lnTo>
                  <a:cubicBezTo>
                    <a:pt x="1726" y="211"/>
                    <a:pt x="1514" y="1"/>
                    <a:pt x="125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5"/>
            <p:cNvSpPr/>
            <p:nvPr/>
          </p:nvSpPr>
          <p:spPr>
            <a:xfrm>
              <a:off x="7674945" y="3467238"/>
              <a:ext cx="43393" cy="45495"/>
            </a:xfrm>
            <a:custGeom>
              <a:avLst/>
              <a:gdLst/>
              <a:ahLst/>
              <a:cxnLst/>
              <a:rect l="l" t="t" r="r" b="b"/>
              <a:pathLst>
                <a:path w="1445" h="1515" extrusionOk="0">
                  <a:moveTo>
                    <a:pt x="1" y="1"/>
                  </a:moveTo>
                  <a:cubicBezTo>
                    <a:pt x="257" y="1"/>
                    <a:pt x="467" y="211"/>
                    <a:pt x="467" y="472"/>
                  </a:cubicBezTo>
                  <a:lnTo>
                    <a:pt x="467" y="1515"/>
                  </a:lnTo>
                  <a:lnTo>
                    <a:pt x="1444" y="1515"/>
                  </a:lnTo>
                  <a:lnTo>
                    <a:pt x="1444" y="472"/>
                  </a:lnTo>
                  <a:cubicBezTo>
                    <a:pt x="1444" y="214"/>
                    <a:pt x="1237" y="1"/>
                    <a:pt x="978"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5"/>
            <p:cNvSpPr/>
            <p:nvPr/>
          </p:nvSpPr>
          <p:spPr>
            <a:xfrm>
              <a:off x="7659809" y="3798863"/>
              <a:ext cx="58228" cy="40330"/>
            </a:xfrm>
            <a:custGeom>
              <a:avLst/>
              <a:gdLst/>
              <a:ahLst/>
              <a:cxnLst/>
              <a:rect l="l" t="t" r="r" b="b"/>
              <a:pathLst>
                <a:path w="1939" h="1343" extrusionOk="0">
                  <a:moveTo>
                    <a:pt x="971" y="0"/>
                  </a:moveTo>
                  <a:cubicBezTo>
                    <a:pt x="603" y="0"/>
                    <a:pt x="265" y="131"/>
                    <a:pt x="0" y="347"/>
                  </a:cubicBezTo>
                  <a:cubicBezTo>
                    <a:pt x="32" y="508"/>
                    <a:pt x="115" y="657"/>
                    <a:pt x="239" y="770"/>
                  </a:cubicBezTo>
                  <a:lnTo>
                    <a:pt x="795" y="1275"/>
                  </a:lnTo>
                  <a:cubicBezTo>
                    <a:pt x="845" y="1320"/>
                    <a:pt x="907" y="1343"/>
                    <a:pt x="970" y="1343"/>
                  </a:cubicBezTo>
                  <a:cubicBezTo>
                    <a:pt x="1032" y="1343"/>
                    <a:pt x="1095" y="1320"/>
                    <a:pt x="1144" y="1275"/>
                  </a:cubicBezTo>
                  <a:lnTo>
                    <a:pt x="1700" y="770"/>
                  </a:lnTo>
                  <a:cubicBezTo>
                    <a:pt x="1822" y="657"/>
                    <a:pt x="1905" y="510"/>
                    <a:pt x="1939" y="347"/>
                  </a:cubicBezTo>
                  <a:cubicBezTo>
                    <a:pt x="1674" y="132"/>
                    <a:pt x="1336" y="2"/>
                    <a:pt x="971"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5"/>
            <p:cNvSpPr/>
            <p:nvPr/>
          </p:nvSpPr>
          <p:spPr>
            <a:xfrm>
              <a:off x="7682722" y="3798863"/>
              <a:ext cx="35315" cy="40330"/>
            </a:xfrm>
            <a:custGeom>
              <a:avLst/>
              <a:gdLst/>
              <a:ahLst/>
              <a:cxnLst/>
              <a:rect l="l" t="t" r="r" b="b"/>
              <a:pathLst>
                <a:path w="1176" h="1343" extrusionOk="0">
                  <a:moveTo>
                    <a:pt x="193" y="0"/>
                  </a:moveTo>
                  <a:cubicBezTo>
                    <a:pt x="254" y="143"/>
                    <a:pt x="288" y="302"/>
                    <a:pt x="288" y="470"/>
                  </a:cubicBezTo>
                  <a:cubicBezTo>
                    <a:pt x="288" y="767"/>
                    <a:pt x="180" y="1037"/>
                    <a:pt x="1" y="1246"/>
                  </a:cubicBezTo>
                  <a:lnTo>
                    <a:pt x="32" y="1275"/>
                  </a:lnTo>
                  <a:cubicBezTo>
                    <a:pt x="82" y="1320"/>
                    <a:pt x="144" y="1343"/>
                    <a:pt x="207" y="1343"/>
                  </a:cubicBezTo>
                  <a:cubicBezTo>
                    <a:pt x="269" y="1343"/>
                    <a:pt x="332" y="1320"/>
                    <a:pt x="381" y="1275"/>
                  </a:cubicBezTo>
                  <a:lnTo>
                    <a:pt x="937" y="770"/>
                  </a:lnTo>
                  <a:cubicBezTo>
                    <a:pt x="1059" y="660"/>
                    <a:pt x="1141" y="510"/>
                    <a:pt x="1176" y="347"/>
                  </a:cubicBezTo>
                  <a:cubicBezTo>
                    <a:pt x="911" y="131"/>
                    <a:pt x="573" y="0"/>
                    <a:pt x="208"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5"/>
            <p:cNvSpPr/>
            <p:nvPr/>
          </p:nvSpPr>
          <p:spPr>
            <a:xfrm>
              <a:off x="7340617" y="3461472"/>
              <a:ext cx="298288" cy="383513"/>
            </a:xfrm>
            <a:custGeom>
              <a:avLst/>
              <a:gdLst/>
              <a:ahLst/>
              <a:cxnLst/>
              <a:rect l="l" t="t" r="r" b="b"/>
              <a:pathLst>
                <a:path w="9933" h="12771" extrusionOk="0">
                  <a:moveTo>
                    <a:pt x="1533" y="1995"/>
                  </a:moveTo>
                  <a:lnTo>
                    <a:pt x="1533" y="2493"/>
                  </a:lnTo>
                  <a:lnTo>
                    <a:pt x="1507" y="2493"/>
                  </a:lnTo>
                  <a:cubicBezTo>
                    <a:pt x="1162" y="2493"/>
                    <a:pt x="881" y="2773"/>
                    <a:pt x="881" y="3118"/>
                  </a:cubicBezTo>
                  <a:lnTo>
                    <a:pt x="881" y="8873"/>
                  </a:lnTo>
                  <a:cubicBezTo>
                    <a:pt x="881" y="8873"/>
                    <a:pt x="962" y="9060"/>
                    <a:pt x="1064" y="9060"/>
                  </a:cubicBezTo>
                  <a:cubicBezTo>
                    <a:pt x="1166" y="9060"/>
                    <a:pt x="1251" y="8976"/>
                    <a:pt x="1265" y="8873"/>
                  </a:cubicBezTo>
                  <a:lnTo>
                    <a:pt x="1265" y="3110"/>
                  </a:lnTo>
                  <a:cubicBezTo>
                    <a:pt x="1251" y="2972"/>
                    <a:pt x="1364" y="2860"/>
                    <a:pt x="1502" y="2857"/>
                  </a:cubicBezTo>
                  <a:lnTo>
                    <a:pt x="1525" y="2857"/>
                  </a:lnTo>
                  <a:cubicBezTo>
                    <a:pt x="1570" y="3216"/>
                    <a:pt x="1873" y="3491"/>
                    <a:pt x="2239" y="3491"/>
                  </a:cubicBezTo>
                  <a:cubicBezTo>
                    <a:pt x="2241" y="3491"/>
                    <a:pt x="2243" y="3491"/>
                    <a:pt x="2245" y="3491"/>
                  </a:cubicBezTo>
                  <a:lnTo>
                    <a:pt x="7684" y="3491"/>
                  </a:lnTo>
                  <a:cubicBezTo>
                    <a:pt x="7685" y="3491"/>
                    <a:pt x="7686" y="3491"/>
                    <a:pt x="7687" y="3491"/>
                  </a:cubicBezTo>
                  <a:cubicBezTo>
                    <a:pt x="8055" y="3491"/>
                    <a:pt x="8403" y="2857"/>
                    <a:pt x="8403" y="2857"/>
                  </a:cubicBezTo>
                  <a:lnTo>
                    <a:pt x="8434" y="2857"/>
                  </a:lnTo>
                  <a:cubicBezTo>
                    <a:pt x="8572" y="2857"/>
                    <a:pt x="8686" y="2971"/>
                    <a:pt x="8686" y="3109"/>
                  </a:cubicBezTo>
                  <a:lnTo>
                    <a:pt x="8686" y="11274"/>
                  </a:lnTo>
                  <a:cubicBezTo>
                    <a:pt x="8686" y="11412"/>
                    <a:pt x="8572" y="11524"/>
                    <a:pt x="8434" y="11524"/>
                  </a:cubicBezTo>
                  <a:lnTo>
                    <a:pt x="1464" y="11524"/>
                  </a:lnTo>
                  <a:cubicBezTo>
                    <a:pt x="1355" y="11524"/>
                    <a:pt x="1265" y="11435"/>
                    <a:pt x="1265" y="11324"/>
                  </a:cubicBezTo>
                  <a:lnTo>
                    <a:pt x="1265" y="9726"/>
                  </a:lnTo>
                  <a:cubicBezTo>
                    <a:pt x="1265" y="9674"/>
                    <a:pt x="1240" y="9625"/>
                    <a:pt x="1196" y="9597"/>
                  </a:cubicBezTo>
                  <a:cubicBezTo>
                    <a:pt x="1154" y="9571"/>
                    <a:pt x="1112" y="9560"/>
                    <a:pt x="1073" y="9560"/>
                  </a:cubicBezTo>
                  <a:cubicBezTo>
                    <a:pt x="967" y="9560"/>
                    <a:pt x="881" y="9643"/>
                    <a:pt x="881" y="9747"/>
                  </a:cubicBezTo>
                  <a:lnTo>
                    <a:pt x="881" y="11284"/>
                  </a:lnTo>
                  <a:cubicBezTo>
                    <a:pt x="881" y="11629"/>
                    <a:pt x="1162" y="11910"/>
                    <a:pt x="1507" y="11910"/>
                  </a:cubicBezTo>
                  <a:lnTo>
                    <a:pt x="8426" y="11910"/>
                  </a:lnTo>
                  <a:cubicBezTo>
                    <a:pt x="8772" y="11910"/>
                    <a:pt x="9051" y="11629"/>
                    <a:pt x="9051" y="11284"/>
                  </a:cubicBezTo>
                  <a:lnTo>
                    <a:pt x="9051" y="3121"/>
                  </a:lnTo>
                  <a:cubicBezTo>
                    <a:pt x="9051" y="2776"/>
                    <a:pt x="8772" y="2495"/>
                    <a:pt x="8426" y="2495"/>
                  </a:cubicBezTo>
                  <a:lnTo>
                    <a:pt x="8399" y="2495"/>
                  </a:lnTo>
                  <a:lnTo>
                    <a:pt x="8399" y="1997"/>
                  </a:lnTo>
                  <a:lnTo>
                    <a:pt x="8729" y="1997"/>
                  </a:lnTo>
                  <a:cubicBezTo>
                    <a:pt x="9181" y="1997"/>
                    <a:pt x="9549" y="2365"/>
                    <a:pt x="9549" y="2817"/>
                  </a:cubicBezTo>
                  <a:lnTo>
                    <a:pt x="9548" y="11582"/>
                  </a:lnTo>
                  <a:cubicBezTo>
                    <a:pt x="9548" y="12036"/>
                    <a:pt x="9178" y="12406"/>
                    <a:pt x="8724" y="12406"/>
                  </a:cubicBezTo>
                  <a:lnTo>
                    <a:pt x="1203" y="12406"/>
                  </a:lnTo>
                  <a:cubicBezTo>
                    <a:pt x="751" y="12406"/>
                    <a:pt x="383" y="12038"/>
                    <a:pt x="383" y="11585"/>
                  </a:cubicBezTo>
                  <a:lnTo>
                    <a:pt x="383" y="2816"/>
                  </a:lnTo>
                  <a:cubicBezTo>
                    <a:pt x="383" y="2363"/>
                    <a:pt x="751" y="1995"/>
                    <a:pt x="1203" y="1995"/>
                  </a:cubicBezTo>
                  <a:close/>
                  <a:moveTo>
                    <a:pt x="2406" y="1"/>
                  </a:moveTo>
                  <a:cubicBezTo>
                    <a:pt x="2294" y="1"/>
                    <a:pt x="2206" y="91"/>
                    <a:pt x="2206" y="200"/>
                  </a:cubicBezTo>
                  <a:lnTo>
                    <a:pt x="2206" y="1084"/>
                  </a:lnTo>
                  <a:cubicBezTo>
                    <a:pt x="2206" y="1099"/>
                    <a:pt x="2193" y="1113"/>
                    <a:pt x="2177" y="1113"/>
                  </a:cubicBezTo>
                  <a:lnTo>
                    <a:pt x="2044" y="1113"/>
                  </a:lnTo>
                  <a:cubicBezTo>
                    <a:pt x="1763" y="1113"/>
                    <a:pt x="1533" y="1334"/>
                    <a:pt x="1518" y="1611"/>
                  </a:cubicBezTo>
                  <a:lnTo>
                    <a:pt x="1196" y="1611"/>
                  </a:lnTo>
                  <a:cubicBezTo>
                    <a:pt x="536" y="1611"/>
                    <a:pt x="1" y="2145"/>
                    <a:pt x="1" y="2806"/>
                  </a:cubicBezTo>
                  <a:lnTo>
                    <a:pt x="1" y="11576"/>
                  </a:lnTo>
                  <a:cubicBezTo>
                    <a:pt x="1" y="12235"/>
                    <a:pt x="536" y="12771"/>
                    <a:pt x="1196" y="12771"/>
                  </a:cubicBezTo>
                  <a:lnTo>
                    <a:pt x="8739" y="12771"/>
                  </a:lnTo>
                  <a:cubicBezTo>
                    <a:pt x="9399" y="12771"/>
                    <a:pt x="9933" y="12235"/>
                    <a:pt x="9933" y="11576"/>
                  </a:cubicBezTo>
                  <a:lnTo>
                    <a:pt x="9933" y="2806"/>
                  </a:lnTo>
                  <a:cubicBezTo>
                    <a:pt x="9931" y="2145"/>
                    <a:pt x="9396" y="1611"/>
                    <a:pt x="8736" y="1611"/>
                  </a:cubicBezTo>
                  <a:lnTo>
                    <a:pt x="8414" y="1611"/>
                  </a:lnTo>
                  <a:cubicBezTo>
                    <a:pt x="8402" y="1334"/>
                    <a:pt x="8172" y="1113"/>
                    <a:pt x="7890" y="1113"/>
                  </a:cubicBezTo>
                  <a:lnTo>
                    <a:pt x="7755" y="1113"/>
                  </a:lnTo>
                  <a:cubicBezTo>
                    <a:pt x="7739" y="1113"/>
                    <a:pt x="7727" y="1099"/>
                    <a:pt x="7727" y="1084"/>
                  </a:cubicBezTo>
                  <a:lnTo>
                    <a:pt x="7727" y="710"/>
                  </a:lnTo>
                  <a:cubicBezTo>
                    <a:pt x="7727" y="710"/>
                    <a:pt x="7405" y="7"/>
                    <a:pt x="7015" y="2"/>
                  </a:cubicBezTo>
                  <a:lnTo>
                    <a:pt x="4352" y="2"/>
                  </a:lnTo>
                  <a:cubicBezTo>
                    <a:pt x="4248" y="7"/>
                    <a:pt x="4164" y="91"/>
                    <a:pt x="4164" y="194"/>
                  </a:cubicBezTo>
                  <a:cubicBezTo>
                    <a:pt x="4164" y="298"/>
                    <a:pt x="4248" y="383"/>
                    <a:pt x="4352" y="386"/>
                  </a:cubicBezTo>
                  <a:lnTo>
                    <a:pt x="7015" y="386"/>
                  </a:lnTo>
                  <a:cubicBezTo>
                    <a:pt x="7017" y="386"/>
                    <a:pt x="7019" y="386"/>
                    <a:pt x="7020" y="386"/>
                  </a:cubicBezTo>
                  <a:cubicBezTo>
                    <a:pt x="7200" y="386"/>
                    <a:pt x="7343" y="710"/>
                    <a:pt x="7343" y="710"/>
                  </a:cubicBezTo>
                  <a:lnTo>
                    <a:pt x="7343" y="1093"/>
                  </a:lnTo>
                  <a:cubicBezTo>
                    <a:pt x="7343" y="1315"/>
                    <a:pt x="7523" y="1496"/>
                    <a:pt x="7745" y="1496"/>
                  </a:cubicBezTo>
                  <a:lnTo>
                    <a:pt x="7882" y="1496"/>
                  </a:lnTo>
                  <a:cubicBezTo>
                    <a:pt x="7966" y="1496"/>
                    <a:pt x="8034" y="1564"/>
                    <a:pt x="8034" y="1647"/>
                  </a:cubicBezTo>
                  <a:lnTo>
                    <a:pt x="8034" y="2776"/>
                  </a:lnTo>
                  <a:cubicBezTo>
                    <a:pt x="8034" y="2969"/>
                    <a:pt x="7876" y="3125"/>
                    <a:pt x="7682" y="3125"/>
                  </a:cubicBezTo>
                  <a:lnTo>
                    <a:pt x="2062" y="3125"/>
                  </a:lnTo>
                  <a:cubicBezTo>
                    <a:pt x="1972" y="3125"/>
                    <a:pt x="1898" y="3053"/>
                    <a:pt x="1898" y="2961"/>
                  </a:cubicBezTo>
                  <a:lnTo>
                    <a:pt x="1898" y="1567"/>
                  </a:lnTo>
                  <a:cubicBezTo>
                    <a:pt x="1898" y="1529"/>
                    <a:pt x="1930" y="1496"/>
                    <a:pt x="1969" y="1496"/>
                  </a:cubicBezTo>
                  <a:lnTo>
                    <a:pt x="2400" y="1496"/>
                  </a:lnTo>
                  <a:cubicBezTo>
                    <a:pt x="2504" y="1496"/>
                    <a:pt x="2588" y="1412"/>
                    <a:pt x="2588" y="1308"/>
                  </a:cubicBezTo>
                  <a:lnTo>
                    <a:pt x="2588" y="478"/>
                  </a:lnTo>
                  <a:cubicBezTo>
                    <a:pt x="2588" y="426"/>
                    <a:pt x="2630" y="384"/>
                    <a:pt x="2682" y="384"/>
                  </a:cubicBezTo>
                  <a:lnTo>
                    <a:pt x="3582" y="384"/>
                  </a:lnTo>
                  <a:cubicBezTo>
                    <a:pt x="3598" y="384"/>
                    <a:pt x="3611" y="378"/>
                    <a:pt x="3624" y="367"/>
                  </a:cubicBezTo>
                  <a:cubicBezTo>
                    <a:pt x="3789" y="200"/>
                    <a:pt x="3674" y="1"/>
                    <a:pt x="351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5"/>
            <p:cNvSpPr/>
            <p:nvPr/>
          </p:nvSpPr>
          <p:spPr>
            <a:xfrm>
              <a:off x="7427765" y="3492793"/>
              <a:ext cx="31922" cy="21652"/>
            </a:xfrm>
            <a:custGeom>
              <a:avLst/>
              <a:gdLst/>
              <a:ahLst/>
              <a:cxnLst/>
              <a:rect l="l" t="t" r="r" b="b"/>
              <a:pathLst>
                <a:path w="1063" h="721" extrusionOk="0">
                  <a:moveTo>
                    <a:pt x="532" y="1"/>
                  </a:moveTo>
                  <a:cubicBezTo>
                    <a:pt x="239" y="1"/>
                    <a:pt x="1" y="239"/>
                    <a:pt x="1" y="532"/>
                  </a:cubicBezTo>
                  <a:cubicBezTo>
                    <a:pt x="1" y="636"/>
                    <a:pt x="85" y="720"/>
                    <a:pt x="188" y="720"/>
                  </a:cubicBezTo>
                  <a:cubicBezTo>
                    <a:pt x="292" y="720"/>
                    <a:pt x="377" y="636"/>
                    <a:pt x="377" y="532"/>
                  </a:cubicBezTo>
                  <a:cubicBezTo>
                    <a:pt x="377" y="446"/>
                    <a:pt x="447" y="377"/>
                    <a:pt x="532" y="377"/>
                  </a:cubicBezTo>
                  <a:cubicBezTo>
                    <a:pt x="616" y="377"/>
                    <a:pt x="686" y="447"/>
                    <a:pt x="686" y="532"/>
                  </a:cubicBezTo>
                  <a:cubicBezTo>
                    <a:pt x="686" y="636"/>
                    <a:pt x="771" y="720"/>
                    <a:pt x="875" y="720"/>
                  </a:cubicBezTo>
                  <a:cubicBezTo>
                    <a:pt x="978" y="720"/>
                    <a:pt x="1062" y="636"/>
                    <a:pt x="1062" y="532"/>
                  </a:cubicBezTo>
                  <a:cubicBezTo>
                    <a:pt x="1062" y="240"/>
                    <a:pt x="824" y="1"/>
                    <a:pt x="53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5"/>
            <p:cNvSpPr/>
            <p:nvPr/>
          </p:nvSpPr>
          <p:spPr>
            <a:xfrm>
              <a:off x="7519808" y="3492793"/>
              <a:ext cx="31952" cy="21652"/>
            </a:xfrm>
            <a:custGeom>
              <a:avLst/>
              <a:gdLst/>
              <a:ahLst/>
              <a:cxnLst/>
              <a:rect l="l" t="t" r="r" b="b"/>
              <a:pathLst>
                <a:path w="1064" h="721" extrusionOk="0">
                  <a:moveTo>
                    <a:pt x="533" y="1"/>
                  </a:moveTo>
                  <a:cubicBezTo>
                    <a:pt x="240" y="1"/>
                    <a:pt x="1" y="239"/>
                    <a:pt x="1" y="532"/>
                  </a:cubicBezTo>
                  <a:cubicBezTo>
                    <a:pt x="1" y="636"/>
                    <a:pt x="85" y="720"/>
                    <a:pt x="189" y="720"/>
                  </a:cubicBezTo>
                  <a:cubicBezTo>
                    <a:pt x="292" y="717"/>
                    <a:pt x="376" y="633"/>
                    <a:pt x="376" y="532"/>
                  </a:cubicBezTo>
                  <a:cubicBezTo>
                    <a:pt x="376" y="446"/>
                    <a:pt x="448" y="377"/>
                    <a:pt x="533" y="377"/>
                  </a:cubicBezTo>
                  <a:cubicBezTo>
                    <a:pt x="617" y="377"/>
                    <a:pt x="688" y="447"/>
                    <a:pt x="688" y="532"/>
                  </a:cubicBezTo>
                  <a:cubicBezTo>
                    <a:pt x="688" y="636"/>
                    <a:pt x="772" y="720"/>
                    <a:pt x="875" y="720"/>
                  </a:cubicBezTo>
                  <a:cubicBezTo>
                    <a:pt x="979" y="720"/>
                    <a:pt x="1064" y="636"/>
                    <a:pt x="1064" y="532"/>
                  </a:cubicBezTo>
                  <a:cubicBezTo>
                    <a:pt x="1064" y="240"/>
                    <a:pt x="826" y="1"/>
                    <a:pt x="53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5"/>
            <p:cNvSpPr/>
            <p:nvPr/>
          </p:nvSpPr>
          <p:spPr>
            <a:xfrm>
              <a:off x="7472510" y="3515106"/>
              <a:ext cx="34384" cy="16276"/>
            </a:xfrm>
            <a:custGeom>
              <a:avLst/>
              <a:gdLst/>
              <a:ahLst/>
              <a:cxnLst/>
              <a:rect l="l" t="t" r="r" b="b"/>
              <a:pathLst>
                <a:path w="1145" h="542" extrusionOk="0">
                  <a:moveTo>
                    <a:pt x="211" y="1"/>
                  </a:moveTo>
                  <a:cubicBezTo>
                    <a:pt x="167" y="1"/>
                    <a:pt x="122" y="16"/>
                    <a:pt x="86" y="48"/>
                  </a:cubicBezTo>
                  <a:cubicBezTo>
                    <a:pt x="8" y="114"/>
                    <a:pt x="0" y="234"/>
                    <a:pt x="69" y="312"/>
                  </a:cubicBezTo>
                  <a:cubicBezTo>
                    <a:pt x="195" y="457"/>
                    <a:pt x="379" y="542"/>
                    <a:pt x="574" y="542"/>
                  </a:cubicBezTo>
                  <a:cubicBezTo>
                    <a:pt x="767" y="542"/>
                    <a:pt x="951" y="457"/>
                    <a:pt x="1077" y="312"/>
                  </a:cubicBezTo>
                  <a:cubicBezTo>
                    <a:pt x="1145" y="234"/>
                    <a:pt x="1137" y="117"/>
                    <a:pt x="1060" y="48"/>
                  </a:cubicBezTo>
                  <a:cubicBezTo>
                    <a:pt x="1024" y="17"/>
                    <a:pt x="980" y="2"/>
                    <a:pt x="936" y="2"/>
                  </a:cubicBezTo>
                  <a:cubicBezTo>
                    <a:pt x="884" y="2"/>
                    <a:pt x="833" y="23"/>
                    <a:pt x="796" y="65"/>
                  </a:cubicBezTo>
                  <a:cubicBezTo>
                    <a:pt x="740" y="129"/>
                    <a:pt x="658" y="166"/>
                    <a:pt x="574" y="166"/>
                  </a:cubicBezTo>
                  <a:cubicBezTo>
                    <a:pt x="486" y="166"/>
                    <a:pt x="407" y="129"/>
                    <a:pt x="351" y="65"/>
                  </a:cubicBezTo>
                  <a:cubicBezTo>
                    <a:pt x="315" y="22"/>
                    <a:pt x="263" y="1"/>
                    <a:pt x="21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5"/>
            <p:cNvSpPr/>
            <p:nvPr/>
          </p:nvSpPr>
          <p:spPr>
            <a:xfrm>
              <a:off x="7400467" y="3588170"/>
              <a:ext cx="58198" cy="50691"/>
            </a:xfrm>
            <a:custGeom>
              <a:avLst/>
              <a:gdLst/>
              <a:ahLst/>
              <a:cxnLst/>
              <a:rect l="l" t="t" r="r" b="b"/>
              <a:pathLst>
                <a:path w="1938" h="1688" extrusionOk="0">
                  <a:moveTo>
                    <a:pt x="1427" y="384"/>
                  </a:moveTo>
                  <a:cubicBezTo>
                    <a:pt x="1508" y="384"/>
                    <a:pt x="1572" y="448"/>
                    <a:pt x="1572" y="529"/>
                  </a:cubicBezTo>
                  <a:lnTo>
                    <a:pt x="1572" y="1177"/>
                  </a:lnTo>
                  <a:cubicBezTo>
                    <a:pt x="1572" y="1258"/>
                    <a:pt x="1508" y="1322"/>
                    <a:pt x="1427" y="1322"/>
                  </a:cubicBezTo>
                  <a:lnTo>
                    <a:pt x="529" y="1322"/>
                  </a:lnTo>
                  <a:cubicBezTo>
                    <a:pt x="450" y="1322"/>
                    <a:pt x="384" y="1258"/>
                    <a:pt x="384" y="1177"/>
                  </a:cubicBezTo>
                  <a:lnTo>
                    <a:pt x="384" y="529"/>
                  </a:lnTo>
                  <a:cubicBezTo>
                    <a:pt x="384" y="448"/>
                    <a:pt x="450" y="384"/>
                    <a:pt x="529" y="384"/>
                  </a:cubicBezTo>
                  <a:close/>
                  <a:moveTo>
                    <a:pt x="520" y="0"/>
                  </a:moveTo>
                  <a:cubicBezTo>
                    <a:pt x="232" y="0"/>
                    <a:pt x="0" y="232"/>
                    <a:pt x="0" y="520"/>
                  </a:cubicBezTo>
                  <a:lnTo>
                    <a:pt x="0" y="1167"/>
                  </a:lnTo>
                  <a:cubicBezTo>
                    <a:pt x="0" y="1456"/>
                    <a:pt x="235" y="1687"/>
                    <a:pt x="520" y="1687"/>
                  </a:cubicBezTo>
                  <a:lnTo>
                    <a:pt x="1417" y="1687"/>
                  </a:lnTo>
                  <a:cubicBezTo>
                    <a:pt x="1704" y="1687"/>
                    <a:pt x="1937" y="1456"/>
                    <a:pt x="1937" y="1167"/>
                  </a:cubicBezTo>
                  <a:lnTo>
                    <a:pt x="1937" y="520"/>
                  </a:lnTo>
                  <a:cubicBezTo>
                    <a:pt x="1937" y="232"/>
                    <a:pt x="1704" y="0"/>
                    <a:pt x="141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5"/>
            <p:cNvSpPr/>
            <p:nvPr/>
          </p:nvSpPr>
          <p:spPr>
            <a:xfrm>
              <a:off x="7400467" y="3661264"/>
              <a:ext cx="58198" cy="50691"/>
            </a:xfrm>
            <a:custGeom>
              <a:avLst/>
              <a:gdLst/>
              <a:ahLst/>
              <a:cxnLst/>
              <a:rect l="l" t="t" r="r" b="b"/>
              <a:pathLst>
                <a:path w="1938" h="1688" extrusionOk="0">
                  <a:moveTo>
                    <a:pt x="1427" y="384"/>
                  </a:moveTo>
                  <a:cubicBezTo>
                    <a:pt x="1508" y="384"/>
                    <a:pt x="1572" y="450"/>
                    <a:pt x="1572" y="530"/>
                  </a:cubicBezTo>
                  <a:lnTo>
                    <a:pt x="1572" y="1179"/>
                  </a:lnTo>
                  <a:cubicBezTo>
                    <a:pt x="1572" y="1258"/>
                    <a:pt x="1508" y="1324"/>
                    <a:pt x="1427" y="1324"/>
                  </a:cubicBezTo>
                  <a:lnTo>
                    <a:pt x="529" y="1324"/>
                  </a:lnTo>
                  <a:cubicBezTo>
                    <a:pt x="450" y="1324"/>
                    <a:pt x="384" y="1258"/>
                    <a:pt x="384" y="1179"/>
                  </a:cubicBezTo>
                  <a:lnTo>
                    <a:pt x="384" y="530"/>
                  </a:lnTo>
                  <a:cubicBezTo>
                    <a:pt x="384" y="450"/>
                    <a:pt x="450" y="384"/>
                    <a:pt x="529" y="384"/>
                  </a:cubicBezTo>
                  <a:close/>
                  <a:moveTo>
                    <a:pt x="520" y="0"/>
                  </a:moveTo>
                  <a:cubicBezTo>
                    <a:pt x="232" y="0"/>
                    <a:pt x="0" y="234"/>
                    <a:pt x="0" y="520"/>
                  </a:cubicBezTo>
                  <a:lnTo>
                    <a:pt x="0" y="1169"/>
                  </a:lnTo>
                  <a:cubicBezTo>
                    <a:pt x="0" y="1456"/>
                    <a:pt x="235" y="1688"/>
                    <a:pt x="520" y="1688"/>
                  </a:cubicBezTo>
                  <a:lnTo>
                    <a:pt x="1417" y="1688"/>
                  </a:lnTo>
                  <a:cubicBezTo>
                    <a:pt x="1704" y="1688"/>
                    <a:pt x="1937" y="1456"/>
                    <a:pt x="1937" y="1169"/>
                  </a:cubicBezTo>
                  <a:lnTo>
                    <a:pt x="1937" y="520"/>
                  </a:lnTo>
                  <a:cubicBezTo>
                    <a:pt x="1937" y="234"/>
                    <a:pt x="1704" y="0"/>
                    <a:pt x="141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5"/>
            <p:cNvSpPr/>
            <p:nvPr/>
          </p:nvSpPr>
          <p:spPr>
            <a:xfrm>
              <a:off x="7400467" y="3734958"/>
              <a:ext cx="58198" cy="50721"/>
            </a:xfrm>
            <a:custGeom>
              <a:avLst/>
              <a:gdLst/>
              <a:ahLst/>
              <a:cxnLst/>
              <a:rect l="l" t="t" r="r" b="b"/>
              <a:pathLst>
                <a:path w="1938" h="1689" extrusionOk="0">
                  <a:moveTo>
                    <a:pt x="1427" y="366"/>
                  </a:moveTo>
                  <a:cubicBezTo>
                    <a:pt x="1508" y="366"/>
                    <a:pt x="1572" y="430"/>
                    <a:pt x="1572" y="512"/>
                  </a:cubicBezTo>
                  <a:lnTo>
                    <a:pt x="1572" y="1159"/>
                  </a:lnTo>
                  <a:cubicBezTo>
                    <a:pt x="1572" y="1240"/>
                    <a:pt x="1508" y="1305"/>
                    <a:pt x="1427" y="1305"/>
                  </a:cubicBezTo>
                  <a:lnTo>
                    <a:pt x="529" y="1305"/>
                  </a:lnTo>
                  <a:cubicBezTo>
                    <a:pt x="450" y="1305"/>
                    <a:pt x="384" y="1240"/>
                    <a:pt x="384" y="1159"/>
                  </a:cubicBezTo>
                  <a:lnTo>
                    <a:pt x="384" y="512"/>
                  </a:lnTo>
                  <a:cubicBezTo>
                    <a:pt x="384" y="430"/>
                    <a:pt x="450" y="366"/>
                    <a:pt x="529" y="366"/>
                  </a:cubicBezTo>
                  <a:close/>
                  <a:moveTo>
                    <a:pt x="520" y="1"/>
                  </a:moveTo>
                  <a:cubicBezTo>
                    <a:pt x="232" y="1"/>
                    <a:pt x="0" y="234"/>
                    <a:pt x="0" y="521"/>
                  </a:cubicBezTo>
                  <a:lnTo>
                    <a:pt x="0" y="1170"/>
                  </a:lnTo>
                  <a:cubicBezTo>
                    <a:pt x="0" y="1456"/>
                    <a:pt x="235" y="1688"/>
                    <a:pt x="520" y="1688"/>
                  </a:cubicBezTo>
                  <a:lnTo>
                    <a:pt x="1417" y="1688"/>
                  </a:lnTo>
                  <a:cubicBezTo>
                    <a:pt x="1704" y="1688"/>
                    <a:pt x="1937" y="1456"/>
                    <a:pt x="1937" y="1170"/>
                  </a:cubicBezTo>
                  <a:lnTo>
                    <a:pt x="1937" y="521"/>
                  </a:lnTo>
                  <a:cubicBezTo>
                    <a:pt x="1937" y="234"/>
                    <a:pt x="1704" y="1"/>
                    <a:pt x="1417"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5"/>
            <p:cNvSpPr/>
            <p:nvPr/>
          </p:nvSpPr>
          <p:spPr>
            <a:xfrm>
              <a:off x="7472930" y="3595077"/>
              <a:ext cx="91261" cy="11532"/>
            </a:xfrm>
            <a:custGeom>
              <a:avLst/>
              <a:gdLst/>
              <a:ahLst/>
              <a:cxnLst/>
              <a:rect l="l" t="t" r="r" b="b"/>
              <a:pathLst>
                <a:path w="3039" h="384" extrusionOk="0">
                  <a:moveTo>
                    <a:pt x="216" y="0"/>
                  </a:moveTo>
                  <a:cubicBezTo>
                    <a:pt x="127" y="0"/>
                    <a:pt x="48" y="60"/>
                    <a:pt x="28" y="146"/>
                  </a:cubicBezTo>
                  <a:cubicBezTo>
                    <a:pt x="0" y="272"/>
                    <a:pt x="94" y="384"/>
                    <a:pt x="210" y="384"/>
                  </a:cubicBezTo>
                  <a:lnTo>
                    <a:pt x="2822" y="384"/>
                  </a:lnTo>
                  <a:cubicBezTo>
                    <a:pt x="2910" y="384"/>
                    <a:pt x="2991" y="324"/>
                    <a:pt x="3010" y="238"/>
                  </a:cubicBezTo>
                  <a:cubicBezTo>
                    <a:pt x="3039" y="111"/>
                    <a:pt x="2947" y="0"/>
                    <a:pt x="282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5"/>
            <p:cNvSpPr/>
            <p:nvPr/>
          </p:nvSpPr>
          <p:spPr>
            <a:xfrm>
              <a:off x="7471819" y="3620963"/>
              <a:ext cx="70991" cy="11532"/>
            </a:xfrm>
            <a:custGeom>
              <a:avLst/>
              <a:gdLst/>
              <a:ahLst/>
              <a:cxnLst/>
              <a:rect l="l" t="t" r="r" b="b"/>
              <a:pathLst>
                <a:path w="2364" h="384" extrusionOk="0">
                  <a:moveTo>
                    <a:pt x="226" y="0"/>
                  </a:moveTo>
                  <a:cubicBezTo>
                    <a:pt x="144" y="0"/>
                    <a:pt x="68" y="52"/>
                    <a:pt x="42" y="131"/>
                  </a:cubicBezTo>
                  <a:cubicBezTo>
                    <a:pt x="0" y="264"/>
                    <a:pt x="98" y="384"/>
                    <a:pt x="224" y="384"/>
                  </a:cubicBezTo>
                  <a:lnTo>
                    <a:pt x="2140" y="384"/>
                  </a:lnTo>
                  <a:cubicBezTo>
                    <a:pt x="2221" y="384"/>
                    <a:pt x="2298" y="333"/>
                    <a:pt x="2324" y="253"/>
                  </a:cubicBezTo>
                  <a:cubicBezTo>
                    <a:pt x="2364" y="121"/>
                    <a:pt x="2266" y="0"/>
                    <a:pt x="214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5"/>
            <p:cNvSpPr/>
            <p:nvPr/>
          </p:nvSpPr>
          <p:spPr>
            <a:xfrm>
              <a:off x="7472930" y="3668171"/>
              <a:ext cx="106246" cy="11562"/>
            </a:xfrm>
            <a:custGeom>
              <a:avLst/>
              <a:gdLst/>
              <a:ahLst/>
              <a:cxnLst/>
              <a:rect l="l" t="t" r="r" b="b"/>
              <a:pathLst>
                <a:path w="3538" h="385" extrusionOk="0">
                  <a:moveTo>
                    <a:pt x="216" y="1"/>
                  </a:moveTo>
                  <a:cubicBezTo>
                    <a:pt x="127" y="1"/>
                    <a:pt x="48" y="60"/>
                    <a:pt x="28" y="146"/>
                  </a:cubicBezTo>
                  <a:cubicBezTo>
                    <a:pt x="0" y="274"/>
                    <a:pt x="94" y="384"/>
                    <a:pt x="210" y="384"/>
                  </a:cubicBezTo>
                  <a:lnTo>
                    <a:pt x="3321" y="384"/>
                  </a:lnTo>
                  <a:cubicBezTo>
                    <a:pt x="3408" y="384"/>
                    <a:pt x="3490" y="326"/>
                    <a:pt x="3508" y="238"/>
                  </a:cubicBezTo>
                  <a:cubicBezTo>
                    <a:pt x="3537" y="113"/>
                    <a:pt x="3445" y="1"/>
                    <a:pt x="3326"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5"/>
            <p:cNvSpPr/>
            <p:nvPr/>
          </p:nvSpPr>
          <p:spPr>
            <a:xfrm>
              <a:off x="7472930" y="3694117"/>
              <a:ext cx="83754" cy="11532"/>
            </a:xfrm>
            <a:custGeom>
              <a:avLst/>
              <a:gdLst/>
              <a:ahLst/>
              <a:cxnLst/>
              <a:rect l="l" t="t" r="r" b="b"/>
              <a:pathLst>
                <a:path w="2789" h="384" extrusionOk="0">
                  <a:moveTo>
                    <a:pt x="216" y="0"/>
                  </a:moveTo>
                  <a:cubicBezTo>
                    <a:pt x="127" y="0"/>
                    <a:pt x="48" y="60"/>
                    <a:pt x="28" y="146"/>
                  </a:cubicBezTo>
                  <a:cubicBezTo>
                    <a:pt x="0" y="272"/>
                    <a:pt x="94" y="384"/>
                    <a:pt x="210" y="384"/>
                  </a:cubicBezTo>
                  <a:lnTo>
                    <a:pt x="2572" y="384"/>
                  </a:lnTo>
                  <a:cubicBezTo>
                    <a:pt x="2661" y="384"/>
                    <a:pt x="2741" y="324"/>
                    <a:pt x="2761" y="238"/>
                  </a:cubicBezTo>
                  <a:cubicBezTo>
                    <a:pt x="2789" y="111"/>
                    <a:pt x="2697" y="0"/>
                    <a:pt x="257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5"/>
            <p:cNvSpPr/>
            <p:nvPr/>
          </p:nvSpPr>
          <p:spPr>
            <a:xfrm>
              <a:off x="7472930" y="3741324"/>
              <a:ext cx="83754" cy="11532"/>
            </a:xfrm>
            <a:custGeom>
              <a:avLst/>
              <a:gdLst/>
              <a:ahLst/>
              <a:cxnLst/>
              <a:rect l="l" t="t" r="r" b="b"/>
              <a:pathLst>
                <a:path w="2789" h="384" extrusionOk="0">
                  <a:moveTo>
                    <a:pt x="216" y="0"/>
                  </a:moveTo>
                  <a:cubicBezTo>
                    <a:pt x="127" y="0"/>
                    <a:pt x="48" y="60"/>
                    <a:pt x="28" y="146"/>
                  </a:cubicBezTo>
                  <a:cubicBezTo>
                    <a:pt x="0" y="272"/>
                    <a:pt x="94" y="384"/>
                    <a:pt x="210" y="384"/>
                  </a:cubicBezTo>
                  <a:lnTo>
                    <a:pt x="2572" y="384"/>
                  </a:lnTo>
                  <a:cubicBezTo>
                    <a:pt x="2661" y="384"/>
                    <a:pt x="2741" y="324"/>
                    <a:pt x="2761" y="238"/>
                  </a:cubicBezTo>
                  <a:cubicBezTo>
                    <a:pt x="2789" y="111"/>
                    <a:pt x="2697" y="0"/>
                    <a:pt x="257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5"/>
            <p:cNvSpPr/>
            <p:nvPr/>
          </p:nvSpPr>
          <p:spPr>
            <a:xfrm>
              <a:off x="7472240" y="3767811"/>
              <a:ext cx="40240" cy="11532"/>
            </a:xfrm>
            <a:custGeom>
              <a:avLst/>
              <a:gdLst/>
              <a:ahLst/>
              <a:cxnLst/>
              <a:rect l="l" t="t" r="r" b="b"/>
              <a:pathLst>
                <a:path w="1340" h="384" extrusionOk="0">
                  <a:moveTo>
                    <a:pt x="224" y="0"/>
                  </a:moveTo>
                  <a:cubicBezTo>
                    <a:pt x="141" y="0"/>
                    <a:pt x="64" y="53"/>
                    <a:pt x="40" y="131"/>
                  </a:cubicBezTo>
                  <a:cubicBezTo>
                    <a:pt x="0" y="263"/>
                    <a:pt x="97" y="384"/>
                    <a:pt x="222" y="384"/>
                  </a:cubicBezTo>
                  <a:lnTo>
                    <a:pt x="1115" y="384"/>
                  </a:lnTo>
                  <a:cubicBezTo>
                    <a:pt x="1198" y="384"/>
                    <a:pt x="1275" y="332"/>
                    <a:pt x="1299" y="254"/>
                  </a:cubicBezTo>
                  <a:cubicBezTo>
                    <a:pt x="1339" y="122"/>
                    <a:pt x="1242" y="0"/>
                    <a:pt x="111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5"/>
            <p:cNvSpPr/>
            <p:nvPr/>
          </p:nvSpPr>
          <p:spPr>
            <a:xfrm>
              <a:off x="7653863" y="3461472"/>
              <a:ext cx="70270" cy="383333"/>
            </a:xfrm>
            <a:custGeom>
              <a:avLst/>
              <a:gdLst/>
              <a:ahLst/>
              <a:cxnLst/>
              <a:rect l="l" t="t" r="r" b="b"/>
              <a:pathLst>
                <a:path w="2340" h="12765" extrusionOk="0">
                  <a:moveTo>
                    <a:pt x="1671" y="384"/>
                  </a:moveTo>
                  <a:cubicBezTo>
                    <a:pt x="1826" y="384"/>
                    <a:pt x="1953" y="510"/>
                    <a:pt x="1953" y="667"/>
                  </a:cubicBezTo>
                  <a:lnTo>
                    <a:pt x="1953" y="1515"/>
                  </a:lnTo>
                  <a:lnTo>
                    <a:pt x="364" y="1515"/>
                  </a:lnTo>
                  <a:lnTo>
                    <a:pt x="364" y="667"/>
                  </a:lnTo>
                  <a:cubicBezTo>
                    <a:pt x="364" y="510"/>
                    <a:pt x="490" y="384"/>
                    <a:pt x="644" y="384"/>
                  </a:cubicBezTo>
                  <a:close/>
                  <a:moveTo>
                    <a:pt x="977" y="1881"/>
                  </a:moveTo>
                  <a:lnTo>
                    <a:pt x="977" y="11059"/>
                  </a:lnTo>
                  <a:cubicBezTo>
                    <a:pt x="761" y="11082"/>
                    <a:pt x="552" y="11145"/>
                    <a:pt x="364" y="11244"/>
                  </a:cubicBezTo>
                  <a:lnTo>
                    <a:pt x="364" y="1881"/>
                  </a:lnTo>
                  <a:close/>
                  <a:moveTo>
                    <a:pt x="1171" y="11429"/>
                  </a:moveTo>
                  <a:cubicBezTo>
                    <a:pt x="1439" y="11429"/>
                    <a:pt x="1701" y="11508"/>
                    <a:pt x="1924" y="11659"/>
                  </a:cubicBezTo>
                  <a:cubicBezTo>
                    <a:pt x="1885" y="11741"/>
                    <a:pt x="1836" y="11814"/>
                    <a:pt x="1770" y="11873"/>
                  </a:cubicBezTo>
                  <a:lnTo>
                    <a:pt x="1218" y="12378"/>
                  </a:lnTo>
                  <a:cubicBezTo>
                    <a:pt x="1204" y="12391"/>
                    <a:pt x="1186" y="12398"/>
                    <a:pt x="1168" y="12398"/>
                  </a:cubicBezTo>
                  <a:cubicBezTo>
                    <a:pt x="1151" y="12398"/>
                    <a:pt x="1133" y="12391"/>
                    <a:pt x="1118" y="12378"/>
                  </a:cubicBezTo>
                  <a:lnTo>
                    <a:pt x="566" y="11873"/>
                  </a:lnTo>
                  <a:cubicBezTo>
                    <a:pt x="502" y="11814"/>
                    <a:pt x="450" y="11738"/>
                    <a:pt x="417" y="11659"/>
                  </a:cubicBezTo>
                  <a:cubicBezTo>
                    <a:pt x="637" y="11508"/>
                    <a:pt x="901" y="11429"/>
                    <a:pt x="1171" y="11429"/>
                  </a:cubicBezTo>
                  <a:close/>
                  <a:moveTo>
                    <a:pt x="657" y="1"/>
                  </a:moveTo>
                  <a:cubicBezTo>
                    <a:pt x="295" y="1"/>
                    <a:pt x="0" y="294"/>
                    <a:pt x="0" y="656"/>
                  </a:cubicBezTo>
                  <a:lnTo>
                    <a:pt x="0" y="11427"/>
                  </a:lnTo>
                  <a:cubicBezTo>
                    <a:pt x="0" y="11699"/>
                    <a:pt x="115" y="11961"/>
                    <a:pt x="318" y="12143"/>
                  </a:cubicBezTo>
                  <a:lnTo>
                    <a:pt x="870" y="12648"/>
                  </a:lnTo>
                  <a:cubicBezTo>
                    <a:pt x="956" y="12726"/>
                    <a:pt x="1063" y="12765"/>
                    <a:pt x="1171" y="12765"/>
                  </a:cubicBezTo>
                  <a:cubicBezTo>
                    <a:pt x="1278" y="12765"/>
                    <a:pt x="1385" y="12726"/>
                    <a:pt x="1471" y="12648"/>
                  </a:cubicBezTo>
                  <a:lnTo>
                    <a:pt x="2023" y="12143"/>
                  </a:lnTo>
                  <a:cubicBezTo>
                    <a:pt x="2224" y="11959"/>
                    <a:pt x="2339" y="11699"/>
                    <a:pt x="2339" y="11427"/>
                  </a:cubicBezTo>
                  <a:lnTo>
                    <a:pt x="2339" y="9931"/>
                  </a:lnTo>
                  <a:cubicBezTo>
                    <a:pt x="2339" y="9833"/>
                    <a:pt x="2267" y="9749"/>
                    <a:pt x="2169" y="9741"/>
                  </a:cubicBezTo>
                  <a:cubicBezTo>
                    <a:pt x="2165" y="9741"/>
                    <a:pt x="2162" y="9741"/>
                    <a:pt x="2158" y="9741"/>
                  </a:cubicBezTo>
                  <a:cubicBezTo>
                    <a:pt x="2057" y="9741"/>
                    <a:pt x="1976" y="9822"/>
                    <a:pt x="1976" y="9924"/>
                  </a:cubicBezTo>
                  <a:lnTo>
                    <a:pt x="1976" y="11240"/>
                  </a:lnTo>
                  <a:cubicBezTo>
                    <a:pt x="1786" y="11140"/>
                    <a:pt x="1577" y="11077"/>
                    <a:pt x="1362" y="11054"/>
                  </a:cubicBezTo>
                  <a:lnTo>
                    <a:pt x="1362" y="1877"/>
                  </a:lnTo>
                  <a:lnTo>
                    <a:pt x="1956" y="1877"/>
                  </a:lnTo>
                  <a:lnTo>
                    <a:pt x="1956" y="9034"/>
                  </a:lnTo>
                  <a:cubicBezTo>
                    <a:pt x="1956" y="9122"/>
                    <a:pt x="2016" y="9203"/>
                    <a:pt x="2102" y="9221"/>
                  </a:cubicBezTo>
                  <a:cubicBezTo>
                    <a:pt x="2118" y="9225"/>
                    <a:pt x="2134" y="9227"/>
                    <a:pt x="2149" y="9227"/>
                  </a:cubicBezTo>
                  <a:cubicBezTo>
                    <a:pt x="2255" y="9227"/>
                    <a:pt x="2339" y="9143"/>
                    <a:pt x="2339" y="9039"/>
                  </a:cubicBezTo>
                  <a:lnTo>
                    <a:pt x="2339" y="654"/>
                  </a:lnTo>
                  <a:cubicBezTo>
                    <a:pt x="2338" y="295"/>
                    <a:pt x="2037" y="1"/>
                    <a:pt x="166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8" name="Google Shape;3188;p45"/>
          <p:cNvGrpSpPr/>
          <p:nvPr/>
        </p:nvGrpSpPr>
        <p:grpSpPr>
          <a:xfrm>
            <a:off x="8088450" y="203181"/>
            <a:ext cx="680892" cy="663643"/>
            <a:chOff x="5595966" y="4052544"/>
            <a:chExt cx="478054" cy="465943"/>
          </a:xfrm>
        </p:grpSpPr>
        <p:sp>
          <p:nvSpPr>
            <p:cNvPr id="3189" name="Google Shape;3189;p45"/>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5"/>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5"/>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5"/>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5"/>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5"/>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5"/>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5"/>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5"/>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5"/>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5"/>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5"/>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5"/>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5"/>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5"/>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5"/>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5"/>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5"/>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5"/>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5"/>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12"/>
        <p:cNvGrpSpPr/>
        <p:nvPr/>
      </p:nvGrpSpPr>
      <p:grpSpPr>
        <a:xfrm>
          <a:off x="0" y="0"/>
          <a:ext cx="0" cy="0"/>
          <a:chOff x="0" y="0"/>
          <a:chExt cx="0" cy="0"/>
        </a:xfrm>
      </p:grpSpPr>
      <p:sp>
        <p:nvSpPr>
          <p:cNvPr id="3213" name="Google Shape;3213;p46"/>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NUESTROS VALORES</a:t>
            </a:r>
            <a:endParaRPr/>
          </a:p>
        </p:txBody>
      </p:sp>
      <p:sp>
        <p:nvSpPr>
          <p:cNvPr id="3214" name="Google Shape;3214;p46"/>
          <p:cNvSpPr/>
          <p:nvPr/>
        </p:nvSpPr>
        <p:spPr>
          <a:xfrm>
            <a:off x="3503100" y="1567275"/>
            <a:ext cx="2137200" cy="494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Modak"/>
                <a:ea typeface="Modak"/>
                <a:cs typeface="Modak"/>
                <a:sym typeface="Modak"/>
              </a:rPr>
              <a:t>VALORES</a:t>
            </a:r>
            <a:endParaRPr sz="2500">
              <a:latin typeface="Modak"/>
              <a:ea typeface="Modak"/>
              <a:cs typeface="Modak"/>
              <a:sym typeface="Modak"/>
            </a:endParaRPr>
          </a:p>
        </p:txBody>
      </p:sp>
      <p:sp>
        <p:nvSpPr>
          <p:cNvPr id="3215" name="Google Shape;3215;p46"/>
          <p:cNvSpPr/>
          <p:nvPr/>
        </p:nvSpPr>
        <p:spPr>
          <a:xfrm>
            <a:off x="1057300" y="2750575"/>
            <a:ext cx="2137200" cy="4944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Modak"/>
                <a:ea typeface="Modak"/>
                <a:cs typeface="Modak"/>
                <a:sym typeface="Modak"/>
              </a:rPr>
              <a:t>MERCURIO</a:t>
            </a:r>
            <a:endParaRPr sz="2500">
              <a:latin typeface="Modak"/>
              <a:ea typeface="Modak"/>
              <a:cs typeface="Modak"/>
              <a:sym typeface="Modak"/>
            </a:endParaRPr>
          </a:p>
        </p:txBody>
      </p:sp>
      <p:sp>
        <p:nvSpPr>
          <p:cNvPr id="3216" name="Google Shape;3216;p46"/>
          <p:cNvSpPr/>
          <p:nvPr/>
        </p:nvSpPr>
        <p:spPr>
          <a:xfrm>
            <a:off x="3503400" y="2750575"/>
            <a:ext cx="2137200" cy="494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Modak"/>
                <a:ea typeface="Modak"/>
                <a:cs typeface="Modak"/>
                <a:sym typeface="Modak"/>
              </a:rPr>
              <a:t>VENUS</a:t>
            </a:r>
            <a:endParaRPr sz="2500">
              <a:latin typeface="Modak"/>
              <a:ea typeface="Modak"/>
              <a:cs typeface="Modak"/>
              <a:sym typeface="Modak"/>
            </a:endParaRPr>
          </a:p>
        </p:txBody>
      </p:sp>
      <p:sp>
        <p:nvSpPr>
          <p:cNvPr id="3217" name="Google Shape;3217;p46"/>
          <p:cNvSpPr/>
          <p:nvPr/>
        </p:nvSpPr>
        <p:spPr>
          <a:xfrm>
            <a:off x="5949500" y="2750575"/>
            <a:ext cx="2137200" cy="4944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Modak"/>
                <a:ea typeface="Modak"/>
                <a:cs typeface="Modak"/>
                <a:sym typeface="Modak"/>
              </a:rPr>
              <a:t>JUPITER</a:t>
            </a:r>
            <a:endParaRPr sz="2500">
              <a:latin typeface="Modak"/>
              <a:ea typeface="Modak"/>
              <a:cs typeface="Modak"/>
              <a:sym typeface="Modak"/>
            </a:endParaRPr>
          </a:p>
        </p:txBody>
      </p:sp>
      <p:cxnSp>
        <p:nvCxnSpPr>
          <p:cNvPr id="3218" name="Google Shape;3218;p46"/>
          <p:cNvCxnSpPr>
            <a:stCxn id="3214" idx="2"/>
            <a:endCxn id="3215" idx="0"/>
          </p:cNvCxnSpPr>
          <p:nvPr/>
        </p:nvCxnSpPr>
        <p:spPr>
          <a:xfrm rot="5400000">
            <a:off x="3004350" y="1183125"/>
            <a:ext cx="688800" cy="2445900"/>
          </a:xfrm>
          <a:prstGeom prst="bentConnector3">
            <a:avLst>
              <a:gd name="adj1" fmla="val 50007"/>
            </a:avLst>
          </a:prstGeom>
          <a:noFill/>
          <a:ln w="28575" cap="flat" cmpd="sng">
            <a:solidFill>
              <a:schemeClr val="dk1"/>
            </a:solidFill>
            <a:prstDash val="solid"/>
            <a:round/>
            <a:headEnd type="none" w="med" len="med"/>
            <a:tailEnd type="none" w="med" len="med"/>
          </a:ln>
        </p:spPr>
      </p:cxnSp>
      <p:cxnSp>
        <p:nvCxnSpPr>
          <p:cNvPr id="3219" name="Google Shape;3219;p46"/>
          <p:cNvCxnSpPr>
            <a:stCxn id="3214" idx="2"/>
            <a:endCxn id="3216" idx="0"/>
          </p:cNvCxnSpPr>
          <p:nvPr/>
        </p:nvCxnSpPr>
        <p:spPr>
          <a:xfrm rot="-5400000" flipH="1">
            <a:off x="4227600" y="2405775"/>
            <a:ext cx="688800" cy="600"/>
          </a:xfrm>
          <a:prstGeom prst="bentConnector3">
            <a:avLst>
              <a:gd name="adj1" fmla="val 50007"/>
            </a:avLst>
          </a:prstGeom>
          <a:noFill/>
          <a:ln w="28575" cap="flat" cmpd="sng">
            <a:solidFill>
              <a:schemeClr val="dk1"/>
            </a:solidFill>
            <a:prstDash val="solid"/>
            <a:round/>
            <a:headEnd type="none" w="med" len="med"/>
            <a:tailEnd type="none" w="med" len="med"/>
          </a:ln>
        </p:spPr>
      </p:cxnSp>
      <p:cxnSp>
        <p:nvCxnSpPr>
          <p:cNvPr id="3220" name="Google Shape;3220;p46"/>
          <p:cNvCxnSpPr>
            <a:stCxn id="3214" idx="2"/>
            <a:endCxn id="3217" idx="0"/>
          </p:cNvCxnSpPr>
          <p:nvPr/>
        </p:nvCxnSpPr>
        <p:spPr>
          <a:xfrm rot="-5400000" flipH="1">
            <a:off x="5450550" y="1182825"/>
            <a:ext cx="688800" cy="2446500"/>
          </a:xfrm>
          <a:prstGeom prst="bentConnector3">
            <a:avLst>
              <a:gd name="adj1" fmla="val 50007"/>
            </a:avLst>
          </a:prstGeom>
          <a:noFill/>
          <a:ln w="28575" cap="flat" cmpd="sng">
            <a:solidFill>
              <a:schemeClr val="dk1"/>
            </a:solidFill>
            <a:prstDash val="solid"/>
            <a:round/>
            <a:headEnd type="none" w="med" len="med"/>
            <a:tailEnd type="none" w="med" len="med"/>
          </a:ln>
        </p:spPr>
      </p:cxnSp>
      <p:sp>
        <p:nvSpPr>
          <p:cNvPr id="3221" name="Google Shape;3221;p46"/>
          <p:cNvSpPr txBox="1"/>
          <p:nvPr/>
        </p:nvSpPr>
        <p:spPr>
          <a:xfrm>
            <a:off x="980200" y="3731225"/>
            <a:ext cx="2291400" cy="51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Glegoo"/>
                <a:ea typeface="Glegoo"/>
                <a:cs typeface="Glegoo"/>
                <a:sym typeface="Glegoo"/>
              </a:rPr>
              <a:t>Mercurio es el planeta más cercano al Sol</a:t>
            </a:r>
            <a:endParaRPr>
              <a:latin typeface="Glegoo"/>
              <a:ea typeface="Glegoo"/>
              <a:cs typeface="Glegoo"/>
              <a:sym typeface="Glegoo"/>
            </a:endParaRPr>
          </a:p>
        </p:txBody>
      </p:sp>
      <p:sp>
        <p:nvSpPr>
          <p:cNvPr id="3222" name="Google Shape;3222;p46"/>
          <p:cNvSpPr txBox="1"/>
          <p:nvPr/>
        </p:nvSpPr>
        <p:spPr>
          <a:xfrm>
            <a:off x="3426300" y="3731225"/>
            <a:ext cx="2291400" cy="51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Glegoo"/>
                <a:ea typeface="Glegoo"/>
                <a:cs typeface="Glegoo"/>
                <a:sym typeface="Glegoo"/>
              </a:rPr>
              <a:t>Venus tiene temperaturas altas</a:t>
            </a:r>
            <a:endParaRPr>
              <a:latin typeface="Glegoo"/>
              <a:ea typeface="Glegoo"/>
              <a:cs typeface="Glegoo"/>
              <a:sym typeface="Glegoo"/>
            </a:endParaRPr>
          </a:p>
        </p:txBody>
      </p:sp>
      <p:sp>
        <p:nvSpPr>
          <p:cNvPr id="3223" name="Google Shape;3223;p46"/>
          <p:cNvSpPr txBox="1"/>
          <p:nvPr/>
        </p:nvSpPr>
        <p:spPr>
          <a:xfrm>
            <a:off x="5872400" y="3731225"/>
            <a:ext cx="2291400" cy="51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Glegoo"/>
                <a:ea typeface="Glegoo"/>
                <a:cs typeface="Glegoo"/>
                <a:sym typeface="Glegoo"/>
              </a:rPr>
              <a:t>Es el planeta más lejano de todos al Sol</a:t>
            </a:r>
            <a:endParaRPr>
              <a:latin typeface="Glegoo"/>
              <a:ea typeface="Glegoo"/>
              <a:cs typeface="Glegoo"/>
              <a:sym typeface="Glegoo"/>
            </a:endParaRPr>
          </a:p>
        </p:txBody>
      </p:sp>
      <p:cxnSp>
        <p:nvCxnSpPr>
          <p:cNvPr id="3224" name="Google Shape;3224;p46"/>
          <p:cNvCxnSpPr>
            <a:stCxn id="3221" idx="0"/>
            <a:endCxn id="3215" idx="2"/>
          </p:cNvCxnSpPr>
          <p:nvPr/>
        </p:nvCxnSpPr>
        <p:spPr>
          <a:xfrm rot="-5400000">
            <a:off x="1883050" y="3487775"/>
            <a:ext cx="486300" cy="600"/>
          </a:xfrm>
          <a:prstGeom prst="bentConnector3">
            <a:avLst>
              <a:gd name="adj1" fmla="val 49995"/>
            </a:avLst>
          </a:prstGeom>
          <a:noFill/>
          <a:ln w="28575" cap="flat" cmpd="sng">
            <a:solidFill>
              <a:schemeClr val="dk1"/>
            </a:solidFill>
            <a:prstDash val="solid"/>
            <a:round/>
            <a:headEnd type="none" w="med" len="med"/>
            <a:tailEnd type="none" w="med" len="med"/>
          </a:ln>
        </p:spPr>
      </p:cxnSp>
      <p:cxnSp>
        <p:nvCxnSpPr>
          <p:cNvPr id="3225" name="Google Shape;3225;p46"/>
          <p:cNvCxnSpPr>
            <a:stCxn id="3216" idx="2"/>
            <a:endCxn id="3222" idx="0"/>
          </p:cNvCxnSpPr>
          <p:nvPr/>
        </p:nvCxnSpPr>
        <p:spPr>
          <a:xfrm rot="-5400000" flipH="1">
            <a:off x="4329150" y="3487825"/>
            <a:ext cx="486300" cy="600"/>
          </a:xfrm>
          <a:prstGeom prst="bentConnector3">
            <a:avLst>
              <a:gd name="adj1" fmla="val 49995"/>
            </a:avLst>
          </a:prstGeom>
          <a:noFill/>
          <a:ln w="28575" cap="flat" cmpd="sng">
            <a:solidFill>
              <a:schemeClr val="dk1"/>
            </a:solidFill>
            <a:prstDash val="solid"/>
            <a:round/>
            <a:headEnd type="none" w="med" len="med"/>
            <a:tailEnd type="none" w="med" len="med"/>
          </a:ln>
        </p:spPr>
      </p:cxnSp>
      <p:cxnSp>
        <p:nvCxnSpPr>
          <p:cNvPr id="3226" name="Google Shape;3226;p46"/>
          <p:cNvCxnSpPr>
            <a:stCxn id="3217" idx="2"/>
            <a:endCxn id="3223" idx="0"/>
          </p:cNvCxnSpPr>
          <p:nvPr/>
        </p:nvCxnSpPr>
        <p:spPr>
          <a:xfrm rot="-5400000" flipH="1">
            <a:off x="6775250" y="3487825"/>
            <a:ext cx="486300" cy="600"/>
          </a:xfrm>
          <a:prstGeom prst="bentConnector3">
            <a:avLst>
              <a:gd name="adj1" fmla="val 49995"/>
            </a:avLst>
          </a:prstGeom>
          <a:noFill/>
          <a:ln w="28575" cap="flat" cmpd="sng">
            <a:solidFill>
              <a:schemeClr val="dk1"/>
            </a:solidFill>
            <a:prstDash val="solid"/>
            <a:round/>
            <a:headEnd type="none" w="med" len="med"/>
            <a:tailEnd type="none" w="med" len="med"/>
          </a:ln>
        </p:spPr>
      </p:cxnSp>
      <p:grpSp>
        <p:nvGrpSpPr>
          <p:cNvPr id="3227" name="Google Shape;3227;p46"/>
          <p:cNvGrpSpPr/>
          <p:nvPr/>
        </p:nvGrpSpPr>
        <p:grpSpPr>
          <a:xfrm>
            <a:off x="8088450" y="203181"/>
            <a:ext cx="680892" cy="663643"/>
            <a:chOff x="5595966" y="4052544"/>
            <a:chExt cx="478054" cy="465943"/>
          </a:xfrm>
        </p:grpSpPr>
        <p:sp>
          <p:nvSpPr>
            <p:cNvPr id="3228" name="Google Shape;3228;p46"/>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6"/>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6"/>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6"/>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6"/>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6"/>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6"/>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6"/>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6"/>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6"/>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6"/>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6"/>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6"/>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6"/>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6"/>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6"/>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6"/>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6"/>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6"/>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6"/>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51"/>
        <p:cNvGrpSpPr/>
        <p:nvPr/>
      </p:nvGrpSpPr>
      <p:grpSpPr>
        <a:xfrm>
          <a:off x="0" y="0"/>
          <a:ext cx="0" cy="0"/>
          <a:chOff x="0" y="0"/>
          <a:chExt cx="0" cy="0"/>
        </a:xfrm>
      </p:grpSpPr>
      <p:sp>
        <p:nvSpPr>
          <p:cNvPr id="3252" name="Google Shape;3252;p47"/>
          <p:cNvSpPr txBox="1">
            <a:spLocks noGrp="1"/>
          </p:cNvSpPr>
          <p:nvPr>
            <p:ph type="title"/>
          </p:nvPr>
        </p:nvSpPr>
        <p:spPr>
          <a:xfrm>
            <a:off x="1789350" y="1248350"/>
            <a:ext cx="55653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150, 000</a:t>
            </a:r>
            <a:endParaRPr/>
          </a:p>
        </p:txBody>
      </p:sp>
      <p:sp>
        <p:nvSpPr>
          <p:cNvPr id="3253" name="Google Shape;3253;p47"/>
          <p:cNvSpPr txBox="1">
            <a:spLocks noGrp="1"/>
          </p:cNvSpPr>
          <p:nvPr>
            <p:ph type="subTitle" idx="1"/>
          </p:nvPr>
        </p:nvSpPr>
        <p:spPr>
          <a:xfrm>
            <a:off x="1898700" y="3218175"/>
            <a:ext cx="53466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Un gran número puede ayudarte a captar la atención del público</a:t>
            </a:r>
            <a:endParaRPr/>
          </a:p>
        </p:txBody>
      </p:sp>
      <p:grpSp>
        <p:nvGrpSpPr>
          <p:cNvPr id="3254" name="Google Shape;3254;p47"/>
          <p:cNvGrpSpPr/>
          <p:nvPr/>
        </p:nvGrpSpPr>
        <p:grpSpPr>
          <a:xfrm rot="-721422">
            <a:off x="805746" y="475588"/>
            <a:ext cx="973984" cy="972609"/>
            <a:chOff x="551638" y="1558031"/>
            <a:chExt cx="466215" cy="465552"/>
          </a:xfrm>
        </p:grpSpPr>
        <p:sp>
          <p:nvSpPr>
            <p:cNvPr id="3255" name="Google Shape;3255;p47"/>
            <p:cNvSpPr/>
            <p:nvPr/>
          </p:nvSpPr>
          <p:spPr>
            <a:xfrm>
              <a:off x="551638" y="1558031"/>
              <a:ext cx="466215" cy="465552"/>
            </a:xfrm>
            <a:custGeom>
              <a:avLst/>
              <a:gdLst/>
              <a:ahLst/>
              <a:cxnLst/>
              <a:rect l="l" t="t" r="r" b="b"/>
              <a:pathLst>
                <a:path w="15476" h="15454" extrusionOk="0">
                  <a:moveTo>
                    <a:pt x="11271" y="1"/>
                  </a:moveTo>
                  <a:cubicBezTo>
                    <a:pt x="11267" y="1"/>
                    <a:pt x="11262" y="1"/>
                    <a:pt x="11258" y="1"/>
                  </a:cubicBezTo>
                  <a:lnTo>
                    <a:pt x="2835" y="1"/>
                  </a:lnTo>
                  <a:cubicBezTo>
                    <a:pt x="2080" y="1"/>
                    <a:pt x="1368" y="295"/>
                    <a:pt x="833" y="829"/>
                  </a:cubicBezTo>
                  <a:cubicBezTo>
                    <a:pt x="295" y="1366"/>
                    <a:pt x="0" y="2079"/>
                    <a:pt x="0" y="2839"/>
                  </a:cubicBezTo>
                  <a:cubicBezTo>
                    <a:pt x="0" y="3609"/>
                    <a:pt x="308" y="4331"/>
                    <a:pt x="838" y="4859"/>
                  </a:cubicBezTo>
                  <a:lnTo>
                    <a:pt x="838" y="8674"/>
                  </a:lnTo>
                  <a:cubicBezTo>
                    <a:pt x="838" y="8710"/>
                    <a:pt x="839" y="8749"/>
                    <a:pt x="844" y="8786"/>
                  </a:cubicBezTo>
                  <a:cubicBezTo>
                    <a:pt x="853" y="8895"/>
                    <a:pt x="874" y="8999"/>
                    <a:pt x="907" y="9099"/>
                  </a:cubicBezTo>
                  <a:cubicBezTo>
                    <a:pt x="862" y="9237"/>
                    <a:pt x="838" y="9384"/>
                    <a:pt x="838" y="9537"/>
                  </a:cubicBezTo>
                  <a:lnTo>
                    <a:pt x="838" y="12054"/>
                  </a:lnTo>
                  <a:cubicBezTo>
                    <a:pt x="838" y="12852"/>
                    <a:pt x="1485" y="13501"/>
                    <a:pt x="2283" y="13501"/>
                  </a:cubicBezTo>
                  <a:lnTo>
                    <a:pt x="5757" y="13501"/>
                  </a:lnTo>
                  <a:cubicBezTo>
                    <a:pt x="5757" y="13561"/>
                    <a:pt x="5762" y="13625"/>
                    <a:pt x="5766" y="13688"/>
                  </a:cubicBezTo>
                  <a:cubicBezTo>
                    <a:pt x="5811" y="14147"/>
                    <a:pt x="6018" y="14578"/>
                    <a:pt x="6352" y="14900"/>
                  </a:cubicBezTo>
                  <a:cubicBezTo>
                    <a:pt x="6679" y="15217"/>
                    <a:pt x="7111" y="15414"/>
                    <a:pt x="7565" y="15447"/>
                  </a:cubicBezTo>
                  <a:cubicBezTo>
                    <a:pt x="7615" y="15452"/>
                    <a:pt x="7667" y="15454"/>
                    <a:pt x="7717" y="15454"/>
                  </a:cubicBezTo>
                  <a:cubicBezTo>
                    <a:pt x="8210" y="15454"/>
                    <a:pt x="8691" y="15268"/>
                    <a:pt x="9053" y="14932"/>
                  </a:cubicBezTo>
                  <a:cubicBezTo>
                    <a:pt x="9452" y="14564"/>
                    <a:pt x="9681" y="14041"/>
                    <a:pt x="9681" y="13499"/>
                  </a:cubicBezTo>
                  <a:lnTo>
                    <a:pt x="11552" y="13499"/>
                  </a:lnTo>
                  <a:cubicBezTo>
                    <a:pt x="13233" y="13499"/>
                    <a:pt x="14601" y="12131"/>
                    <a:pt x="14601" y="10450"/>
                  </a:cubicBezTo>
                  <a:lnTo>
                    <a:pt x="14601" y="4866"/>
                  </a:lnTo>
                  <a:cubicBezTo>
                    <a:pt x="14782" y="4687"/>
                    <a:pt x="14939" y="4486"/>
                    <a:pt x="15068" y="4264"/>
                  </a:cubicBezTo>
                  <a:cubicBezTo>
                    <a:pt x="15345" y="3785"/>
                    <a:pt x="15476" y="3241"/>
                    <a:pt x="15445" y="2685"/>
                  </a:cubicBezTo>
                  <a:cubicBezTo>
                    <a:pt x="15365" y="1205"/>
                    <a:pt x="14083" y="1"/>
                    <a:pt x="12589" y="1"/>
                  </a:cubicBezTo>
                  <a:lnTo>
                    <a:pt x="12155" y="1"/>
                  </a:lnTo>
                  <a:cubicBezTo>
                    <a:pt x="12005" y="1"/>
                    <a:pt x="11854" y="27"/>
                    <a:pt x="11710" y="73"/>
                  </a:cubicBezTo>
                  <a:cubicBezTo>
                    <a:pt x="11569" y="25"/>
                    <a:pt x="11423" y="1"/>
                    <a:pt x="11271"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626645" y="1667610"/>
              <a:ext cx="311531" cy="246696"/>
            </a:xfrm>
            <a:custGeom>
              <a:avLst/>
              <a:gdLst/>
              <a:ahLst/>
              <a:cxnLst/>
              <a:rect l="l" t="t" r="r" b="b"/>
              <a:pathLst>
                <a:path w="10374" h="8215" extrusionOk="0">
                  <a:moveTo>
                    <a:pt x="1" y="1"/>
                  </a:moveTo>
                  <a:lnTo>
                    <a:pt x="1" y="6573"/>
                  </a:lnTo>
                  <a:cubicBezTo>
                    <a:pt x="1" y="7385"/>
                    <a:pt x="5" y="8215"/>
                    <a:pt x="1212" y="8215"/>
                  </a:cubicBezTo>
                  <a:cubicBezTo>
                    <a:pt x="1334" y="8215"/>
                    <a:pt x="1467" y="8206"/>
                    <a:pt x="1615" y="8189"/>
                  </a:cubicBezTo>
                  <a:lnTo>
                    <a:pt x="8760" y="8189"/>
                  </a:lnTo>
                  <a:cubicBezTo>
                    <a:pt x="9651" y="8189"/>
                    <a:pt x="10373" y="7466"/>
                    <a:pt x="10373" y="6573"/>
                  </a:cubicBezTo>
                  <a:lnTo>
                    <a:pt x="103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859830" y="1667610"/>
              <a:ext cx="93874" cy="245916"/>
            </a:xfrm>
            <a:custGeom>
              <a:avLst/>
              <a:gdLst/>
              <a:ahLst/>
              <a:cxnLst/>
              <a:rect l="l" t="t" r="r" b="b"/>
              <a:pathLst>
                <a:path w="3126" h="8189" extrusionOk="0">
                  <a:moveTo>
                    <a:pt x="1611" y="1"/>
                  </a:moveTo>
                  <a:lnTo>
                    <a:pt x="1611" y="6572"/>
                  </a:lnTo>
                  <a:cubicBezTo>
                    <a:pt x="1611" y="7463"/>
                    <a:pt x="890" y="8189"/>
                    <a:pt x="1" y="8189"/>
                  </a:cubicBezTo>
                  <a:lnTo>
                    <a:pt x="1511" y="8189"/>
                  </a:lnTo>
                  <a:cubicBezTo>
                    <a:pt x="2403" y="8189"/>
                    <a:pt x="3125" y="7466"/>
                    <a:pt x="3125" y="6573"/>
                  </a:cubicBezTo>
                  <a:lnTo>
                    <a:pt x="31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7"/>
            <p:cNvSpPr/>
            <p:nvPr/>
          </p:nvSpPr>
          <p:spPr>
            <a:xfrm>
              <a:off x="598146" y="1594516"/>
              <a:ext cx="369039" cy="84655"/>
            </a:xfrm>
            <a:custGeom>
              <a:avLst/>
              <a:gdLst/>
              <a:ahLst/>
              <a:cxnLst/>
              <a:rect l="l" t="t" r="r" b="b"/>
              <a:pathLst>
                <a:path w="12289" h="2819" extrusionOk="0">
                  <a:moveTo>
                    <a:pt x="1497" y="0"/>
                  </a:moveTo>
                  <a:cubicBezTo>
                    <a:pt x="665" y="0"/>
                    <a:pt x="0" y="723"/>
                    <a:pt x="97" y="1576"/>
                  </a:cubicBezTo>
                  <a:cubicBezTo>
                    <a:pt x="180" y="2287"/>
                    <a:pt x="792" y="2818"/>
                    <a:pt x="1508" y="2818"/>
                  </a:cubicBezTo>
                  <a:lnTo>
                    <a:pt x="10791" y="2818"/>
                  </a:lnTo>
                  <a:cubicBezTo>
                    <a:pt x="11626" y="2818"/>
                    <a:pt x="12289" y="2096"/>
                    <a:pt x="12190" y="1243"/>
                  </a:cubicBezTo>
                  <a:cubicBezTo>
                    <a:pt x="12108" y="531"/>
                    <a:pt x="11497" y="0"/>
                    <a:pt x="10779"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885116" y="1594546"/>
              <a:ext cx="94234" cy="84715"/>
            </a:xfrm>
            <a:custGeom>
              <a:avLst/>
              <a:gdLst/>
              <a:ahLst/>
              <a:cxnLst/>
              <a:rect l="l" t="t" r="r" b="b"/>
              <a:pathLst>
                <a:path w="3138" h="2821" extrusionOk="0">
                  <a:moveTo>
                    <a:pt x="1" y="1"/>
                  </a:moveTo>
                  <a:cubicBezTo>
                    <a:pt x="778" y="1"/>
                    <a:pt x="1410" y="631"/>
                    <a:pt x="1410" y="1411"/>
                  </a:cubicBezTo>
                  <a:cubicBezTo>
                    <a:pt x="1410" y="1800"/>
                    <a:pt x="1252" y="2153"/>
                    <a:pt x="998" y="2408"/>
                  </a:cubicBezTo>
                  <a:cubicBezTo>
                    <a:pt x="973" y="2432"/>
                    <a:pt x="947" y="2455"/>
                    <a:pt x="923" y="2477"/>
                  </a:cubicBezTo>
                  <a:cubicBezTo>
                    <a:pt x="821" y="2562"/>
                    <a:pt x="761" y="2687"/>
                    <a:pt x="761" y="2820"/>
                  </a:cubicBezTo>
                  <a:lnTo>
                    <a:pt x="1705" y="2820"/>
                  </a:lnTo>
                  <a:cubicBezTo>
                    <a:pt x="2486" y="2820"/>
                    <a:pt x="3131" y="2196"/>
                    <a:pt x="3136" y="1417"/>
                  </a:cubicBezTo>
                  <a:cubicBezTo>
                    <a:pt x="3138" y="1022"/>
                    <a:pt x="2980" y="668"/>
                    <a:pt x="2725" y="413"/>
                  </a:cubicBezTo>
                  <a:cubicBezTo>
                    <a:pt x="2470" y="159"/>
                    <a:pt x="2117" y="1"/>
                    <a:pt x="1728"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774604" y="1940946"/>
              <a:ext cx="31261" cy="31231"/>
            </a:xfrm>
            <a:custGeom>
              <a:avLst/>
              <a:gdLst/>
              <a:ahLst/>
              <a:cxnLst/>
              <a:rect l="l" t="t" r="r" b="b"/>
              <a:pathLst>
                <a:path w="1041" h="1040" extrusionOk="0">
                  <a:moveTo>
                    <a:pt x="521" y="1"/>
                  </a:moveTo>
                  <a:cubicBezTo>
                    <a:pt x="234" y="1"/>
                    <a:pt x="1" y="234"/>
                    <a:pt x="1" y="521"/>
                  </a:cubicBezTo>
                  <a:cubicBezTo>
                    <a:pt x="1" y="808"/>
                    <a:pt x="234" y="1039"/>
                    <a:pt x="521" y="1039"/>
                  </a:cubicBezTo>
                  <a:cubicBezTo>
                    <a:pt x="808" y="1039"/>
                    <a:pt x="1041" y="808"/>
                    <a:pt x="1041" y="521"/>
                  </a:cubicBezTo>
                  <a:cubicBezTo>
                    <a:pt x="1041" y="234"/>
                    <a:pt x="808" y="1"/>
                    <a:pt x="521" y="1"/>
                  </a:cubicBezTo>
                  <a:close/>
                </a:path>
              </a:pathLst>
            </a:custGeom>
            <a:solidFill>
              <a:srgbClr val="FFE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771211" y="1777190"/>
              <a:ext cx="38018" cy="38048"/>
            </a:xfrm>
            <a:custGeom>
              <a:avLst/>
              <a:gdLst/>
              <a:ahLst/>
              <a:cxnLst/>
              <a:rect l="l" t="t" r="r" b="b"/>
              <a:pathLst>
                <a:path w="1266" h="1267" extrusionOk="0">
                  <a:moveTo>
                    <a:pt x="634" y="1"/>
                  </a:moveTo>
                  <a:cubicBezTo>
                    <a:pt x="284" y="1"/>
                    <a:pt x="0" y="285"/>
                    <a:pt x="0" y="633"/>
                  </a:cubicBezTo>
                  <a:cubicBezTo>
                    <a:pt x="0" y="983"/>
                    <a:pt x="284" y="1266"/>
                    <a:pt x="634" y="1266"/>
                  </a:cubicBezTo>
                  <a:cubicBezTo>
                    <a:pt x="984" y="1266"/>
                    <a:pt x="1266" y="983"/>
                    <a:pt x="1266" y="633"/>
                  </a:cubicBezTo>
                  <a:cubicBezTo>
                    <a:pt x="1266" y="285"/>
                    <a:pt x="984" y="1"/>
                    <a:pt x="634" y="1"/>
                  </a:cubicBezTo>
                  <a:close/>
                </a:path>
              </a:pathLst>
            </a:custGeom>
            <a:solidFill>
              <a:srgbClr val="FFAA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707486" y="1629321"/>
              <a:ext cx="44595" cy="35616"/>
            </a:xfrm>
            <a:custGeom>
              <a:avLst/>
              <a:gdLst/>
              <a:ahLst/>
              <a:cxnLst/>
              <a:rect l="l" t="t" r="r" b="b"/>
              <a:pathLst>
                <a:path w="1485" h="1186" extrusionOk="0">
                  <a:moveTo>
                    <a:pt x="742" y="1"/>
                  </a:moveTo>
                  <a:cubicBezTo>
                    <a:pt x="332" y="1"/>
                    <a:pt x="1" y="266"/>
                    <a:pt x="1" y="593"/>
                  </a:cubicBezTo>
                  <a:cubicBezTo>
                    <a:pt x="1" y="921"/>
                    <a:pt x="332" y="1185"/>
                    <a:pt x="742" y="1185"/>
                  </a:cubicBezTo>
                  <a:cubicBezTo>
                    <a:pt x="1151" y="1185"/>
                    <a:pt x="1484" y="921"/>
                    <a:pt x="1484" y="593"/>
                  </a:cubicBezTo>
                  <a:cubicBezTo>
                    <a:pt x="1484" y="266"/>
                    <a:pt x="1151" y="1"/>
                    <a:pt x="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828448" y="1629321"/>
              <a:ext cx="44595" cy="35616"/>
            </a:xfrm>
            <a:custGeom>
              <a:avLst/>
              <a:gdLst/>
              <a:ahLst/>
              <a:cxnLst/>
              <a:rect l="l" t="t" r="r" b="b"/>
              <a:pathLst>
                <a:path w="1485" h="1186" extrusionOk="0">
                  <a:moveTo>
                    <a:pt x="742" y="1"/>
                  </a:moveTo>
                  <a:cubicBezTo>
                    <a:pt x="332" y="1"/>
                    <a:pt x="1" y="266"/>
                    <a:pt x="1" y="593"/>
                  </a:cubicBezTo>
                  <a:cubicBezTo>
                    <a:pt x="1" y="921"/>
                    <a:pt x="332" y="1185"/>
                    <a:pt x="742" y="1185"/>
                  </a:cubicBezTo>
                  <a:cubicBezTo>
                    <a:pt x="1153" y="1185"/>
                    <a:pt x="1484" y="921"/>
                    <a:pt x="1484" y="593"/>
                  </a:cubicBezTo>
                  <a:cubicBezTo>
                    <a:pt x="1484" y="266"/>
                    <a:pt x="1153" y="1"/>
                    <a:pt x="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595653" y="1588750"/>
              <a:ext cx="390240" cy="389279"/>
            </a:xfrm>
            <a:custGeom>
              <a:avLst/>
              <a:gdLst/>
              <a:ahLst/>
              <a:cxnLst/>
              <a:rect l="l" t="t" r="r" b="b"/>
              <a:pathLst>
                <a:path w="12995" h="12963" extrusionOk="0">
                  <a:moveTo>
                    <a:pt x="6480" y="11919"/>
                  </a:moveTo>
                  <a:cubicBezTo>
                    <a:pt x="6662" y="11919"/>
                    <a:pt x="6810" y="12066"/>
                    <a:pt x="6810" y="12249"/>
                  </a:cubicBezTo>
                  <a:cubicBezTo>
                    <a:pt x="6810" y="12431"/>
                    <a:pt x="6662" y="12579"/>
                    <a:pt x="6480" y="12579"/>
                  </a:cubicBezTo>
                  <a:cubicBezTo>
                    <a:pt x="6297" y="12579"/>
                    <a:pt x="6150" y="12431"/>
                    <a:pt x="6150" y="12249"/>
                  </a:cubicBezTo>
                  <a:cubicBezTo>
                    <a:pt x="6150" y="12066"/>
                    <a:pt x="6297" y="11919"/>
                    <a:pt x="6480" y="11919"/>
                  </a:cubicBezTo>
                  <a:close/>
                  <a:moveTo>
                    <a:pt x="10028" y="1"/>
                  </a:moveTo>
                  <a:cubicBezTo>
                    <a:pt x="10027" y="1"/>
                    <a:pt x="10026" y="1"/>
                    <a:pt x="10025" y="1"/>
                  </a:cubicBezTo>
                  <a:lnTo>
                    <a:pt x="1596" y="1"/>
                  </a:lnTo>
                  <a:cubicBezTo>
                    <a:pt x="1595" y="1"/>
                    <a:pt x="1594" y="1"/>
                    <a:pt x="1593" y="1"/>
                  </a:cubicBezTo>
                  <a:cubicBezTo>
                    <a:pt x="714" y="1"/>
                    <a:pt x="1" y="715"/>
                    <a:pt x="1" y="1591"/>
                  </a:cubicBezTo>
                  <a:cubicBezTo>
                    <a:pt x="1" y="2202"/>
                    <a:pt x="344" y="2732"/>
                    <a:pt x="838" y="3001"/>
                  </a:cubicBezTo>
                  <a:lnTo>
                    <a:pt x="838" y="7426"/>
                  </a:lnTo>
                  <a:cubicBezTo>
                    <a:pt x="849" y="7532"/>
                    <a:pt x="933" y="7616"/>
                    <a:pt x="1037" y="7616"/>
                  </a:cubicBezTo>
                  <a:cubicBezTo>
                    <a:pt x="1143" y="7616"/>
                    <a:pt x="1222" y="7426"/>
                    <a:pt x="1222" y="7426"/>
                  </a:cubicBezTo>
                  <a:lnTo>
                    <a:pt x="1222" y="3140"/>
                  </a:lnTo>
                  <a:cubicBezTo>
                    <a:pt x="1340" y="3170"/>
                    <a:pt x="1464" y="3183"/>
                    <a:pt x="1588" y="3183"/>
                  </a:cubicBezTo>
                  <a:lnTo>
                    <a:pt x="11361" y="3183"/>
                  </a:lnTo>
                  <a:cubicBezTo>
                    <a:pt x="11488" y="3183"/>
                    <a:pt x="11611" y="3168"/>
                    <a:pt x="11727" y="3140"/>
                  </a:cubicBezTo>
                  <a:lnTo>
                    <a:pt x="11727" y="9198"/>
                  </a:lnTo>
                  <a:cubicBezTo>
                    <a:pt x="11727" y="9985"/>
                    <a:pt x="11089" y="10623"/>
                    <a:pt x="10302" y="10623"/>
                  </a:cubicBezTo>
                  <a:lnTo>
                    <a:pt x="1381" y="10623"/>
                  </a:lnTo>
                  <a:cubicBezTo>
                    <a:pt x="1295" y="10623"/>
                    <a:pt x="1223" y="10552"/>
                    <a:pt x="1223" y="10465"/>
                  </a:cubicBezTo>
                  <a:lnTo>
                    <a:pt x="1223" y="8207"/>
                  </a:lnTo>
                  <a:cubicBezTo>
                    <a:pt x="1223" y="8201"/>
                    <a:pt x="1222" y="8195"/>
                    <a:pt x="1218" y="8192"/>
                  </a:cubicBezTo>
                  <a:cubicBezTo>
                    <a:pt x="1158" y="8125"/>
                    <a:pt x="1091" y="8098"/>
                    <a:pt x="1032" y="8098"/>
                  </a:cubicBezTo>
                  <a:cubicBezTo>
                    <a:pt x="926" y="8098"/>
                    <a:pt x="840" y="8184"/>
                    <a:pt x="840" y="8290"/>
                  </a:cubicBezTo>
                  <a:lnTo>
                    <a:pt x="840" y="10807"/>
                  </a:lnTo>
                  <a:cubicBezTo>
                    <a:pt x="840" y="10917"/>
                    <a:pt x="930" y="11006"/>
                    <a:pt x="1039" y="11006"/>
                  </a:cubicBezTo>
                  <a:lnTo>
                    <a:pt x="6285" y="11006"/>
                  </a:lnTo>
                  <a:lnTo>
                    <a:pt x="6285" y="11569"/>
                  </a:lnTo>
                  <a:cubicBezTo>
                    <a:pt x="5964" y="11658"/>
                    <a:pt x="5731" y="11967"/>
                    <a:pt x="5763" y="12321"/>
                  </a:cubicBezTo>
                  <a:cubicBezTo>
                    <a:pt x="5797" y="12663"/>
                    <a:pt x="6076" y="12933"/>
                    <a:pt x="6420" y="12961"/>
                  </a:cubicBezTo>
                  <a:cubicBezTo>
                    <a:pt x="6439" y="12962"/>
                    <a:pt x="6458" y="12963"/>
                    <a:pt x="6477" y="12963"/>
                  </a:cubicBezTo>
                  <a:cubicBezTo>
                    <a:pt x="6871" y="12963"/>
                    <a:pt x="7193" y="12645"/>
                    <a:pt x="7193" y="12255"/>
                  </a:cubicBezTo>
                  <a:cubicBezTo>
                    <a:pt x="7193" y="11928"/>
                    <a:pt x="6971" y="11654"/>
                    <a:pt x="6668" y="11572"/>
                  </a:cubicBezTo>
                  <a:lnTo>
                    <a:pt x="6668" y="11008"/>
                  </a:lnTo>
                  <a:lnTo>
                    <a:pt x="10310" y="11008"/>
                  </a:lnTo>
                  <a:cubicBezTo>
                    <a:pt x="11307" y="11008"/>
                    <a:pt x="12114" y="10201"/>
                    <a:pt x="12114" y="9204"/>
                  </a:cubicBezTo>
                  <a:lnTo>
                    <a:pt x="12114" y="3007"/>
                  </a:lnTo>
                  <a:cubicBezTo>
                    <a:pt x="12642" y="2723"/>
                    <a:pt x="12994" y="2154"/>
                    <a:pt x="12961" y="1507"/>
                  </a:cubicBezTo>
                  <a:cubicBezTo>
                    <a:pt x="12915" y="679"/>
                    <a:pt x="12178" y="1"/>
                    <a:pt x="11348" y="1"/>
                  </a:cubicBezTo>
                  <a:lnTo>
                    <a:pt x="10914" y="1"/>
                  </a:lnTo>
                  <a:cubicBezTo>
                    <a:pt x="10824" y="1"/>
                    <a:pt x="10744" y="60"/>
                    <a:pt x="10724" y="146"/>
                  </a:cubicBezTo>
                  <a:cubicBezTo>
                    <a:pt x="10695" y="271"/>
                    <a:pt x="10790" y="384"/>
                    <a:pt x="10911" y="384"/>
                  </a:cubicBezTo>
                  <a:lnTo>
                    <a:pt x="11362" y="384"/>
                  </a:lnTo>
                  <a:cubicBezTo>
                    <a:pt x="11985" y="384"/>
                    <a:pt x="12517" y="844"/>
                    <a:pt x="12586" y="1461"/>
                  </a:cubicBezTo>
                  <a:cubicBezTo>
                    <a:pt x="12669" y="2196"/>
                    <a:pt x="12094" y="2818"/>
                    <a:pt x="11376" y="2818"/>
                  </a:cubicBezTo>
                  <a:lnTo>
                    <a:pt x="1600" y="2818"/>
                  </a:lnTo>
                  <a:cubicBezTo>
                    <a:pt x="979" y="2818"/>
                    <a:pt x="445" y="2358"/>
                    <a:pt x="376" y="1742"/>
                  </a:cubicBezTo>
                  <a:cubicBezTo>
                    <a:pt x="294" y="1007"/>
                    <a:pt x="869" y="384"/>
                    <a:pt x="1587" y="384"/>
                  </a:cubicBezTo>
                  <a:lnTo>
                    <a:pt x="10025" y="384"/>
                  </a:lnTo>
                  <a:cubicBezTo>
                    <a:pt x="10025" y="384"/>
                    <a:pt x="10215" y="294"/>
                    <a:pt x="10215" y="188"/>
                  </a:cubicBezTo>
                  <a:cubicBezTo>
                    <a:pt x="10215" y="84"/>
                    <a:pt x="10132" y="1"/>
                    <a:pt x="1002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737216" y="1615117"/>
              <a:ext cx="11532" cy="20751"/>
            </a:xfrm>
            <a:custGeom>
              <a:avLst/>
              <a:gdLst/>
              <a:ahLst/>
              <a:cxnLst/>
              <a:rect l="l" t="t" r="r" b="b"/>
              <a:pathLst>
                <a:path w="384" h="691" extrusionOk="0">
                  <a:moveTo>
                    <a:pt x="190" y="0"/>
                  </a:moveTo>
                  <a:cubicBezTo>
                    <a:pt x="84" y="0"/>
                    <a:pt x="0" y="87"/>
                    <a:pt x="0" y="192"/>
                  </a:cubicBezTo>
                  <a:lnTo>
                    <a:pt x="0" y="495"/>
                  </a:lnTo>
                  <a:cubicBezTo>
                    <a:pt x="0" y="586"/>
                    <a:pt x="59" y="666"/>
                    <a:pt x="146" y="686"/>
                  </a:cubicBezTo>
                  <a:cubicBezTo>
                    <a:pt x="161" y="689"/>
                    <a:pt x="175" y="690"/>
                    <a:pt x="190" y="690"/>
                  </a:cubicBezTo>
                  <a:cubicBezTo>
                    <a:pt x="296" y="690"/>
                    <a:pt x="384" y="605"/>
                    <a:pt x="384" y="498"/>
                  </a:cubicBezTo>
                  <a:lnTo>
                    <a:pt x="384" y="196"/>
                  </a:lnTo>
                  <a:cubicBezTo>
                    <a:pt x="384" y="106"/>
                    <a:pt x="324" y="26"/>
                    <a:pt x="238" y="6"/>
                  </a:cubicBezTo>
                  <a:cubicBezTo>
                    <a:pt x="222" y="2"/>
                    <a:pt x="206" y="0"/>
                    <a:pt x="19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832202" y="1615117"/>
              <a:ext cx="11532" cy="20751"/>
            </a:xfrm>
            <a:custGeom>
              <a:avLst/>
              <a:gdLst/>
              <a:ahLst/>
              <a:cxnLst/>
              <a:rect l="l" t="t" r="r" b="b"/>
              <a:pathLst>
                <a:path w="384" h="691" extrusionOk="0">
                  <a:moveTo>
                    <a:pt x="191" y="0"/>
                  </a:moveTo>
                  <a:cubicBezTo>
                    <a:pt x="86" y="0"/>
                    <a:pt x="0" y="87"/>
                    <a:pt x="0" y="192"/>
                  </a:cubicBezTo>
                  <a:lnTo>
                    <a:pt x="0" y="495"/>
                  </a:lnTo>
                  <a:cubicBezTo>
                    <a:pt x="0" y="586"/>
                    <a:pt x="60" y="666"/>
                    <a:pt x="146" y="686"/>
                  </a:cubicBezTo>
                  <a:cubicBezTo>
                    <a:pt x="161" y="689"/>
                    <a:pt x="175" y="690"/>
                    <a:pt x="190" y="690"/>
                  </a:cubicBezTo>
                  <a:cubicBezTo>
                    <a:pt x="296" y="690"/>
                    <a:pt x="384" y="605"/>
                    <a:pt x="384" y="498"/>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7"/>
            <p:cNvSpPr/>
            <p:nvPr/>
          </p:nvSpPr>
          <p:spPr>
            <a:xfrm>
              <a:off x="771301" y="1624036"/>
              <a:ext cx="37808" cy="17117"/>
            </a:xfrm>
            <a:custGeom>
              <a:avLst/>
              <a:gdLst/>
              <a:ahLst/>
              <a:cxnLst/>
              <a:rect l="l" t="t" r="r" b="b"/>
              <a:pathLst>
                <a:path w="1259" h="570" extrusionOk="0">
                  <a:moveTo>
                    <a:pt x="212" y="0"/>
                  </a:moveTo>
                  <a:cubicBezTo>
                    <a:pt x="169" y="0"/>
                    <a:pt x="124" y="15"/>
                    <a:pt x="88" y="47"/>
                  </a:cubicBezTo>
                  <a:cubicBezTo>
                    <a:pt x="10" y="116"/>
                    <a:pt x="0" y="235"/>
                    <a:pt x="69" y="315"/>
                  </a:cubicBezTo>
                  <a:cubicBezTo>
                    <a:pt x="210" y="476"/>
                    <a:pt x="415" y="570"/>
                    <a:pt x="629" y="570"/>
                  </a:cubicBezTo>
                  <a:cubicBezTo>
                    <a:pt x="844" y="570"/>
                    <a:pt x="1046" y="478"/>
                    <a:pt x="1189" y="315"/>
                  </a:cubicBezTo>
                  <a:cubicBezTo>
                    <a:pt x="1258" y="237"/>
                    <a:pt x="1250" y="116"/>
                    <a:pt x="1169" y="47"/>
                  </a:cubicBezTo>
                  <a:cubicBezTo>
                    <a:pt x="1135" y="16"/>
                    <a:pt x="1092" y="1"/>
                    <a:pt x="1048" y="1"/>
                  </a:cubicBezTo>
                  <a:cubicBezTo>
                    <a:pt x="996" y="1"/>
                    <a:pt x="943" y="23"/>
                    <a:pt x="905" y="67"/>
                  </a:cubicBezTo>
                  <a:cubicBezTo>
                    <a:pt x="836" y="145"/>
                    <a:pt x="737" y="191"/>
                    <a:pt x="631" y="191"/>
                  </a:cubicBezTo>
                  <a:cubicBezTo>
                    <a:pt x="525" y="191"/>
                    <a:pt x="425" y="145"/>
                    <a:pt x="356" y="67"/>
                  </a:cubicBezTo>
                  <a:cubicBezTo>
                    <a:pt x="318" y="23"/>
                    <a:pt x="266" y="0"/>
                    <a:pt x="21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765535" y="1771485"/>
              <a:ext cx="49399" cy="49459"/>
            </a:xfrm>
            <a:custGeom>
              <a:avLst/>
              <a:gdLst/>
              <a:ahLst/>
              <a:cxnLst/>
              <a:rect l="l" t="t" r="r" b="b"/>
              <a:pathLst>
                <a:path w="1645" h="1647" extrusionOk="0">
                  <a:moveTo>
                    <a:pt x="823" y="381"/>
                  </a:moveTo>
                  <a:cubicBezTo>
                    <a:pt x="1067" y="381"/>
                    <a:pt x="1266" y="580"/>
                    <a:pt x="1266" y="824"/>
                  </a:cubicBezTo>
                  <a:cubicBezTo>
                    <a:pt x="1266" y="1067"/>
                    <a:pt x="1067" y="1266"/>
                    <a:pt x="823" y="1266"/>
                  </a:cubicBezTo>
                  <a:cubicBezTo>
                    <a:pt x="579" y="1266"/>
                    <a:pt x="379" y="1067"/>
                    <a:pt x="379" y="824"/>
                  </a:cubicBezTo>
                  <a:cubicBezTo>
                    <a:pt x="379" y="579"/>
                    <a:pt x="579" y="381"/>
                    <a:pt x="823" y="381"/>
                  </a:cubicBezTo>
                  <a:close/>
                  <a:moveTo>
                    <a:pt x="823" y="1"/>
                  </a:moveTo>
                  <a:cubicBezTo>
                    <a:pt x="369" y="1"/>
                    <a:pt x="1" y="369"/>
                    <a:pt x="1" y="824"/>
                  </a:cubicBezTo>
                  <a:cubicBezTo>
                    <a:pt x="1" y="1277"/>
                    <a:pt x="370" y="1646"/>
                    <a:pt x="823" y="1646"/>
                  </a:cubicBezTo>
                  <a:cubicBezTo>
                    <a:pt x="1277" y="1646"/>
                    <a:pt x="1645" y="1278"/>
                    <a:pt x="1645" y="824"/>
                  </a:cubicBezTo>
                  <a:cubicBezTo>
                    <a:pt x="1645" y="369"/>
                    <a:pt x="1277" y="1"/>
                    <a:pt x="82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698897" y="1699592"/>
              <a:ext cx="182462" cy="193243"/>
            </a:xfrm>
            <a:custGeom>
              <a:avLst/>
              <a:gdLst/>
              <a:ahLst/>
              <a:cxnLst/>
              <a:rect l="l" t="t" r="r" b="b"/>
              <a:pathLst>
                <a:path w="6076" h="6435" extrusionOk="0">
                  <a:moveTo>
                    <a:pt x="3042" y="378"/>
                  </a:moveTo>
                  <a:cubicBezTo>
                    <a:pt x="3370" y="378"/>
                    <a:pt x="3677" y="623"/>
                    <a:pt x="3918" y="1026"/>
                  </a:cubicBezTo>
                  <a:cubicBezTo>
                    <a:pt x="3638" y="1071"/>
                    <a:pt x="3342" y="1149"/>
                    <a:pt x="3042" y="1260"/>
                  </a:cubicBezTo>
                  <a:cubicBezTo>
                    <a:pt x="2744" y="1151"/>
                    <a:pt x="2450" y="1072"/>
                    <a:pt x="2166" y="1026"/>
                  </a:cubicBezTo>
                  <a:cubicBezTo>
                    <a:pt x="2407" y="623"/>
                    <a:pt x="2714" y="378"/>
                    <a:pt x="3042" y="378"/>
                  </a:cubicBezTo>
                  <a:close/>
                  <a:moveTo>
                    <a:pt x="1985" y="1385"/>
                  </a:moveTo>
                  <a:cubicBezTo>
                    <a:pt x="2155" y="1405"/>
                    <a:pt x="2332" y="1441"/>
                    <a:pt x="2511" y="1488"/>
                  </a:cubicBezTo>
                  <a:cubicBezTo>
                    <a:pt x="2391" y="1548"/>
                    <a:pt x="2273" y="1611"/>
                    <a:pt x="2154" y="1678"/>
                  </a:cubicBezTo>
                  <a:cubicBezTo>
                    <a:pt x="2037" y="1746"/>
                    <a:pt x="1924" y="1816"/>
                    <a:pt x="1813" y="1891"/>
                  </a:cubicBezTo>
                  <a:cubicBezTo>
                    <a:pt x="1862" y="1710"/>
                    <a:pt x="1920" y="1540"/>
                    <a:pt x="1985" y="1385"/>
                  </a:cubicBezTo>
                  <a:close/>
                  <a:moveTo>
                    <a:pt x="4100" y="1388"/>
                  </a:moveTo>
                  <a:cubicBezTo>
                    <a:pt x="4165" y="1543"/>
                    <a:pt x="4223" y="1712"/>
                    <a:pt x="4270" y="1893"/>
                  </a:cubicBezTo>
                  <a:cubicBezTo>
                    <a:pt x="4162" y="1818"/>
                    <a:pt x="4048" y="1747"/>
                    <a:pt x="3931" y="1680"/>
                  </a:cubicBezTo>
                  <a:cubicBezTo>
                    <a:pt x="3815" y="1612"/>
                    <a:pt x="3697" y="1549"/>
                    <a:pt x="3579" y="1493"/>
                  </a:cubicBezTo>
                  <a:cubicBezTo>
                    <a:pt x="3758" y="1444"/>
                    <a:pt x="3933" y="1410"/>
                    <a:pt x="4100" y="1388"/>
                  </a:cubicBezTo>
                  <a:close/>
                  <a:moveTo>
                    <a:pt x="1580" y="1364"/>
                  </a:moveTo>
                  <a:lnTo>
                    <a:pt x="1580" y="1364"/>
                  </a:lnTo>
                  <a:cubicBezTo>
                    <a:pt x="1479" y="1628"/>
                    <a:pt x="1399" y="1924"/>
                    <a:pt x="1345" y="2240"/>
                  </a:cubicBezTo>
                  <a:cubicBezTo>
                    <a:pt x="1101" y="2444"/>
                    <a:pt x="887" y="2658"/>
                    <a:pt x="706" y="2882"/>
                  </a:cubicBezTo>
                  <a:cubicBezTo>
                    <a:pt x="471" y="2453"/>
                    <a:pt x="426" y="2072"/>
                    <a:pt x="583" y="1799"/>
                  </a:cubicBezTo>
                  <a:cubicBezTo>
                    <a:pt x="741" y="1525"/>
                    <a:pt x="1094" y="1373"/>
                    <a:pt x="1580" y="1364"/>
                  </a:cubicBezTo>
                  <a:close/>
                  <a:moveTo>
                    <a:pt x="4804" y="2812"/>
                  </a:moveTo>
                  <a:lnTo>
                    <a:pt x="4804" y="2812"/>
                  </a:lnTo>
                  <a:cubicBezTo>
                    <a:pt x="4938" y="2945"/>
                    <a:pt x="5057" y="3079"/>
                    <a:pt x="5159" y="3218"/>
                  </a:cubicBezTo>
                  <a:cubicBezTo>
                    <a:pt x="5057" y="3353"/>
                    <a:pt x="4938" y="3488"/>
                    <a:pt x="4804" y="3620"/>
                  </a:cubicBezTo>
                  <a:cubicBezTo>
                    <a:pt x="4813" y="3488"/>
                    <a:pt x="4817" y="3353"/>
                    <a:pt x="4817" y="3215"/>
                  </a:cubicBezTo>
                  <a:cubicBezTo>
                    <a:pt x="4817" y="3077"/>
                    <a:pt x="4813" y="2944"/>
                    <a:pt x="4804" y="2812"/>
                  </a:cubicBezTo>
                  <a:close/>
                  <a:moveTo>
                    <a:pt x="1279" y="2813"/>
                  </a:moveTo>
                  <a:lnTo>
                    <a:pt x="1279" y="2813"/>
                  </a:lnTo>
                  <a:cubicBezTo>
                    <a:pt x="1270" y="2945"/>
                    <a:pt x="1266" y="3080"/>
                    <a:pt x="1266" y="3218"/>
                  </a:cubicBezTo>
                  <a:cubicBezTo>
                    <a:pt x="1266" y="3353"/>
                    <a:pt x="1270" y="3490"/>
                    <a:pt x="1279" y="3622"/>
                  </a:cubicBezTo>
                  <a:cubicBezTo>
                    <a:pt x="1147" y="3491"/>
                    <a:pt x="1031" y="3356"/>
                    <a:pt x="927" y="3218"/>
                  </a:cubicBezTo>
                  <a:cubicBezTo>
                    <a:pt x="1031" y="3080"/>
                    <a:pt x="1149" y="2945"/>
                    <a:pt x="1279" y="2813"/>
                  </a:cubicBezTo>
                  <a:close/>
                  <a:moveTo>
                    <a:pt x="3045" y="1669"/>
                  </a:moveTo>
                  <a:cubicBezTo>
                    <a:pt x="3278" y="1763"/>
                    <a:pt x="3511" y="1876"/>
                    <a:pt x="3741" y="2008"/>
                  </a:cubicBezTo>
                  <a:cubicBezTo>
                    <a:pt x="3971" y="2140"/>
                    <a:pt x="4186" y="2286"/>
                    <a:pt x="4384" y="2441"/>
                  </a:cubicBezTo>
                  <a:cubicBezTo>
                    <a:pt x="4419" y="2689"/>
                    <a:pt x="4439" y="2950"/>
                    <a:pt x="4439" y="3218"/>
                  </a:cubicBezTo>
                  <a:cubicBezTo>
                    <a:pt x="4439" y="3487"/>
                    <a:pt x="4419" y="3744"/>
                    <a:pt x="4384" y="3994"/>
                  </a:cubicBezTo>
                  <a:cubicBezTo>
                    <a:pt x="4186" y="4149"/>
                    <a:pt x="3971" y="4295"/>
                    <a:pt x="3741" y="4427"/>
                  </a:cubicBezTo>
                  <a:cubicBezTo>
                    <a:pt x="3511" y="4560"/>
                    <a:pt x="3276" y="4676"/>
                    <a:pt x="3043" y="4769"/>
                  </a:cubicBezTo>
                  <a:cubicBezTo>
                    <a:pt x="2809" y="4676"/>
                    <a:pt x="2575" y="4562"/>
                    <a:pt x="2345" y="4427"/>
                  </a:cubicBezTo>
                  <a:cubicBezTo>
                    <a:pt x="2115" y="4295"/>
                    <a:pt x="1901" y="4149"/>
                    <a:pt x="1703" y="3994"/>
                  </a:cubicBezTo>
                  <a:cubicBezTo>
                    <a:pt x="1667" y="3748"/>
                    <a:pt x="1647" y="3487"/>
                    <a:pt x="1647" y="3218"/>
                  </a:cubicBezTo>
                  <a:cubicBezTo>
                    <a:pt x="1647" y="2950"/>
                    <a:pt x="1667" y="2689"/>
                    <a:pt x="1703" y="2441"/>
                  </a:cubicBezTo>
                  <a:cubicBezTo>
                    <a:pt x="1899" y="2286"/>
                    <a:pt x="2114" y="2140"/>
                    <a:pt x="2344" y="2008"/>
                  </a:cubicBezTo>
                  <a:cubicBezTo>
                    <a:pt x="2575" y="1873"/>
                    <a:pt x="2812" y="1761"/>
                    <a:pt x="3045" y="1669"/>
                  </a:cubicBezTo>
                  <a:close/>
                  <a:moveTo>
                    <a:pt x="1815" y="4542"/>
                  </a:moveTo>
                  <a:lnTo>
                    <a:pt x="1815" y="4542"/>
                  </a:lnTo>
                  <a:cubicBezTo>
                    <a:pt x="1924" y="4616"/>
                    <a:pt x="2039" y="4686"/>
                    <a:pt x="2155" y="4755"/>
                  </a:cubicBezTo>
                  <a:cubicBezTo>
                    <a:pt x="2275" y="4824"/>
                    <a:pt x="2393" y="4887"/>
                    <a:pt x="2513" y="4946"/>
                  </a:cubicBezTo>
                  <a:cubicBezTo>
                    <a:pt x="2335" y="4993"/>
                    <a:pt x="2158" y="5028"/>
                    <a:pt x="1986" y="5048"/>
                  </a:cubicBezTo>
                  <a:cubicBezTo>
                    <a:pt x="1920" y="4893"/>
                    <a:pt x="1862" y="4725"/>
                    <a:pt x="1815" y="4542"/>
                  </a:cubicBezTo>
                  <a:close/>
                  <a:moveTo>
                    <a:pt x="4272" y="4542"/>
                  </a:moveTo>
                  <a:cubicBezTo>
                    <a:pt x="4223" y="4725"/>
                    <a:pt x="4165" y="4893"/>
                    <a:pt x="4100" y="5048"/>
                  </a:cubicBezTo>
                  <a:cubicBezTo>
                    <a:pt x="3930" y="5028"/>
                    <a:pt x="3754" y="4993"/>
                    <a:pt x="3574" y="4946"/>
                  </a:cubicBezTo>
                  <a:cubicBezTo>
                    <a:pt x="3694" y="4886"/>
                    <a:pt x="3815" y="4823"/>
                    <a:pt x="3931" y="4755"/>
                  </a:cubicBezTo>
                  <a:cubicBezTo>
                    <a:pt x="4048" y="4688"/>
                    <a:pt x="4163" y="4617"/>
                    <a:pt x="4272" y="4542"/>
                  </a:cubicBezTo>
                  <a:close/>
                  <a:moveTo>
                    <a:pt x="706" y="3553"/>
                  </a:moveTo>
                  <a:cubicBezTo>
                    <a:pt x="887" y="3775"/>
                    <a:pt x="1103" y="3993"/>
                    <a:pt x="1345" y="4195"/>
                  </a:cubicBezTo>
                  <a:cubicBezTo>
                    <a:pt x="1397" y="4514"/>
                    <a:pt x="1479" y="4807"/>
                    <a:pt x="1580" y="5071"/>
                  </a:cubicBezTo>
                  <a:cubicBezTo>
                    <a:pt x="1094" y="5062"/>
                    <a:pt x="742" y="4910"/>
                    <a:pt x="583" y="4637"/>
                  </a:cubicBezTo>
                  <a:cubicBezTo>
                    <a:pt x="425" y="4363"/>
                    <a:pt x="471" y="3981"/>
                    <a:pt x="706" y="3553"/>
                  </a:cubicBezTo>
                  <a:close/>
                  <a:moveTo>
                    <a:pt x="5381" y="3556"/>
                  </a:moveTo>
                  <a:cubicBezTo>
                    <a:pt x="5614" y="3982"/>
                    <a:pt x="5659" y="4363"/>
                    <a:pt x="5502" y="4637"/>
                  </a:cubicBezTo>
                  <a:cubicBezTo>
                    <a:pt x="5344" y="4910"/>
                    <a:pt x="4991" y="5062"/>
                    <a:pt x="4505" y="5071"/>
                  </a:cubicBezTo>
                  <a:cubicBezTo>
                    <a:pt x="4606" y="4807"/>
                    <a:pt x="4685" y="4514"/>
                    <a:pt x="4740" y="4195"/>
                  </a:cubicBezTo>
                  <a:cubicBezTo>
                    <a:pt x="4985" y="3993"/>
                    <a:pt x="5203" y="3775"/>
                    <a:pt x="5381" y="3556"/>
                  </a:cubicBezTo>
                  <a:close/>
                  <a:moveTo>
                    <a:pt x="3042" y="5174"/>
                  </a:moveTo>
                  <a:cubicBezTo>
                    <a:pt x="3339" y="5283"/>
                    <a:pt x="3634" y="5361"/>
                    <a:pt x="3918" y="5407"/>
                  </a:cubicBezTo>
                  <a:cubicBezTo>
                    <a:pt x="3678" y="5811"/>
                    <a:pt x="3372" y="6056"/>
                    <a:pt x="3042" y="6056"/>
                  </a:cubicBezTo>
                  <a:cubicBezTo>
                    <a:pt x="2714" y="6056"/>
                    <a:pt x="2407" y="5811"/>
                    <a:pt x="2166" y="5407"/>
                  </a:cubicBezTo>
                  <a:cubicBezTo>
                    <a:pt x="2450" y="5363"/>
                    <a:pt x="2744" y="5283"/>
                    <a:pt x="3042" y="5174"/>
                  </a:cubicBezTo>
                  <a:close/>
                  <a:moveTo>
                    <a:pt x="3037" y="0"/>
                  </a:moveTo>
                  <a:cubicBezTo>
                    <a:pt x="2523" y="0"/>
                    <a:pt x="2069" y="376"/>
                    <a:pt x="1747" y="986"/>
                  </a:cubicBezTo>
                  <a:cubicBezTo>
                    <a:pt x="1705" y="985"/>
                    <a:pt x="1664" y="984"/>
                    <a:pt x="1623" y="984"/>
                  </a:cubicBezTo>
                  <a:cubicBezTo>
                    <a:pt x="969" y="984"/>
                    <a:pt x="484" y="1203"/>
                    <a:pt x="250" y="1609"/>
                  </a:cubicBezTo>
                  <a:cubicBezTo>
                    <a:pt x="0" y="2040"/>
                    <a:pt x="75" y="2612"/>
                    <a:pt x="459" y="3218"/>
                  </a:cubicBezTo>
                  <a:cubicBezTo>
                    <a:pt x="81" y="3824"/>
                    <a:pt x="6" y="4395"/>
                    <a:pt x="256" y="4826"/>
                  </a:cubicBezTo>
                  <a:cubicBezTo>
                    <a:pt x="489" y="5232"/>
                    <a:pt x="974" y="5452"/>
                    <a:pt x="1631" y="5452"/>
                  </a:cubicBezTo>
                  <a:cubicBezTo>
                    <a:pt x="1670" y="5452"/>
                    <a:pt x="1710" y="5452"/>
                    <a:pt x="1752" y="5450"/>
                  </a:cubicBezTo>
                  <a:cubicBezTo>
                    <a:pt x="2074" y="6061"/>
                    <a:pt x="2528" y="6435"/>
                    <a:pt x="3042" y="6435"/>
                  </a:cubicBezTo>
                  <a:cubicBezTo>
                    <a:pt x="3556" y="6435"/>
                    <a:pt x="4010" y="6059"/>
                    <a:pt x="4332" y="5450"/>
                  </a:cubicBezTo>
                  <a:cubicBezTo>
                    <a:pt x="4372" y="5452"/>
                    <a:pt x="4413" y="5452"/>
                    <a:pt x="4453" y="5452"/>
                  </a:cubicBezTo>
                  <a:cubicBezTo>
                    <a:pt x="5108" y="5452"/>
                    <a:pt x="5593" y="5231"/>
                    <a:pt x="5827" y="4826"/>
                  </a:cubicBezTo>
                  <a:cubicBezTo>
                    <a:pt x="6076" y="4396"/>
                    <a:pt x="6002" y="3826"/>
                    <a:pt x="5619" y="3220"/>
                  </a:cubicBezTo>
                  <a:cubicBezTo>
                    <a:pt x="5783" y="2959"/>
                    <a:pt x="5895" y="2694"/>
                    <a:pt x="5944" y="2439"/>
                  </a:cubicBezTo>
                  <a:cubicBezTo>
                    <a:pt x="5964" y="2336"/>
                    <a:pt x="5896" y="2237"/>
                    <a:pt x="5794" y="2217"/>
                  </a:cubicBezTo>
                  <a:cubicBezTo>
                    <a:pt x="5782" y="2215"/>
                    <a:pt x="5770" y="2214"/>
                    <a:pt x="5759" y="2214"/>
                  </a:cubicBezTo>
                  <a:cubicBezTo>
                    <a:pt x="5668" y="2214"/>
                    <a:pt x="5587" y="2276"/>
                    <a:pt x="5570" y="2369"/>
                  </a:cubicBezTo>
                  <a:cubicBezTo>
                    <a:pt x="5537" y="2536"/>
                    <a:pt x="5473" y="2708"/>
                    <a:pt x="5375" y="2884"/>
                  </a:cubicBezTo>
                  <a:cubicBezTo>
                    <a:pt x="5194" y="2660"/>
                    <a:pt x="4978" y="2445"/>
                    <a:pt x="4734" y="2241"/>
                  </a:cubicBezTo>
                  <a:cubicBezTo>
                    <a:pt x="4682" y="1925"/>
                    <a:pt x="4600" y="1631"/>
                    <a:pt x="4501" y="1365"/>
                  </a:cubicBezTo>
                  <a:lnTo>
                    <a:pt x="4501" y="1365"/>
                  </a:lnTo>
                  <a:cubicBezTo>
                    <a:pt x="4884" y="1371"/>
                    <a:pt x="5200" y="1470"/>
                    <a:pt x="5392" y="1663"/>
                  </a:cubicBezTo>
                  <a:cubicBezTo>
                    <a:pt x="5429" y="1701"/>
                    <a:pt x="5478" y="1719"/>
                    <a:pt x="5526" y="1719"/>
                  </a:cubicBezTo>
                  <a:cubicBezTo>
                    <a:pt x="5574" y="1719"/>
                    <a:pt x="5623" y="1701"/>
                    <a:pt x="5660" y="1663"/>
                  </a:cubicBezTo>
                  <a:cubicBezTo>
                    <a:pt x="5735" y="1588"/>
                    <a:pt x="5735" y="1470"/>
                    <a:pt x="5660" y="1394"/>
                  </a:cubicBezTo>
                  <a:cubicBezTo>
                    <a:pt x="5386" y="1118"/>
                    <a:pt x="4957" y="984"/>
                    <a:pt x="4444" y="984"/>
                  </a:cubicBezTo>
                  <a:cubicBezTo>
                    <a:pt x="4406" y="984"/>
                    <a:pt x="4367" y="985"/>
                    <a:pt x="4327" y="986"/>
                  </a:cubicBezTo>
                  <a:cubicBezTo>
                    <a:pt x="4005" y="374"/>
                    <a:pt x="3551" y="0"/>
                    <a:pt x="303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0" name="Google Shape;3270;p47"/>
          <p:cNvGrpSpPr/>
          <p:nvPr/>
        </p:nvGrpSpPr>
        <p:grpSpPr>
          <a:xfrm rot="982375">
            <a:off x="7532779" y="3674083"/>
            <a:ext cx="885848" cy="878459"/>
            <a:chOff x="3077515" y="2799113"/>
            <a:chExt cx="469468" cy="465552"/>
          </a:xfrm>
        </p:grpSpPr>
        <p:sp>
          <p:nvSpPr>
            <p:cNvPr id="3271" name="Google Shape;3271;p47"/>
            <p:cNvSpPr/>
            <p:nvPr/>
          </p:nvSpPr>
          <p:spPr>
            <a:xfrm>
              <a:off x="3077515" y="2799113"/>
              <a:ext cx="469468" cy="465552"/>
            </a:xfrm>
            <a:custGeom>
              <a:avLst/>
              <a:gdLst/>
              <a:ahLst/>
              <a:cxnLst/>
              <a:rect l="l" t="t" r="r" b="b"/>
              <a:pathLst>
                <a:path w="15584" h="15454" extrusionOk="0">
                  <a:moveTo>
                    <a:pt x="11006" y="1"/>
                  </a:moveTo>
                  <a:cubicBezTo>
                    <a:pt x="10692" y="1"/>
                    <a:pt x="10380" y="105"/>
                    <a:pt x="10132" y="294"/>
                  </a:cubicBezTo>
                  <a:cubicBezTo>
                    <a:pt x="9908" y="466"/>
                    <a:pt x="9739" y="697"/>
                    <a:pt x="9647" y="960"/>
                  </a:cubicBezTo>
                  <a:lnTo>
                    <a:pt x="6794" y="960"/>
                  </a:lnTo>
                  <a:cubicBezTo>
                    <a:pt x="6637" y="960"/>
                    <a:pt x="6484" y="984"/>
                    <a:pt x="6338" y="1033"/>
                  </a:cubicBezTo>
                  <a:cubicBezTo>
                    <a:pt x="6214" y="998"/>
                    <a:pt x="6082" y="980"/>
                    <a:pt x="5947" y="980"/>
                  </a:cubicBezTo>
                  <a:lnTo>
                    <a:pt x="5472" y="980"/>
                  </a:lnTo>
                  <a:cubicBezTo>
                    <a:pt x="4950" y="637"/>
                    <a:pt x="4340" y="453"/>
                    <a:pt x="3705" y="453"/>
                  </a:cubicBezTo>
                  <a:cubicBezTo>
                    <a:pt x="3573" y="453"/>
                    <a:pt x="3442" y="461"/>
                    <a:pt x="3312" y="476"/>
                  </a:cubicBezTo>
                  <a:cubicBezTo>
                    <a:pt x="2974" y="199"/>
                    <a:pt x="2562" y="38"/>
                    <a:pt x="2131" y="18"/>
                  </a:cubicBezTo>
                  <a:cubicBezTo>
                    <a:pt x="2099" y="16"/>
                    <a:pt x="2068" y="16"/>
                    <a:pt x="2036" y="16"/>
                  </a:cubicBezTo>
                  <a:cubicBezTo>
                    <a:pt x="1429" y="16"/>
                    <a:pt x="849" y="296"/>
                    <a:pt x="468" y="774"/>
                  </a:cubicBezTo>
                  <a:cubicBezTo>
                    <a:pt x="221" y="1084"/>
                    <a:pt x="75" y="1457"/>
                    <a:pt x="42" y="1851"/>
                  </a:cubicBezTo>
                  <a:cubicBezTo>
                    <a:pt x="0" y="2377"/>
                    <a:pt x="164" y="2894"/>
                    <a:pt x="497" y="3296"/>
                  </a:cubicBezTo>
                  <a:cubicBezTo>
                    <a:pt x="407" y="4047"/>
                    <a:pt x="581" y="4814"/>
                    <a:pt x="997" y="5452"/>
                  </a:cubicBezTo>
                  <a:lnTo>
                    <a:pt x="997" y="9609"/>
                  </a:lnTo>
                  <a:cubicBezTo>
                    <a:pt x="439" y="9807"/>
                    <a:pt x="38" y="10339"/>
                    <a:pt x="38" y="10962"/>
                  </a:cubicBezTo>
                  <a:lnTo>
                    <a:pt x="38" y="12111"/>
                  </a:lnTo>
                  <a:cubicBezTo>
                    <a:pt x="38" y="12734"/>
                    <a:pt x="439" y="13268"/>
                    <a:pt x="997" y="13466"/>
                  </a:cubicBezTo>
                  <a:lnTo>
                    <a:pt x="997" y="14018"/>
                  </a:lnTo>
                  <a:cubicBezTo>
                    <a:pt x="997" y="14038"/>
                    <a:pt x="997" y="14059"/>
                    <a:pt x="999" y="14081"/>
                  </a:cubicBezTo>
                  <a:cubicBezTo>
                    <a:pt x="1037" y="14851"/>
                    <a:pt x="1671" y="15454"/>
                    <a:pt x="2439" y="15454"/>
                  </a:cubicBezTo>
                  <a:cubicBezTo>
                    <a:pt x="2821" y="15454"/>
                    <a:pt x="3192" y="15299"/>
                    <a:pt x="3461" y="15026"/>
                  </a:cubicBezTo>
                  <a:cubicBezTo>
                    <a:pt x="3642" y="14842"/>
                    <a:pt x="3767" y="14619"/>
                    <a:pt x="3829" y="14378"/>
                  </a:cubicBezTo>
                  <a:cubicBezTo>
                    <a:pt x="5013" y="15078"/>
                    <a:pt x="6367" y="15454"/>
                    <a:pt x="7763" y="15454"/>
                  </a:cubicBezTo>
                  <a:cubicBezTo>
                    <a:pt x="8748" y="15454"/>
                    <a:pt x="9725" y="15263"/>
                    <a:pt x="10635" y="14901"/>
                  </a:cubicBezTo>
                  <a:cubicBezTo>
                    <a:pt x="11146" y="15256"/>
                    <a:pt x="11758" y="15454"/>
                    <a:pt x="12396" y="15454"/>
                  </a:cubicBezTo>
                  <a:cubicBezTo>
                    <a:pt x="14103" y="15454"/>
                    <a:pt x="15491" y="14065"/>
                    <a:pt x="15491" y="12358"/>
                  </a:cubicBezTo>
                  <a:cubicBezTo>
                    <a:pt x="15491" y="11720"/>
                    <a:pt x="15293" y="11108"/>
                    <a:pt x="14939" y="10597"/>
                  </a:cubicBezTo>
                  <a:cubicBezTo>
                    <a:pt x="15301" y="9688"/>
                    <a:pt x="15491" y="8712"/>
                    <a:pt x="15491" y="7726"/>
                  </a:cubicBezTo>
                  <a:cubicBezTo>
                    <a:pt x="15485" y="6334"/>
                    <a:pt x="15111" y="4980"/>
                    <a:pt x="14411" y="3797"/>
                  </a:cubicBezTo>
                  <a:cubicBezTo>
                    <a:pt x="14608" y="3751"/>
                    <a:pt x="14793" y="3665"/>
                    <a:pt x="14954" y="3543"/>
                  </a:cubicBezTo>
                  <a:cubicBezTo>
                    <a:pt x="15223" y="3339"/>
                    <a:pt x="15410" y="3047"/>
                    <a:pt x="15485" y="2722"/>
                  </a:cubicBezTo>
                  <a:cubicBezTo>
                    <a:pt x="15583" y="2291"/>
                    <a:pt x="15483" y="1848"/>
                    <a:pt x="15209" y="1503"/>
                  </a:cubicBezTo>
                  <a:cubicBezTo>
                    <a:pt x="14934" y="1157"/>
                    <a:pt x="14525" y="960"/>
                    <a:pt x="14086" y="960"/>
                  </a:cubicBezTo>
                  <a:lnTo>
                    <a:pt x="13515" y="960"/>
                  </a:lnTo>
                  <a:cubicBezTo>
                    <a:pt x="13462" y="811"/>
                    <a:pt x="13385" y="670"/>
                    <a:pt x="13284" y="542"/>
                  </a:cubicBezTo>
                  <a:cubicBezTo>
                    <a:pt x="13009" y="197"/>
                    <a:pt x="12600" y="1"/>
                    <a:pt x="12159" y="1"/>
                  </a:cubicBezTo>
                  <a:close/>
                </a:path>
              </a:pathLst>
            </a:custGeom>
            <a:solidFill>
              <a:schemeClr val="accent5"/>
            </a:solidFill>
            <a:ln>
              <a:noFill/>
            </a:ln>
            <a:effectLst>
              <a:outerShdw blurRad="57150" dist="19050" dir="5400000" algn="bl" rotWithShape="0">
                <a:srgbClr val="000000">
                  <a:alpha val="2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3186280" y="2897652"/>
              <a:ext cx="154594" cy="154594"/>
            </a:xfrm>
            <a:custGeom>
              <a:avLst/>
              <a:gdLst/>
              <a:ahLst/>
              <a:cxnLst/>
              <a:rect l="l" t="t" r="r" b="b"/>
              <a:pathLst>
                <a:path w="5148" h="5148" extrusionOk="0">
                  <a:moveTo>
                    <a:pt x="4575" y="1"/>
                  </a:moveTo>
                  <a:lnTo>
                    <a:pt x="4009" y="507"/>
                  </a:lnTo>
                  <a:cubicBezTo>
                    <a:pt x="4009" y="2437"/>
                    <a:pt x="2438" y="4007"/>
                    <a:pt x="507" y="4007"/>
                  </a:cubicBezTo>
                  <a:lnTo>
                    <a:pt x="1" y="4589"/>
                  </a:lnTo>
                  <a:lnTo>
                    <a:pt x="507" y="5147"/>
                  </a:lnTo>
                  <a:cubicBezTo>
                    <a:pt x="3064" y="5147"/>
                    <a:pt x="5147" y="3064"/>
                    <a:pt x="5147" y="507"/>
                  </a:cubicBezTo>
                  <a:lnTo>
                    <a:pt x="4575" y="1"/>
                  </a:lnTo>
                  <a:close/>
                </a:path>
              </a:pathLst>
            </a:custGeom>
            <a:solidFill>
              <a:srgbClr val="A8E1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3126400" y="2839303"/>
              <a:ext cx="45135" cy="43453"/>
            </a:xfrm>
            <a:custGeom>
              <a:avLst/>
              <a:gdLst/>
              <a:ahLst/>
              <a:cxnLst/>
              <a:rect l="l" t="t" r="r" b="b"/>
              <a:pathLst>
                <a:path w="1503" h="1447" extrusionOk="0">
                  <a:moveTo>
                    <a:pt x="621" y="0"/>
                  </a:moveTo>
                  <a:cubicBezTo>
                    <a:pt x="476" y="0"/>
                    <a:pt x="332" y="56"/>
                    <a:pt x="222" y="166"/>
                  </a:cubicBezTo>
                  <a:cubicBezTo>
                    <a:pt x="1" y="387"/>
                    <a:pt x="1" y="743"/>
                    <a:pt x="222" y="964"/>
                  </a:cubicBezTo>
                  <a:lnTo>
                    <a:pt x="705" y="1447"/>
                  </a:lnTo>
                  <a:lnTo>
                    <a:pt x="1395" y="1264"/>
                  </a:lnTo>
                  <a:lnTo>
                    <a:pt x="1503" y="649"/>
                  </a:lnTo>
                  <a:lnTo>
                    <a:pt x="1019" y="166"/>
                  </a:lnTo>
                  <a:cubicBezTo>
                    <a:pt x="909" y="56"/>
                    <a:pt x="765" y="0"/>
                    <a:pt x="6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3156850" y="2945190"/>
              <a:ext cx="44384" cy="245045"/>
            </a:xfrm>
            <a:custGeom>
              <a:avLst/>
              <a:gdLst/>
              <a:ahLst/>
              <a:cxnLst/>
              <a:rect l="l" t="t" r="r" b="b"/>
              <a:pathLst>
                <a:path w="1478" h="8160" extrusionOk="0">
                  <a:moveTo>
                    <a:pt x="1" y="1"/>
                  </a:moveTo>
                  <a:lnTo>
                    <a:pt x="1" y="8160"/>
                  </a:lnTo>
                  <a:lnTo>
                    <a:pt x="1265" y="7083"/>
                  </a:lnTo>
                  <a:cubicBezTo>
                    <a:pt x="1398" y="6968"/>
                    <a:pt x="1478" y="6798"/>
                    <a:pt x="1478" y="6623"/>
                  </a:cubicBezTo>
                  <a:lnTo>
                    <a:pt x="1478" y="513"/>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3233878" y="2868132"/>
              <a:ext cx="229940" cy="44354"/>
            </a:xfrm>
            <a:custGeom>
              <a:avLst/>
              <a:gdLst/>
              <a:ahLst/>
              <a:cxnLst/>
              <a:rect l="l" t="t" r="r" b="b"/>
              <a:pathLst>
                <a:path w="7657" h="1477" extrusionOk="0">
                  <a:moveTo>
                    <a:pt x="0" y="1"/>
                  </a:moveTo>
                  <a:lnTo>
                    <a:pt x="511" y="1476"/>
                  </a:lnTo>
                  <a:lnTo>
                    <a:pt x="6118" y="1476"/>
                  </a:lnTo>
                  <a:cubicBezTo>
                    <a:pt x="6294" y="1476"/>
                    <a:pt x="6463" y="1399"/>
                    <a:pt x="6578" y="1263"/>
                  </a:cubicBezTo>
                  <a:lnTo>
                    <a:pt x="76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3380186" y="2868132"/>
              <a:ext cx="99099" cy="44354"/>
            </a:xfrm>
            <a:custGeom>
              <a:avLst/>
              <a:gdLst/>
              <a:ahLst/>
              <a:cxnLst/>
              <a:rect l="l" t="t" r="r" b="b"/>
              <a:pathLst>
                <a:path w="3300" h="1477" extrusionOk="0">
                  <a:moveTo>
                    <a:pt x="1537" y="1"/>
                  </a:moveTo>
                  <a:lnTo>
                    <a:pt x="460" y="1263"/>
                  </a:lnTo>
                  <a:cubicBezTo>
                    <a:pt x="345" y="1398"/>
                    <a:pt x="177" y="1476"/>
                    <a:pt x="0" y="1476"/>
                  </a:cubicBezTo>
                  <a:lnTo>
                    <a:pt x="1763" y="1476"/>
                  </a:lnTo>
                  <a:cubicBezTo>
                    <a:pt x="1938" y="1476"/>
                    <a:pt x="2108" y="1399"/>
                    <a:pt x="2223" y="1263"/>
                  </a:cubicBezTo>
                  <a:lnTo>
                    <a:pt x="33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3406102" y="3117474"/>
              <a:ext cx="84474" cy="99670"/>
            </a:xfrm>
            <a:custGeom>
              <a:avLst/>
              <a:gdLst/>
              <a:ahLst/>
              <a:cxnLst/>
              <a:rect l="l" t="t" r="r" b="b"/>
              <a:pathLst>
                <a:path w="2813" h="3319" extrusionOk="0">
                  <a:moveTo>
                    <a:pt x="1660" y="1"/>
                  </a:moveTo>
                  <a:cubicBezTo>
                    <a:pt x="743" y="1"/>
                    <a:pt x="1" y="745"/>
                    <a:pt x="1" y="1660"/>
                  </a:cubicBezTo>
                  <a:cubicBezTo>
                    <a:pt x="1" y="2576"/>
                    <a:pt x="746" y="3318"/>
                    <a:pt x="1660" y="3318"/>
                  </a:cubicBezTo>
                  <a:cubicBezTo>
                    <a:pt x="2237" y="3318"/>
                    <a:pt x="2812" y="2575"/>
                    <a:pt x="2812" y="1660"/>
                  </a:cubicBezTo>
                  <a:cubicBezTo>
                    <a:pt x="2812" y="743"/>
                    <a:pt x="2237" y="1"/>
                    <a:pt x="1660"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3440757" y="3117474"/>
              <a:ext cx="65015" cy="99670"/>
            </a:xfrm>
            <a:custGeom>
              <a:avLst/>
              <a:gdLst/>
              <a:ahLst/>
              <a:cxnLst/>
              <a:rect l="l" t="t" r="r" b="b"/>
              <a:pathLst>
                <a:path w="2165" h="3319" extrusionOk="0">
                  <a:moveTo>
                    <a:pt x="506" y="1"/>
                  </a:moveTo>
                  <a:cubicBezTo>
                    <a:pt x="330" y="1"/>
                    <a:pt x="160" y="28"/>
                    <a:pt x="0" y="80"/>
                  </a:cubicBezTo>
                  <a:cubicBezTo>
                    <a:pt x="668" y="295"/>
                    <a:pt x="1152" y="919"/>
                    <a:pt x="1152" y="1660"/>
                  </a:cubicBezTo>
                  <a:cubicBezTo>
                    <a:pt x="1152" y="2400"/>
                    <a:pt x="669" y="3025"/>
                    <a:pt x="0" y="3240"/>
                  </a:cubicBezTo>
                  <a:cubicBezTo>
                    <a:pt x="160" y="3291"/>
                    <a:pt x="330" y="3318"/>
                    <a:pt x="506" y="3318"/>
                  </a:cubicBezTo>
                  <a:cubicBezTo>
                    <a:pt x="1421" y="3318"/>
                    <a:pt x="2165" y="2576"/>
                    <a:pt x="2165" y="1660"/>
                  </a:cubicBezTo>
                  <a:cubicBezTo>
                    <a:pt x="2165" y="743"/>
                    <a:pt x="1422" y="1"/>
                    <a:pt x="506"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3141145" y="2852457"/>
              <a:ext cx="107928" cy="107928"/>
            </a:xfrm>
            <a:custGeom>
              <a:avLst/>
              <a:gdLst/>
              <a:ahLst/>
              <a:cxnLst/>
              <a:rect l="l" t="t" r="r" b="b"/>
              <a:pathLst>
                <a:path w="3594" h="3594" extrusionOk="0">
                  <a:moveTo>
                    <a:pt x="1797" y="1"/>
                  </a:moveTo>
                  <a:cubicBezTo>
                    <a:pt x="804" y="1"/>
                    <a:pt x="1" y="805"/>
                    <a:pt x="1" y="1797"/>
                  </a:cubicBezTo>
                  <a:cubicBezTo>
                    <a:pt x="1" y="2790"/>
                    <a:pt x="804" y="3593"/>
                    <a:pt x="1797" y="3593"/>
                  </a:cubicBezTo>
                  <a:cubicBezTo>
                    <a:pt x="2789" y="3593"/>
                    <a:pt x="3593" y="2790"/>
                    <a:pt x="3593" y="1797"/>
                  </a:cubicBezTo>
                  <a:cubicBezTo>
                    <a:pt x="3593" y="805"/>
                    <a:pt x="2789" y="1"/>
                    <a:pt x="1797"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3121625" y="2833598"/>
              <a:ext cx="391561" cy="389159"/>
            </a:xfrm>
            <a:custGeom>
              <a:avLst/>
              <a:gdLst/>
              <a:ahLst/>
              <a:cxnLst/>
              <a:rect l="l" t="t" r="r" b="b"/>
              <a:pathLst>
                <a:path w="13039" h="12959" extrusionOk="0">
                  <a:moveTo>
                    <a:pt x="778" y="384"/>
                  </a:moveTo>
                  <a:cubicBezTo>
                    <a:pt x="876" y="384"/>
                    <a:pt x="971" y="422"/>
                    <a:pt x="1042" y="492"/>
                  </a:cubicBezTo>
                  <a:lnTo>
                    <a:pt x="1332" y="782"/>
                  </a:lnTo>
                  <a:cubicBezTo>
                    <a:pt x="1227" y="853"/>
                    <a:pt x="1132" y="931"/>
                    <a:pt x="1042" y="1022"/>
                  </a:cubicBezTo>
                  <a:cubicBezTo>
                    <a:pt x="951" y="1111"/>
                    <a:pt x="872" y="1209"/>
                    <a:pt x="803" y="1310"/>
                  </a:cubicBezTo>
                  <a:lnTo>
                    <a:pt x="513" y="1022"/>
                  </a:lnTo>
                  <a:cubicBezTo>
                    <a:pt x="442" y="951"/>
                    <a:pt x="404" y="856"/>
                    <a:pt x="404" y="756"/>
                  </a:cubicBezTo>
                  <a:cubicBezTo>
                    <a:pt x="404" y="657"/>
                    <a:pt x="442" y="563"/>
                    <a:pt x="513" y="492"/>
                  </a:cubicBezTo>
                  <a:cubicBezTo>
                    <a:pt x="583" y="422"/>
                    <a:pt x="678" y="384"/>
                    <a:pt x="778" y="384"/>
                  </a:cubicBezTo>
                  <a:close/>
                  <a:moveTo>
                    <a:pt x="2450" y="818"/>
                  </a:moveTo>
                  <a:cubicBezTo>
                    <a:pt x="2879" y="818"/>
                    <a:pt x="3281" y="985"/>
                    <a:pt x="3587" y="1290"/>
                  </a:cubicBezTo>
                  <a:cubicBezTo>
                    <a:pt x="4214" y="1917"/>
                    <a:pt x="4214" y="2938"/>
                    <a:pt x="3587" y="3562"/>
                  </a:cubicBezTo>
                  <a:cubicBezTo>
                    <a:pt x="3273" y="3876"/>
                    <a:pt x="2861" y="4032"/>
                    <a:pt x="2450" y="4032"/>
                  </a:cubicBezTo>
                  <a:cubicBezTo>
                    <a:pt x="2038" y="4032"/>
                    <a:pt x="1627" y="3876"/>
                    <a:pt x="1315" y="3562"/>
                  </a:cubicBezTo>
                  <a:cubicBezTo>
                    <a:pt x="684" y="2934"/>
                    <a:pt x="684" y="1917"/>
                    <a:pt x="1312" y="1290"/>
                  </a:cubicBezTo>
                  <a:cubicBezTo>
                    <a:pt x="1616" y="986"/>
                    <a:pt x="2020" y="818"/>
                    <a:pt x="2450" y="818"/>
                  </a:cubicBezTo>
                  <a:close/>
                  <a:moveTo>
                    <a:pt x="5958" y="2835"/>
                  </a:moveTo>
                  <a:lnTo>
                    <a:pt x="5958" y="2838"/>
                  </a:lnTo>
                  <a:cubicBezTo>
                    <a:pt x="5864" y="4513"/>
                    <a:pt x="4518" y="5861"/>
                    <a:pt x="2843" y="5956"/>
                  </a:cubicBezTo>
                  <a:lnTo>
                    <a:pt x="2843" y="4378"/>
                  </a:lnTo>
                  <a:cubicBezTo>
                    <a:pt x="3211" y="4304"/>
                    <a:pt x="3559" y="4123"/>
                    <a:pt x="3846" y="3838"/>
                  </a:cubicBezTo>
                  <a:cubicBezTo>
                    <a:pt x="4130" y="3554"/>
                    <a:pt x="4309" y="3203"/>
                    <a:pt x="4386" y="2835"/>
                  </a:cubicBezTo>
                  <a:close/>
                  <a:moveTo>
                    <a:pt x="7108" y="2818"/>
                  </a:moveTo>
                  <a:cubicBezTo>
                    <a:pt x="7012" y="5128"/>
                    <a:pt x="5151" y="6992"/>
                    <a:pt x="2840" y="7088"/>
                  </a:cubicBezTo>
                  <a:lnTo>
                    <a:pt x="2843" y="6327"/>
                  </a:lnTo>
                  <a:cubicBezTo>
                    <a:pt x="4732" y="6231"/>
                    <a:pt x="6253" y="4709"/>
                    <a:pt x="6348" y="2818"/>
                  </a:cubicBezTo>
                  <a:close/>
                  <a:moveTo>
                    <a:pt x="11074" y="2436"/>
                  </a:moveTo>
                  <a:cubicBezTo>
                    <a:pt x="12061" y="3553"/>
                    <a:pt x="12604" y="4979"/>
                    <a:pt x="12604" y="6476"/>
                  </a:cubicBezTo>
                  <a:cubicBezTo>
                    <a:pt x="12604" y="7502"/>
                    <a:pt x="12345" y="8512"/>
                    <a:pt x="11856" y="9406"/>
                  </a:cubicBezTo>
                  <a:cubicBezTo>
                    <a:pt x="11632" y="9316"/>
                    <a:pt x="11388" y="9265"/>
                    <a:pt x="11133" y="9265"/>
                  </a:cubicBezTo>
                  <a:cubicBezTo>
                    <a:pt x="10882" y="9265"/>
                    <a:pt x="10638" y="9314"/>
                    <a:pt x="10411" y="9412"/>
                  </a:cubicBezTo>
                  <a:cubicBezTo>
                    <a:pt x="10314" y="9452"/>
                    <a:pt x="10268" y="9566"/>
                    <a:pt x="10311" y="9661"/>
                  </a:cubicBezTo>
                  <a:cubicBezTo>
                    <a:pt x="10341" y="9733"/>
                    <a:pt x="10411" y="9777"/>
                    <a:pt x="10485" y="9777"/>
                  </a:cubicBezTo>
                  <a:cubicBezTo>
                    <a:pt x="10510" y="9777"/>
                    <a:pt x="10535" y="9771"/>
                    <a:pt x="10560" y="9760"/>
                  </a:cubicBezTo>
                  <a:cubicBezTo>
                    <a:pt x="10742" y="9684"/>
                    <a:pt x="10936" y="9644"/>
                    <a:pt x="11135" y="9644"/>
                  </a:cubicBezTo>
                  <a:cubicBezTo>
                    <a:pt x="11945" y="9644"/>
                    <a:pt x="12604" y="10302"/>
                    <a:pt x="12604" y="11112"/>
                  </a:cubicBezTo>
                  <a:cubicBezTo>
                    <a:pt x="12604" y="11922"/>
                    <a:pt x="11946" y="12581"/>
                    <a:pt x="11135" y="12581"/>
                  </a:cubicBezTo>
                  <a:cubicBezTo>
                    <a:pt x="10324" y="12581"/>
                    <a:pt x="9667" y="11923"/>
                    <a:pt x="9667" y="11112"/>
                  </a:cubicBezTo>
                  <a:cubicBezTo>
                    <a:pt x="9667" y="10810"/>
                    <a:pt x="9759" y="10520"/>
                    <a:pt x="9929" y="10273"/>
                  </a:cubicBezTo>
                  <a:cubicBezTo>
                    <a:pt x="9989" y="10187"/>
                    <a:pt x="9968" y="10067"/>
                    <a:pt x="9883" y="10007"/>
                  </a:cubicBezTo>
                  <a:cubicBezTo>
                    <a:pt x="9850" y="9985"/>
                    <a:pt x="9812" y="9974"/>
                    <a:pt x="9774" y="9974"/>
                  </a:cubicBezTo>
                  <a:cubicBezTo>
                    <a:pt x="9714" y="9974"/>
                    <a:pt x="9655" y="10002"/>
                    <a:pt x="9618" y="10053"/>
                  </a:cubicBezTo>
                  <a:cubicBezTo>
                    <a:pt x="9402" y="10365"/>
                    <a:pt x="9287" y="10731"/>
                    <a:pt x="9287" y="11110"/>
                  </a:cubicBezTo>
                  <a:cubicBezTo>
                    <a:pt x="9287" y="11365"/>
                    <a:pt x="9339" y="11609"/>
                    <a:pt x="9432" y="11830"/>
                  </a:cubicBezTo>
                  <a:cubicBezTo>
                    <a:pt x="8540" y="12320"/>
                    <a:pt x="7529" y="12577"/>
                    <a:pt x="6503" y="12577"/>
                  </a:cubicBezTo>
                  <a:cubicBezTo>
                    <a:pt x="5005" y="12577"/>
                    <a:pt x="3579" y="12035"/>
                    <a:pt x="2462" y="11047"/>
                  </a:cubicBezTo>
                  <a:lnTo>
                    <a:pt x="2573" y="10955"/>
                  </a:lnTo>
                  <a:cubicBezTo>
                    <a:pt x="2751" y="10803"/>
                    <a:pt x="2852" y="10581"/>
                    <a:pt x="2861" y="10348"/>
                  </a:cubicBezTo>
                  <a:lnTo>
                    <a:pt x="2861" y="9375"/>
                  </a:lnTo>
                  <a:cubicBezTo>
                    <a:pt x="2852" y="9270"/>
                    <a:pt x="2766" y="9185"/>
                    <a:pt x="2662" y="9185"/>
                  </a:cubicBezTo>
                  <a:cubicBezTo>
                    <a:pt x="2557" y="9185"/>
                    <a:pt x="2478" y="9375"/>
                    <a:pt x="2478" y="9375"/>
                  </a:cubicBezTo>
                  <a:lnTo>
                    <a:pt x="2478" y="10366"/>
                  </a:lnTo>
                  <a:cubicBezTo>
                    <a:pt x="2478" y="10489"/>
                    <a:pt x="2424" y="10606"/>
                    <a:pt x="2330" y="10687"/>
                  </a:cubicBezTo>
                  <a:lnTo>
                    <a:pt x="1365" y="11509"/>
                  </a:lnTo>
                  <a:lnTo>
                    <a:pt x="1365" y="4063"/>
                  </a:lnTo>
                  <a:cubicBezTo>
                    <a:pt x="1695" y="4278"/>
                    <a:pt x="2076" y="4384"/>
                    <a:pt x="2455" y="4384"/>
                  </a:cubicBezTo>
                  <a:lnTo>
                    <a:pt x="2478" y="4384"/>
                  </a:lnTo>
                  <a:lnTo>
                    <a:pt x="2478" y="8509"/>
                  </a:lnTo>
                  <a:cubicBezTo>
                    <a:pt x="2478" y="8509"/>
                    <a:pt x="2557" y="8699"/>
                    <a:pt x="2662" y="8699"/>
                  </a:cubicBezTo>
                  <a:cubicBezTo>
                    <a:pt x="2767" y="8699"/>
                    <a:pt x="2852" y="8615"/>
                    <a:pt x="2861" y="8509"/>
                  </a:cubicBezTo>
                  <a:lnTo>
                    <a:pt x="2861" y="7466"/>
                  </a:lnTo>
                  <a:cubicBezTo>
                    <a:pt x="5366" y="7367"/>
                    <a:pt x="7392" y="5340"/>
                    <a:pt x="7489" y="2835"/>
                  </a:cubicBezTo>
                  <a:lnTo>
                    <a:pt x="10374" y="2835"/>
                  </a:lnTo>
                  <a:cubicBezTo>
                    <a:pt x="10607" y="2827"/>
                    <a:pt x="10828" y="2724"/>
                    <a:pt x="10982" y="2545"/>
                  </a:cubicBezTo>
                  <a:lnTo>
                    <a:pt x="11074" y="2436"/>
                  </a:lnTo>
                  <a:close/>
                  <a:moveTo>
                    <a:pt x="9744" y="0"/>
                  </a:moveTo>
                  <a:cubicBezTo>
                    <a:pt x="9653" y="0"/>
                    <a:pt x="9572" y="58"/>
                    <a:pt x="9554" y="146"/>
                  </a:cubicBezTo>
                  <a:cubicBezTo>
                    <a:pt x="9524" y="270"/>
                    <a:pt x="9618" y="384"/>
                    <a:pt x="9739" y="384"/>
                  </a:cubicBezTo>
                  <a:lnTo>
                    <a:pt x="10127" y="384"/>
                  </a:lnTo>
                  <a:lnTo>
                    <a:pt x="10127" y="959"/>
                  </a:lnTo>
                  <a:lnTo>
                    <a:pt x="5529" y="959"/>
                  </a:lnTo>
                  <a:cubicBezTo>
                    <a:pt x="5438" y="959"/>
                    <a:pt x="5358" y="1017"/>
                    <a:pt x="5338" y="1105"/>
                  </a:cubicBezTo>
                  <a:cubicBezTo>
                    <a:pt x="5311" y="1229"/>
                    <a:pt x="5404" y="1342"/>
                    <a:pt x="5525" y="1342"/>
                  </a:cubicBezTo>
                  <a:lnTo>
                    <a:pt x="11532" y="1342"/>
                  </a:lnTo>
                  <a:lnTo>
                    <a:pt x="10710" y="2306"/>
                  </a:lnTo>
                  <a:cubicBezTo>
                    <a:pt x="10629" y="2401"/>
                    <a:pt x="10512" y="2454"/>
                    <a:pt x="10390" y="2454"/>
                  </a:cubicBezTo>
                  <a:lnTo>
                    <a:pt x="4407" y="2454"/>
                  </a:lnTo>
                  <a:cubicBezTo>
                    <a:pt x="4410" y="2066"/>
                    <a:pt x="4306" y="1680"/>
                    <a:pt x="4087" y="1342"/>
                  </a:cubicBezTo>
                  <a:lnTo>
                    <a:pt x="4676" y="1342"/>
                  </a:lnTo>
                  <a:cubicBezTo>
                    <a:pt x="4774" y="1342"/>
                    <a:pt x="4858" y="1269"/>
                    <a:pt x="4866" y="1170"/>
                  </a:cubicBezTo>
                  <a:cubicBezTo>
                    <a:pt x="4870" y="1066"/>
                    <a:pt x="4789" y="977"/>
                    <a:pt x="4683" y="977"/>
                  </a:cubicBezTo>
                  <a:lnTo>
                    <a:pt x="3786" y="977"/>
                  </a:lnTo>
                  <a:cubicBezTo>
                    <a:pt x="3418" y="638"/>
                    <a:pt x="2944" y="453"/>
                    <a:pt x="2439" y="453"/>
                  </a:cubicBezTo>
                  <a:cubicBezTo>
                    <a:pt x="2171" y="453"/>
                    <a:pt x="1913" y="503"/>
                    <a:pt x="1672" y="606"/>
                  </a:cubicBezTo>
                  <a:lnTo>
                    <a:pt x="1315" y="247"/>
                  </a:lnTo>
                  <a:cubicBezTo>
                    <a:pt x="1178" y="111"/>
                    <a:pt x="1000" y="26"/>
                    <a:pt x="809" y="17"/>
                  </a:cubicBezTo>
                  <a:cubicBezTo>
                    <a:pt x="796" y="16"/>
                    <a:pt x="783" y="16"/>
                    <a:pt x="770" y="16"/>
                  </a:cubicBezTo>
                  <a:cubicBezTo>
                    <a:pt x="541" y="16"/>
                    <a:pt x="326" y="119"/>
                    <a:pt x="180" y="302"/>
                  </a:cubicBezTo>
                  <a:cubicBezTo>
                    <a:pt x="88" y="417"/>
                    <a:pt x="31" y="560"/>
                    <a:pt x="20" y="706"/>
                  </a:cubicBezTo>
                  <a:cubicBezTo>
                    <a:pt x="0" y="930"/>
                    <a:pt x="82" y="1144"/>
                    <a:pt x="238" y="1301"/>
                  </a:cubicBezTo>
                  <a:lnTo>
                    <a:pt x="609" y="1672"/>
                  </a:lnTo>
                  <a:cubicBezTo>
                    <a:pt x="318" y="2370"/>
                    <a:pt x="442" y="3200"/>
                    <a:pt x="980" y="3783"/>
                  </a:cubicBezTo>
                  <a:lnTo>
                    <a:pt x="980" y="10104"/>
                  </a:lnTo>
                  <a:lnTo>
                    <a:pt x="405" y="10104"/>
                  </a:lnTo>
                  <a:lnTo>
                    <a:pt x="405" y="9714"/>
                  </a:lnTo>
                  <a:cubicBezTo>
                    <a:pt x="402" y="9610"/>
                    <a:pt x="318" y="9526"/>
                    <a:pt x="212" y="9526"/>
                  </a:cubicBezTo>
                  <a:cubicBezTo>
                    <a:pt x="106" y="9526"/>
                    <a:pt x="22" y="9610"/>
                    <a:pt x="22" y="9714"/>
                  </a:cubicBezTo>
                  <a:lnTo>
                    <a:pt x="22" y="10862"/>
                  </a:lnTo>
                  <a:cubicBezTo>
                    <a:pt x="22" y="10968"/>
                    <a:pt x="106" y="11050"/>
                    <a:pt x="212" y="11050"/>
                  </a:cubicBezTo>
                  <a:cubicBezTo>
                    <a:pt x="318" y="11050"/>
                    <a:pt x="401" y="10968"/>
                    <a:pt x="405" y="10862"/>
                  </a:cubicBezTo>
                  <a:lnTo>
                    <a:pt x="405" y="10469"/>
                  </a:lnTo>
                  <a:lnTo>
                    <a:pt x="980" y="10469"/>
                  </a:lnTo>
                  <a:lnTo>
                    <a:pt x="980" y="12770"/>
                  </a:lnTo>
                  <a:cubicBezTo>
                    <a:pt x="987" y="12874"/>
                    <a:pt x="1071" y="12959"/>
                    <a:pt x="1177" y="12959"/>
                  </a:cubicBezTo>
                  <a:cubicBezTo>
                    <a:pt x="1281" y="12959"/>
                    <a:pt x="1365" y="12874"/>
                    <a:pt x="1364" y="12770"/>
                  </a:cubicBezTo>
                  <a:lnTo>
                    <a:pt x="1364" y="11983"/>
                  </a:lnTo>
                  <a:lnTo>
                    <a:pt x="2169" y="11299"/>
                  </a:lnTo>
                  <a:cubicBezTo>
                    <a:pt x="3360" y="12371"/>
                    <a:pt x="4892" y="12959"/>
                    <a:pt x="6501" y="12959"/>
                  </a:cubicBezTo>
                  <a:cubicBezTo>
                    <a:pt x="7592" y="12959"/>
                    <a:pt x="8664" y="12686"/>
                    <a:pt x="9615" y="12164"/>
                  </a:cubicBezTo>
                  <a:cubicBezTo>
                    <a:pt x="9948" y="12644"/>
                    <a:pt x="10505" y="12959"/>
                    <a:pt x="11133" y="12959"/>
                  </a:cubicBezTo>
                  <a:cubicBezTo>
                    <a:pt x="12152" y="12959"/>
                    <a:pt x="12982" y="12130"/>
                    <a:pt x="12982" y="11110"/>
                  </a:cubicBezTo>
                  <a:cubicBezTo>
                    <a:pt x="12982" y="10481"/>
                    <a:pt x="12667" y="9926"/>
                    <a:pt x="12186" y="9592"/>
                  </a:cubicBezTo>
                  <a:cubicBezTo>
                    <a:pt x="12707" y="8644"/>
                    <a:pt x="12982" y="7570"/>
                    <a:pt x="12982" y="6478"/>
                  </a:cubicBezTo>
                  <a:cubicBezTo>
                    <a:pt x="12982" y="4872"/>
                    <a:pt x="12393" y="3339"/>
                    <a:pt x="11321" y="2149"/>
                  </a:cubicBezTo>
                  <a:lnTo>
                    <a:pt x="12006" y="1342"/>
                  </a:lnTo>
                  <a:lnTo>
                    <a:pt x="12821" y="1342"/>
                  </a:lnTo>
                  <a:cubicBezTo>
                    <a:pt x="12911" y="1342"/>
                    <a:pt x="12991" y="1282"/>
                    <a:pt x="13011" y="1197"/>
                  </a:cubicBezTo>
                  <a:cubicBezTo>
                    <a:pt x="13039" y="1071"/>
                    <a:pt x="12945" y="959"/>
                    <a:pt x="12824" y="959"/>
                  </a:cubicBezTo>
                  <a:lnTo>
                    <a:pt x="10511" y="959"/>
                  </a:lnTo>
                  <a:lnTo>
                    <a:pt x="10511" y="384"/>
                  </a:lnTo>
                  <a:lnTo>
                    <a:pt x="10894" y="384"/>
                  </a:lnTo>
                  <a:cubicBezTo>
                    <a:pt x="10983" y="384"/>
                    <a:pt x="11064" y="324"/>
                    <a:pt x="11083" y="238"/>
                  </a:cubicBezTo>
                  <a:cubicBezTo>
                    <a:pt x="11112" y="112"/>
                    <a:pt x="11018" y="0"/>
                    <a:pt x="1089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3163547" y="2918073"/>
              <a:ext cx="16637" cy="15556"/>
            </a:xfrm>
            <a:custGeom>
              <a:avLst/>
              <a:gdLst/>
              <a:ahLst/>
              <a:cxnLst/>
              <a:rect l="l" t="t" r="r" b="b"/>
              <a:pathLst>
                <a:path w="554" h="518" extrusionOk="0">
                  <a:moveTo>
                    <a:pt x="210" y="1"/>
                  </a:moveTo>
                  <a:cubicBezTo>
                    <a:pt x="161" y="1"/>
                    <a:pt x="113" y="19"/>
                    <a:pt x="75" y="57"/>
                  </a:cubicBezTo>
                  <a:cubicBezTo>
                    <a:pt x="0" y="132"/>
                    <a:pt x="0" y="250"/>
                    <a:pt x="75" y="325"/>
                  </a:cubicBezTo>
                  <a:lnTo>
                    <a:pt x="212" y="462"/>
                  </a:lnTo>
                  <a:cubicBezTo>
                    <a:pt x="247" y="497"/>
                    <a:pt x="298" y="517"/>
                    <a:pt x="345" y="517"/>
                  </a:cubicBezTo>
                  <a:cubicBezTo>
                    <a:pt x="394" y="517"/>
                    <a:pt x="443" y="497"/>
                    <a:pt x="480" y="462"/>
                  </a:cubicBezTo>
                  <a:cubicBezTo>
                    <a:pt x="554" y="387"/>
                    <a:pt x="554" y="267"/>
                    <a:pt x="480" y="194"/>
                  </a:cubicBezTo>
                  <a:lnTo>
                    <a:pt x="344" y="57"/>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3206250" y="2875430"/>
              <a:ext cx="16637" cy="15526"/>
            </a:xfrm>
            <a:custGeom>
              <a:avLst/>
              <a:gdLst/>
              <a:ahLst/>
              <a:cxnLst/>
              <a:rect l="l" t="t" r="r" b="b"/>
              <a:pathLst>
                <a:path w="554" h="517" extrusionOk="0">
                  <a:moveTo>
                    <a:pt x="209" y="0"/>
                  </a:moveTo>
                  <a:cubicBezTo>
                    <a:pt x="160" y="0"/>
                    <a:pt x="111" y="19"/>
                    <a:pt x="74" y="57"/>
                  </a:cubicBezTo>
                  <a:cubicBezTo>
                    <a:pt x="0" y="130"/>
                    <a:pt x="0" y="250"/>
                    <a:pt x="74" y="325"/>
                  </a:cubicBezTo>
                  <a:lnTo>
                    <a:pt x="210" y="460"/>
                  </a:lnTo>
                  <a:cubicBezTo>
                    <a:pt x="247" y="497"/>
                    <a:pt x="296" y="517"/>
                    <a:pt x="345" y="517"/>
                  </a:cubicBezTo>
                  <a:cubicBezTo>
                    <a:pt x="393" y="517"/>
                    <a:pt x="442" y="497"/>
                    <a:pt x="479" y="460"/>
                  </a:cubicBezTo>
                  <a:cubicBezTo>
                    <a:pt x="554" y="386"/>
                    <a:pt x="554" y="267"/>
                    <a:pt x="479" y="192"/>
                  </a:cubicBezTo>
                  <a:lnTo>
                    <a:pt x="342" y="57"/>
                  </a:lnTo>
                  <a:cubicBezTo>
                    <a:pt x="305" y="19"/>
                    <a:pt x="257" y="0"/>
                    <a:pt x="20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7"/>
            <p:cNvSpPr/>
            <p:nvPr/>
          </p:nvSpPr>
          <p:spPr>
            <a:xfrm>
              <a:off x="3183577" y="2895100"/>
              <a:ext cx="23243" cy="22733"/>
            </a:xfrm>
            <a:custGeom>
              <a:avLst/>
              <a:gdLst/>
              <a:ahLst/>
              <a:cxnLst/>
              <a:rect l="l" t="t" r="r" b="b"/>
              <a:pathLst>
                <a:path w="774" h="757" extrusionOk="0">
                  <a:moveTo>
                    <a:pt x="573" y="1"/>
                  </a:moveTo>
                  <a:cubicBezTo>
                    <a:pt x="568" y="1"/>
                    <a:pt x="564" y="1"/>
                    <a:pt x="559" y="1"/>
                  </a:cubicBezTo>
                  <a:cubicBezTo>
                    <a:pt x="453" y="9"/>
                    <a:pt x="375" y="98"/>
                    <a:pt x="382" y="204"/>
                  </a:cubicBezTo>
                  <a:cubicBezTo>
                    <a:pt x="385" y="250"/>
                    <a:pt x="369" y="296"/>
                    <a:pt x="336" y="328"/>
                  </a:cubicBezTo>
                  <a:cubicBezTo>
                    <a:pt x="308" y="358"/>
                    <a:pt x="268" y="375"/>
                    <a:pt x="227" y="375"/>
                  </a:cubicBezTo>
                  <a:cubicBezTo>
                    <a:pt x="222" y="375"/>
                    <a:pt x="217" y="375"/>
                    <a:pt x="212" y="374"/>
                  </a:cubicBezTo>
                  <a:cubicBezTo>
                    <a:pt x="207" y="374"/>
                    <a:pt x="203" y="374"/>
                    <a:pt x="198" y="374"/>
                  </a:cubicBezTo>
                  <a:cubicBezTo>
                    <a:pt x="98" y="374"/>
                    <a:pt x="15" y="451"/>
                    <a:pt x="8" y="551"/>
                  </a:cubicBezTo>
                  <a:cubicBezTo>
                    <a:pt x="0" y="656"/>
                    <a:pt x="79" y="747"/>
                    <a:pt x="184" y="755"/>
                  </a:cubicBezTo>
                  <a:cubicBezTo>
                    <a:pt x="197" y="755"/>
                    <a:pt x="211" y="756"/>
                    <a:pt x="221" y="756"/>
                  </a:cubicBezTo>
                  <a:cubicBezTo>
                    <a:pt x="365" y="756"/>
                    <a:pt x="500" y="699"/>
                    <a:pt x="605" y="597"/>
                  </a:cubicBezTo>
                  <a:cubicBezTo>
                    <a:pt x="715" y="486"/>
                    <a:pt x="774" y="333"/>
                    <a:pt x="761" y="178"/>
                  </a:cubicBezTo>
                  <a:cubicBezTo>
                    <a:pt x="754" y="77"/>
                    <a:pt x="673" y="1"/>
                    <a:pt x="57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sp>
        <p:nvSpPr>
          <p:cNvPr id="2620" name="Google Shape;2620;p36"/>
          <p:cNvSpPr/>
          <p:nvPr/>
        </p:nvSpPr>
        <p:spPr>
          <a:xfrm>
            <a:off x="2899698" y="3120998"/>
            <a:ext cx="530400" cy="5625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4870750" y="1493100"/>
            <a:ext cx="530400" cy="5625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789608" y="1475048"/>
            <a:ext cx="530400" cy="5625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txBox="1">
            <a:spLocks noGrp="1"/>
          </p:cNvSpPr>
          <p:nvPr>
            <p:ph type="title"/>
          </p:nvPr>
        </p:nvSpPr>
        <p:spPr>
          <a:xfrm>
            <a:off x="1352371" y="1476799"/>
            <a:ext cx="2951400" cy="202284"/>
          </a:xfrm>
          <a:prstGeom prst="rect">
            <a:avLst/>
          </a:prstGeom>
        </p:spPr>
        <p:txBody>
          <a:bodyPr spcFirstLastPara="1" wrap="square" lIns="91425" tIns="91425" rIns="91425" bIns="91425" anchor="ctr" anchorCtr="0">
            <a:noAutofit/>
          </a:bodyPr>
          <a:lstStyle/>
          <a:p>
            <a:pPr lvl="0">
              <a:lnSpc>
                <a:spcPct val="107000"/>
              </a:lnSpc>
            </a:pPr>
            <a:r>
              <a:rPr lang="en-US" sz="1200" dirty="0">
                <a:effectLst/>
                <a:latin typeface="Modak" panose="020B0604020202020204" charset="0"/>
                <a:ea typeface="Calibri" panose="020F0502020204030204" pitchFamily="34" charset="0"/>
                <a:cs typeface="Modak" panose="020B0604020202020204" charset="0"/>
              </a:rPr>
              <a:t>what’s your business offering ?</a:t>
            </a:r>
            <a:endParaRPr lang="en-ID" sz="1200" dirty="0">
              <a:effectLst/>
              <a:latin typeface="Modak" panose="020B0604020202020204" charset="0"/>
              <a:ea typeface="Calibri" panose="020F0502020204030204" pitchFamily="34" charset="0"/>
              <a:cs typeface="Modak" panose="020B0604020202020204" charset="0"/>
            </a:endParaRPr>
          </a:p>
        </p:txBody>
      </p:sp>
      <p:sp>
        <p:nvSpPr>
          <p:cNvPr id="2625" name="Google Shape;2625;p36"/>
          <p:cNvSpPr txBox="1">
            <a:spLocks noGrp="1"/>
          </p:cNvSpPr>
          <p:nvPr>
            <p:ph type="title" idx="2"/>
          </p:nvPr>
        </p:nvSpPr>
        <p:spPr>
          <a:xfrm>
            <a:off x="698408" y="1575032"/>
            <a:ext cx="7128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627" name="Google Shape;2627;p36"/>
          <p:cNvSpPr txBox="1">
            <a:spLocks noGrp="1"/>
          </p:cNvSpPr>
          <p:nvPr>
            <p:ph type="title" idx="3"/>
          </p:nvPr>
        </p:nvSpPr>
        <p:spPr>
          <a:xfrm>
            <a:off x="5486618" y="1477983"/>
            <a:ext cx="2951400" cy="30010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latin typeface="Modak" panose="020B0604020202020204" charset="0"/>
                <a:cs typeface="Modak" panose="020B0604020202020204" charset="0"/>
              </a:rPr>
              <a:t>W</a:t>
            </a:r>
            <a:r>
              <a:rPr lang="en-ID" sz="1200" dirty="0">
                <a:latin typeface="Modak" panose="020B0604020202020204" charset="0"/>
                <a:cs typeface="Modak" panose="020B0604020202020204" charset="0"/>
              </a:rPr>
              <a:t>hat’s unique your offering </a:t>
            </a:r>
          </a:p>
        </p:txBody>
      </p:sp>
      <p:sp>
        <p:nvSpPr>
          <p:cNvPr id="2628" name="Google Shape;2628;p36"/>
          <p:cNvSpPr txBox="1">
            <a:spLocks noGrp="1"/>
          </p:cNvSpPr>
          <p:nvPr>
            <p:ph type="title" idx="4"/>
          </p:nvPr>
        </p:nvSpPr>
        <p:spPr>
          <a:xfrm>
            <a:off x="4810150" y="1620847"/>
            <a:ext cx="651600" cy="3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629" name="Google Shape;2629;p36"/>
          <p:cNvSpPr txBox="1">
            <a:spLocks noGrp="1"/>
          </p:cNvSpPr>
          <p:nvPr>
            <p:ph type="subTitle" idx="5"/>
          </p:nvPr>
        </p:nvSpPr>
        <p:spPr>
          <a:xfrm>
            <a:off x="5587197" y="2101675"/>
            <a:ext cx="2951400" cy="4848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sz="1200" dirty="0" err="1"/>
              <a:t>Freelencer</a:t>
            </a:r>
            <a:endParaRPr lang="en-US" sz="1200" dirty="0"/>
          </a:p>
          <a:p>
            <a:pPr marL="285750" lvl="0" indent="-285750" algn="l" rtl="0">
              <a:spcBef>
                <a:spcPts val="0"/>
              </a:spcBef>
              <a:spcAft>
                <a:spcPts val="0"/>
              </a:spcAft>
              <a:buFont typeface="Arial" panose="020B0604020202020204" pitchFamily="34" charset="0"/>
              <a:buChar char="•"/>
            </a:pPr>
            <a:r>
              <a:rPr lang="en-US" sz="1200" dirty="0"/>
              <a:t>Digital printing</a:t>
            </a:r>
          </a:p>
          <a:p>
            <a:pPr marL="285750" lvl="0" indent="-285750" algn="l" rtl="0">
              <a:spcBef>
                <a:spcPts val="0"/>
              </a:spcBef>
              <a:spcAft>
                <a:spcPts val="0"/>
              </a:spcAft>
              <a:buFont typeface="Arial" panose="020B0604020202020204" pitchFamily="34" charset="0"/>
              <a:buChar char="•"/>
            </a:pPr>
            <a:r>
              <a:rPr lang="en-US" sz="1200" dirty="0" err="1"/>
              <a:t>Reklame</a:t>
            </a:r>
            <a:r>
              <a:rPr lang="en-US" sz="1200" dirty="0"/>
              <a:t> owner</a:t>
            </a:r>
          </a:p>
          <a:p>
            <a:pPr marL="285750" lvl="0" indent="-285750" algn="l" rtl="0">
              <a:spcBef>
                <a:spcPts val="0"/>
              </a:spcBef>
              <a:spcAft>
                <a:spcPts val="0"/>
              </a:spcAft>
              <a:buFont typeface="Arial" panose="020B0604020202020204" pitchFamily="34" charset="0"/>
              <a:buChar char="•"/>
            </a:pPr>
            <a:r>
              <a:rPr lang="en-US" sz="1200" dirty="0"/>
              <a:t>Customer </a:t>
            </a:r>
            <a:endParaRPr sz="1200" dirty="0"/>
          </a:p>
        </p:txBody>
      </p:sp>
      <p:sp>
        <p:nvSpPr>
          <p:cNvPr id="2630" name="Google Shape;2630;p36"/>
          <p:cNvSpPr txBox="1">
            <a:spLocks noGrp="1"/>
          </p:cNvSpPr>
          <p:nvPr>
            <p:ph type="title" idx="6"/>
          </p:nvPr>
        </p:nvSpPr>
        <p:spPr>
          <a:xfrm>
            <a:off x="3408044" y="3118038"/>
            <a:ext cx="3048898"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latin typeface="Modak" panose="020B0604020202020204" charset="0"/>
                <a:cs typeface="Modak" panose="020B0604020202020204" charset="0"/>
              </a:rPr>
              <a:t>Who are your customer</a:t>
            </a:r>
            <a:br>
              <a:rPr lang="en-US" sz="1200" dirty="0">
                <a:latin typeface="Modak" panose="020B0604020202020204" charset="0"/>
                <a:cs typeface="Modak" panose="020B0604020202020204" charset="0"/>
              </a:rPr>
            </a:br>
            <a:r>
              <a:rPr lang="en-US" sz="1200" dirty="0">
                <a:latin typeface="Modak" panose="020B0604020202020204" charset="0"/>
                <a:cs typeface="Modak" panose="020B0604020202020204" charset="0"/>
              </a:rPr>
              <a:t>and how will your product or service help them </a:t>
            </a:r>
            <a:endParaRPr sz="1200" dirty="0">
              <a:latin typeface="Modak" panose="020B0604020202020204" charset="0"/>
              <a:cs typeface="Modak" panose="020B0604020202020204" charset="0"/>
            </a:endParaRPr>
          </a:p>
        </p:txBody>
      </p:sp>
      <p:sp>
        <p:nvSpPr>
          <p:cNvPr id="2631" name="Google Shape;2631;p36"/>
          <p:cNvSpPr txBox="1">
            <a:spLocks noGrp="1"/>
          </p:cNvSpPr>
          <p:nvPr>
            <p:ph type="title" idx="7"/>
          </p:nvPr>
        </p:nvSpPr>
        <p:spPr>
          <a:xfrm>
            <a:off x="2828071" y="3223188"/>
            <a:ext cx="651600" cy="3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636" name="Google Shape;2636;p36"/>
          <p:cNvSpPr txBox="1">
            <a:spLocks noGrp="1"/>
          </p:cNvSpPr>
          <p:nvPr>
            <p:ph type="title" idx="15"/>
          </p:nvPr>
        </p:nvSpPr>
        <p:spPr>
          <a:xfrm>
            <a:off x="1841589" y="505429"/>
            <a:ext cx="528123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solidFill>
                  <a:schemeClr val="tx2">
                    <a:lumMod val="75000"/>
                  </a:schemeClr>
                </a:solidFill>
              </a:rPr>
              <a:t>What’s your business about ??</a:t>
            </a:r>
            <a:endParaRPr sz="2800" dirty="0"/>
          </a:p>
        </p:txBody>
      </p:sp>
      <p:grpSp>
        <p:nvGrpSpPr>
          <p:cNvPr id="2637" name="Google Shape;2637;p36"/>
          <p:cNvGrpSpPr/>
          <p:nvPr/>
        </p:nvGrpSpPr>
        <p:grpSpPr>
          <a:xfrm>
            <a:off x="8088450" y="203181"/>
            <a:ext cx="680892" cy="663643"/>
            <a:chOff x="5595966" y="4052544"/>
            <a:chExt cx="478054" cy="465943"/>
          </a:xfrm>
        </p:grpSpPr>
        <p:sp>
          <p:nvSpPr>
            <p:cNvPr id="2638" name="Google Shape;2638;p36"/>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6"/>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6"/>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2629;p36">
            <a:extLst>
              <a:ext uri="{FF2B5EF4-FFF2-40B4-BE49-F238E27FC236}">
                <a16:creationId xmlns:a16="http://schemas.microsoft.com/office/drawing/2014/main" id="{1C68FB6F-66E6-8699-5005-83F1DA0B828A}"/>
              </a:ext>
            </a:extLst>
          </p:cNvPr>
          <p:cNvSpPr txBox="1">
            <a:spLocks/>
          </p:cNvSpPr>
          <p:nvPr/>
        </p:nvSpPr>
        <p:spPr>
          <a:xfrm>
            <a:off x="1321851" y="1877200"/>
            <a:ext cx="2951400" cy="9337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Glegoo"/>
              <a:buNone/>
              <a:defRPr sz="1400" b="0" i="0" u="none" strike="noStrike" cap="none">
                <a:solidFill>
                  <a:schemeClr val="dk1"/>
                </a:solidFill>
                <a:latin typeface="Glegoo"/>
                <a:ea typeface="Glegoo"/>
                <a:cs typeface="Glegoo"/>
                <a:sym typeface="Glegoo"/>
              </a:defRPr>
            </a:lvl1pPr>
            <a:lvl2pPr marL="914400" marR="0" lvl="1"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2pPr>
            <a:lvl3pPr marL="1371600" marR="0" lvl="2"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3pPr>
            <a:lvl4pPr marL="1828800" marR="0" lvl="3"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4pPr>
            <a:lvl5pPr marL="2286000" marR="0" lvl="4"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5pPr>
            <a:lvl6pPr marL="2743200" marR="0" lvl="5"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6pPr>
            <a:lvl7pPr marL="3200400" marR="0" lvl="6"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7pPr>
            <a:lvl8pPr marL="3657600" marR="0" lvl="7"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8pPr>
            <a:lvl9pPr marL="4114800" marR="0" lvl="8"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9pPr>
          </a:lstStyle>
          <a:p>
            <a:pPr marL="285750" indent="-285750">
              <a:buFont typeface="Arial" panose="020B0604020202020204" pitchFamily="34" charset="0"/>
              <a:buChar char="•"/>
            </a:pPr>
            <a:r>
              <a:rPr lang="es-ES" sz="1200" dirty="0" err="1"/>
              <a:t>Pengiklanan</a:t>
            </a:r>
            <a:endParaRPr lang="es-ES" sz="1200" dirty="0"/>
          </a:p>
          <a:p>
            <a:pPr marL="285750" indent="-285750">
              <a:buFont typeface="Arial" panose="020B0604020202020204" pitchFamily="34" charset="0"/>
              <a:buChar char="•"/>
            </a:pPr>
            <a:r>
              <a:rPr lang="es-ES" sz="1200" dirty="0" err="1">
                <a:solidFill>
                  <a:schemeClr val="tx1"/>
                </a:solidFill>
              </a:rPr>
              <a:t>Penyediaan</a:t>
            </a:r>
            <a:r>
              <a:rPr lang="es-ES" sz="1200" dirty="0">
                <a:solidFill>
                  <a:schemeClr val="tx1"/>
                </a:solidFill>
              </a:rPr>
              <a:t> jasa :</a:t>
            </a:r>
          </a:p>
          <a:p>
            <a:pPr marL="742950" lvl="1" indent="-285750">
              <a:buFont typeface="Wingdings" panose="05000000000000000000" pitchFamily="2" charset="2"/>
              <a:buChar char="ü"/>
            </a:pPr>
            <a:r>
              <a:rPr lang="es-ES" sz="1200" dirty="0" err="1">
                <a:solidFill>
                  <a:schemeClr val="tx1"/>
                </a:solidFill>
              </a:rPr>
              <a:t>Freelancer</a:t>
            </a:r>
            <a:endParaRPr lang="es-ES" sz="1200" dirty="0">
              <a:solidFill>
                <a:schemeClr val="tx1"/>
              </a:solidFill>
            </a:endParaRPr>
          </a:p>
          <a:p>
            <a:pPr marL="742950" lvl="1" indent="-285750">
              <a:buFont typeface="Wingdings" panose="05000000000000000000" pitchFamily="2" charset="2"/>
              <a:buChar char="ü"/>
            </a:pPr>
            <a:r>
              <a:rPr lang="es-ES" sz="1200" dirty="0">
                <a:solidFill>
                  <a:schemeClr val="tx1"/>
                </a:solidFill>
              </a:rPr>
              <a:t>Digital </a:t>
            </a:r>
            <a:r>
              <a:rPr lang="es-ES" sz="1200" dirty="0" err="1">
                <a:solidFill>
                  <a:schemeClr val="tx1"/>
                </a:solidFill>
              </a:rPr>
              <a:t>printing</a:t>
            </a:r>
            <a:endParaRPr lang="es-ES" sz="1200" dirty="0">
              <a:solidFill>
                <a:schemeClr val="tx1"/>
              </a:solidFill>
            </a:endParaRPr>
          </a:p>
          <a:p>
            <a:pPr marL="742950" lvl="1" indent="-285750">
              <a:buFont typeface="Wingdings" panose="05000000000000000000" pitchFamily="2" charset="2"/>
              <a:buChar char="ü"/>
            </a:pPr>
            <a:r>
              <a:rPr lang="es-ES" sz="1200" dirty="0" err="1">
                <a:solidFill>
                  <a:schemeClr val="tx1"/>
                </a:solidFill>
              </a:rPr>
              <a:t>Reklame</a:t>
            </a:r>
            <a:r>
              <a:rPr lang="es-ES" sz="1200" dirty="0">
                <a:solidFill>
                  <a:schemeClr val="tx1"/>
                </a:solidFill>
              </a:rPr>
              <a:t> </a:t>
            </a:r>
            <a:r>
              <a:rPr lang="es-ES" sz="1200" dirty="0" err="1">
                <a:solidFill>
                  <a:schemeClr val="tx1"/>
                </a:solidFill>
              </a:rPr>
              <a:t>owner</a:t>
            </a:r>
            <a:endParaRPr lang="es-ES" sz="1200" dirty="0">
              <a:solidFill>
                <a:schemeClr val="tx1"/>
              </a:solidFill>
            </a:endParaRPr>
          </a:p>
        </p:txBody>
      </p:sp>
      <p:sp>
        <p:nvSpPr>
          <p:cNvPr id="48" name="Google Shape;2629;p36">
            <a:extLst>
              <a:ext uri="{FF2B5EF4-FFF2-40B4-BE49-F238E27FC236}">
                <a16:creationId xmlns:a16="http://schemas.microsoft.com/office/drawing/2014/main" id="{4363BA97-4DCD-A34D-676B-52D656D89B97}"/>
              </a:ext>
            </a:extLst>
          </p:cNvPr>
          <p:cNvSpPr txBox="1">
            <a:spLocks/>
          </p:cNvSpPr>
          <p:nvPr/>
        </p:nvSpPr>
        <p:spPr>
          <a:xfrm>
            <a:off x="3479671" y="3642777"/>
            <a:ext cx="2951400" cy="79493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Glegoo"/>
              <a:buNone/>
              <a:defRPr sz="1400" b="0" i="0" u="none" strike="noStrike" cap="none">
                <a:solidFill>
                  <a:schemeClr val="dk1"/>
                </a:solidFill>
                <a:latin typeface="Glegoo"/>
                <a:ea typeface="Glegoo"/>
                <a:cs typeface="Glegoo"/>
                <a:sym typeface="Glegoo"/>
              </a:defRPr>
            </a:lvl1pPr>
            <a:lvl2pPr marL="914400" marR="0" lvl="1"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2pPr>
            <a:lvl3pPr marL="1371600" marR="0" lvl="2"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3pPr>
            <a:lvl4pPr marL="1828800" marR="0" lvl="3"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4pPr>
            <a:lvl5pPr marL="2286000" marR="0" lvl="4"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5pPr>
            <a:lvl6pPr marL="2743200" marR="0" lvl="5"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6pPr>
            <a:lvl7pPr marL="3200400" marR="0" lvl="6"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7pPr>
            <a:lvl8pPr marL="3657600" marR="0" lvl="7"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8pPr>
            <a:lvl9pPr marL="4114800" marR="0" lvl="8"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9pPr>
          </a:lstStyle>
          <a:p>
            <a:pPr marL="285750" lvl="0" indent="-285750" algn="l" rtl="0">
              <a:spcBef>
                <a:spcPts val="0"/>
              </a:spcBef>
              <a:spcAft>
                <a:spcPts val="0"/>
              </a:spcAft>
              <a:buFont typeface="Arial" panose="020B0604020202020204" pitchFamily="34" charset="0"/>
              <a:buChar char="•"/>
            </a:pPr>
            <a:r>
              <a:rPr lang="en-US" sz="1200" dirty="0" err="1"/>
              <a:t>Freelencer</a:t>
            </a:r>
            <a:endParaRPr lang="en-US" sz="1200" dirty="0"/>
          </a:p>
          <a:p>
            <a:pPr marL="285750" lvl="0" indent="-285750" algn="l" rtl="0">
              <a:spcBef>
                <a:spcPts val="0"/>
              </a:spcBef>
              <a:spcAft>
                <a:spcPts val="0"/>
              </a:spcAft>
              <a:buFont typeface="Arial" panose="020B0604020202020204" pitchFamily="34" charset="0"/>
              <a:buChar char="•"/>
            </a:pPr>
            <a:r>
              <a:rPr lang="en-US" sz="1200" dirty="0"/>
              <a:t>Digital printing</a:t>
            </a:r>
          </a:p>
          <a:p>
            <a:pPr marL="285750" lvl="0" indent="-285750" algn="l" rtl="0">
              <a:spcBef>
                <a:spcPts val="0"/>
              </a:spcBef>
              <a:spcAft>
                <a:spcPts val="0"/>
              </a:spcAft>
              <a:buFont typeface="Arial" panose="020B0604020202020204" pitchFamily="34" charset="0"/>
              <a:buChar char="•"/>
            </a:pPr>
            <a:r>
              <a:rPr lang="en-US" sz="1200" dirty="0" err="1"/>
              <a:t>Reklame</a:t>
            </a:r>
            <a:r>
              <a:rPr lang="en-US" sz="1200" dirty="0"/>
              <a:t> owner</a:t>
            </a:r>
          </a:p>
          <a:p>
            <a:pPr marL="285750" lvl="0" indent="-285750" algn="l" rtl="0">
              <a:spcBef>
                <a:spcPts val="0"/>
              </a:spcBef>
              <a:spcAft>
                <a:spcPts val="0"/>
              </a:spcAft>
              <a:buFont typeface="Arial" panose="020B0604020202020204" pitchFamily="34" charset="0"/>
              <a:buChar char="•"/>
            </a:pPr>
            <a:r>
              <a:rPr lang="en-US" sz="1200" dirty="0"/>
              <a:t>Customer </a:t>
            </a:r>
          </a:p>
        </p:txBody>
      </p:sp>
    </p:spTree>
    <p:extLst>
      <p:ext uri="{BB962C8B-B14F-4D97-AF65-F5344CB8AC3E}">
        <p14:creationId xmlns:p14="http://schemas.microsoft.com/office/powerpoint/2010/main" val="38485948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87"/>
        <p:cNvGrpSpPr/>
        <p:nvPr/>
      </p:nvGrpSpPr>
      <p:grpSpPr>
        <a:xfrm>
          <a:off x="0" y="0"/>
          <a:ext cx="0" cy="0"/>
          <a:chOff x="0" y="0"/>
          <a:chExt cx="0" cy="0"/>
        </a:xfrm>
      </p:grpSpPr>
      <p:sp>
        <p:nvSpPr>
          <p:cNvPr id="3288" name="Google Shape;3288;p48"/>
          <p:cNvSpPr txBox="1">
            <a:spLocks noGrp="1"/>
          </p:cNvSpPr>
          <p:nvPr>
            <p:ph type="title"/>
          </p:nvPr>
        </p:nvSpPr>
        <p:spPr>
          <a:xfrm>
            <a:off x="1284000" y="692388"/>
            <a:ext cx="65760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3289" name="Google Shape;3289;p48"/>
          <p:cNvSpPr txBox="1">
            <a:spLocks noGrp="1"/>
          </p:cNvSpPr>
          <p:nvPr>
            <p:ph type="subTitle" idx="1"/>
          </p:nvPr>
        </p:nvSpPr>
        <p:spPr>
          <a:xfrm>
            <a:off x="1284000" y="1398413"/>
            <a:ext cx="6576000" cy="4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Es el periodo de rotación de Júpiter</a:t>
            </a:r>
            <a:endParaRPr/>
          </a:p>
        </p:txBody>
      </p:sp>
      <p:sp>
        <p:nvSpPr>
          <p:cNvPr id="3290" name="Google Shape;3290;p48"/>
          <p:cNvSpPr txBox="1">
            <a:spLocks noGrp="1"/>
          </p:cNvSpPr>
          <p:nvPr>
            <p:ph type="title" idx="2"/>
          </p:nvPr>
        </p:nvSpPr>
        <p:spPr>
          <a:xfrm>
            <a:off x="1284000" y="1996125"/>
            <a:ext cx="65760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3291" name="Google Shape;3291;p48"/>
          <p:cNvSpPr txBox="1">
            <a:spLocks noGrp="1"/>
          </p:cNvSpPr>
          <p:nvPr>
            <p:ph type="subTitle" idx="3"/>
          </p:nvPr>
        </p:nvSpPr>
        <p:spPr>
          <a:xfrm>
            <a:off x="1284000" y="2702150"/>
            <a:ext cx="6576000" cy="4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Son las Tierras que caben en la masa del Sol</a:t>
            </a:r>
            <a:endParaRPr/>
          </a:p>
        </p:txBody>
      </p:sp>
      <p:sp>
        <p:nvSpPr>
          <p:cNvPr id="3292" name="Google Shape;3292;p48"/>
          <p:cNvSpPr txBox="1">
            <a:spLocks noGrp="1"/>
          </p:cNvSpPr>
          <p:nvPr>
            <p:ph type="title" idx="4"/>
          </p:nvPr>
        </p:nvSpPr>
        <p:spPr>
          <a:xfrm>
            <a:off x="1284000" y="3299875"/>
            <a:ext cx="65760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3293" name="Google Shape;3293;p48"/>
          <p:cNvSpPr txBox="1">
            <a:spLocks noGrp="1"/>
          </p:cNvSpPr>
          <p:nvPr>
            <p:ph type="subTitle" idx="5"/>
          </p:nvPr>
        </p:nvSpPr>
        <p:spPr>
          <a:xfrm>
            <a:off x="1284000" y="4005900"/>
            <a:ext cx="6576000" cy="4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Es la distancia entre la Tierra y la Luna</a:t>
            </a:r>
            <a:endParaRPr/>
          </a:p>
        </p:txBody>
      </p:sp>
      <p:grpSp>
        <p:nvGrpSpPr>
          <p:cNvPr id="3294" name="Google Shape;3294;p48"/>
          <p:cNvGrpSpPr/>
          <p:nvPr/>
        </p:nvGrpSpPr>
        <p:grpSpPr>
          <a:xfrm rot="-343607">
            <a:off x="1048192" y="2582123"/>
            <a:ext cx="689951" cy="852915"/>
            <a:chOff x="4811394" y="2799173"/>
            <a:chExt cx="376623" cy="465582"/>
          </a:xfrm>
        </p:grpSpPr>
        <p:sp>
          <p:nvSpPr>
            <p:cNvPr id="3295" name="Google Shape;3295;p48"/>
            <p:cNvSpPr/>
            <p:nvPr/>
          </p:nvSpPr>
          <p:spPr>
            <a:xfrm>
              <a:off x="4811394" y="2799173"/>
              <a:ext cx="376623" cy="465582"/>
            </a:xfrm>
            <a:custGeom>
              <a:avLst/>
              <a:gdLst/>
              <a:ahLst/>
              <a:cxnLst/>
              <a:rect l="l" t="t" r="r" b="b"/>
              <a:pathLst>
                <a:path w="12502" h="15455" extrusionOk="0">
                  <a:moveTo>
                    <a:pt x="6251" y="0"/>
                  </a:moveTo>
                  <a:cubicBezTo>
                    <a:pt x="2804" y="0"/>
                    <a:pt x="0" y="2806"/>
                    <a:pt x="0" y="6254"/>
                  </a:cubicBezTo>
                  <a:cubicBezTo>
                    <a:pt x="0" y="7857"/>
                    <a:pt x="621" y="10040"/>
                    <a:pt x="1585" y="11818"/>
                  </a:cubicBezTo>
                  <a:cubicBezTo>
                    <a:pt x="2178" y="12914"/>
                    <a:pt x="2852" y="13781"/>
                    <a:pt x="3583" y="14395"/>
                  </a:cubicBezTo>
                  <a:cubicBezTo>
                    <a:pt x="4425" y="15099"/>
                    <a:pt x="5323" y="15455"/>
                    <a:pt x="6251" y="15455"/>
                  </a:cubicBezTo>
                  <a:cubicBezTo>
                    <a:pt x="7122" y="15455"/>
                    <a:pt x="8437" y="15122"/>
                    <a:pt x="9770" y="13534"/>
                  </a:cubicBezTo>
                  <a:cubicBezTo>
                    <a:pt x="10538" y="12618"/>
                    <a:pt x="11237" y="11358"/>
                    <a:pt x="11742" y="9983"/>
                  </a:cubicBezTo>
                  <a:cubicBezTo>
                    <a:pt x="11797" y="9831"/>
                    <a:pt x="11826" y="9678"/>
                    <a:pt x="11831" y="9525"/>
                  </a:cubicBezTo>
                  <a:cubicBezTo>
                    <a:pt x="11920" y="9397"/>
                    <a:pt x="11989" y="9256"/>
                    <a:pt x="12034" y="9103"/>
                  </a:cubicBezTo>
                  <a:cubicBezTo>
                    <a:pt x="12340" y="8066"/>
                    <a:pt x="12501" y="7081"/>
                    <a:pt x="12501" y="6256"/>
                  </a:cubicBezTo>
                  <a:cubicBezTo>
                    <a:pt x="12501" y="2806"/>
                    <a:pt x="9697" y="0"/>
                    <a:pt x="6251" y="0"/>
                  </a:cubicBezTo>
                  <a:close/>
                </a:path>
              </a:pathLst>
            </a:custGeom>
            <a:solidFill>
              <a:schemeClr val="accent5"/>
            </a:solidFill>
            <a:ln>
              <a:noFill/>
            </a:ln>
            <a:effectLst>
              <a:outerShdw blurRad="57150"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8"/>
            <p:cNvSpPr/>
            <p:nvPr/>
          </p:nvSpPr>
          <p:spPr>
            <a:xfrm>
              <a:off x="4859240" y="2839243"/>
              <a:ext cx="289189" cy="377837"/>
            </a:xfrm>
            <a:custGeom>
              <a:avLst/>
              <a:gdLst/>
              <a:ahLst/>
              <a:cxnLst/>
              <a:rect l="l" t="t" r="r" b="b"/>
              <a:pathLst>
                <a:path w="9630" h="12582" extrusionOk="0">
                  <a:moveTo>
                    <a:pt x="4814" y="1"/>
                  </a:moveTo>
                  <a:cubicBezTo>
                    <a:pt x="2154" y="1"/>
                    <a:pt x="1" y="2159"/>
                    <a:pt x="1" y="4817"/>
                  </a:cubicBezTo>
                  <a:cubicBezTo>
                    <a:pt x="1" y="7477"/>
                    <a:pt x="2156" y="12582"/>
                    <a:pt x="4814" y="12582"/>
                  </a:cubicBezTo>
                  <a:cubicBezTo>
                    <a:pt x="7474" y="12582"/>
                    <a:pt x="9629" y="7477"/>
                    <a:pt x="9629" y="4817"/>
                  </a:cubicBezTo>
                  <a:cubicBezTo>
                    <a:pt x="9629" y="2159"/>
                    <a:pt x="7474" y="1"/>
                    <a:pt x="4814"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8"/>
            <p:cNvSpPr/>
            <p:nvPr/>
          </p:nvSpPr>
          <p:spPr>
            <a:xfrm>
              <a:off x="4980683" y="2839243"/>
              <a:ext cx="167748" cy="377837"/>
            </a:xfrm>
            <a:custGeom>
              <a:avLst/>
              <a:gdLst/>
              <a:ahLst/>
              <a:cxnLst/>
              <a:rect l="l" t="t" r="r" b="b"/>
              <a:pathLst>
                <a:path w="5586" h="12582" extrusionOk="0">
                  <a:moveTo>
                    <a:pt x="770" y="1"/>
                  </a:moveTo>
                  <a:cubicBezTo>
                    <a:pt x="508" y="1"/>
                    <a:pt x="252" y="22"/>
                    <a:pt x="0" y="62"/>
                  </a:cubicBezTo>
                  <a:cubicBezTo>
                    <a:pt x="2304" y="421"/>
                    <a:pt x="4068" y="2415"/>
                    <a:pt x="4068" y="4822"/>
                  </a:cubicBezTo>
                  <a:cubicBezTo>
                    <a:pt x="4068" y="7222"/>
                    <a:pt x="2315" y="11611"/>
                    <a:pt x="17" y="12445"/>
                  </a:cubicBezTo>
                  <a:cubicBezTo>
                    <a:pt x="262" y="12533"/>
                    <a:pt x="514" y="12582"/>
                    <a:pt x="770" y="12582"/>
                  </a:cubicBezTo>
                  <a:cubicBezTo>
                    <a:pt x="3430" y="12582"/>
                    <a:pt x="5585" y="7477"/>
                    <a:pt x="5585" y="4817"/>
                  </a:cubicBezTo>
                  <a:cubicBezTo>
                    <a:pt x="5585" y="2159"/>
                    <a:pt x="3430" y="1"/>
                    <a:pt x="770"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8"/>
            <p:cNvSpPr/>
            <p:nvPr/>
          </p:nvSpPr>
          <p:spPr>
            <a:xfrm>
              <a:off x="4907048" y="2873658"/>
              <a:ext cx="193513" cy="193513"/>
            </a:xfrm>
            <a:custGeom>
              <a:avLst/>
              <a:gdLst/>
              <a:ahLst/>
              <a:cxnLst/>
              <a:rect l="l" t="t" r="r" b="b"/>
              <a:pathLst>
                <a:path w="6444" h="6444" extrusionOk="0">
                  <a:moveTo>
                    <a:pt x="3222" y="1"/>
                  </a:moveTo>
                  <a:cubicBezTo>
                    <a:pt x="1443" y="1"/>
                    <a:pt x="1" y="1442"/>
                    <a:pt x="1" y="3222"/>
                  </a:cubicBezTo>
                  <a:cubicBezTo>
                    <a:pt x="1" y="5000"/>
                    <a:pt x="1443" y="6443"/>
                    <a:pt x="3222" y="6443"/>
                  </a:cubicBezTo>
                  <a:cubicBezTo>
                    <a:pt x="5001" y="6443"/>
                    <a:pt x="6443" y="5000"/>
                    <a:pt x="6443" y="3222"/>
                  </a:cubicBezTo>
                  <a:cubicBezTo>
                    <a:pt x="6443" y="1442"/>
                    <a:pt x="5001" y="1"/>
                    <a:pt x="3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8"/>
            <p:cNvSpPr/>
            <p:nvPr/>
          </p:nvSpPr>
          <p:spPr>
            <a:xfrm>
              <a:off x="4958611" y="2953268"/>
              <a:ext cx="89880" cy="65015"/>
            </a:xfrm>
            <a:custGeom>
              <a:avLst/>
              <a:gdLst/>
              <a:ahLst/>
              <a:cxnLst/>
              <a:rect l="l" t="t" r="r" b="b"/>
              <a:pathLst>
                <a:path w="2993" h="2165" extrusionOk="0">
                  <a:moveTo>
                    <a:pt x="0" y="0"/>
                  </a:moveTo>
                  <a:lnTo>
                    <a:pt x="0" y="1510"/>
                  </a:lnTo>
                  <a:cubicBezTo>
                    <a:pt x="0" y="1571"/>
                    <a:pt x="39" y="1626"/>
                    <a:pt x="97" y="1649"/>
                  </a:cubicBezTo>
                  <a:lnTo>
                    <a:pt x="1263" y="2119"/>
                  </a:lnTo>
                  <a:cubicBezTo>
                    <a:pt x="1337" y="2149"/>
                    <a:pt x="1417" y="2165"/>
                    <a:pt x="1496" y="2165"/>
                  </a:cubicBezTo>
                  <a:cubicBezTo>
                    <a:pt x="1576" y="2165"/>
                    <a:pt x="1656" y="2149"/>
                    <a:pt x="1732" y="2119"/>
                  </a:cubicBezTo>
                  <a:lnTo>
                    <a:pt x="2898" y="1649"/>
                  </a:lnTo>
                  <a:cubicBezTo>
                    <a:pt x="2955" y="1626"/>
                    <a:pt x="2993" y="1571"/>
                    <a:pt x="2993" y="1510"/>
                  </a:cubicBezTo>
                  <a:lnTo>
                    <a:pt x="2993"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8"/>
            <p:cNvSpPr/>
            <p:nvPr/>
          </p:nvSpPr>
          <p:spPr>
            <a:xfrm>
              <a:off x="4934706" y="2922818"/>
              <a:ext cx="138198" cy="53964"/>
            </a:xfrm>
            <a:custGeom>
              <a:avLst/>
              <a:gdLst/>
              <a:ahLst/>
              <a:cxnLst/>
              <a:rect l="l" t="t" r="r" b="b"/>
              <a:pathLst>
                <a:path w="4602" h="1797" extrusionOk="0">
                  <a:moveTo>
                    <a:pt x="2302" y="0"/>
                  </a:moveTo>
                  <a:cubicBezTo>
                    <a:pt x="2203" y="0"/>
                    <a:pt x="2104" y="19"/>
                    <a:pt x="2010" y="55"/>
                  </a:cubicBezTo>
                  <a:lnTo>
                    <a:pt x="57" y="836"/>
                  </a:lnTo>
                  <a:cubicBezTo>
                    <a:pt x="0" y="859"/>
                    <a:pt x="0" y="937"/>
                    <a:pt x="57" y="959"/>
                  </a:cubicBezTo>
                  <a:lnTo>
                    <a:pt x="2010" y="1740"/>
                  </a:lnTo>
                  <a:cubicBezTo>
                    <a:pt x="2104" y="1777"/>
                    <a:pt x="2203" y="1796"/>
                    <a:pt x="2302" y="1796"/>
                  </a:cubicBezTo>
                  <a:cubicBezTo>
                    <a:pt x="2401" y="1796"/>
                    <a:pt x="2500" y="1777"/>
                    <a:pt x="2593" y="1740"/>
                  </a:cubicBezTo>
                  <a:lnTo>
                    <a:pt x="4547" y="959"/>
                  </a:lnTo>
                  <a:cubicBezTo>
                    <a:pt x="4602" y="936"/>
                    <a:pt x="4602" y="858"/>
                    <a:pt x="4547" y="836"/>
                  </a:cubicBezTo>
                  <a:lnTo>
                    <a:pt x="2593" y="55"/>
                  </a:lnTo>
                  <a:cubicBezTo>
                    <a:pt x="2500" y="19"/>
                    <a:pt x="2401" y="0"/>
                    <a:pt x="2302" y="0"/>
                  </a:cubicBezTo>
                  <a:close/>
                </a:path>
              </a:pathLst>
            </a:custGeom>
            <a:solidFill>
              <a:srgbClr val="8CA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8"/>
            <p:cNvSpPr/>
            <p:nvPr/>
          </p:nvSpPr>
          <p:spPr>
            <a:xfrm>
              <a:off x="4920922" y="3107294"/>
              <a:ext cx="44715" cy="35586"/>
            </a:xfrm>
            <a:custGeom>
              <a:avLst/>
              <a:gdLst/>
              <a:ahLst/>
              <a:cxnLst/>
              <a:rect l="l" t="t" r="r" b="b"/>
              <a:pathLst>
                <a:path w="1489" h="1185" extrusionOk="0">
                  <a:moveTo>
                    <a:pt x="745" y="1"/>
                  </a:moveTo>
                  <a:cubicBezTo>
                    <a:pt x="335" y="1"/>
                    <a:pt x="1" y="266"/>
                    <a:pt x="1" y="593"/>
                  </a:cubicBezTo>
                  <a:cubicBezTo>
                    <a:pt x="1" y="921"/>
                    <a:pt x="335" y="1185"/>
                    <a:pt x="745" y="1185"/>
                  </a:cubicBezTo>
                  <a:cubicBezTo>
                    <a:pt x="1156" y="1185"/>
                    <a:pt x="1488" y="921"/>
                    <a:pt x="1488" y="593"/>
                  </a:cubicBezTo>
                  <a:cubicBezTo>
                    <a:pt x="1488" y="266"/>
                    <a:pt x="1156" y="1"/>
                    <a:pt x="7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8"/>
            <p:cNvSpPr/>
            <p:nvPr/>
          </p:nvSpPr>
          <p:spPr>
            <a:xfrm>
              <a:off x="5042035" y="3107294"/>
              <a:ext cx="44715" cy="35586"/>
            </a:xfrm>
            <a:custGeom>
              <a:avLst/>
              <a:gdLst/>
              <a:ahLst/>
              <a:cxnLst/>
              <a:rect l="l" t="t" r="r" b="b"/>
              <a:pathLst>
                <a:path w="1489" h="1185" extrusionOk="0">
                  <a:moveTo>
                    <a:pt x="744" y="1"/>
                  </a:moveTo>
                  <a:cubicBezTo>
                    <a:pt x="333" y="1"/>
                    <a:pt x="0" y="266"/>
                    <a:pt x="0" y="593"/>
                  </a:cubicBezTo>
                  <a:cubicBezTo>
                    <a:pt x="0" y="921"/>
                    <a:pt x="333" y="1185"/>
                    <a:pt x="744" y="1185"/>
                  </a:cubicBezTo>
                  <a:cubicBezTo>
                    <a:pt x="1155" y="1185"/>
                    <a:pt x="1488" y="921"/>
                    <a:pt x="1488" y="593"/>
                  </a:cubicBezTo>
                  <a:cubicBezTo>
                    <a:pt x="1488" y="266"/>
                    <a:pt x="1155" y="1"/>
                    <a:pt x="7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8"/>
            <p:cNvSpPr/>
            <p:nvPr/>
          </p:nvSpPr>
          <p:spPr>
            <a:xfrm>
              <a:off x="4985788" y="3099276"/>
              <a:ext cx="36096" cy="32372"/>
            </a:xfrm>
            <a:custGeom>
              <a:avLst/>
              <a:gdLst/>
              <a:ahLst/>
              <a:cxnLst/>
              <a:rect l="l" t="t" r="r" b="b"/>
              <a:pathLst>
                <a:path w="1202" h="1078" extrusionOk="0">
                  <a:moveTo>
                    <a:pt x="600" y="1"/>
                  </a:moveTo>
                  <a:cubicBezTo>
                    <a:pt x="269" y="1"/>
                    <a:pt x="0" y="36"/>
                    <a:pt x="0" y="406"/>
                  </a:cubicBezTo>
                  <a:cubicBezTo>
                    <a:pt x="0" y="775"/>
                    <a:pt x="269" y="1078"/>
                    <a:pt x="600" y="1078"/>
                  </a:cubicBezTo>
                  <a:cubicBezTo>
                    <a:pt x="933" y="1078"/>
                    <a:pt x="1201" y="775"/>
                    <a:pt x="1201" y="406"/>
                  </a:cubicBezTo>
                  <a:cubicBezTo>
                    <a:pt x="1201" y="36"/>
                    <a:pt x="933" y="1"/>
                    <a:pt x="600" y="1"/>
                  </a:cubicBezTo>
                  <a:close/>
                </a:path>
              </a:pathLst>
            </a:custGeom>
            <a:solidFill>
              <a:srgbClr val="495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8"/>
            <p:cNvSpPr/>
            <p:nvPr/>
          </p:nvSpPr>
          <p:spPr>
            <a:xfrm>
              <a:off x="4853534" y="2833598"/>
              <a:ext cx="300600" cy="389159"/>
            </a:xfrm>
            <a:custGeom>
              <a:avLst/>
              <a:gdLst/>
              <a:ahLst/>
              <a:cxnLst/>
              <a:rect l="l" t="t" r="r" b="b"/>
              <a:pathLst>
                <a:path w="10010" h="12959" extrusionOk="0">
                  <a:moveTo>
                    <a:pt x="5004" y="0"/>
                  </a:moveTo>
                  <a:cubicBezTo>
                    <a:pt x="2246" y="0"/>
                    <a:pt x="0" y="2244"/>
                    <a:pt x="0" y="5005"/>
                  </a:cubicBezTo>
                  <a:cubicBezTo>
                    <a:pt x="0" y="6397"/>
                    <a:pt x="576" y="8394"/>
                    <a:pt x="1433" y="9975"/>
                  </a:cubicBezTo>
                  <a:cubicBezTo>
                    <a:pt x="2476" y="11900"/>
                    <a:pt x="3743" y="12959"/>
                    <a:pt x="5004" y="12959"/>
                  </a:cubicBezTo>
                  <a:cubicBezTo>
                    <a:pt x="5871" y="12959"/>
                    <a:pt x="6759" y="12449"/>
                    <a:pt x="7569" y="11485"/>
                  </a:cubicBezTo>
                  <a:cubicBezTo>
                    <a:pt x="8247" y="10678"/>
                    <a:pt x="8870" y="9549"/>
                    <a:pt x="9327" y="8306"/>
                  </a:cubicBezTo>
                  <a:cubicBezTo>
                    <a:pt x="9363" y="8208"/>
                    <a:pt x="9311" y="8099"/>
                    <a:pt x="9213" y="8062"/>
                  </a:cubicBezTo>
                  <a:cubicBezTo>
                    <a:pt x="9192" y="8054"/>
                    <a:pt x="9170" y="8051"/>
                    <a:pt x="9148" y="8051"/>
                  </a:cubicBezTo>
                  <a:cubicBezTo>
                    <a:pt x="9071" y="8051"/>
                    <a:pt x="8998" y="8099"/>
                    <a:pt x="8969" y="8176"/>
                  </a:cubicBezTo>
                  <a:cubicBezTo>
                    <a:pt x="8224" y="10208"/>
                    <a:pt x="6737" y="12581"/>
                    <a:pt x="5004" y="12581"/>
                  </a:cubicBezTo>
                  <a:cubicBezTo>
                    <a:pt x="4426" y="12581"/>
                    <a:pt x="3838" y="12314"/>
                    <a:pt x="3258" y="11791"/>
                  </a:cubicBezTo>
                  <a:cubicBezTo>
                    <a:pt x="2732" y="11317"/>
                    <a:pt x="2217" y="10627"/>
                    <a:pt x="1768" y="9797"/>
                  </a:cubicBezTo>
                  <a:cubicBezTo>
                    <a:pt x="938" y="8265"/>
                    <a:pt x="379" y="6340"/>
                    <a:pt x="379" y="5008"/>
                  </a:cubicBezTo>
                  <a:cubicBezTo>
                    <a:pt x="379" y="2457"/>
                    <a:pt x="2455" y="380"/>
                    <a:pt x="5004" y="380"/>
                  </a:cubicBezTo>
                  <a:cubicBezTo>
                    <a:pt x="7555" y="380"/>
                    <a:pt x="9629" y="2456"/>
                    <a:pt x="9629" y="5008"/>
                  </a:cubicBezTo>
                  <a:cubicBezTo>
                    <a:pt x="9629" y="5671"/>
                    <a:pt x="9488" y="6519"/>
                    <a:pt x="9228" y="7395"/>
                  </a:cubicBezTo>
                  <a:cubicBezTo>
                    <a:pt x="9199" y="7495"/>
                    <a:pt x="9256" y="7602"/>
                    <a:pt x="9357" y="7631"/>
                  </a:cubicBezTo>
                  <a:cubicBezTo>
                    <a:pt x="9375" y="7637"/>
                    <a:pt x="9394" y="7639"/>
                    <a:pt x="9412" y="7639"/>
                  </a:cubicBezTo>
                  <a:cubicBezTo>
                    <a:pt x="9493" y="7639"/>
                    <a:pt x="9570" y="7585"/>
                    <a:pt x="9594" y="7502"/>
                  </a:cubicBezTo>
                  <a:cubicBezTo>
                    <a:pt x="9865" y="6578"/>
                    <a:pt x="10009" y="5715"/>
                    <a:pt x="10009" y="5008"/>
                  </a:cubicBezTo>
                  <a:cubicBezTo>
                    <a:pt x="10009" y="2244"/>
                    <a:pt x="7764" y="0"/>
                    <a:pt x="500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8"/>
            <p:cNvSpPr/>
            <p:nvPr/>
          </p:nvSpPr>
          <p:spPr>
            <a:xfrm>
              <a:off x="4901433" y="2867952"/>
              <a:ext cx="204895" cy="204865"/>
            </a:xfrm>
            <a:custGeom>
              <a:avLst/>
              <a:gdLst/>
              <a:ahLst/>
              <a:cxnLst/>
              <a:rect l="l" t="t" r="r" b="b"/>
              <a:pathLst>
                <a:path w="6823" h="6822" extrusionOk="0">
                  <a:moveTo>
                    <a:pt x="3412" y="0"/>
                  </a:moveTo>
                  <a:cubicBezTo>
                    <a:pt x="2625" y="0"/>
                    <a:pt x="1858" y="275"/>
                    <a:pt x="1252" y="770"/>
                  </a:cubicBezTo>
                  <a:cubicBezTo>
                    <a:pt x="1173" y="838"/>
                    <a:pt x="1159" y="958"/>
                    <a:pt x="1226" y="1037"/>
                  </a:cubicBezTo>
                  <a:cubicBezTo>
                    <a:pt x="1264" y="1083"/>
                    <a:pt x="1318" y="1107"/>
                    <a:pt x="1373" y="1107"/>
                  </a:cubicBezTo>
                  <a:cubicBezTo>
                    <a:pt x="1415" y="1107"/>
                    <a:pt x="1457" y="1093"/>
                    <a:pt x="1492" y="1065"/>
                  </a:cubicBezTo>
                  <a:cubicBezTo>
                    <a:pt x="2032" y="623"/>
                    <a:pt x="2714" y="379"/>
                    <a:pt x="3412" y="379"/>
                  </a:cubicBezTo>
                  <a:cubicBezTo>
                    <a:pt x="5084" y="379"/>
                    <a:pt x="6443" y="1740"/>
                    <a:pt x="6443" y="3412"/>
                  </a:cubicBezTo>
                  <a:cubicBezTo>
                    <a:pt x="6443" y="5084"/>
                    <a:pt x="5084" y="6443"/>
                    <a:pt x="3412" y="6443"/>
                  </a:cubicBezTo>
                  <a:cubicBezTo>
                    <a:pt x="1740" y="6443"/>
                    <a:pt x="380" y="5084"/>
                    <a:pt x="380" y="3412"/>
                  </a:cubicBezTo>
                  <a:cubicBezTo>
                    <a:pt x="380" y="2772"/>
                    <a:pt x="576" y="2163"/>
                    <a:pt x="947" y="1645"/>
                  </a:cubicBezTo>
                  <a:cubicBezTo>
                    <a:pt x="1009" y="1560"/>
                    <a:pt x="990" y="1442"/>
                    <a:pt x="904" y="1381"/>
                  </a:cubicBezTo>
                  <a:cubicBezTo>
                    <a:pt x="871" y="1357"/>
                    <a:pt x="832" y="1345"/>
                    <a:pt x="793" y="1345"/>
                  </a:cubicBezTo>
                  <a:cubicBezTo>
                    <a:pt x="734" y="1345"/>
                    <a:pt x="676" y="1373"/>
                    <a:pt x="639" y="1425"/>
                  </a:cubicBezTo>
                  <a:cubicBezTo>
                    <a:pt x="222" y="2005"/>
                    <a:pt x="1" y="2694"/>
                    <a:pt x="1" y="3412"/>
                  </a:cubicBezTo>
                  <a:cubicBezTo>
                    <a:pt x="1" y="5292"/>
                    <a:pt x="1530" y="6822"/>
                    <a:pt x="3412" y="6822"/>
                  </a:cubicBezTo>
                  <a:cubicBezTo>
                    <a:pt x="3414" y="6822"/>
                    <a:pt x="3416" y="6822"/>
                    <a:pt x="3418" y="6822"/>
                  </a:cubicBezTo>
                  <a:cubicBezTo>
                    <a:pt x="5294" y="6822"/>
                    <a:pt x="6822" y="5291"/>
                    <a:pt x="6822" y="3412"/>
                  </a:cubicBezTo>
                  <a:cubicBezTo>
                    <a:pt x="6822" y="1530"/>
                    <a:pt x="5293" y="0"/>
                    <a:pt x="341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8"/>
            <p:cNvSpPr/>
            <p:nvPr/>
          </p:nvSpPr>
          <p:spPr>
            <a:xfrm>
              <a:off x="4941343" y="3088945"/>
              <a:ext cx="11532" cy="20751"/>
            </a:xfrm>
            <a:custGeom>
              <a:avLst/>
              <a:gdLst/>
              <a:ahLst/>
              <a:cxnLst/>
              <a:rect l="l" t="t" r="r" b="b"/>
              <a:pathLst>
                <a:path w="384" h="691" extrusionOk="0">
                  <a:moveTo>
                    <a:pt x="192" y="0"/>
                  </a:moveTo>
                  <a:cubicBezTo>
                    <a:pt x="86" y="0"/>
                    <a:pt x="0" y="86"/>
                    <a:pt x="0" y="191"/>
                  </a:cubicBezTo>
                  <a:lnTo>
                    <a:pt x="0" y="495"/>
                  </a:lnTo>
                  <a:cubicBezTo>
                    <a:pt x="0" y="586"/>
                    <a:pt x="60" y="665"/>
                    <a:pt x="146" y="685"/>
                  </a:cubicBezTo>
                  <a:cubicBezTo>
                    <a:pt x="161" y="689"/>
                    <a:pt x="175" y="690"/>
                    <a:pt x="190" y="690"/>
                  </a:cubicBezTo>
                  <a:cubicBezTo>
                    <a:pt x="296" y="690"/>
                    <a:pt x="384" y="605"/>
                    <a:pt x="384" y="498"/>
                  </a:cubicBezTo>
                  <a:lnTo>
                    <a:pt x="384" y="196"/>
                  </a:lnTo>
                  <a:cubicBezTo>
                    <a:pt x="384" y="105"/>
                    <a:pt x="324" y="26"/>
                    <a:pt x="238" y="6"/>
                  </a:cubicBezTo>
                  <a:cubicBezTo>
                    <a:pt x="222" y="2"/>
                    <a:pt x="207" y="0"/>
                    <a:pt x="19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8"/>
            <p:cNvSpPr/>
            <p:nvPr/>
          </p:nvSpPr>
          <p:spPr>
            <a:xfrm>
              <a:off x="4980082" y="3093600"/>
              <a:ext cx="47477" cy="43724"/>
            </a:xfrm>
            <a:custGeom>
              <a:avLst/>
              <a:gdLst/>
              <a:ahLst/>
              <a:cxnLst/>
              <a:rect l="l" t="t" r="r" b="b"/>
              <a:pathLst>
                <a:path w="1581" h="1456" extrusionOk="0">
                  <a:moveTo>
                    <a:pt x="790" y="380"/>
                  </a:moveTo>
                  <a:cubicBezTo>
                    <a:pt x="1184" y="380"/>
                    <a:pt x="1201" y="446"/>
                    <a:pt x="1201" y="595"/>
                  </a:cubicBezTo>
                  <a:cubicBezTo>
                    <a:pt x="1201" y="860"/>
                    <a:pt x="1017" y="1076"/>
                    <a:pt x="790" y="1076"/>
                  </a:cubicBezTo>
                  <a:cubicBezTo>
                    <a:pt x="565" y="1076"/>
                    <a:pt x="381" y="860"/>
                    <a:pt x="381" y="595"/>
                  </a:cubicBezTo>
                  <a:cubicBezTo>
                    <a:pt x="381" y="446"/>
                    <a:pt x="397" y="380"/>
                    <a:pt x="790" y="380"/>
                  </a:cubicBezTo>
                  <a:close/>
                  <a:moveTo>
                    <a:pt x="739" y="1"/>
                  </a:moveTo>
                  <a:cubicBezTo>
                    <a:pt x="484" y="1"/>
                    <a:pt x="0" y="38"/>
                    <a:pt x="0" y="595"/>
                  </a:cubicBezTo>
                  <a:cubicBezTo>
                    <a:pt x="0" y="1070"/>
                    <a:pt x="356" y="1455"/>
                    <a:pt x="790" y="1455"/>
                  </a:cubicBezTo>
                  <a:cubicBezTo>
                    <a:pt x="1226" y="1455"/>
                    <a:pt x="1580" y="1070"/>
                    <a:pt x="1580" y="595"/>
                  </a:cubicBezTo>
                  <a:cubicBezTo>
                    <a:pt x="1580" y="1"/>
                    <a:pt x="1026" y="1"/>
                    <a:pt x="790" y="1"/>
                  </a:cubicBezTo>
                  <a:cubicBezTo>
                    <a:pt x="774" y="1"/>
                    <a:pt x="757" y="1"/>
                    <a:pt x="73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8"/>
            <p:cNvSpPr/>
            <p:nvPr/>
          </p:nvSpPr>
          <p:spPr>
            <a:xfrm>
              <a:off x="5054798" y="3088945"/>
              <a:ext cx="11532" cy="20751"/>
            </a:xfrm>
            <a:custGeom>
              <a:avLst/>
              <a:gdLst/>
              <a:ahLst/>
              <a:cxnLst/>
              <a:rect l="l" t="t" r="r" b="b"/>
              <a:pathLst>
                <a:path w="384" h="691" extrusionOk="0">
                  <a:moveTo>
                    <a:pt x="192" y="0"/>
                  </a:moveTo>
                  <a:cubicBezTo>
                    <a:pt x="85" y="0"/>
                    <a:pt x="0" y="86"/>
                    <a:pt x="0" y="191"/>
                  </a:cubicBezTo>
                  <a:lnTo>
                    <a:pt x="0" y="495"/>
                  </a:lnTo>
                  <a:cubicBezTo>
                    <a:pt x="0" y="586"/>
                    <a:pt x="58" y="665"/>
                    <a:pt x="146" y="685"/>
                  </a:cubicBezTo>
                  <a:cubicBezTo>
                    <a:pt x="161" y="689"/>
                    <a:pt x="175" y="690"/>
                    <a:pt x="190" y="690"/>
                  </a:cubicBezTo>
                  <a:cubicBezTo>
                    <a:pt x="296" y="690"/>
                    <a:pt x="384" y="605"/>
                    <a:pt x="384" y="498"/>
                  </a:cubicBezTo>
                  <a:lnTo>
                    <a:pt x="384" y="196"/>
                  </a:lnTo>
                  <a:cubicBezTo>
                    <a:pt x="384" y="105"/>
                    <a:pt x="324" y="26"/>
                    <a:pt x="238" y="6"/>
                  </a:cubicBezTo>
                  <a:cubicBezTo>
                    <a:pt x="222" y="2"/>
                    <a:pt x="207" y="0"/>
                    <a:pt x="19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8"/>
            <p:cNvSpPr/>
            <p:nvPr/>
          </p:nvSpPr>
          <p:spPr>
            <a:xfrm>
              <a:off x="4929271" y="2917112"/>
              <a:ext cx="149039" cy="106516"/>
            </a:xfrm>
            <a:custGeom>
              <a:avLst/>
              <a:gdLst/>
              <a:ahLst/>
              <a:cxnLst/>
              <a:rect l="l" t="t" r="r" b="b"/>
              <a:pathLst>
                <a:path w="4963" h="3547" extrusionOk="0">
                  <a:moveTo>
                    <a:pt x="3777" y="1729"/>
                  </a:moveTo>
                  <a:lnTo>
                    <a:pt x="3777" y="2681"/>
                  </a:lnTo>
                  <a:lnTo>
                    <a:pt x="2635" y="3142"/>
                  </a:lnTo>
                  <a:cubicBezTo>
                    <a:pt x="2583" y="3162"/>
                    <a:pt x="2528" y="3173"/>
                    <a:pt x="2473" y="3173"/>
                  </a:cubicBezTo>
                  <a:cubicBezTo>
                    <a:pt x="2418" y="3173"/>
                    <a:pt x="2363" y="3162"/>
                    <a:pt x="2310" y="3142"/>
                  </a:cubicBezTo>
                  <a:lnTo>
                    <a:pt x="1169" y="2681"/>
                  </a:lnTo>
                  <a:lnTo>
                    <a:pt x="1169" y="1729"/>
                  </a:lnTo>
                  <a:lnTo>
                    <a:pt x="2111" y="2105"/>
                  </a:lnTo>
                  <a:cubicBezTo>
                    <a:pt x="2227" y="2152"/>
                    <a:pt x="2350" y="2175"/>
                    <a:pt x="2473" y="2175"/>
                  </a:cubicBezTo>
                  <a:cubicBezTo>
                    <a:pt x="2596" y="2175"/>
                    <a:pt x="2718" y="2152"/>
                    <a:pt x="2835" y="2105"/>
                  </a:cubicBezTo>
                  <a:lnTo>
                    <a:pt x="3777" y="1729"/>
                  </a:lnTo>
                  <a:close/>
                  <a:moveTo>
                    <a:pt x="2483" y="1"/>
                  </a:moveTo>
                  <a:cubicBezTo>
                    <a:pt x="2361" y="1"/>
                    <a:pt x="2238" y="25"/>
                    <a:pt x="2122" y="72"/>
                  </a:cubicBezTo>
                  <a:lnTo>
                    <a:pt x="174" y="850"/>
                  </a:lnTo>
                  <a:cubicBezTo>
                    <a:pt x="65" y="894"/>
                    <a:pt x="0" y="1005"/>
                    <a:pt x="17" y="1124"/>
                  </a:cubicBezTo>
                  <a:cubicBezTo>
                    <a:pt x="31" y="1216"/>
                    <a:pt x="95" y="1292"/>
                    <a:pt x="181" y="1325"/>
                  </a:cubicBezTo>
                  <a:lnTo>
                    <a:pt x="809" y="1577"/>
                  </a:lnTo>
                  <a:lnTo>
                    <a:pt x="809" y="2804"/>
                  </a:lnTo>
                  <a:cubicBezTo>
                    <a:pt x="809" y="2881"/>
                    <a:pt x="855" y="2951"/>
                    <a:pt x="928" y="2980"/>
                  </a:cubicBezTo>
                  <a:lnTo>
                    <a:pt x="2183" y="3487"/>
                  </a:lnTo>
                  <a:cubicBezTo>
                    <a:pt x="2281" y="3527"/>
                    <a:pt x="2385" y="3546"/>
                    <a:pt x="2488" y="3546"/>
                  </a:cubicBezTo>
                  <a:cubicBezTo>
                    <a:pt x="2593" y="3546"/>
                    <a:pt x="2694" y="3527"/>
                    <a:pt x="2793" y="3487"/>
                  </a:cubicBezTo>
                  <a:lnTo>
                    <a:pt x="4050" y="2980"/>
                  </a:lnTo>
                  <a:cubicBezTo>
                    <a:pt x="4120" y="2951"/>
                    <a:pt x="4168" y="2882"/>
                    <a:pt x="4168" y="2804"/>
                  </a:cubicBezTo>
                  <a:lnTo>
                    <a:pt x="4168" y="1575"/>
                  </a:lnTo>
                  <a:lnTo>
                    <a:pt x="4801" y="1322"/>
                  </a:lnTo>
                  <a:cubicBezTo>
                    <a:pt x="4898" y="1284"/>
                    <a:pt x="4962" y="1189"/>
                    <a:pt x="4962" y="1085"/>
                  </a:cubicBezTo>
                  <a:cubicBezTo>
                    <a:pt x="4962" y="979"/>
                    <a:pt x="4898" y="887"/>
                    <a:pt x="4801" y="847"/>
                  </a:cubicBezTo>
                  <a:lnTo>
                    <a:pt x="3996" y="525"/>
                  </a:lnTo>
                  <a:cubicBezTo>
                    <a:pt x="3973" y="515"/>
                    <a:pt x="3949" y="511"/>
                    <a:pt x="3925" y="511"/>
                  </a:cubicBezTo>
                  <a:cubicBezTo>
                    <a:pt x="3841" y="511"/>
                    <a:pt x="3763" y="567"/>
                    <a:pt x="3740" y="657"/>
                  </a:cubicBezTo>
                  <a:cubicBezTo>
                    <a:pt x="3717" y="749"/>
                    <a:pt x="3771" y="842"/>
                    <a:pt x="3860" y="879"/>
                  </a:cubicBezTo>
                  <a:lnTo>
                    <a:pt x="4372" y="1085"/>
                  </a:lnTo>
                  <a:lnTo>
                    <a:pt x="2709" y="1749"/>
                  </a:lnTo>
                  <a:cubicBezTo>
                    <a:pt x="2638" y="1778"/>
                    <a:pt x="2563" y="1792"/>
                    <a:pt x="2488" y="1792"/>
                  </a:cubicBezTo>
                  <a:cubicBezTo>
                    <a:pt x="2413" y="1792"/>
                    <a:pt x="2339" y="1778"/>
                    <a:pt x="2267" y="1749"/>
                  </a:cubicBezTo>
                  <a:lnTo>
                    <a:pt x="606" y="1085"/>
                  </a:lnTo>
                  <a:lnTo>
                    <a:pt x="2267" y="419"/>
                  </a:lnTo>
                  <a:cubicBezTo>
                    <a:pt x="2334" y="393"/>
                    <a:pt x="2405" y="380"/>
                    <a:pt x="2477" y="380"/>
                  </a:cubicBezTo>
                  <a:cubicBezTo>
                    <a:pt x="2553" y="380"/>
                    <a:pt x="2630" y="395"/>
                    <a:pt x="2703" y="425"/>
                  </a:cubicBezTo>
                  <a:lnTo>
                    <a:pt x="3102" y="583"/>
                  </a:lnTo>
                  <a:cubicBezTo>
                    <a:pt x="3125" y="592"/>
                    <a:pt x="3149" y="597"/>
                    <a:pt x="3173" y="597"/>
                  </a:cubicBezTo>
                  <a:cubicBezTo>
                    <a:pt x="3256" y="597"/>
                    <a:pt x="3335" y="541"/>
                    <a:pt x="3356" y="451"/>
                  </a:cubicBezTo>
                  <a:cubicBezTo>
                    <a:pt x="3379" y="359"/>
                    <a:pt x="3326" y="265"/>
                    <a:pt x="3238" y="229"/>
                  </a:cubicBezTo>
                  <a:lnTo>
                    <a:pt x="2846" y="72"/>
                  </a:lnTo>
                  <a:cubicBezTo>
                    <a:pt x="2728" y="25"/>
                    <a:pt x="2606" y="1"/>
                    <a:pt x="248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0" name="Google Shape;3310;p48"/>
          <p:cNvGrpSpPr/>
          <p:nvPr/>
        </p:nvGrpSpPr>
        <p:grpSpPr>
          <a:xfrm rot="-262124">
            <a:off x="7368798" y="1157087"/>
            <a:ext cx="771585" cy="771436"/>
            <a:chOff x="555298" y="2795272"/>
            <a:chExt cx="465733" cy="465642"/>
          </a:xfrm>
        </p:grpSpPr>
        <p:sp>
          <p:nvSpPr>
            <p:cNvPr id="3311" name="Google Shape;3311;p48"/>
            <p:cNvSpPr/>
            <p:nvPr/>
          </p:nvSpPr>
          <p:spPr>
            <a:xfrm>
              <a:off x="555298" y="2795272"/>
              <a:ext cx="465733" cy="465642"/>
            </a:xfrm>
            <a:custGeom>
              <a:avLst/>
              <a:gdLst/>
              <a:ahLst/>
              <a:cxnLst/>
              <a:rect l="l" t="t" r="r" b="b"/>
              <a:pathLst>
                <a:path w="15460" h="15457" extrusionOk="0">
                  <a:moveTo>
                    <a:pt x="4829" y="0"/>
                  </a:moveTo>
                  <a:cubicBezTo>
                    <a:pt x="3866" y="0"/>
                    <a:pt x="2958" y="376"/>
                    <a:pt x="2275" y="1059"/>
                  </a:cubicBezTo>
                  <a:cubicBezTo>
                    <a:pt x="1593" y="1740"/>
                    <a:pt x="1214" y="2645"/>
                    <a:pt x="1209" y="3607"/>
                  </a:cubicBezTo>
                  <a:lnTo>
                    <a:pt x="1209" y="3614"/>
                  </a:lnTo>
                  <a:lnTo>
                    <a:pt x="1209" y="3766"/>
                  </a:lnTo>
                  <a:cubicBezTo>
                    <a:pt x="1209" y="3795"/>
                    <a:pt x="1209" y="3821"/>
                    <a:pt x="1211" y="3850"/>
                  </a:cubicBezTo>
                  <a:cubicBezTo>
                    <a:pt x="1214" y="3907"/>
                    <a:pt x="1222" y="3966"/>
                    <a:pt x="1234" y="4022"/>
                  </a:cubicBezTo>
                  <a:cubicBezTo>
                    <a:pt x="508" y="4347"/>
                    <a:pt x="1" y="5076"/>
                    <a:pt x="1" y="5917"/>
                  </a:cubicBezTo>
                  <a:lnTo>
                    <a:pt x="1" y="6648"/>
                  </a:lnTo>
                  <a:cubicBezTo>
                    <a:pt x="1" y="7793"/>
                    <a:pt x="930" y="8722"/>
                    <a:pt x="2076" y="8722"/>
                  </a:cubicBezTo>
                  <a:lnTo>
                    <a:pt x="2651" y="8722"/>
                  </a:lnTo>
                  <a:cubicBezTo>
                    <a:pt x="2777" y="8914"/>
                    <a:pt x="2930" y="9090"/>
                    <a:pt x="3107" y="9244"/>
                  </a:cubicBezTo>
                  <a:cubicBezTo>
                    <a:pt x="3582" y="9659"/>
                    <a:pt x="4190" y="9890"/>
                    <a:pt x="4823" y="9890"/>
                  </a:cubicBezTo>
                  <a:cubicBezTo>
                    <a:pt x="5454" y="9890"/>
                    <a:pt x="6064" y="9659"/>
                    <a:pt x="6540" y="9244"/>
                  </a:cubicBezTo>
                  <a:cubicBezTo>
                    <a:pt x="6716" y="9090"/>
                    <a:pt x="6866" y="8914"/>
                    <a:pt x="6995" y="8722"/>
                  </a:cubicBezTo>
                  <a:lnTo>
                    <a:pt x="7570" y="8722"/>
                  </a:lnTo>
                  <a:cubicBezTo>
                    <a:pt x="8715" y="8722"/>
                    <a:pt x="9646" y="7793"/>
                    <a:pt x="9646" y="6648"/>
                  </a:cubicBezTo>
                  <a:lnTo>
                    <a:pt x="9646" y="6343"/>
                  </a:lnTo>
                  <a:lnTo>
                    <a:pt x="10351" y="7049"/>
                  </a:lnTo>
                  <a:lnTo>
                    <a:pt x="7494" y="9916"/>
                  </a:lnTo>
                  <a:cubicBezTo>
                    <a:pt x="7035" y="9928"/>
                    <a:pt x="6606" y="10095"/>
                    <a:pt x="6265" y="10373"/>
                  </a:cubicBezTo>
                  <a:cubicBezTo>
                    <a:pt x="6026" y="10239"/>
                    <a:pt x="5751" y="10164"/>
                    <a:pt x="5458" y="10164"/>
                  </a:cubicBezTo>
                  <a:lnTo>
                    <a:pt x="4816" y="10164"/>
                  </a:lnTo>
                  <a:cubicBezTo>
                    <a:pt x="4139" y="10164"/>
                    <a:pt x="3558" y="10572"/>
                    <a:pt x="3303" y="11157"/>
                  </a:cubicBezTo>
                  <a:cubicBezTo>
                    <a:pt x="2640" y="11407"/>
                    <a:pt x="2170" y="12045"/>
                    <a:pt x="2170" y="12792"/>
                  </a:cubicBezTo>
                  <a:lnTo>
                    <a:pt x="2170" y="14011"/>
                  </a:lnTo>
                  <a:cubicBezTo>
                    <a:pt x="2170" y="14809"/>
                    <a:pt x="2817" y="15456"/>
                    <a:pt x="3614" y="15456"/>
                  </a:cubicBezTo>
                  <a:lnTo>
                    <a:pt x="10232" y="15456"/>
                  </a:lnTo>
                  <a:cubicBezTo>
                    <a:pt x="10367" y="15456"/>
                    <a:pt x="10499" y="15435"/>
                    <a:pt x="10623" y="15396"/>
                  </a:cubicBezTo>
                  <a:cubicBezTo>
                    <a:pt x="10753" y="15435"/>
                    <a:pt x="10891" y="15456"/>
                    <a:pt x="11034" y="15456"/>
                  </a:cubicBezTo>
                  <a:lnTo>
                    <a:pt x="11842" y="15456"/>
                  </a:lnTo>
                  <a:cubicBezTo>
                    <a:pt x="12640" y="15456"/>
                    <a:pt x="13289" y="14809"/>
                    <a:pt x="13289" y="14011"/>
                  </a:cubicBezTo>
                  <a:lnTo>
                    <a:pt x="13289" y="12807"/>
                  </a:lnTo>
                  <a:cubicBezTo>
                    <a:pt x="13289" y="11966"/>
                    <a:pt x="12695" y="11262"/>
                    <a:pt x="11908" y="11089"/>
                  </a:cubicBezTo>
                  <a:cubicBezTo>
                    <a:pt x="11898" y="11069"/>
                    <a:pt x="11888" y="11048"/>
                    <a:pt x="11879" y="11029"/>
                  </a:cubicBezTo>
                  <a:lnTo>
                    <a:pt x="13551" y="9356"/>
                  </a:lnTo>
                  <a:cubicBezTo>
                    <a:pt x="14634" y="9149"/>
                    <a:pt x="15456" y="8193"/>
                    <a:pt x="15456" y="7050"/>
                  </a:cubicBezTo>
                  <a:cubicBezTo>
                    <a:pt x="15459" y="5906"/>
                    <a:pt x="14636" y="4950"/>
                    <a:pt x="13553" y="4743"/>
                  </a:cubicBezTo>
                  <a:lnTo>
                    <a:pt x="13215" y="4406"/>
                  </a:lnTo>
                  <a:cubicBezTo>
                    <a:pt x="13102" y="4294"/>
                    <a:pt x="12974" y="4202"/>
                    <a:pt x="12833" y="4133"/>
                  </a:cubicBezTo>
                  <a:cubicBezTo>
                    <a:pt x="12764" y="3992"/>
                    <a:pt x="12672" y="3864"/>
                    <a:pt x="12560" y="3751"/>
                  </a:cubicBezTo>
                  <a:lnTo>
                    <a:pt x="11841" y="3031"/>
                  </a:lnTo>
                  <a:cubicBezTo>
                    <a:pt x="11663" y="1913"/>
                    <a:pt x="10690" y="1054"/>
                    <a:pt x="9523" y="1054"/>
                  </a:cubicBezTo>
                  <a:cubicBezTo>
                    <a:pt x="9049" y="1054"/>
                    <a:pt x="8592" y="1197"/>
                    <a:pt x="8209" y="1456"/>
                  </a:cubicBezTo>
                  <a:lnTo>
                    <a:pt x="7728" y="1456"/>
                  </a:lnTo>
                  <a:cubicBezTo>
                    <a:pt x="7488" y="1134"/>
                    <a:pt x="7195" y="853"/>
                    <a:pt x="6857" y="623"/>
                  </a:cubicBezTo>
                  <a:cubicBezTo>
                    <a:pt x="6257" y="215"/>
                    <a:pt x="5555" y="0"/>
                    <a:pt x="4829" y="0"/>
                  </a:cubicBezTo>
                  <a:close/>
                </a:path>
              </a:pathLst>
            </a:custGeom>
            <a:solidFill>
              <a:schemeClr val="accent5"/>
            </a:solidFill>
            <a:ln>
              <a:noFill/>
            </a:ln>
            <a:effectLst>
              <a:outerShdw blurRad="57150" dist="19050" dir="54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8"/>
            <p:cNvSpPr/>
            <p:nvPr/>
          </p:nvSpPr>
          <p:spPr>
            <a:xfrm>
              <a:off x="697006" y="3144321"/>
              <a:ext cx="31712" cy="41351"/>
            </a:xfrm>
            <a:custGeom>
              <a:avLst/>
              <a:gdLst/>
              <a:ahLst/>
              <a:cxnLst/>
              <a:rect l="l" t="t" r="r" b="b"/>
              <a:pathLst>
                <a:path w="1056" h="1377" extrusionOk="0">
                  <a:moveTo>
                    <a:pt x="528" y="1"/>
                  </a:moveTo>
                  <a:cubicBezTo>
                    <a:pt x="523" y="1"/>
                    <a:pt x="519" y="1"/>
                    <a:pt x="514" y="1"/>
                  </a:cubicBezTo>
                  <a:cubicBezTo>
                    <a:pt x="226" y="9"/>
                    <a:pt x="0" y="252"/>
                    <a:pt x="0" y="539"/>
                  </a:cubicBezTo>
                  <a:lnTo>
                    <a:pt x="0" y="875"/>
                  </a:lnTo>
                  <a:lnTo>
                    <a:pt x="528" y="1377"/>
                  </a:lnTo>
                  <a:lnTo>
                    <a:pt x="1055" y="875"/>
                  </a:lnTo>
                  <a:lnTo>
                    <a:pt x="1055" y="529"/>
                  </a:lnTo>
                  <a:cubicBezTo>
                    <a:pt x="1055" y="237"/>
                    <a:pt x="819" y="1"/>
                    <a:pt x="5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8"/>
            <p:cNvSpPr/>
            <p:nvPr/>
          </p:nvSpPr>
          <p:spPr>
            <a:xfrm>
              <a:off x="801271" y="3004290"/>
              <a:ext cx="154024" cy="147778"/>
            </a:xfrm>
            <a:custGeom>
              <a:avLst/>
              <a:gdLst/>
              <a:ahLst/>
              <a:cxnLst/>
              <a:rect l="l" t="t" r="r" b="b"/>
              <a:pathLst>
                <a:path w="5129" h="4921" extrusionOk="0">
                  <a:moveTo>
                    <a:pt x="4414" y="1"/>
                  </a:moveTo>
                  <a:lnTo>
                    <a:pt x="1" y="4414"/>
                  </a:lnTo>
                  <a:lnTo>
                    <a:pt x="716" y="4920"/>
                  </a:lnTo>
                  <a:lnTo>
                    <a:pt x="1431" y="4414"/>
                  </a:lnTo>
                  <a:lnTo>
                    <a:pt x="5129" y="716"/>
                  </a:lnTo>
                  <a:lnTo>
                    <a:pt x="44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8"/>
            <p:cNvSpPr/>
            <p:nvPr/>
          </p:nvSpPr>
          <p:spPr>
            <a:xfrm>
              <a:off x="758448" y="3136964"/>
              <a:ext cx="128679" cy="48979"/>
            </a:xfrm>
            <a:custGeom>
              <a:avLst/>
              <a:gdLst/>
              <a:ahLst/>
              <a:cxnLst/>
              <a:rect l="l" t="t" r="r" b="b"/>
              <a:pathLst>
                <a:path w="4285" h="1631" extrusionOk="0">
                  <a:moveTo>
                    <a:pt x="889" y="0"/>
                  </a:moveTo>
                  <a:cubicBezTo>
                    <a:pt x="640" y="0"/>
                    <a:pt x="418" y="148"/>
                    <a:pt x="321" y="373"/>
                  </a:cubicBezTo>
                  <a:lnTo>
                    <a:pt x="0" y="1125"/>
                  </a:lnTo>
                  <a:lnTo>
                    <a:pt x="2099" y="1631"/>
                  </a:lnTo>
                  <a:lnTo>
                    <a:pt x="4285" y="1125"/>
                  </a:lnTo>
                  <a:lnTo>
                    <a:pt x="3966" y="373"/>
                  </a:lnTo>
                  <a:cubicBezTo>
                    <a:pt x="3867" y="148"/>
                    <a:pt x="3645" y="0"/>
                    <a:pt x="3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8"/>
            <p:cNvSpPr/>
            <p:nvPr/>
          </p:nvSpPr>
          <p:spPr>
            <a:xfrm>
              <a:off x="666495" y="3170418"/>
              <a:ext cx="232642" cy="46577"/>
            </a:xfrm>
            <a:custGeom>
              <a:avLst/>
              <a:gdLst/>
              <a:ahLst/>
              <a:cxnLst/>
              <a:rect l="l" t="t" r="r" b="b"/>
              <a:pathLst>
                <a:path w="7747" h="1551" extrusionOk="0">
                  <a:moveTo>
                    <a:pt x="600" y="0"/>
                  </a:moveTo>
                  <a:cubicBezTo>
                    <a:pt x="269" y="0"/>
                    <a:pt x="1" y="269"/>
                    <a:pt x="1" y="600"/>
                  </a:cubicBezTo>
                  <a:lnTo>
                    <a:pt x="1" y="951"/>
                  </a:lnTo>
                  <a:cubicBezTo>
                    <a:pt x="1" y="1282"/>
                    <a:pt x="269" y="1551"/>
                    <a:pt x="600" y="1551"/>
                  </a:cubicBezTo>
                  <a:lnTo>
                    <a:pt x="7146" y="1551"/>
                  </a:lnTo>
                  <a:cubicBezTo>
                    <a:pt x="7479" y="1551"/>
                    <a:pt x="7747" y="1282"/>
                    <a:pt x="7744" y="951"/>
                  </a:cubicBezTo>
                  <a:lnTo>
                    <a:pt x="7744" y="600"/>
                  </a:lnTo>
                  <a:cubicBezTo>
                    <a:pt x="7744" y="269"/>
                    <a:pt x="7475" y="0"/>
                    <a:pt x="7144"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8"/>
            <p:cNvSpPr/>
            <p:nvPr/>
          </p:nvSpPr>
          <p:spPr>
            <a:xfrm>
              <a:off x="841632" y="3170358"/>
              <a:ext cx="72492" cy="46607"/>
            </a:xfrm>
            <a:custGeom>
              <a:avLst/>
              <a:gdLst/>
              <a:ahLst/>
              <a:cxnLst/>
              <a:rect l="l" t="t" r="r" b="b"/>
              <a:pathLst>
                <a:path w="2414" h="1552" extrusionOk="0">
                  <a:moveTo>
                    <a:pt x="1" y="1"/>
                  </a:moveTo>
                  <a:cubicBezTo>
                    <a:pt x="179" y="1"/>
                    <a:pt x="323" y="146"/>
                    <a:pt x="323" y="324"/>
                  </a:cubicBezTo>
                  <a:lnTo>
                    <a:pt x="323" y="1228"/>
                  </a:lnTo>
                  <a:cubicBezTo>
                    <a:pt x="323" y="1407"/>
                    <a:pt x="179" y="1551"/>
                    <a:pt x="1" y="1551"/>
                  </a:cubicBezTo>
                  <a:lnTo>
                    <a:pt x="1811" y="1551"/>
                  </a:lnTo>
                  <a:cubicBezTo>
                    <a:pt x="2142" y="1551"/>
                    <a:pt x="2410" y="1283"/>
                    <a:pt x="2410" y="952"/>
                  </a:cubicBezTo>
                  <a:lnTo>
                    <a:pt x="2410" y="603"/>
                  </a:lnTo>
                  <a:cubicBezTo>
                    <a:pt x="2413" y="271"/>
                    <a:pt x="2145" y="1"/>
                    <a:pt x="181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8"/>
            <p:cNvSpPr/>
            <p:nvPr/>
          </p:nvSpPr>
          <p:spPr>
            <a:xfrm>
              <a:off x="843944" y="2900986"/>
              <a:ext cx="103634" cy="102282"/>
            </a:xfrm>
            <a:custGeom>
              <a:avLst/>
              <a:gdLst/>
              <a:ahLst/>
              <a:cxnLst/>
              <a:rect l="l" t="t" r="r" b="b"/>
              <a:pathLst>
                <a:path w="3451" h="3406" extrusionOk="0">
                  <a:moveTo>
                    <a:pt x="757" y="0"/>
                  </a:moveTo>
                  <a:lnTo>
                    <a:pt x="0" y="678"/>
                  </a:lnTo>
                  <a:lnTo>
                    <a:pt x="2729" y="3405"/>
                  </a:lnTo>
                  <a:lnTo>
                    <a:pt x="3450" y="2697"/>
                  </a:lnTo>
                  <a:lnTo>
                    <a:pt x="7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8"/>
            <p:cNvSpPr/>
            <p:nvPr/>
          </p:nvSpPr>
          <p:spPr>
            <a:xfrm>
              <a:off x="668146" y="2999635"/>
              <a:ext cx="70150" cy="50300"/>
            </a:xfrm>
            <a:custGeom>
              <a:avLst/>
              <a:gdLst/>
              <a:ahLst/>
              <a:cxnLst/>
              <a:rect l="l" t="t" r="r" b="b"/>
              <a:pathLst>
                <a:path w="2336" h="1675" extrusionOk="0">
                  <a:moveTo>
                    <a:pt x="1168" y="1"/>
                  </a:moveTo>
                  <a:lnTo>
                    <a:pt x="1" y="507"/>
                  </a:lnTo>
                  <a:cubicBezTo>
                    <a:pt x="1" y="1151"/>
                    <a:pt x="524" y="1674"/>
                    <a:pt x="1168" y="1674"/>
                  </a:cubicBezTo>
                  <a:cubicBezTo>
                    <a:pt x="1812" y="1674"/>
                    <a:pt x="2336" y="1150"/>
                    <a:pt x="2336" y="507"/>
                  </a:cubicBezTo>
                  <a:lnTo>
                    <a:pt x="1168"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8"/>
            <p:cNvSpPr/>
            <p:nvPr/>
          </p:nvSpPr>
          <p:spPr>
            <a:xfrm>
              <a:off x="749469" y="2882997"/>
              <a:ext cx="71982" cy="30571"/>
            </a:xfrm>
            <a:custGeom>
              <a:avLst/>
              <a:gdLst/>
              <a:ahLst/>
              <a:cxnLst/>
              <a:rect l="l" t="t" r="r" b="b"/>
              <a:pathLst>
                <a:path w="2397" h="1018" extrusionOk="0">
                  <a:moveTo>
                    <a:pt x="0" y="1"/>
                  </a:moveTo>
                  <a:lnTo>
                    <a:pt x="121" y="1018"/>
                  </a:lnTo>
                  <a:lnTo>
                    <a:pt x="2395" y="1018"/>
                  </a:lnTo>
                  <a:lnTo>
                    <a:pt x="23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8"/>
            <p:cNvSpPr/>
            <p:nvPr/>
          </p:nvSpPr>
          <p:spPr>
            <a:xfrm>
              <a:off x="601419" y="2839303"/>
              <a:ext cx="203243" cy="175615"/>
            </a:xfrm>
            <a:custGeom>
              <a:avLst/>
              <a:gdLst/>
              <a:ahLst/>
              <a:cxnLst/>
              <a:rect l="l" t="t" r="r" b="b"/>
              <a:pathLst>
                <a:path w="6768" h="5848" extrusionOk="0">
                  <a:moveTo>
                    <a:pt x="3385" y="0"/>
                  </a:moveTo>
                  <a:cubicBezTo>
                    <a:pt x="2183" y="0"/>
                    <a:pt x="1207" y="975"/>
                    <a:pt x="1207" y="2177"/>
                  </a:cubicBezTo>
                  <a:lnTo>
                    <a:pt x="1207" y="3266"/>
                  </a:lnTo>
                  <a:cubicBezTo>
                    <a:pt x="1207" y="3582"/>
                    <a:pt x="954" y="3846"/>
                    <a:pt x="640" y="3846"/>
                  </a:cubicBezTo>
                  <a:cubicBezTo>
                    <a:pt x="287" y="3846"/>
                    <a:pt x="0" y="4131"/>
                    <a:pt x="0" y="4484"/>
                  </a:cubicBezTo>
                  <a:lnTo>
                    <a:pt x="0" y="5208"/>
                  </a:lnTo>
                  <a:cubicBezTo>
                    <a:pt x="0" y="5561"/>
                    <a:pt x="286" y="5848"/>
                    <a:pt x="638" y="5848"/>
                  </a:cubicBezTo>
                  <a:lnTo>
                    <a:pt x="6130" y="5848"/>
                  </a:lnTo>
                  <a:cubicBezTo>
                    <a:pt x="6483" y="5848"/>
                    <a:pt x="6768" y="5562"/>
                    <a:pt x="6768" y="5208"/>
                  </a:cubicBezTo>
                  <a:lnTo>
                    <a:pt x="6768" y="4492"/>
                  </a:lnTo>
                  <a:cubicBezTo>
                    <a:pt x="6768" y="4139"/>
                    <a:pt x="6487" y="3843"/>
                    <a:pt x="6131" y="3843"/>
                  </a:cubicBezTo>
                  <a:cubicBezTo>
                    <a:pt x="6129" y="3843"/>
                    <a:pt x="6128" y="3843"/>
                    <a:pt x="6126" y="3843"/>
                  </a:cubicBezTo>
                  <a:cubicBezTo>
                    <a:pt x="5815" y="3843"/>
                    <a:pt x="5561" y="3586"/>
                    <a:pt x="5561" y="3274"/>
                  </a:cubicBezTo>
                  <a:lnTo>
                    <a:pt x="5561" y="2203"/>
                  </a:lnTo>
                  <a:cubicBezTo>
                    <a:pt x="5561" y="997"/>
                    <a:pt x="4594" y="5"/>
                    <a:pt x="3390" y="0"/>
                  </a:cubicBezTo>
                  <a:cubicBezTo>
                    <a:pt x="3388" y="0"/>
                    <a:pt x="3386" y="0"/>
                    <a:pt x="3385"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8"/>
            <p:cNvSpPr/>
            <p:nvPr/>
          </p:nvSpPr>
          <p:spPr>
            <a:xfrm>
              <a:off x="683972" y="2839213"/>
              <a:ext cx="120751" cy="175676"/>
            </a:xfrm>
            <a:custGeom>
              <a:avLst/>
              <a:gdLst/>
              <a:ahLst/>
              <a:cxnLst/>
              <a:rect l="l" t="t" r="r" b="b"/>
              <a:pathLst>
                <a:path w="4021" h="5850" extrusionOk="0">
                  <a:moveTo>
                    <a:pt x="634" y="0"/>
                  </a:moveTo>
                  <a:cubicBezTo>
                    <a:pt x="414" y="0"/>
                    <a:pt x="201" y="34"/>
                    <a:pt x="0" y="94"/>
                  </a:cubicBezTo>
                  <a:cubicBezTo>
                    <a:pt x="894" y="365"/>
                    <a:pt x="1546" y="1197"/>
                    <a:pt x="1546" y="2178"/>
                  </a:cubicBezTo>
                  <a:lnTo>
                    <a:pt x="1546" y="3267"/>
                  </a:lnTo>
                  <a:cubicBezTo>
                    <a:pt x="1546" y="3583"/>
                    <a:pt x="1799" y="3846"/>
                    <a:pt x="2114" y="3846"/>
                  </a:cubicBezTo>
                  <a:cubicBezTo>
                    <a:pt x="2467" y="3846"/>
                    <a:pt x="2755" y="4133"/>
                    <a:pt x="2755" y="4485"/>
                  </a:cubicBezTo>
                  <a:lnTo>
                    <a:pt x="2755" y="5209"/>
                  </a:lnTo>
                  <a:cubicBezTo>
                    <a:pt x="2755" y="5562"/>
                    <a:pt x="2468" y="5849"/>
                    <a:pt x="2115" y="5849"/>
                  </a:cubicBezTo>
                  <a:lnTo>
                    <a:pt x="3379" y="5849"/>
                  </a:lnTo>
                  <a:cubicBezTo>
                    <a:pt x="3732" y="5849"/>
                    <a:pt x="4017" y="5562"/>
                    <a:pt x="4017" y="5209"/>
                  </a:cubicBezTo>
                  <a:lnTo>
                    <a:pt x="4017" y="4485"/>
                  </a:lnTo>
                  <a:cubicBezTo>
                    <a:pt x="4020" y="4133"/>
                    <a:pt x="3732" y="3846"/>
                    <a:pt x="3379" y="3846"/>
                  </a:cubicBezTo>
                  <a:cubicBezTo>
                    <a:pt x="3063" y="3846"/>
                    <a:pt x="2812" y="3583"/>
                    <a:pt x="2812" y="3267"/>
                  </a:cubicBezTo>
                  <a:lnTo>
                    <a:pt x="2812" y="2201"/>
                  </a:lnTo>
                  <a:cubicBezTo>
                    <a:pt x="2812" y="1019"/>
                    <a:pt x="1845" y="16"/>
                    <a:pt x="663" y="0"/>
                  </a:cubicBezTo>
                  <a:cubicBezTo>
                    <a:pt x="653" y="0"/>
                    <a:pt x="643" y="0"/>
                    <a:pt x="634"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8"/>
            <p:cNvSpPr/>
            <p:nvPr/>
          </p:nvSpPr>
          <p:spPr>
            <a:xfrm>
              <a:off x="924545" y="2980386"/>
              <a:ext cx="54745" cy="54745"/>
            </a:xfrm>
            <a:custGeom>
              <a:avLst/>
              <a:gdLst/>
              <a:ahLst/>
              <a:cxnLst/>
              <a:rect l="l" t="t" r="r" b="b"/>
              <a:pathLst>
                <a:path w="1823" h="1823" extrusionOk="0">
                  <a:moveTo>
                    <a:pt x="912" y="1"/>
                  </a:moveTo>
                  <a:cubicBezTo>
                    <a:pt x="409" y="1"/>
                    <a:pt x="1" y="409"/>
                    <a:pt x="1" y="912"/>
                  </a:cubicBezTo>
                  <a:cubicBezTo>
                    <a:pt x="1" y="1415"/>
                    <a:pt x="409" y="1823"/>
                    <a:pt x="912" y="1823"/>
                  </a:cubicBezTo>
                  <a:cubicBezTo>
                    <a:pt x="1415" y="1823"/>
                    <a:pt x="1823" y="1415"/>
                    <a:pt x="1823" y="912"/>
                  </a:cubicBezTo>
                  <a:cubicBezTo>
                    <a:pt x="1823" y="409"/>
                    <a:pt x="1415" y="1"/>
                    <a:pt x="912"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8"/>
            <p:cNvSpPr/>
            <p:nvPr/>
          </p:nvSpPr>
          <p:spPr>
            <a:xfrm>
              <a:off x="940492" y="2980356"/>
              <a:ext cx="38799" cy="54685"/>
            </a:xfrm>
            <a:custGeom>
              <a:avLst/>
              <a:gdLst/>
              <a:ahLst/>
              <a:cxnLst/>
              <a:rect l="l" t="t" r="r" b="b"/>
              <a:pathLst>
                <a:path w="1292" h="1821" extrusionOk="0">
                  <a:moveTo>
                    <a:pt x="381" y="0"/>
                  </a:moveTo>
                  <a:cubicBezTo>
                    <a:pt x="244" y="0"/>
                    <a:pt x="115" y="31"/>
                    <a:pt x="0" y="83"/>
                  </a:cubicBezTo>
                  <a:cubicBezTo>
                    <a:pt x="315" y="226"/>
                    <a:pt x="533" y="543"/>
                    <a:pt x="533" y="910"/>
                  </a:cubicBezTo>
                  <a:cubicBezTo>
                    <a:pt x="533" y="1278"/>
                    <a:pt x="313" y="1595"/>
                    <a:pt x="0" y="1738"/>
                  </a:cubicBezTo>
                  <a:cubicBezTo>
                    <a:pt x="115" y="1792"/>
                    <a:pt x="244" y="1821"/>
                    <a:pt x="381" y="1821"/>
                  </a:cubicBezTo>
                  <a:cubicBezTo>
                    <a:pt x="882" y="1821"/>
                    <a:pt x="1292" y="1413"/>
                    <a:pt x="1292" y="910"/>
                  </a:cubicBezTo>
                  <a:cubicBezTo>
                    <a:pt x="1292" y="408"/>
                    <a:pt x="882" y="0"/>
                    <a:pt x="381"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8"/>
            <p:cNvSpPr/>
            <p:nvPr/>
          </p:nvSpPr>
          <p:spPr>
            <a:xfrm>
              <a:off x="816797" y="2870955"/>
              <a:ext cx="54775" cy="54685"/>
            </a:xfrm>
            <a:custGeom>
              <a:avLst/>
              <a:gdLst/>
              <a:ahLst/>
              <a:cxnLst/>
              <a:rect l="l" t="t" r="r" b="b"/>
              <a:pathLst>
                <a:path w="1824" h="1821" extrusionOk="0">
                  <a:moveTo>
                    <a:pt x="912" y="0"/>
                  </a:moveTo>
                  <a:cubicBezTo>
                    <a:pt x="409" y="0"/>
                    <a:pt x="1" y="408"/>
                    <a:pt x="1" y="910"/>
                  </a:cubicBezTo>
                  <a:cubicBezTo>
                    <a:pt x="1" y="1413"/>
                    <a:pt x="409" y="1821"/>
                    <a:pt x="912" y="1821"/>
                  </a:cubicBezTo>
                  <a:cubicBezTo>
                    <a:pt x="1415" y="1821"/>
                    <a:pt x="1823" y="1413"/>
                    <a:pt x="1823" y="910"/>
                  </a:cubicBezTo>
                  <a:cubicBezTo>
                    <a:pt x="1823" y="408"/>
                    <a:pt x="1415" y="0"/>
                    <a:pt x="912"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8"/>
            <p:cNvSpPr/>
            <p:nvPr/>
          </p:nvSpPr>
          <p:spPr>
            <a:xfrm>
              <a:off x="832803" y="2870955"/>
              <a:ext cx="38799" cy="54685"/>
            </a:xfrm>
            <a:custGeom>
              <a:avLst/>
              <a:gdLst/>
              <a:ahLst/>
              <a:cxnLst/>
              <a:rect l="l" t="t" r="r" b="b"/>
              <a:pathLst>
                <a:path w="1292" h="1821" extrusionOk="0">
                  <a:moveTo>
                    <a:pt x="379" y="0"/>
                  </a:moveTo>
                  <a:cubicBezTo>
                    <a:pt x="242" y="0"/>
                    <a:pt x="115" y="31"/>
                    <a:pt x="0" y="83"/>
                  </a:cubicBezTo>
                  <a:cubicBezTo>
                    <a:pt x="315" y="226"/>
                    <a:pt x="531" y="543"/>
                    <a:pt x="531" y="911"/>
                  </a:cubicBezTo>
                  <a:cubicBezTo>
                    <a:pt x="531" y="1279"/>
                    <a:pt x="312" y="1595"/>
                    <a:pt x="0" y="1740"/>
                  </a:cubicBezTo>
                  <a:cubicBezTo>
                    <a:pt x="115" y="1793"/>
                    <a:pt x="242" y="1821"/>
                    <a:pt x="379" y="1821"/>
                  </a:cubicBezTo>
                  <a:cubicBezTo>
                    <a:pt x="882" y="1821"/>
                    <a:pt x="1290" y="1413"/>
                    <a:pt x="1290" y="911"/>
                  </a:cubicBezTo>
                  <a:cubicBezTo>
                    <a:pt x="1292" y="408"/>
                    <a:pt x="884" y="0"/>
                    <a:pt x="379"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8"/>
            <p:cNvSpPr/>
            <p:nvPr/>
          </p:nvSpPr>
          <p:spPr>
            <a:xfrm>
              <a:off x="595653" y="2833598"/>
              <a:ext cx="389399" cy="389249"/>
            </a:xfrm>
            <a:custGeom>
              <a:avLst/>
              <a:gdLst/>
              <a:ahLst/>
              <a:cxnLst/>
              <a:rect l="l" t="t" r="r" b="b"/>
              <a:pathLst>
                <a:path w="12967" h="12962" extrusionOk="0">
                  <a:moveTo>
                    <a:pt x="7218" y="1838"/>
                  </a:moveTo>
                  <a:cubicBezTo>
                    <a:pt x="7187" y="1937"/>
                    <a:pt x="7172" y="2045"/>
                    <a:pt x="7172" y="2155"/>
                  </a:cubicBezTo>
                  <a:cubicBezTo>
                    <a:pt x="7172" y="2264"/>
                    <a:pt x="7187" y="2372"/>
                    <a:pt x="7218" y="2471"/>
                  </a:cubicBezTo>
                  <a:lnTo>
                    <a:pt x="5944" y="2471"/>
                  </a:lnTo>
                  <a:lnTo>
                    <a:pt x="5944" y="2365"/>
                  </a:lnTo>
                  <a:cubicBezTo>
                    <a:pt x="5944" y="2183"/>
                    <a:pt x="5923" y="2006"/>
                    <a:pt x="5885" y="1838"/>
                  </a:cubicBezTo>
                  <a:close/>
                  <a:moveTo>
                    <a:pt x="8276" y="1434"/>
                  </a:moveTo>
                  <a:cubicBezTo>
                    <a:pt x="8673" y="1434"/>
                    <a:pt x="8997" y="1758"/>
                    <a:pt x="8997" y="2155"/>
                  </a:cubicBezTo>
                  <a:cubicBezTo>
                    <a:pt x="8997" y="2551"/>
                    <a:pt x="8673" y="2876"/>
                    <a:pt x="8276" y="2876"/>
                  </a:cubicBezTo>
                  <a:cubicBezTo>
                    <a:pt x="7879" y="2876"/>
                    <a:pt x="7555" y="2554"/>
                    <a:pt x="7555" y="2155"/>
                  </a:cubicBezTo>
                  <a:cubicBezTo>
                    <a:pt x="7555" y="1758"/>
                    <a:pt x="7879" y="1434"/>
                    <a:pt x="8276" y="1434"/>
                  </a:cubicBezTo>
                  <a:close/>
                  <a:moveTo>
                    <a:pt x="11864" y="5079"/>
                  </a:moveTo>
                  <a:cubicBezTo>
                    <a:pt x="12261" y="5079"/>
                    <a:pt x="12585" y="5403"/>
                    <a:pt x="12585" y="5800"/>
                  </a:cubicBezTo>
                  <a:cubicBezTo>
                    <a:pt x="12585" y="6197"/>
                    <a:pt x="12261" y="6521"/>
                    <a:pt x="11864" y="6521"/>
                  </a:cubicBezTo>
                  <a:cubicBezTo>
                    <a:pt x="11467" y="6521"/>
                    <a:pt x="11143" y="6197"/>
                    <a:pt x="11143" y="5800"/>
                  </a:cubicBezTo>
                  <a:cubicBezTo>
                    <a:pt x="11143" y="5403"/>
                    <a:pt x="11467" y="5079"/>
                    <a:pt x="11864" y="5079"/>
                  </a:cubicBezTo>
                  <a:close/>
                  <a:moveTo>
                    <a:pt x="4542" y="6229"/>
                  </a:moveTo>
                  <a:cubicBezTo>
                    <a:pt x="4453" y="6677"/>
                    <a:pt x="4058" y="7018"/>
                    <a:pt x="3582" y="7018"/>
                  </a:cubicBezTo>
                  <a:cubicBezTo>
                    <a:pt x="3108" y="7018"/>
                    <a:pt x="2712" y="6677"/>
                    <a:pt x="2624" y="6229"/>
                  </a:cubicBezTo>
                  <a:close/>
                  <a:moveTo>
                    <a:pt x="10893" y="6323"/>
                  </a:moveTo>
                  <a:cubicBezTo>
                    <a:pt x="10994" y="6513"/>
                    <a:pt x="11152" y="6668"/>
                    <a:pt x="11339" y="6769"/>
                  </a:cubicBezTo>
                  <a:lnTo>
                    <a:pt x="8201" y="9911"/>
                  </a:lnTo>
                  <a:lnTo>
                    <a:pt x="7307" y="9911"/>
                  </a:lnTo>
                  <a:lnTo>
                    <a:pt x="10893" y="6323"/>
                  </a:lnTo>
                  <a:close/>
                  <a:moveTo>
                    <a:pt x="4203" y="10543"/>
                  </a:moveTo>
                  <a:cubicBezTo>
                    <a:pt x="4223" y="10543"/>
                    <a:pt x="4239" y="10558"/>
                    <a:pt x="4239" y="10578"/>
                  </a:cubicBezTo>
                  <a:lnTo>
                    <a:pt x="4239" y="11041"/>
                  </a:lnTo>
                  <a:lnTo>
                    <a:pt x="3548" y="11041"/>
                  </a:lnTo>
                  <a:lnTo>
                    <a:pt x="3548" y="10578"/>
                  </a:lnTo>
                  <a:cubicBezTo>
                    <a:pt x="3548" y="10558"/>
                    <a:pt x="3562" y="10543"/>
                    <a:pt x="3582" y="10543"/>
                  </a:cubicBezTo>
                  <a:close/>
                  <a:moveTo>
                    <a:pt x="8821" y="10294"/>
                  </a:moveTo>
                  <a:cubicBezTo>
                    <a:pt x="8991" y="10294"/>
                    <a:pt x="9147" y="10395"/>
                    <a:pt x="9213" y="10552"/>
                  </a:cubicBezTo>
                  <a:lnTo>
                    <a:pt x="9423" y="11041"/>
                  </a:lnTo>
                  <a:lnTo>
                    <a:pt x="5705" y="11041"/>
                  </a:lnTo>
                  <a:lnTo>
                    <a:pt x="5914" y="10552"/>
                  </a:lnTo>
                  <a:cubicBezTo>
                    <a:pt x="5981" y="10395"/>
                    <a:pt x="6135" y="10294"/>
                    <a:pt x="6305" y="10294"/>
                  </a:cubicBezTo>
                  <a:close/>
                  <a:moveTo>
                    <a:pt x="3582" y="0"/>
                  </a:moveTo>
                  <a:cubicBezTo>
                    <a:pt x="2277" y="0"/>
                    <a:pt x="1214" y="1062"/>
                    <a:pt x="1209" y="2367"/>
                  </a:cubicBezTo>
                  <a:lnTo>
                    <a:pt x="1209" y="2519"/>
                  </a:lnTo>
                  <a:cubicBezTo>
                    <a:pt x="1217" y="2625"/>
                    <a:pt x="1301" y="2709"/>
                    <a:pt x="1406" y="2709"/>
                  </a:cubicBezTo>
                  <a:cubicBezTo>
                    <a:pt x="1511" y="2709"/>
                    <a:pt x="1593" y="2519"/>
                    <a:pt x="1593" y="2519"/>
                  </a:cubicBezTo>
                  <a:lnTo>
                    <a:pt x="1593" y="2385"/>
                  </a:lnTo>
                  <a:cubicBezTo>
                    <a:pt x="1593" y="1376"/>
                    <a:pt x="2338" y="514"/>
                    <a:pt x="3338" y="393"/>
                  </a:cubicBezTo>
                  <a:cubicBezTo>
                    <a:pt x="3422" y="383"/>
                    <a:pt x="3505" y="378"/>
                    <a:pt x="3587" y="378"/>
                  </a:cubicBezTo>
                  <a:cubicBezTo>
                    <a:pt x="4687" y="378"/>
                    <a:pt x="5581" y="1272"/>
                    <a:pt x="5581" y="2372"/>
                  </a:cubicBezTo>
                  <a:lnTo>
                    <a:pt x="5581" y="3442"/>
                  </a:lnTo>
                  <a:cubicBezTo>
                    <a:pt x="5581" y="3861"/>
                    <a:pt x="5921" y="4223"/>
                    <a:pt x="6342" y="4223"/>
                  </a:cubicBezTo>
                  <a:cubicBezTo>
                    <a:pt x="6589" y="4223"/>
                    <a:pt x="6788" y="4424"/>
                    <a:pt x="6788" y="4672"/>
                  </a:cubicBezTo>
                  <a:lnTo>
                    <a:pt x="6788" y="5396"/>
                  </a:lnTo>
                  <a:cubicBezTo>
                    <a:pt x="6788" y="5643"/>
                    <a:pt x="6587" y="5846"/>
                    <a:pt x="6340" y="5846"/>
                  </a:cubicBezTo>
                  <a:lnTo>
                    <a:pt x="833" y="5846"/>
                  </a:lnTo>
                  <a:cubicBezTo>
                    <a:pt x="585" y="5846"/>
                    <a:pt x="384" y="5643"/>
                    <a:pt x="384" y="5396"/>
                  </a:cubicBezTo>
                  <a:lnTo>
                    <a:pt x="384" y="4672"/>
                  </a:lnTo>
                  <a:cubicBezTo>
                    <a:pt x="384" y="4425"/>
                    <a:pt x="582" y="4223"/>
                    <a:pt x="828" y="4223"/>
                  </a:cubicBezTo>
                  <a:cubicBezTo>
                    <a:pt x="829" y="4223"/>
                    <a:pt x="829" y="4223"/>
                    <a:pt x="830" y="4223"/>
                  </a:cubicBezTo>
                  <a:cubicBezTo>
                    <a:pt x="831" y="4223"/>
                    <a:pt x="832" y="4223"/>
                    <a:pt x="833" y="4223"/>
                  </a:cubicBezTo>
                  <a:cubicBezTo>
                    <a:pt x="1252" y="4223"/>
                    <a:pt x="1593" y="3881"/>
                    <a:pt x="1593" y="3462"/>
                  </a:cubicBezTo>
                  <a:lnTo>
                    <a:pt x="1593" y="3392"/>
                  </a:lnTo>
                  <a:cubicBezTo>
                    <a:pt x="1593" y="3301"/>
                    <a:pt x="1533" y="3220"/>
                    <a:pt x="1447" y="3201"/>
                  </a:cubicBezTo>
                  <a:cubicBezTo>
                    <a:pt x="1431" y="3198"/>
                    <a:pt x="1416" y="3196"/>
                    <a:pt x="1401" y="3196"/>
                  </a:cubicBezTo>
                  <a:cubicBezTo>
                    <a:pt x="1295" y="3196"/>
                    <a:pt x="1209" y="3281"/>
                    <a:pt x="1209" y="3387"/>
                  </a:cubicBezTo>
                  <a:lnTo>
                    <a:pt x="1209" y="3462"/>
                  </a:lnTo>
                  <a:cubicBezTo>
                    <a:pt x="1209" y="3672"/>
                    <a:pt x="1036" y="3841"/>
                    <a:pt x="823" y="3841"/>
                  </a:cubicBezTo>
                  <a:cubicBezTo>
                    <a:pt x="369" y="3844"/>
                    <a:pt x="1" y="4214"/>
                    <a:pt x="1" y="4669"/>
                  </a:cubicBezTo>
                  <a:lnTo>
                    <a:pt x="1" y="5401"/>
                  </a:lnTo>
                  <a:cubicBezTo>
                    <a:pt x="1" y="5858"/>
                    <a:pt x="373" y="6229"/>
                    <a:pt x="829" y="6229"/>
                  </a:cubicBezTo>
                  <a:lnTo>
                    <a:pt x="2232" y="6229"/>
                  </a:lnTo>
                  <a:cubicBezTo>
                    <a:pt x="2324" y="6889"/>
                    <a:pt x="2892" y="7397"/>
                    <a:pt x="3576" y="7397"/>
                  </a:cubicBezTo>
                  <a:cubicBezTo>
                    <a:pt x="4262" y="7397"/>
                    <a:pt x="4829" y="6889"/>
                    <a:pt x="4921" y="6229"/>
                  </a:cubicBezTo>
                  <a:lnTo>
                    <a:pt x="6325" y="6229"/>
                  </a:lnTo>
                  <a:cubicBezTo>
                    <a:pt x="6782" y="6229"/>
                    <a:pt x="7153" y="5857"/>
                    <a:pt x="7153" y="5401"/>
                  </a:cubicBezTo>
                  <a:lnTo>
                    <a:pt x="7153" y="4674"/>
                  </a:lnTo>
                  <a:cubicBezTo>
                    <a:pt x="7153" y="4218"/>
                    <a:pt x="6785" y="3847"/>
                    <a:pt x="6329" y="3846"/>
                  </a:cubicBezTo>
                  <a:cubicBezTo>
                    <a:pt x="6119" y="3844"/>
                    <a:pt x="5944" y="3677"/>
                    <a:pt x="5944" y="3467"/>
                  </a:cubicBezTo>
                  <a:lnTo>
                    <a:pt x="5944" y="2855"/>
                  </a:lnTo>
                  <a:lnTo>
                    <a:pt x="7417" y="2855"/>
                  </a:lnTo>
                  <a:cubicBezTo>
                    <a:pt x="7618" y="3102"/>
                    <a:pt x="7925" y="3260"/>
                    <a:pt x="8268" y="3260"/>
                  </a:cubicBezTo>
                  <a:cubicBezTo>
                    <a:pt x="8288" y="3260"/>
                    <a:pt x="8307" y="3260"/>
                    <a:pt x="8327" y="3257"/>
                  </a:cubicBezTo>
                  <a:lnTo>
                    <a:pt x="10755" y="5691"/>
                  </a:lnTo>
                  <a:cubicBezTo>
                    <a:pt x="10752" y="5726"/>
                    <a:pt x="10750" y="5763"/>
                    <a:pt x="10750" y="5801"/>
                  </a:cubicBezTo>
                  <a:cubicBezTo>
                    <a:pt x="10750" y="5840"/>
                    <a:pt x="10752" y="5877"/>
                    <a:pt x="10755" y="5913"/>
                  </a:cubicBezTo>
                  <a:lnTo>
                    <a:pt x="6764" y="9911"/>
                  </a:lnTo>
                  <a:lnTo>
                    <a:pt x="6310" y="9911"/>
                  </a:lnTo>
                  <a:cubicBezTo>
                    <a:pt x="5987" y="9911"/>
                    <a:pt x="5696" y="10102"/>
                    <a:pt x="5567" y="10400"/>
                  </a:cubicBezTo>
                  <a:lnTo>
                    <a:pt x="5293" y="11041"/>
                  </a:lnTo>
                  <a:lnTo>
                    <a:pt x="4622" y="11041"/>
                  </a:lnTo>
                  <a:lnTo>
                    <a:pt x="4622" y="10573"/>
                  </a:lnTo>
                  <a:cubicBezTo>
                    <a:pt x="4622" y="10346"/>
                    <a:pt x="4435" y="10159"/>
                    <a:pt x="4208" y="10159"/>
                  </a:cubicBezTo>
                  <a:lnTo>
                    <a:pt x="3565" y="10159"/>
                  </a:lnTo>
                  <a:cubicBezTo>
                    <a:pt x="3343" y="10159"/>
                    <a:pt x="3162" y="10340"/>
                    <a:pt x="3162" y="10563"/>
                  </a:cubicBezTo>
                  <a:lnTo>
                    <a:pt x="3162" y="11041"/>
                  </a:lnTo>
                  <a:lnTo>
                    <a:pt x="2663" y="11041"/>
                  </a:lnTo>
                  <a:cubicBezTo>
                    <a:pt x="2387" y="11041"/>
                    <a:pt x="2165" y="11264"/>
                    <a:pt x="2165" y="11540"/>
                  </a:cubicBezTo>
                  <a:lnTo>
                    <a:pt x="2165" y="12759"/>
                  </a:lnTo>
                  <a:cubicBezTo>
                    <a:pt x="2165" y="12871"/>
                    <a:pt x="2255" y="12959"/>
                    <a:pt x="2364" y="12959"/>
                  </a:cubicBezTo>
                  <a:lnTo>
                    <a:pt x="8982" y="12959"/>
                  </a:lnTo>
                  <a:cubicBezTo>
                    <a:pt x="9003" y="12959"/>
                    <a:pt x="9021" y="12951"/>
                    <a:pt x="9037" y="12936"/>
                  </a:cubicBezTo>
                  <a:cubicBezTo>
                    <a:pt x="9193" y="12771"/>
                    <a:pt x="9080" y="12575"/>
                    <a:pt x="8922" y="12575"/>
                  </a:cubicBezTo>
                  <a:lnTo>
                    <a:pt x="2683" y="12575"/>
                  </a:lnTo>
                  <a:cubicBezTo>
                    <a:pt x="2610" y="12575"/>
                    <a:pt x="2551" y="12517"/>
                    <a:pt x="2551" y="12443"/>
                  </a:cubicBezTo>
                  <a:lnTo>
                    <a:pt x="2551" y="11540"/>
                  </a:lnTo>
                  <a:cubicBezTo>
                    <a:pt x="2551" y="11468"/>
                    <a:pt x="2610" y="11408"/>
                    <a:pt x="2683" y="11408"/>
                  </a:cubicBezTo>
                  <a:lnTo>
                    <a:pt x="10278" y="11408"/>
                  </a:lnTo>
                  <a:cubicBezTo>
                    <a:pt x="10351" y="11408"/>
                    <a:pt x="10410" y="11468"/>
                    <a:pt x="10410" y="11540"/>
                  </a:cubicBezTo>
                  <a:lnTo>
                    <a:pt x="10410" y="12526"/>
                  </a:lnTo>
                  <a:cubicBezTo>
                    <a:pt x="10410" y="12555"/>
                    <a:pt x="10387" y="12578"/>
                    <a:pt x="10359" y="12578"/>
                  </a:cubicBezTo>
                  <a:lnTo>
                    <a:pt x="9726" y="12578"/>
                  </a:lnTo>
                  <a:cubicBezTo>
                    <a:pt x="9704" y="12578"/>
                    <a:pt x="9686" y="12584"/>
                    <a:pt x="9670" y="12601"/>
                  </a:cubicBezTo>
                  <a:cubicBezTo>
                    <a:pt x="9512" y="12765"/>
                    <a:pt x="9626" y="12962"/>
                    <a:pt x="9787" y="12962"/>
                  </a:cubicBezTo>
                  <a:lnTo>
                    <a:pt x="10597" y="12962"/>
                  </a:lnTo>
                  <a:cubicBezTo>
                    <a:pt x="10707" y="12962"/>
                    <a:pt x="10796" y="12871"/>
                    <a:pt x="10796" y="12762"/>
                  </a:cubicBezTo>
                  <a:lnTo>
                    <a:pt x="10796" y="11558"/>
                  </a:lnTo>
                  <a:cubicBezTo>
                    <a:pt x="10796" y="11274"/>
                    <a:pt x="10566" y="11046"/>
                    <a:pt x="10284" y="11046"/>
                  </a:cubicBezTo>
                  <a:lnTo>
                    <a:pt x="9824" y="11046"/>
                  </a:lnTo>
                  <a:lnTo>
                    <a:pt x="9551" y="10405"/>
                  </a:lnTo>
                  <a:cubicBezTo>
                    <a:pt x="9423" y="10106"/>
                    <a:pt x="9132" y="9914"/>
                    <a:pt x="8807" y="9914"/>
                  </a:cubicBezTo>
                  <a:lnTo>
                    <a:pt x="8741" y="9914"/>
                  </a:lnTo>
                  <a:lnTo>
                    <a:pt x="11755" y="6898"/>
                  </a:lnTo>
                  <a:cubicBezTo>
                    <a:pt x="11790" y="6903"/>
                    <a:pt x="11827" y="6904"/>
                    <a:pt x="11865" y="6904"/>
                  </a:cubicBezTo>
                  <a:cubicBezTo>
                    <a:pt x="12473" y="6904"/>
                    <a:pt x="12967" y="6409"/>
                    <a:pt x="12967" y="5803"/>
                  </a:cubicBezTo>
                  <a:cubicBezTo>
                    <a:pt x="12967" y="5197"/>
                    <a:pt x="12470" y="4697"/>
                    <a:pt x="11864" y="4697"/>
                  </a:cubicBezTo>
                  <a:cubicBezTo>
                    <a:pt x="11825" y="4697"/>
                    <a:pt x="11789" y="4698"/>
                    <a:pt x="11752" y="4703"/>
                  </a:cubicBezTo>
                  <a:lnTo>
                    <a:pt x="11088" y="4037"/>
                  </a:lnTo>
                  <a:cubicBezTo>
                    <a:pt x="11050" y="4000"/>
                    <a:pt x="11001" y="3981"/>
                    <a:pt x="10953" y="3981"/>
                  </a:cubicBezTo>
                  <a:cubicBezTo>
                    <a:pt x="10904" y="3981"/>
                    <a:pt x="10856" y="4000"/>
                    <a:pt x="10819" y="4037"/>
                  </a:cubicBezTo>
                  <a:cubicBezTo>
                    <a:pt x="10744" y="4113"/>
                    <a:pt x="10744" y="4231"/>
                    <a:pt x="10819" y="4306"/>
                  </a:cubicBezTo>
                  <a:lnTo>
                    <a:pt x="11342" y="4829"/>
                  </a:lnTo>
                  <a:cubicBezTo>
                    <a:pt x="11152" y="4932"/>
                    <a:pt x="10997" y="5088"/>
                    <a:pt x="10896" y="5277"/>
                  </a:cubicBezTo>
                  <a:lnTo>
                    <a:pt x="8761" y="3145"/>
                  </a:lnTo>
                  <a:cubicBezTo>
                    <a:pt x="8956" y="3048"/>
                    <a:pt x="9117" y="2899"/>
                    <a:pt x="9225" y="2715"/>
                  </a:cubicBezTo>
                  <a:lnTo>
                    <a:pt x="10163" y="3652"/>
                  </a:lnTo>
                  <a:cubicBezTo>
                    <a:pt x="10200" y="3688"/>
                    <a:pt x="10249" y="3708"/>
                    <a:pt x="10298" y="3708"/>
                  </a:cubicBezTo>
                  <a:cubicBezTo>
                    <a:pt x="10345" y="3708"/>
                    <a:pt x="10394" y="3688"/>
                    <a:pt x="10431" y="3652"/>
                  </a:cubicBezTo>
                  <a:cubicBezTo>
                    <a:pt x="10506" y="3577"/>
                    <a:pt x="10506" y="3458"/>
                    <a:pt x="10431" y="3384"/>
                  </a:cubicBezTo>
                  <a:lnTo>
                    <a:pt x="9365" y="2318"/>
                  </a:lnTo>
                  <a:cubicBezTo>
                    <a:pt x="9373" y="2264"/>
                    <a:pt x="9377" y="2210"/>
                    <a:pt x="9377" y="2155"/>
                  </a:cubicBezTo>
                  <a:cubicBezTo>
                    <a:pt x="9377" y="1546"/>
                    <a:pt x="8882" y="1054"/>
                    <a:pt x="8276" y="1054"/>
                  </a:cubicBezTo>
                  <a:cubicBezTo>
                    <a:pt x="7932" y="1054"/>
                    <a:pt x="7626" y="1212"/>
                    <a:pt x="7423" y="1454"/>
                  </a:cubicBezTo>
                  <a:lnTo>
                    <a:pt x="5768" y="1454"/>
                  </a:lnTo>
                  <a:cubicBezTo>
                    <a:pt x="5412" y="603"/>
                    <a:pt x="4565" y="0"/>
                    <a:pt x="358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8"/>
            <p:cNvSpPr/>
            <p:nvPr/>
          </p:nvSpPr>
          <p:spPr>
            <a:xfrm>
              <a:off x="744814" y="2949124"/>
              <a:ext cx="11532" cy="20721"/>
            </a:xfrm>
            <a:custGeom>
              <a:avLst/>
              <a:gdLst/>
              <a:ahLst/>
              <a:cxnLst/>
              <a:rect l="l" t="t" r="r" b="b"/>
              <a:pathLst>
                <a:path w="384" h="690" extrusionOk="0">
                  <a:moveTo>
                    <a:pt x="192" y="1"/>
                  </a:moveTo>
                  <a:cubicBezTo>
                    <a:pt x="86" y="1"/>
                    <a:pt x="0" y="86"/>
                    <a:pt x="0" y="192"/>
                  </a:cubicBezTo>
                  <a:lnTo>
                    <a:pt x="0" y="496"/>
                  </a:lnTo>
                  <a:cubicBezTo>
                    <a:pt x="0" y="586"/>
                    <a:pt x="59" y="666"/>
                    <a:pt x="146" y="684"/>
                  </a:cubicBezTo>
                  <a:cubicBezTo>
                    <a:pt x="162" y="688"/>
                    <a:pt x="177" y="690"/>
                    <a:pt x="192" y="690"/>
                  </a:cubicBezTo>
                  <a:cubicBezTo>
                    <a:pt x="298" y="690"/>
                    <a:pt x="384" y="605"/>
                    <a:pt x="384" y="499"/>
                  </a:cubicBezTo>
                  <a:lnTo>
                    <a:pt x="384" y="196"/>
                  </a:lnTo>
                  <a:cubicBezTo>
                    <a:pt x="384" y="106"/>
                    <a:pt x="324" y="26"/>
                    <a:pt x="238" y="6"/>
                  </a:cubicBezTo>
                  <a:cubicBezTo>
                    <a:pt x="222" y="3"/>
                    <a:pt x="207" y="1"/>
                    <a:pt x="1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8"/>
            <p:cNvSpPr/>
            <p:nvPr/>
          </p:nvSpPr>
          <p:spPr>
            <a:xfrm>
              <a:off x="684243" y="2958013"/>
              <a:ext cx="37898" cy="17147"/>
            </a:xfrm>
            <a:custGeom>
              <a:avLst/>
              <a:gdLst/>
              <a:ahLst/>
              <a:cxnLst/>
              <a:rect l="l" t="t" r="r" b="b"/>
              <a:pathLst>
                <a:path w="1262" h="571" extrusionOk="0">
                  <a:moveTo>
                    <a:pt x="1048" y="1"/>
                  </a:moveTo>
                  <a:cubicBezTo>
                    <a:pt x="995" y="1"/>
                    <a:pt x="943" y="23"/>
                    <a:pt x="905" y="66"/>
                  </a:cubicBezTo>
                  <a:cubicBezTo>
                    <a:pt x="836" y="146"/>
                    <a:pt x="737" y="192"/>
                    <a:pt x="631" y="192"/>
                  </a:cubicBezTo>
                  <a:cubicBezTo>
                    <a:pt x="525" y="192"/>
                    <a:pt x="425" y="146"/>
                    <a:pt x="356" y="66"/>
                  </a:cubicBezTo>
                  <a:cubicBezTo>
                    <a:pt x="318" y="23"/>
                    <a:pt x="266" y="1"/>
                    <a:pt x="213" y="1"/>
                  </a:cubicBezTo>
                  <a:cubicBezTo>
                    <a:pt x="169" y="1"/>
                    <a:pt x="125" y="16"/>
                    <a:pt x="88" y="48"/>
                  </a:cubicBezTo>
                  <a:cubicBezTo>
                    <a:pt x="9" y="117"/>
                    <a:pt x="0" y="235"/>
                    <a:pt x="69" y="316"/>
                  </a:cubicBezTo>
                  <a:cubicBezTo>
                    <a:pt x="213" y="479"/>
                    <a:pt x="417" y="571"/>
                    <a:pt x="632" y="571"/>
                  </a:cubicBezTo>
                  <a:cubicBezTo>
                    <a:pt x="847" y="571"/>
                    <a:pt x="1051" y="479"/>
                    <a:pt x="1192" y="316"/>
                  </a:cubicBezTo>
                  <a:cubicBezTo>
                    <a:pt x="1261" y="238"/>
                    <a:pt x="1253" y="117"/>
                    <a:pt x="1174" y="48"/>
                  </a:cubicBezTo>
                  <a:cubicBezTo>
                    <a:pt x="1137" y="16"/>
                    <a:pt x="1093" y="1"/>
                    <a:pt x="104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8"/>
            <p:cNvSpPr/>
            <p:nvPr/>
          </p:nvSpPr>
          <p:spPr>
            <a:xfrm>
              <a:off x="651851" y="2949124"/>
              <a:ext cx="11532" cy="20721"/>
            </a:xfrm>
            <a:custGeom>
              <a:avLst/>
              <a:gdLst/>
              <a:ahLst/>
              <a:cxnLst/>
              <a:rect l="l" t="t" r="r" b="b"/>
              <a:pathLst>
                <a:path w="384" h="690" extrusionOk="0">
                  <a:moveTo>
                    <a:pt x="192" y="1"/>
                  </a:moveTo>
                  <a:cubicBezTo>
                    <a:pt x="86" y="1"/>
                    <a:pt x="0" y="86"/>
                    <a:pt x="0" y="192"/>
                  </a:cubicBezTo>
                  <a:lnTo>
                    <a:pt x="0" y="496"/>
                  </a:lnTo>
                  <a:cubicBezTo>
                    <a:pt x="0" y="586"/>
                    <a:pt x="59" y="666"/>
                    <a:pt x="146" y="684"/>
                  </a:cubicBezTo>
                  <a:cubicBezTo>
                    <a:pt x="162" y="688"/>
                    <a:pt x="177" y="690"/>
                    <a:pt x="192" y="690"/>
                  </a:cubicBezTo>
                  <a:cubicBezTo>
                    <a:pt x="298" y="690"/>
                    <a:pt x="384" y="605"/>
                    <a:pt x="384" y="499"/>
                  </a:cubicBezTo>
                  <a:lnTo>
                    <a:pt x="384" y="196"/>
                  </a:lnTo>
                  <a:cubicBezTo>
                    <a:pt x="384" y="106"/>
                    <a:pt x="324" y="26"/>
                    <a:pt x="238" y="6"/>
                  </a:cubicBezTo>
                  <a:cubicBezTo>
                    <a:pt x="222" y="3"/>
                    <a:pt x="207" y="1"/>
                    <a:pt x="1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33"/>
        <p:cNvGrpSpPr/>
        <p:nvPr/>
      </p:nvGrpSpPr>
      <p:grpSpPr>
        <a:xfrm>
          <a:off x="0" y="0"/>
          <a:ext cx="0" cy="0"/>
          <a:chOff x="0" y="0"/>
          <a:chExt cx="0" cy="0"/>
        </a:xfrm>
      </p:grpSpPr>
      <p:sp>
        <p:nvSpPr>
          <p:cNvPr id="3334" name="Google Shape;3334;p49"/>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NUESTRAS ESTADÍSTICAS</a:t>
            </a:r>
            <a:endParaRPr/>
          </a:p>
        </p:txBody>
      </p:sp>
      <p:sp>
        <p:nvSpPr>
          <p:cNvPr id="3335" name="Google Shape;3335;p49"/>
          <p:cNvSpPr txBox="1"/>
          <p:nvPr/>
        </p:nvSpPr>
        <p:spPr>
          <a:xfrm>
            <a:off x="1012275" y="1972025"/>
            <a:ext cx="1738500" cy="512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latin typeface="Modak"/>
                <a:ea typeface="Modak"/>
                <a:cs typeface="Modak"/>
                <a:sym typeface="Modak"/>
              </a:rPr>
              <a:t>SATURNO</a:t>
            </a:r>
            <a:endParaRPr sz="2500">
              <a:latin typeface="Modak"/>
              <a:ea typeface="Modak"/>
              <a:cs typeface="Modak"/>
              <a:sym typeface="Modak"/>
            </a:endParaRPr>
          </a:p>
        </p:txBody>
      </p:sp>
      <p:sp>
        <p:nvSpPr>
          <p:cNvPr id="3336" name="Google Shape;3336;p49"/>
          <p:cNvSpPr txBox="1"/>
          <p:nvPr/>
        </p:nvSpPr>
        <p:spPr>
          <a:xfrm>
            <a:off x="1012275" y="2286551"/>
            <a:ext cx="20280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Glegoo"/>
                <a:ea typeface="Glegoo"/>
                <a:cs typeface="Glegoo"/>
                <a:sym typeface="Glegoo"/>
              </a:rPr>
              <a:t>Está compuesto por hidrógeno y helio</a:t>
            </a:r>
            <a:endParaRPr>
              <a:latin typeface="Glegoo"/>
              <a:ea typeface="Glegoo"/>
              <a:cs typeface="Glegoo"/>
              <a:sym typeface="Glegoo"/>
            </a:endParaRPr>
          </a:p>
        </p:txBody>
      </p:sp>
      <p:pic>
        <p:nvPicPr>
          <p:cNvPr id="3337" name="Google Shape;3337;p49" title="Chart">
            <a:hlinkClick r:id="rId3"/>
          </p:cNvPr>
          <p:cNvPicPr preferRelativeResize="0"/>
          <p:nvPr/>
        </p:nvPicPr>
        <p:blipFill rotWithShape="1">
          <a:blip r:embed="rId4">
            <a:alphaModFix/>
          </a:blip>
          <a:srcRect l="17804" r="19060"/>
          <a:stretch/>
        </p:blipFill>
        <p:spPr>
          <a:xfrm>
            <a:off x="3199631" y="1413763"/>
            <a:ext cx="2697124" cy="2643713"/>
          </a:xfrm>
          <a:prstGeom prst="rect">
            <a:avLst/>
          </a:prstGeom>
          <a:noFill/>
          <a:ln>
            <a:noFill/>
          </a:ln>
        </p:spPr>
      </p:pic>
      <p:sp>
        <p:nvSpPr>
          <p:cNvPr id="3338" name="Google Shape;3338;p49"/>
          <p:cNvSpPr txBox="1"/>
          <p:nvPr/>
        </p:nvSpPr>
        <p:spPr>
          <a:xfrm>
            <a:off x="1012275" y="3640350"/>
            <a:ext cx="1738500" cy="512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latin typeface="Modak"/>
                <a:ea typeface="Modak"/>
                <a:cs typeface="Modak"/>
                <a:sym typeface="Modak"/>
              </a:rPr>
              <a:t> MERCURIO</a:t>
            </a:r>
            <a:endParaRPr sz="2500">
              <a:latin typeface="Modak"/>
              <a:ea typeface="Modak"/>
              <a:cs typeface="Modak"/>
              <a:sym typeface="Modak"/>
            </a:endParaRPr>
          </a:p>
        </p:txBody>
      </p:sp>
      <p:sp>
        <p:nvSpPr>
          <p:cNvPr id="3339" name="Google Shape;3339;p49"/>
          <p:cNvSpPr txBox="1"/>
          <p:nvPr/>
        </p:nvSpPr>
        <p:spPr>
          <a:xfrm>
            <a:off x="1012275" y="3954876"/>
            <a:ext cx="20280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Glegoo"/>
                <a:ea typeface="Glegoo"/>
                <a:cs typeface="Glegoo"/>
                <a:sym typeface="Glegoo"/>
              </a:rPr>
              <a:t>Es el planeta más cercano al Sol</a:t>
            </a:r>
            <a:endParaRPr>
              <a:latin typeface="Glegoo"/>
              <a:ea typeface="Glegoo"/>
              <a:cs typeface="Glegoo"/>
              <a:sym typeface="Glegoo"/>
            </a:endParaRPr>
          </a:p>
        </p:txBody>
      </p:sp>
      <p:sp>
        <p:nvSpPr>
          <p:cNvPr id="3340" name="Google Shape;3340;p49"/>
          <p:cNvSpPr txBox="1"/>
          <p:nvPr/>
        </p:nvSpPr>
        <p:spPr>
          <a:xfrm>
            <a:off x="6516225" y="1972025"/>
            <a:ext cx="1615500" cy="512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a:latin typeface="Modak"/>
                <a:ea typeface="Modak"/>
                <a:cs typeface="Modak"/>
                <a:sym typeface="Modak"/>
              </a:rPr>
              <a:t>MARTE</a:t>
            </a:r>
            <a:endParaRPr sz="2500">
              <a:latin typeface="Modak"/>
              <a:ea typeface="Modak"/>
              <a:cs typeface="Modak"/>
              <a:sym typeface="Modak"/>
            </a:endParaRPr>
          </a:p>
        </p:txBody>
      </p:sp>
      <p:sp>
        <p:nvSpPr>
          <p:cNvPr id="3341" name="Google Shape;3341;p49"/>
          <p:cNvSpPr txBox="1"/>
          <p:nvPr/>
        </p:nvSpPr>
        <p:spPr>
          <a:xfrm>
            <a:off x="6103725" y="2286551"/>
            <a:ext cx="2028000" cy="51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Glegoo"/>
                <a:ea typeface="Glegoo"/>
                <a:cs typeface="Glegoo"/>
                <a:sym typeface="Glegoo"/>
              </a:rPr>
              <a:t>A pesar de ser rojo, es un planeta frío</a:t>
            </a:r>
            <a:endParaRPr>
              <a:latin typeface="Glegoo"/>
              <a:ea typeface="Glegoo"/>
              <a:cs typeface="Glegoo"/>
              <a:sym typeface="Glegoo"/>
            </a:endParaRPr>
          </a:p>
        </p:txBody>
      </p:sp>
      <p:sp>
        <p:nvSpPr>
          <p:cNvPr id="3342" name="Google Shape;3342;p49"/>
          <p:cNvSpPr txBox="1"/>
          <p:nvPr/>
        </p:nvSpPr>
        <p:spPr>
          <a:xfrm>
            <a:off x="6516225" y="3640350"/>
            <a:ext cx="1615500" cy="512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a:latin typeface="Modak"/>
                <a:ea typeface="Modak"/>
                <a:cs typeface="Modak"/>
                <a:sym typeface="Modak"/>
              </a:rPr>
              <a:t> JUPITER</a:t>
            </a:r>
            <a:endParaRPr sz="2500">
              <a:latin typeface="Modak"/>
              <a:ea typeface="Modak"/>
              <a:cs typeface="Modak"/>
              <a:sym typeface="Modak"/>
            </a:endParaRPr>
          </a:p>
        </p:txBody>
      </p:sp>
      <p:sp>
        <p:nvSpPr>
          <p:cNvPr id="3343" name="Google Shape;3343;p49"/>
          <p:cNvSpPr txBox="1"/>
          <p:nvPr/>
        </p:nvSpPr>
        <p:spPr>
          <a:xfrm>
            <a:off x="6103725" y="3954876"/>
            <a:ext cx="2028000" cy="51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Glegoo"/>
                <a:ea typeface="Glegoo"/>
                <a:cs typeface="Glegoo"/>
                <a:sym typeface="Glegoo"/>
              </a:rPr>
              <a:t>Es el planeta más grande de todos</a:t>
            </a:r>
            <a:endParaRPr>
              <a:latin typeface="Glegoo"/>
              <a:ea typeface="Glegoo"/>
              <a:cs typeface="Glegoo"/>
              <a:sym typeface="Glegoo"/>
            </a:endParaRPr>
          </a:p>
        </p:txBody>
      </p:sp>
      <p:sp>
        <p:nvSpPr>
          <p:cNvPr id="3344" name="Google Shape;3344;p49"/>
          <p:cNvSpPr txBox="1"/>
          <p:nvPr/>
        </p:nvSpPr>
        <p:spPr>
          <a:xfrm>
            <a:off x="1110200" y="1529650"/>
            <a:ext cx="786000" cy="4548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200">
                <a:latin typeface="Modak"/>
                <a:ea typeface="Modak"/>
                <a:cs typeface="Modak"/>
                <a:sym typeface="Modak"/>
              </a:rPr>
              <a:t> 10 %</a:t>
            </a:r>
            <a:endParaRPr sz="2200">
              <a:latin typeface="Modak"/>
              <a:ea typeface="Modak"/>
              <a:cs typeface="Modak"/>
              <a:sym typeface="Modak"/>
            </a:endParaRPr>
          </a:p>
        </p:txBody>
      </p:sp>
      <p:sp>
        <p:nvSpPr>
          <p:cNvPr id="3345" name="Google Shape;3345;p49"/>
          <p:cNvSpPr txBox="1"/>
          <p:nvPr/>
        </p:nvSpPr>
        <p:spPr>
          <a:xfrm>
            <a:off x="1110200" y="3194624"/>
            <a:ext cx="786000" cy="4548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200">
                <a:latin typeface="Modak"/>
                <a:ea typeface="Modak"/>
                <a:cs typeface="Modak"/>
                <a:sym typeface="Modak"/>
              </a:rPr>
              <a:t>40 %</a:t>
            </a:r>
            <a:endParaRPr sz="2200">
              <a:latin typeface="Modak"/>
              <a:ea typeface="Modak"/>
              <a:cs typeface="Modak"/>
              <a:sym typeface="Modak"/>
            </a:endParaRPr>
          </a:p>
        </p:txBody>
      </p:sp>
      <p:sp>
        <p:nvSpPr>
          <p:cNvPr id="3346" name="Google Shape;3346;p49"/>
          <p:cNvSpPr txBox="1"/>
          <p:nvPr/>
        </p:nvSpPr>
        <p:spPr>
          <a:xfrm>
            <a:off x="7247800" y="1529650"/>
            <a:ext cx="786000" cy="4548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200">
                <a:latin typeface="Modak"/>
                <a:ea typeface="Modak"/>
                <a:cs typeface="Modak"/>
                <a:sym typeface="Modak"/>
              </a:rPr>
              <a:t>30 %</a:t>
            </a:r>
            <a:endParaRPr sz="2200">
              <a:latin typeface="Modak"/>
              <a:ea typeface="Modak"/>
              <a:cs typeface="Modak"/>
              <a:sym typeface="Modak"/>
            </a:endParaRPr>
          </a:p>
        </p:txBody>
      </p:sp>
      <p:sp>
        <p:nvSpPr>
          <p:cNvPr id="3347" name="Google Shape;3347;p49"/>
          <p:cNvSpPr txBox="1"/>
          <p:nvPr/>
        </p:nvSpPr>
        <p:spPr>
          <a:xfrm>
            <a:off x="7247800" y="3194625"/>
            <a:ext cx="786000" cy="454800"/>
          </a:xfrm>
          <a:prstGeom prst="rect">
            <a:avLst/>
          </a:pr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200">
                <a:latin typeface="Modak"/>
                <a:ea typeface="Modak"/>
                <a:cs typeface="Modak"/>
                <a:sym typeface="Modak"/>
              </a:rPr>
              <a:t>20 %</a:t>
            </a:r>
            <a:endParaRPr sz="2200">
              <a:latin typeface="Modak"/>
              <a:ea typeface="Modak"/>
              <a:cs typeface="Modak"/>
              <a:sym typeface="Modak"/>
            </a:endParaRPr>
          </a:p>
        </p:txBody>
      </p:sp>
      <p:sp>
        <p:nvSpPr>
          <p:cNvPr id="3348" name="Google Shape;3348;p49"/>
          <p:cNvSpPr txBox="1">
            <a:spLocks noGrp="1"/>
          </p:cNvSpPr>
          <p:nvPr>
            <p:ph type="subTitle" idx="4294967295"/>
          </p:nvPr>
        </p:nvSpPr>
        <p:spPr>
          <a:xfrm>
            <a:off x="3132600" y="3978291"/>
            <a:ext cx="2878800" cy="512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000">
                <a:solidFill>
                  <a:schemeClr val="dk1"/>
                </a:solidFill>
              </a:rPr>
              <a:t>Sigue el enlace del gráfico para modificar sus datos y luego pega el nuevo aquí. </a:t>
            </a:r>
            <a:r>
              <a:rPr lang="en" sz="1000" b="1">
                <a:solidFill>
                  <a:schemeClr val="dk1"/>
                </a:solidFill>
                <a:uFill>
                  <a:noFill/>
                </a:uFill>
                <a:hlinkClick r:id="rId5">
                  <a:extLst>
                    <a:ext uri="{A12FA001-AC4F-418D-AE19-62706E023703}">
                      <ahyp:hlinkClr xmlns:ahyp="http://schemas.microsoft.com/office/drawing/2018/hyperlinkcolor" val="tx"/>
                    </a:ext>
                  </a:extLst>
                </a:hlinkClick>
              </a:rPr>
              <a:t>Para más información, clic aquí</a:t>
            </a:r>
            <a:endParaRPr sz="1000" b="1">
              <a:solidFill>
                <a:schemeClr val="dk1"/>
              </a:solidFill>
            </a:endParaRPr>
          </a:p>
        </p:txBody>
      </p:sp>
      <p:grpSp>
        <p:nvGrpSpPr>
          <p:cNvPr id="3349" name="Google Shape;3349;p49"/>
          <p:cNvGrpSpPr/>
          <p:nvPr/>
        </p:nvGrpSpPr>
        <p:grpSpPr>
          <a:xfrm>
            <a:off x="8088450" y="203181"/>
            <a:ext cx="680892" cy="663643"/>
            <a:chOff x="5595966" y="4052544"/>
            <a:chExt cx="478054" cy="465943"/>
          </a:xfrm>
        </p:grpSpPr>
        <p:sp>
          <p:nvSpPr>
            <p:cNvPr id="3350" name="Google Shape;3350;p49"/>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9"/>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9"/>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9"/>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9"/>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9"/>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9"/>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9"/>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9"/>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9"/>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9"/>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9"/>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9"/>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9"/>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9"/>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9"/>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9"/>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9"/>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9"/>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9"/>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73"/>
        <p:cNvGrpSpPr/>
        <p:nvPr/>
      </p:nvGrpSpPr>
      <p:grpSpPr>
        <a:xfrm>
          <a:off x="0" y="0"/>
          <a:ext cx="0" cy="0"/>
          <a:chOff x="0" y="0"/>
          <a:chExt cx="0" cy="0"/>
        </a:xfrm>
      </p:grpSpPr>
      <p:sp>
        <p:nvSpPr>
          <p:cNvPr id="3374" name="Google Shape;3374;p50"/>
          <p:cNvSpPr txBox="1">
            <a:spLocks noGrp="1"/>
          </p:cNvSpPr>
          <p:nvPr>
            <p:ph type="title"/>
          </p:nvPr>
        </p:nvSpPr>
        <p:spPr>
          <a:xfrm>
            <a:off x="1822800" y="3335300"/>
            <a:ext cx="5498400" cy="127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UNA IMAGEN VALE MÁS QUE </a:t>
            </a:r>
            <a:r>
              <a:rPr lang="en">
                <a:solidFill>
                  <a:schemeClr val="dk2"/>
                </a:solidFill>
              </a:rPr>
              <a:t>MIL PALABRAS</a:t>
            </a:r>
            <a:endParaRPr>
              <a:solidFill>
                <a:schemeClr val="dk2"/>
              </a:solidFill>
            </a:endParaRPr>
          </a:p>
        </p:txBody>
      </p:sp>
      <p:grpSp>
        <p:nvGrpSpPr>
          <p:cNvPr id="3375" name="Google Shape;3375;p50"/>
          <p:cNvGrpSpPr/>
          <p:nvPr/>
        </p:nvGrpSpPr>
        <p:grpSpPr>
          <a:xfrm>
            <a:off x="6926400" y="2832081"/>
            <a:ext cx="680892" cy="663643"/>
            <a:chOff x="5595966" y="4052544"/>
            <a:chExt cx="478054" cy="465943"/>
          </a:xfrm>
        </p:grpSpPr>
        <p:sp>
          <p:nvSpPr>
            <p:cNvPr id="3376" name="Google Shape;3376;p50"/>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0"/>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0"/>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0"/>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0"/>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0"/>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0"/>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0"/>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0"/>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0"/>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0"/>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0"/>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0"/>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0"/>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0"/>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0"/>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0"/>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0"/>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0"/>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0"/>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99"/>
        <p:cNvGrpSpPr/>
        <p:nvPr/>
      </p:nvGrpSpPr>
      <p:grpSpPr>
        <a:xfrm>
          <a:off x="0" y="0"/>
          <a:ext cx="0" cy="0"/>
          <a:chOff x="0" y="0"/>
          <a:chExt cx="0" cy="0"/>
        </a:xfrm>
      </p:grpSpPr>
      <p:pic>
        <p:nvPicPr>
          <p:cNvPr id="3400" name="Google Shape;3400;p51"/>
          <p:cNvPicPr preferRelativeResize="0"/>
          <p:nvPr/>
        </p:nvPicPr>
        <p:blipFill rotWithShape="1">
          <a:blip r:embed="rId3">
            <a:alphaModFix/>
          </a:blip>
          <a:srcRect l="42758" r="11898" b="34374"/>
          <a:stretch/>
        </p:blipFill>
        <p:spPr>
          <a:xfrm>
            <a:off x="3944525" y="1625241"/>
            <a:ext cx="1254948" cy="1210622"/>
          </a:xfrm>
          <a:prstGeom prst="rect">
            <a:avLst/>
          </a:prstGeom>
          <a:noFill/>
          <a:ln w="28575" cap="flat" cmpd="sng">
            <a:solidFill>
              <a:schemeClr val="dk1"/>
            </a:solidFill>
            <a:prstDash val="solid"/>
            <a:round/>
            <a:headEnd type="none" w="sm" len="sm"/>
            <a:tailEnd type="none" w="sm" len="sm"/>
          </a:ln>
        </p:spPr>
      </p:pic>
      <p:sp>
        <p:nvSpPr>
          <p:cNvPr id="3401" name="Google Shape;3401;p51"/>
          <p:cNvSpPr txBox="1">
            <a:spLocks noGrp="1"/>
          </p:cNvSpPr>
          <p:nvPr>
            <p:ph type="title"/>
          </p:nvPr>
        </p:nvSpPr>
        <p:spPr>
          <a:xfrm>
            <a:off x="750150" y="2977346"/>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3402" name="Google Shape;3402;p51"/>
          <p:cNvSpPr txBox="1">
            <a:spLocks noGrp="1"/>
          </p:cNvSpPr>
          <p:nvPr>
            <p:ph type="subTitle" idx="1"/>
          </p:nvPr>
        </p:nvSpPr>
        <p:spPr>
          <a:xfrm>
            <a:off x="720000" y="3532410"/>
            <a:ext cx="23967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Aquí puedes hablar un poco sobre esta persona</a:t>
            </a:r>
            <a:endParaRPr/>
          </a:p>
        </p:txBody>
      </p:sp>
      <p:sp>
        <p:nvSpPr>
          <p:cNvPr id="3403" name="Google Shape;3403;p51"/>
          <p:cNvSpPr txBox="1">
            <a:spLocks noGrp="1"/>
          </p:cNvSpPr>
          <p:nvPr>
            <p:ph type="title" idx="2"/>
          </p:nvPr>
        </p:nvSpPr>
        <p:spPr>
          <a:xfrm>
            <a:off x="3433950" y="29624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3404" name="Google Shape;3404;p51"/>
          <p:cNvSpPr txBox="1">
            <a:spLocks noGrp="1"/>
          </p:cNvSpPr>
          <p:nvPr>
            <p:ph type="subTitle" idx="3"/>
          </p:nvPr>
        </p:nvSpPr>
        <p:spPr>
          <a:xfrm>
            <a:off x="3403800" y="3517501"/>
            <a:ext cx="23967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Aquí puedes hablar un poco sobre esta persona</a:t>
            </a:r>
            <a:endParaRPr/>
          </a:p>
        </p:txBody>
      </p:sp>
      <p:sp>
        <p:nvSpPr>
          <p:cNvPr id="3405" name="Google Shape;3405;p51"/>
          <p:cNvSpPr txBox="1">
            <a:spLocks noGrp="1"/>
          </p:cNvSpPr>
          <p:nvPr>
            <p:ph type="title" idx="4"/>
          </p:nvPr>
        </p:nvSpPr>
        <p:spPr>
          <a:xfrm>
            <a:off x="6057450" y="29624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SUSAN BONES</a:t>
            </a:r>
            <a:endParaRPr/>
          </a:p>
        </p:txBody>
      </p:sp>
      <p:sp>
        <p:nvSpPr>
          <p:cNvPr id="3406" name="Google Shape;3406;p51"/>
          <p:cNvSpPr txBox="1">
            <a:spLocks noGrp="1"/>
          </p:cNvSpPr>
          <p:nvPr>
            <p:ph type="subTitle" idx="5"/>
          </p:nvPr>
        </p:nvSpPr>
        <p:spPr>
          <a:xfrm>
            <a:off x="6027300" y="3517501"/>
            <a:ext cx="23967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Aquí puedes hablar un poco sobre esta persona</a:t>
            </a:r>
            <a:endParaRPr/>
          </a:p>
        </p:txBody>
      </p:sp>
      <p:sp>
        <p:nvSpPr>
          <p:cNvPr id="3407" name="Google Shape;3407;p51"/>
          <p:cNvSpPr txBox="1">
            <a:spLocks noGrp="1"/>
          </p:cNvSpPr>
          <p:nvPr>
            <p:ph type="title" idx="6"/>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NUESTROS PROFESORES</a:t>
            </a:r>
            <a:endParaRPr/>
          </a:p>
        </p:txBody>
      </p:sp>
      <p:sp>
        <p:nvSpPr>
          <p:cNvPr id="3408" name="Google Shape;3408;p51"/>
          <p:cNvSpPr/>
          <p:nvPr/>
        </p:nvSpPr>
        <p:spPr>
          <a:xfrm>
            <a:off x="1411650" y="1811575"/>
            <a:ext cx="1013400" cy="1013400"/>
          </a:xfrm>
          <a:prstGeom prst="rect">
            <a:avLst/>
          </a:prstGeom>
          <a:solidFill>
            <a:srgbClr val="FF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foto</a:t>
            </a:r>
            <a:endParaRPr/>
          </a:p>
        </p:txBody>
      </p:sp>
      <p:sp>
        <p:nvSpPr>
          <p:cNvPr id="3409" name="Google Shape;3409;p51"/>
          <p:cNvSpPr/>
          <p:nvPr/>
        </p:nvSpPr>
        <p:spPr>
          <a:xfrm>
            <a:off x="6718950" y="1811575"/>
            <a:ext cx="1013400" cy="1013400"/>
          </a:xfrm>
          <a:prstGeom prst="rect">
            <a:avLst/>
          </a:prstGeom>
          <a:solidFill>
            <a:srgbClr val="FF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foto</a:t>
            </a:r>
            <a:endParaRPr/>
          </a:p>
        </p:txBody>
      </p:sp>
      <p:grpSp>
        <p:nvGrpSpPr>
          <p:cNvPr id="3410" name="Google Shape;3410;p51"/>
          <p:cNvGrpSpPr/>
          <p:nvPr/>
        </p:nvGrpSpPr>
        <p:grpSpPr>
          <a:xfrm>
            <a:off x="8088450" y="203181"/>
            <a:ext cx="680892" cy="663643"/>
            <a:chOff x="5595966" y="4052544"/>
            <a:chExt cx="478054" cy="465943"/>
          </a:xfrm>
        </p:grpSpPr>
        <p:sp>
          <p:nvSpPr>
            <p:cNvPr id="3411" name="Google Shape;3411;p51"/>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1"/>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1"/>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1"/>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1"/>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1"/>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1"/>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1"/>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1"/>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1"/>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1"/>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1"/>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1"/>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1"/>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1"/>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1"/>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1"/>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1"/>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1"/>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1"/>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31" name="Google Shape;3431;p51"/>
          <p:cNvPicPr preferRelativeResize="0"/>
          <p:nvPr/>
        </p:nvPicPr>
        <p:blipFill rotWithShape="1">
          <a:blip r:embed="rId4">
            <a:alphaModFix/>
          </a:blip>
          <a:srcRect l="8740" r="30774"/>
          <a:stretch/>
        </p:blipFill>
        <p:spPr>
          <a:xfrm>
            <a:off x="1290875" y="1625241"/>
            <a:ext cx="1254948" cy="1210622"/>
          </a:xfrm>
          <a:prstGeom prst="rect">
            <a:avLst/>
          </a:prstGeom>
          <a:noFill/>
          <a:ln w="28575" cap="flat" cmpd="sng">
            <a:solidFill>
              <a:schemeClr val="dk1"/>
            </a:solidFill>
            <a:prstDash val="solid"/>
            <a:round/>
            <a:headEnd type="none" w="sm" len="sm"/>
            <a:tailEnd type="none" w="sm" len="sm"/>
          </a:ln>
        </p:spPr>
      </p:pic>
      <p:pic>
        <p:nvPicPr>
          <p:cNvPr id="3432" name="Google Shape;3432;p51"/>
          <p:cNvPicPr preferRelativeResize="0"/>
          <p:nvPr/>
        </p:nvPicPr>
        <p:blipFill rotWithShape="1">
          <a:blip r:embed="rId5">
            <a:alphaModFix/>
          </a:blip>
          <a:srcRect t="4127" b="31575"/>
          <a:stretch/>
        </p:blipFill>
        <p:spPr>
          <a:xfrm>
            <a:off x="6598176" y="1625241"/>
            <a:ext cx="1254947" cy="1210624"/>
          </a:xfrm>
          <a:prstGeom prst="rect">
            <a:avLst/>
          </a:prstGeom>
          <a:noFill/>
          <a:ln w="28575" cap="flat" cmpd="sng">
            <a:solidFill>
              <a:schemeClr val="dk1"/>
            </a:solidFill>
            <a:prstDash val="solid"/>
            <a:round/>
            <a:headEnd type="none" w="sm" len="sm"/>
            <a:tailEnd type="none" w="sm" len="sm"/>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36"/>
        <p:cNvGrpSpPr/>
        <p:nvPr/>
      </p:nvGrpSpPr>
      <p:grpSpPr>
        <a:xfrm>
          <a:off x="0" y="0"/>
          <a:ext cx="0" cy="0"/>
          <a:chOff x="0" y="0"/>
          <a:chExt cx="0" cy="0"/>
        </a:xfrm>
      </p:grpSpPr>
      <p:sp>
        <p:nvSpPr>
          <p:cNvPr id="3437" name="Google Shape;3437;p52"/>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ESTO ES UN MOCKUP</a:t>
            </a:r>
            <a:endParaRPr/>
          </a:p>
        </p:txBody>
      </p:sp>
      <p:sp>
        <p:nvSpPr>
          <p:cNvPr id="3438" name="Google Shape;3438;p52"/>
          <p:cNvSpPr txBox="1">
            <a:spLocks noGrp="1"/>
          </p:cNvSpPr>
          <p:nvPr>
            <p:ph type="subTitle" idx="1"/>
          </p:nvPr>
        </p:nvSpPr>
        <p:spPr>
          <a:xfrm>
            <a:off x="1110200" y="2092175"/>
            <a:ext cx="3026400" cy="1354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Puedes reemplazar la imagen en la pantalla por otra. Haz clic derecho en ella y luego elige "Reemplazar imagen" para que puedas agregar la tuya</a:t>
            </a:r>
            <a:endParaRPr/>
          </a:p>
        </p:txBody>
      </p:sp>
      <p:grpSp>
        <p:nvGrpSpPr>
          <p:cNvPr id="3439" name="Google Shape;3439;p52"/>
          <p:cNvGrpSpPr/>
          <p:nvPr/>
        </p:nvGrpSpPr>
        <p:grpSpPr>
          <a:xfrm>
            <a:off x="5076616" y="1783627"/>
            <a:ext cx="2907671" cy="2386827"/>
            <a:chOff x="4572600" y="1047375"/>
            <a:chExt cx="3571200" cy="2931500"/>
          </a:xfrm>
        </p:grpSpPr>
        <p:sp>
          <p:nvSpPr>
            <p:cNvPr id="3440" name="Google Shape;3440;p52"/>
            <p:cNvSpPr/>
            <p:nvPr/>
          </p:nvSpPr>
          <p:spPr>
            <a:xfrm>
              <a:off x="5778750" y="3201137"/>
              <a:ext cx="1158900" cy="761100"/>
            </a:xfrm>
            <a:prstGeom prst="trapezoid">
              <a:avLst>
                <a:gd name="adj" fmla="val 76133"/>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4572600" y="1047375"/>
              <a:ext cx="3571200" cy="2421300"/>
            </a:xfrm>
            <a:prstGeom prst="roundRect">
              <a:avLst>
                <a:gd name="adj" fmla="val 5690"/>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5713500" y="3884975"/>
              <a:ext cx="1289400" cy="93900"/>
            </a:xfrm>
            <a:prstGeom prst="roundRect">
              <a:avLst>
                <a:gd name="adj" fmla="val 50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43" name="Google Shape;3443;p52"/>
          <p:cNvPicPr preferRelativeResize="0"/>
          <p:nvPr/>
        </p:nvPicPr>
        <p:blipFill rotWithShape="1">
          <a:blip r:embed="rId3">
            <a:alphaModFix/>
          </a:blip>
          <a:srcRect l="2892" r="2901"/>
          <a:stretch/>
        </p:blipFill>
        <p:spPr>
          <a:xfrm>
            <a:off x="5244101" y="2001286"/>
            <a:ext cx="2572500" cy="1536000"/>
          </a:xfrm>
          <a:prstGeom prst="roundRect">
            <a:avLst>
              <a:gd name="adj" fmla="val 3451"/>
            </a:avLst>
          </a:prstGeom>
          <a:noFill/>
          <a:ln w="28575" cap="flat" cmpd="sng">
            <a:solidFill>
              <a:schemeClr val="dk1"/>
            </a:solidFill>
            <a:prstDash val="solid"/>
            <a:round/>
            <a:headEnd type="none" w="sm" len="sm"/>
            <a:tailEnd type="none" w="sm" len="sm"/>
          </a:ln>
        </p:spPr>
      </p:pic>
      <p:grpSp>
        <p:nvGrpSpPr>
          <p:cNvPr id="3444" name="Google Shape;3444;p52"/>
          <p:cNvGrpSpPr/>
          <p:nvPr/>
        </p:nvGrpSpPr>
        <p:grpSpPr>
          <a:xfrm>
            <a:off x="8088450" y="203181"/>
            <a:ext cx="680892" cy="663643"/>
            <a:chOff x="5595966" y="4052544"/>
            <a:chExt cx="478054" cy="465943"/>
          </a:xfrm>
        </p:grpSpPr>
        <p:sp>
          <p:nvSpPr>
            <p:cNvPr id="3445" name="Google Shape;3445;p52"/>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2"/>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2"/>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68"/>
        <p:cNvGrpSpPr/>
        <p:nvPr/>
      </p:nvGrpSpPr>
      <p:grpSpPr>
        <a:xfrm>
          <a:off x="0" y="0"/>
          <a:ext cx="0" cy="0"/>
          <a:chOff x="0" y="0"/>
          <a:chExt cx="0" cy="0"/>
        </a:xfrm>
      </p:grpSpPr>
      <p:sp>
        <p:nvSpPr>
          <p:cNvPr id="3469" name="Google Shape;3469;p53"/>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NUESTROS OBJETIVOS</a:t>
            </a:r>
            <a:endParaRPr/>
          </a:p>
        </p:txBody>
      </p:sp>
      <p:graphicFrame>
        <p:nvGraphicFramePr>
          <p:cNvPr id="3470" name="Google Shape;3470;p53"/>
          <p:cNvGraphicFramePr/>
          <p:nvPr/>
        </p:nvGraphicFramePr>
        <p:xfrm>
          <a:off x="952500" y="1669170"/>
          <a:ext cx="3000000" cy="3000000"/>
        </p:xfrm>
        <a:graphic>
          <a:graphicData uri="http://schemas.openxmlformats.org/drawingml/2006/table">
            <a:tbl>
              <a:tblPr>
                <a:noFill/>
                <a:tableStyleId>{0041F322-B405-456F-95F8-4C7A525AFF7C}</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505200">
                <a:tc>
                  <a:txBody>
                    <a:bodyPr/>
                    <a:lstStyle/>
                    <a:p>
                      <a:pPr marL="0" lvl="0" indent="0" algn="ctr" rtl="0">
                        <a:spcBef>
                          <a:spcPts val="0"/>
                        </a:spcBef>
                        <a:spcAft>
                          <a:spcPts val="0"/>
                        </a:spcAft>
                        <a:buNone/>
                      </a:pPr>
                      <a:r>
                        <a:rPr lang="en" sz="2500">
                          <a:latin typeface="Modak"/>
                          <a:ea typeface="Modak"/>
                          <a:cs typeface="Modak"/>
                          <a:sym typeface="Modak"/>
                        </a:rPr>
                        <a:t>OBJETIVOS</a:t>
                      </a:r>
                      <a:endParaRPr sz="2500">
                        <a:latin typeface="Modak"/>
                        <a:ea typeface="Modak"/>
                        <a:cs typeface="Modak"/>
                        <a:sym typeface="Modak"/>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500">
                          <a:latin typeface="Modak"/>
                          <a:ea typeface="Modak"/>
                          <a:cs typeface="Modak"/>
                          <a:sym typeface="Modak"/>
                        </a:rPr>
                        <a:t>FECHA</a:t>
                      </a:r>
                      <a:endParaRPr sz="2500">
                        <a:latin typeface="Modak"/>
                        <a:ea typeface="Modak"/>
                        <a:cs typeface="Modak"/>
                        <a:sym typeface="Modak"/>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500">
                          <a:latin typeface="Modak"/>
                          <a:ea typeface="Modak"/>
                          <a:cs typeface="Modak"/>
                          <a:sym typeface="Modak"/>
                        </a:rPr>
                        <a:t>EXPLICACIÓN</a:t>
                      </a:r>
                      <a:endParaRPr sz="2500">
                        <a:latin typeface="Modak"/>
                        <a:ea typeface="Modak"/>
                        <a:cs typeface="Modak"/>
                        <a:sym typeface="Modak"/>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641900">
                <a:tc>
                  <a:txBody>
                    <a:bodyPr/>
                    <a:lstStyle/>
                    <a:p>
                      <a:pPr marL="0" lvl="0" indent="0" algn="ctr" rtl="0">
                        <a:spcBef>
                          <a:spcPts val="0"/>
                        </a:spcBef>
                        <a:spcAft>
                          <a:spcPts val="0"/>
                        </a:spcAft>
                        <a:buNone/>
                      </a:pPr>
                      <a:r>
                        <a:rPr lang="en">
                          <a:latin typeface="Glegoo"/>
                          <a:ea typeface="Glegoo"/>
                          <a:cs typeface="Glegoo"/>
                          <a:sym typeface="Glegoo"/>
                        </a:rPr>
                        <a:t>Objetivo 1</a:t>
                      </a:r>
                      <a:endParaRPr>
                        <a:latin typeface="Glegoo"/>
                        <a:ea typeface="Glegoo"/>
                        <a:cs typeface="Glegoo"/>
                        <a:sym typeface="Glegoo"/>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Glegoo"/>
                          <a:ea typeface="Glegoo"/>
                          <a:cs typeface="Glegoo"/>
                          <a:sym typeface="Glegoo"/>
                        </a:rPr>
                        <a:t>15/01/2022</a:t>
                      </a:r>
                      <a:endParaRPr>
                        <a:latin typeface="Glegoo"/>
                        <a:ea typeface="Glegoo"/>
                        <a:cs typeface="Glegoo"/>
                        <a:sym typeface="Glegoo"/>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Glegoo"/>
                          <a:ea typeface="Glegoo"/>
                          <a:cs typeface="Glegoo"/>
                          <a:sym typeface="Glegoo"/>
                        </a:rPr>
                        <a:t>Venus tiene temperaturas altas</a:t>
                      </a:r>
                      <a:endParaRPr>
                        <a:latin typeface="Glegoo"/>
                        <a:ea typeface="Glegoo"/>
                        <a:cs typeface="Glegoo"/>
                        <a:sym typeface="Glegoo"/>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17250">
                <a:tc>
                  <a:txBody>
                    <a:bodyPr/>
                    <a:lstStyle/>
                    <a:p>
                      <a:pPr marL="0" lvl="0" indent="0" algn="ctr" rtl="0">
                        <a:spcBef>
                          <a:spcPts val="0"/>
                        </a:spcBef>
                        <a:spcAft>
                          <a:spcPts val="0"/>
                        </a:spcAft>
                        <a:buNone/>
                      </a:pPr>
                      <a:r>
                        <a:rPr lang="en">
                          <a:latin typeface="Glegoo"/>
                          <a:ea typeface="Glegoo"/>
                          <a:cs typeface="Glegoo"/>
                          <a:sym typeface="Glegoo"/>
                        </a:rPr>
                        <a:t>Objetivo 2</a:t>
                      </a:r>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Glegoo"/>
                          <a:ea typeface="Glegoo"/>
                          <a:cs typeface="Glegoo"/>
                          <a:sym typeface="Glegoo"/>
                        </a:rPr>
                        <a:t>01/03/2022</a:t>
                      </a:r>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Glegoo"/>
                          <a:ea typeface="Glegoo"/>
                          <a:cs typeface="Glegoo"/>
                          <a:sym typeface="Glegoo"/>
                        </a:rPr>
                        <a:t>Neptuno está muy alejado del Sol</a:t>
                      </a: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17250">
                <a:tc>
                  <a:txBody>
                    <a:bodyPr/>
                    <a:lstStyle/>
                    <a:p>
                      <a:pPr marL="0" lvl="0" indent="0" algn="ctr" rtl="0">
                        <a:spcBef>
                          <a:spcPts val="0"/>
                        </a:spcBef>
                        <a:spcAft>
                          <a:spcPts val="0"/>
                        </a:spcAft>
                        <a:buNone/>
                      </a:pPr>
                      <a:r>
                        <a:rPr lang="en">
                          <a:latin typeface="Glegoo"/>
                          <a:ea typeface="Glegoo"/>
                          <a:cs typeface="Glegoo"/>
                          <a:sym typeface="Glegoo"/>
                        </a:rPr>
                        <a:t>Objetivo 3</a:t>
                      </a:r>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Glegoo"/>
                          <a:ea typeface="Glegoo"/>
                          <a:cs typeface="Glegoo"/>
                          <a:sym typeface="Glegoo"/>
                        </a:rPr>
                        <a:t>07/06/2022</a:t>
                      </a:r>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latin typeface="Glegoo"/>
                          <a:ea typeface="Glegoo"/>
                          <a:cs typeface="Glegoo"/>
                          <a:sym typeface="Glegoo"/>
                        </a:rPr>
                        <a:t>Júpiter es el planeta más grande</a:t>
                      </a: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3471" name="Google Shape;3471;p53"/>
          <p:cNvGrpSpPr/>
          <p:nvPr/>
        </p:nvGrpSpPr>
        <p:grpSpPr>
          <a:xfrm>
            <a:off x="8088450" y="203181"/>
            <a:ext cx="680892" cy="663643"/>
            <a:chOff x="5595966" y="4052544"/>
            <a:chExt cx="478054" cy="465943"/>
          </a:xfrm>
        </p:grpSpPr>
        <p:sp>
          <p:nvSpPr>
            <p:cNvPr id="3472" name="Google Shape;3472;p53"/>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95"/>
        <p:cNvGrpSpPr/>
        <p:nvPr/>
      </p:nvGrpSpPr>
      <p:grpSpPr>
        <a:xfrm>
          <a:off x="0" y="0"/>
          <a:ext cx="0" cy="0"/>
          <a:chOff x="0" y="0"/>
          <a:chExt cx="0" cy="0"/>
        </a:xfrm>
      </p:grpSpPr>
      <p:sp>
        <p:nvSpPr>
          <p:cNvPr id="3496" name="Google Shape;3496;p54"/>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PROGRESO DEL ESTUDIANTE</a:t>
            </a:r>
            <a:endParaRPr/>
          </a:p>
        </p:txBody>
      </p:sp>
      <p:grpSp>
        <p:nvGrpSpPr>
          <p:cNvPr id="3497" name="Google Shape;3497;p54"/>
          <p:cNvGrpSpPr/>
          <p:nvPr/>
        </p:nvGrpSpPr>
        <p:grpSpPr>
          <a:xfrm>
            <a:off x="1494003" y="2555340"/>
            <a:ext cx="6155982" cy="720931"/>
            <a:chOff x="238125" y="2506075"/>
            <a:chExt cx="5747346" cy="673075"/>
          </a:xfrm>
        </p:grpSpPr>
        <p:sp>
          <p:nvSpPr>
            <p:cNvPr id="3498" name="Google Shape;3498;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2" name="Google Shape;3502;p54"/>
          <p:cNvSpPr txBox="1"/>
          <p:nvPr/>
        </p:nvSpPr>
        <p:spPr>
          <a:xfrm>
            <a:off x="1570200" y="3430825"/>
            <a:ext cx="1738500" cy="512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latin typeface="Modak"/>
                <a:ea typeface="Modak"/>
                <a:cs typeface="Modak"/>
                <a:sym typeface="Modak"/>
              </a:rPr>
              <a:t> MERCURIO</a:t>
            </a:r>
            <a:endParaRPr sz="2500">
              <a:latin typeface="Modak"/>
              <a:ea typeface="Modak"/>
              <a:cs typeface="Modak"/>
              <a:sym typeface="Modak"/>
            </a:endParaRPr>
          </a:p>
        </p:txBody>
      </p:sp>
      <p:sp>
        <p:nvSpPr>
          <p:cNvPr id="3503" name="Google Shape;3503;p54"/>
          <p:cNvSpPr txBox="1"/>
          <p:nvPr/>
        </p:nvSpPr>
        <p:spPr>
          <a:xfrm>
            <a:off x="1570200" y="3814925"/>
            <a:ext cx="20280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Glegoo"/>
                <a:ea typeface="Glegoo"/>
                <a:cs typeface="Glegoo"/>
                <a:sym typeface="Glegoo"/>
              </a:rPr>
              <a:t>Es el planeta más cercano al Sol</a:t>
            </a:r>
            <a:endParaRPr>
              <a:latin typeface="Glegoo"/>
              <a:ea typeface="Glegoo"/>
              <a:cs typeface="Glegoo"/>
              <a:sym typeface="Glegoo"/>
            </a:endParaRPr>
          </a:p>
        </p:txBody>
      </p:sp>
      <p:cxnSp>
        <p:nvCxnSpPr>
          <p:cNvPr id="3504" name="Google Shape;3504;p54"/>
          <p:cNvCxnSpPr/>
          <p:nvPr/>
        </p:nvCxnSpPr>
        <p:spPr>
          <a:xfrm>
            <a:off x="1570200" y="3289325"/>
            <a:ext cx="0" cy="781800"/>
          </a:xfrm>
          <a:prstGeom prst="straightConnector1">
            <a:avLst/>
          </a:prstGeom>
          <a:noFill/>
          <a:ln w="28575" cap="flat" cmpd="sng">
            <a:solidFill>
              <a:schemeClr val="dk1"/>
            </a:solidFill>
            <a:prstDash val="solid"/>
            <a:round/>
            <a:headEnd type="none" w="med" len="med"/>
            <a:tailEnd type="none" w="med" len="med"/>
          </a:ln>
        </p:spPr>
      </p:cxnSp>
      <p:sp>
        <p:nvSpPr>
          <p:cNvPr id="3505" name="Google Shape;3505;p54"/>
          <p:cNvSpPr txBox="1"/>
          <p:nvPr/>
        </p:nvSpPr>
        <p:spPr>
          <a:xfrm>
            <a:off x="3045075" y="1401889"/>
            <a:ext cx="1738500" cy="512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latin typeface="Modak"/>
                <a:ea typeface="Modak"/>
                <a:cs typeface="Modak"/>
                <a:sym typeface="Modak"/>
              </a:rPr>
              <a:t>SATURNO</a:t>
            </a:r>
            <a:endParaRPr sz="2500">
              <a:latin typeface="Modak"/>
              <a:ea typeface="Modak"/>
              <a:cs typeface="Modak"/>
              <a:sym typeface="Modak"/>
            </a:endParaRPr>
          </a:p>
        </p:txBody>
      </p:sp>
      <p:sp>
        <p:nvSpPr>
          <p:cNvPr id="3506" name="Google Shape;3506;p54"/>
          <p:cNvSpPr txBox="1"/>
          <p:nvPr/>
        </p:nvSpPr>
        <p:spPr>
          <a:xfrm>
            <a:off x="3045075" y="1785989"/>
            <a:ext cx="20280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Glegoo"/>
                <a:ea typeface="Glegoo"/>
                <a:cs typeface="Glegoo"/>
                <a:sym typeface="Glegoo"/>
              </a:rPr>
              <a:t>Está compuesto por hidrógeno y helio</a:t>
            </a:r>
            <a:endParaRPr>
              <a:latin typeface="Glegoo"/>
              <a:ea typeface="Glegoo"/>
              <a:cs typeface="Glegoo"/>
              <a:sym typeface="Glegoo"/>
            </a:endParaRPr>
          </a:p>
        </p:txBody>
      </p:sp>
      <p:sp>
        <p:nvSpPr>
          <p:cNvPr id="3507" name="Google Shape;3507;p54"/>
          <p:cNvSpPr txBox="1"/>
          <p:nvPr/>
        </p:nvSpPr>
        <p:spPr>
          <a:xfrm>
            <a:off x="5986384" y="1396257"/>
            <a:ext cx="1615500" cy="512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latin typeface="Modak"/>
                <a:ea typeface="Modak"/>
                <a:cs typeface="Modak"/>
                <a:sym typeface="Modak"/>
              </a:rPr>
              <a:t>MARTE</a:t>
            </a:r>
            <a:endParaRPr sz="2500">
              <a:latin typeface="Modak"/>
              <a:ea typeface="Modak"/>
              <a:cs typeface="Modak"/>
              <a:sym typeface="Modak"/>
            </a:endParaRPr>
          </a:p>
        </p:txBody>
      </p:sp>
      <p:sp>
        <p:nvSpPr>
          <p:cNvPr id="3508" name="Google Shape;3508;p54"/>
          <p:cNvSpPr txBox="1"/>
          <p:nvPr/>
        </p:nvSpPr>
        <p:spPr>
          <a:xfrm>
            <a:off x="5986384" y="1780356"/>
            <a:ext cx="20280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Glegoo"/>
                <a:ea typeface="Glegoo"/>
                <a:cs typeface="Glegoo"/>
                <a:sym typeface="Glegoo"/>
              </a:rPr>
              <a:t>A pesar de ser rojo, es un planeta frío</a:t>
            </a:r>
            <a:endParaRPr>
              <a:latin typeface="Glegoo"/>
              <a:ea typeface="Glegoo"/>
              <a:cs typeface="Glegoo"/>
              <a:sym typeface="Glegoo"/>
            </a:endParaRPr>
          </a:p>
        </p:txBody>
      </p:sp>
      <p:cxnSp>
        <p:nvCxnSpPr>
          <p:cNvPr id="3509" name="Google Shape;3509;p54"/>
          <p:cNvCxnSpPr/>
          <p:nvPr/>
        </p:nvCxnSpPr>
        <p:spPr>
          <a:xfrm>
            <a:off x="3043441" y="1763747"/>
            <a:ext cx="0" cy="781800"/>
          </a:xfrm>
          <a:prstGeom prst="straightConnector1">
            <a:avLst/>
          </a:prstGeom>
          <a:noFill/>
          <a:ln w="28575" cap="flat" cmpd="sng">
            <a:solidFill>
              <a:schemeClr val="dk1"/>
            </a:solidFill>
            <a:prstDash val="solid"/>
            <a:round/>
            <a:headEnd type="none" w="med" len="med"/>
            <a:tailEnd type="none" w="med" len="med"/>
          </a:ln>
        </p:spPr>
      </p:cxnSp>
      <p:cxnSp>
        <p:nvCxnSpPr>
          <p:cNvPr id="3510" name="Google Shape;3510;p54"/>
          <p:cNvCxnSpPr/>
          <p:nvPr/>
        </p:nvCxnSpPr>
        <p:spPr>
          <a:xfrm>
            <a:off x="4514325" y="3289325"/>
            <a:ext cx="0" cy="781800"/>
          </a:xfrm>
          <a:prstGeom prst="straightConnector1">
            <a:avLst/>
          </a:prstGeom>
          <a:noFill/>
          <a:ln w="28575" cap="flat" cmpd="sng">
            <a:solidFill>
              <a:schemeClr val="dk1"/>
            </a:solidFill>
            <a:prstDash val="solid"/>
            <a:round/>
            <a:headEnd type="none" w="med" len="med"/>
            <a:tailEnd type="none" w="med" len="med"/>
          </a:ln>
        </p:spPr>
      </p:cxnSp>
      <p:sp>
        <p:nvSpPr>
          <p:cNvPr id="3511" name="Google Shape;3511;p54"/>
          <p:cNvSpPr txBox="1"/>
          <p:nvPr/>
        </p:nvSpPr>
        <p:spPr>
          <a:xfrm>
            <a:off x="4505944" y="3430825"/>
            <a:ext cx="1738500" cy="512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latin typeface="Modak"/>
                <a:ea typeface="Modak"/>
                <a:cs typeface="Modak"/>
                <a:sym typeface="Modak"/>
              </a:rPr>
              <a:t>JUPITER</a:t>
            </a:r>
            <a:endParaRPr sz="2500">
              <a:latin typeface="Modak"/>
              <a:ea typeface="Modak"/>
              <a:cs typeface="Modak"/>
              <a:sym typeface="Modak"/>
            </a:endParaRPr>
          </a:p>
        </p:txBody>
      </p:sp>
      <p:sp>
        <p:nvSpPr>
          <p:cNvPr id="3512" name="Google Shape;3512;p54"/>
          <p:cNvSpPr txBox="1"/>
          <p:nvPr/>
        </p:nvSpPr>
        <p:spPr>
          <a:xfrm>
            <a:off x="4505944" y="3814925"/>
            <a:ext cx="20280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Glegoo"/>
                <a:ea typeface="Glegoo"/>
                <a:cs typeface="Glegoo"/>
                <a:sym typeface="Glegoo"/>
              </a:rPr>
              <a:t>Es el planeta más grande de todos</a:t>
            </a:r>
            <a:endParaRPr>
              <a:latin typeface="Glegoo"/>
              <a:ea typeface="Glegoo"/>
              <a:cs typeface="Glegoo"/>
              <a:sym typeface="Glegoo"/>
            </a:endParaRPr>
          </a:p>
        </p:txBody>
      </p:sp>
      <p:cxnSp>
        <p:nvCxnSpPr>
          <p:cNvPr id="3513" name="Google Shape;3513;p54"/>
          <p:cNvCxnSpPr/>
          <p:nvPr/>
        </p:nvCxnSpPr>
        <p:spPr>
          <a:xfrm>
            <a:off x="5979216" y="1763747"/>
            <a:ext cx="0" cy="781800"/>
          </a:xfrm>
          <a:prstGeom prst="straightConnector1">
            <a:avLst/>
          </a:prstGeom>
          <a:noFill/>
          <a:ln w="28575" cap="flat" cmpd="sng">
            <a:solidFill>
              <a:schemeClr val="dk1"/>
            </a:solidFill>
            <a:prstDash val="solid"/>
            <a:round/>
            <a:headEnd type="none" w="med" len="med"/>
            <a:tailEnd type="none" w="med" len="med"/>
          </a:ln>
        </p:spPr>
      </p:cxnSp>
      <p:sp>
        <p:nvSpPr>
          <p:cNvPr id="3514" name="Google Shape;3514;p54"/>
          <p:cNvSpPr txBox="1"/>
          <p:nvPr/>
        </p:nvSpPr>
        <p:spPr>
          <a:xfrm>
            <a:off x="1870425" y="2659756"/>
            <a:ext cx="959700" cy="51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legoo"/>
                <a:ea typeface="Glegoo"/>
                <a:cs typeface="Glegoo"/>
                <a:sym typeface="Glegoo"/>
              </a:rPr>
              <a:t>1º curso</a:t>
            </a:r>
            <a:endParaRPr>
              <a:latin typeface="Glegoo"/>
              <a:ea typeface="Glegoo"/>
              <a:cs typeface="Glegoo"/>
              <a:sym typeface="Glegoo"/>
            </a:endParaRPr>
          </a:p>
        </p:txBody>
      </p:sp>
      <p:sp>
        <p:nvSpPr>
          <p:cNvPr id="3515" name="Google Shape;3515;p54"/>
          <p:cNvSpPr txBox="1"/>
          <p:nvPr/>
        </p:nvSpPr>
        <p:spPr>
          <a:xfrm>
            <a:off x="3372200" y="2659756"/>
            <a:ext cx="959700" cy="51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legoo"/>
                <a:ea typeface="Glegoo"/>
                <a:cs typeface="Glegoo"/>
                <a:sym typeface="Glegoo"/>
              </a:rPr>
              <a:t>2º curso</a:t>
            </a:r>
            <a:endParaRPr>
              <a:latin typeface="Glegoo"/>
              <a:ea typeface="Glegoo"/>
              <a:cs typeface="Glegoo"/>
              <a:sym typeface="Glegoo"/>
            </a:endParaRPr>
          </a:p>
        </p:txBody>
      </p:sp>
      <p:sp>
        <p:nvSpPr>
          <p:cNvPr id="3516" name="Google Shape;3516;p54"/>
          <p:cNvSpPr txBox="1"/>
          <p:nvPr/>
        </p:nvSpPr>
        <p:spPr>
          <a:xfrm>
            <a:off x="4873975" y="2659756"/>
            <a:ext cx="959700" cy="51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legoo"/>
                <a:ea typeface="Glegoo"/>
                <a:cs typeface="Glegoo"/>
                <a:sym typeface="Glegoo"/>
              </a:rPr>
              <a:t>3º curso</a:t>
            </a:r>
            <a:endParaRPr>
              <a:latin typeface="Glegoo"/>
              <a:ea typeface="Glegoo"/>
              <a:cs typeface="Glegoo"/>
              <a:sym typeface="Glegoo"/>
            </a:endParaRPr>
          </a:p>
        </p:txBody>
      </p:sp>
      <p:sp>
        <p:nvSpPr>
          <p:cNvPr id="3517" name="Google Shape;3517;p54"/>
          <p:cNvSpPr txBox="1"/>
          <p:nvPr/>
        </p:nvSpPr>
        <p:spPr>
          <a:xfrm>
            <a:off x="6375750" y="2659756"/>
            <a:ext cx="959700" cy="51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legoo"/>
                <a:ea typeface="Glegoo"/>
                <a:cs typeface="Glegoo"/>
                <a:sym typeface="Glegoo"/>
              </a:rPr>
              <a:t>4º curso</a:t>
            </a:r>
            <a:endParaRPr>
              <a:latin typeface="Glegoo"/>
              <a:ea typeface="Glegoo"/>
              <a:cs typeface="Glegoo"/>
              <a:sym typeface="Glegoo"/>
            </a:endParaRPr>
          </a:p>
        </p:txBody>
      </p:sp>
      <p:grpSp>
        <p:nvGrpSpPr>
          <p:cNvPr id="3518" name="Google Shape;3518;p54"/>
          <p:cNvGrpSpPr/>
          <p:nvPr/>
        </p:nvGrpSpPr>
        <p:grpSpPr>
          <a:xfrm>
            <a:off x="8088450" y="203181"/>
            <a:ext cx="680892" cy="663643"/>
            <a:chOff x="5595966" y="4052544"/>
            <a:chExt cx="478054" cy="465943"/>
          </a:xfrm>
        </p:grpSpPr>
        <p:sp>
          <p:nvSpPr>
            <p:cNvPr id="3519" name="Google Shape;3519;p54"/>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4"/>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4"/>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4"/>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4"/>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4"/>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4"/>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4"/>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4"/>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4"/>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4"/>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4"/>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4"/>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4"/>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4"/>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4"/>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4"/>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4"/>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4"/>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4"/>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42"/>
        <p:cNvGrpSpPr/>
        <p:nvPr/>
      </p:nvGrpSpPr>
      <p:grpSpPr>
        <a:xfrm>
          <a:off x="0" y="0"/>
          <a:ext cx="0" cy="0"/>
          <a:chOff x="0" y="0"/>
          <a:chExt cx="0" cy="0"/>
        </a:xfrm>
      </p:grpSpPr>
      <p:sp>
        <p:nvSpPr>
          <p:cNvPr id="3543" name="Google Shape;3543;p55"/>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DÓNDE ESTÁ NUESTRA ESCUELA</a:t>
            </a:r>
            <a:endParaRPr/>
          </a:p>
        </p:txBody>
      </p:sp>
      <p:grpSp>
        <p:nvGrpSpPr>
          <p:cNvPr id="3544" name="Google Shape;3544;p55"/>
          <p:cNvGrpSpPr/>
          <p:nvPr/>
        </p:nvGrpSpPr>
        <p:grpSpPr>
          <a:xfrm>
            <a:off x="3068760" y="1693038"/>
            <a:ext cx="3006479" cy="2396165"/>
            <a:chOff x="3068760" y="1627763"/>
            <a:chExt cx="3006479" cy="2396165"/>
          </a:xfrm>
        </p:grpSpPr>
        <p:sp>
          <p:nvSpPr>
            <p:cNvPr id="3545" name="Google Shape;3545;p55"/>
            <p:cNvSpPr/>
            <p:nvPr/>
          </p:nvSpPr>
          <p:spPr>
            <a:xfrm>
              <a:off x="3527982" y="1661123"/>
              <a:ext cx="4923" cy="15909"/>
            </a:xfrm>
            <a:custGeom>
              <a:avLst/>
              <a:gdLst/>
              <a:ahLst/>
              <a:cxnLst/>
              <a:rect l="l" t="t" r="r" b="b"/>
              <a:pathLst>
                <a:path w="233" h="753" extrusionOk="0">
                  <a:moveTo>
                    <a:pt x="58" y="0"/>
                  </a:moveTo>
                  <a:cubicBezTo>
                    <a:pt x="0" y="232"/>
                    <a:pt x="87" y="492"/>
                    <a:pt x="232" y="753"/>
                  </a:cubicBezTo>
                  <a:lnTo>
                    <a:pt x="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5098856" y="3475984"/>
              <a:ext cx="634" cy="1247"/>
            </a:xfrm>
            <a:custGeom>
              <a:avLst/>
              <a:gdLst/>
              <a:ahLst/>
              <a:cxnLst/>
              <a:rect l="l" t="t" r="r" b="b"/>
              <a:pathLst>
                <a:path w="30" h="59" fill="none" extrusionOk="0">
                  <a:moveTo>
                    <a:pt x="30" y="59"/>
                  </a:moveTo>
                  <a:lnTo>
                    <a:pt x="30" y="1"/>
                  </a:lnTo>
                  <a:lnTo>
                    <a:pt x="1" y="30"/>
                  </a:lnTo>
                  <a:close/>
                </a:path>
              </a:pathLst>
            </a:custGeom>
            <a:solidFill>
              <a:schemeClr val="dk2"/>
            </a:solidFill>
            <a:ln w="181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4632916" y="2044521"/>
              <a:ext cx="260523" cy="131476"/>
            </a:xfrm>
            <a:custGeom>
              <a:avLst/>
              <a:gdLst/>
              <a:ahLst/>
              <a:cxnLst/>
              <a:rect l="l" t="t" r="r" b="b"/>
              <a:pathLst>
                <a:path w="12331" h="6223" fill="none" extrusionOk="0">
                  <a:moveTo>
                    <a:pt x="1506" y="174"/>
                  </a:moveTo>
                  <a:lnTo>
                    <a:pt x="1" y="4660"/>
                  </a:lnTo>
                  <a:lnTo>
                    <a:pt x="9754" y="5210"/>
                  </a:lnTo>
                  <a:cubicBezTo>
                    <a:pt x="10073" y="4776"/>
                    <a:pt x="10449" y="6223"/>
                    <a:pt x="11404" y="5413"/>
                  </a:cubicBezTo>
                  <a:cubicBezTo>
                    <a:pt x="12330" y="4602"/>
                    <a:pt x="11144" y="4400"/>
                    <a:pt x="11144" y="4400"/>
                  </a:cubicBezTo>
                  <a:cubicBezTo>
                    <a:pt x="9378" y="4457"/>
                    <a:pt x="9118" y="3213"/>
                    <a:pt x="8568" y="2518"/>
                  </a:cubicBezTo>
                  <a:cubicBezTo>
                    <a:pt x="7989" y="1824"/>
                    <a:pt x="7352" y="2142"/>
                    <a:pt x="6744" y="2200"/>
                  </a:cubicBezTo>
                  <a:cubicBezTo>
                    <a:pt x="6108" y="2258"/>
                    <a:pt x="7555" y="869"/>
                    <a:pt x="4892" y="926"/>
                  </a:cubicBezTo>
                  <a:cubicBezTo>
                    <a:pt x="3995" y="955"/>
                    <a:pt x="3329" y="550"/>
                    <a:pt x="2837" y="0"/>
                  </a:cubicBezTo>
                  <a:cubicBezTo>
                    <a:pt x="2548" y="261"/>
                    <a:pt x="2056" y="261"/>
                    <a:pt x="1506" y="174"/>
                  </a:cubicBezTo>
                  <a:close/>
                </a:path>
              </a:pathLst>
            </a:custGeom>
            <a:solidFill>
              <a:schemeClr val="dk2"/>
            </a:solidFill>
            <a:ln w="181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4664712" y="2016992"/>
              <a:ext cx="28163" cy="32304"/>
            </a:xfrm>
            <a:custGeom>
              <a:avLst/>
              <a:gdLst/>
              <a:ahLst/>
              <a:cxnLst/>
              <a:rect l="l" t="t" r="r" b="b"/>
              <a:pathLst>
                <a:path w="1333" h="1529" extrusionOk="0">
                  <a:moveTo>
                    <a:pt x="493" y="1"/>
                  </a:moveTo>
                  <a:lnTo>
                    <a:pt x="1" y="1477"/>
                  </a:lnTo>
                  <a:cubicBezTo>
                    <a:pt x="202" y="1509"/>
                    <a:pt x="399" y="1529"/>
                    <a:pt x="582" y="1529"/>
                  </a:cubicBezTo>
                  <a:cubicBezTo>
                    <a:pt x="897" y="1529"/>
                    <a:pt x="1167" y="1468"/>
                    <a:pt x="1332" y="1303"/>
                  </a:cubicBezTo>
                  <a:cubicBezTo>
                    <a:pt x="956" y="927"/>
                    <a:pt x="695" y="435"/>
                    <a:pt x="4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3545708" y="1673124"/>
              <a:ext cx="958829" cy="280700"/>
            </a:xfrm>
            <a:custGeom>
              <a:avLst/>
              <a:gdLst/>
              <a:ahLst/>
              <a:cxnLst/>
              <a:rect l="l" t="t" r="r" b="b"/>
              <a:pathLst>
                <a:path w="45383" h="13286" extrusionOk="0">
                  <a:moveTo>
                    <a:pt x="16166" y="1"/>
                  </a:moveTo>
                  <a:cubicBezTo>
                    <a:pt x="15547" y="1"/>
                    <a:pt x="15165" y="1200"/>
                    <a:pt x="14298" y="1200"/>
                  </a:cubicBezTo>
                  <a:cubicBezTo>
                    <a:pt x="14279" y="1200"/>
                    <a:pt x="14260" y="1199"/>
                    <a:pt x="14241" y="1198"/>
                  </a:cubicBezTo>
                  <a:cubicBezTo>
                    <a:pt x="14170" y="1193"/>
                    <a:pt x="14099" y="1192"/>
                    <a:pt x="14028" y="1192"/>
                  </a:cubicBezTo>
                  <a:cubicBezTo>
                    <a:pt x="13581" y="1192"/>
                    <a:pt x="13118" y="1265"/>
                    <a:pt x="12732" y="1265"/>
                  </a:cubicBezTo>
                  <a:cubicBezTo>
                    <a:pt x="12365" y="1265"/>
                    <a:pt x="12069" y="1198"/>
                    <a:pt x="11925" y="937"/>
                  </a:cubicBezTo>
                  <a:cubicBezTo>
                    <a:pt x="11925" y="937"/>
                    <a:pt x="11033" y="1303"/>
                    <a:pt x="10012" y="1303"/>
                  </a:cubicBezTo>
                  <a:cubicBezTo>
                    <a:pt x="9813" y="1303"/>
                    <a:pt x="9610" y="1289"/>
                    <a:pt x="9407" y="1256"/>
                  </a:cubicBezTo>
                  <a:cubicBezTo>
                    <a:pt x="8634" y="1150"/>
                    <a:pt x="7105" y="1056"/>
                    <a:pt x="5808" y="1056"/>
                  </a:cubicBezTo>
                  <a:cubicBezTo>
                    <a:pt x="4968" y="1056"/>
                    <a:pt x="4226" y="1095"/>
                    <a:pt x="3850" y="1198"/>
                  </a:cubicBezTo>
                  <a:cubicBezTo>
                    <a:pt x="3416" y="1314"/>
                    <a:pt x="2635" y="1343"/>
                    <a:pt x="1911" y="1343"/>
                  </a:cubicBezTo>
                  <a:cubicBezTo>
                    <a:pt x="1737" y="1892"/>
                    <a:pt x="1448" y="2529"/>
                    <a:pt x="1014" y="2934"/>
                  </a:cubicBezTo>
                  <a:cubicBezTo>
                    <a:pt x="1" y="3861"/>
                    <a:pt x="840" y="3600"/>
                    <a:pt x="1419" y="4526"/>
                  </a:cubicBezTo>
                  <a:cubicBezTo>
                    <a:pt x="2027" y="5452"/>
                    <a:pt x="2027" y="6118"/>
                    <a:pt x="2432" y="6205"/>
                  </a:cubicBezTo>
                  <a:cubicBezTo>
                    <a:pt x="2832" y="6285"/>
                    <a:pt x="2274" y="7151"/>
                    <a:pt x="3315" y="7151"/>
                  </a:cubicBezTo>
                  <a:cubicBezTo>
                    <a:pt x="3404" y="7151"/>
                    <a:pt x="3505" y="7145"/>
                    <a:pt x="3619" y="7131"/>
                  </a:cubicBezTo>
                  <a:cubicBezTo>
                    <a:pt x="3783" y="7111"/>
                    <a:pt x="3924" y="7101"/>
                    <a:pt x="4041" y="7101"/>
                  </a:cubicBezTo>
                  <a:cubicBezTo>
                    <a:pt x="4936" y="7101"/>
                    <a:pt x="4478" y="7684"/>
                    <a:pt x="2866" y="8810"/>
                  </a:cubicBezTo>
                  <a:cubicBezTo>
                    <a:pt x="2403" y="9099"/>
                    <a:pt x="2258" y="9360"/>
                    <a:pt x="2316" y="9562"/>
                  </a:cubicBezTo>
                  <a:cubicBezTo>
                    <a:pt x="2461" y="10199"/>
                    <a:pt x="4371" y="10402"/>
                    <a:pt x="4371" y="10662"/>
                  </a:cubicBezTo>
                  <a:cubicBezTo>
                    <a:pt x="4371" y="10720"/>
                    <a:pt x="4342" y="10894"/>
                    <a:pt x="4284" y="11096"/>
                  </a:cubicBezTo>
                  <a:cubicBezTo>
                    <a:pt x="4776" y="11096"/>
                    <a:pt x="5239" y="11183"/>
                    <a:pt x="5442" y="11501"/>
                  </a:cubicBezTo>
                  <a:cubicBezTo>
                    <a:pt x="5643" y="11761"/>
                    <a:pt x="5982" y="11870"/>
                    <a:pt x="6368" y="11870"/>
                  </a:cubicBezTo>
                  <a:cubicBezTo>
                    <a:pt x="7318" y="11870"/>
                    <a:pt x="8556" y="11209"/>
                    <a:pt x="8741" y="10488"/>
                  </a:cubicBezTo>
                  <a:cubicBezTo>
                    <a:pt x="8930" y="9665"/>
                    <a:pt x="9864" y="9339"/>
                    <a:pt x="10378" y="9339"/>
                  </a:cubicBezTo>
                  <a:cubicBezTo>
                    <a:pt x="10496" y="9339"/>
                    <a:pt x="10592" y="9356"/>
                    <a:pt x="10652" y="9389"/>
                  </a:cubicBezTo>
                  <a:cubicBezTo>
                    <a:pt x="10697" y="9411"/>
                    <a:pt x="10739" y="9421"/>
                    <a:pt x="10779" y="9421"/>
                  </a:cubicBezTo>
                  <a:cubicBezTo>
                    <a:pt x="11055" y="9421"/>
                    <a:pt x="11281" y="8972"/>
                    <a:pt x="12012" y="8897"/>
                  </a:cubicBezTo>
                  <a:cubicBezTo>
                    <a:pt x="12046" y="8893"/>
                    <a:pt x="12080" y="8891"/>
                    <a:pt x="12114" y="8891"/>
                  </a:cubicBezTo>
                  <a:cubicBezTo>
                    <a:pt x="12893" y="8891"/>
                    <a:pt x="13396" y="9823"/>
                    <a:pt x="14617" y="9823"/>
                  </a:cubicBezTo>
                  <a:cubicBezTo>
                    <a:pt x="15348" y="9823"/>
                    <a:pt x="15620" y="10342"/>
                    <a:pt x="15925" y="10342"/>
                  </a:cubicBezTo>
                  <a:cubicBezTo>
                    <a:pt x="16139" y="10342"/>
                    <a:pt x="16370" y="10086"/>
                    <a:pt x="16788" y="9215"/>
                  </a:cubicBezTo>
                  <a:cubicBezTo>
                    <a:pt x="16788" y="9215"/>
                    <a:pt x="17809" y="9640"/>
                    <a:pt x="18622" y="9640"/>
                  </a:cubicBezTo>
                  <a:cubicBezTo>
                    <a:pt x="19064" y="9640"/>
                    <a:pt x="19444" y="9515"/>
                    <a:pt x="19566" y="9128"/>
                  </a:cubicBezTo>
                  <a:cubicBezTo>
                    <a:pt x="19699" y="8681"/>
                    <a:pt x="19923" y="8567"/>
                    <a:pt x="20206" y="8567"/>
                  </a:cubicBezTo>
                  <a:cubicBezTo>
                    <a:pt x="20500" y="8567"/>
                    <a:pt x="20858" y="8689"/>
                    <a:pt x="21244" y="8689"/>
                  </a:cubicBezTo>
                  <a:cubicBezTo>
                    <a:pt x="21376" y="8689"/>
                    <a:pt x="21512" y="8675"/>
                    <a:pt x="21650" y="8636"/>
                  </a:cubicBezTo>
                  <a:cubicBezTo>
                    <a:pt x="22576" y="8376"/>
                    <a:pt x="23502" y="7970"/>
                    <a:pt x="23994" y="6784"/>
                  </a:cubicBezTo>
                  <a:cubicBezTo>
                    <a:pt x="23994" y="6784"/>
                    <a:pt x="24131" y="6842"/>
                    <a:pt x="24406" y="6842"/>
                  </a:cubicBezTo>
                  <a:cubicBezTo>
                    <a:pt x="24713" y="6842"/>
                    <a:pt x="25192" y="6770"/>
                    <a:pt x="25847" y="6465"/>
                  </a:cubicBezTo>
                  <a:cubicBezTo>
                    <a:pt x="26136" y="6321"/>
                    <a:pt x="26339" y="6292"/>
                    <a:pt x="26512" y="6292"/>
                  </a:cubicBezTo>
                  <a:cubicBezTo>
                    <a:pt x="26367" y="6813"/>
                    <a:pt x="26339" y="7536"/>
                    <a:pt x="26888" y="8144"/>
                  </a:cubicBezTo>
                  <a:cubicBezTo>
                    <a:pt x="27636" y="8934"/>
                    <a:pt x="28241" y="9614"/>
                    <a:pt x="29147" y="9614"/>
                  </a:cubicBezTo>
                  <a:cubicBezTo>
                    <a:pt x="29469" y="9614"/>
                    <a:pt x="29828" y="9528"/>
                    <a:pt x="30246" y="9331"/>
                  </a:cubicBezTo>
                  <a:cubicBezTo>
                    <a:pt x="30657" y="9133"/>
                    <a:pt x="30960" y="9053"/>
                    <a:pt x="31193" y="9053"/>
                  </a:cubicBezTo>
                  <a:cubicBezTo>
                    <a:pt x="31843" y="9053"/>
                    <a:pt x="31938" y="9678"/>
                    <a:pt x="32301" y="10083"/>
                  </a:cubicBezTo>
                  <a:cubicBezTo>
                    <a:pt x="32607" y="10424"/>
                    <a:pt x="33084" y="10494"/>
                    <a:pt x="33424" y="10494"/>
                  </a:cubicBezTo>
                  <a:cubicBezTo>
                    <a:pt x="33663" y="10494"/>
                    <a:pt x="33835" y="10459"/>
                    <a:pt x="33835" y="10459"/>
                  </a:cubicBezTo>
                  <a:lnTo>
                    <a:pt x="33835" y="10459"/>
                  </a:lnTo>
                  <a:cubicBezTo>
                    <a:pt x="33835" y="10460"/>
                    <a:pt x="33699" y="12812"/>
                    <a:pt x="34553" y="12812"/>
                  </a:cubicBezTo>
                  <a:cubicBezTo>
                    <a:pt x="34583" y="12812"/>
                    <a:pt x="34613" y="12810"/>
                    <a:pt x="34645" y="12804"/>
                  </a:cubicBezTo>
                  <a:cubicBezTo>
                    <a:pt x="34743" y="12783"/>
                    <a:pt x="34834" y="12774"/>
                    <a:pt x="34916" y="12774"/>
                  </a:cubicBezTo>
                  <a:cubicBezTo>
                    <a:pt x="35535" y="12774"/>
                    <a:pt x="35756" y="13286"/>
                    <a:pt x="36051" y="13286"/>
                  </a:cubicBezTo>
                  <a:cubicBezTo>
                    <a:pt x="36101" y="13286"/>
                    <a:pt x="36152" y="13271"/>
                    <a:pt x="36208" y="13238"/>
                  </a:cubicBezTo>
                  <a:cubicBezTo>
                    <a:pt x="36671" y="12977"/>
                    <a:pt x="38610" y="13238"/>
                    <a:pt x="38234" y="11733"/>
                  </a:cubicBezTo>
                  <a:cubicBezTo>
                    <a:pt x="37858" y="10199"/>
                    <a:pt x="36468" y="9765"/>
                    <a:pt x="37742" y="9157"/>
                  </a:cubicBezTo>
                  <a:cubicBezTo>
                    <a:pt x="38986" y="8520"/>
                    <a:pt x="40318" y="7073"/>
                    <a:pt x="40318" y="7073"/>
                  </a:cubicBezTo>
                  <a:cubicBezTo>
                    <a:pt x="40318" y="7073"/>
                    <a:pt x="41801" y="7671"/>
                    <a:pt x="42440" y="7671"/>
                  </a:cubicBezTo>
                  <a:cubicBezTo>
                    <a:pt x="42504" y="7671"/>
                    <a:pt x="42560" y="7665"/>
                    <a:pt x="42604" y="7652"/>
                  </a:cubicBezTo>
                  <a:cubicBezTo>
                    <a:pt x="42604" y="7652"/>
                    <a:pt x="42633" y="7652"/>
                    <a:pt x="42633" y="7623"/>
                  </a:cubicBezTo>
                  <a:cubicBezTo>
                    <a:pt x="43067" y="7449"/>
                    <a:pt x="41504" y="5800"/>
                    <a:pt x="43270" y="5481"/>
                  </a:cubicBezTo>
                  <a:cubicBezTo>
                    <a:pt x="43849" y="5395"/>
                    <a:pt x="44543" y="4845"/>
                    <a:pt x="45238" y="4150"/>
                  </a:cubicBezTo>
                  <a:cubicBezTo>
                    <a:pt x="45296" y="4092"/>
                    <a:pt x="45325" y="4034"/>
                    <a:pt x="45383" y="3976"/>
                  </a:cubicBezTo>
                  <a:cubicBezTo>
                    <a:pt x="44941" y="3780"/>
                    <a:pt x="44811" y="3417"/>
                    <a:pt x="44500" y="3417"/>
                  </a:cubicBezTo>
                  <a:cubicBezTo>
                    <a:pt x="44444" y="3417"/>
                    <a:pt x="44382" y="3429"/>
                    <a:pt x="44312" y="3455"/>
                  </a:cubicBezTo>
                  <a:lnTo>
                    <a:pt x="44283" y="3455"/>
                  </a:lnTo>
                  <a:cubicBezTo>
                    <a:pt x="44236" y="3475"/>
                    <a:pt x="44191" y="3484"/>
                    <a:pt x="44150" y="3484"/>
                  </a:cubicBezTo>
                  <a:cubicBezTo>
                    <a:pt x="43640" y="3484"/>
                    <a:pt x="43491" y="2151"/>
                    <a:pt x="42271" y="2151"/>
                  </a:cubicBezTo>
                  <a:cubicBezTo>
                    <a:pt x="42247" y="2151"/>
                    <a:pt x="42223" y="2152"/>
                    <a:pt x="42199" y="2153"/>
                  </a:cubicBezTo>
                  <a:cubicBezTo>
                    <a:pt x="40810" y="2211"/>
                    <a:pt x="40491" y="3340"/>
                    <a:pt x="39421" y="3397"/>
                  </a:cubicBezTo>
                  <a:cubicBezTo>
                    <a:pt x="39397" y="3399"/>
                    <a:pt x="39375" y="3399"/>
                    <a:pt x="39354" y="3399"/>
                  </a:cubicBezTo>
                  <a:cubicBezTo>
                    <a:pt x="38391" y="3399"/>
                    <a:pt x="39305" y="2153"/>
                    <a:pt x="39305" y="2153"/>
                  </a:cubicBezTo>
                  <a:lnTo>
                    <a:pt x="39305" y="2153"/>
                  </a:lnTo>
                  <a:cubicBezTo>
                    <a:pt x="39305" y="2153"/>
                    <a:pt x="37424" y="2327"/>
                    <a:pt x="36787" y="3021"/>
                  </a:cubicBezTo>
                  <a:cubicBezTo>
                    <a:pt x="36324" y="3542"/>
                    <a:pt x="32793" y="3774"/>
                    <a:pt x="30709" y="3803"/>
                  </a:cubicBezTo>
                  <a:cubicBezTo>
                    <a:pt x="30130" y="3803"/>
                    <a:pt x="29667" y="3774"/>
                    <a:pt x="29435" y="3745"/>
                  </a:cubicBezTo>
                  <a:cubicBezTo>
                    <a:pt x="29378" y="3745"/>
                    <a:pt x="29320" y="3716"/>
                    <a:pt x="29291" y="3716"/>
                  </a:cubicBezTo>
                  <a:cubicBezTo>
                    <a:pt x="28580" y="3564"/>
                    <a:pt x="26266" y="2520"/>
                    <a:pt x="24340" y="2520"/>
                  </a:cubicBezTo>
                  <a:cubicBezTo>
                    <a:pt x="24071" y="2520"/>
                    <a:pt x="23809" y="2541"/>
                    <a:pt x="23560" y="2587"/>
                  </a:cubicBezTo>
                  <a:cubicBezTo>
                    <a:pt x="23560" y="2587"/>
                    <a:pt x="22879" y="1566"/>
                    <a:pt x="21418" y="1566"/>
                  </a:cubicBezTo>
                  <a:cubicBezTo>
                    <a:pt x="21343" y="1566"/>
                    <a:pt x="21266" y="1568"/>
                    <a:pt x="21187" y="1574"/>
                  </a:cubicBezTo>
                  <a:cubicBezTo>
                    <a:pt x="20753" y="1612"/>
                    <a:pt x="20310" y="1626"/>
                    <a:pt x="19895" y="1626"/>
                  </a:cubicBezTo>
                  <a:cubicBezTo>
                    <a:pt x="18730" y="1626"/>
                    <a:pt x="17772" y="1516"/>
                    <a:pt x="17772" y="1516"/>
                  </a:cubicBezTo>
                  <a:cubicBezTo>
                    <a:pt x="17772" y="1516"/>
                    <a:pt x="16961" y="127"/>
                    <a:pt x="16267" y="11"/>
                  </a:cubicBezTo>
                  <a:cubicBezTo>
                    <a:pt x="16232" y="4"/>
                    <a:pt x="16198" y="1"/>
                    <a:pt x="16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3068760" y="1627763"/>
              <a:ext cx="612909" cy="624444"/>
            </a:xfrm>
            <a:custGeom>
              <a:avLst/>
              <a:gdLst/>
              <a:ahLst/>
              <a:cxnLst/>
              <a:rect l="l" t="t" r="r" b="b"/>
              <a:pathLst>
                <a:path w="29010" h="29556" extrusionOk="0">
                  <a:moveTo>
                    <a:pt x="15607" y="1"/>
                  </a:moveTo>
                  <a:cubicBezTo>
                    <a:pt x="15345" y="1"/>
                    <a:pt x="15240" y="893"/>
                    <a:pt x="14790" y="943"/>
                  </a:cubicBezTo>
                  <a:cubicBezTo>
                    <a:pt x="14298" y="1029"/>
                    <a:pt x="13719" y="1029"/>
                    <a:pt x="14096" y="2013"/>
                  </a:cubicBezTo>
                  <a:cubicBezTo>
                    <a:pt x="14096" y="2013"/>
                    <a:pt x="12967" y="2158"/>
                    <a:pt x="12156" y="2911"/>
                  </a:cubicBezTo>
                  <a:cubicBezTo>
                    <a:pt x="11424" y="3591"/>
                    <a:pt x="10976" y="4176"/>
                    <a:pt x="11365" y="4176"/>
                  </a:cubicBezTo>
                  <a:cubicBezTo>
                    <a:pt x="11407" y="4176"/>
                    <a:pt x="11458" y="4169"/>
                    <a:pt x="11520" y="4155"/>
                  </a:cubicBezTo>
                  <a:cubicBezTo>
                    <a:pt x="11988" y="4070"/>
                    <a:pt x="12487" y="3907"/>
                    <a:pt x="12765" y="3907"/>
                  </a:cubicBezTo>
                  <a:cubicBezTo>
                    <a:pt x="12865" y="3907"/>
                    <a:pt x="12936" y="3928"/>
                    <a:pt x="12967" y="3982"/>
                  </a:cubicBezTo>
                  <a:cubicBezTo>
                    <a:pt x="13112" y="4155"/>
                    <a:pt x="11346" y="4560"/>
                    <a:pt x="11578" y="4937"/>
                  </a:cubicBezTo>
                  <a:cubicBezTo>
                    <a:pt x="11634" y="5018"/>
                    <a:pt x="11715" y="5046"/>
                    <a:pt x="11810" y="5046"/>
                  </a:cubicBezTo>
                  <a:cubicBezTo>
                    <a:pt x="12037" y="5046"/>
                    <a:pt x="12337" y="4879"/>
                    <a:pt x="12527" y="4879"/>
                  </a:cubicBezTo>
                  <a:cubicBezTo>
                    <a:pt x="12623" y="4879"/>
                    <a:pt x="12691" y="4922"/>
                    <a:pt x="12706" y="5052"/>
                  </a:cubicBezTo>
                  <a:cubicBezTo>
                    <a:pt x="12793" y="5544"/>
                    <a:pt x="12330" y="5863"/>
                    <a:pt x="12330" y="5863"/>
                  </a:cubicBezTo>
                  <a:lnTo>
                    <a:pt x="12272" y="6818"/>
                  </a:lnTo>
                  <a:cubicBezTo>
                    <a:pt x="12272" y="6818"/>
                    <a:pt x="12253" y="6822"/>
                    <a:pt x="12222" y="6822"/>
                  </a:cubicBezTo>
                  <a:cubicBezTo>
                    <a:pt x="12085" y="6822"/>
                    <a:pt x="11712" y="6745"/>
                    <a:pt x="11664" y="5921"/>
                  </a:cubicBezTo>
                  <a:cubicBezTo>
                    <a:pt x="11664" y="5921"/>
                    <a:pt x="11416" y="6022"/>
                    <a:pt x="11168" y="6022"/>
                  </a:cubicBezTo>
                  <a:cubicBezTo>
                    <a:pt x="10976" y="6022"/>
                    <a:pt x="10785" y="5962"/>
                    <a:pt x="10709" y="5747"/>
                  </a:cubicBezTo>
                  <a:cubicBezTo>
                    <a:pt x="10709" y="5747"/>
                    <a:pt x="10573" y="6508"/>
                    <a:pt x="10187" y="6508"/>
                  </a:cubicBezTo>
                  <a:cubicBezTo>
                    <a:pt x="10104" y="6508"/>
                    <a:pt x="10008" y="6472"/>
                    <a:pt x="9899" y="6384"/>
                  </a:cubicBezTo>
                  <a:cubicBezTo>
                    <a:pt x="9899" y="6384"/>
                    <a:pt x="8982" y="7129"/>
                    <a:pt x="8203" y="7129"/>
                  </a:cubicBezTo>
                  <a:cubicBezTo>
                    <a:pt x="8024" y="7129"/>
                    <a:pt x="7851" y="7089"/>
                    <a:pt x="7699" y="6992"/>
                  </a:cubicBezTo>
                  <a:cubicBezTo>
                    <a:pt x="7699" y="6992"/>
                    <a:pt x="7082" y="7539"/>
                    <a:pt x="6345" y="7539"/>
                  </a:cubicBezTo>
                  <a:cubicBezTo>
                    <a:pt x="6024" y="7539"/>
                    <a:pt x="5680" y="7435"/>
                    <a:pt x="5355" y="7136"/>
                  </a:cubicBezTo>
                  <a:cubicBezTo>
                    <a:pt x="5093" y="6888"/>
                    <a:pt x="4846" y="6795"/>
                    <a:pt x="4628" y="6795"/>
                  </a:cubicBezTo>
                  <a:cubicBezTo>
                    <a:pt x="3955" y="6795"/>
                    <a:pt x="3552" y="7686"/>
                    <a:pt x="3792" y="7686"/>
                  </a:cubicBezTo>
                  <a:cubicBezTo>
                    <a:pt x="4110" y="7686"/>
                    <a:pt x="4776" y="7831"/>
                    <a:pt x="4284" y="8439"/>
                  </a:cubicBezTo>
                  <a:cubicBezTo>
                    <a:pt x="4161" y="8599"/>
                    <a:pt x="4052" y="8654"/>
                    <a:pt x="3949" y="8654"/>
                  </a:cubicBezTo>
                  <a:cubicBezTo>
                    <a:pt x="3709" y="8654"/>
                    <a:pt x="3501" y="8352"/>
                    <a:pt x="3216" y="8352"/>
                  </a:cubicBezTo>
                  <a:cubicBezTo>
                    <a:pt x="3135" y="8352"/>
                    <a:pt x="3048" y="8377"/>
                    <a:pt x="2953" y="8439"/>
                  </a:cubicBezTo>
                  <a:cubicBezTo>
                    <a:pt x="2403" y="8815"/>
                    <a:pt x="1129" y="8815"/>
                    <a:pt x="1071" y="9336"/>
                  </a:cubicBezTo>
                  <a:cubicBezTo>
                    <a:pt x="1047" y="9543"/>
                    <a:pt x="1186" y="9586"/>
                    <a:pt x="1362" y="9586"/>
                  </a:cubicBezTo>
                  <a:cubicBezTo>
                    <a:pt x="1489" y="9586"/>
                    <a:pt x="1635" y="9563"/>
                    <a:pt x="1753" y="9563"/>
                  </a:cubicBezTo>
                  <a:cubicBezTo>
                    <a:pt x="1861" y="9563"/>
                    <a:pt x="1945" y="9582"/>
                    <a:pt x="1969" y="9654"/>
                  </a:cubicBezTo>
                  <a:cubicBezTo>
                    <a:pt x="2027" y="9915"/>
                    <a:pt x="753" y="10407"/>
                    <a:pt x="377" y="10783"/>
                  </a:cubicBezTo>
                  <a:cubicBezTo>
                    <a:pt x="1" y="11159"/>
                    <a:pt x="695" y="11593"/>
                    <a:pt x="637" y="12114"/>
                  </a:cubicBezTo>
                  <a:cubicBezTo>
                    <a:pt x="584" y="12570"/>
                    <a:pt x="307" y="13198"/>
                    <a:pt x="518" y="13198"/>
                  </a:cubicBezTo>
                  <a:cubicBezTo>
                    <a:pt x="535" y="13198"/>
                    <a:pt x="556" y="13194"/>
                    <a:pt x="579" y="13185"/>
                  </a:cubicBezTo>
                  <a:cubicBezTo>
                    <a:pt x="770" y="13099"/>
                    <a:pt x="1116" y="12981"/>
                    <a:pt x="1388" y="12981"/>
                  </a:cubicBezTo>
                  <a:cubicBezTo>
                    <a:pt x="1570" y="12981"/>
                    <a:pt x="1720" y="13034"/>
                    <a:pt x="1766" y="13185"/>
                  </a:cubicBezTo>
                  <a:cubicBezTo>
                    <a:pt x="1911" y="13562"/>
                    <a:pt x="1766" y="13851"/>
                    <a:pt x="2142" y="14314"/>
                  </a:cubicBezTo>
                  <a:cubicBezTo>
                    <a:pt x="2519" y="14748"/>
                    <a:pt x="1274" y="15443"/>
                    <a:pt x="1969" y="15501"/>
                  </a:cubicBezTo>
                  <a:cubicBezTo>
                    <a:pt x="1990" y="15502"/>
                    <a:pt x="2010" y="15503"/>
                    <a:pt x="2031" y="15503"/>
                  </a:cubicBezTo>
                  <a:cubicBezTo>
                    <a:pt x="2654" y="15503"/>
                    <a:pt x="2846" y="14688"/>
                    <a:pt x="3470" y="14688"/>
                  </a:cubicBezTo>
                  <a:cubicBezTo>
                    <a:pt x="3490" y="14688"/>
                    <a:pt x="3511" y="14689"/>
                    <a:pt x="3532" y="14690"/>
                  </a:cubicBezTo>
                  <a:cubicBezTo>
                    <a:pt x="3559" y="14693"/>
                    <a:pt x="3585" y="14694"/>
                    <a:pt x="3610" y="14694"/>
                  </a:cubicBezTo>
                  <a:cubicBezTo>
                    <a:pt x="4198" y="14694"/>
                    <a:pt x="3870" y="14054"/>
                    <a:pt x="4342" y="14054"/>
                  </a:cubicBezTo>
                  <a:cubicBezTo>
                    <a:pt x="4863" y="14054"/>
                    <a:pt x="5268" y="14083"/>
                    <a:pt x="5355" y="14430"/>
                  </a:cubicBezTo>
                  <a:cubicBezTo>
                    <a:pt x="5442" y="14777"/>
                    <a:pt x="4255" y="15356"/>
                    <a:pt x="3937" y="15732"/>
                  </a:cubicBezTo>
                  <a:cubicBezTo>
                    <a:pt x="3618" y="16109"/>
                    <a:pt x="2721" y="16890"/>
                    <a:pt x="2750" y="17787"/>
                  </a:cubicBezTo>
                  <a:cubicBezTo>
                    <a:pt x="2779" y="18713"/>
                    <a:pt x="3011" y="18221"/>
                    <a:pt x="3040" y="18684"/>
                  </a:cubicBezTo>
                  <a:cubicBezTo>
                    <a:pt x="3043" y="18741"/>
                    <a:pt x="3057" y="18766"/>
                    <a:pt x="3080" y="18766"/>
                  </a:cubicBezTo>
                  <a:cubicBezTo>
                    <a:pt x="3239" y="18766"/>
                    <a:pt x="3817" y="17498"/>
                    <a:pt x="3995" y="17498"/>
                  </a:cubicBezTo>
                  <a:cubicBezTo>
                    <a:pt x="4226" y="17498"/>
                    <a:pt x="4834" y="16687"/>
                    <a:pt x="4950" y="16427"/>
                  </a:cubicBezTo>
                  <a:cubicBezTo>
                    <a:pt x="4985" y="16338"/>
                    <a:pt x="5101" y="16290"/>
                    <a:pt x="5238" y="16290"/>
                  </a:cubicBezTo>
                  <a:cubicBezTo>
                    <a:pt x="5547" y="16290"/>
                    <a:pt x="5967" y="16532"/>
                    <a:pt x="5847" y="17093"/>
                  </a:cubicBezTo>
                  <a:cubicBezTo>
                    <a:pt x="5702" y="17932"/>
                    <a:pt x="5355" y="18511"/>
                    <a:pt x="5587" y="19900"/>
                  </a:cubicBezTo>
                  <a:cubicBezTo>
                    <a:pt x="5662" y="20419"/>
                    <a:pt x="5556" y="20562"/>
                    <a:pt x="5390" y="20562"/>
                  </a:cubicBezTo>
                  <a:cubicBezTo>
                    <a:pt x="5186" y="20562"/>
                    <a:pt x="4892" y="20345"/>
                    <a:pt x="4736" y="20345"/>
                  </a:cubicBezTo>
                  <a:cubicBezTo>
                    <a:pt x="4679" y="20345"/>
                    <a:pt x="4641" y="20373"/>
                    <a:pt x="4631" y="20450"/>
                  </a:cubicBezTo>
                  <a:cubicBezTo>
                    <a:pt x="4577" y="20858"/>
                    <a:pt x="4650" y="21265"/>
                    <a:pt x="5187" y="21265"/>
                  </a:cubicBezTo>
                  <a:cubicBezTo>
                    <a:pt x="5222" y="21265"/>
                    <a:pt x="5258" y="21264"/>
                    <a:pt x="5297" y="21260"/>
                  </a:cubicBezTo>
                  <a:cubicBezTo>
                    <a:pt x="5908" y="21205"/>
                    <a:pt x="6440" y="20242"/>
                    <a:pt x="6712" y="20242"/>
                  </a:cubicBezTo>
                  <a:cubicBezTo>
                    <a:pt x="6723" y="20242"/>
                    <a:pt x="6734" y="20244"/>
                    <a:pt x="6744" y="20247"/>
                  </a:cubicBezTo>
                  <a:cubicBezTo>
                    <a:pt x="7005" y="20334"/>
                    <a:pt x="7120" y="20913"/>
                    <a:pt x="6252" y="21781"/>
                  </a:cubicBezTo>
                  <a:cubicBezTo>
                    <a:pt x="5355" y="22678"/>
                    <a:pt x="5037" y="22158"/>
                    <a:pt x="5008" y="22621"/>
                  </a:cubicBezTo>
                  <a:cubicBezTo>
                    <a:pt x="4993" y="22847"/>
                    <a:pt x="5309" y="23027"/>
                    <a:pt x="5730" y="23027"/>
                  </a:cubicBezTo>
                  <a:cubicBezTo>
                    <a:pt x="6116" y="23027"/>
                    <a:pt x="6589" y="22877"/>
                    <a:pt x="6976" y="22476"/>
                  </a:cubicBezTo>
                  <a:cubicBezTo>
                    <a:pt x="7391" y="22045"/>
                    <a:pt x="7594" y="21852"/>
                    <a:pt x="7736" y="21852"/>
                  </a:cubicBezTo>
                  <a:cubicBezTo>
                    <a:pt x="7862" y="21852"/>
                    <a:pt x="7940" y="22002"/>
                    <a:pt x="8076" y="22273"/>
                  </a:cubicBezTo>
                  <a:cubicBezTo>
                    <a:pt x="8336" y="22823"/>
                    <a:pt x="6455" y="23170"/>
                    <a:pt x="5702" y="24473"/>
                  </a:cubicBezTo>
                  <a:cubicBezTo>
                    <a:pt x="4950" y="25775"/>
                    <a:pt x="4660" y="25196"/>
                    <a:pt x="4660" y="26325"/>
                  </a:cubicBezTo>
                  <a:cubicBezTo>
                    <a:pt x="4660" y="27454"/>
                    <a:pt x="4834" y="28467"/>
                    <a:pt x="4834" y="28467"/>
                  </a:cubicBezTo>
                  <a:cubicBezTo>
                    <a:pt x="4834" y="28467"/>
                    <a:pt x="6860" y="26904"/>
                    <a:pt x="7352" y="26007"/>
                  </a:cubicBezTo>
                  <a:cubicBezTo>
                    <a:pt x="7607" y="25529"/>
                    <a:pt x="8054" y="25384"/>
                    <a:pt x="8458" y="25384"/>
                  </a:cubicBezTo>
                  <a:cubicBezTo>
                    <a:pt x="8788" y="25384"/>
                    <a:pt x="9090" y="25482"/>
                    <a:pt x="9233" y="25573"/>
                  </a:cubicBezTo>
                  <a:cubicBezTo>
                    <a:pt x="9273" y="25595"/>
                    <a:pt x="9339" y="25605"/>
                    <a:pt x="9423" y="25605"/>
                  </a:cubicBezTo>
                  <a:cubicBezTo>
                    <a:pt x="10006" y="25605"/>
                    <a:pt x="11484" y="25127"/>
                    <a:pt x="11636" y="24849"/>
                  </a:cubicBezTo>
                  <a:cubicBezTo>
                    <a:pt x="11691" y="24728"/>
                    <a:pt x="11825" y="24641"/>
                    <a:pt x="11971" y="24641"/>
                  </a:cubicBezTo>
                  <a:cubicBezTo>
                    <a:pt x="12208" y="24641"/>
                    <a:pt x="12475" y="24873"/>
                    <a:pt x="12475" y="25573"/>
                  </a:cubicBezTo>
                  <a:cubicBezTo>
                    <a:pt x="12475" y="25573"/>
                    <a:pt x="13690" y="25602"/>
                    <a:pt x="13806" y="26296"/>
                  </a:cubicBezTo>
                  <a:cubicBezTo>
                    <a:pt x="13893" y="26991"/>
                    <a:pt x="12591" y="26470"/>
                    <a:pt x="12562" y="27743"/>
                  </a:cubicBezTo>
                  <a:cubicBezTo>
                    <a:pt x="12533" y="28988"/>
                    <a:pt x="12070" y="28988"/>
                    <a:pt x="12822" y="29335"/>
                  </a:cubicBezTo>
                  <a:cubicBezTo>
                    <a:pt x="13111" y="29469"/>
                    <a:pt x="13533" y="29555"/>
                    <a:pt x="13949" y="29555"/>
                  </a:cubicBezTo>
                  <a:cubicBezTo>
                    <a:pt x="14616" y="29555"/>
                    <a:pt x="15269" y="29333"/>
                    <a:pt x="15340" y="28727"/>
                  </a:cubicBezTo>
                  <a:cubicBezTo>
                    <a:pt x="15414" y="28085"/>
                    <a:pt x="15592" y="27827"/>
                    <a:pt x="15734" y="27827"/>
                  </a:cubicBezTo>
                  <a:cubicBezTo>
                    <a:pt x="15817" y="27827"/>
                    <a:pt x="15887" y="27913"/>
                    <a:pt x="15919" y="28062"/>
                  </a:cubicBezTo>
                  <a:cubicBezTo>
                    <a:pt x="15961" y="28359"/>
                    <a:pt x="16238" y="28656"/>
                    <a:pt x="16668" y="28656"/>
                  </a:cubicBezTo>
                  <a:cubicBezTo>
                    <a:pt x="16824" y="28656"/>
                    <a:pt x="17000" y="28617"/>
                    <a:pt x="17192" y="28525"/>
                  </a:cubicBezTo>
                  <a:cubicBezTo>
                    <a:pt x="17378" y="28436"/>
                    <a:pt x="17549" y="28403"/>
                    <a:pt x="17711" y="28403"/>
                  </a:cubicBezTo>
                  <a:cubicBezTo>
                    <a:pt x="18130" y="28403"/>
                    <a:pt x="18499" y="28620"/>
                    <a:pt x="18958" y="28641"/>
                  </a:cubicBezTo>
                  <a:cubicBezTo>
                    <a:pt x="18987" y="28655"/>
                    <a:pt x="19016" y="28662"/>
                    <a:pt x="19048" y="28662"/>
                  </a:cubicBezTo>
                  <a:cubicBezTo>
                    <a:pt x="19081" y="28662"/>
                    <a:pt x="19117" y="28655"/>
                    <a:pt x="19161" y="28641"/>
                  </a:cubicBezTo>
                  <a:cubicBezTo>
                    <a:pt x="19174" y="28640"/>
                    <a:pt x="19187" y="28639"/>
                    <a:pt x="19202" y="28639"/>
                  </a:cubicBezTo>
                  <a:cubicBezTo>
                    <a:pt x="19650" y="28639"/>
                    <a:pt x="20710" y="29132"/>
                    <a:pt x="21683" y="29132"/>
                  </a:cubicBezTo>
                  <a:cubicBezTo>
                    <a:pt x="22404" y="29132"/>
                    <a:pt x="23076" y="28861"/>
                    <a:pt x="23415" y="27917"/>
                  </a:cubicBezTo>
                  <a:cubicBezTo>
                    <a:pt x="23415" y="27917"/>
                    <a:pt x="23640" y="27086"/>
                    <a:pt x="24247" y="27086"/>
                  </a:cubicBezTo>
                  <a:cubicBezTo>
                    <a:pt x="24329" y="27086"/>
                    <a:pt x="24418" y="27101"/>
                    <a:pt x="24515" y="27136"/>
                  </a:cubicBezTo>
                  <a:cubicBezTo>
                    <a:pt x="24602" y="26470"/>
                    <a:pt x="24775" y="25717"/>
                    <a:pt x="25210" y="25052"/>
                  </a:cubicBezTo>
                  <a:cubicBezTo>
                    <a:pt x="25865" y="23972"/>
                    <a:pt x="26216" y="23737"/>
                    <a:pt x="26563" y="23737"/>
                  </a:cubicBezTo>
                  <a:cubicBezTo>
                    <a:pt x="26783" y="23737"/>
                    <a:pt x="27001" y="23831"/>
                    <a:pt x="27293" y="23865"/>
                  </a:cubicBezTo>
                  <a:cubicBezTo>
                    <a:pt x="27308" y="23867"/>
                    <a:pt x="27322" y="23868"/>
                    <a:pt x="27336" y="23868"/>
                  </a:cubicBezTo>
                  <a:cubicBezTo>
                    <a:pt x="28082" y="23868"/>
                    <a:pt x="29010" y="21694"/>
                    <a:pt x="27959" y="21694"/>
                  </a:cubicBezTo>
                  <a:cubicBezTo>
                    <a:pt x="26859" y="21694"/>
                    <a:pt x="26946" y="20681"/>
                    <a:pt x="27033" y="19929"/>
                  </a:cubicBezTo>
                  <a:cubicBezTo>
                    <a:pt x="27064" y="19657"/>
                    <a:pt x="26896" y="19570"/>
                    <a:pt x="26636" y="19570"/>
                  </a:cubicBezTo>
                  <a:cubicBezTo>
                    <a:pt x="26177" y="19570"/>
                    <a:pt x="25432" y="19842"/>
                    <a:pt x="25007" y="19842"/>
                  </a:cubicBezTo>
                  <a:cubicBezTo>
                    <a:pt x="24341" y="19842"/>
                    <a:pt x="24689" y="18077"/>
                    <a:pt x="24689" y="17758"/>
                  </a:cubicBezTo>
                  <a:cubicBezTo>
                    <a:pt x="24689" y="17411"/>
                    <a:pt x="24515" y="16311"/>
                    <a:pt x="25354" y="15993"/>
                  </a:cubicBezTo>
                  <a:cubicBezTo>
                    <a:pt x="26020" y="15732"/>
                    <a:pt x="26628" y="14083"/>
                    <a:pt x="26859" y="13243"/>
                  </a:cubicBezTo>
                  <a:cubicBezTo>
                    <a:pt x="26917" y="13041"/>
                    <a:pt x="26946" y="12867"/>
                    <a:pt x="26946" y="12780"/>
                  </a:cubicBezTo>
                  <a:cubicBezTo>
                    <a:pt x="26946" y="12549"/>
                    <a:pt x="25036" y="12346"/>
                    <a:pt x="24891" y="11709"/>
                  </a:cubicBezTo>
                  <a:cubicBezTo>
                    <a:pt x="24833" y="11507"/>
                    <a:pt x="24978" y="11246"/>
                    <a:pt x="25441" y="10957"/>
                  </a:cubicBezTo>
                  <a:cubicBezTo>
                    <a:pt x="27053" y="9831"/>
                    <a:pt x="27511" y="9248"/>
                    <a:pt x="26616" y="9248"/>
                  </a:cubicBezTo>
                  <a:cubicBezTo>
                    <a:pt x="26499" y="9248"/>
                    <a:pt x="26358" y="9258"/>
                    <a:pt x="26194" y="9278"/>
                  </a:cubicBezTo>
                  <a:cubicBezTo>
                    <a:pt x="26095" y="9288"/>
                    <a:pt x="26006" y="9293"/>
                    <a:pt x="25926" y="9293"/>
                  </a:cubicBezTo>
                  <a:cubicBezTo>
                    <a:pt x="24836" y="9293"/>
                    <a:pt x="25411" y="8433"/>
                    <a:pt x="25007" y="8352"/>
                  </a:cubicBezTo>
                  <a:cubicBezTo>
                    <a:pt x="24602" y="8265"/>
                    <a:pt x="24602" y="7599"/>
                    <a:pt x="23994" y="6673"/>
                  </a:cubicBezTo>
                  <a:cubicBezTo>
                    <a:pt x="23415" y="5747"/>
                    <a:pt x="22576" y="5979"/>
                    <a:pt x="23589" y="5081"/>
                  </a:cubicBezTo>
                  <a:cubicBezTo>
                    <a:pt x="24023" y="4647"/>
                    <a:pt x="24312" y="4039"/>
                    <a:pt x="24486" y="3490"/>
                  </a:cubicBezTo>
                  <a:cubicBezTo>
                    <a:pt x="23618" y="3461"/>
                    <a:pt x="22836" y="3403"/>
                    <a:pt x="22836" y="3403"/>
                  </a:cubicBezTo>
                  <a:cubicBezTo>
                    <a:pt x="22836" y="3403"/>
                    <a:pt x="22257" y="2882"/>
                    <a:pt x="21968" y="2332"/>
                  </a:cubicBezTo>
                  <a:cubicBezTo>
                    <a:pt x="21823" y="2071"/>
                    <a:pt x="21736" y="1811"/>
                    <a:pt x="21765" y="1579"/>
                  </a:cubicBezTo>
                  <a:cubicBezTo>
                    <a:pt x="21849" y="1145"/>
                    <a:pt x="21171" y="836"/>
                    <a:pt x="20510" y="836"/>
                  </a:cubicBezTo>
                  <a:cubicBezTo>
                    <a:pt x="20026" y="836"/>
                    <a:pt x="19551" y="1002"/>
                    <a:pt x="19392" y="1406"/>
                  </a:cubicBezTo>
                  <a:cubicBezTo>
                    <a:pt x="19239" y="1783"/>
                    <a:pt x="19115" y="1944"/>
                    <a:pt x="19013" y="1944"/>
                  </a:cubicBezTo>
                  <a:cubicBezTo>
                    <a:pt x="18865" y="1944"/>
                    <a:pt x="18766" y="1602"/>
                    <a:pt x="18698" y="1087"/>
                  </a:cubicBezTo>
                  <a:cubicBezTo>
                    <a:pt x="18640" y="639"/>
                    <a:pt x="18198" y="480"/>
                    <a:pt x="17750" y="480"/>
                  </a:cubicBezTo>
                  <a:cubicBezTo>
                    <a:pt x="17301" y="480"/>
                    <a:pt x="16845" y="639"/>
                    <a:pt x="16758" y="827"/>
                  </a:cubicBezTo>
                  <a:cubicBezTo>
                    <a:pt x="16612" y="1099"/>
                    <a:pt x="16041" y="1872"/>
                    <a:pt x="15648" y="1872"/>
                  </a:cubicBezTo>
                  <a:cubicBezTo>
                    <a:pt x="15499" y="1872"/>
                    <a:pt x="15375" y="1759"/>
                    <a:pt x="15311" y="1464"/>
                  </a:cubicBezTo>
                  <a:cubicBezTo>
                    <a:pt x="15311" y="1464"/>
                    <a:pt x="16122" y="451"/>
                    <a:pt x="15745" y="74"/>
                  </a:cubicBezTo>
                  <a:cubicBezTo>
                    <a:pt x="15694" y="23"/>
                    <a:pt x="15649" y="1"/>
                    <a:pt x="156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3583019" y="1736083"/>
              <a:ext cx="1470030" cy="1700193"/>
            </a:xfrm>
            <a:custGeom>
              <a:avLst/>
              <a:gdLst/>
              <a:ahLst/>
              <a:cxnLst/>
              <a:rect l="l" t="t" r="r" b="b"/>
              <a:pathLst>
                <a:path w="69579" h="80473" extrusionOk="0">
                  <a:moveTo>
                    <a:pt x="48537" y="0"/>
                  </a:moveTo>
                  <a:cubicBezTo>
                    <a:pt x="47424" y="0"/>
                    <a:pt x="46908" y="634"/>
                    <a:pt x="46743" y="1315"/>
                  </a:cubicBezTo>
                  <a:cubicBezTo>
                    <a:pt x="46665" y="1632"/>
                    <a:pt x="46522" y="1743"/>
                    <a:pt x="46328" y="1743"/>
                  </a:cubicBezTo>
                  <a:cubicBezTo>
                    <a:pt x="45867" y="1743"/>
                    <a:pt x="45118" y="1112"/>
                    <a:pt x="44282" y="1112"/>
                  </a:cubicBezTo>
                  <a:cubicBezTo>
                    <a:pt x="43993" y="1112"/>
                    <a:pt x="43790" y="1083"/>
                    <a:pt x="43646" y="996"/>
                  </a:cubicBezTo>
                  <a:cubicBezTo>
                    <a:pt x="43588" y="1054"/>
                    <a:pt x="43530" y="1112"/>
                    <a:pt x="43472" y="1170"/>
                  </a:cubicBezTo>
                  <a:cubicBezTo>
                    <a:pt x="42777" y="1865"/>
                    <a:pt x="42083" y="2415"/>
                    <a:pt x="41504" y="2501"/>
                  </a:cubicBezTo>
                  <a:cubicBezTo>
                    <a:pt x="39738" y="2820"/>
                    <a:pt x="41330" y="4469"/>
                    <a:pt x="40867" y="4643"/>
                  </a:cubicBezTo>
                  <a:cubicBezTo>
                    <a:pt x="40867" y="4643"/>
                    <a:pt x="40867" y="4643"/>
                    <a:pt x="40838" y="4672"/>
                  </a:cubicBezTo>
                  <a:cubicBezTo>
                    <a:pt x="40800" y="4681"/>
                    <a:pt x="40755" y="4685"/>
                    <a:pt x="40703" y="4685"/>
                  </a:cubicBezTo>
                  <a:cubicBezTo>
                    <a:pt x="40081" y="4685"/>
                    <a:pt x="38552" y="4093"/>
                    <a:pt x="38552" y="4093"/>
                  </a:cubicBezTo>
                  <a:cubicBezTo>
                    <a:pt x="38552" y="4093"/>
                    <a:pt x="37220" y="5540"/>
                    <a:pt x="35976" y="6148"/>
                  </a:cubicBezTo>
                  <a:cubicBezTo>
                    <a:pt x="34702" y="6785"/>
                    <a:pt x="36092" y="7219"/>
                    <a:pt x="36468" y="8753"/>
                  </a:cubicBezTo>
                  <a:cubicBezTo>
                    <a:pt x="36844" y="10258"/>
                    <a:pt x="34905" y="9997"/>
                    <a:pt x="34471" y="10258"/>
                  </a:cubicBezTo>
                  <a:cubicBezTo>
                    <a:pt x="34411" y="10291"/>
                    <a:pt x="34357" y="10306"/>
                    <a:pt x="34304" y="10306"/>
                  </a:cubicBezTo>
                  <a:cubicBezTo>
                    <a:pt x="33992" y="10306"/>
                    <a:pt x="33769" y="9794"/>
                    <a:pt x="33150" y="9794"/>
                  </a:cubicBezTo>
                  <a:cubicBezTo>
                    <a:pt x="33068" y="9794"/>
                    <a:pt x="32977" y="9803"/>
                    <a:pt x="32879" y="9824"/>
                  </a:cubicBezTo>
                  <a:cubicBezTo>
                    <a:pt x="32848" y="9830"/>
                    <a:pt x="32818" y="9832"/>
                    <a:pt x="32790" y="9832"/>
                  </a:cubicBezTo>
                  <a:cubicBezTo>
                    <a:pt x="31961" y="9832"/>
                    <a:pt x="32069" y="7480"/>
                    <a:pt x="32069" y="7479"/>
                  </a:cubicBezTo>
                  <a:lnTo>
                    <a:pt x="32069" y="7479"/>
                  </a:lnTo>
                  <a:cubicBezTo>
                    <a:pt x="32069" y="7479"/>
                    <a:pt x="31897" y="7514"/>
                    <a:pt x="31661" y="7514"/>
                  </a:cubicBezTo>
                  <a:cubicBezTo>
                    <a:pt x="31323" y="7514"/>
                    <a:pt x="30853" y="7444"/>
                    <a:pt x="30564" y="7103"/>
                  </a:cubicBezTo>
                  <a:cubicBezTo>
                    <a:pt x="30180" y="6698"/>
                    <a:pt x="30079" y="6073"/>
                    <a:pt x="29427" y="6073"/>
                  </a:cubicBezTo>
                  <a:cubicBezTo>
                    <a:pt x="29194" y="6073"/>
                    <a:pt x="28891" y="6153"/>
                    <a:pt x="28480" y="6351"/>
                  </a:cubicBezTo>
                  <a:cubicBezTo>
                    <a:pt x="28070" y="6548"/>
                    <a:pt x="27714" y="6634"/>
                    <a:pt x="27394" y="6634"/>
                  </a:cubicBezTo>
                  <a:cubicBezTo>
                    <a:pt x="26493" y="6634"/>
                    <a:pt x="25877" y="5954"/>
                    <a:pt x="25151" y="5164"/>
                  </a:cubicBezTo>
                  <a:cubicBezTo>
                    <a:pt x="24573" y="4556"/>
                    <a:pt x="24601" y="3833"/>
                    <a:pt x="24746" y="3312"/>
                  </a:cubicBezTo>
                  <a:cubicBezTo>
                    <a:pt x="24573" y="3312"/>
                    <a:pt x="24370" y="3341"/>
                    <a:pt x="24081" y="3485"/>
                  </a:cubicBezTo>
                  <a:cubicBezTo>
                    <a:pt x="23426" y="3790"/>
                    <a:pt x="22955" y="3862"/>
                    <a:pt x="22656" y="3862"/>
                  </a:cubicBezTo>
                  <a:cubicBezTo>
                    <a:pt x="22387" y="3862"/>
                    <a:pt x="22257" y="3804"/>
                    <a:pt x="22257" y="3804"/>
                  </a:cubicBezTo>
                  <a:cubicBezTo>
                    <a:pt x="21736" y="4990"/>
                    <a:pt x="20810" y="5396"/>
                    <a:pt x="19884" y="5656"/>
                  </a:cubicBezTo>
                  <a:cubicBezTo>
                    <a:pt x="19746" y="5695"/>
                    <a:pt x="19610" y="5709"/>
                    <a:pt x="19478" y="5709"/>
                  </a:cubicBezTo>
                  <a:cubicBezTo>
                    <a:pt x="19092" y="5709"/>
                    <a:pt x="18734" y="5587"/>
                    <a:pt x="18440" y="5587"/>
                  </a:cubicBezTo>
                  <a:cubicBezTo>
                    <a:pt x="18157" y="5587"/>
                    <a:pt x="17933" y="5701"/>
                    <a:pt x="17800" y="6148"/>
                  </a:cubicBezTo>
                  <a:cubicBezTo>
                    <a:pt x="17678" y="6535"/>
                    <a:pt x="17298" y="6660"/>
                    <a:pt x="16856" y="6660"/>
                  </a:cubicBezTo>
                  <a:cubicBezTo>
                    <a:pt x="16043" y="6660"/>
                    <a:pt x="15022" y="6235"/>
                    <a:pt x="15022" y="6235"/>
                  </a:cubicBezTo>
                  <a:cubicBezTo>
                    <a:pt x="14604" y="7106"/>
                    <a:pt x="14373" y="7362"/>
                    <a:pt x="14159" y="7362"/>
                  </a:cubicBezTo>
                  <a:cubicBezTo>
                    <a:pt x="13854" y="7362"/>
                    <a:pt x="13582" y="6843"/>
                    <a:pt x="12851" y="6843"/>
                  </a:cubicBezTo>
                  <a:cubicBezTo>
                    <a:pt x="11630" y="6843"/>
                    <a:pt x="11127" y="5911"/>
                    <a:pt x="10348" y="5911"/>
                  </a:cubicBezTo>
                  <a:cubicBezTo>
                    <a:pt x="10314" y="5911"/>
                    <a:pt x="10280" y="5913"/>
                    <a:pt x="10246" y="5917"/>
                  </a:cubicBezTo>
                  <a:cubicBezTo>
                    <a:pt x="9515" y="5992"/>
                    <a:pt x="9289" y="6441"/>
                    <a:pt x="9013" y="6441"/>
                  </a:cubicBezTo>
                  <a:cubicBezTo>
                    <a:pt x="8973" y="6441"/>
                    <a:pt x="8931" y="6431"/>
                    <a:pt x="8886" y="6409"/>
                  </a:cubicBezTo>
                  <a:cubicBezTo>
                    <a:pt x="8826" y="6376"/>
                    <a:pt x="8730" y="6359"/>
                    <a:pt x="8612" y="6359"/>
                  </a:cubicBezTo>
                  <a:cubicBezTo>
                    <a:pt x="8098" y="6359"/>
                    <a:pt x="7164" y="6685"/>
                    <a:pt x="6975" y="7508"/>
                  </a:cubicBezTo>
                  <a:cubicBezTo>
                    <a:pt x="6791" y="8228"/>
                    <a:pt x="5555" y="8903"/>
                    <a:pt x="4616" y="8903"/>
                  </a:cubicBezTo>
                  <a:cubicBezTo>
                    <a:pt x="4232" y="8903"/>
                    <a:pt x="3898" y="8790"/>
                    <a:pt x="3705" y="8521"/>
                  </a:cubicBezTo>
                  <a:cubicBezTo>
                    <a:pt x="3473" y="8203"/>
                    <a:pt x="3010" y="8116"/>
                    <a:pt x="2518" y="8116"/>
                  </a:cubicBezTo>
                  <a:cubicBezTo>
                    <a:pt x="2287" y="8956"/>
                    <a:pt x="1679" y="10605"/>
                    <a:pt x="1013" y="10866"/>
                  </a:cubicBezTo>
                  <a:cubicBezTo>
                    <a:pt x="174" y="11184"/>
                    <a:pt x="348" y="12284"/>
                    <a:pt x="348" y="12631"/>
                  </a:cubicBezTo>
                  <a:cubicBezTo>
                    <a:pt x="348" y="12950"/>
                    <a:pt x="0" y="14715"/>
                    <a:pt x="666" y="14715"/>
                  </a:cubicBezTo>
                  <a:cubicBezTo>
                    <a:pt x="1110" y="14715"/>
                    <a:pt x="1849" y="14443"/>
                    <a:pt x="2302" y="14443"/>
                  </a:cubicBezTo>
                  <a:cubicBezTo>
                    <a:pt x="2558" y="14443"/>
                    <a:pt x="2723" y="14530"/>
                    <a:pt x="2692" y="14802"/>
                  </a:cubicBezTo>
                  <a:cubicBezTo>
                    <a:pt x="2605" y="15554"/>
                    <a:pt x="2518" y="16567"/>
                    <a:pt x="3618" y="16567"/>
                  </a:cubicBezTo>
                  <a:cubicBezTo>
                    <a:pt x="4669" y="16567"/>
                    <a:pt x="3741" y="18741"/>
                    <a:pt x="2968" y="18741"/>
                  </a:cubicBezTo>
                  <a:cubicBezTo>
                    <a:pt x="2953" y="18741"/>
                    <a:pt x="2938" y="18740"/>
                    <a:pt x="2924" y="18738"/>
                  </a:cubicBezTo>
                  <a:cubicBezTo>
                    <a:pt x="2631" y="18704"/>
                    <a:pt x="2418" y="18610"/>
                    <a:pt x="2201" y="18610"/>
                  </a:cubicBezTo>
                  <a:cubicBezTo>
                    <a:pt x="1860" y="18610"/>
                    <a:pt x="1512" y="18845"/>
                    <a:pt x="840" y="19925"/>
                  </a:cubicBezTo>
                  <a:cubicBezTo>
                    <a:pt x="434" y="20590"/>
                    <a:pt x="232" y="21343"/>
                    <a:pt x="174" y="22038"/>
                  </a:cubicBezTo>
                  <a:cubicBezTo>
                    <a:pt x="290" y="22067"/>
                    <a:pt x="406" y="22124"/>
                    <a:pt x="550" y="22240"/>
                  </a:cubicBezTo>
                  <a:cubicBezTo>
                    <a:pt x="1149" y="22686"/>
                    <a:pt x="1927" y="22813"/>
                    <a:pt x="2556" y="22813"/>
                  </a:cubicBezTo>
                  <a:cubicBezTo>
                    <a:pt x="3113" y="22813"/>
                    <a:pt x="3552" y="22713"/>
                    <a:pt x="3647" y="22645"/>
                  </a:cubicBezTo>
                  <a:cubicBezTo>
                    <a:pt x="3812" y="22536"/>
                    <a:pt x="3898" y="22062"/>
                    <a:pt x="4252" y="22062"/>
                  </a:cubicBezTo>
                  <a:cubicBezTo>
                    <a:pt x="4271" y="22062"/>
                    <a:pt x="4292" y="22063"/>
                    <a:pt x="4313" y="22067"/>
                  </a:cubicBezTo>
                  <a:cubicBezTo>
                    <a:pt x="4657" y="22093"/>
                    <a:pt x="4735" y="22870"/>
                    <a:pt x="5608" y="22870"/>
                  </a:cubicBezTo>
                  <a:cubicBezTo>
                    <a:pt x="5690" y="22870"/>
                    <a:pt x="5779" y="22863"/>
                    <a:pt x="5876" y="22848"/>
                  </a:cubicBezTo>
                  <a:cubicBezTo>
                    <a:pt x="6138" y="22801"/>
                    <a:pt x="6341" y="22776"/>
                    <a:pt x="6498" y="22776"/>
                  </a:cubicBezTo>
                  <a:cubicBezTo>
                    <a:pt x="7016" y="22776"/>
                    <a:pt x="7033" y="23050"/>
                    <a:pt x="7033" y="23716"/>
                  </a:cubicBezTo>
                  <a:cubicBezTo>
                    <a:pt x="7033" y="24613"/>
                    <a:pt x="6512" y="26032"/>
                    <a:pt x="6744" y="26437"/>
                  </a:cubicBezTo>
                  <a:cubicBezTo>
                    <a:pt x="6947" y="26752"/>
                    <a:pt x="7184" y="26787"/>
                    <a:pt x="7824" y="26787"/>
                  </a:cubicBezTo>
                  <a:cubicBezTo>
                    <a:pt x="8007" y="26787"/>
                    <a:pt x="8223" y="26784"/>
                    <a:pt x="8480" y="26784"/>
                  </a:cubicBezTo>
                  <a:cubicBezTo>
                    <a:pt x="9667" y="26784"/>
                    <a:pt x="12011" y="27595"/>
                    <a:pt x="9493" y="31212"/>
                  </a:cubicBezTo>
                  <a:cubicBezTo>
                    <a:pt x="8062" y="33270"/>
                    <a:pt x="7304" y="33652"/>
                    <a:pt x="6783" y="33652"/>
                  </a:cubicBezTo>
                  <a:cubicBezTo>
                    <a:pt x="6475" y="33652"/>
                    <a:pt x="6251" y="33518"/>
                    <a:pt x="6019" y="33518"/>
                  </a:cubicBezTo>
                  <a:cubicBezTo>
                    <a:pt x="5953" y="33518"/>
                    <a:pt x="5887" y="33529"/>
                    <a:pt x="5818" y="33557"/>
                  </a:cubicBezTo>
                  <a:cubicBezTo>
                    <a:pt x="5094" y="33817"/>
                    <a:pt x="4689" y="34107"/>
                    <a:pt x="4718" y="34714"/>
                  </a:cubicBezTo>
                  <a:cubicBezTo>
                    <a:pt x="4746" y="35301"/>
                    <a:pt x="4020" y="36775"/>
                    <a:pt x="2722" y="36775"/>
                  </a:cubicBezTo>
                  <a:cubicBezTo>
                    <a:pt x="2674" y="36775"/>
                    <a:pt x="2625" y="36773"/>
                    <a:pt x="2576" y="36769"/>
                  </a:cubicBezTo>
                  <a:lnTo>
                    <a:pt x="2576" y="36769"/>
                  </a:lnTo>
                  <a:cubicBezTo>
                    <a:pt x="2576" y="36769"/>
                    <a:pt x="4081" y="38448"/>
                    <a:pt x="3879" y="39316"/>
                  </a:cubicBezTo>
                  <a:cubicBezTo>
                    <a:pt x="3879" y="39316"/>
                    <a:pt x="3416" y="40474"/>
                    <a:pt x="3908" y="41747"/>
                  </a:cubicBezTo>
                  <a:cubicBezTo>
                    <a:pt x="4429" y="42992"/>
                    <a:pt x="3416" y="43571"/>
                    <a:pt x="3416" y="43571"/>
                  </a:cubicBezTo>
                  <a:cubicBezTo>
                    <a:pt x="3416" y="43571"/>
                    <a:pt x="4168" y="43629"/>
                    <a:pt x="3618" y="44873"/>
                  </a:cubicBezTo>
                  <a:cubicBezTo>
                    <a:pt x="3039" y="46147"/>
                    <a:pt x="3850" y="46697"/>
                    <a:pt x="3850" y="46697"/>
                  </a:cubicBezTo>
                  <a:cubicBezTo>
                    <a:pt x="3850" y="46697"/>
                    <a:pt x="2924" y="47333"/>
                    <a:pt x="2924" y="48231"/>
                  </a:cubicBezTo>
                  <a:cubicBezTo>
                    <a:pt x="2924" y="48231"/>
                    <a:pt x="2837" y="48202"/>
                    <a:pt x="2750" y="48202"/>
                  </a:cubicBezTo>
                  <a:cubicBezTo>
                    <a:pt x="3196" y="48305"/>
                    <a:pt x="3642" y="48372"/>
                    <a:pt x="4057" y="48372"/>
                  </a:cubicBezTo>
                  <a:cubicBezTo>
                    <a:pt x="4798" y="48372"/>
                    <a:pt x="5436" y="48159"/>
                    <a:pt x="5789" y="47565"/>
                  </a:cubicBezTo>
                  <a:cubicBezTo>
                    <a:pt x="6806" y="45767"/>
                    <a:pt x="8172" y="44607"/>
                    <a:pt x="9332" y="44607"/>
                  </a:cubicBezTo>
                  <a:cubicBezTo>
                    <a:pt x="9591" y="44607"/>
                    <a:pt x="9840" y="44665"/>
                    <a:pt x="10072" y="44786"/>
                  </a:cubicBezTo>
                  <a:cubicBezTo>
                    <a:pt x="11183" y="45380"/>
                    <a:pt x="11441" y="47126"/>
                    <a:pt x="12264" y="47126"/>
                  </a:cubicBezTo>
                  <a:cubicBezTo>
                    <a:pt x="12364" y="47126"/>
                    <a:pt x="12472" y="47100"/>
                    <a:pt x="12590" y="47044"/>
                  </a:cubicBezTo>
                  <a:cubicBezTo>
                    <a:pt x="12945" y="46885"/>
                    <a:pt x="13305" y="46811"/>
                    <a:pt x="13653" y="46811"/>
                  </a:cubicBezTo>
                  <a:cubicBezTo>
                    <a:pt x="14385" y="46811"/>
                    <a:pt x="15062" y="47141"/>
                    <a:pt x="15514" y="47710"/>
                  </a:cubicBezTo>
                  <a:cubicBezTo>
                    <a:pt x="15942" y="48227"/>
                    <a:pt x="16547" y="48690"/>
                    <a:pt x="17205" y="48690"/>
                  </a:cubicBezTo>
                  <a:cubicBezTo>
                    <a:pt x="17614" y="48690"/>
                    <a:pt x="18044" y="48512"/>
                    <a:pt x="18466" y="48057"/>
                  </a:cubicBezTo>
                  <a:lnTo>
                    <a:pt x="19392" y="47970"/>
                  </a:lnTo>
                  <a:lnTo>
                    <a:pt x="19392" y="47970"/>
                  </a:lnTo>
                  <a:cubicBezTo>
                    <a:pt x="19392" y="47970"/>
                    <a:pt x="18639" y="49793"/>
                    <a:pt x="19768" y="50141"/>
                  </a:cubicBezTo>
                  <a:cubicBezTo>
                    <a:pt x="19797" y="50141"/>
                    <a:pt x="19797" y="50141"/>
                    <a:pt x="19797" y="50170"/>
                  </a:cubicBezTo>
                  <a:cubicBezTo>
                    <a:pt x="19797" y="50170"/>
                    <a:pt x="19565" y="51762"/>
                    <a:pt x="19102" y="52775"/>
                  </a:cubicBezTo>
                  <a:cubicBezTo>
                    <a:pt x="19045" y="52890"/>
                    <a:pt x="18958" y="53035"/>
                    <a:pt x="18900" y="53122"/>
                  </a:cubicBezTo>
                  <a:lnTo>
                    <a:pt x="18958" y="53498"/>
                  </a:lnTo>
                  <a:cubicBezTo>
                    <a:pt x="19363" y="53498"/>
                    <a:pt x="19913" y="53614"/>
                    <a:pt x="19971" y="54193"/>
                  </a:cubicBezTo>
                  <a:cubicBezTo>
                    <a:pt x="20030" y="54821"/>
                    <a:pt x="20355" y="55329"/>
                    <a:pt x="20820" y="55329"/>
                  </a:cubicBezTo>
                  <a:cubicBezTo>
                    <a:pt x="21041" y="55329"/>
                    <a:pt x="21293" y="55215"/>
                    <a:pt x="21563" y="54945"/>
                  </a:cubicBezTo>
                  <a:cubicBezTo>
                    <a:pt x="21662" y="54846"/>
                    <a:pt x="21746" y="54802"/>
                    <a:pt x="21818" y="54802"/>
                  </a:cubicBezTo>
                  <a:cubicBezTo>
                    <a:pt x="22352" y="54802"/>
                    <a:pt x="22129" y="57274"/>
                    <a:pt x="21389" y="57811"/>
                  </a:cubicBezTo>
                  <a:cubicBezTo>
                    <a:pt x="21389" y="57811"/>
                    <a:pt x="23693" y="61015"/>
                    <a:pt x="24552" y="61015"/>
                  </a:cubicBezTo>
                  <a:cubicBezTo>
                    <a:pt x="24591" y="61015"/>
                    <a:pt x="24627" y="61008"/>
                    <a:pt x="24659" y="60994"/>
                  </a:cubicBezTo>
                  <a:cubicBezTo>
                    <a:pt x="25441" y="60647"/>
                    <a:pt x="26598" y="59894"/>
                    <a:pt x="26599" y="59894"/>
                  </a:cubicBezTo>
                  <a:lnTo>
                    <a:pt x="26599" y="59894"/>
                  </a:lnTo>
                  <a:cubicBezTo>
                    <a:pt x="26599" y="59895"/>
                    <a:pt x="27351" y="61313"/>
                    <a:pt x="26280" y="62499"/>
                  </a:cubicBezTo>
                  <a:lnTo>
                    <a:pt x="27177" y="64091"/>
                  </a:lnTo>
                  <a:lnTo>
                    <a:pt x="25441" y="63686"/>
                  </a:lnTo>
                  <a:cubicBezTo>
                    <a:pt x="25441" y="63686"/>
                    <a:pt x="24746" y="64525"/>
                    <a:pt x="24833" y="65422"/>
                  </a:cubicBezTo>
                  <a:cubicBezTo>
                    <a:pt x="24866" y="65775"/>
                    <a:pt x="24656" y="65884"/>
                    <a:pt x="24382" y="65884"/>
                  </a:cubicBezTo>
                  <a:cubicBezTo>
                    <a:pt x="23938" y="65884"/>
                    <a:pt x="23328" y="65596"/>
                    <a:pt x="23328" y="65596"/>
                  </a:cubicBezTo>
                  <a:lnTo>
                    <a:pt x="23328" y="65596"/>
                  </a:lnTo>
                  <a:cubicBezTo>
                    <a:pt x="23328" y="65596"/>
                    <a:pt x="23589" y="67101"/>
                    <a:pt x="24515" y="67188"/>
                  </a:cubicBezTo>
                  <a:cubicBezTo>
                    <a:pt x="25441" y="67275"/>
                    <a:pt x="24920" y="68548"/>
                    <a:pt x="23820" y="68548"/>
                  </a:cubicBezTo>
                  <a:lnTo>
                    <a:pt x="22952" y="70603"/>
                  </a:lnTo>
                  <a:cubicBezTo>
                    <a:pt x="23415" y="70806"/>
                    <a:pt x="23849" y="71066"/>
                    <a:pt x="24138" y="71385"/>
                  </a:cubicBezTo>
                  <a:cubicBezTo>
                    <a:pt x="25007" y="72398"/>
                    <a:pt x="26020" y="73034"/>
                    <a:pt x="27409" y="73671"/>
                  </a:cubicBezTo>
                  <a:cubicBezTo>
                    <a:pt x="28693" y="74233"/>
                    <a:pt x="29309" y="75906"/>
                    <a:pt x="30994" y="75906"/>
                  </a:cubicBezTo>
                  <a:cubicBezTo>
                    <a:pt x="31132" y="75906"/>
                    <a:pt x="31278" y="75895"/>
                    <a:pt x="31432" y="75871"/>
                  </a:cubicBezTo>
                  <a:lnTo>
                    <a:pt x="31924" y="75031"/>
                  </a:lnTo>
                  <a:cubicBezTo>
                    <a:pt x="31924" y="75031"/>
                    <a:pt x="33764" y="75655"/>
                    <a:pt x="35166" y="75655"/>
                  </a:cubicBezTo>
                  <a:cubicBezTo>
                    <a:pt x="35674" y="75655"/>
                    <a:pt x="36125" y="75573"/>
                    <a:pt x="36410" y="75350"/>
                  </a:cubicBezTo>
                  <a:cubicBezTo>
                    <a:pt x="36684" y="75142"/>
                    <a:pt x="36983" y="75075"/>
                    <a:pt x="37289" y="75075"/>
                  </a:cubicBezTo>
                  <a:cubicBezTo>
                    <a:pt x="37847" y="75075"/>
                    <a:pt x="38428" y="75299"/>
                    <a:pt x="38921" y="75299"/>
                  </a:cubicBezTo>
                  <a:cubicBezTo>
                    <a:pt x="39212" y="75299"/>
                    <a:pt x="39473" y="75221"/>
                    <a:pt x="39681" y="74973"/>
                  </a:cubicBezTo>
                  <a:cubicBezTo>
                    <a:pt x="39832" y="74799"/>
                    <a:pt x="39970" y="74733"/>
                    <a:pt x="40099" y="74733"/>
                  </a:cubicBezTo>
                  <a:cubicBezTo>
                    <a:pt x="40498" y="74733"/>
                    <a:pt x="40811" y="75363"/>
                    <a:pt x="41147" y="75363"/>
                  </a:cubicBezTo>
                  <a:cubicBezTo>
                    <a:pt x="41244" y="75363"/>
                    <a:pt x="41343" y="75311"/>
                    <a:pt x="41446" y="75176"/>
                  </a:cubicBezTo>
                  <a:cubicBezTo>
                    <a:pt x="41888" y="74572"/>
                    <a:pt x="42068" y="74322"/>
                    <a:pt x="42646" y="74322"/>
                  </a:cubicBezTo>
                  <a:cubicBezTo>
                    <a:pt x="42788" y="74322"/>
                    <a:pt x="42954" y="74337"/>
                    <a:pt x="43154" y="74366"/>
                  </a:cubicBezTo>
                  <a:cubicBezTo>
                    <a:pt x="43224" y="74374"/>
                    <a:pt x="43295" y="74378"/>
                    <a:pt x="43367" y="74378"/>
                  </a:cubicBezTo>
                  <a:cubicBezTo>
                    <a:pt x="44297" y="74378"/>
                    <a:pt x="45295" y="73729"/>
                    <a:pt x="45295" y="73729"/>
                  </a:cubicBezTo>
                  <a:lnTo>
                    <a:pt x="46222" y="75031"/>
                  </a:lnTo>
                  <a:cubicBezTo>
                    <a:pt x="46222" y="75031"/>
                    <a:pt x="45527" y="73960"/>
                    <a:pt x="46424" y="73903"/>
                  </a:cubicBezTo>
                  <a:cubicBezTo>
                    <a:pt x="47292" y="73845"/>
                    <a:pt x="48421" y="73411"/>
                    <a:pt x="48421" y="72919"/>
                  </a:cubicBezTo>
                  <a:cubicBezTo>
                    <a:pt x="48421" y="72919"/>
                    <a:pt x="48766" y="73803"/>
                    <a:pt x="49903" y="73803"/>
                  </a:cubicBezTo>
                  <a:cubicBezTo>
                    <a:pt x="50083" y="73803"/>
                    <a:pt x="50283" y="73780"/>
                    <a:pt x="50505" y="73729"/>
                  </a:cubicBezTo>
                  <a:lnTo>
                    <a:pt x="50505" y="73729"/>
                  </a:lnTo>
                  <a:cubicBezTo>
                    <a:pt x="50505" y="73729"/>
                    <a:pt x="50389" y="75176"/>
                    <a:pt x="51258" y="75176"/>
                  </a:cubicBezTo>
                  <a:cubicBezTo>
                    <a:pt x="52155" y="75176"/>
                    <a:pt x="51258" y="76565"/>
                    <a:pt x="51952" y="76739"/>
                  </a:cubicBezTo>
                  <a:cubicBezTo>
                    <a:pt x="52647" y="76942"/>
                    <a:pt x="52444" y="77955"/>
                    <a:pt x="52010" y="78186"/>
                  </a:cubicBezTo>
                  <a:cubicBezTo>
                    <a:pt x="51576" y="78447"/>
                    <a:pt x="50997" y="79633"/>
                    <a:pt x="50997" y="79633"/>
                  </a:cubicBezTo>
                  <a:cubicBezTo>
                    <a:pt x="50997" y="79633"/>
                    <a:pt x="51540" y="80225"/>
                    <a:pt x="52078" y="80225"/>
                  </a:cubicBezTo>
                  <a:cubicBezTo>
                    <a:pt x="52123" y="80225"/>
                    <a:pt x="52168" y="80221"/>
                    <a:pt x="52213" y="80212"/>
                  </a:cubicBezTo>
                  <a:cubicBezTo>
                    <a:pt x="52328" y="80186"/>
                    <a:pt x="52450" y="80170"/>
                    <a:pt x="52580" y="80170"/>
                  </a:cubicBezTo>
                  <a:cubicBezTo>
                    <a:pt x="52874" y="80170"/>
                    <a:pt x="53202" y="80251"/>
                    <a:pt x="53544" y="80473"/>
                  </a:cubicBezTo>
                  <a:cubicBezTo>
                    <a:pt x="53891" y="79749"/>
                    <a:pt x="54297" y="79054"/>
                    <a:pt x="54644" y="78765"/>
                  </a:cubicBezTo>
                  <a:cubicBezTo>
                    <a:pt x="55483" y="78099"/>
                    <a:pt x="55744" y="76681"/>
                    <a:pt x="56323" y="76594"/>
                  </a:cubicBezTo>
                  <a:cubicBezTo>
                    <a:pt x="56378" y="76586"/>
                    <a:pt x="56435" y="76582"/>
                    <a:pt x="56493" y="76582"/>
                  </a:cubicBezTo>
                  <a:cubicBezTo>
                    <a:pt x="56833" y="76582"/>
                    <a:pt x="57215" y="76704"/>
                    <a:pt x="57569" y="76704"/>
                  </a:cubicBezTo>
                  <a:cubicBezTo>
                    <a:pt x="57787" y="76704"/>
                    <a:pt x="57995" y="76657"/>
                    <a:pt x="58175" y="76507"/>
                  </a:cubicBezTo>
                  <a:cubicBezTo>
                    <a:pt x="58548" y="76200"/>
                    <a:pt x="59269" y="75644"/>
                    <a:pt x="59886" y="75644"/>
                  </a:cubicBezTo>
                  <a:cubicBezTo>
                    <a:pt x="60084" y="75644"/>
                    <a:pt x="60271" y="75701"/>
                    <a:pt x="60432" y="75842"/>
                  </a:cubicBezTo>
                  <a:cubicBezTo>
                    <a:pt x="60723" y="76094"/>
                    <a:pt x="61271" y="76269"/>
                    <a:pt x="61805" y="76269"/>
                  </a:cubicBezTo>
                  <a:cubicBezTo>
                    <a:pt x="62496" y="76269"/>
                    <a:pt x="63162" y="75976"/>
                    <a:pt x="63211" y="75176"/>
                  </a:cubicBezTo>
                  <a:cubicBezTo>
                    <a:pt x="63298" y="73729"/>
                    <a:pt x="63037" y="72224"/>
                    <a:pt x="63790" y="71645"/>
                  </a:cubicBezTo>
                  <a:cubicBezTo>
                    <a:pt x="64542" y="71066"/>
                    <a:pt x="65903" y="70545"/>
                    <a:pt x="66568" y="70227"/>
                  </a:cubicBezTo>
                  <a:cubicBezTo>
                    <a:pt x="66612" y="70205"/>
                    <a:pt x="66662" y="70195"/>
                    <a:pt x="66717" y="70195"/>
                  </a:cubicBezTo>
                  <a:cubicBezTo>
                    <a:pt x="67098" y="70195"/>
                    <a:pt x="67723" y="70691"/>
                    <a:pt x="68305" y="71298"/>
                  </a:cubicBezTo>
                  <a:cubicBezTo>
                    <a:pt x="68363" y="71269"/>
                    <a:pt x="68392" y="71269"/>
                    <a:pt x="68449" y="71269"/>
                  </a:cubicBezTo>
                  <a:cubicBezTo>
                    <a:pt x="69578" y="71269"/>
                    <a:pt x="69462" y="67854"/>
                    <a:pt x="68710" y="67593"/>
                  </a:cubicBezTo>
                  <a:cubicBezTo>
                    <a:pt x="67957" y="67362"/>
                    <a:pt x="64947" y="66725"/>
                    <a:pt x="65555" y="64467"/>
                  </a:cubicBezTo>
                  <a:cubicBezTo>
                    <a:pt x="66192" y="62181"/>
                    <a:pt x="67581" y="61428"/>
                    <a:pt x="63558" y="60676"/>
                  </a:cubicBezTo>
                  <a:cubicBezTo>
                    <a:pt x="59506" y="59923"/>
                    <a:pt x="63298" y="57145"/>
                    <a:pt x="65179" y="55900"/>
                  </a:cubicBezTo>
                  <a:cubicBezTo>
                    <a:pt x="67060" y="54627"/>
                    <a:pt x="65063" y="52369"/>
                    <a:pt x="67929" y="51877"/>
                  </a:cubicBezTo>
                  <a:lnTo>
                    <a:pt x="67060" y="47362"/>
                  </a:lnTo>
                  <a:cubicBezTo>
                    <a:pt x="67060" y="47362"/>
                    <a:pt x="61648" y="37059"/>
                    <a:pt x="59796" y="34338"/>
                  </a:cubicBezTo>
                  <a:lnTo>
                    <a:pt x="63182" y="27681"/>
                  </a:lnTo>
                  <a:lnTo>
                    <a:pt x="61359" y="23861"/>
                  </a:lnTo>
                  <a:lnTo>
                    <a:pt x="59651" y="23282"/>
                  </a:lnTo>
                  <a:cubicBezTo>
                    <a:pt x="59651" y="23282"/>
                    <a:pt x="58262" y="22472"/>
                    <a:pt x="58204" y="21459"/>
                  </a:cubicBezTo>
                  <a:cubicBezTo>
                    <a:pt x="58146" y="20446"/>
                    <a:pt x="59130" y="20272"/>
                    <a:pt x="59448" y="19809"/>
                  </a:cubicBezTo>
                  <a:lnTo>
                    <a:pt x="49695" y="19259"/>
                  </a:lnTo>
                  <a:lnTo>
                    <a:pt x="51200" y="14773"/>
                  </a:lnTo>
                  <a:lnTo>
                    <a:pt x="51692" y="13297"/>
                  </a:lnTo>
                  <a:cubicBezTo>
                    <a:pt x="51894" y="13731"/>
                    <a:pt x="52155" y="14223"/>
                    <a:pt x="52531" y="14599"/>
                  </a:cubicBezTo>
                  <a:cubicBezTo>
                    <a:pt x="52647" y="14484"/>
                    <a:pt x="52705" y="14339"/>
                    <a:pt x="52705" y="14078"/>
                  </a:cubicBezTo>
                  <a:cubicBezTo>
                    <a:pt x="52705" y="12718"/>
                    <a:pt x="53920" y="13094"/>
                    <a:pt x="54036" y="11502"/>
                  </a:cubicBezTo>
                  <a:cubicBezTo>
                    <a:pt x="54152" y="9940"/>
                    <a:pt x="54673" y="9129"/>
                    <a:pt x="54731" y="7971"/>
                  </a:cubicBezTo>
                  <a:cubicBezTo>
                    <a:pt x="54747" y="7661"/>
                    <a:pt x="54911" y="7574"/>
                    <a:pt x="55143" y="7574"/>
                  </a:cubicBezTo>
                  <a:cubicBezTo>
                    <a:pt x="55440" y="7574"/>
                    <a:pt x="55848" y="7718"/>
                    <a:pt x="56193" y="7718"/>
                  </a:cubicBezTo>
                  <a:cubicBezTo>
                    <a:pt x="56557" y="7718"/>
                    <a:pt x="56851" y="7558"/>
                    <a:pt x="56872" y="6901"/>
                  </a:cubicBezTo>
                  <a:cubicBezTo>
                    <a:pt x="56930" y="5135"/>
                    <a:pt x="58638" y="5656"/>
                    <a:pt x="58377" y="4325"/>
                  </a:cubicBezTo>
                  <a:cubicBezTo>
                    <a:pt x="58175" y="3196"/>
                    <a:pt x="61040" y="2675"/>
                    <a:pt x="60809" y="1662"/>
                  </a:cubicBezTo>
                  <a:cubicBezTo>
                    <a:pt x="60635" y="1546"/>
                    <a:pt x="60375" y="1488"/>
                    <a:pt x="60056" y="1488"/>
                  </a:cubicBezTo>
                  <a:cubicBezTo>
                    <a:pt x="60056" y="1488"/>
                    <a:pt x="60085" y="1459"/>
                    <a:pt x="60114" y="1373"/>
                  </a:cubicBezTo>
                  <a:cubicBezTo>
                    <a:pt x="60168" y="1210"/>
                    <a:pt x="60234" y="934"/>
                    <a:pt x="60021" y="934"/>
                  </a:cubicBezTo>
                  <a:cubicBezTo>
                    <a:pt x="59893" y="934"/>
                    <a:pt x="59665" y="1033"/>
                    <a:pt x="59275" y="1315"/>
                  </a:cubicBezTo>
                  <a:cubicBezTo>
                    <a:pt x="58227" y="2044"/>
                    <a:pt x="56749" y="2486"/>
                    <a:pt x="55899" y="2486"/>
                  </a:cubicBezTo>
                  <a:cubicBezTo>
                    <a:pt x="55669" y="2486"/>
                    <a:pt x="55485" y="2453"/>
                    <a:pt x="55367" y="2386"/>
                  </a:cubicBezTo>
                  <a:cubicBezTo>
                    <a:pt x="54789" y="2067"/>
                    <a:pt x="54036" y="2183"/>
                    <a:pt x="51084" y="736"/>
                  </a:cubicBezTo>
                  <a:cubicBezTo>
                    <a:pt x="50008" y="209"/>
                    <a:pt x="49175" y="0"/>
                    <a:pt x="48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4714256" y="3218505"/>
              <a:ext cx="396246" cy="412831"/>
            </a:xfrm>
            <a:custGeom>
              <a:avLst/>
              <a:gdLst/>
              <a:ahLst/>
              <a:cxnLst/>
              <a:rect l="l" t="t" r="r" b="b"/>
              <a:pathLst>
                <a:path w="18755" h="19540" extrusionOk="0">
                  <a:moveTo>
                    <a:pt x="13167" y="1"/>
                  </a:moveTo>
                  <a:cubicBezTo>
                    <a:pt x="13115" y="1"/>
                    <a:pt x="13067" y="11"/>
                    <a:pt x="13024" y="32"/>
                  </a:cubicBezTo>
                  <a:cubicBezTo>
                    <a:pt x="12359" y="379"/>
                    <a:pt x="10998" y="871"/>
                    <a:pt x="10246" y="1479"/>
                  </a:cubicBezTo>
                  <a:cubicBezTo>
                    <a:pt x="9493" y="2058"/>
                    <a:pt x="9754" y="3563"/>
                    <a:pt x="9667" y="4981"/>
                  </a:cubicBezTo>
                  <a:cubicBezTo>
                    <a:pt x="9618" y="5802"/>
                    <a:pt x="8945" y="6101"/>
                    <a:pt x="8250" y="6101"/>
                  </a:cubicBezTo>
                  <a:cubicBezTo>
                    <a:pt x="7720" y="6101"/>
                    <a:pt x="7177" y="5926"/>
                    <a:pt x="6888" y="5676"/>
                  </a:cubicBezTo>
                  <a:cubicBezTo>
                    <a:pt x="6722" y="5524"/>
                    <a:pt x="6528" y="5462"/>
                    <a:pt x="6324" y="5462"/>
                  </a:cubicBezTo>
                  <a:cubicBezTo>
                    <a:pt x="5711" y="5462"/>
                    <a:pt x="5000" y="6016"/>
                    <a:pt x="4631" y="6341"/>
                  </a:cubicBezTo>
                  <a:cubicBezTo>
                    <a:pt x="4450" y="6482"/>
                    <a:pt x="4242" y="6525"/>
                    <a:pt x="4023" y="6525"/>
                  </a:cubicBezTo>
                  <a:cubicBezTo>
                    <a:pt x="3674" y="6525"/>
                    <a:pt x="3297" y="6416"/>
                    <a:pt x="2961" y="6416"/>
                  </a:cubicBezTo>
                  <a:cubicBezTo>
                    <a:pt x="2898" y="6416"/>
                    <a:pt x="2838" y="6419"/>
                    <a:pt x="2779" y="6428"/>
                  </a:cubicBezTo>
                  <a:cubicBezTo>
                    <a:pt x="2200" y="6515"/>
                    <a:pt x="1939" y="7933"/>
                    <a:pt x="1100" y="8599"/>
                  </a:cubicBezTo>
                  <a:cubicBezTo>
                    <a:pt x="753" y="8888"/>
                    <a:pt x="347" y="9583"/>
                    <a:pt x="0" y="10307"/>
                  </a:cubicBezTo>
                  <a:cubicBezTo>
                    <a:pt x="203" y="10422"/>
                    <a:pt x="405" y="10596"/>
                    <a:pt x="608" y="10856"/>
                  </a:cubicBezTo>
                  <a:cubicBezTo>
                    <a:pt x="1238" y="11592"/>
                    <a:pt x="1988" y="12327"/>
                    <a:pt x="2921" y="12327"/>
                  </a:cubicBezTo>
                  <a:cubicBezTo>
                    <a:pt x="3017" y="12327"/>
                    <a:pt x="3114" y="12320"/>
                    <a:pt x="3213" y="12304"/>
                  </a:cubicBezTo>
                  <a:cubicBezTo>
                    <a:pt x="3371" y="12273"/>
                    <a:pt x="3505" y="12257"/>
                    <a:pt x="3617" y="12257"/>
                  </a:cubicBezTo>
                  <a:cubicBezTo>
                    <a:pt x="4143" y="12257"/>
                    <a:pt x="4178" y="12613"/>
                    <a:pt x="3820" y="13519"/>
                  </a:cubicBezTo>
                  <a:cubicBezTo>
                    <a:pt x="3734" y="13751"/>
                    <a:pt x="3647" y="13982"/>
                    <a:pt x="3531" y="14243"/>
                  </a:cubicBezTo>
                  <a:cubicBezTo>
                    <a:pt x="2769" y="15908"/>
                    <a:pt x="5145" y="18647"/>
                    <a:pt x="6445" y="18647"/>
                  </a:cubicBezTo>
                  <a:cubicBezTo>
                    <a:pt x="6477" y="18647"/>
                    <a:pt x="6510" y="18646"/>
                    <a:pt x="6541" y="18642"/>
                  </a:cubicBezTo>
                  <a:cubicBezTo>
                    <a:pt x="6557" y="18641"/>
                    <a:pt x="6572" y="18641"/>
                    <a:pt x="6588" y="18641"/>
                  </a:cubicBezTo>
                  <a:cubicBezTo>
                    <a:pt x="7031" y="18641"/>
                    <a:pt x="7421" y="19036"/>
                    <a:pt x="7757" y="19539"/>
                  </a:cubicBezTo>
                  <a:cubicBezTo>
                    <a:pt x="7930" y="19395"/>
                    <a:pt x="8133" y="19308"/>
                    <a:pt x="8307" y="19279"/>
                  </a:cubicBezTo>
                  <a:cubicBezTo>
                    <a:pt x="9812" y="19018"/>
                    <a:pt x="11635" y="17658"/>
                    <a:pt x="11635" y="17282"/>
                  </a:cubicBezTo>
                  <a:cubicBezTo>
                    <a:pt x="11635" y="17027"/>
                    <a:pt x="12565" y="16679"/>
                    <a:pt x="13200" y="16679"/>
                  </a:cubicBezTo>
                  <a:cubicBezTo>
                    <a:pt x="13503" y="16679"/>
                    <a:pt x="13739" y="16758"/>
                    <a:pt x="13777" y="16963"/>
                  </a:cubicBezTo>
                  <a:cubicBezTo>
                    <a:pt x="13777" y="16963"/>
                    <a:pt x="14790" y="16500"/>
                    <a:pt x="15600" y="16500"/>
                  </a:cubicBezTo>
                  <a:cubicBezTo>
                    <a:pt x="16439" y="16500"/>
                    <a:pt x="17510" y="16384"/>
                    <a:pt x="18755" y="16066"/>
                  </a:cubicBezTo>
                  <a:cubicBezTo>
                    <a:pt x="18755" y="16066"/>
                    <a:pt x="17366" y="14879"/>
                    <a:pt x="17423" y="14243"/>
                  </a:cubicBezTo>
                  <a:cubicBezTo>
                    <a:pt x="17481" y="13895"/>
                    <a:pt x="17800" y="12998"/>
                    <a:pt x="18234" y="12246"/>
                  </a:cubicBezTo>
                  <a:lnTo>
                    <a:pt x="18205" y="12217"/>
                  </a:lnTo>
                  <a:lnTo>
                    <a:pt x="17308" y="12680"/>
                  </a:lnTo>
                  <a:cubicBezTo>
                    <a:pt x="17308" y="12680"/>
                    <a:pt x="14790" y="11291"/>
                    <a:pt x="15282" y="8396"/>
                  </a:cubicBezTo>
                  <a:cubicBezTo>
                    <a:pt x="15629" y="6457"/>
                    <a:pt x="14905" y="6255"/>
                    <a:pt x="14413" y="5936"/>
                  </a:cubicBezTo>
                  <a:cubicBezTo>
                    <a:pt x="14182" y="5792"/>
                    <a:pt x="13979" y="5589"/>
                    <a:pt x="14037" y="5126"/>
                  </a:cubicBezTo>
                  <a:cubicBezTo>
                    <a:pt x="14153" y="3794"/>
                    <a:pt x="13806" y="1334"/>
                    <a:pt x="14761" y="1103"/>
                  </a:cubicBezTo>
                  <a:cubicBezTo>
                    <a:pt x="14176" y="518"/>
                    <a:pt x="13547" y="1"/>
                    <a:pt x="13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3495573" y="2677941"/>
              <a:ext cx="665305" cy="780323"/>
            </a:xfrm>
            <a:custGeom>
              <a:avLst/>
              <a:gdLst/>
              <a:ahLst/>
              <a:cxnLst/>
              <a:rect l="l" t="t" r="r" b="b"/>
              <a:pathLst>
                <a:path w="31490" h="36934" extrusionOk="0">
                  <a:moveTo>
                    <a:pt x="13482" y="0"/>
                  </a:moveTo>
                  <a:cubicBezTo>
                    <a:pt x="12326" y="0"/>
                    <a:pt x="10972" y="1177"/>
                    <a:pt x="9928" y="2956"/>
                  </a:cubicBezTo>
                  <a:cubicBezTo>
                    <a:pt x="9587" y="3562"/>
                    <a:pt x="8924" y="3784"/>
                    <a:pt x="8158" y="3784"/>
                  </a:cubicBezTo>
                  <a:cubicBezTo>
                    <a:pt x="7753" y="3784"/>
                    <a:pt x="7319" y="3722"/>
                    <a:pt x="6889" y="3622"/>
                  </a:cubicBezTo>
                  <a:cubicBezTo>
                    <a:pt x="6835" y="3618"/>
                    <a:pt x="6770" y="3615"/>
                    <a:pt x="6698" y="3615"/>
                  </a:cubicBezTo>
                  <a:cubicBezTo>
                    <a:pt x="6197" y="3615"/>
                    <a:pt x="5355" y="3748"/>
                    <a:pt x="5355" y="4635"/>
                  </a:cubicBezTo>
                  <a:cubicBezTo>
                    <a:pt x="5355" y="4866"/>
                    <a:pt x="5413" y="5011"/>
                    <a:pt x="5471" y="5127"/>
                  </a:cubicBezTo>
                  <a:cubicBezTo>
                    <a:pt x="5760" y="5677"/>
                    <a:pt x="6628" y="5300"/>
                    <a:pt x="6686" y="5763"/>
                  </a:cubicBezTo>
                  <a:cubicBezTo>
                    <a:pt x="6744" y="6342"/>
                    <a:pt x="7555" y="7645"/>
                    <a:pt x="6744" y="9236"/>
                  </a:cubicBezTo>
                  <a:cubicBezTo>
                    <a:pt x="6268" y="10154"/>
                    <a:pt x="5962" y="10343"/>
                    <a:pt x="5791" y="10343"/>
                  </a:cubicBezTo>
                  <a:cubicBezTo>
                    <a:pt x="5670" y="10343"/>
                    <a:pt x="5615" y="10250"/>
                    <a:pt x="5615" y="10249"/>
                  </a:cubicBezTo>
                  <a:lnTo>
                    <a:pt x="5615" y="10249"/>
                  </a:lnTo>
                  <a:cubicBezTo>
                    <a:pt x="5615" y="10250"/>
                    <a:pt x="5876" y="12507"/>
                    <a:pt x="4052" y="12565"/>
                  </a:cubicBezTo>
                  <a:cubicBezTo>
                    <a:pt x="3047" y="12591"/>
                    <a:pt x="2318" y="12685"/>
                    <a:pt x="1639" y="12685"/>
                  </a:cubicBezTo>
                  <a:cubicBezTo>
                    <a:pt x="1555" y="12685"/>
                    <a:pt x="1472" y="12684"/>
                    <a:pt x="1390" y="12681"/>
                  </a:cubicBezTo>
                  <a:cubicBezTo>
                    <a:pt x="927" y="12681"/>
                    <a:pt x="493" y="12623"/>
                    <a:pt x="1" y="12449"/>
                  </a:cubicBezTo>
                  <a:lnTo>
                    <a:pt x="1" y="12449"/>
                  </a:lnTo>
                  <a:cubicBezTo>
                    <a:pt x="1" y="12449"/>
                    <a:pt x="406" y="13520"/>
                    <a:pt x="1100" y="14272"/>
                  </a:cubicBezTo>
                  <a:cubicBezTo>
                    <a:pt x="1361" y="14591"/>
                    <a:pt x="1708" y="14851"/>
                    <a:pt x="2084" y="14967"/>
                  </a:cubicBezTo>
                  <a:cubicBezTo>
                    <a:pt x="3416" y="15343"/>
                    <a:pt x="1448" y="16414"/>
                    <a:pt x="3213" y="17485"/>
                  </a:cubicBezTo>
                  <a:cubicBezTo>
                    <a:pt x="3213" y="17485"/>
                    <a:pt x="2837" y="19308"/>
                    <a:pt x="4110" y="19366"/>
                  </a:cubicBezTo>
                  <a:cubicBezTo>
                    <a:pt x="4110" y="19366"/>
                    <a:pt x="3586" y="20414"/>
                    <a:pt x="5045" y="20414"/>
                  </a:cubicBezTo>
                  <a:cubicBezTo>
                    <a:pt x="5194" y="20414"/>
                    <a:pt x="5364" y="20404"/>
                    <a:pt x="5557" y="20379"/>
                  </a:cubicBezTo>
                  <a:cubicBezTo>
                    <a:pt x="5639" y="20369"/>
                    <a:pt x="5713" y="20364"/>
                    <a:pt x="5781" y="20364"/>
                  </a:cubicBezTo>
                  <a:cubicBezTo>
                    <a:pt x="7453" y="20364"/>
                    <a:pt x="5181" y="23331"/>
                    <a:pt x="5181" y="23331"/>
                  </a:cubicBezTo>
                  <a:cubicBezTo>
                    <a:pt x="5181" y="23331"/>
                    <a:pt x="5673" y="23592"/>
                    <a:pt x="5413" y="24026"/>
                  </a:cubicBezTo>
                  <a:cubicBezTo>
                    <a:pt x="5225" y="24379"/>
                    <a:pt x="4522" y="24865"/>
                    <a:pt x="4124" y="24865"/>
                  </a:cubicBezTo>
                  <a:cubicBezTo>
                    <a:pt x="4032" y="24865"/>
                    <a:pt x="3957" y="24839"/>
                    <a:pt x="3908" y="24779"/>
                  </a:cubicBezTo>
                  <a:cubicBezTo>
                    <a:pt x="3888" y="24754"/>
                    <a:pt x="3859" y="24743"/>
                    <a:pt x="3822" y="24743"/>
                  </a:cubicBezTo>
                  <a:cubicBezTo>
                    <a:pt x="3385" y="24743"/>
                    <a:pt x="1913" y="26410"/>
                    <a:pt x="2982" y="27239"/>
                  </a:cubicBezTo>
                  <a:cubicBezTo>
                    <a:pt x="2982" y="27239"/>
                    <a:pt x="1824" y="28802"/>
                    <a:pt x="2519" y="30017"/>
                  </a:cubicBezTo>
                  <a:cubicBezTo>
                    <a:pt x="3213" y="31204"/>
                    <a:pt x="2982" y="32275"/>
                    <a:pt x="3966" y="32391"/>
                  </a:cubicBezTo>
                  <a:cubicBezTo>
                    <a:pt x="4669" y="32491"/>
                    <a:pt x="4284" y="33331"/>
                    <a:pt x="4797" y="33331"/>
                  </a:cubicBezTo>
                  <a:cubicBezTo>
                    <a:pt x="5023" y="33331"/>
                    <a:pt x="5423" y="33169"/>
                    <a:pt x="6165" y="32709"/>
                  </a:cubicBezTo>
                  <a:cubicBezTo>
                    <a:pt x="6165" y="32709"/>
                    <a:pt x="6180" y="32706"/>
                    <a:pt x="6203" y="32706"/>
                  </a:cubicBezTo>
                  <a:cubicBezTo>
                    <a:pt x="6361" y="32706"/>
                    <a:pt x="6918" y="32838"/>
                    <a:pt x="5934" y="34909"/>
                  </a:cubicBezTo>
                  <a:cubicBezTo>
                    <a:pt x="5934" y="34909"/>
                    <a:pt x="8770" y="35111"/>
                    <a:pt x="9523" y="35111"/>
                  </a:cubicBezTo>
                  <a:cubicBezTo>
                    <a:pt x="10066" y="35111"/>
                    <a:pt x="9945" y="35700"/>
                    <a:pt x="10556" y="35700"/>
                  </a:cubicBezTo>
                  <a:cubicBezTo>
                    <a:pt x="10791" y="35700"/>
                    <a:pt x="11134" y="35613"/>
                    <a:pt x="11664" y="35372"/>
                  </a:cubicBezTo>
                  <a:cubicBezTo>
                    <a:pt x="11920" y="35250"/>
                    <a:pt x="12117" y="35198"/>
                    <a:pt x="12273" y="35198"/>
                  </a:cubicBezTo>
                  <a:cubicBezTo>
                    <a:pt x="13176" y="35198"/>
                    <a:pt x="12707" y="36933"/>
                    <a:pt x="14169" y="36933"/>
                  </a:cubicBezTo>
                  <a:cubicBezTo>
                    <a:pt x="14316" y="36933"/>
                    <a:pt x="14484" y="36916"/>
                    <a:pt x="14674" y="36877"/>
                  </a:cubicBezTo>
                  <a:cubicBezTo>
                    <a:pt x="17077" y="36356"/>
                    <a:pt x="17192" y="36124"/>
                    <a:pt x="17453" y="34619"/>
                  </a:cubicBezTo>
                  <a:cubicBezTo>
                    <a:pt x="17584" y="33845"/>
                    <a:pt x="18129" y="33653"/>
                    <a:pt x="18636" y="33653"/>
                  </a:cubicBezTo>
                  <a:cubicBezTo>
                    <a:pt x="19133" y="33653"/>
                    <a:pt x="19595" y="33838"/>
                    <a:pt x="19595" y="33838"/>
                  </a:cubicBezTo>
                  <a:cubicBezTo>
                    <a:pt x="19595" y="33838"/>
                    <a:pt x="20009" y="34500"/>
                    <a:pt x="20475" y="34500"/>
                  </a:cubicBezTo>
                  <a:cubicBezTo>
                    <a:pt x="20684" y="34500"/>
                    <a:pt x="20903" y="34367"/>
                    <a:pt x="21100" y="33982"/>
                  </a:cubicBezTo>
                  <a:cubicBezTo>
                    <a:pt x="21736" y="32709"/>
                    <a:pt x="19971" y="31088"/>
                    <a:pt x="21476" y="29815"/>
                  </a:cubicBezTo>
                  <a:cubicBezTo>
                    <a:pt x="22981" y="28570"/>
                    <a:pt x="25123" y="27297"/>
                    <a:pt x="25123" y="26284"/>
                  </a:cubicBezTo>
                  <a:cubicBezTo>
                    <a:pt x="25123" y="25965"/>
                    <a:pt x="25354" y="25821"/>
                    <a:pt x="25673" y="25763"/>
                  </a:cubicBezTo>
                  <a:cubicBezTo>
                    <a:pt x="25754" y="25751"/>
                    <a:pt x="25839" y="25745"/>
                    <a:pt x="25929" y="25745"/>
                  </a:cubicBezTo>
                  <a:cubicBezTo>
                    <a:pt x="26286" y="25745"/>
                    <a:pt x="26703" y="25838"/>
                    <a:pt x="27120" y="26023"/>
                  </a:cubicBezTo>
                  <a:lnTo>
                    <a:pt x="27988" y="23939"/>
                  </a:lnTo>
                  <a:cubicBezTo>
                    <a:pt x="29059" y="23939"/>
                    <a:pt x="29580" y="22695"/>
                    <a:pt x="28654" y="22608"/>
                  </a:cubicBezTo>
                  <a:cubicBezTo>
                    <a:pt x="27728" y="22521"/>
                    <a:pt x="27467" y="21016"/>
                    <a:pt x="27467" y="21016"/>
                  </a:cubicBezTo>
                  <a:lnTo>
                    <a:pt x="27467" y="21016"/>
                  </a:lnTo>
                  <a:cubicBezTo>
                    <a:pt x="27467" y="21016"/>
                    <a:pt x="28077" y="21304"/>
                    <a:pt x="28521" y="21304"/>
                  </a:cubicBezTo>
                  <a:cubicBezTo>
                    <a:pt x="28795" y="21304"/>
                    <a:pt x="29005" y="21195"/>
                    <a:pt x="28972" y="20842"/>
                  </a:cubicBezTo>
                  <a:cubicBezTo>
                    <a:pt x="28914" y="19916"/>
                    <a:pt x="29580" y="19077"/>
                    <a:pt x="29580" y="19077"/>
                  </a:cubicBezTo>
                  <a:lnTo>
                    <a:pt x="31345" y="19511"/>
                  </a:lnTo>
                  <a:lnTo>
                    <a:pt x="31345" y="19511"/>
                  </a:lnTo>
                  <a:lnTo>
                    <a:pt x="30419" y="17890"/>
                  </a:lnTo>
                  <a:cubicBezTo>
                    <a:pt x="31490" y="16733"/>
                    <a:pt x="30738" y="15315"/>
                    <a:pt x="30738" y="15314"/>
                  </a:cubicBezTo>
                  <a:lnTo>
                    <a:pt x="30738" y="15314"/>
                  </a:lnTo>
                  <a:cubicBezTo>
                    <a:pt x="30737" y="15314"/>
                    <a:pt x="29580" y="16067"/>
                    <a:pt x="28827" y="16385"/>
                  </a:cubicBezTo>
                  <a:cubicBezTo>
                    <a:pt x="28792" y="16402"/>
                    <a:pt x="28753" y="16409"/>
                    <a:pt x="28710" y="16409"/>
                  </a:cubicBezTo>
                  <a:cubicBezTo>
                    <a:pt x="27844" y="16409"/>
                    <a:pt x="25557" y="13202"/>
                    <a:pt x="25557" y="13202"/>
                  </a:cubicBezTo>
                  <a:cubicBezTo>
                    <a:pt x="26298" y="12691"/>
                    <a:pt x="26497" y="10194"/>
                    <a:pt x="25956" y="10194"/>
                  </a:cubicBezTo>
                  <a:cubicBezTo>
                    <a:pt x="25885" y="10194"/>
                    <a:pt x="25800" y="10238"/>
                    <a:pt x="25702" y="10336"/>
                  </a:cubicBezTo>
                  <a:cubicBezTo>
                    <a:pt x="25432" y="10606"/>
                    <a:pt x="25180" y="10720"/>
                    <a:pt x="24959" y="10720"/>
                  </a:cubicBezTo>
                  <a:cubicBezTo>
                    <a:pt x="24494" y="10720"/>
                    <a:pt x="24169" y="10212"/>
                    <a:pt x="24110" y="9584"/>
                  </a:cubicBezTo>
                  <a:cubicBezTo>
                    <a:pt x="24052" y="9034"/>
                    <a:pt x="23502" y="8918"/>
                    <a:pt x="23097" y="8889"/>
                  </a:cubicBezTo>
                  <a:lnTo>
                    <a:pt x="23039" y="8542"/>
                  </a:lnTo>
                  <a:cubicBezTo>
                    <a:pt x="23097" y="8426"/>
                    <a:pt x="23184" y="8310"/>
                    <a:pt x="23241" y="8166"/>
                  </a:cubicBezTo>
                  <a:cubicBezTo>
                    <a:pt x="23704" y="7153"/>
                    <a:pt x="23936" y="5561"/>
                    <a:pt x="23936" y="5561"/>
                  </a:cubicBezTo>
                  <a:lnTo>
                    <a:pt x="23907" y="5561"/>
                  </a:lnTo>
                  <a:cubicBezTo>
                    <a:pt x="22778" y="5185"/>
                    <a:pt x="23531" y="3390"/>
                    <a:pt x="23531" y="3390"/>
                  </a:cubicBezTo>
                  <a:lnTo>
                    <a:pt x="23531" y="3390"/>
                  </a:lnTo>
                  <a:lnTo>
                    <a:pt x="22605" y="3477"/>
                  </a:lnTo>
                  <a:cubicBezTo>
                    <a:pt x="22182" y="3922"/>
                    <a:pt x="21751" y="4097"/>
                    <a:pt x="21341" y="4097"/>
                  </a:cubicBezTo>
                  <a:cubicBezTo>
                    <a:pt x="20684" y="4097"/>
                    <a:pt x="20080" y="3646"/>
                    <a:pt x="19653" y="3130"/>
                  </a:cubicBezTo>
                  <a:cubicBezTo>
                    <a:pt x="19202" y="2561"/>
                    <a:pt x="18525" y="2218"/>
                    <a:pt x="17793" y="2218"/>
                  </a:cubicBezTo>
                  <a:cubicBezTo>
                    <a:pt x="17445" y="2218"/>
                    <a:pt x="17084" y="2296"/>
                    <a:pt x="16729" y="2464"/>
                  </a:cubicBezTo>
                  <a:cubicBezTo>
                    <a:pt x="16615" y="2515"/>
                    <a:pt x="16511" y="2538"/>
                    <a:pt x="16415" y="2538"/>
                  </a:cubicBezTo>
                  <a:cubicBezTo>
                    <a:pt x="15582" y="2538"/>
                    <a:pt x="15327" y="800"/>
                    <a:pt x="14211" y="177"/>
                  </a:cubicBezTo>
                  <a:cubicBezTo>
                    <a:pt x="13982" y="57"/>
                    <a:pt x="13737" y="0"/>
                    <a:pt x="1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3474171" y="3221907"/>
              <a:ext cx="1403986" cy="802021"/>
            </a:xfrm>
            <a:custGeom>
              <a:avLst/>
              <a:gdLst/>
              <a:ahLst/>
              <a:cxnLst/>
              <a:rect l="l" t="t" r="r" b="b"/>
              <a:pathLst>
                <a:path w="66453" h="37961" extrusionOk="0">
                  <a:moveTo>
                    <a:pt x="26897" y="1"/>
                  </a:moveTo>
                  <a:cubicBezTo>
                    <a:pt x="26822" y="1"/>
                    <a:pt x="26751" y="6"/>
                    <a:pt x="26686" y="16"/>
                  </a:cubicBezTo>
                  <a:cubicBezTo>
                    <a:pt x="26367" y="74"/>
                    <a:pt x="26136" y="247"/>
                    <a:pt x="26136" y="566"/>
                  </a:cubicBezTo>
                  <a:cubicBezTo>
                    <a:pt x="26136" y="1550"/>
                    <a:pt x="23994" y="2823"/>
                    <a:pt x="22489" y="4097"/>
                  </a:cubicBezTo>
                  <a:cubicBezTo>
                    <a:pt x="20984" y="5341"/>
                    <a:pt x="22749" y="6991"/>
                    <a:pt x="22113" y="8235"/>
                  </a:cubicBezTo>
                  <a:cubicBezTo>
                    <a:pt x="21913" y="8636"/>
                    <a:pt x="21690" y="8773"/>
                    <a:pt x="21478" y="8773"/>
                  </a:cubicBezTo>
                  <a:cubicBezTo>
                    <a:pt x="21016" y="8773"/>
                    <a:pt x="20608" y="8120"/>
                    <a:pt x="20608" y="8120"/>
                  </a:cubicBezTo>
                  <a:cubicBezTo>
                    <a:pt x="20608" y="8120"/>
                    <a:pt x="20130" y="7931"/>
                    <a:pt x="19624" y="7931"/>
                  </a:cubicBezTo>
                  <a:cubicBezTo>
                    <a:pt x="19117" y="7931"/>
                    <a:pt x="18582" y="8120"/>
                    <a:pt x="18466" y="8872"/>
                  </a:cubicBezTo>
                  <a:cubicBezTo>
                    <a:pt x="18205" y="10377"/>
                    <a:pt x="18090" y="10638"/>
                    <a:pt x="15687" y="11130"/>
                  </a:cubicBezTo>
                  <a:cubicBezTo>
                    <a:pt x="15497" y="11169"/>
                    <a:pt x="15329" y="11186"/>
                    <a:pt x="15182" y="11186"/>
                  </a:cubicBezTo>
                  <a:cubicBezTo>
                    <a:pt x="13720" y="11186"/>
                    <a:pt x="14189" y="9451"/>
                    <a:pt x="13286" y="9451"/>
                  </a:cubicBezTo>
                  <a:cubicBezTo>
                    <a:pt x="13130" y="9451"/>
                    <a:pt x="12933" y="9503"/>
                    <a:pt x="12677" y="9625"/>
                  </a:cubicBezTo>
                  <a:cubicBezTo>
                    <a:pt x="12147" y="9866"/>
                    <a:pt x="11804" y="9953"/>
                    <a:pt x="11569" y="9953"/>
                  </a:cubicBezTo>
                  <a:cubicBezTo>
                    <a:pt x="10958" y="9953"/>
                    <a:pt x="11079" y="9364"/>
                    <a:pt x="10536" y="9364"/>
                  </a:cubicBezTo>
                  <a:cubicBezTo>
                    <a:pt x="9754" y="9364"/>
                    <a:pt x="6947" y="9190"/>
                    <a:pt x="6947" y="9190"/>
                  </a:cubicBezTo>
                  <a:cubicBezTo>
                    <a:pt x="6802" y="9480"/>
                    <a:pt x="6686" y="9682"/>
                    <a:pt x="6570" y="9885"/>
                  </a:cubicBezTo>
                  <a:cubicBezTo>
                    <a:pt x="6331" y="10333"/>
                    <a:pt x="6192" y="10470"/>
                    <a:pt x="6064" y="10470"/>
                  </a:cubicBezTo>
                  <a:cubicBezTo>
                    <a:pt x="5867" y="10470"/>
                    <a:pt x="5698" y="10143"/>
                    <a:pt x="5234" y="10143"/>
                  </a:cubicBezTo>
                  <a:cubicBezTo>
                    <a:pt x="5128" y="10143"/>
                    <a:pt x="5005" y="10161"/>
                    <a:pt x="4863" y="10203"/>
                  </a:cubicBezTo>
                  <a:cubicBezTo>
                    <a:pt x="3532" y="10580"/>
                    <a:pt x="3416" y="12345"/>
                    <a:pt x="3416" y="12345"/>
                  </a:cubicBezTo>
                  <a:cubicBezTo>
                    <a:pt x="3416" y="12345"/>
                    <a:pt x="2764" y="14201"/>
                    <a:pt x="2043" y="14201"/>
                  </a:cubicBezTo>
                  <a:cubicBezTo>
                    <a:pt x="1990" y="14201"/>
                    <a:pt x="1936" y="14191"/>
                    <a:pt x="1882" y="14169"/>
                  </a:cubicBezTo>
                  <a:cubicBezTo>
                    <a:pt x="1882" y="14169"/>
                    <a:pt x="1708" y="15731"/>
                    <a:pt x="1332" y="15934"/>
                  </a:cubicBezTo>
                  <a:cubicBezTo>
                    <a:pt x="956" y="16108"/>
                    <a:pt x="1" y="16744"/>
                    <a:pt x="1592" y="18452"/>
                  </a:cubicBezTo>
                  <a:lnTo>
                    <a:pt x="2084" y="21838"/>
                  </a:lnTo>
                  <a:cubicBezTo>
                    <a:pt x="2084" y="21838"/>
                    <a:pt x="3377" y="21527"/>
                    <a:pt x="4964" y="21527"/>
                  </a:cubicBezTo>
                  <a:cubicBezTo>
                    <a:pt x="6474" y="21527"/>
                    <a:pt x="8251" y="21809"/>
                    <a:pt x="9436" y="22909"/>
                  </a:cubicBezTo>
                  <a:cubicBezTo>
                    <a:pt x="11896" y="25167"/>
                    <a:pt x="13343" y="26122"/>
                    <a:pt x="13719" y="27453"/>
                  </a:cubicBezTo>
                  <a:cubicBezTo>
                    <a:pt x="14096" y="28756"/>
                    <a:pt x="12591" y="29074"/>
                    <a:pt x="14993" y="30087"/>
                  </a:cubicBezTo>
                  <a:cubicBezTo>
                    <a:pt x="17366" y="31100"/>
                    <a:pt x="15051" y="31650"/>
                    <a:pt x="15369" y="32605"/>
                  </a:cubicBezTo>
                  <a:cubicBezTo>
                    <a:pt x="15687" y="33560"/>
                    <a:pt x="17250" y="35383"/>
                    <a:pt x="17250" y="35383"/>
                  </a:cubicBezTo>
                  <a:cubicBezTo>
                    <a:pt x="17250" y="35383"/>
                    <a:pt x="17961" y="35941"/>
                    <a:pt x="18930" y="35941"/>
                  </a:cubicBezTo>
                  <a:cubicBezTo>
                    <a:pt x="18996" y="35941"/>
                    <a:pt x="19063" y="35939"/>
                    <a:pt x="19132" y="35933"/>
                  </a:cubicBezTo>
                  <a:cubicBezTo>
                    <a:pt x="19146" y="35933"/>
                    <a:pt x="19160" y="35932"/>
                    <a:pt x="19174" y="35932"/>
                  </a:cubicBezTo>
                  <a:cubicBezTo>
                    <a:pt x="20189" y="35932"/>
                    <a:pt x="20232" y="37960"/>
                    <a:pt x="22399" y="37960"/>
                  </a:cubicBezTo>
                  <a:cubicBezTo>
                    <a:pt x="22428" y="37960"/>
                    <a:pt x="22458" y="37960"/>
                    <a:pt x="22489" y="37959"/>
                  </a:cubicBezTo>
                  <a:cubicBezTo>
                    <a:pt x="24746" y="37901"/>
                    <a:pt x="24110" y="36252"/>
                    <a:pt x="24804" y="36252"/>
                  </a:cubicBezTo>
                  <a:cubicBezTo>
                    <a:pt x="25499" y="36252"/>
                    <a:pt x="24804" y="33618"/>
                    <a:pt x="27901" y="32489"/>
                  </a:cubicBezTo>
                  <a:cubicBezTo>
                    <a:pt x="30969" y="31360"/>
                    <a:pt x="30159" y="31534"/>
                    <a:pt x="30969" y="31360"/>
                  </a:cubicBezTo>
                  <a:cubicBezTo>
                    <a:pt x="31093" y="31331"/>
                    <a:pt x="31218" y="31321"/>
                    <a:pt x="31346" y="31321"/>
                  </a:cubicBezTo>
                  <a:cubicBezTo>
                    <a:pt x="31545" y="31321"/>
                    <a:pt x="31753" y="31343"/>
                    <a:pt x="31984" y="31343"/>
                  </a:cubicBezTo>
                  <a:cubicBezTo>
                    <a:pt x="32613" y="31343"/>
                    <a:pt x="33406" y="31181"/>
                    <a:pt x="34616" y="29971"/>
                  </a:cubicBezTo>
                  <a:cubicBezTo>
                    <a:pt x="35789" y="28798"/>
                    <a:pt x="36242" y="28592"/>
                    <a:pt x="36711" y="28592"/>
                  </a:cubicBezTo>
                  <a:cubicBezTo>
                    <a:pt x="36966" y="28592"/>
                    <a:pt x="37226" y="28653"/>
                    <a:pt x="37608" y="28653"/>
                  </a:cubicBezTo>
                  <a:cubicBezTo>
                    <a:pt x="37703" y="28653"/>
                    <a:pt x="37804" y="28649"/>
                    <a:pt x="37915" y="28640"/>
                  </a:cubicBezTo>
                  <a:cubicBezTo>
                    <a:pt x="38074" y="28626"/>
                    <a:pt x="38232" y="28621"/>
                    <a:pt x="38390" y="28621"/>
                  </a:cubicBezTo>
                  <a:cubicBezTo>
                    <a:pt x="38937" y="28621"/>
                    <a:pt x="39481" y="28684"/>
                    <a:pt x="40033" y="28684"/>
                  </a:cubicBezTo>
                  <a:cubicBezTo>
                    <a:pt x="40691" y="28684"/>
                    <a:pt x="41359" y="28595"/>
                    <a:pt x="42054" y="28206"/>
                  </a:cubicBezTo>
                  <a:cubicBezTo>
                    <a:pt x="42420" y="28001"/>
                    <a:pt x="42775" y="27923"/>
                    <a:pt x="43119" y="27923"/>
                  </a:cubicBezTo>
                  <a:cubicBezTo>
                    <a:pt x="44133" y="27923"/>
                    <a:pt x="45046" y="28597"/>
                    <a:pt x="45846" y="28640"/>
                  </a:cubicBezTo>
                  <a:cubicBezTo>
                    <a:pt x="46154" y="28657"/>
                    <a:pt x="46477" y="28676"/>
                    <a:pt x="46803" y="28676"/>
                  </a:cubicBezTo>
                  <a:cubicBezTo>
                    <a:pt x="47605" y="28676"/>
                    <a:pt x="48420" y="28559"/>
                    <a:pt x="49058" y="28003"/>
                  </a:cubicBezTo>
                  <a:cubicBezTo>
                    <a:pt x="49270" y="27820"/>
                    <a:pt x="49647" y="27741"/>
                    <a:pt x="50113" y="27741"/>
                  </a:cubicBezTo>
                  <a:cubicBezTo>
                    <a:pt x="51560" y="27741"/>
                    <a:pt x="53870" y="28496"/>
                    <a:pt x="54789" y="29219"/>
                  </a:cubicBezTo>
                  <a:cubicBezTo>
                    <a:pt x="54944" y="29340"/>
                    <a:pt x="55085" y="29393"/>
                    <a:pt x="55215" y="29393"/>
                  </a:cubicBezTo>
                  <a:cubicBezTo>
                    <a:pt x="56076" y="29393"/>
                    <a:pt x="56468" y="27077"/>
                    <a:pt x="57625" y="27077"/>
                  </a:cubicBezTo>
                  <a:cubicBezTo>
                    <a:pt x="57951" y="27077"/>
                    <a:pt x="58275" y="27064"/>
                    <a:pt x="58582" y="27064"/>
                  </a:cubicBezTo>
                  <a:cubicBezTo>
                    <a:pt x="59505" y="27064"/>
                    <a:pt x="60281" y="27178"/>
                    <a:pt x="60519" y="28090"/>
                  </a:cubicBezTo>
                  <a:cubicBezTo>
                    <a:pt x="60599" y="28388"/>
                    <a:pt x="60765" y="28520"/>
                    <a:pt x="60980" y="28520"/>
                  </a:cubicBezTo>
                  <a:cubicBezTo>
                    <a:pt x="61619" y="28520"/>
                    <a:pt x="62691" y="27349"/>
                    <a:pt x="63211" y="25919"/>
                  </a:cubicBezTo>
                  <a:cubicBezTo>
                    <a:pt x="63703" y="24646"/>
                    <a:pt x="64571" y="22041"/>
                    <a:pt x="65584" y="20478"/>
                  </a:cubicBezTo>
                  <a:cubicBezTo>
                    <a:pt x="65845" y="20015"/>
                    <a:pt x="66163" y="19639"/>
                    <a:pt x="66453" y="19407"/>
                  </a:cubicBezTo>
                  <a:cubicBezTo>
                    <a:pt x="66117" y="18876"/>
                    <a:pt x="65727" y="18480"/>
                    <a:pt x="65284" y="18480"/>
                  </a:cubicBezTo>
                  <a:cubicBezTo>
                    <a:pt x="65268" y="18480"/>
                    <a:pt x="65253" y="18480"/>
                    <a:pt x="65237" y="18481"/>
                  </a:cubicBezTo>
                  <a:cubicBezTo>
                    <a:pt x="65206" y="18485"/>
                    <a:pt x="65173" y="18486"/>
                    <a:pt x="65141" y="18486"/>
                  </a:cubicBezTo>
                  <a:cubicBezTo>
                    <a:pt x="63841" y="18486"/>
                    <a:pt x="61465" y="15747"/>
                    <a:pt x="62227" y="14082"/>
                  </a:cubicBezTo>
                  <a:cubicBezTo>
                    <a:pt x="62343" y="13821"/>
                    <a:pt x="62430" y="13561"/>
                    <a:pt x="62516" y="13358"/>
                  </a:cubicBezTo>
                  <a:cubicBezTo>
                    <a:pt x="62874" y="12452"/>
                    <a:pt x="62839" y="12096"/>
                    <a:pt x="62313" y="12096"/>
                  </a:cubicBezTo>
                  <a:cubicBezTo>
                    <a:pt x="62201" y="12096"/>
                    <a:pt x="62067" y="12112"/>
                    <a:pt x="61909" y="12143"/>
                  </a:cubicBezTo>
                  <a:cubicBezTo>
                    <a:pt x="61810" y="12159"/>
                    <a:pt x="61713" y="12166"/>
                    <a:pt x="61617" y="12166"/>
                  </a:cubicBezTo>
                  <a:cubicBezTo>
                    <a:pt x="60684" y="12166"/>
                    <a:pt x="59934" y="11431"/>
                    <a:pt x="59304" y="10695"/>
                  </a:cubicBezTo>
                  <a:cubicBezTo>
                    <a:pt x="59101" y="10435"/>
                    <a:pt x="58899" y="10261"/>
                    <a:pt x="58696" y="10146"/>
                  </a:cubicBezTo>
                  <a:cubicBezTo>
                    <a:pt x="58337" y="9913"/>
                    <a:pt x="58009" y="9820"/>
                    <a:pt x="57701" y="9820"/>
                  </a:cubicBezTo>
                  <a:cubicBezTo>
                    <a:pt x="57586" y="9820"/>
                    <a:pt x="57474" y="9833"/>
                    <a:pt x="57365" y="9856"/>
                  </a:cubicBezTo>
                  <a:cubicBezTo>
                    <a:pt x="57310" y="9870"/>
                    <a:pt x="57255" y="9876"/>
                    <a:pt x="57201" y="9876"/>
                  </a:cubicBezTo>
                  <a:cubicBezTo>
                    <a:pt x="56677" y="9876"/>
                    <a:pt x="56178" y="9306"/>
                    <a:pt x="56178" y="9306"/>
                  </a:cubicBezTo>
                  <a:cubicBezTo>
                    <a:pt x="56178" y="9306"/>
                    <a:pt x="56728" y="8091"/>
                    <a:pt x="57162" y="7859"/>
                  </a:cubicBezTo>
                  <a:cubicBezTo>
                    <a:pt x="57596" y="7599"/>
                    <a:pt x="57799" y="6586"/>
                    <a:pt x="57104" y="6412"/>
                  </a:cubicBezTo>
                  <a:cubicBezTo>
                    <a:pt x="56410" y="6209"/>
                    <a:pt x="57307" y="4820"/>
                    <a:pt x="56410" y="4820"/>
                  </a:cubicBezTo>
                  <a:cubicBezTo>
                    <a:pt x="55541" y="4820"/>
                    <a:pt x="55657" y="3373"/>
                    <a:pt x="55657" y="3373"/>
                  </a:cubicBezTo>
                  <a:lnTo>
                    <a:pt x="55657" y="3373"/>
                  </a:lnTo>
                  <a:cubicBezTo>
                    <a:pt x="55435" y="3424"/>
                    <a:pt x="55235" y="3447"/>
                    <a:pt x="55055" y="3447"/>
                  </a:cubicBezTo>
                  <a:cubicBezTo>
                    <a:pt x="53918" y="3447"/>
                    <a:pt x="53573" y="2563"/>
                    <a:pt x="53573" y="2563"/>
                  </a:cubicBezTo>
                  <a:cubicBezTo>
                    <a:pt x="53573" y="3084"/>
                    <a:pt x="52444" y="3518"/>
                    <a:pt x="51576" y="3576"/>
                  </a:cubicBezTo>
                  <a:cubicBezTo>
                    <a:pt x="50679" y="3633"/>
                    <a:pt x="51374" y="4704"/>
                    <a:pt x="51374" y="4704"/>
                  </a:cubicBezTo>
                  <a:lnTo>
                    <a:pt x="50447" y="3373"/>
                  </a:lnTo>
                  <a:cubicBezTo>
                    <a:pt x="50447" y="3373"/>
                    <a:pt x="49502" y="4028"/>
                    <a:pt x="48565" y="4028"/>
                  </a:cubicBezTo>
                  <a:cubicBezTo>
                    <a:pt x="48478" y="4028"/>
                    <a:pt x="48392" y="4022"/>
                    <a:pt x="48306" y="4010"/>
                  </a:cubicBezTo>
                  <a:cubicBezTo>
                    <a:pt x="48120" y="3989"/>
                    <a:pt x="47965" y="3977"/>
                    <a:pt x="47831" y="3977"/>
                  </a:cubicBezTo>
                  <a:cubicBezTo>
                    <a:pt x="47235" y="3977"/>
                    <a:pt x="47071" y="4205"/>
                    <a:pt x="46598" y="4820"/>
                  </a:cubicBezTo>
                  <a:cubicBezTo>
                    <a:pt x="46493" y="4963"/>
                    <a:pt x="46392" y="5018"/>
                    <a:pt x="46293" y="5018"/>
                  </a:cubicBezTo>
                  <a:cubicBezTo>
                    <a:pt x="45961" y="5018"/>
                    <a:pt x="45651" y="4395"/>
                    <a:pt x="45257" y="4395"/>
                  </a:cubicBezTo>
                  <a:cubicBezTo>
                    <a:pt x="45126" y="4395"/>
                    <a:pt x="44986" y="4464"/>
                    <a:pt x="44833" y="4646"/>
                  </a:cubicBezTo>
                  <a:cubicBezTo>
                    <a:pt x="44626" y="4885"/>
                    <a:pt x="44368" y="4959"/>
                    <a:pt x="44079" y="4959"/>
                  </a:cubicBezTo>
                  <a:cubicBezTo>
                    <a:pt x="43589" y="4959"/>
                    <a:pt x="43013" y="4744"/>
                    <a:pt x="42457" y="4744"/>
                  </a:cubicBezTo>
                  <a:cubicBezTo>
                    <a:pt x="42146" y="4744"/>
                    <a:pt x="41841" y="4811"/>
                    <a:pt x="41562" y="5023"/>
                  </a:cubicBezTo>
                  <a:cubicBezTo>
                    <a:pt x="41279" y="5237"/>
                    <a:pt x="40833" y="5316"/>
                    <a:pt x="40329" y="5316"/>
                  </a:cubicBezTo>
                  <a:cubicBezTo>
                    <a:pt x="38925" y="5316"/>
                    <a:pt x="37076" y="4704"/>
                    <a:pt x="37076" y="4704"/>
                  </a:cubicBezTo>
                  <a:lnTo>
                    <a:pt x="36584" y="5515"/>
                  </a:lnTo>
                  <a:cubicBezTo>
                    <a:pt x="36428" y="5539"/>
                    <a:pt x="36280" y="5551"/>
                    <a:pt x="36140" y="5551"/>
                  </a:cubicBezTo>
                  <a:cubicBezTo>
                    <a:pt x="34460" y="5551"/>
                    <a:pt x="33843" y="3903"/>
                    <a:pt x="32561" y="3315"/>
                  </a:cubicBezTo>
                  <a:cubicBezTo>
                    <a:pt x="31172" y="2707"/>
                    <a:pt x="30159" y="2071"/>
                    <a:pt x="29290" y="1058"/>
                  </a:cubicBezTo>
                  <a:cubicBezTo>
                    <a:pt x="29001" y="739"/>
                    <a:pt x="28567" y="450"/>
                    <a:pt x="28133" y="276"/>
                  </a:cubicBezTo>
                  <a:cubicBezTo>
                    <a:pt x="27703" y="109"/>
                    <a:pt x="27253" y="1"/>
                    <a:pt x="268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4840216" y="2582614"/>
              <a:ext cx="565034" cy="903792"/>
            </a:xfrm>
            <a:custGeom>
              <a:avLst/>
              <a:gdLst/>
              <a:ahLst/>
              <a:cxnLst/>
              <a:rect l="l" t="t" r="r" b="b"/>
              <a:pathLst>
                <a:path w="26744" h="42778" extrusionOk="0">
                  <a:moveTo>
                    <a:pt x="17887" y="1"/>
                  </a:moveTo>
                  <a:cubicBezTo>
                    <a:pt x="17337" y="1"/>
                    <a:pt x="17482" y="1766"/>
                    <a:pt x="17047" y="1940"/>
                  </a:cubicBezTo>
                  <a:cubicBezTo>
                    <a:pt x="17021" y="1949"/>
                    <a:pt x="16995" y="1954"/>
                    <a:pt x="16970" y="1954"/>
                  </a:cubicBezTo>
                  <a:cubicBezTo>
                    <a:pt x="16717" y="1954"/>
                    <a:pt x="16501" y="1539"/>
                    <a:pt x="16330" y="1539"/>
                  </a:cubicBezTo>
                  <a:cubicBezTo>
                    <a:pt x="16251" y="1539"/>
                    <a:pt x="16181" y="1626"/>
                    <a:pt x="16121" y="1882"/>
                  </a:cubicBezTo>
                  <a:cubicBezTo>
                    <a:pt x="15919" y="2779"/>
                    <a:pt x="17047" y="2982"/>
                    <a:pt x="17047" y="2982"/>
                  </a:cubicBezTo>
                  <a:lnTo>
                    <a:pt x="17047" y="4574"/>
                  </a:lnTo>
                  <a:cubicBezTo>
                    <a:pt x="16991" y="4558"/>
                    <a:pt x="16911" y="4550"/>
                    <a:pt x="16820" y="4550"/>
                  </a:cubicBezTo>
                  <a:cubicBezTo>
                    <a:pt x="16403" y="4550"/>
                    <a:pt x="15776" y="4724"/>
                    <a:pt x="16324" y="5153"/>
                  </a:cubicBezTo>
                  <a:cubicBezTo>
                    <a:pt x="17018" y="5702"/>
                    <a:pt x="16874" y="6744"/>
                    <a:pt x="16411" y="6744"/>
                  </a:cubicBezTo>
                  <a:cubicBezTo>
                    <a:pt x="15948" y="6744"/>
                    <a:pt x="16092" y="7005"/>
                    <a:pt x="16005" y="7815"/>
                  </a:cubicBezTo>
                  <a:cubicBezTo>
                    <a:pt x="15919" y="8597"/>
                    <a:pt x="14124" y="8770"/>
                    <a:pt x="14124" y="8770"/>
                  </a:cubicBezTo>
                  <a:cubicBezTo>
                    <a:pt x="13980" y="10536"/>
                    <a:pt x="12851" y="11173"/>
                    <a:pt x="11346" y="11288"/>
                  </a:cubicBezTo>
                  <a:cubicBezTo>
                    <a:pt x="9841" y="11404"/>
                    <a:pt x="11838" y="13546"/>
                    <a:pt x="10449" y="13546"/>
                  </a:cubicBezTo>
                  <a:cubicBezTo>
                    <a:pt x="9196" y="13546"/>
                    <a:pt x="10932" y="11710"/>
                    <a:pt x="9163" y="11710"/>
                  </a:cubicBezTo>
                  <a:cubicBezTo>
                    <a:pt x="8970" y="11710"/>
                    <a:pt x="8736" y="11732"/>
                    <a:pt x="8451" y="11780"/>
                  </a:cubicBezTo>
                  <a:lnTo>
                    <a:pt x="8423" y="11780"/>
                  </a:lnTo>
                  <a:cubicBezTo>
                    <a:pt x="5557" y="12301"/>
                    <a:pt x="7554" y="14559"/>
                    <a:pt x="5673" y="15832"/>
                  </a:cubicBezTo>
                  <a:cubicBezTo>
                    <a:pt x="3792" y="17077"/>
                    <a:pt x="0" y="19855"/>
                    <a:pt x="4052" y="20608"/>
                  </a:cubicBezTo>
                  <a:cubicBezTo>
                    <a:pt x="8075" y="21360"/>
                    <a:pt x="6686" y="22113"/>
                    <a:pt x="6049" y="24370"/>
                  </a:cubicBezTo>
                  <a:cubicBezTo>
                    <a:pt x="5413" y="26657"/>
                    <a:pt x="8451" y="27294"/>
                    <a:pt x="9204" y="27525"/>
                  </a:cubicBezTo>
                  <a:cubicBezTo>
                    <a:pt x="9956" y="27786"/>
                    <a:pt x="10072" y="31172"/>
                    <a:pt x="8943" y="31172"/>
                  </a:cubicBezTo>
                  <a:cubicBezTo>
                    <a:pt x="8886" y="31172"/>
                    <a:pt x="8857" y="31201"/>
                    <a:pt x="8799" y="31201"/>
                  </a:cubicBezTo>
                  <a:cubicBezTo>
                    <a:pt x="7844" y="31432"/>
                    <a:pt x="8191" y="33892"/>
                    <a:pt x="8075" y="35224"/>
                  </a:cubicBezTo>
                  <a:cubicBezTo>
                    <a:pt x="8017" y="35687"/>
                    <a:pt x="8220" y="35861"/>
                    <a:pt x="8451" y="36034"/>
                  </a:cubicBezTo>
                  <a:cubicBezTo>
                    <a:pt x="8943" y="36353"/>
                    <a:pt x="9667" y="36555"/>
                    <a:pt x="9320" y="38494"/>
                  </a:cubicBezTo>
                  <a:cubicBezTo>
                    <a:pt x="8828" y="41389"/>
                    <a:pt x="11346" y="42778"/>
                    <a:pt x="11346" y="42778"/>
                  </a:cubicBezTo>
                  <a:lnTo>
                    <a:pt x="12243" y="42315"/>
                  </a:lnTo>
                  <a:lnTo>
                    <a:pt x="12272" y="42286"/>
                  </a:lnTo>
                  <a:cubicBezTo>
                    <a:pt x="12619" y="41678"/>
                    <a:pt x="12967" y="41215"/>
                    <a:pt x="13285" y="41215"/>
                  </a:cubicBezTo>
                  <a:cubicBezTo>
                    <a:pt x="13951" y="41215"/>
                    <a:pt x="13343" y="40405"/>
                    <a:pt x="13401" y="39884"/>
                  </a:cubicBezTo>
                  <a:cubicBezTo>
                    <a:pt x="13430" y="39334"/>
                    <a:pt x="14153" y="37887"/>
                    <a:pt x="14529" y="37887"/>
                  </a:cubicBezTo>
                  <a:cubicBezTo>
                    <a:pt x="14906" y="37887"/>
                    <a:pt x="15456" y="37423"/>
                    <a:pt x="15195" y="36295"/>
                  </a:cubicBezTo>
                  <a:cubicBezTo>
                    <a:pt x="15052" y="35596"/>
                    <a:pt x="15574" y="35463"/>
                    <a:pt x="15993" y="35463"/>
                  </a:cubicBezTo>
                  <a:cubicBezTo>
                    <a:pt x="16250" y="35463"/>
                    <a:pt x="16469" y="35513"/>
                    <a:pt x="16469" y="35513"/>
                  </a:cubicBezTo>
                  <a:cubicBezTo>
                    <a:pt x="16469" y="35513"/>
                    <a:pt x="17105" y="33632"/>
                    <a:pt x="18089" y="33632"/>
                  </a:cubicBezTo>
                  <a:cubicBezTo>
                    <a:pt x="19102" y="33632"/>
                    <a:pt x="20318" y="33111"/>
                    <a:pt x="20289" y="32098"/>
                  </a:cubicBezTo>
                  <a:cubicBezTo>
                    <a:pt x="20231" y="31114"/>
                    <a:pt x="22257" y="31317"/>
                    <a:pt x="22720" y="30709"/>
                  </a:cubicBezTo>
                  <a:cubicBezTo>
                    <a:pt x="23183" y="30130"/>
                    <a:pt x="23675" y="30506"/>
                    <a:pt x="23588" y="30101"/>
                  </a:cubicBezTo>
                  <a:cubicBezTo>
                    <a:pt x="23502" y="29667"/>
                    <a:pt x="23588" y="29754"/>
                    <a:pt x="22633" y="29088"/>
                  </a:cubicBezTo>
                  <a:cubicBezTo>
                    <a:pt x="21678" y="28422"/>
                    <a:pt x="21070" y="28422"/>
                    <a:pt x="20781" y="28422"/>
                  </a:cubicBezTo>
                  <a:cubicBezTo>
                    <a:pt x="20492" y="28422"/>
                    <a:pt x="17047" y="25528"/>
                    <a:pt x="18523" y="23213"/>
                  </a:cubicBezTo>
                  <a:cubicBezTo>
                    <a:pt x="18523" y="23213"/>
                    <a:pt x="16092" y="20405"/>
                    <a:pt x="18379" y="16990"/>
                  </a:cubicBezTo>
                  <a:cubicBezTo>
                    <a:pt x="20694" y="13604"/>
                    <a:pt x="20463" y="14733"/>
                    <a:pt x="20694" y="13604"/>
                  </a:cubicBezTo>
                  <a:cubicBezTo>
                    <a:pt x="20955" y="12475"/>
                    <a:pt x="22170" y="10710"/>
                    <a:pt x="22633" y="10565"/>
                  </a:cubicBezTo>
                  <a:cubicBezTo>
                    <a:pt x="23096" y="10449"/>
                    <a:pt x="23762" y="9349"/>
                    <a:pt x="24399" y="7960"/>
                  </a:cubicBezTo>
                  <a:cubicBezTo>
                    <a:pt x="24920" y="6831"/>
                    <a:pt x="26164" y="5587"/>
                    <a:pt x="26512" y="4603"/>
                  </a:cubicBezTo>
                  <a:cubicBezTo>
                    <a:pt x="26570" y="4400"/>
                    <a:pt x="26656" y="4197"/>
                    <a:pt x="26743" y="4024"/>
                  </a:cubicBezTo>
                  <a:cubicBezTo>
                    <a:pt x="25585" y="2663"/>
                    <a:pt x="24023" y="840"/>
                    <a:pt x="23820" y="724"/>
                  </a:cubicBezTo>
                  <a:cubicBezTo>
                    <a:pt x="23672" y="625"/>
                    <a:pt x="23401" y="579"/>
                    <a:pt x="23087" y="579"/>
                  </a:cubicBezTo>
                  <a:cubicBezTo>
                    <a:pt x="22665" y="579"/>
                    <a:pt x="22163" y="662"/>
                    <a:pt x="21765" y="811"/>
                  </a:cubicBezTo>
                  <a:cubicBezTo>
                    <a:pt x="21590" y="867"/>
                    <a:pt x="21462" y="888"/>
                    <a:pt x="21352" y="888"/>
                  </a:cubicBezTo>
                  <a:cubicBezTo>
                    <a:pt x="21057" y="888"/>
                    <a:pt x="20892" y="740"/>
                    <a:pt x="20281" y="740"/>
                  </a:cubicBezTo>
                  <a:cubicBezTo>
                    <a:pt x="20181" y="740"/>
                    <a:pt x="20069" y="744"/>
                    <a:pt x="19942" y="753"/>
                  </a:cubicBezTo>
                  <a:cubicBezTo>
                    <a:pt x="19885" y="758"/>
                    <a:pt x="19830" y="760"/>
                    <a:pt x="19777" y="760"/>
                  </a:cubicBezTo>
                  <a:cubicBezTo>
                    <a:pt x="18749" y="760"/>
                    <a:pt x="18410" y="1"/>
                    <a:pt x="17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5605783" y="2613798"/>
              <a:ext cx="226276" cy="171238"/>
            </a:xfrm>
            <a:custGeom>
              <a:avLst/>
              <a:gdLst/>
              <a:ahLst/>
              <a:cxnLst/>
              <a:rect l="l" t="t" r="r" b="b"/>
              <a:pathLst>
                <a:path w="10710" h="8105" extrusionOk="0">
                  <a:moveTo>
                    <a:pt x="6310" y="1"/>
                  </a:moveTo>
                  <a:cubicBezTo>
                    <a:pt x="5789" y="1"/>
                    <a:pt x="5355" y="146"/>
                    <a:pt x="4110" y="1159"/>
                  </a:cubicBezTo>
                  <a:cubicBezTo>
                    <a:pt x="2403" y="2548"/>
                    <a:pt x="2026" y="2287"/>
                    <a:pt x="2026" y="3358"/>
                  </a:cubicBezTo>
                  <a:cubicBezTo>
                    <a:pt x="2026" y="4429"/>
                    <a:pt x="1390" y="3677"/>
                    <a:pt x="695" y="4255"/>
                  </a:cubicBezTo>
                  <a:cubicBezTo>
                    <a:pt x="0" y="4834"/>
                    <a:pt x="1071" y="5529"/>
                    <a:pt x="1071" y="5529"/>
                  </a:cubicBezTo>
                  <a:cubicBezTo>
                    <a:pt x="1071" y="5529"/>
                    <a:pt x="1180" y="5994"/>
                    <a:pt x="1635" y="5994"/>
                  </a:cubicBezTo>
                  <a:cubicBezTo>
                    <a:pt x="1802" y="5994"/>
                    <a:pt x="2015" y="5931"/>
                    <a:pt x="2287" y="5760"/>
                  </a:cubicBezTo>
                  <a:cubicBezTo>
                    <a:pt x="2543" y="5599"/>
                    <a:pt x="2783" y="5529"/>
                    <a:pt x="2999" y="5529"/>
                  </a:cubicBezTo>
                  <a:cubicBezTo>
                    <a:pt x="3636" y="5529"/>
                    <a:pt x="4067" y="6140"/>
                    <a:pt x="4110" y="6831"/>
                  </a:cubicBezTo>
                  <a:cubicBezTo>
                    <a:pt x="4135" y="7241"/>
                    <a:pt x="4521" y="7358"/>
                    <a:pt x="4955" y="7358"/>
                  </a:cubicBezTo>
                  <a:cubicBezTo>
                    <a:pt x="5533" y="7358"/>
                    <a:pt x="6194" y="7150"/>
                    <a:pt x="6194" y="7150"/>
                  </a:cubicBezTo>
                  <a:cubicBezTo>
                    <a:pt x="6194" y="8047"/>
                    <a:pt x="6252" y="8105"/>
                    <a:pt x="7149" y="8105"/>
                  </a:cubicBezTo>
                  <a:cubicBezTo>
                    <a:pt x="8017" y="8105"/>
                    <a:pt x="9928" y="5442"/>
                    <a:pt x="9783" y="4632"/>
                  </a:cubicBezTo>
                  <a:cubicBezTo>
                    <a:pt x="9667" y="3821"/>
                    <a:pt x="9928" y="3937"/>
                    <a:pt x="10362" y="3185"/>
                  </a:cubicBezTo>
                  <a:cubicBezTo>
                    <a:pt x="10710" y="2582"/>
                    <a:pt x="9887" y="1812"/>
                    <a:pt x="9353" y="1812"/>
                  </a:cubicBezTo>
                  <a:cubicBezTo>
                    <a:pt x="9220" y="1812"/>
                    <a:pt x="9105" y="1859"/>
                    <a:pt x="9030" y="1969"/>
                  </a:cubicBezTo>
                  <a:cubicBezTo>
                    <a:pt x="8934" y="2118"/>
                    <a:pt x="8762" y="2175"/>
                    <a:pt x="8557" y="2175"/>
                  </a:cubicBezTo>
                  <a:cubicBezTo>
                    <a:pt x="7966" y="2175"/>
                    <a:pt x="7097" y="1700"/>
                    <a:pt x="6947" y="1593"/>
                  </a:cubicBezTo>
                  <a:cubicBezTo>
                    <a:pt x="6773" y="1477"/>
                    <a:pt x="8133" y="1564"/>
                    <a:pt x="7468" y="724"/>
                  </a:cubicBezTo>
                  <a:cubicBezTo>
                    <a:pt x="7410" y="638"/>
                    <a:pt x="7352" y="580"/>
                    <a:pt x="7294" y="493"/>
                  </a:cubicBezTo>
                  <a:cubicBezTo>
                    <a:pt x="7062" y="174"/>
                    <a:pt x="6686"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5883395" y="2571374"/>
              <a:ext cx="105194" cy="60678"/>
            </a:xfrm>
            <a:custGeom>
              <a:avLst/>
              <a:gdLst/>
              <a:ahLst/>
              <a:cxnLst/>
              <a:rect l="l" t="t" r="r" b="b"/>
              <a:pathLst>
                <a:path w="4979" h="2872" extrusionOk="0">
                  <a:moveTo>
                    <a:pt x="2247" y="1"/>
                  </a:moveTo>
                  <a:cubicBezTo>
                    <a:pt x="1496" y="1"/>
                    <a:pt x="811" y="128"/>
                    <a:pt x="811" y="128"/>
                  </a:cubicBezTo>
                  <a:cubicBezTo>
                    <a:pt x="811" y="128"/>
                    <a:pt x="0" y="128"/>
                    <a:pt x="0" y="591"/>
                  </a:cubicBezTo>
                  <a:cubicBezTo>
                    <a:pt x="0" y="1025"/>
                    <a:pt x="897" y="649"/>
                    <a:pt x="897" y="1198"/>
                  </a:cubicBezTo>
                  <a:cubicBezTo>
                    <a:pt x="897" y="1777"/>
                    <a:pt x="897" y="1777"/>
                    <a:pt x="1824" y="1777"/>
                  </a:cubicBezTo>
                  <a:cubicBezTo>
                    <a:pt x="2575" y="1777"/>
                    <a:pt x="3955" y="2871"/>
                    <a:pt x="4564" y="2871"/>
                  </a:cubicBezTo>
                  <a:cubicBezTo>
                    <a:pt x="4729" y="2871"/>
                    <a:pt x="4838" y="2791"/>
                    <a:pt x="4863" y="2588"/>
                  </a:cubicBezTo>
                  <a:cubicBezTo>
                    <a:pt x="4978" y="1662"/>
                    <a:pt x="4602" y="1517"/>
                    <a:pt x="4052" y="591"/>
                  </a:cubicBezTo>
                  <a:cubicBezTo>
                    <a:pt x="3767" y="120"/>
                    <a:pt x="2976" y="1"/>
                    <a:pt x="2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5479210" y="2826086"/>
              <a:ext cx="70946" cy="67354"/>
            </a:xfrm>
            <a:custGeom>
              <a:avLst/>
              <a:gdLst/>
              <a:ahLst/>
              <a:cxnLst/>
              <a:rect l="l" t="t" r="r" b="b"/>
              <a:pathLst>
                <a:path w="3358" h="3188" extrusionOk="0">
                  <a:moveTo>
                    <a:pt x="2731" y="1"/>
                  </a:moveTo>
                  <a:cubicBezTo>
                    <a:pt x="2408" y="1"/>
                    <a:pt x="1997" y="135"/>
                    <a:pt x="1592" y="256"/>
                  </a:cubicBezTo>
                  <a:cubicBezTo>
                    <a:pt x="695" y="517"/>
                    <a:pt x="753" y="1269"/>
                    <a:pt x="376" y="1646"/>
                  </a:cubicBezTo>
                  <a:cubicBezTo>
                    <a:pt x="0" y="2022"/>
                    <a:pt x="0" y="2774"/>
                    <a:pt x="0" y="2774"/>
                  </a:cubicBezTo>
                  <a:cubicBezTo>
                    <a:pt x="109" y="2688"/>
                    <a:pt x="218" y="2654"/>
                    <a:pt x="324" y="2654"/>
                  </a:cubicBezTo>
                  <a:cubicBezTo>
                    <a:pt x="744" y="2654"/>
                    <a:pt x="1132" y="3188"/>
                    <a:pt x="1358" y="3188"/>
                  </a:cubicBezTo>
                  <a:cubicBezTo>
                    <a:pt x="1440" y="3188"/>
                    <a:pt x="1501" y="3116"/>
                    <a:pt x="1534" y="2919"/>
                  </a:cubicBezTo>
                  <a:cubicBezTo>
                    <a:pt x="1650" y="2022"/>
                    <a:pt x="2547" y="2456"/>
                    <a:pt x="2605" y="1964"/>
                  </a:cubicBezTo>
                  <a:cubicBezTo>
                    <a:pt x="2663" y="1443"/>
                    <a:pt x="3358" y="1848"/>
                    <a:pt x="3358" y="748"/>
                  </a:cubicBezTo>
                  <a:cubicBezTo>
                    <a:pt x="3358" y="177"/>
                    <a:pt x="3102" y="1"/>
                    <a:pt x="2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5507858" y="2917715"/>
              <a:ext cx="36044" cy="32536"/>
            </a:xfrm>
            <a:custGeom>
              <a:avLst/>
              <a:gdLst/>
              <a:ahLst/>
              <a:cxnLst/>
              <a:rect l="l" t="t" r="r" b="b"/>
              <a:pathLst>
                <a:path w="1706" h="1540" extrusionOk="0">
                  <a:moveTo>
                    <a:pt x="506" y="0"/>
                  </a:moveTo>
                  <a:cubicBezTo>
                    <a:pt x="402" y="0"/>
                    <a:pt x="315" y="64"/>
                    <a:pt x="294" y="261"/>
                  </a:cubicBezTo>
                  <a:cubicBezTo>
                    <a:pt x="244" y="760"/>
                    <a:pt x="0" y="1540"/>
                    <a:pt x="250" y="1540"/>
                  </a:cubicBezTo>
                  <a:cubicBezTo>
                    <a:pt x="290" y="1540"/>
                    <a:pt x="342" y="1520"/>
                    <a:pt x="410" y="1476"/>
                  </a:cubicBezTo>
                  <a:cubicBezTo>
                    <a:pt x="560" y="1384"/>
                    <a:pt x="735" y="1360"/>
                    <a:pt x="905" y="1360"/>
                  </a:cubicBezTo>
                  <a:cubicBezTo>
                    <a:pt x="1098" y="1360"/>
                    <a:pt x="1286" y="1391"/>
                    <a:pt x="1429" y="1391"/>
                  </a:cubicBezTo>
                  <a:cubicBezTo>
                    <a:pt x="1599" y="1391"/>
                    <a:pt x="1706" y="1348"/>
                    <a:pt x="1683" y="1158"/>
                  </a:cubicBezTo>
                  <a:cubicBezTo>
                    <a:pt x="1625" y="666"/>
                    <a:pt x="931" y="203"/>
                    <a:pt x="931" y="203"/>
                  </a:cubicBezTo>
                  <a:cubicBezTo>
                    <a:pt x="931" y="203"/>
                    <a:pt x="692" y="0"/>
                    <a:pt x="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4517350" y="1984583"/>
              <a:ext cx="378520" cy="232952"/>
            </a:xfrm>
            <a:custGeom>
              <a:avLst/>
              <a:gdLst/>
              <a:ahLst/>
              <a:cxnLst/>
              <a:rect l="l" t="t" r="r" b="b"/>
              <a:pathLst>
                <a:path w="17916" h="11026" extrusionOk="0">
                  <a:moveTo>
                    <a:pt x="3821" y="1"/>
                  </a:moveTo>
                  <a:cubicBezTo>
                    <a:pt x="3821" y="1"/>
                    <a:pt x="3596" y="585"/>
                    <a:pt x="1759" y="585"/>
                  </a:cubicBezTo>
                  <a:cubicBezTo>
                    <a:pt x="1512" y="585"/>
                    <a:pt x="1236" y="575"/>
                    <a:pt x="927" y="551"/>
                  </a:cubicBezTo>
                  <a:lnTo>
                    <a:pt x="927" y="551"/>
                  </a:lnTo>
                  <a:cubicBezTo>
                    <a:pt x="927" y="551"/>
                    <a:pt x="1187" y="1766"/>
                    <a:pt x="377" y="2143"/>
                  </a:cubicBezTo>
                  <a:cubicBezTo>
                    <a:pt x="377" y="2143"/>
                    <a:pt x="319" y="3271"/>
                    <a:pt x="1303" y="3648"/>
                  </a:cubicBezTo>
                  <a:cubicBezTo>
                    <a:pt x="2316" y="4024"/>
                    <a:pt x="869" y="5153"/>
                    <a:pt x="435" y="5153"/>
                  </a:cubicBezTo>
                  <a:cubicBezTo>
                    <a:pt x="1" y="5153"/>
                    <a:pt x="290" y="7352"/>
                    <a:pt x="811" y="7758"/>
                  </a:cubicBezTo>
                  <a:cubicBezTo>
                    <a:pt x="1210" y="8063"/>
                    <a:pt x="752" y="9284"/>
                    <a:pt x="1710" y="9284"/>
                  </a:cubicBezTo>
                  <a:cubicBezTo>
                    <a:pt x="1932" y="9284"/>
                    <a:pt x="2231" y="9218"/>
                    <a:pt x="2634" y="9060"/>
                  </a:cubicBezTo>
                  <a:cubicBezTo>
                    <a:pt x="2634" y="9060"/>
                    <a:pt x="2761" y="10017"/>
                    <a:pt x="3132" y="10017"/>
                  </a:cubicBezTo>
                  <a:cubicBezTo>
                    <a:pt x="3293" y="10017"/>
                    <a:pt x="3500" y="9837"/>
                    <a:pt x="3763" y="9320"/>
                  </a:cubicBezTo>
                  <a:cubicBezTo>
                    <a:pt x="4157" y="8546"/>
                    <a:pt x="4426" y="8307"/>
                    <a:pt x="4602" y="8307"/>
                  </a:cubicBezTo>
                  <a:cubicBezTo>
                    <a:pt x="4814" y="8307"/>
                    <a:pt x="4892" y="8654"/>
                    <a:pt x="4892" y="8828"/>
                  </a:cubicBezTo>
                  <a:cubicBezTo>
                    <a:pt x="4892" y="9091"/>
                    <a:pt x="4083" y="10419"/>
                    <a:pt x="5282" y="10419"/>
                  </a:cubicBezTo>
                  <a:cubicBezTo>
                    <a:pt x="5536" y="10419"/>
                    <a:pt x="5879" y="10359"/>
                    <a:pt x="6339" y="10218"/>
                  </a:cubicBezTo>
                  <a:cubicBezTo>
                    <a:pt x="6339" y="10218"/>
                    <a:pt x="6860" y="7989"/>
                    <a:pt x="8220" y="7989"/>
                  </a:cubicBezTo>
                  <a:cubicBezTo>
                    <a:pt x="9499" y="7989"/>
                    <a:pt x="10042" y="8700"/>
                    <a:pt x="10843" y="8700"/>
                  </a:cubicBezTo>
                  <a:cubicBezTo>
                    <a:pt x="10912" y="8700"/>
                    <a:pt x="10983" y="8695"/>
                    <a:pt x="11057" y="8684"/>
                  </a:cubicBezTo>
                  <a:cubicBezTo>
                    <a:pt x="11081" y="8681"/>
                    <a:pt x="11104" y="8679"/>
                    <a:pt x="11126" y="8679"/>
                  </a:cubicBezTo>
                  <a:cubicBezTo>
                    <a:pt x="11961" y="8679"/>
                    <a:pt x="11025" y="10768"/>
                    <a:pt x="12012" y="10768"/>
                  </a:cubicBezTo>
                  <a:cubicBezTo>
                    <a:pt x="12564" y="10768"/>
                    <a:pt x="12979" y="11026"/>
                    <a:pt x="13439" y="11026"/>
                  </a:cubicBezTo>
                  <a:cubicBezTo>
                    <a:pt x="13823" y="11026"/>
                    <a:pt x="14238" y="10847"/>
                    <a:pt x="14790" y="10189"/>
                  </a:cubicBezTo>
                  <a:cubicBezTo>
                    <a:pt x="15717" y="9058"/>
                    <a:pt x="17104" y="8935"/>
                    <a:pt x="17666" y="8935"/>
                  </a:cubicBezTo>
                  <a:cubicBezTo>
                    <a:pt x="17823" y="8935"/>
                    <a:pt x="17916" y="8944"/>
                    <a:pt x="17916" y="8944"/>
                  </a:cubicBezTo>
                  <a:lnTo>
                    <a:pt x="17858" y="4400"/>
                  </a:lnTo>
                  <a:lnTo>
                    <a:pt x="3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5310445" y="1928955"/>
              <a:ext cx="764794" cy="738681"/>
            </a:xfrm>
            <a:custGeom>
              <a:avLst/>
              <a:gdLst/>
              <a:ahLst/>
              <a:cxnLst/>
              <a:rect l="l" t="t" r="r" b="b"/>
              <a:pathLst>
                <a:path w="36199" h="34963" extrusionOk="0">
                  <a:moveTo>
                    <a:pt x="7757" y="0"/>
                  </a:moveTo>
                  <a:lnTo>
                    <a:pt x="6715" y="1592"/>
                  </a:lnTo>
                  <a:cubicBezTo>
                    <a:pt x="6715" y="1592"/>
                    <a:pt x="6686" y="1650"/>
                    <a:pt x="6657" y="1766"/>
                  </a:cubicBezTo>
                  <a:cubicBezTo>
                    <a:pt x="6599" y="1910"/>
                    <a:pt x="6541" y="2113"/>
                    <a:pt x="6483" y="2373"/>
                  </a:cubicBezTo>
                  <a:cubicBezTo>
                    <a:pt x="6367" y="2923"/>
                    <a:pt x="6339" y="3676"/>
                    <a:pt x="6657" y="4428"/>
                  </a:cubicBezTo>
                  <a:cubicBezTo>
                    <a:pt x="7294" y="5789"/>
                    <a:pt x="7033" y="7178"/>
                    <a:pt x="6281" y="8828"/>
                  </a:cubicBezTo>
                  <a:cubicBezTo>
                    <a:pt x="5528" y="10448"/>
                    <a:pt x="3647" y="12214"/>
                    <a:pt x="4139" y="13227"/>
                  </a:cubicBezTo>
                  <a:cubicBezTo>
                    <a:pt x="4660" y="14240"/>
                    <a:pt x="1621" y="15629"/>
                    <a:pt x="1621" y="17134"/>
                  </a:cubicBezTo>
                  <a:cubicBezTo>
                    <a:pt x="1621" y="18639"/>
                    <a:pt x="3386" y="17134"/>
                    <a:pt x="3010" y="18755"/>
                  </a:cubicBezTo>
                  <a:cubicBezTo>
                    <a:pt x="2634" y="20405"/>
                    <a:pt x="1881" y="20665"/>
                    <a:pt x="1881" y="22054"/>
                  </a:cubicBezTo>
                  <a:cubicBezTo>
                    <a:pt x="1881" y="23415"/>
                    <a:pt x="0" y="24804"/>
                    <a:pt x="1129" y="26946"/>
                  </a:cubicBezTo>
                  <a:cubicBezTo>
                    <a:pt x="2258" y="29087"/>
                    <a:pt x="232" y="30969"/>
                    <a:pt x="1129" y="31490"/>
                  </a:cubicBezTo>
                  <a:cubicBezTo>
                    <a:pt x="1158" y="31490"/>
                    <a:pt x="1187" y="31519"/>
                    <a:pt x="1216" y="31548"/>
                  </a:cubicBezTo>
                  <a:cubicBezTo>
                    <a:pt x="1766" y="31895"/>
                    <a:pt x="2779" y="32995"/>
                    <a:pt x="3502" y="33805"/>
                  </a:cubicBezTo>
                  <a:cubicBezTo>
                    <a:pt x="3849" y="34181"/>
                    <a:pt x="4197" y="34587"/>
                    <a:pt x="4515" y="34963"/>
                  </a:cubicBezTo>
                  <a:cubicBezTo>
                    <a:pt x="4573" y="34818"/>
                    <a:pt x="4631" y="34702"/>
                    <a:pt x="4718" y="34587"/>
                  </a:cubicBezTo>
                  <a:cubicBezTo>
                    <a:pt x="4862" y="34326"/>
                    <a:pt x="5036" y="34066"/>
                    <a:pt x="5239" y="33805"/>
                  </a:cubicBezTo>
                  <a:lnTo>
                    <a:pt x="5586" y="33400"/>
                  </a:lnTo>
                  <a:cubicBezTo>
                    <a:pt x="5586" y="33400"/>
                    <a:pt x="7988" y="32908"/>
                    <a:pt x="8480" y="32387"/>
                  </a:cubicBezTo>
                  <a:lnTo>
                    <a:pt x="8046" y="31895"/>
                  </a:lnTo>
                  <a:cubicBezTo>
                    <a:pt x="8046" y="31895"/>
                    <a:pt x="7670" y="31519"/>
                    <a:pt x="7033" y="31519"/>
                  </a:cubicBezTo>
                  <a:cubicBezTo>
                    <a:pt x="6396" y="31519"/>
                    <a:pt x="6715" y="30766"/>
                    <a:pt x="7351" y="30274"/>
                  </a:cubicBezTo>
                  <a:cubicBezTo>
                    <a:pt x="7963" y="29774"/>
                    <a:pt x="9534" y="26581"/>
                    <a:pt x="11348" y="26581"/>
                  </a:cubicBezTo>
                  <a:cubicBezTo>
                    <a:pt x="11424" y="26581"/>
                    <a:pt x="11500" y="26587"/>
                    <a:pt x="11577" y="26598"/>
                  </a:cubicBezTo>
                  <a:lnTo>
                    <a:pt x="12185" y="26975"/>
                  </a:lnTo>
                  <a:cubicBezTo>
                    <a:pt x="12185" y="26975"/>
                    <a:pt x="12648" y="25846"/>
                    <a:pt x="14327" y="25846"/>
                  </a:cubicBezTo>
                  <a:cubicBezTo>
                    <a:pt x="16034" y="25846"/>
                    <a:pt x="17250" y="24601"/>
                    <a:pt x="19247" y="24399"/>
                  </a:cubicBezTo>
                  <a:cubicBezTo>
                    <a:pt x="21273" y="24225"/>
                    <a:pt x="22575" y="23704"/>
                    <a:pt x="23270" y="22633"/>
                  </a:cubicBezTo>
                  <a:cubicBezTo>
                    <a:pt x="23965" y="21562"/>
                    <a:pt x="24717" y="20376"/>
                    <a:pt x="26106" y="19999"/>
                  </a:cubicBezTo>
                  <a:cubicBezTo>
                    <a:pt x="27496" y="19623"/>
                    <a:pt x="29377" y="18292"/>
                    <a:pt x="30911" y="17424"/>
                  </a:cubicBezTo>
                  <a:cubicBezTo>
                    <a:pt x="32416" y="16526"/>
                    <a:pt x="33487" y="16150"/>
                    <a:pt x="33660" y="15166"/>
                  </a:cubicBezTo>
                  <a:cubicBezTo>
                    <a:pt x="33660" y="15166"/>
                    <a:pt x="33741" y="15181"/>
                    <a:pt x="33865" y="15181"/>
                  </a:cubicBezTo>
                  <a:cubicBezTo>
                    <a:pt x="34295" y="15181"/>
                    <a:pt x="35252" y="15007"/>
                    <a:pt x="35252" y="13458"/>
                  </a:cubicBezTo>
                  <a:cubicBezTo>
                    <a:pt x="35252" y="13458"/>
                    <a:pt x="34558" y="12764"/>
                    <a:pt x="34876" y="12185"/>
                  </a:cubicBezTo>
                  <a:cubicBezTo>
                    <a:pt x="35194" y="11635"/>
                    <a:pt x="33921" y="11635"/>
                    <a:pt x="33921" y="10998"/>
                  </a:cubicBezTo>
                  <a:cubicBezTo>
                    <a:pt x="33921" y="10362"/>
                    <a:pt x="34037" y="8683"/>
                    <a:pt x="34615" y="8625"/>
                  </a:cubicBezTo>
                  <a:cubicBezTo>
                    <a:pt x="34658" y="8618"/>
                    <a:pt x="34695" y="8615"/>
                    <a:pt x="34727" y="8615"/>
                  </a:cubicBezTo>
                  <a:cubicBezTo>
                    <a:pt x="35112" y="8615"/>
                    <a:pt x="34814" y="9059"/>
                    <a:pt x="35107" y="9059"/>
                  </a:cubicBezTo>
                  <a:cubicBezTo>
                    <a:pt x="35426" y="9059"/>
                    <a:pt x="35918" y="8625"/>
                    <a:pt x="35918" y="8625"/>
                  </a:cubicBezTo>
                  <a:cubicBezTo>
                    <a:pt x="35918" y="8625"/>
                    <a:pt x="36199" y="7833"/>
                    <a:pt x="35441" y="7833"/>
                  </a:cubicBezTo>
                  <a:cubicBezTo>
                    <a:pt x="35392" y="7833"/>
                    <a:pt x="35339" y="7837"/>
                    <a:pt x="35281" y="7844"/>
                  </a:cubicBezTo>
                  <a:cubicBezTo>
                    <a:pt x="35233" y="7851"/>
                    <a:pt x="35188" y="7855"/>
                    <a:pt x="35146" y="7855"/>
                  </a:cubicBezTo>
                  <a:cubicBezTo>
                    <a:pt x="34361" y="7855"/>
                    <a:pt x="34413" y="6657"/>
                    <a:pt x="34413" y="6657"/>
                  </a:cubicBezTo>
                  <a:cubicBezTo>
                    <a:pt x="34413" y="6657"/>
                    <a:pt x="34152" y="6355"/>
                    <a:pt x="33763" y="6355"/>
                  </a:cubicBezTo>
                  <a:cubicBezTo>
                    <a:pt x="33685" y="6355"/>
                    <a:pt x="33602" y="6368"/>
                    <a:pt x="33516" y="6396"/>
                  </a:cubicBezTo>
                  <a:cubicBezTo>
                    <a:pt x="33474" y="6414"/>
                    <a:pt x="33436" y="6421"/>
                    <a:pt x="33399" y="6421"/>
                  </a:cubicBezTo>
                  <a:cubicBezTo>
                    <a:pt x="33125" y="6421"/>
                    <a:pt x="32972" y="5984"/>
                    <a:pt x="32304" y="5984"/>
                  </a:cubicBezTo>
                  <a:cubicBezTo>
                    <a:pt x="32023" y="5984"/>
                    <a:pt x="31652" y="6061"/>
                    <a:pt x="31142" y="6281"/>
                  </a:cubicBezTo>
                  <a:cubicBezTo>
                    <a:pt x="30473" y="6569"/>
                    <a:pt x="30030" y="6627"/>
                    <a:pt x="29742" y="6627"/>
                  </a:cubicBezTo>
                  <a:cubicBezTo>
                    <a:pt x="29552" y="6627"/>
                    <a:pt x="29429" y="6602"/>
                    <a:pt x="29352" y="6602"/>
                  </a:cubicBezTo>
                  <a:cubicBezTo>
                    <a:pt x="29219" y="6602"/>
                    <a:pt x="29226" y="6677"/>
                    <a:pt x="29261" y="7091"/>
                  </a:cubicBezTo>
                  <a:cubicBezTo>
                    <a:pt x="29290" y="7605"/>
                    <a:pt x="29014" y="7732"/>
                    <a:pt x="28735" y="7732"/>
                  </a:cubicBezTo>
                  <a:cubicBezTo>
                    <a:pt x="28464" y="7732"/>
                    <a:pt x="28190" y="7612"/>
                    <a:pt x="28190" y="7612"/>
                  </a:cubicBezTo>
                  <a:cubicBezTo>
                    <a:pt x="28190" y="7612"/>
                    <a:pt x="27768" y="8139"/>
                    <a:pt x="27308" y="8139"/>
                  </a:cubicBezTo>
                  <a:cubicBezTo>
                    <a:pt x="27178" y="8139"/>
                    <a:pt x="27044" y="8097"/>
                    <a:pt x="26917" y="7988"/>
                  </a:cubicBezTo>
                  <a:cubicBezTo>
                    <a:pt x="26376" y="7502"/>
                    <a:pt x="25355" y="6585"/>
                    <a:pt x="24420" y="6585"/>
                  </a:cubicBezTo>
                  <a:cubicBezTo>
                    <a:pt x="24355" y="6585"/>
                    <a:pt x="24290" y="6590"/>
                    <a:pt x="24225" y="6599"/>
                  </a:cubicBezTo>
                  <a:cubicBezTo>
                    <a:pt x="23212" y="6715"/>
                    <a:pt x="23270" y="7352"/>
                    <a:pt x="22575" y="7409"/>
                  </a:cubicBezTo>
                  <a:cubicBezTo>
                    <a:pt x="22523" y="7414"/>
                    <a:pt x="22470" y="7416"/>
                    <a:pt x="22417" y="7416"/>
                  </a:cubicBezTo>
                  <a:cubicBezTo>
                    <a:pt x="21769" y="7416"/>
                    <a:pt x="21100" y="7083"/>
                    <a:pt x="20752" y="6281"/>
                  </a:cubicBezTo>
                  <a:cubicBezTo>
                    <a:pt x="20552" y="5803"/>
                    <a:pt x="19885" y="5580"/>
                    <a:pt x="19213" y="5580"/>
                  </a:cubicBezTo>
                  <a:cubicBezTo>
                    <a:pt x="18622" y="5580"/>
                    <a:pt x="18026" y="5753"/>
                    <a:pt x="17742" y="6078"/>
                  </a:cubicBezTo>
                  <a:cubicBezTo>
                    <a:pt x="17360" y="6495"/>
                    <a:pt x="16415" y="6578"/>
                    <a:pt x="15721" y="6578"/>
                  </a:cubicBezTo>
                  <a:cubicBezTo>
                    <a:pt x="15257" y="6578"/>
                    <a:pt x="14906" y="6541"/>
                    <a:pt x="14906" y="6541"/>
                  </a:cubicBezTo>
                  <a:cubicBezTo>
                    <a:pt x="14906" y="6541"/>
                    <a:pt x="14587" y="5326"/>
                    <a:pt x="15137" y="5152"/>
                  </a:cubicBezTo>
                  <a:cubicBezTo>
                    <a:pt x="15716" y="4949"/>
                    <a:pt x="15079" y="2431"/>
                    <a:pt x="14153" y="2316"/>
                  </a:cubicBezTo>
                  <a:cubicBezTo>
                    <a:pt x="13835" y="2267"/>
                    <a:pt x="13503" y="2251"/>
                    <a:pt x="13203" y="2251"/>
                  </a:cubicBezTo>
                  <a:cubicBezTo>
                    <a:pt x="12603" y="2251"/>
                    <a:pt x="12127" y="2316"/>
                    <a:pt x="12127" y="2316"/>
                  </a:cubicBezTo>
                  <a:cubicBezTo>
                    <a:pt x="12127" y="2316"/>
                    <a:pt x="11518" y="1098"/>
                    <a:pt x="10382" y="1098"/>
                  </a:cubicBezTo>
                  <a:cubicBezTo>
                    <a:pt x="10356" y="1098"/>
                    <a:pt x="10330" y="1099"/>
                    <a:pt x="10304" y="1100"/>
                  </a:cubicBezTo>
                  <a:cubicBezTo>
                    <a:pt x="10282" y="1102"/>
                    <a:pt x="10260" y="1103"/>
                    <a:pt x="10238" y="1103"/>
                  </a:cubicBezTo>
                  <a:cubicBezTo>
                    <a:pt x="9544" y="1103"/>
                    <a:pt x="8542" y="253"/>
                    <a:pt x="7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4176145" y="2465209"/>
              <a:ext cx="373238" cy="380358"/>
            </a:xfrm>
            <a:custGeom>
              <a:avLst/>
              <a:gdLst/>
              <a:ahLst/>
              <a:cxnLst/>
              <a:rect l="l" t="t" r="r" b="b"/>
              <a:pathLst>
                <a:path w="17666" h="18003" extrusionOk="0">
                  <a:moveTo>
                    <a:pt x="11462" y="1"/>
                  </a:moveTo>
                  <a:cubicBezTo>
                    <a:pt x="10738" y="1"/>
                    <a:pt x="9378" y="2490"/>
                    <a:pt x="8220" y="2577"/>
                  </a:cubicBezTo>
                  <a:cubicBezTo>
                    <a:pt x="7092" y="2664"/>
                    <a:pt x="6802" y="4892"/>
                    <a:pt x="6802" y="5442"/>
                  </a:cubicBezTo>
                  <a:cubicBezTo>
                    <a:pt x="6802" y="5803"/>
                    <a:pt x="6178" y="5858"/>
                    <a:pt x="5794" y="5858"/>
                  </a:cubicBezTo>
                  <a:cubicBezTo>
                    <a:pt x="5623" y="5858"/>
                    <a:pt x="5500" y="5847"/>
                    <a:pt x="5500" y="5847"/>
                  </a:cubicBezTo>
                  <a:cubicBezTo>
                    <a:pt x="5471" y="6600"/>
                    <a:pt x="3561" y="8365"/>
                    <a:pt x="3155" y="8799"/>
                  </a:cubicBezTo>
                  <a:cubicBezTo>
                    <a:pt x="2721" y="9205"/>
                    <a:pt x="2808" y="10710"/>
                    <a:pt x="2808" y="11173"/>
                  </a:cubicBezTo>
                  <a:cubicBezTo>
                    <a:pt x="2808" y="11420"/>
                    <a:pt x="2454" y="11477"/>
                    <a:pt x="2124" y="11477"/>
                  </a:cubicBezTo>
                  <a:cubicBezTo>
                    <a:pt x="1835" y="11477"/>
                    <a:pt x="1564" y="11433"/>
                    <a:pt x="1564" y="11433"/>
                  </a:cubicBezTo>
                  <a:lnTo>
                    <a:pt x="1564" y="11433"/>
                  </a:lnTo>
                  <a:cubicBezTo>
                    <a:pt x="1564" y="11433"/>
                    <a:pt x="1592" y="12764"/>
                    <a:pt x="1129" y="12822"/>
                  </a:cubicBezTo>
                  <a:cubicBezTo>
                    <a:pt x="1121" y="12823"/>
                    <a:pt x="1114" y="12823"/>
                    <a:pt x="1106" y="12823"/>
                  </a:cubicBezTo>
                  <a:cubicBezTo>
                    <a:pt x="790" y="12823"/>
                    <a:pt x="545" y="12431"/>
                    <a:pt x="436" y="12431"/>
                  </a:cubicBezTo>
                  <a:cubicBezTo>
                    <a:pt x="390" y="12431"/>
                    <a:pt x="368" y="12502"/>
                    <a:pt x="377" y="12707"/>
                  </a:cubicBezTo>
                  <a:cubicBezTo>
                    <a:pt x="435" y="13372"/>
                    <a:pt x="1" y="13662"/>
                    <a:pt x="1" y="13662"/>
                  </a:cubicBezTo>
                  <a:cubicBezTo>
                    <a:pt x="301" y="13922"/>
                    <a:pt x="588" y="14022"/>
                    <a:pt x="851" y="14022"/>
                  </a:cubicBezTo>
                  <a:cubicBezTo>
                    <a:pt x="1728" y="14022"/>
                    <a:pt x="2345" y="12909"/>
                    <a:pt x="2345" y="12909"/>
                  </a:cubicBezTo>
                  <a:cubicBezTo>
                    <a:pt x="2500" y="13574"/>
                    <a:pt x="2745" y="13809"/>
                    <a:pt x="3059" y="13809"/>
                  </a:cubicBezTo>
                  <a:cubicBezTo>
                    <a:pt x="3333" y="13809"/>
                    <a:pt x="3660" y="13630"/>
                    <a:pt x="4024" y="13401"/>
                  </a:cubicBezTo>
                  <a:cubicBezTo>
                    <a:pt x="4143" y="13328"/>
                    <a:pt x="4274" y="13297"/>
                    <a:pt x="4410" y="13297"/>
                  </a:cubicBezTo>
                  <a:cubicBezTo>
                    <a:pt x="5194" y="13297"/>
                    <a:pt x="6162" y="14327"/>
                    <a:pt x="6310" y="14327"/>
                  </a:cubicBezTo>
                  <a:cubicBezTo>
                    <a:pt x="6484" y="14327"/>
                    <a:pt x="7352" y="14790"/>
                    <a:pt x="8018" y="14790"/>
                  </a:cubicBezTo>
                  <a:cubicBezTo>
                    <a:pt x="8683" y="14790"/>
                    <a:pt x="8857" y="15254"/>
                    <a:pt x="9407" y="15427"/>
                  </a:cubicBezTo>
                  <a:cubicBezTo>
                    <a:pt x="9957" y="15601"/>
                    <a:pt x="11086" y="15919"/>
                    <a:pt x="10825" y="16527"/>
                  </a:cubicBezTo>
                  <a:cubicBezTo>
                    <a:pt x="10594" y="17106"/>
                    <a:pt x="9407" y="17569"/>
                    <a:pt x="9407" y="17858"/>
                  </a:cubicBezTo>
                  <a:cubicBezTo>
                    <a:pt x="9407" y="17962"/>
                    <a:pt x="9548" y="18003"/>
                    <a:pt x="9739" y="18003"/>
                  </a:cubicBezTo>
                  <a:cubicBezTo>
                    <a:pt x="10080" y="18003"/>
                    <a:pt x="10579" y="17873"/>
                    <a:pt x="10709" y="17743"/>
                  </a:cubicBezTo>
                  <a:cubicBezTo>
                    <a:pt x="10912" y="17511"/>
                    <a:pt x="11722" y="17135"/>
                    <a:pt x="12214" y="16730"/>
                  </a:cubicBezTo>
                  <a:cubicBezTo>
                    <a:pt x="12404" y="16572"/>
                    <a:pt x="12616" y="16533"/>
                    <a:pt x="12812" y="16533"/>
                  </a:cubicBezTo>
                  <a:cubicBezTo>
                    <a:pt x="13007" y="16533"/>
                    <a:pt x="13187" y="16571"/>
                    <a:pt x="13312" y="16571"/>
                  </a:cubicBezTo>
                  <a:cubicBezTo>
                    <a:pt x="13408" y="16571"/>
                    <a:pt x="13472" y="16549"/>
                    <a:pt x="13488" y="16469"/>
                  </a:cubicBezTo>
                  <a:cubicBezTo>
                    <a:pt x="13507" y="16280"/>
                    <a:pt x="14109" y="16165"/>
                    <a:pt x="14620" y="16165"/>
                  </a:cubicBezTo>
                  <a:cubicBezTo>
                    <a:pt x="14889" y="16165"/>
                    <a:pt x="15133" y="16197"/>
                    <a:pt x="15253" y="16267"/>
                  </a:cubicBezTo>
                  <a:cubicBezTo>
                    <a:pt x="15330" y="16315"/>
                    <a:pt x="15436" y="16335"/>
                    <a:pt x="15562" y="16335"/>
                  </a:cubicBezTo>
                  <a:cubicBezTo>
                    <a:pt x="15962" y="16335"/>
                    <a:pt x="16564" y="16131"/>
                    <a:pt x="17048" y="15977"/>
                  </a:cubicBezTo>
                  <a:cubicBezTo>
                    <a:pt x="17666" y="15752"/>
                    <a:pt x="17057" y="13075"/>
                    <a:pt x="16624" y="13075"/>
                  </a:cubicBezTo>
                  <a:cubicBezTo>
                    <a:pt x="16611" y="13075"/>
                    <a:pt x="16598" y="13078"/>
                    <a:pt x="16585" y="13083"/>
                  </a:cubicBezTo>
                  <a:cubicBezTo>
                    <a:pt x="16322" y="13177"/>
                    <a:pt x="16035" y="13429"/>
                    <a:pt x="15866" y="13429"/>
                  </a:cubicBezTo>
                  <a:cubicBezTo>
                    <a:pt x="15774" y="13429"/>
                    <a:pt x="15716" y="13354"/>
                    <a:pt x="15716" y="13141"/>
                  </a:cubicBezTo>
                  <a:cubicBezTo>
                    <a:pt x="15716" y="12567"/>
                    <a:pt x="17024" y="10970"/>
                    <a:pt x="16258" y="10970"/>
                  </a:cubicBezTo>
                  <a:cubicBezTo>
                    <a:pt x="16252" y="10970"/>
                    <a:pt x="16245" y="10970"/>
                    <a:pt x="16237" y="10970"/>
                  </a:cubicBezTo>
                  <a:cubicBezTo>
                    <a:pt x="16221" y="10971"/>
                    <a:pt x="16206" y="10972"/>
                    <a:pt x="16190" y="10972"/>
                  </a:cubicBezTo>
                  <a:cubicBezTo>
                    <a:pt x="15452" y="10972"/>
                    <a:pt x="15369" y="9639"/>
                    <a:pt x="15369" y="9639"/>
                  </a:cubicBezTo>
                  <a:cubicBezTo>
                    <a:pt x="14327" y="9494"/>
                    <a:pt x="14038" y="8713"/>
                    <a:pt x="13980" y="7960"/>
                  </a:cubicBezTo>
                  <a:cubicBezTo>
                    <a:pt x="13955" y="7308"/>
                    <a:pt x="13038" y="7264"/>
                    <a:pt x="12794" y="7264"/>
                  </a:cubicBezTo>
                  <a:cubicBezTo>
                    <a:pt x="12757" y="7264"/>
                    <a:pt x="12735" y="7265"/>
                    <a:pt x="12735" y="7265"/>
                  </a:cubicBezTo>
                  <a:cubicBezTo>
                    <a:pt x="13141" y="6513"/>
                    <a:pt x="12388" y="5847"/>
                    <a:pt x="12099" y="5645"/>
                  </a:cubicBezTo>
                  <a:cubicBezTo>
                    <a:pt x="11809" y="5442"/>
                    <a:pt x="12851" y="4689"/>
                    <a:pt x="12851" y="4140"/>
                  </a:cubicBezTo>
                  <a:cubicBezTo>
                    <a:pt x="12851" y="3590"/>
                    <a:pt x="13314" y="3242"/>
                    <a:pt x="13430" y="2403"/>
                  </a:cubicBezTo>
                  <a:cubicBezTo>
                    <a:pt x="13575" y="1564"/>
                    <a:pt x="12185" y="1"/>
                    <a:pt x="11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4692854" y="1771197"/>
              <a:ext cx="771703" cy="1097616"/>
            </a:xfrm>
            <a:custGeom>
              <a:avLst/>
              <a:gdLst/>
              <a:ahLst/>
              <a:cxnLst/>
              <a:rect l="l" t="t" r="r" b="b"/>
              <a:pathLst>
                <a:path w="36526" h="51952" extrusionOk="0">
                  <a:moveTo>
                    <a:pt x="8278" y="0"/>
                  </a:moveTo>
                  <a:lnTo>
                    <a:pt x="8278" y="0"/>
                  </a:lnTo>
                  <a:cubicBezTo>
                    <a:pt x="8509" y="1013"/>
                    <a:pt x="5644" y="1534"/>
                    <a:pt x="5846" y="2663"/>
                  </a:cubicBezTo>
                  <a:cubicBezTo>
                    <a:pt x="6107" y="3994"/>
                    <a:pt x="4399" y="3473"/>
                    <a:pt x="4341" y="5239"/>
                  </a:cubicBezTo>
                  <a:cubicBezTo>
                    <a:pt x="4320" y="5896"/>
                    <a:pt x="4026" y="6056"/>
                    <a:pt x="3662" y="6056"/>
                  </a:cubicBezTo>
                  <a:cubicBezTo>
                    <a:pt x="3317" y="6056"/>
                    <a:pt x="2909" y="5912"/>
                    <a:pt x="2612" y="5912"/>
                  </a:cubicBezTo>
                  <a:cubicBezTo>
                    <a:pt x="2380" y="5912"/>
                    <a:pt x="2216" y="5999"/>
                    <a:pt x="2200" y="6309"/>
                  </a:cubicBezTo>
                  <a:cubicBezTo>
                    <a:pt x="2142" y="7438"/>
                    <a:pt x="1621" y="8278"/>
                    <a:pt x="1505" y="9840"/>
                  </a:cubicBezTo>
                  <a:cubicBezTo>
                    <a:pt x="1389" y="11403"/>
                    <a:pt x="203" y="11056"/>
                    <a:pt x="203" y="12416"/>
                  </a:cubicBezTo>
                  <a:cubicBezTo>
                    <a:pt x="203" y="12677"/>
                    <a:pt x="116" y="12822"/>
                    <a:pt x="0" y="12937"/>
                  </a:cubicBezTo>
                  <a:cubicBezTo>
                    <a:pt x="476" y="13469"/>
                    <a:pt x="1140" y="13865"/>
                    <a:pt x="1994" y="13865"/>
                  </a:cubicBezTo>
                  <a:cubicBezTo>
                    <a:pt x="2024" y="13865"/>
                    <a:pt x="2054" y="13864"/>
                    <a:pt x="2084" y="13863"/>
                  </a:cubicBezTo>
                  <a:cubicBezTo>
                    <a:pt x="2138" y="13862"/>
                    <a:pt x="2190" y="13862"/>
                    <a:pt x="2240" y="13862"/>
                  </a:cubicBezTo>
                  <a:cubicBezTo>
                    <a:pt x="4609" y="13862"/>
                    <a:pt x="3339" y="15139"/>
                    <a:pt x="3871" y="15139"/>
                  </a:cubicBezTo>
                  <a:cubicBezTo>
                    <a:pt x="3882" y="15139"/>
                    <a:pt x="3894" y="15138"/>
                    <a:pt x="3907" y="15137"/>
                  </a:cubicBezTo>
                  <a:cubicBezTo>
                    <a:pt x="4226" y="15108"/>
                    <a:pt x="4537" y="15014"/>
                    <a:pt x="4841" y="15014"/>
                  </a:cubicBezTo>
                  <a:cubicBezTo>
                    <a:pt x="5145" y="15014"/>
                    <a:pt x="5441" y="15108"/>
                    <a:pt x="5731" y="15455"/>
                  </a:cubicBezTo>
                  <a:cubicBezTo>
                    <a:pt x="6296" y="16134"/>
                    <a:pt x="6530" y="17339"/>
                    <a:pt x="8189" y="17339"/>
                  </a:cubicBezTo>
                  <a:cubicBezTo>
                    <a:pt x="8228" y="17339"/>
                    <a:pt x="8267" y="17338"/>
                    <a:pt x="8307" y="17337"/>
                  </a:cubicBezTo>
                  <a:cubicBezTo>
                    <a:pt x="8307" y="17337"/>
                    <a:pt x="9522" y="17539"/>
                    <a:pt x="8567" y="18350"/>
                  </a:cubicBezTo>
                  <a:cubicBezTo>
                    <a:pt x="8351" y="18533"/>
                    <a:pt x="8164" y="18601"/>
                    <a:pt x="8001" y="18601"/>
                  </a:cubicBezTo>
                  <a:cubicBezTo>
                    <a:pt x="7543" y="18601"/>
                    <a:pt x="7275" y="18064"/>
                    <a:pt x="7070" y="18064"/>
                  </a:cubicBezTo>
                  <a:cubicBezTo>
                    <a:pt x="7026" y="18064"/>
                    <a:pt x="6986" y="18088"/>
                    <a:pt x="6946" y="18147"/>
                  </a:cubicBezTo>
                  <a:cubicBezTo>
                    <a:pt x="6628" y="18610"/>
                    <a:pt x="5615" y="18784"/>
                    <a:pt x="5673" y="19797"/>
                  </a:cubicBezTo>
                  <a:cubicBezTo>
                    <a:pt x="5731" y="20810"/>
                    <a:pt x="7120" y="21620"/>
                    <a:pt x="7120" y="21620"/>
                  </a:cubicBezTo>
                  <a:lnTo>
                    <a:pt x="8857" y="22199"/>
                  </a:lnTo>
                  <a:lnTo>
                    <a:pt x="10651" y="26019"/>
                  </a:lnTo>
                  <a:lnTo>
                    <a:pt x="7265" y="32647"/>
                  </a:lnTo>
                  <a:cubicBezTo>
                    <a:pt x="9117" y="35397"/>
                    <a:pt x="14558" y="45700"/>
                    <a:pt x="14558" y="45700"/>
                  </a:cubicBezTo>
                  <a:lnTo>
                    <a:pt x="15426" y="50186"/>
                  </a:lnTo>
                  <a:cubicBezTo>
                    <a:pt x="15711" y="50138"/>
                    <a:pt x="15946" y="50116"/>
                    <a:pt x="16139" y="50116"/>
                  </a:cubicBezTo>
                  <a:cubicBezTo>
                    <a:pt x="17912" y="50116"/>
                    <a:pt x="16200" y="51952"/>
                    <a:pt x="17452" y="51952"/>
                  </a:cubicBezTo>
                  <a:cubicBezTo>
                    <a:pt x="18842" y="51952"/>
                    <a:pt x="16816" y="49810"/>
                    <a:pt x="18321" y="49694"/>
                  </a:cubicBezTo>
                  <a:cubicBezTo>
                    <a:pt x="19855" y="49579"/>
                    <a:pt x="20983" y="48942"/>
                    <a:pt x="21099" y="47176"/>
                  </a:cubicBezTo>
                  <a:cubicBezTo>
                    <a:pt x="21099" y="47176"/>
                    <a:pt x="22894" y="47003"/>
                    <a:pt x="22980" y="46221"/>
                  </a:cubicBezTo>
                  <a:cubicBezTo>
                    <a:pt x="23067" y="45411"/>
                    <a:pt x="22952" y="45150"/>
                    <a:pt x="23415" y="45150"/>
                  </a:cubicBezTo>
                  <a:cubicBezTo>
                    <a:pt x="23878" y="45150"/>
                    <a:pt x="23993" y="44108"/>
                    <a:pt x="23328" y="43559"/>
                  </a:cubicBezTo>
                  <a:cubicBezTo>
                    <a:pt x="22791" y="43115"/>
                    <a:pt x="23365" y="42954"/>
                    <a:pt x="23790" y="42954"/>
                  </a:cubicBezTo>
                  <a:cubicBezTo>
                    <a:pt x="23891" y="42954"/>
                    <a:pt x="23984" y="42963"/>
                    <a:pt x="24051" y="42980"/>
                  </a:cubicBezTo>
                  <a:lnTo>
                    <a:pt x="24051" y="41388"/>
                  </a:lnTo>
                  <a:cubicBezTo>
                    <a:pt x="24051" y="41388"/>
                    <a:pt x="22894" y="41185"/>
                    <a:pt x="23125" y="40288"/>
                  </a:cubicBezTo>
                  <a:cubicBezTo>
                    <a:pt x="23185" y="40032"/>
                    <a:pt x="23252" y="39945"/>
                    <a:pt x="23328" y="39945"/>
                  </a:cubicBezTo>
                  <a:cubicBezTo>
                    <a:pt x="23494" y="39945"/>
                    <a:pt x="23702" y="40360"/>
                    <a:pt x="23969" y="40360"/>
                  </a:cubicBezTo>
                  <a:cubicBezTo>
                    <a:pt x="23996" y="40360"/>
                    <a:pt x="24023" y="40355"/>
                    <a:pt x="24051" y="40346"/>
                  </a:cubicBezTo>
                  <a:cubicBezTo>
                    <a:pt x="24457" y="40172"/>
                    <a:pt x="24341" y="38407"/>
                    <a:pt x="24891" y="38407"/>
                  </a:cubicBezTo>
                  <a:cubicBezTo>
                    <a:pt x="25386" y="38407"/>
                    <a:pt x="25724" y="39166"/>
                    <a:pt x="26777" y="39166"/>
                  </a:cubicBezTo>
                  <a:cubicBezTo>
                    <a:pt x="26831" y="39166"/>
                    <a:pt x="26887" y="39164"/>
                    <a:pt x="26946" y="39159"/>
                  </a:cubicBezTo>
                  <a:cubicBezTo>
                    <a:pt x="27069" y="39150"/>
                    <a:pt x="27179" y="39146"/>
                    <a:pt x="27277" y="39146"/>
                  </a:cubicBezTo>
                  <a:cubicBezTo>
                    <a:pt x="27872" y="39146"/>
                    <a:pt x="28034" y="39294"/>
                    <a:pt x="28328" y="39294"/>
                  </a:cubicBezTo>
                  <a:cubicBezTo>
                    <a:pt x="28437" y="39294"/>
                    <a:pt x="28565" y="39273"/>
                    <a:pt x="28740" y="39217"/>
                  </a:cubicBezTo>
                  <a:cubicBezTo>
                    <a:pt x="29157" y="39064"/>
                    <a:pt x="29656" y="38993"/>
                    <a:pt x="30075" y="38993"/>
                  </a:cubicBezTo>
                  <a:cubicBezTo>
                    <a:pt x="30209" y="38993"/>
                    <a:pt x="30335" y="39001"/>
                    <a:pt x="30448" y="39015"/>
                  </a:cubicBezTo>
                  <a:cubicBezTo>
                    <a:pt x="30419" y="38986"/>
                    <a:pt x="30390" y="38986"/>
                    <a:pt x="30361" y="38957"/>
                  </a:cubicBezTo>
                  <a:cubicBezTo>
                    <a:pt x="29493" y="38465"/>
                    <a:pt x="31490" y="36583"/>
                    <a:pt x="30361" y="34442"/>
                  </a:cubicBezTo>
                  <a:cubicBezTo>
                    <a:pt x="29232" y="32300"/>
                    <a:pt x="31113" y="30911"/>
                    <a:pt x="31113" y="29521"/>
                  </a:cubicBezTo>
                  <a:cubicBezTo>
                    <a:pt x="31113" y="28132"/>
                    <a:pt x="31866" y="27872"/>
                    <a:pt x="32242" y="26251"/>
                  </a:cubicBezTo>
                  <a:cubicBezTo>
                    <a:pt x="32618" y="24601"/>
                    <a:pt x="30882" y="26106"/>
                    <a:pt x="30882" y="24601"/>
                  </a:cubicBezTo>
                  <a:cubicBezTo>
                    <a:pt x="30882" y="23096"/>
                    <a:pt x="33892" y="21707"/>
                    <a:pt x="33400" y="20694"/>
                  </a:cubicBezTo>
                  <a:cubicBezTo>
                    <a:pt x="32879" y="19710"/>
                    <a:pt x="34760" y="17944"/>
                    <a:pt x="35542" y="16295"/>
                  </a:cubicBezTo>
                  <a:cubicBezTo>
                    <a:pt x="36265" y="14645"/>
                    <a:pt x="36526" y="13285"/>
                    <a:pt x="35889" y="11895"/>
                  </a:cubicBezTo>
                  <a:cubicBezTo>
                    <a:pt x="35571" y="11143"/>
                    <a:pt x="35599" y="10419"/>
                    <a:pt x="35715" y="9869"/>
                  </a:cubicBezTo>
                  <a:lnTo>
                    <a:pt x="35715" y="9869"/>
                  </a:lnTo>
                  <a:lnTo>
                    <a:pt x="32937" y="10101"/>
                  </a:lnTo>
                  <a:lnTo>
                    <a:pt x="32040" y="9609"/>
                  </a:lnTo>
                  <a:lnTo>
                    <a:pt x="31403" y="10275"/>
                  </a:lnTo>
                  <a:lnTo>
                    <a:pt x="30853" y="9464"/>
                  </a:lnTo>
                  <a:cubicBezTo>
                    <a:pt x="30853" y="9464"/>
                    <a:pt x="29262" y="10031"/>
                    <a:pt x="28348" y="10031"/>
                  </a:cubicBezTo>
                  <a:cubicBezTo>
                    <a:pt x="28112" y="10031"/>
                    <a:pt x="27921" y="9993"/>
                    <a:pt x="27814" y="9898"/>
                  </a:cubicBezTo>
                  <a:cubicBezTo>
                    <a:pt x="27322" y="9464"/>
                    <a:pt x="25817" y="8654"/>
                    <a:pt x="25441" y="8133"/>
                  </a:cubicBezTo>
                  <a:cubicBezTo>
                    <a:pt x="25250" y="7884"/>
                    <a:pt x="24978" y="7731"/>
                    <a:pt x="24666" y="7731"/>
                  </a:cubicBezTo>
                  <a:cubicBezTo>
                    <a:pt x="24361" y="7731"/>
                    <a:pt x="24018" y="7877"/>
                    <a:pt x="23675" y="8220"/>
                  </a:cubicBezTo>
                  <a:cubicBezTo>
                    <a:pt x="23473" y="8413"/>
                    <a:pt x="23280" y="8482"/>
                    <a:pt x="23109" y="8482"/>
                  </a:cubicBezTo>
                  <a:cubicBezTo>
                    <a:pt x="22692" y="8482"/>
                    <a:pt x="22402" y="8075"/>
                    <a:pt x="22402" y="8075"/>
                  </a:cubicBezTo>
                  <a:lnTo>
                    <a:pt x="21794" y="8509"/>
                  </a:lnTo>
                  <a:lnTo>
                    <a:pt x="20144" y="6686"/>
                  </a:lnTo>
                  <a:cubicBezTo>
                    <a:pt x="20144" y="6686"/>
                    <a:pt x="20057" y="6628"/>
                    <a:pt x="19942" y="6512"/>
                  </a:cubicBezTo>
                  <a:cubicBezTo>
                    <a:pt x="19594" y="6252"/>
                    <a:pt x="18842" y="5789"/>
                    <a:pt x="17944" y="5760"/>
                  </a:cubicBezTo>
                  <a:cubicBezTo>
                    <a:pt x="16671" y="5702"/>
                    <a:pt x="16439" y="5123"/>
                    <a:pt x="15166" y="5007"/>
                  </a:cubicBezTo>
                  <a:cubicBezTo>
                    <a:pt x="13921" y="4862"/>
                    <a:pt x="13285" y="4226"/>
                    <a:pt x="13285" y="3791"/>
                  </a:cubicBezTo>
                  <a:cubicBezTo>
                    <a:pt x="13285" y="3667"/>
                    <a:pt x="13245" y="3614"/>
                    <a:pt x="13191" y="3614"/>
                  </a:cubicBezTo>
                  <a:cubicBezTo>
                    <a:pt x="13042" y="3614"/>
                    <a:pt x="12781" y="4012"/>
                    <a:pt x="12908" y="4457"/>
                  </a:cubicBezTo>
                  <a:cubicBezTo>
                    <a:pt x="12970" y="4661"/>
                    <a:pt x="12804" y="4754"/>
                    <a:pt x="12573" y="4754"/>
                  </a:cubicBezTo>
                  <a:cubicBezTo>
                    <a:pt x="12149" y="4754"/>
                    <a:pt x="11504" y="4442"/>
                    <a:pt x="11635" y="3936"/>
                  </a:cubicBezTo>
                  <a:cubicBezTo>
                    <a:pt x="11867" y="3184"/>
                    <a:pt x="12532" y="3097"/>
                    <a:pt x="12416" y="2576"/>
                  </a:cubicBezTo>
                  <a:cubicBezTo>
                    <a:pt x="12276" y="2043"/>
                    <a:pt x="12680" y="1184"/>
                    <a:pt x="11809" y="1184"/>
                  </a:cubicBezTo>
                  <a:cubicBezTo>
                    <a:pt x="11781" y="1184"/>
                    <a:pt x="11752" y="1185"/>
                    <a:pt x="11722" y="1187"/>
                  </a:cubicBezTo>
                  <a:cubicBezTo>
                    <a:pt x="11706" y="1187"/>
                    <a:pt x="11690" y="1187"/>
                    <a:pt x="11675" y="1187"/>
                  </a:cubicBezTo>
                  <a:cubicBezTo>
                    <a:pt x="11096" y="1187"/>
                    <a:pt x="10884" y="853"/>
                    <a:pt x="10733" y="853"/>
                  </a:cubicBezTo>
                  <a:cubicBezTo>
                    <a:pt x="10647" y="853"/>
                    <a:pt x="10581" y="961"/>
                    <a:pt x="10477" y="1302"/>
                  </a:cubicBezTo>
                  <a:cubicBezTo>
                    <a:pt x="10477" y="1302"/>
                    <a:pt x="10374" y="1344"/>
                    <a:pt x="10237" y="1344"/>
                  </a:cubicBezTo>
                  <a:cubicBezTo>
                    <a:pt x="10010" y="1344"/>
                    <a:pt x="9688" y="1231"/>
                    <a:pt x="9580" y="637"/>
                  </a:cubicBezTo>
                  <a:cubicBezTo>
                    <a:pt x="9580" y="637"/>
                    <a:pt x="9481" y="399"/>
                    <a:pt x="9004" y="399"/>
                  </a:cubicBezTo>
                  <a:cubicBezTo>
                    <a:pt x="8904" y="399"/>
                    <a:pt x="8789" y="409"/>
                    <a:pt x="8654" y="434"/>
                  </a:cubicBezTo>
                  <a:cubicBezTo>
                    <a:pt x="8654" y="434"/>
                    <a:pt x="8567" y="174"/>
                    <a:pt x="8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4" name="Google Shape;3564;p55"/>
          <p:cNvSpPr txBox="1"/>
          <p:nvPr/>
        </p:nvSpPr>
        <p:spPr>
          <a:xfrm>
            <a:off x="6307125" y="1715925"/>
            <a:ext cx="1914900" cy="512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latin typeface="Modak"/>
                <a:ea typeface="Modak"/>
                <a:cs typeface="Modak"/>
                <a:sym typeface="Modak"/>
              </a:rPr>
              <a:t>CATALUÑA</a:t>
            </a:r>
            <a:endParaRPr sz="2500">
              <a:latin typeface="Modak"/>
              <a:ea typeface="Modak"/>
              <a:cs typeface="Modak"/>
              <a:sym typeface="Modak"/>
            </a:endParaRPr>
          </a:p>
        </p:txBody>
      </p:sp>
      <p:sp>
        <p:nvSpPr>
          <p:cNvPr id="3565" name="Google Shape;3565;p55"/>
          <p:cNvSpPr txBox="1"/>
          <p:nvPr/>
        </p:nvSpPr>
        <p:spPr>
          <a:xfrm>
            <a:off x="6307119" y="2100019"/>
            <a:ext cx="20280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Glegoo"/>
                <a:ea typeface="Glegoo"/>
                <a:cs typeface="Glegoo"/>
                <a:sym typeface="Glegoo"/>
              </a:rPr>
              <a:t>Mercurio es un planeta pequeño</a:t>
            </a:r>
            <a:endParaRPr>
              <a:latin typeface="Glegoo"/>
              <a:ea typeface="Glegoo"/>
              <a:cs typeface="Glegoo"/>
              <a:sym typeface="Glegoo"/>
            </a:endParaRPr>
          </a:p>
        </p:txBody>
      </p:sp>
      <p:sp>
        <p:nvSpPr>
          <p:cNvPr id="3566" name="Google Shape;3566;p55"/>
          <p:cNvSpPr txBox="1"/>
          <p:nvPr/>
        </p:nvSpPr>
        <p:spPr>
          <a:xfrm>
            <a:off x="6307125" y="3170150"/>
            <a:ext cx="1914900" cy="512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latin typeface="Modak"/>
                <a:ea typeface="Modak"/>
                <a:cs typeface="Modak"/>
                <a:sym typeface="Modak"/>
              </a:rPr>
              <a:t>ANDALUCÍA</a:t>
            </a:r>
            <a:endParaRPr sz="2500">
              <a:latin typeface="Modak"/>
              <a:ea typeface="Modak"/>
              <a:cs typeface="Modak"/>
              <a:sym typeface="Modak"/>
            </a:endParaRPr>
          </a:p>
        </p:txBody>
      </p:sp>
      <p:sp>
        <p:nvSpPr>
          <p:cNvPr id="3567" name="Google Shape;3567;p55"/>
          <p:cNvSpPr txBox="1"/>
          <p:nvPr/>
        </p:nvSpPr>
        <p:spPr>
          <a:xfrm>
            <a:off x="6307119" y="3554238"/>
            <a:ext cx="2028000" cy="5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Glegoo"/>
                <a:ea typeface="Glegoo"/>
                <a:cs typeface="Glegoo"/>
                <a:sym typeface="Glegoo"/>
              </a:rPr>
              <a:t>Saturno es un planeta con anillos</a:t>
            </a:r>
            <a:endParaRPr>
              <a:latin typeface="Glegoo"/>
              <a:ea typeface="Glegoo"/>
              <a:cs typeface="Glegoo"/>
              <a:sym typeface="Glegoo"/>
            </a:endParaRPr>
          </a:p>
        </p:txBody>
      </p:sp>
      <p:cxnSp>
        <p:nvCxnSpPr>
          <p:cNvPr id="3568" name="Google Shape;3568;p55"/>
          <p:cNvCxnSpPr>
            <a:stCxn id="3564" idx="1"/>
          </p:cNvCxnSpPr>
          <p:nvPr/>
        </p:nvCxnSpPr>
        <p:spPr>
          <a:xfrm flipH="1">
            <a:off x="5657325" y="1971975"/>
            <a:ext cx="649800" cy="358200"/>
          </a:xfrm>
          <a:prstGeom prst="bentConnector3">
            <a:avLst>
              <a:gd name="adj1" fmla="val 50000"/>
            </a:avLst>
          </a:prstGeom>
          <a:noFill/>
          <a:ln w="28575" cap="flat" cmpd="sng">
            <a:solidFill>
              <a:schemeClr val="dk1"/>
            </a:solidFill>
            <a:prstDash val="solid"/>
            <a:round/>
            <a:headEnd type="none" w="med" len="med"/>
            <a:tailEnd type="none" w="med" len="med"/>
          </a:ln>
        </p:spPr>
      </p:cxnSp>
      <p:cxnSp>
        <p:nvCxnSpPr>
          <p:cNvPr id="3569" name="Google Shape;3569;p55"/>
          <p:cNvCxnSpPr>
            <a:stCxn id="3566" idx="1"/>
          </p:cNvCxnSpPr>
          <p:nvPr/>
        </p:nvCxnSpPr>
        <p:spPr>
          <a:xfrm flipH="1">
            <a:off x="4584525" y="3426200"/>
            <a:ext cx="1722600" cy="270000"/>
          </a:xfrm>
          <a:prstGeom prst="bentConnector3">
            <a:avLst>
              <a:gd name="adj1" fmla="val 50000"/>
            </a:avLst>
          </a:prstGeom>
          <a:noFill/>
          <a:ln w="28575" cap="flat" cmpd="sng">
            <a:solidFill>
              <a:schemeClr val="dk1"/>
            </a:solidFill>
            <a:prstDash val="solid"/>
            <a:round/>
            <a:headEnd type="none" w="med" len="med"/>
            <a:tailEnd type="none" w="med" len="med"/>
          </a:ln>
        </p:spPr>
      </p:cxnSp>
      <p:sp>
        <p:nvSpPr>
          <p:cNvPr id="3570" name="Google Shape;3570;p55"/>
          <p:cNvSpPr txBox="1"/>
          <p:nvPr/>
        </p:nvSpPr>
        <p:spPr>
          <a:xfrm flipH="1">
            <a:off x="921969" y="1715913"/>
            <a:ext cx="1914900" cy="512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a:latin typeface="Modak"/>
                <a:ea typeface="Modak"/>
                <a:cs typeface="Modak"/>
                <a:sym typeface="Modak"/>
              </a:rPr>
              <a:t>GALICIA</a:t>
            </a:r>
            <a:endParaRPr sz="2500">
              <a:latin typeface="Modak"/>
              <a:ea typeface="Modak"/>
              <a:cs typeface="Modak"/>
              <a:sym typeface="Modak"/>
            </a:endParaRPr>
          </a:p>
        </p:txBody>
      </p:sp>
      <p:sp>
        <p:nvSpPr>
          <p:cNvPr id="3571" name="Google Shape;3571;p55"/>
          <p:cNvSpPr txBox="1"/>
          <p:nvPr/>
        </p:nvSpPr>
        <p:spPr>
          <a:xfrm flipH="1">
            <a:off x="808869" y="2100007"/>
            <a:ext cx="2028000" cy="51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Glegoo"/>
                <a:ea typeface="Glegoo"/>
                <a:cs typeface="Glegoo"/>
                <a:sym typeface="Glegoo"/>
              </a:rPr>
              <a:t>Marte es un planeta muy frío</a:t>
            </a:r>
            <a:endParaRPr>
              <a:latin typeface="Glegoo"/>
              <a:ea typeface="Glegoo"/>
              <a:cs typeface="Glegoo"/>
              <a:sym typeface="Glegoo"/>
            </a:endParaRPr>
          </a:p>
        </p:txBody>
      </p:sp>
      <p:sp>
        <p:nvSpPr>
          <p:cNvPr id="3572" name="Google Shape;3572;p55"/>
          <p:cNvSpPr txBox="1"/>
          <p:nvPr/>
        </p:nvSpPr>
        <p:spPr>
          <a:xfrm flipH="1">
            <a:off x="921969" y="3170138"/>
            <a:ext cx="1914900" cy="512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a:latin typeface="Modak"/>
                <a:ea typeface="Modak"/>
                <a:cs typeface="Modak"/>
                <a:sym typeface="Modak"/>
              </a:rPr>
              <a:t>MADRID</a:t>
            </a:r>
            <a:endParaRPr sz="2500">
              <a:latin typeface="Modak"/>
              <a:ea typeface="Modak"/>
              <a:cs typeface="Modak"/>
              <a:sym typeface="Modak"/>
            </a:endParaRPr>
          </a:p>
        </p:txBody>
      </p:sp>
      <p:sp>
        <p:nvSpPr>
          <p:cNvPr id="3573" name="Google Shape;3573;p55"/>
          <p:cNvSpPr txBox="1"/>
          <p:nvPr/>
        </p:nvSpPr>
        <p:spPr>
          <a:xfrm flipH="1">
            <a:off x="808869" y="3554225"/>
            <a:ext cx="2028000" cy="51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Glegoo"/>
                <a:ea typeface="Glegoo"/>
                <a:cs typeface="Glegoo"/>
                <a:sym typeface="Glegoo"/>
              </a:rPr>
              <a:t>Júpiter es el planeta más grande</a:t>
            </a:r>
            <a:endParaRPr>
              <a:latin typeface="Glegoo"/>
              <a:ea typeface="Glegoo"/>
              <a:cs typeface="Glegoo"/>
              <a:sym typeface="Glegoo"/>
            </a:endParaRPr>
          </a:p>
        </p:txBody>
      </p:sp>
      <p:cxnSp>
        <p:nvCxnSpPr>
          <p:cNvPr id="3574" name="Google Shape;3574;p55"/>
          <p:cNvCxnSpPr>
            <a:stCxn id="3570" idx="1"/>
          </p:cNvCxnSpPr>
          <p:nvPr/>
        </p:nvCxnSpPr>
        <p:spPr>
          <a:xfrm>
            <a:off x="2836869" y="1971963"/>
            <a:ext cx="633000" cy="182100"/>
          </a:xfrm>
          <a:prstGeom prst="bentConnector3">
            <a:avLst>
              <a:gd name="adj1" fmla="val 50000"/>
            </a:avLst>
          </a:prstGeom>
          <a:noFill/>
          <a:ln w="28575" cap="flat" cmpd="sng">
            <a:solidFill>
              <a:schemeClr val="dk1"/>
            </a:solidFill>
            <a:prstDash val="solid"/>
            <a:round/>
            <a:headEnd type="none" w="med" len="med"/>
            <a:tailEnd type="none" w="med" len="med"/>
          </a:ln>
        </p:spPr>
      </p:cxnSp>
      <p:cxnSp>
        <p:nvCxnSpPr>
          <p:cNvPr id="3575" name="Google Shape;3575;p55"/>
          <p:cNvCxnSpPr>
            <a:stCxn id="3572" idx="1"/>
          </p:cNvCxnSpPr>
          <p:nvPr/>
        </p:nvCxnSpPr>
        <p:spPr>
          <a:xfrm rot="10800000" flipH="1">
            <a:off x="2836869" y="2723888"/>
            <a:ext cx="1521300" cy="702300"/>
          </a:xfrm>
          <a:prstGeom prst="bentConnector3">
            <a:avLst>
              <a:gd name="adj1" fmla="val 34446"/>
            </a:avLst>
          </a:prstGeom>
          <a:noFill/>
          <a:ln w="28575" cap="flat" cmpd="sng">
            <a:solidFill>
              <a:schemeClr val="dk1"/>
            </a:solidFill>
            <a:prstDash val="solid"/>
            <a:round/>
            <a:headEnd type="none" w="med" len="med"/>
            <a:tailEnd type="none" w="med" len="med"/>
          </a:ln>
        </p:spPr>
      </p:cxnSp>
      <p:grpSp>
        <p:nvGrpSpPr>
          <p:cNvPr id="3576" name="Google Shape;3576;p55"/>
          <p:cNvGrpSpPr/>
          <p:nvPr/>
        </p:nvGrpSpPr>
        <p:grpSpPr>
          <a:xfrm>
            <a:off x="8088450" y="203181"/>
            <a:ext cx="680892" cy="663643"/>
            <a:chOff x="5595966" y="4052544"/>
            <a:chExt cx="478054" cy="465943"/>
          </a:xfrm>
        </p:grpSpPr>
        <p:sp>
          <p:nvSpPr>
            <p:cNvPr id="3577" name="Google Shape;3577;p55"/>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5"/>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5"/>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5"/>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00"/>
        <p:cNvGrpSpPr/>
        <p:nvPr/>
      </p:nvGrpSpPr>
      <p:grpSpPr>
        <a:xfrm>
          <a:off x="0" y="0"/>
          <a:ext cx="0" cy="0"/>
          <a:chOff x="0" y="0"/>
          <a:chExt cx="0" cy="0"/>
        </a:xfrm>
      </p:grpSpPr>
      <p:sp>
        <p:nvSpPr>
          <p:cNvPr id="3601" name="Google Shape;3601;p56"/>
          <p:cNvSpPr txBox="1">
            <a:spLocks noGrp="1"/>
          </p:cNvSpPr>
          <p:nvPr>
            <p:ph type="title" idx="8"/>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PROCESO DE INSCRIPCIÓN</a:t>
            </a:r>
            <a:endParaRPr/>
          </a:p>
        </p:txBody>
      </p:sp>
      <p:sp>
        <p:nvSpPr>
          <p:cNvPr id="3602" name="Google Shape;3602;p56"/>
          <p:cNvSpPr txBox="1">
            <a:spLocks noGrp="1"/>
          </p:cNvSpPr>
          <p:nvPr>
            <p:ph type="title"/>
          </p:nvPr>
        </p:nvSpPr>
        <p:spPr>
          <a:xfrm>
            <a:off x="716325" y="2618256"/>
            <a:ext cx="1947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603" name="Google Shape;3603;p56"/>
          <p:cNvSpPr txBox="1">
            <a:spLocks noGrp="1"/>
          </p:cNvSpPr>
          <p:nvPr>
            <p:ph type="subTitle" idx="1"/>
          </p:nvPr>
        </p:nvSpPr>
        <p:spPr>
          <a:xfrm>
            <a:off x="716325" y="3201213"/>
            <a:ext cx="1947600" cy="70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es el segundo planeta más cercano al Sol</a:t>
            </a:r>
            <a:endParaRPr/>
          </a:p>
        </p:txBody>
      </p:sp>
      <p:sp>
        <p:nvSpPr>
          <p:cNvPr id="3604" name="Google Shape;3604;p56"/>
          <p:cNvSpPr txBox="1">
            <a:spLocks noGrp="1"/>
          </p:cNvSpPr>
          <p:nvPr>
            <p:ph type="title" idx="2"/>
          </p:nvPr>
        </p:nvSpPr>
        <p:spPr>
          <a:xfrm>
            <a:off x="4557192" y="2618256"/>
            <a:ext cx="1947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3605" name="Google Shape;3605;p56"/>
          <p:cNvSpPr txBox="1">
            <a:spLocks noGrp="1"/>
          </p:cNvSpPr>
          <p:nvPr>
            <p:ph type="subTitle" idx="3"/>
          </p:nvPr>
        </p:nvSpPr>
        <p:spPr>
          <a:xfrm>
            <a:off x="4557192" y="3201213"/>
            <a:ext cx="1947600" cy="70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Es el planeta más grande de todos del Sistema Solar</a:t>
            </a:r>
            <a:endParaRPr/>
          </a:p>
        </p:txBody>
      </p:sp>
      <p:sp>
        <p:nvSpPr>
          <p:cNvPr id="3606" name="Google Shape;3606;p56"/>
          <p:cNvSpPr txBox="1">
            <a:spLocks noGrp="1"/>
          </p:cNvSpPr>
          <p:nvPr>
            <p:ph type="title" idx="4"/>
          </p:nvPr>
        </p:nvSpPr>
        <p:spPr>
          <a:xfrm>
            <a:off x="2636758" y="2618256"/>
            <a:ext cx="1947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MARTE</a:t>
            </a:r>
            <a:endParaRPr/>
          </a:p>
        </p:txBody>
      </p:sp>
      <p:sp>
        <p:nvSpPr>
          <p:cNvPr id="3607" name="Google Shape;3607;p56"/>
          <p:cNvSpPr txBox="1">
            <a:spLocks noGrp="1"/>
          </p:cNvSpPr>
          <p:nvPr>
            <p:ph type="subTitle" idx="5"/>
          </p:nvPr>
        </p:nvSpPr>
        <p:spPr>
          <a:xfrm>
            <a:off x="2636758" y="3201213"/>
            <a:ext cx="1947600" cy="70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Pese a ser rojo, este planeta es un lugar muy frío</a:t>
            </a:r>
            <a:endParaRPr/>
          </a:p>
        </p:txBody>
      </p:sp>
      <p:sp>
        <p:nvSpPr>
          <p:cNvPr id="3608" name="Google Shape;3608;p56"/>
          <p:cNvSpPr txBox="1">
            <a:spLocks noGrp="1"/>
          </p:cNvSpPr>
          <p:nvPr>
            <p:ph type="title" idx="6"/>
          </p:nvPr>
        </p:nvSpPr>
        <p:spPr>
          <a:xfrm>
            <a:off x="6477625" y="2618256"/>
            <a:ext cx="1947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SATURNO</a:t>
            </a:r>
            <a:endParaRPr/>
          </a:p>
        </p:txBody>
      </p:sp>
      <p:sp>
        <p:nvSpPr>
          <p:cNvPr id="3609" name="Google Shape;3609;p56"/>
          <p:cNvSpPr txBox="1">
            <a:spLocks noGrp="1"/>
          </p:cNvSpPr>
          <p:nvPr>
            <p:ph type="subTitle" idx="7"/>
          </p:nvPr>
        </p:nvSpPr>
        <p:spPr>
          <a:xfrm>
            <a:off x="6477625" y="3201213"/>
            <a:ext cx="1947600" cy="70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Saturno está compuesto por hidrógeno y helio</a:t>
            </a:r>
            <a:endParaRPr/>
          </a:p>
        </p:txBody>
      </p:sp>
      <p:grpSp>
        <p:nvGrpSpPr>
          <p:cNvPr id="3610" name="Google Shape;3610;p56"/>
          <p:cNvGrpSpPr/>
          <p:nvPr/>
        </p:nvGrpSpPr>
        <p:grpSpPr>
          <a:xfrm>
            <a:off x="8088450" y="203181"/>
            <a:ext cx="680892" cy="663643"/>
            <a:chOff x="5595966" y="4052544"/>
            <a:chExt cx="478054" cy="465943"/>
          </a:xfrm>
        </p:grpSpPr>
        <p:sp>
          <p:nvSpPr>
            <p:cNvPr id="3611" name="Google Shape;3611;p56"/>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1" name="Google Shape;3631;p56"/>
          <p:cNvGrpSpPr/>
          <p:nvPr/>
        </p:nvGrpSpPr>
        <p:grpSpPr>
          <a:xfrm>
            <a:off x="7146244" y="1712787"/>
            <a:ext cx="610362" cy="820562"/>
            <a:chOff x="8175673" y="1554612"/>
            <a:chExt cx="345775" cy="464829"/>
          </a:xfrm>
        </p:grpSpPr>
        <p:sp>
          <p:nvSpPr>
            <p:cNvPr id="3632" name="Google Shape;3632;p56"/>
            <p:cNvSpPr/>
            <p:nvPr/>
          </p:nvSpPr>
          <p:spPr>
            <a:xfrm>
              <a:off x="8175673" y="1554612"/>
              <a:ext cx="345775" cy="464829"/>
            </a:xfrm>
            <a:custGeom>
              <a:avLst/>
              <a:gdLst/>
              <a:ahLst/>
              <a:cxnLst/>
              <a:rect l="l" t="t" r="r" b="b"/>
              <a:pathLst>
                <a:path w="11478" h="15430" extrusionOk="0">
                  <a:moveTo>
                    <a:pt x="5719" y="1"/>
                  </a:moveTo>
                  <a:cubicBezTo>
                    <a:pt x="5404" y="1"/>
                    <a:pt x="5090" y="61"/>
                    <a:pt x="4791" y="181"/>
                  </a:cubicBezTo>
                  <a:lnTo>
                    <a:pt x="3966" y="509"/>
                  </a:lnTo>
                  <a:cubicBezTo>
                    <a:pt x="3827" y="566"/>
                    <a:pt x="3702" y="641"/>
                    <a:pt x="3588" y="733"/>
                  </a:cubicBezTo>
                  <a:cubicBezTo>
                    <a:pt x="3442" y="744"/>
                    <a:pt x="3298" y="776"/>
                    <a:pt x="3160" y="833"/>
                  </a:cubicBezTo>
                  <a:lnTo>
                    <a:pt x="2139" y="1241"/>
                  </a:lnTo>
                  <a:cubicBezTo>
                    <a:pt x="1556" y="1473"/>
                    <a:pt x="1180" y="2030"/>
                    <a:pt x="1180" y="2657"/>
                  </a:cubicBezTo>
                  <a:cubicBezTo>
                    <a:pt x="1180" y="2862"/>
                    <a:pt x="1220" y="3060"/>
                    <a:pt x="1295" y="3243"/>
                  </a:cubicBezTo>
                  <a:cubicBezTo>
                    <a:pt x="468" y="4251"/>
                    <a:pt x="3" y="5528"/>
                    <a:pt x="3" y="6869"/>
                  </a:cubicBezTo>
                  <a:cubicBezTo>
                    <a:pt x="0" y="8024"/>
                    <a:pt x="345" y="9141"/>
                    <a:pt x="997" y="10093"/>
                  </a:cubicBezTo>
                  <a:cubicBezTo>
                    <a:pt x="1096" y="10236"/>
                    <a:pt x="1215" y="10356"/>
                    <a:pt x="1353" y="10454"/>
                  </a:cubicBezTo>
                  <a:cubicBezTo>
                    <a:pt x="1425" y="10638"/>
                    <a:pt x="1539" y="10808"/>
                    <a:pt x="1683" y="10951"/>
                  </a:cubicBezTo>
                  <a:cubicBezTo>
                    <a:pt x="1922" y="11184"/>
                    <a:pt x="2182" y="11397"/>
                    <a:pt x="2458" y="11586"/>
                  </a:cubicBezTo>
                  <a:cubicBezTo>
                    <a:pt x="2324" y="11857"/>
                    <a:pt x="2252" y="12163"/>
                    <a:pt x="2255" y="12480"/>
                  </a:cubicBezTo>
                  <a:cubicBezTo>
                    <a:pt x="2266" y="13299"/>
                    <a:pt x="2777" y="14003"/>
                    <a:pt x="3498" y="14301"/>
                  </a:cubicBezTo>
                  <a:cubicBezTo>
                    <a:pt x="3826" y="14970"/>
                    <a:pt x="4513" y="15430"/>
                    <a:pt x="5306" y="15430"/>
                  </a:cubicBezTo>
                  <a:lnTo>
                    <a:pt x="6134" y="15430"/>
                  </a:lnTo>
                  <a:cubicBezTo>
                    <a:pt x="6924" y="15430"/>
                    <a:pt x="7609" y="14973"/>
                    <a:pt x="7937" y="14310"/>
                  </a:cubicBezTo>
                  <a:cubicBezTo>
                    <a:pt x="8176" y="14213"/>
                    <a:pt x="8397" y="14074"/>
                    <a:pt x="8589" y="13890"/>
                  </a:cubicBezTo>
                  <a:cubicBezTo>
                    <a:pt x="8978" y="13516"/>
                    <a:pt x="9195" y="13015"/>
                    <a:pt x="9201" y="12480"/>
                  </a:cubicBezTo>
                  <a:cubicBezTo>
                    <a:pt x="9204" y="12161"/>
                    <a:pt x="9132" y="11856"/>
                    <a:pt x="8997" y="11583"/>
                  </a:cubicBezTo>
                  <a:cubicBezTo>
                    <a:pt x="9624" y="11152"/>
                    <a:pt x="10163" y="10601"/>
                    <a:pt x="10577" y="9957"/>
                  </a:cubicBezTo>
                  <a:cubicBezTo>
                    <a:pt x="11166" y="9043"/>
                    <a:pt x="11477" y="7986"/>
                    <a:pt x="11477" y="6900"/>
                  </a:cubicBezTo>
                  <a:cubicBezTo>
                    <a:pt x="11477" y="6176"/>
                    <a:pt x="11341" y="5470"/>
                    <a:pt x="11074" y="4803"/>
                  </a:cubicBezTo>
                  <a:cubicBezTo>
                    <a:pt x="10997" y="4610"/>
                    <a:pt x="10880" y="4439"/>
                    <a:pt x="10735" y="4300"/>
                  </a:cubicBezTo>
                  <a:cubicBezTo>
                    <a:pt x="10701" y="4117"/>
                    <a:pt x="10633" y="3936"/>
                    <a:pt x="10525" y="3769"/>
                  </a:cubicBezTo>
                  <a:cubicBezTo>
                    <a:pt x="10408" y="3588"/>
                    <a:pt x="10281" y="3413"/>
                    <a:pt x="10141" y="3244"/>
                  </a:cubicBezTo>
                  <a:cubicBezTo>
                    <a:pt x="10218" y="3062"/>
                    <a:pt x="10259" y="2862"/>
                    <a:pt x="10259" y="2655"/>
                  </a:cubicBezTo>
                  <a:cubicBezTo>
                    <a:pt x="10259" y="2030"/>
                    <a:pt x="9883" y="1473"/>
                    <a:pt x="9300" y="1241"/>
                  </a:cubicBezTo>
                  <a:lnTo>
                    <a:pt x="6648" y="181"/>
                  </a:lnTo>
                  <a:cubicBezTo>
                    <a:pt x="6348" y="61"/>
                    <a:pt x="6034" y="1"/>
                    <a:pt x="5719" y="1"/>
                  </a:cubicBezTo>
                  <a:close/>
                </a:path>
              </a:pathLst>
            </a:custGeom>
            <a:solidFill>
              <a:schemeClr val="accent5"/>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8220626" y="1645357"/>
              <a:ext cx="257657" cy="278949"/>
            </a:xfrm>
            <a:custGeom>
              <a:avLst/>
              <a:gdLst/>
              <a:ahLst/>
              <a:cxnLst/>
              <a:rect l="l" t="t" r="r" b="b"/>
              <a:pathLst>
                <a:path w="8580" h="9289" extrusionOk="0">
                  <a:moveTo>
                    <a:pt x="2200" y="1"/>
                  </a:moveTo>
                  <a:cubicBezTo>
                    <a:pt x="887" y="732"/>
                    <a:pt x="1" y="2134"/>
                    <a:pt x="1" y="3751"/>
                  </a:cubicBezTo>
                  <a:cubicBezTo>
                    <a:pt x="1" y="5442"/>
                    <a:pt x="979" y="6903"/>
                    <a:pt x="2400" y="7603"/>
                  </a:cubicBezTo>
                  <a:cubicBezTo>
                    <a:pt x="2689" y="7744"/>
                    <a:pt x="2870" y="8043"/>
                    <a:pt x="2870" y="8368"/>
                  </a:cubicBezTo>
                  <a:lnTo>
                    <a:pt x="2870" y="8782"/>
                  </a:lnTo>
                  <a:lnTo>
                    <a:pt x="4289" y="9289"/>
                  </a:lnTo>
                  <a:lnTo>
                    <a:pt x="5711" y="8782"/>
                  </a:lnTo>
                  <a:lnTo>
                    <a:pt x="5708" y="8368"/>
                  </a:lnTo>
                  <a:cubicBezTo>
                    <a:pt x="5708" y="8043"/>
                    <a:pt x="5891" y="7744"/>
                    <a:pt x="6182" y="7603"/>
                  </a:cubicBezTo>
                  <a:cubicBezTo>
                    <a:pt x="7601" y="6903"/>
                    <a:pt x="8580" y="5442"/>
                    <a:pt x="8580" y="3753"/>
                  </a:cubicBezTo>
                  <a:cubicBezTo>
                    <a:pt x="8577" y="2141"/>
                    <a:pt x="7687" y="734"/>
                    <a:pt x="6374" y="2"/>
                  </a:cubicBezTo>
                  <a:lnTo>
                    <a:pt x="2200"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8286452" y="1645417"/>
              <a:ext cx="191621" cy="272432"/>
            </a:xfrm>
            <a:custGeom>
              <a:avLst/>
              <a:gdLst/>
              <a:ahLst/>
              <a:cxnLst/>
              <a:rect l="l" t="t" r="r" b="b"/>
              <a:pathLst>
                <a:path w="6381" h="9072" extrusionOk="0">
                  <a:moveTo>
                    <a:pt x="0" y="0"/>
                  </a:moveTo>
                  <a:lnTo>
                    <a:pt x="0" y="19"/>
                  </a:lnTo>
                  <a:lnTo>
                    <a:pt x="2407" y="19"/>
                  </a:lnTo>
                  <a:cubicBezTo>
                    <a:pt x="3720" y="735"/>
                    <a:pt x="4610" y="2139"/>
                    <a:pt x="4610" y="3749"/>
                  </a:cubicBezTo>
                  <a:cubicBezTo>
                    <a:pt x="4610" y="5199"/>
                    <a:pt x="3891" y="6480"/>
                    <a:pt x="2791" y="7256"/>
                  </a:cubicBezTo>
                  <a:lnTo>
                    <a:pt x="2706" y="8780"/>
                  </a:lnTo>
                  <a:lnTo>
                    <a:pt x="3223" y="9072"/>
                  </a:lnTo>
                  <a:lnTo>
                    <a:pt x="3519" y="8780"/>
                  </a:lnTo>
                  <a:lnTo>
                    <a:pt x="3519" y="8366"/>
                  </a:lnTo>
                  <a:cubicBezTo>
                    <a:pt x="3509" y="8041"/>
                    <a:pt x="3691" y="7745"/>
                    <a:pt x="3983" y="7601"/>
                  </a:cubicBezTo>
                  <a:cubicBezTo>
                    <a:pt x="5403" y="6901"/>
                    <a:pt x="6380" y="5440"/>
                    <a:pt x="6380" y="3751"/>
                  </a:cubicBezTo>
                  <a:cubicBezTo>
                    <a:pt x="6380" y="2139"/>
                    <a:pt x="5490" y="732"/>
                    <a:pt x="4176"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8288374" y="1645958"/>
              <a:ext cx="122102" cy="67838"/>
            </a:xfrm>
            <a:custGeom>
              <a:avLst/>
              <a:gdLst/>
              <a:ahLst/>
              <a:cxnLst/>
              <a:rect l="l" t="t" r="r" b="b"/>
              <a:pathLst>
                <a:path w="4066" h="2259" extrusionOk="0">
                  <a:moveTo>
                    <a:pt x="1" y="1"/>
                  </a:moveTo>
                  <a:lnTo>
                    <a:pt x="1" y="1303"/>
                  </a:lnTo>
                  <a:cubicBezTo>
                    <a:pt x="1" y="1426"/>
                    <a:pt x="76" y="1538"/>
                    <a:pt x="191" y="1584"/>
                  </a:cubicBezTo>
                  <a:lnTo>
                    <a:pt x="1716" y="2197"/>
                  </a:lnTo>
                  <a:cubicBezTo>
                    <a:pt x="1819" y="2238"/>
                    <a:pt x="1927" y="2258"/>
                    <a:pt x="2035" y="2258"/>
                  </a:cubicBezTo>
                  <a:cubicBezTo>
                    <a:pt x="2143" y="2258"/>
                    <a:pt x="2250" y="2238"/>
                    <a:pt x="2352" y="2197"/>
                  </a:cubicBezTo>
                  <a:lnTo>
                    <a:pt x="3877" y="1584"/>
                  </a:lnTo>
                  <a:cubicBezTo>
                    <a:pt x="3992" y="1538"/>
                    <a:pt x="4066" y="1426"/>
                    <a:pt x="4066" y="1303"/>
                  </a:cubicBezTo>
                  <a:lnTo>
                    <a:pt x="406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8255161" y="1594636"/>
              <a:ext cx="187988" cy="73393"/>
            </a:xfrm>
            <a:custGeom>
              <a:avLst/>
              <a:gdLst/>
              <a:ahLst/>
              <a:cxnLst/>
              <a:rect l="l" t="t" r="r" b="b"/>
              <a:pathLst>
                <a:path w="6260" h="2444" extrusionOk="0">
                  <a:moveTo>
                    <a:pt x="3131" y="0"/>
                  </a:moveTo>
                  <a:cubicBezTo>
                    <a:pt x="2996" y="0"/>
                    <a:pt x="2861" y="25"/>
                    <a:pt x="2733" y="76"/>
                  </a:cubicBezTo>
                  <a:lnTo>
                    <a:pt x="76" y="1139"/>
                  </a:lnTo>
                  <a:cubicBezTo>
                    <a:pt x="1" y="1170"/>
                    <a:pt x="1" y="1276"/>
                    <a:pt x="76" y="1306"/>
                  </a:cubicBezTo>
                  <a:lnTo>
                    <a:pt x="2733" y="2368"/>
                  </a:lnTo>
                  <a:cubicBezTo>
                    <a:pt x="2861" y="2418"/>
                    <a:pt x="2996" y="2444"/>
                    <a:pt x="3131" y="2444"/>
                  </a:cubicBezTo>
                  <a:cubicBezTo>
                    <a:pt x="3266" y="2444"/>
                    <a:pt x="3401" y="2418"/>
                    <a:pt x="3527" y="2368"/>
                  </a:cubicBezTo>
                  <a:lnTo>
                    <a:pt x="6184" y="1306"/>
                  </a:lnTo>
                  <a:cubicBezTo>
                    <a:pt x="6259" y="1274"/>
                    <a:pt x="6259" y="1170"/>
                    <a:pt x="6184" y="1139"/>
                  </a:cubicBezTo>
                  <a:lnTo>
                    <a:pt x="3527" y="76"/>
                  </a:lnTo>
                  <a:cubicBezTo>
                    <a:pt x="3400" y="25"/>
                    <a:pt x="3266" y="0"/>
                    <a:pt x="3131"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8319486" y="1942537"/>
              <a:ext cx="59339" cy="29369"/>
            </a:xfrm>
            <a:custGeom>
              <a:avLst/>
              <a:gdLst/>
              <a:ahLst/>
              <a:cxnLst/>
              <a:rect l="l" t="t" r="r" b="b"/>
              <a:pathLst>
                <a:path w="1976" h="978" extrusionOk="0">
                  <a:moveTo>
                    <a:pt x="0" y="0"/>
                  </a:moveTo>
                  <a:lnTo>
                    <a:pt x="0" y="402"/>
                  </a:lnTo>
                  <a:cubicBezTo>
                    <a:pt x="0" y="721"/>
                    <a:pt x="258" y="977"/>
                    <a:pt x="576" y="977"/>
                  </a:cubicBezTo>
                  <a:lnTo>
                    <a:pt x="1401" y="977"/>
                  </a:lnTo>
                  <a:cubicBezTo>
                    <a:pt x="1718" y="977"/>
                    <a:pt x="1976" y="721"/>
                    <a:pt x="1976" y="402"/>
                  </a:cubicBezTo>
                  <a:lnTo>
                    <a:pt x="19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8262278" y="1760193"/>
              <a:ext cx="46877" cy="37357"/>
            </a:xfrm>
            <a:custGeom>
              <a:avLst/>
              <a:gdLst/>
              <a:ahLst/>
              <a:cxnLst/>
              <a:rect l="l" t="t" r="r" b="b"/>
              <a:pathLst>
                <a:path w="1561" h="1244" extrusionOk="0">
                  <a:moveTo>
                    <a:pt x="781" y="1"/>
                  </a:moveTo>
                  <a:cubicBezTo>
                    <a:pt x="350" y="1"/>
                    <a:pt x="0" y="280"/>
                    <a:pt x="0" y="622"/>
                  </a:cubicBezTo>
                  <a:cubicBezTo>
                    <a:pt x="0" y="966"/>
                    <a:pt x="350" y="1243"/>
                    <a:pt x="781" y="1243"/>
                  </a:cubicBezTo>
                  <a:cubicBezTo>
                    <a:pt x="1210" y="1243"/>
                    <a:pt x="1560" y="966"/>
                    <a:pt x="1560" y="622"/>
                  </a:cubicBezTo>
                  <a:cubicBezTo>
                    <a:pt x="1560" y="280"/>
                    <a:pt x="1210" y="1"/>
                    <a:pt x="781"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8389216" y="1760193"/>
              <a:ext cx="46937" cy="37357"/>
            </a:xfrm>
            <a:custGeom>
              <a:avLst/>
              <a:gdLst/>
              <a:ahLst/>
              <a:cxnLst/>
              <a:rect l="l" t="t" r="r" b="b"/>
              <a:pathLst>
                <a:path w="1563" h="1244" extrusionOk="0">
                  <a:moveTo>
                    <a:pt x="781" y="1"/>
                  </a:moveTo>
                  <a:cubicBezTo>
                    <a:pt x="350" y="1"/>
                    <a:pt x="1" y="280"/>
                    <a:pt x="1" y="622"/>
                  </a:cubicBezTo>
                  <a:cubicBezTo>
                    <a:pt x="1" y="966"/>
                    <a:pt x="350" y="1243"/>
                    <a:pt x="781" y="1243"/>
                  </a:cubicBezTo>
                  <a:cubicBezTo>
                    <a:pt x="1212" y="1243"/>
                    <a:pt x="1562" y="966"/>
                    <a:pt x="1562" y="622"/>
                  </a:cubicBezTo>
                  <a:cubicBezTo>
                    <a:pt x="1562" y="280"/>
                    <a:pt x="1212" y="1"/>
                    <a:pt x="781"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8286302" y="1909114"/>
              <a:ext cx="125706" cy="33994"/>
            </a:xfrm>
            <a:custGeom>
              <a:avLst/>
              <a:gdLst/>
              <a:ahLst/>
              <a:cxnLst/>
              <a:rect l="l" t="t" r="r" b="b"/>
              <a:pathLst>
                <a:path w="4186" h="1132" extrusionOk="0">
                  <a:moveTo>
                    <a:pt x="619" y="1"/>
                  </a:moveTo>
                  <a:cubicBezTo>
                    <a:pt x="274" y="1"/>
                    <a:pt x="1" y="308"/>
                    <a:pt x="61" y="662"/>
                  </a:cubicBezTo>
                  <a:cubicBezTo>
                    <a:pt x="107" y="937"/>
                    <a:pt x="351" y="1131"/>
                    <a:pt x="627" y="1131"/>
                  </a:cubicBezTo>
                  <a:lnTo>
                    <a:pt x="3567" y="1131"/>
                  </a:lnTo>
                  <a:cubicBezTo>
                    <a:pt x="3912" y="1131"/>
                    <a:pt x="4185" y="825"/>
                    <a:pt x="4126" y="470"/>
                  </a:cubicBezTo>
                  <a:cubicBezTo>
                    <a:pt x="4080" y="196"/>
                    <a:pt x="3836" y="1"/>
                    <a:pt x="3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8361318" y="1909114"/>
              <a:ext cx="50510" cy="33994"/>
            </a:xfrm>
            <a:custGeom>
              <a:avLst/>
              <a:gdLst/>
              <a:ahLst/>
              <a:cxnLst/>
              <a:rect l="l" t="t" r="r" b="b"/>
              <a:pathLst>
                <a:path w="1682" h="1132" extrusionOk="0">
                  <a:moveTo>
                    <a:pt x="0" y="1"/>
                  </a:moveTo>
                  <a:cubicBezTo>
                    <a:pt x="313" y="1"/>
                    <a:pt x="566" y="254"/>
                    <a:pt x="566" y="567"/>
                  </a:cubicBezTo>
                  <a:cubicBezTo>
                    <a:pt x="566" y="878"/>
                    <a:pt x="313" y="1131"/>
                    <a:pt x="0" y="1131"/>
                  </a:cubicBezTo>
                  <a:lnTo>
                    <a:pt x="1065" y="1131"/>
                  </a:lnTo>
                  <a:cubicBezTo>
                    <a:pt x="1410" y="1131"/>
                    <a:pt x="1681" y="825"/>
                    <a:pt x="1621" y="470"/>
                  </a:cubicBezTo>
                  <a:cubicBezTo>
                    <a:pt x="1575" y="199"/>
                    <a:pt x="1335" y="1"/>
                    <a:pt x="1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8293599" y="1730583"/>
              <a:ext cx="11532" cy="20721"/>
            </a:xfrm>
            <a:custGeom>
              <a:avLst/>
              <a:gdLst/>
              <a:ahLst/>
              <a:cxnLst/>
              <a:rect l="l" t="t" r="r" b="b"/>
              <a:pathLst>
                <a:path w="384" h="690" extrusionOk="0">
                  <a:moveTo>
                    <a:pt x="193" y="0"/>
                  </a:moveTo>
                  <a:cubicBezTo>
                    <a:pt x="86" y="0"/>
                    <a:pt x="0" y="86"/>
                    <a:pt x="0" y="192"/>
                  </a:cubicBezTo>
                  <a:lnTo>
                    <a:pt x="0" y="494"/>
                  </a:lnTo>
                  <a:cubicBezTo>
                    <a:pt x="0" y="585"/>
                    <a:pt x="60" y="665"/>
                    <a:pt x="146" y="685"/>
                  </a:cubicBezTo>
                  <a:cubicBezTo>
                    <a:pt x="161" y="688"/>
                    <a:pt x="176" y="690"/>
                    <a:pt x="191" y="690"/>
                  </a:cubicBezTo>
                  <a:cubicBezTo>
                    <a:pt x="297" y="690"/>
                    <a:pt x="384" y="604"/>
                    <a:pt x="384" y="499"/>
                  </a:cubicBezTo>
                  <a:lnTo>
                    <a:pt x="384" y="195"/>
                  </a:lnTo>
                  <a:cubicBezTo>
                    <a:pt x="384" y="105"/>
                    <a:pt x="324" y="25"/>
                    <a:pt x="238" y="5"/>
                  </a:cubicBezTo>
                  <a:cubicBezTo>
                    <a:pt x="223" y="2"/>
                    <a:pt x="208"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8329606" y="1739743"/>
              <a:ext cx="39039" cy="17417"/>
            </a:xfrm>
            <a:custGeom>
              <a:avLst/>
              <a:gdLst/>
              <a:ahLst/>
              <a:cxnLst/>
              <a:rect l="l" t="t" r="r" b="b"/>
              <a:pathLst>
                <a:path w="1300" h="580" extrusionOk="0">
                  <a:moveTo>
                    <a:pt x="213" y="1"/>
                  </a:moveTo>
                  <a:cubicBezTo>
                    <a:pt x="168" y="1"/>
                    <a:pt x="124" y="15"/>
                    <a:pt x="88" y="45"/>
                  </a:cubicBezTo>
                  <a:cubicBezTo>
                    <a:pt x="8" y="114"/>
                    <a:pt x="1" y="234"/>
                    <a:pt x="68" y="314"/>
                  </a:cubicBezTo>
                  <a:cubicBezTo>
                    <a:pt x="214" y="482"/>
                    <a:pt x="427" y="579"/>
                    <a:pt x="650" y="579"/>
                  </a:cubicBezTo>
                  <a:cubicBezTo>
                    <a:pt x="872" y="579"/>
                    <a:pt x="1082" y="482"/>
                    <a:pt x="1229" y="314"/>
                  </a:cubicBezTo>
                  <a:cubicBezTo>
                    <a:pt x="1300" y="235"/>
                    <a:pt x="1292" y="114"/>
                    <a:pt x="1211" y="45"/>
                  </a:cubicBezTo>
                  <a:cubicBezTo>
                    <a:pt x="1176" y="15"/>
                    <a:pt x="1133" y="1"/>
                    <a:pt x="1090" y="1"/>
                  </a:cubicBezTo>
                  <a:cubicBezTo>
                    <a:pt x="1038" y="1"/>
                    <a:pt x="985" y="22"/>
                    <a:pt x="947" y="65"/>
                  </a:cubicBezTo>
                  <a:cubicBezTo>
                    <a:pt x="872" y="150"/>
                    <a:pt x="765" y="199"/>
                    <a:pt x="651" y="199"/>
                  </a:cubicBezTo>
                  <a:cubicBezTo>
                    <a:pt x="538" y="199"/>
                    <a:pt x="430" y="150"/>
                    <a:pt x="357" y="65"/>
                  </a:cubicBezTo>
                  <a:cubicBezTo>
                    <a:pt x="319" y="22"/>
                    <a:pt x="266" y="1"/>
                    <a:pt x="21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8384531" y="1729022"/>
              <a:ext cx="32583" cy="21952"/>
            </a:xfrm>
            <a:custGeom>
              <a:avLst/>
              <a:gdLst/>
              <a:ahLst/>
              <a:cxnLst/>
              <a:rect l="l" t="t" r="r" b="b"/>
              <a:pathLst>
                <a:path w="1085" h="731" extrusionOk="0">
                  <a:moveTo>
                    <a:pt x="540" y="0"/>
                  </a:moveTo>
                  <a:cubicBezTo>
                    <a:pt x="241" y="0"/>
                    <a:pt x="0" y="244"/>
                    <a:pt x="0" y="540"/>
                  </a:cubicBezTo>
                  <a:cubicBezTo>
                    <a:pt x="0" y="646"/>
                    <a:pt x="85" y="730"/>
                    <a:pt x="189" y="730"/>
                  </a:cubicBezTo>
                  <a:cubicBezTo>
                    <a:pt x="295" y="730"/>
                    <a:pt x="379" y="646"/>
                    <a:pt x="379" y="540"/>
                  </a:cubicBezTo>
                  <a:cubicBezTo>
                    <a:pt x="379" y="451"/>
                    <a:pt x="451" y="378"/>
                    <a:pt x="542" y="378"/>
                  </a:cubicBezTo>
                  <a:cubicBezTo>
                    <a:pt x="632" y="378"/>
                    <a:pt x="704" y="451"/>
                    <a:pt x="704" y="540"/>
                  </a:cubicBezTo>
                  <a:cubicBezTo>
                    <a:pt x="704" y="646"/>
                    <a:pt x="789" y="730"/>
                    <a:pt x="894" y="730"/>
                  </a:cubicBezTo>
                  <a:cubicBezTo>
                    <a:pt x="1000" y="730"/>
                    <a:pt x="1085" y="646"/>
                    <a:pt x="1085" y="540"/>
                  </a:cubicBezTo>
                  <a:cubicBezTo>
                    <a:pt x="1083" y="241"/>
                    <a:pt x="839" y="0"/>
                    <a:pt x="54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8214830" y="1589050"/>
              <a:ext cx="249009" cy="247057"/>
            </a:xfrm>
            <a:custGeom>
              <a:avLst/>
              <a:gdLst/>
              <a:ahLst/>
              <a:cxnLst/>
              <a:rect l="l" t="t" r="r" b="b"/>
              <a:pathLst>
                <a:path w="8292" h="8227" extrusionOk="0">
                  <a:moveTo>
                    <a:pt x="6323" y="2183"/>
                  </a:moveTo>
                  <a:lnTo>
                    <a:pt x="6323" y="3204"/>
                  </a:lnTo>
                  <a:cubicBezTo>
                    <a:pt x="6323" y="3250"/>
                    <a:pt x="6297" y="3290"/>
                    <a:pt x="6252" y="3307"/>
                  </a:cubicBezTo>
                  <a:lnTo>
                    <a:pt x="4728" y="3924"/>
                  </a:lnTo>
                  <a:cubicBezTo>
                    <a:pt x="4649" y="3955"/>
                    <a:pt x="4565" y="3971"/>
                    <a:pt x="4481" y="3971"/>
                  </a:cubicBezTo>
                  <a:cubicBezTo>
                    <a:pt x="4398" y="3971"/>
                    <a:pt x="4314" y="3955"/>
                    <a:pt x="4234" y="3924"/>
                  </a:cubicBezTo>
                  <a:lnTo>
                    <a:pt x="2709" y="3307"/>
                  </a:lnTo>
                  <a:cubicBezTo>
                    <a:pt x="2668" y="3290"/>
                    <a:pt x="2639" y="3250"/>
                    <a:pt x="2639" y="3204"/>
                  </a:cubicBezTo>
                  <a:lnTo>
                    <a:pt x="2639" y="2183"/>
                  </a:lnTo>
                  <a:lnTo>
                    <a:pt x="4011" y="2730"/>
                  </a:lnTo>
                  <a:cubicBezTo>
                    <a:pt x="4166" y="2790"/>
                    <a:pt x="4326" y="2821"/>
                    <a:pt x="4482" y="2821"/>
                  </a:cubicBezTo>
                  <a:cubicBezTo>
                    <a:pt x="4642" y="2821"/>
                    <a:pt x="4800" y="2790"/>
                    <a:pt x="4950" y="2730"/>
                  </a:cubicBezTo>
                  <a:lnTo>
                    <a:pt x="6323" y="2183"/>
                  </a:lnTo>
                  <a:close/>
                  <a:moveTo>
                    <a:pt x="4472" y="1"/>
                  </a:moveTo>
                  <a:cubicBezTo>
                    <a:pt x="4314" y="1"/>
                    <a:pt x="4156" y="31"/>
                    <a:pt x="4005" y="92"/>
                  </a:cubicBezTo>
                  <a:lnTo>
                    <a:pt x="3180" y="422"/>
                  </a:lnTo>
                  <a:cubicBezTo>
                    <a:pt x="3076" y="465"/>
                    <a:pt x="3030" y="590"/>
                    <a:pt x="3086" y="692"/>
                  </a:cubicBezTo>
                  <a:cubicBezTo>
                    <a:pt x="3121" y="752"/>
                    <a:pt x="3186" y="785"/>
                    <a:pt x="3253" y="785"/>
                  </a:cubicBezTo>
                  <a:cubicBezTo>
                    <a:pt x="3278" y="785"/>
                    <a:pt x="3302" y="780"/>
                    <a:pt x="3326" y="771"/>
                  </a:cubicBezTo>
                  <a:lnTo>
                    <a:pt x="4145" y="443"/>
                  </a:lnTo>
                  <a:cubicBezTo>
                    <a:pt x="4251" y="401"/>
                    <a:pt x="4361" y="380"/>
                    <a:pt x="4471" y="380"/>
                  </a:cubicBezTo>
                  <a:cubicBezTo>
                    <a:pt x="4582" y="380"/>
                    <a:pt x="4692" y="401"/>
                    <a:pt x="4797" y="443"/>
                  </a:cubicBezTo>
                  <a:lnTo>
                    <a:pt x="7217" y="1411"/>
                  </a:lnTo>
                  <a:lnTo>
                    <a:pt x="4797" y="2379"/>
                  </a:lnTo>
                  <a:cubicBezTo>
                    <a:pt x="4692" y="2421"/>
                    <a:pt x="4582" y="2442"/>
                    <a:pt x="4471" y="2442"/>
                  </a:cubicBezTo>
                  <a:cubicBezTo>
                    <a:pt x="4361" y="2442"/>
                    <a:pt x="4251" y="2421"/>
                    <a:pt x="4145" y="2379"/>
                  </a:cubicBezTo>
                  <a:lnTo>
                    <a:pt x="1726" y="1411"/>
                  </a:lnTo>
                  <a:lnTo>
                    <a:pt x="2510" y="1097"/>
                  </a:lnTo>
                  <a:cubicBezTo>
                    <a:pt x="2597" y="1063"/>
                    <a:pt x="2651" y="966"/>
                    <a:pt x="2629" y="874"/>
                  </a:cubicBezTo>
                  <a:cubicBezTo>
                    <a:pt x="2607" y="784"/>
                    <a:pt x="2528" y="728"/>
                    <a:pt x="2444" y="728"/>
                  </a:cubicBezTo>
                  <a:cubicBezTo>
                    <a:pt x="2421" y="728"/>
                    <a:pt x="2397" y="733"/>
                    <a:pt x="2373" y="742"/>
                  </a:cubicBezTo>
                  <a:lnTo>
                    <a:pt x="1352" y="1150"/>
                  </a:lnTo>
                  <a:cubicBezTo>
                    <a:pt x="1244" y="1193"/>
                    <a:pt x="1177" y="1294"/>
                    <a:pt x="1177" y="1409"/>
                  </a:cubicBezTo>
                  <a:cubicBezTo>
                    <a:pt x="1177" y="1524"/>
                    <a:pt x="1246" y="1626"/>
                    <a:pt x="1352" y="1669"/>
                  </a:cubicBezTo>
                  <a:lnTo>
                    <a:pt x="1965" y="1914"/>
                  </a:lnTo>
                  <a:cubicBezTo>
                    <a:pt x="744" y="2739"/>
                    <a:pt x="0" y="4126"/>
                    <a:pt x="0" y="5622"/>
                  </a:cubicBezTo>
                  <a:cubicBezTo>
                    <a:pt x="0" y="6527"/>
                    <a:pt x="269" y="7399"/>
                    <a:pt x="778" y="8143"/>
                  </a:cubicBezTo>
                  <a:cubicBezTo>
                    <a:pt x="815" y="8197"/>
                    <a:pt x="875" y="8226"/>
                    <a:pt x="936" y="8226"/>
                  </a:cubicBezTo>
                  <a:cubicBezTo>
                    <a:pt x="973" y="8226"/>
                    <a:pt x="1011" y="8214"/>
                    <a:pt x="1043" y="8192"/>
                  </a:cubicBezTo>
                  <a:cubicBezTo>
                    <a:pt x="1129" y="8134"/>
                    <a:pt x="1152" y="8016"/>
                    <a:pt x="1092" y="7930"/>
                  </a:cubicBezTo>
                  <a:cubicBezTo>
                    <a:pt x="628" y="7249"/>
                    <a:pt x="382" y="6451"/>
                    <a:pt x="382" y="5623"/>
                  </a:cubicBezTo>
                  <a:cubicBezTo>
                    <a:pt x="382" y="4224"/>
                    <a:pt x="1095" y="2926"/>
                    <a:pt x="2261" y="2178"/>
                  </a:cubicBezTo>
                  <a:lnTo>
                    <a:pt x="2261" y="3204"/>
                  </a:lnTo>
                  <a:cubicBezTo>
                    <a:pt x="2261" y="3405"/>
                    <a:pt x="2381" y="3583"/>
                    <a:pt x="2568" y="3658"/>
                  </a:cubicBezTo>
                  <a:lnTo>
                    <a:pt x="4087" y="4272"/>
                  </a:lnTo>
                  <a:cubicBezTo>
                    <a:pt x="4211" y="4322"/>
                    <a:pt x="4343" y="4348"/>
                    <a:pt x="4475" y="4348"/>
                  </a:cubicBezTo>
                  <a:cubicBezTo>
                    <a:pt x="4608" y="4348"/>
                    <a:pt x="4739" y="4324"/>
                    <a:pt x="4864" y="4272"/>
                  </a:cubicBezTo>
                  <a:lnTo>
                    <a:pt x="6383" y="3658"/>
                  </a:lnTo>
                  <a:cubicBezTo>
                    <a:pt x="6568" y="3583"/>
                    <a:pt x="6690" y="3405"/>
                    <a:pt x="6690" y="3204"/>
                  </a:cubicBezTo>
                  <a:lnTo>
                    <a:pt x="6690" y="2183"/>
                  </a:lnTo>
                  <a:cubicBezTo>
                    <a:pt x="7179" y="2499"/>
                    <a:pt x="7601" y="2919"/>
                    <a:pt x="7917" y="3410"/>
                  </a:cubicBezTo>
                  <a:cubicBezTo>
                    <a:pt x="7954" y="3465"/>
                    <a:pt x="8015" y="3496"/>
                    <a:pt x="8076" y="3496"/>
                  </a:cubicBezTo>
                  <a:cubicBezTo>
                    <a:pt x="8110" y="3496"/>
                    <a:pt x="8147" y="3486"/>
                    <a:pt x="8178" y="3465"/>
                  </a:cubicBezTo>
                  <a:cubicBezTo>
                    <a:pt x="8267" y="3407"/>
                    <a:pt x="8291" y="3290"/>
                    <a:pt x="8233" y="3203"/>
                  </a:cubicBezTo>
                  <a:cubicBezTo>
                    <a:pt x="7905" y="2693"/>
                    <a:pt x="7475" y="2255"/>
                    <a:pt x="6975" y="1917"/>
                  </a:cubicBezTo>
                  <a:lnTo>
                    <a:pt x="7590" y="1670"/>
                  </a:lnTo>
                  <a:cubicBezTo>
                    <a:pt x="7697" y="1627"/>
                    <a:pt x="7765" y="1526"/>
                    <a:pt x="7765" y="1411"/>
                  </a:cubicBezTo>
                  <a:cubicBezTo>
                    <a:pt x="7765" y="1296"/>
                    <a:pt x="7696" y="1195"/>
                    <a:pt x="7590" y="1152"/>
                  </a:cubicBezTo>
                  <a:lnTo>
                    <a:pt x="4939" y="92"/>
                  </a:lnTo>
                  <a:cubicBezTo>
                    <a:pt x="4788" y="31"/>
                    <a:pt x="4630" y="1"/>
                    <a:pt x="447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8251917" y="1706259"/>
              <a:ext cx="232853" cy="271381"/>
            </a:xfrm>
            <a:custGeom>
              <a:avLst/>
              <a:gdLst/>
              <a:ahLst/>
              <a:cxnLst/>
              <a:rect l="l" t="t" r="r" b="b"/>
              <a:pathLst>
                <a:path w="7754" h="9037" extrusionOk="0">
                  <a:moveTo>
                    <a:pt x="4373" y="3423"/>
                  </a:moveTo>
                  <a:cubicBezTo>
                    <a:pt x="4528" y="3423"/>
                    <a:pt x="4655" y="3550"/>
                    <a:pt x="4655" y="3705"/>
                  </a:cubicBezTo>
                  <a:cubicBezTo>
                    <a:pt x="4655" y="3860"/>
                    <a:pt x="4528" y="3987"/>
                    <a:pt x="4373" y="3987"/>
                  </a:cubicBezTo>
                  <a:cubicBezTo>
                    <a:pt x="4220" y="3987"/>
                    <a:pt x="4094" y="3861"/>
                    <a:pt x="4091" y="3708"/>
                  </a:cubicBezTo>
                  <a:lnTo>
                    <a:pt x="4091" y="3697"/>
                  </a:lnTo>
                  <a:cubicBezTo>
                    <a:pt x="4094" y="3547"/>
                    <a:pt x="4218" y="3423"/>
                    <a:pt x="4373" y="3423"/>
                  </a:cubicBezTo>
                  <a:close/>
                  <a:moveTo>
                    <a:pt x="2105" y="3426"/>
                  </a:moveTo>
                  <a:cubicBezTo>
                    <a:pt x="2258" y="3426"/>
                    <a:pt x="2385" y="3550"/>
                    <a:pt x="2387" y="3703"/>
                  </a:cubicBezTo>
                  <a:lnTo>
                    <a:pt x="2387" y="3714"/>
                  </a:lnTo>
                  <a:cubicBezTo>
                    <a:pt x="2385" y="3865"/>
                    <a:pt x="2261" y="3989"/>
                    <a:pt x="2105" y="3989"/>
                  </a:cubicBezTo>
                  <a:cubicBezTo>
                    <a:pt x="1950" y="3989"/>
                    <a:pt x="1822" y="3863"/>
                    <a:pt x="1822" y="3707"/>
                  </a:cubicBezTo>
                  <a:cubicBezTo>
                    <a:pt x="1822" y="3552"/>
                    <a:pt x="1950" y="3426"/>
                    <a:pt x="2105" y="3426"/>
                  </a:cubicBezTo>
                  <a:close/>
                  <a:moveTo>
                    <a:pt x="3708" y="4072"/>
                  </a:moveTo>
                  <a:lnTo>
                    <a:pt x="3708" y="6564"/>
                  </a:lnTo>
                  <a:lnTo>
                    <a:pt x="2769" y="6564"/>
                  </a:lnTo>
                  <a:lnTo>
                    <a:pt x="2769" y="4072"/>
                  </a:lnTo>
                  <a:cubicBezTo>
                    <a:pt x="2914" y="4141"/>
                    <a:pt x="3074" y="4174"/>
                    <a:pt x="3238" y="4174"/>
                  </a:cubicBezTo>
                  <a:cubicBezTo>
                    <a:pt x="3404" y="4174"/>
                    <a:pt x="3562" y="4139"/>
                    <a:pt x="3708" y="4072"/>
                  </a:cubicBezTo>
                  <a:close/>
                  <a:moveTo>
                    <a:pt x="4709" y="6948"/>
                  </a:moveTo>
                  <a:cubicBezTo>
                    <a:pt x="4933" y="6948"/>
                    <a:pt x="5111" y="7147"/>
                    <a:pt x="5079" y="7377"/>
                  </a:cubicBezTo>
                  <a:cubicBezTo>
                    <a:pt x="5053" y="7561"/>
                    <a:pt x="4889" y="7695"/>
                    <a:pt x="4702" y="7695"/>
                  </a:cubicBezTo>
                  <a:lnTo>
                    <a:pt x="1775" y="7695"/>
                  </a:lnTo>
                  <a:cubicBezTo>
                    <a:pt x="1589" y="7695"/>
                    <a:pt x="1425" y="7561"/>
                    <a:pt x="1397" y="7377"/>
                  </a:cubicBezTo>
                  <a:cubicBezTo>
                    <a:pt x="1364" y="7147"/>
                    <a:pt x="1543" y="6948"/>
                    <a:pt x="1767" y="6948"/>
                  </a:cubicBezTo>
                  <a:close/>
                  <a:moveTo>
                    <a:pt x="4034" y="8078"/>
                  </a:moveTo>
                  <a:lnTo>
                    <a:pt x="4034" y="8288"/>
                  </a:lnTo>
                  <a:cubicBezTo>
                    <a:pt x="4034" y="8500"/>
                    <a:pt x="3861" y="8673"/>
                    <a:pt x="3649" y="8673"/>
                  </a:cubicBezTo>
                  <a:lnTo>
                    <a:pt x="2829" y="8673"/>
                  </a:lnTo>
                  <a:cubicBezTo>
                    <a:pt x="2615" y="8673"/>
                    <a:pt x="2442" y="8500"/>
                    <a:pt x="2442" y="8288"/>
                  </a:cubicBezTo>
                  <a:lnTo>
                    <a:pt x="2442" y="8078"/>
                  </a:lnTo>
                  <a:close/>
                  <a:moveTo>
                    <a:pt x="7260" y="0"/>
                  </a:moveTo>
                  <a:cubicBezTo>
                    <a:pt x="7238" y="0"/>
                    <a:pt x="7215" y="4"/>
                    <a:pt x="7193" y="13"/>
                  </a:cubicBezTo>
                  <a:cubicBezTo>
                    <a:pt x="7093" y="48"/>
                    <a:pt x="7044" y="168"/>
                    <a:pt x="7085" y="267"/>
                  </a:cubicBezTo>
                  <a:cubicBezTo>
                    <a:pt x="7272" y="741"/>
                    <a:pt x="7369" y="1240"/>
                    <a:pt x="7369" y="1754"/>
                  </a:cubicBezTo>
                  <a:cubicBezTo>
                    <a:pt x="7369" y="3318"/>
                    <a:pt x="6484" y="4719"/>
                    <a:pt x="5060" y="5412"/>
                  </a:cubicBezTo>
                  <a:cubicBezTo>
                    <a:pt x="4705" y="5584"/>
                    <a:pt x="4474" y="5949"/>
                    <a:pt x="4474" y="6342"/>
                  </a:cubicBezTo>
                  <a:lnTo>
                    <a:pt x="4478" y="6564"/>
                  </a:lnTo>
                  <a:lnTo>
                    <a:pt x="4091" y="6564"/>
                  </a:lnTo>
                  <a:lnTo>
                    <a:pt x="4091" y="4305"/>
                  </a:lnTo>
                  <a:cubicBezTo>
                    <a:pt x="4180" y="4347"/>
                    <a:pt x="4278" y="4369"/>
                    <a:pt x="4384" y="4369"/>
                  </a:cubicBezTo>
                  <a:cubicBezTo>
                    <a:pt x="4391" y="4369"/>
                    <a:pt x="4397" y="4369"/>
                    <a:pt x="4404" y="4369"/>
                  </a:cubicBezTo>
                  <a:cubicBezTo>
                    <a:pt x="4737" y="4355"/>
                    <a:pt x="5013" y="4088"/>
                    <a:pt x="5039" y="3756"/>
                  </a:cubicBezTo>
                  <a:cubicBezTo>
                    <a:pt x="5065" y="3368"/>
                    <a:pt x="4758" y="3045"/>
                    <a:pt x="4378" y="3045"/>
                  </a:cubicBezTo>
                  <a:cubicBezTo>
                    <a:pt x="4040" y="3045"/>
                    <a:pt x="3761" y="3297"/>
                    <a:pt x="3720" y="3621"/>
                  </a:cubicBezTo>
                  <a:cubicBezTo>
                    <a:pt x="3588" y="3736"/>
                    <a:pt x="3419" y="3797"/>
                    <a:pt x="3240" y="3797"/>
                  </a:cubicBezTo>
                  <a:cubicBezTo>
                    <a:pt x="3062" y="3797"/>
                    <a:pt x="2895" y="3734"/>
                    <a:pt x="2761" y="3621"/>
                  </a:cubicBezTo>
                  <a:cubicBezTo>
                    <a:pt x="2718" y="3297"/>
                    <a:pt x="2439" y="3046"/>
                    <a:pt x="2102" y="3046"/>
                  </a:cubicBezTo>
                  <a:cubicBezTo>
                    <a:pt x="2079" y="3046"/>
                    <a:pt x="2055" y="3047"/>
                    <a:pt x="2031" y="3050"/>
                  </a:cubicBezTo>
                  <a:cubicBezTo>
                    <a:pt x="1726" y="3082"/>
                    <a:pt x="1479" y="3326"/>
                    <a:pt x="1443" y="3630"/>
                  </a:cubicBezTo>
                  <a:cubicBezTo>
                    <a:pt x="1399" y="4029"/>
                    <a:pt x="1712" y="4369"/>
                    <a:pt x="2103" y="4369"/>
                  </a:cubicBezTo>
                  <a:cubicBezTo>
                    <a:pt x="2204" y="4369"/>
                    <a:pt x="2301" y="4346"/>
                    <a:pt x="2387" y="4305"/>
                  </a:cubicBezTo>
                  <a:lnTo>
                    <a:pt x="2387" y="6564"/>
                  </a:lnTo>
                  <a:lnTo>
                    <a:pt x="2022" y="6564"/>
                  </a:lnTo>
                  <a:lnTo>
                    <a:pt x="2022" y="6340"/>
                  </a:lnTo>
                  <a:cubicBezTo>
                    <a:pt x="2022" y="5946"/>
                    <a:pt x="1795" y="5582"/>
                    <a:pt x="1439" y="5412"/>
                  </a:cubicBezTo>
                  <a:cubicBezTo>
                    <a:pt x="1035" y="5216"/>
                    <a:pt x="666" y="4957"/>
                    <a:pt x="345" y="4642"/>
                  </a:cubicBezTo>
                  <a:cubicBezTo>
                    <a:pt x="308" y="4606"/>
                    <a:pt x="258" y="4588"/>
                    <a:pt x="209" y="4588"/>
                  </a:cubicBezTo>
                  <a:cubicBezTo>
                    <a:pt x="160" y="4588"/>
                    <a:pt x="110" y="4606"/>
                    <a:pt x="74" y="4642"/>
                  </a:cubicBezTo>
                  <a:cubicBezTo>
                    <a:pt x="0" y="4717"/>
                    <a:pt x="0" y="4837"/>
                    <a:pt x="74" y="4909"/>
                  </a:cubicBezTo>
                  <a:cubicBezTo>
                    <a:pt x="425" y="5253"/>
                    <a:pt x="828" y="5535"/>
                    <a:pt x="1270" y="5750"/>
                  </a:cubicBezTo>
                  <a:cubicBezTo>
                    <a:pt x="1496" y="5859"/>
                    <a:pt x="1641" y="6089"/>
                    <a:pt x="1641" y="6340"/>
                  </a:cubicBezTo>
                  <a:lnTo>
                    <a:pt x="1641" y="6578"/>
                  </a:lnTo>
                  <a:cubicBezTo>
                    <a:pt x="1285" y="6644"/>
                    <a:pt x="1020" y="6951"/>
                    <a:pt x="1023" y="7319"/>
                  </a:cubicBezTo>
                  <a:cubicBezTo>
                    <a:pt x="1028" y="7732"/>
                    <a:pt x="1374" y="8060"/>
                    <a:pt x="1789" y="8060"/>
                  </a:cubicBezTo>
                  <a:lnTo>
                    <a:pt x="2065" y="8060"/>
                  </a:lnTo>
                  <a:lnTo>
                    <a:pt x="2065" y="8273"/>
                  </a:lnTo>
                  <a:cubicBezTo>
                    <a:pt x="2065" y="8695"/>
                    <a:pt x="2408" y="9037"/>
                    <a:pt x="2830" y="9037"/>
                  </a:cubicBezTo>
                  <a:lnTo>
                    <a:pt x="3658" y="9037"/>
                  </a:lnTo>
                  <a:cubicBezTo>
                    <a:pt x="4080" y="9037"/>
                    <a:pt x="4422" y="8695"/>
                    <a:pt x="4422" y="8273"/>
                  </a:cubicBezTo>
                  <a:lnTo>
                    <a:pt x="4422" y="8060"/>
                  </a:lnTo>
                  <a:lnTo>
                    <a:pt x="4714" y="8060"/>
                  </a:lnTo>
                  <a:cubicBezTo>
                    <a:pt x="5126" y="8060"/>
                    <a:pt x="5473" y="7733"/>
                    <a:pt x="5478" y="7319"/>
                  </a:cubicBezTo>
                  <a:cubicBezTo>
                    <a:pt x="5481" y="6951"/>
                    <a:pt x="5215" y="6642"/>
                    <a:pt x="4863" y="6578"/>
                  </a:cubicBezTo>
                  <a:lnTo>
                    <a:pt x="4860" y="6340"/>
                  </a:lnTo>
                  <a:cubicBezTo>
                    <a:pt x="4860" y="6090"/>
                    <a:pt x="5005" y="5857"/>
                    <a:pt x="5231" y="5747"/>
                  </a:cubicBezTo>
                  <a:cubicBezTo>
                    <a:pt x="5976" y="5385"/>
                    <a:pt x="6605" y="4829"/>
                    <a:pt x="7051" y="4134"/>
                  </a:cubicBezTo>
                  <a:cubicBezTo>
                    <a:pt x="7510" y="3423"/>
                    <a:pt x="7754" y="2599"/>
                    <a:pt x="7754" y="1751"/>
                  </a:cubicBezTo>
                  <a:cubicBezTo>
                    <a:pt x="7749" y="1189"/>
                    <a:pt x="7645" y="639"/>
                    <a:pt x="7438" y="120"/>
                  </a:cubicBezTo>
                  <a:cubicBezTo>
                    <a:pt x="7408" y="46"/>
                    <a:pt x="7336" y="0"/>
                    <a:pt x="726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7" name="Google Shape;3647;p56"/>
          <p:cNvGrpSpPr/>
          <p:nvPr/>
        </p:nvGrpSpPr>
        <p:grpSpPr>
          <a:xfrm>
            <a:off x="3305377" y="1724648"/>
            <a:ext cx="610362" cy="796839"/>
            <a:chOff x="6494921" y="4075314"/>
            <a:chExt cx="357042" cy="466124"/>
          </a:xfrm>
        </p:grpSpPr>
        <p:sp>
          <p:nvSpPr>
            <p:cNvPr id="3648" name="Google Shape;3648;p56"/>
            <p:cNvSpPr/>
            <p:nvPr/>
          </p:nvSpPr>
          <p:spPr>
            <a:xfrm>
              <a:off x="6494921" y="4075314"/>
              <a:ext cx="357042" cy="466124"/>
            </a:xfrm>
            <a:custGeom>
              <a:avLst/>
              <a:gdLst/>
              <a:ahLst/>
              <a:cxnLst/>
              <a:rect l="l" t="t" r="r" b="b"/>
              <a:pathLst>
                <a:path w="11852" h="15473" extrusionOk="0">
                  <a:moveTo>
                    <a:pt x="5420" y="0"/>
                  </a:moveTo>
                  <a:cubicBezTo>
                    <a:pt x="4582" y="0"/>
                    <a:pt x="3827" y="361"/>
                    <a:pt x="3301" y="933"/>
                  </a:cubicBezTo>
                  <a:cubicBezTo>
                    <a:pt x="3054" y="826"/>
                    <a:pt x="2781" y="767"/>
                    <a:pt x="2496" y="767"/>
                  </a:cubicBezTo>
                  <a:lnTo>
                    <a:pt x="2030" y="767"/>
                  </a:lnTo>
                  <a:cubicBezTo>
                    <a:pt x="910" y="767"/>
                    <a:pt x="0" y="1677"/>
                    <a:pt x="0" y="2797"/>
                  </a:cubicBezTo>
                  <a:lnTo>
                    <a:pt x="0" y="12486"/>
                  </a:lnTo>
                  <a:cubicBezTo>
                    <a:pt x="0" y="14132"/>
                    <a:pt x="1339" y="15473"/>
                    <a:pt x="2987" y="15473"/>
                  </a:cubicBezTo>
                  <a:lnTo>
                    <a:pt x="10403" y="15473"/>
                  </a:lnTo>
                  <a:cubicBezTo>
                    <a:pt x="11201" y="15473"/>
                    <a:pt x="11850" y="14826"/>
                    <a:pt x="11850" y="14028"/>
                  </a:cubicBezTo>
                  <a:lnTo>
                    <a:pt x="11850" y="11957"/>
                  </a:lnTo>
                  <a:cubicBezTo>
                    <a:pt x="11850" y="11824"/>
                    <a:pt x="11828" y="11693"/>
                    <a:pt x="11790" y="11571"/>
                  </a:cubicBezTo>
                  <a:cubicBezTo>
                    <a:pt x="11828" y="11440"/>
                    <a:pt x="11850" y="11305"/>
                    <a:pt x="11850" y="11161"/>
                  </a:cubicBezTo>
                  <a:lnTo>
                    <a:pt x="11850" y="2795"/>
                  </a:lnTo>
                  <a:cubicBezTo>
                    <a:pt x="11851" y="1677"/>
                    <a:pt x="10939" y="767"/>
                    <a:pt x="9814" y="767"/>
                  </a:cubicBezTo>
                  <a:lnTo>
                    <a:pt x="8963" y="767"/>
                  </a:lnTo>
                  <a:cubicBezTo>
                    <a:pt x="8925" y="767"/>
                    <a:pt x="8889" y="769"/>
                    <a:pt x="8851" y="770"/>
                  </a:cubicBezTo>
                  <a:cubicBezTo>
                    <a:pt x="8475" y="301"/>
                    <a:pt x="7895" y="0"/>
                    <a:pt x="7250" y="0"/>
                  </a:cubicBezTo>
                  <a:close/>
                </a:path>
              </a:pathLst>
            </a:custGeom>
            <a:solidFill>
              <a:schemeClr val="accent5"/>
            </a:solidFill>
            <a:ln>
              <a:noFill/>
            </a:ln>
            <a:effectLst>
              <a:outerShdw blurRad="57150" dist="19050" dir="54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9" name="Google Shape;3649;p56"/>
            <p:cNvGrpSpPr/>
            <p:nvPr/>
          </p:nvGrpSpPr>
          <p:grpSpPr>
            <a:xfrm>
              <a:off x="6535551" y="4104033"/>
              <a:ext cx="288474" cy="400313"/>
              <a:chOff x="1919675" y="238125"/>
              <a:chExt cx="3761075" cy="5219200"/>
            </a:xfrm>
          </p:grpSpPr>
          <p:sp>
            <p:nvSpPr>
              <p:cNvPr id="3650" name="Google Shape;3650;p56"/>
              <p:cNvSpPr/>
              <p:nvPr/>
            </p:nvSpPr>
            <p:spPr>
              <a:xfrm>
                <a:off x="3020575" y="314775"/>
                <a:ext cx="1559275" cy="1027550"/>
              </a:xfrm>
              <a:custGeom>
                <a:avLst/>
                <a:gdLst/>
                <a:ahLst/>
                <a:cxnLst/>
                <a:rect l="l" t="t" r="r" b="b"/>
                <a:pathLst>
                  <a:path w="62371" h="41102" extrusionOk="0">
                    <a:moveTo>
                      <a:pt x="22900" y="0"/>
                    </a:moveTo>
                    <a:cubicBezTo>
                      <a:pt x="10244" y="0"/>
                      <a:pt x="1" y="10243"/>
                      <a:pt x="1" y="22899"/>
                    </a:cubicBezTo>
                    <a:lnTo>
                      <a:pt x="1" y="33207"/>
                    </a:lnTo>
                    <a:lnTo>
                      <a:pt x="6721" y="41101"/>
                    </a:lnTo>
                    <a:lnTo>
                      <a:pt x="14256" y="32653"/>
                    </a:lnTo>
                    <a:lnTo>
                      <a:pt x="14256" y="23356"/>
                    </a:lnTo>
                    <a:cubicBezTo>
                      <a:pt x="14256" y="18333"/>
                      <a:pt x="18333" y="14255"/>
                      <a:pt x="23357" y="14255"/>
                    </a:cubicBezTo>
                    <a:lnTo>
                      <a:pt x="39014" y="14255"/>
                    </a:lnTo>
                    <a:cubicBezTo>
                      <a:pt x="44038" y="14255"/>
                      <a:pt x="48115" y="18333"/>
                      <a:pt x="48115" y="23356"/>
                    </a:cubicBezTo>
                    <a:lnTo>
                      <a:pt x="48115" y="32653"/>
                    </a:lnTo>
                    <a:lnTo>
                      <a:pt x="54933" y="41069"/>
                    </a:lnTo>
                    <a:lnTo>
                      <a:pt x="62370" y="33207"/>
                    </a:lnTo>
                    <a:lnTo>
                      <a:pt x="62370" y="22899"/>
                    </a:lnTo>
                    <a:cubicBezTo>
                      <a:pt x="62370" y="10243"/>
                      <a:pt x="52128" y="0"/>
                      <a:pt x="39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1996325" y="620575"/>
                <a:ext cx="663825" cy="1921350"/>
              </a:xfrm>
              <a:custGeom>
                <a:avLst/>
                <a:gdLst/>
                <a:ahLst/>
                <a:cxnLst/>
                <a:rect l="l" t="t" r="r" b="b"/>
                <a:pathLst>
                  <a:path w="26553" h="76854" extrusionOk="0">
                    <a:moveTo>
                      <a:pt x="9525" y="1"/>
                    </a:moveTo>
                    <a:cubicBezTo>
                      <a:pt x="4274" y="1"/>
                      <a:pt x="0" y="4274"/>
                      <a:pt x="0" y="9526"/>
                    </a:cubicBezTo>
                    <a:lnTo>
                      <a:pt x="0" y="76853"/>
                    </a:lnTo>
                    <a:lnTo>
                      <a:pt x="26553" y="25607"/>
                    </a:lnTo>
                    <a:lnTo>
                      <a:pt x="26553" y="9526"/>
                    </a:lnTo>
                    <a:cubicBezTo>
                      <a:pt x="26553" y="4274"/>
                      <a:pt x="22280" y="1"/>
                      <a:pt x="17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4940275" y="620575"/>
                <a:ext cx="664650" cy="1921350"/>
              </a:xfrm>
              <a:custGeom>
                <a:avLst/>
                <a:gdLst/>
                <a:ahLst/>
                <a:cxnLst/>
                <a:rect l="l" t="t" r="r" b="b"/>
                <a:pathLst>
                  <a:path w="26586" h="76854" extrusionOk="0">
                    <a:moveTo>
                      <a:pt x="9525" y="1"/>
                    </a:moveTo>
                    <a:cubicBezTo>
                      <a:pt x="4273" y="1"/>
                      <a:pt x="0" y="4274"/>
                      <a:pt x="0" y="9526"/>
                    </a:cubicBezTo>
                    <a:lnTo>
                      <a:pt x="0" y="25607"/>
                    </a:lnTo>
                    <a:lnTo>
                      <a:pt x="26585" y="76853"/>
                    </a:lnTo>
                    <a:lnTo>
                      <a:pt x="26585" y="9526"/>
                    </a:lnTo>
                    <a:cubicBezTo>
                      <a:pt x="26585" y="4274"/>
                      <a:pt x="22280" y="1"/>
                      <a:pt x="17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1995500" y="1397750"/>
                <a:ext cx="3609425" cy="3982900"/>
              </a:xfrm>
              <a:custGeom>
                <a:avLst/>
                <a:gdLst/>
                <a:ahLst/>
                <a:cxnLst/>
                <a:rect l="l" t="t" r="r" b="b"/>
                <a:pathLst>
                  <a:path w="144377" h="159316" extrusionOk="0">
                    <a:moveTo>
                      <a:pt x="18105" y="0"/>
                    </a:moveTo>
                    <a:cubicBezTo>
                      <a:pt x="7079" y="8873"/>
                      <a:pt x="1" y="22476"/>
                      <a:pt x="1" y="37742"/>
                    </a:cubicBezTo>
                    <a:lnTo>
                      <a:pt x="1" y="134362"/>
                    </a:lnTo>
                    <a:cubicBezTo>
                      <a:pt x="1" y="148160"/>
                      <a:pt x="11189" y="159316"/>
                      <a:pt x="24955" y="159316"/>
                    </a:cubicBezTo>
                    <a:lnTo>
                      <a:pt x="72189" y="147083"/>
                    </a:lnTo>
                    <a:lnTo>
                      <a:pt x="119422" y="159316"/>
                    </a:lnTo>
                    <a:cubicBezTo>
                      <a:pt x="120107" y="159316"/>
                      <a:pt x="120825" y="159283"/>
                      <a:pt x="121510" y="159251"/>
                    </a:cubicBezTo>
                    <a:cubicBezTo>
                      <a:pt x="134297" y="158174"/>
                      <a:pt x="144376" y="147442"/>
                      <a:pt x="144376" y="134362"/>
                    </a:cubicBezTo>
                    <a:cubicBezTo>
                      <a:pt x="144344" y="134362"/>
                      <a:pt x="123956" y="4078"/>
                      <a:pt x="121869" y="2382"/>
                    </a:cubicBezTo>
                    <a:lnTo>
                      <a:pt x="72189" y="16539"/>
                    </a:lnTo>
                    <a:lnTo>
                      <a:pt x="18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3681150" y="1131075"/>
                <a:ext cx="1923775" cy="4249575"/>
              </a:xfrm>
              <a:custGeom>
                <a:avLst/>
                <a:gdLst/>
                <a:ahLst/>
                <a:cxnLst/>
                <a:rect l="l" t="t" r="r" b="b"/>
                <a:pathLst>
                  <a:path w="76951" h="169983" extrusionOk="0">
                    <a:moveTo>
                      <a:pt x="0" y="1"/>
                    </a:moveTo>
                    <a:cubicBezTo>
                      <a:pt x="26716" y="1"/>
                      <a:pt x="48408" y="21660"/>
                      <a:pt x="48408" y="48409"/>
                    </a:cubicBezTo>
                    <a:lnTo>
                      <a:pt x="48408" y="123728"/>
                    </a:lnTo>
                    <a:lnTo>
                      <a:pt x="48408" y="137852"/>
                    </a:lnTo>
                    <a:lnTo>
                      <a:pt x="48408" y="145029"/>
                    </a:lnTo>
                    <a:cubicBezTo>
                      <a:pt x="48408" y="158827"/>
                      <a:pt x="37219" y="169983"/>
                      <a:pt x="23454" y="169983"/>
                    </a:cubicBezTo>
                    <a:lnTo>
                      <a:pt x="51996" y="169983"/>
                    </a:lnTo>
                    <a:cubicBezTo>
                      <a:pt x="65762" y="169983"/>
                      <a:pt x="76950" y="158827"/>
                      <a:pt x="76950" y="145029"/>
                    </a:cubicBezTo>
                    <a:lnTo>
                      <a:pt x="76950" y="137852"/>
                    </a:lnTo>
                    <a:lnTo>
                      <a:pt x="76950" y="123728"/>
                    </a:lnTo>
                    <a:lnTo>
                      <a:pt x="76950" y="48409"/>
                    </a:lnTo>
                    <a:cubicBezTo>
                      <a:pt x="76950" y="21660"/>
                      <a:pt x="55258" y="1"/>
                      <a:pt x="28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2620175" y="3816500"/>
                <a:ext cx="2360900" cy="1564150"/>
              </a:xfrm>
              <a:custGeom>
                <a:avLst/>
                <a:gdLst/>
                <a:ahLst/>
                <a:cxnLst/>
                <a:rect l="l" t="t" r="r" b="b"/>
                <a:pathLst>
                  <a:path w="94436" h="62566" extrusionOk="0">
                    <a:moveTo>
                      <a:pt x="16604" y="1"/>
                    </a:moveTo>
                    <a:cubicBezTo>
                      <a:pt x="7438" y="1"/>
                      <a:pt x="1" y="7438"/>
                      <a:pt x="1" y="16604"/>
                    </a:cubicBezTo>
                    <a:lnTo>
                      <a:pt x="1" y="62566"/>
                    </a:lnTo>
                    <a:lnTo>
                      <a:pt x="94435" y="62566"/>
                    </a:lnTo>
                    <a:lnTo>
                      <a:pt x="94435" y="16604"/>
                    </a:lnTo>
                    <a:cubicBezTo>
                      <a:pt x="94435" y="12690"/>
                      <a:pt x="93065" y="9102"/>
                      <a:pt x="90847" y="6297"/>
                    </a:cubicBezTo>
                    <a:cubicBezTo>
                      <a:pt x="87781" y="2447"/>
                      <a:pt x="83083" y="1"/>
                      <a:pt x="77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2448100" y="1131075"/>
                <a:ext cx="2704225" cy="2131750"/>
              </a:xfrm>
              <a:custGeom>
                <a:avLst/>
                <a:gdLst/>
                <a:ahLst/>
                <a:cxnLst/>
                <a:rect l="l" t="t" r="r" b="b"/>
                <a:pathLst>
                  <a:path w="108169" h="85270" extrusionOk="0">
                    <a:moveTo>
                      <a:pt x="30305" y="1"/>
                    </a:moveTo>
                    <a:cubicBezTo>
                      <a:pt x="18855" y="1"/>
                      <a:pt x="8286" y="3980"/>
                      <a:pt x="1" y="10667"/>
                    </a:cubicBezTo>
                    <a:lnTo>
                      <a:pt x="1" y="64001"/>
                    </a:lnTo>
                    <a:cubicBezTo>
                      <a:pt x="1" y="75744"/>
                      <a:pt x="9526" y="85269"/>
                      <a:pt x="21269" y="85269"/>
                    </a:cubicBezTo>
                    <a:lnTo>
                      <a:pt x="86900" y="85269"/>
                    </a:lnTo>
                    <a:cubicBezTo>
                      <a:pt x="90847" y="85269"/>
                      <a:pt x="94533" y="84193"/>
                      <a:pt x="97730" y="82333"/>
                    </a:cubicBezTo>
                    <a:cubicBezTo>
                      <a:pt x="103960" y="78615"/>
                      <a:pt x="108168" y="1"/>
                      <a:pt x="77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2688675" y="2082775"/>
                <a:ext cx="599425" cy="477075"/>
              </a:xfrm>
              <a:custGeom>
                <a:avLst/>
                <a:gdLst/>
                <a:ahLst/>
                <a:cxnLst/>
                <a:rect l="l" t="t" r="r" b="b"/>
                <a:pathLst>
                  <a:path w="23977" h="19083" extrusionOk="0">
                    <a:moveTo>
                      <a:pt x="11972" y="0"/>
                    </a:moveTo>
                    <a:cubicBezTo>
                      <a:pt x="5383" y="0"/>
                      <a:pt x="1" y="4273"/>
                      <a:pt x="1" y="9525"/>
                    </a:cubicBezTo>
                    <a:cubicBezTo>
                      <a:pt x="1" y="14810"/>
                      <a:pt x="5383" y="19083"/>
                      <a:pt x="11972" y="19083"/>
                    </a:cubicBezTo>
                    <a:cubicBezTo>
                      <a:pt x="18594" y="19083"/>
                      <a:pt x="23976" y="14810"/>
                      <a:pt x="23976" y="9525"/>
                    </a:cubicBezTo>
                    <a:cubicBezTo>
                      <a:pt x="23976" y="4273"/>
                      <a:pt x="18594" y="0"/>
                      <a:pt x="11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4312325" y="2082775"/>
                <a:ext cx="599425" cy="477075"/>
              </a:xfrm>
              <a:custGeom>
                <a:avLst/>
                <a:gdLst/>
                <a:ahLst/>
                <a:cxnLst/>
                <a:rect l="l" t="t" r="r" b="b"/>
                <a:pathLst>
                  <a:path w="23977" h="19083" extrusionOk="0">
                    <a:moveTo>
                      <a:pt x="12005" y="0"/>
                    </a:moveTo>
                    <a:cubicBezTo>
                      <a:pt x="5383" y="0"/>
                      <a:pt x="1" y="4273"/>
                      <a:pt x="1" y="9525"/>
                    </a:cubicBezTo>
                    <a:cubicBezTo>
                      <a:pt x="1" y="14810"/>
                      <a:pt x="5383" y="19083"/>
                      <a:pt x="12005" y="19083"/>
                    </a:cubicBezTo>
                    <a:cubicBezTo>
                      <a:pt x="18594" y="19083"/>
                      <a:pt x="23976" y="14810"/>
                      <a:pt x="23976" y="9525"/>
                    </a:cubicBezTo>
                    <a:cubicBezTo>
                      <a:pt x="23976" y="4273"/>
                      <a:pt x="18594" y="0"/>
                      <a:pt x="120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3558825" y="1974300"/>
                <a:ext cx="482800" cy="433875"/>
              </a:xfrm>
              <a:custGeom>
                <a:avLst/>
                <a:gdLst/>
                <a:ahLst/>
                <a:cxnLst/>
                <a:rect l="l" t="t" r="r" b="b"/>
                <a:pathLst>
                  <a:path w="19312" h="17355" extrusionOk="0">
                    <a:moveTo>
                      <a:pt x="9656" y="1"/>
                    </a:moveTo>
                    <a:cubicBezTo>
                      <a:pt x="4306" y="1"/>
                      <a:pt x="0" y="555"/>
                      <a:pt x="0" y="6525"/>
                    </a:cubicBezTo>
                    <a:cubicBezTo>
                      <a:pt x="0" y="12494"/>
                      <a:pt x="4306" y="17354"/>
                      <a:pt x="9656" y="17354"/>
                    </a:cubicBezTo>
                    <a:cubicBezTo>
                      <a:pt x="15005" y="17354"/>
                      <a:pt x="19311" y="12494"/>
                      <a:pt x="19311" y="6525"/>
                    </a:cubicBezTo>
                    <a:cubicBezTo>
                      <a:pt x="19311" y="555"/>
                      <a:pt x="15005" y="1"/>
                      <a:pt x="9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3681150" y="1131075"/>
                <a:ext cx="1471175" cy="2058350"/>
              </a:xfrm>
              <a:custGeom>
                <a:avLst/>
                <a:gdLst/>
                <a:ahLst/>
                <a:cxnLst/>
                <a:rect l="l" t="t" r="r" b="b"/>
                <a:pathLst>
                  <a:path w="58847" h="82334" extrusionOk="0">
                    <a:moveTo>
                      <a:pt x="0" y="1"/>
                    </a:moveTo>
                    <a:cubicBezTo>
                      <a:pt x="26716" y="1"/>
                      <a:pt x="48408" y="21660"/>
                      <a:pt x="48408" y="48409"/>
                    </a:cubicBezTo>
                    <a:lnTo>
                      <a:pt x="48408" y="82333"/>
                    </a:lnTo>
                    <a:cubicBezTo>
                      <a:pt x="54638" y="78615"/>
                      <a:pt x="58846" y="71797"/>
                      <a:pt x="58846" y="64001"/>
                    </a:cubicBezTo>
                    <a:lnTo>
                      <a:pt x="58846" y="10667"/>
                    </a:lnTo>
                    <a:cubicBezTo>
                      <a:pt x="50561" y="3980"/>
                      <a:pt x="40025" y="1"/>
                      <a:pt x="28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4267475" y="3973900"/>
                <a:ext cx="713600" cy="1406750"/>
              </a:xfrm>
              <a:custGeom>
                <a:avLst/>
                <a:gdLst/>
                <a:ahLst/>
                <a:cxnLst/>
                <a:rect l="l" t="t" r="r" b="b"/>
                <a:pathLst>
                  <a:path w="28544" h="56270" extrusionOk="0">
                    <a:moveTo>
                      <a:pt x="24955" y="1"/>
                    </a:moveTo>
                    <a:lnTo>
                      <a:pt x="24955" y="31316"/>
                    </a:lnTo>
                    <a:cubicBezTo>
                      <a:pt x="24955" y="45114"/>
                      <a:pt x="13766" y="56270"/>
                      <a:pt x="1" y="56270"/>
                    </a:cubicBezTo>
                    <a:lnTo>
                      <a:pt x="28543" y="56270"/>
                    </a:lnTo>
                    <a:lnTo>
                      <a:pt x="28543" y="10308"/>
                    </a:lnTo>
                    <a:cubicBezTo>
                      <a:pt x="28543" y="6394"/>
                      <a:pt x="27173" y="2806"/>
                      <a:pt x="24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2961875" y="1837300"/>
                <a:ext cx="153325" cy="275675"/>
              </a:xfrm>
              <a:custGeom>
                <a:avLst/>
                <a:gdLst/>
                <a:ahLst/>
                <a:cxnLst/>
                <a:rect l="l" t="t" r="r" b="b"/>
                <a:pathLst>
                  <a:path w="6133" h="11027" extrusionOk="0">
                    <a:moveTo>
                      <a:pt x="3067" y="1"/>
                    </a:moveTo>
                    <a:cubicBezTo>
                      <a:pt x="1370" y="1"/>
                      <a:pt x="0" y="1371"/>
                      <a:pt x="0" y="3067"/>
                    </a:cubicBezTo>
                    <a:lnTo>
                      <a:pt x="0" y="7960"/>
                    </a:lnTo>
                    <a:cubicBezTo>
                      <a:pt x="0" y="9656"/>
                      <a:pt x="1370" y="11026"/>
                      <a:pt x="3067" y="11026"/>
                    </a:cubicBezTo>
                    <a:cubicBezTo>
                      <a:pt x="4763" y="11026"/>
                      <a:pt x="6133" y="9656"/>
                      <a:pt x="6133" y="7960"/>
                    </a:cubicBezTo>
                    <a:lnTo>
                      <a:pt x="6133" y="3067"/>
                    </a:lnTo>
                    <a:cubicBezTo>
                      <a:pt x="6133" y="1371"/>
                      <a:pt x="4763" y="1"/>
                      <a:pt x="3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3482150" y="1897650"/>
                <a:ext cx="636125" cy="587175"/>
              </a:xfrm>
              <a:custGeom>
                <a:avLst/>
                <a:gdLst/>
                <a:ahLst/>
                <a:cxnLst/>
                <a:rect l="l" t="t" r="r" b="b"/>
                <a:pathLst>
                  <a:path w="25445" h="23487" extrusionOk="0">
                    <a:moveTo>
                      <a:pt x="12723" y="6133"/>
                    </a:moveTo>
                    <a:cubicBezTo>
                      <a:pt x="19051" y="6133"/>
                      <a:pt x="19312" y="7209"/>
                      <a:pt x="19312" y="9591"/>
                    </a:cubicBezTo>
                    <a:cubicBezTo>
                      <a:pt x="19312" y="13864"/>
                      <a:pt x="16376" y="17354"/>
                      <a:pt x="12723" y="17354"/>
                    </a:cubicBezTo>
                    <a:cubicBezTo>
                      <a:pt x="9069" y="17354"/>
                      <a:pt x="6133" y="13864"/>
                      <a:pt x="6133" y="9591"/>
                    </a:cubicBezTo>
                    <a:cubicBezTo>
                      <a:pt x="6133" y="7209"/>
                      <a:pt x="6394" y="6133"/>
                      <a:pt x="12723" y="6133"/>
                    </a:cubicBezTo>
                    <a:close/>
                    <a:moveTo>
                      <a:pt x="12723" y="0"/>
                    </a:moveTo>
                    <a:cubicBezTo>
                      <a:pt x="8906" y="0"/>
                      <a:pt x="1" y="0"/>
                      <a:pt x="1" y="9591"/>
                    </a:cubicBezTo>
                    <a:cubicBezTo>
                      <a:pt x="1" y="17256"/>
                      <a:pt x="5709" y="23487"/>
                      <a:pt x="12723" y="23487"/>
                    </a:cubicBezTo>
                    <a:cubicBezTo>
                      <a:pt x="19736" y="23487"/>
                      <a:pt x="25444" y="17256"/>
                      <a:pt x="25444" y="9591"/>
                    </a:cubicBezTo>
                    <a:cubicBezTo>
                      <a:pt x="25444" y="0"/>
                      <a:pt x="16539" y="0"/>
                      <a:pt x="12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4485225" y="1837300"/>
                <a:ext cx="153325" cy="275675"/>
              </a:xfrm>
              <a:custGeom>
                <a:avLst/>
                <a:gdLst/>
                <a:ahLst/>
                <a:cxnLst/>
                <a:rect l="l" t="t" r="r" b="b"/>
                <a:pathLst>
                  <a:path w="6133" h="11027" extrusionOk="0">
                    <a:moveTo>
                      <a:pt x="3067" y="1"/>
                    </a:moveTo>
                    <a:cubicBezTo>
                      <a:pt x="1370" y="1"/>
                      <a:pt x="0" y="1371"/>
                      <a:pt x="0" y="3067"/>
                    </a:cubicBezTo>
                    <a:lnTo>
                      <a:pt x="0" y="7960"/>
                    </a:lnTo>
                    <a:cubicBezTo>
                      <a:pt x="0" y="9656"/>
                      <a:pt x="1370" y="11026"/>
                      <a:pt x="3067" y="11026"/>
                    </a:cubicBezTo>
                    <a:cubicBezTo>
                      <a:pt x="4763" y="11026"/>
                      <a:pt x="6133" y="9656"/>
                      <a:pt x="6133" y="7960"/>
                    </a:cubicBezTo>
                    <a:lnTo>
                      <a:pt x="6133" y="3067"/>
                    </a:lnTo>
                    <a:cubicBezTo>
                      <a:pt x="6133" y="1371"/>
                      <a:pt x="4763" y="1"/>
                      <a:pt x="3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1919675" y="238125"/>
                <a:ext cx="3761075" cy="5219200"/>
              </a:xfrm>
              <a:custGeom>
                <a:avLst/>
                <a:gdLst/>
                <a:ahLst/>
                <a:cxnLst/>
                <a:rect l="l" t="t" r="r" b="b"/>
                <a:pathLst>
                  <a:path w="150443" h="208768" extrusionOk="0">
                    <a:moveTo>
                      <a:pt x="83050" y="20387"/>
                    </a:moveTo>
                    <a:cubicBezTo>
                      <a:pt x="86378" y="20387"/>
                      <a:pt x="89085" y="23095"/>
                      <a:pt x="89085" y="26422"/>
                    </a:cubicBezTo>
                    <a:lnTo>
                      <a:pt x="89085" y="32652"/>
                    </a:lnTo>
                    <a:lnTo>
                      <a:pt x="61358" y="32652"/>
                    </a:lnTo>
                    <a:lnTo>
                      <a:pt x="61358" y="26422"/>
                    </a:lnTo>
                    <a:cubicBezTo>
                      <a:pt x="61358" y="23095"/>
                      <a:pt x="64066" y="20387"/>
                      <a:pt x="67393" y="20387"/>
                    </a:cubicBezTo>
                    <a:close/>
                    <a:moveTo>
                      <a:pt x="83507" y="6133"/>
                    </a:moveTo>
                    <a:cubicBezTo>
                      <a:pt x="94467" y="6133"/>
                      <a:pt x="103373" y="15005"/>
                      <a:pt x="103373" y="25965"/>
                    </a:cubicBezTo>
                    <a:lnTo>
                      <a:pt x="103373" y="32848"/>
                    </a:lnTo>
                    <a:cubicBezTo>
                      <a:pt x="101905" y="32718"/>
                      <a:pt x="100469" y="32652"/>
                      <a:pt x="99001" y="32652"/>
                    </a:cubicBezTo>
                    <a:lnTo>
                      <a:pt x="95218" y="32652"/>
                    </a:lnTo>
                    <a:lnTo>
                      <a:pt x="95218" y="26422"/>
                    </a:lnTo>
                    <a:cubicBezTo>
                      <a:pt x="95218" y="19735"/>
                      <a:pt x="89737" y="14288"/>
                      <a:pt x="83050" y="14288"/>
                    </a:cubicBezTo>
                    <a:lnTo>
                      <a:pt x="67393" y="14288"/>
                    </a:lnTo>
                    <a:cubicBezTo>
                      <a:pt x="60706" y="14288"/>
                      <a:pt x="55258" y="19735"/>
                      <a:pt x="55258" y="26422"/>
                    </a:cubicBezTo>
                    <a:lnTo>
                      <a:pt x="55258" y="32652"/>
                    </a:lnTo>
                    <a:lnTo>
                      <a:pt x="51442" y="32652"/>
                    </a:lnTo>
                    <a:cubicBezTo>
                      <a:pt x="49974" y="32652"/>
                      <a:pt x="48539" y="32718"/>
                      <a:pt x="47071" y="32848"/>
                    </a:cubicBezTo>
                    <a:lnTo>
                      <a:pt x="47103" y="25965"/>
                    </a:lnTo>
                    <a:cubicBezTo>
                      <a:pt x="47103" y="15005"/>
                      <a:pt x="55976" y="6133"/>
                      <a:pt x="66936" y="6133"/>
                    </a:cubicBezTo>
                    <a:close/>
                    <a:moveTo>
                      <a:pt x="20094" y="18365"/>
                    </a:moveTo>
                    <a:cubicBezTo>
                      <a:pt x="23650" y="18365"/>
                      <a:pt x="26585" y="21268"/>
                      <a:pt x="26585" y="24824"/>
                    </a:cubicBezTo>
                    <a:lnTo>
                      <a:pt x="26585" y="39079"/>
                    </a:lnTo>
                    <a:cubicBezTo>
                      <a:pt x="17908" y="43874"/>
                      <a:pt x="10797" y="51083"/>
                      <a:pt x="6100" y="59792"/>
                    </a:cubicBezTo>
                    <a:lnTo>
                      <a:pt x="6100" y="24824"/>
                    </a:lnTo>
                    <a:cubicBezTo>
                      <a:pt x="6100" y="21268"/>
                      <a:pt x="9036" y="18365"/>
                      <a:pt x="12591" y="18365"/>
                    </a:cubicBezTo>
                    <a:close/>
                    <a:moveTo>
                      <a:pt x="137852" y="18365"/>
                    </a:moveTo>
                    <a:cubicBezTo>
                      <a:pt x="141407" y="18365"/>
                      <a:pt x="144343" y="21268"/>
                      <a:pt x="144343" y="24824"/>
                    </a:cubicBezTo>
                    <a:lnTo>
                      <a:pt x="144343" y="59792"/>
                    </a:lnTo>
                    <a:cubicBezTo>
                      <a:pt x="139646" y="51083"/>
                      <a:pt x="132502" y="43874"/>
                      <a:pt x="123858" y="39079"/>
                    </a:cubicBezTo>
                    <a:lnTo>
                      <a:pt x="123858" y="24824"/>
                    </a:lnTo>
                    <a:cubicBezTo>
                      <a:pt x="123858" y="21268"/>
                      <a:pt x="126794" y="18365"/>
                      <a:pt x="130349" y="18365"/>
                    </a:cubicBezTo>
                    <a:close/>
                    <a:moveTo>
                      <a:pt x="66936" y="0"/>
                    </a:moveTo>
                    <a:cubicBezTo>
                      <a:pt x="52616" y="0"/>
                      <a:pt x="40971" y="11645"/>
                      <a:pt x="40971" y="25965"/>
                    </a:cubicBezTo>
                    <a:lnTo>
                      <a:pt x="40971" y="33729"/>
                    </a:lnTo>
                    <a:cubicBezTo>
                      <a:pt x="38100" y="34316"/>
                      <a:pt x="35360" y="35164"/>
                      <a:pt x="32685" y="36208"/>
                    </a:cubicBezTo>
                    <a:lnTo>
                      <a:pt x="32685" y="24824"/>
                    </a:lnTo>
                    <a:cubicBezTo>
                      <a:pt x="32685" y="17876"/>
                      <a:pt x="27042" y="12232"/>
                      <a:pt x="20094" y="12232"/>
                    </a:cubicBezTo>
                    <a:lnTo>
                      <a:pt x="12591" y="12232"/>
                    </a:lnTo>
                    <a:cubicBezTo>
                      <a:pt x="5643" y="12232"/>
                      <a:pt x="0" y="17876"/>
                      <a:pt x="0" y="24824"/>
                    </a:cubicBezTo>
                    <a:lnTo>
                      <a:pt x="0" y="180747"/>
                    </a:lnTo>
                    <a:cubicBezTo>
                      <a:pt x="0" y="196208"/>
                      <a:pt x="12559" y="208767"/>
                      <a:pt x="28021" y="208767"/>
                    </a:cubicBezTo>
                    <a:lnTo>
                      <a:pt x="122455" y="208767"/>
                    </a:lnTo>
                    <a:cubicBezTo>
                      <a:pt x="137884" y="208767"/>
                      <a:pt x="150443" y="196208"/>
                      <a:pt x="150443" y="180747"/>
                    </a:cubicBezTo>
                    <a:lnTo>
                      <a:pt x="150443" y="173570"/>
                    </a:lnTo>
                    <a:cubicBezTo>
                      <a:pt x="150443" y="171874"/>
                      <a:pt x="149073" y="170504"/>
                      <a:pt x="147409" y="170504"/>
                    </a:cubicBezTo>
                    <a:cubicBezTo>
                      <a:pt x="145713" y="170504"/>
                      <a:pt x="144343" y="171874"/>
                      <a:pt x="144343" y="173570"/>
                    </a:cubicBezTo>
                    <a:lnTo>
                      <a:pt x="144343" y="180747"/>
                    </a:lnTo>
                    <a:cubicBezTo>
                      <a:pt x="144343" y="191805"/>
                      <a:pt x="136123" y="200938"/>
                      <a:pt x="125489" y="202439"/>
                    </a:cubicBezTo>
                    <a:lnTo>
                      <a:pt x="125489" y="159739"/>
                    </a:lnTo>
                    <a:cubicBezTo>
                      <a:pt x="125489" y="148877"/>
                      <a:pt x="116681" y="140070"/>
                      <a:pt x="105819" y="140070"/>
                    </a:cubicBezTo>
                    <a:lnTo>
                      <a:pt x="91532" y="140070"/>
                    </a:lnTo>
                    <a:cubicBezTo>
                      <a:pt x="89835" y="140070"/>
                      <a:pt x="88465" y="141440"/>
                      <a:pt x="88465" y="143103"/>
                    </a:cubicBezTo>
                    <a:cubicBezTo>
                      <a:pt x="88465" y="144800"/>
                      <a:pt x="89835" y="146170"/>
                      <a:pt x="91532" y="146170"/>
                    </a:cubicBezTo>
                    <a:lnTo>
                      <a:pt x="105819" y="146170"/>
                    </a:lnTo>
                    <a:cubicBezTo>
                      <a:pt x="113289" y="146170"/>
                      <a:pt x="119389" y="152270"/>
                      <a:pt x="119389" y="159739"/>
                    </a:cubicBezTo>
                    <a:lnTo>
                      <a:pt x="119389" y="202635"/>
                    </a:lnTo>
                    <a:lnTo>
                      <a:pt x="31054" y="202635"/>
                    </a:lnTo>
                    <a:lnTo>
                      <a:pt x="31054" y="159739"/>
                    </a:lnTo>
                    <a:cubicBezTo>
                      <a:pt x="31054" y="152270"/>
                      <a:pt x="37154" y="146170"/>
                      <a:pt x="44624" y="146170"/>
                    </a:cubicBezTo>
                    <a:lnTo>
                      <a:pt x="77538" y="146170"/>
                    </a:lnTo>
                    <a:cubicBezTo>
                      <a:pt x="79234" y="146170"/>
                      <a:pt x="80604" y="144800"/>
                      <a:pt x="80604" y="143103"/>
                    </a:cubicBezTo>
                    <a:cubicBezTo>
                      <a:pt x="80604" y="141440"/>
                      <a:pt x="79234" y="140070"/>
                      <a:pt x="77538" y="140070"/>
                    </a:cubicBezTo>
                    <a:lnTo>
                      <a:pt x="44624" y="140070"/>
                    </a:lnTo>
                    <a:cubicBezTo>
                      <a:pt x="33762" y="140070"/>
                      <a:pt x="24954" y="148877"/>
                      <a:pt x="24954" y="159739"/>
                    </a:cubicBezTo>
                    <a:lnTo>
                      <a:pt x="24954" y="202439"/>
                    </a:lnTo>
                    <a:cubicBezTo>
                      <a:pt x="14320" y="200938"/>
                      <a:pt x="6100" y="191805"/>
                      <a:pt x="6100" y="180747"/>
                    </a:cubicBezTo>
                    <a:lnTo>
                      <a:pt x="6100" y="84127"/>
                    </a:lnTo>
                    <a:cubicBezTo>
                      <a:pt x="6100" y="72318"/>
                      <a:pt x="10634" y="61521"/>
                      <a:pt x="18072" y="53464"/>
                    </a:cubicBezTo>
                    <a:lnTo>
                      <a:pt x="18072" y="78027"/>
                    </a:lnTo>
                    <a:cubicBezTo>
                      <a:pt x="18072" y="79690"/>
                      <a:pt x="19442" y="81060"/>
                      <a:pt x="21138" y="81060"/>
                    </a:cubicBezTo>
                    <a:cubicBezTo>
                      <a:pt x="22834" y="81060"/>
                      <a:pt x="24204" y="79690"/>
                      <a:pt x="24204" y="78027"/>
                    </a:cubicBezTo>
                    <a:lnTo>
                      <a:pt x="24204" y="47919"/>
                    </a:lnTo>
                    <a:cubicBezTo>
                      <a:pt x="31772" y="42177"/>
                      <a:pt x="41232" y="38785"/>
                      <a:pt x="51442" y="38785"/>
                    </a:cubicBezTo>
                    <a:lnTo>
                      <a:pt x="99001" y="38785"/>
                    </a:lnTo>
                    <a:cubicBezTo>
                      <a:pt x="109211" y="38785"/>
                      <a:pt x="118671" y="42177"/>
                      <a:pt x="126239" y="47919"/>
                    </a:cubicBezTo>
                    <a:lnTo>
                      <a:pt x="126239" y="99719"/>
                    </a:lnTo>
                    <a:cubicBezTo>
                      <a:pt x="126239" y="109766"/>
                      <a:pt x="118084" y="117921"/>
                      <a:pt x="108037" y="117921"/>
                    </a:cubicBezTo>
                    <a:lnTo>
                      <a:pt x="42406" y="117921"/>
                    </a:lnTo>
                    <a:cubicBezTo>
                      <a:pt x="32359" y="117921"/>
                      <a:pt x="24204" y="109766"/>
                      <a:pt x="24204" y="99719"/>
                    </a:cubicBezTo>
                    <a:lnTo>
                      <a:pt x="24204" y="92151"/>
                    </a:lnTo>
                    <a:cubicBezTo>
                      <a:pt x="24204" y="90455"/>
                      <a:pt x="22834" y="89085"/>
                      <a:pt x="21138" y="89085"/>
                    </a:cubicBezTo>
                    <a:cubicBezTo>
                      <a:pt x="19442" y="89085"/>
                      <a:pt x="18072" y="90455"/>
                      <a:pt x="18072" y="92151"/>
                    </a:cubicBezTo>
                    <a:lnTo>
                      <a:pt x="18072" y="99719"/>
                    </a:lnTo>
                    <a:cubicBezTo>
                      <a:pt x="18072" y="113126"/>
                      <a:pt x="28999" y="124053"/>
                      <a:pt x="42406" y="124053"/>
                    </a:cubicBezTo>
                    <a:lnTo>
                      <a:pt x="108037" y="124053"/>
                    </a:lnTo>
                    <a:cubicBezTo>
                      <a:pt x="121444" y="124053"/>
                      <a:pt x="132372" y="113126"/>
                      <a:pt x="132372" y="99719"/>
                    </a:cubicBezTo>
                    <a:lnTo>
                      <a:pt x="132372" y="53464"/>
                    </a:lnTo>
                    <a:cubicBezTo>
                      <a:pt x="139809" y="61521"/>
                      <a:pt x="144343" y="72318"/>
                      <a:pt x="144343" y="84127"/>
                    </a:cubicBezTo>
                    <a:lnTo>
                      <a:pt x="144343" y="159413"/>
                    </a:lnTo>
                    <a:cubicBezTo>
                      <a:pt x="144343" y="161110"/>
                      <a:pt x="145713" y="162480"/>
                      <a:pt x="147409" y="162480"/>
                    </a:cubicBezTo>
                    <a:cubicBezTo>
                      <a:pt x="149073" y="162480"/>
                      <a:pt x="150443" y="161110"/>
                      <a:pt x="150443" y="159413"/>
                    </a:cubicBezTo>
                    <a:lnTo>
                      <a:pt x="150443" y="24824"/>
                    </a:lnTo>
                    <a:cubicBezTo>
                      <a:pt x="150443" y="17876"/>
                      <a:pt x="144800" y="12232"/>
                      <a:pt x="137852" y="12232"/>
                    </a:cubicBezTo>
                    <a:lnTo>
                      <a:pt x="130349" y="12232"/>
                    </a:lnTo>
                    <a:cubicBezTo>
                      <a:pt x="123401" y="12232"/>
                      <a:pt x="117758" y="17876"/>
                      <a:pt x="117758" y="24824"/>
                    </a:cubicBezTo>
                    <a:lnTo>
                      <a:pt x="117758" y="36208"/>
                    </a:lnTo>
                    <a:cubicBezTo>
                      <a:pt x="115083" y="35164"/>
                      <a:pt x="112343" y="34316"/>
                      <a:pt x="109472" y="33729"/>
                    </a:cubicBezTo>
                    <a:lnTo>
                      <a:pt x="109472" y="25965"/>
                    </a:lnTo>
                    <a:cubicBezTo>
                      <a:pt x="109472" y="11645"/>
                      <a:pt x="97827" y="0"/>
                      <a:pt x="83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2969200" y="4300100"/>
                <a:ext cx="1662025" cy="153350"/>
              </a:xfrm>
              <a:custGeom>
                <a:avLst/>
                <a:gdLst/>
                <a:ahLst/>
                <a:cxnLst/>
                <a:rect l="l" t="t" r="r" b="b"/>
                <a:pathLst>
                  <a:path w="66481" h="6134" extrusionOk="0">
                    <a:moveTo>
                      <a:pt x="3067" y="1"/>
                    </a:moveTo>
                    <a:cubicBezTo>
                      <a:pt x="1371" y="1"/>
                      <a:pt x="1" y="1371"/>
                      <a:pt x="1" y="3067"/>
                    </a:cubicBezTo>
                    <a:cubicBezTo>
                      <a:pt x="1" y="4763"/>
                      <a:pt x="1371" y="6133"/>
                      <a:pt x="3067" y="6133"/>
                    </a:cubicBezTo>
                    <a:lnTo>
                      <a:pt x="63414" y="6133"/>
                    </a:lnTo>
                    <a:cubicBezTo>
                      <a:pt x="65110" y="6133"/>
                      <a:pt x="66480" y="4763"/>
                      <a:pt x="66480" y="3067"/>
                    </a:cubicBezTo>
                    <a:cubicBezTo>
                      <a:pt x="66480" y="1371"/>
                      <a:pt x="65110" y="1"/>
                      <a:pt x="634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7" name="Google Shape;3667;p56"/>
          <p:cNvGrpSpPr/>
          <p:nvPr/>
        </p:nvGrpSpPr>
        <p:grpSpPr>
          <a:xfrm>
            <a:off x="1384938" y="1770110"/>
            <a:ext cx="610373" cy="705915"/>
            <a:chOff x="3091391" y="1573331"/>
            <a:chExt cx="402621" cy="465582"/>
          </a:xfrm>
        </p:grpSpPr>
        <p:sp>
          <p:nvSpPr>
            <p:cNvPr id="3668" name="Google Shape;3668;p56"/>
            <p:cNvSpPr/>
            <p:nvPr/>
          </p:nvSpPr>
          <p:spPr>
            <a:xfrm>
              <a:off x="3091391" y="1573331"/>
              <a:ext cx="402621" cy="465582"/>
            </a:xfrm>
            <a:custGeom>
              <a:avLst/>
              <a:gdLst/>
              <a:ahLst/>
              <a:cxnLst/>
              <a:rect l="l" t="t" r="r" b="b"/>
              <a:pathLst>
                <a:path w="13365" h="15455" extrusionOk="0">
                  <a:moveTo>
                    <a:pt x="3095" y="0"/>
                  </a:moveTo>
                  <a:cubicBezTo>
                    <a:pt x="1389" y="0"/>
                    <a:pt x="1" y="1389"/>
                    <a:pt x="1" y="3094"/>
                  </a:cubicBezTo>
                  <a:lnTo>
                    <a:pt x="1" y="12359"/>
                  </a:lnTo>
                  <a:cubicBezTo>
                    <a:pt x="1" y="14066"/>
                    <a:pt x="1389" y="15455"/>
                    <a:pt x="3095" y="15455"/>
                  </a:cubicBezTo>
                  <a:lnTo>
                    <a:pt x="11919" y="15455"/>
                  </a:lnTo>
                  <a:cubicBezTo>
                    <a:pt x="12717" y="15455"/>
                    <a:pt x="13364" y="14806"/>
                    <a:pt x="13364" y="14008"/>
                  </a:cubicBezTo>
                  <a:lnTo>
                    <a:pt x="13364" y="11606"/>
                  </a:lnTo>
                  <a:cubicBezTo>
                    <a:pt x="13364" y="11474"/>
                    <a:pt x="13343" y="11344"/>
                    <a:pt x="13304" y="11221"/>
                  </a:cubicBezTo>
                  <a:cubicBezTo>
                    <a:pt x="13343" y="11091"/>
                    <a:pt x="13364" y="10953"/>
                    <a:pt x="13364" y="10810"/>
                  </a:cubicBezTo>
                  <a:lnTo>
                    <a:pt x="13364" y="3094"/>
                  </a:lnTo>
                  <a:cubicBezTo>
                    <a:pt x="13364" y="2547"/>
                    <a:pt x="13225" y="2021"/>
                    <a:pt x="12955" y="1554"/>
                  </a:cubicBezTo>
                  <a:cubicBezTo>
                    <a:pt x="12843" y="978"/>
                    <a:pt x="12387" y="524"/>
                    <a:pt x="11809" y="410"/>
                  </a:cubicBezTo>
                  <a:cubicBezTo>
                    <a:pt x="11344" y="142"/>
                    <a:pt x="10818" y="0"/>
                    <a:pt x="10270" y="0"/>
                  </a:cubicBezTo>
                  <a:close/>
                </a:path>
              </a:pathLst>
            </a:custGeom>
            <a:solidFill>
              <a:schemeClr val="accent5"/>
            </a:solidFill>
            <a:ln>
              <a:noFill/>
            </a:ln>
            <a:effectLst>
              <a:outerShdw blurRad="57150" dist="19050" dir="540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9" name="Google Shape;3669;p56"/>
            <p:cNvGrpSpPr/>
            <p:nvPr/>
          </p:nvGrpSpPr>
          <p:grpSpPr>
            <a:xfrm>
              <a:off x="3135874" y="1614215"/>
              <a:ext cx="318772" cy="380480"/>
              <a:chOff x="1613850" y="238125"/>
              <a:chExt cx="4372725" cy="5219200"/>
            </a:xfrm>
          </p:grpSpPr>
          <p:sp>
            <p:nvSpPr>
              <p:cNvPr id="3670" name="Google Shape;3670;p56"/>
              <p:cNvSpPr/>
              <p:nvPr/>
            </p:nvSpPr>
            <p:spPr>
              <a:xfrm>
                <a:off x="1690500" y="314775"/>
                <a:ext cx="4220225" cy="5065875"/>
              </a:xfrm>
              <a:custGeom>
                <a:avLst/>
                <a:gdLst/>
                <a:ahLst/>
                <a:cxnLst/>
                <a:rect l="l" t="t" r="r" b="b"/>
                <a:pathLst>
                  <a:path w="168809" h="202635" extrusionOk="0">
                    <a:moveTo>
                      <a:pt x="26684" y="0"/>
                    </a:moveTo>
                    <a:cubicBezTo>
                      <a:pt x="11940" y="0"/>
                      <a:pt x="1" y="11939"/>
                      <a:pt x="1" y="26716"/>
                    </a:cubicBezTo>
                    <a:lnTo>
                      <a:pt x="1" y="175952"/>
                    </a:lnTo>
                    <a:cubicBezTo>
                      <a:pt x="1" y="190696"/>
                      <a:pt x="11940" y="202635"/>
                      <a:pt x="26684" y="202635"/>
                    </a:cubicBezTo>
                    <a:lnTo>
                      <a:pt x="142093" y="202635"/>
                    </a:lnTo>
                    <a:cubicBezTo>
                      <a:pt x="156837" y="202635"/>
                      <a:pt x="168809" y="190696"/>
                      <a:pt x="168809" y="175952"/>
                    </a:cubicBezTo>
                    <a:lnTo>
                      <a:pt x="168809" y="26716"/>
                    </a:lnTo>
                    <a:cubicBezTo>
                      <a:pt x="168809" y="11939"/>
                      <a:pt x="156837" y="0"/>
                      <a:pt x="142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4278075" y="314775"/>
                <a:ext cx="1632650" cy="5065875"/>
              </a:xfrm>
              <a:custGeom>
                <a:avLst/>
                <a:gdLst/>
                <a:ahLst/>
                <a:cxnLst/>
                <a:rect l="l" t="t" r="r" b="b"/>
                <a:pathLst>
                  <a:path w="65306" h="202635" extrusionOk="0">
                    <a:moveTo>
                      <a:pt x="1" y="0"/>
                    </a:moveTo>
                    <a:cubicBezTo>
                      <a:pt x="14745" y="0"/>
                      <a:pt x="26716" y="11939"/>
                      <a:pt x="26716" y="26716"/>
                    </a:cubicBezTo>
                    <a:lnTo>
                      <a:pt x="26716" y="175952"/>
                    </a:lnTo>
                    <a:cubicBezTo>
                      <a:pt x="26716" y="190696"/>
                      <a:pt x="14745" y="202635"/>
                      <a:pt x="1" y="202635"/>
                    </a:cubicBezTo>
                    <a:lnTo>
                      <a:pt x="38590" y="202635"/>
                    </a:lnTo>
                    <a:cubicBezTo>
                      <a:pt x="53334" y="202635"/>
                      <a:pt x="65306" y="190696"/>
                      <a:pt x="65306" y="175952"/>
                    </a:cubicBezTo>
                    <a:lnTo>
                      <a:pt x="65306" y="26716"/>
                    </a:lnTo>
                    <a:cubicBezTo>
                      <a:pt x="65306" y="11939"/>
                      <a:pt x="53334" y="0"/>
                      <a:pt x="38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2046875" y="671150"/>
                <a:ext cx="3302800" cy="4353125"/>
              </a:xfrm>
              <a:custGeom>
                <a:avLst/>
                <a:gdLst/>
                <a:ahLst/>
                <a:cxnLst/>
                <a:rect l="l" t="t" r="r" b="b"/>
                <a:pathLst>
                  <a:path w="132112" h="174125" extrusionOk="0">
                    <a:moveTo>
                      <a:pt x="15691" y="0"/>
                    </a:moveTo>
                    <a:cubicBezTo>
                      <a:pt x="7047" y="0"/>
                      <a:pt x="1" y="7046"/>
                      <a:pt x="1" y="15723"/>
                    </a:cubicBezTo>
                    <a:lnTo>
                      <a:pt x="1" y="158435"/>
                    </a:lnTo>
                    <a:cubicBezTo>
                      <a:pt x="1" y="167079"/>
                      <a:pt x="7047" y="174125"/>
                      <a:pt x="15691" y="174125"/>
                    </a:cubicBezTo>
                    <a:lnTo>
                      <a:pt x="116421" y="174125"/>
                    </a:lnTo>
                    <a:cubicBezTo>
                      <a:pt x="125098" y="174125"/>
                      <a:pt x="132111" y="167079"/>
                      <a:pt x="132111" y="158435"/>
                    </a:cubicBezTo>
                    <a:lnTo>
                      <a:pt x="132111" y="15723"/>
                    </a:lnTo>
                    <a:cubicBezTo>
                      <a:pt x="132111" y="7046"/>
                      <a:pt x="125098" y="0"/>
                      <a:pt x="1164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4869325" y="671150"/>
                <a:ext cx="684225" cy="4353125"/>
              </a:xfrm>
              <a:custGeom>
                <a:avLst/>
                <a:gdLst/>
                <a:ahLst/>
                <a:cxnLst/>
                <a:rect l="l" t="t" r="r" b="b"/>
                <a:pathLst>
                  <a:path w="27369" h="174125" extrusionOk="0">
                    <a:moveTo>
                      <a:pt x="0" y="0"/>
                    </a:moveTo>
                    <a:cubicBezTo>
                      <a:pt x="1957" y="3719"/>
                      <a:pt x="3066" y="7959"/>
                      <a:pt x="3066" y="12461"/>
                    </a:cubicBezTo>
                    <a:lnTo>
                      <a:pt x="3066" y="161697"/>
                    </a:lnTo>
                    <a:cubicBezTo>
                      <a:pt x="3066" y="166166"/>
                      <a:pt x="1957" y="170406"/>
                      <a:pt x="0" y="174125"/>
                    </a:cubicBezTo>
                    <a:lnTo>
                      <a:pt x="11678" y="174125"/>
                    </a:lnTo>
                    <a:cubicBezTo>
                      <a:pt x="20355" y="174125"/>
                      <a:pt x="27368" y="167079"/>
                      <a:pt x="27368" y="158435"/>
                    </a:cubicBezTo>
                    <a:lnTo>
                      <a:pt x="27368" y="15723"/>
                    </a:lnTo>
                    <a:cubicBezTo>
                      <a:pt x="27368" y="7046"/>
                      <a:pt x="20355" y="0"/>
                      <a:pt x="116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2403250" y="2433425"/>
                <a:ext cx="2793100" cy="1671800"/>
              </a:xfrm>
              <a:custGeom>
                <a:avLst/>
                <a:gdLst/>
                <a:ahLst/>
                <a:cxnLst/>
                <a:rect l="l" t="t" r="r" b="b"/>
                <a:pathLst>
                  <a:path w="111724" h="66872" extrusionOk="0">
                    <a:moveTo>
                      <a:pt x="6166" y="1"/>
                    </a:moveTo>
                    <a:cubicBezTo>
                      <a:pt x="2773" y="1"/>
                      <a:pt x="1" y="2741"/>
                      <a:pt x="1" y="6133"/>
                    </a:cubicBezTo>
                    <a:lnTo>
                      <a:pt x="1" y="50725"/>
                    </a:lnTo>
                    <a:cubicBezTo>
                      <a:pt x="1" y="59630"/>
                      <a:pt x="7242" y="66871"/>
                      <a:pt x="16148" y="66871"/>
                    </a:cubicBezTo>
                    <a:lnTo>
                      <a:pt x="95610" y="66871"/>
                    </a:lnTo>
                    <a:cubicBezTo>
                      <a:pt x="104515" y="66871"/>
                      <a:pt x="111724" y="59630"/>
                      <a:pt x="111724" y="50725"/>
                    </a:cubicBezTo>
                    <a:lnTo>
                      <a:pt x="111724" y="6133"/>
                    </a:lnTo>
                    <a:cubicBezTo>
                      <a:pt x="111724" y="2741"/>
                      <a:pt x="108984" y="1"/>
                      <a:pt x="1055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2760450" y="2068075"/>
                <a:ext cx="1039775" cy="1675075"/>
              </a:xfrm>
              <a:custGeom>
                <a:avLst/>
                <a:gdLst/>
                <a:ahLst/>
                <a:cxnLst/>
                <a:rect l="l" t="t" r="r" b="b"/>
                <a:pathLst>
                  <a:path w="41591" h="67003" extrusionOk="0">
                    <a:moveTo>
                      <a:pt x="7535" y="1"/>
                    </a:moveTo>
                    <a:cubicBezTo>
                      <a:pt x="3393" y="1"/>
                      <a:pt x="0" y="3361"/>
                      <a:pt x="0" y="7536"/>
                    </a:cubicBezTo>
                    <a:lnTo>
                      <a:pt x="0" y="52878"/>
                    </a:lnTo>
                    <a:lnTo>
                      <a:pt x="41591" y="67002"/>
                    </a:lnTo>
                    <a:lnTo>
                      <a:pt x="41591" y="16180"/>
                    </a:lnTo>
                    <a:cubicBezTo>
                      <a:pt x="41591" y="7243"/>
                      <a:pt x="34349" y="1"/>
                      <a:pt x="254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3800200" y="2068075"/>
                <a:ext cx="1039775" cy="1675075"/>
              </a:xfrm>
              <a:custGeom>
                <a:avLst/>
                <a:gdLst/>
                <a:ahLst/>
                <a:cxnLst/>
                <a:rect l="l" t="t" r="r" b="b"/>
                <a:pathLst>
                  <a:path w="41591" h="67003" extrusionOk="0">
                    <a:moveTo>
                      <a:pt x="16180" y="1"/>
                    </a:moveTo>
                    <a:cubicBezTo>
                      <a:pt x="7242" y="1"/>
                      <a:pt x="1" y="7243"/>
                      <a:pt x="1" y="16180"/>
                    </a:cubicBezTo>
                    <a:lnTo>
                      <a:pt x="1" y="67002"/>
                    </a:lnTo>
                    <a:lnTo>
                      <a:pt x="41591" y="52878"/>
                    </a:lnTo>
                    <a:lnTo>
                      <a:pt x="41591" y="7536"/>
                    </a:lnTo>
                    <a:cubicBezTo>
                      <a:pt x="41591" y="3361"/>
                      <a:pt x="38231" y="1"/>
                      <a:pt x="340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3596325" y="3390000"/>
                <a:ext cx="1243650" cy="353150"/>
              </a:xfrm>
              <a:custGeom>
                <a:avLst/>
                <a:gdLst/>
                <a:ahLst/>
                <a:cxnLst/>
                <a:rect l="l" t="t" r="r" b="b"/>
                <a:pathLst>
                  <a:path w="49746" h="14126" extrusionOk="0">
                    <a:moveTo>
                      <a:pt x="17876" y="1"/>
                    </a:moveTo>
                    <a:cubicBezTo>
                      <a:pt x="12494" y="1"/>
                      <a:pt x="8156" y="4339"/>
                      <a:pt x="8156" y="9721"/>
                    </a:cubicBezTo>
                    <a:lnTo>
                      <a:pt x="1" y="12038"/>
                    </a:lnTo>
                    <a:lnTo>
                      <a:pt x="8156" y="14125"/>
                    </a:lnTo>
                    <a:lnTo>
                      <a:pt x="42211" y="14125"/>
                    </a:lnTo>
                    <a:cubicBezTo>
                      <a:pt x="46386" y="14125"/>
                      <a:pt x="49746" y="10733"/>
                      <a:pt x="49746" y="6590"/>
                    </a:cubicBezTo>
                    <a:lnTo>
                      <a:pt x="49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2760450" y="3390000"/>
                <a:ext cx="1039775" cy="353150"/>
              </a:xfrm>
              <a:custGeom>
                <a:avLst/>
                <a:gdLst/>
                <a:ahLst/>
                <a:cxnLst/>
                <a:rect l="l" t="t" r="r" b="b"/>
                <a:pathLst>
                  <a:path w="41591" h="14126" extrusionOk="0">
                    <a:moveTo>
                      <a:pt x="0" y="1"/>
                    </a:moveTo>
                    <a:lnTo>
                      <a:pt x="0" y="6590"/>
                    </a:lnTo>
                    <a:cubicBezTo>
                      <a:pt x="0" y="10733"/>
                      <a:pt x="3393" y="14125"/>
                      <a:pt x="7535" y="14125"/>
                    </a:cubicBezTo>
                    <a:lnTo>
                      <a:pt x="41591" y="14125"/>
                    </a:lnTo>
                    <a:lnTo>
                      <a:pt x="41591" y="9721"/>
                    </a:lnTo>
                    <a:cubicBezTo>
                      <a:pt x="41591" y="4339"/>
                      <a:pt x="37252" y="1"/>
                      <a:pt x="31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2688675" y="1206100"/>
                <a:ext cx="599425" cy="477100"/>
              </a:xfrm>
              <a:custGeom>
                <a:avLst/>
                <a:gdLst/>
                <a:ahLst/>
                <a:cxnLst/>
                <a:rect l="l" t="t" r="r" b="b"/>
                <a:pathLst>
                  <a:path w="23977" h="19084" extrusionOk="0">
                    <a:moveTo>
                      <a:pt x="11972" y="1"/>
                    </a:moveTo>
                    <a:cubicBezTo>
                      <a:pt x="5383" y="1"/>
                      <a:pt x="1" y="4274"/>
                      <a:pt x="1" y="9526"/>
                    </a:cubicBezTo>
                    <a:cubicBezTo>
                      <a:pt x="1" y="14810"/>
                      <a:pt x="5383" y="19083"/>
                      <a:pt x="11972" y="19083"/>
                    </a:cubicBezTo>
                    <a:cubicBezTo>
                      <a:pt x="18594" y="19083"/>
                      <a:pt x="23976" y="14810"/>
                      <a:pt x="23976" y="9526"/>
                    </a:cubicBezTo>
                    <a:cubicBezTo>
                      <a:pt x="23976" y="4274"/>
                      <a:pt x="18594" y="1"/>
                      <a:pt x="11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4312325" y="1206100"/>
                <a:ext cx="599425" cy="477100"/>
              </a:xfrm>
              <a:custGeom>
                <a:avLst/>
                <a:gdLst/>
                <a:ahLst/>
                <a:cxnLst/>
                <a:rect l="l" t="t" r="r" b="b"/>
                <a:pathLst>
                  <a:path w="23977" h="19084" extrusionOk="0">
                    <a:moveTo>
                      <a:pt x="12005" y="1"/>
                    </a:moveTo>
                    <a:cubicBezTo>
                      <a:pt x="5383" y="1"/>
                      <a:pt x="1" y="4274"/>
                      <a:pt x="1" y="9526"/>
                    </a:cubicBezTo>
                    <a:cubicBezTo>
                      <a:pt x="1" y="14810"/>
                      <a:pt x="5383" y="19083"/>
                      <a:pt x="12005" y="19083"/>
                    </a:cubicBezTo>
                    <a:cubicBezTo>
                      <a:pt x="18594" y="19083"/>
                      <a:pt x="23976" y="14810"/>
                      <a:pt x="23976" y="9526"/>
                    </a:cubicBezTo>
                    <a:cubicBezTo>
                      <a:pt x="23976" y="4274"/>
                      <a:pt x="18594" y="1"/>
                      <a:pt x="12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3558825" y="1097650"/>
                <a:ext cx="482800" cy="433875"/>
              </a:xfrm>
              <a:custGeom>
                <a:avLst/>
                <a:gdLst/>
                <a:ahLst/>
                <a:cxnLst/>
                <a:rect l="l" t="t" r="r" b="b"/>
                <a:pathLst>
                  <a:path w="19312" h="17355" extrusionOk="0">
                    <a:moveTo>
                      <a:pt x="9656" y="0"/>
                    </a:moveTo>
                    <a:cubicBezTo>
                      <a:pt x="4306" y="0"/>
                      <a:pt x="0" y="555"/>
                      <a:pt x="0" y="6524"/>
                    </a:cubicBezTo>
                    <a:cubicBezTo>
                      <a:pt x="0" y="12526"/>
                      <a:pt x="4306" y="17354"/>
                      <a:pt x="9656" y="17354"/>
                    </a:cubicBezTo>
                    <a:cubicBezTo>
                      <a:pt x="15005" y="17354"/>
                      <a:pt x="19311" y="12526"/>
                      <a:pt x="19311" y="6524"/>
                    </a:cubicBezTo>
                    <a:cubicBezTo>
                      <a:pt x="19311" y="555"/>
                      <a:pt x="15005" y="0"/>
                      <a:pt x="9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1613850" y="238125"/>
                <a:ext cx="4372725" cy="5219200"/>
              </a:xfrm>
              <a:custGeom>
                <a:avLst/>
                <a:gdLst/>
                <a:ahLst/>
                <a:cxnLst/>
                <a:rect l="l" t="t" r="r" b="b"/>
                <a:pathLst>
                  <a:path w="174909" h="208768" extrusionOk="0">
                    <a:moveTo>
                      <a:pt x="29750" y="0"/>
                    </a:moveTo>
                    <a:cubicBezTo>
                      <a:pt x="13342" y="0"/>
                      <a:pt x="1" y="13342"/>
                      <a:pt x="1" y="29782"/>
                    </a:cubicBezTo>
                    <a:lnTo>
                      <a:pt x="1" y="179018"/>
                    </a:lnTo>
                    <a:cubicBezTo>
                      <a:pt x="1" y="195426"/>
                      <a:pt x="13342" y="208767"/>
                      <a:pt x="29750" y="208767"/>
                    </a:cubicBezTo>
                    <a:lnTo>
                      <a:pt x="145159" y="208767"/>
                    </a:lnTo>
                    <a:cubicBezTo>
                      <a:pt x="161567" y="208767"/>
                      <a:pt x="174908" y="195426"/>
                      <a:pt x="174908" y="179018"/>
                    </a:cubicBezTo>
                    <a:lnTo>
                      <a:pt x="174908" y="168188"/>
                    </a:lnTo>
                    <a:cubicBezTo>
                      <a:pt x="174908" y="166492"/>
                      <a:pt x="173538" y="165154"/>
                      <a:pt x="171875" y="165154"/>
                    </a:cubicBezTo>
                    <a:cubicBezTo>
                      <a:pt x="170179" y="165154"/>
                      <a:pt x="168809" y="166492"/>
                      <a:pt x="168809" y="168188"/>
                    </a:cubicBezTo>
                    <a:lnTo>
                      <a:pt x="168809" y="179018"/>
                    </a:lnTo>
                    <a:cubicBezTo>
                      <a:pt x="168809" y="192033"/>
                      <a:pt x="158207" y="202667"/>
                      <a:pt x="145159" y="202667"/>
                    </a:cubicBezTo>
                    <a:lnTo>
                      <a:pt x="29750" y="202667"/>
                    </a:lnTo>
                    <a:cubicBezTo>
                      <a:pt x="16702" y="202667"/>
                      <a:pt x="6101" y="192033"/>
                      <a:pt x="6101" y="179018"/>
                    </a:cubicBezTo>
                    <a:lnTo>
                      <a:pt x="6101" y="29782"/>
                    </a:lnTo>
                    <a:cubicBezTo>
                      <a:pt x="6101" y="16734"/>
                      <a:pt x="16702" y="6133"/>
                      <a:pt x="29750" y="6133"/>
                    </a:cubicBezTo>
                    <a:lnTo>
                      <a:pt x="145159" y="6133"/>
                    </a:lnTo>
                    <a:cubicBezTo>
                      <a:pt x="158207" y="6133"/>
                      <a:pt x="168809" y="16734"/>
                      <a:pt x="168809" y="29782"/>
                    </a:cubicBezTo>
                    <a:lnTo>
                      <a:pt x="168809" y="153933"/>
                    </a:lnTo>
                    <a:cubicBezTo>
                      <a:pt x="168809" y="155629"/>
                      <a:pt x="170179" y="156999"/>
                      <a:pt x="171875" y="156999"/>
                    </a:cubicBezTo>
                    <a:cubicBezTo>
                      <a:pt x="173538" y="156999"/>
                      <a:pt x="174908" y="155629"/>
                      <a:pt x="174908" y="153933"/>
                    </a:cubicBezTo>
                    <a:lnTo>
                      <a:pt x="174908" y="29782"/>
                    </a:lnTo>
                    <a:cubicBezTo>
                      <a:pt x="174908" y="13342"/>
                      <a:pt x="161567" y="0"/>
                      <a:pt x="145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1970225" y="595300"/>
                <a:ext cx="3659975" cy="4505650"/>
              </a:xfrm>
              <a:custGeom>
                <a:avLst/>
                <a:gdLst/>
                <a:ahLst/>
                <a:cxnLst/>
                <a:rect l="l" t="t" r="r" b="b"/>
                <a:pathLst>
                  <a:path w="146399" h="180226" extrusionOk="0">
                    <a:moveTo>
                      <a:pt x="18757" y="1"/>
                    </a:moveTo>
                    <a:cubicBezTo>
                      <a:pt x="8417" y="1"/>
                      <a:pt x="1" y="8384"/>
                      <a:pt x="1" y="18757"/>
                    </a:cubicBezTo>
                    <a:lnTo>
                      <a:pt x="1" y="161469"/>
                    </a:lnTo>
                    <a:cubicBezTo>
                      <a:pt x="1" y="171809"/>
                      <a:pt x="8417" y="180225"/>
                      <a:pt x="18757" y="180225"/>
                    </a:cubicBezTo>
                    <a:lnTo>
                      <a:pt x="127642" y="180225"/>
                    </a:lnTo>
                    <a:cubicBezTo>
                      <a:pt x="137983" y="180225"/>
                      <a:pt x="146399" y="171809"/>
                      <a:pt x="146399" y="161469"/>
                    </a:cubicBezTo>
                    <a:lnTo>
                      <a:pt x="146399" y="18757"/>
                    </a:lnTo>
                    <a:cubicBezTo>
                      <a:pt x="146399" y="8384"/>
                      <a:pt x="137983" y="1"/>
                      <a:pt x="127642" y="1"/>
                    </a:cubicBezTo>
                    <a:lnTo>
                      <a:pt x="42211" y="1"/>
                    </a:lnTo>
                    <a:cubicBezTo>
                      <a:pt x="40514" y="1"/>
                      <a:pt x="39144" y="1338"/>
                      <a:pt x="39144" y="3034"/>
                    </a:cubicBezTo>
                    <a:cubicBezTo>
                      <a:pt x="39144" y="4730"/>
                      <a:pt x="40514" y="6100"/>
                      <a:pt x="42211" y="6100"/>
                    </a:cubicBezTo>
                    <a:lnTo>
                      <a:pt x="127642" y="6100"/>
                    </a:lnTo>
                    <a:cubicBezTo>
                      <a:pt x="134590" y="6100"/>
                      <a:pt x="140266" y="11776"/>
                      <a:pt x="140266" y="18757"/>
                    </a:cubicBezTo>
                    <a:lnTo>
                      <a:pt x="140266" y="161469"/>
                    </a:lnTo>
                    <a:cubicBezTo>
                      <a:pt x="140266" y="168417"/>
                      <a:pt x="134590" y="174093"/>
                      <a:pt x="127642" y="174093"/>
                    </a:cubicBezTo>
                    <a:lnTo>
                      <a:pt x="18757" y="174093"/>
                    </a:lnTo>
                    <a:cubicBezTo>
                      <a:pt x="11809" y="174093"/>
                      <a:pt x="6133" y="168417"/>
                      <a:pt x="6133" y="161469"/>
                    </a:cubicBezTo>
                    <a:lnTo>
                      <a:pt x="6133" y="18757"/>
                    </a:lnTo>
                    <a:cubicBezTo>
                      <a:pt x="6133" y="11776"/>
                      <a:pt x="11809" y="6100"/>
                      <a:pt x="18757" y="6100"/>
                    </a:cubicBezTo>
                    <a:lnTo>
                      <a:pt x="28152" y="6100"/>
                    </a:lnTo>
                    <a:cubicBezTo>
                      <a:pt x="29848" y="6100"/>
                      <a:pt x="31218" y="4730"/>
                      <a:pt x="31218" y="3034"/>
                    </a:cubicBezTo>
                    <a:cubicBezTo>
                      <a:pt x="31218" y="1338"/>
                      <a:pt x="29848" y="1"/>
                      <a:pt x="28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3204075" y="4593675"/>
                <a:ext cx="1192275" cy="152525"/>
              </a:xfrm>
              <a:custGeom>
                <a:avLst/>
                <a:gdLst/>
                <a:ahLst/>
                <a:cxnLst/>
                <a:rect l="l" t="t" r="r" b="b"/>
                <a:pathLst>
                  <a:path w="47691" h="6101" extrusionOk="0">
                    <a:moveTo>
                      <a:pt x="3067" y="1"/>
                    </a:moveTo>
                    <a:cubicBezTo>
                      <a:pt x="1370" y="1"/>
                      <a:pt x="0" y="1371"/>
                      <a:pt x="0" y="3034"/>
                    </a:cubicBezTo>
                    <a:cubicBezTo>
                      <a:pt x="0" y="4731"/>
                      <a:pt x="1370" y="6101"/>
                      <a:pt x="3067" y="6101"/>
                    </a:cubicBezTo>
                    <a:lnTo>
                      <a:pt x="44657" y="6101"/>
                    </a:lnTo>
                    <a:cubicBezTo>
                      <a:pt x="46321" y="6101"/>
                      <a:pt x="47691" y="4731"/>
                      <a:pt x="47691" y="3034"/>
                    </a:cubicBezTo>
                    <a:cubicBezTo>
                      <a:pt x="47691" y="1371"/>
                      <a:pt x="46321" y="1"/>
                      <a:pt x="446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2327425" y="1991425"/>
                <a:ext cx="2945600" cy="2189650"/>
              </a:xfrm>
              <a:custGeom>
                <a:avLst/>
                <a:gdLst/>
                <a:ahLst/>
                <a:cxnLst/>
                <a:rect l="l" t="t" r="r" b="b"/>
                <a:pathLst>
                  <a:path w="117824" h="87586" extrusionOk="0">
                    <a:moveTo>
                      <a:pt x="92967" y="6101"/>
                    </a:moveTo>
                    <a:cubicBezTo>
                      <a:pt x="95446" y="6101"/>
                      <a:pt x="97436" y="8123"/>
                      <a:pt x="97436" y="10602"/>
                    </a:cubicBezTo>
                    <a:lnTo>
                      <a:pt x="97436" y="52878"/>
                    </a:lnTo>
                    <a:lnTo>
                      <a:pt x="68632" y="52878"/>
                    </a:lnTo>
                    <a:cubicBezTo>
                      <a:pt x="66186" y="52878"/>
                      <a:pt x="63902" y="53563"/>
                      <a:pt x="61978" y="54737"/>
                    </a:cubicBezTo>
                    <a:lnTo>
                      <a:pt x="61978" y="19246"/>
                    </a:lnTo>
                    <a:cubicBezTo>
                      <a:pt x="61978" y="12005"/>
                      <a:pt x="67849" y="6101"/>
                      <a:pt x="75091" y="6101"/>
                    </a:cubicBezTo>
                    <a:close/>
                    <a:moveTo>
                      <a:pt x="49191" y="58977"/>
                    </a:moveTo>
                    <a:cubicBezTo>
                      <a:pt x="52877" y="58977"/>
                      <a:pt x="55845" y="61978"/>
                      <a:pt x="55845" y="65632"/>
                    </a:cubicBezTo>
                    <a:lnTo>
                      <a:pt x="55845" y="67002"/>
                    </a:lnTo>
                    <a:lnTo>
                      <a:pt x="24856" y="67002"/>
                    </a:lnTo>
                    <a:cubicBezTo>
                      <a:pt x="22377" y="67002"/>
                      <a:pt x="20388" y="64979"/>
                      <a:pt x="20388" y="62533"/>
                    </a:cubicBezTo>
                    <a:lnTo>
                      <a:pt x="20388" y="58977"/>
                    </a:lnTo>
                    <a:close/>
                    <a:moveTo>
                      <a:pt x="97436" y="58977"/>
                    </a:moveTo>
                    <a:lnTo>
                      <a:pt x="97436" y="62533"/>
                    </a:lnTo>
                    <a:cubicBezTo>
                      <a:pt x="97436" y="64979"/>
                      <a:pt x="95446" y="67002"/>
                      <a:pt x="92967" y="67002"/>
                    </a:cubicBezTo>
                    <a:lnTo>
                      <a:pt x="61978" y="67002"/>
                    </a:lnTo>
                    <a:lnTo>
                      <a:pt x="61978" y="65632"/>
                    </a:lnTo>
                    <a:cubicBezTo>
                      <a:pt x="61978" y="61978"/>
                      <a:pt x="64946" y="58977"/>
                      <a:pt x="68632" y="58977"/>
                    </a:cubicBezTo>
                    <a:close/>
                    <a:moveTo>
                      <a:pt x="42732" y="6133"/>
                    </a:moveTo>
                    <a:cubicBezTo>
                      <a:pt x="49974" y="6133"/>
                      <a:pt x="55845" y="12005"/>
                      <a:pt x="55845" y="19246"/>
                    </a:cubicBezTo>
                    <a:lnTo>
                      <a:pt x="55845" y="54737"/>
                    </a:lnTo>
                    <a:cubicBezTo>
                      <a:pt x="53921" y="53563"/>
                      <a:pt x="51637" y="52878"/>
                      <a:pt x="49191" y="52878"/>
                    </a:cubicBezTo>
                    <a:lnTo>
                      <a:pt x="20388" y="52878"/>
                    </a:lnTo>
                    <a:lnTo>
                      <a:pt x="20388" y="47300"/>
                    </a:lnTo>
                    <a:cubicBezTo>
                      <a:pt x="20388" y="45603"/>
                      <a:pt x="19017" y="44233"/>
                      <a:pt x="17321" y="44233"/>
                    </a:cubicBezTo>
                    <a:cubicBezTo>
                      <a:pt x="15625" y="44233"/>
                      <a:pt x="14255" y="45603"/>
                      <a:pt x="14255" y="47300"/>
                    </a:cubicBezTo>
                    <a:lnTo>
                      <a:pt x="14255" y="62533"/>
                    </a:lnTo>
                    <a:cubicBezTo>
                      <a:pt x="14255" y="68372"/>
                      <a:pt x="19017" y="73134"/>
                      <a:pt x="24856" y="73134"/>
                    </a:cubicBezTo>
                    <a:lnTo>
                      <a:pt x="92967" y="73134"/>
                    </a:lnTo>
                    <a:cubicBezTo>
                      <a:pt x="98806" y="73134"/>
                      <a:pt x="103568" y="68372"/>
                      <a:pt x="103568" y="62533"/>
                    </a:cubicBezTo>
                    <a:lnTo>
                      <a:pt x="103568" y="20714"/>
                    </a:lnTo>
                    <a:lnTo>
                      <a:pt x="108624" y="20714"/>
                    </a:lnTo>
                    <a:cubicBezTo>
                      <a:pt x="110320" y="20714"/>
                      <a:pt x="111723" y="22117"/>
                      <a:pt x="111723" y="23813"/>
                    </a:cubicBezTo>
                    <a:lnTo>
                      <a:pt x="111723" y="68405"/>
                    </a:lnTo>
                    <a:cubicBezTo>
                      <a:pt x="111723" y="75614"/>
                      <a:pt x="105852" y="81485"/>
                      <a:pt x="98643" y="81485"/>
                    </a:cubicBezTo>
                    <a:lnTo>
                      <a:pt x="19181" y="81485"/>
                    </a:lnTo>
                    <a:cubicBezTo>
                      <a:pt x="11972" y="81485"/>
                      <a:pt x="6100" y="75614"/>
                      <a:pt x="6100" y="68405"/>
                    </a:cubicBezTo>
                    <a:lnTo>
                      <a:pt x="6100" y="23813"/>
                    </a:lnTo>
                    <a:cubicBezTo>
                      <a:pt x="6100" y="22117"/>
                      <a:pt x="7503" y="20714"/>
                      <a:pt x="9199" y="20714"/>
                    </a:cubicBezTo>
                    <a:lnTo>
                      <a:pt x="14255" y="20714"/>
                    </a:lnTo>
                    <a:lnTo>
                      <a:pt x="14255" y="33045"/>
                    </a:lnTo>
                    <a:cubicBezTo>
                      <a:pt x="14255" y="34708"/>
                      <a:pt x="15625" y="36078"/>
                      <a:pt x="17321" y="36078"/>
                    </a:cubicBezTo>
                    <a:cubicBezTo>
                      <a:pt x="19017" y="36078"/>
                      <a:pt x="20388" y="34708"/>
                      <a:pt x="20388" y="33045"/>
                    </a:cubicBezTo>
                    <a:lnTo>
                      <a:pt x="20388" y="10602"/>
                    </a:lnTo>
                    <a:cubicBezTo>
                      <a:pt x="20388" y="8123"/>
                      <a:pt x="22377" y="6133"/>
                      <a:pt x="24856" y="6133"/>
                    </a:cubicBezTo>
                    <a:close/>
                    <a:moveTo>
                      <a:pt x="24856" y="1"/>
                    </a:moveTo>
                    <a:cubicBezTo>
                      <a:pt x="19017" y="1"/>
                      <a:pt x="14255" y="4763"/>
                      <a:pt x="14255" y="10602"/>
                    </a:cubicBezTo>
                    <a:lnTo>
                      <a:pt x="14255" y="14614"/>
                    </a:lnTo>
                    <a:lnTo>
                      <a:pt x="9199" y="14614"/>
                    </a:lnTo>
                    <a:cubicBezTo>
                      <a:pt x="4110" y="14614"/>
                      <a:pt x="0" y="18757"/>
                      <a:pt x="0" y="23813"/>
                    </a:cubicBezTo>
                    <a:lnTo>
                      <a:pt x="0" y="68405"/>
                    </a:lnTo>
                    <a:cubicBezTo>
                      <a:pt x="0" y="78973"/>
                      <a:pt x="8612" y="87585"/>
                      <a:pt x="19181" y="87585"/>
                    </a:cubicBezTo>
                    <a:lnTo>
                      <a:pt x="98643" y="87585"/>
                    </a:lnTo>
                    <a:cubicBezTo>
                      <a:pt x="109211" y="87585"/>
                      <a:pt x="117823" y="78973"/>
                      <a:pt x="117823" y="68405"/>
                    </a:cubicBezTo>
                    <a:lnTo>
                      <a:pt x="117823" y="23813"/>
                    </a:lnTo>
                    <a:cubicBezTo>
                      <a:pt x="117823" y="18757"/>
                      <a:pt x="113713" y="14614"/>
                      <a:pt x="108624" y="14614"/>
                    </a:cubicBezTo>
                    <a:lnTo>
                      <a:pt x="103568" y="14614"/>
                    </a:lnTo>
                    <a:lnTo>
                      <a:pt x="103568" y="10602"/>
                    </a:lnTo>
                    <a:cubicBezTo>
                      <a:pt x="103568" y="4763"/>
                      <a:pt x="98806" y="1"/>
                      <a:pt x="92967" y="1"/>
                    </a:cubicBezTo>
                    <a:lnTo>
                      <a:pt x="75091" y="1"/>
                    </a:lnTo>
                    <a:cubicBezTo>
                      <a:pt x="68306" y="1"/>
                      <a:pt x="62337" y="3524"/>
                      <a:pt x="58912" y="8841"/>
                    </a:cubicBezTo>
                    <a:cubicBezTo>
                      <a:pt x="55486" y="3524"/>
                      <a:pt x="49517" y="1"/>
                      <a:pt x="427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2961875" y="960650"/>
                <a:ext cx="153325" cy="275650"/>
              </a:xfrm>
              <a:custGeom>
                <a:avLst/>
                <a:gdLst/>
                <a:ahLst/>
                <a:cxnLst/>
                <a:rect l="l" t="t" r="r" b="b"/>
                <a:pathLst>
                  <a:path w="6133" h="11026" extrusionOk="0">
                    <a:moveTo>
                      <a:pt x="3067" y="0"/>
                    </a:moveTo>
                    <a:cubicBezTo>
                      <a:pt x="1370" y="0"/>
                      <a:pt x="0" y="1370"/>
                      <a:pt x="0" y="3066"/>
                    </a:cubicBezTo>
                    <a:lnTo>
                      <a:pt x="0" y="7959"/>
                    </a:lnTo>
                    <a:cubicBezTo>
                      <a:pt x="0" y="9656"/>
                      <a:pt x="1370" y="11026"/>
                      <a:pt x="3067" y="11026"/>
                    </a:cubicBezTo>
                    <a:cubicBezTo>
                      <a:pt x="4763" y="11026"/>
                      <a:pt x="6133" y="9656"/>
                      <a:pt x="6133" y="7959"/>
                    </a:cubicBezTo>
                    <a:lnTo>
                      <a:pt x="6133" y="3066"/>
                    </a:lnTo>
                    <a:cubicBezTo>
                      <a:pt x="6133" y="1370"/>
                      <a:pt x="4763" y="0"/>
                      <a:pt x="3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3482150" y="1021000"/>
                <a:ext cx="636125" cy="587175"/>
              </a:xfrm>
              <a:custGeom>
                <a:avLst/>
                <a:gdLst/>
                <a:ahLst/>
                <a:cxnLst/>
                <a:rect l="l" t="t" r="r" b="b"/>
                <a:pathLst>
                  <a:path w="25445" h="23487" extrusionOk="0">
                    <a:moveTo>
                      <a:pt x="12723" y="6133"/>
                    </a:moveTo>
                    <a:cubicBezTo>
                      <a:pt x="19051" y="6133"/>
                      <a:pt x="19312" y="7209"/>
                      <a:pt x="19312" y="9590"/>
                    </a:cubicBezTo>
                    <a:cubicBezTo>
                      <a:pt x="19312" y="13896"/>
                      <a:pt x="16376" y="17354"/>
                      <a:pt x="12723" y="17354"/>
                    </a:cubicBezTo>
                    <a:cubicBezTo>
                      <a:pt x="9069" y="17354"/>
                      <a:pt x="6133" y="13896"/>
                      <a:pt x="6133" y="9590"/>
                    </a:cubicBezTo>
                    <a:cubicBezTo>
                      <a:pt x="6133" y="7209"/>
                      <a:pt x="6394" y="6133"/>
                      <a:pt x="12723" y="6133"/>
                    </a:cubicBezTo>
                    <a:close/>
                    <a:moveTo>
                      <a:pt x="12723" y="0"/>
                    </a:moveTo>
                    <a:cubicBezTo>
                      <a:pt x="8906" y="0"/>
                      <a:pt x="1" y="0"/>
                      <a:pt x="1" y="9590"/>
                    </a:cubicBezTo>
                    <a:cubicBezTo>
                      <a:pt x="1" y="17256"/>
                      <a:pt x="5709" y="23486"/>
                      <a:pt x="12723" y="23486"/>
                    </a:cubicBezTo>
                    <a:cubicBezTo>
                      <a:pt x="19736" y="23486"/>
                      <a:pt x="25444" y="17256"/>
                      <a:pt x="25444" y="9590"/>
                    </a:cubicBezTo>
                    <a:cubicBezTo>
                      <a:pt x="25444" y="0"/>
                      <a:pt x="16539" y="0"/>
                      <a:pt x="12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4485225" y="960650"/>
                <a:ext cx="153325" cy="275650"/>
              </a:xfrm>
              <a:custGeom>
                <a:avLst/>
                <a:gdLst/>
                <a:ahLst/>
                <a:cxnLst/>
                <a:rect l="l" t="t" r="r" b="b"/>
                <a:pathLst>
                  <a:path w="6133" h="11026" extrusionOk="0">
                    <a:moveTo>
                      <a:pt x="3067" y="0"/>
                    </a:moveTo>
                    <a:cubicBezTo>
                      <a:pt x="1370" y="0"/>
                      <a:pt x="0" y="1370"/>
                      <a:pt x="0" y="3066"/>
                    </a:cubicBezTo>
                    <a:lnTo>
                      <a:pt x="0" y="7959"/>
                    </a:lnTo>
                    <a:cubicBezTo>
                      <a:pt x="0" y="9656"/>
                      <a:pt x="1370" y="11026"/>
                      <a:pt x="3067" y="11026"/>
                    </a:cubicBezTo>
                    <a:cubicBezTo>
                      <a:pt x="4763" y="11026"/>
                      <a:pt x="6133" y="9656"/>
                      <a:pt x="6133" y="7959"/>
                    </a:cubicBezTo>
                    <a:lnTo>
                      <a:pt x="6133" y="3066"/>
                    </a:lnTo>
                    <a:cubicBezTo>
                      <a:pt x="6133" y="1370"/>
                      <a:pt x="4763" y="0"/>
                      <a:pt x="3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89" name="Google Shape;3689;p56"/>
          <p:cNvGrpSpPr/>
          <p:nvPr/>
        </p:nvGrpSpPr>
        <p:grpSpPr>
          <a:xfrm>
            <a:off x="5174379" y="1770109"/>
            <a:ext cx="713226" cy="705917"/>
            <a:chOff x="5589490" y="2193058"/>
            <a:chExt cx="470342" cy="465522"/>
          </a:xfrm>
        </p:grpSpPr>
        <p:sp>
          <p:nvSpPr>
            <p:cNvPr id="3690" name="Google Shape;3690;p56"/>
            <p:cNvSpPr/>
            <p:nvPr/>
          </p:nvSpPr>
          <p:spPr>
            <a:xfrm>
              <a:off x="5589490" y="2193058"/>
              <a:ext cx="470342" cy="465522"/>
            </a:xfrm>
            <a:custGeom>
              <a:avLst/>
              <a:gdLst/>
              <a:ahLst/>
              <a:cxnLst/>
              <a:rect l="l" t="t" r="r" b="b"/>
              <a:pathLst>
                <a:path w="15613" h="15453" extrusionOk="0">
                  <a:moveTo>
                    <a:pt x="11089" y="0"/>
                  </a:moveTo>
                  <a:cubicBezTo>
                    <a:pt x="10791" y="0"/>
                    <a:pt x="10496" y="92"/>
                    <a:pt x="10249" y="268"/>
                  </a:cubicBezTo>
                  <a:cubicBezTo>
                    <a:pt x="10045" y="163"/>
                    <a:pt x="9822" y="110"/>
                    <a:pt x="9597" y="110"/>
                  </a:cubicBezTo>
                  <a:cubicBezTo>
                    <a:pt x="9463" y="110"/>
                    <a:pt x="9329" y="129"/>
                    <a:pt x="9197" y="167"/>
                  </a:cubicBezTo>
                  <a:cubicBezTo>
                    <a:pt x="8914" y="247"/>
                    <a:pt x="8670" y="409"/>
                    <a:pt x="8489" y="630"/>
                  </a:cubicBezTo>
                  <a:cubicBezTo>
                    <a:pt x="7979" y="486"/>
                    <a:pt x="7442" y="408"/>
                    <a:pt x="6888" y="408"/>
                  </a:cubicBezTo>
                  <a:cubicBezTo>
                    <a:pt x="5555" y="408"/>
                    <a:pt x="4297" y="843"/>
                    <a:pt x="3253" y="1667"/>
                  </a:cubicBezTo>
                  <a:cubicBezTo>
                    <a:pt x="3090" y="1796"/>
                    <a:pt x="2961" y="1956"/>
                    <a:pt x="2871" y="2127"/>
                  </a:cubicBezTo>
                  <a:cubicBezTo>
                    <a:pt x="2694" y="2212"/>
                    <a:pt x="2533" y="2334"/>
                    <a:pt x="2397" y="2494"/>
                  </a:cubicBezTo>
                  <a:cubicBezTo>
                    <a:pt x="1506" y="3551"/>
                    <a:pt x="1016" y="4895"/>
                    <a:pt x="1016" y="6277"/>
                  </a:cubicBezTo>
                  <a:cubicBezTo>
                    <a:pt x="1016" y="6671"/>
                    <a:pt x="1091" y="7080"/>
                    <a:pt x="1237" y="7504"/>
                  </a:cubicBezTo>
                  <a:cubicBezTo>
                    <a:pt x="1197" y="7522"/>
                    <a:pt x="1159" y="7541"/>
                    <a:pt x="1117" y="7562"/>
                  </a:cubicBezTo>
                  <a:cubicBezTo>
                    <a:pt x="443" y="7933"/>
                    <a:pt x="186" y="8774"/>
                    <a:pt x="524" y="9456"/>
                  </a:cubicBezTo>
                  <a:cubicBezTo>
                    <a:pt x="58" y="9955"/>
                    <a:pt x="1" y="10733"/>
                    <a:pt x="424" y="11299"/>
                  </a:cubicBezTo>
                  <a:cubicBezTo>
                    <a:pt x="722" y="11694"/>
                    <a:pt x="1071" y="12047"/>
                    <a:pt x="1469" y="12343"/>
                  </a:cubicBezTo>
                  <a:cubicBezTo>
                    <a:pt x="1512" y="12377"/>
                    <a:pt x="1558" y="12405"/>
                    <a:pt x="1604" y="12434"/>
                  </a:cubicBezTo>
                  <a:cubicBezTo>
                    <a:pt x="1599" y="12480"/>
                    <a:pt x="1598" y="12524"/>
                    <a:pt x="1598" y="12570"/>
                  </a:cubicBezTo>
                  <a:lnTo>
                    <a:pt x="1598" y="13445"/>
                  </a:lnTo>
                  <a:cubicBezTo>
                    <a:pt x="1598" y="14551"/>
                    <a:pt x="2498" y="15452"/>
                    <a:pt x="3605" y="15452"/>
                  </a:cubicBezTo>
                  <a:lnTo>
                    <a:pt x="10161" y="15452"/>
                  </a:lnTo>
                  <a:cubicBezTo>
                    <a:pt x="10617" y="15452"/>
                    <a:pt x="11047" y="15299"/>
                    <a:pt x="11392" y="15031"/>
                  </a:cubicBezTo>
                  <a:lnTo>
                    <a:pt x="11668" y="15031"/>
                  </a:lnTo>
                  <a:cubicBezTo>
                    <a:pt x="12218" y="15031"/>
                    <a:pt x="12711" y="14773"/>
                    <a:pt x="13030" y="14373"/>
                  </a:cubicBezTo>
                  <a:cubicBezTo>
                    <a:pt x="14036" y="14213"/>
                    <a:pt x="14806" y="13340"/>
                    <a:pt x="14806" y="12293"/>
                  </a:cubicBezTo>
                  <a:lnTo>
                    <a:pt x="14806" y="7863"/>
                  </a:lnTo>
                  <a:cubicBezTo>
                    <a:pt x="15302" y="7448"/>
                    <a:pt x="15610" y="6829"/>
                    <a:pt x="15610" y="6152"/>
                  </a:cubicBezTo>
                  <a:cubicBezTo>
                    <a:pt x="15613" y="5531"/>
                    <a:pt x="15351" y="4934"/>
                    <a:pt x="14894" y="4513"/>
                  </a:cubicBezTo>
                  <a:cubicBezTo>
                    <a:pt x="14479" y="4131"/>
                    <a:pt x="13931" y="3920"/>
                    <a:pt x="13371" y="3920"/>
                  </a:cubicBezTo>
                  <a:cubicBezTo>
                    <a:pt x="13309" y="3920"/>
                    <a:pt x="13247" y="3923"/>
                    <a:pt x="13185" y="3928"/>
                  </a:cubicBezTo>
                  <a:cubicBezTo>
                    <a:pt x="13179" y="3928"/>
                    <a:pt x="13171" y="3930"/>
                    <a:pt x="13165" y="3930"/>
                  </a:cubicBezTo>
                  <a:cubicBezTo>
                    <a:pt x="13223" y="3626"/>
                    <a:pt x="13183" y="3299"/>
                    <a:pt x="13031" y="3006"/>
                  </a:cubicBezTo>
                  <a:cubicBezTo>
                    <a:pt x="13154" y="2825"/>
                    <a:pt x="13237" y="2618"/>
                    <a:pt x="13268" y="2396"/>
                  </a:cubicBezTo>
                  <a:cubicBezTo>
                    <a:pt x="13320" y="2017"/>
                    <a:pt x="13223" y="1640"/>
                    <a:pt x="12993" y="1333"/>
                  </a:cubicBezTo>
                  <a:cubicBezTo>
                    <a:pt x="12694" y="935"/>
                    <a:pt x="12343" y="584"/>
                    <a:pt x="11948" y="287"/>
                  </a:cubicBezTo>
                  <a:cubicBezTo>
                    <a:pt x="11690" y="93"/>
                    <a:pt x="11388" y="0"/>
                    <a:pt x="11089" y="0"/>
                  </a:cubicBezTo>
                  <a:close/>
                </a:path>
              </a:pathLst>
            </a:custGeom>
            <a:solidFill>
              <a:schemeClr val="accent5"/>
            </a:solidFill>
            <a:ln>
              <a:noFill/>
            </a:ln>
            <a:effectLst>
              <a:outerShdw blurRad="57150" dist="19050" dir="5400000" algn="bl" rotWithShape="0">
                <a:srgbClr val="000000">
                  <a:alpha val="2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6"/>
            <p:cNvGrpSpPr/>
            <p:nvPr/>
          </p:nvGrpSpPr>
          <p:grpSpPr>
            <a:xfrm>
              <a:off x="5640596" y="2231077"/>
              <a:ext cx="389561" cy="388823"/>
              <a:chOff x="1180825" y="238225"/>
              <a:chExt cx="5229000" cy="5219100"/>
            </a:xfrm>
          </p:grpSpPr>
          <p:sp>
            <p:nvSpPr>
              <p:cNvPr id="3692" name="Google Shape;3692;p56"/>
              <p:cNvSpPr/>
              <p:nvPr/>
            </p:nvSpPr>
            <p:spPr>
              <a:xfrm>
                <a:off x="2794700" y="3736600"/>
                <a:ext cx="1221625" cy="1036525"/>
              </a:xfrm>
              <a:custGeom>
                <a:avLst/>
                <a:gdLst/>
                <a:ahLst/>
                <a:cxnLst/>
                <a:rect l="l" t="t" r="r" b="b"/>
                <a:pathLst>
                  <a:path w="48865" h="41461" extrusionOk="0">
                    <a:moveTo>
                      <a:pt x="26977" y="0"/>
                    </a:moveTo>
                    <a:lnTo>
                      <a:pt x="0" y="8155"/>
                    </a:lnTo>
                    <a:lnTo>
                      <a:pt x="0" y="33305"/>
                    </a:lnTo>
                    <a:lnTo>
                      <a:pt x="26977" y="41460"/>
                    </a:lnTo>
                    <a:lnTo>
                      <a:pt x="48865" y="33305"/>
                    </a:lnTo>
                    <a:lnTo>
                      <a:pt x="48865" y="8155"/>
                    </a:lnTo>
                    <a:lnTo>
                      <a:pt x="269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3566150" y="3940475"/>
                <a:ext cx="450175" cy="832650"/>
              </a:xfrm>
              <a:custGeom>
                <a:avLst/>
                <a:gdLst/>
                <a:ahLst/>
                <a:cxnLst/>
                <a:rect l="l" t="t" r="r" b="b"/>
                <a:pathLst>
                  <a:path w="18007" h="33306" extrusionOk="0">
                    <a:moveTo>
                      <a:pt x="1" y="0"/>
                    </a:moveTo>
                    <a:lnTo>
                      <a:pt x="1" y="25150"/>
                    </a:lnTo>
                    <a:lnTo>
                      <a:pt x="9004" y="33305"/>
                    </a:lnTo>
                    <a:lnTo>
                      <a:pt x="18007" y="25150"/>
                    </a:lnTo>
                    <a:lnTo>
                      <a:pt x="180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4727425" y="4697250"/>
                <a:ext cx="722550" cy="515425"/>
              </a:xfrm>
              <a:custGeom>
                <a:avLst/>
                <a:gdLst/>
                <a:ahLst/>
                <a:cxnLst/>
                <a:rect l="l" t="t" r="r" b="b"/>
                <a:pathLst>
                  <a:path w="28902" h="20617" extrusionOk="0">
                    <a:moveTo>
                      <a:pt x="0" y="0"/>
                    </a:moveTo>
                    <a:lnTo>
                      <a:pt x="620" y="20616"/>
                    </a:lnTo>
                    <a:lnTo>
                      <a:pt x="24009" y="20616"/>
                    </a:lnTo>
                    <a:cubicBezTo>
                      <a:pt x="26716" y="20616"/>
                      <a:pt x="28902" y="18431"/>
                      <a:pt x="28902" y="15723"/>
                    </a:cubicBezTo>
                    <a:lnTo>
                      <a:pt x="28902" y="4861"/>
                    </a:lnTo>
                    <a:cubicBezTo>
                      <a:pt x="28902" y="2186"/>
                      <a:pt x="26716" y="0"/>
                      <a:pt x="240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1856050" y="4569225"/>
                <a:ext cx="2895050" cy="811425"/>
              </a:xfrm>
              <a:custGeom>
                <a:avLst/>
                <a:gdLst/>
                <a:ahLst/>
                <a:cxnLst/>
                <a:rect l="l" t="t" r="r" b="b"/>
                <a:pathLst>
                  <a:path w="115802" h="32457" extrusionOk="0">
                    <a:moveTo>
                      <a:pt x="9200" y="0"/>
                    </a:moveTo>
                    <a:cubicBezTo>
                      <a:pt x="4111" y="0"/>
                      <a:pt x="1" y="4110"/>
                      <a:pt x="1" y="9199"/>
                    </a:cubicBezTo>
                    <a:lnTo>
                      <a:pt x="1" y="23258"/>
                    </a:lnTo>
                    <a:cubicBezTo>
                      <a:pt x="1" y="28347"/>
                      <a:pt x="4111" y="32457"/>
                      <a:pt x="9200" y="32457"/>
                    </a:cubicBezTo>
                    <a:lnTo>
                      <a:pt x="106603" y="32457"/>
                    </a:lnTo>
                    <a:cubicBezTo>
                      <a:pt x="111691" y="32457"/>
                      <a:pt x="115801" y="28347"/>
                      <a:pt x="115801" y="23258"/>
                    </a:cubicBezTo>
                    <a:lnTo>
                      <a:pt x="115801" y="9199"/>
                    </a:lnTo>
                    <a:cubicBezTo>
                      <a:pt x="115801" y="4110"/>
                      <a:pt x="111691" y="0"/>
                      <a:pt x="106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4011425" y="4569225"/>
                <a:ext cx="943550" cy="811425"/>
              </a:xfrm>
              <a:custGeom>
                <a:avLst/>
                <a:gdLst/>
                <a:ahLst/>
                <a:cxnLst/>
                <a:rect l="l" t="t" r="r" b="b"/>
                <a:pathLst>
                  <a:path w="37742" h="32457" extrusionOk="0">
                    <a:moveTo>
                      <a:pt x="0" y="0"/>
                    </a:moveTo>
                    <a:cubicBezTo>
                      <a:pt x="5089" y="0"/>
                      <a:pt x="9199" y="4110"/>
                      <a:pt x="9199" y="9199"/>
                    </a:cubicBezTo>
                    <a:lnTo>
                      <a:pt x="9199" y="23258"/>
                    </a:lnTo>
                    <a:cubicBezTo>
                      <a:pt x="9199" y="28347"/>
                      <a:pt x="5089" y="32457"/>
                      <a:pt x="0" y="32457"/>
                    </a:cubicBezTo>
                    <a:lnTo>
                      <a:pt x="28542" y="32457"/>
                    </a:lnTo>
                    <a:cubicBezTo>
                      <a:pt x="33631" y="32457"/>
                      <a:pt x="37741" y="28347"/>
                      <a:pt x="37741" y="23258"/>
                    </a:cubicBezTo>
                    <a:lnTo>
                      <a:pt x="37741" y="9199"/>
                    </a:lnTo>
                    <a:cubicBezTo>
                      <a:pt x="37741" y="4110"/>
                      <a:pt x="33631" y="0"/>
                      <a:pt x="285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1620375" y="479500"/>
                <a:ext cx="3495250" cy="3569450"/>
              </a:xfrm>
              <a:custGeom>
                <a:avLst/>
                <a:gdLst/>
                <a:ahLst/>
                <a:cxnLst/>
                <a:rect l="l" t="t" r="r" b="b"/>
                <a:pathLst>
                  <a:path w="139810" h="142778" extrusionOk="0">
                    <a:moveTo>
                      <a:pt x="71406" y="0"/>
                    </a:moveTo>
                    <a:cubicBezTo>
                      <a:pt x="69546" y="0"/>
                      <a:pt x="67687" y="66"/>
                      <a:pt x="65828" y="196"/>
                    </a:cubicBezTo>
                    <a:cubicBezTo>
                      <a:pt x="29000" y="3034"/>
                      <a:pt x="1" y="33827"/>
                      <a:pt x="1" y="71373"/>
                    </a:cubicBezTo>
                    <a:cubicBezTo>
                      <a:pt x="1" y="108951"/>
                      <a:pt x="29000" y="139711"/>
                      <a:pt x="65828" y="142549"/>
                    </a:cubicBezTo>
                    <a:cubicBezTo>
                      <a:pt x="67687" y="142712"/>
                      <a:pt x="69546" y="142778"/>
                      <a:pt x="71406" y="142778"/>
                    </a:cubicBezTo>
                    <a:cubicBezTo>
                      <a:pt x="105134" y="142778"/>
                      <a:pt x="139809" y="110810"/>
                      <a:pt x="139809" y="71373"/>
                    </a:cubicBezTo>
                    <a:cubicBezTo>
                      <a:pt x="139809" y="31968"/>
                      <a:pt x="103797" y="0"/>
                      <a:pt x="71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3266050" y="479500"/>
                <a:ext cx="1924600" cy="3569450"/>
              </a:xfrm>
              <a:custGeom>
                <a:avLst/>
                <a:gdLst/>
                <a:ahLst/>
                <a:cxnLst/>
                <a:rect l="l" t="t" r="r" b="b"/>
                <a:pathLst>
                  <a:path w="76984" h="142778" extrusionOk="0">
                    <a:moveTo>
                      <a:pt x="5579" y="0"/>
                    </a:moveTo>
                    <a:cubicBezTo>
                      <a:pt x="3719" y="0"/>
                      <a:pt x="1860" y="66"/>
                      <a:pt x="1" y="196"/>
                    </a:cubicBezTo>
                    <a:cubicBezTo>
                      <a:pt x="36828" y="3034"/>
                      <a:pt x="65827" y="33827"/>
                      <a:pt x="65827" y="71373"/>
                    </a:cubicBezTo>
                    <a:cubicBezTo>
                      <a:pt x="65827" y="108951"/>
                      <a:pt x="36828" y="139711"/>
                      <a:pt x="1" y="142549"/>
                    </a:cubicBezTo>
                    <a:cubicBezTo>
                      <a:pt x="1860" y="142712"/>
                      <a:pt x="3719" y="142778"/>
                      <a:pt x="5579" y="142778"/>
                    </a:cubicBezTo>
                    <a:cubicBezTo>
                      <a:pt x="45016" y="142778"/>
                      <a:pt x="76983" y="110810"/>
                      <a:pt x="76983" y="71373"/>
                    </a:cubicBezTo>
                    <a:cubicBezTo>
                      <a:pt x="76983" y="31968"/>
                      <a:pt x="45016" y="0"/>
                      <a:pt x="55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5692975" y="1919000"/>
                <a:ext cx="486050" cy="590150"/>
              </a:xfrm>
              <a:custGeom>
                <a:avLst/>
                <a:gdLst/>
                <a:ahLst/>
                <a:cxnLst/>
                <a:rect l="l" t="t" r="r" b="b"/>
                <a:pathLst>
                  <a:path w="19442" h="23606" extrusionOk="0">
                    <a:moveTo>
                      <a:pt x="8054" y="1"/>
                    </a:moveTo>
                    <a:cubicBezTo>
                      <a:pt x="7909" y="1"/>
                      <a:pt x="7789" y="20"/>
                      <a:pt x="7699" y="60"/>
                    </a:cubicBezTo>
                    <a:cubicBezTo>
                      <a:pt x="3164" y="2017"/>
                      <a:pt x="0" y="6519"/>
                      <a:pt x="0" y="11803"/>
                    </a:cubicBezTo>
                    <a:cubicBezTo>
                      <a:pt x="0" y="17055"/>
                      <a:pt x="3164" y="21589"/>
                      <a:pt x="7699" y="23546"/>
                    </a:cubicBezTo>
                    <a:cubicBezTo>
                      <a:pt x="7789" y="23586"/>
                      <a:pt x="7909" y="23605"/>
                      <a:pt x="8054" y="23605"/>
                    </a:cubicBezTo>
                    <a:cubicBezTo>
                      <a:pt x="10410" y="23605"/>
                      <a:pt x="19442" y="18471"/>
                      <a:pt x="19442" y="11803"/>
                    </a:cubicBezTo>
                    <a:cubicBezTo>
                      <a:pt x="19442" y="5135"/>
                      <a:pt x="10410" y="1"/>
                      <a:pt x="80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5885425" y="1893575"/>
                <a:ext cx="447725" cy="640175"/>
              </a:xfrm>
              <a:custGeom>
                <a:avLst/>
                <a:gdLst/>
                <a:ahLst/>
                <a:cxnLst/>
                <a:rect l="l" t="t" r="r" b="b"/>
                <a:pathLst>
                  <a:path w="17909" h="25607" extrusionOk="0">
                    <a:moveTo>
                      <a:pt x="5122" y="0"/>
                    </a:moveTo>
                    <a:cubicBezTo>
                      <a:pt x="3295" y="0"/>
                      <a:pt x="1566" y="392"/>
                      <a:pt x="1" y="1077"/>
                    </a:cubicBezTo>
                    <a:cubicBezTo>
                      <a:pt x="4567" y="3034"/>
                      <a:pt x="7731" y="7536"/>
                      <a:pt x="7731" y="12820"/>
                    </a:cubicBezTo>
                    <a:cubicBezTo>
                      <a:pt x="7731" y="18072"/>
                      <a:pt x="4567" y="22606"/>
                      <a:pt x="1" y="24563"/>
                    </a:cubicBezTo>
                    <a:cubicBezTo>
                      <a:pt x="1566" y="25248"/>
                      <a:pt x="3295" y="25607"/>
                      <a:pt x="5122" y="25607"/>
                    </a:cubicBezTo>
                    <a:cubicBezTo>
                      <a:pt x="12200" y="25607"/>
                      <a:pt x="17909" y="19898"/>
                      <a:pt x="17909" y="12820"/>
                    </a:cubicBezTo>
                    <a:cubicBezTo>
                      <a:pt x="17909" y="5741"/>
                      <a:pt x="12200" y="0"/>
                      <a:pt x="5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1991425" y="849725"/>
                <a:ext cx="2828175" cy="2829000"/>
              </a:xfrm>
              <a:custGeom>
                <a:avLst/>
                <a:gdLst/>
                <a:ahLst/>
                <a:cxnLst/>
                <a:rect l="l" t="t" r="r" b="b"/>
                <a:pathLst>
                  <a:path w="113127" h="113160" extrusionOk="0">
                    <a:moveTo>
                      <a:pt x="56564" y="1"/>
                    </a:moveTo>
                    <a:cubicBezTo>
                      <a:pt x="25314" y="1"/>
                      <a:pt x="1" y="25347"/>
                      <a:pt x="1" y="56564"/>
                    </a:cubicBezTo>
                    <a:cubicBezTo>
                      <a:pt x="1" y="87814"/>
                      <a:pt x="25314" y="113159"/>
                      <a:pt x="56564" y="113159"/>
                    </a:cubicBezTo>
                    <a:cubicBezTo>
                      <a:pt x="87813" y="113159"/>
                      <a:pt x="113126" y="87814"/>
                      <a:pt x="113126" y="56564"/>
                    </a:cubicBezTo>
                    <a:cubicBezTo>
                      <a:pt x="113126" y="25347"/>
                      <a:pt x="87813" y="1"/>
                      <a:pt x="565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2295600" y="2255650"/>
                <a:ext cx="598600" cy="477100"/>
              </a:xfrm>
              <a:custGeom>
                <a:avLst/>
                <a:gdLst/>
                <a:ahLst/>
                <a:cxnLst/>
                <a:rect l="l" t="t" r="r" b="b"/>
                <a:pathLst>
                  <a:path w="23944" h="19084" extrusionOk="0">
                    <a:moveTo>
                      <a:pt x="11972" y="1"/>
                    </a:moveTo>
                    <a:cubicBezTo>
                      <a:pt x="5351" y="1"/>
                      <a:pt x="1" y="4274"/>
                      <a:pt x="1" y="9526"/>
                    </a:cubicBezTo>
                    <a:cubicBezTo>
                      <a:pt x="1" y="14810"/>
                      <a:pt x="5351" y="19083"/>
                      <a:pt x="11972" y="19083"/>
                    </a:cubicBezTo>
                    <a:cubicBezTo>
                      <a:pt x="18562" y="19083"/>
                      <a:pt x="23944" y="14810"/>
                      <a:pt x="23944" y="9526"/>
                    </a:cubicBezTo>
                    <a:cubicBezTo>
                      <a:pt x="23944" y="4274"/>
                      <a:pt x="18562" y="1"/>
                      <a:pt x="119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3917625" y="2255650"/>
                <a:ext cx="597800" cy="477100"/>
              </a:xfrm>
              <a:custGeom>
                <a:avLst/>
                <a:gdLst/>
                <a:ahLst/>
                <a:cxnLst/>
                <a:rect l="l" t="t" r="r" b="b"/>
                <a:pathLst>
                  <a:path w="23912" h="19084" extrusionOk="0">
                    <a:moveTo>
                      <a:pt x="11972" y="1"/>
                    </a:moveTo>
                    <a:cubicBezTo>
                      <a:pt x="5350" y="1"/>
                      <a:pt x="1" y="4274"/>
                      <a:pt x="1" y="9526"/>
                    </a:cubicBezTo>
                    <a:cubicBezTo>
                      <a:pt x="1" y="14810"/>
                      <a:pt x="5350" y="19083"/>
                      <a:pt x="11972" y="19083"/>
                    </a:cubicBezTo>
                    <a:cubicBezTo>
                      <a:pt x="18562" y="19083"/>
                      <a:pt x="23911" y="14810"/>
                      <a:pt x="23911" y="9526"/>
                    </a:cubicBezTo>
                    <a:cubicBezTo>
                      <a:pt x="23911" y="4274"/>
                      <a:pt x="18562" y="1"/>
                      <a:pt x="119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3012425" y="2090925"/>
                <a:ext cx="786175" cy="493400"/>
              </a:xfrm>
              <a:custGeom>
                <a:avLst/>
                <a:gdLst/>
                <a:ahLst/>
                <a:cxnLst/>
                <a:rect l="l" t="t" r="r" b="b"/>
                <a:pathLst>
                  <a:path w="31447" h="19736" extrusionOk="0">
                    <a:moveTo>
                      <a:pt x="15724" y="0"/>
                    </a:moveTo>
                    <a:cubicBezTo>
                      <a:pt x="7047" y="0"/>
                      <a:pt x="1" y="620"/>
                      <a:pt x="1" y="7438"/>
                    </a:cubicBezTo>
                    <a:cubicBezTo>
                      <a:pt x="1" y="14223"/>
                      <a:pt x="7047" y="19735"/>
                      <a:pt x="15724" y="19735"/>
                    </a:cubicBezTo>
                    <a:cubicBezTo>
                      <a:pt x="24400" y="19735"/>
                      <a:pt x="31446" y="14223"/>
                      <a:pt x="31446" y="7438"/>
                    </a:cubicBezTo>
                    <a:cubicBezTo>
                      <a:pt x="31446" y="620"/>
                      <a:pt x="24400" y="0"/>
                      <a:pt x="157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3193475" y="2090925"/>
                <a:ext cx="148450" cy="489325"/>
              </a:xfrm>
              <a:custGeom>
                <a:avLst/>
                <a:gdLst/>
                <a:ahLst/>
                <a:cxnLst/>
                <a:rect l="l" t="t" r="r" b="b"/>
                <a:pathLst>
                  <a:path w="5938" h="19573" extrusionOk="0">
                    <a:moveTo>
                      <a:pt x="5937" y="0"/>
                    </a:moveTo>
                    <a:cubicBezTo>
                      <a:pt x="3784" y="66"/>
                      <a:pt x="1762" y="196"/>
                      <a:pt x="0" y="490"/>
                    </a:cubicBezTo>
                    <a:lnTo>
                      <a:pt x="0" y="17778"/>
                    </a:lnTo>
                    <a:cubicBezTo>
                      <a:pt x="1762" y="18692"/>
                      <a:pt x="3784" y="19311"/>
                      <a:pt x="5937" y="19572"/>
                    </a:cubicBezTo>
                    <a:lnTo>
                      <a:pt x="59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3469100" y="2090925"/>
                <a:ext cx="148450" cy="489325"/>
              </a:xfrm>
              <a:custGeom>
                <a:avLst/>
                <a:gdLst/>
                <a:ahLst/>
                <a:cxnLst/>
                <a:rect l="l" t="t" r="r" b="b"/>
                <a:pathLst>
                  <a:path w="5938" h="19573" extrusionOk="0">
                    <a:moveTo>
                      <a:pt x="1" y="0"/>
                    </a:moveTo>
                    <a:lnTo>
                      <a:pt x="1" y="19572"/>
                    </a:lnTo>
                    <a:cubicBezTo>
                      <a:pt x="2186" y="19311"/>
                      <a:pt x="4176" y="18692"/>
                      <a:pt x="5938" y="17778"/>
                    </a:cubicBezTo>
                    <a:lnTo>
                      <a:pt x="5938" y="490"/>
                    </a:lnTo>
                    <a:cubicBezTo>
                      <a:pt x="4176" y="196"/>
                      <a:pt x="2186" y="66"/>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1275425" y="3210800"/>
                <a:ext cx="1027550" cy="1022450"/>
              </a:xfrm>
              <a:custGeom>
                <a:avLst/>
                <a:gdLst/>
                <a:ahLst/>
                <a:cxnLst/>
                <a:rect l="l" t="t" r="r" b="b"/>
                <a:pathLst>
                  <a:path w="41102" h="40898" extrusionOk="0">
                    <a:moveTo>
                      <a:pt x="3498" y="0"/>
                    </a:moveTo>
                    <a:cubicBezTo>
                      <a:pt x="2998" y="0"/>
                      <a:pt x="2490" y="124"/>
                      <a:pt x="2023" y="384"/>
                    </a:cubicBezTo>
                    <a:cubicBezTo>
                      <a:pt x="555" y="1199"/>
                      <a:pt x="0" y="3059"/>
                      <a:pt x="816" y="4527"/>
                    </a:cubicBezTo>
                    <a:cubicBezTo>
                      <a:pt x="9069" y="19499"/>
                      <a:pt x="21269" y="31927"/>
                      <a:pt x="36078" y="40474"/>
                    </a:cubicBezTo>
                    <a:cubicBezTo>
                      <a:pt x="36535" y="40767"/>
                      <a:pt x="37057" y="40898"/>
                      <a:pt x="37579" y="40898"/>
                    </a:cubicBezTo>
                    <a:cubicBezTo>
                      <a:pt x="38655" y="40898"/>
                      <a:pt x="39666" y="40343"/>
                      <a:pt x="40253" y="39365"/>
                    </a:cubicBezTo>
                    <a:cubicBezTo>
                      <a:pt x="41101" y="37897"/>
                      <a:pt x="40580" y="36037"/>
                      <a:pt x="39112" y="35189"/>
                    </a:cubicBezTo>
                    <a:cubicBezTo>
                      <a:pt x="25281" y="27197"/>
                      <a:pt x="13897" y="15585"/>
                      <a:pt x="6166" y="1591"/>
                    </a:cubicBezTo>
                    <a:cubicBezTo>
                      <a:pt x="5610" y="568"/>
                      <a:pt x="4569" y="0"/>
                      <a:pt x="34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1180825" y="3861525"/>
                <a:ext cx="478725" cy="459000"/>
              </a:xfrm>
              <a:custGeom>
                <a:avLst/>
                <a:gdLst/>
                <a:ahLst/>
                <a:cxnLst/>
                <a:rect l="l" t="t" r="r" b="b"/>
                <a:pathLst>
                  <a:path w="19149" h="18360" extrusionOk="0">
                    <a:moveTo>
                      <a:pt x="3454" y="0"/>
                    </a:moveTo>
                    <a:cubicBezTo>
                      <a:pt x="2810" y="0"/>
                      <a:pt x="2158" y="201"/>
                      <a:pt x="1599" y="614"/>
                    </a:cubicBezTo>
                    <a:cubicBezTo>
                      <a:pt x="262" y="1625"/>
                      <a:pt x="1" y="3550"/>
                      <a:pt x="1012" y="4887"/>
                    </a:cubicBezTo>
                    <a:cubicBezTo>
                      <a:pt x="4633" y="9747"/>
                      <a:pt x="8971" y="14086"/>
                      <a:pt x="13831" y="17739"/>
                    </a:cubicBezTo>
                    <a:cubicBezTo>
                      <a:pt x="14386" y="18163"/>
                      <a:pt x="15038" y="18359"/>
                      <a:pt x="15691" y="18359"/>
                    </a:cubicBezTo>
                    <a:cubicBezTo>
                      <a:pt x="16604" y="18359"/>
                      <a:pt x="17517" y="17935"/>
                      <a:pt x="18137" y="17119"/>
                    </a:cubicBezTo>
                    <a:cubicBezTo>
                      <a:pt x="19148" y="15782"/>
                      <a:pt x="18855" y="13858"/>
                      <a:pt x="17517" y="12846"/>
                    </a:cubicBezTo>
                    <a:cubicBezTo>
                      <a:pt x="13114" y="9519"/>
                      <a:pt x="9199" y="5605"/>
                      <a:pt x="5905" y="1234"/>
                    </a:cubicBezTo>
                    <a:cubicBezTo>
                      <a:pt x="5306" y="423"/>
                      <a:pt x="4388" y="0"/>
                      <a:pt x="34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4407750" y="283125"/>
                <a:ext cx="1043850" cy="1005375"/>
              </a:xfrm>
              <a:custGeom>
                <a:avLst/>
                <a:gdLst/>
                <a:ahLst/>
                <a:cxnLst/>
                <a:rect l="l" t="t" r="r" b="b"/>
                <a:pathLst>
                  <a:path w="41754" h="40215" extrusionOk="0">
                    <a:moveTo>
                      <a:pt x="3487" y="1"/>
                    </a:moveTo>
                    <a:cubicBezTo>
                      <a:pt x="2408" y="1"/>
                      <a:pt x="1371" y="561"/>
                      <a:pt x="816" y="1560"/>
                    </a:cubicBezTo>
                    <a:cubicBezTo>
                      <a:pt x="0" y="3060"/>
                      <a:pt x="555" y="4920"/>
                      <a:pt x="2023" y="5735"/>
                    </a:cubicBezTo>
                    <a:cubicBezTo>
                      <a:pt x="16017" y="13433"/>
                      <a:pt x="27629" y="24818"/>
                      <a:pt x="35621" y="38681"/>
                    </a:cubicBezTo>
                    <a:cubicBezTo>
                      <a:pt x="36208" y="39660"/>
                      <a:pt x="37220" y="40214"/>
                      <a:pt x="38263" y="40214"/>
                    </a:cubicBezTo>
                    <a:cubicBezTo>
                      <a:pt x="38785" y="40214"/>
                      <a:pt x="39307" y="40084"/>
                      <a:pt x="39797" y="39790"/>
                    </a:cubicBezTo>
                    <a:cubicBezTo>
                      <a:pt x="41264" y="38942"/>
                      <a:pt x="41754" y="37083"/>
                      <a:pt x="40938" y="35615"/>
                    </a:cubicBezTo>
                    <a:cubicBezTo>
                      <a:pt x="32392" y="20806"/>
                      <a:pt x="19931" y="8606"/>
                      <a:pt x="4991" y="386"/>
                    </a:cubicBezTo>
                    <a:cubicBezTo>
                      <a:pt x="4511" y="125"/>
                      <a:pt x="3995" y="1"/>
                      <a:pt x="34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5008775" y="238225"/>
                <a:ext cx="478725" cy="459025"/>
              </a:xfrm>
              <a:custGeom>
                <a:avLst/>
                <a:gdLst/>
                <a:ahLst/>
                <a:cxnLst/>
                <a:rect l="l" t="t" r="r" b="b"/>
                <a:pathLst>
                  <a:path w="19149" h="18361" extrusionOk="0">
                    <a:moveTo>
                      <a:pt x="3445" y="0"/>
                    </a:moveTo>
                    <a:cubicBezTo>
                      <a:pt x="2521" y="0"/>
                      <a:pt x="1608" y="414"/>
                      <a:pt x="1011" y="1203"/>
                    </a:cubicBezTo>
                    <a:cubicBezTo>
                      <a:pt x="0" y="2573"/>
                      <a:pt x="261" y="4498"/>
                      <a:pt x="1631" y="5509"/>
                    </a:cubicBezTo>
                    <a:cubicBezTo>
                      <a:pt x="6002" y="8803"/>
                      <a:pt x="9917" y="12718"/>
                      <a:pt x="13244" y="17121"/>
                    </a:cubicBezTo>
                    <a:cubicBezTo>
                      <a:pt x="13831" y="17937"/>
                      <a:pt x="14777" y="18361"/>
                      <a:pt x="15690" y="18361"/>
                    </a:cubicBezTo>
                    <a:cubicBezTo>
                      <a:pt x="16343" y="18361"/>
                      <a:pt x="16963" y="18133"/>
                      <a:pt x="17517" y="17741"/>
                    </a:cubicBezTo>
                    <a:cubicBezTo>
                      <a:pt x="18887" y="16730"/>
                      <a:pt x="19148" y="14805"/>
                      <a:pt x="18137" y="13435"/>
                    </a:cubicBezTo>
                    <a:cubicBezTo>
                      <a:pt x="14451" y="8575"/>
                      <a:pt x="10145" y="4269"/>
                      <a:pt x="5285" y="616"/>
                    </a:cubicBezTo>
                    <a:cubicBezTo>
                      <a:pt x="4736" y="201"/>
                      <a:pt x="4088" y="0"/>
                      <a:pt x="34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1544550" y="402850"/>
                <a:ext cx="4865275" cy="5054475"/>
              </a:xfrm>
              <a:custGeom>
                <a:avLst/>
                <a:gdLst/>
                <a:ahLst/>
                <a:cxnLst/>
                <a:rect l="l" t="t" r="r" b="b"/>
                <a:pathLst>
                  <a:path w="194611" h="202179" extrusionOk="0">
                    <a:moveTo>
                      <a:pt x="178757" y="62696"/>
                    </a:moveTo>
                    <a:cubicBezTo>
                      <a:pt x="184107" y="62696"/>
                      <a:pt x="188510" y="67067"/>
                      <a:pt x="188510" y="72449"/>
                    </a:cubicBezTo>
                    <a:cubicBezTo>
                      <a:pt x="188510" y="77799"/>
                      <a:pt x="184107" y="82202"/>
                      <a:pt x="178757" y="82202"/>
                    </a:cubicBezTo>
                    <a:cubicBezTo>
                      <a:pt x="173375" y="82202"/>
                      <a:pt x="169004" y="77799"/>
                      <a:pt x="169004" y="72449"/>
                    </a:cubicBezTo>
                    <a:cubicBezTo>
                      <a:pt x="169004" y="67067"/>
                      <a:pt x="173375" y="62696"/>
                      <a:pt x="178757" y="62696"/>
                    </a:cubicBezTo>
                    <a:close/>
                    <a:moveTo>
                      <a:pt x="95805" y="145778"/>
                    </a:moveTo>
                    <a:lnTo>
                      <a:pt x="95805" y="163589"/>
                    </a:lnTo>
                    <a:lnTo>
                      <a:pt x="53073" y="163589"/>
                    </a:lnTo>
                    <a:lnTo>
                      <a:pt x="53073" y="145778"/>
                    </a:lnTo>
                    <a:cubicBezTo>
                      <a:pt x="59857" y="147801"/>
                      <a:pt x="67034" y="148910"/>
                      <a:pt x="74439" y="148910"/>
                    </a:cubicBezTo>
                    <a:cubicBezTo>
                      <a:pt x="81876" y="148910"/>
                      <a:pt x="89052" y="147801"/>
                      <a:pt x="95805" y="145778"/>
                    </a:cubicBezTo>
                    <a:close/>
                    <a:moveTo>
                      <a:pt x="151324" y="174843"/>
                    </a:moveTo>
                    <a:cubicBezTo>
                      <a:pt x="152335" y="174843"/>
                      <a:pt x="153150" y="175658"/>
                      <a:pt x="153150" y="176637"/>
                    </a:cubicBezTo>
                    <a:lnTo>
                      <a:pt x="153150" y="187532"/>
                    </a:lnTo>
                    <a:cubicBezTo>
                      <a:pt x="153150" y="188510"/>
                      <a:pt x="152335" y="189326"/>
                      <a:pt x="151324" y="189326"/>
                    </a:cubicBezTo>
                    <a:lnTo>
                      <a:pt x="139483" y="189326"/>
                    </a:lnTo>
                    <a:lnTo>
                      <a:pt x="139483" y="175854"/>
                    </a:lnTo>
                    <a:cubicBezTo>
                      <a:pt x="139483" y="175495"/>
                      <a:pt x="139450" y="175169"/>
                      <a:pt x="139450" y="174843"/>
                    </a:cubicBezTo>
                    <a:close/>
                    <a:moveTo>
                      <a:pt x="74439" y="0"/>
                    </a:moveTo>
                    <a:cubicBezTo>
                      <a:pt x="57541" y="0"/>
                      <a:pt x="41590" y="5513"/>
                      <a:pt x="28347" y="15984"/>
                    </a:cubicBezTo>
                    <a:cubicBezTo>
                      <a:pt x="27042" y="17028"/>
                      <a:pt x="26814" y="18952"/>
                      <a:pt x="27857" y="20257"/>
                    </a:cubicBezTo>
                    <a:cubicBezTo>
                      <a:pt x="28461" y="21031"/>
                      <a:pt x="29359" y="21433"/>
                      <a:pt x="30262" y="21433"/>
                    </a:cubicBezTo>
                    <a:cubicBezTo>
                      <a:pt x="30920" y="21433"/>
                      <a:pt x="31580" y="21219"/>
                      <a:pt x="32131" y="20779"/>
                    </a:cubicBezTo>
                    <a:cubicBezTo>
                      <a:pt x="44298" y="11189"/>
                      <a:pt x="58911" y="6100"/>
                      <a:pt x="74439" y="6100"/>
                    </a:cubicBezTo>
                    <a:cubicBezTo>
                      <a:pt x="112114" y="6100"/>
                      <a:pt x="142777" y="36763"/>
                      <a:pt x="142777" y="74439"/>
                    </a:cubicBezTo>
                    <a:cubicBezTo>
                      <a:pt x="142777" y="112147"/>
                      <a:pt x="112114" y="142777"/>
                      <a:pt x="74439" y="142777"/>
                    </a:cubicBezTo>
                    <a:cubicBezTo>
                      <a:pt x="36763" y="142777"/>
                      <a:pt x="6100" y="112147"/>
                      <a:pt x="6100" y="74439"/>
                    </a:cubicBezTo>
                    <a:cubicBezTo>
                      <a:pt x="6100" y="58357"/>
                      <a:pt x="11808" y="42700"/>
                      <a:pt x="22182" y="30435"/>
                    </a:cubicBezTo>
                    <a:cubicBezTo>
                      <a:pt x="23258" y="29130"/>
                      <a:pt x="23095" y="27205"/>
                      <a:pt x="21823" y="26129"/>
                    </a:cubicBezTo>
                    <a:cubicBezTo>
                      <a:pt x="21241" y="25634"/>
                      <a:pt x="20535" y="25392"/>
                      <a:pt x="19837" y="25392"/>
                    </a:cubicBezTo>
                    <a:cubicBezTo>
                      <a:pt x="18970" y="25392"/>
                      <a:pt x="18113" y="25765"/>
                      <a:pt x="17517" y="26488"/>
                    </a:cubicBezTo>
                    <a:cubicBezTo>
                      <a:pt x="6198" y="39862"/>
                      <a:pt x="0" y="56922"/>
                      <a:pt x="0" y="74439"/>
                    </a:cubicBezTo>
                    <a:cubicBezTo>
                      <a:pt x="0" y="105786"/>
                      <a:pt x="19474" y="132698"/>
                      <a:pt x="46973" y="143658"/>
                    </a:cubicBezTo>
                    <a:lnTo>
                      <a:pt x="46973" y="163589"/>
                    </a:lnTo>
                    <a:lnTo>
                      <a:pt x="21660" y="163589"/>
                    </a:lnTo>
                    <a:cubicBezTo>
                      <a:pt x="14907" y="163589"/>
                      <a:pt x="9395" y="169102"/>
                      <a:pt x="9395" y="175854"/>
                    </a:cubicBezTo>
                    <a:lnTo>
                      <a:pt x="9395" y="189913"/>
                    </a:lnTo>
                    <a:cubicBezTo>
                      <a:pt x="9395" y="196665"/>
                      <a:pt x="14907" y="202178"/>
                      <a:pt x="21660" y="202178"/>
                    </a:cubicBezTo>
                    <a:lnTo>
                      <a:pt x="127217" y="202178"/>
                    </a:lnTo>
                    <a:cubicBezTo>
                      <a:pt x="131980" y="202178"/>
                      <a:pt x="136123" y="199438"/>
                      <a:pt x="138145" y="195458"/>
                    </a:cubicBezTo>
                    <a:lnTo>
                      <a:pt x="151324" y="195458"/>
                    </a:lnTo>
                    <a:cubicBezTo>
                      <a:pt x="155695" y="195458"/>
                      <a:pt x="159250" y="191903"/>
                      <a:pt x="159250" y="187532"/>
                    </a:cubicBezTo>
                    <a:lnTo>
                      <a:pt x="159250" y="185151"/>
                    </a:lnTo>
                    <a:lnTo>
                      <a:pt x="167960" y="185151"/>
                    </a:lnTo>
                    <a:cubicBezTo>
                      <a:pt x="175593" y="185151"/>
                      <a:pt x="181791" y="178920"/>
                      <a:pt x="181791" y="171287"/>
                    </a:cubicBezTo>
                    <a:lnTo>
                      <a:pt x="181791" y="88009"/>
                    </a:lnTo>
                    <a:cubicBezTo>
                      <a:pt x="189097" y="86573"/>
                      <a:pt x="194610" y="80147"/>
                      <a:pt x="194610" y="72449"/>
                    </a:cubicBezTo>
                    <a:cubicBezTo>
                      <a:pt x="194610" y="63707"/>
                      <a:pt x="187499" y="56563"/>
                      <a:pt x="178757" y="56563"/>
                    </a:cubicBezTo>
                    <a:cubicBezTo>
                      <a:pt x="170015" y="56563"/>
                      <a:pt x="162871" y="63707"/>
                      <a:pt x="162871" y="72449"/>
                    </a:cubicBezTo>
                    <a:cubicBezTo>
                      <a:pt x="162871" y="80147"/>
                      <a:pt x="168416" y="86573"/>
                      <a:pt x="175691" y="88009"/>
                    </a:cubicBezTo>
                    <a:lnTo>
                      <a:pt x="175691" y="171287"/>
                    </a:lnTo>
                    <a:cubicBezTo>
                      <a:pt x="175691" y="175560"/>
                      <a:pt x="172233" y="179018"/>
                      <a:pt x="167960" y="179018"/>
                    </a:cubicBezTo>
                    <a:lnTo>
                      <a:pt x="159250" y="179018"/>
                    </a:lnTo>
                    <a:lnTo>
                      <a:pt x="159250" y="176637"/>
                    </a:lnTo>
                    <a:cubicBezTo>
                      <a:pt x="159250" y="172266"/>
                      <a:pt x="155695" y="168710"/>
                      <a:pt x="151324" y="168710"/>
                    </a:cubicBezTo>
                    <a:lnTo>
                      <a:pt x="137167" y="168710"/>
                    </a:lnTo>
                    <a:cubicBezTo>
                      <a:pt x="134948" y="165611"/>
                      <a:pt x="131328" y="163589"/>
                      <a:pt x="127217" y="163589"/>
                    </a:cubicBezTo>
                    <a:lnTo>
                      <a:pt x="124216" y="163589"/>
                    </a:lnTo>
                    <a:cubicBezTo>
                      <a:pt x="122553" y="163589"/>
                      <a:pt x="121183" y="164959"/>
                      <a:pt x="121183" y="166655"/>
                    </a:cubicBezTo>
                    <a:cubicBezTo>
                      <a:pt x="121183" y="168319"/>
                      <a:pt x="122553" y="169689"/>
                      <a:pt x="124216" y="169689"/>
                    </a:cubicBezTo>
                    <a:lnTo>
                      <a:pt x="127217" y="169689"/>
                    </a:lnTo>
                    <a:cubicBezTo>
                      <a:pt x="130610" y="169689"/>
                      <a:pt x="133350" y="172461"/>
                      <a:pt x="133350" y="175854"/>
                    </a:cubicBezTo>
                    <a:lnTo>
                      <a:pt x="133350" y="189913"/>
                    </a:lnTo>
                    <a:cubicBezTo>
                      <a:pt x="133350" y="193306"/>
                      <a:pt x="130610" y="196078"/>
                      <a:pt x="127217" y="196078"/>
                    </a:cubicBezTo>
                    <a:lnTo>
                      <a:pt x="21660" y="196078"/>
                    </a:lnTo>
                    <a:cubicBezTo>
                      <a:pt x="18267" y="196078"/>
                      <a:pt x="15527" y="193306"/>
                      <a:pt x="15527" y="189913"/>
                    </a:cubicBezTo>
                    <a:lnTo>
                      <a:pt x="15527" y="175854"/>
                    </a:lnTo>
                    <a:cubicBezTo>
                      <a:pt x="15527" y="172461"/>
                      <a:pt x="18267" y="169689"/>
                      <a:pt x="21660" y="169689"/>
                    </a:cubicBezTo>
                    <a:lnTo>
                      <a:pt x="110223" y="169689"/>
                    </a:lnTo>
                    <a:cubicBezTo>
                      <a:pt x="111919" y="169689"/>
                      <a:pt x="113289" y="168319"/>
                      <a:pt x="113289" y="166655"/>
                    </a:cubicBezTo>
                    <a:cubicBezTo>
                      <a:pt x="113289" y="164959"/>
                      <a:pt x="111919" y="163589"/>
                      <a:pt x="110223" y="163589"/>
                    </a:cubicBezTo>
                    <a:lnTo>
                      <a:pt x="101937" y="163589"/>
                    </a:lnTo>
                    <a:lnTo>
                      <a:pt x="101937" y="143658"/>
                    </a:lnTo>
                    <a:cubicBezTo>
                      <a:pt x="129403" y="132698"/>
                      <a:pt x="148877" y="105819"/>
                      <a:pt x="148877" y="74439"/>
                    </a:cubicBezTo>
                    <a:cubicBezTo>
                      <a:pt x="148877" y="33403"/>
                      <a:pt x="115507" y="0"/>
                      <a:pt x="744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2637300" y="1923375"/>
                <a:ext cx="291975" cy="409775"/>
              </a:xfrm>
              <a:custGeom>
                <a:avLst/>
                <a:gdLst/>
                <a:ahLst/>
                <a:cxnLst/>
                <a:rect l="l" t="t" r="r" b="b"/>
                <a:pathLst>
                  <a:path w="11679" h="16391" extrusionOk="0">
                    <a:moveTo>
                      <a:pt x="3314" y="1"/>
                    </a:moveTo>
                    <a:cubicBezTo>
                      <a:pt x="1856" y="1"/>
                      <a:pt x="556" y="1043"/>
                      <a:pt x="294" y="2527"/>
                    </a:cubicBezTo>
                    <a:cubicBezTo>
                      <a:pt x="1" y="4191"/>
                      <a:pt x="1110" y="5756"/>
                      <a:pt x="2773" y="6050"/>
                    </a:cubicBezTo>
                    <a:lnTo>
                      <a:pt x="4046" y="6278"/>
                    </a:lnTo>
                    <a:cubicBezTo>
                      <a:pt x="2969" y="6768"/>
                      <a:pt x="2219" y="7844"/>
                      <a:pt x="2219" y="9084"/>
                    </a:cubicBezTo>
                    <a:lnTo>
                      <a:pt x="2219" y="13324"/>
                    </a:lnTo>
                    <a:cubicBezTo>
                      <a:pt x="2219" y="15020"/>
                      <a:pt x="3589" y="16390"/>
                      <a:pt x="5252" y="16390"/>
                    </a:cubicBezTo>
                    <a:cubicBezTo>
                      <a:pt x="6949" y="16390"/>
                      <a:pt x="8319" y="15020"/>
                      <a:pt x="8319" y="13324"/>
                    </a:cubicBezTo>
                    <a:lnTo>
                      <a:pt x="8319" y="9084"/>
                    </a:lnTo>
                    <a:cubicBezTo>
                      <a:pt x="8319" y="8235"/>
                      <a:pt x="7960" y="7420"/>
                      <a:pt x="7373" y="6865"/>
                    </a:cubicBezTo>
                    <a:lnTo>
                      <a:pt x="7373" y="6865"/>
                    </a:lnTo>
                    <a:lnTo>
                      <a:pt x="7829" y="6963"/>
                    </a:lnTo>
                    <a:cubicBezTo>
                      <a:pt x="7993" y="6996"/>
                      <a:pt x="8188" y="6996"/>
                      <a:pt x="8351" y="6996"/>
                    </a:cubicBezTo>
                    <a:cubicBezTo>
                      <a:pt x="9819" y="6996"/>
                      <a:pt x="11124" y="5952"/>
                      <a:pt x="11385" y="4484"/>
                    </a:cubicBezTo>
                    <a:cubicBezTo>
                      <a:pt x="11679" y="2821"/>
                      <a:pt x="10537" y="1222"/>
                      <a:pt x="8906" y="929"/>
                    </a:cubicBezTo>
                    <a:lnTo>
                      <a:pt x="3850" y="48"/>
                    </a:lnTo>
                    <a:cubicBezTo>
                      <a:pt x="3670" y="16"/>
                      <a:pt x="3491" y="1"/>
                      <a:pt x="3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3882575" y="1923375"/>
                <a:ext cx="291150" cy="409775"/>
              </a:xfrm>
              <a:custGeom>
                <a:avLst/>
                <a:gdLst/>
                <a:ahLst/>
                <a:cxnLst/>
                <a:rect l="l" t="t" r="r" b="b"/>
                <a:pathLst>
                  <a:path w="11646" h="16391" extrusionOk="0">
                    <a:moveTo>
                      <a:pt x="8332" y="1"/>
                    </a:moveTo>
                    <a:cubicBezTo>
                      <a:pt x="8156" y="1"/>
                      <a:pt x="7976" y="16"/>
                      <a:pt x="7796" y="48"/>
                    </a:cubicBezTo>
                    <a:lnTo>
                      <a:pt x="2773" y="929"/>
                    </a:lnTo>
                    <a:cubicBezTo>
                      <a:pt x="1109" y="1222"/>
                      <a:pt x="0" y="2821"/>
                      <a:pt x="294" y="4484"/>
                    </a:cubicBezTo>
                    <a:cubicBezTo>
                      <a:pt x="555" y="5952"/>
                      <a:pt x="1827" y="6996"/>
                      <a:pt x="3295" y="6996"/>
                    </a:cubicBezTo>
                    <a:cubicBezTo>
                      <a:pt x="3458" y="6996"/>
                      <a:pt x="3654" y="6996"/>
                      <a:pt x="3817" y="6963"/>
                    </a:cubicBezTo>
                    <a:lnTo>
                      <a:pt x="4273" y="6865"/>
                    </a:lnTo>
                    <a:lnTo>
                      <a:pt x="4273" y="6865"/>
                    </a:lnTo>
                    <a:cubicBezTo>
                      <a:pt x="3686" y="7420"/>
                      <a:pt x="3327" y="8235"/>
                      <a:pt x="3327" y="9084"/>
                    </a:cubicBezTo>
                    <a:lnTo>
                      <a:pt x="3327" y="13324"/>
                    </a:lnTo>
                    <a:cubicBezTo>
                      <a:pt x="3327" y="15020"/>
                      <a:pt x="4697" y="16390"/>
                      <a:pt x="6394" y="16390"/>
                    </a:cubicBezTo>
                    <a:cubicBezTo>
                      <a:pt x="8057" y="16390"/>
                      <a:pt x="9427" y="15020"/>
                      <a:pt x="9427" y="13324"/>
                    </a:cubicBezTo>
                    <a:lnTo>
                      <a:pt x="9427" y="9084"/>
                    </a:lnTo>
                    <a:cubicBezTo>
                      <a:pt x="9427" y="7844"/>
                      <a:pt x="8677" y="6768"/>
                      <a:pt x="7601" y="6278"/>
                    </a:cubicBezTo>
                    <a:lnTo>
                      <a:pt x="8873" y="6050"/>
                    </a:lnTo>
                    <a:cubicBezTo>
                      <a:pt x="10536" y="5756"/>
                      <a:pt x="11645" y="4191"/>
                      <a:pt x="11352" y="2527"/>
                    </a:cubicBezTo>
                    <a:cubicBezTo>
                      <a:pt x="11090" y="1043"/>
                      <a:pt x="9791" y="1"/>
                      <a:pt x="83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2935775" y="2014275"/>
                <a:ext cx="939475" cy="646700"/>
              </a:xfrm>
              <a:custGeom>
                <a:avLst/>
                <a:gdLst/>
                <a:ahLst/>
                <a:cxnLst/>
                <a:rect l="l" t="t" r="r" b="b"/>
                <a:pathLst>
                  <a:path w="37579" h="25868" extrusionOk="0">
                    <a:moveTo>
                      <a:pt x="18790" y="6100"/>
                    </a:moveTo>
                    <a:cubicBezTo>
                      <a:pt x="29489" y="6100"/>
                      <a:pt x="31446" y="7600"/>
                      <a:pt x="31446" y="10504"/>
                    </a:cubicBezTo>
                    <a:cubicBezTo>
                      <a:pt x="31446" y="15592"/>
                      <a:pt x="25770" y="19735"/>
                      <a:pt x="18790" y="19735"/>
                    </a:cubicBezTo>
                    <a:cubicBezTo>
                      <a:pt x="11809" y="19735"/>
                      <a:pt x="6133" y="15592"/>
                      <a:pt x="6133" y="10504"/>
                    </a:cubicBezTo>
                    <a:cubicBezTo>
                      <a:pt x="6133" y="7600"/>
                      <a:pt x="8090" y="6100"/>
                      <a:pt x="18790" y="6100"/>
                    </a:cubicBezTo>
                    <a:close/>
                    <a:moveTo>
                      <a:pt x="18790" y="0"/>
                    </a:moveTo>
                    <a:cubicBezTo>
                      <a:pt x="13766" y="0"/>
                      <a:pt x="9786" y="228"/>
                      <a:pt x="6655" y="1337"/>
                    </a:cubicBezTo>
                    <a:cubicBezTo>
                      <a:pt x="1175" y="3295"/>
                      <a:pt x="1" y="7405"/>
                      <a:pt x="1" y="10504"/>
                    </a:cubicBezTo>
                    <a:cubicBezTo>
                      <a:pt x="1" y="18985"/>
                      <a:pt x="8449" y="25868"/>
                      <a:pt x="18790" y="25868"/>
                    </a:cubicBezTo>
                    <a:cubicBezTo>
                      <a:pt x="29163" y="25868"/>
                      <a:pt x="37579" y="18985"/>
                      <a:pt x="37579" y="10504"/>
                    </a:cubicBezTo>
                    <a:cubicBezTo>
                      <a:pt x="37579" y="7405"/>
                      <a:pt x="36437" y="3295"/>
                      <a:pt x="30924" y="1337"/>
                    </a:cubicBezTo>
                    <a:cubicBezTo>
                      <a:pt x="27793" y="228"/>
                      <a:pt x="23813" y="0"/>
                      <a:pt x="187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1914775" y="773075"/>
                <a:ext cx="2981475" cy="2982300"/>
              </a:xfrm>
              <a:custGeom>
                <a:avLst/>
                <a:gdLst/>
                <a:ahLst/>
                <a:cxnLst/>
                <a:rect l="l" t="t" r="r" b="b"/>
                <a:pathLst>
                  <a:path w="119259" h="119292" extrusionOk="0">
                    <a:moveTo>
                      <a:pt x="59630" y="1"/>
                    </a:moveTo>
                    <a:cubicBezTo>
                      <a:pt x="26749" y="1"/>
                      <a:pt x="0" y="26749"/>
                      <a:pt x="0" y="59630"/>
                    </a:cubicBezTo>
                    <a:cubicBezTo>
                      <a:pt x="0" y="92511"/>
                      <a:pt x="26749" y="119291"/>
                      <a:pt x="59630" y="119291"/>
                    </a:cubicBezTo>
                    <a:cubicBezTo>
                      <a:pt x="79886" y="119291"/>
                      <a:pt x="98578" y="109114"/>
                      <a:pt x="109636" y="92119"/>
                    </a:cubicBezTo>
                    <a:cubicBezTo>
                      <a:pt x="110582" y="90716"/>
                      <a:pt x="110158" y="88825"/>
                      <a:pt x="108755" y="87911"/>
                    </a:cubicBezTo>
                    <a:cubicBezTo>
                      <a:pt x="108232" y="87567"/>
                      <a:pt x="107649" y="87404"/>
                      <a:pt x="107075" y="87404"/>
                    </a:cubicBezTo>
                    <a:cubicBezTo>
                      <a:pt x="106072" y="87404"/>
                      <a:pt x="105095" y="87900"/>
                      <a:pt x="104514" y="88792"/>
                    </a:cubicBezTo>
                    <a:cubicBezTo>
                      <a:pt x="94598" y="104058"/>
                      <a:pt x="77799" y="113159"/>
                      <a:pt x="59630" y="113159"/>
                    </a:cubicBezTo>
                    <a:cubicBezTo>
                      <a:pt x="30109" y="113159"/>
                      <a:pt x="6100" y="89151"/>
                      <a:pt x="6100" y="59630"/>
                    </a:cubicBezTo>
                    <a:cubicBezTo>
                      <a:pt x="6100" y="30141"/>
                      <a:pt x="30109" y="6133"/>
                      <a:pt x="59630" y="6133"/>
                    </a:cubicBezTo>
                    <a:cubicBezTo>
                      <a:pt x="89151" y="6133"/>
                      <a:pt x="113159" y="30141"/>
                      <a:pt x="113159" y="59630"/>
                    </a:cubicBezTo>
                    <a:cubicBezTo>
                      <a:pt x="113159" y="65501"/>
                      <a:pt x="112213" y="71242"/>
                      <a:pt x="110353" y="76723"/>
                    </a:cubicBezTo>
                    <a:cubicBezTo>
                      <a:pt x="109832" y="78321"/>
                      <a:pt x="110680" y="80050"/>
                      <a:pt x="112278" y="80604"/>
                    </a:cubicBezTo>
                    <a:cubicBezTo>
                      <a:pt x="112597" y="80708"/>
                      <a:pt x="112922" y="80758"/>
                      <a:pt x="113243" y="80758"/>
                    </a:cubicBezTo>
                    <a:cubicBezTo>
                      <a:pt x="114530" y="80758"/>
                      <a:pt x="115742" y="79959"/>
                      <a:pt x="116160" y="78680"/>
                    </a:cubicBezTo>
                    <a:cubicBezTo>
                      <a:pt x="118215" y="72547"/>
                      <a:pt x="119259" y="66154"/>
                      <a:pt x="119259" y="59630"/>
                    </a:cubicBezTo>
                    <a:cubicBezTo>
                      <a:pt x="119259" y="26749"/>
                      <a:pt x="92510" y="1"/>
                      <a:pt x="596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19"/>
        <p:cNvGrpSpPr/>
        <p:nvPr/>
      </p:nvGrpSpPr>
      <p:grpSpPr>
        <a:xfrm>
          <a:off x="0" y="0"/>
          <a:ext cx="0" cy="0"/>
          <a:chOff x="0" y="0"/>
          <a:chExt cx="0" cy="0"/>
        </a:xfrm>
      </p:grpSpPr>
      <p:sp>
        <p:nvSpPr>
          <p:cNvPr id="3720" name="Google Shape;3720;p57"/>
          <p:cNvSpPr txBox="1">
            <a:spLocks noGrp="1"/>
          </p:cNvSpPr>
          <p:nvPr>
            <p:ph type="subTitle" idx="3"/>
          </p:nvPr>
        </p:nvSpPr>
        <p:spPr>
          <a:xfrm>
            <a:off x="1227525" y="2086425"/>
            <a:ext cx="2907600" cy="713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tiene un nombre precioso y es el segundo planeta más cercano al Sol</a:t>
            </a:r>
            <a:endParaRPr/>
          </a:p>
        </p:txBody>
      </p:sp>
      <p:sp>
        <p:nvSpPr>
          <p:cNvPr id="3721" name="Google Shape;3721;p57"/>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RECORDATORIOS ESPECIALES</a:t>
            </a:r>
            <a:endParaRPr/>
          </a:p>
        </p:txBody>
      </p:sp>
      <p:sp>
        <p:nvSpPr>
          <p:cNvPr id="3722" name="Google Shape;3722;p57"/>
          <p:cNvSpPr txBox="1">
            <a:spLocks noGrp="1"/>
          </p:cNvSpPr>
          <p:nvPr>
            <p:ph type="subTitle" idx="1"/>
          </p:nvPr>
        </p:nvSpPr>
        <p:spPr>
          <a:xfrm>
            <a:off x="1227525" y="1472400"/>
            <a:ext cx="2907600" cy="713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a:t>
            </a:r>
            <a:endParaRPr/>
          </a:p>
        </p:txBody>
      </p:sp>
      <p:sp>
        <p:nvSpPr>
          <p:cNvPr id="3723" name="Google Shape;3723;p57"/>
          <p:cNvSpPr txBox="1">
            <a:spLocks noGrp="1"/>
          </p:cNvSpPr>
          <p:nvPr>
            <p:ph type="subTitle" idx="2"/>
          </p:nvPr>
        </p:nvSpPr>
        <p:spPr>
          <a:xfrm>
            <a:off x="1227525" y="2982025"/>
            <a:ext cx="2907600" cy="713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MERCURIO</a:t>
            </a:r>
            <a:endParaRPr/>
          </a:p>
        </p:txBody>
      </p:sp>
      <p:sp>
        <p:nvSpPr>
          <p:cNvPr id="3724" name="Google Shape;3724;p57"/>
          <p:cNvSpPr txBox="1">
            <a:spLocks noGrp="1"/>
          </p:cNvSpPr>
          <p:nvPr>
            <p:ph type="subTitle" idx="4"/>
          </p:nvPr>
        </p:nvSpPr>
        <p:spPr>
          <a:xfrm>
            <a:off x="1227525" y="3596050"/>
            <a:ext cx="2907600" cy="713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Mercurio es el planeta más cercano al Sol y el más pequeño del Sistema Solar</a:t>
            </a:r>
            <a:endParaRPr/>
          </a:p>
        </p:txBody>
      </p:sp>
      <p:grpSp>
        <p:nvGrpSpPr>
          <p:cNvPr id="3725" name="Google Shape;3725;p57"/>
          <p:cNvGrpSpPr/>
          <p:nvPr/>
        </p:nvGrpSpPr>
        <p:grpSpPr>
          <a:xfrm>
            <a:off x="8088450" y="203181"/>
            <a:ext cx="680892" cy="663643"/>
            <a:chOff x="5595966" y="4052544"/>
            <a:chExt cx="478054" cy="465943"/>
          </a:xfrm>
        </p:grpSpPr>
        <p:sp>
          <p:nvSpPr>
            <p:cNvPr id="3726" name="Google Shape;3726;p57"/>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7"/>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7"/>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7"/>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7"/>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7"/>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7"/>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7"/>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7"/>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7"/>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7"/>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7"/>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7"/>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7"/>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7"/>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7"/>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7"/>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7"/>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7"/>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7"/>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746" name="Google Shape;3746;p57"/>
          <p:cNvPicPr preferRelativeResize="0"/>
          <p:nvPr/>
        </p:nvPicPr>
        <p:blipFill rotWithShape="1">
          <a:blip r:embed="rId3">
            <a:alphaModFix/>
          </a:blip>
          <a:srcRect l="10514" r="7403"/>
          <a:stretch/>
        </p:blipFill>
        <p:spPr>
          <a:xfrm>
            <a:off x="4873125" y="1564900"/>
            <a:ext cx="3092100" cy="2801700"/>
          </a:xfrm>
          <a:prstGeom prst="ellipse">
            <a:avLst/>
          </a:prstGeom>
          <a:noFill/>
          <a:ln w="28575" cap="flat" cmpd="sng">
            <a:solidFill>
              <a:schemeClr val="dk1"/>
            </a:solidFill>
            <a:prstDash val="solid"/>
            <a:round/>
            <a:headEnd type="none" w="sm" len="sm"/>
            <a:tailEnd type="none" w="sm" len="s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sp>
        <p:nvSpPr>
          <p:cNvPr id="2620" name="Google Shape;2620;p36"/>
          <p:cNvSpPr/>
          <p:nvPr/>
        </p:nvSpPr>
        <p:spPr>
          <a:xfrm>
            <a:off x="3067834" y="3109121"/>
            <a:ext cx="530400" cy="5625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4870750" y="1550800"/>
            <a:ext cx="530400" cy="5625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791425" y="1546700"/>
            <a:ext cx="530400" cy="5625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txBox="1">
            <a:spLocks noGrp="1"/>
          </p:cNvSpPr>
          <p:nvPr>
            <p:ph type="title"/>
          </p:nvPr>
        </p:nvSpPr>
        <p:spPr>
          <a:xfrm>
            <a:off x="1382425" y="1559800"/>
            <a:ext cx="2951400" cy="527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1200" dirty="0"/>
              <a:t>How much will you charge your customer for a product or service ?</a:t>
            </a:r>
            <a:endParaRPr sz="1200" dirty="0"/>
          </a:p>
        </p:txBody>
      </p:sp>
      <p:sp>
        <p:nvSpPr>
          <p:cNvPr id="2625" name="Google Shape;2625;p36"/>
          <p:cNvSpPr txBox="1">
            <a:spLocks noGrp="1"/>
          </p:cNvSpPr>
          <p:nvPr>
            <p:ph type="title" idx="2"/>
          </p:nvPr>
        </p:nvSpPr>
        <p:spPr>
          <a:xfrm>
            <a:off x="700225" y="1670357"/>
            <a:ext cx="7128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27" name="Google Shape;2627;p36"/>
          <p:cNvSpPr txBox="1">
            <a:spLocks noGrp="1"/>
          </p:cNvSpPr>
          <p:nvPr>
            <p:ph type="title" idx="3"/>
          </p:nvPr>
        </p:nvSpPr>
        <p:spPr>
          <a:xfrm>
            <a:off x="5431719" y="1460654"/>
            <a:ext cx="2951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t>How will you get payment ?</a:t>
            </a:r>
            <a:endParaRPr sz="1200" dirty="0"/>
          </a:p>
        </p:txBody>
      </p:sp>
      <p:sp>
        <p:nvSpPr>
          <p:cNvPr id="2628" name="Google Shape;2628;p36"/>
          <p:cNvSpPr txBox="1">
            <a:spLocks noGrp="1"/>
          </p:cNvSpPr>
          <p:nvPr>
            <p:ph type="title" idx="4"/>
          </p:nvPr>
        </p:nvSpPr>
        <p:spPr>
          <a:xfrm>
            <a:off x="4810150" y="1673350"/>
            <a:ext cx="651600" cy="3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30" name="Google Shape;2630;p36"/>
          <p:cNvSpPr txBox="1">
            <a:spLocks noGrp="1"/>
          </p:cNvSpPr>
          <p:nvPr>
            <p:ph type="title" idx="6"/>
          </p:nvPr>
        </p:nvSpPr>
        <p:spPr>
          <a:xfrm>
            <a:off x="3612580" y="3109121"/>
            <a:ext cx="2951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t>When you get paid ?</a:t>
            </a:r>
            <a:endParaRPr sz="1200" dirty="0"/>
          </a:p>
        </p:txBody>
      </p:sp>
      <p:sp>
        <p:nvSpPr>
          <p:cNvPr id="2631" name="Google Shape;2631;p36"/>
          <p:cNvSpPr txBox="1">
            <a:spLocks noGrp="1"/>
          </p:cNvSpPr>
          <p:nvPr>
            <p:ph type="title" idx="7"/>
          </p:nvPr>
        </p:nvSpPr>
        <p:spPr>
          <a:xfrm>
            <a:off x="3007234" y="3250625"/>
            <a:ext cx="651600" cy="3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636" name="Google Shape;2636;p36"/>
          <p:cNvSpPr txBox="1">
            <a:spLocks noGrp="1"/>
          </p:cNvSpPr>
          <p:nvPr>
            <p:ph type="title" idx="15"/>
          </p:nvPr>
        </p:nvSpPr>
        <p:spPr>
          <a:xfrm>
            <a:off x="479488" y="479914"/>
            <a:ext cx="7590455"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tx2">
                    <a:lumMod val="75000"/>
                  </a:schemeClr>
                </a:solidFill>
              </a:rPr>
              <a:t>How will you make enough money and more ?</a:t>
            </a:r>
            <a:endParaRPr sz="2800" dirty="0">
              <a:solidFill>
                <a:schemeClr val="tx2">
                  <a:lumMod val="75000"/>
                </a:schemeClr>
              </a:solidFill>
            </a:endParaRPr>
          </a:p>
        </p:txBody>
      </p:sp>
      <p:grpSp>
        <p:nvGrpSpPr>
          <p:cNvPr id="2637" name="Google Shape;2637;p36"/>
          <p:cNvGrpSpPr/>
          <p:nvPr/>
        </p:nvGrpSpPr>
        <p:grpSpPr>
          <a:xfrm>
            <a:off x="8088450" y="203181"/>
            <a:ext cx="680892" cy="663643"/>
            <a:chOff x="5595966" y="4052544"/>
            <a:chExt cx="478054" cy="465943"/>
          </a:xfrm>
        </p:grpSpPr>
        <p:sp>
          <p:nvSpPr>
            <p:cNvPr id="2638" name="Google Shape;2638;p36"/>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6"/>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6"/>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2629;p36">
            <a:extLst>
              <a:ext uri="{FF2B5EF4-FFF2-40B4-BE49-F238E27FC236}">
                <a16:creationId xmlns:a16="http://schemas.microsoft.com/office/drawing/2014/main" id="{0DE55D28-6064-B1F7-A909-2E212456EC68}"/>
              </a:ext>
            </a:extLst>
          </p:cNvPr>
          <p:cNvSpPr txBox="1">
            <a:spLocks/>
          </p:cNvSpPr>
          <p:nvPr/>
        </p:nvSpPr>
        <p:spPr>
          <a:xfrm>
            <a:off x="1316979" y="2064094"/>
            <a:ext cx="2951400" cy="9337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Glegoo"/>
              <a:buNone/>
              <a:defRPr sz="1400" b="0" i="0" u="none" strike="noStrike" cap="none">
                <a:solidFill>
                  <a:schemeClr val="dk1"/>
                </a:solidFill>
                <a:latin typeface="Glegoo"/>
                <a:ea typeface="Glegoo"/>
                <a:cs typeface="Glegoo"/>
                <a:sym typeface="Glegoo"/>
              </a:defRPr>
            </a:lvl1pPr>
            <a:lvl2pPr marL="914400" marR="0" lvl="1"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2pPr>
            <a:lvl3pPr marL="1371600" marR="0" lvl="2"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3pPr>
            <a:lvl4pPr marL="1828800" marR="0" lvl="3"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4pPr>
            <a:lvl5pPr marL="2286000" marR="0" lvl="4"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5pPr>
            <a:lvl6pPr marL="2743200" marR="0" lvl="5"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6pPr>
            <a:lvl7pPr marL="3200400" marR="0" lvl="6"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7pPr>
            <a:lvl8pPr marL="3657600" marR="0" lvl="7"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8pPr>
            <a:lvl9pPr marL="4114800" marR="0" lvl="8"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9pPr>
          </a:lstStyle>
          <a:p>
            <a:pPr marL="285750" indent="-285750">
              <a:buFont typeface="Arial" panose="020B0604020202020204" pitchFamily="34" charset="0"/>
              <a:buChar char="•"/>
            </a:pPr>
            <a:endParaRPr lang="es-ES" sz="1200" dirty="0">
              <a:solidFill>
                <a:schemeClr val="tx1"/>
              </a:solidFill>
            </a:endParaRPr>
          </a:p>
        </p:txBody>
      </p:sp>
      <p:sp>
        <p:nvSpPr>
          <p:cNvPr id="34" name="Google Shape;2629;p36">
            <a:extLst>
              <a:ext uri="{FF2B5EF4-FFF2-40B4-BE49-F238E27FC236}">
                <a16:creationId xmlns:a16="http://schemas.microsoft.com/office/drawing/2014/main" id="{48D5F38D-12BE-C731-8F36-E23DA1BC4763}"/>
              </a:ext>
            </a:extLst>
          </p:cNvPr>
          <p:cNvSpPr txBox="1">
            <a:spLocks/>
          </p:cNvSpPr>
          <p:nvPr/>
        </p:nvSpPr>
        <p:spPr>
          <a:xfrm>
            <a:off x="5492319" y="1948297"/>
            <a:ext cx="2951400" cy="9337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Glegoo"/>
              <a:buNone/>
              <a:defRPr sz="1400" b="0" i="0" u="none" strike="noStrike" cap="none">
                <a:solidFill>
                  <a:schemeClr val="dk1"/>
                </a:solidFill>
                <a:latin typeface="Glegoo"/>
                <a:ea typeface="Glegoo"/>
                <a:cs typeface="Glegoo"/>
                <a:sym typeface="Glegoo"/>
              </a:defRPr>
            </a:lvl1pPr>
            <a:lvl2pPr marL="914400" marR="0" lvl="1"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2pPr>
            <a:lvl3pPr marL="1371600" marR="0" lvl="2"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3pPr>
            <a:lvl4pPr marL="1828800" marR="0" lvl="3"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4pPr>
            <a:lvl5pPr marL="2286000" marR="0" lvl="4"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5pPr>
            <a:lvl6pPr marL="2743200" marR="0" lvl="5"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6pPr>
            <a:lvl7pPr marL="3200400" marR="0" lvl="6"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7pPr>
            <a:lvl8pPr marL="3657600" marR="0" lvl="7"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8pPr>
            <a:lvl9pPr marL="4114800" marR="0" lvl="8"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9pPr>
          </a:lstStyle>
          <a:p>
            <a:pPr marL="285750" indent="-285750">
              <a:buFont typeface="Arial" panose="020B0604020202020204" pitchFamily="34" charset="0"/>
              <a:buChar char="•"/>
            </a:pPr>
            <a:endParaRPr lang="es-ES" sz="1200" dirty="0">
              <a:solidFill>
                <a:schemeClr val="tx1"/>
              </a:solidFill>
            </a:endParaRPr>
          </a:p>
        </p:txBody>
      </p:sp>
      <p:sp>
        <p:nvSpPr>
          <p:cNvPr id="35" name="Google Shape;2629;p36">
            <a:extLst>
              <a:ext uri="{FF2B5EF4-FFF2-40B4-BE49-F238E27FC236}">
                <a16:creationId xmlns:a16="http://schemas.microsoft.com/office/drawing/2014/main" id="{2E30319D-B706-31C3-C516-99A3086C7510}"/>
              </a:ext>
            </a:extLst>
          </p:cNvPr>
          <p:cNvSpPr txBox="1">
            <a:spLocks/>
          </p:cNvSpPr>
          <p:nvPr/>
        </p:nvSpPr>
        <p:spPr>
          <a:xfrm>
            <a:off x="3660250" y="3625009"/>
            <a:ext cx="2951400" cy="9337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Glegoo"/>
              <a:buNone/>
              <a:defRPr sz="1400" b="0" i="0" u="none" strike="noStrike" cap="none">
                <a:solidFill>
                  <a:schemeClr val="dk1"/>
                </a:solidFill>
                <a:latin typeface="Glegoo"/>
                <a:ea typeface="Glegoo"/>
                <a:cs typeface="Glegoo"/>
                <a:sym typeface="Glegoo"/>
              </a:defRPr>
            </a:lvl1pPr>
            <a:lvl2pPr marL="914400" marR="0" lvl="1"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2pPr>
            <a:lvl3pPr marL="1371600" marR="0" lvl="2"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3pPr>
            <a:lvl4pPr marL="1828800" marR="0" lvl="3"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4pPr>
            <a:lvl5pPr marL="2286000" marR="0" lvl="4"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5pPr>
            <a:lvl6pPr marL="2743200" marR="0" lvl="5"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6pPr>
            <a:lvl7pPr marL="3200400" marR="0" lvl="6"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7pPr>
            <a:lvl8pPr marL="3657600" marR="0" lvl="7"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8pPr>
            <a:lvl9pPr marL="4114800" marR="0" lvl="8"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9pPr>
          </a:lstStyle>
          <a:p>
            <a:pPr marL="285750" indent="-285750">
              <a:buFont typeface="Arial" panose="020B0604020202020204" pitchFamily="34" charset="0"/>
              <a:buChar char="•"/>
            </a:pPr>
            <a:endParaRPr lang="es-ES" sz="1200" dirty="0">
              <a:solidFill>
                <a:schemeClr val="tx1"/>
              </a:solidFill>
            </a:endParaRPr>
          </a:p>
        </p:txBody>
      </p:sp>
    </p:spTree>
    <p:extLst>
      <p:ext uri="{BB962C8B-B14F-4D97-AF65-F5344CB8AC3E}">
        <p14:creationId xmlns:p14="http://schemas.microsoft.com/office/powerpoint/2010/main" val="34001369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50"/>
        <p:cNvGrpSpPr/>
        <p:nvPr/>
      </p:nvGrpSpPr>
      <p:grpSpPr>
        <a:xfrm>
          <a:off x="0" y="0"/>
          <a:ext cx="0" cy="0"/>
          <a:chOff x="0" y="0"/>
          <a:chExt cx="0" cy="0"/>
        </a:xfrm>
      </p:grpSpPr>
      <p:sp>
        <p:nvSpPr>
          <p:cNvPr id="3751" name="Google Shape;3751;p58"/>
          <p:cNvSpPr txBox="1">
            <a:spLocks noGrp="1"/>
          </p:cNvSpPr>
          <p:nvPr>
            <p:ph type="subTitle" idx="1"/>
          </p:nvPr>
        </p:nvSpPr>
        <p:spPr>
          <a:xfrm>
            <a:off x="2425075" y="1704550"/>
            <a:ext cx="4293900" cy="13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a:solidFill>
                  <a:srgbClr val="434343"/>
                </a:solidFill>
              </a:rPr>
              <a:t>¿Tienes alguna pregunta?</a:t>
            </a:r>
            <a:endParaRPr>
              <a:solidFill>
                <a:srgbClr val="434343"/>
              </a:solidFill>
            </a:endParaRPr>
          </a:p>
          <a:p>
            <a:pPr marL="0" lvl="0" indent="0" algn="ctr" rtl="0">
              <a:spcBef>
                <a:spcPts val="0"/>
              </a:spcBef>
              <a:spcAft>
                <a:spcPts val="0"/>
              </a:spcAft>
              <a:buClr>
                <a:schemeClr val="lt1"/>
              </a:buClr>
              <a:buSzPts val="1100"/>
              <a:buFont typeface="Arial"/>
              <a:buNone/>
            </a:pPr>
            <a:endParaRPr>
              <a:solidFill>
                <a:srgbClr val="434343"/>
              </a:solidFill>
            </a:endParaRPr>
          </a:p>
          <a:p>
            <a:pPr marL="0" lvl="0" indent="0" algn="ctr" rtl="0">
              <a:spcBef>
                <a:spcPts val="0"/>
              </a:spcBef>
              <a:spcAft>
                <a:spcPts val="0"/>
              </a:spcAft>
              <a:buClr>
                <a:schemeClr val="lt1"/>
              </a:buClr>
              <a:buSzPts val="1100"/>
              <a:buFont typeface="Arial"/>
              <a:buNone/>
            </a:pPr>
            <a:r>
              <a:rPr lang="en">
                <a:solidFill>
                  <a:srgbClr val="434343"/>
                </a:solidFill>
              </a:rPr>
              <a:t>tuemail@freepik.com </a:t>
            </a:r>
            <a:endParaRPr>
              <a:solidFill>
                <a:srgbClr val="434343"/>
              </a:solidFill>
            </a:endParaRPr>
          </a:p>
          <a:p>
            <a:pPr marL="0" lvl="0" indent="0" algn="ctr" rtl="0">
              <a:spcBef>
                <a:spcPts val="0"/>
              </a:spcBef>
              <a:spcAft>
                <a:spcPts val="0"/>
              </a:spcAft>
              <a:buClr>
                <a:schemeClr val="lt1"/>
              </a:buClr>
              <a:buSzPts val="1100"/>
              <a:buFont typeface="Arial"/>
              <a:buNone/>
            </a:pPr>
            <a:r>
              <a:rPr lang="en">
                <a:solidFill>
                  <a:srgbClr val="434343"/>
                </a:solidFill>
              </a:rPr>
              <a:t>+91  620 421 838 </a:t>
            </a:r>
            <a:endParaRPr>
              <a:solidFill>
                <a:srgbClr val="434343"/>
              </a:solidFill>
            </a:endParaRPr>
          </a:p>
          <a:p>
            <a:pPr marL="0" lvl="0" indent="0" algn="ctr" rtl="0">
              <a:spcBef>
                <a:spcPts val="0"/>
              </a:spcBef>
              <a:spcAft>
                <a:spcPts val="0"/>
              </a:spcAft>
              <a:buNone/>
            </a:pPr>
            <a:r>
              <a:rPr lang="en">
                <a:solidFill>
                  <a:srgbClr val="434343"/>
                </a:solidFill>
              </a:rPr>
              <a:t>yourcompany.com</a:t>
            </a:r>
            <a:endParaRPr>
              <a:solidFill>
                <a:schemeClr val="dk1"/>
              </a:solidFill>
            </a:endParaRPr>
          </a:p>
        </p:txBody>
      </p:sp>
      <p:sp>
        <p:nvSpPr>
          <p:cNvPr id="3752" name="Google Shape;3752;p58"/>
          <p:cNvSpPr txBox="1">
            <a:spLocks noGrp="1"/>
          </p:cNvSpPr>
          <p:nvPr>
            <p:ph type="ctrTitle"/>
          </p:nvPr>
        </p:nvSpPr>
        <p:spPr>
          <a:xfrm>
            <a:off x="2861800" y="401700"/>
            <a:ext cx="34203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¡GRACIAS!</a:t>
            </a:r>
            <a:endParaRPr/>
          </a:p>
        </p:txBody>
      </p:sp>
      <p:sp>
        <p:nvSpPr>
          <p:cNvPr id="3753" name="Google Shape;3753;p58"/>
          <p:cNvSpPr txBox="1">
            <a:spLocks noGrp="1"/>
          </p:cNvSpPr>
          <p:nvPr>
            <p:ph type="subTitle" idx="2"/>
          </p:nvPr>
        </p:nvSpPr>
        <p:spPr>
          <a:xfrm>
            <a:off x="2080825" y="3625475"/>
            <a:ext cx="49824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Por favor, conserva esta diapositiva para atribuirnos</a:t>
            </a:r>
            <a:endParaRPr/>
          </a:p>
        </p:txBody>
      </p:sp>
      <p:grpSp>
        <p:nvGrpSpPr>
          <p:cNvPr id="3754" name="Google Shape;3754;p58"/>
          <p:cNvGrpSpPr/>
          <p:nvPr/>
        </p:nvGrpSpPr>
        <p:grpSpPr>
          <a:xfrm>
            <a:off x="4348974" y="3110071"/>
            <a:ext cx="422618" cy="422684"/>
            <a:chOff x="3078463" y="677899"/>
            <a:chExt cx="662099" cy="662099"/>
          </a:xfrm>
        </p:grpSpPr>
        <p:sp>
          <p:nvSpPr>
            <p:cNvPr id="3755" name="Google Shape;3755;p58"/>
            <p:cNvSpPr/>
            <p:nvPr/>
          </p:nvSpPr>
          <p:spPr>
            <a:xfrm>
              <a:off x="3078463" y="677899"/>
              <a:ext cx="662099" cy="662099"/>
            </a:xfrm>
            <a:custGeom>
              <a:avLst/>
              <a:gdLst/>
              <a:ahLst/>
              <a:cxnLst/>
              <a:rect l="l" t="t" r="r" b="b"/>
              <a:pathLst>
                <a:path w="26553" h="26553" extrusionOk="0">
                  <a:moveTo>
                    <a:pt x="3536" y="0"/>
                  </a:moveTo>
                  <a:cubicBezTo>
                    <a:pt x="1568" y="0"/>
                    <a:pt x="0" y="1602"/>
                    <a:pt x="0" y="3536"/>
                  </a:cubicBezTo>
                  <a:lnTo>
                    <a:pt x="0" y="23050"/>
                  </a:lnTo>
                  <a:cubicBezTo>
                    <a:pt x="0" y="24985"/>
                    <a:pt x="1568" y="26553"/>
                    <a:pt x="3536" y="26553"/>
                  </a:cubicBezTo>
                  <a:lnTo>
                    <a:pt x="23017" y="26553"/>
                  </a:lnTo>
                  <a:cubicBezTo>
                    <a:pt x="24985" y="26553"/>
                    <a:pt x="26552" y="24985"/>
                    <a:pt x="26552" y="23050"/>
                  </a:cubicBezTo>
                  <a:lnTo>
                    <a:pt x="26552" y="3536"/>
                  </a:lnTo>
                  <a:cubicBezTo>
                    <a:pt x="26552" y="1602"/>
                    <a:pt x="24985" y="0"/>
                    <a:pt x="23017" y="0"/>
                  </a:cubicBezTo>
                  <a:close/>
                </a:path>
              </a:pathLst>
            </a:cu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8"/>
            <p:cNvSpPr/>
            <p:nvPr/>
          </p:nvSpPr>
          <p:spPr>
            <a:xfrm>
              <a:off x="3233172" y="865899"/>
              <a:ext cx="352681" cy="286977"/>
            </a:xfrm>
            <a:custGeom>
              <a:avLst/>
              <a:gdLst/>
              <a:ahLst/>
              <a:cxnLst/>
              <a:rect l="l" t="t" r="r" b="b"/>
              <a:pathLst>
                <a:path w="14144" h="11509" extrusionOk="0">
                  <a:moveTo>
                    <a:pt x="9774" y="0"/>
                  </a:moveTo>
                  <a:cubicBezTo>
                    <a:pt x="7906" y="0"/>
                    <a:pt x="6539" y="1735"/>
                    <a:pt x="6972" y="3569"/>
                  </a:cubicBezTo>
                  <a:cubicBezTo>
                    <a:pt x="4537" y="3436"/>
                    <a:pt x="2402" y="2302"/>
                    <a:pt x="968" y="534"/>
                  </a:cubicBezTo>
                  <a:lnTo>
                    <a:pt x="968" y="534"/>
                  </a:lnTo>
                  <a:cubicBezTo>
                    <a:pt x="234" y="1835"/>
                    <a:pt x="568" y="3536"/>
                    <a:pt x="1869" y="4403"/>
                  </a:cubicBezTo>
                  <a:cubicBezTo>
                    <a:pt x="1402" y="4403"/>
                    <a:pt x="968" y="4270"/>
                    <a:pt x="568" y="4036"/>
                  </a:cubicBezTo>
                  <a:lnTo>
                    <a:pt x="568" y="4036"/>
                  </a:lnTo>
                  <a:cubicBezTo>
                    <a:pt x="534" y="5404"/>
                    <a:pt x="1502" y="6638"/>
                    <a:pt x="2903" y="6939"/>
                  </a:cubicBezTo>
                  <a:cubicBezTo>
                    <a:pt x="2651" y="6997"/>
                    <a:pt x="2399" y="7032"/>
                    <a:pt x="2140" y="7032"/>
                  </a:cubicBezTo>
                  <a:cubicBezTo>
                    <a:pt x="1954" y="7032"/>
                    <a:pt x="1764" y="7014"/>
                    <a:pt x="1568" y="6972"/>
                  </a:cubicBezTo>
                  <a:lnTo>
                    <a:pt x="1568" y="6972"/>
                  </a:lnTo>
                  <a:cubicBezTo>
                    <a:pt x="1935" y="8139"/>
                    <a:pt x="3036" y="8973"/>
                    <a:pt x="4304" y="9007"/>
                  </a:cubicBezTo>
                  <a:cubicBezTo>
                    <a:pt x="3243" y="9809"/>
                    <a:pt x="1960" y="10243"/>
                    <a:pt x="647" y="10243"/>
                  </a:cubicBezTo>
                  <a:cubicBezTo>
                    <a:pt x="432" y="10243"/>
                    <a:pt x="216" y="10231"/>
                    <a:pt x="1" y="10208"/>
                  </a:cubicBezTo>
                  <a:lnTo>
                    <a:pt x="1" y="10208"/>
                  </a:lnTo>
                  <a:cubicBezTo>
                    <a:pt x="1268" y="11008"/>
                    <a:pt x="2803" y="11508"/>
                    <a:pt x="4437" y="11508"/>
                  </a:cubicBezTo>
                  <a:cubicBezTo>
                    <a:pt x="9841" y="11508"/>
                    <a:pt x="12876" y="6939"/>
                    <a:pt x="12710" y="2869"/>
                  </a:cubicBezTo>
                  <a:cubicBezTo>
                    <a:pt x="13277" y="2469"/>
                    <a:pt x="13744" y="1935"/>
                    <a:pt x="14144" y="1368"/>
                  </a:cubicBezTo>
                  <a:lnTo>
                    <a:pt x="14144" y="1368"/>
                  </a:lnTo>
                  <a:cubicBezTo>
                    <a:pt x="13610" y="1601"/>
                    <a:pt x="13077" y="1735"/>
                    <a:pt x="12476" y="1835"/>
                  </a:cubicBezTo>
                  <a:cubicBezTo>
                    <a:pt x="13077" y="1468"/>
                    <a:pt x="13544" y="901"/>
                    <a:pt x="13744" y="200"/>
                  </a:cubicBezTo>
                  <a:lnTo>
                    <a:pt x="13744" y="200"/>
                  </a:lnTo>
                  <a:cubicBezTo>
                    <a:pt x="13177" y="534"/>
                    <a:pt x="12576" y="801"/>
                    <a:pt x="11909" y="901"/>
                  </a:cubicBezTo>
                  <a:cubicBezTo>
                    <a:pt x="11375" y="367"/>
                    <a:pt x="10608" y="0"/>
                    <a:pt x="9774"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7" name="Google Shape;3757;p58"/>
          <p:cNvGrpSpPr/>
          <p:nvPr/>
        </p:nvGrpSpPr>
        <p:grpSpPr>
          <a:xfrm>
            <a:off x="3319970" y="3110071"/>
            <a:ext cx="422634" cy="422684"/>
            <a:chOff x="1466363" y="677899"/>
            <a:chExt cx="662124" cy="662099"/>
          </a:xfrm>
        </p:grpSpPr>
        <p:sp>
          <p:nvSpPr>
            <p:cNvPr id="3758" name="Google Shape;3758;p58"/>
            <p:cNvSpPr/>
            <p:nvPr/>
          </p:nvSpPr>
          <p:spPr>
            <a:xfrm>
              <a:off x="1466363" y="677899"/>
              <a:ext cx="662124" cy="662099"/>
            </a:xfrm>
            <a:custGeom>
              <a:avLst/>
              <a:gdLst/>
              <a:ahLst/>
              <a:cxnLst/>
              <a:rect l="l" t="t" r="r" b="b"/>
              <a:pathLst>
                <a:path w="26554" h="26553" extrusionOk="0">
                  <a:moveTo>
                    <a:pt x="3537" y="0"/>
                  </a:moveTo>
                  <a:cubicBezTo>
                    <a:pt x="1569" y="0"/>
                    <a:pt x="1" y="1602"/>
                    <a:pt x="1" y="3536"/>
                  </a:cubicBezTo>
                  <a:lnTo>
                    <a:pt x="1" y="23050"/>
                  </a:lnTo>
                  <a:cubicBezTo>
                    <a:pt x="1" y="24985"/>
                    <a:pt x="1569" y="26553"/>
                    <a:pt x="3537" y="26553"/>
                  </a:cubicBezTo>
                  <a:lnTo>
                    <a:pt x="23017" y="26553"/>
                  </a:lnTo>
                  <a:cubicBezTo>
                    <a:pt x="24952" y="26553"/>
                    <a:pt x="26553" y="24985"/>
                    <a:pt x="26553" y="23050"/>
                  </a:cubicBezTo>
                  <a:lnTo>
                    <a:pt x="26553" y="3536"/>
                  </a:lnTo>
                  <a:cubicBezTo>
                    <a:pt x="26553" y="1602"/>
                    <a:pt x="24952" y="0"/>
                    <a:pt x="23017"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8"/>
            <p:cNvSpPr/>
            <p:nvPr/>
          </p:nvSpPr>
          <p:spPr>
            <a:xfrm>
              <a:off x="1705109" y="809317"/>
              <a:ext cx="184669" cy="400107"/>
            </a:xfrm>
            <a:custGeom>
              <a:avLst/>
              <a:gdLst/>
              <a:ahLst/>
              <a:cxnLst/>
              <a:rect l="l" t="t" r="r" b="b"/>
              <a:pathLst>
                <a:path w="7406" h="16046" extrusionOk="0">
                  <a:moveTo>
                    <a:pt x="5171" y="1"/>
                  </a:moveTo>
                  <a:cubicBezTo>
                    <a:pt x="2769" y="1"/>
                    <a:pt x="1668" y="1035"/>
                    <a:pt x="1668" y="3070"/>
                  </a:cubicBezTo>
                  <a:lnTo>
                    <a:pt x="1668" y="5238"/>
                  </a:lnTo>
                  <a:lnTo>
                    <a:pt x="0" y="5238"/>
                  </a:lnTo>
                  <a:lnTo>
                    <a:pt x="0" y="7973"/>
                  </a:lnTo>
                  <a:lnTo>
                    <a:pt x="1668" y="7973"/>
                  </a:lnTo>
                  <a:lnTo>
                    <a:pt x="1668" y="16046"/>
                  </a:lnTo>
                  <a:lnTo>
                    <a:pt x="4904" y="16046"/>
                  </a:lnTo>
                  <a:lnTo>
                    <a:pt x="4904" y="7940"/>
                  </a:lnTo>
                  <a:lnTo>
                    <a:pt x="7172" y="7940"/>
                  </a:lnTo>
                  <a:lnTo>
                    <a:pt x="7406" y="5238"/>
                  </a:lnTo>
                  <a:lnTo>
                    <a:pt x="4904" y="5238"/>
                  </a:lnTo>
                  <a:lnTo>
                    <a:pt x="4904" y="3704"/>
                  </a:lnTo>
                  <a:cubicBezTo>
                    <a:pt x="4904" y="3070"/>
                    <a:pt x="5037" y="2803"/>
                    <a:pt x="5638" y="2803"/>
                  </a:cubicBezTo>
                  <a:lnTo>
                    <a:pt x="7406" y="2803"/>
                  </a:lnTo>
                  <a:lnTo>
                    <a:pt x="7406" y="1"/>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0" name="Google Shape;3760;p58"/>
          <p:cNvGrpSpPr/>
          <p:nvPr/>
        </p:nvGrpSpPr>
        <p:grpSpPr>
          <a:xfrm>
            <a:off x="3822797" y="3110071"/>
            <a:ext cx="422618" cy="422684"/>
            <a:chOff x="2254121" y="677899"/>
            <a:chExt cx="662099" cy="662099"/>
          </a:xfrm>
        </p:grpSpPr>
        <p:sp>
          <p:nvSpPr>
            <p:cNvPr id="3761" name="Google Shape;3761;p58"/>
            <p:cNvSpPr/>
            <p:nvPr/>
          </p:nvSpPr>
          <p:spPr>
            <a:xfrm>
              <a:off x="2254121" y="677899"/>
              <a:ext cx="662099" cy="662099"/>
            </a:xfrm>
            <a:custGeom>
              <a:avLst/>
              <a:gdLst/>
              <a:ahLst/>
              <a:cxnLst/>
              <a:rect l="l" t="t" r="r" b="b"/>
              <a:pathLst>
                <a:path w="26553" h="26553" extrusionOk="0">
                  <a:moveTo>
                    <a:pt x="3536" y="0"/>
                  </a:moveTo>
                  <a:cubicBezTo>
                    <a:pt x="1568" y="0"/>
                    <a:pt x="0" y="1602"/>
                    <a:pt x="0" y="3536"/>
                  </a:cubicBezTo>
                  <a:lnTo>
                    <a:pt x="0" y="23050"/>
                  </a:lnTo>
                  <a:cubicBezTo>
                    <a:pt x="0" y="24985"/>
                    <a:pt x="1568" y="26553"/>
                    <a:pt x="3536" y="26553"/>
                  </a:cubicBezTo>
                  <a:lnTo>
                    <a:pt x="23017" y="26553"/>
                  </a:lnTo>
                  <a:cubicBezTo>
                    <a:pt x="24985" y="26553"/>
                    <a:pt x="26552" y="24985"/>
                    <a:pt x="26552" y="23050"/>
                  </a:cubicBezTo>
                  <a:lnTo>
                    <a:pt x="26552" y="3536"/>
                  </a:lnTo>
                  <a:cubicBezTo>
                    <a:pt x="26552" y="1602"/>
                    <a:pt x="24985" y="0"/>
                    <a:pt x="23017" y="0"/>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8"/>
            <p:cNvSpPr/>
            <p:nvPr/>
          </p:nvSpPr>
          <p:spPr>
            <a:xfrm>
              <a:off x="2403843" y="827621"/>
              <a:ext cx="362680" cy="362680"/>
            </a:xfrm>
            <a:custGeom>
              <a:avLst/>
              <a:gdLst/>
              <a:ahLst/>
              <a:cxnLst/>
              <a:rect l="l" t="t" r="r" b="b"/>
              <a:pathLst>
                <a:path w="14545" h="14545" extrusionOk="0">
                  <a:moveTo>
                    <a:pt x="7272" y="1302"/>
                  </a:moveTo>
                  <a:cubicBezTo>
                    <a:pt x="9207" y="1302"/>
                    <a:pt x="9441" y="1335"/>
                    <a:pt x="10208" y="1368"/>
                  </a:cubicBezTo>
                  <a:cubicBezTo>
                    <a:pt x="10942" y="1402"/>
                    <a:pt x="11309" y="1502"/>
                    <a:pt x="11575" y="1602"/>
                  </a:cubicBezTo>
                  <a:cubicBezTo>
                    <a:pt x="11909" y="1735"/>
                    <a:pt x="12142" y="1902"/>
                    <a:pt x="12409" y="2169"/>
                  </a:cubicBezTo>
                  <a:cubicBezTo>
                    <a:pt x="12676" y="2403"/>
                    <a:pt x="12810" y="2636"/>
                    <a:pt x="12943" y="3003"/>
                  </a:cubicBezTo>
                  <a:cubicBezTo>
                    <a:pt x="13043" y="3236"/>
                    <a:pt x="13177" y="3637"/>
                    <a:pt x="13210" y="4337"/>
                  </a:cubicBezTo>
                  <a:cubicBezTo>
                    <a:pt x="13243" y="5104"/>
                    <a:pt x="13243" y="5338"/>
                    <a:pt x="13243" y="7273"/>
                  </a:cubicBezTo>
                  <a:cubicBezTo>
                    <a:pt x="13243" y="9241"/>
                    <a:pt x="13243" y="9474"/>
                    <a:pt x="13210" y="10241"/>
                  </a:cubicBezTo>
                  <a:cubicBezTo>
                    <a:pt x="13177" y="10942"/>
                    <a:pt x="13043" y="11342"/>
                    <a:pt x="12943" y="11576"/>
                  </a:cubicBezTo>
                  <a:cubicBezTo>
                    <a:pt x="12810" y="11909"/>
                    <a:pt x="12676" y="12176"/>
                    <a:pt x="12409" y="12410"/>
                  </a:cubicBezTo>
                  <a:cubicBezTo>
                    <a:pt x="12142" y="12677"/>
                    <a:pt x="11909" y="12843"/>
                    <a:pt x="11575" y="12977"/>
                  </a:cubicBezTo>
                  <a:cubicBezTo>
                    <a:pt x="11309" y="13077"/>
                    <a:pt x="10942" y="13177"/>
                    <a:pt x="10208" y="13210"/>
                  </a:cubicBezTo>
                  <a:cubicBezTo>
                    <a:pt x="9441" y="13244"/>
                    <a:pt x="9207" y="13244"/>
                    <a:pt x="7272" y="13244"/>
                  </a:cubicBezTo>
                  <a:cubicBezTo>
                    <a:pt x="5338" y="13244"/>
                    <a:pt x="5104" y="13244"/>
                    <a:pt x="4337" y="13210"/>
                  </a:cubicBezTo>
                  <a:cubicBezTo>
                    <a:pt x="3636" y="13177"/>
                    <a:pt x="3236" y="13077"/>
                    <a:pt x="2969" y="12977"/>
                  </a:cubicBezTo>
                  <a:cubicBezTo>
                    <a:pt x="2636" y="12843"/>
                    <a:pt x="2402" y="12677"/>
                    <a:pt x="2135" y="12410"/>
                  </a:cubicBezTo>
                  <a:cubicBezTo>
                    <a:pt x="1902" y="12176"/>
                    <a:pt x="1735" y="11909"/>
                    <a:pt x="1602" y="11576"/>
                  </a:cubicBezTo>
                  <a:cubicBezTo>
                    <a:pt x="1502" y="11309"/>
                    <a:pt x="1368" y="10942"/>
                    <a:pt x="1335" y="10241"/>
                  </a:cubicBezTo>
                  <a:cubicBezTo>
                    <a:pt x="1301" y="9474"/>
                    <a:pt x="1301" y="9241"/>
                    <a:pt x="1301" y="7273"/>
                  </a:cubicBezTo>
                  <a:cubicBezTo>
                    <a:pt x="1301" y="5338"/>
                    <a:pt x="1301" y="5104"/>
                    <a:pt x="1335" y="4337"/>
                  </a:cubicBezTo>
                  <a:cubicBezTo>
                    <a:pt x="1368" y="3637"/>
                    <a:pt x="1502" y="3236"/>
                    <a:pt x="1602" y="3003"/>
                  </a:cubicBezTo>
                  <a:cubicBezTo>
                    <a:pt x="1735" y="2669"/>
                    <a:pt x="1902" y="2403"/>
                    <a:pt x="2135" y="2169"/>
                  </a:cubicBezTo>
                  <a:cubicBezTo>
                    <a:pt x="2402" y="1902"/>
                    <a:pt x="2636" y="1735"/>
                    <a:pt x="2969" y="1602"/>
                  </a:cubicBezTo>
                  <a:cubicBezTo>
                    <a:pt x="3236" y="1502"/>
                    <a:pt x="3636" y="1402"/>
                    <a:pt x="4337" y="1368"/>
                  </a:cubicBezTo>
                  <a:cubicBezTo>
                    <a:pt x="5104" y="1335"/>
                    <a:pt x="5338" y="1302"/>
                    <a:pt x="7272" y="1302"/>
                  </a:cubicBezTo>
                  <a:close/>
                  <a:moveTo>
                    <a:pt x="7272" y="1"/>
                  </a:moveTo>
                  <a:cubicBezTo>
                    <a:pt x="5304" y="1"/>
                    <a:pt x="5037" y="1"/>
                    <a:pt x="4270" y="34"/>
                  </a:cubicBezTo>
                  <a:cubicBezTo>
                    <a:pt x="3503" y="68"/>
                    <a:pt x="2969" y="201"/>
                    <a:pt x="2502" y="368"/>
                  </a:cubicBezTo>
                  <a:cubicBezTo>
                    <a:pt x="2035" y="568"/>
                    <a:pt x="1635" y="801"/>
                    <a:pt x="1201" y="1235"/>
                  </a:cubicBezTo>
                  <a:cubicBezTo>
                    <a:pt x="801" y="1635"/>
                    <a:pt x="568" y="2036"/>
                    <a:pt x="367" y="2503"/>
                  </a:cubicBezTo>
                  <a:cubicBezTo>
                    <a:pt x="201" y="2970"/>
                    <a:pt x="67" y="3503"/>
                    <a:pt x="34" y="4271"/>
                  </a:cubicBezTo>
                  <a:cubicBezTo>
                    <a:pt x="0" y="5038"/>
                    <a:pt x="0" y="5305"/>
                    <a:pt x="0" y="7273"/>
                  </a:cubicBezTo>
                  <a:cubicBezTo>
                    <a:pt x="0" y="9241"/>
                    <a:pt x="0" y="9508"/>
                    <a:pt x="34" y="10275"/>
                  </a:cubicBezTo>
                  <a:cubicBezTo>
                    <a:pt x="67" y="11042"/>
                    <a:pt x="201" y="11576"/>
                    <a:pt x="367" y="12043"/>
                  </a:cubicBezTo>
                  <a:cubicBezTo>
                    <a:pt x="568" y="12543"/>
                    <a:pt x="801" y="12943"/>
                    <a:pt x="1201" y="13344"/>
                  </a:cubicBezTo>
                  <a:cubicBezTo>
                    <a:pt x="1635" y="13744"/>
                    <a:pt x="2035" y="13977"/>
                    <a:pt x="2502" y="14178"/>
                  </a:cubicBezTo>
                  <a:cubicBezTo>
                    <a:pt x="2969" y="14344"/>
                    <a:pt x="3503" y="14478"/>
                    <a:pt x="4270" y="14511"/>
                  </a:cubicBezTo>
                  <a:cubicBezTo>
                    <a:pt x="5037" y="14545"/>
                    <a:pt x="5304" y="14545"/>
                    <a:pt x="7272" y="14545"/>
                  </a:cubicBezTo>
                  <a:cubicBezTo>
                    <a:pt x="9240" y="14545"/>
                    <a:pt x="9507" y="14545"/>
                    <a:pt x="10274" y="14511"/>
                  </a:cubicBezTo>
                  <a:cubicBezTo>
                    <a:pt x="11042" y="14478"/>
                    <a:pt x="11575" y="14344"/>
                    <a:pt x="12042" y="14178"/>
                  </a:cubicBezTo>
                  <a:cubicBezTo>
                    <a:pt x="12509" y="13977"/>
                    <a:pt x="12943" y="13744"/>
                    <a:pt x="13343" y="13344"/>
                  </a:cubicBezTo>
                  <a:cubicBezTo>
                    <a:pt x="13744" y="12943"/>
                    <a:pt x="13977" y="12543"/>
                    <a:pt x="14177" y="12043"/>
                  </a:cubicBezTo>
                  <a:cubicBezTo>
                    <a:pt x="14344" y="11576"/>
                    <a:pt x="14477" y="11042"/>
                    <a:pt x="14511" y="10275"/>
                  </a:cubicBezTo>
                  <a:cubicBezTo>
                    <a:pt x="14544" y="9508"/>
                    <a:pt x="14544" y="9241"/>
                    <a:pt x="14544" y="7273"/>
                  </a:cubicBezTo>
                  <a:cubicBezTo>
                    <a:pt x="14544" y="5305"/>
                    <a:pt x="14544" y="5038"/>
                    <a:pt x="14511" y="4271"/>
                  </a:cubicBezTo>
                  <a:cubicBezTo>
                    <a:pt x="14477" y="3503"/>
                    <a:pt x="14344" y="2970"/>
                    <a:pt x="14177" y="2503"/>
                  </a:cubicBezTo>
                  <a:cubicBezTo>
                    <a:pt x="13977" y="2036"/>
                    <a:pt x="13744" y="1635"/>
                    <a:pt x="13343" y="1235"/>
                  </a:cubicBezTo>
                  <a:cubicBezTo>
                    <a:pt x="12943" y="801"/>
                    <a:pt x="12509" y="568"/>
                    <a:pt x="12042" y="368"/>
                  </a:cubicBezTo>
                  <a:cubicBezTo>
                    <a:pt x="11575" y="201"/>
                    <a:pt x="11042" y="68"/>
                    <a:pt x="10274" y="34"/>
                  </a:cubicBezTo>
                  <a:cubicBezTo>
                    <a:pt x="9507" y="1"/>
                    <a:pt x="9240" y="1"/>
                    <a:pt x="7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8"/>
            <p:cNvSpPr/>
            <p:nvPr/>
          </p:nvSpPr>
          <p:spPr>
            <a:xfrm>
              <a:off x="2492020" y="915798"/>
              <a:ext cx="186339" cy="187162"/>
            </a:xfrm>
            <a:custGeom>
              <a:avLst/>
              <a:gdLst/>
              <a:ahLst/>
              <a:cxnLst/>
              <a:rect l="l" t="t" r="r" b="b"/>
              <a:pathLst>
                <a:path w="7473" h="7506" extrusionOk="0">
                  <a:moveTo>
                    <a:pt x="3736" y="1335"/>
                  </a:moveTo>
                  <a:cubicBezTo>
                    <a:pt x="5071" y="1335"/>
                    <a:pt x="6171" y="2402"/>
                    <a:pt x="6171" y="3737"/>
                  </a:cubicBezTo>
                  <a:cubicBezTo>
                    <a:pt x="6171" y="5104"/>
                    <a:pt x="5071" y="6172"/>
                    <a:pt x="3736" y="6172"/>
                  </a:cubicBezTo>
                  <a:cubicBezTo>
                    <a:pt x="2402" y="6172"/>
                    <a:pt x="1301" y="5071"/>
                    <a:pt x="1301" y="3737"/>
                  </a:cubicBezTo>
                  <a:cubicBezTo>
                    <a:pt x="1301" y="2402"/>
                    <a:pt x="2402" y="1335"/>
                    <a:pt x="3736" y="1335"/>
                  </a:cubicBezTo>
                  <a:close/>
                  <a:moveTo>
                    <a:pt x="3736" y="1"/>
                  </a:moveTo>
                  <a:cubicBezTo>
                    <a:pt x="1668" y="1"/>
                    <a:pt x="0" y="1669"/>
                    <a:pt x="0" y="3737"/>
                  </a:cubicBezTo>
                  <a:cubicBezTo>
                    <a:pt x="0" y="5805"/>
                    <a:pt x="1668" y="7506"/>
                    <a:pt x="3736" y="7506"/>
                  </a:cubicBezTo>
                  <a:cubicBezTo>
                    <a:pt x="5804" y="7506"/>
                    <a:pt x="7472" y="5805"/>
                    <a:pt x="7472" y="3737"/>
                  </a:cubicBezTo>
                  <a:cubicBezTo>
                    <a:pt x="7472" y="1669"/>
                    <a:pt x="5804" y="1"/>
                    <a:pt x="37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8"/>
            <p:cNvSpPr/>
            <p:nvPr/>
          </p:nvSpPr>
          <p:spPr>
            <a:xfrm>
              <a:off x="2660045" y="890836"/>
              <a:ext cx="44110" cy="43287"/>
            </a:xfrm>
            <a:custGeom>
              <a:avLst/>
              <a:gdLst/>
              <a:ahLst/>
              <a:cxnLst/>
              <a:rect l="l" t="t" r="r" b="b"/>
              <a:pathLst>
                <a:path w="1769" h="1736" extrusionOk="0">
                  <a:moveTo>
                    <a:pt x="901" y="1"/>
                  </a:moveTo>
                  <a:cubicBezTo>
                    <a:pt x="401" y="1"/>
                    <a:pt x="0" y="368"/>
                    <a:pt x="0" y="868"/>
                  </a:cubicBezTo>
                  <a:cubicBezTo>
                    <a:pt x="0" y="1335"/>
                    <a:pt x="401" y="1736"/>
                    <a:pt x="901" y="1736"/>
                  </a:cubicBezTo>
                  <a:cubicBezTo>
                    <a:pt x="1368" y="1736"/>
                    <a:pt x="1768" y="1335"/>
                    <a:pt x="1768" y="868"/>
                  </a:cubicBezTo>
                  <a:cubicBezTo>
                    <a:pt x="1768" y="368"/>
                    <a:pt x="1368" y="1"/>
                    <a:pt x="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58"/>
          <p:cNvGrpSpPr/>
          <p:nvPr/>
        </p:nvGrpSpPr>
        <p:grpSpPr>
          <a:xfrm>
            <a:off x="4875148" y="3110106"/>
            <a:ext cx="422618" cy="422618"/>
            <a:chOff x="4639791" y="677899"/>
            <a:chExt cx="662099" cy="662099"/>
          </a:xfrm>
        </p:grpSpPr>
        <p:sp>
          <p:nvSpPr>
            <p:cNvPr id="3766" name="Google Shape;3766;p58"/>
            <p:cNvSpPr/>
            <p:nvPr/>
          </p:nvSpPr>
          <p:spPr>
            <a:xfrm>
              <a:off x="4639791" y="677899"/>
              <a:ext cx="662099" cy="662099"/>
            </a:xfrm>
            <a:custGeom>
              <a:avLst/>
              <a:gdLst/>
              <a:ahLst/>
              <a:cxnLst/>
              <a:rect l="l" t="t" r="r" b="b"/>
              <a:pathLst>
                <a:path w="26553" h="26553" extrusionOk="0">
                  <a:moveTo>
                    <a:pt x="3536" y="0"/>
                  </a:moveTo>
                  <a:cubicBezTo>
                    <a:pt x="1568" y="0"/>
                    <a:pt x="0" y="1602"/>
                    <a:pt x="0" y="3536"/>
                  </a:cubicBezTo>
                  <a:lnTo>
                    <a:pt x="0" y="23050"/>
                  </a:lnTo>
                  <a:cubicBezTo>
                    <a:pt x="0" y="24985"/>
                    <a:pt x="1568" y="26553"/>
                    <a:pt x="3536" y="26553"/>
                  </a:cubicBezTo>
                  <a:lnTo>
                    <a:pt x="23017" y="26553"/>
                  </a:lnTo>
                  <a:cubicBezTo>
                    <a:pt x="24952" y="26553"/>
                    <a:pt x="26553" y="24985"/>
                    <a:pt x="26553" y="23050"/>
                  </a:cubicBezTo>
                  <a:lnTo>
                    <a:pt x="26553" y="3536"/>
                  </a:lnTo>
                  <a:cubicBezTo>
                    <a:pt x="26553" y="1602"/>
                    <a:pt x="24952" y="0"/>
                    <a:pt x="23017" y="0"/>
                  </a:cubicBezTo>
                  <a:close/>
                </a:path>
              </a:pathLst>
            </a:custGeom>
            <a:solidFill>
              <a:schemeClr val="accent4"/>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8"/>
            <p:cNvSpPr/>
            <p:nvPr/>
          </p:nvSpPr>
          <p:spPr>
            <a:xfrm>
              <a:off x="4789513" y="827621"/>
              <a:ext cx="362680" cy="363502"/>
            </a:xfrm>
            <a:custGeom>
              <a:avLst/>
              <a:gdLst/>
              <a:ahLst/>
              <a:cxnLst/>
              <a:rect l="l" t="t" r="r" b="b"/>
              <a:pathLst>
                <a:path w="14545" h="14578" extrusionOk="0">
                  <a:moveTo>
                    <a:pt x="14544" y="6906"/>
                  </a:moveTo>
                  <a:cubicBezTo>
                    <a:pt x="14444" y="3070"/>
                    <a:pt x="11275" y="1"/>
                    <a:pt x="7406" y="1"/>
                  </a:cubicBezTo>
                  <a:cubicBezTo>
                    <a:pt x="3570" y="1"/>
                    <a:pt x="434" y="3003"/>
                    <a:pt x="268" y="6772"/>
                  </a:cubicBezTo>
                  <a:cubicBezTo>
                    <a:pt x="268" y="6872"/>
                    <a:pt x="234" y="7006"/>
                    <a:pt x="234" y="7106"/>
                  </a:cubicBezTo>
                  <a:cubicBezTo>
                    <a:pt x="234" y="8440"/>
                    <a:pt x="635" y="9674"/>
                    <a:pt x="1268" y="10775"/>
                  </a:cubicBezTo>
                  <a:lnTo>
                    <a:pt x="1" y="14578"/>
                  </a:lnTo>
                  <a:lnTo>
                    <a:pt x="3937" y="13310"/>
                  </a:lnTo>
                  <a:cubicBezTo>
                    <a:pt x="4971" y="13877"/>
                    <a:pt x="6138" y="14178"/>
                    <a:pt x="7406" y="14178"/>
                  </a:cubicBezTo>
                  <a:cubicBezTo>
                    <a:pt x="11342" y="14178"/>
                    <a:pt x="14544" y="11009"/>
                    <a:pt x="14544" y="7106"/>
                  </a:cubicBezTo>
                  <a:cubicBezTo>
                    <a:pt x="14544" y="7039"/>
                    <a:pt x="14544" y="6972"/>
                    <a:pt x="14544" y="6906"/>
                  </a:cubicBezTo>
                  <a:close/>
                  <a:moveTo>
                    <a:pt x="7406" y="13077"/>
                  </a:moveTo>
                  <a:cubicBezTo>
                    <a:pt x="6172" y="13077"/>
                    <a:pt x="5038" y="12710"/>
                    <a:pt x="4104" y="12076"/>
                  </a:cubicBezTo>
                  <a:lnTo>
                    <a:pt x="1769" y="12810"/>
                  </a:lnTo>
                  <a:lnTo>
                    <a:pt x="2536" y="10608"/>
                  </a:lnTo>
                  <a:cubicBezTo>
                    <a:pt x="1802" y="9608"/>
                    <a:pt x="1402" y="8407"/>
                    <a:pt x="1402" y="7106"/>
                  </a:cubicBezTo>
                  <a:cubicBezTo>
                    <a:pt x="1402" y="6906"/>
                    <a:pt x="1402" y="6706"/>
                    <a:pt x="1402" y="6505"/>
                  </a:cubicBezTo>
                  <a:cubicBezTo>
                    <a:pt x="1702" y="3503"/>
                    <a:pt x="4270" y="1135"/>
                    <a:pt x="7406" y="1135"/>
                  </a:cubicBezTo>
                  <a:cubicBezTo>
                    <a:pt x="10542" y="1135"/>
                    <a:pt x="13143" y="3570"/>
                    <a:pt x="13377" y="6639"/>
                  </a:cubicBezTo>
                  <a:cubicBezTo>
                    <a:pt x="13410" y="6772"/>
                    <a:pt x="13410" y="6939"/>
                    <a:pt x="13410" y="7106"/>
                  </a:cubicBezTo>
                  <a:cubicBezTo>
                    <a:pt x="13410" y="10375"/>
                    <a:pt x="10708" y="13077"/>
                    <a:pt x="7406" y="130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8"/>
            <p:cNvSpPr/>
            <p:nvPr/>
          </p:nvSpPr>
          <p:spPr>
            <a:xfrm>
              <a:off x="4886842" y="922456"/>
              <a:ext cx="178011" cy="170530"/>
            </a:xfrm>
            <a:custGeom>
              <a:avLst/>
              <a:gdLst/>
              <a:ahLst/>
              <a:cxnLst/>
              <a:rect l="l" t="t" r="r" b="b"/>
              <a:pathLst>
                <a:path w="7139" h="6839" extrusionOk="0">
                  <a:moveTo>
                    <a:pt x="6772" y="4737"/>
                  </a:moveTo>
                  <a:cubicBezTo>
                    <a:pt x="6605" y="4637"/>
                    <a:pt x="5738" y="4204"/>
                    <a:pt x="5571" y="4170"/>
                  </a:cubicBezTo>
                  <a:cubicBezTo>
                    <a:pt x="5404" y="4103"/>
                    <a:pt x="5304" y="4070"/>
                    <a:pt x="5171" y="4237"/>
                  </a:cubicBezTo>
                  <a:cubicBezTo>
                    <a:pt x="5071" y="4437"/>
                    <a:pt x="4737" y="4804"/>
                    <a:pt x="4637" y="4937"/>
                  </a:cubicBezTo>
                  <a:cubicBezTo>
                    <a:pt x="4537" y="5037"/>
                    <a:pt x="4437" y="5071"/>
                    <a:pt x="4237" y="4971"/>
                  </a:cubicBezTo>
                  <a:cubicBezTo>
                    <a:pt x="4070" y="4871"/>
                    <a:pt x="3503" y="4704"/>
                    <a:pt x="2836" y="4103"/>
                  </a:cubicBezTo>
                  <a:cubicBezTo>
                    <a:pt x="2336" y="3636"/>
                    <a:pt x="1969" y="3069"/>
                    <a:pt x="1869" y="2903"/>
                  </a:cubicBezTo>
                  <a:cubicBezTo>
                    <a:pt x="1768" y="2736"/>
                    <a:pt x="1869" y="2636"/>
                    <a:pt x="1935" y="2536"/>
                  </a:cubicBezTo>
                  <a:cubicBezTo>
                    <a:pt x="2002" y="2469"/>
                    <a:pt x="2102" y="2336"/>
                    <a:pt x="2202" y="2235"/>
                  </a:cubicBezTo>
                  <a:cubicBezTo>
                    <a:pt x="2235" y="2202"/>
                    <a:pt x="2235" y="2202"/>
                    <a:pt x="2269" y="2169"/>
                  </a:cubicBezTo>
                  <a:cubicBezTo>
                    <a:pt x="2302" y="2102"/>
                    <a:pt x="2336" y="2035"/>
                    <a:pt x="2369" y="1969"/>
                  </a:cubicBezTo>
                  <a:cubicBezTo>
                    <a:pt x="2436" y="1835"/>
                    <a:pt x="2402" y="1735"/>
                    <a:pt x="2369" y="1635"/>
                  </a:cubicBezTo>
                  <a:cubicBezTo>
                    <a:pt x="2336" y="1568"/>
                    <a:pt x="1969" y="701"/>
                    <a:pt x="1835" y="367"/>
                  </a:cubicBezTo>
                  <a:cubicBezTo>
                    <a:pt x="1668" y="1"/>
                    <a:pt x="1535" y="67"/>
                    <a:pt x="1435" y="67"/>
                  </a:cubicBezTo>
                  <a:cubicBezTo>
                    <a:pt x="1335" y="67"/>
                    <a:pt x="1201" y="67"/>
                    <a:pt x="1101" y="67"/>
                  </a:cubicBezTo>
                  <a:cubicBezTo>
                    <a:pt x="968" y="67"/>
                    <a:pt x="768" y="101"/>
                    <a:pt x="634" y="267"/>
                  </a:cubicBezTo>
                  <a:cubicBezTo>
                    <a:pt x="468" y="434"/>
                    <a:pt x="1" y="868"/>
                    <a:pt x="1" y="1735"/>
                  </a:cubicBezTo>
                  <a:cubicBezTo>
                    <a:pt x="1" y="1935"/>
                    <a:pt x="34" y="2135"/>
                    <a:pt x="101" y="2302"/>
                  </a:cubicBezTo>
                  <a:cubicBezTo>
                    <a:pt x="267" y="2936"/>
                    <a:pt x="668" y="3436"/>
                    <a:pt x="734" y="3503"/>
                  </a:cubicBezTo>
                  <a:cubicBezTo>
                    <a:pt x="801" y="3636"/>
                    <a:pt x="1935" y="5438"/>
                    <a:pt x="3737" y="6138"/>
                  </a:cubicBezTo>
                  <a:cubicBezTo>
                    <a:pt x="5504" y="6839"/>
                    <a:pt x="5504" y="6605"/>
                    <a:pt x="5838" y="6572"/>
                  </a:cubicBezTo>
                  <a:cubicBezTo>
                    <a:pt x="6138" y="6539"/>
                    <a:pt x="6872" y="6172"/>
                    <a:pt x="7006" y="5738"/>
                  </a:cubicBezTo>
                  <a:cubicBezTo>
                    <a:pt x="7139" y="5338"/>
                    <a:pt x="7139" y="5004"/>
                    <a:pt x="7106" y="4937"/>
                  </a:cubicBezTo>
                  <a:cubicBezTo>
                    <a:pt x="7072" y="4871"/>
                    <a:pt x="6939" y="4804"/>
                    <a:pt x="6772" y="47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9" name="Google Shape;3769;p58"/>
          <p:cNvGrpSpPr/>
          <p:nvPr/>
        </p:nvGrpSpPr>
        <p:grpSpPr>
          <a:xfrm>
            <a:off x="5401324" y="3110071"/>
            <a:ext cx="422618" cy="422684"/>
            <a:chOff x="5469799" y="3238471"/>
            <a:chExt cx="422618" cy="422684"/>
          </a:xfrm>
        </p:grpSpPr>
        <p:sp>
          <p:nvSpPr>
            <p:cNvPr id="3770" name="Google Shape;3770;p58"/>
            <p:cNvSpPr/>
            <p:nvPr/>
          </p:nvSpPr>
          <p:spPr>
            <a:xfrm>
              <a:off x="5469799" y="3238471"/>
              <a:ext cx="422618" cy="422684"/>
            </a:xfrm>
            <a:custGeom>
              <a:avLst/>
              <a:gdLst/>
              <a:ahLst/>
              <a:cxnLst/>
              <a:rect l="l" t="t" r="r" b="b"/>
              <a:pathLst>
                <a:path w="26553" h="26553" extrusionOk="0">
                  <a:moveTo>
                    <a:pt x="3536" y="0"/>
                  </a:moveTo>
                  <a:cubicBezTo>
                    <a:pt x="1568" y="0"/>
                    <a:pt x="0" y="1602"/>
                    <a:pt x="0" y="3536"/>
                  </a:cubicBezTo>
                  <a:lnTo>
                    <a:pt x="0" y="23050"/>
                  </a:lnTo>
                  <a:cubicBezTo>
                    <a:pt x="0" y="24985"/>
                    <a:pt x="1568" y="26553"/>
                    <a:pt x="3536" y="26553"/>
                  </a:cubicBezTo>
                  <a:lnTo>
                    <a:pt x="23017" y="26553"/>
                  </a:lnTo>
                  <a:cubicBezTo>
                    <a:pt x="24985" y="26553"/>
                    <a:pt x="26552" y="24985"/>
                    <a:pt x="26552" y="23050"/>
                  </a:cubicBezTo>
                  <a:lnTo>
                    <a:pt x="26552" y="3536"/>
                  </a:lnTo>
                  <a:cubicBezTo>
                    <a:pt x="26552" y="1602"/>
                    <a:pt x="24985" y="0"/>
                    <a:pt x="23017"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8"/>
            <p:cNvSpPr/>
            <p:nvPr/>
          </p:nvSpPr>
          <p:spPr>
            <a:xfrm>
              <a:off x="5555574" y="3303159"/>
              <a:ext cx="251065" cy="293311"/>
            </a:xfrm>
            <a:custGeom>
              <a:avLst/>
              <a:gdLst/>
              <a:ahLst/>
              <a:cxnLst/>
              <a:rect l="l" t="t" r="r" b="b"/>
              <a:pathLst>
                <a:path w="9770" h="11414" extrusionOk="0">
                  <a:moveTo>
                    <a:pt x="5340" y="0"/>
                  </a:moveTo>
                  <a:lnTo>
                    <a:pt x="5315" y="7972"/>
                  </a:lnTo>
                  <a:cubicBezTo>
                    <a:pt x="5315" y="8959"/>
                    <a:pt x="4454" y="9718"/>
                    <a:pt x="3467" y="9718"/>
                  </a:cubicBezTo>
                  <a:cubicBezTo>
                    <a:pt x="2506" y="9718"/>
                    <a:pt x="1696" y="8934"/>
                    <a:pt x="1696" y="7947"/>
                  </a:cubicBezTo>
                  <a:cubicBezTo>
                    <a:pt x="1696" y="6985"/>
                    <a:pt x="2506" y="6175"/>
                    <a:pt x="3467" y="6175"/>
                  </a:cubicBezTo>
                  <a:cubicBezTo>
                    <a:pt x="3543" y="6175"/>
                    <a:pt x="3619" y="6200"/>
                    <a:pt x="3695" y="6200"/>
                  </a:cubicBezTo>
                  <a:lnTo>
                    <a:pt x="3695" y="4505"/>
                  </a:lnTo>
                  <a:cubicBezTo>
                    <a:pt x="3619" y="4505"/>
                    <a:pt x="3543" y="4480"/>
                    <a:pt x="3467" y="4480"/>
                  </a:cubicBezTo>
                  <a:cubicBezTo>
                    <a:pt x="1569" y="4480"/>
                    <a:pt x="0" y="6049"/>
                    <a:pt x="0" y="7947"/>
                  </a:cubicBezTo>
                  <a:cubicBezTo>
                    <a:pt x="0" y="9870"/>
                    <a:pt x="1569" y="11414"/>
                    <a:pt x="3467" y="11414"/>
                  </a:cubicBezTo>
                  <a:cubicBezTo>
                    <a:pt x="5391" y="11414"/>
                    <a:pt x="6935" y="9870"/>
                    <a:pt x="6935" y="7947"/>
                  </a:cubicBezTo>
                  <a:lnTo>
                    <a:pt x="6935" y="3265"/>
                  </a:lnTo>
                  <a:cubicBezTo>
                    <a:pt x="7517" y="4125"/>
                    <a:pt x="8478" y="4657"/>
                    <a:pt x="9491" y="4657"/>
                  </a:cubicBezTo>
                  <a:cubicBezTo>
                    <a:pt x="9592" y="4657"/>
                    <a:pt x="9693" y="4631"/>
                    <a:pt x="9769" y="4631"/>
                  </a:cubicBezTo>
                  <a:lnTo>
                    <a:pt x="9769" y="2733"/>
                  </a:lnTo>
                  <a:cubicBezTo>
                    <a:pt x="8301" y="2632"/>
                    <a:pt x="7137" y="1468"/>
                    <a:pt x="6960"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58"/>
          <p:cNvGrpSpPr/>
          <p:nvPr/>
        </p:nvGrpSpPr>
        <p:grpSpPr>
          <a:xfrm rot="-324884">
            <a:off x="899988" y="3110332"/>
            <a:ext cx="1046970" cy="1047444"/>
            <a:chOff x="6452097" y="3426100"/>
            <a:chExt cx="465582" cy="465793"/>
          </a:xfrm>
        </p:grpSpPr>
        <p:sp>
          <p:nvSpPr>
            <p:cNvPr id="3773" name="Google Shape;3773;p58"/>
            <p:cNvSpPr/>
            <p:nvPr/>
          </p:nvSpPr>
          <p:spPr>
            <a:xfrm>
              <a:off x="6452097" y="3426100"/>
              <a:ext cx="465582" cy="465793"/>
            </a:xfrm>
            <a:custGeom>
              <a:avLst/>
              <a:gdLst/>
              <a:ahLst/>
              <a:cxnLst/>
              <a:rect l="l" t="t" r="r" b="b"/>
              <a:pathLst>
                <a:path w="15455" h="15462" extrusionOk="0">
                  <a:moveTo>
                    <a:pt x="7006" y="0"/>
                  </a:moveTo>
                  <a:cubicBezTo>
                    <a:pt x="6208" y="0"/>
                    <a:pt x="5561" y="647"/>
                    <a:pt x="5561" y="1445"/>
                  </a:cubicBezTo>
                  <a:lnTo>
                    <a:pt x="5561" y="2310"/>
                  </a:lnTo>
                  <a:cubicBezTo>
                    <a:pt x="5561" y="2451"/>
                    <a:pt x="5584" y="2592"/>
                    <a:pt x="5625" y="2724"/>
                  </a:cubicBezTo>
                  <a:cubicBezTo>
                    <a:pt x="5584" y="2861"/>
                    <a:pt x="5561" y="3003"/>
                    <a:pt x="5561" y="3154"/>
                  </a:cubicBezTo>
                  <a:lnTo>
                    <a:pt x="5561" y="3439"/>
                  </a:lnTo>
                  <a:cubicBezTo>
                    <a:pt x="5317" y="3637"/>
                    <a:pt x="5127" y="3898"/>
                    <a:pt x="5018" y="4197"/>
                  </a:cubicBezTo>
                  <a:lnTo>
                    <a:pt x="2303" y="4197"/>
                  </a:lnTo>
                  <a:cubicBezTo>
                    <a:pt x="1033" y="4197"/>
                    <a:pt x="1" y="5229"/>
                    <a:pt x="1" y="6499"/>
                  </a:cubicBezTo>
                  <a:lnTo>
                    <a:pt x="1" y="10234"/>
                  </a:lnTo>
                  <a:cubicBezTo>
                    <a:pt x="1" y="11504"/>
                    <a:pt x="1033" y="12537"/>
                    <a:pt x="2303" y="12537"/>
                  </a:cubicBezTo>
                  <a:lnTo>
                    <a:pt x="3630" y="12537"/>
                  </a:lnTo>
                  <a:cubicBezTo>
                    <a:pt x="3795" y="13012"/>
                    <a:pt x="4041" y="13460"/>
                    <a:pt x="4355" y="13851"/>
                  </a:cubicBezTo>
                  <a:cubicBezTo>
                    <a:pt x="4503" y="14032"/>
                    <a:pt x="4688" y="14172"/>
                    <a:pt x="4897" y="14265"/>
                  </a:cubicBezTo>
                  <a:cubicBezTo>
                    <a:pt x="5007" y="14459"/>
                    <a:pt x="5164" y="14629"/>
                    <a:pt x="5363" y="14759"/>
                  </a:cubicBezTo>
                  <a:cubicBezTo>
                    <a:pt x="6067" y="15218"/>
                    <a:pt x="6883" y="15462"/>
                    <a:pt x="7727" y="15462"/>
                  </a:cubicBezTo>
                  <a:cubicBezTo>
                    <a:pt x="8844" y="15462"/>
                    <a:pt x="9903" y="15037"/>
                    <a:pt x="10715" y="14267"/>
                  </a:cubicBezTo>
                  <a:cubicBezTo>
                    <a:pt x="11224" y="13782"/>
                    <a:pt x="11605" y="13189"/>
                    <a:pt x="11827" y="12540"/>
                  </a:cubicBezTo>
                  <a:lnTo>
                    <a:pt x="13151" y="12540"/>
                  </a:lnTo>
                  <a:cubicBezTo>
                    <a:pt x="14421" y="12540"/>
                    <a:pt x="15455" y="11506"/>
                    <a:pt x="15455" y="10236"/>
                  </a:cubicBezTo>
                  <a:lnTo>
                    <a:pt x="15455" y="6501"/>
                  </a:lnTo>
                  <a:cubicBezTo>
                    <a:pt x="15455" y="5232"/>
                    <a:pt x="14421" y="4198"/>
                    <a:pt x="13152" y="4198"/>
                  </a:cubicBezTo>
                  <a:lnTo>
                    <a:pt x="10445" y="4198"/>
                  </a:lnTo>
                  <a:cubicBezTo>
                    <a:pt x="10331" y="3884"/>
                    <a:pt x="10132" y="3609"/>
                    <a:pt x="9874" y="3407"/>
                  </a:cubicBezTo>
                  <a:lnTo>
                    <a:pt x="9874" y="1660"/>
                  </a:lnTo>
                  <a:cubicBezTo>
                    <a:pt x="9874" y="744"/>
                    <a:pt x="9127" y="0"/>
                    <a:pt x="8207" y="0"/>
                  </a:cubicBezTo>
                  <a:close/>
                </a:path>
              </a:pathLst>
            </a:custGeom>
            <a:solidFill>
              <a:schemeClr val="accent5"/>
            </a:solidFill>
            <a:ln>
              <a:noFill/>
            </a:ln>
            <a:effectLst>
              <a:outerShdw blurRad="57150" dist="19050" dir="54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8"/>
            <p:cNvSpPr/>
            <p:nvPr/>
          </p:nvSpPr>
          <p:spPr>
            <a:xfrm>
              <a:off x="6665655" y="3464235"/>
              <a:ext cx="35766" cy="106186"/>
            </a:xfrm>
            <a:custGeom>
              <a:avLst/>
              <a:gdLst/>
              <a:ahLst/>
              <a:cxnLst/>
              <a:rect l="l" t="t" r="r" b="b"/>
              <a:pathLst>
                <a:path w="1191" h="3536" extrusionOk="0">
                  <a:moveTo>
                    <a:pt x="226" y="1"/>
                  </a:moveTo>
                  <a:cubicBezTo>
                    <a:pt x="101" y="1"/>
                    <a:pt x="0" y="102"/>
                    <a:pt x="0" y="226"/>
                  </a:cubicBezTo>
                  <a:lnTo>
                    <a:pt x="0" y="3030"/>
                  </a:lnTo>
                  <a:lnTo>
                    <a:pt x="678" y="3535"/>
                  </a:lnTo>
                  <a:lnTo>
                    <a:pt x="1189" y="3030"/>
                  </a:lnTo>
                  <a:lnTo>
                    <a:pt x="1190" y="226"/>
                  </a:lnTo>
                  <a:cubicBezTo>
                    <a:pt x="1190" y="102"/>
                    <a:pt x="1089" y="1"/>
                    <a:pt x="96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8"/>
            <p:cNvSpPr/>
            <p:nvPr/>
          </p:nvSpPr>
          <p:spPr>
            <a:xfrm>
              <a:off x="6646075" y="3555226"/>
              <a:ext cx="75435" cy="49820"/>
            </a:xfrm>
            <a:custGeom>
              <a:avLst/>
              <a:gdLst/>
              <a:ahLst/>
              <a:cxnLst/>
              <a:rect l="l" t="t" r="r" b="b"/>
              <a:pathLst>
                <a:path w="2512" h="1659" extrusionOk="0">
                  <a:moveTo>
                    <a:pt x="322" y="0"/>
                  </a:moveTo>
                  <a:cubicBezTo>
                    <a:pt x="143" y="0"/>
                    <a:pt x="0" y="143"/>
                    <a:pt x="0" y="323"/>
                  </a:cubicBezTo>
                  <a:lnTo>
                    <a:pt x="0" y="1152"/>
                  </a:lnTo>
                  <a:lnTo>
                    <a:pt x="1382" y="1659"/>
                  </a:lnTo>
                  <a:lnTo>
                    <a:pt x="2511" y="1152"/>
                  </a:lnTo>
                  <a:lnTo>
                    <a:pt x="2511" y="323"/>
                  </a:lnTo>
                  <a:cubicBezTo>
                    <a:pt x="2511" y="143"/>
                    <a:pt x="2367" y="0"/>
                    <a:pt x="2189"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8"/>
            <p:cNvSpPr/>
            <p:nvPr/>
          </p:nvSpPr>
          <p:spPr>
            <a:xfrm>
              <a:off x="6498626" y="3590332"/>
              <a:ext cx="362822" cy="164144"/>
            </a:xfrm>
            <a:custGeom>
              <a:avLst/>
              <a:gdLst/>
              <a:ahLst/>
              <a:cxnLst/>
              <a:rect l="l" t="t" r="r" b="b"/>
              <a:pathLst>
                <a:path w="12082" h="5466" extrusionOk="0">
                  <a:moveTo>
                    <a:pt x="868" y="0"/>
                  </a:moveTo>
                  <a:cubicBezTo>
                    <a:pt x="388" y="0"/>
                    <a:pt x="0" y="388"/>
                    <a:pt x="0" y="867"/>
                  </a:cubicBezTo>
                  <a:lnTo>
                    <a:pt x="0" y="4599"/>
                  </a:lnTo>
                  <a:cubicBezTo>
                    <a:pt x="0" y="5077"/>
                    <a:pt x="388" y="5466"/>
                    <a:pt x="868" y="5466"/>
                  </a:cubicBezTo>
                  <a:lnTo>
                    <a:pt x="11215" y="5466"/>
                  </a:lnTo>
                  <a:cubicBezTo>
                    <a:pt x="11693" y="5466"/>
                    <a:pt x="12081" y="5077"/>
                    <a:pt x="12081" y="4599"/>
                  </a:cubicBezTo>
                  <a:lnTo>
                    <a:pt x="12081" y="867"/>
                  </a:lnTo>
                  <a:cubicBezTo>
                    <a:pt x="12081" y="388"/>
                    <a:pt x="11693" y="0"/>
                    <a:pt x="11215"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8"/>
            <p:cNvSpPr/>
            <p:nvPr/>
          </p:nvSpPr>
          <p:spPr>
            <a:xfrm>
              <a:off x="6770941" y="3590332"/>
              <a:ext cx="105465" cy="164144"/>
            </a:xfrm>
            <a:custGeom>
              <a:avLst/>
              <a:gdLst/>
              <a:ahLst/>
              <a:cxnLst/>
              <a:rect l="l" t="t" r="r" b="b"/>
              <a:pathLst>
                <a:path w="3512" h="5466" extrusionOk="0">
                  <a:moveTo>
                    <a:pt x="1" y="0"/>
                  </a:moveTo>
                  <a:cubicBezTo>
                    <a:pt x="478" y="0"/>
                    <a:pt x="866" y="388"/>
                    <a:pt x="866" y="867"/>
                  </a:cubicBezTo>
                  <a:lnTo>
                    <a:pt x="866" y="4599"/>
                  </a:lnTo>
                  <a:cubicBezTo>
                    <a:pt x="866" y="5076"/>
                    <a:pt x="478" y="5466"/>
                    <a:pt x="1" y="5466"/>
                  </a:cubicBezTo>
                  <a:lnTo>
                    <a:pt x="2645" y="5466"/>
                  </a:lnTo>
                  <a:cubicBezTo>
                    <a:pt x="3124" y="5466"/>
                    <a:pt x="3512" y="5077"/>
                    <a:pt x="3512" y="4599"/>
                  </a:cubicBezTo>
                  <a:lnTo>
                    <a:pt x="3512" y="867"/>
                  </a:lnTo>
                  <a:cubicBezTo>
                    <a:pt x="3512" y="388"/>
                    <a:pt x="3124" y="0"/>
                    <a:pt x="2647"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8"/>
            <p:cNvSpPr/>
            <p:nvPr/>
          </p:nvSpPr>
          <p:spPr>
            <a:xfrm>
              <a:off x="6600429" y="3667990"/>
              <a:ext cx="174054" cy="174054"/>
            </a:xfrm>
            <a:custGeom>
              <a:avLst/>
              <a:gdLst/>
              <a:ahLst/>
              <a:cxnLst/>
              <a:rect l="l" t="t" r="r" b="b"/>
              <a:pathLst>
                <a:path w="5796" h="5796" extrusionOk="0">
                  <a:moveTo>
                    <a:pt x="2898" y="0"/>
                  </a:moveTo>
                  <a:cubicBezTo>
                    <a:pt x="1298" y="0"/>
                    <a:pt x="0" y="1298"/>
                    <a:pt x="0" y="2898"/>
                  </a:cubicBezTo>
                  <a:cubicBezTo>
                    <a:pt x="0" y="4498"/>
                    <a:pt x="1298" y="5796"/>
                    <a:pt x="2898" y="5796"/>
                  </a:cubicBezTo>
                  <a:cubicBezTo>
                    <a:pt x="4498" y="5796"/>
                    <a:pt x="5795" y="4498"/>
                    <a:pt x="5795" y="2898"/>
                  </a:cubicBezTo>
                  <a:cubicBezTo>
                    <a:pt x="5795" y="1298"/>
                    <a:pt x="4498" y="0"/>
                    <a:pt x="28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8"/>
            <p:cNvSpPr/>
            <p:nvPr/>
          </p:nvSpPr>
          <p:spPr>
            <a:xfrm>
              <a:off x="6641841" y="3709402"/>
              <a:ext cx="91231" cy="91231"/>
            </a:xfrm>
            <a:custGeom>
              <a:avLst/>
              <a:gdLst/>
              <a:ahLst/>
              <a:cxnLst/>
              <a:rect l="l" t="t" r="r" b="b"/>
              <a:pathLst>
                <a:path w="3038" h="3038" extrusionOk="0">
                  <a:moveTo>
                    <a:pt x="1519" y="0"/>
                  </a:moveTo>
                  <a:cubicBezTo>
                    <a:pt x="1330" y="0"/>
                    <a:pt x="1147" y="36"/>
                    <a:pt x="979" y="100"/>
                  </a:cubicBezTo>
                  <a:lnTo>
                    <a:pt x="213" y="743"/>
                  </a:lnTo>
                  <a:cubicBezTo>
                    <a:pt x="77" y="970"/>
                    <a:pt x="0" y="1235"/>
                    <a:pt x="0" y="1519"/>
                  </a:cubicBezTo>
                  <a:cubicBezTo>
                    <a:pt x="0" y="2358"/>
                    <a:pt x="681" y="3038"/>
                    <a:pt x="1519" y="3038"/>
                  </a:cubicBezTo>
                  <a:cubicBezTo>
                    <a:pt x="2358" y="3038"/>
                    <a:pt x="3037" y="2358"/>
                    <a:pt x="3037" y="1519"/>
                  </a:cubicBezTo>
                  <a:cubicBezTo>
                    <a:pt x="3037" y="681"/>
                    <a:pt x="2358" y="0"/>
                    <a:pt x="15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8"/>
            <p:cNvSpPr/>
            <p:nvPr/>
          </p:nvSpPr>
          <p:spPr>
            <a:xfrm>
              <a:off x="6678898" y="3464235"/>
              <a:ext cx="29940" cy="91021"/>
            </a:xfrm>
            <a:custGeom>
              <a:avLst/>
              <a:gdLst/>
              <a:ahLst/>
              <a:cxnLst/>
              <a:rect l="l" t="t" r="r" b="b"/>
              <a:pathLst>
                <a:path w="997" h="3031" extrusionOk="0">
                  <a:moveTo>
                    <a:pt x="1" y="1"/>
                  </a:moveTo>
                  <a:cubicBezTo>
                    <a:pt x="128" y="1"/>
                    <a:pt x="229" y="102"/>
                    <a:pt x="229" y="225"/>
                  </a:cubicBezTo>
                  <a:lnTo>
                    <a:pt x="229" y="3030"/>
                  </a:lnTo>
                  <a:lnTo>
                    <a:pt x="996" y="3030"/>
                  </a:lnTo>
                  <a:lnTo>
                    <a:pt x="996" y="225"/>
                  </a:lnTo>
                  <a:cubicBezTo>
                    <a:pt x="996" y="102"/>
                    <a:pt x="895" y="1"/>
                    <a:pt x="768"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8"/>
            <p:cNvSpPr/>
            <p:nvPr/>
          </p:nvSpPr>
          <p:spPr>
            <a:xfrm>
              <a:off x="6686526" y="3555767"/>
              <a:ext cx="42492" cy="34595"/>
            </a:xfrm>
            <a:custGeom>
              <a:avLst/>
              <a:gdLst/>
              <a:ahLst/>
              <a:cxnLst/>
              <a:rect l="l" t="t" r="r" b="b"/>
              <a:pathLst>
                <a:path w="1415" h="1152" extrusionOk="0">
                  <a:moveTo>
                    <a:pt x="0" y="1"/>
                  </a:moveTo>
                  <a:cubicBezTo>
                    <a:pt x="176" y="1"/>
                    <a:pt x="321" y="145"/>
                    <a:pt x="321" y="323"/>
                  </a:cubicBezTo>
                  <a:lnTo>
                    <a:pt x="321" y="1151"/>
                  </a:lnTo>
                  <a:lnTo>
                    <a:pt x="1414" y="1151"/>
                  </a:lnTo>
                  <a:lnTo>
                    <a:pt x="1414" y="323"/>
                  </a:lnTo>
                  <a:cubicBezTo>
                    <a:pt x="1414" y="145"/>
                    <a:pt x="1270" y="1"/>
                    <a:pt x="1092"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8"/>
            <p:cNvSpPr/>
            <p:nvPr/>
          </p:nvSpPr>
          <p:spPr>
            <a:xfrm>
              <a:off x="6642892" y="3704928"/>
              <a:ext cx="30420" cy="30420"/>
            </a:xfrm>
            <a:custGeom>
              <a:avLst/>
              <a:gdLst/>
              <a:ahLst/>
              <a:cxnLst/>
              <a:rect l="l" t="t" r="r" b="b"/>
              <a:pathLst>
                <a:path w="1013" h="1013" extrusionOk="0">
                  <a:moveTo>
                    <a:pt x="507" y="1"/>
                  </a:moveTo>
                  <a:cubicBezTo>
                    <a:pt x="226" y="1"/>
                    <a:pt x="0" y="226"/>
                    <a:pt x="0" y="507"/>
                  </a:cubicBezTo>
                  <a:cubicBezTo>
                    <a:pt x="0" y="786"/>
                    <a:pt x="226" y="1013"/>
                    <a:pt x="507" y="1013"/>
                  </a:cubicBezTo>
                  <a:cubicBezTo>
                    <a:pt x="786" y="1013"/>
                    <a:pt x="1013" y="786"/>
                    <a:pt x="1013" y="507"/>
                  </a:cubicBezTo>
                  <a:cubicBezTo>
                    <a:pt x="1013" y="226"/>
                    <a:pt x="786" y="1"/>
                    <a:pt x="507"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8"/>
            <p:cNvSpPr/>
            <p:nvPr/>
          </p:nvSpPr>
          <p:spPr>
            <a:xfrm>
              <a:off x="6532651" y="3623816"/>
              <a:ext cx="35676" cy="96126"/>
            </a:xfrm>
            <a:custGeom>
              <a:avLst/>
              <a:gdLst/>
              <a:ahLst/>
              <a:cxnLst/>
              <a:rect l="l" t="t" r="r" b="b"/>
              <a:pathLst>
                <a:path w="1188" h="3201" extrusionOk="0">
                  <a:moveTo>
                    <a:pt x="344" y="0"/>
                  </a:moveTo>
                  <a:cubicBezTo>
                    <a:pt x="154" y="0"/>
                    <a:pt x="1" y="154"/>
                    <a:pt x="1" y="342"/>
                  </a:cubicBezTo>
                  <a:lnTo>
                    <a:pt x="1" y="2857"/>
                  </a:lnTo>
                  <a:cubicBezTo>
                    <a:pt x="1" y="3047"/>
                    <a:pt x="154" y="3200"/>
                    <a:pt x="344" y="3200"/>
                  </a:cubicBezTo>
                  <a:lnTo>
                    <a:pt x="844" y="3200"/>
                  </a:lnTo>
                  <a:cubicBezTo>
                    <a:pt x="1035" y="3200"/>
                    <a:pt x="1188" y="3047"/>
                    <a:pt x="1188" y="2857"/>
                  </a:cubicBezTo>
                  <a:lnTo>
                    <a:pt x="1188" y="342"/>
                  </a:lnTo>
                  <a:cubicBezTo>
                    <a:pt x="1188" y="154"/>
                    <a:pt x="1035" y="0"/>
                    <a:pt x="8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8"/>
            <p:cNvSpPr/>
            <p:nvPr/>
          </p:nvSpPr>
          <p:spPr>
            <a:xfrm>
              <a:off x="6806737" y="3623816"/>
              <a:ext cx="35676" cy="96126"/>
            </a:xfrm>
            <a:custGeom>
              <a:avLst/>
              <a:gdLst/>
              <a:ahLst/>
              <a:cxnLst/>
              <a:rect l="l" t="t" r="r" b="b"/>
              <a:pathLst>
                <a:path w="1188" h="3201" extrusionOk="0">
                  <a:moveTo>
                    <a:pt x="344" y="0"/>
                  </a:moveTo>
                  <a:cubicBezTo>
                    <a:pt x="154" y="0"/>
                    <a:pt x="1" y="154"/>
                    <a:pt x="1" y="342"/>
                  </a:cubicBezTo>
                  <a:lnTo>
                    <a:pt x="1" y="2857"/>
                  </a:lnTo>
                  <a:cubicBezTo>
                    <a:pt x="1" y="3047"/>
                    <a:pt x="154" y="3200"/>
                    <a:pt x="344" y="3200"/>
                  </a:cubicBezTo>
                  <a:lnTo>
                    <a:pt x="844" y="3200"/>
                  </a:lnTo>
                  <a:cubicBezTo>
                    <a:pt x="1034" y="3200"/>
                    <a:pt x="1188" y="3047"/>
                    <a:pt x="1188" y="2857"/>
                  </a:cubicBezTo>
                  <a:lnTo>
                    <a:pt x="1188" y="342"/>
                  </a:lnTo>
                  <a:cubicBezTo>
                    <a:pt x="1188" y="154"/>
                    <a:pt x="1034" y="0"/>
                    <a:pt x="8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8"/>
            <p:cNvSpPr/>
            <p:nvPr/>
          </p:nvSpPr>
          <p:spPr>
            <a:xfrm>
              <a:off x="6604693" y="3625197"/>
              <a:ext cx="44625" cy="35586"/>
            </a:xfrm>
            <a:custGeom>
              <a:avLst/>
              <a:gdLst/>
              <a:ahLst/>
              <a:cxnLst/>
              <a:rect l="l" t="t" r="r" b="b"/>
              <a:pathLst>
                <a:path w="1486" h="1185" extrusionOk="0">
                  <a:moveTo>
                    <a:pt x="743" y="0"/>
                  </a:moveTo>
                  <a:cubicBezTo>
                    <a:pt x="334" y="0"/>
                    <a:pt x="1" y="264"/>
                    <a:pt x="1" y="593"/>
                  </a:cubicBezTo>
                  <a:cubicBezTo>
                    <a:pt x="1" y="919"/>
                    <a:pt x="334" y="1185"/>
                    <a:pt x="743" y="1185"/>
                  </a:cubicBezTo>
                  <a:cubicBezTo>
                    <a:pt x="1153" y="1185"/>
                    <a:pt x="1486" y="919"/>
                    <a:pt x="1486" y="593"/>
                  </a:cubicBezTo>
                  <a:cubicBezTo>
                    <a:pt x="1486" y="264"/>
                    <a:pt x="1153" y="0"/>
                    <a:pt x="743"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8"/>
            <p:cNvSpPr/>
            <p:nvPr/>
          </p:nvSpPr>
          <p:spPr>
            <a:xfrm>
              <a:off x="6725626" y="3625197"/>
              <a:ext cx="44625" cy="35586"/>
            </a:xfrm>
            <a:custGeom>
              <a:avLst/>
              <a:gdLst/>
              <a:ahLst/>
              <a:cxnLst/>
              <a:rect l="l" t="t" r="r" b="b"/>
              <a:pathLst>
                <a:path w="1486" h="1185" extrusionOk="0">
                  <a:moveTo>
                    <a:pt x="743" y="0"/>
                  </a:moveTo>
                  <a:cubicBezTo>
                    <a:pt x="333" y="0"/>
                    <a:pt x="0" y="264"/>
                    <a:pt x="0" y="593"/>
                  </a:cubicBezTo>
                  <a:cubicBezTo>
                    <a:pt x="0" y="919"/>
                    <a:pt x="333" y="1185"/>
                    <a:pt x="743" y="1185"/>
                  </a:cubicBezTo>
                  <a:cubicBezTo>
                    <a:pt x="1152" y="1185"/>
                    <a:pt x="1485" y="919"/>
                    <a:pt x="1485" y="593"/>
                  </a:cubicBezTo>
                  <a:cubicBezTo>
                    <a:pt x="1485" y="264"/>
                    <a:pt x="1152" y="0"/>
                    <a:pt x="743"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8"/>
            <p:cNvSpPr/>
            <p:nvPr/>
          </p:nvSpPr>
          <p:spPr>
            <a:xfrm>
              <a:off x="6492950" y="3458499"/>
              <a:ext cx="389309" cy="389519"/>
            </a:xfrm>
            <a:custGeom>
              <a:avLst/>
              <a:gdLst/>
              <a:ahLst/>
              <a:cxnLst/>
              <a:rect l="l" t="t" r="r" b="b"/>
              <a:pathLst>
                <a:path w="12964" h="12971" extrusionOk="0">
                  <a:moveTo>
                    <a:pt x="7535" y="3432"/>
                  </a:moveTo>
                  <a:cubicBezTo>
                    <a:pt x="7609" y="3432"/>
                    <a:pt x="7669" y="3491"/>
                    <a:pt x="7669" y="3565"/>
                  </a:cubicBezTo>
                  <a:lnTo>
                    <a:pt x="7669" y="4199"/>
                  </a:lnTo>
                  <a:lnTo>
                    <a:pt x="5291" y="4199"/>
                  </a:lnTo>
                  <a:lnTo>
                    <a:pt x="5291" y="3565"/>
                  </a:lnTo>
                  <a:cubicBezTo>
                    <a:pt x="5291" y="3491"/>
                    <a:pt x="5349" y="3432"/>
                    <a:pt x="5423" y="3432"/>
                  </a:cubicBezTo>
                  <a:close/>
                  <a:moveTo>
                    <a:pt x="11899" y="4582"/>
                  </a:moveTo>
                  <a:cubicBezTo>
                    <a:pt x="12273" y="4582"/>
                    <a:pt x="12576" y="4886"/>
                    <a:pt x="12576" y="5260"/>
                  </a:cubicBezTo>
                  <a:lnTo>
                    <a:pt x="12576" y="8987"/>
                  </a:lnTo>
                  <a:cubicBezTo>
                    <a:pt x="12577" y="9360"/>
                    <a:pt x="12273" y="9664"/>
                    <a:pt x="11899" y="9664"/>
                  </a:cubicBezTo>
                  <a:lnTo>
                    <a:pt x="9558" y="9664"/>
                  </a:lnTo>
                  <a:cubicBezTo>
                    <a:pt x="9448" y="8062"/>
                    <a:pt x="8109" y="6794"/>
                    <a:pt x="6478" y="6794"/>
                  </a:cubicBezTo>
                  <a:cubicBezTo>
                    <a:pt x="4849" y="6794"/>
                    <a:pt x="3512" y="8062"/>
                    <a:pt x="3400" y="9664"/>
                  </a:cubicBezTo>
                  <a:lnTo>
                    <a:pt x="1059" y="9664"/>
                  </a:lnTo>
                  <a:cubicBezTo>
                    <a:pt x="685" y="9664"/>
                    <a:pt x="381" y="9360"/>
                    <a:pt x="381" y="8987"/>
                  </a:cubicBezTo>
                  <a:lnTo>
                    <a:pt x="381" y="5260"/>
                  </a:lnTo>
                  <a:cubicBezTo>
                    <a:pt x="381" y="4886"/>
                    <a:pt x="685" y="4582"/>
                    <a:pt x="1059" y="4582"/>
                  </a:cubicBezTo>
                  <a:close/>
                  <a:moveTo>
                    <a:pt x="5759" y="0"/>
                  </a:moveTo>
                  <a:cubicBezTo>
                    <a:pt x="5647" y="0"/>
                    <a:pt x="5559" y="91"/>
                    <a:pt x="5559" y="200"/>
                  </a:cubicBezTo>
                  <a:lnTo>
                    <a:pt x="5559" y="1065"/>
                  </a:lnTo>
                  <a:cubicBezTo>
                    <a:pt x="5559" y="1091"/>
                    <a:pt x="5570" y="1118"/>
                    <a:pt x="5592" y="1137"/>
                  </a:cubicBezTo>
                  <a:cubicBezTo>
                    <a:pt x="5644" y="1183"/>
                    <a:pt x="5700" y="1202"/>
                    <a:pt x="5750" y="1202"/>
                  </a:cubicBezTo>
                  <a:cubicBezTo>
                    <a:pt x="5857" y="1202"/>
                    <a:pt x="5943" y="1117"/>
                    <a:pt x="5943" y="1013"/>
                  </a:cubicBezTo>
                  <a:lnTo>
                    <a:pt x="5943" y="420"/>
                  </a:lnTo>
                  <a:cubicBezTo>
                    <a:pt x="5943" y="401"/>
                    <a:pt x="5958" y="384"/>
                    <a:pt x="5978" y="384"/>
                  </a:cubicBezTo>
                  <a:lnTo>
                    <a:pt x="6963" y="384"/>
                  </a:lnTo>
                  <a:cubicBezTo>
                    <a:pt x="6981" y="384"/>
                    <a:pt x="6998" y="399"/>
                    <a:pt x="6998" y="420"/>
                  </a:cubicBezTo>
                  <a:lnTo>
                    <a:pt x="6998" y="3048"/>
                  </a:lnTo>
                  <a:lnTo>
                    <a:pt x="5944" y="3048"/>
                  </a:lnTo>
                  <a:lnTo>
                    <a:pt x="5944" y="1916"/>
                  </a:lnTo>
                  <a:cubicBezTo>
                    <a:pt x="5944" y="1826"/>
                    <a:pt x="5885" y="1744"/>
                    <a:pt x="5796" y="1726"/>
                  </a:cubicBezTo>
                  <a:cubicBezTo>
                    <a:pt x="5780" y="1722"/>
                    <a:pt x="5765" y="1720"/>
                    <a:pt x="5750" y="1720"/>
                  </a:cubicBezTo>
                  <a:cubicBezTo>
                    <a:pt x="5646" y="1720"/>
                    <a:pt x="5561" y="1805"/>
                    <a:pt x="5561" y="1910"/>
                  </a:cubicBezTo>
                  <a:lnTo>
                    <a:pt x="5561" y="3048"/>
                  </a:lnTo>
                  <a:lnTo>
                    <a:pt x="5421" y="3048"/>
                  </a:lnTo>
                  <a:cubicBezTo>
                    <a:pt x="5138" y="3048"/>
                    <a:pt x="4909" y="3278"/>
                    <a:pt x="4909" y="3560"/>
                  </a:cubicBezTo>
                  <a:lnTo>
                    <a:pt x="4909" y="4199"/>
                  </a:lnTo>
                  <a:lnTo>
                    <a:pt x="1057" y="4199"/>
                  </a:lnTo>
                  <a:cubicBezTo>
                    <a:pt x="474" y="4199"/>
                    <a:pt x="0" y="4672"/>
                    <a:pt x="0" y="5255"/>
                  </a:cubicBezTo>
                  <a:lnTo>
                    <a:pt x="0" y="8990"/>
                  </a:lnTo>
                  <a:cubicBezTo>
                    <a:pt x="0" y="9573"/>
                    <a:pt x="474" y="10047"/>
                    <a:pt x="1057" y="10047"/>
                  </a:cubicBezTo>
                  <a:lnTo>
                    <a:pt x="3398" y="10047"/>
                  </a:lnTo>
                  <a:cubicBezTo>
                    <a:pt x="3432" y="10693"/>
                    <a:pt x="3673" y="11319"/>
                    <a:pt x="4081" y="11822"/>
                  </a:cubicBezTo>
                  <a:cubicBezTo>
                    <a:pt x="4117" y="11869"/>
                    <a:pt x="4172" y="11894"/>
                    <a:pt x="4228" y="11894"/>
                  </a:cubicBezTo>
                  <a:cubicBezTo>
                    <a:pt x="4270" y="11894"/>
                    <a:pt x="4313" y="11880"/>
                    <a:pt x="4348" y="11851"/>
                  </a:cubicBezTo>
                  <a:cubicBezTo>
                    <a:pt x="4429" y="11787"/>
                    <a:pt x="4441" y="11666"/>
                    <a:pt x="4375" y="11584"/>
                  </a:cubicBezTo>
                  <a:cubicBezTo>
                    <a:pt x="3989" y="11106"/>
                    <a:pt x="3774" y="10501"/>
                    <a:pt x="3774" y="9882"/>
                  </a:cubicBezTo>
                  <a:cubicBezTo>
                    <a:pt x="3774" y="8388"/>
                    <a:pt x="4989" y="7174"/>
                    <a:pt x="6483" y="7174"/>
                  </a:cubicBezTo>
                  <a:cubicBezTo>
                    <a:pt x="6528" y="7174"/>
                    <a:pt x="6574" y="7175"/>
                    <a:pt x="6619" y="7177"/>
                  </a:cubicBezTo>
                  <a:cubicBezTo>
                    <a:pt x="8003" y="7246"/>
                    <a:pt x="9120" y="8362"/>
                    <a:pt x="9189" y="9747"/>
                  </a:cubicBezTo>
                  <a:cubicBezTo>
                    <a:pt x="9265" y="11301"/>
                    <a:pt x="8023" y="12592"/>
                    <a:pt x="6483" y="12592"/>
                  </a:cubicBezTo>
                  <a:cubicBezTo>
                    <a:pt x="5955" y="12592"/>
                    <a:pt x="5446" y="12440"/>
                    <a:pt x="5007" y="12155"/>
                  </a:cubicBezTo>
                  <a:cubicBezTo>
                    <a:pt x="4975" y="12134"/>
                    <a:pt x="4938" y="12123"/>
                    <a:pt x="4902" y="12123"/>
                  </a:cubicBezTo>
                  <a:cubicBezTo>
                    <a:pt x="4841" y="12123"/>
                    <a:pt x="4780" y="12154"/>
                    <a:pt x="4743" y="12210"/>
                  </a:cubicBezTo>
                  <a:cubicBezTo>
                    <a:pt x="4687" y="12298"/>
                    <a:pt x="4711" y="12416"/>
                    <a:pt x="4799" y="12472"/>
                  </a:cubicBezTo>
                  <a:cubicBezTo>
                    <a:pt x="5300" y="12799"/>
                    <a:pt x="5883" y="12971"/>
                    <a:pt x="6483" y="12971"/>
                  </a:cubicBezTo>
                  <a:cubicBezTo>
                    <a:pt x="8130" y="12971"/>
                    <a:pt x="9482" y="11675"/>
                    <a:pt x="9566" y="10047"/>
                  </a:cubicBezTo>
                  <a:lnTo>
                    <a:pt x="11907" y="10047"/>
                  </a:lnTo>
                  <a:cubicBezTo>
                    <a:pt x="12490" y="10047"/>
                    <a:pt x="12964" y="9573"/>
                    <a:pt x="12964" y="8990"/>
                  </a:cubicBezTo>
                  <a:lnTo>
                    <a:pt x="12964" y="5255"/>
                  </a:lnTo>
                  <a:cubicBezTo>
                    <a:pt x="12961" y="4672"/>
                    <a:pt x="12487" y="4199"/>
                    <a:pt x="11904" y="4199"/>
                  </a:cubicBezTo>
                  <a:lnTo>
                    <a:pt x="8052" y="4199"/>
                  </a:lnTo>
                  <a:lnTo>
                    <a:pt x="8052" y="3542"/>
                  </a:lnTo>
                  <a:cubicBezTo>
                    <a:pt x="8052" y="3258"/>
                    <a:pt x="7822" y="3030"/>
                    <a:pt x="7540" y="3030"/>
                  </a:cubicBezTo>
                  <a:lnTo>
                    <a:pt x="7380" y="3030"/>
                  </a:lnTo>
                  <a:lnTo>
                    <a:pt x="7380" y="414"/>
                  </a:lnTo>
                  <a:cubicBezTo>
                    <a:pt x="7380" y="186"/>
                    <a:pt x="7190" y="0"/>
                    <a:pt x="695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8"/>
            <p:cNvSpPr/>
            <p:nvPr/>
          </p:nvSpPr>
          <p:spPr>
            <a:xfrm>
              <a:off x="6633943" y="3610993"/>
              <a:ext cx="11562" cy="20691"/>
            </a:xfrm>
            <a:custGeom>
              <a:avLst/>
              <a:gdLst/>
              <a:ahLst/>
              <a:cxnLst/>
              <a:rect l="l" t="t" r="r" b="b"/>
              <a:pathLst>
                <a:path w="385" h="689" extrusionOk="0">
                  <a:moveTo>
                    <a:pt x="193" y="0"/>
                  </a:moveTo>
                  <a:cubicBezTo>
                    <a:pt x="178" y="0"/>
                    <a:pt x="162" y="2"/>
                    <a:pt x="147" y="6"/>
                  </a:cubicBezTo>
                  <a:cubicBezTo>
                    <a:pt x="61" y="24"/>
                    <a:pt x="1" y="105"/>
                    <a:pt x="1" y="194"/>
                  </a:cubicBezTo>
                  <a:lnTo>
                    <a:pt x="1" y="493"/>
                  </a:lnTo>
                  <a:cubicBezTo>
                    <a:pt x="1" y="584"/>
                    <a:pt x="61" y="665"/>
                    <a:pt x="147" y="684"/>
                  </a:cubicBezTo>
                  <a:cubicBezTo>
                    <a:pt x="162" y="687"/>
                    <a:pt x="177" y="689"/>
                    <a:pt x="192" y="689"/>
                  </a:cubicBezTo>
                  <a:cubicBezTo>
                    <a:pt x="297" y="689"/>
                    <a:pt x="384" y="604"/>
                    <a:pt x="384" y="498"/>
                  </a:cubicBezTo>
                  <a:lnTo>
                    <a:pt x="384" y="191"/>
                  </a:lnTo>
                  <a:cubicBezTo>
                    <a:pt x="384" y="85"/>
                    <a:pt x="300"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8"/>
            <p:cNvSpPr/>
            <p:nvPr/>
          </p:nvSpPr>
          <p:spPr>
            <a:xfrm>
              <a:off x="6728989" y="3610993"/>
              <a:ext cx="11532" cy="20691"/>
            </a:xfrm>
            <a:custGeom>
              <a:avLst/>
              <a:gdLst/>
              <a:ahLst/>
              <a:cxnLst/>
              <a:rect l="l" t="t" r="r" b="b"/>
              <a:pathLst>
                <a:path w="384" h="689" extrusionOk="0">
                  <a:moveTo>
                    <a:pt x="192" y="0"/>
                  </a:moveTo>
                  <a:cubicBezTo>
                    <a:pt x="177" y="0"/>
                    <a:pt x="162" y="2"/>
                    <a:pt x="146" y="6"/>
                  </a:cubicBezTo>
                  <a:cubicBezTo>
                    <a:pt x="59" y="24"/>
                    <a:pt x="0" y="105"/>
                    <a:pt x="0" y="194"/>
                  </a:cubicBezTo>
                  <a:lnTo>
                    <a:pt x="0" y="493"/>
                  </a:lnTo>
                  <a:cubicBezTo>
                    <a:pt x="0" y="584"/>
                    <a:pt x="59" y="665"/>
                    <a:pt x="146" y="684"/>
                  </a:cubicBezTo>
                  <a:cubicBezTo>
                    <a:pt x="162" y="687"/>
                    <a:pt x="177" y="689"/>
                    <a:pt x="192" y="689"/>
                  </a:cubicBezTo>
                  <a:cubicBezTo>
                    <a:pt x="297" y="689"/>
                    <a:pt x="384" y="604"/>
                    <a:pt x="384" y="498"/>
                  </a:cubicBezTo>
                  <a:lnTo>
                    <a:pt x="384" y="191"/>
                  </a:lnTo>
                  <a:cubicBezTo>
                    <a:pt x="384" y="85"/>
                    <a:pt x="298" y="0"/>
                    <a:pt x="19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8"/>
            <p:cNvSpPr/>
            <p:nvPr/>
          </p:nvSpPr>
          <p:spPr>
            <a:xfrm>
              <a:off x="6668508" y="3619912"/>
              <a:ext cx="37838" cy="17147"/>
            </a:xfrm>
            <a:custGeom>
              <a:avLst/>
              <a:gdLst/>
              <a:ahLst/>
              <a:cxnLst/>
              <a:rect l="l" t="t" r="r" b="b"/>
              <a:pathLst>
                <a:path w="1260" h="571" extrusionOk="0">
                  <a:moveTo>
                    <a:pt x="1047" y="1"/>
                  </a:moveTo>
                  <a:cubicBezTo>
                    <a:pt x="994" y="1"/>
                    <a:pt x="941" y="23"/>
                    <a:pt x="904" y="66"/>
                  </a:cubicBezTo>
                  <a:cubicBezTo>
                    <a:pt x="835" y="146"/>
                    <a:pt x="735" y="192"/>
                    <a:pt x="629" y="192"/>
                  </a:cubicBezTo>
                  <a:cubicBezTo>
                    <a:pt x="523" y="192"/>
                    <a:pt x="424" y="146"/>
                    <a:pt x="355" y="66"/>
                  </a:cubicBezTo>
                  <a:cubicBezTo>
                    <a:pt x="317" y="23"/>
                    <a:pt x="264" y="1"/>
                    <a:pt x="211" y="1"/>
                  </a:cubicBezTo>
                  <a:cubicBezTo>
                    <a:pt x="167" y="1"/>
                    <a:pt x="123" y="16"/>
                    <a:pt x="86" y="48"/>
                  </a:cubicBezTo>
                  <a:cubicBezTo>
                    <a:pt x="8" y="117"/>
                    <a:pt x="0" y="235"/>
                    <a:pt x="68" y="316"/>
                  </a:cubicBezTo>
                  <a:cubicBezTo>
                    <a:pt x="209" y="477"/>
                    <a:pt x="413" y="571"/>
                    <a:pt x="628" y="571"/>
                  </a:cubicBezTo>
                  <a:cubicBezTo>
                    <a:pt x="842" y="571"/>
                    <a:pt x="1045" y="479"/>
                    <a:pt x="1187" y="316"/>
                  </a:cubicBezTo>
                  <a:cubicBezTo>
                    <a:pt x="1260" y="235"/>
                    <a:pt x="1250" y="117"/>
                    <a:pt x="1172" y="48"/>
                  </a:cubicBezTo>
                  <a:cubicBezTo>
                    <a:pt x="1136" y="16"/>
                    <a:pt x="1092" y="1"/>
                    <a:pt x="1047"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8"/>
            <p:cNvSpPr/>
            <p:nvPr/>
          </p:nvSpPr>
          <p:spPr>
            <a:xfrm>
              <a:off x="6636075" y="3699222"/>
              <a:ext cx="102703" cy="107117"/>
            </a:xfrm>
            <a:custGeom>
              <a:avLst/>
              <a:gdLst/>
              <a:ahLst/>
              <a:cxnLst/>
              <a:rect l="l" t="t" r="r" b="b"/>
              <a:pathLst>
                <a:path w="3420" h="3567" extrusionOk="0">
                  <a:moveTo>
                    <a:pt x="734" y="381"/>
                  </a:moveTo>
                  <a:cubicBezTo>
                    <a:pt x="908" y="381"/>
                    <a:pt x="1050" y="522"/>
                    <a:pt x="1050" y="697"/>
                  </a:cubicBezTo>
                  <a:cubicBezTo>
                    <a:pt x="1050" y="872"/>
                    <a:pt x="908" y="1013"/>
                    <a:pt x="734" y="1013"/>
                  </a:cubicBezTo>
                  <a:cubicBezTo>
                    <a:pt x="559" y="1013"/>
                    <a:pt x="418" y="872"/>
                    <a:pt x="418" y="697"/>
                  </a:cubicBezTo>
                  <a:cubicBezTo>
                    <a:pt x="418" y="522"/>
                    <a:pt x="559" y="381"/>
                    <a:pt x="734" y="381"/>
                  </a:cubicBezTo>
                  <a:close/>
                  <a:moveTo>
                    <a:pt x="1709" y="530"/>
                  </a:moveTo>
                  <a:cubicBezTo>
                    <a:pt x="2441" y="530"/>
                    <a:pt x="3038" y="1126"/>
                    <a:pt x="3038" y="1858"/>
                  </a:cubicBezTo>
                  <a:cubicBezTo>
                    <a:pt x="3038" y="2591"/>
                    <a:pt x="2441" y="3188"/>
                    <a:pt x="1709" y="3188"/>
                  </a:cubicBezTo>
                  <a:cubicBezTo>
                    <a:pt x="976" y="3188"/>
                    <a:pt x="381" y="2591"/>
                    <a:pt x="381" y="1858"/>
                  </a:cubicBezTo>
                  <a:cubicBezTo>
                    <a:pt x="382" y="1682"/>
                    <a:pt x="418" y="1508"/>
                    <a:pt x="484" y="1347"/>
                  </a:cubicBezTo>
                  <a:cubicBezTo>
                    <a:pt x="560" y="1378"/>
                    <a:pt x="645" y="1393"/>
                    <a:pt x="734" y="1393"/>
                  </a:cubicBezTo>
                  <a:cubicBezTo>
                    <a:pt x="1117" y="1393"/>
                    <a:pt x="1430" y="1080"/>
                    <a:pt x="1430" y="697"/>
                  </a:cubicBezTo>
                  <a:cubicBezTo>
                    <a:pt x="1430" y="651"/>
                    <a:pt x="1425" y="606"/>
                    <a:pt x="1416" y="562"/>
                  </a:cubicBezTo>
                  <a:cubicBezTo>
                    <a:pt x="1511" y="542"/>
                    <a:pt x="1609" y="530"/>
                    <a:pt x="1709" y="530"/>
                  </a:cubicBezTo>
                  <a:close/>
                  <a:moveTo>
                    <a:pt x="734" y="0"/>
                  </a:moveTo>
                  <a:cubicBezTo>
                    <a:pt x="350" y="0"/>
                    <a:pt x="37" y="313"/>
                    <a:pt x="37" y="697"/>
                  </a:cubicBezTo>
                  <a:cubicBezTo>
                    <a:pt x="37" y="852"/>
                    <a:pt x="89" y="996"/>
                    <a:pt x="174" y="1111"/>
                  </a:cubicBezTo>
                  <a:cubicBezTo>
                    <a:pt x="60" y="1343"/>
                    <a:pt x="0" y="1597"/>
                    <a:pt x="0" y="1858"/>
                  </a:cubicBezTo>
                  <a:cubicBezTo>
                    <a:pt x="3" y="2800"/>
                    <a:pt x="770" y="3567"/>
                    <a:pt x="1711" y="3567"/>
                  </a:cubicBezTo>
                  <a:cubicBezTo>
                    <a:pt x="2653" y="3567"/>
                    <a:pt x="3419" y="2800"/>
                    <a:pt x="3419" y="1858"/>
                  </a:cubicBezTo>
                  <a:cubicBezTo>
                    <a:pt x="3419" y="916"/>
                    <a:pt x="2653" y="149"/>
                    <a:pt x="1711" y="149"/>
                  </a:cubicBezTo>
                  <a:cubicBezTo>
                    <a:pt x="1550" y="149"/>
                    <a:pt x="1392" y="172"/>
                    <a:pt x="1238" y="217"/>
                  </a:cubicBezTo>
                  <a:cubicBezTo>
                    <a:pt x="1111" y="85"/>
                    <a:pt x="931" y="0"/>
                    <a:pt x="73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8"/>
            <p:cNvSpPr/>
            <p:nvPr/>
          </p:nvSpPr>
          <p:spPr>
            <a:xfrm>
              <a:off x="6526855" y="3617960"/>
              <a:ext cx="47237" cy="107688"/>
            </a:xfrm>
            <a:custGeom>
              <a:avLst/>
              <a:gdLst/>
              <a:ahLst/>
              <a:cxnLst/>
              <a:rect l="l" t="t" r="r" b="b"/>
              <a:pathLst>
                <a:path w="1573" h="3586" extrusionOk="0">
                  <a:moveTo>
                    <a:pt x="1036" y="367"/>
                  </a:moveTo>
                  <a:cubicBezTo>
                    <a:pt x="1120" y="367"/>
                    <a:pt x="1189" y="436"/>
                    <a:pt x="1189" y="521"/>
                  </a:cubicBezTo>
                  <a:lnTo>
                    <a:pt x="1189" y="3050"/>
                  </a:lnTo>
                  <a:cubicBezTo>
                    <a:pt x="1189" y="3134"/>
                    <a:pt x="1120" y="3203"/>
                    <a:pt x="1036" y="3203"/>
                  </a:cubicBezTo>
                  <a:lnTo>
                    <a:pt x="539" y="3203"/>
                  </a:lnTo>
                  <a:cubicBezTo>
                    <a:pt x="454" y="3203"/>
                    <a:pt x="385" y="3134"/>
                    <a:pt x="385" y="3050"/>
                  </a:cubicBezTo>
                  <a:lnTo>
                    <a:pt x="385" y="521"/>
                  </a:lnTo>
                  <a:cubicBezTo>
                    <a:pt x="385" y="436"/>
                    <a:pt x="454" y="367"/>
                    <a:pt x="539" y="367"/>
                  </a:cubicBezTo>
                  <a:close/>
                  <a:moveTo>
                    <a:pt x="534" y="1"/>
                  </a:moveTo>
                  <a:cubicBezTo>
                    <a:pt x="238" y="1"/>
                    <a:pt x="0" y="241"/>
                    <a:pt x="0" y="534"/>
                  </a:cubicBezTo>
                  <a:lnTo>
                    <a:pt x="0" y="3052"/>
                  </a:lnTo>
                  <a:cubicBezTo>
                    <a:pt x="0" y="3348"/>
                    <a:pt x="240" y="3585"/>
                    <a:pt x="534" y="3585"/>
                  </a:cubicBezTo>
                  <a:lnTo>
                    <a:pt x="1037" y="3585"/>
                  </a:lnTo>
                  <a:cubicBezTo>
                    <a:pt x="1333" y="3585"/>
                    <a:pt x="1571" y="3345"/>
                    <a:pt x="1571" y="3052"/>
                  </a:cubicBezTo>
                  <a:lnTo>
                    <a:pt x="1571" y="534"/>
                  </a:lnTo>
                  <a:cubicBezTo>
                    <a:pt x="1573" y="241"/>
                    <a:pt x="1333" y="1"/>
                    <a:pt x="1037"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8"/>
            <p:cNvSpPr/>
            <p:nvPr/>
          </p:nvSpPr>
          <p:spPr>
            <a:xfrm>
              <a:off x="6800942" y="3617960"/>
              <a:ext cx="47177" cy="107688"/>
            </a:xfrm>
            <a:custGeom>
              <a:avLst/>
              <a:gdLst/>
              <a:ahLst/>
              <a:cxnLst/>
              <a:rect l="l" t="t" r="r" b="b"/>
              <a:pathLst>
                <a:path w="1571" h="3586" extrusionOk="0">
                  <a:moveTo>
                    <a:pt x="534" y="1"/>
                  </a:moveTo>
                  <a:cubicBezTo>
                    <a:pt x="238" y="1"/>
                    <a:pt x="0" y="241"/>
                    <a:pt x="0" y="534"/>
                  </a:cubicBezTo>
                  <a:lnTo>
                    <a:pt x="0" y="3052"/>
                  </a:lnTo>
                  <a:cubicBezTo>
                    <a:pt x="0" y="3348"/>
                    <a:pt x="240" y="3585"/>
                    <a:pt x="534" y="3585"/>
                  </a:cubicBezTo>
                  <a:lnTo>
                    <a:pt x="1372" y="3585"/>
                  </a:lnTo>
                  <a:cubicBezTo>
                    <a:pt x="1482" y="3585"/>
                    <a:pt x="1571" y="3495"/>
                    <a:pt x="1571" y="3386"/>
                  </a:cubicBezTo>
                  <a:lnTo>
                    <a:pt x="1571" y="2489"/>
                  </a:lnTo>
                  <a:cubicBezTo>
                    <a:pt x="1571" y="2469"/>
                    <a:pt x="1563" y="2447"/>
                    <a:pt x="1548" y="2435"/>
                  </a:cubicBezTo>
                  <a:cubicBezTo>
                    <a:pt x="1492" y="2381"/>
                    <a:pt x="1432" y="2359"/>
                    <a:pt x="1378" y="2359"/>
                  </a:cubicBezTo>
                  <a:cubicBezTo>
                    <a:pt x="1273" y="2359"/>
                    <a:pt x="1188" y="2444"/>
                    <a:pt x="1188" y="2550"/>
                  </a:cubicBezTo>
                  <a:lnTo>
                    <a:pt x="1188" y="3048"/>
                  </a:lnTo>
                  <a:cubicBezTo>
                    <a:pt x="1188" y="3133"/>
                    <a:pt x="1118" y="3202"/>
                    <a:pt x="1034" y="3202"/>
                  </a:cubicBezTo>
                  <a:lnTo>
                    <a:pt x="537" y="3202"/>
                  </a:lnTo>
                  <a:cubicBezTo>
                    <a:pt x="453" y="3202"/>
                    <a:pt x="384" y="3133"/>
                    <a:pt x="384" y="3048"/>
                  </a:cubicBezTo>
                  <a:lnTo>
                    <a:pt x="384" y="519"/>
                  </a:lnTo>
                  <a:cubicBezTo>
                    <a:pt x="384" y="435"/>
                    <a:pt x="453" y="366"/>
                    <a:pt x="537" y="366"/>
                  </a:cubicBezTo>
                  <a:lnTo>
                    <a:pt x="1030" y="366"/>
                  </a:lnTo>
                  <a:cubicBezTo>
                    <a:pt x="1030" y="366"/>
                    <a:pt x="1183" y="448"/>
                    <a:pt x="1188" y="533"/>
                  </a:cubicBezTo>
                  <a:lnTo>
                    <a:pt x="1188" y="1665"/>
                  </a:lnTo>
                  <a:cubicBezTo>
                    <a:pt x="1183" y="1771"/>
                    <a:pt x="1267" y="1855"/>
                    <a:pt x="1373" y="1855"/>
                  </a:cubicBezTo>
                  <a:cubicBezTo>
                    <a:pt x="1479" y="1855"/>
                    <a:pt x="1563" y="1771"/>
                    <a:pt x="1571" y="1665"/>
                  </a:cubicBezTo>
                  <a:lnTo>
                    <a:pt x="1571" y="533"/>
                  </a:lnTo>
                  <a:cubicBezTo>
                    <a:pt x="1565" y="238"/>
                    <a:pt x="1030" y="1"/>
                    <a:pt x="103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58"/>
          <p:cNvGrpSpPr/>
          <p:nvPr/>
        </p:nvGrpSpPr>
        <p:grpSpPr>
          <a:xfrm rot="666453">
            <a:off x="7518657" y="1458046"/>
            <a:ext cx="910127" cy="909891"/>
            <a:chOff x="8127626" y="2192847"/>
            <a:chExt cx="465702" cy="465582"/>
          </a:xfrm>
        </p:grpSpPr>
        <p:sp>
          <p:nvSpPr>
            <p:cNvPr id="3795" name="Google Shape;3795;p58"/>
            <p:cNvSpPr/>
            <p:nvPr/>
          </p:nvSpPr>
          <p:spPr>
            <a:xfrm>
              <a:off x="8127626" y="2192847"/>
              <a:ext cx="465702" cy="465582"/>
            </a:xfrm>
            <a:custGeom>
              <a:avLst/>
              <a:gdLst/>
              <a:ahLst/>
              <a:cxnLst/>
              <a:rect l="l" t="t" r="r" b="b"/>
              <a:pathLst>
                <a:path w="15459" h="15455" extrusionOk="0">
                  <a:moveTo>
                    <a:pt x="6228" y="1"/>
                  </a:moveTo>
                  <a:cubicBezTo>
                    <a:pt x="4892" y="1"/>
                    <a:pt x="3784" y="1007"/>
                    <a:pt x="3625" y="2302"/>
                  </a:cubicBezTo>
                  <a:lnTo>
                    <a:pt x="2645" y="2302"/>
                  </a:lnTo>
                  <a:cubicBezTo>
                    <a:pt x="1186" y="2302"/>
                    <a:pt x="0" y="3489"/>
                    <a:pt x="0" y="4946"/>
                  </a:cubicBezTo>
                  <a:lnTo>
                    <a:pt x="0" y="7414"/>
                  </a:lnTo>
                  <a:cubicBezTo>
                    <a:pt x="0" y="7868"/>
                    <a:pt x="106" y="8307"/>
                    <a:pt x="307" y="8706"/>
                  </a:cubicBezTo>
                  <a:lnTo>
                    <a:pt x="307" y="9365"/>
                  </a:lnTo>
                  <a:cubicBezTo>
                    <a:pt x="307" y="9508"/>
                    <a:pt x="328" y="9651"/>
                    <a:pt x="371" y="9787"/>
                  </a:cubicBezTo>
                  <a:cubicBezTo>
                    <a:pt x="330" y="9922"/>
                    <a:pt x="307" y="10062"/>
                    <a:pt x="307" y="10209"/>
                  </a:cubicBezTo>
                  <a:lnTo>
                    <a:pt x="307" y="12746"/>
                  </a:lnTo>
                  <a:cubicBezTo>
                    <a:pt x="307" y="14238"/>
                    <a:pt x="1523" y="15455"/>
                    <a:pt x="3017" y="15455"/>
                  </a:cubicBezTo>
                  <a:lnTo>
                    <a:pt x="12437" y="15455"/>
                  </a:lnTo>
                  <a:cubicBezTo>
                    <a:pt x="13931" y="15455"/>
                    <a:pt x="15146" y="14238"/>
                    <a:pt x="15146" y="12746"/>
                  </a:cubicBezTo>
                  <a:lnTo>
                    <a:pt x="15146" y="8706"/>
                  </a:lnTo>
                  <a:cubicBezTo>
                    <a:pt x="15347" y="8308"/>
                    <a:pt x="15453" y="7868"/>
                    <a:pt x="15453" y="7413"/>
                  </a:cubicBezTo>
                  <a:lnTo>
                    <a:pt x="15453" y="4946"/>
                  </a:lnTo>
                  <a:cubicBezTo>
                    <a:pt x="15459" y="3489"/>
                    <a:pt x="14272" y="2302"/>
                    <a:pt x="12813" y="2302"/>
                  </a:cubicBezTo>
                  <a:lnTo>
                    <a:pt x="12520" y="2302"/>
                  </a:lnTo>
                  <a:cubicBezTo>
                    <a:pt x="12367" y="2302"/>
                    <a:pt x="12221" y="2325"/>
                    <a:pt x="12080" y="2371"/>
                  </a:cubicBezTo>
                  <a:cubicBezTo>
                    <a:pt x="12000" y="2346"/>
                    <a:pt x="11917" y="2326"/>
                    <a:pt x="11833" y="2315"/>
                  </a:cubicBezTo>
                  <a:cubicBezTo>
                    <a:pt x="11679" y="1013"/>
                    <a:pt x="10569" y="1"/>
                    <a:pt x="9230" y="1"/>
                  </a:cubicBezTo>
                  <a:close/>
                </a:path>
              </a:pathLst>
            </a:custGeom>
            <a:solidFill>
              <a:schemeClr val="accent5"/>
            </a:solidFill>
            <a:ln>
              <a:noFill/>
            </a:ln>
            <a:effectLst>
              <a:outerShdw blurRad="57150" dist="19050" dir="54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6" name="Google Shape;3796;p58"/>
            <p:cNvGrpSpPr/>
            <p:nvPr/>
          </p:nvGrpSpPr>
          <p:grpSpPr>
            <a:xfrm>
              <a:off x="8165130" y="2230523"/>
              <a:ext cx="398747" cy="398747"/>
              <a:chOff x="1190625" y="238125"/>
              <a:chExt cx="5219200" cy="5219200"/>
            </a:xfrm>
          </p:grpSpPr>
          <p:sp>
            <p:nvSpPr>
              <p:cNvPr id="3797" name="Google Shape;3797;p58"/>
              <p:cNvSpPr/>
              <p:nvPr/>
            </p:nvSpPr>
            <p:spPr>
              <a:xfrm>
                <a:off x="2718850" y="314775"/>
                <a:ext cx="2162725" cy="1128675"/>
              </a:xfrm>
              <a:custGeom>
                <a:avLst/>
                <a:gdLst/>
                <a:ahLst/>
                <a:cxnLst/>
                <a:rect l="l" t="t" r="r" b="b"/>
                <a:pathLst>
                  <a:path w="86509" h="45147" extrusionOk="0">
                    <a:moveTo>
                      <a:pt x="19116" y="0"/>
                    </a:moveTo>
                    <a:cubicBezTo>
                      <a:pt x="8547" y="0"/>
                      <a:pt x="1" y="8547"/>
                      <a:pt x="1" y="19116"/>
                    </a:cubicBezTo>
                    <a:lnTo>
                      <a:pt x="1" y="36991"/>
                    </a:lnTo>
                    <a:lnTo>
                      <a:pt x="7373" y="45146"/>
                    </a:lnTo>
                    <a:lnTo>
                      <a:pt x="14256" y="36991"/>
                    </a:lnTo>
                    <a:lnTo>
                      <a:pt x="14256" y="22508"/>
                    </a:lnTo>
                    <a:cubicBezTo>
                      <a:pt x="14256" y="17941"/>
                      <a:pt x="17974" y="14255"/>
                      <a:pt x="22508" y="14255"/>
                    </a:cubicBezTo>
                    <a:lnTo>
                      <a:pt x="64001" y="14255"/>
                    </a:lnTo>
                    <a:cubicBezTo>
                      <a:pt x="68535" y="14255"/>
                      <a:pt x="72254" y="17941"/>
                      <a:pt x="72254" y="22508"/>
                    </a:cubicBezTo>
                    <a:lnTo>
                      <a:pt x="72254" y="36991"/>
                    </a:lnTo>
                    <a:lnTo>
                      <a:pt x="80833" y="41069"/>
                    </a:lnTo>
                    <a:lnTo>
                      <a:pt x="86509" y="36991"/>
                    </a:lnTo>
                    <a:lnTo>
                      <a:pt x="86509" y="19116"/>
                    </a:lnTo>
                    <a:cubicBezTo>
                      <a:pt x="86509" y="8547"/>
                      <a:pt x="77962" y="0"/>
                      <a:pt x="67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8"/>
              <p:cNvSpPr/>
              <p:nvPr/>
            </p:nvSpPr>
            <p:spPr>
              <a:xfrm>
                <a:off x="2719675" y="3288875"/>
                <a:ext cx="2161075" cy="25"/>
              </a:xfrm>
              <a:custGeom>
                <a:avLst/>
                <a:gdLst/>
                <a:ahLst/>
                <a:cxnLst/>
                <a:rect l="l" t="t" r="r" b="b"/>
                <a:pathLst>
                  <a:path w="86443" h="1" fill="none" extrusionOk="0">
                    <a:moveTo>
                      <a:pt x="86443" y="1"/>
                    </a:moveTo>
                    <a:lnTo>
                      <a:pt x="0" y="1"/>
                    </a:lnTo>
                  </a:path>
                </a:pathLst>
              </a:custGeom>
              <a:noFill/>
              <a:ln w="1533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8"/>
              <p:cNvSpPr/>
              <p:nvPr/>
            </p:nvSpPr>
            <p:spPr>
              <a:xfrm>
                <a:off x="1392850" y="2985525"/>
                <a:ext cx="4712775" cy="2395125"/>
              </a:xfrm>
              <a:custGeom>
                <a:avLst/>
                <a:gdLst/>
                <a:ahLst/>
                <a:cxnLst/>
                <a:rect l="l" t="t" r="r" b="b"/>
                <a:pathLst>
                  <a:path w="188511" h="95805" extrusionOk="0">
                    <a:moveTo>
                      <a:pt x="1" y="0"/>
                    </a:moveTo>
                    <a:lnTo>
                      <a:pt x="1" y="45994"/>
                    </a:lnTo>
                    <a:lnTo>
                      <a:pt x="49811" y="95805"/>
                    </a:lnTo>
                    <a:lnTo>
                      <a:pt x="142778" y="95805"/>
                    </a:lnTo>
                    <a:lnTo>
                      <a:pt x="188511" y="45994"/>
                    </a:lnTo>
                    <a:lnTo>
                      <a:pt x="1885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8"/>
              <p:cNvSpPr/>
              <p:nvPr/>
            </p:nvSpPr>
            <p:spPr>
              <a:xfrm>
                <a:off x="5536400" y="2985525"/>
                <a:ext cx="671175" cy="1972700"/>
              </a:xfrm>
              <a:custGeom>
                <a:avLst/>
                <a:gdLst/>
                <a:ahLst/>
                <a:cxnLst/>
                <a:rect l="l" t="t" r="r" b="b"/>
                <a:pathLst>
                  <a:path w="26847" h="78908" extrusionOk="0">
                    <a:moveTo>
                      <a:pt x="0" y="0"/>
                    </a:moveTo>
                    <a:lnTo>
                      <a:pt x="0" y="54182"/>
                    </a:lnTo>
                    <a:lnTo>
                      <a:pt x="10439" y="78908"/>
                    </a:lnTo>
                    <a:lnTo>
                      <a:pt x="26846" y="45994"/>
                    </a:lnTo>
                    <a:lnTo>
                      <a:pt x="268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8"/>
              <p:cNvSpPr/>
              <p:nvPr/>
            </p:nvSpPr>
            <p:spPr>
              <a:xfrm>
                <a:off x="1267275" y="1239550"/>
                <a:ext cx="4862000" cy="2049350"/>
              </a:xfrm>
              <a:custGeom>
                <a:avLst/>
                <a:gdLst/>
                <a:ahLst/>
                <a:cxnLst/>
                <a:rect l="l" t="t" r="r" b="b"/>
                <a:pathLst>
                  <a:path w="194480" h="81974" extrusionOk="0">
                    <a:moveTo>
                      <a:pt x="19474" y="0"/>
                    </a:moveTo>
                    <a:cubicBezTo>
                      <a:pt x="8710" y="0"/>
                      <a:pt x="0" y="8710"/>
                      <a:pt x="0" y="19474"/>
                    </a:cubicBezTo>
                    <a:lnTo>
                      <a:pt x="0" y="59238"/>
                    </a:lnTo>
                    <a:cubicBezTo>
                      <a:pt x="0" y="71797"/>
                      <a:pt x="10178" y="81974"/>
                      <a:pt x="22736" y="81974"/>
                    </a:cubicBezTo>
                    <a:lnTo>
                      <a:pt x="171744" y="81974"/>
                    </a:lnTo>
                    <a:cubicBezTo>
                      <a:pt x="184303" y="81974"/>
                      <a:pt x="194480" y="71797"/>
                      <a:pt x="194480" y="59238"/>
                    </a:cubicBezTo>
                    <a:lnTo>
                      <a:pt x="194480" y="19474"/>
                    </a:lnTo>
                    <a:cubicBezTo>
                      <a:pt x="194480" y="8710"/>
                      <a:pt x="177615" y="0"/>
                      <a:pt x="1668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8"/>
              <p:cNvSpPr/>
              <p:nvPr/>
            </p:nvSpPr>
            <p:spPr>
              <a:xfrm>
                <a:off x="5049550" y="1239550"/>
                <a:ext cx="1283600" cy="2049350"/>
              </a:xfrm>
              <a:custGeom>
                <a:avLst/>
                <a:gdLst/>
                <a:ahLst/>
                <a:cxnLst/>
                <a:rect l="l" t="t" r="r" b="b"/>
                <a:pathLst>
                  <a:path w="51344" h="81974" extrusionOk="0">
                    <a:moveTo>
                      <a:pt x="0" y="0"/>
                    </a:moveTo>
                    <a:cubicBezTo>
                      <a:pt x="10765" y="0"/>
                      <a:pt x="19474" y="8710"/>
                      <a:pt x="19474" y="19474"/>
                    </a:cubicBezTo>
                    <a:lnTo>
                      <a:pt x="19474" y="81974"/>
                    </a:lnTo>
                    <a:lnTo>
                      <a:pt x="28608" y="81974"/>
                    </a:lnTo>
                    <a:cubicBezTo>
                      <a:pt x="41166" y="81974"/>
                      <a:pt x="51344" y="71797"/>
                      <a:pt x="51344" y="59238"/>
                    </a:cubicBezTo>
                    <a:lnTo>
                      <a:pt x="51344" y="19474"/>
                    </a:lnTo>
                    <a:cubicBezTo>
                      <a:pt x="51344" y="8710"/>
                      <a:pt x="42634" y="0"/>
                      <a:pt x="318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8"/>
              <p:cNvSpPr/>
              <p:nvPr/>
            </p:nvSpPr>
            <p:spPr>
              <a:xfrm>
                <a:off x="2203450" y="2914575"/>
                <a:ext cx="516250" cy="747825"/>
              </a:xfrm>
              <a:custGeom>
                <a:avLst/>
                <a:gdLst/>
                <a:ahLst/>
                <a:cxnLst/>
                <a:rect l="l" t="t" r="r" b="b"/>
                <a:pathLst>
                  <a:path w="20650" h="29913" extrusionOk="0">
                    <a:moveTo>
                      <a:pt x="7210" y="0"/>
                    </a:moveTo>
                    <a:cubicBezTo>
                      <a:pt x="3230" y="0"/>
                      <a:pt x="1" y="3230"/>
                      <a:pt x="1" y="7209"/>
                    </a:cubicBezTo>
                    <a:lnTo>
                      <a:pt x="1" y="22704"/>
                    </a:lnTo>
                    <a:cubicBezTo>
                      <a:pt x="1" y="26683"/>
                      <a:pt x="3230" y="29913"/>
                      <a:pt x="7210" y="29913"/>
                    </a:cubicBezTo>
                    <a:lnTo>
                      <a:pt x="13440" y="29913"/>
                    </a:lnTo>
                    <a:cubicBezTo>
                      <a:pt x="17420" y="29913"/>
                      <a:pt x="20649" y="26683"/>
                      <a:pt x="20649" y="22704"/>
                    </a:cubicBezTo>
                    <a:lnTo>
                      <a:pt x="20649" y="7209"/>
                    </a:lnTo>
                    <a:cubicBezTo>
                      <a:pt x="20649" y="3230"/>
                      <a:pt x="17420" y="0"/>
                      <a:pt x="134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8"/>
              <p:cNvSpPr/>
              <p:nvPr/>
            </p:nvSpPr>
            <p:spPr>
              <a:xfrm>
                <a:off x="4880725" y="2914575"/>
                <a:ext cx="516250" cy="747825"/>
              </a:xfrm>
              <a:custGeom>
                <a:avLst/>
                <a:gdLst/>
                <a:ahLst/>
                <a:cxnLst/>
                <a:rect l="l" t="t" r="r" b="b"/>
                <a:pathLst>
                  <a:path w="20650" h="29913" extrusionOk="0">
                    <a:moveTo>
                      <a:pt x="7210" y="0"/>
                    </a:moveTo>
                    <a:cubicBezTo>
                      <a:pt x="3230" y="0"/>
                      <a:pt x="1" y="3230"/>
                      <a:pt x="1" y="7209"/>
                    </a:cubicBezTo>
                    <a:lnTo>
                      <a:pt x="1" y="22704"/>
                    </a:lnTo>
                    <a:cubicBezTo>
                      <a:pt x="1" y="26683"/>
                      <a:pt x="3230" y="29913"/>
                      <a:pt x="7210" y="29913"/>
                    </a:cubicBezTo>
                    <a:lnTo>
                      <a:pt x="13473" y="29913"/>
                    </a:lnTo>
                    <a:cubicBezTo>
                      <a:pt x="17420" y="29913"/>
                      <a:pt x="20649" y="26683"/>
                      <a:pt x="20649" y="22704"/>
                    </a:cubicBezTo>
                    <a:lnTo>
                      <a:pt x="20649" y="7209"/>
                    </a:lnTo>
                    <a:cubicBezTo>
                      <a:pt x="20649" y="3230"/>
                      <a:pt x="17420" y="0"/>
                      <a:pt x="134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8"/>
              <p:cNvSpPr/>
              <p:nvPr/>
            </p:nvSpPr>
            <p:spPr>
              <a:xfrm>
                <a:off x="1392850" y="4135375"/>
                <a:ext cx="1245300" cy="1245275"/>
              </a:xfrm>
              <a:custGeom>
                <a:avLst/>
                <a:gdLst/>
                <a:ahLst/>
                <a:cxnLst/>
                <a:rect l="l" t="t" r="r" b="b"/>
                <a:pathLst>
                  <a:path w="49812" h="49811" extrusionOk="0">
                    <a:moveTo>
                      <a:pt x="1" y="0"/>
                    </a:moveTo>
                    <a:lnTo>
                      <a:pt x="1" y="29293"/>
                    </a:lnTo>
                    <a:cubicBezTo>
                      <a:pt x="1" y="40645"/>
                      <a:pt x="9200" y="49811"/>
                      <a:pt x="20519" y="49811"/>
                    </a:cubicBezTo>
                    <a:lnTo>
                      <a:pt x="49811" y="49811"/>
                    </a:lnTo>
                    <a:cubicBezTo>
                      <a:pt x="49811" y="22312"/>
                      <a:pt x="27499"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8"/>
              <p:cNvSpPr/>
              <p:nvPr/>
            </p:nvSpPr>
            <p:spPr>
              <a:xfrm>
                <a:off x="4962275" y="4135375"/>
                <a:ext cx="1245300" cy="1245275"/>
              </a:xfrm>
              <a:custGeom>
                <a:avLst/>
                <a:gdLst/>
                <a:ahLst/>
                <a:cxnLst/>
                <a:rect l="l" t="t" r="r" b="b"/>
                <a:pathLst>
                  <a:path w="49812" h="49811" extrusionOk="0">
                    <a:moveTo>
                      <a:pt x="49811" y="0"/>
                    </a:moveTo>
                    <a:cubicBezTo>
                      <a:pt x="22313" y="0"/>
                      <a:pt x="1" y="22312"/>
                      <a:pt x="1" y="49811"/>
                    </a:cubicBezTo>
                    <a:lnTo>
                      <a:pt x="29294" y="49811"/>
                    </a:lnTo>
                    <a:cubicBezTo>
                      <a:pt x="40645" y="49811"/>
                      <a:pt x="49811" y="40645"/>
                      <a:pt x="49811" y="29293"/>
                    </a:cubicBezTo>
                    <a:lnTo>
                      <a:pt x="498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8"/>
              <p:cNvSpPr/>
              <p:nvPr/>
            </p:nvSpPr>
            <p:spPr>
              <a:xfrm>
                <a:off x="5023450" y="4135375"/>
                <a:ext cx="1184125" cy="1245275"/>
              </a:xfrm>
              <a:custGeom>
                <a:avLst/>
                <a:gdLst/>
                <a:ahLst/>
                <a:cxnLst/>
                <a:rect l="l" t="t" r="r" b="b"/>
                <a:pathLst>
                  <a:path w="47365" h="49811" extrusionOk="0">
                    <a:moveTo>
                      <a:pt x="47364" y="0"/>
                    </a:moveTo>
                    <a:cubicBezTo>
                      <a:pt x="37481" y="0"/>
                      <a:pt x="28282" y="2871"/>
                      <a:pt x="20518" y="7862"/>
                    </a:cubicBezTo>
                    <a:lnTo>
                      <a:pt x="20518" y="29293"/>
                    </a:lnTo>
                    <a:cubicBezTo>
                      <a:pt x="20518" y="40645"/>
                      <a:pt x="11319" y="49811"/>
                      <a:pt x="0" y="49811"/>
                    </a:cubicBezTo>
                    <a:lnTo>
                      <a:pt x="26847" y="49811"/>
                    </a:lnTo>
                    <a:cubicBezTo>
                      <a:pt x="38198" y="49811"/>
                      <a:pt x="47364" y="40645"/>
                      <a:pt x="47364" y="29293"/>
                    </a:cubicBezTo>
                    <a:lnTo>
                      <a:pt x="473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8"/>
              <p:cNvSpPr/>
              <p:nvPr/>
            </p:nvSpPr>
            <p:spPr>
              <a:xfrm>
                <a:off x="2644650" y="1961250"/>
                <a:ext cx="623050" cy="495850"/>
              </a:xfrm>
              <a:custGeom>
                <a:avLst/>
                <a:gdLst/>
                <a:ahLst/>
                <a:cxnLst/>
                <a:rect l="l" t="t" r="r" b="b"/>
                <a:pathLst>
                  <a:path w="24922" h="19834" extrusionOk="0">
                    <a:moveTo>
                      <a:pt x="12461" y="1"/>
                    </a:moveTo>
                    <a:cubicBezTo>
                      <a:pt x="5578" y="1"/>
                      <a:pt x="0" y="4437"/>
                      <a:pt x="0" y="9917"/>
                    </a:cubicBezTo>
                    <a:cubicBezTo>
                      <a:pt x="0" y="15397"/>
                      <a:pt x="5578" y="19834"/>
                      <a:pt x="12461" y="19834"/>
                    </a:cubicBezTo>
                    <a:cubicBezTo>
                      <a:pt x="19344" y="19834"/>
                      <a:pt x="24922" y="15397"/>
                      <a:pt x="24922" y="9917"/>
                    </a:cubicBezTo>
                    <a:cubicBezTo>
                      <a:pt x="24922" y="4437"/>
                      <a:pt x="19344" y="1"/>
                      <a:pt x="124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8"/>
              <p:cNvSpPr/>
              <p:nvPr/>
            </p:nvSpPr>
            <p:spPr>
              <a:xfrm>
                <a:off x="4332725" y="1960450"/>
                <a:ext cx="623050" cy="495850"/>
              </a:xfrm>
              <a:custGeom>
                <a:avLst/>
                <a:gdLst/>
                <a:ahLst/>
                <a:cxnLst/>
                <a:rect l="l" t="t" r="r" b="b"/>
                <a:pathLst>
                  <a:path w="24922" h="19834" extrusionOk="0">
                    <a:moveTo>
                      <a:pt x="12461" y="0"/>
                    </a:moveTo>
                    <a:cubicBezTo>
                      <a:pt x="5578" y="0"/>
                      <a:pt x="0" y="4436"/>
                      <a:pt x="0" y="9917"/>
                    </a:cubicBezTo>
                    <a:cubicBezTo>
                      <a:pt x="0" y="15397"/>
                      <a:pt x="5578" y="19833"/>
                      <a:pt x="12461" y="19833"/>
                    </a:cubicBezTo>
                    <a:cubicBezTo>
                      <a:pt x="19344" y="19833"/>
                      <a:pt x="24922" y="15397"/>
                      <a:pt x="24922" y="9917"/>
                    </a:cubicBezTo>
                    <a:cubicBezTo>
                      <a:pt x="24922" y="4436"/>
                      <a:pt x="19344" y="0"/>
                      <a:pt x="1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8"/>
              <p:cNvSpPr/>
              <p:nvPr/>
            </p:nvSpPr>
            <p:spPr>
              <a:xfrm>
                <a:off x="3494400" y="1890300"/>
                <a:ext cx="610825" cy="548050"/>
              </a:xfrm>
              <a:custGeom>
                <a:avLst/>
                <a:gdLst/>
                <a:ahLst/>
                <a:cxnLst/>
                <a:rect l="l" t="t" r="r" b="b"/>
                <a:pathLst>
                  <a:path w="24433" h="21922" extrusionOk="0">
                    <a:moveTo>
                      <a:pt x="12233" y="1"/>
                    </a:moveTo>
                    <a:cubicBezTo>
                      <a:pt x="5480" y="1"/>
                      <a:pt x="0" y="718"/>
                      <a:pt x="33" y="8254"/>
                    </a:cubicBezTo>
                    <a:cubicBezTo>
                      <a:pt x="33" y="15789"/>
                      <a:pt x="5480" y="21921"/>
                      <a:pt x="12233" y="21921"/>
                    </a:cubicBezTo>
                    <a:cubicBezTo>
                      <a:pt x="18985" y="21921"/>
                      <a:pt x="24432" y="15789"/>
                      <a:pt x="24432" y="8254"/>
                    </a:cubicBezTo>
                    <a:cubicBezTo>
                      <a:pt x="24432" y="686"/>
                      <a:pt x="18985" y="1"/>
                      <a:pt x="12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8"/>
              <p:cNvSpPr/>
              <p:nvPr/>
            </p:nvSpPr>
            <p:spPr>
              <a:xfrm>
                <a:off x="1316200" y="1162875"/>
                <a:ext cx="5093625" cy="4294450"/>
              </a:xfrm>
              <a:custGeom>
                <a:avLst/>
                <a:gdLst/>
                <a:ahLst/>
                <a:cxnLst/>
                <a:rect l="l" t="t" r="r" b="b"/>
                <a:pathLst>
                  <a:path w="203745" h="171778" extrusionOk="0">
                    <a:moveTo>
                      <a:pt x="156054" y="73135"/>
                    </a:moveTo>
                    <a:cubicBezTo>
                      <a:pt x="158337" y="73135"/>
                      <a:pt x="160197" y="74994"/>
                      <a:pt x="160197" y="77277"/>
                    </a:cubicBezTo>
                    <a:lnTo>
                      <a:pt x="160197" y="92772"/>
                    </a:lnTo>
                    <a:cubicBezTo>
                      <a:pt x="160197" y="95055"/>
                      <a:pt x="158337" y="96915"/>
                      <a:pt x="156054" y="96915"/>
                    </a:cubicBezTo>
                    <a:lnTo>
                      <a:pt x="149791" y="96915"/>
                    </a:lnTo>
                    <a:cubicBezTo>
                      <a:pt x="147507" y="96915"/>
                      <a:pt x="145648" y="95055"/>
                      <a:pt x="145648" y="92772"/>
                    </a:cubicBezTo>
                    <a:lnTo>
                      <a:pt x="145648" y="77277"/>
                    </a:lnTo>
                    <a:cubicBezTo>
                      <a:pt x="145648" y="74994"/>
                      <a:pt x="147507" y="73135"/>
                      <a:pt x="149791" y="73135"/>
                    </a:cubicBezTo>
                    <a:close/>
                    <a:moveTo>
                      <a:pt x="6133" y="122064"/>
                    </a:moveTo>
                    <a:cubicBezTo>
                      <a:pt x="29456" y="123565"/>
                      <a:pt x="48213" y="142321"/>
                      <a:pt x="49713" y="165677"/>
                    </a:cubicBezTo>
                    <a:lnTo>
                      <a:pt x="23585" y="165677"/>
                    </a:lnTo>
                    <a:cubicBezTo>
                      <a:pt x="13962" y="165677"/>
                      <a:pt x="6133" y="157816"/>
                      <a:pt x="6133" y="148193"/>
                    </a:cubicBezTo>
                    <a:lnTo>
                      <a:pt x="6133" y="122064"/>
                    </a:lnTo>
                    <a:close/>
                    <a:moveTo>
                      <a:pt x="192621" y="122064"/>
                    </a:moveTo>
                    <a:lnTo>
                      <a:pt x="192621" y="148193"/>
                    </a:lnTo>
                    <a:cubicBezTo>
                      <a:pt x="192621" y="157816"/>
                      <a:pt x="184759" y="165677"/>
                      <a:pt x="175137" y="165677"/>
                    </a:cubicBezTo>
                    <a:lnTo>
                      <a:pt x="149008" y="165677"/>
                    </a:lnTo>
                    <a:cubicBezTo>
                      <a:pt x="150509" y="142321"/>
                      <a:pt x="169265" y="123565"/>
                      <a:pt x="192621" y="122064"/>
                    </a:cubicBezTo>
                    <a:close/>
                    <a:moveTo>
                      <a:pt x="176539" y="1"/>
                    </a:moveTo>
                    <a:cubicBezTo>
                      <a:pt x="174843" y="1"/>
                      <a:pt x="173473" y="1371"/>
                      <a:pt x="173473" y="3067"/>
                    </a:cubicBezTo>
                    <a:cubicBezTo>
                      <a:pt x="173473" y="4763"/>
                      <a:pt x="174843" y="6133"/>
                      <a:pt x="176539" y="6133"/>
                    </a:cubicBezTo>
                    <a:lnTo>
                      <a:pt x="181204" y="6133"/>
                    </a:lnTo>
                    <a:cubicBezTo>
                      <a:pt x="190272" y="6133"/>
                      <a:pt x="197644" y="13506"/>
                      <a:pt x="197644" y="22541"/>
                    </a:cubicBezTo>
                    <a:lnTo>
                      <a:pt x="197644" y="62305"/>
                    </a:lnTo>
                    <a:cubicBezTo>
                      <a:pt x="197644" y="73135"/>
                      <a:pt x="188804" y="81975"/>
                      <a:pt x="177942" y="81975"/>
                    </a:cubicBezTo>
                    <a:lnTo>
                      <a:pt x="166297" y="81975"/>
                    </a:lnTo>
                    <a:lnTo>
                      <a:pt x="166297" y="77277"/>
                    </a:lnTo>
                    <a:cubicBezTo>
                      <a:pt x="166297" y="71634"/>
                      <a:pt x="161697" y="67035"/>
                      <a:pt x="156054" y="67035"/>
                    </a:cubicBezTo>
                    <a:lnTo>
                      <a:pt x="149791" y="67035"/>
                    </a:lnTo>
                    <a:cubicBezTo>
                      <a:pt x="144115" y="67035"/>
                      <a:pt x="139516" y="71634"/>
                      <a:pt x="139516" y="77277"/>
                    </a:cubicBezTo>
                    <a:lnTo>
                      <a:pt x="139516" y="81975"/>
                    </a:lnTo>
                    <a:lnTo>
                      <a:pt x="106439" y="81975"/>
                    </a:lnTo>
                    <a:cubicBezTo>
                      <a:pt x="104743" y="81975"/>
                      <a:pt x="103373" y="83345"/>
                      <a:pt x="103373" y="85041"/>
                    </a:cubicBezTo>
                    <a:cubicBezTo>
                      <a:pt x="103373" y="86705"/>
                      <a:pt x="104743" y="88075"/>
                      <a:pt x="106439" y="88075"/>
                    </a:cubicBezTo>
                    <a:lnTo>
                      <a:pt x="139516" y="88075"/>
                    </a:lnTo>
                    <a:lnTo>
                      <a:pt x="139516" y="92772"/>
                    </a:lnTo>
                    <a:cubicBezTo>
                      <a:pt x="139516" y="98448"/>
                      <a:pt x="144115" y="103047"/>
                      <a:pt x="149791" y="103047"/>
                    </a:cubicBezTo>
                    <a:lnTo>
                      <a:pt x="156054" y="103047"/>
                    </a:lnTo>
                    <a:cubicBezTo>
                      <a:pt x="161697" y="103047"/>
                      <a:pt x="166297" y="98448"/>
                      <a:pt x="166297" y="92772"/>
                    </a:cubicBezTo>
                    <a:lnTo>
                      <a:pt x="166297" y="88075"/>
                    </a:lnTo>
                    <a:lnTo>
                      <a:pt x="177942" y="88075"/>
                    </a:lnTo>
                    <a:cubicBezTo>
                      <a:pt x="183389" y="88075"/>
                      <a:pt x="188445" y="86411"/>
                      <a:pt x="192621" y="83508"/>
                    </a:cubicBezTo>
                    <a:lnTo>
                      <a:pt x="192621" y="115932"/>
                    </a:lnTo>
                    <a:cubicBezTo>
                      <a:pt x="165872" y="117465"/>
                      <a:pt x="144409" y="138929"/>
                      <a:pt x="142875" y="165677"/>
                    </a:cubicBezTo>
                    <a:lnTo>
                      <a:pt x="55846" y="165677"/>
                    </a:lnTo>
                    <a:cubicBezTo>
                      <a:pt x="54313" y="138929"/>
                      <a:pt x="32849" y="117465"/>
                      <a:pt x="6133" y="115932"/>
                    </a:cubicBezTo>
                    <a:lnTo>
                      <a:pt x="6133" y="107973"/>
                    </a:lnTo>
                    <a:cubicBezTo>
                      <a:pt x="6133" y="106276"/>
                      <a:pt x="4763" y="104906"/>
                      <a:pt x="3067" y="104906"/>
                    </a:cubicBezTo>
                    <a:cubicBezTo>
                      <a:pt x="1370" y="104906"/>
                      <a:pt x="0" y="106276"/>
                      <a:pt x="0" y="107973"/>
                    </a:cubicBezTo>
                    <a:lnTo>
                      <a:pt x="0" y="148193"/>
                    </a:lnTo>
                    <a:cubicBezTo>
                      <a:pt x="0" y="161208"/>
                      <a:pt x="10569" y="171777"/>
                      <a:pt x="23585" y="171777"/>
                    </a:cubicBezTo>
                    <a:lnTo>
                      <a:pt x="175137" y="171777"/>
                    </a:lnTo>
                    <a:cubicBezTo>
                      <a:pt x="188152" y="171777"/>
                      <a:pt x="198721" y="161208"/>
                      <a:pt x="198721" y="148193"/>
                    </a:cubicBezTo>
                    <a:lnTo>
                      <a:pt x="198721" y="77571"/>
                    </a:lnTo>
                    <a:cubicBezTo>
                      <a:pt x="201885" y="73298"/>
                      <a:pt x="203744" y="68013"/>
                      <a:pt x="203744" y="62305"/>
                    </a:cubicBezTo>
                    <a:lnTo>
                      <a:pt x="203744" y="22541"/>
                    </a:lnTo>
                    <a:cubicBezTo>
                      <a:pt x="203744" y="10113"/>
                      <a:pt x="193632" y="1"/>
                      <a:pt x="18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8"/>
              <p:cNvSpPr/>
              <p:nvPr/>
            </p:nvSpPr>
            <p:spPr>
              <a:xfrm>
                <a:off x="1190625" y="238125"/>
                <a:ext cx="4260975" cy="3500950"/>
              </a:xfrm>
              <a:custGeom>
                <a:avLst/>
                <a:gdLst/>
                <a:ahLst/>
                <a:cxnLst/>
                <a:rect l="l" t="t" r="r" b="b"/>
                <a:pathLst>
                  <a:path w="170439" h="140038" extrusionOk="0">
                    <a:moveTo>
                      <a:pt x="125130" y="20387"/>
                    </a:moveTo>
                    <a:cubicBezTo>
                      <a:pt x="128000" y="20387"/>
                      <a:pt x="130316" y="22703"/>
                      <a:pt x="130316" y="25574"/>
                    </a:cubicBezTo>
                    <a:lnTo>
                      <a:pt x="130316" y="36991"/>
                    </a:lnTo>
                    <a:lnTo>
                      <a:pt x="78451" y="36991"/>
                    </a:lnTo>
                    <a:lnTo>
                      <a:pt x="78451" y="25574"/>
                    </a:lnTo>
                    <a:cubicBezTo>
                      <a:pt x="78451" y="22703"/>
                      <a:pt x="80767" y="20387"/>
                      <a:pt x="83637" y="20387"/>
                    </a:cubicBezTo>
                    <a:close/>
                    <a:moveTo>
                      <a:pt x="128522" y="6133"/>
                    </a:moveTo>
                    <a:cubicBezTo>
                      <a:pt x="137395" y="6133"/>
                      <a:pt x="144571" y="13309"/>
                      <a:pt x="144571" y="22182"/>
                    </a:cubicBezTo>
                    <a:lnTo>
                      <a:pt x="144571" y="36991"/>
                    </a:lnTo>
                    <a:lnTo>
                      <a:pt x="136416" y="36991"/>
                    </a:lnTo>
                    <a:lnTo>
                      <a:pt x="136416" y="25574"/>
                    </a:lnTo>
                    <a:cubicBezTo>
                      <a:pt x="136416" y="19344"/>
                      <a:pt x="131360" y="14288"/>
                      <a:pt x="125130" y="14288"/>
                    </a:cubicBezTo>
                    <a:lnTo>
                      <a:pt x="83637" y="14288"/>
                    </a:lnTo>
                    <a:cubicBezTo>
                      <a:pt x="77407" y="14288"/>
                      <a:pt x="72351" y="19344"/>
                      <a:pt x="72351" y="25574"/>
                    </a:cubicBezTo>
                    <a:lnTo>
                      <a:pt x="72351" y="36991"/>
                    </a:lnTo>
                    <a:lnTo>
                      <a:pt x="64196" y="36991"/>
                    </a:lnTo>
                    <a:lnTo>
                      <a:pt x="64196" y="22182"/>
                    </a:lnTo>
                    <a:cubicBezTo>
                      <a:pt x="64196" y="13309"/>
                      <a:pt x="71372" y="6133"/>
                      <a:pt x="80245" y="6133"/>
                    </a:cubicBezTo>
                    <a:close/>
                    <a:moveTo>
                      <a:pt x="53953" y="110125"/>
                    </a:moveTo>
                    <a:cubicBezTo>
                      <a:pt x="56237" y="110125"/>
                      <a:pt x="58096" y="111984"/>
                      <a:pt x="58096" y="114267"/>
                    </a:cubicBezTo>
                    <a:lnTo>
                      <a:pt x="58096" y="129762"/>
                    </a:lnTo>
                    <a:cubicBezTo>
                      <a:pt x="58096" y="132045"/>
                      <a:pt x="56237" y="133905"/>
                      <a:pt x="53953" y="133905"/>
                    </a:cubicBezTo>
                    <a:lnTo>
                      <a:pt x="47723" y="133905"/>
                    </a:lnTo>
                    <a:cubicBezTo>
                      <a:pt x="45407" y="133905"/>
                      <a:pt x="43548" y="132045"/>
                      <a:pt x="43548" y="129762"/>
                    </a:cubicBezTo>
                    <a:lnTo>
                      <a:pt x="43548" y="114267"/>
                    </a:lnTo>
                    <a:cubicBezTo>
                      <a:pt x="43548" y="111984"/>
                      <a:pt x="45407" y="110125"/>
                      <a:pt x="47723" y="110125"/>
                    </a:cubicBezTo>
                    <a:close/>
                    <a:moveTo>
                      <a:pt x="80245" y="0"/>
                    </a:moveTo>
                    <a:cubicBezTo>
                      <a:pt x="68012" y="0"/>
                      <a:pt x="58063" y="9949"/>
                      <a:pt x="58063" y="22182"/>
                    </a:cubicBezTo>
                    <a:lnTo>
                      <a:pt x="58063" y="36991"/>
                    </a:lnTo>
                    <a:lnTo>
                      <a:pt x="22540" y="36991"/>
                    </a:lnTo>
                    <a:cubicBezTo>
                      <a:pt x="10112" y="36991"/>
                      <a:pt x="0" y="47103"/>
                      <a:pt x="0" y="59531"/>
                    </a:cubicBezTo>
                    <a:lnTo>
                      <a:pt x="0" y="99295"/>
                    </a:lnTo>
                    <a:cubicBezTo>
                      <a:pt x="0" y="105003"/>
                      <a:pt x="1859" y="110288"/>
                      <a:pt x="5023" y="114561"/>
                    </a:cubicBezTo>
                    <a:lnTo>
                      <a:pt x="5023" y="130838"/>
                    </a:lnTo>
                    <a:cubicBezTo>
                      <a:pt x="5023" y="132535"/>
                      <a:pt x="6393" y="133905"/>
                      <a:pt x="8090" y="133905"/>
                    </a:cubicBezTo>
                    <a:cubicBezTo>
                      <a:pt x="9786" y="133905"/>
                      <a:pt x="11156" y="132535"/>
                      <a:pt x="11156" y="130838"/>
                    </a:cubicBezTo>
                    <a:lnTo>
                      <a:pt x="11156" y="120498"/>
                    </a:lnTo>
                    <a:cubicBezTo>
                      <a:pt x="15299" y="123401"/>
                      <a:pt x="20355" y="125065"/>
                      <a:pt x="25802" y="125065"/>
                    </a:cubicBezTo>
                    <a:lnTo>
                      <a:pt x="37448" y="125065"/>
                    </a:lnTo>
                    <a:lnTo>
                      <a:pt x="37448" y="129762"/>
                    </a:lnTo>
                    <a:cubicBezTo>
                      <a:pt x="37448" y="135438"/>
                      <a:pt x="42047" y="140037"/>
                      <a:pt x="47723" y="140037"/>
                    </a:cubicBezTo>
                    <a:lnTo>
                      <a:pt x="53953" y="140037"/>
                    </a:lnTo>
                    <a:cubicBezTo>
                      <a:pt x="59629" y="140037"/>
                      <a:pt x="64229" y="135438"/>
                      <a:pt x="64229" y="129762"/>
                    </a:cubicBezTo>
                    <a:lnTo>
                      <a:pt x="64229" y="125065"/>
                    </a:lnTo>
                    <a:lnTo>
                      <a:pt x="97305" y="125065"/>
                    </a:lnTo>
                    <a:cubicBezTo>
                      <a:pt x="99001" y="125065"/>
                      <a:pt x="100371" y="123695"/>
                      <a:pt x="100371" y="122031"/>
                    </a:cubicBezTo>
                    <a:cubicBezTo>
                      <a:pt x="100371" y="120335"/>
                      <a:pt x="99001" y="118965"/>
                      <a:pt x="97305" y="118965"/>
                    </a:cubicBezTo>
                    <a:lnTo>
                      <a:pt x="64229" y="118965"/>
                    </a:lnTo>
                    <a:lnTo>
                      <a:pt x="64229" y="114267"/>
                    </a:lnTo>
                    <a:cubicBezTo>
                      <a:pt x="64229" y="108624"/>
                      <a:pt x="59629" y="104025"/>
                      <a:pt x="53953" y="104025"/>
                    </a:cubicBezTo>
                    <a:lnTo>
                      <a:pt x="47723" y="104025"/>
                    </a:lnTo>
                    <a:cubicBezTo>
                      <a:pt x="42047" y="104025"/>
                      <a:pt x="37448" y="108624"/>
                      <a:pt x="37448" y="114267"/>
                    </a:cubicBezTo>
                    <a:lnTo>
                      <a:pt x="37448" y="118965"/>
                    </a:lnTo>
                    <a:lnTo>
                      <a:pt x="25802" y="118965"/>
                    </a:lnTo>
                    <a:cubicBezTo>
                      <a:pt x="14940" y="118965"/>
                      <a:pt x="6133" y="110125"/>
                      <a:pt x="6133" y="99295"/>
                    </a:cubicBezTo>
                    <a:lnTo>
                      <a:pt x="6133" y="59531"/>
                    </a:lnTo>
                    <a:cubicBezTo>
                      <a:pt x="6133" y="50496"/>
                      <a:pt x="13472" y="43123"/>
                      <a:pt x="22540" y="43123"/>
                    </a:cubicBezTo>
                    <a:lnTo>
                      <a:pt x="167373" y="43123"/>
                    </a:lnTo>
                    <a:cubicBezTo>
                      <a:pt x="169069" y="43123"/>
                      <a:pt x="170439" y="41753"/>
                      <a:pt x="170439" y="40057"/>
                    </a:cubicBezTo>
                    <a:cubicBezTo>
                      <a:pt x="170439" y="38361"/>
                      <a:pt x="169069" y="36991"/>
                      <a:pt x="167373" y="36991"/>
                    </a:cubicBezTo>
                    <a:lnTo>
                      <a:pt x="150704" y="36991"/>
                    </a:lnTo>
                    <a:lnTo>
                      <a:pt x="150704" y="22182"/>
                    </a:lnTo>
                    <a:cubicBezTo>
                      <a:pt x="150704" y="9949"/>
                      <a:pt x="140755" y="0"/>
                      <a:pt x="128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8"/>
              <p:cNvSpPr/>
              <p:nvPr/>
            </p:nvSpPr>
            <p:spPr>
              <a:xfrm>
                <a:off x="3418550" y="1813650"/>
                <a:ext cx="763325" cy="700550"/>
              </a:xfrm>
              <a:custGeom>
                <a:avLst/>
                <a:gdLst/>
                <a:ahLst/>
                <a:cxnLst/>
                <a:rect l="l" t="t" r="r" b="b"/>
                <a:pathLst>
                  <a:path w="30533" h="28022" extrusionOk="0">
                    <a:moveTo>
                      <a:pt x="15299" y="6100"/>
                    </a:moveTo>
                    <a:cubicBezTo>
                      <a:pt x="18072" y="6100"/>
                      <a:pt x="20845" y="6231"/>
                      <a:pt x="22508" y="7079"/>
                    </a:cubicBezTo>
                    <a:cubicBezTo>
                      <a:pt x="23487" y="7568"/>
                      <a:pt x="24433" y="8449"/>
                      <a:pt x="24433" y="11320"/>
                    </a:cubicBezTo>
                    <a:cubicBezTo>
                      <a:pt x="24433" y="14190"/>
                      <a:pt x="23422" y="16930"/>
                      <a:pt x="21627" y="18920"/>
                    </a:cubicBezTo>
                    <a:cubicBezTo>
                      <a:pt x="19899" y="20845"/>
                      <a:pt x="17648" y="21921"/>
                      <a:pt x="15267" y="21921"/>
                    </a:cubicBezTo>
                    <a:cubicBezTo>
                      <a:pt x="10210" y="21921"/>
                      <a:pt x="6100" y="17159"/>
                      <a:pt x="6100" y="11320"/>
                    </a:cubicBezTo>
                    <a:cubicBezTo>
                      <a:pt x="6100" y="7340"/>
                      <a:pt x="7373" y="6133"/>
                      <a:pt x="15267" y="6100"/>
                    </a:cubicBezTo>
                    <a:close/>
                    <a:moveTo>
                      <a:pt x="15267" y="1"/>
                    </a:moveTo>
                    <a:cubicBezTo>
                      <a:pt x="10308" y="1"/>
                      <a:pt x="0" y="1"/>
                      <a:pt x="0" y="11320"/>
                    </a:cubicBezTo>
                    <a:cubicBezTo>
                      <a:pt x="0" y="20531"/>
                      <a:pt x="6821" y="28021"/>
                      <a:pt x="15212" y="28021"/>
                    </a:cubicBezTo>
                    <a:cubicBezTo>
                      <a:pt x="15230" y="28021"/>
                      <a:pt x="15248" y="28021"/>
                      <a:pt x="15267" y="28021"/>
                    </a:cubicBezTo>
                    <a:cubicBezTo>
                      <a:pt x="19409" y="28021"/>
                      <a:pt x="23291" y="26260"/>
                      <a:pt x="26194" y="22998"/>
                    </a:cubicBezTo>
                    <a:cubicBezTo>
                      <a:pt x="29000" y="19866"/>
                      <a:pt x="30533" y="15723"/>
                      <a:pt x="30533" y="11320"/>
                    </a:cubicBezTo>
                    <a:cubicBezTo>
                      <a:pt x="30533" y="6655"/>
                      <a:pt x="28771" y="3393"/>
                      <a:pt x="25281" y="1632"/>
                    </a:cubicBezTo>
                    <a:cubicBezTo>
                      <a:pt x="22606" y="262"/>
                      <a:pt x="19377" y="1"/>
                      <a:pt x="15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8"/>
              <p:cNvSpPr/>
              <p:nvPr/>
            </p:nvSpPr>
            <p:spPr>
              <a:xfrm>
                <a:off x="4393075" y="1725575"/>
                <a:ext cx="153325" cy="275675"/>
              </a:xfrm>
              <a:custGeom>
                <a:avLst/>
                <a:gdLst/>
                <a:ahLst/>
                <a:cxnLst/>
                <a:rect l="l" t="t" r="r" b="b"/>
                <a:pathLst>
                  <a:path w="6133" h="11027" extrusionOk="0">
                    <a:moveTo>
                      <a:pt x="3066" y="1"/>
                    </a:moveTo>
                    <a:cubicBezTo>
                      <a:pt x="1403" y="1"/>
                      <a:pt x="33" y="1371"/>
                      <a:pt x="33" y="3067"/>
                    </a:cubicBezTo>
                    <a:lnTo>
                      <a:pt x="0" y="7960"/>
                    </a:lnTo>
                    <a:cubicBezTo>
                      <a:pt x="0" y="9656"/>
                      <a:pt x="1370" y="11026"/>
                      <a:pt x="3066" y="11026"/>
                    </a:cubicBezTo>
                    <a:cubicBezTo>
                      <a:pt x="4763" y="11026"/>
                      <a:pt x="6133" y="9656"/>
                      <a:pt x="6133" y="7960"/>
                    </a:cubicBezTo>
                    <a:lnTo>
                      <a:pt x="6133" y="3067"/>
                    </a:lnTo>
                    <a:cubicBezTo>
                      <a:pt x="6133" y="1371"/>
                      <a:pt x="4763" y="1"/>
                      <a:pt x="3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8"/>
              <p:cNvSpPr/>
              <p:nvPr/>
            </p:nvSpPr>
            <p:spPr>
              <a:xfrm>
                <a:off x="2969200" y="1692950"/>
                <a:ext cx="440400" cy="296875"/>
              </a:xfrm>
              <a:custGeom>
                <a:avLst/>
                <a:gdLst/>
                <a:ahLst/>
                <a:cxnLst/>
                <a:rect l="l" t="t" r="r" b="b"/>
                <a:pathLst>
                  <a:path w="17616" h="11875" extrusionOk="0">
                    <a:moveTo>
                      <a:pt x="8808" y="1"/>
                    </a:moveTo>
                    <a:cubicBezTo>
                      <a:pt x="3948" y="1"/>
                      <a:pt x="34" y="3948"/>
                      <a:pt x="1" y="8776"/>
                    </a:cubicBezTo>
                    <a:cubicBezTo>
                      <a:pt x="1" y="10472"/>
                      <a:pt x="1371" y="11842"/>
                      <a:pt x="3067" y="11842"/>
                    </a:cubicBezTo>
                    <a:cubicBezTo>
                      <a:pt x="4763" y="11842"/>
                      <a:pt x="6133" y="10472"/>
                      <a:pt x="6133" y="8808"/>
                    </a:cubicBezTo>
                    <a:cubicBezTo>
                      <a:pt x="6133" y="7308"/>
                      <a:pt x="7340" y="6133"/>
                      <a:pt x="8808" y="6133"/>
                    </a:cubicBezTo>
                    <a:cubicBezTo>
                      <a:pt x="10276" y="6133"/>
                      <a:pt x="11483" y="7340"/>
                      <a:pt x="11483" y="8808"/>
                    </a:cubicBezTo>
                    <a:cubicBezTo>
                      <a:pt x="11483" y="10504"/>
                      <a:pt x="12853" y="11874"/>
                      <a:pt x="14517" y="11874"/>
                    </a:cubicBezTo>
                    <a:lnTo>
                      <a:pt x="14549" y="11874"/>
                    </a:lnTo>
                    <a:cubicBezTo>
                      <a:pt x="16213" y="11874"/>
                      <a:pt x="17583" y="10504"/>
                      <a:pt x="17583" y="8808"/>
                    </a:cubicBezTo>
                    <a:cubicBezTo>
                      <a:pt x="17616" y="3980"/>
                      <a:pt x="13669" y="33"/>
                      <a:pt x="88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819"/>
        <p:cNvGrpSpPr/>
        <p:nvPr/>
      </p:nvGrpSpPr>
      <p:grpSpPr>
        <a:xfrm>
          <a:off x="0" y="0"/>
          <a:ext cx="0" cy="0"/>
          <a:chOff x="0" y="0"/>
          <a:chExt cx="0" cy="0"/>
        </a:xfrm>
      </p:grpSpPr>
      <p:sp>
        <p:nvSpPr>
          <p:cNvPr id="3820" name="Google Shape;3820;p59"/>
          <p:cNvSpPr/>
          <p:nvPr/>
        </p:nvSpPr>
        <p:spPr>
          <a:xfrm>
            <a:off x="3977343" y="1631365"/>
            <a:ext cx="393254" cy="441444"/>
          </a:xfrm>
          <a:custGeom>
            <a:avLst/>
            <a:gdLst/>
            <a:ahLst/>
            <a:cxnLst/>
            <a:rect l="l" t="t" r="r" b="b"/>
            <a:pathLst>
              <a:path w="13767" h="15454" extrusionOk="0">
                <a:moveTo>
                  <a:pt x="2452" y="1"/>
                </a:moveTo>
                <a:cubicBezTo>
                  <a:pt x="2086" y="1"/>
                  <a:pt x="1707" y="150"/>
                  <a:pt x="1438" y="397"/>
                </a:cubicBezTo>
                <a:cubicBezTo>
                  <a:pt x="397" y="1351"/>
                  <a:pt x="1" y="2621"/>
                  <a:pt x="383" y="3794"/>
                </a:cubicBezTo>
                <a:cubicBezTo>
                  <a:pt x="582" y="4393"/>
                  <a:pt x="964" y="4900"/>
                  <a:pt x="1457" y="5253"/>
                </a:cubicBezTo>
                <a:cubicBezTo>
                  <a:pt x="1435" y="5273"/>
                  <a:pt x="1415" y="5294"/>
                  <a:pt x="1394" y="5314"/>
                </a:cubicBezTo>
                <a:cubicBezTo>
                  <a:pt x="980" y="5736"/>
                  <a:pt x="757" y="6295"/>
                  <a:pt x="766" y="6885"/>
                </a:cubicBezTo>
                <a:cubicBezTo>
                  <a:pt x="776" y="7468"/>
                  <a:pt x="1016" y="8011"/>
                  <a:pt x="1440" y="8418"/>
                </a:cubicBezTo>
                <a:cubicBezTo>
                  <a:pt x="1653" y="8620"/>
                  <a:pt x="1900" y="8778"/>
                  <a:pt x="2167" y="8881"/>
                </a:cubicBezTo>
                <a:lnTo>
                  <a:pt x="2167" y="13044"/>
                </a:lnTo>
                <a:cubicBezTo>
                  <a:pt x="2167" y="14372"/>
                  <a:pt x="3248" y="15454"/>
                  <a:pt x="4577" y="15454"/>
                </a:cubicBezTo>
                <a:lnTo>
                  <a:pt x="10401" y="15454"/>
                </a:lnTo>
                <a:cubicBezTo>
                  <a:pt x="11198" y="15454"/>
                  <a:pt x="11847" y="14806"/>
                  <a:pt x="11847" y="14009"/>
                </a:cubicBezTo>
                <a:lnTo>
                  <a:pt x="11847" y="11990"/>
                </a:lnTo>
                <a:cubicBezTo>
                  <a:pt x="11847" y="11857"/>
                  <a:pt x="11827" y="11729"/>
                  <a:pt x="11789" y="11607"/>
                </a:cubicBezTo>
                <a:cubicBezTo>
                  <a:pt x="11827" y="11478"/>
                  <a:pt x="11847" y="11341"/>
                  <a:pt x="11847" y="11202"/>
                </a:cubicBezTo>
                <a:lnTo>
                  <a:pt x="11847" y="8888"/>
                </a:lnTo>
                <a:cubicBezTo>
                  <a:pt x="12639" y="8589"/>
                  <a:pt x="13214" y="7851"/>
                  <a:pt x="13262" y="6965"/>
                </a:cubicBezTo>
                <a:cubicBezTo>
                  <a:pt x="13295" y="6371"/>
                  <a:pt x="13078" y="5781"/>
                  <a:pt x="12668" y="5348"/>
                </a:cubicBezTo>
                <a:cubicBezTo>
                  <a:pt x="12636" y="5313"/>
                  <a:pt x="12600" y="5281"/>
                  <a:pt x="12567" y="5248"/>
                </a:cubicBezTo>
                <a:cubicBezTo>
                  <a:pt x="12591" y="5230"/>
                  <a:pt x="12616" y="5212"/>
                  <a:pt x="12639" y="5195"/>
                </a:cubicBezTo>
                <a:cubicBezTo>
                  <a:pt x="12858" y="5026"/>
                  <a:pt x="13021" y="4801"/>
                  <a:pt x="13113" y="4546"/>
                </a:cubicBezTo>
                <a:cubicBezTo>
                  <a:pt x="13328" y="4380"/>
                  <a:pt x="13495" y="4159"/>
                  <a:pt x="13588" y="3902"/>
                </a:cubicBezTo>
                <a:cubicBezTo>
                  <a:pt x="13706" y="3580"/>
                  <a:pt x="13766" y="3242"/>
                  <a:pt x="13766" y="2898"/>
                </a:cubicBezTo>
                <a:cubicBezTo>
                  <a:pt x="13766" y="2125"/>
                  <a:pt x="13466" y="1397"/>
                  <a:pt x="12916" y="851"/>
                </a:cubicBezTo>
                <a:cubicBezTo>
                  <a:pt x="12369" y="303"/>
                  <a:pt x="11642" y="1"/>
                  <a:pt x="10869" y="1"/>
                </a:cubicBezTo>
                <a:close/>
              </a:path>
            </a:pathLst>
          </a:custGeom>
          <a:solidFill>
            <a:schemeClr val="accent5"/>
          </a:solidFill>
          <a:ln>
            <a:noFill/>
          </a:ln>
          <a:effectLst>
            <a:outerShdw blurRad="57150" dist="19050" dir="5400000" algn="bl" rotWithShape="0">
              <a:srgbClr val="000000">
                <a:alpha val="2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9"/>
          <p:cNvSpPr/>
          <p:nvPr/>
        </p:nvSpPr>
        <p:spPr>
          <a:xfrm>
            <a:off x="5602501" y="1635178"/>
            <a:ext cx="346865" cy="441215"/>
          </a:xfrm>
          <a:custGeom>
            <a:avLst/>
            <a:gdLst/>
            <a:ahLst/>
            <a:cxnLst/>
            <a:rect l="l" t="t" r="r" b="b"/>
            <a:pathLst>
              <a:path w="12143" h="15446" extrusionOk="0">
                <a:moveTo>
                  <a:pt x="2738" y="0"/>
                </a:moveTo>
                <a:cubicBezTo>
                  <a:pt x="2565" y="0"/>
                  <a:pt x="2390" y="37"/>
                  <a:pt x="2230" y="110"/>
                </a:cubicBezTo>
                <a:cubicBezTo>
                  <a:pt x="2197" y="126"/>
                  <a:pt x="1901" y="259"/>
                  <a:pt x="1549" y="482"/>
                </a:cubicBezTo>
                <a:cubicBezTo>
                  <a:pt x="1302" y="611"/>
                  <a:pt x="1080" y="778"/>
                  <a:pt x="887" y="980"/>
                </a:cubicBezTo>
                <a:cubicBezTo>
                  <a:pt x="158" y="1641"/>
                  <a:pt x="3" y="2301"/>
                  <a:pt x="5" y="2744"/>
                </a:cubicBezTo>
                <a:lnTo>
                  <a:pt x="5" y="10392"/>
                </a:lnTo>
                <a:cubicBezTo>
                  <a:pt x="0" y="10552"/>
                  <a:pt x="26" y="10710"/>
                  <a:pt x="72" y="10857"/>
                </a:cubicBezTo>
                <a:cubicBezTo>
                  <a:pt x="28" y="10995"/>
                  <a:pt x="5" y="11142"/>
                  <a:pt x="5" y="11296"/>
                </a:cubicBezTo>
                <a:lnTo>
                  <a:pt x="5" y="11857"/>
                </a:lnTo>
                <a:cubicBezTo>
                  <a:pt x="5" y="12442"/>
                  <a:pt x="213" y="13012"/>
                  <a:pt x="595" y="13457"/>
                </a:cubicBezTo>
                <a:cubicBezTo>
                  <a:pt x="741" y="13621"/>
                  <a:pt x="907" y="13770"/>
                  <a:pt x="1086" y="13894"/>
                </a:cubicBezTo>
                <a:cubicBezTo>
                  <a:pt x="1269" y="14617"/>
                  <a:pt x="1830" y="15197"/>
                  <a:pt x="2574" y="15382"/>
                </a:cubicBezTo>
                <a:cubicBezTo>
                  <a:pt x="2741" y="15424"/>
                  <a:pt x="2911" y="15445"/>
                  <a:pt x="3079" y="15445"/>
                </a:cubicBezTo>
                <a:cubicBezTo>
                  <a:pt x="3462" y="15445"/>
                  <a:pt x="3836" y="15338"/>
                  <a:pt x="4169" y="15129"/>
                </a:cubicBezTo>
                <a:cubicBezTo>
                  <a:pt x="4482" y="14931"/>
                  <a:pt x="4735" y="14652"/>
                  <a:pt x="4902" y="14327"/>
                </a:cubicBezTo>
                <a:lnTo>
                  <a:pt x="5544" y="14327"/>
                </a:lnTo>
                <a:cubicBezTo>
                  <a:pt x="5841" y="14901"/>
                  <a:pt x="6395" y="15315"/>
                  <a:pt x="7047" y="15416"/>
                </a:cubicBezTo>
                <a:cubicBezTo>
                  <a:pt x="7153" y="15432"/>
                  <a:pt x="7259" y="15440"/>
                  <a:pt x="7365" y="15440"/>
                </a:cubicBezTo>
                <a:cubicBezTo>
                  <a:pt x="7854" y="15440"/>
                  <a:pt x="8329" y="15268"/>
                  <a:pt x="8704" y="14947"/>
                </a:cubicBezTo>
                <a:cubicBezTo>
                  <a:pt x="9027" y="14669"/>
                  <a:pt x="9254" y="14301"/>
                  <a:pt x="9358" y="13896"/>
                </a:cubicBezTo>
                <a:cubicBezTo>
                  <a:pt x="9538" y="13773"/>
                  <a:pt x="9704" y="13626"/>
                  <a:pt x="9845" y="13459"/>
                </a:cubicBezTo>
                <a:cubicBezTo>
                  <a:pt x="10142" y="13112"/>
                  <a:pt x="10336" y="12690"/>
                  <a:pt x="10405" y="12244"/>
                </a:cubicBezTo>
                <a:cubicBezTo>
                  <a:pt x="11380" y="12130"/>
                  <a:pt x="12143" y="11297"/>
                  <a:pt x="12143" y="10291"/>
                </a:cubicBezTo>
                <a:lnTo>
                  <a:pt x="12143" y="9322"/>
                </a:lnTo>
                <a:cubicBezTo>
                  <a:pt x="12143" y="8766"/>
                  <a:pt x="11909" y="8256"/>
                  <a:pt x="11531" y="7895"/>
                </a:cubicBezTo>
                <a:cubicBezTo>
                  <a:pt x="11454" y="7501"/>
                  <a:pt x="11261" y="7131"/>
                  <a:pt x="10972" y="6846"/>
                </a:cubicBezTo>
                <a:cubicBezTo>
                  <a:pt x="10813" y="6686"/>
                  <a:pt x="10632" y="6558"/>
                  <a:pt x="10435" y="6461"/>
                </a:cubicBezTo>
                <a:lnTo>
                  <a:pt x="10435" y="6033"/>
                </a:lnTo>
                <a:cubicBezTo>
                  <a:pt x="10435" y="5890"/>
                  <a:pt x="10414" y="5749"/>
                  <a:pt x="10372" y="5613"/>
                </a:cubicBezTo>
                <a:cubicBezTo>
                  <a:pt x="10412" y="5481"/>
                  <a:pt x="10435" y="5338"/>
                  <a:pt x="10435" y="5192"/>
                </a:cubicBezTo>
                <a:lnTo>
                  <a:pt x="10435" y="2757"/>
                </a:lnTo>
                <a:cubicBezTo>
                  <a:pt x="10435" y="2051"/>
                  <a:pt x="10168" y="1384"/>
                  <a:pt x="9685" y="870"/>
                </a:cubicBezTo>
                <a:cubicBezTo>
                  <a:pt x="9650" y="827"/>
                  <a:pt x="9609" y="788"/>
                  <a:pt x="9567" y="750"/>
                </a:cubicBezTo>
                <a:cubicBezTo>
                  <a:pt x="9053" y="267"/>
                  <a:pt x="8383" y="0"/>
                  <a:pt x="7677"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9"/>
          <p:cNvSpPr/>
          <p:nvPr/>
        </p:nvSpPr>
        <p:spPr>
          <a:xfrm>
            <a:off x="751100" y="2237115"/>
            <a:ext cx="404937" cy="441472"/>
          </a:xfrm>
          <a:custGeom>
            <a:avLst/>
            <a:gdLst/>
            <a:ahLst/>
            <a:cxnLst/>
            <a:rect l="l" t="t" r="r" b="b"/>
            <a:pathLst>
              <a:path w="14176" h="15455" extrusionOk="0">
                <a:moveTo>
                  <a:pt x="4427" y="1"/>
                </a:moveTo>
                <a:cubicBezTo>
                  <a:pt x="3447" y="1"/>
                  <a:pt x="2625" y="679"/>
                  <a:pt x="2402" y="1590"/>
                </a:cubicBezTo>
                <a:cubicBezTo>
                  <a:pt x="1195" y="1990"/>
                  <a:pt x="276" y="3053"/>
                  <a:pt x="117" y="4368"/>
                </a:cubicBezTo>
                <a:cubicBezTo>
                  <a:pt x="0" y="5328"/>
                  <a:pt x="299" y="6291"/>
                  <a:pt x="937" y="7012"/>
                </a:cubicBezTo>
                <a:cubicBezTo>
                  <a:pt x="1517" y="7666"/>
                  <a:pt x="2326" y="8066"/>
                  <a:pt x="3188" y="8138"/>
                </a:cubicBezTo>
                <a:cubicBezTo>
                  <a:pt x="3406" y="8453"/>
                  <a:pt x="3659" y="8740"/>
                  <a:pt x="3949" y="8997"/>
                </a:cubicBezTo>
                <a:cubicBezTo>
                  <a:pt x="4122" y="9152"/>
                  <a:pt x="4324" y="9258"/>
                  <a:pt x="4536" y="9313"/>
                </a:cubicBezTo>
                <a:cubicBezTo>
                  <a:pt x="4556" y="9338"/>
                  <a:pt x="4574" y="9361"/>
                  <a:pt x="4596" y="9384"/>
                </a:cubicBezTo>
                <a:cubicBezTo>
                  <a:pt x="4347" y="9588"/>
                  <a:pt x="4156" y="9859"/>
                  <a:pt x="4050" y="10171"/>
                </a:cubicBezTo>
                <a:cubicBezTo>
                  <a:pt x="3444" y="10434"/>
                  <a:pt x="3017" y="11040"/>
                  <a:pt x="3017" y="11744"/>
                </a:cubicBezTo>
                <a:lnTo>
                  <a:pt x="3017" y="12479"/>
                </a:lnTo>
                <a:cubicBezTo>
                  <a:pt x="2852" y="12688"/>
                  <a:pt x="2732" y="12935"/>
                  <a:pt x="2669" y="13208"/>
                </a:cubicBezTo>
                <a:cubicBezTo>
                  <a:pt x="2519" y="13855"/>
                  <a:pt x="2724" y="14521"/>
                  <a:pt x="3231" y="15029"/>
                </a:cubicBezTo>
                <a:cubicBezTo>
                  <a:pt x="3501" y="15299"/>
                  <a:pt x="3873" y="15455"/>
                  <a:pt x="4257" y="15455"/>
                </a:cubicBezTo>
                <a:lnTo>
                  <a:pt x="8606" y="15455"/>
                </a:lnTo>
                <a:cubicBezTo>
                  <a:pt x="8730" y="15455"/>
                  <a:pt x="8854" y="15437"/>
                  <a:pt x="8972" y="15401"/>
                </a:cubicBezTo>
                <a:cubicBezTo>
                  <a:pt x="9093" y="15435"/>
                  <a:pt x="9225" y="15455"/>
                  <a:pt x="9359" y="15455"/>
                </a:cubicBezTo>
                <a:lnTo>
                  <a:pt x="9777" y="15455"/>
                </a:lnTo>
                <a:cubicBezTo>
                  <a:pt x="10254" y="15455"/>
                  <a:pt x="10707" y="15272"/>
                  <a:pt x="11052" y="14944"/>
                </a:cubicBezTo>
                <a:cubicBezTo>
                  <a:pt x="11408" y="14604"/>
                  <a:pt x="11610" y="14147"/>
                  <a:pt x="11618" y="13656"/>
                </a:cubicBezTo>
                <a:cubicBezTo>
                  <a:pt x="11623" y="13225"/>
                  <a:pt x="11480" y="12818"/>
                  <a:pt x="11227" y="12498"/>
                </a:cubicBezTo>
                <a:lnTo>
                  <a:pt x="11227" y="11959"/>
                </a:lnTo>
                <a:cubicBezTo>
                  <a:pt x="11227" y="11200"/>
                  <a:pt x="10785" y="10542"/>
                  <a:pt x="10147" y="10227"/>
                </a:cubicBezTo>
                <a:cubicBezTo>
                  <a:pt x="10034" y="9944"/>
                  <a:pt x="9854" y="9691"/>
                  <a:pt x="9629" y="9491"/>
                </a:cubicBezTo>
                <a:cubicBezTo>
                  <a:pt x="10184" y="9143"/>
                  <a:pt x="10672" y="8683"/>
                  <a:pt x="11052" y="8138"/>
                </a:cubicBezTo>
                <a:cubicBezTo>
                  <a:pt x="11058" y="8132"/>
                  <a:pt x="11066" y="8126"/>
                  <a:pt x="11071" y="8118"/>
                </a:cubicBezTo>
                <a:cubicBezTo>
                  <a:pt x="12807" y="7979"/>
                  <a:pt x="14175" y="6521"/>
                  <a:pt x="14175" y="4751"/>
                </a:cubicBezTo>
                <a:cubicBezTo>
                  <a:pt x="14175" y="4190"/>
                  <a:pt x="14034" y="3632"/>
                  <a:pt x="13767" y="3141"/>
                </a:cubicBezTo>
                <a:cubicBezTo>
                  <a:pt x="13624" y="2880"/>
                  <a:pt x="13410" y="2673"/>
                  <a:pt x="13152" y="2542"/>
                </a:cubicBezTo>
                <a:cubicBezTo>
                  <a:pt x="13042" y="2326"/>
                  <a:pt x="12877" y="2136"/>
                  <a:pt x="12664" y="1992"/>
                </a:cubicBezTo>
                <a:cubicBezTo>
                  <a:pt x="12400" y="1814"/>
                  <a:pt x="12112" y="1676"/>
                  <a:pt x="11813" y="1581"/>
                </a:cubicBezTo>
                <a:cubicBezTo>
                  <a:pt x="11722" y="1216"/>
                  <a:pt x="11535" y="883"/>
                  <a:pt x="11262" y="610"/>
                </a:cubicBezTo>
                <a:cubicBezTo>
                  <a:pt x="10870" y="217"/>
                  <a:pt x="10346" y="1"/>
                  <a:pt x="9790" y="1"/>
                </a:cubicBezTo>
                <a:close/>
              </a:path>
            </a:pathLst>
          </a:custGeom>
          <a:solidFill>
            <a:schemeClr val="accent5"/>
          </a:solidFill>
          <a:ln>
            <a:noFill/>
          </a:ln>
          <a:effectLst>
            <a:outerShdw blurRad="57150" dist="19050" dir="54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9"/>
          <p:cNvSpPr/>
          <p:nvPr/>
        </p:nvSpPr>
        <p:spPr>
          <a:xfrm>
            <a:off x="3215990" y="2215438"/>
            <a:ext cx="328697" cy="441444"/>
          </a:xfrm>
          <a:custGeom>
            <a:avLst/>
            <a:gdLst/>
            <a:ahLst/>
            <a:cxnLst/>
            <a:rect l="l" t="t" r="r" b="b"/>
            <a:pathLst>
              <a:path w="11507" h="15454" extrusionOk="0">
                <a:moveTo>
                  <a:pt x="4544" y="1"/>
                </a:moveTo>
                <a:cubicBezTo>
                  <a:pt x="3561" y="1"/>
                  <a:pt x="2719" y="696"/>
                  <a:pt x="2538" y="1653"/>
                </a:cubicBezTo>
                <a:cubicBezTo>
                  <a:pt x="2411" y="2335"/>
                  <a:pt x="2642" y="3009"/>
                  <a:pt x="3102" y="3469"/>
                </a:cubicBezTo>
                <a:lnTo>
                  <a:pt x="3102" y="4606"/>
                </a:lnTo>
                <a:cubicBezTo>
                  <a:pt x="2828" y="4750"/>
                  <a:pt x="2559" y="4917"/>
                  <a:pt x="2306" y="5103"/>
                </a:cubicBezTo>
                <a:cubicBezTo>
                  <a:pt x="2150" y="5219"/>
                  <a:pt x="2021" y="5362"/>
                  <a:pt x="1926" y="5526"/>
                </a:cubicBezTo>
                <a:cubicBezTo>
                  <a:pt x="1753" y="5607"/>
                  <a:pt x="1596" y="5724"/>
                  <a:pt x="1466" y="5870"/>
                </a:cubicBezTo>
                <a:cubicBezTo>
                  <a:pt x="519" y="6926"/>
                  <a:pt x="1" y="8287"/>
                  <a:pt x="1" y="9704"/>
                </a:cubicBezTo>
                <a:cubicBezTo>
                  <a:pt x="1" y="11244"/>
                  <a:pt x="596" y="12689"/>
                  <a:pt x="1680" y="13775"/>
                </a:cubicBezTo>
                <a:cubicBezTo>
                  <a:pt x="2760" y="14857"/>
                  <a:pt x="4195" y="15453"/>
                  <a:pt x="5724" y="15453"/>
                </a:cubicBezTo>
                <a:cubicBezTo>
                  <a:pt x="5726" y="15453"/>
                  <a:pt x="5728" y="15453"/>
                  <a:pt x="5730" y="15453"/>
                </a:cubicBezTo>
                <a:lnTo>
                  <a:pt x="5778" y="15453"/>
                </a:lnTo>
                <a:cubicBezTo>
                  <a:pt x="7302" y="15453"/>
                  <a:pt x="8736" y="14858"/>
                  <a:pt x="9819" y="13777"/>
                </a:cubicBezTo>
                <a:cubicBezTo>
                  <a:pt x="10908" y="12689"/>
                  <a:pt x="11507" y="11244"/>
                  <a:pt x="11507" y="9704"/>
                </a:cubicBezTo>
                <a:cubicBezTo>
                  <a:pt x="11507" y="8499"/>
                  <a:pt x="11139" y="7344"/>
                  <a:pt x="10441" y="6367"/>
                </a:cubicBezTo>
                <a:cubicBezTo>
                  <a:pt x="9904" y="5613"/>
                  <a:pt x="9206" y="5009"/>
                  <a:pt x="8394" y="4590"/>
                </a:cubicBezTo>
                <a:cubicBezTo>
                  <a:pt x="8391" y="4454"/>
                  <a:pt x="8370" y="4320"/>
                  <a:pt x="8330" y="4193"/>
                </a:cubicBezTo>
                <a:cubicBezTo>
                  <a:pt x="8371" y="4058"/>
                  <a:pt x="8394" y="3914"/>
                  <a:pt x="8394" y="3762"/>
                </a:cubicBezTo>
                <a:lnTo>
                  <a:pt x="8394" y="3469"/>
                </a:lnTo>
                <a:cubicBezTo>
                  <a:pt x="8855" y="3009"/>
                  <a:pt x="9085" y="2335"/>
                  <a:pt x="8959" y="1653"/>
                </a:cubicBezTo>
                <a:cubicBezTo>
                  <a:pt x="8779" y="694"/>
                  <a:pt x="7936" y="1"/>
                  <a:pt x="6953" y="1"/>
                </a:cubicBezTo>
                <a:close/>
              </a:path>
            </a:pathLst>
          </a:custGeom>
          <a:solidFill>
            <a:schemeClr val="accent5"/>
          </a:solidFill>
          <a:ln>
            <a:noFill/>
          </a:ln>
          <a:effectLst>
            <a:outerShdw blurRad="57150" dist="19050" dir="5400000" algn="bl" rotWithShape="0">
              <a:srgbClr val="000000">
                <a:alpha val="3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9"/>
          <p:cNvSpPr/>
          <p:nvPr/>
        </p:nvSpPr>
        <p:spPr>
          <a:xfrm>
            <a:off x="3955648" y="2217895"/>
            <a:ext cx="436530" cy="436473"/>
          </a:xfrm>
          <a:custGeom>
            <a:avLst/>
            <a:gdLst/>
            <a:ahLst/>
            <a:cxnLst/>
            <a:rect l="l" t="t" r="r" b="b"/>
            <a:pathLst>
              <a:path w="15282" h="15280" extrusionOk="0">
                <a:moveTo>
                  <a:pt x="4196" y="1"/>
                </a:moveTo>
                <a:cubicBezTo>
                  <a:pt x="3154" y="1"/>
                  <a:pt x="2249" y="706"/>
                  <a:pt x="1994" y="1717"/>
                </a:cubicBezTo>
                <a:lnTo>
                  <a:pt x="1654" y="3061"/>
                </a:lnTo>
                <a:cubicBezTo>
                  <a:pt x="1629" y="3157"/>
                  <a:pt x="1616" y="3253"/>
                  <a:pt x="1611" y="3352"/>
                </a:cubicBezTo>
                <a:lnTo>
                  <a:pt x="1611" y="3374"/>
                </a:lnTo>
                <a:lnTo>
                  <a:pt x="1611" y="3391"/>
                </a:lnTo>
                <a:lnTo>
                  <a:pt x="1611" y="3404"/>
                </a:lnTo>
                <a:lnTo>
                  <a:pt x="1611" y="3418"/>
                </a:lnTo>
                <a:lnTo>
                  <a:pt x="1611" y="3420"/>
                </a:lnTo>
                <a:lnTo>
                  <a:pt x="1611" y="4013"/>
                </a:lnTo>
                <a:cubicBezTo>
                  <a:pt x="1611" y="4112"/>
                  <a:pt x="1620" y="4205"/>
                  <a:pt x="1637" y="4297"/>
                </a:cubicBezTo>
                <a:cubicBezTo>
                  <a:pt x="674" y="4708"/>
                  <a:pt x="0" y="5662"/>
                  <a:pt x="0" y="6773"/>
                </a:cubicBezTo>
                <a:lnTo>
                  <a:pt x="0" y="13837"/>
                </a:lnTo>
                <a:cubicBezTo>
                  <a:pt x="2" y="14633"/>
                  <a:pt x="649" y="15280"/>
                  <a:pt x="1447" y="15280"/>
                </a:cubicBezTo>
                <a:lnTo>
                  <a:pt x="5417" y="15280"/>
                </a:lnTo>
                <a:cubicBezTo>
                  <a:pt x="5549" y="15280"/>
                  <a:pt x="5677" y="15262"/>
                  <a:pt x="5800" y="15220"/>
                </a:cubicBezTo>
                <a:cubicBezTo>
                  <a:pt x="5898" y="15249"/>
                  <a:pt x="5998" y="15269"/>
                  <a:pt x="6101" y="15277"/>
                </a:cubicBezTo>
                <a:cubicBezTo>
                  <a:pt x="6131" y="15278"/>
                  <a:pt x="6164" y="15280"/>
                  <a:pt x="6194" y="15280"/>
                </a:cubicBezTo>
                <a:lnTo>
                  <a:pt x="12603" y="15280"/>
                </a:lnTo>
                <a:cubicBezTo>
                  <a:pt x="13316" y="15272"/>
                  <a:pt x="13987" y="14990"/>
                  <a:pt x="14491" y="14485"/>
                </a:cubicBezTo>
                <a:cubicBezTo>
                  <a:pt x="14997" y="13976"/>
                  <a:pt x="15278" y="13303"/>
                  <a:pt x="15281" y="12588"/>
                </a:cubicBezTo>
                <a:lnTo>
                  <a:pt x="15281" y="12585"/>
                </a:lnTo>
                <a:lnTo>
                  <a:pt x="15281" y="11896"/>
                </a:lnTo>
                <a:lnTo>
                  <a:pt x="15281" y="11859"/>
                </a:lnTo>
                <a:cubicBezTo>
                  <a:pt x="15278" y="11721"/>
                  <a:pt x="15255" y="11588"/>
                  <a:pt x="15212" y="11459"/>
                </a:cubicBezTo>
                <a:cubicBezTo>
                  <a:pt x="15255" y="11330"/>
                  <a:pt x="15278" y="11197"/>
                  <a:pt x="15281" y="11059"/>
                </a:cubicBezTo>
                <a:lnTo>
                  <a:pt x="15281" y="11022"/>
                </a:lnTo>
                <a:lnTo>
                  <a:pt x="15281" y="6767"/>
                </a:lnTo>
                <a:lnTo>
                  <a:pt x="15281" y="6764"/>
                </a:lnTo>
                <a:cubicBezTo>
                  <a:pt x="15278" y="5676"/>
                  <a:pt x="14623" y="4737"/>
                  <a:pt x="13691" y="4317"/>
                </a:cubicBezTo>
                <a:lnTo>
                  <a:pt x="13691" y="3420"/>
                </a:lnTo>
                <a:lnTo>
                  <a:pt x="13691" y="3403"/>
                </a:lnTo>
                <a:lnTo>
                  <a:pt x="13691" y="3397"/>
                </a:lnTo>
                <a:lnTo>
                  <a:pt x="13691" y="3372"/>
                </a:lnTo>
                <a:lnTo>
                  <a:pt x="13691" y="3352"/>
                </a:lnTo>
                <a:cubicBezTo>
                  <a:pt x="13686" y="3254"/>
                  <a:pt x="13671" y="3154"/>
                  <a:pt x="13646" y="3061"/>
                </a:cubicBezTo>
                <a:lnTo>
                  <a:pt x="13307" y="1717"/>
                </a:lnTo>
                <a:cubicBezTo>
                  <a:pt x="13051" y="706"/>
                  <a:pt x="12146" y="2"/>
                  <a:pt x="11106" y="2"/>
                </a:cubicBezTo>
                <a:cubicBezTo>
                  <a:pt x="10689" y="2"/>
                  <a:pt x="10295" y="116"/>
                  <a:pt x="9952" y="315"/>
                </a:cubicBezTo>
                <a:cubicBezTo>
                  <a:pt x="9613" y="116"/>
                  <a:pt x="9219" y="2"/>
                  <a:pt x="8800" y="2"/>
                </a:cubicBezTo>
                <a:cubicBezTo>
                  <a:pt x="8385" y="2"/>
                  <a:pt x="7989" y="116"/>
                  <a:pt x="7649" y="315"/>
                </a:cubicBezTo>
                <a:cubicBezTo>
                  <a:pt x="7298" y="111"/>
                  <a:pt x="6900" y="3"/>
                  <a:pt x="6495" y="3"/>
                </a:cubicBezTo>
                <a:cubicBezTo>
                  <a:pt x="6422" y="3"/>
                  <a:pt x="6350" y="6"/>
                  <a:pt x="6277" y="13"/>
                </a:cubicBezTo>
                <a:cubicBezTo>
                  <a:pt x="5944" y="45"/>
                  <a:pt x="5627" y="151"/>
                  <a:pt x="5349" y="315"/>
                </a:cubicBezTo>
                <a:cubicBezTo>
                  <a:pt x="5007" y="114"/>
                  <a:pt x="4613" y="1"/>
                  <a:pt x="4196" y="1"/>
                </a:cubicBezTo>
                <a:close/>
              </a:path>
            </a:pathLst>
          </a:custGeom>
          <a:solidFill>
            <a:schemeClr val="accent5"/>
          </a:solidFill>
          <a:ln>
            <a:noFill/>
          </a:ln>
          <a:effectLst>
            <a:outerShdw blurRad="57150" dist="19050" dir="54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9"/>
          <p:cNvSpPr/>
          <p:nvPr/>
        </p:nvSpPr>
        <p:spPr>
          <a:xfrm>
            <a:off x="4786531" y="4000634"/>
            <a:ext cx="374544" cy="441329"/>
          </a:xfrm>
          <a:custGeom>
            <a:avLst/>
            <a:gdLst/>
            <a:ahLst/>
            <a:cxnLst/>
            <a:rect l="l" t="t" r="r" b="b"/>
            <a:pathLst>
              <a:path w="13112" h="15450" extrusionOk="0">
                <a:moveTo>
                  <a:pt x="9606" y="0"/>
                </a:moveTo>
                <a:cubicBezTo>
                  <a:pt x="9097" y="0"/>
                  <a:pt x="8617" y="199"/>
                  <a:pt x="8256" y="560"/>
                </a:cubicBezTo>
                <a:lnTo>
                  <a:pt x="8092" y="726"/>
                </a:lnTo>
                <a:cubicBezTo>
                  <a:pt x="7683" y="535"/>
                  <a:pt x="7252" y="397"/>
                  <a:pt x="6801" y="311"/>
                </a:cubicBezTo>
                <a:cubicBezTo>
                  <a:pt x="6460" y="245"/>
                  <a:pt x="6109" y="213"/>
                  <a:pt x="5758" y="213"/>
                </a:cubicBezTo>
                <a:cubicBezTo>
                  <a:pt x="3592" y="213"/>
                  <a:pt x="1611" y="1486"/>
                  <a:pt x="709" y="3459"/>
                </a:cubicBezTo>
                <a:cubicBezTo>
                  <a:pt x="378" y="4183"/>
                  <a:pt x="211" y="4959"/>
                  <a:pt x="211" y="5761"/>
                </a:cubicBezTo>
                <a:cubicBezTo>
                  <a:pt x="211" y="6533"/>
                  <a:pt x="366" y="7280"/>
                  <a:pt x="673" y="7983"/>
                </a:cubicBezTo>
                <a:cubicBezTo>
                  <a:pt x="691" y="8021"/>
                  <a:pt x="708" y="8059"/>
                  <a:pt x="725" y="8094"/>
                </a:cubicBezTo>
                <a:lnTo>
                  <a:pt x="561" y="8260"/>
                </a:lnTo>
                <a:cubicBezTo>
                  <a:pt x="200" y="8621"/>
                  <a:pt x="1" y="9099"/>
                  <a:pt x="1" y="9612"/>
                </a:cubicBezTo>
                <a:cubicBezTo>
                  <a:pt x="1" y="10122"/>
                  <a:pt x="200" y="10601"/>
                  <a:pt x="561" y="10961"/>
                </a:cubicBezTo>
                <a:cubicBezTo>
                  <a:pt x="1177" y="11580"/>
                  <a:pt x="1884" y="12073"/>
                  <a:pt x="2656" y="12431"/>
                </a:cubicBezTo>
                <a:cubicBezTo>
                  <a:pt x="2535" y="12655"/>
                  <a:pt x="2466" y="12913"/>
                  <a:pt x="2466" y="13182"/>
                </a:cubicBezTo>
                <a:lnTo>
                  <a:pt x="2466" y="14091"/>
                </a:lnTo>
                <a:cubicBezTo>
                  <a:pt x="2466" y="14841"/>
                  <a:pt x="3076" y="15450"/>
                  <a:pt x="3825" y="15450"/>
                </a:cubicBezTo>
                <a:lnTo>
                  <a:pt x="9293" y="15450"/>
                </a:lnTo>
                <a:cubicBezTo>
                  <a:pt x="10043" y="15450"/>
                  <a:pt x="10654" y="14841"/>
                  <a:pt x="10654" y="14091"/>
                </a:cubicBezTo>
                <a:lnTo>
                  <a:pt x="10654" y="13182"/>
                </a:lnTo>
                <a:cubicBezTo>
                  <a:pt x="10654" y="12615"/>
                  <a:pt x="10355" y="12116"/>
                  <a:pt x="9905" y="11836"/>
                </a:cubicBezTo>
                <a:cubicBezTo>
                  <a:pt x="10281" y="11580"/>
                  <a:pt x="10635" y="11285"/>
                  <a:pt x="10961" y="10960"/>
                </a:cubicBezTo>
                <a:cubicBezTo>
                  <a:pt x="11729" y="10191"/>
                  <a:pt x="12306" y="9286"/>
                  <a:pt x="12672" y="8274"/>
                </a:cubicBezTo>
                <a:cubicBezTo>
                  <a:pt x="12745" y="8075"/>
                  <a:pt x="12772" y="7867"/>
                  <a:pt x="12755" y="7663"/>
                </a:cubicBezTo>
                <a:cubicBezTo>
                  <a:pt x="12870" y="7499"/>
                  <a:pt x="12952" y="7308"/>
                  <a:pt x="12990" y="7097"/>
                </a:cubicBezTo>
                <a:cubicBezTo>
                  <a:pt x="13071" y="6662"/>
                  <a:pt x="13111" y="6211"/>
                  <a:pt x="13111" y="5761"/>
                </a:cubicBezTo>
                <a:cubicBezTo>
                  <a:pt x="13111" y="3796"/>
                  <a:pt x="12347" y="1950"/>
                  <a:pt x="10959" y="561"/>
                </a:cubicBezTo>
                <a:cubicBezTo>
                  <a:pt x="10597" y="199"/>
                  <a:pt x="10119" y="0"/>
                  <a:pt x="9606"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6" name="Google Shape;3826;p59"/>
          <p:cNvGrpSpPr/>
          <p:nvPr/>
        </p:nvGrpSpPr>
        <p:grpSpPr>
          <a:xfrm>
            <a:off x="759506" y="1635053"/>
            <a:ext cx="442111" cy="441483"/>
            <a:chOff x="551638" y="1558031"/>
            <a:chExt cx="466215" cy="465552"/>
          </a:xfrm>
        </p:grpSpPr>
        <p:sp>
          <p:nvSpPr>
            <p:cNvPr id="3827" name="Google Shape;3827;p59"/>
            <p:cNvSpPr/>
            <p:nvPr/>
          </p:nvSpPr>
          <p:spPr>
            <a:xfrm>
              <a:off x="551638" y="1558031"/>
              <a:ext cx="466215" cy="465552"/>
            </a:xfrm>
            <a:custGeom>
              <a:avLst/>
              <a:gdLst/>
              <a:ahLst/>
              <a:cxnLst/>
              <a:rect l="l" t="t" r="r" b="b"/>
              <a:pathLst>
                <a:path w="15476" h="15454" extrusionOk="0">
                  <a:moveTo>
                    <a:pt x="11271" y="1"/>
                  </a:moveTo>
                  <a:cubicBezTo>
                    <a:pt x="11267" y="1"/>
                    <a:pt x="11262" y="1"/>
                    <a:pt x="11258" y="1"/>
                  </a:cubicBezTo>
                  <a:lnTo>
                    <a:pt x="2835" y="1"/>
                  </a:lnTo>
                  <a:cubicBezTo>
                    <a:pt x="2080" y="1"/>
                    <a:pt x="1368" y="295"/>
                    <a:pt x="833" y="829"/>
                  </a:cubicBezTo>
                  <a:cubicBezTo>
                    <a:pt x="295" y="1366"/>
                    <a:pt x="0" y="2079"/>
                    <a:pt x="0" y="2839"/>
                  </a:cubicBezTo>
                  <a:cubicBezTo>
                    <a:pt x="0" y="3609"/>
                    <a:pt x="308" y="4331"/>
                    <a:pt x="838" y="4859"/>
                  </a:cubicBezTo>
                  <a:lnTo>
                    <a:pt x="838" y="8674"/>
                  </a:lnTo>
                  <a:cubicBezTo>
                    <a:pt x="838" y="8710"/>
                    <a:pt x="839" y="8749"/>
                    <a:pt x="844" y="8786"/>
                  </a:cubicBezTo>
                  <a:cubicBezTo>
                    <a:pt x="853" y="8895"/>
                    <a:pt x="874" y="8999"/>
                    <a:pt x="907" y="9099"/>
                  </a:cubicBezTo>
                  <a:cubicBezTo>
                    <a:pt x="862" y="9237"/>
                    <a:pt x="838" y="9384"/>
                    <a:pt x="838" y="9537"/>
                  </a:cubicBezTo>
                  <a:lnTo>
                    <a:pt x="838" y="12054"/>
                  </a:lnTo>
                  <a:cubicBezTo>
                    <a:pt x="838" y="12852"/>
                    <a:pt x="1485" y="13501"/>
                    <a:pt x="2283" y="13501"/>
                  </a:cubicBezTo>
                  <a:lnTo>
                    <a:pt x="5757" y="13501"/>
                  </a:lnTo>
                  <a:cubicBezTo>
                    <a:pt x="5757" y="13561"/>
                    <a:pt x="5762" y="13625"/>
                    <a:pt x="5766" y="13688"/>
                  </a:cubicBezTo>
                  <a:cubicBezTo>
                    <a:pt x="5811" y="14147"/>
                    <a:pt x="6018" y="14578"/>
                    <a:pt x="6352" y="14900"/>
                  </a:cubicBezTo>
                  <a:cubicBezTo>
                    <a:pt x="6679" y="15217"/>
                    <a:pt x="7111" y="15414"/>
                    <a:pt x="7565" y="15447"/>
                  </a:cubicBezTo>
                  <a:cubicBezTo>
                    <a:pt x="7615" y="15452"/>
                    <a:pt x="7667" y="15454"/>
                    <a:pt x="7717" y="15454"/>
                  </a:cubicBezTo>
                  <a:cubicBezTo>
                    <a:pt x="8210" y="15454"/>
                    <a:pt x="8691" y="15268"/>
                    <a:pt x="9053" y="14932"/>
                  </a:cubicBezTo>
                  <a:cubicBezTo>
                    <a:pt x="9452" y="14564"/>
                    <a:pt x="9681" y="14041"/>
                    <a:pt x="9681" y="13499"/>
                  </a:cubicBezTo>
                  <a:lnTo>
                    <a:pt x="11552" y="13499"/>
                  </a:lnTo>
                  <a:cubicBezTo>
                    <a:pt x="13233" y="13499"/>
                    <a:pt x="14601" y="12131"/>
                    <a:pt x="14601" y="10450"/>
                  </a:cubicBezTo>
                  <a:lnTo>
                    <a:pt x="14601" y="4866"/>
                  </a:lnTo>
                  <a:cubicBezTo>
                    <a:pt x="14782" y="4687"/>
                    <a:pt x="14939" y="4486"/>
                    <a:pt x="15068" y="4264"/>
                  </a:cubicBezTo>
                  <a:cubicBezTo>
                    <a:pt x="15345" y="3785"/>
                    <a:pt x="15476" y="3241"/>
                    <a:pt x="15445" y="2685"/>
                  </a:cubicBezTo>
                  <a:cubicBezTo>
                    <a:pt x="15365" y="1205"/>
                    <a:pt x="14083" y="1"/>
                    <a:pt x="12589" y="1"/>
                  </a:cubicBezTo>
                  <a:lnTo>
                    <a:pt x="12155" y="1"/>
                  </a:lnTo>
                  <a:cubicBezTo>
                    <a:pt x="12005" y="1"/>
                    <a:pt x="11854" y="27"/>
                    <a:pt x="11710" y="73"/>
                  </a:cubicBezTo>
                  <a:cubicBezTo>
                    <a:pt x="11569" y="25"/>
                    <a:pt x="11423" y="1"/>
                    <a:pt x="11271"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9"/>
            <p:cNvSpPr/>
            <p:nvPr/>
          </p:nvSpPr>
          <p:spPr>
            <a:xfrm>
              <a:off x="626645" y="1667610"/>
              <a:ext cx="311531" cy="246696"/>
            </a:xfrm>
            <a:custGeom>
              <a:avLst/>
              <a:gdLst/>
              <a:ahLst/>
              <a:cxnLst/>
              <a:rect l="l" t="t" r="r" b="b"/>
              <a:pathLst>
                <a:path w="10374" h="8215" extrusionOk="0">
                  <a:moveTo>
                    <a:pt x="1" y="1"/>
                  </a:moveTo>
                  <a:lnTo>
                    <a:pt x="1" y="6573"/>
                  </a:lnTo>
                  <a:cubicBezTo>
                    <a:pt x="1" y="7385"/>
                    <a:pt x="5" y="8215"/>
                    <a:pt x="1212" y="8215"/>
                  </a:cubicBezTo>
                  <a:cubicBezTo>
                    <a:pt x="1334" y="8215"/>
                    <a:pt x="1467" y="8206"/>
                    <a:pt x="1615" y="8189"/>
                  </a:cubicBezTo>
                  <a:lnTo>
                    <a:pt x="8760" y="8189"/>
                  </a:lnTo>
                  <a:cubicBezTo>
                    <a:pt x="9651" y="8189"/>
                    <a:pt x="10373" y="7466"/>
                    <a:pt x="10373" y="6573"/>
                  </a:cubicBezTo>
                  <a:lnTo>
                    <a:pt x="103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9"/>
            <p:cNvSpPr/>
            <p:nvPr/>
          </p:nvSpPr>
          <p:spPr>
            <a:xfrm>
              <a:off x="859830" y="1667610"/>
              <a:ext cx="93874" cy="245916"/>
            </a:xfrm>
            <a:custGeom>
              <a:avLst/>
              <a:gdLst/>
              <a:ahLst/>
              <a:cxnLst/>
              <a:rect l="l" t="t" r="r" b="b"/>
              <a:pathLst>
                <a:path w="3126" h="8189" extrusionOk="0">
                  <a:moveTo>
                    <a:pt x="1611" y="1"/>
                  </a:moveTo>
                  <a:lnTo>
                    <a:pt x="1611" y="6572"/>
                  </a:lnTo>
                  <a:cubicBezTo>
                    <a:pt x="1611" y="7463"/>
                    <a:pt x="890" y="8189"/>
                    <a:pt x="1" y="8189"/>
                  </a:cubicBezTo>
                  <a:lnTo>
                    <a:pt x="1511" y="8189"/>
                  </a:lnTo>
                  <a:cubicBezTo>
                    <a:pt x="2403" y="8189"/>
                    <a:pt x="3125" y="7466"/>
                    <a:pt x="3125" y="6573"/>
                  </a:cubicBezTo>
                  <a:lnTo>
                    <a:pt x="31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9"/>
            <p:cNvSpPr/>
            <p:nvPr/>
          </p:nvSpPr>
          <p:spPr>
            <a:xfrm>
              <a:off x="598146" y="1594516"/>
              <a:ext cx="369039" cy="84655"/>
            </a:xfrm>
            <a:custGeom>
              <a:avLst/>
              <a:gdLst/>
              <a:ahLst/>
              <a:cxnLst/>
              <a:rect l="l" t="t" r="r" b="b"/>
              <a:pathLst>
                <a:path w="12289" h="2819" extrusionOk="0">
                  <a:moveTo>
                    <a:pt x="1497" y="0"/>
                  </a:moveTo>
                  <a:cubicBezTo>
                    <a:pt x="665" y="0"/>
                    <a:pt x="0" y="723"/>
                    <a:pt x="97" y="1576"/>
                  </a:cubicBezTo>
                  <a:cubicBezTo>
                    <a:pt x="180" y="2287"/>
                    <a:pt x="792" y="2818"/>
                    <a:pt x="1508" y="2818"/>
                  </a:cubicBezTo>
                  <a:lnTo>
                    <a:pt x="10791" y="2818"/>
                  </a:lnTo>
                  <a:cubicBezTo>
                    <a:pt x="11626" y="2818"/>
                    <a:pt x="12289" y="2096"/>
                    <a:pt x="12190" y="1243"/>
                  </a:cubicBezTo>
                  <a:cubicBezTo>
                    <a:pt x="12108" y="531"/>
                    <a:pt x="11497" y="0"/>
                    <a:pt x="10779"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9"/>
            <p:cNvSpPr/>
            <p:nvPr/>
          </p:nvSpPr>
          <p:spPr>
            <a:xfrm>
              <a:off x="885116" y="1594546"/>
              <a:ext cx="94234" cy="84715"/>
            </a:xfrm>
            <a:custGeom>
              <a:avLst/>
              <a:gdLst/>
              <a:ahLst/>
              <a:cxnLst/>
              <a:rect l="l" t="t" r="r" b="b"/>
              <a:pathLst>
                <a:path w="3138" h="2821" extrusionOk="0">
                  <a:moveTo>
                    <a:pt x="1" y="1"/>
                  </a:moveTo>
                  <a:cubicBezTo>
                    <a:pt x="778" y="1"/>
                    <a:pt x="1410" y="631"/>
                    <a:pt x="1410" y="1411"/>
                  </a:cubicBezTo>
                  <a:cubicBezTo>
                    <a:pt x="1410" y="1800"/>
                    <a:pt x="1252" y="2153"/>
                    <a:pt x="998" y="2408"/>
                  </a:cubicBezTo>
                  <a:cubicBezTo>
                    <a:pt x="973" y="2432"/>
                    <a:pt x="947" y="2455"/>
                    <a:pt x="923" y="2477"/>
                  </a:cubicBezTo>
                  <a:cubicBezTo>
                    <a:pt x="821" y="2562"/>
                    <a:pt x="761" y="2687"/>
                    <a:pt x="761" y="2820"/>
                  </a:cubicBezTo>
                  <a:lnTo>
                    <a:pt x="1705" y="2820"/>
                  </a:lnTo>
                  <a:cubicBezTo>
                    <a:pt x="2486" y="2820"/>
                    <a:pt x="3131" y="2196"/>
                    <a:pt x="3136" y="1417"/>
                  </a:cubicBezTo>
                  <a:cubicBezTo>
                    <a:pt x="3138" y="1022"/>
                    <a:pt x="2980" y="668"/>
                    <a:pt x="2725" y="413"/>
                  </a:cubicBezTo>
                  <a:cubicBezTo>
                    <a:pt x="2470" y="159"/>
                    <a:pt x="2117" y="1"/>
                    <a:pt x="1728"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9"/>
            <p:cNvSpPr/>
            <p:nvPr/>
          </p:nvSpPr>
          <p:spPr>
            <a:xfrm>
              <a:off x="774604" y="1940946"/>
              <a:ext cx="31261" cy="31231"/>
            </a:xfrm>
            <a:custGeom>
              <a:avLst/>
              <a:gdLst/>
              <a:ahLst/>
              <a:cxnLst/>
              <a:rect l="l" t="t" r="r" b="b"/>
              <a:pathLst>
                <a:path w="1041" h="1040" extrusionOk="0">
                  <a:moveTo>
                    <a:pt x="521" y="1"/>
                  </a:moveTo>
                  <a:cubicBezTo>
                    <a:pt x="234" y="1"/>
                    <a:pt x="1" y="234"/>
                    <a:pt x="1" y="521"/>
                  </a:cubicBezTo>
                  <a:cubicBezTo>
                    <a:pt x="1" y="808"/>
                    <a:pt x="234" y="1039"/>
                    <a:pt x="521" y="1039"/>
                  </a:cubicBezTo>
                  <a:cubicBezTo>
                    <a:pt x="808" y="1039"/>
                    <a:pt x="1041" y="808"/>
                    <a:pt x="1041" y="521"/>
                  </a:cubicBezTo>
                  <a:cubicBezTo>
                    <a:pt x="1041" y="234"/>
                    <a:pt x="808" y="1"/>
                    <a:pt x="521" y="1"/>
                  </a:cubicBezTo>
                  <a:close/>
                </a:path>
              </a:pathLst>
            </a:custGeom>
            <a:solidFill>
              <a:srgbClr val="FFE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9"/>
            <p:cNvSpPr/>
            <p:nvPr/>
          </p:nvSpPr>
          <p:spPr>
            <a:xfrm>
              <a:off x="771211" y="1777190"/>
              <a:ext cx="38018" cy="38048"/>
            </a:xfrm>
            <a:custGeom>
              <a:avLst/>
              <a:gdLst/>
              <a:ahLst/>
              <a:cxnLst/>
              <a:rect l="l" t="t" r="r" b="b"/>
              <a:pathLst>
                <a:path w="1266" h="1267" extrusionOk="0">
                  <a:moveTo>
                    <a:pt x="634" y="1"/>
                  </a:moveTo>
                  <a:cubicBezTo>
                    <a:pt x="284" y="1"/>
                    <a:pt x="0" y="285"/>
                    <a:pt x="0" y="633"/>
                  </a:cubicBezTo>
                  <a:cubicBezTo>
                    <a:pt x="0" y="983"/>
                    <a:pt x="284" y="1266"/>
                    <a:pt x="634" y="1266"/>
                  </a:cubicBezTo>
                  <a:cubicBezTo>
                    <a:pt x="984" y="1266"/>
                    <a:pt x="1266" y="983"/>
                    <a:pt x="1266" y="633"/>
                  </a:cubicBezTo>
                  <a:cubicBezTo>
                    <a:pt x="1266" y="285"/>
                    <a:pt x="984" y="1"/>
                    <a:pt x="634" y="1"/>
                  </a:cubicBezTo>
                  <a:close/>
                </a:path>
              </a:pathLst>
            </a:custGeom>
            <a:solidFill>
              <a:srgbClr val="FFAA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9"/>
            <p:cNvSpPr/>
            <p:nvPr/>
          </p:nvSpPr>
          <p:spPr>
            <a:xfrm>
              <a:off x="707486" y="1629321"/>
              <a:ext cx="44595" cy="35616"/>
            </a:xfrm>
            <a:custGeom>
              <a:avLst/>
              <a:gdLst/>
              <a:ahLst/>
              <a:cxnLst/>
              <a:rect l="l" t="t" r="r" b="b"/>
              <a:pathLst>
                <a:path w="1485" h="1186" extrusionOk="0">
                  <a:moveTo>
                    <a:pt x="742" y="1"/>
                  </a:moveTo>
                  <a:cubicBezTo>
                    <a:pt x="332" y="1"/>
                    <a:pt x="1" y="266"/>
                    <a:pt x="1" y="593"/>
                  </a:cubicBezTo>
                  <a:cubicBezTo>
                    <a:pt x="1" y="921"/>
                    <a:pt x="332" y="1185"/>
                    <a:pt x="742" y="1185"/>
                  </a:cubicBezTo>
                  <a:cubicBezTo>
                    <a:pt x="1151" y="1185"/>
                    <a:pt x="1484" y="921"/>
                    <a:pt x="1484" y="593"/>
                  </a:cubicBezTo>
                  <a:cubicBezTo>
                    <a:pt x="1484" y="266"/>
                    <a:pt x="1151" y="1"/>
                    <a:pt x="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9"/>
            <p:cNvSpPr/>
            <p:nvPr/>
          </p:nvSpPr>
          <p:spPr>
            <a:xfrm>
              <a:off x="828448" y="1629321"/>
              <a:ext cx="44595" cy="35616"/>
            </a:xfrm>
            <a:custGeom>
              <a:avLst/>
              <a:gdLst/>
              <a:ahLst/>
              <a:cxnLst/>
              <a:rect l="l" t="t" r="r" b="b"/>
              <a:pathLst>
                <a:path w="1485" h="1186" extrusionOk="0">
                  <a:moveTo>
                    <a:pt x="742" y="1"/>
                  </a:moveTo>
                  <a:cubicBezTo>
                    <a:pt x="332" y="1"/>
                    <a:pt x="1" y="266"/>
                    <a:pt x="1" y="593"/>
                  </a:cubicBezTo>
                  <a:cubicBezTo>
                    <a:pt x="1" y="921"/>
                    <a:pt x="332" y="1185"/>
                    <a:pt x="742" y="1185"/>
                  </a:cubicBezTo>
                  <a:cubicBezTo>
                    <a:pt x="1153" y="1185"/>
                    <a:pt x="1484" y="921"/>
                    <a:pt x="1484" y="593"/>
                  </a:cubicBezTo>
                  <a:cubicBezTo>
                    <a:pt x="1484" y="266"/>
                    <a:pt x="1153" y="1"/>
                    <a:pt x="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9"/>
            <p:cNvSpPr/>
            <p:nvPr/>
          </p:nvSpPr>
          <p:spPr>
            <a:xfrm>
              <a:off x="595653" y="1588750"/>
              <a:ext cx="390240" cy="389279"/>
            </a:xfrm>
            <a:custGeom>
              <a:avLst/>
              <a:gdLst/>
              <a:ahLst/>
              <a:cxnLst/>
              <a:rect l="l" t="t" r="r" b="b"/>
              <a:pathLst>
                <a:path w="12995" h="12963" extrusionOk="0">
                  <a:moveTo>
                    <a:pt x="6480" y="11919"/>
                  </a:moveTo>
                  <a:cubicBezTo>
                    <a:pt x="6662" y="11919"/>
                    <a:pt x="6810" y="12066"/>
                    <a:pt x="6810" y="12249"/>
                  </a:cubicBezTo>
                  <a:cubicBezTo>
                    <a:pt x="6810" y="12431"/>
                    <a:pt x="6662" y="12579"/>
                    <a:pt x="6480" y="12579"/>
                  </a:cubicBezTo>
                  <a:cubicBezTo>
                    <a:pt x="6297" y="12579"/>
                    <a:pt x="6150" y="12431"/>
                    <a:pt x="6150" y="12249"/>
                  </a:cubicBezTo>
                  <a:cubicBezTo>
                    <a:pt x="6150" y="12066"/>
                    <a:pt x="6297" y="11919"/>
                    <a:pt x="6480" y="11919"/>
                  </a:cubicBezTo>
                  <a:close/>
                  <a:moveTo>
                    <a:pt x="10028" y="1"/>
                  </a:moveTo>
                  <a:cubicBezTo>
                    <a:pt x="10027" y="1"/>
                    <a:pt x="10026" y="1"/>
                    <a:pt x="10025" y="1"/>
                  </a:cubicBezTo>
                  <a:lnTo>
                    <a:pt x="1596" y="1"/>
                  </a:lnTo>
                  <a:cubicBezTo>
                    <a:pt x="1595" y="1"/>
                    <a:pt x="1594" y="1"/>
                    <a:pt x="1593" y="1"/>
                  </a:cubicBezTo>
                  <a:cubicBezTo>
                    <a:pt x="714" y="1"/>
                    <a:pt x="1" y="715"/>
                    <a:pt x="1" y="1591"/>
                  </a:cubicBezTo>
                  <a:cubicBezTo>
                    <a:pt x="1" y="2202"/>
                    <a:pt x="344" y="2732"/>
                    <a:pt x="838" y="3001"/>
                  </a:cubicBezTo>
                  <a:lnTo>
                    <a:pt x="838" y="7426"/>
                  </a:lnTo>
                  <a:cubicBezTo>
                    <a:pt x="849" y="7532"/>
                    <a:pt x="933" y="7616"/>
                    <a:pt x="1037" y="7616"/>
                  </a:cubicBezTo>
                  <a:cubicBezTo>
                    <a:pt x="1143" y="7616"/>
                    <a:pt x="1222" y="7426"/>
                    <a:pt x="1222" y="7426"/>
                  </a:cubicBezTo>
                  <a:lnTo>
                    <a:pt x="1222" y="3140"/>
                  </a:lnTo>
                  <a:cubicBezTo>
                    <a:pt x="1340" y="3170"/>
                    <a:pt x="1464" y="3183"/>
                    <a:pt x="1588" y="3183"/>
                  </a:cubicBezTo>
                  <a:lnTo>
                    <a:pt x="11361" y="3183"/>
                  </a:lnTo>
                  <a:cubicBezTo>
                    <a:pt x="11488" y="3183"/>
                    <a:pt x="11611" y="3168"/>
                    <a:pt x="11727" y="3140"/>
                  </a:cubicBezTo>
                  <a:lnTo>
                    <a:pt x="11727" y="9198"/>
                  </a:lnTo>
                  <a:cubicBezTo>
                    <a:pt x="11727" y="9985"/>
                    <a:pt x="11089" y="10623"/>
                    <a:pt x="10302" y="10623"/>
                  </a:cubicBezTo>
                  <a:lnTo>
                    <a:pt x="1381" y="10623"/>
                  </a:lnTo>
                  <a:cubicBezTo>
                    <a:pt x="1295" y="10623"/>
                    <a:pt x="1223" y="10552"/>
                    <a:pt x="1223" y="10465"/>
                  </a:cubicBezTo>
                  <a:lnTo>
                    <a:pt x="1223" y="8207"/>
                  </a:lnTo>
                  <a:cubicBezTo>
                    <a:pt x="1223" y="8201"/>
                    <a:pt x="1222" y="8195"/>
                    <a:pt x="1218" y="8192"/>
                  </a:cubicBezTo>
                  <a:cubicBezTo>
                    <a:pt x="1158" y="8125"/>
                    <a:pt x="1091" y="8098"/>
                    <a:pt x="1032" y="8098"/>
                  </a:cubicBezTo>
                  <a:cubicBezTo>
                    <a:pt x="926" y="8098"/>
                    <a:pt x="840" y="8184"/>
                    <a:pt x="840" y="8290"/>
                  </a:cubicBezTo>
                  <a:lnTo>
                    <a:pt x="840" y="10807"/>
                  </a:lnTo>
                  <a:cubicBezTo>
                    <a:pt x="840" y="10917"/>
                    <a:pt x="930" y="11006"/>
                    <a:pt x="1039" y="11006"/>
                  </a:cubicBezTo>
                  <a:lnTo>
                    <a:pt x="6285" y="11006"/>
                  </a:lnTo>
                  <a:lnTo>
                    <a:pt x="6285" y="11569"/>
                  </a:lnTo>
                  <a:cubicBezTo>
                    <a:pt x="5964" y="11658"/>
                    <a:pt x="5731" y="11967"/>
                    <a:pt x="5763" y="12321"/>
                  </a:cubicBezTo>
                  <a:cubicBezTo>
                    <a:pt x="5797" y="12663"/>
                    <a:pt x="6076" y="12933"/>
                    <a:pt x="6420" y="12961"/>
                  </a:cubicBezTo>
                  <a:cubicBezTo>
                    <a:pt x="6439" y="12962"/>
                    <a:pt x="6458" y="12963"/>
                    <a:pt x="6477" y="12963"/>
                  </a:cubicBezTo>
                  <a:cubicBezTo>
                    <a:pt x="6871" y="12963"/>
                    <a:pt x="7193" y="12645"/>
                    <a:pt x="7193" y="12255"/>
                  </a:cubicBezTo>
                  <a:cubicBezTo>
                    <a:pt x="7193" y="11928"/>
                    <a:pt x="6971" y="11654"/>
                    <a:pt x="6668" y="11572"/>
                  </a:cubicBezTo>
                  <a:lnTo>
                    <a:pt x="6668" y="11008"/>
                  </a:lnTo>
                  <a:lnTo>
                    <a:pt x="10310" y="11008"/>
                  </a:lnTo>
                  <a:cubicBezTo>
                    <a:pt x="11307" y="11008"/>
                    <a:pt x="12114" y="10201"/>
                    <a:pt x="12114" y="9204"/>
                  </a:cubicBezTo>
                  <a:lnTo>
                    <a:pt x="12114" y="3007"/>
                  </a:lnTo>
                  <a:cubicBezTo>
                    <a:pt x="12642" y="2723"/>
                    <a:pt x="12994" y="2154"/>
                    <a:pt x="12961" y="1507"/>
                  </a:cubicBezTo>
                  <a:cubicBezTo>
                    <a:pt x="12915" y="679"/>
                    <a:pt x="12178" y="1"/>
                    <a:pt x="11348" y="1"/>
                  </a:cubicBezTo>
                  <a:lnTo>
                    <a:pt x="10914" y="1"/>
                  </a:lnTo>
                  <a:cubicBezTo>
                    <a:pt x="10824" y="1"/>
                    <a:pt x="10744" y="60"/>
                    <a:pt x="10724" y="146"/>
                  </a:cubicBezTo>
                  <a:cubicBezTo>
                    <a:pt x="10695" y="271"/>
                    <a:pt x="10790" y="384"/>
                    <a:pt x="10911" y="384"/>
                  </a:cubicBezTo>
                  <a:lnTo>
                    <a:pt x="11362" y="384"/>
                  </a:lnTo>
                  <a:cubicBezTo>
                    <a:pt x="11985" y="384"/>
                    <a:pt x="12517" y="844"/>
                    <a:pt x="12586" y="1461"/>
                  </a:cubicBezTo>
                  <a:cubicBezTo>
                    <a:pt x="12669" y="2196"/>
                    <a:pt x="12094" y="2818"/>
                    <a:pt x="11376" y="2818"/>
                  </a:cubicBezTo>
                  <a:lnTo>
                    <a:pt x="1600" y="2818"/>
                  </a:lnTo>
                  <a:cubicBezTo>
                    <a:pt x="979" y="2818"/>
                    <a:pt x="445" y="2358"/>
                    <a:pt x="376" y="1742"/>
                  </a:cubicBezTo>
                  <a:cubicBezTo>
                    <a:pt x="294" y="1007"/>
                    <a:pt x="869" y="384"/>
                    <a:pt x="1587" y="384"/>
                  </a:cubicBezTo>
                  <a:lnTo>
                    <a:pt x="10025" y="384"/>
                  </a:lnTo>
                  <a:cubicBezTo>
                    <a:pt x="10025" y="384"/>
                    <a:pt x="10215" y="294"/>
                    <a:pt x="10215" y="188"/>
                  </a:cubicBezTo>
                  <a:cubicBezTo>
                    <a:pt x="10215" y="84"/>
                    <a:pt x="10132" y="1"/>
                    <a:pt x="1002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9"/>
            <p:cNvSpPr/>
            <p:nvPr/>
          </p:nvSpPr>
          <p:spPr>
            <a:xfrm>
              <a:off x="737216" y="1615117"/>
              <a:ext cx="11532" cy="20751"/>
            </a:xfrm>
            <a:custGeom>
              <a:avLst/>
              <a:gdLst/>
              <a:ahLst/>
              <a:cxnLst/>
              <a:rect l="l" t="t" r="r" b="b"/>
              <a:pathLst>
                <a:path w="384" h="691" extrusionOk="0">
                  <a:moveTo>
                    <a:pt x="190" y="0"/>
                  </a:moveTo>
                  <a:cubicBezTo>
                    <a:pt x="84" y="0"/>
                    <a:pt x="0" y="87"/>
                    <a:pt x="0" y="192"/>
                  </a:cubicBezTo>
                  <a:lnTo>
                    <a:pt x="0" y="495"/>
                  </a:lnTo>
                  <a:cubicBezTo>
                    <a:pt x="0" y="586"/>
                    <a:pt x="59" y="666"/>
                    <a:pt x="146" y="686"/>
                  </a:cubicBezTo>
                  <a:cubicBezTo>
                    <a:pt x="161" y="689"/>
                    <a:pt x="175" y="690"/>
                    <a:pt x="190" y="690"/>
                  </a:cubicBezTo>
                  <a:cubicBezTo>
                    <a:pt x="296" y="690"/>
                    <a:pt x="384" y="605"/>
                    <a:pt x="384" y="498"/>
                  </a:cubicBezTo>
                  <a:lnTo>
                    <a:pt x="384" y="196"/>
                  </a:lnTo>
                  <a:cubicBezTo>
                    <a:pt x="384" y="106"/>
                    <a:pt x="324" y="26"/>
                    <a:pt x="238" y="6"/>
                  </a:cubicBezTo>
                  <a:cubicBezTo>
                    <a:pt x="222" y="2"/>
                    <a:pt x="206" y="0"/>
                    <a:pt x="19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9"/>
            <p:cNvSpPr/>
            <p:nvPr/>
          </p:nvSpPr>
          <p:spPr>
            <a:xfrm>
              <a:off x="832202" y="1615117"/>
              <a:ext cx="11532" cy="20751"/>
            </a:xfrm>
            <a:custGeom>
              <a:avLst/>
              <a:gdLst/>
              <a:ahLst/>
              <a:cxnLst/>
              <a:rect l="l" t="t" r="r" b="b"/>
              <a:pathLst>
                <a:path w="384" h="691" extrusionOk="0">
                  <a:moveTo>
                    <a:pt x="191" y="0"/>
                  </a:moveTo>
                  <a:cubicBezTo>
                    <a:pt x="86" y="0"/>
                    <a:pt x="0" y="87"/>
                    <a:pt x="0" y="192"/>
                  </a:cubicBezTo>
                  <a:lnTo>
                    <a:pt x="0" y="495"/>
                  </a:lnTo>
                  <a:cubicBezTo>
                    <a:pt x="0" y="586"/>
                    <a:pt x="60" y="666"/>
                    <a:pt x="146" y="686"/>
                  </a:cubicBezTo>
                  <a:cubicBezTo>
                    <a:pt x="161" y="689"/>
                    <a:pt x="175" y="690"/>
                    <a:pt x="190" y="690"/>
                  </a:cubicBezTo>
                  <a:cubicBezTo>
                    <a:pt x="296" y="690"/>
                    <a:pt x="384" y="605"/>
                    <a:pt x="384" y="498"/>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9"/>
            <p:cNvSpPr/>
            <p:nvPr/>
          </p:nvSpPr>
          <p:spPr>
            <a:xfrm>
              <a:off x="771301" y="1624036"/>
              <a:ext cx="37808" cy="17117"/>
            </a:xfrm>
            <a:custGeom>
              <a:avLst/>
              <a:gdLst/>
              <a:ahLst/>
              <a:cxnLst/>
              <a:rect l="l" t="t" r="r" b="b"/>
              <a:pathLst>
                <a:path w="1259" h="570" extrusionOk="0">
                  <a:moveTo>
                    <a:pt x="212" y="0"/>
                  </a:moveTo>
                  <a:cubicBezTo>
                    <a:pt x="169" y="0"/>
                    <a:pt x="124" y="15"/>
                    <a:pt x="88" y="47"/>
                  </a:cubicBezTo>
                  <a:cubicBezTo>
                    <a:pt x="10" y="116"/>
                    <a:pt x="0" y="235"/>
                    <a:pt x="69" y="315"/>
                  </a:cubicBezTo>
                  <a:cubicBezTo>
                    <a:pt x="210" y="476"/>
                    <a:pt x="415" y="570"/>
                    <a:pt x="629" y="570"/>
                  </a:cubicBezTo>
                  <a:cubicBezTo>
                    <a:pt x="844" y="570"/>
                    <a:pt x="1046" y="478"/>
                    <a:pt x="1189" y="315"/>
                  </a:cubicBezTo>
                  <a:cubicBezTo>
                    <a:pt x="1258" y="237"/>
                    <a:pt x="1250" y="116"/>
                    <a:pt x="1169" y="47"/>
                  </a:cubicBezTo>
                  <a:cubicBezTo>
                    <a:pt x="1135" y="16"/>
                    <a:pt x="1092" y="1"/>
                    <a:pt x="1048" y="1"/>
                  </a:cubicBezTo>
                  <a:cubicBezTo>
                    <a:pt x="996" y="1"/>
                    <a:pt x="943" y="23"/>
                    <a:pt x="905" y="67"/>
                  </a:cubicBezTo>
                  <a:cubicBezTo>
                    <a:pt x="836" y="145"/>
                    <a:pt x="737" y="191"/>
                    <a:pt x="631" y="191"/>
                  </a:cubicBezTo>
                  <a:cubicBezTo>
                    <a:pt x="525" y="191"/>
                    <a:pt x="425" y="145"/>
                    <a:pt x="356" y="67"/>
                  </a:cubicBezTo>
                  <a:cubicBezTo>
                    <a:pt x="318" y="23"/>
                    <a:pt x="266" y="0"/>
                    <a:pt x="21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9"/>
            <p:cNvSpPr/>
            <p:nvPr/>
          </p:nvSpPr>
          <p:spPr>
            <a:xfrm>
              <a:off x="765535" y="1771485"/>
              <a:ext cx="49399" cy="49459"/>
            </a:xfrm>
            <a:custGeom>
              <a:avLst/>
              <a:gdLst/>
              <a:ahLst/>
              <a:cxnLst/>
              <a:rect l="l" t="t" r="r" b="b"/>
              <a:pathLst>
                <a:path w="1645" h="1647" extrusionOk="0">
                  <a:moveTo>
                    <a:pt x="823" y="381"/>
                  </a:moveTo>
                  <a:cubicBezTo>
                    <a:pt x="1067" y="381"/>
                    <a:pt x="1266" y="580"/>
                    <a:pt x="1266" y="824"/>
                  </a:cubicBezTo>
                  <a:cubicBezTo>
                    <a:pt x="1266" y="1067"/>
                    <a:pt x="1067" y="1266"/>
                    <a:pt x="823" y="1266"/>
                  </a:cubicBezTo>
                  <a:cubicBezTo>
                    <a:pt x="579" y="1266"/>
                    <a:pt x="379" y="1067"/>
                    <a:pt x="379" y="824"/>
                  </a:cubicBezTo>
                  <a:cubicBezTo>
                    <a:pt x="379" y="579"/>
                    <a:pt x="579" y="381"/>
                    <a:pt x="823" y="381"/>
                  </a:cubicBezTo>
                  <a:close/>
                  <a:moveTo>
                    <a:pt x="823" y="1"/>
                  </a:moveTo>
                  <a:cubicBezTo>
                    <a:pt x="369" y="1"/>
                    <a:pt x="1" y="369"/>
                    <a:pt x="1" y="824"/>
                  </a:cubicBezTo>
                  <a:cubicBezTo>
                    <a:pt x="1" y="1277"/>
                    <a:pt x="370" y="1646"/>
                    <a:pt x="823" y="1646"/>
                  </a:cubicBezTo>
                  <a:cubicBezTo>
                    <a:pt x="1277" y="1646"/>
                    <a:pt x="1645" y="1278"/>
                    <a:pt x="1645" y="824"/>
                  </a:cubicBezTo>
                  <a:cubicBezTo>
                    <a:pt x="1645" y="369"/>
                    <a:pt x="1277" y="1"/>
                    <a:pt x="82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9"/>
            <p:cNvSpPr/>
            <p:nvPr/>
          </p:nvSpPr>
          <p:spPr>
            <a:xfrm>
              <a:off x="698897" y="1699592"/>
              <a:ext cx="182462" cy="193243"/>
            </a:xfrm>
            <a:custGeom>
              <a:avLst/>
              <a:gdLst/>
              <a:ahLst/>
              <a:cxnLst/>
              <a:rect l="l" t="t" r="r" b="b"/>
              <a:pathLst>
                <a:path w="6076" h="6435" extrusionOk="0">
                  <a:moveTo>
                    <a:pt x="3042" y="378"/>
                  </a:moveTo>
                  <a:cubicBezTo>
                    <a:pt x="3370" y="378"/>
                    <a:pt x="3677" y="623"/>
                    <a:pt x="3918" y="1026"/>
                  </a:cubicBezTo>
                  <a:cubicBezTo>
                    <a:pt x="3638" y="1071"/>
                    <a:pt x="3342" y="1149"/>
                    <a:pt x="3042" y="1260"/>
                  </a:cubicBezTo>
                  <a:cubicBezTo>
                    <a:pt x="2744" y="1151"/>
                    <a:pt x="2450" y="1072"/>
                    <a:pt x="2166" y="1026"/>
                  </a:cubicBezTo>
                  <a:cubicBezTo>
                    <a:pt x="2407" y="623"/>
                    <a:pt x="2714" y="378"/>
                    <a:pt x="3042" y="378"/>
                  </a:cubicBezTo>
                  <a:close/>
                  <a:moveTo>
                    <a:pt x="1985" y="1385"/>
                  </a:moveTo>
                  <a:cubicBezTo>
                    <a:pt x="2155" y="1405"/>
                    <a:pt x="2332" y="1441"/>
                    <a:pt x="2511" y="1488"/>
                  </a:cubicBezTo>
                  <a:cubicBezTo>
                    <a:pt x="2391" y="1548"/>
                    <a:pt x="2273" y="1611"/>
                    <a:pt x="2154" y="1678"/>
                  </a:cubicBezTo>
                  <a:cubicBezTo>
                    <a:pt x="2037" y="1746"/>
                    <a:pt x="1924" y="1816"/>
                    <a:pt x="1813" y="1891"/>
                  </a:cubicBezTo>
                  <a:cubicBezTo>
                    <a:pt x="1862" y="1710"/>
                    <a:pt x="1920" y="1540"/>
                    <a:pt x="1985" y="1385"/>
                  </a:cubicBezTo>
                  <a:close/>
                  <a:moveTo>
                    <a:pt x="4100" y="1388"/>
                  </a:moveTo>
                  <a:cubicBezTo>
                    <a:pt x="4165" y="1543"/>
                    <a:pt x="4223" y="1712"/>
                    <a:pt x="4270" y="1893"/>
                  </a:cubicBezTo>
                  <a:cubicBezTo>
                    <a:pt x="4162" y="1818"/>
                    <a:pt x="4048" y="1747"/>
                    <a:pt x="3931" y="1680"/>
                  </a:cubicBezTo>
                  <a:cubicBezTo>
                    <a:pt x="3815" y="1612"/>
                    <a:pt x="3697" y="1549"/>
                    <a:pt x="3579" y="1493"/>
                  </a:cubicBezTo>
                  <a:cubicBezTo>
                    <a:pt x="3758" y="1444"/>
                    <a:pt x="3933" y="1410"/>
                    <a:pt x="4100" y="1388"/>
                  </a:cubicBezTo>
                  <a:close/>
                  <a:moveTo>
                    <a:pt x="1580" y="1364"/>
                  </a:moveTo>
                  <a:lnTo>
                    <a:pt x="1580" y="1364"/>
                  </a:lnTo>
                  <a:cubicBezTo>
                    <a:pt x="1479" y="1628"/>
                    <a:pt x="1399" y="1924"/>
                    <a:pt x="1345" y="2240"/>
                  </a:cubicBezTo>
                  <a:cubicBezTo>
                    <a:pt x="1101" y="2444"/>
                    <a:pt x="887" y="2658"/>
                    <a:pt x="706" y="2882"/>
                  </a:cubicBezTo>
                  <a:cubicBezTo>
                    <a:pt x="471" y="2453"/>
                    <a:pt x="426" y="2072"/>
                    <a:pt x="583" y="1799"/>
                  </a:cubicBezTo>
                  <a:cubicBezTo>
                    <a:pt x="741" y="1525"/>
                    <a:pt x="1094" y="1373"/>
                    <a:pt x="1580" y="1364"/>
                  </a:cubicBezTo>
                  <a:close/>
                  <a:moveTo>
                    <a:pt x="4804" y="2812"/>
                  </a:moveTo>
                  <a:lnTo>
                    <a:pt x="4804" y="2812"/>
                  </a:lnTo>
                  <a:cubicBezTo>
                    <a:pt x="4938" y="2945"/>
                    <a:pt x="5057" y="3079"/>
                    <a:pt x="5159" y="3218"/>
                  </a:cubicBezTo>
                  <a:cubicBezTo>
                    <a:pt x="5057" y="3353"/>
                    <a:pt x="4938" y="3488"/>
                    <a:pt x="4804" y="3620"/>
                  </a:cubicBezTo>
                  <a:cubicBezTo>
                    <a:pt x="4813" y="3488"/>
                    <a:pt x="4817" y="3353"/>
                    <a:pt x="4817" y="3215"/>
                  </a:cubicBezTo>
                  <a:cubicBezTo>
                    <a:pt x="4817" y="3077"/>
                    <a:pt x="4813" y="2944"/>
                    <a:pt x="4804" y="2812"/>
                  </a:cubicBezTo>
                  <a:close/>
                  <a:moveTo>
                    <a:pt x="1279" y="2813"/>
                  </a:moveTo>
                  <a:lnTo>
                    <a:pt x="1279" y="2813"/>
                  </a:lnTo>
                  <a:cubicBezTo>
                    <a:pt x="1270" y="2945"/>
                    <a:pt x="1266" y="3080"/>
                    <a:pt x="1266" y="3218"/>
                  </a:cubicBezTo>
                  <a:cubicBezTo>
                    <a:pt x="1266" y="3353"/>
                    <a:pt x="1270" y="3490"/>
                    <a:pt x="1279" y="3622"/>
                  </a:cubicBezTo>
                  <a:cubicBezTo>
                    <a:pt x="1147" y="3491"/>
                    <a:pt x="1031" y="3356"/>
                    <a:pt x="927" y="3218"/>
                  </a:cubicBezTo>
                  <a:cubicBezTo>
                    <a:pt x="1031" y="3080"/>
                    <a:pt x="1149" y="2945"/>
                    <a:pt x="1279" y="2813"/>
                  </a:cubicBezTo>
                  <a:close/>
                  <a:moveTo>
                    <a:pt x="3045" y="1669"/>
                  </a:moveTo>
                  <a:cubicBezTo>
                    <a:pt x="3278" y="1763"/>
                    <a:pt x="3511" y="1876"/>
                    <a:pt x="3741" y="2008"/>
                  </a:cubicBezTo>
                  <a:cubicBezTo>
                    <a:pt x="3971" y="2140"/>
                    <a:pt x="4186" y="2286"/>
                    <a:pt x="4384" y="2441"/>
                  </a:cubicBezTo>
                  <a:cubicBezTo>
                    <a:pt x="4419" y="2689"/>
                    <a:pt x="4439" y="2950"/>
                    <a:pt x="4439" y="3218"/>
                  </a:cubicBezTo>
                  <a:cubicBezTo>
                    <a:pt x="4439" y="3487"/>
                    <a:pt x="4419" y="3744"/>
                    <a:pt x="4384" y="3994"/>
                  </a:cubicBezTo>
                  <a:cubicBezTo>
                    <a:pt x="4186" y="4149"/>
                    <a:pt x="3971" y="4295"/>
                    <a:pt x="3741" y="4427"/>
                  </a:cubicBezTo>
                  <a:cubicBezTo>
                    <a:pt x="3511" y="4560"/>
                    <a:pt x="3276" y="4676"/>
                    <a:pt x="3043" y="4769"/>
                  </a:cubicBezTo>
                  <a:cubicBezTo>
                    <a:pt x="2809" y="4676"/>
                    <a:pt x="2575" y="4562"/>
                    <a:pt x="2345" y="4427"/>
                  </a:cubicBezTo>
                  <a:cubicBezTo>
                    <a:pt x="2115" y="4295"/>
                    <a:pt x="1901" y="4149"/>
                    <a:pt x="1703" y="3994"/>
                  </a:cubicBezTo>
                  <a:cubicBezTo>
                    <a:pt x="1667" y="3748"/>
                    <a:pt x="1647" y="3487"/>
                    <a:pt x="1647" y="3218"/>
                  </a:cubicBezTo>
                  <a:cubicBezTo>
                    <a:pt x="1647" y="2950"/>
                    <a:pt x="1667" y="2689"/>
                    <a:pt x="1703" y="2441"/>
                  </a:cubicBezTo>
                  <a:cubicBezTo>
                    <a:pt x="1899" y="2286"/>
                    <a:pt x="2114" y="2140"/>
                    <a:pt x="2344" y="2008"/>
                  </a:cubicBezTo>
                  <a:cubicBezTo>
                    <a:pt x="2575" y="1873"/>
                    <a:pt x="2812" y="1761"/>
                    <a:pt x="3045" y="1669"/>
                  </a:cubicBezTo>
                  <a:close/>
                  <a:moveTo>
                    <a:pt x="1815" y="4542"/>
                  </a:moveTo>
                  <a:lnTo>
                    <a:pt x="1815" y="4542"/>
                  </a:lnTo>
                  <a:cubicBezTo>
                    <a:pt x="1924" y="4616"/>
                    <a:pt x="2039" y="4686"/>
                    <a:pt x="2155" y="4755"/>
                  </a:cubicBezTo>
                  <a:cubicBezTo>
                    <a:pt x="2275" y="4824"/>
                    <a:pt x="2393" y="4887"/>
                    <a:pt x="2513" y="4946"/>
                  </a:cubicBezTo>
                  <a:cubicBezTo>
                    <a:pt x="2335" y="4993"/>
                    <a:pt x="2158" y="5028"/>
                    <a:pt x="1986" y="5048"/>
                  </a:cubicBezTo>
                  <a:cubicBezTo>
                    <a:pt x="1920" y="4893"/>
                    <a:pt x="1862" y="4725"/>
                    <a:pt x="1815" y="4542"/>
                  </a:cubicBezTo>
                  <a:close/>
                  <a:moveTo>
                    <a:pt x="4272" y="4542"/>
                  </a:moveTo>
                  <a:cubicBezTo>
                    <a:pt x="4223" y="4725"/>
                    <a:pt x="4165" y="4893"/>
                    <a:pt x="4100" y="5048"/>
                  </a:cubicBezTo>
                  <a:cubicBezTo>
                    <a:pt x="3930" y="5028"/>
                    <a:pt x="3754" y="4993"/>
                    <a:pt x="3574" y="4946"/>
                  </a:cubicBezTo>
                  <a:cubicBezTo>
                    <a:pt x="3694" y="4886"/>
                    <a:pt x="3815" y="4823"/>
                    <a:pt x="3931" y="4755"/>
                  </a:cubicBezTo>
                  <a:cubicBezTo>
                    <a:pt x="4048" y="4688"/>
                    <a:pt x="4163" y="4617"/>
                    <a:pt x="4272" y="4542"/>
                  </a:cubicBezTo>
                  <a:close/>
                  <a:moveTo>
                    <a:pt x="706" y="3553"/>
                  </a:moveTo>
                  <a:cubicBezTo>
                    <a:pt x="887" y="3775"/>
                    <a:pt x="1103" y="3993"/>
                    <a:pt x="1345" y="4195"/>
                  </a:cubicBezTo>
                  <a:cubicBezTo>
                    <a:pt x="1397" y="4514"/>
                    <a:pt x="1479" y="4807"/>
                    <a:pt x="1580" y="5071"/>
                  </a:cubicBezTo>
                  <a:cubicBezTo>
                    <a:pt x="1094" y="5062"/>
                    <a:pt x="742" y="4910"/>
                    <a:pt x="583" y="4637"/>
                  </a:cubicBezTo>
                  <a:cubicBezTo>
                    <a:pt x="425" y="4363"/>
                    <a:pt x="471" y="3981"/>
                    <a:pt x="706" y="3553"/>
                  </a:cubicBezTo>
                  <a:close/>
                  <a:moveTo>
                    <a:pt x="5381" y="3556"/>
                  </a:moveTo>
                  <a:cubicBezTo>
                    <a:pt x="5614" y="3982"/>
                    <a:pt x="5659" y="4363"/>
                    <a:pt x="5502" y="4637"/>
                  </a:cubicBezTo>
                  <a:cubicBezTo>
                    <a:pt x="5344" y="4910"/>
                    <a:pt x="4991" y="5062"/>
                    <a:pt x="4505" y="5071"/>
                  </a:cubicBezTo>
                  <a:cubicBezTo>
                    <a:pt x="4606" y="4807"/>
                    <a:pt x="4685" y="4514"/>
                    <a:pt x="4740" y="4195"/>
                  </a:cubicBezTo>
                  <a:cubicBezTo>
                    <a:pt x="4985" y="3993"/>
                    <a:pt x="5203" y="3775"/>
                    <a:pt x="5381" y="3556"/>
                  </a:cubicBezTo>
                  <a:close/>
                  <a:moveTo>
                    <a:pt x="3042" y="5174"/>
                  </a:moveTo>
                  <a:cubicBezTo>
                    <a:pt x="3339" y="5283"/>
                    <a:pt x="3634" y="5361"/>
                    <a:pt x="3918" y="5407"/>
                  </a:cubicBezTo>
                  <a:cubicBezTo>
                    <a:pt x="3678" y="5811"/>
                    <a:pt x="3372" y="6056"/>
                    <a:pt x="3042" y="6056"/>
                  </a:cubicBezTo>
                  <a:cubicBezTo>
                    <a:pt x="2714" y="6056"/>
                    <a:pt x="2407" y="5811"/>
                    <a:pt x="2166" y="5407"/>
                  </a:cubicBezTo>
                  <a:cubicBezTo>
                    <a:pt x="2450" y="5363"/>
                    <a:pt x="2744" y="5283"/>
                    <a:pt x="3042" y="5174"/>
                  </a:cubicBezTo>
                  <a:close/>
                  <a:moveTo>
                    <a:pt x="3037" y="0"/>
                  </a:moveTo>
                  <a:cubicBezTo>
                    <a:pt x="2523" y="0"/>
                    <a:pt x="2069" y="376"/>
                    <a:pt x="1747" y="986"/>
                  </a:cubicBezTo>
                  <a:cubicBezTo>
                    <a:pt x="1705" y="985"/>
                    <a:pt x="1664" y="984"/>
                    <a:pt x="1623" y="984"/>
                  </a:cubicBezTo>
                  <a:cubicBezTo>
                    <a:pt x="969" y="984"/>
                    <a:pt x="484" y="1203"/>
                    <a:pt x="250" y="1609"/>
                  </a:cubicBezTo>
                  <a:cubicBezTo>
                    <a:pt x="0" y="2040"/>
                    <a:pt x="75" y="2612"/>
                    <a:pt x="459" y="3218"/>
                  </a:cubicBezTo>
                  <a:cubicBezTo>
                    <a:pt x="81" y="3824"/>
                    <a:pt x="6" y="4395"/>
                    <a:pt x="256" y="4826"/>
                  </a:cubicBezTo>
                  <a:cubicBezTo>
                    <a:pt x="489" y="5232"/>
                    <a:pt x="974" y="5452"/>
                    <a:pt x="1631" y="5452"/>
                  </a:cubicBezTo>
                  <a:cubicBezTo>
                    <a:pt x="1670" y="5452"/>
                    <a:pt x="1710" y="5452"/>
                    <a:pt x="1752" y="5450"/>
                  </a:cubicBezTo>
                  <a:cubicBezTo>
                    <a:pt x="2074" y="6061"/>
                    <a:pt x="2528" y="6435"/>
                    <a:pt x="3042" y="6435"/>
                  </a:cubicBezTo>
                  <a:cubicBezTo>
                    <a:pt x="3556" y="6435"/>
                    <a:pt x="4010" y="6059"/>
                    <a:pt x="4332" y="5450"/>
                  </a:cubicBezTo>
                  <a:cubicBezTo>
                    <a:pt x="4372" y="5452"/>
                    <a:pt x="4413" y="5452"/>
                    <a:pt x="4453" y="5452"/>
                  </a:cubicBezTo>
                  <a:cubicBezTo>
                    <a:pt x="5108" y="5452"/>
                    <a:pt x="5593" y="5231"/>
                    <a:pt x="5827" y="4826"/>
                  </a:cubicBezTo>
                  <a:cubicBezTo>
                    <a:pt x="6076" y="4396"/>
                    <a:pt x="6002" y="3826"/>
                    <a:pt x="5619" y="3220"/>
                  </a:cubicBezTo>
                  <a:cubicBezTo>
                    <a:pt x="5783" y="2959"/>
                    <a:pt x="5895" y="2694"/>
                    <a:pt x="5944" y="2439"/>
                  </a:cubicBezTo>
                  <a:cubicBezTo>
                    <a:pt x="5964" y="2336"/>
                    <a:pt x="5896" y="2237"/>
                    <a:pt x="5794" y="2217"/>
                  </a:cubicBezTo>
                  <a:cubicBezTo>
                    <a:pt x="5782" y="2215"/>
                    <a:pt x="5770" y="2214"/>
                    <a:pt x="5759" y="2214"/>
                  </a:cubicBezTo>
                  <a:cubicBezTo>
                    <a:pt x="5668" y="2214"/>
                    <a:pt x="5587" y="2276"/>
                    <a:pt x="5570" y="2369"/>
                  </a:cubicBezTo>
                  <a:cubicBezTo>
                    <a:pt x="5537" y="2536"/>
                    <a:pt x="5473" y="2708"/>
                    <a:pt x="5375" y="2884"/>
                  </a:cubicBezTo>
                  <a:cubicBezTo>
                    <a:pt x="5194" y="2660"/>
                    <a:pt x="4978" y="2445"/>
                    <a:pt x="4734" y="2241"/>
                  </a:cubicBezTo>
                  <a:cubicBezTo>
                    <a:pt x="4682" y="1925"/>
                    <a:pt x="4600" y="1631"/>
                    <a:pt x="4501" y="1365"/>
                  </a:cubicBezTo>
                  <a:lnTo>
                    <a:pt x="4501" y="1365"/>
                  </a:lnTo>
                  <a:cubicBezTo>
                    <a:pt x="4884" y="1371"/>
                    <a:pt x="5200" y="1470"/>
                    <a:pt x="5392" y="1663"/>
                  </a:cubicBezTo>
                  <a:cubicBezTo>
                    <a:pt x="5429" y="1701"/>
                    <a:pt x="5478" y="1719"/>
                    <a:pt x="5526" y="1719"/>
                  </a:cubicBezTo>
                  <a:cubicBezTo>
                    <a:pt x="5574" y="1719"/>
                    <a:pt x="5623" y="1701"/>
                    <a:pt x="5660" y="1663"/>
                  </a:cubicBezTo>
                  <a:cubicBezTo>
                    <a:pt x="5735" y="1588"/>
                    <a:pt x="5735" y="1470"/>
                    <a:pt x="5660" y="1394"/>
                  </a:cubicBezTo>
                  <a:cubicBezTo>
                    <a:pt x="5386" y="1118"/>
                    <a:pt x="4957" y="984"/>
                    <a:pt x="4444" y="984"/>
                  </a:cubicBezTo>
                  <a:cubicBezTo>
                    <a:pt x="4406" y="984"/>
                    <a:pt x="4367" y="985"/>
                    <a:pt x="4327" y="986"/>
                  </a:cubicBezTo>
                  <a:cubicBezTo>
                    <a:pt x="4005" y="374"/>
                    <a:pt x="3551" y="0"/>
                    <a:pt x="303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59"/>
          <p:cNvGrpSpPr/>
          <p:nvPr/>
        </p:nvGrpSpPr>
        <p:grpSpPr>
          <a:xfrm>
            <a:off x="1553636" y="1635196"/>
            <a:ext cx="441054" cy="441254"/>
            <a:chOff x="1389064" y="1558181"/>
            <a:chExt cx="465100" cy="465311"/>
          </a:xfrm>
        </p:grpSpPr>
        <p:sp>
          <p:nvSpPr>
            <p:cNvPr id="3843" name="Google Shape;3843;p59"/>
            <p:cNvSpPr/>
            <p:nvPr/>
          </p:nvSpPr>
          <p:spPr>
            <a:xfrm>
              <a:off x="1389064" y="1558181"/>
              <a:ext cx="465100" cy="465311"/>
            </a:xfrm>
            <a:custGeom>
              <a:avLst/>
              <a:gdLst/>
              <a:ahLst/>
              <a:cxnLst/>
              <a:rect l="l" t="t" r="r" b="b"/>
              <a:pathLst>
                <a:path w="15439" h="15446" extrusionOk="0">
                  <a:moveTo>
                    <a:pt x="7719" y="1"/>
                  </a:moveTo>
                  <a:cubicBezTo>
                    <a:pt x="6956" y="1"/>
                    <a:pt x="6235" y="252"/>
                    <a:pt x="5637" y="726"/>
                  </a:cubicBezTo>
                  <a:cubicBezTo>
                    <a:pt x="5447" y="876"/>
                    <a:pt x="5303" y="1073"/>
                    <a:pt x="5215" y="1291"/>
                  </a:cubicBezTo>
                  <a:cubicBezTo>
                    <a:pt x="5010" y="1427"/>
                    <a:pt x="4841" y="1617"/>
                    <a:pt x="4728" y="1840"/>
                  </a:cubicBezTo>
                  <a:cubicBezTo>
                    <a:pt x="4717" y="1863"/>
                    <a:pt x="4705" y="1884"/>
                    <a:pt x="4695" y="1907"/>
                  </a:cubicBezTo>
                  <a:lnTo>
                    <a:pt x="4419" y="1907"/>
                  </a:lnTo>
                  <a:cubicBezTo>
                    <a:pt x="3326" y="1907"/>
                    <a:pt x="2436" y="2797"/>
                    <a:pt x="2436" y="3889"/>
                  </a:cubicBezTo>
                  <a:lnTo>
                    <a:pt x="2436" y="4055"/>
                  </a:lnTo>
                  <a:lnTo>
                    <a:pt x="2431" y="4055"/>
                  </a:lnTo>
                  <a:cubicBezTo>
                    <a:pt x="1091" y="4055"/>
                    <a:pt x="2" y="5144"/>
                    <a:pt x="2" y="6483"/>
                  </a:cubicBezTo>
                  <a:lnTo>
                    <a:pt x="2" y="13522"/>
                  </a:lnTo>
                  <a:cubicBezTo>
                    <a:pt x="0" y="14585"/>
                    <a:pt x="862" y="15446"/>
                    <a:pt x="1921" y="15446"/>
                  </a:cubicBezTo>
                  <a:lnTo>
                    <a:pt x="13989" y="15446"/>
                  </a:lnTo>
                  <a:cubicBezTo>
                    <a:pt x="14787" y="15446"/>
                    <a:pt x="15434" y="14797"/>
                    <a:pt x="15434" y="13999"/>
                  </a:cubicBezTo>
                  <a:lnTo>
                    <a:pt x="15434" y="12853"/>
                  </a:lnTo>
                  <a:cubicBezTo>
                    <a:pt x="15434" y="12721"/>
                    <a:pt x="15413" y="12591"/>
                    <a:pt x="15375" y="12465"/>
                  </a:cubicBezTo>
                  <a:cubicBezTo>
                    <a:pt x="15417" y="12324"/>
                    <a:pt x="15439" y="12174"/>
                    <a:pt x="15434" y="12022"/>
                  </a:cubicBezTo>
                  <a:lnTo>
                    <a:pt x="15434" y="6486"/>
                  </a:lnTo>
                  <a:cubicBezTo>
                    <a:pt x="15436" y="6006"/>
                    <a:pt x="15247" y="5297"/>
                    <a:pt x="14331" y="4638"/>
                  </a:cubicBezTo>
                  <a:cubicBezTo>
                    <a:pt x="13951" y="4363"/>
                    <a:pt x="13586" y="4194"/>
                    <a:pt x="13517" y="4164"/>
                  </a:cubicBezTo>
                  <a:cubicBezTo>
                    <a:pt x="13357" y="4093"/>
                    <a:pt x="13186" y="4056"/>
                    <a:pt x="13011" y="4056"/>
                  </a:cubicBezTo>
                  <a:lnTo>
                    <a:pt x="13000" y="4056"/>
                  </a:lnTo>
                  <a:lnTo>
                    <a:pt x="13000" y="3891"/>
                  </a:lnTo>
                  <a:cubicBezTo>
                    <a:pt x="13000" y="2798"/>
                    <a:pt x="12110" y="1909"/>
                    <a:pt x="11017" y="1909"/>
                  </a:cubicBezTo>
                  <a:lnTo>
                    <a:pt x="10741" y="1909"/>
                  </a:lnTo>
                  <a:cubicBezTo>
                    <a:pt x="10558" y="1525"/>
                    <a:pt x="10302" y="1176"/>
                    <a:pt x="9981" y="883"/>
                  </a:cubicBezTo>
                  <a:cubicBezTo>
                    <a:pt x="9362" y="315"/>
                    <a:pt x="8559" y="1"/>
                    <a:pt x="7719" y="1"/>
                  </a:cubicBezTo>
                  <a:close/>
                </a:path>
              </a:pathLst>
            </a:custGeom>
            <a:solidFill>
              <a:schemeClr val="accent5"/>
            </a:solidFill>
            <a:ln>
              <a:noFill/>
            </a:ln>
            <a:effectLst>
              <a:outerShdw blurRad="57150" dist="19050" dir="54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9"/>
            <p:cNvSpPr/>
            <p:nvPr/>
          </p:nvSpPr>
          <p:spPr>
            <a:xfrm>
              <a:off x="1439536" y="1716439"/>
              <a:ext cx="88528" cy="255675"/>
            </a:xfrm>
            <a:custGeom>
              <a:avLst/>
              <a:gdLst/>
              <a:ahLst/>
              <a:cxnLst/>
              <a:rect l="l" t="t" r="r" b="b"/>
              <a:pathLst>
                <a:path w="2948" h="8514" extrusionOk="0">
                  <a:moveTo>
                    <a:pt x="993" y="1"/>
                  </a:moveTo>
                  <a:cubicBezTo>
                    <a:pt x="446" y="1"/>
                    <a:pt x="1" y="445"/>
                    <a:pt x="1" y="995"/>
                  </a:cubicBezTo>
                  <a:lnTo>
                    <a:pt x="1" y="8029"/>
                  </a:lnTo>
                  <a:cubicBezTo>
                    <a:pt x="1" y="8298"/>
                    <a:pt x="217" y="8514"/>
                    <a:pt x="486" y="8514"/>
                  </a:cubicBezTo>
                  <a:lnTo>
                    <a:pt x="2441" y="8514"/>
                  </a:lnTo>
                  <a:lnTo>
                    <a:pt x="2948" y="4257"/>
                  </a:lnTo>
                  <a:lnTo>
                    <a:pt x="2441"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9"/>
            <p:cNvSpPr/>
            <p:nvPr/>
          </p:nvSpPr>
          <p:spPr>
            <a:xfrm>
              <a:off x="1474101" y="1742986"/>
              <a:ext cx="54054" cy="44895"/>
            </a:xfrm>
            <a:custGeom>
              <a:avLst/>
              <a:gdLst/>
              <a:ahLst/>
              <a:cxnLst/>
              <a:rect l="l" t="t" r="r" b="b"/>
              <a:pathLst>
                <a:path w="1800" h="1495" extrusionOk="0">
                  <a:moveTo>
                    <a:pt x="514" y="0"/>
                  </a:moveTo>
                  <a:cubicBezTo>
                    <a:pt x="232" y="0"/>
                    <a:pt x="0" y="230"/>
                    <a:pt x="0" y="514"/>
                  </a:cubicBezTo>
                  <a:lnTo>
                    <a:pt x="0" y="980"/>
                  </a:lnTo>
                  <a:cubicBezTo>
                    <a:pt x="0" y="1263"/>
                    <a:pt x="230" y="1494"/>
                    <a:pt x="514" y="1494"/>
                  </a:cubicBezTo>
                  <a:lnTo>
                    <a:pt x="1293" y="1494"/>
                  </a:lnTo>
                  <a:lnTo>
                    <a:pt x="1800" y="749"/>
                  </a:lnTo>
                  <a:lnTo>
                    <a:pt x="12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9"/>
            <p:cNvSpPr/>
            <p:nvPr/>
          </p:nvSpPr>
          <p:spPr>
            <a:xfrm>
              <a:off x="1474101" y="1821875"/>
              <a:ext cx="54054" cy="44895"/>
            </a:xfrm>
            <a:custGeom>
              <a:avLst/>
              <a:gdLst/>
              <a:ahLst/>
              <a:cxnLst/>
              <a:rect l="l" t="t" r="r" b="b"/>
              <a:pathLst>
                <a:path w="1800" h="1495" extrusionOk="0">
                  <a:moveTo>
                    <a:pt x="514" y="1"/>
                  </a:moveTo>
                  <a:cubicBezTo>
                    <a:pt x="232" y="1"/>
                    <a:pt x="0" y="231"/>
                    <a:pt x="0" y="515"/>
                  </a:cubicBezTo>
                  <a:lnTo>
                    <a:pt x="0" y="981"/>
                  </a:lnTo>
                  <a:cubicBezTo>
                    <a:pt x="0" y="1263"/>
                    <a:pt x="230" y="1495"/>
                    <a:pt x="514" y="1495"/>
                  </a:cubicBezTo>
                  <a:lnTo>
                    <a:pt x="1293" y="1495"/>
                  </a:lnTo>
                  <a:lnTo>
                    <a:pt x="1800" y="748"/>
                  </a:lnTo>
                  <a:lnTo>
                    <a:pt x="12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9"/>
            <p:cNvSpPr/>
            <p:nvPr/>
          </p:nvSpPr>
          <p:spPr>
            <a:xfrm>
              <a:off x="1474101" y="1900735"/>
              <a:ext cx="54054" cy="44895"/>
            </a:xfrm>
            <a:custGeom>
              <a:avLst/>
              <a:gdLst/>
              <a:ahLst/>
              <a:cxnLst/>
              <a:rect l="l" t="t" r="r" b="b"/>
              <a:pathLst>
                <a:path w="1800" h="1495" extrusionOk="0">
                  <a:moveTo>
                    <a:pt x="514" y="1"/>
                  </a:moveTo>
                  <a:cubicBezTo>
                    <a:pt x="232" y="1"/>
                    <a:pt x="0" y="231"/>
                    <a:pt x="0" y="515"/>
                  </a:cubicBezTo>
                  <a:lnTo>
                    <a:pt x="0" y="981"/>
                  </a:lnTo>
                  <a:cubicBezTo>
                    <a:pt x="0" y="1263"/>
                    <a:pt x="230" y="1495"/>
                    <a:pt x="514" y="1495"/>
                  </a:cubicBezTo>
                  <a:lnTo>
                    <a:pt x="1293" y="1495"/>
                  </a:lnTo>
                  <a:lnTo>
                    <a:pt x="1800" y="749"/>
                  </a:lnTo>
                  <a:lnTo>
                    <a:pt x="12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9"/>
            <p:cNvSpPr/>
            <p:nvPr/>
          </p:nvSpPr>
          <p:spPr>
            <a:xfrm>
              <a:off x="1728968" y="1716439"/>
              <a:ext cx="73303" cy="255675"/>
            </a:xfrm>
            <a:custGeom>
              <a:avLst/>
              <a:gdLst/>
              <a:ahLst/>
              <a:cxnLst/>
              <a:rect l="l" t="t" r="r" b="b"/>
              <a:pathLst>
                <a:path w="2441" h="8514" extrusionOk="0">
                  <a:moveTo>
                    <a:pt x="507" y="1"/>
                  </a:moveTo>
                  <a:lnTo>
                    <a:pt x="0" y="4263"/>
                  </a:lnTo>
                  <a:lnTo>
                    <a:pt x="507" y="8514"/>
                  </a:lnTo>
                  <a:lnTo>
                    <a:pt x="1956" y="8514"/>
                  </a:lnTo>
                  <a:cubicBezTo>
                    <a:pt x="2225" y="8514"/>
                    <a:pt x="2441" y="8298"/>
                    <a:pt x="2441" y="8029"/>
                  </a:cubicBezTo>
                  <a:lnTo>
                    <a:pt x="2441" y="995"/>
                  </a:lnTo>
                  <a:cubicBezTo>
                    <a:pt x="2441" y="445"/>
                    <a:pt x="1996" y="1"/>
                    <a:pt x="1447"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9"/>
            <p:cNvSpPr/>
            <p:nvPr/>
          </p:nvSpPr>
          <p:spPr>
            <a:xfrm>
              <a:off x="1757347" y="1716439"/>
              <a:ext cx="60450" cy="255675"/>
            </a:xfrm>
            <a:custGeom>
              <a:avLst/>
              <a:gdLst/>
              <a:ahLst/>
              <a:cxnLst/>
              <a:rect l="l" t="t" r="r" b="b"/>
              <a:pathLst>
                <a:path w="2013" h="8514" extrusionOk="0">
                  <a:moveTo>
                    <a:pt x="0" y="1"/>
                  </a:moveTo>
                  <a:cubicBezTo>
                    <a:pt x="551" y="1"/>
                    <a:pt x="997" y="445"/>
                    <a:pt x="997" y="995"/>
                  </a:cubicBezTo>
                  <a:lnTo>
                    <a:pt x="997" y="8029"/>
                  </a:lnTo>
                  <a:cubicBezTo>
                    <a:pt x="997" y="8298"/>
                    <a:pt x="778" y="8514"/>
                    <a:pt x="510" y="8514"/>
                  </a:cubicBezTo>
                  <a:lnTo>
                    <a:pt x="1528" y="8514"/>
                  </a:lnTo>
                  <a:cubicBezTo>
                    <a:pt x="1797" y="8514"/>
                    <a:pt x="2013" y="8298"/>
                    <a:pt x="2013" y="8029"/>
                  </a:cubicBezTo>
                  <a:lnTo>
                    <a:pt x="2013" y="995"/>
                  </a:lnTo>
                  <a:cubicBezTo>
                    <a:pt x="2013" y="445"/>
                    <a:pt x="1568" y="1"/>
                    <a:pt x="1020"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9"/>
            <p:cNvSpPr/>
            <p:nvPr/>
          </p:nvSpPr>
          <p:spPr>
            <a:xfrm>
              <a:off x="1729238" y="1742986"/>
              <a:ext cx="54024" cy="44895"/>
            </a:xfrm>
            <a:custGeom>
              <a:avLst/>
              <a:gdLst/>
              <a:ahLst/>
              <a:cxnLst/>
              <a:rect l="l" t="t" r="r" b="b"/>
              <a:pathLst>
                <a:path w="1799" h="1495" extrusionOk="0">
                  <a:moveTo>
                    <a:pt x="507" y="0"/>
                  </a:moveTo>
                  <a:lnTo>
                    <a:pt x="1" y="749"/>
                  </a:lnTo>
                  <a:lnTo>
                    <a:pt x="507" y="1494"/>
                  </a:lnTo>
                  <a:lnTo>
                    <a:pt x="1285" y="1494"/>
                  </a:lnTo>
                  <a:cubicBezTo>
                    <a:pt x="1568" y="1494"/>
                    <a:pt x="1798" y="1263"/>
                    <a:pt x="1798" y="980"/>
                  </a:cubicBezTo>
                  <a:lnTo>
                    <a:pt x="1798" y="514"/>
                  </a:lnTo>
                  <a:cubicBezTo>
                    <a:pt x="1798" y="230"/>
                    <a:pt x="1567" y="0"/>
                    <a:pt x="1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9"/>
            <p:cNvSpPr/>
            <p:nvPr/>
          </p:nvSpPr>
          <p:spPr>
            <a:xfrm>
              <a:off x="1729238" y="1821875"/>
              <a:ext cx="54024" cy="44895"/>
            </a:xfrm>
            <a:custGeom>
              <a:avLst/>
              <a:gdLst/>
              <a:ahLst/>
              <a:cxnLst/>
              <a:rect l="l" t="t" r="r" b="b"/>
              <a:pathLst>
                <a:path w="1799" h="1495" extrusionOk="0">
                  <a:moveTo>
                    <a:pt x="507" y="1"/>
                  </a:moveTo>
                  <a:lnTo>
                    <a:pt x="1" y="748"/>
                  </a:lnTo>
                  <a:lnTo>
                    <a:pt x="507" y="1495"/>
                  </a:lnTo>
                  <a:lnTo>
                    <a:pt x="1285" y="1495"/>
                  </a:lnTo>
                  <a:cubicBezTo>
                    <a:pt x="1568" y="1495"/>
                    <a:pt x="1798" y="1263"/>
                    <a:pt x="1798" y="981"/>
                  </a:cubicBezTo>
                  <a:lnTo>
                    <a:pt x="1798" y="515"/>
                  </a:lnTo>
                  <a:cubicBezTo>
                    <a:pt x="1798" y="231"/>
                    <a:pt x="1567" y="1"/>
                    <a:pt x="1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9"/>
            <p:cNvSpPr/>
            <p:nvPr/>
          </p:nvSpPr>
          <p:spPr>
            <a:xfrm>
              <a:off x="1729238" y="1900735"/>
              <a:ext cx="54024" cy="44895"/>
            </a:xfrm>
            <a:custGeom>
              <a:avLst/>
              <a:gdLst/>
              <a:ahLst/>
              <a:cxnLst/>
              <a:rect l="l" t="t" r="r" b="b"/>
              <a:pathLst>
                <a:path w="1799" h="1495" extrusionOk="0">
                  <a:moveTo>
                    <a:pt x="507" y="1"/>
                  </a:moveTo>
                  <a:lnTo>
                    <a:pt x="1" y="749"/>
                  </a:lnTo>
                  <a:lnTo>
                    <a:pt x="507" y="1495"/>
                  </a:lnTo>
                  <a:lnTo>
                    <a:pt x="1285" y="1495"/>
                  </a:lnTo>
                  <a:cubicBezTo>
                    <a:pt x="1568" y="1495"/>
                    <a:pt x="1798" y="1263"/>
                    <a:pt x="1798" y="981"/>
                  </a:cubicBezTo>
                  <a:lnTo>
                    <a:pt x="1798" y="515"/>
                  </a:lnTo>
                  <a:cubicBezTo>
                    <a:pt x="1798" y="231"/>
                    <a:pt x="1567" y="1"/>
                    <a:pt x="1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9"/>
            <p:cNvSpPr/>
            <p:nvPr/>
          </p:nvSpPr>
          <p:spPr>
            <a:xfrm>
              <a:off x="1513200" y="1651964"/>
              <a:ext cx="215946" cy="320150"/>
            </a:xfrm>
            <a:custGeom>
              <a:avLst/>
              <a:gdLst/>
              <a:ahLst/>
              <a:cxnLst/>
              <a:rect l="l" t="t" r="r" b="b"/>
              <a:pathLst>
                <a:path w="7191" h="10661" extrusionOk="0">
                  <a:moveTo>
                    <a:pt x="993" y="0"/>
                  </a:moveTo>
                  <a:cubicBezTo>
                    <a:pt x="445" y="0"/>
                    <a:pt x="1" y="445"/>
                    <a:pt x="1" y="994"/>
                  </a:cubicBezTo>
                  <a:lnTo>
                    <a:pt x="1" y="10661"/>
                  </a:lnTo>
                  <a:lnTo>
                    <a:pt x="2228" y="10661"/>
                  </a:lnTo>
                  <a:lnTo>
                    <a:pt x="3848" y="10155"/>
                  </a:lnTo>
                  <a:lnTo>
                    <a:pt x="5469" y="10661"/>
                  </a:lnTo>
                  <a:lnTo>
                    <a:pt x="7190" y="10661"/>
                  </a:lnTo>
                  <a:lnTo>
                    <a:pt x="7190" y="994"/>
                  </a:lnTo>
                  <a:cubicBezTo>
                    <a:pt x="7190" y="445"/>
                    <a:pt x="6745" y="0"/>
                    <a:pt x="6198"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9"/>
            <p:cNvSpPr/>
            <p:nvPr/>
          </p:nvSpPr>
          <p:spPr>
            <a:xfrm>
              <a:off x="1668847" y="1651964"/>
              <a:ext cx="75255" cy="320150"/>
            </a:xfrm>
            <a:custGeom>
              <a:avLst/>
              <a:gdLst/>
              <a:ahLst/>
              <a:cxnLst/>
              <a:rect l="l" t="t" r="r" b="b"/>
              <a:pathLst>
                <a:path w="2506" h="10661" extrusionOk="0">
                  <a:moveTo>
                    <a:pt x="1" y="0"/>
                  </a:moveTo>
                  <a:cubicBezTo>
                    <a:pt x="547" y="0"/>
                    <a:pt x="992" y="445"/>
                    <a:pt x="992" y="994"/>
                  </a:cubicBezTo>
                  <a:lnTo>
                    <a:pt x="992" y="10661"/>
                  </a:lnTo>
                  <a:lnTo>
                    <a:pt x="2506" y="10661"/>
                  </a:lnTo>
                  <a:lnTo>
                    <a:pt x="2506" y="994"/>
                  </a:lnTo>
                  <a:cubicBezTo>
                    <a:pt x="2506" y="445"/>
                    <a:pt x="2061" y="0"/>
                    <a:pt x="1513"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9"/>
            <p:cNvSpPr/>
            <p:nvPr/>
          </p:nvSpPr>
          <p:spPr>
            <a:xfrm>
              <a:off x="1571249" y="1594246"/>
              <a:ext cx="114805" cy="114805"/>
            </a:xfrm>
            <a:custGeom>
              <a:avLst/>
              <a:gdLst/>
              <a:ahLst/>
              <a:cxnLst/>
              <a:rect l="l" t="t" r="r" b="b"/>
              <a:pathLst>
                <a:path w="3823" h="3823" extrusionOk="0">
                  <a:moveTo>
                    <a:pt x="1912" y="0"/>
                  </a:moveTo>
                  <a:cubicBezTo>
                    <a:pt x="856" y="0"/>
                    <a:pt x="0" y="854"/>
                    <a:pt x="0" y="1911"/>
                  </a:cubicBezTo>
                  <a:cubicBezTo>
                    <a:pt x="0" y="2967"/>
                    <a:pt x="856" y="3823"/>
                    <a:pt x="1912" y="3823"/>
                  </a:cubicBezTo>
                  <a:cubicBezTo>
                    <a:pt x="2967" y="3823"/>
                    <a:pt x="3823" y="2967"/>
                    <a:pt x="3823" y="1911"/>
                  </a:cubicBezTo>
                  <a:cubicBezTo>
                    <a:pt x="3823" y="854"/>
                    <a:pt x="2967" y="0"/>
                    <a:pt x="1912" y="0"/>
                  </a:cubicBezTo>
                  <a:close/>
                </a:path>
              </a:pathLst>
            </a:custGeom>
            <a:solidFill>
              <a:srgbClr val="7AE9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9"/>
            <p:cNvSpPr/>
            <p:nvPr/>
          </p:nvSpPr>
          <p:spPr>
            <a:xfrm>
              <a:off x="1571249" y="1594246"/>
              <a:ext cx="114805" cy="114805"/>
            </a:xfrm>
            <a:custGeom>
              <a:avLst/>
              <a:gdLst/>
              <a:ahLst/>
              <a:cxnLst/>
              <a:rect l="l" t="t" r="r" b="b"/>
              <a:pathLst>
                <a:path w="3823" h="3823" extrusionOk="0">
                  <a:moveTo>
                    <a:pt x="1912" y="0"/>
                  </a:moveTo>
                  <a:cubicBezTo>
                    <a:pt x="856" y="0"/>
                    <a:pt x="0" y="854"/>
                    <a:pt x="0" y="1911"/>
                  </a:cubicBezTo>
                  <a:cubicBezTo>
                    <a:pt x="0" y="2967"/>
                    <a:pt x="856" y="3823"/>
                    <a:pt x="1912" y="3823"/>
                  </a:cubicBezTo>
                  <a:cubicBezTo>
                    <a:pt x="2967" y="3823"/>
                    <a:pt x="3823" y="2967"/>
                    <a:pt x="3823" y="1911"/>
                  </a:cubicBezTo>
                  <a:cubicBezTo>
                    <a:pt x="3823" y="854"/>
                    <a:pt x="2967" y="0"/>
                    <a:pt x="19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9"/>
            <p:cNvSpPr/>
            <p:nvPr/>
          </p:nvSpPr>
          <p:spPr>
            <a:xfrm>
              <a:off x="1547194" y="1791335"/>
              <a:ext cx="58709" cy="44895"/>
            </a:xfrm>
            <a:custGeom>
              <a:avLst/>
              <a:gdLst/>
              <a:ahLst/>
              <a:cxnLst/>
              <a:rect l="l" t="t" r="r" b="b"/>
              <a:pathLst>
                <a:path w="1955" h="1495" extrusionOk="0">
                  <a:moveTo>
                    <a:pt x="514" y="1"/>
                  </a:moveTo>
                  <a:cubicBezTo>
                    <a:pt x="234" y="1"/>
                    <a:pt x="1" y="231"/>
                    <a:pt x="1" y="515"/>
                  </a:cubicBezTo>
                  <a:lnTo>
                    <a:pt x="1" y="981"/>
                  </a:lnTo>
                  <a:cubicBezTo>
                    <a:pt x="1" y="1263"/>
                    <a:pt x="231" y="1495"/>
                    <a:pt x="514" y="1495"/>
                  </a:cubicBezTo>
                  <a:lnTo>
                    <a:pt x="1441" y="1495"/>
                  </a:lnTo>
                  <a:cubicBezTo>
                    <a:pt x="1725" y="1495"/>
                    <a:pt x="1955" y="1263"/>
                    <a:pt x="1955" y="981"/>
                  </a:cubicBezTo>
                  <a:lnTo>
                    <a:pt x="1955" y="515"/>
                  </a:lnTo>
                  <a:cubicBezTo>
                    <a:pt x="1955" y="234"/>
                    <a:pt x="1725" y="1"/>
                    <a:pt x="1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9"/>
            <p:cNvSpPr/>
            <p:nvPr/>
          </p:nvSpPr>
          <p:spPr>
            <a:xfrm>
              <a:off x="1651430" y="1791335"/>
              <a:ext cx="58739" cy="44895"/>
            </a:xfrm>
            <a:custGeom>
              <a:avLst/>
              <a:gdLst/>
              <a:ahLst/>
              <a:cxnLst/>
              <a:rect l="l" t="t" r="r" b="b"/>
              <a:pathLst>
                <a:path w="1956" h="1495" extrusionOk="0">
                  <a:moveTo>
                    <a:pt x="515" y="1"/>
                  </a:moveTo>
                  <a:cubicBezTo>
                    <a:pt x="232" y="1"/>
                    <a:pt x="1" y="231"/>
                    <a:pt x="1" y="515"/>
                  </a:cubicBezTo>
                  <a:lnTo>
                    <a:pt x="1" y="981"/>
                  </a:lnTo>
                  <a:cubicBezTo>
                    <a:pt x="1" y="1263"/>
                    <a:pt x="231" y="1495"/>
                    <a:pt x="515" y="1495"/>
                  </a:cubicBezTo>
                  <a:lnTo>
                    <a:pt x="1441" y="1495"/>
                  </a:lnTo>
                  <a:cubicBezTo>
                    <a:pt x="1725" y="1495"/>
                    <a:pt x="1955" y="1263"/>
                    <a:pt x="1955" y="981"/>
                  </a:cubicBezTo>
                  <a:lnTo>
                    <a:pt x="1955" y="515"/>
                  </a:lnTo>
                  <a:cubicBezTo>
                    <a:pt x="1955" y="234"/>
                    <a:pt x="1725" y="1"/>
                    <a:pt x="1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9"/>
            <p:cNvSpPr/>
            <p:nvPr/>
          </p:nvSpPr>
          <p:spPr>
            <a:xfrm>
              <a:off x="1579988" y="1878573"/>
              <a:ext cx="97327" cy="93543"/>
            </a:xfrm>
            <a:custGeom>
              <a:avLst/>
              <a:gdLst/>
              <a:ahLst/>
              <a:cxnLst/>
              <a:rect l="l" t="t" r="r" b="b"/>
              <a:pathLst>
                <a:path w="3241" h="3115" extrusionOk="0">
                  <a:moveTo>
                    <a:pt x="1621" y="1"/>
                  </a:moveTo>
                  <a:lnTo>
                    <a:pt x="1" y="507"/>
                  </a:lnTo>
                  <a:lnTo>
                    <a:pt x="1" y="3115"/>
                  </a:lnTo>
                  <a:lnTo>
                    <a:pt x="3240" y="3115"/>
                  </a:lnTo>
                  <a:lnTo>
                    <a:pt x="3240" y="507"/>
                  </a:lnTo>
                  <a:lnTo>
                    <a:pt x="1621"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9"/>
            <p:cNvSpPr/>
            <p:nvPr/>
          </p:nvSpPr>
          <p:spPr>
            <a:xfrm>
              <a:off x="1567135" y="1870194"/>
              <a:ext cx="122973" cy="23634"/>
            </a:xfrm>
            <a:custGeom>
              <a:avLst/>
              <a:gdLst/>
              <a:ahLst/>
              <a:cxnLst/>
              <a:rect l="l" t="t" r="r" b="b"/>
              <a:pathLst>
                <a:path w="4095" h="787" extrusionOk="0">
                  <a:moveTo>
                    <a:pt x="424" y="1"/>
                  </a:moveTo>
                  <a:cubicBezTo>
                    <a:pt x="189" y="1"/>
                    <a:pt x="1" y="208"/>
                    <a:pt x="36" y="452"/>
                  </a:cubicBezTo>
                  <a:cubicBezTo>
                    <a:pt x="64" y="645"/>
                    <a:pt x="237" y="786"/>
                    <a:pt x="432" y="786"/>
                  </a:cubicBezTo>
                  <a:lnTo>
                    <a:pt x="3671" y="786"/>
                  </a:lnTo>
                  <a:cubicBezTo>
                    <a:pt x="3906" y="786"/>
                    <a:pt x="4095" y="578"/>
                    <a:pt x="4060" y="337"/>
                  </a:cubicBezTo>
                  <a:cubicBezTo>
                    <a:pt x="4030" y="142"/>
                    <a:pt x="3859" y="1"/>
                    <a:pt x="3664" y="1"/>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9"/>
            <p:cNvSpPr/>
            <p:nvPr/>
          </p:nvSpPr>
          <p:spPr>
            <a:xfrm>
              <a:off x="1545813" y="1734097"/>
              <a:ext cx="44625" cy="35586"/>
            </a:xfrm>
            <a:custGeom>
              <a:avLst/>
              <a:gdLst/>
              <a:ahLst/>
              <a:cxnLst/>
              <a:rect l="l" t="t" r="r" b="b"/>
              <a:pathLst>
                <a:path w="1486" h="1185" extrusionOk="0">
                  <a:moveTo>
                    <a:pt x="743" y="0"/>
                  </a:moveTo>
                  <a:cubicBezTo>
                    <a:pt x="333" y="0"/>
                    <a:pt x="1" y="265"/>
                    <a:pt x="1" y="592"/>
                  </a:cubicBezTo>
                  <a:cubicBezTo>
                    <a:pt x="1" y="919"/>
                    <a:pt x="333" y="1184"/>
                    <a:pt x="743" y="1184"/>
                  </a:cubicBezTo>
                  <a:cubicBezTo>
                    <a:pt x="1153" y="1184"/>
                    <a:pt x="1485" y="919"/>
                    <a:pt x="1485" y="592"/>
                  </a:cubicBezTo>
                  <a:cubicBezTo>
                    <a:pt x="1485" y="265"/>
                    <a:pt x="1153" y="0"/>
                    <a:pt x="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9"/>
            <p:cNvSpPr/>
            <p:nvPr/>
          </p:nvSpPr>
          <p:spPr>
            <a:xfrm>
              <a:off x="1666835" y="1734097"/>
              <a:ext cx="44565" cy="35586"/>
            </a:xfrm>
            <a:custGeom>
              <a:avLst/>
              <a:gdLst/>
              <a:ahLst/>
              <a:cxnLst/>
              <a:rect l="l" t="t" r="r" b="b"/>
              <a:pathLst>
                <a:path w="1484" h="1185" extrusionOk="0">
                  <a:moveTo>
                    <a:pt x="743" y="0"/>
                  </a:moveTo>
                  <a:cubicBezTo>
                    <a:pt x="332" y="0"/>
                    <a:pt x="0" y="265"/>
                    <a:pt x="0" y="592"/>
                  </a:cubicBezTo>
                  <a:cubicBezTo>
                    <a:pt x="0" y="919"/>
                    <a:pt x="332" y="1184"/>
                    <a:pt x="743" y="1184"/>
                  </a:cubicBezTo>
                  <a:cubicBezTo>
                    <a:pt x="1152" y="1184"/>
                    <a:pt x="1483" y="919"/>
                    <a:pt x="1483" y="592"/>
                  </a:cubicBezTo>
                  <a:cubicBezTo>
                    <a:pt x="1483" y="265"/>
                    <a:pt x="1152" y="0"/>
                    <a:pt x="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9"/>
            <p:cNvSpPr/>
            <p:nvPr/>
          </p:nvSpPr>
          <p:spPr>
            <a:xfrm>
              <a:off x="1622601" y="1615237"/>
              <a:ext cx="29369" cy="59489"/>
            </a:xfrm>
            <a:custGeom>
              <a:avLst/>
              <a:gdLst/>
              <a:ahLst/>
              <a:cxnLst/>
              <a:rect l="l" t="t" r="r" b="b"/>
              <a:pathLst>
                <a:path w="978" h="1981" extrusionOk="0">
                  <a:moveTo>
                    <a:pt x="189" y="1"/>
                  </a:moveTo>
                  <a:cubicBezTo>
                    <a:pt x="87" y="14"/>
                    <a:pt x="1" y="109"/>
                    <a:pt x="1" y="215"/>
                  </a:cubicBezTo>
                  <a:lnTo>
                    <a:pt x="1" y="1214"/>
                  </a:lnTo>
                  <a:lnTo>
                    <a:pt x="1" y="1220"/>
                  </a:lnTo>
                  <a:lnTo>
                    <a:pt x="1" y="1223"/>
                  </a:lnTo>
                  <a:lnTo>
                    <a:pt x="1" y="1225"/>
                  </a:lnTo>
                  <a:lnTo>
                    <a:pt x="1" y="1228"/>
                  </a:lnTo>
                  <a:lnTo>
                    <a:pt x="1" y="1231"/>
                  </a:lnTo>
                  <a:lnTo>
                    <a:pt x="1" y="1232"/>
                  </a:lnTo>
                  <a:lnTo>
                    <a:pt x="1" y="1237"/>
                  </a:lnTo>
                  <a:lnTo>
                    <a:pt x="1" y="1240"/>
                  </a:lnTo>
                  <a:lnTo>
                    <a:pt x="1" y="1245"/>
                  </a:lnTo>
                  <a:lnTo>
                    <a:pt x="1" y="1248"/>
                  </a:lnTo>
                  <a:lnTo>
                    <a:pt x="1" y="1252"/>
                  </a:lnTo>
                  <a:cubicBezTo>
                    <a:pt x="1" y="1254"/>
                    <a:pt x="1" y="1254"/>
                    <a:pt x="2" y="1257"/>
                  </a:cubicBezTo>
                  <a:cubicBezTo>
                    <a:pt x="2" y="1258"/>
                    <a:pt x="2" y="1258"/>
                    <a:pt x="4" y="1260"/>
                  </a:cubicBezTo>
                  <a:cubicBezTo>
                    <a:pt x="4" y="1261"/>
                    <a:pt x="4" y="1261"/>
                    <a:pt x="5" y="1265"/>
                  </a:cubicBezTo>
                  <a:cubicBezTo>
                    <a:pt x="5" y="1266"/>
                    <a:pt x="5" y="1266"/>
                    <a:pt x="8" y="1268"/>
                  </a:cubicBezTo>
                  <a:lnTo>
                    <a:pt x="8" y="1269"/>
                  </a:lnTo>
                  <a:cubicBezTo>
                    <a:pt x="8" y="1272"/>
                    <a:pt x="8" y="1272"/>
                    <a:pt x="10" y="1274"/>
                  </a:cubicBezTo>
                  <a:lnTo>
                    <a:pt x="10" y="1275"/>
                  </a:lnTo>
                  <a:cubicBezTo>
                    <a:pt x="10" y="1277"/>
                    <a:pt x="10" y="1277"/>
                    <a:pt x="11" y="1280"/>
                  </a:cubicBezTo>
                  <a:lnTo>
                    <a:pt x="11" y="1281"/>
                  </a:lnTo>
                  <a:cubicBezTo>
                    <a:pt x="11" y="1281"/>
                    <a:pt x="11" y="1283"/>
                    <a:pt x="13" y="1283"/>
                  </a:cubicBezTo>
                  <a:lnTo>
                    <a:pt x="13" y="1284"/>
                  </a:lnTo>
                  <a:lnTo>
                    <a:pt x="13" y="1286"/>
                  </a:lnTo>
                  <a:cubicBezTo>
                    <a:pt x="13" y="1289"/>
                    <a:pt x="13" y="1289"/>
                    <a:pt x="16" y="1291"/>
                  </a:cubicBezTo>
                  <a:lnTo>
                    <a:pt x="16" y="1292"/>
                  </a:lnTo>
                  <a:cubicBezTo>
                    <a:pt x="16" y="1294"/>
                    <a:pt x="18" y="1294"/>
                    <a:pt x="18" y="1297"/>
                  </a:cubicBezTo>
                  <a:cubicBezTo>
                    <a:pt x="18" y="1298"/>
                    <a:pt x="19" y="1298"/>
                    <a:pt x="19" y="1300"/>
                  </a:cubicBezTo>
                  <a:cubicBezTo>
                    <a:pt x="25" y="1309"/>
                    <a:pt x="28" y="1320"/>
                    <a:pt x="36" y="1327"/>
                  </a:cubicBezTo>
                  <a:cubicBezTo>
                    <a:pt x="36" y="1329"/>
                    <a:pt x="39" y="1329"/>
                    <a:pt x="39" y="1330"/>
                  </a:cubicBezTo>
                  <a:cubicBezTo>
                    <a:pt x="39" y="1332"/>
                    <a:pt x="41" y="1332"/>
                    <a:pt x="41" y="1335"/>
                  </a:cubicBezTo>
                  <a:lnTo>
                    <a:pt x="42" y="1337"/>
                  </a:lnTo>
                  <a:lnTo>
                    <a:pt x="44" y="1338"/>
                  </a:lnTo>
                  <a:lnTo>
                    <a:pt x="47" y="1340"/>
                  </a:lnTo>
                  <a:lnTo>
                    <a:pt x="48" y="1343"/>
                  </a:lnTo>
                  <a:lnTo>
                    <a:pt x="51" y="1346"/>
                  </a:lnTo>
                  <a:lnTo>
                    <a:pt x="631" y="1926"/>
                  </a:lnTo>
                  <a:cubicBezTo>
                    <a:pt x="669" y="1964"/>
                    <a:pt x="717" y="1981"/>
                    <a:pt x="768" y="1981"/>
                  </a:cubicBezTo>
                  <a:cubicBezTo>
                    <a:pt x="817" y="1981"/>
                    <a:pt x="864" y="1961"/>
                    <a:pt x="903" y="1926"/>
                  </a:cubicBezTo>
                  <a:cubicBezTo>
                    <a:pt x="978" y="1850"/>
                    <a:pt x="978" y="1729"/>
                    <a:pt x="903" y="1654"/>
                  </a:cubicBezTo>
                  <a:lnTo>
                    <a:pt x="380" y="1131"/>
                  </a:lnTo>
                  <a:lnTo>
                    <a:pt x="380" y="188"/>
                  </a:lnTo>
                  <a:cubicBezTo>
                    <a:pt x="384" y="86"/>
                    <a:pt x="300" y="1"/>
                    <a:pt x="18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9"/>
            <p:cNvSpPr/>
            <p:nvPr/>
          </p:nvSpPr>
          <p:spPr>
            <a:xfrm>
              <a:off x="1541489" y="1785539"/>
              <a:ext cx="70180" cy="56396"/>
            </a:xfrm>
            <a:custGeom>
              <a:avLst/>
              <a:gdLst/>
              <a:ahLst/>
              <a:cxnLst/>
              <a:rect l="l" t="t" r="r" b="b"/>
              <a:pathLst>
                <a:path w="2337" h="1878" extrusionOk="0">
                  <a:moveTo>
                    <a:pt x="1628" y="387"/>
                  </a:moveTo>
                  <a:cubicBezTo>
                    <a:pt x="1807" y="387"/>
                    <a:pt x="1952" y="533"/>
                    <a:pt x="1952" y="711"/>
                  </a:cubicBezTo>
                  <a:lnTo>
                    <a:pt x="1952" y="1172"/>
                  </a:lnTo>
                  <a:cubicBezTo>
                    <a:pt x="1952" y="1353"/>
                    <a:pt x="1806" y="1496"/>
                    <a:pt x="1628" y="1496"/>
                  </a:cubicBezTo>
                  <a:lnTo>
                    <a:pt x="703" y="1496"/>
                  </a:lnTo>
                  <a:cubicBezTo>
                    <a:pt x="527" y="1496"/>
                    <a:pt x="381" y="1350"/>
                    <a:pt x="381" y="1172"/>
                  </a:cubicBezTo>
                  <a:lnTo>
                    <a:pt x="381" y="711"/>
                  </a:lnTo>
                  <a:cubicBezTo>
                    <a:pt x="381" y="530"/>
                    <a:pt x="527" y="387"/>
                    <a:pt x="706" y="387"/>
                  </a:cubicBezTo>
                  <a:close/>
                  <a:moveTo>
                    <a:pt x="703" y="0"/>
                  </a:moveTo>
                  <a:cubicBezTo>
                    <a:pt x="315" y="0"/>
                    <a:pt x="0" y="315"/>
                    <a:pt x="0" y="705"/>
                  </a:cubicBezTo>
                  <a:lnTo>
                    <a:pt x="0" y="1174"/>
                  </a:lnTo>
                  <a:cubicBezTo>
                    <a:pt x="0" y="1564"/>
                    <a:pt x="315" y="1878"/>
                    <a:pt x="703" y="1878"/>
                  </a:cubicBezTo>
                  <a:lnTo>
                    <a:pt x="1634" y="1878"/>
                  </a:lnTo>
                  <a:cubicBezTo>
                    <a:pt x="1635" y="1878"/>
                    <a:pt x="1636" y="1878"/>
                    <a:pt x="1637" y="1878"/>
                  </a:cubicBezTo>
                  <a:cubicBezTo>
                    <a:pt x="2024" y="1878"/>
                    <a:pt x="2337" y="1563"/>
                    <a:pt x="2337" y="1174"/>
                  </a:cubicBezTo>
                  <a:lnTo>
                    <a:pt x="2337" y="705"/>
                  </a:lnTo>
                  <a:cubicBezTo>
                    <a:pt x="2337" y="315"/>
                    <a:pt x="2022" y="0"/>
                    <a:pt x="163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9"/>
            <p:cNvSpPr/>
            <p:nvPr/>
          </p:nvSpPr>
          <p:spPr>
            <a:xfrm>
              <a:off x="1645634" y="1785629"/>
              <a:ext cx="70270" cy="56366"/>
            </a:xfrm>
            <a:custGeom>
              <a:avLst/>
              <a:gdLst/>
              <a:ahLst/>
              <a:cxnLst/>
              <a:rect l="l" t="t" r="r" b="b"/>
              <a:pathLst>
                <a:path w="2340" h="1877" extrusionOk="0">
                  <a:moveTo>
                    <a:pt x="1633" y="381"/>
                  </a:moveTo>
                  <a:cubicBezTo>
                    <a:pt x="1812" y="381"/>
                    <a:pt x="1956" y="527"/>
                    <a:pt x="1956" y="706"/>
                  </a:cubicBezTo>
                  <a:lnTo>
                    <a:pt x="1956" y="1168"/>
                  </a:lnTo>
                  <a:cubicBezTo>
                    <a:pt x="1956" y="1347"/>
                    <a:pt x="1811" y="1491"/>
                    <a:pt x="1633" y="1491"/>
                  </a:cubicBezTo>
                  <a:lnTo>
                    <a:pt x="709" y="1491"/>
                  </a:lnTo>
                  <a:cubicBezTo>
                    <a:pt x="530" y="1491"/>
                    <a:pt x="386" y="1346"/>
                    <a:pt x="386" y="1168"/>
                  </a:cubicBezTo>
                  <a:lnTo>
                    <a:pt x="386" y="706"/>
                  </a:lnTo>
                  <a:cubicBezTo>
                    <a:pt x="384" y="527"/>
                    <a:pt x="530" y="381"/>
                    <a:pt x="709" y="381"/>
                  </a:cubicBezTo>
                  <a:close/>
                  <a:moveTo>
                    <a:pt x="706" y="1"/>
                  </a:moveTo>
                  <a:cubicBezTo>
                    <a:pt x="317" y="1"/>
                    <a:pt x="2" y="315"/>
                    <a:pt x="2" y="703"/>
                  </a:cubicBezTo>
                  <a:lnTo>
                    <a:pt x="2" y="1174"/>
                  </a:lnTo>
                  <a:cubicBezTo>
                    <a:pt x="1" y="1561"/>
                    <a:pt x="317" y="1876"/>
                    <a:pt x="706" y="1876"/>
                  </a:cubicBezTo>
                  <a:lnTo>
                    <a:pt x="1636" y="1876"/>
                  </a:lnTo>
                  <a:cubicBezTo>
                    <a:pt x="2025" y="1876"/>
                    <a:pt x="2340" y="1562"/>
                    <a:pt x="2340" y="1174"/>
                  </a:cubicBezTo>
                  <a:lnTo>
                    <a:pt x="2340" y="703"/>
                  </a:lnTo>
                  <a:cubicBezTo>
                    <a:pt x="2340" y="315"/>
                    <a:pt x="2025" y="1"/>
                    <a:pt x="1636"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9"/>
            <p:cNvSpPr/>
            <p:nvPr/>
          </p:nvSpPr>
          <p:spPr>
            <a:xfrm>
              <a:off x="1575393" y="1719832"/>
              <a:ext cx="11532" cy="20721"/>
            </a:xfrm>
            <a:custGeom>
              <a:avLst/>
              <a:gdLst/>
              <a:ahLst/>
              <a:cxnLst/>
              <a:rect l="l" t="t" r="r" b="b"/>
              <a:pathLst>
                <a:path w="384" h="690" extrusionOk="0">
                  <a:moveTo>
                    <a:pt x="192" y="0"/>
                  </a:moveTo>
                  <a:cubicBezTo>
                    <a:pt x="87" y="0"/>
                    <a:pt x="0" y="85"/>
                    <a:pt x="0" y="191"/>
                  </a:cubicBezTo>
                  <a:lnTo>
                    <a:pt x="0" y="498"/>
                  </a:lnTo>
                  <a:cubicBezTo>
                    <a:pt x="0" y="604"/>
                    <a:pt x="85" y="689"/>
                    <a:pt x="191" y="689"/>
                  </a:cubicBezTo>
                  <a:cubicBezTo>
                    <a:pt x="207" y="689"/>
                    <a:pt x="222" y="687"/>
                    <a:pt x="238" y="684"/>
                  </a:cubicBezTo>
                  <a:cubicBezTo>
                    <a:pt x="324" y="665"/>
                    <a:pt x="384" y="584"/>
                    <a:pt x="384" y="493"/>
                  </a:cubicBezTo>
                  <a:lnTo>
                    <a:pt x="384" y="194"/>
                  </a:lnTo>
                  <a:cubicBezTo>
                    <a:pt x="384" y="105"/>
                    <a:pt x="324" y="24"/>
                    <a:pt x="238" y="6"/>
                  </a:cubicBezTo>
                  <a:cubicBezTo>
                    <a:pt x="223" y="2"/>
                    <a:pt x="207" y="0"/>
                    <a:pt x="19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9"/>
            <p:cNvSpPr/>
            <p:nvPr/>
          </p:nvSpPr>
          <p:spPr>
            <a:xfrm>
              <a:off x="1670379" y="1719832"/>
              <a:ext cx="11532" cy="20721"/>
            </a:xfrm>
            <a:custGeom>
              <a:avLst/>
              <a:gdLst/>
              <a:ahLst/>
              <a:cxnLst/>
              <a:rect l="l" t="t" r="r" b="b"/>
              <a:pathLst>
                <a:path w="384" h="690" extrusionOk="0">
                  <a:moveTo>
                    <a:pt x="192" y="0"/>
                  </a:moveTo>
                  <a:cubicBezTo>
                    <a:pt x="87" y="0"/>
                    <a:pt x="0" y="85"/>
                    <a:pt x="0" y="191"/>
                  </a:cubicBezTo>
                  <a:lnTo>
                    <a:pt x="0" y="498"/>
                  </a:lnTo>
                  <a:cubicBezTo>
                    <a:pt x="0" y="604"/>
                    <a:pt x="86" y="689"/>
                    <a:pt x="192" y="689"/>
                  </a:cubicBezTo>
                  <a:cubicBezTo>
                    <a:pt x="207" y="689"/>
                    <a:pt x="222" y="687"/>
                    <a:pt x="238" y="684"/>
                  </a:cubicBezTo>
                  <a:cubicBezTo>
                    <a:pt x="324" y="665"/>
                    <a:pt x="384" y="584"/>
                    <a:pt x="384" y="493"/>
                  </a:cubicBezTo>
                  <a:lnTo>
                    <a:pt x="384" y="194"/>
                  </a:lnTo>
                  <a:cubicBezTo>
                    <a:pt x="384" y="105"/>
                    <a:pt x="325" y="24"/>
                    <a:pt x="238" y="6"/>
                  </a:cubicBezTo>
                  <a:cubicBezTo>
                    <a:pt x="223" y="2"/>
                    <a:pt x="207" y="0"/>
                    <a:pt x="19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9"/>
            <p:cNvSpPr/>
            <p:nvPr/>
          </p:nvSpPr>
          <p:spPr>
            <a:xfrm>
              <a:off x="1609627" y="1728751"/>
              <a:ext cx="37928" cy="17147"/>
            </a:xfrm>
            <a:custGeom>
              <a:avLst/>
              <a:gdLst/>
              <a:ahLst/>
              <a:cxnLst/>
              <a:rect l="l" t="t" r="r" b="b"/>
              <a:pathLst>
                <a:path w="1263" h="571" extrusionOk="0">
                  <a:moveTo>
                    <a:pt x="1050" y="1"/>
                  </a:moveTo>
                  <a:cubicBezTo>
                    <a:pt x="997" y="1"/>
                    <a:pt x="944" y="23"/>
                    <a:pt x="907" y="66"/>
                  </a:cubicBezTo>
                  <a:cubicBezTo>
                    <a:pt x="838" y="146"/>
                    <a:pt x="736" y="192"/>
                    <a:pt x="632" y="192"/>
                  </a:cubicBezTo>
                  <a:cubicBezTo>
                    <a:pt x="526" y="192"/>
                    <a:pt x="426" y="146"/>
                    <a:pt x="357" y="66"/>
                  </a:cubicBezTo>
                  <a:cubicBezTo>
                    <a:pt x="320" y="23"/>
                    <a:pt x="267" y="1"/>
                    <a:pt x="214" y="1"/>
                  </a:cubicBezTo>
                  <a:cubicBezTo>
                    <a:pt x="170" y="1"/>
                    <a:pt x="125" y="16"/>
                    <a:pt x="89" y="48"/>
                  </a:cubicBezTo>
                  <a:cubicBezTo>
                    <a:pt x="11" y="117"/>
                    <a:pt x="0" y="235"/>
                    <a:pt x="69" y="316"/>
                  </a:cubicBezTo>
                  <a:cubicBezTo>
                    <a:pt x="213" y="477"/>
                    <a:pt x="419" y="571"/>
                    <a:pt x="634" y="571"/>
                  </a:cubicBezTo>
                  <a:cubicBezTo>
                    <a:pt x="848" y="571"/>
                    <a:pt x="1052" y="479"/>
                    <a:pt x="1193" y="316"/>
                  </a:cubicBezTo>
                  <a:cubicBezTo>
                    <a:pt x="1262" y="238"/>
                    <a:pt x="1255" y="117"/>
                    <a:pt x="1175" y="48"/>
                  </a:cubicBezTo>
                  <a:cubicBezTo>
                    <a:pt x="1139" y="16"/>
                    <a:pt x="1094" y="1"/>
                    <a:pt x="105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9"/>
            <p:cNvSpPr/>
            <p:nvPr/>
          </p:nvSpPr>
          <p:spPr>
            <a:xfrm>
              <a:off x="1434280" y="1588930"/>
              <a:ext cx="389039" cy="388919"/>
            </a:xfrm>
            <a:custGeom>
              <a:avLst/>
              <a:gdLst/>
              <a:ahLst/>
              <a:cxnLst/>
              <a:rect l="l" t="t" r="r" b="b"/>
              <a:pathLst>
                <a:path w="12955" h="12951" extrusionOk="0">
                  <a:moveTo>
                    <a:pt x="11125" y="5320"/>
                  </a:moveTo>
                  <a:cubicBezTo>
                    <a:pt x="11304" y="5320"/>
                    <a:pt x="11449" y="5466"/>
                    <a:pt x="11449" y="5646"/>
                  </a:cubicBezTo>
                  <a:lnTo>
                    <a:pt x="11449" y="6107"/>
                  </a:lnTo>
                  <a:cubicBezTo>
                    <a:pt x="11449" y="6287"/>
                    <a:pt x="11303" y="6431"/>
                    <a:pt x="11125" y="6431"/>
                  </a:cubicBezTo>
                  <a:lnTo>
                    <a:pt x="10528" y="6431"/>
                  </a:lnTo>
                  <a:lnTo>
                    <a:pt x="10528" y="5320"/>
                  </a:lnTo>
                  <a:close/>
                  <a:moveTo>
                    <a:pt x="2417" y="5320"/>
                  </a:moveTo>
                  <a:lnTo>
                    <a:pt x="2417" y="6432"/>
                  </a:lnTo>
                  <a:lnTo>
                    <a:pt x="1822" y="6432"/>
                  </a:lnTo>
                  <a:cubicBezTo>
                    <a:pt x="1641" y="6432"/>
                    <a:pt x="1497" y="6287"/>
                    <a:pt x="1497" y="6109"/>
                  </a:cubicBezTo>
                  <a:lnTo>
                    <a:pt x="1497" y="5647"/>
                  </a:lnTo>
                  <a:cubicBezTo>
                    <a:pt x="1497" y="5466"/>
                    <a:pt x="1642" y="5323"/>
                    <a:pt x="1822" y="5323"/>
                  </a:cubicBezTo>
                  <a:lnTo>
                    <a:pt x="2417" y="5320"/>
                  </a:lnTo>
                  <a:close/>
                  <a:moveTo>
                    <a:pt x="11125" y="7948"/>
                  </a:moveTo>
                  <a:cubicBezTo>
                    <a:pt x="11304" y="7948"/>
                    <a:pt x="11449" y="8094"/>
                    <a:pt x="11449" y="8272"/>
                  </a:cubicBezTo>
                  <a:lnTo>
                    <a:pt x="11449" y="8733"/>
                  </a:lnTo>
                  <a:cubicBezTo>
                    <a:pt x="11449" y="8914"/>
                    <a:pt x="11303" y="9058"/>
                    <a:pt x="11125" y="9058"/>
                  </a:cubicBezTo>
                  <a:lnTo>
                    <a:pt x="10528" y="9058"/>
                  </a:lnTo>
                  <a:lnTo>
                    <a:pt x="10528" y="7948"/>
                  </a:lnTo>
                  <a:close/>
                  <a:moveTo>
                    <a:pt x="2417" y="7948"/>
                  </a:moveTo>
                  <a:lnTo>
                    <a:pt x="2417" y="9060"/>
                  </a:lnTo>
                  <a:lnTo>
                    <a:pt x="1822" y="9060"/>
                  </a:lnTo>
                  <a:cubicBezTo>
                    <a:pt x="1641" y="9060"/>
                    <a:pt x="1497" y="8914"/>
                    <a:pt x="1497" y="8736"/>
                  </a:cubicBezTo>
                  <a:lnTo>
                    <a:pt x="1497" y="8273"/>
                  </a:lnTo>
                  <a:cubicBezTo>
                    <a:pt x="1497" y="8094"/>
                    <a:pt x="1642" y="7949"/>
                    <a:pt x="1822" y="7949"/>
                  </a:cubicBezTo>
                  <a:lnTo>
                    <a:pt x="2417" y="7948"/>
                  </a:lnTo>
                  <a:close/>
                  <a:moveTo>
                    <a:pt x="11125" y="10574"/>
                  </a:moveTo>
                  <a:cubicBezTo>
                    <a:pt x="11304" y="10574"/>
                    <a:pt x="11449" y="10720"/>
                    <a:pt x="11449" y="10899"/>
                  </a:cubicBezTo>
                  <a:lnTo>
                    <a:pt x="11449" y="11361"/>
                  </a:lnTo>
                  <a:cubicBezTo>
                    <a:pt x="11449" y="11540"/>
                    <a:pt x="11303" y="11685"/>
                    <a:pt x="11125" y="11685"/>
                  </a:cubicBezTo>
                  <a:lnTo>
                    <a:pt x="10528" y="11685"/>
                  </a:lnTo>
                  <a:lnTo>
                    <a:pt x="10528" y="10574"/>
                  </a:lnTo>
                  <a:close/>
                  <a:moveTo>
                    <a:pt x="2417" y="10574"/>
                  </a:moveTo>
                  <a:lnTo>
                    <a:pt x="2417" y="11686"/>
                  </a:lnTo>
                  <a:lnTo>
                    <a:pt x="1822" y="11686"/>
                  </a:lnTo>
                  <a:cubicBezTo>
                    <a:pt x="1641" y="11686"/>
                    <a:pt x="1497" y="11540"/>
                    <a:pt x="1497" y="11362"/>
                  </a:cubicBezTo>
                  <a:lnTo>
                    <a:pt x="1497" y="10901"/>
                  </a:lnTo>
                  <a:cubicBezTo>
                    <a:pt x="1497" y="10720"/>
                    <a:pt x="1642" y="10577"/>
                    <a:pt x="1822" y="10577"/>
                  </a:cubicBezTo>
                  <a:lnTo>
                    <a:pt x="2417" y="10574"/>
                  </a:lnTo>
                  <a:close/>
                  <a:moveTo>
                    <a:pt x="2437" y="4438"/>
                  </a:moveTo>
                  <a:lnTo>
                    <a:pt x="2437" y="4937"/>
                  </a:lnTo>
                  <a:lnTo>
                    <a:pt x="1837" y="4937"/>
                  </a:lnTo>
                  <a:cubicBezTo>
                    <a:pt x="1447" y="4937"/>
                    <a:pt x="1133" y="5251"/>
                    <a:pt x="1133" y="5641"/>
                  </a:cubicBezTo>
                  <a:lnTo>
                    <a:pt x="1133" y="6110"/>
                  </a:lnTo>
                  <a:cubicBezTo>
                    <a:pt x="1133" y="6500"/>
                    <a:pt x="1447" y="6814"/>
                    <a:pt x="1837" y="6814"/>
                  </a:cubicBezTo>
                  <a:lnTo>
                    <a:pt x="2437" y="6814"/>
                  </a:lnTo>
                  <a:lnTo>
                    <a:pt x="2437" y="7561"/>
                  </a:lnTo>
                  <a:lnTo>
                    <a:pt x="1837" y="7561"/>
                  </a:lnTo>
                  <a:cubicBezTo>
                    <a:pt x="1447" y="7561"/>
                    <a:pt x="1133" y="7876"/>
                    <a:pt x="1133" y="8265"/>
                  </a:cubicBezTo>
                  <a:lnTo>
                    <a:pt x="1133" y="8735"/>
                  </a:lnTo>
                  <a:cubicBezTo>
                    <a:pt x="1133" y="9124"/>
                    <a:pt x="1447" y="9439"/>
                    <a:pt x="1837" y="9439"/>
                  </a:cubicBezTo>
                  <a:lnTo>
                    <a:pt x="2437" y="9439"/>
                  </a:lnTo>
                  <a:lnTo>
                    <a:pt x="2437" y="10187"/>
                  </a:lnTo>
                  <a:lnTo>
                    <a:pt x="1837" y="10187"/>
                  </a:lnTo>
                  <a:cubicBezTo>
                    <a:pt x="1447" y="10187"/>
                    <a:pt x="1133" y="10502"/>
                    <a:pt x="1133" y="10890"/>
                  </a:cubicBezTo>
                  <a:lnTo>
                    <a:pt x="1133" y="11361"/>
                  </a:lnTo>
                  <a:cubicBezTo>
                    <a:pt x="1133" y="11749"/>
                    <a:pt x="1447" y="12063"/>
                    <a:pt x="1837" y="12063"/>
                  </a:cubicBezTo>
                  <a:lnTo>
                    <a:pt x="2437" y="12063"/>
                  </a:lnTo>
                  <a:lnTo>
                    <a:pt x="2437" y="12562"/>
                  </a:lnTo>
                  <a:lnTo>
                    <a:pt x="661" y="12562"/>
                  </a:lnTo>
                  <a:cubicBezTo>
                    <a:pt x="657" y="12562"/>
                    <a:pt x="653" y="12562"/>
                    <a:pt x="650" y="12562"/>
                  </a:cubicBezTo>
                  <a:cubicBezTo>
                    <a:pt x="492" y="12562"/>
                    <a:pt x="366" y="12433"/>
                    <a:pt x="366" y="12274"/>
                  </a:cubicBezTo>
                  <a:lnTo>
                    <a:pt x="366" y="5242"/>
                  </a:lnTo>
                  <a:cubicBezTo>
                    <a:pt x="366" y="4799"/>
                    <a:pt x="725" y="4438"/>
                    <a:pt x="1170" y="4438"/>
                  </a:cubicBezTo>
                  <a:close/>
                  <a:moveTo>
                    <a:pt x="6290" y="10344"/>
                  </a:moveTo>
                  <a:lnTo>
                    <a:pt x="6290" y="12568"/>
                  </a:lnTo>
                  <a:lnTo>
                    <a:pt x="5045" y="12568"/>
                  </a:lnTo>
                  <a:lnTo>
                    <a:pt x="5045" y="10344"/>
                  </a:lnTo>
                  <a:close/>
                  <a:moveTo>
                    <a:pt x="7901" y="10344"/>
                  </a:moveTo>
                  <a:lnTo>
                    <a:pt x="7901" y="12568"/>
                  </a:lnTo>
                  <a:lnTo>
                    <a:pt x="6655" y="12568"/>
                  </a:lnTo>
                  <a:lnTo>
                    <a:pt x="6655" y="10344"/>
                  </a:lnTo>
                  <a:close/>
                  <a:moveTo>
                    <a:pt x="9323" y="2272"/>
                  </a:moveTo>
                  <a:cubicBezTo>
                    <a:pt x="9764" y="2272"/>
                    <a:pt x="10125" y="2633"/>
                    <a:pt x="10125" y="3076"/>
                  </a:cubicBezTo>
                  <a:lnTo>
                    <a:pt x="10125" y="12568"/>
                  </a:lnTo>
                  <a:lnTo>
                    <a:pt x="8284" y="12568"/>
                  </a:lnTo>
                  <a:lnTo>
                    <a:pt x="8284" y="10319"/>
                  </a:lnTo>
                  <a:cubicBezTo>
                    <a:pt x="8666" y="10187"/>
                    <a:pt x="8872" y="9670"/>
                    <a:pt x="8436" y="9235"/>
                  </a:cubicBezTo>
                  <a:cubicBezTo>
                    <a:pt x="8398" y="9197"/>
                    <a:pt x="8349" y="9175"/>
                    <a:pt x="8295" y="9175"/>
                  </a:cubicBezTo>
                  <a:lnTo>
                    <a:pt x="6201" y="9175"/>
                  </a:lnTo>
                  <a:cubicBezTo>
                    <a:pt x="6183" y="9175"/>
                    <a:pt x="6166" y="9183"/>
                    <a:pt x="6152" y="9193"/>
                  </a:cubicBezTo>
                  <a:cubicBezTo>
                    <a:pt x="5991" y="9359"/>
                    <a:pt x="6104" y="9559"/>
                    <a:pt x="6265" y="9559"/>
                  </a:cubicBezTo>
                  <a:lnTo>
                    <a:pt x="8076" y="9559"/>
                  </a:lnTo>
                  <a:cubicBezTo>
                    <a:pt x="8181" y="9559"/>
                    <a:pt x="8273" y="9637"/>
                    <a:pt x="8283" y="9741"/>
                  </a:cubicBezTo>
                  <a:cubicBezTo>
                    <a:pt x="8295" y="9859"/>
                    <a:pt x="8200" y="9960"/>
                    <a:pt x="8082" y="9960"/>
                  </a:cubicBezTo>
                  <a:lnTo>
                    <a:pt x="4868" y="9960"/>
                  </a:lnTo>
                  <a:cubicBezTo>
                    <a:pt x="4762" y="9960"/>
                    <a:pt x="4670" y="9882"/>
                    <a:pt x="4661" y="9779"/>
                  </a:cubicBezTo>
                  <a:cubicBezTo>
                    <a:pt x="4649" y="9660"/>
                    <a:pt x="4744" y="9559"/>
                    <a:pt x="4862" y="9559"/>
                  </a:cubicBezTo>
                  <a:lnTo>
                    <a:pt x="5422" y="9559"/>
                  </a:lnTo>
                  <a:cubicBezTo>
                    <a:pt x="5512" y="9559"/>
                    <a:pt x="5592" y="9499"/>
                    <a:pt x="5612" y="9413"/>
                  </a:cubicBezTo>
                  <a:cubicBezTo>
                    <a:pt x="5641" y="9289"/>
                    <a:pt x="5546" y="9175"/>
                    <a:pt x="5426" y="9175"/>
                  </a:cubicBezTo>
                  <a:lnTo>
                    <a:pt x="4860" y="9175"/>
                  </a:lnTo>
                  <a:cubicBezTo>
                    <a:pt x="4578" y="9175"/>
                    <a:pt x="4331" y="9370"/>
                    <a:pt x="4278" y="9646"/>
                  </a:cubicBezTo>
                  <a:cubicBezTo>
                    <a:pt x="4218" y="9951"/>
                    <a:pt x="4399" y="10227"/>
                    <a:pt x="4663" y="10318"/>
                  </a:cubicBezTo>
                  <a:lnTo>
                    <a:pt x="4663" y="12567"/>
                  </a:lnTo>
                  <a:lnTo>
                    <a:pt x="2822" y="12567"/>
                  </a:lnTo>
                  <a:lnTo>
                    <a:pt x="2822" y="3076"/>
                  </a:lnTo>
                  <a:lnTo>
                    <a:pt x="2820" y="3076"/>
                  </a:lnTo>
                  <a:cubicBezTo>
                    <a:pt x="2820" y="2633"/>
                    <a:pt x="3181" y="2272"/>
                    <a:pt x="3624" y="2272"/>
                  </a:cubicBezTo>
                  <a:lnTo>
                    <a:pt x="4399" y="2272"/>
                  </a:lnTo>
                  <a:cubicBezTo>
                    <a:pt x="4494" y="3342"/>
                    <a:pt x="5391" y="4184"/>
                    <a:pt x="6482" y="4184"/>
                  </a:cubicBezTo>
                  <a:cubicBezTo>
                    <a:pt x="7574" y="4184"/>
                    <a:pt x="8471" y="3342"/>
                    <a:pt x="8566" y="2272"/>
                  </a:cubicBezTo>
                  <a:close/>
                  <a:moveTo>
                    <a:pt x="6474" y="1"/>
                  </a:moveTo>
                  <a:cubicBezTo>
                    <a:pt x="5996" y="1"/>
                    <a:pt x="5543" y="157"/>
                    <a:pt x="5167" y="456"/>
                  </a:cubicBezTo>
                  <a:cubicBezTo>
                    <a:pt x="5140" y="478"/>
                    <a:pt x="5123" y="510"/>
                    <a:pt x="5121" y="545"/>
                  </a:cubicBezTo>
                  <a:cubicBezTo>
                    <a:pt x="5117" y="690"/>
                    <a:pt x="5216" y="770"/>
                    <a:pt x="5317" y="770"/>
                  </a:cubicBezTo>
                  <a:cubicBezTo>
                    <a:pt x="5357" y="770"/>
                    <a:pt x="5397" y="757"/>
                    <a:pt x="5431" y="731"/>
                  </a:cubicBezTo>
                  <a:cubicBezTo>
                    <a:pt x="5732" y="501"/>
                    <a:pt x="6094" y="380"/>
                    <a:pt x="6474" y="380"/>
                  </a:cubicBezTo>
                  <a:cubicBezTo>
                    <a:pt x="7763" y="380"/>
                    <a:pt x="8726" y="1800"/>
                    <a:pt x="7873" y="3154"/>
                  </a:cubicBezTo>
                  <a:cubicBezTo>
                    <a:pt x="7786" y="3291"/>
                    <a:pt x="7671" y="3406"/>
                    <a:pt x="7536" y="3492"/>
                  </a:cubicBezTo>
                  <a:cubicBezTo>
                    <a:pt x="7178" y="3716"/>
                    <a:pt x="6816" y="3815"/>
                    <a:pt x="6476" y="3815"/>
                  </a:cubicBezTo>
                  <a:cubicBezTo>
                    <a:pt x="5527" y="3815"/>
                    <a:pt x="4755" y="3044"/>
                    <a:pt x="4755" y="2098"/>
                  </a:cubicBezTo>
                  <a:cubicBezTo>
                    <a:pt x="4755" y="1814"/>
                    <a:pt x="4822" y="1542"/>
                    <a:pt x="4954" y="1292"/>
                  </a:cubicBezTo>
                  <a:cubicBezTo>
                    <a:pt x="4971" y="1259"/>
                    <a:pt x="4971" y="1217"/>
                    <a:pt x="4956" y="1183"/>
                  </a:cubicBezTo>
                  <a:cubicBezTo>
                    <a:pt x="4913" y="1091"/>
                    <a:pt x="4838" y="1050"/>
                    <a:pt x="4767" y="1050"/>
                  </a:cubicBezTo>
                  <a:cubicBezTo>
                    <a:pt x="4697" y="1050"/>
                    <a:pt x="4631" y="1088"/>
                    <a:pt x="4598" y="1154"/>
                  </a:cubicBezTo>
                  <a:cubicBezTo>
                    <a:pt x="4478" y="1392"/>
                    <a:pt x="4406" y="1644"/>
                    <a:pt x="4383" y="1906"/>
                  </a:cubicBezTo>
                  <a:lnTo>
                    <a:pt x="3175" y="1906"/>
                  </a:lnTo>
                  <a:cubicBezTo>
                    <a:pt x="2768" y="1906"/>
                    <a:pt x="2438" y="2236"/>
                    <a:pt x="2438" y="2642"/>
                  </a:cubicBezTo>
                  <a:lnTo>
                    <a:pt x="2438" y="4053"/>
                  </a:lnTo>
                  <a:lnTo>
                    <a:pt x="1185" y="4053"/>
                  </a:lnTo>
                  <a:cubicBezTo>
                    <a:pt x="530" y="4053"/>
                    <a:pt x="1" y="4583"/>
                    <a:pt x="1" y="5236"/>
                  </a:cubicBezTo>
                  <a:lnTo>
                    <a:pt x="1" y="12275"/>
                  </a:lnTo>
                  <a:cubicBezTo>
                    <a:pt x="1" y="12648"/>
                    <a:pt x="305" y="12950"/>
                    <a:pt x="676" y="12950"/>
                  </a:cubicBezTo>
                  <a:lnTo>
                    <a:pt x="12745" y="12950"/>
                  </a:lnTo>
                  <a:cubicBezTo>
                    <a:pt x="12855" y="12950"/>
                    <a:pt x="12944" y="12860"/>
                    <a:pt x="12944" y="12751"/>
                  </a:cubicBezTo>
                  <a:lnTo>
                    <a:pt x="12944" y="11603"/>
                  </a:lnTo>
                  <a:cubicBezTo>
                    <a:pt x="12944" y="11588"/>
                    <a:pt x="12938" y="11573"/>
                    <a:pt x="12927" y="11562"/>
                  </a:cubicBezTo>
                  <a:cubicBezTo>
                    <a:pt x="12870" y="11505"/>
                    <a:pt x="12808" y="11481"/>
                    <a:pt x="12752" y="11481"/>
                  </a:cubicBezTo>
                  <a:cubicBezTo>
                    <a:pt x="12646" y="11481"/>
                    <a:pt x="12561" y="11567"/>
                    <a:pt x="12561" y="11672"/>
                  </a:cubicBezTo>
                  <a:lnTo>
                    <a:pt x="12561" y="12481"/>
                  </a:lnTo>
                  <a:cubicBezTo>
                    <a:pt x="12561" y="12528"/>
                    <a:pt x="12522" y="12568"/>
                    <a:pt x="12472" y="12568"/>
                  </a:cubicBezTo>
                  <a:lnTo>
                    <a:pt x="10508" y="12568"/>
                  </a:lnTo>
                  <a:lnTo>
                    <a:pt x="10508" y="12070"/>
                  </a:lnTo>
                  <a:lnTo>
                    <a:pt x="11110" y="12070"/>
                  </a:lnTo>
                  <a:cubicBezTo>
                    <a:pt x="11498" y="12070"/>
                    <a:pt x="11812" y="11755"/>
                    <a:pt x="11812" y="11365"/>
                  </a:cubicBezTo>
                  <a:lnTo>
                    <a:pt x="11812" y="10862"/>
                  </a:lnTo>
                  <a:cubicBezTo>
                    <a:pt x="11812" y="10502"/>
                    <a:pt x="11521" y="10210"/>
                    <a:pt x="11160" y="10210"/>
                  </a:cubicBezTo>
                  <a:lnTo>
                    <a:pt x="10508" y="10210"/>
                  </a:lnTo>
                  <a:lnTo>
                    <a:pt x="10508" y="9443"/>
                  </a:lnTo>
                  <a:lnTo>
                    <a:pt x="11160" y="9443"/>
                  </a:lnTo>
                  <a:cubicBezTo>
                    <a:pt x="11521" y="9443"/>
                    <a:pt x="11812" y="9152"/>
                    <a:pt x="11812" y="8792"/>
                  </a:cubicBezTo>
                  <a:lnTo>
                    <a:pt x="11812" y="8216"/>
                  </a:lnTo>
                  <a:cubicBezTo>
                    <a:pt x="11812" y="7856"/>
                    <a:pt x="11521" y="7564"/>
                    <a:pt x="11160" y="7564"/>
                  </a:cubicBezTo>
                  <a:lnTo>
                    <a:pt x="10508" y="7564"/>
                  </a:lnTo>
                  <a:lnTo>
                    <a:pt x="10508" y="6797"/>
                  </a:lnTo>
                  <a:lnTo>
                    <a:pt x="11160" y="6797"/>
                  </a:lnTo>
                  <a:cubicBezTo>
                    <a:pt x="11521" y="6797"/>
                    <a:pt x="11812" y="6506"/>
                    <a:pt x="11812" y="6146"/>
                  </a:cubicBezTo>
                  <a:lnTo>
                    <a:pt x="11812" y="5641"/>
                  </a:lnTo>
                  <a:cubicBezTo>
                    <a:pt x="11812" y="5251"/>
                    <a:pt x="11498" y="4937"/>
                    <a:pt x="11110" y="4937"/>
                  </a:cubicBezTo>
                  <a:lnTo>
                    <a:pt x="10508" y="4937"/>
                  </a:lnTo>
                  <a:lnTo>
                    <a:pt x="10508" y="4438"/>
                  </a:lnTo>
                  <a:lnTo>
                    <a:pt x="11766" y="4438"/>
                  </a:lnTo>
                  <a:cubicBezTo>
                    <a:pt x="11766" y="4438"/>
                    <a:pt x="12608" y="4444"/>
                    <a:pt x="12561" y="5234"/>
                  </a:cubicBezTo>
                  <a:lnTo>
                    <a:pt x="12561" y="10796"/>
                  </a:lnTo>
                  <a:cubicBezTo>
                    <a:pt x="12571" y="10899"/>
                    <a:pt x="12656" y="10985"/>
                    <a:pt x="12762" y="10985"/>
                  </a:cubicBezTo>
                  <a:cubicBezTo>
                    <a:pt x="12867" y="10985"/>
                    <a:pt x="12952" y="10901"/>
                    <a:pt x="12946" y="10795"/>
                  </a:cubicBezTo>
                  <a:lnTo>
                    <a:pt x="12946" y="5233"/>
                  </a:lnTo>
                  <a:cubicBezTo>
                    <a:pt x="12955" y="4081"/>
                    <a:pt x="11769" y="4055"/>
                    <a:pt x="11769" y="4055"/>
                  </a:cubicBezTo>
                  <a:lnTo>
                    <a:pt x="10511" y="4055"/>
                  </a:lnTo>
                  <a:lnTo>
                    <a:pt x="10511" y="2644"/>
                  </a:lnTo>
                  <a:cubicBezTo>
                    <a:pt x="10511" y="2237"/>
                    <a:pt x="10182" y="1907"/>
                    <a:pt x="9775" y="1907"/>
                  </a:cubicBezTo>
                  <a:lnTo>
                    <a:pt x="8566" y="1907"/>
                  </a:lnTo>
                  <a:cubicBezTo>
                    <a:pt x="8471" y="840"/>
                    <a:pt x="7569" y="1"/>
                    <a:pt x="647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0" name="Google Shape;3870;p59"/>
          <p:cNvSpPr/>
          <p:nvPr/>
        </p:nvSpPr>
        <p:spPr>
          <a:xfrm>
            <a:off x="4069813" y="1703861"/>
            <a:ext cx="198756" cy="112761"/>
          </a:xfrm>
          <a:custGeom>
            <a:avLst/>
            <a:gdLst/>
            <a:ahLst/>
            <a:cxnLst/>
            <a:rect l="l" t="t" r="r" b="b"/>
            <a:pathLst>
              <a:path w="6980" h="3960" extrusionOk="0">
                <a:moveTo>
                  <a:pt x="3743" y="0"/>
                </a:moveTo>
                <a:lnTo>
                  <a:pt x="0" y="254"/>
                </a:lnTo>
                <a:lnTo>
                  <a:pt x="0" y="3453"/>
                </a:lnTo>
                <a:lnTo>
                  <a:pt x="3872" y="3959"/>
                </a:lnTo>
                <a:lnTo>
                  <a:pt x="6980" y="3453"/>
                </a:lnTo>
                <a:lnTo>
                  <a:pt x="6980" y="254"/>
                </a:lnTo>
                <a:lnTo>
                  <a:pt x="3743" y="0"/>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9"/>
          <p:cNvSpPr/>
          <p:nvPr/>
        </p:nvSpPr>
        <p:spPr>
          <a:xfrm>
            <a:off x="4247278" y="1701241"/>
            <a:ext cx="43140" cy="101086"/>
          </a:xfrm>
          <a:custGeom>
            <a:avLst/>
            <a:gdLst/>
            <a:ahLst/>
            <a:cxnLst/>
            <a:rect l="l" t="t" r="r" b="b"/>
            <a:pathLst>
              <a:path w="1515" h="3550" extrusionOk="0">
                <a:moveTo>
                  <a:pt x="901" y="0"/>
                </a:moveTo>
                <a:lnTo>
                  <a:pt x="1" y="349"/>
                </a:lnTo>
                <a:lnTo>
                  <a:pt x="1" y="3550"/>
                </a:lnTo>
                <a:lnTo>
                  <a:pt x="1515" y="3550"/>
                </a:lnTo>
                <a:lnTo>
                  <a:pt x="1515" y="349"/>
                </a:lnTo>
                <a:lnTo>
                  <a:pt x="901" y="0"/>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9"/>
          <p:cNvSpPr/>
          <p:nvPr/>
        </p:nvSpPr>
        <p:spPr>
          <a:xfrm>
            <a:off x="4083482" y="1830580"/>
            <a:ext cx="186739" cy="197189"/>
          </a:xfrm>
          <a:custGeom>
            <a:avLst/>
            <a:gdLst/>
            <a:ahLst/>
            <a:cxnLst/>
            <a:rect l="l" t="t" r="r" b="b"/>
            <a:pathLst>
              <a:path w="6558" h="6925" extrusionOk="0">
                <a:moveTo>
                  <a:pt x="3406" y="0"/>
                </a:moveTo>
                <a:lnTo>
                  <a:pt x="1" y="507"/>
                </a:lnTo>
                <a:lnTo>
                  <a:pt x="1" y="5950"/>
                </a:lnTo>
                <a:cubicBezTo>
                  <a:pt x="1" y="6487"/>
                  <a:pt x="435" y="6924"/>
                  <a:pt x="975" y="6924"/>
                </a:cubicBezTo>
                <a:lnTo>
                  <a:pt x="1392" y="6924"/>
                </a:lnTo>
                <a:lnTo>
                  <a:pt x="1961" y="6418"/>
                </a:lnTo>
                <a:lnTo>
                  <a:pt x="2531" y="6924"/>
                </a:lnTo>
                <a:lnTo>
                  <a:pt x="4277" y="6924"/>
                </a:lnTo>
                <a:lnTo>
                  <a:pt x="4843" y="6415"/>
                </a:lnTo>
                <a:lnTo>
                  <a:pt x="5418" y="6921"/>
                </a:lnTo>
                <a:cubicBezTo>
                  <a:pt x="5694" y="6921"/>
                  <a:pt x="5661" y="6920"/>
                  <a:pt x="5671" y="6920"/>
                </a:cubicBezTo>
                <a:cubicBezTo>
                  <a:pt x="6168" y="6877"/>
                  <a:pt x="6558" y="6458"/>
                  <a:pt x="6558" y="5950"/>
                </a:cubicBezTo>
                <a:lnTo>
                  <a:pt x="6558" y="507"/>
                </a:lnTo>
                <a:lnTo>
                  <a:pt x="3406"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9"/>
          <p:cNvSpPr/>
          <p:nvPr/>
        </p:nvSpPr>
        <p:spPr>
          <a:xfrm>
            <a:off x="4230306" y="1834538"/>
            <a:ext cx="47012" cy="193545"/>
          </a:xfrm>
          <a:custGeom>
            <a:avLst/>
            <a:gdLst/>
            <a:ahLst/>
            <a:cxnLst/>
            <a:rect l="l" t="t" r="r" b="b"/>
            <a:pathLst>
              <a:path w="1651" h="6797" extrusionOk="0">
                <a:moveTo>
                  <a:pt x="1091" y="1"/>
                </a:moveTo>
                <a:lnTo>
                  <a:pt x="635" y="358"/>
                </a:lnTo>
                <a:lnTo>
                  <a:pt x="635" y="5821"/>
                </a:lnTo>
                <a:cubicBezTo>
                  <a:pt x="635" y="6137"/>
                  <a:pt x="485" y="6417"/>
                  <a:pt x="253" y="6595"/>
                </a:cubicBezTo>
                <a:lnTo>
                  <a:pt x="0" y="6696"/>
                </a:lnTo>
                <a:lnTo>
                  <a:pt x="253" y="6796"/>
                </a:lnTo>
                <a:cubicBezTo>
                  <a:pt x="529" y="6796"/>
                  <a:pt x="752" y="6796"/>
                  <a:pt x="761" y="6795"/>
                </a:cubicBezTo>
                <a:cubicBezTo>
                  <a:pt x="1259" y="6750"/>
                  <a:pt x="1651" y="6331"/>
                  <a:pt x="1651" y="5821"/>
                </a:cubicBezTo>
                <a:lnTo>
                  <a:pt x="1651" y="358"/>
                </a:lnTo>
                <a:lnTo>
                  <a:pt x="1091"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9"/>
          <p:cNvSpPr/>
          <p:nvPr/>
        </p:nvSpPr>
        <p:spPr>
          <a:xfrm>
            <a:off x="4043644" y="1802218"/>
            <a:ext cx="258610" cy="42627"/>
          </a:xfrm>
          <a:custGeom>
            <a:avLst/>
            <a:gdLst/>
            <a:ahLst/>
            <a:cxnLst/>
            <a:rect l="l" t="t" r="r" b="b"/>
            <a:pathLst>
              <a:path w="9082" h="1497" extrusionOk="0">
                <a:moveTo>
                  <a:pt x="757" y="1"/>
                </a:moveTo>
                <a:cubicBezTo>
                  <a:pt x="349" y="1"/>
                  <a:pt x="16" y="328"/>
                  <a:pt x="8" y="734"/>
                </a:cubicBezTo>
                <a:cubicBezTo>
                  <a:pt x="1" y="1153"/>
                  <a:pt x="352" y="1496"/>
                  <a:pt x="772" y="1496"/>
                </a:cubicBezTo>
                <a:lnTo>
                  <a:pt x="8327" y="1496"/>
                </a:lnTo>
                <a:cubicBezTo>
                  <a:pt x="8735" y="1496"/>
                  <a:pt x="9066" y="1171"/>
                  <a:pt x="9074" y="765"/>
                </a:cubicBezTo>
                <a:cubicBezTo>
                  <a:pt x="9081" y="344"/>
                  <a:pt x="8732" y="1"/>
                  <a:pt x="8311"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9"/>
          <p:cNvSpPr/>
          <p:nvPr/>
        </p:nvSpPr>
        <p:spPr>
          <a:xfrm>
            <a:off x="4252660" y="1802218"/>
            <a:ext cx="64581" cy="42627"/>
          </a:xfrm>
          <a:custGeom>
            <a:avLst/>
            <a:gdLst/>
            <a:ahLst/>
            <a:cxnLst/>
            <a:rect l="l" t="t" r="r" b="b"/>
            <a:pathLst>
              <a:path w="2268" h="1497" extrusionOk="0">
                <a:moveTo>
                  <a:pt x="0" y="1"/>
                </a:moveTo>
                <a:cubicBezTo>
                  <a:pt x="413" y="1"/>
                  <a:pt x="749" y="337"/>
                  <a:pt x="749" y="749"/>
                </a:cubicBezTo>
                <a:cubicBezTo>
                  <a:pt x="749" y="1162"/>
                  <a:pt x="413" y="1496"/>
                  <a:pt x="0" y="1496"/>
                </a:cubicBezTo>
                <a:lnTo>
                  <a:pt x="1511" y="1496"/>
                </a:lnTo>
                <a:cubicBezTo>
                  <a:pt x="1921" y="1496"/>
                  <a:pt x="2252" y="1171"/>
                  <a:pt x="2260" y="765"/>
                </a:cubicBezTo>
                <a:cubicBezTo>
                  <a:pt x="2268" y="344"/>
                  <a:pt x="1916" y="1"/>
                  <a:pt x="1496"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9"/>
          <p:cNvSpPr/>
          <p:nvPr/>
        </p:nvSpPr>
        <p:spPr>
          <a:xfrm>
            <a:off x="4122808" y="1870931"/>
            <a:ext cx="32205" cy="156840"/>
          </a:xfrm>
          <a:custGeom>
            <a:avLst/>
            <a:gdLst/>
            <a:ahLst/>
            <a:cxnLst/>
            <a:rect l="l" t="t" r="r" b="b"/>
            <a:pathLst>
              <a:path w="1131" h="5508" extrusionOk="0">
                <a:moveTo>
                  <a:pt x="563" y="0"/>
                </a:moveTo>
                <a:cubicBezTo>
                  <a:pt x="559" y="0"/>
                  <a:pt x="554" y="1"/>
                  <a:pt x="549" y="1"/>
                </a:cubicBezTo>
                <a:cubicBezTo>
                  <a:pt x="241" y="10"/>
                  <a:pt x="0" y="271"/>
                  <a:pt x="0" y="579"/>
                </a:cubicBezTo>
                <a:lnTo>
                  <a:pt x="0" y="5507"/>
                </a:lnTo>
                <a:lnTo>
                  <a:pt x="1131" y="5507"/>
                </a:lnTo>
                <a:lnTo>
                  <a:pt x="1131" y="570"/>
                </a:lnTo>
                <a:cubicBezTo>
                  <a:pt x="1131" y="254"/>
                  <a:pt x="876" y="0"/>
                  <a:pt x="563"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9"/>
          <p:cNvSpPr/>
          <p:nvPr/>
        </p:nvSpPr>
        <p:spPr>
          <a:xfrm>
            <a:off x="4070411" y="1669575"/>
            <a:ext cx="219571" cy="41517"/>
          </a:xfrm>
          <a:custGeom>
            <a:avLst/>
            <a:gdLst/>
            <a:ahLst/>
            <a:cxnLst/>
            <a:rect l="l" t="t" r="r" b="b"/>
            <a:pathLst>
              <a:path w="7711" h="1458" extrusionOk="0">
                <a:moveTo>
                  <a:pt x="1" y="0"/>
                </a:moveTo>
                <a:lnTo>
                  <a:pt x="1458" y="1458"/>
                </a:lnTo>
                <a:lnTo>
                  <a:pt x="6253" y="1458"/>
                </a:lnTo>
                <a:lnTo>
                  <a:pt x="7710"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9"/>
          <p:cNvSpPr/>
          <p:nvPr/>
        </p:nvSpPr>
        <p:spPr>
          <a:xfrm>
            <a:off x="4205218" y="1870931"/>
            <a:ext cx="32262" cy="156840"/>
          </a:xfrm>
          <a:custGeom>
            <a:avLst/>
            <a:gdLst/>
            <a:ahLst/>
            <a:cxnLst/>
            <a:rect l="l" t="t" r="r" b="b"/>
            <a:pathLst>
              <a:path w="1133" h="5508" extrusionOk="0">
                <a:moveTo>
                  <a:pt x="565" y="0"/>
                </a:moveTo>
                <a:cubicBezTo>
                  <a:pt x="560" y="0"/>
                  <a:pt x="556" y="1"/>
                  <a:pt x="551" y="1"/>
                </a:cubicBezTo>
                <a:cubicBezTo>
                  <a:pt x="243" y="10"/>
                  <a:pt x="1" y="271"/>
                  <a:pt x="1" y="579"/>
                </a:cubicBezTo>
                <a:lnTo>
                  <a:pt x="1" y="5507"/>
                </a:lnTo>
                <a:lnTo>
                  <a:pt x="1133" y="5507"/>
                </a:lnTo>
                <a:lnTo>
                  <a:pt x="1133" y="570"/>
                </a:lnTo>
                <a:cubicBezTo>
                  <a:pt x="1133" y="254"/>
                  <a:pt x="876" y="0"/>
                  <a:pt x="565"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9"/>
          <p:cNvSpPr/>
          <p:nvPr/>
        </p:nvSpPr>
        <p:spPr>
          <a:xfrm>
            <a:off x="4028352" y="1669433"/>
            <a:ext cx="83375" cy="83375"/>
          </a:xfrm>
          <a:custGeom>
            <a:avLst/>
            <a:gdLst/>
            <a:ahLst/>
            <a:cxnLst/>
            <a:rect l="l" t="t" r="r" b="b"/>
            <a:pathLst>
              <a:path w="2928" h="2928" extrusionOk="0">
                <a:moveTo>
                  <a:pt x="1464" y="1"/>
                </a:moveTo>
                <a:cubicBezTo>
                  <a:pt x="656" y="1"/>
                  <a:pt x="1" y="656"/>
                  <a:pt x="1" y="1464"/>
                </a:cubicBezTo>
                <a:cubicBezTo>
                  <a:pt x="1" y="2272"/>
                  <a:pt x="656" y="2927"/>
                  <a:pt x="1464" y="2927"/>
                </a:cubicBezTo>
                <a:cubicBezTo>
                  <a:pt x="2272" y="2927"/>
                  <a:pt x="2927" y="2272"/>
                  <a:pt x="2927" y="1464"/>
                </a:cubicBezTo>
                <a:cubicBezTo>
                  <a:pt x="2927" y="656"/>
                  <a:pt x="2272" y="1"/>
                  <a:pt x="1464"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9"/>
          <p:cNvSpPr/>
          <p:nvPr/>
        </p:nvSpPr>
        <p:spPr>
          <a:xfrm>
            <a:off x="4055604" y="1696685"/>
            <a:ext cx="28874" cy="28874"/>
          </a:xfrm>
          <a:custGeom>
            <a:avLst/>
            <a:gdLst/>
            <a:ahLst/>
            <a:cxnLst/>
            <a:rect l="l" t="t" r="r" b="b"/>
            <a:pathLst>
              <a:path w="1014" h="1014" extrusionOk="0">
                <a:moveTo>
                  <a:pt x="507" y="1"/>
                </a:moveTo>
                <a:cubicBezTo>
                  <a:pt x="228" y="1"/>
                  <a:pt x="1" y="228"/>
                  <a:pt x="1" y="507"/>
                </a:cubicBezTo>
                <a:cubicBezTo>
                  <a:pt x="1" y="786"/>
                  <a:pt x="228" y="1013"/>
                  <a:pt x="507" y="1013"/>
                </a:cubicBezTo>
                <a:cubicBezTo>
                  <a:pt x="786" y="1013"/>
                  <a:pt x="1013" y="786"/>
                  <a:pt x="1013" y="507"/>
                </a:cubicBezTo>
                <a:cubicBezTo>
                  <a:pt x="1013" y="228"/>
                  <a:pt x="786" y="1"/>
                  <a:pt x="507"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9"/>
          <p:cNvSpPr/>
          <p:nvPr/>
        </p:nvSpPr>
        <p:spPr>
          <a:xfrm>
            <a:off x="4248673" y="1669433"/>
            <a:ext cx="83375" cy="83375"/>
          </a:xfrm>
          <a:custGeom>
            <a:avLst/>
            <a:gdLst/>
            <a:ahLst/>
            <a:cxnLst/>
            <a:rect l="l" t="t" r="r" b="b"/>
            <a:pathLst>
              <a:path w="2928" h="2928" extrusionOk="0">
                <a:moveTo>
                  <a:pt x="1464" y="1"/>
                </a:moveTo>
                <a:cubicBezTo>
                  <a:pt x="656" y="1"/>
                  <a:pt x="1" y="656"/>
                  <a:pt x="1" y="1464"/>
                </a:cubicBezTo>
                <a:cubicBezTo>
                  <a:pt x="1" y="2272"/>
                  <a:pt x="656" y="2927"/>
                  <a:pt x="1464" y="2927"/>
                </a:cubicBezTo>
                <a:cubicBezTo>
                  <a:pt x="2271" y="2927"/>
                  <a:pt x="2928" y="2272"/>
                  <a:pt x="2928" y="1464"/>
                </a:cubicBezTo>
                <a:cubicBezTo>
                  <a:pt x="2928" y="656"/>
                  <a:pt x="2271" y="1"/>
                  <a:pt x="1464"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9"/>
          <p:cNvSpPr/>
          <p:nvPr/>
        </p:nvSpPr>
        <p:spPr>
          <a:xfrm>
            <a:off x="4279513" y="1669433"/>
            <a:ext cx="52536" cy="83375"/>
          </a:xfrm>
          <a:custGeom>
            <a:avLst/>
            <a:gdLst/>
            <a:ahLst/>
            <a:cxnLst/>
            <a:rect l="l" t="t" r="r" b="b"/>
            <a:pathLst>
              <a:path w="1845" h="2928" extrusionOk="0">
                <a:moveTo>
                  <a:pt x="381" y="1"/>
                </a:moveTo>
                <a:cubicBezTo>
                  <a:pt x="249" y="1"/>
                  <a:pt x="122" y="19"/>
                  <a:pt x="1" y="51"/>
                </a:cubicBezTo>
                <a:cubicBezTo>
                  <a:pt x="625" y="219"/>
                  <a:pt x="1085" y="788"/>
                  <a:pt x="1085" y="1464"/>
                </a:cubicBezTo>
                <a:cubicBezTo>
                  <a:pt x="1085" y="2141"/>
                  <a:pt x="627" y="2708"/>
                  <a:pt x="1" y="2877"/>
                </a:cubicBezTo>
                <a:cubicBezTo>
                  <a:pt x="122" y="2911"/>
                  <a:pt x="251" y="2927"/>
                  <a:pt x="381" y="2927"/>
                </a:cubicBezTo>
                <a:cubicBezTo>
                  <a:pt x="1188" y="2927"/>
                  <a:pt x="1845" y="2274"/>
                  <a:pt x="1845" y="1464"/>
                </a:cubicBezTo>
                <a:cubicBezTo>
                  <a:pt x="1845" y="656"/>
                  <a:pt x="1188" y="1"/>
                  <a:pt x="381"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9"/>
          <p:cNvSpPr/>
          <p:nvPr/>
        </p:nvSpPr>
        <p:spPr>
          <a:xfrm>
            <a:off x="4275925" y="1696685"/>
            <a:ext cx="28874" cy="28874"/>
          </a:xfrm>
          <a:custGeom>
            <a:avLst/>
            <a:gdLst/>
            <a:ahLst/>
            <a:cxnLst/>
            <a:rect l="l" t="t" r="r" b="b"/>
            <a:pathLst>
              <a:path w="1014" h="1014" extrusionOk="0">
                <a:moveTo>
                  <a:pt x="507" y="1"/>
                </a:moveTo>
                <a:cubicBezTo>
                  <a:pt x="226" y="1"/>
                  <a:pt x="1" y="228"/>
                  <a:pt x="1" y="507"/>
                </a:cubicBezTo>
                <a:cubicBezTo>
                  <a:pt x="1" y="786"/>
                  <a:pt x="226" y="1013"/>
                  <a:pt x="507" y="1013"/>
                </a:cubicBezTo>
                <a:cubicBezTo>
                  <a:pt x="786" y="1013"/>
                  <a:pt x="1013" y="786"/>
                  <a:pt x="1013" y="507"/>
                </a:cubicBezTo>
                <a:cubicBezTo>
                  <a:pt x="1013" y="228"/>
                  <a:pt x="786" y="1"/>
                  <a:pt x="507"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9"/>
          <p:cNvSpPr/>
          <p:nvPr/>
        </p:nvSpPr>
        <p:spPr>
          <a:xfrm>
            <a:off x="4102048" y="1752783"/>
            <a:ext cx="42171" cy="33515"/>
          </a:xfrm>
          <a:custGeom>
            <a:avLst/>
            <a:gdLst/>
            <a:ahLst/>
            <a:cxnLst/>
            <a:rect l="l" t="t" r="r" b="b"/>
            <a:pathLst>
              <a:path w="1481" h="1177" extrusionOk="0">
                <a:moveTo>
                  <a:pt x="738" y="0"/>
                </a:moveTo>
                <a:cubicBezTo>
                  <a:pt x="331" y="0"/>
                  <a:pt x="0" y="264"/>
                  <a:pt x="0" y="586"/>
                </a:cubicBezTo>
                <a:cubicBezTo>
                  <a:pt x="0" y="910"/>
                  <a:pt x="330" y="1175"/>
                  <a:pt x="738" y="1177"/>
                </a:cubicBezTo>
                <a:cubicBezTo>
                  <a:pt x="741" y="1177"/>
                  <a:pt x="743" y="1177"/>
                  <a:pt x="745" y="1177"/>
                </a:cubicBezTo>
                <a:cubicBezTo>
                  <a:pt x="1150" y="1177"/>
                  <a:pt x="1478" y="914"/>
                  <a:pt x="1481" y="591"/>
                </a:cubicBezTo>
                <a:cubicBezTo>
                  <a:pt x="1481" y="264"/>
                  <a:pt x="1151" y="0"/>
                  <a:pt x="741" y="0"/>
                </a:cubicBezTo>
                <a:cubicBezTo>
                  <a:pt x="740" y="0"/>
                  <a:pt x="739" y="0"/>
                  <a:pt x="738"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9"/>
          <p:cNvSpPr/>
          <p:nvPr/>
        </p:nvSpPr>
        <p:spPr>
          <a:xfrm>
            <a:off x="4216153" y="1753096"/>
            <a:ext cx="42285" cy="33572"/>
          </a:xfrm>
          <a:custGeom>
            <a:avLst/>
            <a:gdLst/>
            <a:ahLst/>
            <a:cxnLst/>
            <a:rect l="l" t="t" r="r" b="b"/>
            <a:pathLst>
              <a:path w="1485" h="1179" extrusionOk="0">
                <a:moveTo>
                  <a:pt x="740" y="0"/>
                </a:moveTo>
                <a:cubicBezTo>
                  <a:pt x="334" y="0"/>
                  <a:pt x="5" y="262"/>
                  <a:pt x="2" y="588"/>
                </a:cubicBezTo>
                <a:cubicBezTo>
                  <a:pt x="0" y="913"/>
                  <a:pt x="331" y="1178"/>
                  <a:pt x="741" y="1178"/>
                </a:cubicBezTo>
                <a:cubicBezTo>
                  <a:pt x="742" y="1178"/>
                  <a:pt x="743" y="1178"/>
                  <a:pt x="744" y="1178"/>
                </a:cubicBezTo>
                <a:cubicBezTo>
                  <a:pt x="1151" y="1178"/>
                  <a:pt x="1480" y="916"/>
                  <a:pt x="1482" y="591"/>
                </a:cubicBezTo>
                <a:cubicBezTo>
                  <a:pt x="1485" y="266"/>
                  <a:pt x="1152" y="0"/>
                  <a:pt x="744" y="0"/>
                </a:cubicBezTo>
                <a:cubicBezTo>
                  <a:pt x="743" y="0"/>
                  <a:pt x="742" y="0"/>
                  <a:pt x="740"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9"/>
          <p:cNvSpPr/>
          <p:nvPr/>
        </p:nvSpPr>
        <p:spPr>
          <a:xfrm>
            <a:off x="4163187" y="1745351"/>
            <a:ext cx="34113" cy="30468"/>
          </a:xfrm>
          <a:custGeom>
            <a:avLst/>
            <a:gdLst/>
            <a:ahLst/>
            <a:cxnLst/>
            <a:rect l="l" t="t" r="r" b="b"/>
            <a:pathLst>
              <a:path w="1198" h="1070" extrusionOk="0">
                <a:moveTo>
                  <a:pt x="581" y="1"/>
                </a:moveTo>
                <a:cubicBezTo>
                  <a:pt x="260" y="1"/>
                  <a:pt x="4" y="40"/>
                  <a:pt x="2" y="401"/>
                </a:cubicBezTo>
                <a:cubicBezTo>
                  <a:pt x="1" y="769"/>
                  <a:pt x="266" y="1068"/>
                  <a:pt x="596" y="1070"/>
                </a:cubicBezTo>
                <a:cubicBezTo>
                  <a:pt x="926" y="1070"/>
                  <a:pt x="1194" y="774"/>
                  <a:pt x="1194" y="406"/>
                </a:cubicBezTo>
                <a:cubicBezTo>
                  <a:pt x="1197" y="37"/>
                  <a:pt x="929" y="1"/>
                  <a:pt x="601" y="1"/>
                </a:cubicBezTo>
                <a:cubicBezTo>
                  <a:pt x="594" y="1"/>
                  <a:pt x="587" y="1"/>
                  <a:pt x="581"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9"/>
          <p:cNvSpPr/>
          <p:nvPr/>
        </p:nvSpPr>
        <p:spPr>
          <a:xfrm>
            <a:off x="4050193" y="1691274"/>
            <a:ext cx="39694" cy="39694"/>
          </a:xfrm>
          <a:custGeom>
            <a:avLst/>
            <a:gdLst/>
            <a:ahLst/>
            <a:cxnLst/>
            <a:rect l="l" t="t" r="r" b="b"/>
            <a:pathLst>
              <a:path w="1394" h="1394" extrusionOk="0">
                <a:moveTo>
                  <a:pt x="697" y="381"/>
                </a:moveTo>
                <a:cubicBezTo>
                  <a:pt x="872" y="381"/>
                  <a:pt x="1013" y="522"/>
                  <a:pt x="1013" y="697"/>
                </a:cubicBezTo>
                <a:cubicBezTo>
                  <a:pt x="1013" y="872"/>
                  <a:pt x="872" y="1013"/>
                  <a:pt x="697" y="1013"/>
                </a:cubicBezTo>
                <a:cubicBezTo>
                  <a:pt x="522" y="1013"/>
                  <a:pt x="381" y="872"/>
                  <a:pt x="381" y="697"/>
                </a:cubicBezTo>
                <a:cubicBezTo>
                  <a:pt x="381" y="522"/>
                  <a:pt x="522" y="381"/>
                  <a:pt x="697" y="381"/>
                </a:cubicBezTo>
                <a:close/>
                <a:moveTo>
                  <a:pt x="697" y="1"/>
                </a:moveTo>
                <a:cubicBezTo>
                  <a:pt x="314" y="1"/>
                  <a:pt x="1" y="314"/>
                  <a:pt x="1" y="697"/>
                </a:cubicBezTo>
                <a:cubicBezTo>
                  <a:pt x="1" y="1081"/>
                  <a:pt x="314" y="1393"/>
                  <a:pt x="697" y="1393"/>
                </a:cubicBezTo>
                <a:cubicBezTo>
                  <a:pt x="1081" y="1393"/>
                  <a:pt x="1393" y="1081"/>
                  <a:pt x="1393" y="697"/>
                </a:cubicBezTo>
                <a:cubicBezTo>
                  <a:pt x="1393" y="314"/>
                  <a:pt x="1081" y="1"/>
                  <a:pt x="697"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9"/>
          <p:cNvSpPr/>
          <p:nvPr/>
        </p:nvSpPr>
        <p:spPr>
          <a:xfrm>
            <a:off x="4007393" y="1664108"/>
            <a:ext cx="330111" cy="369064"/>
          </a:xfrm>
          <a:custGeom>
            <a:avLst/>
            <a:gdLst/>
            <a:ahLst/>
            <a:cxnLst/>
            <a:rect l="l" t="t" r="r" b="b"/>
            <a:pathLst>
              <a:path w="11593" h="12961" extrusionOk="0">
                <a:moveTo>
                  <a:pt x="8862" y="384"/>
                </a:moveTo>
                <a:cubicBezTo>
                  <a:pt x="8543" y="646"/>
                  <a:pt x="8327" y="1028"/>
                  <a:pt x="8276" y="1458"/>
                </a:cubicBezTo>
                <a:lnTo>
                  <a:pt x="3858" y="1458"/>
                </a:lnTo>
                <a:cubicBezTo>
                  <a:pt x="3809" y="1028"/>
                  <a:pt x="3593" y="646"/>
                  <a:pt x="3275" y="384"/>
                </a:cubicBezTo>
                <a:close/>
                <a:moveTo>
                  <a:pt x="2200" y="378"/>
                </a:moveTo>
                <a:cubicBezTo>
                  <a:pt x="2903" y="378"/>
                  <a:pt x="3473" y="950"/>
                  <a:pt x="3473" y="1651"/>
                </a:cubicBezTo>
                <a:cubicBezTo>
                  <a:pt x="3473" y="2354"/>
                  <a:pt x="2901" y="2924"/>
                  <a:pt x="2200" y="2924"/>
                </a:cubicBezTo>
                <a:cubicBezTo>
                  <a:pt x="1499" y="2923"/>
                  <a:pt x="927" y="2354"/>
                  <a:pt x="927" y="1651"/>
                </a:cubicBezTo>
                <a:cubicBezTo>
                  <a:pt x="927" y="950"/>
                  <a:pt x="1499" y="378"/>
                  <a:pt x="2200" y="378"/>
                </a:cubicBezTo>
                <a:close/>
                <a:moveTo>
                  <a:pt x="8296" y="1841"/>
                </a:moveTo>
                <a:cubicBezTo>
                  <a:pt x="8382" y="2601"/>
                  <a:pt x="8986" y="3205"/>
                  <a:pt x="9747" y="3292"/>
                </a:cubicBezTo>
                <a:lnTo>
                  <a:pt x="9747" y="4659"/>
                </a:lnTo>
                <a:lnTo>
                  <a:pt x="2384" y="4659"/>
                </a:lnTo>
                <a:lnTo>
                  <a:pt x="2384" y="3292"/>
                </a:lnTo>
                <a:cubicBezTo>
                  <a:pt x="3143" y="3205"/>
                  <a:pt x="3749" y="2601"/>
                  <a:pt x="3838" y="1841"/>
                </a:cubicBezTo>
                <a:close/>
                <a:moveTo>
                  <a:pt x="10127" y="5043"/>
                </a:moveTo>
                <a:cubicBezTo>
                  <a:pt x="10468" y="5043"/>
                  <a:pt x="10741" y="5351"/>
                  <a:pt x="10681" y="5707"/>
                </a:cubicBezTo>
                <a:cubicBezTo>
                  <a:pt x="10635" y="5978"/>
                  <a:pt x="10393" y="6175"/>
                  <a:pt x="10117" y="6175"/>
                </a:cubicBezTo>
                <a:lnTo>
                  <a:pt x="2021" y="6175"/>
                </a:lnTo>
                <a:cubicBezTo>
                  <a:pt x="1745" y="6175"/>
                  <a:pt x="1502" y="5978"/>
                  <a:pt x="1456" y="5707"/>
                </a:cubicBezTo>
                <a:cubicBezTo>
                  <a:pt x="1396" y="5351"/>
                  <a:pt x="1668" y="5043"/>
                  <a:pt x="2010" y="5043"/>
                </a:cubicBezTo>
                <a:close/>
                <a:moveTo>
                  <a:pt x="7503" y="7451"/>
                </a:moveTo>
                <a:cubicBezTo>
                  <a:pt x="7529" y="7451"/>
                  <a:pt x="7556" y="7453"/>
                  <a:pt x="7583" y="7458"/>
                </a:cubicBezTo>
                <a:cubicBezTo>
                  <a:pt x="7761" y="7495"/>
                  <a:pt x="7888" y="7656"/>
                  <a:pt x="7888" y="7839"/>
                </a:cubicBezTo>
                <a:lnTo>
                  <a:pt x="7888" y="12579"/>
                </a:lnTo>
                <a:lnTo>
                  <a:pt x="7121" y="12579"/>
                </a:lnTo>
                <a:lnTo>
                  <a:pt x="7121" y="7831"/>
                </a:lnTo>
                <a:cubicBezTo>
                  <a:pt x="7121" y="7621"/>
                  <a:pt x="7292" y="7451"/>
                  <a:pt x="7503" y="7451"/>
                </a:cubicBezTo>
                <a:close/>
                <a:moveTo>
                  <a:pt x="1883" y="1"/>
                </a:moveTo>
                <a:cubicBezTo>
                  <a:pt x="1591" y="1"/>
                  <a:pt x="1203" y="188"/>
                  <a:pt x="1024" y="416"/>
                </a:cubicBezTo>
                <a:cubicBezTo>
                  <a:pt x="0" y="1712"/>
                  <a:pt x="813" y="3153"/>
                  <a:pt x="2021" y="3291"/>
                </a:cubicBezTo>
                <a:lnTo>
                  <a:pt x="2021" y="4658"/>
                </a:lnTo>
                <a:cubicBezTo>
                  <a:pt x="1496" y="4658"/>
                  <a:pt x="1071" y="5089"/>
                  <a:pt x="1080" y="5615"/>
                </a:cubicBezTo>
                <a:cubicBezTo>
                  <a:pt x="1090" y="6130"/>
                  <a:pt x="1522" y="6537"/>
                  <a:pt x="2037" y="6537"/>
                </a:cubicBezTo>
                <a:lnTo>
                  <a:pt x="2481" y="6537"/>
                </a:lnTo>
                <a:lnTo>
                  <a:pt x="2481" y="11796"/>
                </a:lnTo>
                <a:cubicBezTo>
                  <a:pt x="2481" y="12439"/>
                  <a:pt x="3002" y="12961"/>
                  <a:pt x="3643" y="12961"/>
                </a:cubicBezTo>
                <a:lnTo>
                  <a:pt x="9469" y="12961"/>
                </a:lnTo>
                <a:cubicBezTo>
                  <a:pt x="9580" y="12961"/>
                  <a:pt x="9669" y="12870"/>
                  <a:pt x="9669" y="12761"/>
                </a:cubicBezTo>
                <a:lnTo>
                  <a:pt x="9669" y="10741"/>
                </a:lnTo>
                <a:cubicBezTo>
                  <a:pt x="9669" y="10733"/>
                  <a:pt x="9664" y="10724"/>
                  <a:pt x="9660" y="10718"/>
                </a:cubicBezTo>
                <a:cubicBezTo>
                  <a:pt x="9600" y="10655"/>
                  <a:pt x="9536" y="10629"/>
                  <a:pt x="9477" y="10629"/>
                </a:cubicBezTo>
                <a:cubicBezTo>
                  <a:pt x="9371" y="10629"/>
                  <a:pt x="9285" y="10715"/>
                  <a:pt x="9285" y="10821"/>
                </a:cubicBezTo>
                <a:lnTo>
                  <a:pt x="9285" y="12441"/>
                </a:lnTo>
                <a:cubicBezTo>
                  <a:pt x="9285" y="12516"/>
                  <a:pt x="9225" y="12574"/>
                  <a:pt x="9150" y="12574"/>
                </a:cubicBezTo>
                <a:lnTo>
                  <a:pt x="8268" y="12574"/>
                </a:lnTo>
                <a:lnTo>
                  <a:pt x="8268" y="7840"/>
                </a:lnTo>
                <a:cubicBezTo>
                  <a:pt x="8268" y="7426"/>
                  <a:pt x="7943" y="7077"/>
                  <a:pt x="7529" y="7067"/>
                </a:cubicBezTo>
                <a:cubicBezTo>
                  <a:pt x="7523" y="7067"/>
                  <a:pt x="7518" y="7067"/>
                  <a:pt x="7512" y="7067"/>
                </a:cubicBezTo>
                <a:cubicBezTo>
                  <a:pt x="7093" y="7067"/>
                  <a:pt x="6754" y="7409"/>
                  <a:pt x="6754" y="7827"/>
                </a:cubicBezTo>
                <a:lnTo>
                  <a:pt x="6754" y="12574"/>
                </a:lnTo>
                <a:lnTo>
                  <a:pt x="5374" y="12574"/>
                </a:lnTo>
                <a:lnTo>
                  <a:pt x="5374" y="7840"/>
                </a:lnTo>
                <a:cubicBezTo>
                  <a:pt x="5374" y="7426"/>
                  <a:pt x="5047" y="7077"/>
                  <a:pt x="4633" y="7067"/>
                </a:cubicBezTo>
                <a:cubicBezTo>
                  <a:pt x="4627" y="7067"/>
                  <a:pt x="4622" y="7067"/>
                  <a:pt x="4616" y="7067"/>
                </a:cubicBezTo>
                <a:cubicBezTo>
                  <a:pt x="4199" y="7067"/>
                  <a:pt x="3858" y="7409"/>
                  <a:pt x="3858" y="7827"/>
                </a:cubicBezTo>
                <a:lnTo>
                  <a:pt x="3858" y="8186"/>
                </a:lnTo>
                <a:cubicBezTo>
                  <a:pt x="3858" y="8276"/>
                  <a:pt x="3918" y="8356"/>
                  <a:pt x="4004" y="8376"/>
                </a:cubicBezTo>
                <a:cubicBezTo>
                  <a:pt x="4019" y="8379"/>
                  <a:pt x="4034" y="8381"/>
                  <a:pt x="4048" y="8381"/>
                </a:cubicBezTo>
                <a:cubicBezTo>
                  <a:pt x="4155" y="8381"/>
                  <a:pt x="4242" y="8295"/>
                  <a:pt x="4242" y="8189"/>
                </a:cubicBezTo>
                <a:lnTo>
                  <a:pt x="4242" y="7840"/>
                </a:lnTo>
                <a:cubicBezTo>
                  <a:pt x="4242" y="7658"/>
                  <a:pt x="4368" y="7495"/>
                  <a:pt x="4547" y="7460"/>
                </a:cubicBezTo>
                <a:cubicBezTo>
                  <a:pt x="4574" y="7455"/>
                  <a:pt x="4600" y="7452"/>
                  <a:pt x="4626" y="7452"/>
                </a:cubicBezTo>
                <a:cubicBezTo>
                  <a:pt x="4837" y="7452"/>
                  <a:pt x="5009" y="7622"/>
                  <a:pt x="5009" y="7833"/>
                </a:cubicBezTo>
                <a:lnTo>
                  <a:pt x="5009" y="12580"/>
                </a:lnTo>
                <a:lnTo>
                  <a:pt x="4242" y="12580"/>
                </a:lnTo>
                <a:lnTo>
                  <a:pt x="4242" y="9075"/>
                </a:lnTo>
                <a:cubicBezTo>
                  <a:pt x="4242" y="8985"/>
                  <a:pt x="4182" y="8905"/>
                  <a:pt x="4094" y="8885"/>
                </a:cubicBezTo>
                <a:cubicBezTo>
                  <a:pt x="4079" y="8881"/>
                  <a:pt x="4064" y="8880"/>
                  <a:pt x="4049" y="8880"/>
                </a:cubicBezTo>
                <a:cubicBezTo>
                  <a:pt x="3944" y="8880"/>
                  <a:pt x="3858" y="8966"/>
                  <a:pt x="3858" y="9069"/>
                </a:cubicBezTo>
                <a:lnTo>
                  <a:pt x="3858" y="12580"/>
                </a:lnTo>
                <a:lnTo>
                  <a:pt x="3627" y="12580"/>
                </a:lnTo>
                <a:cubicBezTo>
                  <a:pt x="3193" y="12580"/>
                  <a:pt x="2843" y="12229"/>
                  <a:pt x="2843" y="11796"/>
                </a:cubicBezTo>
                <a:lnTo>
                  <a:pt x="2843" y="6540"/>
                </a:lnTo>
                <a:lnTo>
                  <a:pt x="9285" y="6540"/>
                </a:lnTo>
                <a:lnTo>
                  <a:pt x="9285" y="9950"/>
                </a:lnTo>
                <a:cubicBezTo>
                  <a:pt x="9285" y="10040"/>
                  <a:pt x="9345" y="10120"/>
                  <a:pt x="9432" y="10140"/>
                </a:cubicBezTo>
                <a:cubicBezTo>
                  <a:pt x="9448" y="10143"/>
                  <a:pt x="9463" y="10145"/>
                  <a:pt x="9478" y="10145"/>
                </a:cubicBezTo>
                <a:cubicBezTo>
                  <a:pt x="9583" y="10145"/>
                  <a:pt x="9669" y="10059"/>
                  <a:pt x="9669" y="9956"/>
                </a:cubicBezTo>
                <a:lnTo>
                  <a:pt x="9669" y="6538"/>
                </a:lnTo>
                <a:lnTo>
                  <a:pt x="10130" y="6538"/>
                </a:lnTo>
                <a:cubicBezTo>
                  <a:pt x="10634" y="6538"/>
                  <a:pt x="11058" y="6152"/>
                  <a:pt x="11086" y="5652"/>
                </a:cubicBezTo>
                <a:cubicBezTo>
                  <a:pt x="11114" y="5110"/>
                  <a:pt x="10676" y="4659"/>
                  <a:pt x="10137" y="4659"/>
                </a:cubicBezTo>
                <a:lnTo>
                  <a:pt x="10129" y="4659"/>
                </a:lnTo>
                <a:lnTo>
                  <a:pt x="10129" y="3292"/>
                </a:lnTo>
                <a:cubicBezTo>
                  <a:pt x="10426" y="3259"/>
                  <a:pt x="10706" y="3145"/>
                  <a:pt x="10948" y="2961"/>
                </a:cubicBezTo>
                <a:cubicBezTo>
                  <a:pt x="11029" y="2898"/>
                  <a:pt x="11045" y="2777"/>
                  <a:pt x="10982" y="2694"/>
                </a:cubicBezTo>
                <a:cubicBezTo>
                  <a:pt x="10945" y="2646"/>
                  <a:pt x="10889" y="2620"/>
                  <a:pt x="10832" y="2620"/>
                </a:cubicBezTo>
                <a:cubicBezTo>
                  <a:pt x="10791" y="2620"/>
                  <a:pt x="10749" y="2633"/>
                  <a:pt x="10715" y="2660"/>
                </a:cubicBezTo>
                <a:cubicBezTo>
                  <a:pt x="10492" y="2833"/>
                  <a:pt x="10224" y="2924"/>
                  <a:pt x="9941" y="2924"/>
                </a:cubicBezTo>
                <a:cubicBezTo>
                  <a:pt x="9654" y="2924"/>
                  <a:pt x="9351" y="2830"/>
                  <a:pt x="9061" y="2633"/>
                </a:cubicBezTo>
                <a:cubicBezTo>
                  <a:pt x="9043" y="2622"/>
                  <a:pt x="9031" y="2608"/>
                  <a:pt x="9017" y="2593"/>
                </a:cubicBezTo>
                <a:cubicBezTo>
                  <a:pt x="8201" y="1546"/>
                  <a:pt x="8936" y="381"/>
                  <a:pt x="9938" y="381"/>
                </a:cubicBezTo>
                <a:cubicBezTo>
                  <a:pt x="10236" y="381"/>
                  <a:pt x="10557" y="484"/>
                  <a:pt x="10868" y="723"/>
                </a:cubicBezTo>
                <a:cubicBezTo>
                  <a:pt x="10884" y="735"/>
                  <a:pt x="10897" y="751"/>
                  <a:pt x="10910" y="766"/>
                </a:cubicBezTo>
                <a:cubicBezTo>
                  <a:pt x="11233" y="1228"/>
                  <a:pt x="11290" y="1734"/>
                  <a:pt x="11103" y="2162"/>
                </a:cubicBezTo>
                <a:cubicBezTo>
                  <a:pt x="11098" y="2170"/>
                  <a:pt x="11098" y="2177"/>
                  <a:pt x="11103" y="2185"/>
                </a:cubicBezTo>
                <a:cubicBezTo>
                  <a:pt x="11150" y="2299"/>
                  <a:pt x="11232" y="2347"/>
                  <a:pt x="11310" y="2347"/>
                </a:cubicBezTo>
                <a:cubicBezTo>
                  <a:pt x="11387" y="2347"/>
                  <a:pt x="11460" y="2300"/>
                  <a:pt x="11488" y="2223"/>
                </a:cubicBezTo>
                <a:cubicBezTo>
                  <a:pt x="11555" y="2041"/>
                  <a:pt x="11589" y="1847"/>
                  <a:pt x="11589" y="1651"/>
                </a:cubicBezTo>
                <a:cubicBezTo>
                  <a:pt x="11592" y="743"/>
                  <a:pt x="10851" y="1"/>
                  <a:pt x="994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9"/>
          <p:cNvSpPr/>
          <p:nvPr/>
        </p:nvSpPr>
        <p:spPr>
          <a:xfrm>
            <a:off x="4270514" y="1691274"/>
            <a:ext cx="39694" cy="39694"/>
          </a:xfrm>
          <a:custGeom>
            <a:avLst/>
            <a:gdLst/>
            <a:ahLst/>
            <a:cxnLst/>
            <a:rect l="l" t="t" r="r" b="b"/>
            <a:pathLst>
              <a:path w="1394" h="1394" extrusionOk="0">
                <a:moveTo>
                  <a:pt x="697" y="381"/>
                </a:moveTo>
                <a:cubicBezTo>
                  <a:pt x="872" y="381"/>
                  <a:pt x="1013" y="522"/>
                  <a:pt x="1013" y="697"/>
                </a:cubicBezTo>
                <a:cubicBezTo>
                  <a:pt x="1013" y="872"/>
                  <a:pt x="872" y="1013"/>
                  <a:pt x="697" y="1013"/>
                </a:cubicBezTo>
                <a:cubicBezTo>
                  <a:pt x="522" y="1013"/>
                  <a:pt x="381" y="872"/>
                  <a:pt x="381" y="697"/>
                </a:cubicBezTo>
                <a:cubicBezTo>
                  <a:pt x="381" y="522"/>
                  <a:pt x="522" y="381"/>
                  <a:pt x="697" y="381"/>
                </a:cubicBezTo>
                <a:close/>
                <a:moveTo>
                  <a:pt x="697" y="1"/>
                </a:moveTo>
                <a:cubicBezTo>
                  <a:pt x="312" y="1"/>
                  <a:pt x="1" y="314"/>
                  <a:pt x="1" y="697"/>
                </a:cubicBezTo>
                <a:cubicBezTo>
                  <a:pt x="1" y="1081"/>
                  <a:pt x="314" y="1393"/>
                  <a:pt x="697" y="1393"/>
                </a:cubicBezTo>
                <a:cubicBezTo>
                  <a:pt x="1081" y="1393"/>
                  <a:pt x="1394" y="1081"/>
                  <a:pt x="1394" y="697"/>
                </a:cubicBezTo>
                <a:cubicBezTo>
                  <a:pt x="1394" y="314"/>
                  <a:pt x="1081" y="1"/>
                  <a:pt x="697"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9"/>
          <p:cNvSpPr/>
          <p:nvPr/>
        </p:nvSpPr>
        <p:spPr>
          <a:xfrm>
            <a:off x="4157834" y="1739627"/>
            <a:ext cx="44848" cy="41317"/>
          </a:xfrm>
          <a:custGeom>
            <a:avLst/>
            <a:gdLst/>
            <a:ahLst/>
            <a:cxnLst/>
            <a:rect l="l" t="t" r="r" b="b"/>
            <a:pathLst>
              <a:path w="1575" h="1451" extrusionOk="0">
                <a:moveTo>
                  <a:pt x="789" y="396"/>
                </a:moveTo>
                <a:cubicBezTo>
                  <a:pt x="913" y="396"/>
                  <a:pt x="1049" y="403"/>
                  <a:pt x="1123" y="441"/>
                </a:cubicBezTo>
                <a:cubicBezTo>
                  <a:pt x="1149" y="455"/>
                  <a:pt x="1194" y="478"/>
                  <a:pt x="1194" y="611"/>
                </a:cubicBezTo>
                <a:cubicBezTo>
                  <a:pt x="1194" y="745"/>
                  <a:pt x="1148" y="864"/>
                  <a:pt x="1066" y="956"/>
                </a:cubicBezTo>
                <a:cubicBezTo>
                  <a:pt x="990" y="1041"/>
                  <a:pt x="891" y="1087"/>
                  <a:pt x="787" y="1087"/>
                </a:cubicBezTo>
                <a:lnTo>
                  <a:pt x="784" y="1087"/>
                </a:lnTo>
                <a:cubicBezTo>
                  <a:pt x="681" y="1087"/>
                  <a:pt x="582" y="1039"/>
                  <a:pt x="505" y="955"/>
                </a:cubicBezTo>
                <a:cubicBezTo>
                  <a:pt x="424" y="863"/>
                  <a:pt x="378" y="740"/>
                  <a:pt x="379" y="610"/>
                </a:cubicBezTo>
                <a:cubicBezTo>
                  <a:pt x="379" y="464"/>
                  <a:pt x="398" y="396"/>
                  <a:pt x="776" y="396"/>
                </a:cubicBezTo>
                <a:close/>
                <a:moveTo>
                  <a:pt x="781" y="1"/>
                </a:moveTo>
                <a:cubicBezTo>
                  <a:pt x="541" y="1"/>
                  <a:pt x="2" y="4"/>
                  <a:pt x="0" y="591"/>
                </a:cubicBezTo>
                <a:cubicBezTo>
                  <a:pt x="0" y="815"/>
                  <a:pt x="78" y="1028"/>
                  <a:pt x="221" y="1189"/>
                </a:cubicBezTo>
                <a:cubicBezTo>
                  <a:pt x="370" y="1355"/>
                  <a:pt x="569" y="1450"/>
                  <a:pt x="783" y="1450"/>
                </a:cubicBezTo>
                <a:lnTo>
                  <a:pt x="784" y="1450"/>
                </a:lnTo>
                <a:cubicBezTo>
                  <a:pt x="997" y="1450"/>
                  <a:pt x="1197" y="1358"/>
                  <a:pt x="1347" y="1193"/>
                </a:cubicBezTo>
                <a:cubicBezTo>
                  <a:pt x="1490" y="1031"/>
                  <a:pt x="1571" y="820"/>
                  <a:pt x="1571" y="594"/>
                </a:cubicBezTo>
                <a:cubicBezTo>
                  <a:pt x="1574" y="294"/>
                  <a:pt x="1424" y="151"/>
                  <a:pt x="1296" y="87"/>
                </a:cubicBezTo>
                <a:cubicBezTo>
                  <a:pt x="1158" y="16"/>
                  <a:pt x="996" y="2"/>
                  <a:pt x="789" y="1"/>
                </a:cubicBezTo>
                <a:cubicBezTo>
                  <a:pt x="786" y="1"/>
                  <a:pt x="784" y="1"/>
                  <a:pt x="78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9"/>
          <p:cNvSpPr/>
          <p:nvPr/>
        </p:nvSpPr>
        <p:spPr>
          <a:xfrm>
            <a:off x="4120046" y="1735612"/>
            <a:ext cx="30867" cy="20787"/>
          </a:xfrm>
          <a:custGeom>
            <a:avLst/>
            <a:gdLst/>
            <a:ahLst/>
            <a:cxnLst/>
            <a:rect l="l" t="t" r="r" b="b"/>
            <a:pathLst>
              <a:path w="1084" h="730" extrusionOk="0">
                <a:moveTo>
                  <a:pt x="542" y="1"/>
                </a:moveTo>
                <a:cubicBezTo>
                  <a:pt x="243" y="1"/>
                  <a:pt x="0" y="244"/>
                  <a:pt x="0" y="544"/>
                </a:cubicBezTo>
                <a:cubicBezTo>
                  <a:pt x="0" y="648"/>
                  <a:pt x="86" y="729"/>
                  <a:pt x="191" y="729"/>
                </a:cubicBezTo>
                <a:lnTo>
                  <a:pt x="201" y="729"/>
                </a:lnTo>
                <a:cubicBezTo>
                  <a:pt x="304" y="729"/>
                  <a:pt x="381" y="645"/>
                  <a:pt x="381" y="544"/>
                </a:cubicBezTo>
                <a:cubicBezTo>
                  <a:pt x="381" y="456"/>
                  <a:pt x="451" y="384"/>
                  <a:pt x="539" y="384"/>
                </a:cubicBezTo>
                <a:lnTo>
                  <a:pt x="550" y="384"/>
                </a:lnTo>
                <a:cubicBezTo>
                  <a:pt x="569" y="384"/>
                  <a:pt x="593" y="389"/>
                  <a:pt x="612" y="398"/>
                </a:cubicBezTo>
                <a:cubicBezTo>
                  <a:pt x="675" y="429"/>
                  <a:pt x="711" y="491"/>
                  <a:pt x="704" y="557"/>
                </a:cubicBezTo>
                <a:cubicBezTo>
                  <a:pt x="697" y="651"/>
                  <a:pt x="774" y="729"/>
                  <a:pt x="867" y="729"/>
                </a:cubicBezTo>
                <a:lnTo>
                  <a:pt x="892" y="729"/>
                </a:lnTo>
                <a:cubicBezTo>
                  <a:pt x="994" y="729"/>
                  <a:pt x="1080" y="649"/>
                  <a:pt x="1082" y="548"/>
                </a:cubicBezTo>
                <a:cubicBezTo>
                  <a:pt x="1083" y="402"/>
                  <a:pt x="1028" y="264"/>
                  <a:pt x="925" y="160"/>
                </a:cubicBezTo>
                <a:cubicBezTo>
                  <a:pt x="823" y="59"/>
                  <a:pt x="689" y="1"/>
                  <a:pt x="54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9"/>
          <p:cNvSpPr/>
          <p:nvPr/>
        </p:nvSpPr>
        <p:spPr>
          <a:xfrm>
            <a:off x="4209632" y="1736181"/>
            <a:ext cx="30895" cy="20787"/>
          </a:xfrm>
          <a:custGeom>
            <a:avLst/>
            <a:gdLst/>
            <a:ahLst/>
            <a:cxnLst/>
            <a:rect l="l" t="t" r="r" b="b"/>
            <a:pathLst>
              <a:path w="1085" h="730" extrusionOk="0">
                <a:moveTo>
                  <a:pt x="542" y="1"/>
                </a:moveTo>
                <a:cubicBezTo>
                  <a:pt x="243" y="1"/>
                  <a:pt x="0" y="244"/>
                  <a:pt x="0" y="544"/>
                </a:cubicBezTo>
                <a:cubicBezTo>
                  <a:pt x="0" y="646"/>
                  <a:pt x="88" y="729"/>
                  <a:pt x="191" y="729"/>
                </a:cubicBezTo>
                <a:lnTo>
                  <a:pt x="203" y="729"/>
                </a:lnTo>
                <a:cubicBezTo>
                  <a:pt x="304" y="729"/>
                  <a:pt x="381" y="645"/>
                  <a:pt x="381" y="544"/>
                </a:cubicBezTo>
                <a:cubicBezTo>
                  <a:pt x="381" y="455"/>
                  <a:pt x="451" y="384"/>
                  <a:pt x="540" y="384"/>
                </a:cubicBezTo>
                <a:lnTo>
                  <a:pt x="548" y="384"/>
                </a:lnTo>
                <a:cubicBezTo>
                  <a:pt x="636" y="384"/>
                  <a:pt x="705" y="456"/>
                  <a:pt x="706" y="545"/>
                </a:cubicBezTo>
                <a:cubicBezTo>
                  <a:pt x="706" y="646"/>
                  <a:pt x="789" y="729"/>
                  <a:pt x="893" y="729"/>
                </a:cubicBezTo>
                <a:lnTo>
                  <a:pt x="896" y="729"/>
                </a:lnTo>
                <a:cubicBezTo>
                  <a:pt x="1001" y="729"/>
                  <a:pt x="1085" y="645"/>
                  <a:pt x="1085" y="540"/>
                </a:cubicBezTo>
                <a:cubicBezTo>
                  <a:pt x="1085" y="244"/>
                  <a:pt x="843" y="2"/>
                  <a:pt x="54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3" name="Google Shape;3893;p59"/>
          <p:cNvGrpSpPr/>
          <p:nvPr/>
        </p:nvGrpSpPr>
        <p:grpSpPr>
          <a:xfrm>
            <a:off x="4757123" y="1627712"/>
            <a:ext cx="440854" cy="441568"/>
            <a:chOff x="4767201" y="1550290"/>
            <a:chExt cx="464889" cy="465642"/>
          </a:xfrm>
        </p:grpSpPr>
        <p:sp>
          <p:nvSpPr>
            <p:cNvPr id="3894" name="Google Shape;3894;p59"/>
            <p:cNvSpPr/>
            <p:nvPr/>
          </p:nvSpPr>
          <p:spPr>
            <a:xfrm>
              <a:off x="4767201" y="1550290"/>
              <a:ext cx="464889" cy="465642"/>
            </a:xfrm>
            <a:custGeom>
              <a:avLst/>
              <a:gdLst/>
              <a:ahLst/>
              <a:cxnLst/>
              <a:rect l="l" t="t" r="r" b="b"/>
              <a:pathLst>
                <a:path w="15432" h="15457" extrusionOk="0">
                  <a:moveTo>
                    <a:pt x="5536" y="0"/>
                  </a:moveTo>
                  <a:cubicBezTo>
                    <a:pt x="4819" y="0"/>
                    <a:pt x="4199" y="425"/>
                    <a:pt x="3920" y="1039"/>
                  </a:cubicBezTo>
                  <a:cubicBezTo>
                    <a:pt x="2932" y="1094"/>
                    <a:pt x="2117" y="1804"/>
                    <a:pt x="1898" y="2740"/>
                  </a:cubicBezTo>
                  <a:cubicBezTo>
                    <a:pt x="1185" y="3002"/>
                    <a:pt x="646" y="3631"/>
                    <a:pt x="513" y="4397"/>
                  </a:cubicBezTo>
                  <a:cubicBezTo>
                    <a:pt x="195" y="4699"/>
                    <a:pt x="1" y="5125"/>
                    <a:pt x="1" y="5596"/>
                  </a:cubicBezTo>
                  <a:lnTo>
                    <a:pt x="1" y="6751"/>
                  </a:lnTo>
                  <a:cubicBezTo>
                    <a:pt x="1" y="7530"/>
                    <a:pt x="530" y="8179"/>
                    <a:pt x="1243" y="8368"/>
                  </a:cubicBezTo>
                  <a:cubicBezTo>
                    <a:pt x="1208" y="8524"/>
                    <a:pt x="1189" y="8685"/>
                    <a:pt x="1189" y="8849"/>
                  </a:cubicBezTo>
                  <a:lnTo>
                    <a:pt x="1189" y="11253"/>
                  </a:lnTo>
                  <a:cubicBezTo>
                    <a:pt x="1189" y="11896"/>
                    <a:pt x="1438" y="12503"/>
                    <a:pt x="1889" y="12962"/>
                  </a:cubicBezTo>
                  <a:cubicBezTo>
                    <a:pt x="2031" y="13108"/>
                    <a:pt x="2189" y="13232"/>
                    <a:pt x="2358" y="13336"/>
                  </a:cubicBezTo>
                  <a:lnTo>
                    <a:pt x="2358" y="13470"/>
                  </a:lnTo>
                  <a:cubicBezTo>
                    <a:pt x="2358" y="14565"/>
                    <a:pt x="3251" y="15456"/>
                    <a:pt x="4345" y="15456"/>
                  </a:cubicBezTo>
                  <a:lnTo>
                    <a:pt x="4857" y="15456"/>
                  </a:lnTo>
                  <a:cubicBezTo>
                    <a:pt x="5693" y="15456"/>
                    <a:pt x="6412" y="14936"/>
                    <a:pt x="6704" y="14203"/>
                  </a:cubicBezTo>
                  <a:cubicBezTo>
                    <a:pt x="6759" y="14207"/>
                    <a:pt x="6814" y="14211"/>
                    <a:pt x="6871" y="14211"/>
                  </a:cubicBezTo>
                  <a:lnTo>
                    <a:pt x="8561" y="14211"/>
                  </a:lnTo>
                  <a:cubicBezTo>
                    <a:pt x="8617" y="14211"/>
                    <a:pt x="8672" y="14207"/>
                    <a:pt x="8729" y="14203"/>
                  </a:cubicBezTo>
                  <a:cubicBezTo>
                    <a:pt x="9020" y="14936"/>
                    <a:pt x="9739" y="15456"/>
                    <a:pt x="10575" y="15456"/>
                  </a:cubicBezTo>
                  <a:lnTo>
                    <a:pt x="11086" y="15456"/>
                  </a:lnTo>
                  <a:cubicBezTo>
                    <a:pt x="12181" y="15456"/>
                    <a:pt x="13073" y="14565"/>
                    <a:pt x="13073" y="13470"/>
                  </a:cubicBezTo>
                  <a:lnTo>
                    <a:pt x="13073" y="13335"/>
                  </a:lnTo>
                  <a:cubicBezTo>
                    <a:pt x="13244" y="13232"/>
                    <a:pt x="13401" y="13105"/>
                    <a:pt x="13545" y="12959"/>
                  </a:cubicBezTo>
                  <a:cubicBezTo>
                    <a:pt x="13996" y="12499"/>
                    <a:pt x="14243" y="11893"/>
                    <a:pt x="14243" y="11249"/>
                  </a:cubicBezTo>
                  <a:lnTo>
                    <a:pt x="14243" y="10822"/>
                  </a:lnTo>
                  <a:cubicBezTo>
                    <a:pt x="14243" y="10676"/>
                    <a:pt x="14220" y="10531"/>
                    <a:pt x="14177" y="10390"/>
                  </a:cubicBezTo>
                  <a:cubicBezTo>
                    <a:pt x="14220" y="10255"/>
                    <a:pt x="14243" y="10109"/>
                    <a:pt x="14243" y="9958"/>
                  </a:cubicBezTo>
                  <a:lnTo>
                    <a:pt x="14243" y="8856"/>
                  </a:lnTo>
                  <a:cubicBezTo>
                    <a:pt x="14243" y="8690"/>
                    <a:pt x="14223" y="8524"/>
                    <a:pt x="14188" y="8365"/>
                  </a:cubicBezTo>
                  <a:cubicBezTo>
                    <a:pt x="14903" y="8178"/>
                    <a:pt x="15432" y="7526"/>
                    <a:pt x="15432" y="6753"/>
                  </a:cubicBezTo>
                  <a:lnTo>
                    <a:pt x="15432" y="5596"/>
                  </a:lnTo>
                  <a:cubicBezTo>
                    <a:pt x="15432" y="5151"/>
                    <a:pt x="15258" y="4734"/>
                    <a:pt x="14944" y="4420"/>
                  </a:cubicBezTo>
                  <a:lnTo>
                    <a:pt x="14919" y="4395"/>
                  </a:lnTo>
                  <a:cubicBezTo>
                    <a:pt x="14774" y="3571"/>
                    <a:pt x="14162" y="2909"/>
                    <a:pt x="13369" y="2686"/>
                  </a:cubicBezTo>
                  <a:cubicBezTo>
                    <a:pt x="13060" y="1942"/>
                    <a:pt x="12424" y="1369"/>
                    <a:pt x="11643" y="1140"/>
                  </a:cubicBezTo>
                  <a:cubicBezTo>
                    <a:pt x="11503" y="488"/>
                    <a:pt x="10922" y="0"/>
                    <a:pt x="10230" y="0"/>
                  </a:cubicBezTo>
                  <a:lnTo>
                    <a:pt x="8075" y="0"/>
                  </a:lnTo>
                  <a:cubicBezTo>
                    <a:pt x="7949" y="0"/>
                    <a:pt x="7827" y="17"/>
                    <a:pt x="7710" y="51"/>
                  </a:cubicBezTo>
                  <a:cubicBezTo>
                    <a:pt x="7589" y="17"/>
                    <a:pt x="7462" y="0"/>
                    <a:pt x="7328"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9"/>
            <p:cNvSpPr/>
            <p:nvPr/>
          </p:nvSpPr>
          <p:spPr>
            <a:xfrm>
              <a:off x="4928100" y="1594546"/>
              <a:ext cx="136486" cy="46366"/>
            </a:xfrm>
            <a:custGeom>
              <a:avLst/>
              <a:gdLst/>
              <a:ahLst/>
              <a:cxnLst/>
              <a:rect l="l" t="t" r="r" b="b"/>
              <a:pathLst>
                <a:path w="4545" h="1544" extrusionOk="0">
                  <a:moveTo>
                    <a:pt x="604" y="1"/>
                  </a:moveTo>
                  <a:cubicBezTo>
                    <a:pt x="271" y="1"/>
                    <a:pt x="1" y="271"/>
                    <a:pt x="1" y="605"/>
                  </a:cubicBezTo>
                  <a:lnTo>
                    <a:pt x="1" y="1038"/>
                  </a:lnTo>
                  <a:lnTo>
                    <a:pt x="2273" y="1544"/>
                  </a:lnTo>
                  <a:lnTo>
                    <a:pt x="4544" y="1038"/>
                  </a:lnTo>
                  <a:lnTo>
                    <a:pt x="4544" y="605"/>
                  </a:lnTo>
                  <a:cubicBezTo>
                    <a:pt x="4544" y="271"/>
                    <a:pt x="4274" y="1"/>
                    <a:pt x="3940"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9"/>
            <p:cNvSpPr/>
            <p:nvPr/>
          </p:nvSpPr>
          <p:spPr>
            <a:xfrm>
              <a:off x="4870472" y="1625597"/>
              <a:ext cx="251141" cy="184474"/>
            </a:xfrm>
            <a:custGeom>
              <a:avLst/>
              <a:gdLst/>
              <a:ahLst/>
              <a:cxnLst/>
              <a:rect l="l" t="t" r="r" b="b"/>
              <a:pathLst>
                <a:path w="8363" h="6143" extrusionOk="0">
                  <a:moveTo>
                    <a:pt x="1242" y="1"/>
                  </a:moveTo>
                  <a:cubicBezTo>
                    <a:pt x="558" y="1"/>
                    <a:pt x="1" y="556"/>
                    <a:pt x="1" y="1242"/>
                  </a:cubicBezTo>
                  <a:lnTo>
                    <a:pt x="1" y="5636"/>
                  </a:lnTo>
                  <a:lnTo>
                    <a:pt x="4434" y="6142"/>
                  </a:lnTo>
                  <a:lnTo>
                    <a:pt x="8361" y="5636"/>
                  </a:lnTo>
                  <a:lnTo>
                    <a:pt x="8361" y="1242"/>
                  </a:lnTo>
                  <a:cubicBezTo>
                    <a:pt x="8362" y="556"/>
                    <a:pt x="7805" y="1"/>
                    <a:pt x="7121"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9"/>
            <p:cNvSpPr/>
            <p:nvPr/>
          </p:nvSpPr>
          <p:spPr>
            <a:xfrm>
              <a:off x="5046509" y="1625597"/>
              <a:ext cx="90060" cy="169309"/>
            </a:xfrm>
            <a:custGeom>
              <a:avLst/>
              <a:gdLst/>
              <a:ahLst/>
              <a:cxnLst/>
              <a:rect l="l" t="t" r="r" b="b"/>
              <a:pathLst>
                <a:path w="2999" h="5638" extrusionOk="0">
                  <a:moveTo>
                    <a:pt x="0" y="1"/>
                  </a:moveTo>
                  <a:cubicBezTo>
                    <a:pt x="683" y="1"/>
                    <a:pt x="1235" y="556"/>
                    <a:pt x="1235" y="1242"/>
                  </a:cubicBezTo>
                  <a:lnTo>
                    <a:pt x="1235" y="5638"/>
                  </a:lnTo>
                  <a:lnTo>
                    <a:pt x="2999" y="5638"/>
                  </a:lnTo>
                  <a:lnTo>
                    <a:pt x="2999" y="1242"/>
                  </a:lnTo>
                  <a:cubicBezTo>
                    <a:pt x="2999" y="556"/>
                    <a:pt x="2447" y="1"/>
                    <a:pt x="1764"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9"/>
            <p:cNvSpPr/>
            <p:nvPr/>
          </p:nvSpPr>
          <p:spPr>
            <a:xfrm>
              <a:off x="5073266" y="1904069"/>
              <a:ext cx="48378" cy="68198"/>
            </a:xfrm>
            <a:custGeom>
              <a:avLst/>
              <a:gdLst/>
              <a:ahLst/>
              <a:cxnLst/>
              <a:rect l="l" t="t" r="r" b="b"/>
              <a:pathLst>
                <a:path w="1611" h="2271" extrusionOk="0">
                  <a:moveTo>
                    <a:pt x="764" y="0"/>
                  </a:moveTo>
                  <a:lnTo>
                    <a:pt x="0" y="506"/>
                  </a:lnTo>
                  <a:lnTo>
                    <a:pt x="0" y="1720"/>
                  </a:lnTo>
                  <a:cubicBezTo>
                    <a:pt x="0" y="2022"/>
                    <a:pt x="246" y="2270"/>
                    <a:pt x="549" y="2270"/>
                  </a:cubicBezTo>
                  <a:lnTo>
                    <a:pt x="1059" y="2270"/>
                  </a:lnTo>
                  <a:cubicBezTo>
                    <a:pt x="1364" y="2270"/>
                    <a:pt x="1609" y="2025"/>
                    <a:pt x="1611" y="1720"/>
                  </a:cubicBezTo>
                  <a:lnTo>
                    <a:pt x="1611" y="506"/>
                  </a:lnTo>
                  <a:lnTo>
                    <a:pt x="764"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9"/>
            <p:cNvSpPr/>
            <p:nvPr/>
          </p:nvSpPr>
          <p:spPr>
            <a:xfrm>
              <a:off x="5072876" y="1904609"/>
              <a:ext cx="48739" cy="67658"/>
            </a:xfrm>
            <a:custGeom>
              <a:avLst/>
              <a:gdLst/>
              <a:ahLst/>
              <a:cxnLst/>
              <a:rect l="l" t="t" r="r" b="b"/>
              <a:pathLst>
                <a:path w="1623" h="2253" extrusionOk="0">
                  <a:moveTo>
                    <a:pt x="766" y="1"/>
                  </a:moveTo>
                  <a:lnTo>
                    <a:pt x="835" y="44"/>
                  </a:lnTo>
                  <a:lnTo>
                    <a:pt x="835" y="1242"/>
                  </a:lnTo>
                  <a:cubicBezTo>
                    <a:pt x="835" y="1547"/>
                    <a:pt x="588" y="1792"/>
                    <a:pt x="285" y="1792"/>
                  </a:cubicBezTo>
                  <a:lnTo>
                    <a:pt x="1" y="1792"/>
                  </a:lnTo>
                  <a:cubicBezTo>
                    <a:pt x="44" y="2053"/>
                    <a:pt x="274" y="2252"/>
                    <a:pt x="552" y="2252"/>
                  </a:cubicBezTo>
                  <a:lnTo>
                    <a:pt x="1072" y="2252"/>
                  </a:lnTo>
                  <a:cubicBezTo>
                    <a:pt x="1377" y="2252"/>
                    <a:pt x="1622" y="2004"/>
                    <a:pt x="1622" y="1702"/>
                  </a:cubicBezTo>
                  <a:lnTo>
                    <a:pt x="1622" y="504"/>
                  </a:lnTo>
                  <a:lnTo>
                    <a:pt x="766"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9"/>
            <p:cNvSpPr/>
            <p:nvPr/>
          </p:nvSpPr>
          <p:spPr>
            <a:xfrm>
              <a:off x="4886087" y="1904069"/>
              <a:ext cx="48408" cy="68198"/>
            </a:xfrm>
            <a:custGeom>
              <a:avLst/>
              <a:gdLst/>
              <a:ahLst/>
              <a:cxnLst/>
              <a:rect l="l" t="t" r="r" b="b"/>
              <a:pathLst>
                <a:path w="1612" h="2271" extrusionOk="0">
                  <a:moveTo>
                    <a:pt x="806" y="0"/>
                  </a:moveTo>
                  <a:lnTo>
                    <a:pt x="1" y="506"/>
                  </a:lnTo>
                  <a:lnTo>
                    <a:pt x="1" y="1720"/>
                  </a:lnTo>
                  <a:cubicBezTo>
                    <a:pt x="1" y="2022"/>
                    <a:pt x="246" y="2270"/>
                    <a:pt x="552" y="2270"/>
                  </a:cubicBezTo>
                  <a:lnTo>
                    <a:pt x="1059" y="2270"/>
                  </a:lnTo>
                  <a:cubicBezTo>
                    <a:pt x="1365" y="2270"/>
                    <a:pt x="1610" y="2025"/>
                    <a:pt x="1612" y="1720"/>
                  </a:cubicBezTo>
                  <a:lnTo>
                    <a:pt x="1612" y="506"/>
                  </a:lnTo>
                  <a:lnTo>
                    <a:pt x="806"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9"/>
            <p:cNvSpPr/>
            <p:nvPr/>
          </p:nvSpPr>
          <p:spPr>
            <a:xfrm>
              <a:off x="4897559" y="1652655"/>
              <a:ext cx="213093" cy="157417"/>
            </a:xfrm>
            <a:custGeom>
              <a:avLst/>
              <a:gdLst/>
              <a:ahLst/>
              <a:cxnLst/>
              <a:rect l="l" t="t" r="r" b="b"/>
              <a:pathLst>
                <a:path w="7096" h="5242" extrusionOk="0">
                  <a:moveTo>
                    <a:pt x="601" y="0"/>
                  </a:moveTo>
                  <a:cubicBezTo>
                    <a:pt x="269" y="0"/>
                    <a:pt x="1" y="269"/>
                    <a:pt x="1" y="601"/>
                  </a:cubicBezTo>
                  <a:lnTo>
                    <a:pt x="1" y="4735"/>
                  </a:lnTo>
                  <a:lnTo>
                    <a:pt x="3547" y="5241"/>
                  </a:lnTo>
                  <a:lnTo>
                    <a:pt x="7095" y="4735"/>
                  </a:lnTo>
                  <a:lnTo>
                    <a:pt x="7095" y="601"/>
                  </a:lnTo>
                  <a:cubicBezTo>
                    <a:pt x="7095" y="269"/>
                    <a:pt x="6827" y="0"/>
                    <a:pt x="6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9"/>
            <p:cNvSpPr/>
            <p:nvPr/>
          </p:nvSpPr>
          <p:spPr>
            <a:xfrm>
              <a:off x="4850952" y="1771845"/>
              <a:ext cx="290780" cy="147447"/>
            </a:xfrm>
            <a:custGeom>
              <a:avLst/>
              <a:gdLst/>
              <a:ahLst/>
              <a:cxnLst/>
              <a:rect l="l" t="t" r="r" b="b"/>
              <a:pathLst>
                <a:path w="9683" h="4910" extrusionOk="0">
                  <a:moveTo>
                    <a:pt x="4418" y="1"/>
                  </a:moveTo>
                  <a:cubicBezTo>
                    <a:pt x="4237" y="1"/>
                    <a:pt x="4078" y="116"/>
                    <a:pt x="4022" y="286"/>
                  </a:cubicBezTo>
                  <a:lnTo>
                    <a:pt x="3944" y="518"/>
                  </a:lnTo>
                  <a:cubicBezTo>
                    <a:pt x="3894" y="668"/>
                    <a:pt x="3754" y="768"/>
                    <a:pt x="3599" y="768"/>
                  </a:cubicBezTo>
                  <a:lnTo>
                    <a:pt x="748" y="768"/>
                  </a:lnTo>
                  <a:cubicBezTo>
                    <a:pt x="335" y="768"/>
                    <a:pt x="1" y="1101"/>
                    <a:pt x="1" y="1513"/>
                  </a:cubicBezTo>
                  <a:lnTo>
                    <a:pt x="1" y="3903"/>
                  </a:lnTo>
                  <a:cubicBezTo>
                    <a:pt x="1" y="4458"/>
                    <a:pt x="450" y="4909"/>
                    <a:pt x="1007" y="4909"/>
                  </a:cubicBezTo>
                  <a:lnTo>
                    <a:pt x="8676" y="4909"/>
                  </a:lnTo>
                  <a:cubicBezTo>
                    <a:pt x="9232" y="4909"/>
                    <a:pt x="9683" y="4458"/>
                    <a:pt x="9683" y="3903"/>
                  </a:cubicBezTo>
                  <a:lnTo>
                    <a:pt x="9683" y="1513"/>
                  </a:lnTo>
                  <a:cubicBezTo>
                    <a:pt x="9683" y="1104"/>
                    <a:pt x="9350" y="768"/>
                    <a:pt x="8936" y="768"/>
                  </a:cubicBezTo>
                  <a:lnTo>
                    <a:pt x="6584" y="768"/>
                  </a:lnTo>
                  <a:cubicBezTo>
                    <a:pt x="6426" y="768"/>
                    <a:pt x="6290" y="668"/>
                    <a:pt x="6239" y="518"/>
                  </a:cubicBezTo>
                  <a:lnTo>
                    <a:pt x="6162" y="288"/>
                  </a:lnTo>
                  <a:cubicBezTo>
                    <a:pt x="6106" y="116"/>
                    <a:pt x="5944" y="1"/>
                    <a:pt x="5762"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9"/>
            <p:cNvSpPr/>
            <p:nvPr/>
          </p:nvSpPr>
          <p:spPr>
            <a:xfrm>
              <a:off x="5081074" y="1794878"/>
              <a:ext cx="75646" cy="124414"/>
            </a:xfrm>
            <a:custGeom>
              <a:avLst/>
              <a:gdLst/>
              <a:ahLst/>
              <a:cxnLst/>
              <a:rect l="l" t="t" r="r" b="b"/>
              <a:pathLst>
                <a:path w="2519" h="4143" extrusionOk="0">
                  <a:moveTo>
                    <a:pt x="257" y="1"/>
                  </a:moveTo>
                  <a:cubicBezTo>
                    <a:pt x="670" y="1"/>
                    <a:pt x="1004" y="334"/>
                    <a:pt x="1004" y="746"/>
                  </a:cubicBezTo>
                  <a:lnTo>
                    <a:pt x="1004" y="3138"/>
                  </a:lnTo>
                  <a:cubicBezTo>
                    <a:pt x="1004" y="3691"/>
                    <a:pt x="555" y="4142"/>
                    <a:pt x="1" y="4142"/>
                  </a:cubicBezTo>
                  <a:lnTo>
                    <a:pt x="1515" y="4142"/>
                  </a:lnTo>
                  <a:cubicBezTo>
                    <a:pt x="2070" y="4142"/>
                    <a:pt x="2518" y="3691"/>
                    <a:pt x="2518" y="3138"/>
                  </a:cubicBezTo>
                  <a:lnTo>
                    <a:pt x="2518" y="746"/>
                  </a:lnTo>
                  <a:cubicBezTo>
                    <a:pt x="2518" y="337"/>
                    <a:pt x="2185" y="1"/>
                    <a:pt x="1773"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9"/>
            <p:cNvSpPr/>
            <p:nvPr/>
          </p:nvSpPr>
          <p:spPr>
            <a:xfrm>
              <a:off x="4815246" y="1712535"/>
              <a:ext cx="29369" cy="48979"/>
            </a:xfrm>
            <a:custGeom>
              <a:avLst/>
              <a:gdLst/>
              <a:ahLst/>
              <a:cxnLst/>
              <a:rect l="l" t="t" r="r" b="b"/>
              <a:pathLst>
                <a:path w="978" h="1631" extrusionOk="0">
                  <a:moveTo>
                    <a:pt x="231" y="0"/>
                  </a:moveTo>
                  <a:cubicBezTo>
                    <a:pt x="104" y="0"/>
                    <a:pt x="1" y="104"/>
                    <a:pt x="1" y="230"/>
                  </a:cubicBezTo>
                  <a:lnTo>
                    <a:pt x="1" y="1401"/>
                  </a:lnTo>
                  <a:cubicBezTo>
                    <a:pt x="1" y="1530"/>
                    <a:pt x="104" y="1631"/>
                    <a:pt x="231" y="1631"/>
                  </a:cubicBezTo>
                  <a:lnTo>
                    <a:pt x="748" y="1631"/>
                  </a:lnTo>
                  <a:cubicBezTo>
                    <a:pt x="875" y="1631"/>
                    <a:pt x="978" y="1526"/>
                    <a:pt x="978" y="1401"/>
                  </a:cubicBezTo>
                  <a:lnTo>
                    <a:pt x="978" y="230"/>
                  </a:lnTo>
                  <a:cubicBezTo>
                    <a:pt x="978" y="104"/>
                    <a:pt x="875" y="0"/>
                    <a:pt x="748"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9"/>
            <p:cNvSpPr/>
            <p:nvPr/>
          </p:nvSpPr>
          <p:spPr>
            <a:xfrm>
              <a:off x="5163027" y="1712535"/>
              <a:ext cx="29369" cy="48979"/>
            </a:xfrm>
            <a:custGeom>
              <a:avLst/>
              <a:gdLst/>
              <a:ahLst/>
              <a:cxnLst/>
              <a:rect l="l" t="t" r="r" b="b"/>
              <a:pathLst>
                <a:path w="978" h="1631" extrusionOk="0">
                  <a:moveTo>
                    <a:pt x="231" y="0"/>
                  </a:moveTo>
                  <a:cubicBezTo>
                    <a:pt x="104" y="0"/>
                    <a:pt x="1" y="104"/>
                    <a:pt x="1" y="230"/>
                  </a:cubicBezTo>
                  <a:lnTo>
                    <a:pt x="1" y="1401"/>
                  </a:lnTo>
                  <a:cubicBezTo>
                    <a:pt x="1" y="1526"/>
                    <a:pt x="104" y="1631"/>
                    <a:pt x="231" y="1631"/>
                  </a:cubicBezTo>
                  <a:lnTo>
                    <a:pt x="748" y="1631"/>
                  </a:lnTo>
                  <a:cubicBezTo>
                    <a:pt x="875" y="1631"/>
                    <a:pt x="978" y="1530"/>
                    <a:pt x="978" y="1401"/>
                  </a:cubicBezTo>
                  <a:lnTo>
                    <a:pt x="978" y="230"/>
                  </a:lnTo>
                  <a:cubicBezTo>
                    <a:pt x="978" y="104"/>
                    <a:pt x="875" y="0"/>
                    <a:pt x="748"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9"/>
            <p:cNvSpPr/>
            <p:nvPr/>
          </p:nvSpPr>
          <p:spPr>
            <a:xfrm>
              <a:off x="4882033" y="1836260"/>
              <a:ext cx="52462" cy="45015"/>
            </a:xfrm>
            <a:custGeom>
              <a:avLst/>
              <a:gdLst/>
              <a:ahLst/>
              <a:cxnLst/>
              <a:rect l="l" t="t" r="r" b="b"/>
              <a:pathLst>
                <a:path w="1747" h="1499" extrusionOk="0">
                  <a:moveTo>
                    <a:pt x="581" y="0"/>
                  </a:moveTo>
                  <a:cubicBezTo>
                    <a:pt x="259" y="0"/>
                    <a:pt x="1" y="263"/>
                    <a:pt x="1" y="582"/>
                  </a:cubicBezTo>
                  <a:lnTo>
                    <a:pt x="1" y="918"/>
                  </a:lnTo>
                  <a:cubicBezTo>
                    <a:pt x="1" y="1240"/>
                    <a:pt x="262" y="1499"/>
                    <a:pt x="581" y="1499"/>
                  </a:cubicBezTo>
                  <a:lnTo>
                    <a:pt x="1167" y="1499"/>
                  </a:lnTo>
                  <a:cubicBezTo>
                    <a:pt x="1486" y="1499"/>
                    <a:pt x="1745" y="1240"/>
                    <a:pt x="1747" y="918"/>
                  </a:cubicBezTo>
                  <a:lnTo>
                    <a:pt x="1747" y="582"/>
                  </a:lnTo>
                  <a:cubicBezTo>
                    <a:pt x="1747" y="260"/>
                    <a:pt x="1486" y="0"/>
                    <a:pt x="1167"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9"/>
            <p:cNvSpPr/>
            <p:nvPr/>
          </p:nvSpPr>
          <p:spPr>
            <a:xfrm>
              <a:off x="5073206" y="1836260"/>
              <a:ext cx="52462" cy="45015"/>
            </a:xfrm>
            <a:custGeom>
              <a:avLst/>
              <a:gdLst/>
              <a:ahLst/>
              <a:cxnLst/>
              <a:rect l="l" t="t" r="r" b="b"/>
              <a:pathLst>
                <a:path w="1747" h="1499" extrusionOk="0">
                  <a:moveTo>
                    <a:pt x="581" y="0"/>
                  </a:moveTo>
                  <a:cubicBezTo>
                    <a:pt x="258" y="0"/>
                    <a:pt x="1" y="263"/>
                    <a:pt x="1" y="582"/>
                  </a:cubicBezTo>
                  <a:lnTo>
                    <a:pt x="1" y="918"/>
                  </a:lnTo>
                  <a:cubicBezTo>
                    <a:pt x="1" y="1240"/>
                    <a:pt x="260" y="1499"/>
                    <a:pt x="581" y="1499"/>
                  </a:cubicBezTo>
                  <a:lnTo>
                    <a:pt x="1165" y="1499"/>
                  </a:lnTo>
                  <a:cubicBezTo>
                    <a:pt x="1486" y="1499"/>
                    <a:pt x="1745" y="1240"/>
                    <a:pt x="1746" y="918"/>
                  </a:cubicBezTo>
                  <a:lnTo>
                    <a:pt x="1746" y="582"/>
                  </a:lnTo>
                  <a:cubicBezTo>
                    <a:pt x="1746" y="260"/>
                    <a:pt x="1486" y="0"/>
                    <a:pt x="1165"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9"/>
            <p:cNvSpPr/>
            <p:nvPr/>
          </p:nvSpPr>
          <p:spPr>
            <a:xfrm>
              <a:off x="4968460" y="1903738"/>
              <a:ext cx="71381" cy="31081"/>
            </a:xfrm>
            <a:custGeom>
              <a:avLst/>
              <a:gdLst/>
              <a:ahLst/>
              <a:cxnLst/>
              <a:rect l="l" t="t" r="r" b="b"/>
              <a:pathLst>
                <a:path w="2377" h="1035" extrusionOk="0">
                  <a:moveTo>
                    <a:pt x="341" y="0"/>
                  </a:moveTo>
                  <a:cubicBezTo>
                    <a:pt x="154" y="0"/>
                    <a:pt x="1" y="154"/>
                    <a:pt x="1" y="343"/>
                  </a:cubicBezTo>
                  <a:lnTo>
                    <a:pt x="1" y="694"/>
                  </a:lnTo>
                  <a:cubicBezTo>
                    <a:pt x="1" y="881"/>
                    <a:pt x="154" y="1034"/>
                    <a:pt x="341" y="1034"/>
                  </a:cubicBezTo>
                  <a:lnTo>
                    <a:pt x="2035" y="1034"/>
                  </a:lnTo>
                  <a:cubicBezTo>
                    <a:pt x="2223" y="1034"/>
                    <a:pt x="2377" y="881"/>
                    <a:pt x="2377" y="694"/>
                  </a:cubicBezTo>
                  <a:lnTo>
                    <a:pt x="2377" y="343"/>
                  </a:lnTo>
                  <a:cubicBezTo>
                    <a:pt x="2377" y="154"/>
                    <a:pt x="2223" y="0"/>
                    <a:pt x="2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9"/>
            <p:cNvSpPr/>
            <p:nvPr/>
          </p:nvSpPr>
          <p:spPr>
            <a:xfrm>
              <a:off x="5023356" y="1594516"/>
              <a:ext cx="56186" cy="31111"/>
            </a:xfrm>
            <a:custGeom>
              <a:avLst/>
              <a:gdLst/>
              <a:ahLst/>
              <a:cxnLst/>
              <a:rect l="l" t="t" r="r" b="b"/>
              <a:pathLst>
                <a:path w="1871" h="1036" extrusionOk="0">
                  <a:moveTo>
                    <a:pt x="1" y="0"/>
                  </a:moveTo>
                  <a:cubicBezTo>
                    <a:pt x="335" y="0"/>
                    <a:pt x="605" y="270"/>
                    <a:pt x="605" y="602"/>
                  </a:cubicBezTo>
                  <a:lnTo>
                    <a:pt x="605" y="1036"/>
                  </a:lnTo>
                  <a:lnTo>
                    <a:pt x="1871" y="1036"/>
                  </a:lnTo>
                  <a:lnTo>
                    <a:pt x="1871" y="605"/>
                  </a:lnTo>
                  <a:cubicBezTo>
                    <a:pt x="1871" y="270"/>
                    <a:pt x="1601" y="0"/>
                    <a:pt x="1266"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9"/>
            <p:cNvSpPr/>
            <p:nvPr/>
          </p:nvSpPr>
          <p:spPr>
            <a:xfrm>
              <a:off x="4916508" y="1716409"/>
              <a:ext cx="47147" cy="37477"/>
            </a:xfrm>
            <a:custGeom>
              <a:avLst/>
              <a:gdLst/>
              <a:ahLst/>
              <a:cxnLst/>
              <a:rect l="l" t="t" r="r" b="b"/>
              <a:pathLst>
                <a:path w="1570" h="1248" extrusionOk="0">
                  <a:moveTo>
                    <a:pt x="784" y="0"/>
                  </a:moveTo>
                  <a:cubicBezTo>
                    <a:pt x="352" y="0"/>
                    <a:pt x="0" y="279"/>
                    <a:pt x="0" y="623"/>
                  </a:cubicBezTo>
                  <a:cubicBezTo>
                    <a:pt x="0" y="968"/>
                    <a:pt x="352" y="1247"/>
                    <a:pt x="784" y="1247"/>
                  </a:cubicBezTo>
                  <a:cubicBezTo>
                    <a:pt x="1218" y="1247"/>
                    <a:pt x="1570" y="968"/>
                    <a:pt x="1570" y="623"/>
                  </a:cubicBezTo>
                  <a:cubicBezTo>
                    <a:pt x="1570" y="279"/>
                    <a:pt x="1218" y="0"/>
                    <a:pt x="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9"/>
            <p:cNvSpPr/>
            <p:nvPr/>
          </p:nvSpPr>
          <p:spPr>
            <a:xfrm>
              <a:off x="5044047" y="1716409"/>
              <a:ext cx="47117" cy="37477"/>
            </a:xfrm>
            <a:custGeom>
              <a:avLst/>
              <a:gdLst/>
              <a:ahLst/>
              <a:cxnLst/>
              <a:rect l="l" t="t" r="r" b="b"/>
              <a:pathLst>
                <a:path w="1569" h="1248" extrusionOk="0">
                  <a:moveTo>
                    <a:pt x="785" y="0"/>
                  </a:moveTo>
                  <a:cubicBezTo>
                    <a:pt x="352" y="0"/>
                    <a:pt x="1" y="279"/>
                    <a:pt x="1" y="623"/>
                  </a:cubicBezTo>
                  <a:cubicBezTo>
                    <a:pt x="1" y="968"/>
                    <a:pt x="352" y="1247"/>
                    <a:pt x="785" y="1247"/>
                  </a:cubicBezTo>
                  <a:cubicBezTo>
                    <a:pt x="1219" y="1247"/>
                    <a:pt x="1568" y="968"/>
                    <a:pt x="1568" y="623"/>
                  </a:cubicBezTo>
                  <a:cubicBezTo>
                    <a:pt x="1568" y="279"/>
                    <a:pt x="1219" y="0"/>
                    <a:pt x="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9"/>
            <p:cNvSpPr/>
            <p:nvPr/>
          </p:nvSpPr>
          <p:spPr>
            <a:xfrm>
              <a:off x="4991344" y="1706709"/>
              <a:ext cx="25045" cy="28048"/>
            </a:xfrm>
            <a:custGeom>
              <a:avLst/>
              <a:gdLst/>
              <a:ahLst/>
              <a:cxnLst/>
              <a:rect l="l" t="t" r="r" b="b"/>
              <a:pathLst>
                <a:path w="834" h="934" extrusionOk="0">
                  <a:moveTo>
                    <a:pt x="418" y="1"/>
                  </a:moveTo>
                  <a:cubicBezTo>
                    <a:pt x="188" y="1"/>
                    <a:pt x="1" y="210"/>
                    <a:pt x="1" y="467"/>
                  </a:cubicBezTo>
                  <a:cubicBezTo>
                    <a:pt x="1" y="725"/>
                    <a:pt x="188" y="934"/>
                    <a:pt x="418" y="934"/>
                  </a:cubicBezTo>
                  <a:cubicBezTo>
                    <a:pt x="647" y="934"/>
                    <a:pt x="834" y="725"/>
                    <a:pt x="834" y="467"/>
                  </a:cubicBezTo>
                  <a:cubicBezTo>
                    <a:pt x="834" y="210"/>
                    <a:pt x="647"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9"/>
            <p:cNvSpPr/>
            <p:nvPr/>
          </p:nvSpPr>
          <p:spPr>
            <a:xfrm>
              <a:off x="4809600" y="1588750"/>
              <a:ext cx="388558" cy="389279"/>
            </a:xfrm>
            <a:custGeom>
              <a:avLst/>
              <a:gdLst/>
              <a:ahLst/>
              <a:cxnLst/>
              <a:rect l="l" t="t" r="r" b="b"/>
              <a:pathLst>
                <a:path w="12939" h="12963" extrusionOk="0">
                  <a:moveTo>
                    <a:pt x="934" y="4314"/>
                  </a:moveTo>
                  <a:cubicBezTo>
                    <a:pt x="957" y="4314"/>
                    <a:pt x="974" y="4334"/>
                    <a:pt x="974" y="4355"/>
                  </a:cubicBezTo>
                  <a:lnTo>
                    <a:pt x="974" y="5521"/>
                  </a:lnTo>
                  <a:cubicBezTo>
                    <a:pt x="974" y="5544"/>
                    <a:pt x="957" y="5561"/>
                    <a:pt x="934" y="5561"/>
                  </a:cubicBezTo>
                  <a:lnTo>
                    <a:pt x="400" y="5561"/>
                  </a:lnTo>
                  <a:cubicBezTo>
                    <a:pt x="377" y="5561"/>
                    <a:pt x="361" y="5543"/>
                    <a:pt x="361" y="5521"/>
                  </a:cubicBezTo>
                  <a:lnTo>
                    <a:pt x="361" y="4355"/>
                  </a:lnTo>
                  <a:cubicBezTo>
                    <a:pt x="361" y="4332"/>
                    <a:pt x="377" y="4314"/>
                    <a:pt x="400" y="4314"/>
                  </a:cubicBezTo>
                  <a:close/>
                  <a:moveTo>
                    <a:pt x="12534" y="4314"/>
                  </a:moveTo>
                  <a:cubicBezTo>
                    <a:pt x="12557" y="4314"/>
                    <a:pt x="12575" y="4332"/>
                    <a:pt x="12575" y="4355"/>
                  </a:cubicBezTo>
                  <a:lnTo>
                    <a:pt x="12575" y="5521"/>
                  </a:lnTo>
                  <a:cubicBezTo>
                    <a:pt x="12575" y="5544"/>
                    <a:pt x="12557" y="5561"/>
                    <a:pt x="12534" y="5561"/>
                  </a:cubicBezTo>
                  <a:lnTo>
                    <a:pt x="12001" y="5561"/>
                  </a:lnTo>
                  <a:cubicBezTo>
                    <a:pt x="11978" y="5561"/>
                    <a:pt x="11962" y="5543"/>
                    <a:pt x="11962" y="5521"/>
                  </a:cubicBezTo>
                  <a:lnTo>
                    <a:pt x="11962" y="4355"/>
                  </a:lnTo>
                  <a:cubicBezTo>
                    <a:pt x="11962" y="4332"/>
                    <a:pt x="11978" y="4314"/>
                    <a:pt x="12001" y="4314"/>
                  </a:cubicBezTo>
                  <a:close/>
                  <a:moveTo>
                    <a:pt x="9664" y="1419"/>
                  </a:moveTo>
                  <a:cubicBezTo>
                    <a:pt x="10244" y="1419"/>
                    <a:pt x="10714" y="1890"/>
                    <a:pt x="10714" y="2470"/>
                  </a:cubicBezTo>
                  <a:lnTo>
                    <a:pt x="10714" y="6673"/>
                  </a:lnTo>
                  <a:lnTo>
                    <a:pt x="10216" y="6673"/>
                  </a:lnTo>
                  <a:lnTo>
                    <a:pt x="10216" y="2726"/>
                  </a:lnTo>
                  <a:cubicBezTo>
                    <a:pt x="10216" y="2292"/>
                    <a:pt x="9863" y="1936"/>
                    <a:pt x="9428" y="1936"/>
                  </a:cubicBezTo>
                  <a:lnTo>
                    <a:pt x="3528" y="1936"/>
                  </a:lnTo>
                  <a:cubicBezTo>
                    <a:pt x="3092" y="1936"/>
                    <a:pt x="2738" y="2289"/>
                    <a:pt x="2738" y="2726"/>
                  </a:cubicBezTo>
                  <a:lnTo>
                    <a:pt x="2738" y="6673"/>
                  </a:lnTo>
                  <a:lnTo>
                    <a:pt x="2240" y="6673"/>
                  </a:lnTo>
                  <a:lnTo>
                    <a:pt x="2240" y="2470"/>
                  </a:lnTo>
                  <a:cubicBezTo>
                    <a:pt x="2240" y="1889"/>
                    <a:pt x="2237" y="1421"/>
                    <a:pt x="3290" y="1419"/>
                  </a:cubicBezTo>
                  <a:close/>
                  <a:moveTo>
                    <a:pt x="7323" y="10680"/>
                  </a:moveTo>
                  <a:cubicBezTo>
                    <a:pt x="7407" y="10680"/>
                    <a:pt x="7475" y="10747"/>
                    <a:pt x="7475" y="10832"/>
                  </a:cubicBezTo>
                  <a:lnTo>
                    <a:pt x="7475" y="11180"/>
                  </a:lnTo>
                  <a:cubicBezTo>
                    <a:pt x="7475" y="11266"/>
                    <a:pt x="7407" y="11332"/>
                    <a:pt x="7323" y="11332"/>
                  </a:cubicBezTo>
                  <a:lnTo>
                    <a:pt x="5631" y="11332"/>
                  </a:lnTo>
                  <a:cubicBezTo>
                    <a:pt x="5547" y="11332"/>
                    <a:pt x="5481" y="11266"/>
                    <a:pt x="5481" y="11180"/>
                  </a:cubicBezTo>
                  <a:lnTo>
                    <a:pt x="5481" y="10832"/>
                  </a:lnTo>
                  <a:cubicBezTo>
                    <a:pt x="5481" y="10749"/>
                    <a:pt x="5550" y="10680"/>
                    <a:pt x="5631" y="10680"/>
                  </a:cubicBezTo>
                  <a:close/>
                  <a:moveTo>
                    <a:pt x="3965" y="11198"/>
                  </a:moveTo>
                  <a:lnTo>
                    <a:pt x="3965" y="12218"/>
                  </a:lnTo>
                  <a:cubicBezTo>
                    <a:pt x="3965" y="12418"/>
                    <a:pt x="3804" y="12579"/>
                    <a:pt x="3605" y="12579"/>
                  </a:cubicBezTo>
                  <a:lnTo>
                    <a:pt x="3099" y="12579"/>
                  </a:lnTo>
                  <a:cubicBezTo>
                    <a:pt x="2899" y="12579"/>
                    <a:pt x="2738" y="12418"/>
                    <a:pt x="2738" y="12218"/>
                  </a:cubicBezTo>
                  <a:lnTo>
                    <a:pt x="2738" y="11198"/>
                  </a:lnTo>
                  <a:close/>
                  <a:moveTo>
                    <a:pt x="10198" y="11198"/>
                  </a:moveTo>
                  <a:lnTo>
                    <a:pt x="10198" y="12218"/>
                  </a:lnTo>
                  <a:cubicBezTo>
                    <a:pt x="10198" y="12418"/>
                    <a:pt x="10037" y="12579"/>
                    <a:pt x="9837" y="12579"/>
                  </a:cubicBezTo>
                  <a:lnTo>
                    <a:pt x="9331" y="12579"/>
                  </a:lnTo>
                  <a:cubicBezTo>
                    <a:pt x="9131" y="12579"/>
                    <a:pt x="8970" y="12418"/>
                    <a:pt x="8970" y="12218"/>
                  </a:cubicBezTo>
                  <a:lnTo>
                    <a:pt x="8970" y="11198"/>
                  </a:lnTo>
                  <a:close/>
                  <a:moveTo>
                    <a:pt x="4289" y="1"/>
                  </a:moveTo>
                  <a:cubicBezTo>
                    <a:pt x="3996" y="1"/>
                    <a:pt x="3758" y="238"/>
                    <a:pt x="3758" y="531"/>
                  </a:cubicBezTo>
                  <a:lnTo>
                    <a:pt x="3758" y="1036"/>
                  </a:lnTo>
                  <a:lnTo>
                    <a:pt x="2799" y="1036"/>
                  </a:lnTo>
                  <a:cubicBezTo>
                    <a:pt x="2270" y="1036"/>
                    <a:pt x="1841" y="1465"/>
                    <a:pt x="1841" y="1995"/>
                  </a:cubicBezTo>
                  <a:lnTo>
                    <a:pt x="1841" y="2608"/>
                  </a:lnTo>
                  <a:lnTo>
                    <a:pt x="1397" y="2608"/>
                  </a:lnTo>
                  <a:cubicBezTo>
                    <a:pt x="891" y="2608"/>
                    <a:pt x="480" y="3018"/>
                    <a:pt x="480" y="3527"/>
                  </a:cubicBezTo>
                  <a:lnTo>
                    <a:pt x="480" y="3930"/>
                  </a:lnTo>
                  <a:lnTo>
                    <a:pt x="420" y="3930"/>
                  </a:lnTo>
                  <a:cubicBezTo>
                    <a:pt x="189" y="3930"/>
                    <a:pt x="0" y="4119"/>
                    <a:pt x="0" y="4351"/>
                  </a:cubicBezTo>
                  <a:lnTo>
                    <a:pt x="0" y="5506"/>
                  </a:lnTo>
                  <a:cubicBezTo>
                    <a:pt x="0" y="5737"/>
                    <a:pt x="189" y="5925"/>
                    <a:pt x="420" y="5925"/>
                  </a:cubicBezTo>
                  <a:lnTo>
                    <a:pt x="942" y="5925"/>
                  </a:lnTo>
                  <a:cubicBezTo>
                    <a:pt x="1174" y="5925"/>
                    <a:pt x="1362" y="5737"/>
                    <a:pt x="1362" y="5504"/>
                  </a:cubicBezTo>
                  <a:lnTo>
                    <a:pt x="1362" y="4297"/>
                  </a:lnTo>
                  <a:cubicBezTo>
                    <a:pt x="1362" y="4095"/>
                    <a:pt x="1197" y="3930"/>
                    <a:pt x="996" y="3930"/>
                  </a:cubicBezTo>
                  <a:lnTo>
                    <a:pt x="864" y="3930"/>
                  </a:lnTo>
                  <a:lnTo>
                    <a:pt x="864" y="3461"/>
                  </a:lnTo>
                  <a:cubicBezTo>
                    <a:pt x="864" y="3202"/>
                    <a:pt x="1074" y="2992"/>
                    <a:pt x="1333" y="2992"/>
                  </a:cubicBezTo>
                  <a:lnTo>
                    <a:pt x="1861" y="2992"/>
                  </a:lnTo>
                  <a:lnTo>
                    <a:pt x="1861" y="6702"/>
                  </a:lnTo>
                  <a:cubicBezTo>
                    <a:pt x="1473" y="6819"/>
                    <a:pt x="1189" y="7178"/>
                    <a:pt x="1189" y="7600"/>
                  </a:cubicBezTo>
                  <a:lnTo>
                    <a:pt x="1189" y="10003"/>
                  </a:lnTo>
                  <a:cubicBezTo>
                    <a:pt x="1189" y="10654"/>
                    <a:pt x="1712" y="11183"/>
                    <a:pt x="2359" y="11197"/>
                  </a:cubicBezTo>
                  <a:lnTo>
                    <a:pt x="2359" y="12221"/>
                  </a:lnTo>
                  <a:cubicBezTo>
                    <a:pt x="2359" y="12631"/>
                    <a:pt x="2691" y="12962"/>
                    <a:pt x="3099" y="12962"/>
                  </a:cubicBezTo>
                  <a:lnTo>
                    <a:pt x="3611" y="12962"/>
                  </a:lnTo>
                  <a:cubicBezTo>
                    <a:pt x="4019" y="12962"/>
                    <a:pt x="4350" y="12629"/>
                    <a:pt x="4350" y="12221"/>
                  </a:cubicBezTo>
                  <a:lnTo>
                    <a:pt x="4350" y="11198"/>
                  </a:lnTo>
                  <a:lnTo>
                    <a:pt x="5093" y="11198"/>
                  </a:lnTo>
                  <a:cubicBezTo>
                    <a:pt x="5099" y="11483"/>
                    <a:pt x="5335" y="11715"/>
                    <a:pt x="5622" y="11715"/>
                  </a:cubicBezTo>
                  <a:lnTo>
                    <a:pt x="7314" y="11715"/>
                  </a:lnTo>
                  <a:cubicBezTo>
                    <a:pt x="7601" y="11715"/>
                    <a:pt x="7837" y="11483"/>
                    <a:pt x="7843" y="11198"/>
                  </a:cubicBezTo>
                  <a:lnTo>
                    <a:pt x="8584" y="11198"/>
                  </a:lnTo>
                  <a:lnTo>
                    <a:pt x="8584" y="12221"/>
                  </a:lnTo>
                  <a:cubicBezTo>
                    <a:pt x="8584" y="12631"/>
                    <a:pt x="8917" y="12962"/>
                    <a:pt x="9325" y="12962"/>
                  </a:cubicBezTo>
                  <a:lnTo>
                    <a:pt x="9837" y="12962"/>
                  </a:lnTo>
                  <a:cubicBezTo>
                    <a:pt x="10245" y="12962"/>
                    <a:pt x="10576" y="12629"/>
                    <a:pt x="10576" y="12221"/>
                  </a:cubicBezTo>
                  <a:lnTo>
                    <a:pt x="10576" y="11198"/>
                  </a:lnTo>
                  <a:cubicBezTo>
                    <a:pt x="11222" y="11186"/>
                    <a:pt x="11747" y="10654"/>
                    <a:pt x="11747" y="10002"/>
                  </a:cubicBezTo>
                  <a:lnTo>
                    <a:pt x="11747" y="9574"/>
                  </a:lnTo>
                  <a:cubicBezTo>
                    <a:pt x="11747" y="9483"/>
                    <a:pt x="11687" y="9403"/>
                    <a:pt x="11601" y="9384"/>
                  </a:cubicBezTo>
                  <a:cubicBezTo>
                    <a:pt x="11586" y="9380"/>
                    <a:pt x="11570" y="9378"/>
                    <a:pt x="11555" y="9378"/>
                  </a:cubicBezTo>
                  <a:cubicBezTo>
                    <a:pt x="11449" y="9378"/>
                    <a:pt x="11363" y="9464"/>
                    <a:pt x="11363" y="9569"/>
                  </a:cubicBezTo>
                  <a:lnTo>
                    <a:pt x="11363" y="9997"/>
                  </a:lnTo>
                  <a:cubicBezTo>
                    <a:pt x="11363" y="10448"/>
                    <a:pt x="10997" y="10815"/>
                    <a:pt x="10546" y="10815"/>
                  </a:cubicBezTo>
                  <a:lnTo>
                    <a:pt x="7840" y="10815"/>
                  </a:lnTo>
                  <a:cubicBezTo>
                    <a:pt x="7832" y="10528"/>
                    <a:pt x="7599" y="10296"/>
                    <a:pt x="7309" y="10296"/>
                  </a:cubicBezTo>
                  <a:lnTo>
                    <a:pt x="5616" y="10296"/>
                  </a:lnTo>
                  <a:cubicBezTo>
                    <a:pt x="5329" y="10296"/>
                    <a:pt x="5093" y="10528"/>
                    <a:pt x="5085" y="10815"/>
                  </a:cubicBezTo>
                  <a:lnTo>
                    <a:pt x="2379" y="10815"/>
                  </a:lnTo>
                  <a:cubicBezTo>
                    <a:pt x="1930" y="10815"/>
                    <a:pt x="1563" y="10448"/>
                    <a:pt x="1563" y="9997"/>
                  </a:cubicBezTo>
                  <a:lnTo>
                    <a:pt x="1563" y="7256"/>
                  </a:lnTo>
                  <a:cubicBezTo>
                    <a:pt x="1563" y="7144"/>
                    <a:pt x="1654" y="7057"/>
                    <a:pt x="1763" y="7057"/>
                  </a:cubicBezTo>
                  <a:lnTo>
                    <a:pt x="3701" y="7057"/>
                  </a:lnTo>
                  <a:cubicBezTo>
                    <a:pt x="3720" y="7057"/>
                    <a:pt x="3740" y="7049"/>
                    <a:pt x="3752" y="7035"/>
                  </a:cubicBezTo>
                  <a:cubicBezTo>
                    <a:pt x="3912" y="6869"/>
                    <a:pt x="3798" y="6673"/>
                    <a:pt x="3637" y="6673"/>
                  </a:cubicBezTo>
                  <a:lnTo>
                    <a:pt x="3122" y="6673"/>
                  </a:lnTo>
                  <a:lnTo>
                    <a:pt x="3122" y="2728"/>
                  </a:lnTo>
                  <a:cubicBezTo>
                    <a:pt x="3122" y="2502"/>
                    <a:pt x="3306" y="2320"/>
                    <a:pt x="3530" y="2320"/>
                  </a:cubicBezTo>
                  <a:lnTo>
                    <a:pt x="9423" y="2320"/>
                  </a:lnTo>
                  <a:cubicBezTo>
                    <a:pt x="9648" y="2320"/>
                    <a:pt x="9831" y="2504"/>
                    <a:pt x="9831" y="2728"/>
                  </a:cubicBezTo>
                  <a:lnTo>
                    <a:pt x="9831" y="6673"/>
                  </a:lnTo>
                  <a:lnTo>
                    <a:pt x="7929" y="6673"/>
                  </a:lnTo>
                  <a:cubicBezTo>
                    <a:pt x="7854" y="6673"/>
                    <a:pt x="7786" y="6624"/>
                    <a:pt x="7763" y="6553"/>
                  </a:cubicBezTo>
                  <a:lnTo>
                    <a:pt x="7685" y="6322"/>
                  </a:lnTo>
                  <a:cubicBezTo>
                    <a:pt x="7602" y="6075"/>
                    <a:pt x="7371" y="5908"/>
                    <a:pt x="7110" y="5908"/>
                  </a:cubicBezTo>
                  <a:lnTo>
                    <a:pt x="5809" y="5908"/>
                  </a:lnTo>
                  <a:cubicBezTo>
                    <a:pt x="5545" y="5908"/>
                    <a:pt x="5311" y="6076"/>
                    <a:pt x="5226" y="6328"/>
                  </a:cubicBezTo>
                  <a:lnTo>
                    <a:pt x="5149" y="6557"/>
                  </a:lnTo>
                  <a:cubicBezTo>
                    <a:pt x="5126" y="6627"/>
                    <a:pt x="5060" y="6675"/>
                    <a:pt x="4985" y="6675"/>
                  </a:cubicBezTo>
                  <a:lnTo>
                    <a:pt x="4488" y="6675"/>
                  </a:lnTo>
                  <a:cubicBezTo>
                    <a:pt x="4398" y="6675"/>
                    <a:pt x="4318" y="6734"/>
                    <a:pt x="4298" y="6820"/>
                  </a:cubicBezTo>
                  <a:cubicBezTo>
                    <a:pt x="4271" y="6945"/>
                    <a:pt x="4364" y="7058"/>
                    <a:pt x="4485" y="7058"/>
                  </a:cubicBezTo>
                  <a:lnTo>
                    <a:pt x="4988" y="7058"/>
                  </a:lnTo>
                  <a:cubicBezTo>
                    <a:pt x="5226" y="7058"/>
                    <a:pt x="5439" y="6905"/>
                    <a:pt x="5515" y="6678"/>
                  </a:cubicBezTo>
                  <a:lnTo>
                    <a:pt x="5593" y="6446"/>
                  </a:lnTo>
                  <a:cubicBezTo>
                    <a:pt x="5623" y="6354"/>
                    <a:pt x="5709" y="6291"/>
                    <a:pt x="5808" y="6291"/>
                  </a:cubicBezTo>
                  <a:lnTo>
                    <a:pt x="7185" y="6291"/>
                  </a:lnTo>
                  <a:cubicBezTo>
                    <a:pt x="7219" y="6291"/>
                    <a:pt x="7251" y="6314"/>
                    <a:pt x="7262" y="6346"/>
                  </a:cubicBezTo>
                  <a:lnTo>
                    <a:pt x="7371" y="6675"/>
                  </a:lnTo>
                  <a:cubicBezTo>
                    <a:pt x="7447" y="6905"/>
                    <a:pt x="7660" y="7058"/>
                    <a:pt x="7901" y="7058"/>
                  </a:cubicBezTo>
                  <a:lnTo>
                    <a:pt x="11165" y="7058"/>
                  </a:lnTo>
                  <a:cubicBezTo>
                    <a:pt x="11276" y="7058"/>
                    <a:pt x="11365" y="7149"/>
                    <a:pt x="11365" y="7258"/>
                  </a:cubicBezTo>
                  <a:lnTo>
                    <a:pt x="11365" y="8778"/>
                  </a:lnTo>
                  <a:cubicBezTo>
                    <a:pt x="11365" y="8798"/>
                    <a:pt x="11373" y="8816"/>
                    <a:pt x="11386" y="8828"/>
                  </a:cubicBezTo>
                  <a:cubicBezTo>
                    <a:pt x="11442" y="8883"/>
                    <a:pt x="11502" y="8906"/>
                    <a:pt x="11556" y="8906"/>
                  </a:cubicBezTo>
                  <a:cubicBezTo>
                    <a:pt x="11662" y="8906"/>
                    <a:pt x="11748" y="8820"/>
                    <a:pt x="11748" y="8713"/>
                  </a:cubicBezTo>
                  <a:lnTo>
                    <a:pt x="11748" y="7610"/>
                  </a:lnTo>
                  <a:cubicBezTo>
                    <a:pt x="11748" y="7185"/>
                    <a:pt x="11465" y="6825"/>
                    <a:pt x="11077" y="6707"/>
                  </a:cubicBezTo>
                  <a:lnTo>
                    <a:pt x="11077" y="2993"/>
                  </a:lnTo>
                  <a:lnTo>
                    <a:pt x="11535" y="2993"/>
                  </a:lnTo>
                  <a:cubicBezTo>
                    <a:pt x="11833" y="2993"/>
                    <a:pt x="12074" y="3236"/>
                    <a:pt x="12074" y="3532"/>
                  </a:cubicBezTo>
                  <a:lnTo>
                    <a:pt x="12074" y="3934"/>
                  </a:lnTo>
                  <a:lnTo>
                    <a:pt x="11995" y="3934"/>
                  </a:lnTo>
                  <a:cubicBezTo>
                    <a:pt x="11764" y="3934"/>
                    <a:pt x="11575" y="4121"/>
                    <a:pt x="11575" y="4352"/>
                  </a:cubicBezTo>
                  <a:lnTo>
                    <a:pt x="11575" y="5507"/>
                  </a:lnTo>
                  <a:cubicBezTo>
                    <a:pt x="11575" y="5739"/>
                    <a:pt x="11764" y="5928"/>
                    <a:pt x="11995" y="5928"/>
                  </a:cubicBezTo>
                  <a:lnTo>
                    <a:pt x="12517" y="5928"/>
                  </a:lnTo>
                  <a:cubicBezTo>
                    <a:pt x="12748" y="5928"/>
                    <a:pt x="12937" y="5739"/>
                    <a:pt x="12937" y="5507"/>
                  </a:cubicBezTo>
                  <a:lnTo>
                    <a:pt x="12937" y="4351"/>
                  </a:lnTo>
                  <a:cubicBezTo>
                    <a:pt x="12939" y="4119"/>
                    <a:pt x="12752" y="3930"/>
                    <a:pt x="12521" y="3930"/>
                  </a:cubicBezTo>
                  <a:lnTo>
                    <a:pt x="12460" y="3930"/>
                  </a:lnTo>
                  <a:lnTo>
                    <a:pt x="12460" y="3527"/>
                  </a:lnTo>
                  <a:cubicBezTo>
                    <a:pt x="12460" y="3021"/>
                    <a:pt x="12049" y="2608"/>
                    <a:pt x="11541" y="2608"/>
                  </a:cubicBezTo>
                  <a:lnTo>
                    <a:pt x="11080" y="2608"/>
                  </a:lnTo>
                  <a:lnTo>
                    <a:pt x="11080" y="2466"/>
                  </a:lnTo>
                  <a:cubicBezTo>
                    <a:pt x="11080" y="1676"/>
                    <a:pt x="10438" y="1036"/>
                    <a:pt x="9648" y="1036"/>
                  </a:cubicBezTo>
                  <a:lnTo>
                    <a:pt x="9181" y="1036"/>
                  </a:lnTo>
                  <a:lnTo>
                    <a:pt x="9181" y="200"/>
                  </a:lnTo>
                  <a:cubicBezTo>
                    <a:pt x="9181" y="88"/>
                    <a:pt x="9090" y="1"/>
                    <a:pt x="8981" y="1"/>
                  </a:cubicBezTo>
                  <a:lnTo>
                    <a:pt x="6826" y="1"/>
                  </a:lnTo>
                  <a:cubicBezTo>
                    <a:pt x="6812" y="1"/>
                    <a:pt x="6801" y="4"/>
                    <a:pt x="6792" y="14"/>
                  </a:cubicBezTo>
                  <a:cubicBezTo>
                    <a:pt x="6619" y="180"/>
                    <a:pt x="6734" y="384"/>
                    <a:pt x="6900" y="384"/>
                  </a:cubicBezTo>
                  <a:lnTo>
                    <a:pt x="8404" y="384"/>
                  </a:lnTo>
                  <a:cubicBezTo>
                    <a:pt x="8426" y="383"/>
                    <a:pt x="8446" y="383"/>
                    <a:pt x="8465" y="383"/>
                  </a:cubicBezTo>
                  <a:cubicBezTo>
                    <a:pt x="8903" y="383"/>
                    <a:pt x="8819" y="579"/>
                    <a:pt x="8819" y="798"/>
                  </a:cubicBezTo>
                  <a:lnTo>
                    <a:pt x="8819" y="1036"/>
                  </a:lnTo>
                  <a:lnTo>
                    <a:pt x="4140" y="1036"/>
                  </a:lnTo>
                  <a:lnTo>
                    <a:pt x="4140" y="583"/>
                  </a:lnTo>
                  <a:cubicBezTo>
                    <a:pt x="4140" y="471"/>
                    <a:pt x="4231" y="384"/>
                    <a:pt x="4340" y="384"/>
                  </a:cubicBezTo>
                  <a:lnTo>
                    <a:pt x="6134" y="384"/>
                  </a:lnTo>
                  <a:cubicBezTo>
                    <a:pt x="6160" y="384"/>
                    <a:pt x="6188" y="372"/>
                    <a:pt x="6206" y="352"/>
                  </a:cubicBezTo>
                  <a:cubicBezTo>
                    <a:pt x="6351" y="188"/>
                    <a:pt x="6237" y="1"/>
                    <a:pt x="608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9"/>
            <p:cNvSpPr/>
            <p:nvPr/>
          </p:nvSpPr>
          <p:spPr>
            <a:xfrm>
              <a:off x="4876297" y="1830584"/>
              <a:ext cx="63964" cy="56516"/>
            </a:xfrm>
            <a:custGeom>
              <a:avLst/>
              <a:gdLst/>
              <a:ahLst/>
              <a:cxnLst/>
              <a:rect l="l" t="t" r="r" b="b"/>
              <a:pathLst>
                <a:path w="2130" h="1882" extrusionOk="0">
                  <a:moveTo>
                    <a:pt x="1355" y="381"/>
                  </a:moveTo>
                  <a:cubicBezTo>
                    <a:pt x="1569" y="381"/>
                    <a:pt x="1746" y="556"/>
                    <a:pt x="1746" y="772"/>
                  </a:cubicBezTo>
                  <a:lnTo>
                    <a:pt x="1746" y="1105"/>
                  </a:lnTo>
                  <a:cubicBezTo>
                    <a:pt x="1744" y="1321"/>
                    <a:pt x="1569" y="1496"/>
                    <a:pt x="1355" y="1496"/>
                  </a:cubicBezTo>
                  <a:lnTo>
                    <a:pt x="775" y="1496"/>
                  </a:lnTo>
                  <a:cubicBezTo>
                    <a:pt x="560" y="1496"/>
                    <a:pt x="384" y="1321"/>
                    <a:pt x="384" y="1105"/>
                  </a:cubicBezTo>
                  <a:lnTo>
                    <a:pt x="384" y="772"/>
                  </a:lnTo>
                  <a:cubicBezTo>
                    <a:pt x="384" y="557"/>
                    <a:pt x="557" y="381"/>
                    <a:pt x="775" y="381"/>
                  </a:cubicBezTo>
                  <a:close/>
                  <a:moveTo>
                    <a:pt x="770" y="1"/>
                  </a:moveTo>
                  <a:cubicBezTo>
                    <a:pt x="345" y="1"/>
                    <a:pt x="0" y="346"/>
                    <a:pt x="0" y="771"/>
                  </a:cubicBezTo>
                  <a:lnTo>
                    <a:pt x="0" y="1110"/>
                  </a:lnTo>
                  <a:cubicBezTo>
                    <a:pt x="0" y="1536"/>
                    <a:pt x="345" y="1881"/>
                    <a:pt x="770" y="1881"/>
                  </a:cubicBezTo>
                  <a:lnTo>
                    <a:pt x="1359" y="1881"/>
                  </a:lnTo>
                  <a:cubicBezTo>
                    <a:pt x="1784" y="1881"/>
                    <a:pt x="2129" y="1536"/>
                    <a:pt x="2129" y="1110"/>
                  </a:cubicBezTo>
                  <a:lnTo>
                    <a:pt x="2129" y="771"/>
                  </a:lnTo>
                  <a:cubicBezTo>
                    <a:pt x="2128" y="346"/>
                    <a:pt x="1783" y="1"/>
                    <a:pt x="135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9"/>
            <p:cNvSpPr/>
            <p:nvPr/>
          </p:nvSpPr>
          <p:spPr>
            <a:xfrm>
              <a:off x="5067440" y="1830584"/>
              <a:ext cx="63994" cy="56516"/>
            </a:xfrm>
            <a:custGeom>
              <a:avLst/>
              <a:gdLst/>
              <a:ahLst/>
              <a:cxnLst/>
              <a:rect l="l" t="t" r="r" b="b"/>
              <a:pathLst>
                <a:path w="2131" h="1882" extrusionOk="0">
                  <a:moveTo>
                    <a:pt x="1354" y="384"/>
                  </a:moveTo>
                  <a:cubicBezTo>
                    <a:pt x="1570" y="384"/>
                    <a:pt x="1745" y="557"/>
                    <a:pt x="1745" y="775"/>
                  </a:cubicBezTo>
                  <a:lnTo>
                    <a:pt x="1745" y="1107"/>
                  </a:lnTo>
                  <a:cubicBezTo>
                    <a:pt x="1745" y="1321"/>
                    <a:pt x="1570" y="1498"/>
                    <a:pt x="1354" y="1498"/>
                  </a:cubicBezTo>
                  <a:lnTo>
                    <a:pt x="773" y="1498"/>
                  </a:lnTo>
                  <a:cubicBezTo>
                    <a:pt x="558" y="1498"/>
                    <a:pt x="381" y="1323"/>
                    <a:pt x="381" y="1107"/>
                  </a:cubicBezTo>
                  <a:lnTo>
                    <a:pt x="381" y="775"/>
                  </a:lnTo>
                  <a:cubicBezTo>
                    <a:pt x="381" y="560"/>
                    <a:pt x="556" y="384"/>
                    <a:pt x="773" y="384"/>
                  </a:cubicBezTo>
                  <a:close/>
                  <a:moveTo>
                    <a:pt x="771" y="1"/>
                  </a:moveTo>
                  <a:cubicBezTo>
                    <a:pt x="346" y="1"/>
                    <a:pt x="1" y="346"/>
                    <a:pt x="1" y="771"/>
                  </a:cubicBezTo>
                  <a:lnTo>
                    <a:pt x="1" y="1111"/>
                  </a:lnTo>
                  <a:cubicBezTo>
                    <a:pt x="1" y="1536"/>
                    <a:pt x="346" y="1881"/>
                    <a:pt x="771" y="1881"/>
                  </a:cubicBezTo>
                  <a:lnTo>
                    <a:pt x="1360" y="1881"/>
                  </a:lnTo>
                  <a:cubicBezTo>
                    <a:pt x="1785" y="1881"/>
                    <a:pt x="2130" y="1536"/>
                    <a:pt x="2130" y="1111"/>
                  </a:cubicBezTo>
                  <a:lnTo>
                    <a:pt x="2130" y="771"/>
                  </a:lnTo>
                  <a:cubicBezTo>
                    <a:pt x="2130" y="346"/>
                    <a:pt x="1785" y="1"/>
                    <a:pt x="136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9"/>
            <p:cNvSpPr/>
            <p:nvPr/>
          </p:nvSpPr>
          <p:spPr>
            <a:xfrm>
              <a:off x="4968220" y="1836350"/>
              <a:ext cx="71291" cy="11532"/>
            </a:xfrm>
            <a:custGeom>
              <a:avLst/>
              <a:gdLst/>
              <a:ahLst/>
              <a:cxnLst/>
              <a:rect l="l" t="t" r="r" b="b"/>
              <a:pathLst>
                <a:path w="2374" h="384" extrusionOk="0">
                  <a:moveTo>
                    <a:pt x="219" y="0"/>
                  </a:moveTo>
                  <a:cubicBezTo>
                    <a:pt x="130" y="0"/>
                    <a:pt x="48" y="59"/>
                    <a:pt x="30" y="146"/>
                  </a:cubicBezTo>
                  <a:cubicBezTo>
                    <a:pt x="1" y="270"/>
                    <a:pt x="94" y="384"/>
                    <a:pt x="216" y="384"/>
                  </a:cubicBezTo>
                  <a:lnTo>
                    <a:pt x="2155" y="384"/>
                  </a:lnTo>
                  <a:cubicBezTo>
                    <a:pt x="2243" y="384"/>
                    <a:pt x="2325" y="324"/>
                    <a:pt x="2343" y="238"/>
                  </a:cubicBezTo>
                  <a:cubicBezTo>
                    <a:pt x="2374" y="111"/>
                    <a:pt x="2279" y="0"/>
                    <a:pt x="215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9"/>
            <p:cNvSpPr/>
            <p:nvPr/>
          </p:nvSpPr>
          <p:spPr>
            <a:xfrm>
              <a:off x="4968220" y="1862837"/>
              <a:ext cx="71291" cy="11532"/>
            </a:xfrm>
            <a:custGeom>
              <a:avLst/>
              <a:gdLst/>
              <a:ahLst/>
              <a:cxnLst/>
              <a:rect l="l" t="t" r="r" b="b"/>
              <a:pathLst>
                <a:path w="2374" h="384" extrusionOk="0">
                  <a:moveTo>
                    <a:pt x="219" y="0"/>
                  </a:moveTo>
                  <a:cubicBezTo>
                    <a:pt x="130" y="0"/>
                    <a:pt x="48" y="59"/>
                    <a:pt x="30" y="146"/>
                  </a:cubicBezTo>
                  <a:cubicBezTo>
                    <a:pt x="1" y="270"/>
                    <a:pt x="94" y="384"/>
                    <a:pt x="216" y="384"/>
                  </a:cubicBezTo>
                  <a:lnTo>
                    <a:pt x="2155" y="384"/>
                  </a:lnTo>
                  <a:cubicBezTo>
                    <a:pt x="2243" y="384"/>
                    <a:pt x="2325" y="324"/>
                    <a:pt x="2343" y="238"/>
                  </a:cubicBezTo>
                  <a:cubicBezTo>
                    <a:pt x="2374" y="111"/>
                    <a:pt x="2279" y="0"/>
                    <a:pt x="215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9"/>
            <p:cNvSpPr/>
            <p:nvPr/>
          </p:nvSpPr>
          <p:spPr>
            <a:xfrm>
              <a:off x="4938460" y="1697580"/>
              <a:ext cx="11562" cy="20751"/>
            </a:xfrm>
            <a:custGeom>
              <a:avLst/>
              <a:gdLst/>
              <a:ahLst/>
              <a:cxnLst/>
              <a:rect l="l" t="t" r="r" b="b"/>
              <a:pathLst>
                <a:path w="385" h="691" extrusionOk="0">
                  <a:moveTo>
                    <a:pt x="193" y="1"/>
                  </a:moveTo>
                  <a:cubicBezTo>
                    <a:pt x="87" y="1"/>
                    <a:pt x="1" y="87"/>
                    <a:pt x="1" y="191"/>
                  </a:cubicBezTo>
                  <a:lnTo>
                    <a:pt x="1" y="498"/>
                  </a:lnTo>
                  <a:cubicBezTo>
                    <a:pt x="1" y="605"/>
                    <a:pt x="87" y="690"/>
                    <a:pt x="194" y="690"/>
                  </a:cubicBezTo>
                  <a:cubicBezTo>
                    <a:pt x="209" y="690"/>
                    <a:pt x="224" y="689"/>
                    <a:pt x="239" y="685"/>
                  </a:cubicBezTo>
                  <a:cubicBezTo>
                    <a:pt x="325" y="665"/>
                    <a:pt x="384" y="586"/>
                    <a:pt x="384" y="495"/>
                  </a:cubicBezTo>
                  <a:lnTo>
                    <a:pt x="384" y="196"/>
                  </a:lnTo>
                  <a:cubicBezTo>
                    <a:pt x="384" y="106"/>
                    <a:pt x="325" y="26"/>
                    <a:pt x="239" y="6"/>
                  </a:cubicBezTo>
                  <a:cubicBezTo>
                    <a:pt x="223" y="2"/>
                    <a:pt x="208"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9"/>
            <p:cNvSpPr/>
            <p:nvPr/>
          </p:nvSpPr>
          <p:spPr>
            <a:xfrm>
              <a:off x="4985638" y="1701003"/>
              <a:ext cx="36486" cy="39429"/>
            </a:xfrm>
            <a:custGeom>
              <a:avLst/>
              <a:gdLst/>
              <a:ahLst/>
              <a:cxnLst/>
              <a:rect l="l" t="t" r="r" b="b"/>
              <a:pathLst>
                <a:path w="1215" h="1313" extrusionOk="0">
                  <a:moveTo>
                    <a:pt x="608" y="381"/>
                  </a:moveTo>
                  <a:cubicBezTo>
                    <a:pt x="732" y="381"/>
                    <a:pt x="834" y="504"/>
                    <a:pt x="834" y="657"/>
                  </a:cubicBezTo>
                  <a:cubicBezTo>
                    <a:pt x="834" y="809"/>
                    <a:pt x="732" y="933"/>
                    <a:pt x="608" y="933"/>
                  </a:cubicBezTo>
                  <a:cubicBezTo>
                    <a:pt x="482" y="932"/>
                    <a:pt x="381" y="809"/>
                    <a:pt x="381" y="657"/>
                  </a:cubicBezTo>
                  <a:cubicBezTo>
                    <a:pt x="381" y="505"/>
                    <a:pt x="482" y="381"/>
                    <a:pt x="608" y="381"/>
                  </a:cubicBezTo>
                  <a:close/>
                  <a:moveTo>
                    <a:pt x="608" y="1"/>
                  </a:moveTo>
                  <a:cubicBezTo>
                    <a:pt x="274" y="1"/>
                    <a:pt x="1" y="295"/>
                    <a:pt x="1" y="657"/>
                  </a:cubicBezTo>
                  <a:cubicBezTo>
                    <a:pt x="1" y="1019"/>
                    <a:pt x="274" y="1312"/>
                    <a:pt x="608" y="1312"/>
                  </a:cubicBezTo>
                  <a:cubicBezTo>
                    <a:pt x="941" y="1312"/>
                    <a:pt x="1214" y="1018"/>
                    <a:pt x="1214" y="657"/>
                  </a:cubicBezTo>
                  <a:cubicBezTo>
                    <a:pt x="1214" y="297"/>
                    <a:pt x="941" y="1"/>
                    <a:pt x="60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9"/>
            <p:cNvSpPr/>
            <p:nvPr/>
          </p:nvSpPr>
          <p:spPr>
            <a:xfrm>
              <a:off x="5057651" y="1697580"/>
              <a:ext cx="11532" cy="20751"/>
            </a:xfrm>
            <a:custGeom>
              <a:avLst/>
              <a:gdLst/>
              <a:ahLst/>
              <a:cxnLst/>
              <a:rect l="l" t="t" r="r" b="b"/>
              <a:pathLst>
                <a:path w="384" h="691" extrusionOk="0">
                  <a:moveTo>
                    <a:pt x="193" y="1"/>
                  </a:moveTo>
                  <a:cubicBezTo>
                    <a:pt x="87" y="1"/>
                    <a:pt x="0" y="87"/>
                    <a:pt x="0" y="191"/>
                  </a:cubicBezTo>
                  <a:lnTo>
                    <a:pt x="0" y="495"/>
                  </a:lnTo>
                  <a:cubicBezTo>
                    <a:pt x="0" y="586"/>
                    <a:pt x="60" y="665"/>
                    <a:pt x="146" y="685"/>
                  </a:cubicBezTo>
                  <a:cubicBezTo>
                    <a:pt x="161" y="689"/>
                    <a:pt x="176" y="690"/>
                    <a:pt x="191" y="690"/>
                  </a:cubicBezTo>
                  <a:cubicBezTo>
                    <a:pt x="298" y="690"/>
                    <a:pt x="384" y="605"/>
                    <a:pt x="384" y="498"/>
                  </a:cubicBezTo>
                  <a:lnTo>
                    <a:pt x="384" y="196"/>
                  </a:lnTo>
                  <a:cubicBezTo>
                    <a:pt x="384" y="106"/>
                    <a:pt x="324" y="26"/>
                    <a:pt x="238" y="6"/>
                  </a:cubicBezTo>
                  <a:cubicBezTo>
                    <a:pt x="223" y="2"/>
                    <a:pt x="207"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1" name="Google Shape;3921;p59"/>
          <p:cNvGrpSpPr/>
          <p:nvPr/>
        </p:nvGrpSpPr>
        <p:grpSpPr>
          <a:xfrm>
            <a:off x="6384965" y="1635138"/>
            <a:ext cx="373206" cy="441397"/>
            <a:chOff x="6483790" y="1558121"/>
            <a:chExt cx="393553" cy="465461"/>
          </a:xfrm>
        </p:grpSpPr>
        <p:sp>
          <p:nvSpPr>
            <p:cNvPr id="3922" name="Google Shape;3922;p59"/>
            <p:cNvSpPr/>
            <p:nvPr/>
          </p:nvSpPr>
          <p:spPr>
            <a:xfrm>
              <a:off x="6483790" y="1558121"/>
              <a:ext cx="393553" cy="465461"/>
            </a:xfrm>
            <a:custGeom>
              <a:avLst/>
              <a:gdLst/>
              <a:ahLst/>
              <a:cxnLst/>
              <a:rect l="l" t="t" r="r" b="b"/>
              <a:pathLst>
                <a:path w="13064" h="15451" extrusionOk="0">
                  <a:moveTo>
                    <a:pt x="8835" y="1"/>
                  </a:moveTo>
                  <a:cubicBezTo>
                    <a:pt x="8291" y="1"/>
                    <a:pt x="7745" y="201"/>
                    <a:pt x="7315" y="602"/>
                  </a:cubicBezTo>
                  <a:lnTo>
                    <a:pt x="6703" y="1174"/>
                  </a:lnTo>
                  <a:cubicBezTo>
                    <a:pt x="6482" y="1382"/>
                    <a:pt x="6325" y="1638"/>
                    <a:pt x="6245" y="1920"/>
                  </a:cubicBezTo>
                  <a:cubicBezTo>
                    <a:pt x="5965" y="1980"/>
                    <a:pt x="5693" y="2113"/>
                    <a:pt x="5468" y="2326"/>
                  </a:cubicBezTo>
                  <a:lnTo>
                    <a:pt x="4903" y="2854"/>
                  </a:lnTo>
                  <a:cubicBezTo>
                    <a:pt x="4794" y="2955"/>
                    <a:pt x="4704" y="3070"/>
                    <a:pt x="4635" y="3195"/>
                  </a:cubicBezTo>
                  <a:cubicBezTo>
                    <a:pt x="4508" y="3256"/>
                    <a:pt x="4386" y="3339"/>
                    <a:pt x="4277" y="3440"/>
                  </a:cubicBezTo>
                  <a:lnTo>
                    <a:pt x="2434" y="5160"/>
                  </a:lnTo>
                  <a:cubicBezTo>
                    <a:pt x="2293" y="5285"/>
                    <a:pt x="2156" y="5417"/>
                    <a:pt x="2030" y="5554"/>
                  </a:cubicBezTo>
                  <a:cubicBezTo>
                    <a:pt x="1340" y="6295"/>
                    <a:pt x="864" y="7206"/>
                    <a:pt x="654" y="8189"/>
                  </a:cubicBezTo>
                  <a:cubicBezTo>
                    <a:pt x="506" y="8896"/>
                    <a:pt x="493" y="9625"/>
                    <a:pt x="622" y="10330"/>
                  </a:cubicBezTo>
                  <a:cubicBezTo>
                    <a:pt x="219" y="10878"/>
                    <a:pt x="2" y="11538"/>
                    <a:pt x="2" y="12232"/>
                  </a:cubicBezTo>
                  <a:cubicBezTo>
                    <a:pt x="1" y="13088"/>
                    <a:pt x="337" y="13900"/>
                    <a:pt x="946" y="14507"/>
                  </a:cubicBezTo>
                  <a:cubicBezTo>
                    <a:pt x="1555" y="15116"/>
                    <a:pt x="2363" y="15451"/>
                    <a:pt x="3227" y="15451"/>
                  </a:cubicBezTo>
                  <a:cubicBezTo>
                    <a:pt x="3925" y="15451"/>
                    <a:pt x="4586" y="15233"/>
                    <a:pt x="5136" y="14826"/>
                  </a:cubicBezTo>
                  <a:cubicBezTo>
                    <a:pt x="5459" y="14883"/>
                    <a:pt x="5784" y="14912"/>
                    <a:pt x="6112" y="14912"/>
                  </a:cubicBezTo>
                  <a:cubicBezTo>
                    <a:pt x="6834" y="14912"/>
                    <a:pt x="7540" y="14776"/>
                    <a:pt x="8207" y="14506"/>
                  </a:cubicBezTo>
                  <a:cubicBezTo>
                    <a:pt x="8899" y="14227"/>
                    <a:pt x="9520" y="13814"/>
                    <a:pt x="10050" y="13285"/>
                  </a:cubicBezTo>
                  <a:cubicBezTo>
                    <a:pt x="11053" y="12282"/>
                    <a:pt x="11633" y="10952"/>
                    <a:pt x="11679" y="9534"/>
                  </a:cubicBezTo>
                  <a:cubicBezTo>
                    <a:pt x="11711" y="8576"/>
                    <a:pt x="11496" y="7632"/>
                    <a:pt x="11062" y="6792"/>
                  </a:cubicBezTo>
                  <a:lnTo>
                    <a:pt x="11090" y="6764"/>
                  </a:lnTo>
                  <a:cubicBezTo>
                    <a:pt x="11191" y="6654"/>
                    <a:pt x="11271" y="6534"/>
                    <a:pt x="11333" y="6407"/>
                  </a:cubicBezTo>
                  <a:cubicBezTo>
                    <a:pt x="11458" y="6336"/>
                    <a:pt x="11573" y="6246"/>
                    <a:pt x="11671" y="6140"/>
                  </a:cubicBezTo>
                  <a:lnTo>
                    <a:pt x="12240" y="5529"/>
                  </a:lnTo>
                  <a:cubicBezTo>
                    <a:pt x="13064" y="4647"/>
                    <a:pt x="13041" y="3285"/>
                    <a:pt x="12186" y="2432"/>
                  </a:cubicBezTo>
                  <a:lnTo>
                    <a:pt x="10410" y="656"/>
                  </a:lnTo>
                  <a:cubicBezTo>
                    <a:pt x="9974" y="220"/>
                    <a:pt x="9405" y="1"/>
                    <a:pt x="8835" y="1"/>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9"/>
            <p:cNvSpPr/>
            <p:nvPr/>
          </p:nvSpPr>
          <p:spPr>
            <a:xfrm>
              <a:off x="6532530" y="1874218"/>
              <a:ext cx="103333" cy="98108"/>
            </a:xfrm>
            <a:custGeom>
              <a:avLst/>
              <a:gdLst/>
              <a:ahLst/>
              <a:cxnLst/>
              <a:rect l="l" t="t" r="r" b="b"/>
              <a:pathLst>
                <a:path w="3441" h="3267" extrusionOk="0">
                  <a:moveTo>
                    <a:pt x="956" y="0"/>
                  </a:moveTo>
                  <a:cubicBezTo>
                    <a:pt x="867" y="62"/>
                    <a:pt x="779" y="135"/>
                    <a:pt x="698" y="215"/>
                  </a:cubicBezTo>
                  <a:cubicBezTo>
                    <a:pt x="0" y="913"/>
                    <a:pt x="0" y="2045"/>
                    <a:pt x="698" y="2743"/>
                  </a:cubicBezTo>
                  <a:cubicBezTo>
                    <a:pt x="1047" y="3092"/>
                    <a:pt x="1504" y="3266"/>
                    <a:pt x="1961" y="3266"/>
                  </a:cubicBezTo>
                  <a:cubicBezTo>
                    <a:pt x="2418" y="3266"/>
                    <a:pt x="2875" y="3092"/>
                    <a:pt x="3224" y="2743"/>
                  </a:cubicBezTo>
                  <a:cubicBezTo>
                    <a:pt x="3306" y="2662"/>
                    <a:pt x="3378" y="2574"/>
                    <a:pt x="3441" y="2482"/>
                  </a:cubicBezTo>
                  <a:lnTo>
                    <a:pt x="3099" y="1913"/>
                  </a:lnTo>
                  <a:lnTo>
                    <a:pt x="2661" y="2100"/>
                  </a:lnTo>
                  <a:cubicBezTo>
                    <a:pt x="2649" y="2114"/>
                    <a:pt x="2638" y="2125"/>
                    <a:pt x="2625" y="2139"/>
                  </a:cubicBezTo>
                  <a:cubicBezTo>
                    <a:pt x="2442" y="2321"/>
                    <a:pt x="2203" y="2412"/>
                    <a:pt x="1964" y="2412"/>
                  </a:cubicBezTo>
                  <a:cubicBezTo>
                    <a:pt x="1725" y="2412"/>
                    <a:pt x="1486" y="2321"/>
                    <a:pt x="1304" y="2139"/>
                  </a:cubicBezTo>
                  <a:cubicBezTo>
                    <a:pt x="939" y="1775"/>
                    <a:pt x="939" y="1184"/>
                    <a:pt x="1304" y="818"/>
                  </a:cubicBezTo>
                  <a:cubicBezTo>
                    <a:pt x="1315" y="806"/>
                    <a:pt x="1329" y="795"/>
                    <a:pt x="1339" y="783"/>
                  </a:cubicBezTo>
                  <a:lnTo>
                    <a:pt x="1457" y="324"/>
                  </a:lnTo>
                  <a:lnTo>
                    <a:pt x="956"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9"/>
            <p:cNvSpPr/>
            <p:nvPr/>
          </p:nvSpPr>
          <p:spPr>
            <a:xfrm>
              <a:off x="6541359" y="1594486"/>
              <a:ext cx="298198" cy="361591"/>
            </a:xfrm>
            <a:custGeom>
              <a:avLst/>
              <a:gdLst/>
              <a:ahLst/>
              <a:cxnLst/>
              <a:rect l="l" t="t" r="r" b="b"/>
              <a:pathLst>
                <a:path w="9930" h="12041" extrusionOk="0">
                  <a:moveTo>
                    <a:pt x="7283" y="0"/>
                  </a:moveTo>
                  <a:cubicBezTo>
                    <a:pt x="7125" y="0"/>
                    <a:pt x="6968" y="47"/>
                    <a:pt x="6833" y="141"/>
                  </a:cubicBezTo>
                  <a:cubicBezTo>
                    <a:pt x="6833" y="141"/>
                    <a:pt x="6830" y="141"/>
                    <a:pt x="6830" y="142"/>
                  </a:cubicBezTo>
                  <a:cubicBezTo>
                    <a:pt x="6799" y="164"/>
                    <a:pt x="6768" y="188"/>
                    <a:pt x="6741" y="216"/>
                  </a:cubicBezTo>
                  <a:lnTo>
                    <a:pt x="6129" y="785"/>
                  </a:lnTo>
                  <a:cubicBezTo>
                    <a:pt x="6047" y="860"/>
                    <a:pt x="6046" y="986"/>
                    <a:pt x="6122" y="1066"/>
                  </a:cubicBezTo>
                  <a:lnTo>
                    <a:pt x="6558" y="1500"/>
                  </a:lnTo>
                  <a:cubicBezTo>
                    <a:pt x="6675" y="1618"/>
                    <a:pt x="6672" y="1805"/>
                    <a:pt x="6550" y="1919"/>
                  </a:cubicBezTo>
                  <a:lnTo>
                    <a:pt x="6026" y="2410"/>
                  </a:lnTo>
                  <a:cubicBezTo>
                    <a:pt x="5970" y="2462"/>
                    <a:pt x="5899" y="2487"/>
                    <a:pt x="5828" y="2487"/>
                  </a:cubicBezTo>
                  <a:cubicBezTo>
                    <a:pt x="5753" y="2487"/>
                    <a:pt x="5678" y="2459"/>
                    <a:pt x="5621" y="2402"/>
                  </a:cubicBezTo>
                  <a:lnTo>
                    <a:pt x="5162" y="1943"/>
                  </a:lnTo>
                  <a:cubicBezTo>
                    <a:pt x="5124" y="1905"/>
                    <a:pt x="5074" y="1886"/>
                    <a:pt x="5025" y="1886"/>
                  </a:cubicBezTo>
                  <a:cubicBezTo>
                    <a:pt x="4977" y="1886"/>
                    <a:pt x="4930" y="1903"/>
                    <a:pt x="4892" y="1939"/>
                  </a:cubicBezTo>
                  <a:lnTo>
                    <a:pt x="1840" y="4787"/>
                  </a:lnTo>
                  <a:cubicBezTo>
                    <a:pt x="1729" y="4882"/>
                    <a:pt x="1625" y="4983"/>
                    <a:pt x="1524" y="5094"/>
                  </a:cubicBezTo>
                  <a:cubicBezTo>
                    <a:pt x="1" y="6729"/>
                    <a:pt x="48" y="9254"/>
                    <a:pt x="1631" y="10832"/>
                  </a:cubicBezTo>
                  <a:cubicBezTo>
                    <a:pt x="2295" y="11498"/>
                    <a:pt x="3131" y="11886"/>
                    <a:pt x="3998" y="12004"/>
                  </a:cubicBezTo>
                  <a:lnTo>
                    <a:pt x="4003" y="12004"/>
                  </a:lnTo>
                  <a:cubicBezTo>
                    <a:pt x="4185" y="12028"/>
                    <a:pt x="4368" y="12041"/>
                    <a:pt x="4552" y="12041"/>
                  </a:cubicBezTo>
                  <a:cubicBezTo>
                    <a:pt x="5611" y="12041"/>
                    <a:pt x="6669" y="11637"/>
                    <a:pt x="7477" y="10831"/>
                  </a:cubicBezTo>
                  <a:cubicBezTo>
                    <a:pt x="9020" y="9286"/>
                    <a:pt x="9089" y="6827"/>
                    <a:pt x="7682" y="5203"/>
                  </a:cubicBezTo>
                  <a:lnTo>
                    <a:pt x="9635" y="3111"/>
                  </a:lnTo>
                  <a:cubicBezTo>
                    <a:pt x="9930" y="2799"/>
                    <a:pt x="9922" y="2311"/>
                    <a:pt x="9618" y="2009"/>
                  </a:cubicBezTo>
                  <a:lnTo>
                    <a:pt x="7844" y="233"/>
                  </a:lnTo>
                  <a:cubicBezTo>
                    <a:pt x="7689" y="78"/>
                    <a:pt x="7486" y="0"/>
                    <a:pt x="7283"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9"/>
            <p:cNvSpPr/>
            <p:nvPr/>
          </p:nvSpPr>
          <p:spPr>
            <a:xfrm>
              <a:off x="6655234" y="1594486"/>
              <a:ext cx="184324" cy="361591"/>
            </a:xfrm>
            <a:custGeom>
              <a:avLst/>
              <a:gdLst/>
              <a:ahLst/>
              <a:cxnLst/>
              <a:rect l="l" t="t" r="r" b="b"/>
              <a:pathLst>
                <a:path w="6138" h="12041" extrusionOk="0">
                  <a:moveTo>
                    <a:pt x="3491" y="0"/>
                  </a:moveTo>
                  <a:cubicBezTo>
                    <a:pt x="3333" y="0"/>
                    <a:pt x="3176" y="47"/>
                    <a:pt x="3041" y="141"/>
                  </a:cubicBezTo>
                  <a:cubicBezTo>
                    <a:pt x="3041" y="141"/>
                    <a:pt x="3038" y="141"/>
                    <a:pt x="3038" y="142"/>
                  </a:cubicBezTo>
                  <a:cubicBezTo>
                    <a:pt x="3007" y="164"/>
                    <a:pt x="2976" y="188"/>
                    <a:pt x="2949" y="216"/>
                  </a:cubicBezTo>
                  <a:lnTo>
                    <a:pt x="2722" y="426"/>
                  </a:lnTo>
                  <a:lnTo>
                    <a:pt x="4306" y="2011"/>
                  </a:lnTo>
                  <a:cubicBezTo>
                    <a:pt x="4608" y="2313"/>
                    <a:pt x="4616" y="2798"/>
                    <a:pt x="4325" y="3111"/>
                  </a:cubicBezTo>
                  <a:lnTo>
                    <a:pt x="2372" y="5203"/>
                  </a:lnTo>
                  <a:cubicBezTo>
                    <a:pt x="3779" y="6827"/>
                    <a:pt x="3709" y="9286"/>
                    <a:pt x="2166" y="10831"/>
                  </a:cubicBezTo>
                  <a:cubicBezTo>
                    <a:pt x="1553" y="11444"/>
                    <a:pt x="794" y="11823"/>
                    <a:pt x="0" y="11970"/>
                  </a:cubicBezTo>
                  <a:cubicBezTo>
                    <a:pt x="71" y="11984"/>
                    <a:pt x="137" y="11993"/>
                    <a:pt x="206" y="12004"/>
                  </a:cubicBezTo>
                  <a:lnTo>
                    <a:pt x="211" y="12004"/>
                  </a:lnTo>
                  <a:cubicBezTo>
                    <a:pt x="393" y="12028"/>
                    <a:pt x="576" y="12041"/>
                    <a:pt x="760" y="12041"/>
                  </a:cubicBezTo>
                  <a:cubicBezTo>
                    <a:pt x="1819" y="12041"/>
                    <a:pt x="2877" y="11637"/>
                    <a:pt x="3685" y="10831"/>
                  </a:cubicBezTo>
                  <a:cubicBezTo>
                    <a:pt x="5228" y="9286"/>
                    <a:pt x="5297" y="6827"/>
                    <a:pt x="3890" y="5203"/>
                  </a:cubicBezTo>
                  <a:lnTo>
                    <a:pt x="5843" y="3111"/>
                  </a:lnTo>
                  <a:cubicBezTo>
                    <a:pt x="6138" y="2799"/>
                    <a:pt x="6130" y="2311"/>
                    <a:pt x="5826" y="2009"/>
                  </a:cubicBezTo>
                  <a:lnTo>
                    <a:pt x="4052" y="233"/>
                  </a:lnTo>
                  <a:cubicBezTo>
                    <a:pt x="3897" y="78"/>
                    <a:pt x="3694" y="0"/>
                    <a:pt x="3491"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9"/>
            <p:cNvSpPr/>
            <p:nvPr/>
          </p:nvSpPr>
          <p:spPr>
            <a:xfrm>
              <a:off x="6581480" y="1735268"/>
              <a:ext cx="193423" cy="193273"/>
            </a:xfrm>
            <a:custGeom>
              <a:avLst/>
              <a:gdLst/>
              <a:ahLst/>
              <a:cxnLst/>
              <a:rect l="l" t="t" r="r" b="b"/>
              <a:pathLst>
                <a:path w="6441" h="6436" extrusionOk="0">
                  <a:moveTo>
                    <a:pt x="3220" y="1"/>
                  </a:moveTo>
                  <a:cubicBezTo>
                    <a:pt x="1443" y="1"/>
                    <a:pt x="1" y="1441"/>
                    <a:pt x="1" y="3218"/>
                  </a:cubicBezTo>
                  <a:cubicBezTo>
                    <a:pt x="1" y="4995"/>
                    <a:pt x="1443" y="6436"/>
                    <a:pt x="3220" y="6436"/>
                  </a:cubicBezTo>
                  <a:cubicBezTo>
                    <a:pt x="4998" y="6436"/>
                    <a:pt x="6440" y="4995"/>
                    <a:pt x="6440" y="3218"/>
                  </a:cubicBezTo>
                  <a:cubicBezTo>
                    <a:pt x="6440" y="1441"/>
                    <a:pt x="4998" y="1"/>
                    <a:pt x="3220"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9"/>
            <p:cNvSpPr/>
            <p:nvPr/>
          </p:nvSpPr>
          <p:spPr>
            <a:xfrm>
              <a:off x="6621570" y="1857191"/>
              <a:ext cx="41832" cy="37177"/>
            </a:xfrm>
            <a:custGeom>
              <a:avLst/>
              <a:gdLst/>
              <a:ahLst/>
              <a:cxnLst/>
              <a:rect l="l" t="t" r="r" b="b"/>
              <a:pathLst>
                <a:path w="1393" h="1238" extrusionOk="0">
                  <a:moveTo>
                    <a:pt x="837" y="1"/>
                  </a:moveTo>
                  <a:cubicBezTo>
                    <a:pt x="659" y="1"/>
                    <a:pt x="465" y="81"/>
                    <a:pt x="312" y="234"/>
                  </a:cubicBezTo>
                  <a:cubicBezTo>
                    <a:pt x="45" y="501"/>
                    <a:pt x="0" y="891"/>
                    <a:pt x="212" y="1103"/>
                  </a:cubicBezTo>
                  <a:cubicBezTo>
                    <a:pt x="303" y="1193"/>
                    <a:pt x="426" y="1237"/>
                    <a:pt x="557" y="1237"/>
                  </a:cubicBezTo>
                  <a:cubicBezTo>
                    <a:pt x="735" y="1237"/>
                    <a:pt x="928" y="1158"/>
                    <a:pt x="1082" y="1004"/>
                  </a:cubicBezTo>
                  <a:cubicBezTo>
                    <a:pt x="1349" y="737"/>
                    <a:pt x="1393" y="348"/>
                    <a:pt x="1181" y="135"/>
                  </a:cubicBezTo>
                  <a:cubicBezTo>
                    <a:pt x="1091" y="45"/>
                    <a:pt x="968" y="1"/>
                    <a:pt x="8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9"/>
            <p:cNvSpPr/>
            <p:nvPr/>
          </p:nvSpPr>
          <p:spPr>
            <a:xfrm>
              <a:off x="6700340" y="1778452"/>
              <a:ext cx="41832" cy="37207"/>
            </a:xfrm>
            <a:custGeom>
              <a:avLst/>
              <a:gdLst/>
              <a:ahLst/>
              <a:cxnLst/>
              <a:rect l="l" t="t" r="r" b="b"/>
              <a:pathLst>
                <a:path w="1393" h="1239" extrusionOk="0">
                  <a:moveTo>
                    <a:pt x="836" y="0"/>
                  </a:moveTo>
                  <a:cubicBezTo>
                    <a:pt x="659" y="0"/>
                    <a:pt x="465" y="81"/>
                    <a:pt x="312" y="235"/>
                  </a:cubicBezTo>
                  <a:cubicBezTo>
                    <a:pt x="45" y="502"/>
                    <a:pt x="0" y="890"/>
                    <a:pt x="212" y="1103"/>
                  </a:cubicBezTo>
                  <a:cubicBezTo>
                    <a:pt x="303" y="1194"/>
                    <a:pt x="426" y="1238"/>
                    <a:pt x="557" y="1238"/>
                  </a:cubicBezTo>
                  <a:cubicBezTo>
                    <a:pt x="735" y="1238"/>
                    <a:pt x="928" y="1158"/>
                    <a:pt x="1082" y="1005"/>
                  </a:cubicBezTo>
                  <a:cubicBezTo>
                    <a:pt x="1348" y="737"/>
                    <a:pt x="1393" y="348"/>
                    <a:pt x="1180" y="135"/>
                  </a:cubicBezTo>
                  <a:cubicBezTo>
                    <a:pt x="1090" y="44"/>
                    <a:pt x="967" y="0"/>
                    <a:pt x="8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9"/>
            <p:cNvSpPr/>
            <p:nvPr/>
          </p:nvSpPr>
          <p:spPr>
            <a:xfrm>
              <a:off x="6619889" y="1840584"/>
              <a:ext cx="29790" cy="29219"/>
            </a:xfrm>
            <a:custGeom>
              <a:avLst/>
              <a:gdLst/>
              <a:ahLst/>
              <a:cxnLst/>
              <a:rect l="l" t="t" r="r" b="b"/>
              <a:pathLst>
                <a:path w="992" h="973" extrusionOk="0">
                  <a:moveTo>
                    <a:pt x="538" y="0"/>
                  </a:moveTo>
                  <a:cubicBezTo>
                    <a:pt x="397" y="0"/>
                    <a:pt x="260" y="57"/>
                    <a:pt x="159" y="158"/>
                  </a:cubicBezTo>
                  <a:cubicBezTo>
                    <a:pt x="56" y="260"/>
                    <a:pt x="1" y="396"/>
                    <a:pt x="1" y="537"/>
                  </a:cubicBezTo>
                  <a:cubicBezTo>
                    <a:pt x="1" y="680"/>
                    <a:pt x="56" y="817"/>
                    <a:pt x="159" y="918"/>
                  </a:cubicBezTo>
                  <a:cubicBezTo>
                    <a:pt x="194" y="955"/>
                    <a:pt x="245" y="973"/>
                    <a:pt x="292" y="973"/>
                  </a:cubicBezTo>
                  <a:cubicBezTo>
                    <a:pt x="340" y="973"/>
                    <a:pt x="391" y="955"/>
                    <a:pt x="427" y="918"/>
                  </a:cubicBezTo>
                  <a:cubicBezTo>
                    <a:pt x="501" y="843"/>
                    <a:pt x="501" y="724"/>
                    <a:pt x="427" y="649"/>
                  </a:cubicBezTo>
                  <a:cubicBezTo>
                    <a:pt x="397" y="619"/>
                    <a:pt x="381" y="580"/>
                    <a:pt x="381" y="537"/>
                  </a:cubicBezTo>
                  <a:cubicBezTo>
                    <a:pt x="381" y="496"/>
                    <a:pt x="398" y="456"/>
                    <a:pt x="427" y="427"/>
                  </a:cubicBezTo>
                  <a:cubicBezTo>
                    <a:pt x="458" y="396"/>
                    <a:pt x="496" y="381"/>
                    <a:pt x="538" y="381"/>
                  </a:cubicBezTo>
                  <a:cubicBezTo>
                    <a:pt x="581" y="381"/>
                    <a:pt x="621" y="398"/>
                    <a:pt x="650" y="427"/>
                  </a:cubicBezTo>
                  <a:cubicBezTo>
                    <a:pt x="687" y="464"/>
                    <a:pt x="735" y="483"/>
                    <a:pt x="783" y="483"/>
                  </a:cubicBezTo>
                  <a:cubicBezTo>
                    <a:pt x="832" y="483"/>
                    <a:pt x="881" y="464"/>
                    <a:pt x="918" y="427"/>
                  </a:cubicBezTo>
                  <a:cubicBezTo>
                    <a:pt x="992" y="352"/>
                    <a:pt x="992" y="234"/>
                    <a:pt x="918" y="158"/>
                  </a:cubicBezTo>
                  <a:cubicBezTo>
                    <a:pt x="815" y="57"/>
                    <a:pt x="680" y="0"/>
                    <a:pt x="53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9"/>
            <p:cNvSpPr/>
            <p:nvPr/>
          </p:nvSpPr>
          <p:spPr>
            <a:xfrm>
              <a:off x="6684544" y="1774428"/>
              <a:ext cx="31351" cy="29279"/>
            </a:xfrm>
            <a:custGeom>
              <a:avLst/>
              <a:gdLst/>
              <a:ahLst/>
              <a:cxnLst/>
              <a:rect l="l" t="t" r="r" b="b"/>
              <a:pathLst>
                <a:path w="1044" h="975" extrusionOk="0">
                  <a:moveTo>
                    <a:pt x="588" y="1"/>
                  </a:moveTo>
                  <a:cubicBezTo>
                    <a:pt x="445" y="1"/>
                    <a:pt x="310" y="56"/>
                    <a:pt x="209" y="159"/>
                  </a:cubicBezTo>
                  <a:cubicBezTo>
                    <a:pt x="0" y="367"/>
                    <a:pt x="0" y="708"/>
                    <a:pt x="209" y="920"/>
                  </a:cubicBezTo>
                  <a:cubicBezTo>
                    <a:pt x="245" y="956"/>
                    <a:pt x="295" y="975"/>
                    <a:pt x="342" y="975"/>
                  </a:cubicBezTo>
                  <a:cubicBezTo>
                    <a:pt x="391" y="975"/>
                    <a:pt x="440" y="956"/>
                    <a:pt x="477" y="920"/>
                  </a:cubicBezTo>
                  <a:cubicBezTo>
                    <a:pt x="552" y="844"/>
                    <a:pt x="552" y="726"/>
                    <a:pt x="477" y="651"/>
                  </a:cubicBezTo>
                  <a:cubicBezTo>
                    <a:pt x="416" y="590"/>
                    <a:pt x="416" y="489"/>
                    <a:pt x="477" y="427"/>
                  </a:cubicBezTo>
                  <a:cubicBezTo>
                    <a:pt x="506" y="398"/>
                    <a:pt x="546" y="381"/>
                    <a:pt x="588" y="381"/>
                  </a:cubicBezTo>
                  <a:cubicBezTo>
                    <a:pt x="630" y="381"/>
                    <a:pt x="670" y="398"/>
                    <a:pt x="700" y="427"/>
                  </a:cubicBezTo>
                  <a:cubicBezTo>
                    <a:pt x="737" y="464"/>
                    <a:pt x="785" y="482"/>
                    <a:pt x="834" y="482"/>
                  </a:cubicBezTo>
                  <a:cubicBezTo>
                    <a:pt x="882" y="482"/>
                    <a:pt x="930" y="464"/>
                    <a:pt x="968" y="427"/>
                  </a:cubicBezTo>
                  <a:cubicBezTo>
                    <a:pt x="1043" y="352"/>
                    <a:pt x="1043" y="232"/>
                    <a:pt x="968" y="159"/>
                  </a:cubicBezTo>
                  <a:cubicBezTo>
                    <a:pt x="867" y="56"/>
                    <a:pt x="732" y="1"/>
                    <a:pt x="58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9"/>
            <p:cNvSpPr/>
            <p:nvPr/>
          </p:nvSpPr>
          <p:spPr>
            <a:xfrm>
              <a:off x="6660039" y="1811965"/>
              <a:ext cx="39550" cy="37598"/>
            </a:xfrm>
            <a:custGeom>
              <a:avLst/>
              <a:gdLst/>
              <a:ahLst/>
              <a:cxnLst/>
              <a:rect l="l" t="t" r="r" b="b"/>
              <a:pathLst>
                <a:path w="1317" h="1252" extrusionOk="0">
                  <a:moveTo>
                    <a:pt x="407" y="1"/>
                  </a:moveTo>
                  <a:cubicBezTo>
                    <a:pt x="286" y="1"/>
                    <a:pt x="166" y="46"/>
                    <a:pt x="75" y="137"/>
                  </a:cubicBezTo>
                  <a:cubicBezTo>
                    <a:pt x="0" y="213"/>
                    <a:pt x="0" y="331"/>
                    <a:pt x="75" y="406"/>
                  </a:cubicBezTo>
                  <a:cubicBezTo>
                    <a:pt x="113" y="443"/>
                    <a:pt x="161" y="462"/>
                    <a:pt x="209" y="462"/>
                  </a:cubicBezTo>
                  <a:cubicBezTo>
                    <a:pt x="258" y="462"/>
                    <a:pt x="306" y="443"/>
                    <a:pt x="344" y="406"/>
                  </a:cubicBezTo>
                  <a:cubicBezTo>
                    <a:pt x="360" y="388"/>
                    <a:pt x="383" y="379"/>
                    <a:pt x="407" y="379"/>
                  </a:cubicBezTo>
                  <a:cubicBezTo>
                    <a:pt x="430" y="379"/>
                    <a:pt x="453" y="388"/>
                    <a:pt x="471" y="406"/>
                  </a:cubicBezTo>
                  <a:cubicBezTo>
                    <a:pt x="505" y="440"/>
                    <a:pt x="505" y="498"/>
                    <a:pt x="471" y="532"/>
                  </a:cubicBezTo>
                  <a:cubicBezTo>
                    <a:pt x="396" y="607"/>
                    <a:pt x="396" y="726"/>
                    <a:pt x="471" y="800"/>
                  </a:cubicBezTo>
                  <a:lnTo>
                    <a:pt x="479" y="808"/>
                  </a:lnTo>
                  <a:cubicBezTo>
                    <a:pt x="482" y="812"/>
                    <a:pt x="483" y="812"/>
                    <a:pt x="486" y="814"/>
                  </a:cubicBezTo>
                  <a:lnTo>
                    <a:pt x="489" y="818"/>
                  </a:lnTo>
                  <a:cubicBezTo>
                    <a:pt x="491" y="820"/>
                    <a:pt x="495" y="822"/>
                    <a:pt x="497" y="823"/>
                  </a:cubicBezTo>
                  <a:cubicBezTo>
                    <a:pt x="499" y="826"/>
                    <a:pt x="503" y="828"/>
                    <a:pt x="505" y="829"/>
                  </a:cubicBezTo>
                  <a:cubicBezTo>
                    <a:pt x="535" y="849"/>
                    <a:pt x="569" y="858"/>
                    <a:pt x="604" y="858"/>
                  </a:cubicBezTo>
                  <a:cubicBezTo>
                    <a:pt x="640" y="858"/>
                    <a:pt x="673" y="849"/>
                    <a:pt x="704" y="829"/>
                  </a:cubicBezTo>
                  <a:cubicBezTo>
                    <a:pt x="706" y="828"/>
                    <a:pt x="710" y="826"/>
                    <a:pt x="712" y="823"/>
                  </a:cubicBezTo>
                  <a:cubicBezTo>
                    <a:pt x="713" y="822"/>
                    <a:pt x="718" y="820"/>
                    <a:pt x="719" y="818"/>
                  </a:cubicBezTo>
                  <a:lnTo>
                    <a:pt x="724" y="814"/>
                  </a:lnTo>
                  <a:cubicBezTo>
                    <a:pt x="726" y="812"/>
                    <a:pt x="729" y="811"/>
                    <a:pt x="732" y="808"/>
                  </a:cubicBezTo>
                  <a:lnTo>
                    <a:pt x="739" y="800"/>
                  </a:lnTo>
                  <a:cubicBezTo>
                    <a:pt x="756" y="783"/>
                    <a:pt x="779" y="775"/>
                    <a:pt x="802" y="775"/>
                  </a:cubicBezTo>
                  <a:cubicBezTo>
                    <a:pt x="825" y="775"/>
                    <a:pt x="848" y="783"/>
                    <a:pt x="865" y="800"/>
                  </a:cubicBezTo>
                  <a:cubicBezTo>
                    <a:pt x="900" y="835"/>
                    <a:pt x="900" y="892"/>
                    <a:pt x="865" y="927"/>
                  </a:cubicBezTo>
                  <a:cubicBezTo>
                    <a:pt x="790" y="1003"/>
                    <a:pt x="790" y="1122"/>
                    <a:pt x="865" y="1196"/>
                  </a:cubicBezTo>
                  <a:cubicBezTo>
                    <a:pt x="902" y="1233"/>
                    <a:pt x="951" y="1251"/>
                    <a:pt x="1000" y="1251"/>
                  </a:cubicBezTo>
                  <a:cubicBezTo>
                    <a:pt x="1048" y="1251"/>
                    <a:pt x="1097" y="1233"/>
                    <a:pt x="1134" y="1196"/>
                  </a:cubicBezTo>
                  <a:cubicBezTo>
                    <a:pt x="1316" y="1012"/>
                    <a:pt x="1316" y="714"/>
                    <a:pt x="1134" y="532"/>
                  </a:cubicBezTo>
                  <a:cubicBezTo>
                    <a:pt x="1058" y="458"/>
                    <a:pt x="966" y="414"/>
                    <a:pt x="871" y="400"/>
                  </a:cubicBezTo>
                  <a:cubicBezTo>
                    <a:pt x="857" y="305"/>
                    <a:pt x="813" y="210"/>
                    <a:pt x="739" y="137"/>
                  </a:cubicBezTo>
                  <a:cubicBezTo>
                    <a:pt x="647" y="46"/>
                    <a:pt x="527" y="1"/>
                    <a:pt x="407"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9"/>
            <p:cNvSpPr/>
            <p:nvPr/>
          </p:nvSpPr>
          <p:spPr>
            <a:xfrm>
              <a:off x="6575714" y="1729652"/>
              <a:ext cx="204805" cy="204684"/>
            </a:xfrm>
            <a:custGeom>
              <a:avLst/>
              <a:gdLst/>
              <a:ahLst/>
              <a:cxnLst/>
              <a:rect l="l" t="t" r="r" b="b"/>
              <a:pathLst>
                <a:path w="6820" h="6816" extrusionOk="0">
                  <a:moveTo>
                    <a:pt x="3411" y="0"/>
                  </a:moveTo>
                  <a:cubicBezTo>
                    <a:pt x="2538" y="0"/>
                    <a:pt x="1665" y="333"/>
                    <a:pt x="1001" y="998"/>
                  </a:cubicBezTo>
                  <a:cubicBezTo>
                    <a:pt x="357" y="1642"/>
                    <a:pt x="1" y="2496"/>
                    <a:pt x="1" y="3408"/>
                  </a:cubicBezTo>
                  <a:cubicBezTo>
                    <a:pt x="1" y="4319"/>
                    <a:pt x="357" y="5173"/>
                    <a:pt x="1001" y="5817"/>
                  </a:cubicBezTo>
                  <a:cubicBezTo>
                    <a:pt x="1642" y="6459"/>
                    <a:pt x="2509" y="6816"/>
                    <a:pt x="3411" y="6816"/>
                  </a:cubicBezTo>
                  <a:cubicBezTo>
                    <a:pt x="3488" y="6816"/>
                    <a:pt x="3564" y="6814"/>
                    <a:pt x="3642" y="6808"/>
                  </a:cubicBezTo>
                  <a:cubicBezTo>
                    <a:pt x="3748" y="6801"/>
                    <a:pt x="3827" y="6710"/>
                    <a:pt x="3819" y="6607"/>
                  </a:cubicBezTo>
                  <a:cubicBezTo>
                    <a:pt x="3812" y="6506"/>
                    <a:pt x="3729" y="6430"/>
                    <a:pt x="3632" y="6430"/>
                  </a:cubicBezTo>
                  <a:cubicBezTo>
                    <a:pt x="3627" y="6430"/>
                    <a:pt x="3623" y="6431"/>
                    <a:pt x="3618" y="6431"/>
                  </a:cubicBezTo>
                  <a:cubicBezTo>
                    <a:pt x="3549" y="6436"/>
                    <a:pt x="3479" y="6438"/>
                    <a:pt x="3410" y="6438"/>
                  </a:cubicBezTo>
                  <a:cubicBezTo>
                    <a:pt x="2609" y="6438"/>
                    <a:pt x="1839" y="6121"/>
                    <a:pt x="1269" y="5551"/>
                  </a:cubicBezTo>
                  <a:cubicBezTo>
                    <a:pt x="697" y="4980"/>
                    <a:pt x="381" y="4218"/>
                    <a:pt x="381" y="3409"/>
                  </a:cubicBezTo>
                  <a:cubicBezTo>
                    <a:pt x="381" y="2601"/>
                    <a:pt x="696" y="1838"/>
                    <a:pt x="1269" y="1268"/>
                  </a:cubicBezTo>
                  <a:cubicBezTo>
                    <a:pt x="1860" y="677"/>
                    <a:pt x="2635" y="382"/>
                    <a:pt x="3411" y="382"/>
                  </a:cubicBezTo>
                  <a:cubicBezTo>
                    <a:pt x="4186" y="382"/>
                    <a:pt x="4962" y="677"/>
                    <a:pt x="5552" y="1268"/>
                  </a:cubicBezTo>
                  <a:cubicBezTo>
                    <a:pt x="6124" y="1838"/>
                    <a:pt x="6440" y="2601"/>
                    <a:pt x="6440" y="3409"/>
                  </a:cubicBezTo>
                  <a:cubicBezTo>
                    <a:pt x="6440" y="4218"/>
                    <a:pt x="6126" y="4980"/>
                    <a:pt x="5552" y="5551"/>
                  </a:cubicBezTo>
                  <a:cubicBezTo>
                    <a:pt x="5222" y="5880"/>
                    <a:pt x="4833" y="6124"/>
                    <a:pt x="4396" y="6273"/>
                  </a:cubicBezTo>
                  <a:cubicBezTo>
                    <a:pt x="4296" y="6308"/>
                    <a:pt x="4245" y="6416"/>
                    <a:pt x="4279" y="6515"/>
                  </a:cubicBezTo>
                  <a:cubicBezTo>
                    <a:pt x="4307" y="6592"/>
                    <a:pt x="4380" y="6641"/>
                    <a:pt x="4458" y="6641"/>
                  </a:cubicBezTo>
                  <a:cubicBezTo>
                    <a:pt x="4479" y="6641"/>
                    <a:pt x="4500" y="6638"/>
                    <a:pt x="4521" y="6630"/>
                  </a:cubicBezTo>
                  <a:cubicBezTo>
                    <a:pt x="5014" y="6462"/>
                    <a:pt x="5451" y="6187"/>
                    <a:pt x="5821" y="5817"/>
                  </a:cubicBezTo>
                  <a:cubicBezTo>
                    <a:pt x="6465" y="5173"/>
                    <a:pt x="6819" y="4319"/>
                    <a:pt x="6819" y="3408"/>
                  </a:cubicBezTo>
                  <a:cubicBezTo>
                    <a:pt x="6819" y="2496"/>
                    <a:pt x="6465" y="1642"/>
                    <a:pt x="5821" y="998"/>
                  </a:cubicBezTo>
                  <a:cubicBezTo>
                    <a:pt x="5156" y="333"/>
                    <a:pt x="4284" y="0"/>
                    <a:pt x="341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9"/>
            <p:cNvSpPr/>
            <p:nvPr/>
          </p:nvSpPr>
          <p:spPr>
            <a:xfrm>
              <a:off x="6532110" y="1680403"/>
              <a:ext cx="276877" cy="297477"/>
            </a:xfrm>
            <a:custGeom>
              <a:avLst/>
              <a:gdLst/>
              <a:ahLst/>
              <a:cxnLst/>
              <a:rect l="l" t="t" r="r" b="b"/>
              <a:pathLst>
                <a:path w="9220" h="9906" extrusionOk="0">
                  <a:moveTo>
                    <a:pt x="1336" y="7553"/>
                  </a:moveTo>
                  <a:cubicBezTo>
                    <a:pt x="1474" y="7747"/>
                    <a:pt x="1632" y="7933"/>
                    <a:pt x="1806" y="8108"/>
                  </a:cubicBezTo>
                  <a:cubicBezTo>
                    <a:pt x="1981" y="8280"/>
                    <a:pt x="2165" y="8435"/>
                    <a:pt x="2358" y="8571"/>
                  </a:cubicBezTo>
                  <a:cubicBezTo>
                    <a:pt x="2241" y="8641"/>
                    <a:pt x="2109" y="8677"/>
                    <a:pt x="1977" y="8677"/>
                  </a:cubicBezTo>
                  <a:cubicBezTo>
                    <a:pt x="1786" y="8677"/>
                    <a:pt x="1596" y="8604"/>
                    <a:pt x="1451" y="8459"/>
                  </a:cubicBezTo>
                  <a:cubicBezTo>
                    <a:pt x="1312" y="8318"/>
                    <a:pt x="1234" y="8131"/>
                    <a:pt x="1234" y="7933"/>
                  </a:cubicBezTo>
                  <a:cubicBezTo>
                    <a:pt x="1234" y="7796"/>
                    <a:pt x="1269" y="7666"/>
                    <a:pt x="1336" y="7553"/>
                  </a:cubicBezTo>
                  <a:close/>
                  <a:moveTo>
                    <a:pt x="890" y="6764"/>
                  </a:moveTo>
                  <a:cubicBezTo>
                    <a:pt x="957" y="6917"/>
                    <a:pt x="1031" y="7066"/>
                    <a:pt x="1115" y="7212"/>
                  </a:cubicBezTo>
                  <a:cubicBezTo>
                    <a:pt x="945" y="7413"/>
                    <a:pt x="853" y="7666"/>
                    <a:pt x="853" y="7933"/>
                  </a:cubicBezTo>
                  <a:cubicBezTo>
                    <a:pt x="853" y="8232"/>
                    <a:pt x="970" y="8516"/>
                    <a:pt x="1183" y="8727"/>
                  </a:cubicBezTo>
                  <a:cubicBezTo>
                    <a:pt x="1402" y="8945"/>
                    <a:pt x="1689" y="9054"/>
                    <a:pt x="1978" y="9054"/>
                  </a:cubicBezTo>
                  <a:cubicBezTo>
                    <a:pt x="2234" y="9054"/>
                    <a:pt x="2493" y="8967"/>
                    <a:pt x="2700" y="8792"/>
                  </a:cubicBezTo>
                  <a:cubicBezTo>
                    <a:pt x="2846" y="8876"/>
                    <a:pt x="2995" y="8951"/>
                    <a:pt x="3148" y="9016"/>
                  </a:cubicBezTo>
                  <a:cubicBezTo>
                    <a:pt x="3137" y="9031"/>
                    <a:pt x="3122" y="9047"/>
                    <a:pt x="3107" y="9062"/>
                  </a:cubicBezTo>
                  <a:cubicBezTo>
                    <a:pt x="2795" y="9374"/>
                    <a:pt x="2386" y="9530"/>
                    <a:pt x="1977" y="9530"/>
                  </a:cubicBezTo>
                  <a:cubicBezTo>
                    <a:pt x="1568" y="9530"/>
                    <a:pt x="1159" y="9374"/>
                    <a:pt x="847" y="9062"/>
                  </a:cubicBezTo>
                  <a:cubicBezTo>
                    <a:pt x="546" y="8761"/>
                    <a:pt x="379" y="8359"/>
                    <a:pt x="379" y="7933"/>
                  </a:cubicBezTo>
                  <a:cubicBezTo>
                    <a:pt x="379" y="7508"/>
                    <a:pt x="546" y="7105"/>
                    <a:pt x="847" y="6804"/>
                  </a:cubicBezTo>
                  <a:cubicBezTo>
                    <a:pt x="861" y="6790"/>
                    <a:pt x="875" y="6776"/>
                    <a:pt x="890" y="6764"/>
                  </a:cubicBezTo>
                  <a:close/>
                  <a:moveTo>
                    <a:pt x="4009" y="0"/>
                  </a:moveTo>
                  <a:cubicBezTo>
                    <a:pt x="3963" y="0"/>
                    <a:pt x="3917" y="17"/>
                    <a:pt x="3881" y="50"/>
                  </a:cubicBezTo>
                  <a:lnTo>
                    <a:pt x="2024" y="1783"/>
                  </a:lnTo>
                  <a:cubicBezTo>
                    <a:pt x="1909" y="1883"/>
                    <a:pt x="1798" y="1991"/>
                    <a:pt x="1695" y="2103"/>
                  </a:cubicBezTo>
                  <a:cubicBezTo>
                    <a:pt x="585" y="3294"/>
                    <a:pt x="272" y="4939"/>
                    <a:pt x="746" y="6384"/>
                  </a:cubicBezTo>
                  <a:cubicBezTo>
                    <a:pt x="688" y="6430"/>
                    <a:pt x="632" y="6480"/>
                    <a:pt x="579" y="6534"/>
                  </a:cubicBezTo>
                  <a:cubicBezTo>
                    <a:pt x="204" y="6907"/>
                    <a:pt x="0" y="7404"/>
                    <a:pt x="0" y="7931"/>
                  </a:cubicBezTo>
                  <a:cubicBezTo>
                    <a:pt x="0" y="8459"/>
                    <a:pt x="204" y="8955"/>
                    <a:pt x="579" y="9329"/>
                  </a:cubicBezTo>
                  <a:cubicBezTo>
                    <a:pt x="964" y="9714"/>
                    <a:pt x="1470" y="9906"/>
                    <a:pt x="1976" y="9906"/>
                  </a:cubicBezTo>
                  <a:cubicBezTo>
                    <a:pt x="2482" y="9906"/>
                    <a:pt x="2988" y="9714"/>
                    <a:pt x="3375" y="9329"/>
                  </a:cubicBezTo>
                  <a:cubicBezTo>
                    <a:pt x="3429" y="9275"/>
                    <a:pt x="3479" y="9218"/>
                    <a:pt x="3528" y="9159"/>
                  </a:cubicBezTo>
                  <a:cubicBezTo>
                    <a:pt x="3961" y="9298"/>
                    <a:pt x="4412" y="9367"/>
                    <a:pt x="4863" y="9367"/>
                  </a:cubicBezTo>
                  <a:cubicBezTo>
                    <a:pt x="5970" y="9367"/>
                    <a:pt x="7076" y="8945"/>
                    <a:pt x="7920" y="8103"/>
                  </a:cubicBezTo>
                  <a:cubicBezTo>
                    <a:pt x="8699" y="7325"/>
                    <a:pt x="9147" y="6292"/>
                    <a:pt x="9184" y="5193"/>
                  </a:cubicBezTo>
                  <a:cubicBezTo>
                    <a:pt x="9219" y="4156"/>
                    <a:pt x="8885" y="3153"/>
                    <a:pt x="8242" y="2349"/>
                  </a:cubicBezTo>
                  <a:lnTo>
                    <a:pt x="8931" y="1615"/>
                  </a:lnTo>
                  <a:cubicBezTo>
                    <a:pt x="9003" y="1538"/>
                    <a:pt x="8998" y="1418"/>
                    <a:pt x="8922" y="1346"/>
                  </a:cubicBezTo>
                  <a:cubicBezTo>
                    <a:pt x="8885" y="1313"/>
                    <a:pt x="8839" y="1296"/>
                    <a:pt x="8793" y="1296"/>
                  </a:cubicBezTo>
                  <a:cubicBezTo>
                    <a:pt x="8741" y="1296"/>
                    <a:pt x="8690" y="1317"/>
                    <a:pt x="8653" y="1357"/>
                  </a:cubicBezTo>
                  <a:lnTo>
                    <a:pt x="7852" y="2213"/>
                  </a:lnTo>
                  <a:cubicBezTo>
                    <a:pt x="7785" y="2285"/>
                    <a:pt x="7783" y="2394"/>
                    <a:pt x="7848" y="2466"/>
                  </a:cubicBezTo>
                  <a:cubicBezTo>
                    <a:pt x="9195" y="4021"/>
                    <a:pt x="9110" y="6381"/>
                    <a:pt x="7653" y="7835"/>
                  </a:cubicBezTo>
                  <a:cubicBezTo>
                    <a:pt x="6883" y="8604"/>
                    <a:pt x="5873" y="8989"/>
                    <a:pt x="4863" y="8989"/>
                  </a:cubicBezTo>
                  <a:cubicBezTo>
                    <a:pt x="3853" y="8989"/>
                    <a:pt x="2844" y="8605"/>
                    <a:pt x="2074" y="7838"/>
                  </a:cubicBezTo>
                  <a:cubicBezTo>
                    <a:pt x="563" y="6328"/>
                    <a:pt x="517" y="3923"/>
                    <a:pt x="1971" y="2362"/>
                  </a:cubicBezTo>
                  <a:cubicBezTo>
                    <a:pt x="2067" y="2259"/>
                    <a:pt x="2169" y="2159"/>
                    <a:pt x="2274" y="2067"/>
                  </a:cubicBezTo>
                  <a:cubicBezTo>
                    <a:pt x="2277" y="2066"/>
                    <a:pt x="2278" y="2064"/>
                    <a:pt x="2280" y="2064"/>
                  </a:cubicBezTo>
                  <a:lnTo>
                    <a:pt x="4139" y="329"/>
                  </a:lnTo>
                  <a:cubicBezTo>
                    <a:pt x="4216" y="257"/>
                    <a:pt x="4220" y="138"/>
                    <a:pt x="4150" y="61"/>
                  </a:cubicBezTo>
                  <a:cubicBezTo>
                    <a:pt x="4112" y="21"/>
                    <a:pt x="4061" y="0"/>
                    <a:pt x="400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9"/>
            <p:cNvSpPr/>
            <p:nvPr/>
          </p:nvSpPr>
          <p:spPr>
            <a:xfrm>
              <a:off x="6665084" y="1588810"/>
              <a:ext cx="180781" cy="123243"/>
            </a:xfrm>
            <a:custGeom>
              <a:avLst/>
              <a:gdLst/>
              <a:ahLst/>
              <a:cxnLst/>
              <a:rect l="l" t="t" r="r" b="b"/>
              <a:pathLst>
                <a:path w="6020" h="4104" extrusionOk="0">
                  <a:moveTo>
                    <a:pt x="3162" y="1"/>
                  </a:moveTo>
                  <a:cubicBezTo>
                    <a:pt x="2922" y="1"/>
                    <a:pt x="2682" y="89"/>
                    <a:pt x="2492" y="267"/>
                  </a:cubicBezTo>
                  <a:lnTo>
                    <a:pt x="1880" y="836"/>
                  </a:lnTo>
                  <a:cubicBezTo>
                    <a:pt x="1803" y="907"/>
                    <a:pt x="1760" y="1005"/>
                    <a:pt x="1757" y="1111"/>
                  </a:cubicBezTo>
                  <a:cubicBezTo>
                    <a:pt x="1756" y="1216"/>
                    <a:pt x="1795" y="1313"/>
                    <a:pt x="1871" y="1388"/>
                  </a:cubicBezTo>
                  <a:lnTo>
                    <a:pt x="2306" y="1824"/>
                  </a:lnTo>
                  <a:cubicBezTo>
                    <a:pt x="2332" y="1850"/>
                    <a:pt x="2337" y="1881"/>
                    <a:pt x="2335" y="1896"/>
                  </a:cubicBezTo>
                  <a:cubicBezTo>
                    <a:pt x="2335" y="1911"/>
                    <a:pt x="2331" y="1942"/>
                    <a:pt x="2302" y="1968"/>
                  </a:cubicBezTo>
                  <a:lnTo>
                    <a:pt x="1777" y="2459"/>
                  </a:lnTo>
                  <a:cubicBezTo>
                    <a:pt x="1757" y="2476"/>
                    <a:pt x="1733" y="2485"/>
                    <a:pt x="1708" y="2485"/>
                  </a:cubicBezTo>
                  <a:cubicBezTo>
                    <a:pt x="1683" y="2485"/>
                    <a:pt x="1657" y="2475"/>
                    <a:pt x="1637" y="2456"/>
                  </a:cubicBezTo>
                  <a:lnTo>
                    <a:pt x="1179" y="1999"/>
                  </a:lnTo>
                  <a:cubicBezTo>
                    <a:pt x="1103" y="1923"/>
                    <a:pt x="1005" y="1885"/>
                    <a:pt x="907" y="1885"/>
                  </a:cubicBezTo>
                  <a:cubicBezTo>
                    <a:pt x="813" y="1885"/>
                    <a:pt x="719" y="1919"/>
                    <a:pt x="645" y="1988"/>
                  </a:cubicBezTo>
                  <a:lnTo>
                    <a:pt x="82" y="2516"/>
                  </a:lnTo>
                  <a:cubicBezTo>
                    <a:pt x="5" y="2586"/>
                    <a:pt x="1" y="2707"/>
                    <a:pt x="73" y="2784"/>
                  </a:cubicBezTo>
                  <a:cubicBezTo>
                    <a:pt x="110" y="2824"/>
                    <a:pt x="161" y="2845"/>
                    <a:pt x="212" y="2845"/>
                  </a:cubicBezTo>
                  <a:cubicBezTo>
                    <a:pt x="258" y="2845"/>
                    <a:pt x="305" y="2828"/>
                    <a:pt x="341" y="2793"/>
                  </a:cubicBezTo>
                  <a:lnTo>
                    <a:pt x="904" y="2267"/>
                  </a:lnTo>
                  <a:cubicBezTo>
                    <a:pt x="905" y="2266"/>
                    <a:pt x="906" y="2265"/>
                    <a:pt x="907" y="2265"/>
                  </a:cubicBezTo>
                  <a:cubicBezTo>
                    <a:pt x="908" y="2265"/>
                    <a:pt x="910" y="2266"/>
                    <a:pt x="910" y="2267"/>
                  </a:cubicBezTo>
                  <a:lnTo>
                    <a:pt x="1369" y="2724"/>
                  </a:lnTo>
                  <a:cubicBezTo>
                    <a:pt x="1463" y="2819"/>
                    <a:pt x="1586" y="2866"/>
                    <a:pt x="1709" y="2866"/>
                  </a:cubicBezTo>
                  <a:cubicBezTo>
                    <a:pt x="1826" y="2866"/>
                    <a:pt x="1944" y="2823"/>
                    <a:pt x="2036" y="2737"/>
                  </a:cubicBezTo>
                  <a:lnTo>
                    <a:pt x="2561" y="2246"/>
                  </a:lnTo>
                  <a:cubicBezTo>
                    <a:pt x="2657" y="2155"/>
                    <a:pt x="2710" y="2034"/>
                    <a:pt x="2714" y="1902"/>
                  </a:cubicBezTo>
                  <a:cubicBezTo>
                    <a:pt x="2716" y="1770"/>
                    <a:pt x="2667" y="1648"/>
                    <a:pt x="2575" y="1555"/>
                  </a:cubicBezTo>
                  <a:lnTo>
                    <a:pt x="2139" y="1120"/>
                  </a:lnTo>
                  <a:cubicBezTo>
                    <a:pt x="2139" y="1120"/>
                    <a:pt x="2137" y="1118"/>
                    <a:pt x="2137" y="1117"/>
                  </a:cubicBezTo>
                  <a:cubicBezTo>
                    <a:pt x="2137" y="1114"/>
                    <a:pt x="2137" y="1114"/>
                    <a:pt x="2139" y="1112"/>
                  </a:cubicBezTo>
                  <a:lnTo>
                    <a:pt x="2751" y="543"/>
                  </a:lnTo>
                  <a:cubicBezTo>
                    <a:pt x="2868" y="435"/>
                    <a:pt x="3015" y="380"/>
                    <a:pt x="3162" y="380"/>
                  </a:cubicBezTo>
                  <a:cubicBezTo>
                    <a:pt x="3316" y="380"/>
                    <a:pt x="3470" y="440"/>
                    <a:pt x="3589" y="558"/>
                  </a:cubicBezTo>
                  <a:lnTo>
                    <a:pt x="5365" y="2333"/>
                  </a:lnTo>
                  <a:cubicBezTo>
                    <a:pt x="5595" y="2563"/>
                    <a:pt x="5603" y="2931"/>
                    <a:pt x="5380" y="3172"/>
                  </a:cubicBezTo>
                  <a:lnTo>
                    <a:pt x="4810" y="3783"/>
                  </a:lnTo>
                  <a:cubicBezTo>
                    <a:pt x="4739" y="3859"/>
                    <a:pt x="4742" y="3981"/>
                    <a:pt x="4819" y="4051"/>
                  </a:cubicBezTo>
                  <a:cubicBezTo>
                    <a:pt x="4856" y="4086"/>
                    <a:pt x="4902" y="4103"/>
                    <a:pt x="4949" y="4103"/>
                  </a:cubicBezTo>
                  <a:cubicBezTo>
                    <a:pt x="5000" y="4103"/>
                    <a:pt x="5052" y="4082"/>
                    <a:pt x="5087" y="4043"/>
                  </a:cubicBezTo>
                  <a:lnTo>
                    <a:pt x="5658" y="3433"/>
                  </a:lnTo>
                  <a:cubicBezTo>
                    <a:pt x="6020" y="3042"/>
                    <a:pt x="6009" y="2441"/>
                    <a:pt x="5633" y="2065"/>
                  </a:cubicBezTo>
                  <a:lnTo>
                    <a:pt x="3857" y="290"/>
                  </a:lnTo>
                  <a:cubicBezTo>
                    <a:pt x="3665" y="98"/>
                    <a:pt x="3414" y="1"/>
                    <a:pt x="316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59"/>
          <p:cNvGrpSpPr/>
          <p:nvPr/>
        </p:nvGrpSpPr>
        <p:grpSpPr>
          <a:xfrm>
            <a:off x="7169874" y="1637669"/>
            <a:ext cx="410887" cy="441483"/>
            <a:chOff x="7311491" y="1560789"/>
            <a:chExt cx="433288" cy="465552"/>
          </a:xfrm>
        </p:grpSpPr>
        <p:sp>
          <p:nvSpPr>
            <p:cNvPr id="3936" name="Google Shape;3936;p59"/>
            <p:cNvSpPr/>
            <p:nvPr/>
          </p:nvSpPr>
          <p:spPr>
            <a:xfrm>
              <a:off x="7311491" y="1560789"/>
              <a:ext cx="433288" cy="465552"/>
            </a:xfrm>
            <a:custGeom>
              <a:avLst/>
              <a:gdLst/>
              <a:ahLst/>
              <a:cxnLst/>
              <a:rect l="l" t="t" r="r" b="b"/>
              <a:pathLst>
                <a:path w="14383" h="15454" extrusionOk="0">
                  <a:moveTo>
                    <a:pt x="5300" y="1"/>
                  </a:moveTo>
                  <a:cubicBezTo>
                    <a:pt x="4105" y="1"/>
                    <a:pt x="3133" y="973"/>
                    <a:pt x="3133" y="2167"/>
                  </a:cubicBezTo>
                  <a:lnTo>
                    <a:pt x="3133" y="3708"/>
                  </a:lnTo>
                  <a:cubicBezTo>
                    <a:pt x="3042" y="3692"/>
                    <a:pt x="2949" y="3682"/>
                    <a:pt x="2851" y="3682"/>
                  </a:cubicBezTo>
                  <a:lnTo>
                    <a:pt x="2203" y="3682"/>
                  </a:lnTo>
                  <a:cubicBezTo>
                    <a:pt x="1729" y="3682"/>
                    <a:pt x="1261" y="3843"/>
                    <a:pt x="890" y="4135"/>
                  </a:cubicBezTo>
                  <a:cubicBezTo>
                    <a:pt x="508" y="4434"/>
                    <a:pt x="240" y="4859"/>
                    <a:pt x="134" y="5331"/>
                  </a:cubicBezTo>
                  <a:cubicBezTo>
                    <a:pt x="1" y="5937"/>
                    <a:pt x="134" y="6566"/>
                    <a:pt x="501" y="7060"/>
                  </a:cubicBezTo>
                  <a:cubicBezTo>
                    <a:pt x="614" y="7209"/>
                    <a:pt x="744" y="7342"/>
                    <a:pt x="887" y="7456"/>
                  </a:cubicBezTo>
                  <a:lnTo>
                    <a:pt x="887" y="8462"/>
                  </a:lnTo>
                  <a:cubicBezTo>
                    <a:pt x="887" y="9870"/>
                    <a:pt x="1950" y="11036"/>
                    <a:pt x="3315" y="11197"/>
                  </a:cubicBezTo>
                  <a:cubicBezTo>
                    <a:pt x="3570" y="11432"/>
                    <a:pt x="3874" y="11611"/>
                    <a:pt x="4205" y="11715"/>
                  </a:cubicBezTo>
                  <a:lnTo>
                    <a:pt x="4205" y="13614"/>
                  </a:lnTo>
                  <a:cubicBezTo>
                    <a:pt x="4205" y="14039"/>
                    <a:pt x="4354" y="14458"/>
                    <a:pt x="4622" y="14786"/>
                  </a:cubicBezTo>
                  <a:cubicBezTo>
                    <a:pt x="4903" y="15127"/>
                    <a:pt x="5296" y="15355"/>
                    <a:pt x="5730" y="15428"/>
                  </a:cubicBezTo>
                  <a:cubicBezTo>
                    <a:pt x="5831" y="15446"/>
                    <a:pt x="5934" y="15454"/>
                    <a:pt x="6036" y="15454"/>
                  </a:cubicBezTo>
                  <a:cubicBezTo>
                    <a:pt x="6467" y="15454"/>
                    <a:pt x="6888" y="15302"/>
                    <a:pt x="7219" y="15020"/>
                  </a:cubicBezTo>
                  <a:cubicBezTo>
                    <a:pt x="7534" y="14753"/>
                    <a:pt x="7747" y="14392"/>
                    <a:pt x="7828" y="13996"/>
                  </a:cubicBezTo>
                  <a:lnTo>
                    <a:pt x="9097" y="13996"/>
                  </a:lnTo>
                  <a:cubicBezTo>
                    <a:pt x="9158" y="14283"/>
                    <a:pt x="9285" y="14556"/>
                    <a:pt x="9474" y="14783"/>
                  </a:cubicBezTo>
                  <a:cubicBezTo>
                    <a:pt x="9753" y="15125"/>
                    <a:pt x="10147" y="15354"/>
                    <a:pt x="10580" y="15426"/>
                  </a:cubicBezTo>
                  <a:cubicBezTo>
                    <a:pt x="10682" y="15443"/>
                    <a:pt x="10785" y="15452"/>
                    <a:pt x="10887" y="15452"/>
                  </a:cubicBezTo>
                  <a:cubicBezTo>
                    <a:pt x="11318" y="15452"/>
                    <a:pt x="11737" y="15300"/>
                    <a:pt x="12069" y="15018"/>
                  </a:cubicBezTo>
                  <a:cubicBezTo>
                    <a:pt x="12482" y="14668"/>
                    <a:pt x="12718" y="14161"/>
                    <a:pt x="12718" y="13622"/>
                  </a:cubicBezTo>
                  <a:lnTo>
                    <a:pt x="12718" y="13134"/>
                  </a:lnTo>
                  <a:cubicBezTo>
                    <a:pt x="12718" y="12986"/>
                    <a:pt x="12695" y="12835"/>
                    <a:pt x="12649" y="12694"/>
                  </a:cubicBezTo>
                  <a:cubicBezTo>
                    <a:pt x="12695" y="12555"/>
                    <a:pt x="12718" y="12406"/>
                    <a:pt x="12718" y="12252"/>
                  </a:cubicBezTo>
                  <a:lnTo>
                    <a:pt x="12718" y="11714"/>
                  </a:lnTo>
                  <a:cubicBezTo>
                    <a:pt x="13079" y="11599"/>
                    <a:pt x="13408" y="11398"/>
                    <a:pt x="13683" y="11122"/>
                  </a:cubicBezTo>
                  <a:cubicBezTo>
                    <a:pt x="14136" y="10669"/>
                    <a:pt x="14382" y="10070"/>
                    <a:pt x="14381" y="9430"/>
                  </a:cubicBezTo>
                  <a:cubicBezTo>
                    <a:pt x="14378" y="8865"/>
                    <a:pt x="14125" y="8356"/>
                    <a:pt x="13726" y="8014"/>
                  </a:cubicBezTo>
                  <a:cubicBezTo>
                    <a:pt x="13769" y="7878"/>
                    <a:pt x="13792" y="7733"/>
                    <a:pt x="13792" y="7585"/>
                  </a:cubicBezTo>
                  <a:lnTo>
                    <a:pt x="13792" y="6186"/>
                  </a:lnTo>
                  <a:cubicBezTo>
                    <a:pt x="13792" y="6052"/>
                    <a:pt x="13770" y="5920"/>
                    <a:pt x="13732" y="5795"/>
                  </a:cubicBezTo>
                  <a:cubicBezTo>
                    <a:pt x="13770" y="5664"/>
                    <a:pt x="13792" y="5526"/>
                    <a:pt x="13792" y="5385"/>
                  </a:cubicBezTo>
                  <a:lnTo>
                    <a:pt x="13792" y="2167"/>
                  </a:lnTo>
                  <a:cubicBezTo>
                    <a:pt x="13792" y="973"/>
                    <a:pt x="12819" y="1"/>
                    <a:pt x="11625" y="1"/>
                  </a:cubicBezTo>
                  <a:close/>
                </a:path>
              </a:pathLst>
            </a:custGeom>
            <a:solidFill>
              <a:schemeClr val="accent5"/>
            </a:solidFill>
            <a:ln>
              <a:noFill/>
            </a:ln>
            <a:effectLst>
              <a:outerShdw blurRad="57150" dist="19050" dir="54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9"/>
            <p:cNvSpPr/>
            <p:nvPr/>
          </p:nvSpPr>
          <p:spPr>
            <a:xfrm>
              <a:off x="7499988" y="1904849"/>
              <a:ext cx="145525" cy="23664"/>
            </a:xfrm>
            <a:custGeom>
              <a:avLst/>
              <a:gdLst/>
              <a:ahLst/>
              <a:cxnLst/>
              <a:rect l="l" t="t" r="r" b="b"/>
              <a:pathLst>
                <a:path w="4846" h="788" extrusionOk="0">
                  <a:moveTo>
                    <a:pt x="280" y="0"/>
                  </a:moveTo>
                  <a:lnTo>
                    <a:pt x="1" y="381"/>
                  </a:lnTo>
                  <a:lnTo>
                    <a:pt x="280" y="787"/>
                  </a:lnTo>
                  <a:lnTo>
                    <a:pt x="4337" y="787"/>
                  </a:lnTo>
                  <a:lnTo>
                    <a:pt x="4845" y="395"/>
                  </a:lnTo>
                  <a:lnTo>
                    <a:pt x="4337"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9"/>
            <p:cNvSpPr/>
            <p:nvPr/>
          </p:nvSpPr>
          <p:spPr>
            <a:xfrm>
              <a:off x="7484672" y="1848272"/>
              <a:ext cx="23604" cy="124174"/>
            </a:xfrm>
            <a:custGeom>
              <a:avLst/>
              <a:gdLst/>
              <a:ahLst/>
              <a:cxnLst/>
              <a:rect l="l" t="t" r="r" b="b"/>
              <a:pathLst>
                <a:path w="786" h="4135" extrusionOk="0">
                  <a:moveTo>
                    <a:pt x="393" y="1"/>
                  </a:moveTo>
                  <a:lnTo>
                    <a:pt x="0" y="508"/>
                  </a:lnTo>
                  <a:lnTo>
                    <a:pt x="0" y="3733"/>
                  </a:lnTo>
                  <a:cubicBezTo>
                    <a:pt x="0" y="3929"/>
                    <a:pt x="141" y="4101"/>
                    <a:pt x="335" y="4130"/>
                  </a:cubicBezTo>
                  <a:cubicBezTo>
                    <a:pt x="354" y="4133"/>
                    <a:pt x="374" y="4134"/>
                    <a:pt x="393" y="4134"/>
                  </a:cubicBezTo>
                  <a:cubicBezTo>
                    <a:pt x="611" y="4134"/>
                    <a:pt x="786" y="3957"/>
                    <a:pt x="786" y="3740"/>
                  </a:cubicBezTo>
                  <a:lnTo>
                    <a:pt x="786" y="508"/>
                  </a:lnTo>
                  <a:lnTo>
                    <a:pt x="393" y="1"/>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9"/>
            <p:cNvSpPr/>
            <p:nvPr/>
          </p:nvSpPr>
          <p:spPr>
            <a:xfrm>
              <a:off x="7630319" y="1848272"/>
              <a:ext cx="23664" cy="124174"/>
            </a:xfrm>
            <a:custGeom>
              <a:avLst/>
              <a:gdLst/>
              <a:ahLst/>
              <a:cxnLst/>
              <a:rect l="l" t="t" r="r" b="b"/>
              <a:pathLst>
                <a:path w="788" h="4135" extrusionOk="0">
                  <a:moveTo>
                    <a:pt x="393" y="1"/>
                  </a:moveTo>
                  <a:lnTo>
                    <a:pt x="0" y="508"/>
                  </a:lnTo>
                  <a:lnTo>
                    <a:pt x="0" y="3733"/>
                  </a:lnTo>
                  <a:cubicBezTo>
                    <a:pt x="0" y="3931"/>
                    <a:pt x="143" y="4104"/>
                    <a:pt x="336" y="4130"/>
                  </a:cubicBezTo>
                  <a:cubicBezTo>
                    <a:pt x="356" y="4133"/>
                    <a:pt x="376" y="4134"/>
                    <a:pt x="395" y="4134"/>
                  </a:cubicBezTo>
                  <a:cubicBezTo>
                    <a:pt x="613" y="4134"/>
                    <a:pt x="787" y="3957"/>
                    <a:pt x="787" y="3740"/>
                  </a:cubicBezTo>
                  <a:lnTo>
                    <a:pt x="787" y="508"/>
                  </a:lnTo>
                  <a:lnTo>
                    <a:pt x="393" y="1"/>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9"/>
            <p:cNvSpPr/>
            <p:nvPr/>
          </p:nvSpPr>
          <p:spPr>
            <a:xfrm>
              <a:off x="7384972" y="1729953"/>
              <a:ext cx="64264" cy="115045"/>
            </a:xfrm>
            <a:custGeom>
              <a:avLst/>
              <a:gdLst/>
              <a:ahLst/>
              <a:cxnLst/>
              <a:rect l="l" t="t" r="r" b="b"/>
              <a:pathLst>
                <a:path w="2140" h="3831" extrusionOk="0">
                  <a:moveTo>
                    <a:pt x="393" y="0"/>
                  </a:moveTo>
                  <a:lnTo>
                    <a:pt x="1" y="508"/>
                  </a:lnTo>
                  <a:lnTo>
                    <a:pt x="1" y="2514"/>
                  </a:lnTo>
                  <a:cubicBezTo>
                    <a:pt x="1" y="3243"/>
                    <a:pt x="591" y="3830"/>
                    <a:pt x="1318" y="3830"/>
                  </a:cubicBezTo>
                  <a:lnTo>
                    <a:pt x="1749" y="3830"/>
                  </a:lnTo>
                  <a:lnTo>
                    <a:pt x="2139" y="3045"/>
                  </a:lnTo>
                  <a:lnTo>
                    <a:pt x="1320" y="3045"/>
                  </a:lnTo>
                  <a:cubicBezTo>
                    <a:pt x="1027" y="3045"/>
                    <a:pt x="789" y="2807"/>
                    <a:pt x="789" y="2514"/>
                  </a:cubicBezTo>
                  <a:lnTo>
                    <a:pt x="789" y="509"/>
                  </a:lnTo>
                  <a:lnTo>
                    <a:pt x="393"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9"/>
            <p:cNvSpPr/>
            <p:nvPr/>
          </p:nvSpPr>
          <p:spPr>
            <a:xfrm>
              <a:off x="7484672" y="1764307"/>
              <a:ext cx="23604" cy="72402"/>
            </a:xfrm>
            <a:custGeom>
              <a:avLst/>
              <a:gdLst/>
              <a:ahLst/>
              <a:cxnLst/>
              <a:rect l="l" t="t" r="r" b="b"/>
              <a:pathLst>
                <a:path w="786" h="2411" extrusionOk="0">
                  <a:moveTo>
                    <a:pt x="393" y="0"/>
                  </a:moveTo>
                  <a:lnTo>
                    <a:pt x="0" y="508"/>
                  </a:lnTo>
                  <a:lnTo>
                    <a:pt x="0" y="1902"/>
                  </a:lnTo>
                  <a:lnTo>
                    <a:pt x="393" y="2410"/>
                  </a:lnTo>
                  <a:lnTo>
                    <a:pt x="786" y="1902"/>
                  </a:lnTo>
                  <a:lnTo>
                    <a:pt x="786" y="508"/>
                  </a:lnTo>
                  <a:lnTo>
                    <a:pt x="393"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9"/>
            <p:cNvSpPr/>
            <p:nvPr/>
          </p:nvSpPr>
          <p:spPr>
            <a:xfrm>
              <a:off x="7630319" y="1764307"/>
              <a:ext cx="23664" cy="72402"/>
            </a:xfrm>
            <a:custGeom>
              <a:avLst/>
              <a:gdLst/>
              <a:ahLst/>
              <a:cxnLst/>
              <a:rect l="l" t="t" r="r" b="b"/>
              <a:pathLst>
                <a:path w="788" h="2411" extrusionOk="0">
                  <a:moveTo>
                    <a:pt x="393" y="0"/>
                  </a:moveTo>
                  <a:lnTo>
                    <a:pt x="0" y="508"/>
                  </a:lnTo>
                  <a:lnTo>
                    <a:pt x="0" y="1902"/>
                  </a:lnTo>
                  <a:lnTo>
                    <a:pt x="393" y="2410"/>
                  </a:lnTo>
                  <a:lnTo>
                    <a:pt x="787" y="1902"/>
                  </a:lnTo>
                  <a:lnTo>
                    <a:pt x="787" y="508"/>
                  </a:lnTo>
                  <a:lnTo>
                    <a:pt x="393"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9"/>
            <p:cNvSpPr/>
            <p:nvPr/>
          </p:nvSpPr>
          <p:spPr>
            <a:xfrm>
              <a:off x="7435753" y="1821425"/>
              <a:ext cx="252222" cy="41982"/>
            </a:xfrm>
            <a:custGeom>
              <a:avLst/>
              <a:gdLst/>
              <a:ahLst/>
              <a:cxnLst/>
              <a:rect l="l" t="t" r="r" b="b"/>
              <a:pathLst>
                <a:path w="8399" h="1398" extrusionOk="0">
                  <a:moveTo>
                    <a:pt x="361" y="0"/>
                  </a:moveTo>
                  <a:cubicBezTo>
                    <a:pt x="161" y="0"/>
                    <a:pt x="0" y="161"/>
                    <a:pt x="0" y="361"/>
                  </a:cubicBezTo>
                  <a:lnTo>
                    <a:pt x="0" y="444"/>
                  </a:lnTo>
                  <a:cubicBezTo>
                    <a:pt x="0" y="970"/>
                    <a:pt x="428" y="1398"/>
                    <a:pt x="956" y="1398"/>
                  </a:cubicBezTo>
                  <a:lnTo>
                    <a:pt x="7443" y="1398"/>
                  </a:lnTo>
                  <a:cubicBezTo>
                    <a:pt x="7969" y="1398"/>
                    <a:pt x="8397" y="971"/>
                    <a:pt x="8398" y="444"/>
                  </a:cubicBezTo>
                  <a:lnTo>
                    <a:pt x="8398" y="361"/>
                  </a:lnTo>
                  <a:cubicBezTo>
                    <a:pt x="8398" y="161"/>
                    <a:pt x="8237" y="0"/>
                    <a:pt x="8038"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9"/>
            <p:cNvSpPr/>
            <p:nvPr/>
          </p:nvSpPr>
          <p:spPr>
            <a:xfrm>
              <a:off x="7629809" y="1821365"/>
              <a:ext cx="73123" cy="42042"/>
            </a:xfrm>
            <a:custGeom>
              <a:avLst/>
              <a:gdLst/>
              <a:ahLst/>
              <a:cxnLst/>
              <a:rect l="l" t="t" r="r" b="b"/>
              <a:pathLst>
                <a:path w="2435" h="1400" extrusionOk="0">
                  <a:moveTo>
                    <a:pt x="597" y="1"/>
                  </a:moveTo>
                  <a:cubicBezTo>
                    <a:pt x="797" y="1"/>
                    <a:pt x="958" y="162"/>
                    <a:pt x="958" y="358"/>
                  </a:cubicBezTo>
                  <a:lnTo>
                    <a:pt x="958" y="447"/>
                  </a:lnTo>
                  <a:cubicBezTo>
                    <a:pt x="958" y="972"/>
                    <a:pt x="530" y="1400"/>
                    <a:pt x="1" y="1400"/>
                  </a:cubicBezTo>
                  <a:lnTo>
                    <a:pt x="1479" y="1400"/>
                  </a:lnTo>
                  <a:cubicBezTo>
                    <a:pt x="2005" y="1400"/>
                    <a:pt x="2435" y="972"/>
                    <a:pt x="2435" y="446"/>
                  </a:cubicBezTo>
                  <a:lnTo>
                    <a:pt x="2435" y="361"/>
                  </a:lnTo>
                  <a:lnTo>
                    <a:pt x="2433" y="361"/>
                  </a:lnTo>
                  <a:cubicBezTo>
                    <a:pt x="2433" y="162"/>
                    <a:pt x="2272" y="1"/>
                    <a:pt x="207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9"/>
            <p:cNvSpPr/>
            <p:nvPr/>
          </p:nvSpPr>
          <p:spPr>
            <a:xfrm>
              <a:off x="7452360" y="1594516"/>
              <a:ext cx="218889" cy="185435"/>
            </a:xfrm>
            <a:custGeom>
              <a:avLst/>
              <a:gdLst/>
              <a:ahLst/>
              <a:cxnLst/>
              <a:rect l="l" t="t" r="r" b="b"/>
              <a:pathLst>
                <a:path w="7289" h="6175" extrusionOk="0">
                  <a:moveTo>
                    <a:pt x="733" y="0"/>
                  </a:moveTo>
                  <a:cubicBezTo>
                    <a:pt x="328" y="0"/>
                    <a:pt x="1" y="327"/>
                    <a:pt x="1" y="730"/>
                  </a:cubicBezTo>
                  <a:lnTo>
                    <a:pt x="1" y="5444"/>
                  </a:lnTo>
                  <a:cubicBezTo>
                    <a:pt x="1" y="5848"/>
                    <a:pt x="329" y="6174"/>
                    <a:pt x="733" y="6174"/>
                  </a:cubicBezTo>
                  <a:lnTo>
                    <a:pt x="6555" y="6174"/>
                  </a:lnTo>
                  <a:cubicBezTo>
                    <a:pt x="6960" y="6174"/>
                    <a:pt x="7285" y="5846"/>
                    <a:pt x="7285" y="5444"/>
                  </a:cubicBezTo>
                  <a:lnTo>
                    <a:pt x="7285" y="732"/>
                  </a:lnTo>
                  <a:cubicBezTo>
                    <a:pt x="7289" y="329"/>
                    <a:pt x="6960" y="0"/>
                    <a:pt x="6555"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9"/>
            <p:cNvSpPr/>
            <p:nvPr/>
          </p:nvSpPr>
          <p:spPr>
            <a:xfrm>
              <a:off x="7630349" y="1594546"/>
              <a:ext cx="55886" cy="185435"/>
            </a:xfrm>
            <a:custGeom>
              <a:avLst/>
              <a:gdLst/>
              <a:ahLst/>
              <a:cxnLst/>
              <a:rect l="l" t="t" r="r" b="b"/>
              <a:pathLst>
                <a:path w="1861" h="6175" extrusionOk="0">
                  <a:moveTo>
                    <a:pt x="1" y="1"/>
                  </a:moveTo>
                  <a:cubicBezTo>
                    <a:pt x="404" y="1"/>
                    <a:pt x="730" y="329"/>
                    <a:pt x="730" y="734"/>
                  </a:cubicBezTo>
                  <a:lnTo>
                    <a:pt x="730" y="5443"/>
                  </a:lnTo>
                  <a:cubicBezTo>
                    <a:pt x="730" y="5847"/>
                    <a:pt x="404" y="6175"/>
                    <a:pt x="1" y="6175"/>
                  </a:cubicBezTo>
                  <a:lnTo>
                    <a:pt x="1128" y="6175"/>
                  </a:lnTo>
                  <a:cubicBezTo>
                    <a:pt x="1533" y="6175"/>
                    <a:pt x="1860" y="5847"/>
                    <a:pt x="1860" y="5445"/>
                  </a:cubicBezTo>
                  <a:lnTo>
                    <a:pt x="1860" y="731"/>
                  </a:lnTo>
                  <a:cubicBezTo>
                    <a:pt x="1860" y="328"/>
                    <a:pt x="1532" y="1"/>
                    <a:pt x="1128"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9"/>
            <p:cNvSpPr/>
            <p:nvPr/>
          </p:nvSpPr>
          <p:spPr>
            <a:xfrm>
              <a:off x="7360197" y="1705057"/>
              <a:ext cx="209790" cy="40330"/>
            </a:xfrm>
            <a:custGeom>
              <a:avLst/>
              <a:gdLst/>
              <a:ahLst/>
              <a:cxnLst/>
              <a:rect l="l" t="t" r="r" b="b"/>
              <a:pathLst>
                <a:path w="6986" h="1343" extrusionOk="0">
                  <a:moveTo>
                    <a:pt x="692" y="1"/>
                  </a:moveTo>
                  <a:cubicBezTo>
                    <a:pt x="309" y="1"/>
                    <a:pt x="1" y="324"/>
                    <a:pt x="24" y="714"/>
                  </a:cubicBezTo>
                  <a:cubicBezTo>
                    <a:pt x="45" y="1061"/>
                    <a:pt x="359" y="1343"/>
                    <a:pt x="706" y="1343"/>
                  </a:cubicBezTo>
                  <a:lnTo>
                    <a:pt x="6279" y="1343"/>
                  </a:lnTo>
                  <a:cubicBezTo>
                    <a:pt x="6625" y="1343"/>
                    <a:pt x="6940" y="1061"/>
                    <a:pt x="6961" y="714"/>
                  </a:cubicBezTo>
                  <a:cubicBezTo>
                    <a:pt x="6986" y="324"/>
                    <a:pt x="6676" y="1"/>
                    <a:pt x="6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9"/>
            <p:cNvSpPr/>
            <p:nvPr/>
          </p:nvSpPr>
          <p:spPr>
            <a:xfrm>
              <a:off x="7487705" y="1652144"/>
              <a:ext cx="44024" cy="35015"/>
            </a:xfrm>
            <a:custGeom>
              <a:avLst/>
              <a:gdLst/>
              <a:ahLst/>
              <a:cxnLst/>
              <a:rect l="l" t="t" r="r" b="b"/>
              <a:pathLst>
                <a:path w="1466" h="1166" extrusionOk="0">
                  <a:moveTo>
                    <a:pt x="732" y="0"/>
                  </a:moveTo>
                  <a:cubicBezTo>
                    <a:pt x="329" y="0"/>
                    <a:pt x="0" y="261"/>
                    <a:pt x="0" y="583"/>
                  </a:cubicBezTo>
                  <a:cubicBezTo>
                    <a:pt x="0" y="905"/>
                    <a:pt x="329" y="1166"/>
                    <a:pt x="732" y="1166"/>
                  </a:cubicBezTo>
                  <a:cubicBezTo>
                    <a:pt x="1137" y="1166"/>
                    <a:pt x="1465" y="905"/>
                    <a:pt x="1465" y="583"/>
                  </a:cubicBezTo>
                  <a:cubicBezTo>
                    <a:pt x="1465" y="261"/>
                    <a:pt x="1137" y="0"/>
                    <a:pt x="732"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9"/>
            <p:cNvSpPr/>
            <p:nvPr/>
          </p:nvSpPr>
          <p:spPr>
            <a:xfrm>
              <a:off x="7606866" y="1652144"/>
              <a:ext cx="44024" cy="35015"/>
            </a:xfrm>
            <a:custGeom>
              <a:avLst/>
              <a:gdLst/>
              <a:ahLst/>
              <a:cxnLst/>
              <a:rect l="l" t="t" r="r" b="b"/>
              <a:pathLst>
                <a:path w="1466" h="1166" extrusionOk="0">
                  <a:moveTo>
                    <a:pt x="734" y="0"/>
                  </a:moveTo>
                  <a:cubicBezTo>
                    <a:pt x="329" y="0"/>
                    <a:pt x="1" y="261"/>
                    <a:pt x="1" y="583"/>
                  </a:cubicBezTo>
                  <a:cubicBezTo>
                    <a:pt x="1" y="905"/>
                    <a:pt x="329" y="1166"/>
                    <a:pt x="734" y="1166"/>
                  </a:cubicBezTo>
                  <a:cubicBezTo>
                    <a:pt x="1137" y="1166"/>
                    <a:pt x="1466" y="905"/>
                    <a:pt x="1466" y="583"/>
                  </a:cubicBezTo>
                  <a:cubicBezTo>
                    <a:pt x="1466" y="261"/>
                    <a:pt x="1137" y="0"/>
                    <a:pt x="734"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9"/>
            <p:cNvSpPr/>
            <p:nvPr/>
          </p:nvSpPr>
          <p:spPr>
            <a:xfrm>
              <a:off x="7352088" y="1588750"/>
              <a:ext cx="357537" cy="389279"/>
            </a:xfrm>
            <a:custGeom>
              <a:avLst/>
              <a:gdLst/>
              <a:ahLst/>
              <a:cxnLst/>
              <a:rect l="l" t="t" r="r" b="b"/>
              <a:pathLst>
                <a:path w="11906" h="12963" extrusionOk="0">
                  <a:moveTo>
                    <a:pt x="3150" y="5408"/>
                  </a:moveTo>
                  <a:lnTo>
                    <a:pt x="3150" y="5618"/>
                  </a:lnTo>
                  <a:cubicBezTo>
                    <a:pt x="3150" y="6127"/>
                    <a:pt x="3561" y="6538"/>
                    <a:pt x="4070" y="6538"/>
                  </a:cubicBezTo>
                  <a:lnTo>
                    <a:pt x="4242" y="6538"/>
                  </a:lnTo>
                  <a:lnTo>
                    <a:pt x="4242" y="7555"/>
                  </a:lnTo>
                  <a:lnTo>
                    <a:pt x="2416" y="7555"/>
                  </a:lnTo>
                  <a:cubicBezTo>
                    <a:pt x="2229" y="7555"/>
                    <a:pt x="2076" y="7402"/>
                    <a:pt x="2076" y="7213"/>
                  </a:cubicBezTo>
                  <a:lnTo>
                    <a:pt x="2076" y="5408"/>
                  </a:lnTo>
                  <a:close/>
                  <a:moveTo>
                    <a:pt x="5009" y="6538"/>
                  </a:moveTo>
                  <a:lnTo>
                    <a:pt x="5009" y="7555"/>
                  </a:lnTo>
                  <a:lnTo>
                    <a:pt x="4607" y="7555"/>
                  </a:lnTo>
                  <a:lnTo>
                    <a:pt x="4607" y="6538"/>
                  </a:lnTo>
                  <a:close/>
                  <a:moveTo>
                    <a:pt x="9055" y="6538"/>
                  </a:moveTo>
                  <a:lnTo>
                    <a:pt x="9055" y="7555"/>
                  </a:lnTo>
                  <a:lnTo>
                    <a:pt x="5392" y="7555"/>
                  </a:lnTo>
                  <a:lnTo>
                    <a:pt x="5392" y="6538"/>
                  </a:lnTo>
                  <a:close/>
                  <a:moveTo>
                    <a:pt x="9861" y="6538"/>
                  </a:moveTo>
                  <a:lnTo>
                    <a:pt x="9861" y="7555"/>
                  </a:lnTo>
                  <a:lnTo>
                    <a:pt x="9457" y="7555"/>
                  </a:lnTo>
                  <a:lnTo>
                    <a:pt x="9457" y="6538"/>
                  </a:lnTo>
                  <a:close/>
                  <a:moveTo>
                    <a:pt x="1692" y="5408"/>
                  </a:moveTo>
                  <a:lnTo>
                    <a:pt x="1692" y="7218"/>
                  </a:lnTo>
                  <a:cubicBezTo>
                    <a:pt x="1692" y="7616"/>
                    <a:pt x="2015" y="7939"/>
                    <a:pt x="2413" y="7939"/>
                  </a:cubicBezTo>
                  <a:lnTo>
                    <a:pt x="2593" y="7939"/>
                  </a:lnTo>
                  <a:lnTo>
                    <a:pt x="2593" y="8196"/>
                  </a:lnTo>
                  <a:cubicBezTo>
                    <a:pt x="2593" y="8247"/>
                    <a:pt x="2597" y="8294"/>
                    <a:pt x="2602" y="8340"/>
                  </a:cubicBezTo>
                  <a:lnTo>
                    <a:pt x="2416" y="8340"/>
                  </a:lnTo>
                  <a:cubicBezTo>
                    <a:pt x="1794" y="8340"/>
                    <a:pt x="1289" y="7836"/>
                    <a:pt x="1289" y="7213"/>
                  </a:cubicBezTo>
                  <a:lnTo>
                    <a:pt x="1289" y="5408"/>
                  </a:lnTo>
                  <a:close/>
                  <a:moveTo>
                    <a:pt x="11233" y="7939"/>
                  </a:moveTo>
                  <a:cubicBezTo>
                    <a:pt x="11375" y="7939"/>
                    <a:pt x="11491" y="8052"/>
                    <a:pt x="11491" y="8193"/>
                  </a:cubicBezTo>
                  <a:cubicBezTo>
                    <a:pt x="11491" y="8613"/>
                    <a:pt x="11146" y="8954"/>
                    <a:pt x="10724" y="8954"/>
                  </a:cubicBezTo>
                  <a:lnTo>
                    <a:pt x="3725" y="8954"/>
                  </a:lnTo>
                  <a:cubicBezTo>
                    <a:pt x="3300" y="8954"/>
                    <a:pt x="2959" y="8610"/>
                    <a:pt x="2959" y="8189"/>
                  </a:cubicBezTo>
                  <a:lnTo>
                    <a:pt x="2959" y="7939"/>
                  </a:lnTo>
                  <a:close/>
                  <a:moveTo>
                    <a:pt x="9055" y="9338"/>
                  </a:moveTo>
                  <a:lnTo>
                    <a:pt x="9055" y="10335"/>
                  </a:lnTo>
                  <a:lnTo>
                    <a:pt x="5392" y="10335"/>
                  </a:lnTo>
                  <a:lnTo>
                    <a:pt x="5392" y="9338"/>
                  </a:lnTo>
                  <a:close/>
                  <a:moveTo>
                    <a:pt x="9055" y="10718"/>
                  </a:moveTo>
                  <a:lnTo>
                    <a:pt x="9055" y="11121"/>
                  </a:lnTo>
                  <a:lnTo>
                    <a:pt x="5392" y="11121"/>
                  </a:lnTo>
                  <a:lnTo>
                    <a:pt x="5392" y="10718"/>
                  </a:lnTo>
                  <a:close/>
                  <a:moveTo>
                    <a:pt x="5009" y="9338"/>
                  </a:moveTo>
                  <a:lnTo>
                    <a:pt x="5009" y="12378"/>
                  </a:lnTo>
                  <a:cubicBezTo>
                    <a:pt x="5009" y="12488"/>
                    <a:pt x="4919" y="12579"/>
                    <a:pt x="4807" y="12579"/>
                  </a:cubicBezTo>
                  <a:cubicBezTo>
                    <a:pt x="4800" y="12579"/>
                    <a:pt x="4794" y="12579"/>
                    <a:pt x="4788" y="12579"/>
                  </a:cubicBezTo>
                  <a:cubicBezTo>
                    <a:pt x="4684" y="12569"/>
                    <a:pt x="4607" y="12476"/>
                    <a:pt x="4607" y="12372"/>
                  </a:cubicBezTo>
                  <a:lnTo>
                    <a:pt x="4607" y="9338"/>
                  </a:lnTo>
                  <a:close/>
                  <a:moveTo>
                    <a:pt x="4070" y="1"/>
                  </a:moveTo>
                  <a:cubicBezTo>
                    <a:pt x="3561" y="1"/>
                    <a:pt x="3150" y="413"/>
                    <a:pt x="3150" y="921"/>
                  </a:cubicBezTo>
                  <a:lnTo>
                    <a:pt x="3150" y="3682"/>
                  </a:lnTo>
                  <a:lnTo>
                    <a:pt x="2482" y="3682"/>
                  </a:lnTo>
                  <a:cubicBezTo>
                    <a:pt x="2392" y="3682"/>
                    <a:pt x="2311" y="3742"/>
                    <a:pt x="2292" y="3828"/>
                  </a:cubicBezTo>
                  <a:cubicBezTo>
                    <a:pt x="2263" y="3952"/>
                    <a:pt x="2357" y="4065"/>
                    <a:pt x="2478" y="4065"/>
                  </a:cubicBezTo>
                  <a:lnTo>
                    <a:pt x="6537" y="4065"/>
                  </a:lnTo>
                  <a:cubicBezTo>
                    <a:pt x="6820" y="4065"/>
                    <a:pt x="7049" y="4297"/>
                    <a:pt x="7027" y="4579"/>
                  </a:cubicBezTo>
                  <a:cubicBezTo>
                    <a:pt x="7011" y="4826"/>
                    <a:pt x="6802" y="5024"/>
                    <a:pt x="6550" y="5024"/>
                  </a:cubicBezTo>
                  <a:lnTo>
                    <a:pt x="988" y="5024"/>
                  </a:lnTo>
                  <a:cubicBezTo>
                    <a:pt x="705" y="5024"/>
                    <a:pt x="476" y="4793"/>
                    <a:pt x="498" y="4510"/>
                  </a:cubicBezTo>
                  <a:cubicBezTo>
                    <a:pt x="514" y="4263"/>
                    <a:pt x="723" y="4065"/>
                    <a:pt x="975" y="4065"/>
                  </a:cubicBezTo>
                  <a:lnTo>
                    <a:pt x="1617" y="4065"/>
                  </a:lnTo>
                  <a:cubicBezTo>
                    <a:pt x="1708" y="4065"/>
                    <a:pt x="1788" y="4006"/>
                    <a:pt x="1808" y="3920"/>
                  </a:cubicBezTo>
                  <a:cubicBezTo>
                    <a:pt x="1835" y="3795"/>
                    <a:pt x="1742" y="3682"/>
                    <a:pt x="1620" y="3682"/>
                  </a:cubicBezTo>
                  <a:lnTo>
                    <a:pt x="973" y="3682"/>
                  </a:lnTo>
                  <a:cubicBezTo>
                    <a:pt x="568" y="3682"/>
                    <a:pt x="209" y="3958"/>
                    <a:pt x="122" y="4352"/>
                  </a:cubicBezTo>
                  <a:cubicBezTo>
                    <a:pt x="1" y="4895"/>
                    <a:pt x="392" y="5378"/>
                    <a:pt x="906" y="5417"/>
                  </a:cubicBezTo>
                  <a:lnTo>
                    <a:pt x="906" y="7218"/>
                  </a:lnTo>
                  <a:cubicBezTo>
                    <a:pt x="906" y="8049"/>
                    <a:pt x="1580" y="8724"/>
                    <a:pt x="2413" y="8724"/>
                  </a:cubicBezTo>
                  <a:lnTo>
                    <a:pt x="2699" y="8724"/>
                  </a:lnTo>
                  <a:cubicBezTo>
                    <a:pt x="2886" y="9089"/>
                    <a:pt x="3268" y="9338"/>
                    <a:pt x="3705" y="9338"/>
                  </a:cubicBezTo>
                  <a:lnTo>
                    <a:pt x="4223" y="9338"/>
                  </a:lnTo>
                  <a:lnTo>
                    <a:pt x="4223" y="12369"/>
                  </a:lnTo>
                  <a:cubicBezTo>
                    <a:pt x="4223" y="12655"/>
                    <a:pt x="4424" y="12905"/>
                    <a:pt x="4707" y="12954"/>
                  </a:cubicBezTo>
                  <a:cubicBezTo>
                    <a:pt x="4740" y="12960"/>
                    <a:pt x="4774" y="12963"/>
                    <a:pt x="4807" y="12963"/>
                  </a:cubicBezTo>
                  <a:cubicBezTo>
                    <a:pt x="5128" y="12963"/>
                    <a:pt x="5392" y="12701"/>
                    <a:pt x="5392" y="12379"/>
                  </a:cubicBezTo>
                  <a:lnTo>
                    <a:pt x="5392" y="11505"/>
                  </a:lnTo>
                  <a:lnTo>
                    <a:pt x="9074" y="11505"/>
                  </a:lnTo>
                  <a:lnTo>
                    <a:pt x="9074" y="12367"/>
                  </a:lnTo>
                  <a:cubicBezTo>
                    <a:pt x="9074" y="12654"/>
                    <a:pt x="9275" y="12904"/>
                    <a:pt x="9557" y="12953"/>
                  </a:cubicBezTo>
                  <a:cubicBezTo>
                    <a:pt x="9590" y="12958"/>
                    <a:pt x="9623" y="12961"/>
                    <a:pt x="9656" y="12961"/>
                  </a:cubicBezTo>
                  <a:cubicBezTo>
                    <a:pt x="9979" y="12961"/>
                    <a:pt x="10244" y="12700"/>
                    <a:pt x="10244" y="12379"/>
                  </a:cubicBezTo>
                  <a:lnTo>
                    <a:pt x="10244" y="11891"/>
                  </a:lnTo>
                  <a:cubicBezTo>
                    <a:pt x="10244" y="11803"/>
                    <a:pt x="10184" y="11721"/>
                    <a:pt x="10098" y="11701"/>
                  </a:cubicBezTo>
                  <a:cubicBezTo>
                    <a:pt x="10083" y="11698"/>
                    <a:pt x="10068" y="11696"/>
                    <a:pt x="10054" y="11696"/>
                  </a:cubicBezTo>
                  <a:cubicBezTo>
                    <a:pt x="9947" y="11696"/>
                    <a:pt x="9861" y="11782"/>
                    <a:pt x="9861" y="11888"/>
                  </a:cubicBezTo>
                  <a:lnTo>
                    <a:pt x="9861" y="12372"/>
                  </a:lnTo>
                  <a:cubicBezTo>
                    <a:pt x="9861" y="12476"/>
                    <a:pt x="9781" y="12568"/>
                    <a:pt x="9678" y="12579"/>
                  </a:cubicBezTo>
                  <a:cubicBezTo>
                    <a:pt x="9672" y="12579"/>
                    <a:pt x="9666" y="12579"/>
                    <a:pt x="9660" y="12579"/>
                  </a:cubicBezTo>
                  <a:cubicBezTo>
                    <a:pt x="9548" y="12579"/>
                    <a:pt x="9457" y="12488"/>
                    <a:pt x="9457" y="12376"/>
                  </a:cubicBezTo>
                  <a:lnTo>
                    <a:pt x="9457" y="9338"/>
                  </a:lnTo>
                  <a:lnTo>
                    <a:pt x="9861" y="9338"/>
                  </a:lnTo>
                  <a:lnTo>
                    <a:pt x="9861" y="11002"/>
                  </a:lnTo>
                  <a:cubicBezTo>
                    <a:pt x="9861" y="11092"/>
                    <a:pt x="9919" y="11172"/>
                    <a:pt x="10008" y="11192"/>
                  </a:cubicBezTo>
                  <a:cubicBezTo>
                    <a:pt x="10023" y="11196"/>
                    <a:pt x="10038" y="11197"/>
                    <a:pt x="10053" y="11197"/>
                  </a:cubicBezTo>
                  <a:cubicBezTo>
                    <a:pt x="10158" y="11197"/>
                    <a:pt x="10244" y="11111"/>
                    <a:pt x="10244" y="11008"/>
                  </a:cubicBezTo>
                  <a:lnTo>
                    <a:pt x="10244" y="9338"/>
                  </a:lnTo>
                  <a:lnTo>
                    <a:pt x="10747" y="9338"/>
                  </a:lnTo>
                  <a:cubicBezTo>
                    <a:pt x="11387" y="9338"/>
                    <a:pt x="11905" y="8822"/>
                    <a:pt x="11904" y="8189"/>
                  </a:cubicBezTo>
                  <a:cubicBezTo>
                    <a:pt x="11904" y="7839"/>
                    <a:pt x="11618" y="7555"/>
                    <a:pt x="11266" y="7555"/>
                  </a:cubicBezTo>
                  <a:lnTo>
                    <a:pt x="10224" y="7555"/>
                  </a:lnTo>
                  <a:lnTo>
                    <a:pt x="10224" y="6538"/>
                  </a:lnTo>
                  <a:lnTo>
                    <a:pt x="11118" y="6538"/>
                  </a:lnTo>
                  <a:cubicBezTo>
                    <a:pt x="11229" y="6538"/>
                    <a:pt x="11318" y="6449"/>
                    <a:pt x="11318" y="6339"/>
                  </a:cubicBezTo>
                  <a:lnTo>
                    <a:pt x="11318" y="4941"/>
                  </a:lnTo>
                  <a:cubicBezTo>
                    <a:pt x="11318" y="4929"/>
                    <a:pt x="11313" y="4920"/>
                    <a:pt x="11306" y="4912"/>
                  </a:cubicBezTo>
                  <a:cubicBezTo>
                    <a:pt x="11247" y="4852"/>
                    <a:pt x="11184" y="4827"/>
                    <a:pt x="11126" y="4827"/>
                  </a:cubicBezTo>
                  <a:cubicBezTo>
                    <a:pt x="11020" y="4827"/>
                    <a:pt x="10934" y="4912"/>
                    <a:pt x="10934" y="5016"/>
                  </a:cubicBezTo>
                  <a:lnTo>
                    <a:pt x="10934" y="5615"/>
                  </a:lnTo>
                  <a:cubicBezTo>
                    <a:pt x="10934" y="5914"/>
                    <a:pt x="10692" y="6155"/>
                    <a:pt x="10393" y="6155"/>
                  </a:cubicBezTo>
                  <a:lnTo>
                    <a:pt x="4075" y="6155"/>
                  </a:lnTo>
                  <a:cubicBezTo>
                    <a:pt x="3776" y="6155"/>
                    <a:pt x="3535" y="5914"/>
                    <a:pt x="3535" y="5615"/>
                  </a:cubicBezTo>
                  <a:lnTo>
                    <a:pt x="3535" y="5408"/>
                  </a:lnTo>
                  <a:lnTo>
                    <a:pt x="6561" y="5408"/>
                  </a:lnTo>
                  <a:cubicBezTo>
                    <a:pt x="6980" y="5408"/>
                    <a:pt x="7377" y="5070"/>
                    <a:pt x="7429" y="4656"/>
                  </a:cubicBezTo>
                  <a:cubicBezTo>
                    <a:pt x="7495" y="4130"/>
                    <a:pt x="7086" y="3682"/>
                    <a:pt x="6573" y="3682"/>
                  </a:cubicBezTo>
                  <a:lnTo>
                    <a:pt x="3533" y="3682"/>
                  </a:lnTo>
                  <a:lnTo>
                    <a:pt x="3533" y="924"/>
                  </a:lnTo>
                  <a:cubicBezTo>
                    <a:pt x="3533" y="625"/>
                    <a:pt x="3774" y="384"/>
                    <a:pt x="4073" y="384"/>
                  </a:cubicBezTo>
                  <a:lnTo>
                    <a:pt x="10735" y="384"/>
                  </a:lnTo>
                  <a:cubicBezTo>
                    <a:pt x="10845" y="384"/>
                    <a:pt x="10934" y="475"/>
                    <a:pt x="10934" y="583"/>
                  </a:cubicBezTo>
                  <a:lnTo>
                    <a:pt x="10934" y="4202"/>
                  </a:lnTo>
                  <a:cubicBezTo>
                    <a:pt x="10934" y="4220"/>
                    <a:pt x="10942" y="4240"/>
                    <a:pt x="10957" y="4253"/>
                  </a:cubicBezTo>
                  <a:cubicBezTo>
                    <a:pt x="11013" y="4306"/>
                    <a:pt x="11072" y="4328"/>
                    <a:pt x="11126" y="4328"/>
                  </a:cubicBezTo>
                  <a:cubicBezTo>
                    <a:pt x="11232" y="4328"/>
                    <a:pt x="11318" y="4243"/>
                    <a:pt x="11318" y="4138"/>
                  </a:cubicBezTo>
                  <a:lnTo>
                    <a:pt x="11318" y="921"/>
                  </a:lnTo>
                  <a:cubicBezTo>
                    <a:pt x="11318" y="413"/>
                    <a:pt x="10905" y="1"/>
                    <a:pt x="10397"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9"/>
            <p:cNvSpPr/>
            <p:nvPr/>
          </p:nvSpPr>
          <p:spPr>
            <a:xfrm>
              <a:off x="7506324" y="1634396"/>
              <a:ext cx="32342" cy="21922"/>
            </a:xfrm>
            <a:custGeom>
              <a:avLst/>
              <a:gdLst/>
              <a:ahLst/>
              <a:cxnLst/>
              <a:rect l="l" t="t" r="r" b="b"/>
              <a:pathLst>
                <a:path w="1077" h="730" extrusionOk="0">
                  <a:moveTo>
                    <a:pt x="539" y="1"/>
                  </a:moveTo>
                  <a:cubicBezTo>
                    <a:pt x="241" y="1"/>
                    <a:pt x="0" y="243"/>
                    <a:pt x="0" y="539"/>
                  </a:cubicBezTo>
                  <a:cubicBezTo>
                    <a:pt x="0" y="645"/>
                    <a:pt x="84" y="729"/>
                    <a:pt x="189" y="729"/>
                  </a:cubicBezTo>
                  <a:cubicBezTo>
                    <a:pt x="295" y="729"/>
                    <a:pt x="379" y="645"/>
                    <a:pt x="379" y="539"/>
                  </a:cubicBezTo>
                  <a:cubicBezTo>
                    <a:pt x="379" y="452"/>
                    <a:pt x="450" y="381"/>
                    <a:pt x="539" y="381"/>
                  </a:cubicBezTo>
                  <a:cubicBezTo>
                    <a:pt x="626" y="381"/>
                    <a:pt x="696" y="452"/>
                    <a:pt x="696" y="539"/>
                  </a:cubicBezTo>
                  <a:cubicBezTo>
                    <a:pt x="696" y="645"/>
                    <a:pt x="781" y="729"/>
                    <a:pt x="887" y="729"/>
                  </a:cubicBezTo>
                  <a:cubicBezTo>
                    <a:pt x="993" y="729"/>
                    <a:pt x="1077" y="645"/>
                    <a:pt x="1077" y="539"/>
                  </a:cubicBezTo>
                  <a:cubicBezTo>
                    <a:pt x="1077" y="243"/>
                    <a:pt x="835" y="1"/>
                    <a:pt x="53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9"/>
            <p:cNvSpPr/>
            <p:nvPr/>
          </p:nvSpPr>
          <p:spPr>
            <a:xfrm>
              <a:off x="7599869" y="1634396"/>
              <a:ext cx="32372" cy="21922"/>
            </a:xfrm>
            <a:custGeom>
              <a:avLst/>
              <a:gdLst/>
              <a:ahLst/>
              <a:cxnLst/>
              <a:rect l="l" t="t" r="r" b="b"/>
              <a:pathLst>
                <a:path w="1078" h="730" extrusionOk="0">
                  <a:moveTo>
                    <a:pt x="539" y="1"/>
                  </a:moveTo>
                  <a:cubicBezTo>
                    <a:pt x="241" y="1"/>
                    <a:pt x="0" y="243"/>
                    <a:pt x="0" y="539"/>
                  </a:cubicBezTo>
                  <a:cubicBezTo>
                    <a:pt x="0" y="645"/>
                    <a:pt x="85" y="729"/>
                    <a:pt x="191" y="729"/>
                  </a:cubicBezTo>
                  <a:cubicBezTo>
                    <a:pt x="295" y="729"/>
                    <a:pt x="379" y="645"/>
                    <a:pt x="379" y="539"/>
                  </a:cubicBezTo>
                  <a:cubicBezTo>
                    <a:pt x="379" y="452"/>
                    <a:pt x="451" y="381"/>
                    <a:pt x="539" y="381"/>
                  </a:cubicBezTo>
                  <a:cubicBezTo>
                    <a:pt x="628" y="381"/>
                    <a:pt x="698" y="452"/>
                    <a:pt x="698" y="539"/>
                  </a:cubicBezTo>
                  <a:cubicBezTo>
                    <a:pt x="698" y="645"/>
                    <a:pt x="783" y="729"/>
                    <a:pt x="887" y="729"/>
                  </a:cubicBezTo>
                  <a:cubicBezTo>
                    <a:pt x="993" y="729"/>
                    <a:pt x="1077" y="645"/>
                    <a:pt x="1077" y="539"/>
                  </a:cubicBezTo>
                  <a:cubicBezTo>
                    <a:pt x="1077" y="243"/>
                    <a:pt x="836" y="1"/>
                    <a:pt x="53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9"/>
            <p:cNvSpPr/>
            <p:nvPr/>
          </p:nvSpPr>
          <p:spPr>
            <a:xfrm>
              <a:off x="7551790" y="1657099"/>
              <a:ext cx="34925" cy="16486"/>
            </a:xfrm>
            <a:custGeom>
              <a:avLst/>
              <a:gdLst/>
              <a:ahLst/>
              <a:cxnLst/>
              <a:rect l="l" t="t" r="r" b="b"/>
              <a:pathLst>
                <a:path w="1163" h="549" extrusionOk="0">
                  <a:moveTo>
                    <a:pt x="214" y="0"/>
                  </a:moveTo>
                  <a:cubicBezTo>
                    <a:pt x="170" y="0"/>
                    <a:pt x="125" y="16"/>
                    <a:pt x="89" y="47"/>
                  </a:cubicBezTo>
                  <a:cubicBezTo>
                    <a:pt x="9" y="116"/>
                    <a:pt x="0" y="234"/>
                    <a:pt x="69" y="315"/>
                  </a:cubicBezTo>
                  <a:cubicBezTo>
                    <a:pt x="198" y="463"/>
                    <a:pt x="385" y="549"/>
                    <a:pt x="581" y="549"/>
                  </a:cubicBezTo>
                  <a:cubicBezTo>
                    <a:pt x="779" y="549"/>
                    <a:pt x="965" y="464"/>
                    <a:pt x="1094" y="315"/>
                  </a:cubicBezTo>
                  <a:cubicBezTo>
                    <a:pt x="1163" y="236"/>
                    <a:pt x="1155" y="116"/>
                    <a:pt x="1074" y="47"/>
                  </a:cubicBezTo>
                  <a:cubicBezTo>
                    <a:pt x="1039" y="16"/>
                    <a:pt x="995" y="1"/>
                    <a:pt x="952" y="1"/>
                  </a:cubicBezTo>
                  <a:cubicBezTo>
                    <a:pt x="900" y="1"/>
                    <a:pt x="848" y="23"/>
                    <a:pt x="810" y="65"/>
                  </a:cubicBezTo>
                  <a:cubicBezTo>
                    <a:pt x="752" y="131"/>
                    <a:pt x="669" y="170"/>
                    <a:pt x="583" y="170"/>
                  </a:cubicBezTo>
                  <a:cubicBezTo>
                    <a:pt x="497" y="170"/>
                    <a:pt x="414" y="131"/>
                    <a:pt x="357" y="65"/>
                  </a:cubicBezTo>
                  <a:cubicBezTo>
                    <a:pt x="320" y="23"/>
                    <a:pt x="267" y="0"/>
                    <a:pt x="21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59"/>
          <p:cNvGrpSpPr/>
          <p:nvPr/>
        </p:nvGrpSpPr>
        <p:grpSpPr>
          <a:xfrm>
            <a:off x="7989378" y="1631811"/>
            <a:ext cx="327898" cy="440797"/>
            <a:chOff x="8175673" y="1554612"/>
            <a:chExt cx="345775" cy="464829"/>
          </a:xfrm>
        </p:grpSpPr>
        <p:sp>
          <p:nvSpPr>
            <p:cNvPr id="3955" name="Google Shape;3955;p59"/>
            <p:cNvSpPr/>
            <p:nvPr/>
          </p:nvSpPr>
          <p:spPr>
            <a:xfrm>
              <a:off x="8175673" y="1554612"/>
              <a:ext cx="345775" cy="464829"/>
            </a:xfrm>
            <a:custGeom>
              <a:avLst/>
              <a:gdLst/>
              <a:ahLst/>
              <a:cxnLst/>
              <a:rect l="l" t="t" r="r" b="b"/>
              <a:pathLst>
                <a:path w="11478" h="15430" extrusionOk="0">
                  <a:moveTo>
                    <a:pt x="5719" y="1"/>
                  </a:moveTo>
                  <a:cubicBezTo>
                    <a:pt x="5404" y="1"/>
                    <a:pt x="5090" y="61"/>
                    <a:pt x="4791" y="181"/>
                  </a:cubicBezTo>
                  <a:lnTo>
                    <a:pt x="3966" y="509"/>
                  </a:lnTo>
                  <a:cubicBezTo>
                    <a:pt x="3827" y="566"/>
                    <a:pt x="3702" y="641"/>
                    <a:pt x="3588" y="733"/>
                  </a:cubicBezTo>
                  <a:cubicBezTo>
                    <a:pt x="3442" y="744"/>
                    <a:pt x="3298" y="776"/>
                    <a:pt x="3160" y="833"/>
                  </a:cubicBezTo>
                  <a:lnTo>
                    <a:pt x="2139" y="1241"/>
                  </a:lnTo>
                  <a:cubicBezTo>
                    <a:pt x="1556" y="1473"/>
                    <a:pt x="1180" y="2030"/>
                    <a:pt x="1180" y="2657"/>
                  </a:cubicBezTo>
                  <a:cubicBezTo>
                    <a:pt x="1180" y="2862"/>
                    <a:pt x="1220" y="3060"/>
                    <a:pt x="1295" y="3243"/>
                  </a:cubicBezTo>
                  <a:cubicBezTo>
                    <a:pt x="468" y="4251"/>
                    <a:pt x="3" y="5528"/>
                    <a:pt x="3" y="6869"/>
                  </a:cubicBezTo>
                  <a:cubicBezTo>
                    <a:pt x="0" y="8024"/>
                    <a:pt x="345" y="9141"/>
                    <a:pt x="997" y="10093"/>
                  </a:cubicBezTo>
                  <a:cubicBezTo>
                    <a:pt x="1096" y="10236"/>
                    <a:pt x="1215" y="10356"/>
                    <a:pt x="1353" y="10454"/>
                  </a:cubicBezTo>
                  <a:cubicBezTo>
                    <a:pt x="1425" y="10638"/>
                    <a:pt x="1539" y="10808"/>
                    <a:pt x="1683" y="10951"/>
                  </a:cubicBezTo>
                  <a:cubicBezTo>
                    <a:pt x="1922" y="11184"/>
                    <a:pt x="2182" y="11397"/>
                    <a:pt x="2458" y="11586"/>
                  </a:cubicBezTo>
                  <a:cubicBezTo>
                    <a:pt x="2324" y="11857"/>
                    <a:pt x="2252" y="12163"/>
                    <a:pt x="2255" y="12480"/>
                  </a:cubicBezTo>
                  <a:cubicBezTo>
                    <a:pt x="2266" y="13299"/>
                    <a:pt x="2777" y="14003"/>
                    <a:pt x="3498" y="14301"/>
                  </a:cubicBezTo>
                  <a:cubicBezTo>
                    <a:pt x="3826" y="14970"/>
                    <a:pt x="4513" y="15430"/>
                    <a:pt x="5306" y="15430"/>
                  </a:cubicBezTo>
                  <a:lnTo>
                    <a:pt x="6134" y="15430"/>
                  </a:lnTo>
                  <a:cubicBezTo>
                    <a:pt x="6924" y="15430"/>
                    <a:pt x="7609" y="14973"/>
                    <a:pt x="7937" y="14310"/>
                  </a:cubicBezTo>
                  <a:cubicBezTo>
                    <a:pt x="8176" y="14213"/>
                    <a:pt x="8397" y="14074"/>
                    <a:pt x="8589" y="13890"/>
                  </a:cubicBezTo>
                  <a:cubicBezTo>
                    <a:pt x="8978" y="13516"/>
                    <a:pt x="9195" y="13015"/>
                    <a:pt x="9201" y="12480"/>
                  </a:cubicBezTo>
                  <a:cubicBezTo>
                    <a:pt x="9204" y="12161"/>
                    <a:pt x="9132" y="11856"/>
                    <a:pt x="8997" y="11583"/>
                  </a:cubicBezTo>
                  <a:cubicBezTo>
                    <a:pt x="9624" y="11152"/>
                    <a:pt x="10163" y="10601"/>
                    <a:pt x="10577" y="9957"/>
                  </a:cubicBezTo>
                  <a:cubicBezTo>
                    <a:pt x="11166" y="9043"/>
                    <a:pt x="11477" y="7986"/>
                    <a:pt x="11477" y="6900"/>
                  </a:cubicBezTo>
                  <a:cubicBezTo>
                    <a:pt x="11477" y="6176"/>
                    <a:pt x="11341" y="5470"/>
                    <a:pt x="11074" y="4803"/>
                  </a:cubicBezTo>
                  <a:cubicBezTo>
                    <a:pt x="10997" y="4610"/>
                    <a:pt x="10880" y="4439"/>
                    <a:pt x="10735" y="4300"/>
                  </a:cubicBezTo>
                  <a:cubicBezTo>
                    <a:pt x="10701" y="4117"/>
                    <a:pt x="10633" y="3936"/>
                    <a:pt x="10525" y="3769"/>
                  </a:cubicBezTo>
                  <a:cubicBezTo>
                    <a:pt x="10408" y="3588"/>
                    <a:pt x="10281" y="3413"/>
                    <a:pt x="10141" y="3244"/>
                  </a:cubicBezTo>
                  <a:cubicBezTo>
                    <a:pt x="10218" y="3062"/>
                    <a:pt x="10259" y="2862"/>
                    <a:pt x="10259" y="2655"/>
                  </a:cubicBezTo>
                  <a:cubicBezTo>
                    <a:pt x="10259" y="2030"/>
                    <a:pt x="9883" y="1473"/>
                    <a:pt x="9300" y="1241"/>
                  </a:cubicBezTo>
                  <a:lnTo>
                    <a:pt x="6648" y="181"/>
                  </a:lnTo>
                  <a:cubicBezTo>
                    <a:pt x="6348" y="61"/>
                    <a:pt x="6034" y="1"/>
                    <a:pt x="5719" y="1"/>
                  </a:cubicBezTo>
                  <a:close/>
                </a:path>
              </a:pathLst>
            </a:custGeom>
            <a:solidFill>
              <a:schemeClr val="accent5"/>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9"/>
            <p:cNvSpPr/>
            <p:nvPr/>
          </p:nvSpPr>
          <p:spPr>
            <a:xfrm>
              <a:off x="8220626" y="1645357"/>
              <a:ext cx="257657" cy="278949"/>
            </a:xfrm>
            <a:custGeom>
              <a:avLst/>
              <a:gdLst/>
              <a:ahLst/>
              <a:cxnLst/>
              <a:rect l="l" t="t" r="r" b="b"/>
              <a:pathLst>
                <a:path w="8580" h="9289" extrusionOk="0">
                  <a:moveTo>
                    <a:pt x="2200" y="1"/>
                  </a:moveTo>
                  <a:cubicBezTo>
                    <a:pt x="887" y="732"/>
                    <a:pt x="1" y="2134"/>
                    <a:pt x="1" y="3751"/>
                  </a:cubicBezTo>
                  <a:cubicBezTo>
                    <a:pt x="1" y="5442"/>
                    <a:pt x="979" y="6903"/>
                    <a:pt x="2400" y="7603"/>
                  </a:cubicBezTo>
                  <a:cubicBezTo>
                    <a:pt x="2689" y="7744"/>
                    <a:pt x="2870" y="8043"/>
                    <a:pt x="2870" y="8368"/>
                  </a:cubicBezTo>
                  <a:lnTo>
                    <a:pt x="2870" y="8782"/>
                  </a:lnTo>
                  <a:lnTo>
                    <a:pt x="4289" y="9289"/>
                  </a:lnTo>
                  <a:lnTo>
                    <a:pt x="5711" y="8782"/>
                  </a:lnTo>
                  <a:lnTo>
                    <a:pt x="5708" y="8368"/>
                  </a:lnTo>
                  <a:cubicBezTo>
                    <a:pt x="5708" y="8043"/>
                    <a:pt x="5891" y="7744"/>
                    <a:pt x="6182" y="7603"/>
                  </a:cubicBezTo>
                  <a:cubicBezTo>
                    <a:pt x="7601" y="6903"/>
                    <a:pt x="8580" y="5442"/>
                    <a:pt x="8580" y="3753"/>
                  </a:cubicBezTo>
                  <a:cubicBezTo>
                    <a:pt x="8577" y="2141"/>
                    <a:pt x="7687" y="734"/>
                    <a:pt x="6374" y="2"/>
                  </a:cubicBezTo>
                  <a:lnTo>
                    <a:pt x="2200"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9"/>
            <p:cNvSpPr/>
            <p:nvPr/>
          </p:nvSpPr>
          <p:spPr>
            <a:xfrm>
              <a:off x="8286452" y="1645417"/>
              <a:ext cx="191621" cy="272432"/>
            </a:xfrm>
            <a:custGeom>
              <a:avLst/>
              <a:gdLst/>
              <a:ahLst/>
              <a:cxnLst/>
              <a:rect l="l" t="t" r="r" b="b"/>
              <a:pathLst>
                <a:path w="6381" h="9072" extrusionOk="0">
                  <a:moveTo>
                    <a:pt x="0" y="0"/>
                  </a:moveTo>
                  <a:lnTo>
                    <a:pt x="0" y="19"/>
                  </a:lnTo>
                  <a:lnTo>
                    <a:pt x="2407" y="19"/>
                  </a:lnTo>
                  <a:cubicBezTo>
                    <a:pt x="3720" y="735"/>
                    <a:pt x="4610" y="2139"/>
                    <a:pt x="4610" y="3749"/>
                  </a:cubicBezTo>
                  <a:cubicBezTo>
                    <a:pt x="4610" y="5199"/>
                    <a:pt x="3891" y="6480"/>
                    <a:pt x="2791" y="7256"/>
                  </a:cubicBezTo>
                  <a:lnTo>
                    <a:pt x="2706" y="8780"/>
                  </a:lnTo>
                  <a:lnTo>
                    <a:pt x="3223" y="9072"/>
                  </a:lnTo>
                  <a:lnTo>
                    <a:pt x="3519" y="8780"/>
                  </a:lnTo>
                  <a:lnTo>
                    <a:pt x="3519" y="8366"/>
                  </a:lnTo>
                  <a:cubicBezTo>
                    <a:pt x="3509" y="8041"/>
                    <a:pt x="3691" y="7745"/>
                    <a:pt x="3983" y="7601"/>
                  </a:cubicBezTo>
                  <a:cubicBezTo>
                    <a:pt x="5403" y="6901"/>
                    <a:pt x="6380" y="5440"/>
                    <a:pt x="6380" y="3751"/>
                  </a:cubicBezTo>
                  <a:cubicBezTo>
                    <a:pt x="6380" y="2139"/>
                    <a:pt x="5490" y="732"/>
                    <a:pt x="4176"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9"/>
            <p:cNvSpPr/>
            <p:nvPr/>
          </p:nvSpPr>
          <p:spPr>
            <a:xfrm>
              <a:off x="8288374" y="1645958"/>
              <a:ext cx="122102" cy="67838"/>
            </a:xfrm>
            <a:custGeom>
              <a:avLst/>
              <a:gdLst/>
              <a:ahLst/>
              <a:cxnLst/>
              <a:rect l="l" t="t" r="r" b="b"/>
              <a:pathLst>
                <a:path w="4066" h="2259" extrusionOk="0">
                  <a:moveTo>
                    <a:pt x="1" y="1"/>
                  </a:moveTo>
                  <a:lnTo>
                    <a:pt x="1" y="1303"/>
                  </a:lnTo>
                  <a:cubicBezTo>
                    <a:pt x="1" y="1426"/>
                    <a:pt x="76" y="1538"/>
                    <a:pt x="191" y="1584"/>
                  </a:cubicBezTo>
                  <a:lnTo>
                    <a:pt x="1716" y="2197"/>
                  </a:lnTo>
                  <a:cubicBezTo>
                    <a:pt x="1819" y="2238"/>
                    <a:pt x="1927" y="2258"/>
                    <a:pt x="2035" y="2258"/>
                  </a:cubicBezTo>
                  <a:cubicBezTo>
                    <a:pt x="2143" y="2258"/>
                    <a:pt x="2250" y="2238"/>
                    <a:pt x="2352" y="2197"/>
                  </a:cubicBezTo>
                  <a:lnTo>
                    <a:pt x="3877" y="1584"/>
                  </a:lnTo>
                  <a:cubicBezTo>
                    <a:pt x="3992" y="1538"/>
                    <a:pt x="4066" y="1426"/>
                    <a:pt x="4066" y="1303"/>
                  </a:cubicBezTo>
                  <a:lnTo>
                    <a:pt x="406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9"/>
            <p:cNvSpPr/>
            <p:nvPr/>
          </p:nvSpPr>
          <p:spPr>
            <a:xfrm>
              <a:off x="8255161" y="1594636"/>
              <a:ext cx="187988" cy="73393"/>
            </a:xfrm>
            <a:custGeom>
              <a:avLst/>
              <a:gdLst/>
              <a:ahLst/>
              <a:cxnLst/>
              <a:rect l="l" t="t" r="r" b="b"/>
              <a:pathLst>
                <a:path w="6260" h="2444" extrusionOk="0">
                  <a:moveTo>
                    <a:pt x="3131" y="0"/>
                  </a:moveTo>
                  <a:cubicBezTo>
                    <a:pt x="2996" y="0"/>
                    <a:pt x="2861" y="25"/>
                    <a:pt x="2733" y="76"/>
                  </a:cubicBezTo>
                  <a:lnTo>
                    <a:pt x="76" y="1139"/>
                  </a:lnTo>
                  <a:cubicBezTo>
                    <a:pt x="1" y="1170"/>
                    <a:pt x="1" y="1276"/>
                    <a:pt x="76" y="1306"/>
                  </a:cubicBezTo>
                  <a:lnTo>
                    <a:pt x="2733" y="2368"/>
                  </a:lnTo>
                  <a:cubicBezTo>
                    <a:pt x="2861" y="2418"/>
                    <a:pt x="2996" y="2444"/>
                    <a:pt x="3131" y="2444"/>
                  </a:cubicBezTo>
                  <a:cubicBezTo>
                    <a:pt x="3266" y="2444"/>
                    <a:pt x="3401" y="2418"/>
                    <a:pt x="3527" y="2368"/>
                  </a:cubicBezTo>
                  <a:lnTo>
                    <a:pt x="6184" y="1306"/>
                  </a:lnTo>
                  <a:cubicBezTo>
                    <a:pt x="6259" y="1274"/>
                    <a:pt x="6259" y="1170"/>
                    <a:pt x="6184" y="1139"/>
                  </a:cubicBezTo>
                  <a:lnTo>
                    <a:pt x="3527" y="76"/>
                  </a:lnTo>
                  <a:cubicBezTo>
                    <a:pt x="3400" y="25"/>
                    <a:pt x="3266" y="0"/>
                    <a:pt x="3131"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9"/>
            <p:cNvSpPr/>
            <p:nvPr/>
          </p:nvSpPr>
          <p:spPr>
            <a:xfrm>
              <a:off x="8319486" y="1942537"/>
              <a:ext cx="59339" cy="29369"/>
            </a:xfrm>
            <a:custGeom>
              <a:avLst/>
              <a:gdLst/>
              <a:ahLst/>
              <a:cxnLst/>
              <a:rect l="l" t="t" r="r" b="b"/>
              <a:pathLst>
                <a:path w="1976" h="978" extrusionOk="0">
                  <a:moveTo>
                    <a:pt x="0" y="0"/>
                  </a:moveTo>
                  <a:lnTo>
                    <a:pt x="0" y="402"/>
                  </a:lnTo>
                  <a:cubicBezTo>
                    <a:pt x="0" y="721"/>
                    <a:pt x="258" y="977"/>
                    <a:pt x="576" y="977"/>
                  </a:cubicBezTo>
                  <a:lnTo>
                    <a:pt x="1401" y="977"/>
                  </a:lnTo>
                  <a:cubicBezTo>
                    <a:pt x="1718" y="977"/>
                    <a:pt x="1976" y="721"/>
                    <a:pt x="1976" y="402"/>
                  </a:cubicBezTo>
                  <a:lnTo>
                    <a:pt x="19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9"/>
            <p:cNvSpPr/>
            <p:nvPr/>
          </p:nvSpPr>
          <p:spPr>
            <a:xfrm>
              <a:off x="8262278" y="1760193"/>
              <a:ext cx="46877" cy="37357"/>
            </a:xfrm>
            <a:custGeom>
              <a:avLst/>
              <a:gdLst/>
              <a:ahLst/>
              <a:cxnLst/>
              <a:rect l="l" t="t" r="r" b="b"/>
              <a:pathLst>
                <a:path w="1561" h="1244" extrusionOk="0">
                  <a:moveTo>
                    <a:pt x="781" y="1"/>
                  </a:moveTo>
                  <a:cubicBezTo>
                    <a:pt x="350" y="1"/>
                    <a:pt x="0" y="280"/>
                    <a:pt x="0" y="622"/>
                  </a:cubicBezTo>
                  <a:cubicBezTo>
                    <a:pt x="0" y="966"/>
                    <a:pt x="350" y="1243"/>
                    <a:pt x="781" y="1243"/>
                  </a:cubicBezTo>
                  <a:cubicBezTo>
                    <a:pt x="1210" y="1243"/>
                    <a:pt x="1560" y="966"/>
                    <a:pt x="1560" y="622"/>
                  </a:cubicBezTo>
                  <a:cubicBezTo>
                    <a:pt x="1560" y="280"/>
                    <a:pt x="1210" y="1"/>
                    <a:pt x="781"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9"/>
            <p:cNvSpPr/>
            <p:nvPr/>
          </p:nvSpPr>
          <p:spPr>
            <a:xfrm>
              <a:off x="8389216" y="1760193"/>
              <a:ext cx="46937" cy="37357"/>
            </a:xfrm>
            <a:custGeom>
              <a:avLst/>
              <a:gdLst/>
              <a:ahLst/>
              <a:cxnLst/>
              <a:rect l="l" t="t" r="r" b="b"/>
              <a:pathLst>
                <a:path w="1563" h="1244" extrusionOk="0">
                  <a:moveTo>
                    <a:pt x="781" y="1"/>
                  </a:moveTo>
                  <a:cubicBezTo>
                    <a:pt x="350" y="1"/>
                    <a:pt x="1" y="280"/>
                    <a:pt x="1" y="622"/>
                  </a:cubicBezTo>
                  <a:cubicBezTo>
                    <a:pt x="1" y="966"/>
                    <a:pt x="350" y="1243"/>
                    <a:pt x="781" y="1243"/>
                  </a:cubicBezTo>
                  <a:cubicBezTo>
                    <a:pt x="1212" y="1243"/>
                    <a:pt x="1562" y="966"/>
                    <a:pt x="1562" y="622"/>
                  </a:cubicBezTo>
                  <a:cubicBezTo>
                    <a:pt x="1562" y="280"/>
                    <a:pt x="1212" y="1"/>
                    <a:pt x="781"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9"/>
            <p:cNvSpPr/>
            <p:nvPr/>
          </p:nvSpPr>
          <p:spPr>
            <a:xfrm>
              <a:off x="8286302" y="1909114"/>
              <a:ext cx="125706" cy="33994"/>
            </a:xfrm>
            <a:custGeom>
              <a:avLst/>
              <a:gdLst/>
              <a:ahLst/>
              <a:cxnLst/>
              <a:rect l="l" t="t" r="r" b="b"/>
              <a:pathLst>
                <a:path w="4186" h="1132" extrusionOk="0">
                  <a:moveTo>
                    <a:pt x="619" y="1"/>
                  </a:moveTo>
                  <a:cubicBezTo>
                    <a:pt x="274" y="1"/>
                    <a:pt x="1" y="308"/>
                    <a:pt x="61" y="662"/>
                  </a:cubicBezTo>
                  <a:cubicBezTo>
                    <a:pt x="107" y="937"/>
                    <a:pt x="351" y="1131"/>
                    <a:pt x="627" y="1131"/>
                  </a:cubicBezTo>
                  <a:lnTo>
                    <a:pt x="3567" y="1131"/>
                  </a:lnTo>
                  <a:cubicBezTo>
                    <a:pt x="3912" y="1131"/>
                    <a:pt x="4185" y="825"/>
                    <a:pt x="4126" y="470"/>
                  </a:cubicBezTo>
                  <a:cubicBezTo>
                    <a:pt x="4080" y="196"/>
                    <a:pt x="3836" y="1"/>
                    <a:pt x="3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9"/>
            <p:cNvSpPr/>
            <p:nvPr/>
          </p:nvSpPr>
          <p:spPr>
            <a:xfrm>
              <a:off x="8361318" y="1909114"/>
              <a:ext cx="50510" cy="33994"/>
            </a:xfrm>
            <a:custGeom>
              <a:avLst/>
              <a:gdLst/>
              <a:ahLst/>
              <a:cxnLst/>
              <a:rect l="l" t="t" r="r" b="b"/>
              <a:pathLst>
                <a:path w="1682" h="1132" extrusionOk="0">
                  <a:moveTo>
                    <a:pt x="0" y="1"/>
                  </a:moveTo>
                  <a:cubicBezTo>
                    <a:pt x="313" y="1"/>
                    <a:pt x="566" y="254"/>
                    <a:pt x="566" y="567"/>
                  </a:cubicBezTo>
                  <a:cubicBezTo>
                    <a:pt x="566" y="878"/>
                    <a:pt x="313" y="1131"/>
                    <a:pt x="0" y="1131"/>
                  </a:cubicBezTo>
                  <a:lnTo>
                    <a:pt x="1065" y="1131"/>
                  </a:lnTo>
                  <a:cubicBezTo>
                    <a:pt x="1410" y="1131"/>
                    <a:pt x="1681" y="825"/>
                    <a:pt x="1621" y="470"/>
                  </a:cubicBezTo>
                  <a:cubicBezTo>
                    <a:pt x="1575" y="199"/>
                    <a:pt x="1335" y="1"/>
                    <a:pt x="1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9"/>
            <p:cNvSpPr/>
            <p:nvPr/>
          </p:nvSpPr>
          <p:spPr>
            <a:xfrm>
              <a:off x="8293599" y="1730583"/>
              <a:ext cx="11532" cy="20721"/>
            </a:xfrm>
            <a:custGeom>
              <a:avLst/>
              <a:gdLst/>
              <a:ahLst/>
              <a:cxnLst/>
              <a:rect l="l" t="t" r="r" b="b"/>
              <a:pathLst>
                <a:path w="384" h="690" extrusionOk="0">
                  <a:moveTo>
                    <a:pt x="193" y="0"/>
                  </a:moveTo>
                  <a:cubicBezTo>
                    <a:pt x="86" y="0"/>
                    <a:pt x="0" y="86"/>
                    <a:pt x="0" y="192"/>
                  </a:cubicBezTo>
                  <a:lnTo>
                    <a:pt x="0" y="494"/>
                  </a:lnTo>
                  <a:cubicBezTo>
                    <a:pt x="0" y="585"/>
                    <a:pt x="60" y="665"/>
                    <a:pt x="146" y="685"/>
                  </a:cubicBezTo>
                  <a:cubicBezTo>
                    <a:pt x="161" y="688"/>
                    <a:pt x="176" y="690"/>
                    <a:pt x="191" y="690"/>
                  </a:cubicBezTo>
                  <a:cubicBezTo>
                    <a:pt x="297" y="690"/>
                    <a:pt x="384" y="604"/>
                    <a:pt x="384" y="499"/>
                  </a:cubicBezTo>
                  <a:lnTo>
                    <a:pt x="384" y="195"/>
                  </a:lnTo>
                  <a:cubicBezTo>
                    <a:pt x="384" y="105"/>
                    <a:pt x="324" y="25"/>
                    <a:pt x="238" y="5"/>
                  </a:cubicBezTo>
                  <a:cubicBezTo>
                    <a:pt x="223" y="2"/>
                    <a:pt x="208"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9"/>
            <p:cNvSpPr/>
            <p:nvPr/>
          </p:nvSpPr>
          <p:spPr>
            <a:xfrm>
              <a:off x="8329606" y="1739743"/>
              <a:ext cx="39039" cy="17417"/>
            </a:xfrm>
            <a:custGeom>
              <a:avLst/>
              <a:gdLst/>
              <a:ahLst/>
              <a:cxnLst/>
              <a:rect l="l" t="t" r="r" b="b"/>
              <a:pathLst>
                <a:path w="1300" h="580" extrusionOk="0">
                  <a:moveTo>
                    <a:pt x="213" y="1"/>
                  </a:moveTo>
                  <a:cubicBezTo>
                    <a:pt x="168" y="1"/>
                    <a:pt x="124" y="15"/>
                    <a:pt x="88" y="45"/>
                  </a:cubicBezTo>
                  <a:cubicBezTo>
                    <a:pt x="8" y="114"/>
                    <a:pt x="1" y="234"/>
                    <a:pt x="68" y="314"/>
                  </a:cubicBezTo>
                  <a:cubicBezTo>
                    <a:pt x="214" y="482"/>
                    <a:pt x="427" y="579"/>
                    <a:pt x="650" y="579"/>
                  </a:cubicBezTo>
                  <a:cubicBezTo>
                    <a:pt x="872" y="579"/>
                    <a:pt x="1082" y="482"/>
                    <a:pt x="1229" y="314"/>
                  </a:cubicBezTo>
                  <a:cubicBezTo>
                    <a:pt x="1300" y="235"/>
                    <a:pt x="1292" y="114"/>
                    <a:pt x="1211" y="45"/>
                  </a:cubicBezTo>
                  <a:cubicBezTo>
                    <a:pt x="1176" y="15"/>
                    <a:pt x="1133" y="1"/>
                    <a:pt x="1090" y="1"/>
                  </a:cubicBezTo>
                  <a:cubicBezTo>
                    <a:pt x="1038" y="1"/>
                    <a:pt x="985" y="22"/>
                    <a:pt x="947" y="65"/>
                  </a:cubicBezTo>
                  <a:cubicBezTo>
                    <a:pt x="872" y="150"/>
                    <a:pt x="765" y="199"/>
                    <a:pt x="651" y="199"/>
                  </a:cubicBezTo>
                  <a:cubicBezTo>
                    <a:pt x="538" y="199"/>
                    <a:pt x="430" y="150"/>
                    <a:pt x="357" y="65"/>
                  </a:cubicBezTo>
                  <a:cubicBezTo>
                    <a:pt x="319" y="22"/>
                    <a:pt x="266" y="1"/>
                    <a:pt x="21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9"/>
            <p:cNvSpPr/>
            <p:nvPr/>
          </p:nvSpPr>
          <p:spPr>
            <a:xfrm>
              <a:off x="8384531" y="1729022"/>
              <a:ext cx="32583" cy="21952"/>
            </a:xfrm>
            <a:custGeom>
              <a:avLst/>
              <a:gdLst/>
              <a:ahLst/>
              <a:cxnLst/>
              <a:rect l="l" t="t" r="r" b="b"/>
              <a:pathLst>
                <a:path w="1085" h="731" extrusionOk="0">
                  <a:moveTo>
                    <a:pt x="540" y="0"/>
                  </a:moveTo>
                  <a:cubicBezTo>
                    <a:pt x="241" y="0"/>
                    <a:pt x="0" y="244"/>
                    <a:pt x="0" y="540"/>
                  </a:cubicBezTo>
                  <a:cubicBezTo>
                    <a:pt x="0" y="646"/>
                    <a:pt x="85" y="730"/>
                    <a:pt x="189" y="730"/>
                  </a:cubicBezTo>
                  <a:cubicBezTo>
                    <a:pt x="295" y="730"/>
                    <a:pt x="379" y="646"/>
                    <a:pt x="379" y="540"/>
                  </a:cubicBezTo>
                  <a:cubicBezTo>
                    <a:pt x="379" y="451"/>
                    <a:pt x="451" y="378"/>
                    <a:pt x="542" y="378"/>
                  </a:cubicBezTo>
                  <a:cubicBezTo>
                    <a:pt x="632" y="378"/>
                    <a:pt x="704" y="451"/>
                    <a:pt x="704" y="540"/>
                  </a:cubicBezTo>
                  <a:cubicBezTo>
                    <a:pt x="704" y="646"/>
                    <a:pt x="789" y="730"/>
                    <a:pt x="894" y="730"/>
                  </a:cubicBezTo>
                  <a:cubicBezTo>
                    <a:pt x="1000" y="730"/>
                    <a:pt x="1085" y="646"/>
                    <a:pt x="1085" y="540"/>
                  </a:cubicBezTo>
                  <a:cubicBezTo>
                    <a:pt x="1083" y="241"/>
                    <a:pt x="839" y="0"/>
                    <a:pt x="54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9"/>
            <p:cNvSpPr/>
            <p:nvPr/>
          </p:nvSpPr>
          <p:spPr>
            <a:xfrm>
              <a:off x="8214830" y="1589050"/>
              <a:ext cx="249009" cy="247057"/>
            </a:xfrm>
            <a:custGeom>
              <a:avLst/>
              <a:gdLst/>
              <a:ahLst/>
              <a:cxnLst/>
              <a:rect l="l" t="t" r="r" b="b"/>
              <a:pathLst>
                <a:path w="8292" h="8227" extrusionOk="0">
                  <a:moveTo>
                    <a:pt x="6323" y="2183"/>
                  </a:moveTo>
                  <a:lnTo>
                    <a:pt x="6323" y="3204"/>
                  </a:lnTo>
                  <a:cubicBezTo>
                    <a:pt x="6323" y="3250"/>
                    <a:pt x="6297" y="3290"/>
                    <a:pt x="6252" y="3307"/>
                  </a:cubicBezTo>
                  <a:lnTo>
                    <a:pt x="4728" y="3924"/>
                  </a:lnTo>
                  <a:cubicBezTo>
                    <a:pt x="4649" y="3955"/>
                    <a:pt x="4565" y="3971"/>
                    <a:pt x="4481" y="3971"/>
                  </a:cubicBezTo>
                  <a:cubicBezTo>
                    <a:pt x="4398" y="3971"/>
                    <a:pt x="4314" y="3955"/>
                    <a:pt x="4234" y="3924"/>
                  </a:cubicBezTo>
                  <a:lnTo>
                    <a:pt x="2709" y="3307"/>
                  </a:lnTo>
                  <a:cubicBezTo>
                    <a:pt x="2668" y="3290"/>
                    <a:pt x="2639" y="3250"/>
                    <a:pt x="2639" y="3204"/>
                  </a:cubicBezTo>
                  <a:lnTo>
                    <a:pt x="2639" y="2183"/>
                  </a:lnTo>
                  <a:lnTo>
                    <a:pt x="4011" y="2730"/>
                  </a:lnTo>
                  <a:cubicBezTo>
                    <a:pt x="4166" y="2790"/>
                    <a:pt x="4326" y="2821"/>
                    <a:pt x="4482" y="2821"/>
                  </a:cubicBezTo>
                  <a:cubicBezTo>
                    <a:pt x="4642" y="2821"/>
                    <a:pt x="4800" y="2790"/>
                    <a:pt x="4950" y="2730"/>
                  </a:cubicBezTo>
                  <a:lnTo>
                    <a:pt x="6323" y="2183"/>
                  </a:lnTo>
                  <a:close/>
                  <a:moveTo>
                    <a:pt x="4472" y="1"/>
                  </a:moveTo>
                  <a:cubicBezTo>
                    <a:pt x="4314" y="1"/>
                    <a:pt x="4156" y="31"/>
                    <a:pt x="4005" y="92"/>
                  </a:cubicBezTo>
                  <a:lnTo>
                    <a:pt x="3180" y="422"/>
                  </a:lnTo>
                  <a:cubicBezTo>
                    <a:pt x="3076" y="465"/>
                    <a:pt x="3030" y="590"/>
                    <a:pt x="3086" y="692"/>
                  </a:cubicBezTo>
                  <a:cubicBezTo>
                    <a:pt x="3121" y="752"/>
                    <a:pt x="3186" y="785"/>
                    <a:pt x="3253" y="785"/>
                  </a:cubicBezTo>
                  <a:cubicBezTo>
                    <a:pt x="3278" y="785"/>
                    <a:pt x="3302" y="780"/>
                    <a:pt x="3326" y="771"/>
                  </a:cubicBezTo>
                  <a:lnTo>
                    <a:pt x="4145" y="443"/>
                  </a:lnTo>
                  <a:cubicBezTo>
                    <a:pt x="4251" y="401"/>
                    <a:pt x="4361" y="380"/>
                    <a:pt x="4471" y="380"/>
                  </a:cubicBezTo>
                  <a:cubicBezTo>
                    <a:pt x="4582" y="380"/>
                    <a:pt x="4692" y="401"/>
                    <a:pt x="4797" y="443"/>
                  </a:cubicBezTo>
                  <a:lnTo>
                    <a:pt x="7217" y="1411"/>
                  </a:lnTo>
                  <a:lnTo>
                    <a:pt x="4797" y="2379"/>
                  </a:lnTo>
                  <a:cubicBezTo>
                    <a:pt x="4692" y="2421"/>
                    <a:pt x="4582" y="2442"/>
                    <a:pt x="4471" y="2442"/>
                  </a:cubicBezTo>
                  <a:cubicBezTo>
                    <a:pt x="4361" y="2442"/>
                    <a:pt x="4251" y="2421"/>
                    <a:pt x="4145" y="2379"/>
                  </a:cubicBezTo>
                  <a:lnTo>
                    <a:pt x="1726" y="1411"/>
                  </a:lnTo>
                  <a:lnTo>
                    <a:pt x="2510" y="1097"/>
                  </a:lnTo>
                  <a:cubicBezTo>
                    <a:pt x="2597" y="1063"/>
                    <a:pt x="2651" y="966"/>
                    <a:pt x="2629" y="874"/>
                  </a:cubicBezTo>
                  <a:cubicBezTo>
                    <a:pt x="2607" y="784"/>
                    <a:pt x="2528" y="728"/>
                    <a:pt x="2444" y="728"/>
                  </a:cubicBezTo>
                  <a:cubicBezTo>
                    <a:pt x="2421" y="728"/>
                    <a:pt x="2397" y="733"/>
                    <a:pt x="2373" y="742"/>
                  </a:cubicBezTo>
                  <a:lnTo>
                    <a:pt x="1352" y="1150"/>
                  </a:lnTo>
                  <a:cubicBezTo>
                    <a:pt x="1244" y="1193"/>
                    <a:pt x="1177" y="1294"/>
                    <a:pt x="1177" y="1409"/>
                  </a:cubicBezTo>
                  <a:cubicBezTo>
                    <a:pt x="1177" y="1524"/>
                    <a:pt x="1246" y="1626"/>
                    <a:pt x="1352" y="1669"/>
                  </a:cubicBezTo>
                  <a:lnTo>
                    <a:pt x="1965" y="1914"/>
                  </a:lnTo>
                  <a:cubicBezTo>
                    <a:pt x="744" y="2739"/>
                    <a:pt x="0" y="4126"/>
                    <a:pt x="0" y="5622"/>
                  </a:cubicBezTo>
                  <a:cubicBezTo>
                    <a:pt x="0" y="6527"/>
                    <a:pt x="269" y="7399"/>
                    <a:pt x="778" y="8143"/>
                  </a:cubicBezTo>
                  <a:cubicBezTo>
                    <a:pt x="815" y="8197"/>
                    <a:pt x="875" y="8226"/>
                    <a:pt x="936" y="8226"/>
                  </a:cubicBezTo>
                  <a:cubicBezTo>
                    <a:pt x="973" y="8226"/>
                    <a:pt x="1011" y="8214"/>
                    <a:pt x="1043" y="8192"/>
                  </a:cubicBezTo>
                  <a:cubicBezTo>
                    <a:pt x="1129" y="8134"/>
                    <a:pt x="1152" y="8016"/>
                    <a:pt x="1092" y="7930"/>
                  </a:cubicBezTo>
                  <a:cubicBezTo>
                    <a:pt x="628" y="7249"/>
                    <a:pt x="382" y="6451"/>
                    <a:pt x="382" y="5623"/>
                  </a:cubicBezTo>
                  <a:cubicBezTo>
                    <a:pt x="382" y="4224"/>
                    <a:pt x="1095" y="2926"/>
                    <a:pt x="2261" y="2178"/>
                  </a:cubicBezTo>
                  <a:lnTo>
                    <a:pt x="2261" y="3204"/>
                  </a:lnTo>
                  <a:cubicBezTo>
                    <a:pt x="2261" y="3405"/>
                    <a:pt x="2381" y="3583"/>
                    <a:pt x="2568" y="3658"/>
                  </a:cubicBezTo>
                  <a:lnTo>
                    <a:pt x="4087" y="4272"/>
                  </a:lnTo>
                  <a:cubicBezTo>
                    <a:pt x="4211" y="4322"/>
                    <a:pt x="4343" y="4348"/>
                    <a:pt x="4475" y="4348"/>
                  </a:cubicBezTo>
                  <a:cubicBezTo>
                    <a:pt x="4608" y="4348"/>
                    <a:pt x="4739" y="4324"/>
                    <a:pt x="4864" y="4272"/>
                  </a:cubicBezTo>
                  <a:lnTo>
                    <a:pt x="6383" y="3658"/>
                  </a:lnTo>
                  <a:cubicBezTo>
                    <a:pt x="6568" y="3583"/>
                    <a:pt x="6690" y="3405"/>
                    <a:pt x="6690" y="3204"/>
                  </a:cubicBezTo>
                  <a:lnTo>
                    <a:pt x="6690" y="2183"/>
                  </a:lnTo>
                  <a:cubicBezTo>
                    <a:pt x="7179" y="2499"/>
                    <a:pt x="7601" y="2919"/>
                    <a:pt x="7917" y="3410"/>
                  </a:cubicBezTo>
                  <a:cubicBezTo>
                    <a:pt x="7954" y="3465"/>
                    <a:pt x="8015" y="3496"/>
                    <a:pt x="8076" y="3496"/>
                  </a:cubicBezTo>
                  <a:cubicBezTo>
                    <a:pt x="8110" y="3496"/>
                    <a:pt x="8147" y="3486"/>
                    <a:pt x="8178" y="3465"/>
                  </a:cubicBezTo>
                  <a:cubicBezTo>
                    <a:pt x="8267" y="3407"/>
                    <a:pt x="8291" y="3290"/>
                    <a:pt x="8233" y="3203"/>
                  </a:cubicBezTo>
                  <a:cubicBezTo>
                    <a:pt x="7905" y="2693"/>
                    <a:pt x="7475" y="2255"/>
                    <a:pt x="6975" y="1917"/>
                  </a:cubicBezTo>
                  <a:lnTo>
                    <a:pt x="7590" y="1670"/>
                  </a:lnTo>
                  <a:cubicBezTo>
                    <a:pt x="7697" y="1627"/>
                    <a:pt x="7765" y="1526"/>
                    <a:pt x="7765" y="1411"/>
                  </a:cubicBezTo>
                  <a:cubicBezTo>
                    <a:pt x="7765" y="1296"/>
                    <a:pt x="7696" y="1195"/>
                    <a:pt x="7590" y="1152"/>
                  </a:cubicBezTo>
                  <a:lnTo>
                    <a:pt x="4939" y="92"/>
                  </a:lnTo>
                  <a:cubicBezTo>
                    <a:pt x="4788" y="31"/>
                    <a:pt x="4630" y="1"/>
                    <a:pt x="447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9"/>
            <p:cNvSpPr/>
            <p:nvPr/>
          </p:nvSpPr>
          <p:spPr>
            <a:xfrm>
              <a:off x="8251917" y="1706259"/>
              <a:ext cx="232853" cy="271381"/>
            </a:xfrm>
            <a:custGeom>
              <a:avLst/>
              <a:gdLst/>
              <a:ahLst/>
              <a:cxnLst/>
              <a:rect l="l" t="t" r="r" b="b"/>
              <a:pathLst>
                <a:path w="7754" h="9037" extrusionOk="0">
                  <a:moveTo>
                    <a:pt x="4373" y="3423"/>
                  </a:moveTo>
                  <a:cubicBezTo>
                    <a:pt x="4528" y="3423"/>
                    <a:pt x="4655" y="3550"/>
                    <a:pt x="4655" y="3705"/>
                  </a:cubicBezTo>
                  <a:cubicBezTo>
                    <a:pt x="4655" y="3860"/>
                    <a:pt x="4528" y="3987"/>
                    <a:pt x="4373" y="3987"/>
                  </a:cubicBezTo>
                  <a:cubicBezTo>
                    <a:pt x="4220" y="3987"/>
                    <a:pt x="4094" y="3861"/>
                    <a:pt x="4091" y="3708"/>
                  </a:cubicBezTo>
                  <a:lnTo>
                    <a:pt x="4091" y="3697"/>
                  </a:lnTo>
                  <a:cubicBezTo>
                    <a:pt x="4094" y="3547"/>
                    <a:pt x="4218" y="3423"/>
                    <a:pt x="4373" y="3423"/>
                  </a:cubicBezTo>
                  <a:close/>
                  <a:moveTo>
                    <a:pt x="2105" y="3426"/>
                  </a:moveTo>
                  <a:cubicBezTo>
                    <a:pt x="2258" y="3426"/>
                    <a:pt x="2385" y="3550"/>
                    <a:pt x="2387" y="3703"/>
                  </a:cubicBezTo>
                  <a:lnTo>
                    <a:pt x="2387" y="3714"/>
                  </a:lnTo>
                  <a:cubicBezTo>
                    <a:pt x="2385" y="3865"/>
                    <a:pt x="2261" y="3989"/>
                    <a:pt x="2105" y="3989"/>
                  </a:cubicBezTo>
                  <a:cubicBezTo>
                    <a:pt x="1950" y="3989"/>
                    <a:pt x="1822" y="3863"/>
                    <a:pt x="1822" y="3707"/>
                  </a:cubicBezTo>
                  <a:cubicBezTo>
                    <a:pt x="1822" y="3552"/>
                    <a:pt x="1950" y="3426"/>
                    <a:pt x="2105" y="3426"/>
                  </a:cubicBezTo>
                  <a:close/>
                  <a:moveTo>
                    <a:pt x="3708" y="4072"/>
                  </a:moveTo>
                  <a:lnTo>
                    <a:pt x="3708" y="6564"/>
                  </a:lnTo>
                  <a:lnTo>
                    <a:pt x="2769" y="6564"/>
                  </a:lnTo>
                  <a:lnTo>
                    <a:pt x="2769" y="4072"/>
                  </a:lnTo>
                  <a:cubicBezTo>
                    <a:pt x="2914" y="4141"/>
                    <a:pt x="3074" y="4174"/>
                    <a:pt x="3238" y="4174"/>
                  </a:cubicBezTo>
                  <a:cubicBezTo>
                    <a:pt x="3404" y="4174"/>
                    <a:pt x="3562" y="4139"/>
                    <a:pt x="3708" y="4072"/>
                  </a:cubicBezTo>
                  <a:close/>
                  <a:moveTo>
                    <a:pt x="4709" y="6948"/>
                  </a:moveTo>
                  <a:cubicBezTo>
                    <a:pt x="4933" y="6948"/>
                    <a:pt x="5111" y="7147"/>
                    <a:pt x="5079" y="7377"/>
                  </a:cubicBezTo>
                  <a:cubicBezTo>
                    <a:pt x="5053" y="7561"/>
                    <a:pt x="4889" y="7695"/>
                    <a:pt x="4702" y="7695"/>
                  </a:cubicBezTo>
                  <a:lnTo>
                    <a:pt x="1775" y="7695"/>
                  </a:lnTo>
                  <a:cubicBezTo>
                    <a:pt x="1589" y="7695"/>
                    <a:pt x="1425" y="7561"/>
                    <a:pt x="1397" y="7377"/>
                  </a:cubicBezTo>
                  <a:cubicBezTo>
                    <a:pt x="1364" y="7147"/>
                    <a:pt x="1543" y="6948"/>
                    <a:pt x="1767" y="6948"/>
                  </a:cubicBezTo>
                  <a:close/>
                  <a:moveTo>
                    <a:pt x="4034" y="8078"/>
                  </a:moveTo>
                  <a:lnTo>
                    <a:pt x="4034" y="8288"/>
                  </a:lnTo>
                  <a:cubicBezTo>
                    <a:pt x="4034" y="8500"/>
                    <a:pt x="3861" y="8673"/>
                    <a:pt x="3649" y="8673"/>
                  </a:cubicBezTo>
                  <a:lnTo>
                    <a:pt x="2829" y="8673"/>
                  </a:lnTo>
                  <a:cubicBezTo>
                    <a:pt x="2615" y="8673"/>
                    <a:pt x="2442" y="8500"/>
                    <a:pt x="2442" y="8288"/>
                  </a:cubicBezTo>
                  <a:lnTo>
                    <a:pt x="2442" y="8078"/>
                  </a:lnTo>
                  <a:close/>
                  <a:moveTo>
                    <a:pt x="7260" y="0"/>
                  </a:moveTo>
                  <a:cubicBezTo>
                    <a:pt x="7238" y="0"/>
                    <a:pt x="7215" y="4"/>
                    <a:pt x="7193" y="13"/>
                  </a:cubicBezTo>
                  <a:cubicBezTo>
                    <a:pt x="7093" y="48"/>
                    <a:pt x="7044" y="168"/>
                    <a:pt x="7085" y="267"/>
                  </a:cubicBezTo>
                  <a:cubicBezTo>
                    <a:pt x="7272" y="741"/>
                    <a:pt x="7369" y="1240"/>
                    <a:pt x="7369" y="1754"/>
                  </a:cubicBezTo>
                  <a:cubicBezTo>
                    <a:pt x="7369" y="3318"/>
                    <a:pt x="6484" y="4719"/>
                    <a:pt x="5060" y="5412"/>
                  </a:cubicBezTo>
                  <a:cubicBezTo>
                    <a:pt x="4705" y="5584"/>
                    <a:pt x="4474" y="5949"/>
                    <a:pt x="4474" y="6342"/>
                  </a:cubicBezTo>
                  <a:lnTo>
                    <a:pt x="4478" y="6564"/>
                  </a:lnTo>
                  <a:lnTo>
                    <a:pt x="4091" y="6564"/>
                  </a:lnTo>
                  <a:lnTo>
                    <a:pt x="4091" y="4305"/>
                  </a:lnTo>
                  <a:cubicBezTo>
                    <a:pt x="4180" y="4347"/>
                    <a:pt x="4278" y="4369"/>
                    <a:pt x="4384" y="4369"/>
                  </a:cubicBezTo>
                  <a:cubicBezTo>
                    <a:pt x="4391" y="4369"/>
                    <a:pt x="4397" y="4369"/>
                    <a:pt x="4404" y="4369"/>
                  </a:cubicBezTo>
                  <a:cubicBezTo>
                    <a:pt x="4737" y="4355"/>
                    <a:pt x="5013" y="4088"/>
                    <a:pt x="5039" y="3756"/>
                  </a:cubicBezTo>
                  <a:cubicBezTo>
                    <a:pt x="5065" y="3368"/>
                    <a:pt x="4758" y="3045"/>
                    <a:pt x="4378" y="3045"/>
                  </a:cubicBezTo>
                  <a:cubicBezTo>
                    <a:pt x="4040" y="3045"/>
                    <a:pt x="3761" y="3297"/>
                    <a:pt x="3720" y="3621"/>
                  </a:cubicBezTo>
                  <a:cubicBezTo>
                    <a:pt x="3588" y="3736"/>
                    <a:pt x="3419" y="3797"/>
                    <a:pt x="3240" y="3797"/>
                  </a:cubicBezTo>
                  <a:cubicBezTo>
                    <a:pt x="3062" y="3797"/>
                    <a:pt x="2895" y="3734"/>
                    <a:pt x="2761" y="3621"/>
                  </a:cubicBezTo>
                  <a:cubicBezTo>
                    <a:pt x="2718" y="3297"/>
                    <a:pt x="2439" y="3046"/>
                    <a:pt x="2102" y="3046"/>
                  </a:cubicBezTo>
                  <a:cubicBezTo>
                    <a:pt x="2079" y="3046"/>
                    <a:pt x="2055" y="3047"/>
                    <a:pt x="2031" y="3050"/>
                  </a:cubicBezTo>
                  <a:cubicBezTo>
                    <a:pt x="1726" y="3082"/>
                    <a:pt x="1479" y="3326"/>
                    <a:pt x="1443" y="3630"/>
                  </a:cubicBezTo>
                  <a:cubicBezTo>
                    <a:pt x="1399" y="4029"/>
                    <a:pt x="1712" y="4369"/>
                    <a:pt x="2103" y="4369"/>
                  </a:cubicBezTo>
                  <a:cubicBezTo>
                    <a:pt x="2204" y="4369"/>
                    <a:pt x="2301" y="4346"/>
                    <a:pt x="2387" y="4305"/>
                  </a:cubicBezTo>
                  <a:lnTo>
                    <a:pt x="2387" y="6564"/>
                  </a:lnTo>
                  <a:lnTo>
                    <a:pt x="2022" y="6564"/>
                  </a:lnTo>
                  <a:lnTo>
                    <a:pt x="2022" y="6340"/>
                  </a:lnTo>
                  <a:cubicBezTo>
                    <a:pt x="2022" y="5946"/>
                    <a:pt x="1795" y="5582"/>
                    <a:pt x="1439" y="5412"/>
                  </a:cubicBezTo>
                  <a:cubicBezTo>
                    <a:pt x="1035" y="5216"/>
                    <a:pt x="666" y="4957"/>
                    <a:pt x="345" y="4642"/>
                  </a:cubicBezTo>
                  <a:cubicBezTo>
                    <a:pt x="308" y="4606"/>
                    <a:pt x="258" y="4588"/>
                    <a:pt x="209" y="4588"/>
                  </a:cubicBezTo>
                  <a:cubicBezTo>
                    <a:pt x="160" y="4588"/>
                    <a:pt x="110" y="4606"/>
                    <a:pt x="74" y="4642"/>
                  </a:cubicBezTo>
                  <a:cubicBezTo>
                    <a:pt x="0" y="4717"/>
                    <a:pt x="0" y="4837"/>
                    <a:pt x="74" y="4909"/>
                  </a:cubicBezTo>
                  <a:cubicBezTo>
                    <a:pt x="425" y="5253"/>
                    <a:pt x="828" y="5535"/>
                    <a:pt x="1270" y="5750"/>
                  </a:cubicBezTo>
                  <a:cubicBezTo>
                    <a:pt x="1496" y="5859"/>
                    <a:pt x="1641" y="6089"/>
                    <a:pt x="1641" y="6340"/>
                  </a:cubicBezTo>
                  <a:lnTo>
                    <a:pt x="1641" y="6578"/>
                  </a:lnTo>
                  <a:cubicBezTo>
                    <a:pt x="1285" y="6644"/>
                    <a:pt x="1020" y="6951"/>
                    <a:pt x="1023" y="7319"/>
                  </a:cubicBezTo>
                  <a:cubicBezTo>
                    <a:pt x="1028" y="7732"/>
                    <a:pt x="1374" y="8060"/>
                    <a:pt x="1789" y="8060"/>
                  </a:cubicBezTo>
                  <a:lnTo>
                    <a:pt x="2065" y="8060"/>
                  </a:lnTo>
                  <a:lnTo>
                    <a:pt x="2065" y="8273"/>
                  </a:lnTo>
                  <a:cubicBezTo>
                    <a:pt x="2065" y="8695"/>
                    <a:pt x="2408" y="9037"/>
                    <a:pt x="2830" y="9037"/>
                  </a:cubicBezTo>
                  <a:lnTo>
                    <a:pt x="3658" y="9037"/>
                  </a:lnTo>
                  <a:cubicBezTo>
                    <a:pt x="4080" y="9037"/>
                    <a:pt x="4422" y="8695"/>
                    <a:pt x="4422" y="8273"/>
                  </a:cubicBezTo>
                  <a:lnTo>
                    <a:pt x="4422" y="8060"/>
                  </a:lnTo>
                  <a:lnTo>
                    <a:pt x="4714" y="8060"/>
                  </a:lnTo>
                  <a:cubicBezTo>
                    <a:pt x="5126" y="8060"/>
                    <a:pt x="5473" y="7733"/>
                    <a:pt x="5478" y="7319"/>
                  </a:cubicBezTo>
                  <a:cubicBezTo>
                    <a:pt x="5481" y="6951"/>
                    <a:pt x="5215" y="6642"/>
                    <a:pt x="4863" y="6578"/>
                  </a:cubicBezTo>
                  <a:lnTo>
                    <a:pt x="4860" y="6340"/>
                  </a:lnTo>
                  <a:cubicBezTo>
                    <a:pt x="4860" y="6090"/>
                    <a:pt x="5005" y="5857"/>
                    <a:pt x="5231" y="5747"/>
                  </a:cubicBezTo>
                  <a:cubicBezTo>
                    <a:pt x="5976" y="5385"/>
                    <a:pt x="6605" y="4829"/>
                    <a:pt x="7051" y="4134"/>
                  </a:cubicBezTo>
                  <a:cubicBezTo>
                    <a:pt x="7510" y="3423"/>
                    <a:pt x="7754" y="2599"/>
                    <a:pt x="7754" y="1751"/>
                  </a:cubicBezTo>
                  <a:cubicBezTo>
                    <a:pt x="7749" y="1189"/>
                    <a:pt x="7645" y="639"/>
                    <a:pt x="7438" y="120"/>
                  </a:cubicBezTo>
                  <a:cubicBezTo>
                    <a:pt x="7408" y="46"/>
                    <a:pt x="7336" y="0"/>
                    <a:pt x="726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0" name="Google Shape;3970;p59"/>
          <p:cNvGrpSpPr/>
          <p:nvPr/>
        </p:nvGrpSpPr>
        <p:grpSpPr>
          <a:xfrm>
            <a:off x="2372420" y="2208202"/>
            <a:ext cx="397603" cy="441654"/>
            <a:chOff x="2252487" y="2162427"/>
            <a:chExt cx="419280" cy="465733"/>
          </a:xfrm>
        </p:grpSpPr>
        <p:sp>
          <p:nvSpPr>
            <p:cNvPr id="3971" name="Google Shape;3971;p59"/>
            <p:cNvSpPr/>
            <p:nvPr/>
          </p:nvSpPr>
          <p:spPr>
            <a:xfrm>
              <a:off x="2252487" y="2162427"/>
              <a:ext cx="419280" cy="465733"/>
            </a:xfrm>
            <a:custGeom>
              <a:avLst/>
              <a:gdLst/>
              <a:ahLst/>
              <a:cxnLst/>
              <a:rect l="l" t="t" r="r" b="b"/>
              <a:pathLst>
                <a:path w="13918" h="15460" extrusionOk="0">
                  <a:moveTo>
                    <a:pt x="2584" y="0"/>
                  </a:moveTo>
                  <a:cubicBezTo>
                    <a:pt x="1159" y="0"/>
                    <a:pt x="1" y="1158"/>
                    <a:pt x="1" y="2583"/>
                  </a:cubicBezTo>
                  <a:lnTo>
                    <a:pt x="1" y="12009"/>
                  </a:lnTo>
                  <a:cubicBezTo>
                    <a:pt x="1" y="13436"/>
                    <a:pt x="1159" y="14594"/>
                    <a:pt x="2582" y="14594"/>
                  </a:cubicBezTo>
                  <a:lnTo>
                    <a:pt x="2900" y="14594"/>
                  </a:lnTo>
                  <a:cubicBezTo>
                    <a:pt x="3033" y="14839"/>
                    <a:pt x="3225" y="15048"/>
                    <a:pt x="3467" y="15203"/>
                  </a:cubicBezTo>
                  <a:cubicBezTo>
                    <a:pt x="3736" y="15374"/>
                    <a:pt x="4042" y="15459"/>
                    <a:pt x="4348" y="15459"/>
                  </a:cubicBezTo>
                  <a:cubicBezTo>
                    <a:pt x="4626" y="15459"/>
                    <a:pt x="4905" y="15388"/>
                    <a:pt x="5158" y="15246"/>
                  </a:cubicBezTo>
                  <a:lnTo>
                    <a:pt x="5483" y="15062"/>
                  </a:lnTo>
                  <a:lnTo>
                    <a:pt x="5810" y="15246"/>
                  </a:lnTo>
                  <a:cubicBezTo>
                    <a:pt x="6056" y="15385"/>
                    <a:pt x="6336" y="15459"/>
                    <a:pt x="6618" y="15459"/>
                  </a:cubicBezTo>
                  <a:cubicBezTo>
                    <a:pt x="6923" y="15459"/>
                    <a:pt x="7224" y="15373"/>
                    <a:pt x="7485" y="15212"/>
                  </a:cubicBezTo>
                  <a:cubicBezTo>
                    <a:pt x="7730" y="15060"/>
                    <a:pt x="7928" y="14844"/>
                    <a:pt x="8061" y="14594"/>
                  </a:cubicBezTo>
                  <a:lnTo>
                    <a:pt x="11098" y="14594"/>
                  </a:lnTo>
                  <a:cubicBezTo>
                    <a:pt x="12654" y="14594"/>
                    <a:pt x="13918" y="13336"/>
                    <a:pt x="13918" y="11790"/>
                  </a:cubicBezTo>
                  <a:lnTo>
                    <a:pt x="13918" y="11282"/>
                  </a:lnTo>
                  <a:cubicBezTo>
                    <a:pt x="13918" y="11129"/>
                    <a:pt x="13892" y="10977"/>
                    <a:pt x="13846" y="10834"/>
                  </a:cubicBezTo>
                  <a:cubicBezTo>
                    <a:pt x="13892" y="10692"/>
                    <a:pt x="13918" y="10543"/>
                    <a:pt x="13918" y="10385"/>
                  </a:cubicBezTo>
                  <a:lnTo>
                    <a:pt x="13918" y="9883"/>
                  </a:lnTo>
                  <a:cubicBezTo>
                    <a:pt x="13918" y="8684"/>
                    <a:pt x="12942" y="7708"/>
                    <a:pt x="11743" y="7708"/>
                  </a:cubicBezTo>
                  <a:lnTo>
                    <a:pt x="11175" y="7708"/>
                  </a:lnTo>
                  <a:lnTo>
                    <a:pt x="11175" y="6884"/>
                  </a:lnTo>
                  <a:lnTo>
                    <a:pt x="11743" y="6884"/>
                  </a:lnTo>
                  <a:cubicBezTo>
                    <a:pt x="12941" y="6884"/>
                    <a:pt x="13918" y="5909"/>
                    <a:pt x="13918" y="4709"/>
                  </a:cubicBezTo>
                  <a:lnTo>
                    <a:pt x="13918" y="2820"/>
                  </a:lnTo>
                  <a:cubicBezTo>
                    <a:pt x="13918" y="1264"/>
                    <a:pt x="12660" y="0"/>
                    <a:pt x="11114" y="0"/>
                  </a:cubicBezTo>
                  <a:lnTo>
                    <a:pt x="4386" y="0"/>
                  </a:lnTo>
                  <a:cubicBezTo>
                    <a:pt x="4237" y="0"/>
                    <a:pt x="4088" y="23"/>
                    <a:pt x="3947" y="69"/>
                  </a:cubicBezTo>
                  <a:cubicBezTo>
                    <a:pt x="3809" y="26"/>
                    <a:pt x="3662" y="0"/>
                    <a:pt x="3509" y="0"/>
                  </a:cubicBezTo>
                  <a:close/>
                </a:path>
              </a:pathLst>
            </a:custGeom>
            <a:solidFill>
              <a:schemeClr val="accent5"/>
            </a:solidFill>
            <a:ln>
              <a:noFill/>
            </a:ln>
            <a:effectLst>
              <a:outerShdw blurRad="57150" dist="19050" dir="54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9"/>
            <p:cNvSpPr/>
            <p:nvPr/>
          </p:nvSpPr>
          <p:spPr>
            <a:xfrm>
              <a:off x="2540658" y="2443714"/>
              <a:ext cx="80631" cy="120330"/>
            </a:xfrm>
            <a:custGeom>
              <a:avLst/>
              <a:gdLst/>
              <a:ahLst/>
              <a:cxnLst/>
              <a:rect l="l" t="t" r="r" b="b"/>
              <a:pathLst>
                <a:path w="2685" h="4007" extrusionOk="0">
                  <a:moveTo>
                    <a:pt x="1" y="0"/>
                  </a:moveTo>
                  <a:lnTo>
                    <a:pt x="1" y="4007"/>
                  </a:lnTo>
                  <a:lnTo>
                    <a:pt x="1312" y="4007"/>
                  </a:lnTo>
                  <a:cubicBezTo>
                    <a:pt x="2070" y="4007"/>
                    <a:pt x="2685" y="3396"/>
                    <a:pt x="2685" y="2641"/>
                  </a:cubicBezTo>
                  <a:lnTo>
                    <a:pt x="2685" y="736"/>
                  </a:lnTo>
                  <a:cubicBezTo>
                    <a:pt x="2685" y="330"/>
                    <a:pt x="2355" y="0"/>
                    <a:pt x="1944"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9"/>
            <p:cNvSpPr/>
            <p:nvPr/>
          </p:nvSpPr>
          <p:spPr>
            <a:xfrm>
              <a:off x="2557205" y="2443714"/>
              <a:ext cx="79069" cy="120330"/>
            </a:xfrm>
            <a:custGeom>
              <a:avLst/>
              <a:gdLst/>
              <a:ahLst/>
              <a:cxnLst/>
              <a:rect l="l" t="t" r="r" b="b"/>
              <a:pathLst>
                <a:path w="2633" h="4007" extrusionOk="0">
                  <a:moveTo>
                    <a:pt x="631" y="0"/>
                  </a:moveTo>
                  <a:cubicBezTo>
                    <a:pt x="1037" y="0"/>
                    <a:pt x="1367" y="330"/>
                    <a:pt x="1367" y="736"/>
                  </a:cubicBezTo>
                  <a:lnTo>
                    <a:pt x="1367" y="2641"/>
                  </a:lnTo>
                  <a:cubicBezTo>
                    <a:pt x="1367" y="3396"/>
                    <a:pt x="755" y="4007"/>
                    <a:pt x="0" y="4007"/>
                  </a:cubicBezTo>
                  <a:lnTo>
                    <a:pt x="1263" y="4007"/>
                  </a:lnTo>
                  <a:cubicBezTo>
                    <a:pt x="2019" y="4007"/>
                    <a:pt x="2631" y="3396"/>
                    <a:pt x="2631" y="2640"/>
                  </a:cubicBezTo>
                  <a:lnTo>
                    <a:pt x="2631" y="736"/>
                  </a:lnTo>
                  <a:cubicBezTo>
                    <a:pt x="2632" y="330"/>
                    <a:pt x="2303" y="0"/>
                    <a:pt x="1896"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9"/>
            <p:cNvSpPr/>
            <p:nvPr/>
          </p:nvSpPr>
          <p:spPr>
            <a:xfrm>
              <a:off x="2540718" y="2212240"/>
              <a:ext cx="80631" cy="120330"/>
            </a:xfrm>
            <a:custGeom>
              <a:avLst/>
              <a:gdLst/>
              <a:ahLst/>
              <a:cxnLst/>
              <a:rect l="l" t="t" r="r" b="b"/>
              <a:pathLst>
                <a:path w="2685" h="4007" extrusionOk="0">
                  <a:moveTo>
                    <a:pt x="0" y="0"/>
                  </a:moveTo>
                  <a:lnTo>
                    <a:pt x="0" y="4007"/>
                  </a:lnTo>
                  <a:lnTo>
                    <a:pt x="1947" y="4007"/>
                  </a:lnTo>
                  <a:cubicBezTo>
                    <a:pt x="2353" y="4007"/>
                    <a:pt x="2684" y="3677"/>
                    <a:pt x="2684" y="3269"/>
                  </a:cubicBezTo>
                  <a:lnTo>
                    <a:pt x="2684" y="1365"/>
                  </a:lnTo>
                  <a:cubicBezTo>
                    <a:pt x="2683" y="612"/>
                    <a:pt x="2069" y="0"/>
                    <a:pt x="131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9"/>
            <p:cNvSpPr/>
            <p:nvPr/>
          </p:nvSpPr>
          <p:spPr>
            <a:xfrm>
              <a:off x="2557235" y="2212270"/>
              <a:ext cx="79129" cy="120390"/>
            </a:xfrm>
            <a:custGeom>
              <a:avLst/>
              <a:gdLst/>
              <a:ahLst/>
              <a:cxnLst/>
              <a:rect l="l" t="t" r="r" b="b"/>
              <a:pathLst>
                <a:path w="2635" h="4009" extrusionOk="0">
                  <a:moveTo>
                    <a:pt x="1" y="1"/>
                  </a:moveTo>
                  <a:cubicBezTo>
                    <a:pt x="755" y="1"/>
                    <a:pt x="1367" y="613"/>
                    <a:pt x="1367" y="1366"/>
                  </a:cubicBezTo>
                  <a:lnTo>
                    <a:pt x="1367" y="3272"/>
                  </a:lnTo>
                  <a:cubicBezTo>
                    <a:pt x="1367" y="3679"/>
                    <a:pt x="1038" y="4009"/>
                    <a:pt x="631" y="4009"/>
                  </a:cubicBezTo>
                  <a:lnTo>
                    <a:pt x="1897" y="4009"/>
                  </a:lnTo>
                  <a:cubicBezTo>
                    <a:pt x="2303" y="4009"/>
                    <a:pt x="2635" y="3679"/>
                    <a:pt x="2635" y="3269"/>
                  </a:cubicBezTo>
                  <a:lnTo>
                    <a:pt x="2635" y="1367"/>
                  </a:lnTo>
                  <a:lnTo>
                    <a:pt x="2631" y="1367"/>
                  </a:lnTo>
                  <a:cubicBezTo>
                    <a:pt x="2631" y="613"/>
                    <a:pt x="2019" y="1"/>
                    <a:pt x="126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9"/>
            <p:cNvSpPr/>
            <p:nvPr/>
          </p:nvSpPr>
          <p:spPr>
            <a:xfrm>
              <a:off x="2304590" y="2212120"/>
              <a:ext cx="290420" cy="351922"/>
            </a:xfrm>
            <a:custGeom>
              <a:avLst/>
              <a:gdLst/>
              <a:ahLst/>
              <a:cxnLst/>
              <a:rect l="l" t="t" r="r" b="b"/>
              <a:pathLst>
                <a:path w="9671" h="11719" extrusionOk="0">
                  <a:moveTo>
                    <a:pt x="1005" y="1"/>
                  </a:moveTo>
                  <a:cubicBezTo>
                    <a:pt x="2" y="1"/>
                    <a:pt x="0" y="545"/>
                    <a:pt x="0" y="1150"/>
                  </a:cubicBezTo>
                  <a:lnTo>
                    <a:pt x="0" y="10573"/>
                  </a:lnTo>
                  <a:cubicBezTo>
                    <a:pt x="0" y="11205"/>
                    <a:pt x="514" y="11719"/>
                    <a:pt x="1146" y="11719"/>
                  </a:cubicBezTo>
                  <a:lnTo>
                    <a:pt x="9670" y="11719"/>
                  </a:lnTo>
                  <a:cubicBezTo>
                    <a:pt x="8914" y="11719"/>
                    <a:pt x="8302" y="11108"/>
                    <a:pt x="8302" y="10352"/>
                  </a:cubicBezTo>
                  <a:lnTo>
                    <a:pt x="8302" y="1371"/>
                  </a:lnTo>
                  <a:cubicBezTo>
                    <a:pt x="8302" y="616"/>
                    <a:pt x="8914" y="4"/>
                    <a:pt x="9670" y="4"/>
                  </a:cubicBezTo>
                  <a:lnTo>
                    <a:pt x="1146" y="4"/>
                  </a:lnTo>
                  <a:cubicBezTo>
                    <a:pt x="1097" y="2"/>
                    <a:pt x="1050" y="1"/>
                    <a:pt x="1005"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9"/>
            <p:cNvSpPr/>
            <p:nvPr/>
          </p:nvSpPr>
          <p:spPr>
            <a:xfrm>
              <a:off x="2385762" y="2506627"/>
              <a:ext cx="80631" cy="83513"/>
            </a:xfrm>
            <a:custGeom>
              <a:avLst/>
              <a:gdLst/>
              <a:ahLst/>
              <a:cxnLst/>
              <a:rect l="l" t="t" r="r" b="b"/>
              <a:pathLst>
                <a:path w="2685" h="2781" extrusionOk="0">
                  <a:moveTo>
                    <a:pt x="1342" y="0"/>
                  </a:moveTo>
                  <a:lnTo>
                    <a:pt x="0" y="507"/>
                  </a:lnTo>
                  <a:lnTo>
                    <a:pt x="0" y="2571"/>
                  </a:lnTo>
                  <a:cubicBezTo>
                    <a:pt x="0" y="2693"/>
                    <a:pt x="101" y="2780"/>
                    <a:pt x="211" y="2780"/>
                  </a:cubicBezTo>
                  <a:cubicBezTo>
                    <a:pt x="244" y="2780"/>
                    <a:pt x="279" y="2772"/>
                    <a:pt x="311" y="2754"/>
                  </a:cubicBezTo>
                  <a:lnTo>
                    <a:pt x="1158" y="2275"/>
                  </a:lnTo>
                  <a:cubicBezTo>
                    <a:pt x="1216" y="2242"/>
                    <a:pt x="1279" y="2226"/>
                    <a:pt x="1342" y="2226"/>
                  </a:cubicBezTo>
                  <a:cubicBezTo>
                    <a:pt x="1405" y="2226"/>
                    <a:pt x="1469" y="2242"/>
                    <a:pt x="1526" y="2275"/>
                  </a:cubicBezTo>
                  <a:lnTo>
                    <a:pt x="2375" y="2754"/>
                  </a:lnTo>
                  <a:cubicBezTo>
                    <a:pt x="2407" y="2772"/>
                    <a:pt x="2442" y="2781"/>
                    <a:pt x="2476" y="2781"/>
                  </a:cubicBezTo>
                  <a:cubicBezTo>
                    <a:pt x="2585" y="2781"/>
                    <a:pt x="2684" y="2694"/>
                    <a:pt x="2684" y="2571"/>
                  </a:cubicBezTo>
                  <a:lnTo>
                    <a:pt x="2684" y="507"/>
                  </a:lnTo>
                  <a:lnTo>
                    <a:pt x="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9"/>
            <p:cNvSpPr/>
            <p:nvPr/>
          </p:nvSpPr>
          <p:spPr>
            <a:xfrm>
              <a:off x="2368854" y="2423533"/>
              <a:ext cx="114805" cy="114865"/>
            </a:xfrm>
            <a:custGeom>
              <a:avLst/>
              <a:gdLst/>
              <a:ahLst/>
              <a:cxnLst/>
              <a:rect l="l" t="t" r="r" b="b"/>
              <a:pathLst>
                <a:path w="3823" h="3825" extrusionOk="0">
                  <a:moveTo>
                    <a:pt x="1911" y="0"/>
                  </a:moveTo>
                  <a:cubicBezTo>
                    <a:pt x="856" y="0"/>
                    <a:pt x="0" y="856"/>
                    <a:pt x="0" y="1913"/>
                  </a:cubicBezTo>
                  <a:cubicBezTo>
                    <a:pt x="0" y="2968"/>
                    <a:pt x="856" y="3824"/>
                    <a:pt x="1911" y="3824"/>
                  </a:cubicBezTo>
                  <a:cubicBezTo>
                    <a:pt x="2967" y="3824"/>
                    <a:pt x="3823" y="2968"/>
                    <a:pt x="3823" y="1913"/>
                  </a:cubicBezTo>
                  <a:cubicBezTo>
                    <a:pt x="3823" y="856"/>
                    <a:pt x="2967" y="0"/>
                    <a:pt x="1911"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9"/>
            <p:cNvSpPr/>
            <p:nvPr/>
          </p:nvSpPr>
          <p:spPr>
            <a:xfrm>
              <a:off x="2399425" y="2454164"/>
              <a:ext cx="53664" cy="53604"/>
            </a:xfrm>
            <a:custGeom>
              <a:avLst/>
              <a:gdLst/>
              <a:ahLst/>
              <a:cxnLst/>
              <a:rect l="l" t="t" r="r" b="b"/>
              <a:pathLst>
                <a:path w="1787" h="1785" extrusionOk="0">
                  <a:moveTo>
                    <a:pt x="893" y="0"/>
                  </a:moveTo>
                  <a:cubicBezTo>
                    <a:pt x="399" y="0"/>
                    <a:pt x="1" y="399"/>
                    <a:pt x="1" y="893"/>
                  </a:cubicBezTo>
                  <a:cubicBezTo>
                    <a:pt x="1" y="1385"/>
                    <a:pt x="399" y="1784"/>
                    <a:pt x="893" y="1784"/>
                  </a:cubicBezTo>
                  <a:cubicBezTo>
                    <a:pt x="1387" y="1784"/>
                    <a:pt x="1786" y="1385"/>
                    <a:pt x="1786" y="893"/>
                  </a:cubicBezTo>
                  <a:cubicBezTo>
                    <a:pt x="1786" y="399"/>
                    <a:pt x="1387" y="0"/>
                    <a:pt x="8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9"/>
            <p:cNvSpPr/>
            <p:nvPr/>
          </p:nvSpPr>
          <p:spPr>
            <a:xfrm>
              <a:off x="2343359" y="2286175"/>
              <a:ext cx="44715" cy="35586"/>
            </a:xfrm>
            <a:custGeom>
              <a:avLst/>
              <a:gdLst/>
              <a:ahLst/>
              <a:cxnLst/>
              <a:rect l="l" t="t" r="r" b="b"/>
              <a:pathLst>
                <a:path w="1489" h="1185" extrusionOk="0">
                  <a:moveTo>
                    <a:pt x="745" y="0"/>
                  </a:moveTo>
                  <a:cubicBezTo>
                    <a:pt x="334" y="0"/>
                    <a:pt x="1" y="265"/>
                    <a:pt x="1" y="592"/>
                  </a:cubicBezTo>
                  <a:cubicBezTo>
                    <a:pt x="1" y="919"/>
                    <a:pt x="334" y="1184"/>
                    <a:pt x="745" y="1184"/>
                  </a:cubicBezTo>
                  <a:cubicBezTo>
                    <a:pt x="1156" y="1184"/>
                    <a:pt x="1489" y="919"/>
                    <a:pt x="1489" y="592"/>
                  </a:cubicBezTo>
                  <a:cubicBezTo>
                    <a:pt x="1489" y="265"/>
                    <a:pt x="1156" y="0"/>
                    <a:pt x="745"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9"/>
            <p:cNvSpPr/>
            <p:nvPr/>
          </p:nvSpPr>
          <p:spPr>
            <a:xfrm>
              <a:off x="2464411" y="2286175"/>
              <a:ext cx="44715" cy="35586"/>
            </a:xfrm>
            <a:custGeom>
              <a:avLst/>
              <a:gdLst/>
              <a:ahLst/>
              <a:cxnLst/>
              <a:rect l="l" t="t" r="r" b="b"/>
              <a:pathLst>
                <a:path w="1489" h="1185" extrusionOk="0">
                  <a:moveTo>
                    <a:pt x="745" y="0"/>
                  </a:moveTo>
                  <a:cubicBezTo>
                    <a:pt x="334" y="0"/>
                    <a:pt x="1" y="265"/>
                    <a:pt x="1" y="592"/>
                  </a:cubicBezTo>
                  <a:cubicBezTo>
                    <a:pt x="1" y="919"/>
                    <a:pt x="334" y="1184"/>
                    <a:pt x="745" y="1184"/>
                  </a:cubicBezTo>
                  <a:cubicBezTo>
                    <a:pt x="1156" y="1184"/>
                    <a:pt x="1489" y="919"/>
                    <a:pt x="1489" y="592"/>
                  </a:cubicBezTo>
                  <a:cubicBezTo>
                    <a:pt x="1489" y="265"/>
                    <a:pt x="1156" y="0"/>
                    <a:pt x="745"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9"/>
            <p:cNvSpPr/>
            <p:nvPr/>
          </p:nvSpPr>
          <p:spPr>
            <a:xfrm>
              <a:off x="2296241" y="2204762"/>
              <a:ext cx="346096" cy="390901"/>
            </a:xfrm>
            <a:custGeom>
              <a:avLst/>
              <a:gdLst/>
              <a:ahLst/>
              <a:cxnLst/>
              <a:rect l="l" t="t" r="r" b="b"/>
              <a:pathLst>
                <a:path w="11525" h="13017" extrusionOk="0">
                  <a:moveTo>
                    <a:pt x="9957" y="432"/>
                  </a:moveTo>
                  <a:cubicBezTo>
                    <a:pt x="10605" y="432"/>
                    <a:pt x="11132" y="961"/>
                    <a:pt x="11132" y="1608"/>
                  </a:cubicBezTo>
                  <a:lnTo>
                    <a:pt x="11132" y="3518"/>
                  </a:lnTo>
                  <a:cubicBezTo>
                    <a:pt x="11132" y="3822"/>
                    <a:pt x="10887" y="4067"/>
                    <a:pt x="10585" y="4067"/>
                  </a:cubicBezTo>
                  <a:lnTo>
                    <a:pt x="8775" y="4067"/>
                  </a:lnTo>
                  <a:lnTo>
                    <a:pt x="8775" y="1610"/>
                  </a:lnTo>
                  <a:cubicBezTo>
                    <a:pt x="8772" y="961"/>
                    <a:pt x="9301" y="432"/>
                    <a:pt x="9950" y="432"/>
                  </a:cubicBezTo>
                  <a:close/>
                  <a:moveTo>
                    <a:pt x="3176" y="10962"/>
                  </a:moveTo>
                  <a:cubicBezTo>
                    <a:pt x="3504" y="11180"/>
                    <a:pt x="3901" y="11307"/>
                    <a:pt x="4326" y="11307"/>
                  </a:cubicBezTo>
                  <a:cubicBezTo>
                    <a:pt x="4750" y="11307"/>
                    <a:pt x="5147" y="11180"/>
                    <a:pt x="5477" y="10962"/>
                  </a:cubicBezTo>
                  <a:lnTo>
                    <a:pt x="5477" y="10962"/>
                  </a:lnTo>
                  <a:lnTo>
                    <a:pt x="5474" y="12635"/>
                  </a:lnTo>
                  <a:cubicBezTo>
                    <a:pt x="5474" y="12639"/>
                    <a:pt x="5474" y="12645"/>
                    <a:pt x="5464" y="12651"/>
                  </a:cubicBezTo>
                  <a:cubicBezTo>
                    <a:pt x="5461" y="12653"/>
                    <a:pt x="5458" y="12654"/>
                    <a:pt x="5455" y="12654"/>
                  </a:cubicBezTo>
                  <a:cubicBezTo>
                    <a:pt x="5451" y="12654"/>
                    <a:pt x="5449" y="12652"/>
                    <a:pt x="5448" y="12651"/>
                  </a:cubicBezTo>
                  <a:lnTo>
                    <a:pt x="4602" y="12171"/>
                  </a:lnTo>
                  <a:cubicBezTo>
                    <a:pt x="4516" y="12122"/>
                    <a:pt x="4421" y="12098"/>
                    <a:pt x="4325" y="12098"/>
                  </a:cubicBezTo>
                  <a:cubicBezTo>
                    <a:pt x="4229" y="12098"/>
                    <a:pt x="4133" y="12122"/>
                    <a:pt x="4047" y="12171"/>
                  </a:cubicBezTo>
                  <a:lnTo>
                    <a:pt x="3202" y="12651"/>
                  </a:lnTo>
                  <a:cubicBezTo>
                    <a:pt x="3201" y="12652"/>
                    <a:pt x="3198" y="12654"/>
                    <a:pt x="3193" y="12654"/>
                  </a:cubicBezTo>
                  <a:cubicBezTo>
                    <a:pt x="3191" y="12654"/>
                    <a:pt x="3188" y="12653"/>
                    <a:pt x="3185" y="12651"/>
                  </a:cubicBezTo>
                  <a:cubicBezTo>
                    <a:pt x="3176" y="12645"/>
                    <a:pt x="3176" y="12639"/>
                    <a:pt x="3176" y="12635"/>
                  </a:cubicBezTo>
                  <a:lnTo>
                    <a:pt x="3176" y="10962"/>
                  </a:lnTo>
                  <a:close/>
                  <a:moveTo>
                    <a:pt x="1430" y="53"/>
                  </a:moveTo>
                  <a:cubicBezTo>
                    <a:pt x="1" y="77"/>
                    <a:pt x="116" y="1"/>
                    <a:pt x="94" y="1389"/>
                  </a:cubicBezTo>
                  <a:lnTo>
                    <a:pt x="94" y="10815"/>
                  </a:lnTo>
                  <a:cubicBezTo>
                    <a:pt x="94" y="11554"/>
                    <a:pt x="692" y="12152"/>
                    <a:pt x="1430" y="12152"/>
                  </a:cubicBezTo>
                  <a:lnTo>
                    <a:pt x="2797" y="12152"/>
                  </a:lnTo>
                  <a:lnTo>
                    <a:pt x="2797" y="12608"/>
                  </a:lnTo>
                  <a:cubicBezTo>
                    <a:pt x="2797" y="12746"/>
                    <a:pt x="2864" y="12878"/>
                    <a:pt x="2981" y="12953"/>
                  </a:cubicBezTo>
                  <a:cubicBezTo>
                    <a:pt x="3048" y="12996"/>
                    <a:pt x="3122" y="13017"/>
                    <a:pt x="3196" y="13017"/>
                  </a:cubicBezTo>
                  <a:cubicBezTo>
                    <a:pt x="3263" y="13017"/>
                    <a:pt x="3330" y="13000"/>
                    <a:pt x="3392" y="12965"/>
                  </a:cubicBezTo>
                  <a:lnTo>
                    <a:pt x="4242" y="12485"/>
                  </a:lnTo>
                  <a:cubicBezTo>
                    <a:pt x="4269" y="12469"/>
                    <a:pt x="4301" y="12461"/>
                    <a:pt x="4332" y="12461"/>
                  </a:cubicBezTo>
                  <a:cubicBezTo>
                    <a:pt x="4364" y="12461"/>
                    <a:pt x="4395" y="12469"/>
                    <a:pt x="4423" y="12485"/>
                  </a:cubicBezTo>
                  <a:lnTo>
                    <a:pt x="5273" y="12965"/>
                  </a:lnTo>
                  <a:cubicBezTo>
                    <a:pt x="5334" y="12999"/>
                    <a:pt x="5402" y="13016"/>
                    <a:pt x="5469" y="13016"/>
                  </a:cubicBezTo>
                  <a:cubicBezTo>
                    <a:pt x="5541" y="13016"/>
                    <a:pt x="5615" y="12996"/>
                    <a:pt x="5679" y="12955"/>
                  </a:cubicBezTo>
                  <a:cubicBezTo>
                    <a:pt x="5799" y="12882"/>
                    <a:pt x="5868" y="12747"/>
                    <a:pt x="5868" y="12608"/>
                  </a:cubicBezTo>
                  <a:lnTo>
                    <a:pt x="5868" y="12149"/>
                  </a:lnTo>
                  <a:lnTo>
                    <a:pt x="9953" y="12149"/>
                  </a:lnTo>
                  <a:cubicBezTo>
                    <a:pt x="10819" y="12149"/>
                    <a:pt x="11525" y="11451"/>
                    <a:pt x="11525" y="10592"/>
                  </a:cubicBezTo>
                  <a:lnTo>
                    <a:pt x="11525" y="10085"/>
                  </a:lnTo>
                  <a:cubicBezTo>
                    <a:pt x="11525" y="9994"/>
                    <a:pt x="11467" y="9914"/>
                    <a:pt x="11378" y="9894"/>
                  </a:cubicBezTo>
                  <a:cubicBezTo>
                    <a:pt x="11363" y="9891"/>
                    <a:pt x="11348" y="9889"/>
                    <a:pt x="11334" y="9889"/>
                  </a:cubicBezTo>
                  <a:cubicBezTo>
                    <a:pt x="11228" y="9889"/>
                    <a:pt x="11141" y="9974"/>
                    <a:pt x="11141" y="10078"/>
                  </a:cubicBezTo>
                  <a:lnTo>
                    <a:pt x="11141" y="10598"/>
                  </a:lnTo>
                  <a:cubicBezTo>
                    <a:pt x="11141" y="11249"/>
                    <a:pt x="10615" y="11776"/>
                    <a:pt x="9966" y="11776"/>
                  </a:cubicBezTo>
                  <a:lnTo>
                    <a:pt x="9959" y="11776"/>
                  </a:lnTo>
                  <a:cubicBezTo>
                    <a:pt x="9311" y="11776"/>
                    <a:pt x="8784" y="11247"/>
                    <a:pt x="8784" y="10598"/>
                  </a:cubicBezTo>
                  <a:lnTo>
                    <a:pt x="8784" y="8143"/>
                  </a:lnTo>
                  <a:lnTo>
                    <a:pt x="10942" y="8143"/>
                  </a:lnTo>
                  <a:cubicBezTo>
                    <a:pt x="11054" y="8143"/>
                    <a:pt x="11141" y="8233"/>
                    <a:pt x="11141" y="8342"/>
                  </a:cubicBezTo>
                  <a:lnTo>
                    <a:pt x="11141" y="9250"/>
                  </a:lnTo>
                  <a:cubicBezTo>
                    <a:pt x="11141" y="9270"/>
                    <a:pt x="11149" y="9288"/>
                    <a:pt x="11164" y="9302"/>
                  </a:cubicBezTo>
                  <a:cubicBezTo>
                    <a:pt x="11221" y="9356"/>
                    <a:pt x="11280" y="9378"/>
                    <a:pt x="11334" y="9378"/>
                  </a:cubicBezTo>
                  <a:cubicBezTo>
                    <a:pt x="11440" y="9378"/>
                    <a:pt x="11525" y="9293"/>
                    <a:pt x="11525" y="9187"/>
                  </a:cubicBezTo>
                  <a:lnTo>
                    <a:pt x="11525" y="8686"/>
                  </a:lnTo>
                  <a:cubicBezTo>
                    <a:pt x="11525" y="8173"/>
                    <a:pt x="11109" y="7758"/>
                    <a:pt x="10597" y="7758"/>
                  </a:cubicBezTo>
                  <a:lnTo>
                    <a:pt x="8784" y="7758"/>
                  </a:lnTo>
                  <a:lnTo>
                    <a:pt x="8784" y="4440"/>
                  </a:lnTo>
                  <a:lnTo>
                    <a:pt x="10588" y="4440"/>
                  </a:lnTo>
                  <a:lnTo>
                    <a:pt x="10588" y="4447"/>
                  </a:lnTo>
                  <a:cubicBezTo>
                    <a:pt x="11100" y="4447"/>
                    <a:pt x="11516" y="4032"/>
                    <a:pt x="11516" y="3519"/>
                  </a:cubicBezTo>
                  <a:lnTo>
                    <a:pt x="11516" y="1630"/>
                  </a:lnTo>
                  <a:cubicBezTo>
                    <a:pt x="11516" y="763"/>
                    <a:pt x="10818" y="57"/>
                    <a:pt x="9959" y="57"/>
                  </a:cubicBezTo>
                  <a:lnTo>
                    <a:pt x="3226" y="57"/>
                  </a:lnTo>
                  <a:cubicBezTo>
                    <a:pt x="3137" y="57"/>
                    <a:pt x="3056" y="117"/>
                    <a:pt x="3038" y="205"/>
                  </a:cubicBezTo>
                  <a:cubicBezTo>
                    <a:pt x="3009" y="329"/>
                    <a:pt x="3102" y="441"/>
                    <a:pt x="3222" y="441"/>
                  </a:cubicBezTo>
                  <a:lnTo>
                    <a:pt x="8930" y="441"/>
                  </a:lnTo>
                  <a:cubicBezTo>
                    <a:pt x="8600" y="726"/>
                    <a:pt x="8391" y="1148"/>
                    <a:pt x="8391" y="1620"/>
                  </a:cubicBezTo>
                  <a:lnTo>
                    <a:pt x="8391" y="10614"/>
                  </a:lnTo>
                  <a:cubicBezTo>
                    <a:pt x="8391" y="11085"/>
                    <a:pt x="8600" y="11507"/>
                    <a:pt x="8930" y="11793"/>
                  </a:cubicBezTo>
                  <a:lnTo>
                    <a:pt x="5860" y="11793"/>
                  </a:lnTo>
                  <a:lnTo>
                    <a:pt x="5860" y="10644"/>
                  </a:lnTo>
                  <a:cubicBezTo>
                    <a:pt x="6213" y="10269"/>
                    <a:pt x="6428" y="9766"/>
                    <a:pt x="6428" y="9209"/>
                  </a:cubicBezTo>
                  <a:cubicBezTo>
                    <a:pt x="6428" y="8051"/>
                    <a:pt x="5484" y="7107"/>
                    <a:pt x="4326" y="7107"/>
                  </a:cubicBezTo>
                  <a:cubicBezTo>
                    <a:pt x="3746" y="7107"/>
                    <a:pt x="3187" y="7351"/>
                    <a:pt x="2792" y="7773"/>
                  </a:cubicBezTo>
                  <a:cubicBezTo>
                    <a:pt x="2731" y="7837"/>
                    <a:pt x="2720" y="7937"/>
                    <a:pt x="2771" y="8011"/>
                  </a:cubicBezTo>
                  <a:cubicBezTo>
                    <a:pt x="2809" y="8066"/>
                    <a:pt x="2869" y="8094"/>
                    <a:pt x="2928" y="8094"/>
                  </a:cubicBezTo>
                  <a:cubicBezTo>
                    <a:pt x="2979" y="8094"/>
                    <a:pt x="3030" y="8074"/>
                    <a:pt x="3068" y="8034"/>
                  </a:cubicBezTo>
                  <a:cubicBezTo>
                    <a:pt x="3398" y="7681"/>
                    <a:pt x="3845" y="7486"/>
                    <a:pt x="4328" y="7486"/>
                  </a:cubicBezTo>
                  <a:cubicBezTo>
                    <a:pt x="5400" y="7486"/>
                    <a:pt x="6245" y="8471"/>
                    <a:pt x="6010" y="9580"/>
                  </a:cubicBezTo>
                  <a:cubicBezTo>
                    <a:pt x="5872" y="10236"/>
                    <a:pt x="5357" y="10752"/>
                    <a:pt x="4702" y="10890"/>
                  </a:cubicBezTo>
                  <a:cubicBezTo>
                    <a:pt x="4576" y="10917"/>
                    <a:pt x="4451" y="10929"/>
                    <a:pt x="4329" y="10929"/>
                  </a:cubicBezTo>
                  <a:cubicBezTo>
                    <a:pt x="3380" y="10929"/>
                    <a:pt x="2608" y="10156"/>
                    <a:pt x="2608" y="9207"/>
                  </a:cubicBezTo>
                  <a:cubicBezTo>
                    <a:pt x="2608" y="9058"/>
                    <a:pt x="2627" y="8913"/>
                    <a:pt x="2663" y="8772"/>
                  </a:cubicBezTo>
                  <a:cubicBezTo>
                    <a:pt x="2690" y="8670"/>
                    <a:pt x="2628" y="8566"/>
                    <a:pt x="2527" y="8540"/>
                  </a:cubicBezTo>
                  <a:cubicBezTo>
                    <a:pt x="2511" y="8535"/>
                    <a:pt x="2494" y="8533"/>
                    <a:pt x="2478" y="8533"/>
                  </a:cubicBezTo>
                  <a:cubicBezTo>
                    <a:pt x="2394" y="8533"/>
                    <a:pt x="2317" y="8590"/>
                    <a:pt x="2295" y="8675"/>
                  </a:cubicBezTo>
                  <a:cubicBezTo>
                    <a:pt x="2251" y="8848"/>
                    <a:pt x="2228" y="9026"/>
                    <a:pt x="2228" y="9204"/>
                  </a:cubicBezTo>
                  <a:cubicBezTo>
                    <a:pt x="2228" y="9759"/>
                    <a:pt x="2444" y="10266"/>
                    <a:pt x="2795" y="10641"/>
                  </a:cubicBezTo>
                  <a:lnTo>
                    <a:pt x="2795" y="11769"/>
                  </a:lnTo>
                  <a:lnTo>
                    <a:pt x="1413" y="11769"/>
                  </a:lnTo>
                  <a:cubicBezTo>
                    <a:pt x="886" y="11769"/>
                    <a:pt x="456" y="11341"/>
                    <a:pt x="456" y="10812"/>
                  </a:cubicBezTo>
                  <a:lnTo>
                    <a:pt x="456" y="636"/>
                  </a:lnTo>
                  <a:cubicBezTo>
                    <a:pt x="456" y="525"/>
                    <a:pt x="547" y="436"/>
                    <a:pt x="656" y="436"/>
                  </a:cubicBezTo>
                  <a:lnTo>
                    <a:pt x="2429" y="436"/>
                  </a:lnTo>
                  <a:cubicBezTo>
                    <a:pt x="2440" y="436"/>
                    <a:pt x="2450" y="433"/>
                    <a:pt x="2458" y="426"/>
                  </a:cubicBezTo>
                  <a:cubicBezTo>
                    <a:pt x="2634" y="258"/>
                    <a:pt x="2518" y="53"/>
                    <a:pt x="2355" y="53"/>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9"/>
            <p:cNvSpPr/>
            <p:nvPr/>
          </p:nvSpPr>
          <p:spPr>
            <a:xfrm>
              <a:off x="2393720" y="2448398"/>
              <a:ext cx="65075" cy="65105"/>
            </a:xfrm>
            <a:custGeom>
              <a:avLst/>
              <a:gdLst/>
              <a:ahLst/>
              <a:cxnLst/>
              <a:rect l="l" t="t" r="r" b="b"/>
              <a:pathLst>
                <a:path w="2167" h="2168" extrusionOk="0">
                  <a:moveTo>
                    <a:pt x="1083" y="382"/>
                  </a:moveTo>
                  <a:cubicBezTo>
                    <a:pt x="1471" y="382"/>
                    <a:pt x="1786" y="697"/>
                    <a:pt x="1786" y="1085"/>
                  </a:cubicBezTo>
                  <a:cubicBezTo>
                    <a:pt x="1786" y="1472"/>
                    <a:pt x="1471" y="1786"/>
                    <a:pt x="1083" y="1786"/>
                  </a:cubicBezTo>
                  <a:cubicBezTo>
                    <a:pt x="697" y="1786"/>
                    <a:pt x="382" y="1472"/>
                    <a:pt x="382" y="1085"/>
                  </a:cubicBezTo>
                  <a:cubicBezTo>
                    <a:pt x="382" y="697"/>
                    <a:pt x="697" y="382"/>
                    <a:pt x="1083" y="382"/>
                  </a:cubicBezTo>
                  <a:close/>
                  <a:moveTo>
                    <a:pt x="1083" y="0"/>
                  </a:moveTo>
                  <a:cubicBezTo>
                    <a:pt x="485" y="0"/>
                    <a:pt x="0" y="487"/>
                    <a:pt x="0" y="1085"/>
                  </a:cubicBezTo>
                  <a:cubicBezTo>
                    <a:pt x="0" y="1680"/>
                    <a:pt x="485" y="2168"/>
                    <a:pt x="1083" y="2168"/>
                  </a:cubicBezTo>
                  <a:cubicBezTo>
                    <a:pt x="1682" y="2168"/>
                    <a:pt x="2166" y="1683"/>
                    <a:pt x="2166" y="1085"/>
                  </a:cubicBezTo>
                  <a:cubicBezTo>
                    <a:pt x="2166" y="488"/>
                    <a:pt x="1682" y="0"/>
                    <a:pt x="108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9"/>
            <p:cNvSpPr/>
            <p:nvPr/>
          </p:nvSpPr>
          <p:spPr>
            <a:xfrm>
              <a:off x="2370716" y="2383203"/>
              <a:ext cx="111111" cy="11562"/>
            </a:xfrm>
            <a:custGeom>
              <a:avLst/>
              <a:gdLst/>
              <a:ahLst/>
              <a:cxnLst/>
              <a:rect l="l" t="t" r="r" b="b"/>
              <a:pathLst>
                <a:path w="3700" h="385" extrusionOk="0">
                  <a:moveTo>
                    <a:pt x="216" y="1"/>
                  </a:moveTo>
                  <a:cubicBezTo>
                    <a:pt x="95" y="1"/>
                    <a:pt x="1" y="113"/>
                    <a:pt x="30" y="239"/>
                  </a:cubicBezTo>
                  <a:cubicBezTo>
                    <a:pt x="49" y="326"/>
                    <a:pt x="131" y="384"/>
                    <a:pt x="220" y="384"/>
                  </a:cubicBezTo>
                  <a:lnTo>
                    <a:pt x="3481" y="384"/>
                  </a:lnTo>
                  <a:cubicBezTo>
                    <a:pt x="3572" y="384"/>
                    <a:pt x="3652" y="326"/>
                    <a:pt x="3672" y="239"/>
                  </a:cubicBezTo>
                  <a:cubicBezTo>
                    <a:pt x="3699" y="115"/>
                    <a:pt x="3606" y="1"/>
                    <a:pt x="348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9"/>
            <p:cNvSpPr/>
            <p:nvPr/>
          </p:nvSpPr>
          <p:spPr>
            <a:xfrm>
              <a:off x="2347683" y="2349268"/>
              <a:ext cx="157177" cy="11532"/>
            </a:xfrm>
            <a:custGeom>
              <a:avLst/>
              <a:gdLst/>
              <a:ahLst/>
              <a:cxnLst/>
              <a:rect l="l" t="t" r="r" b="b"/>
              <a:pathLst>
                <a:path w="5234" h="384" extrusionOk="0">
                  <a:moveTo>
                    <a:pt x="216" y="0"/>
                  </a:moveTo>
                  <a:cubicBezTo>
                    <a:pt x="95" y="0"/>
                    <a:pt x="1" y="111"/>
                    <a:pt x="30" y="238"/>
                  </a:cubicBezTo>
                  <a:cubicBezTo>
                    <a:pt x="49" y="324"/>
                    <a:pt x="130" y="384"/>
                    <a:pt x="220" y="384"/>
                  </a:cubicBezTo>
                  <a:lnTo>
                    <a:pt x="5015" y="384"/>
                  </a:lnTo>
                  <a:cubicBezTo>
                    <a:pt x="5106" y="384"/>
                    <a:pt x="5186" y="324"/>
                    <a:pt x="5206" y="238"/>
                  </a:cubicBezTo>
                  <a:cubicBezTo>
                    <a:pt x="5233" y="114"/>
                    <a:pt x="5140" y="0"/>
                    <a:pt x="501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9"/>
            <p:cNvSpPr/>
            <p:nvPr/>
          </p:nvSpPr>
          <p:spPr>
            <a:xfrm>
              <a:off x="2373089" y="2271910"/>
              <a:ext cx="11532" cy="20721"/>
            </a:xfrm>
            <a:custGeom>
              <a:avLst/>
              <a:gdLst/>
              <a:ahLst/>
              <a:cxnLst/>
              <a:rect l="l" t="t" r="r" b="b"/>
              <a:pathLst>
                <a:path w="384" h="690" extrusionOk="0">
                  <a:moveTo>
                    <a:pt x="192" y="0"/>
                  </a:moveTo>
                  <a:cubicBezTo>
                    <a:pt x="87" y="0"/>
                    <a:pt x="0" y="85"/>
                    <a:pt x="0" y="191"/>
                  </a:cubicBezTo>
                  <a:lnTo>
                    <a:pt x="0" y="493"/>
                  </a:lnTo>
                  <a:cubicBezTo>
                    <a:pt x="0" y="584"/>
                    <a:pt x="60" y="665"/>
                    <a:pt x="146" y="684"/>
                  </a:cubicBezTo>
                  <a:cubicBezTo>
                    <a:pt x="162" y="687"/>
                    <a:pt x="177" y="689"/>
                    <a:pt x="193" y="689"/>
                  </a:cubicBezTo>
                  <a:cubicBezTo>
                    <a:pt x="299" y="689"/>
                    <a:pt x="384" y="604"/>
                    <a:pt x="384" y="498"/>
                  </a:cubicBezTo>
                  <a:lnTo>
                    <a:pt x="384" y="194"/>
                  </a:lnTo>
                  <a:cubicBezTo>
                    <a:pt x="384" y="105"/>
                    <a:pt x="325" y="24"/>
                    <a:pt x="238" y="6"/>
                  </a:cubicBezTo>
                  <a:cubicBezTo>
                    <a:pt x="222" y="2"/>
                    <a:pt x="207" y="0"/>
                    <a:pt x="19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9"/>
            <p:cNvSpPr/>
            <p:nvPr/>
          </p:nvSpPr>
          <p:spPr>
            <a:xfrm>
              <a:off x="2468105" y="2271910"/>
              <a:ext cx="11562" cy="20721"/>
            </a:xfrm>
            <a:custGeom>
              <a:avLst/>
              <a:gdLst/>
              <a:ahLst/>
              <a:cxnLst/>
              <a:rect l="l" t="t" r="r" b="b"/>
              <a:pathLst>
                <a:path w="385" h="690" extrusionOk="0">
                  <a:moveTo>
                    <a:pt x="193" y="0"/>
                  </a:moveTo>
                  <a:cubicBezTo>
                    <a:pt x="88" y="0"/>
                    <a:pt x="1" y="85"/>
                    <a:pt x="1" y="191"/>
                  </a:cubicBezTo>
                  <a:lnTo>
                    <a:pt x="1" y="493"/>
                  </a:lnTo>
                  <a:cubicBezTo>
                    <a:pt x="1" y="584"/>
                    <a:pt x="60" y="665"/>
                    <a:pt x="148" y="684"/>
                  </a:cubicBezTo>
                  <a:cubicBezTo>
                    <a:pt x="163" y="687"/>
                    <a:pt x="179" y="689"/>
                    <a:pt x="194" y="689"/>
                  </a:cubicBezTo>
                  <a:cubicBezTo>
                    <a:pt x="298" y="689"/>
                    <a:pt x="384" y="604"/>
                    <a:pt x="384" y="498"/>
                  </a:cubicBezTo>
                  <a:lnTo>
                    <a:pt x="384" y="194"/>
                  </a:lnTo>
                  <a:cubicBezTo>
                    <a:pt x="384" y="105"/>
                    <a:pt x="324" y="24"/>
                    <a:pt x="238" y="6"/>
                  </a:cubicBezTo>
                  <a:cubicBezTo>
                    <a:pt x="223" y="2"/>
                    <a:pt x="208"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9"/>
            <p:cNvSpPr/>
            <p:nvPr/>
          </p:nvSpPr>
          <p:spPr>
            <a:xfrm>
              <a:off x="2407293" y="2280829"/>
              <a:ext cx="37868" cy="17147"/>
            </a:xfrm>
            <a:custGeom>
              <a:avLst/>
              <a:gdLst/>
              <a:ahLst/>
              <a:cxnLst/>
              <a:rect l="l" t="t" r="r" b="b"/>
              <a:pathLst>
                <a:path w="1261" h="571" extrusionOk="0">
                  <a:moveTo>
                    <a:pt x="1049" y="1"/>
                  </a:moveTo>
                  <a:cubicBezTo>
                    <a:pt x="996" y="1"/>
                    <a:pt x="943" y="23"/>
                    <a:pt x="906" y="66"/>
                  </a:cubicBezTo>
                  <a:cubicBezTo>
                    <a:pt x="837" y="146"/>
                    <a:pt x="737" y="192"/>
                    <a:pt x="631" y="192"/>
                  </a:cubicBezTo>
                  <a:cubicBezTo>
                    <a:pt x="525" y="192"/>
                    <a:pt x="426" y="146"/>
                    <a:pt x="357" y="66"/>
                  </a:cubicBezTo>
                  <a:cubicBezTo>
                    <a:pt x="319" y="23"/>
                    <a:pt x="266" y="1"/>
                    <a:pt x="213" y="1"/>
                  </a:cubicBezTo>
                  <a:cubicBezTo>
                    <a:pt x="169" y="1"/>
                    <a:pt x="124" y="16"/>
                    <a:pt x="88" y="48"/>
                  </a:cubicBezTo>
                  <a:cubicBezTo>
                    <a:pt x="10" y="117"/>
                    <a:pt x="1" y="238"/>
                    <a:pt x="70" y="316"/>
                  </a:cubicBezTo>
                  <a:cubicBezTo>
                    <a:pt x="211" y="479"/>
                    <a:pt x="415" y="571"/>
                    <a:pt x="630" y="571"/>
                  </a:cubicBezTo>
                  <a:cubicBezTo>
                    <a:pt x="845" y="571"/>
                    <a:pt x="1047" y="479"/>
                    <a:pt x="1190" y="316"/>
                  </a:cubicBezTo>
                  <a:cubicBezTo>
                    <a:pt x="1260" y="238"/>
                    <a:pt x="1253" y="117"/>
                    <a:pt x="1174" y="48"/>
                  </a:cubicBezTo>
                  <a:cubicBezTo>
                    <a:pt x="1139" y="16"/>
                    <a:pt x="1094" y="1"/>
                    <a:pt x="104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9" name="Google Shape;3989;p59"/>
          <p:cNvSpPr/>
          <p:nvPr/>
        </p:nvSpPr>
        <p:spPr>
          <a:xfrm>
            <a:off x="3259007" y="2274640"/>
            <a:ext cx="246081" cy="339280"/>
          </a:xfrm>
          <a:custGeom>
            <a:avLst/>
            <a:gdLst/>
            <a:ahLst/>
            <a:cxnLst/>
            <a:rect l="l" t="t" r="r" b="b"/>
            <a:pathLst>
              <a:path w="8642" h="11915" extrusionOk="0">
                <a:moveTo>
                  <a:pt x="4320" y="0"/>
                </a:moveTo>
                <a:lnTo>
                  <a:pt x="3112" y="506"/>
                </a:lnTo>
                <a:lnTo>
                  <a:pt x="3112" y="3148"/>
                </a:lnTo>
                <a:cubicBezTo>
                  <a:pt x="3112" y="3318"/>
                  <a:pt x="3007" y="3473"/>
                  <a:pt x="2846" y="3531"/>
                </a:cubicBezTo>
                <a:cubicBezTo>
                  <a:pt x="1185" y="4132"/>
                  <a:pt x="1" y="5725"/>
                  <a:pt x="1" y="7593"/>
                </a:cubicBezTo>
                <a:cubicBezTo>
                  <a:pt x="1" y="9986"/>
                  <a:pt x="1923" y="11911"/>
                  <a:pt x="4316" y="11914"/>
                </a:cubicBezTo>
                <a:cubicBezTo>
                  <a:pt x="4318" y="11914"/>
                  <a:pt x="4320" y="11914"/>
                  <a:pt x="4321" y="11914"/>
                </a:cubicBezTo>
                <a:cubicBezTo>
                  <a:pt x="6709" y="11914"/>
                  <a:pt x="8641" y="9979"/>
                  <a:pt x="8641" y="7593"/>
                </a:cubicBezTo>
                <a:cubicBezTo>
                  <a:pt x="8641" y="5726"/>
                  <a:pt x="7457" y="4134"/>
                  <a:pt x="5796" y="3531"/>
                </a:cubicBezTo>
                <a:cubicBezTo>
                  <a:pt x="5633" y="3471"/>
                  <a:pt x="5528" y="3318"/>
                  <a:pt x="5528" y="3148"/>
                </a:cubicBezTo>
                <a:lnTo>
                  <a:pt x="5528" y="506"/>
                </a:lnTo>
                <a:lnTo>
                  <a:pt x="43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9"/>
          <p:cNvSpPr/>
          <p:nvPr/>
        </p:nvSpPr>
        <p:spPr>
          <a:xfrm>
            <a:off x="3363971" y="2272362"/>
            <a:ext cx="140980" cy="341358"/>
          </a:xfrm>
          <a:custGeom>
            <a:avLst/>
            <a:gdLst/>
            <a:ahLst/>
            <a:cxnLst/>
            <a:rect l="l" t="t" r="r" b="b"/>
            <a:pathLst>
              <a:path w="4951" h="11988" extrusionOk="0">
                <a:moveTo>
                  <a:pt x="1168" y="0"/>
                </a:moveTo>
                <a:lnTo>
                  <a:pt x="576" y="592"/>
                </a:lnTo>
                <a:lnTo>
                  <a:pt x="576" y="3231"/>
                </a:lnTo>
                <a:cubicBezTo>
                  <a:pt x="576" y="3401"/>
                  <a:pt x="682" y="3554"/>
                  <a:pt x="843" y="3614"/>
                </a:cubicBezTo>
                <a:cubicBezTo>
                  <a:pt x="2501" y="4217"/>
                  <a:pt x="3685" y="5806"/>
                  <a:pt x="3685" y="7671"/>
                </a:cubicBezTo>
                <a:cubicBezTo>
                  <a:pt x="3685" y="9840"/>
                  <a:pt x="2085" y="11635"/>
                  <a:pt x="1" y="11942"/>
                </a:cubicBezTo>
                <a:cubicBezTo>
                  <a:pt x="206" y="11973"/>
                  <a:pt x="417" y="11988"/>
                  <a:pt x="630" y="11988"/>
                </a:cubicBezTo>
                <a:cubicBezTo>
                  <a:pt x="632" y="11988"/>
                  <a:pt x="634" y="11988"/>
                  <a:pt x="635" y="11988"/>
                </a:cubicBezTo>
                <a:cubicBezTo>
                  <a:pt x="3018" y="11988"/>
                  <a:pt x="4951" y="10055"/>
                  <a:pt x="4951" y="7671"/>
                </a:cubicBezTo>
                <a:cubicBezTo>
                  <a:pt x="4951" y="5805"/>
                  <a:pt x="3767" y="4214"/>
                  <a:pt x="2108" y="3613"/>
                </a:cubicBezTo>
                <a:cubicBezTo>
                  <a:pt x="1947" y="3554"/>
                  <a:pt x="1842" y="3399"/>
                  <a:pt x="1842" y="3229"/>
                </a:cubicBezTo>
                <a:lnTo>
                  <a:pt x="1842" y="592"/>
                </a:lnTo>
                <a:lnTo>
                  <a:pt x="11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9"/>
          <p:cNvSpPr/>
          <p:nvPr/>
        </p:nvSpPr>
        <p:spPr>
          <a:xfrm>
            <a:off x="3286145" y="2427074"/>
            <a:ext cx="191865" cy="159659"/>
          </a:xfrm>
          <a:custGeom>
            <a:avLst/>
            <a:gdLst/>
            <a:ahLst/>
            <a:cxnLst/>
            <a:rect l="l" t="t" r="r" b="b"/>
            <a:pathLst>
              <a:path w="6738" h="5607" extrusionOk="0">
                <a:moveTo>
                  <a:pt x="853" y="0"/>
                </a:moveTo>
                <a:cubicBezTo>
                  <a:pt x="323" y="597"/>
                  <a:pt x="0" y="1381"/>
                  <a:pt x="0" y="2238"/>
                </a:cubicBezTo>
                <a:cubicBezTo>
                  <a:pt x="0" y="4096"/>
                  <a:pt x="1511" y="5607"/>
                  <a:pt x="3369" y="5607"/>
                </a:cubicBezTo>
                <a:cubicBezTo>
                  <a:pt x="5226" y="5607"/>
                  <a:pt x="6737" y="4096"/>
                  <a:pt x="6737" y="2238"/>
                </a:cubicBezTo>
                <a:cubicBezTo>
                  <a:pt x="6737" y="1379"/>
                  <a:pt x="6414" y="597"/>
                  <a:pt x="5885" y="0"/>
                </a:cubicBezTo>
                <a:cubicBezTo>
                  <a:pt x="5256" y="0"/>
                  <a:pt x="5256" y="204"/>
                  <a:pt x="4627" y="204"/>
                </a:cubicBezTo>
                <a:cubicBezTo>
                  <a:pt x="3998" y="204"/>
                  <a:pt x="3998" y="0"/>
                  <a:pt x="3369" y="0"/>
                </a:cubicBezTo>
                <a:cubicBezTo>
                  <a:pt x="2740" y="0"/>
                  <a:pt x="2740" y="204"/>
                  <a:pt x="2111" y="204"/>
                </a:cubicBezTo>
                <a:cubicBezTo>
                  <a:pt x="1482" y="204"/>
                  <a:pt x="1482" y="0"/>
                  <a:pt x="853"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9"/>
          <p:cNvSpPr/>
          <p:nvPr/>
        </p:nvSpPr>
        <p:spPr>
          <a:xfrm>
            <a:off x="3329657" y="2255362"/>
            <a:ext cx="89383" cy="33885"/>
          </a:xfrm>
          <a:custGeom>
            <a:avLst/>
            <a:gdLst/>
            <a:ahLst/>
            <a:cxnLst/>
            <a:rect l="l" t="t" r="r" b="b"/>
            <a:pathLst>
              <a:path w="3139" h="1190" extrusionOk="0">
                <a:moveTo>
                  <a:pt x="634" y="1"/>
                </a:moveTo>
                <a:cubicBezTo>
                  <a:pt x="281" y="1"/>
                  <a:pt x="0" y="307"/>
                  <a:pt x="43" y="668"/>
                </a:cubicBezTo>
                <a:cubicBezTo>
                  <a:pt x="78" y="967"/>
                  <a:pt x="339" y="1189"/>
                  <a:pt x="643" y="1189"/>
                </a:cubicBezTo>
                <a:lnTo>
                  <a:pt x="2545" y="1189"/>
                </a:lnTo>
                <a:cubicBezTo>
                  <a:pt x="2873" y="1189"/>
                  <a:pt x="3139" y="923"/>
                  <a:pt x="3139" y="596"/>
                </a:cubicBezTo>
                <a:cubicBezTo>
                  <a:pt x="3139" y="268"/>
                  <a:pt x="2873" y="1"/>
                  <a:pt x="2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9"/>
          <p:cNvSpPr/>
          <p:nvPr/>
        </p:nvSpPr>
        <p:spPr>
          <a:xfrm>
            <a:off x="3380316" y="2255362"/>
            <a:ext cx="53106" cy="33885"/>
          </a:xfrm>
          <a:custGeom>
            <a:avLst/>
            <a:gdLst/>
            <a:ahLst/>
            <a:cxnLst/>
            <a:rect l="l" t="t" r="r" b="b"/>
            <a:pathLst>
              <a:path w="1865" h="1190" extrusionOk="0">
                <a:moveTo>
                  <a:pt x="1" y="1"/>
                </a:moveTo>
                <a:cubicBezTo>
                  <a:pt x="329" y="1"/>
                  <a:pt x="596" y="268"/>
                  <a:pt x="596" y="596"/>
                </a:cubicBezTo>
                <a:cubicBezTo>
                  <a:pt x="596" y="923"/>
                  <a:pt x="329" y="1189"/>
                  <a:pt x="1" y="1189"/>
                </a:cubicBezTo>
                <a:lnTo>
                  <a:pt x="1271" y="1189"/>
                </a:lnTo>
                <a:cubicBezTo>
                  <a:pt x="1597" y="1189"/>
                  <a:pt x="1864" y="923"/>
                  <a:pt x="1864" y="596"/>
                </a:cubicBezTo>
                <a:cubicBezTo>
                  <a:pt x="1864" y="268"/>
                  <a:pt x="1597" y="1"/>
                  <a:pt x="1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9"/>
          <p:cNvSpPr/>
          <p:nvPr/>
        </p:nvSpPr>
        <p:spPr>
          <a:xfrm>
            <a:off x="3303430" y="2484026"/>
            <a:ext cx="42399" cy="33743"/>
          </a:xfrm>
          <a:custGeom>
            <a:avLst/>
            <a:gdLst/>
            <a:ahLst/>
            <a:cxnLst/>
            <a:rect l="l" t="t" r="r" b="b"/>
            <a:pathLst>
              <a:path w="1489" h="1185" extrusionOk="0">
                <a:moveTo>
                  <a:pt x="745" y="1"/>
                </a:moveTo>
                <a:cubicBezTo>
                  <a:pt x="334" y="1"/>
                  <a:pt x="1" y="266"/>
                  <a:pt x="1" y="593"/>
                </a:cubicBezTo>
                <a:cubicBezTo>
                  <a:pt x="1" y="921"/>
                  <a:pt x="334" y="1185"/>
                  <a:pt x="745" y="1185"/>
                </a:cubicBezTo>
                <a:cubicBezTo>
                  <a:pt x="1156" y="1185"/>
                  <a:pt x="1489" y="921"/>
                  <a:pt x="1489" y="593"/>
                </a:cubicBezTo>
                <a:cubicBezTo>
                  <a:pt x="1489" y="266"/>
                  <a:pt x="1156" y="1"/>
                  <a:pt x="74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9"/>
          <p:cNvSpPr/>
          <p:nvPr/>
        </p:nvSpPr>
        <p:spPr>
          <a:xfrm>
            <a:off x="3418332" y="2484026"/>
            <a:ext cx="42371" cy="33743"/>
          </a:xfrm>
          <a:custGeom>
            <a:avLst/>
            <a:gdLst/>
            <a:ahLst/>
            <a:cxnLst/>
            <a:rect l="l" t="t" r="r" b="b"/>
            <a:pathLst>
              <a:path w="1488" h="1185" extrusionOk="0">
                <a:moveTo>
                  <a:pt x="744" y="1"/>
                </a:moveTo>
                <a:cubicBezTo>
                  <a:pt x="333" y="1"/>
                  <a:pt x="0" y="266"/>
                  <a:pt x="0" y="593"/>
                </a:cubicBezTo>
                <a:cubicBezTo>
                  <a:pt x="0" y="921"/>
                  <a:pt x="333" y="1185"/>
                  <a:pt x="744" y="1185"/>
                </a:cubicBezTo>
                <a:cubicBezTo>
                  <a:pt x="1155" y="1185"/>
                  <a:pt x="1488" y="921"/>
                  <a:pt x="1488" y="593"/>
                </a:cubicBezTo>
                <a:cubicBezTo>
                  <a:pt x="1488" y="266"/>
                  <a:pt x="1155" y="1"/>
                  <a:pt x="744"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9"/>
          <p:cNvSpPr/>
          <p:nvPr/>
        </p:nvSpPr>
        <p:spPr>
          <a:xfrm>
            <a:off x="3364996" y="2476338"/>
            <a:ext cx="34170" cy="30696"/>
          </a:xfrm>
          <a:custGeom>
            <a:avLst/>
            <a:gdLst/>
            <a:ahLst/>
            <a:cxnLst/>
            <a:rect l="l" t="t" r="r" b="b"/>
            <a:pathLst>
              <a:path w="1200" h="1078" extrusionOk="0">
                <a:moveTo>
                  <a:pt x="600" y="1"/>
                </a:moveTo>
                <a:cubicBezTo>
                  <a:pt x="269" y="1"/>
                  <a:pt x="0" y="34"/>
                  <a:pt x="0" y="407"/>
                </a:cubicBezTo>
                <a:cubicBezTo>
                  <a:pt x="0" y="778"/>
                  <a:pt x="269" y="1078"/>
                  <a:pt x="600" y="1078"/>
                </a:cubicBezTo>
                <a:cubicBezTo>
                  <a:pt x="602" y="1078"/>
                  <a:pt x="603" y="1078"/>
                  <a:pt x="605" y="1078"/>
                </a:cubicBezTo>
                <a:cubicBezTo>
                  <a:pt x="934" y="1078"/>
                  <a:pt x="1200" y="777"/>
                  <a:pt x="1200" y="407"/>
                </a:cubicBezTo>
                <a:cubicBezTo>
                  <a:pt x="1200" y="38"/>
                  <a:pt x="931" y="1"/>
                  <a:pt x="600"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9"/>
          <p:cNvSpPr/>
          <p:nvPr/>
        </p:nvSpPr>
        <p:spPr>
          <a:xfrm>
            <a:off x="3253682" y="2340762"/>
            <a:ext cx="256816" cy="278201"/>
          </a:xfrm>
          <a:custGeom>
            <a:avLst/>
            <a:gdLst/>
            <a:ahLst/>
            <a:cxnLst/>
            <a:rect l="l" t="t" r="r" b="b"/>
            <a:pathLst>
              <a:path w="9019" h="9770" extrusionOk="0">
                <a:moveTo>
                  <a:pt x="5718" y="0"/>
                </a:moveTo>
                <a:cubicBezTo>
                  <a:pt x="5612" y="0"/>
                  <a:pt x="5527" y="85"/>
                  <a:pt x="5523" y="191"/>
                </a:cubicBezTo>
                <a:lnTo>
                  <a:pt x="5523" y="826"/>
                </a:lnTo>
                <a:cubicBezTo>
                  <a:pt x="5527" y="1076"/>
                  <a:pt x="5684" y="1303"/>
                  <a:pt x="5920" y="1387"/>
                </a:cubicBezTo>
                <a:cubicBezTo>
                  <a:pt x="7546" y="1978"/>
                  <a:pt x="8640" y="3538"/>
                  <a:pt x="8640" y="5268"/>
                </a:cubicBezTo>
                <a:cubicBezTo>
                  <a:pt x="8640" y="6372"/>
                  <a:pt x="8210" y="7409"/>
                  <a:pt x="7428" y="8188"/>
                </a:cubicBezTo>
                <a:cubicBezTo>
                  <a:pt x="6655" y="8958"/>
                  <a:pt x="5634" y="9387"/>
                  <a:pt x="4544" y="9387"/>
                </a:cubicBezTo>
                <a:cubicBezTo>
                  <a:pt x="4532" y="9387"/>
                  <a:pt x="4520" y="9387"/>
                  <a:pt x="4509" y="9386"/>
                </a:cubicBezTo>
                <a:lnTo>
                  <a:pt x="4503" y="9386"/>
                </a:lnTo>
                <a:cubicBezTo>
                  <a:pt x="4498" y="9386"/>
                  <a:pt x="4493" y="9386"/>
                  <a:pt x="4489" y="9386"/>
                </a:cubicBezTo>
                <a:cubicBezTo>
                  <a:pt x="2222" y="9386"/>
                  <a:pt x="381" y="7536"/>
                  <a:pt x="381" y="5268"/>
                </a:cubicBezTo>
                <a:cubicBezTo>
                  <a:pt x="381" y="4251"/>
                  <a:pt x="755" y="3274"/>
                  <a:pt x="1432" y="2516"/>
                </a:cubicBezTo>
                <a:cubicBezTo>
                  <a:pt x="1501" y="2438"/>
                  <a:pt x="1495" y="2318"/>
                  <a:pt x="1417" y="2248"/>
                </a:cubicBezTo>
                <a:cubicBezTo>
                  <a:pt x="1380" y="2216"/>
                  <a:pt x="1335" y="2200"/>
                  <a:pt x="1290" y="2200"/>
                </a:cubicBezTo>
                <a:cubicBezTo>
                  <a:pt x="1238" y="2200"/>
                  <a:pt x="1186" y="2221"/>
                  <a:pt x="1148" y="2263"/>
                </a:cubicBezTo>
                <a:cubicBezTo>
                  <a:pt x="407" y="3090"/>
                  <a:pt x="1" y="4157"/>
                  <a:pt x="1" y="5268"/>
                </a:cubicBezTo>
                <a:cubicBezTo>
                  <a:pt x="1" y="6475"/>
                  <a:pt x="469" y="7607"/>
                  <a:pt x="1317" y="8457"/>
                </a:cubicBezTo>
                <a:cubicBezTo>
                  <a:pt x="2161" y="9302"/>
                  <a:pt x="3290" y="9770"/>
                  <a:pt x="4491" y="9770"/>
                </a:cubicBezTo>
                <a:cubicBezTo>
                  <a:pt x="4495" y="9770"/>
                  <a:pt x="4499" y="9770"/>
                  <a:pt x="4503" y="9770"/>
                </a:cubicBezTo>
                <a:lnTo>
                  <a:pt x="4509" y="9770"/>
                </a:lnTo>
                <a:cubicBezTo>
                  <a:pt x="4517" y="9770"/>
                  <a:pt x="4524" y="9770"/>
                  <a:pt x="4532" y="9770"/>
                </a:cubicBezTo>
                <a:cubicBezTo>
                  <a:pt x="5726" y="9770"/>
                  <a:pt x="6851" y="9303"/>
                  <a:pt x="7696" y="8458"/>
                </a:cubicBezTo>
                <a:cubicBezTo>
                  <a:pt x="8549" y="7607"/>
                  <a:pt x="9019" y="6474"/>
                  <a:pt x="9019" y="5268"/>
                </a:cubicBezTo>
                <a:cubicBezTo>
                  <a:pt x="9017" y="4326"/>
                  <a:pt x="8729" y="3421"/>
                  <a:pt x="8183" y="2654"/>
                </a:cubicBezTo>
                <a:cubicBezTo>
                  <a:pt x="7647" y="1904"/>
                  <a:pt x="6909" y="1343"/>
                  <a:pt x="6049" y="1030"/>
                </a:cubicBezTo>
                <a:cubicBezTo>
                  <a:pt x="5965" y="999"/>
                  <a:pt x="5906" y="918"/>
                  <a:pt x="5906" y="826"/>
                </a:cubicBezTo>
                <a:lnTo>
                  <a:pt x="5906" y="191"/>
                </a:lnTo>
                <a:cubicBezTo>
                  <a:pt x="5906" y="85"/>
                  <a:pt x="5822" y="0"/>
                  <a:pt x="571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9"/>
          <p:cNvSpPr/>
          <p:nvPr/>
        </p:nvSpPr>
        <p:spPr>
          <a:xfrm>
            <a:off x="3302092" y="2249866"/>
            <a:ext cx="138759" cy="148184"/>
          </a:xfrm>
          <a:custGeom>
            <a:avLst/>
            <a:gdLst/>
            <a:ahLst/>
            <a:cxnLst/>
            <a:rect l="l" t="t" r="r" b="b"/>
            <a:pathLst>
              <a:path w="4873" h="5204" extrusionOk="0">
                <a:moveTo>
                  <a:pt x="4005" y="385"/>
                </a:moveTo>
                <a:cubicBezTo>
                  <a:pt x="4214" y="385"/>
                  <a:pt x="4397" y="543"/>
                  <a:pt x="4416" y="752"/>
                </a:cubicBezTo>
                <a:cubicBezTo>
                  <a:pt x="4436" y="990"/>
                  <a:pt x="4249" y="1191"/>
                  <a:pt x="4015" y="1191"/>
                </a:cubicBezTo>
                <a:lnTo>
                  <a:pt x="1603" y="1191"/>
                </a:lnTo>
                <a:cubicBezTo>
                  <a:pt x="1369" y="1191"/>
                  <a:pt x="1181" y="990"/>
                  <a:pt x="1203" y="752"/>
                </a:cubicBezTo>
                <a:cubicBezTo>
                  <a:pt x="1221" y="543"/>
                  <a:pt x="1404" y="385"/>
                  <a:pt x="1612" y="385"/>
                </a:cubicBezTo>
                <a:close/>
                <a:moveTo>
                  <a:pt x="1603" y="0"/>
                </a:moveTo>
                <a:cubicBezTo>
                  <a:pt x="1226" y="0"/>
                  <a:pt x="892" y="264"/>
                  <a:pt x="822" y="637"/>
                </a:cubicBezTo>
                <a:cubicBezTo>
                  <a:pt x="743" y="1068"/>
                  <a:pt x="1019" y="1453"/>
                  <a:pt x="1407" y="1550"/>
                </a:cubicBezTo>
                <a:lnTo>
                  <a:pt x="1407" y="4033"/>
                </a:lnTo>
                <a:cubicBezTo>
                  <a:pt x="1407" y="4125"/>
                  <a:pt x="1350" y="4206"/>
                  <a:pt x="1264" y="4237"/>
                </a:cubicBezTo>
                <a:cubicBezTo>
                  <a:pt x="849" y="4387"/>
                  <a:pt x="459" y="4596"/>
                  <a:pt x="103" y="4858"/>
                </a:cubicBezTo>
                <a:cubicBezTo>
                  <a:pt x="19" y="4923"/>
                  <a:pt x="0" y="5041"/>
                  <a:pt x="63" y="5125"/>
                </a:cubicBezTo>
                <a:cubicBezTo>
                  <a:pt x="102" y="5179"/>
                  <a:pt x="158" y="5203"/>
                  <a:pt x="218" y="5203"/>
                </a:cubicBezTo>
                <a:cubicBezTo>
                  <a:pt x="260" y="5203"/>
                  <a:pt x="299" y="5193"/>
                  <a:pt x="333" y="5165"/>
                </a:cubicBezTo>
                <a:cubicBezTo>
                  <a:pt x="660" y="4924"/>
                  <a:pt x="1016" y="4734"/>
                  <a:pt x="1396" y="4596"/>
                </a:cubicBezTo>
                <a:cubicBezTo>
                  <a:pt x="1632" y="4510"/>
                  <a:pt x="1790" y="4283"/>
                  <a:pt x="1790" y="4033"/>
                </a:cubicBezTo>
                <a:lnTo>
                  <a:pt x="1790" y="1574"/>
                </a:lnTo>
                <a:lnTo>
                  <a:pt x="3823" y="1574"/>
                </a:lnTo>
                <a:lnTo>
                  <a:pt x="3823" y="2514"/>
                </a:lnTo>
                <a:cubicBezTo>
                  <a:pt x="3823" y="2603"/>
                  <a:pt x="3883" y="2685"/>
                  <a:pt x="3972" y="2703"/>
                </a:cubicBezTo>
                <a:cubicBezTo>
                  <a:pt x="3987" y="2707"/>
                  <a:pt x="4002" y="2708"/>
                  <a:pt x="4017" y="2708"/>
                </a:cubicBezTo>
                <a:cubicBezTo>
                  <a:pt x="4122" y="2708"/>
                  <a:pt x="4206" y="2624"/>
                  <a:pt x="4206" y="2518"/>
                </a:cubicBezTo>
                <a:lnTo>
                  <a:pt x="4206" y="1550"/>
                </a:lnTo>
                <a:cubicBezTo>
                  <a:pt x="4596" y="1451"/>
                  <a:pt x="4872" y="1068"/>
                  <a:pt x="4792" y="637"/>
                </a:cubicBezTo>
                <a:cubicBezTo>
                  <a:pt x="4723" y="264"/>
                  <a:pt x="4389" y="0"/>
                  <a:pt x="401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9"/>
          <p:cNvSpPr/>
          <p:nvPr/>
        </p:nvSpPr>
        <p:spPr>
          <a:xfrm>
            <a:off x="3280763" y="2421663"/>
            <a:ext cx="202714" cy="170508"/>
          </a:xfrm>
          <a:custGeom>
            <a:avLst/>
            <a:gdLst/>
            <a:ahLst/>
            <a:cxnLst/>
            <a:rect l="l" t="t" r="r" b="b"/>
            <a:pathLst>
              <a:path w="7119" h="5988" extrusionOk="0">
                <a:moveTo>
                  <a:pt x="1044" y="0"/>
                </a:moveTo>
                <a:cubicBezTo>
                  <a:pt x="990" y="0"/>
                  <a:pt x="938" y="23"/>
                  <a:pt x="903" y="65"/>
                </a:cubicBezTo>
                <a:cubicBezTo>
                  <a:pt x="321" y="717"/>
                  <a:pt x="1" y="1556"/>
                  <a:pt x="1" y="2428"/>
                </a:cubicBezTo>
                <a:cubicBezTo>
                  <a:pt x="1" y="4390"/>
                  <a:pt x="1598" y="5987"/>
                  <a:pt x="3559" y="5987"/>
                </a:cubicBezTo>
                <a:cubicBezTo>
                  <a:pt x="4780" y="5987"/>
                  <a:pt x="5905" y="5370"/>
                  <a:pt x="6564" y="4335"/>
                </a:cubicBezTo>
                <a:cubicBezTo>
                  <a:pt x="6620" y="4246"/>
                  <a:pt x="6595" y="4130"/>
                  <a:pt x="6506" y="4071"/>
                </a:cubicBezTo>
                <a:cubicBezTo>
                  <a:pt x="6475" y="4051"/>
                  <a:pt x="6440" y="4042"/>
                  <a:pt x="6405" y="4042"/>
                </a:cubicBezTo>
                <a:cubicBezTo>
                  <a:pt x="6343" y="4042"/>
                  <a:pt x="6281" y="4072"/>
                  <a:pt x="6244" y="4130"/>
                </a:cubicBezTo>
                <a:cubicBezTo>
                  <a:pt x="5655" y="5053"/>
                  <a:pt x="4653" y="5605"/>
                  <a:pt x="3559" y="5605"/>
                </a:cubicBezTo>
                <a:cubicBezTo>
                  <a:pt x="1808" y="5605"/>
                  <a:pt x="381" y="4179"/>
                  <a:pt x="381" y="2427"/>
                </a:cubicBezTo>
                <a:cubicBezTo>
                  <a:pt x="381" y="1677"/>
                  <a:pt x="645" y="954"/>
                  <a:pt x="1128" y="381"/>
                </a:cubicBezTo>
                <a:cubicBezTo>
                  <a:pt x="1357" y="388"/>
                  <a:pt x="1475" y="427"/>
                  <a:pt x="1613" y="471"/>
                </a:cubicBezTo>
                <a:cubicBezTo>
                  <a:pt x="1774" y="523"/>
                  <a:pt x="1957" y="582"/>
                  <a:pt x="2300" y="582"/>
                </a:cubicBezTo>
                <a:cubicBezTo>
                  <a:pt x="2645" y="582"/>
                  <a:pt x="2828" y="523"/>
                  <a:pt x="2986" y="471"/>
                </a:cubicBezTo>
                <a:cubicBezTo>
                  <a:pt x="3139" y="421"/>
                  <a:pt x="3273" y="379"/>
                  <a:pt x="3558" y="379"/>
                </a:cubicBezTo>
                <a:cubicBezTo>
                  <a:pt x="3842" y="379"/>
                  <a:pt x="3975" y="421"/>
                  <a:pt x="4129" y="471"/>
                </a:cubicBezTo>
                <a:cubicBezTo>
                  <a:pt x="4290" y="523"/>
                  <a:pt x="4472" y="582"/>
                  <a:pt x="4816" y="582"/>
                </a:cubicBezTo>
                <a:cubicBezTo>
                  <a:pt x="5161" y="582"/>
                  <a:pt x="5343" y="523"/>
                  <a:pt x="5503" y="471"/>
                </a:cubicBezTo>
                <a:cubicBezTo>
                  <a:pt x="5641" y="427"/>
                  <a:pt x="5759" y="388"/>
                  <a:pt x="5988" y="381"/>
                </a:cubicBezTo>
                <a:cubicBezTo>
                  <a:pt x="6471" y="954"/>
                  <a:pt x="6735" y="1677"/>
                  <a:pt x="6735" y="2427"/>
                </a:cubicBezTo>
                <a:cubicBezTo>
                  <a:pt x="6735" y="2741"/>
                  <a:pt x="6689" y="3051"/>
                  <a:pt x="6600" y="3349"/>
                </a:cubicBezTo>
                <a:cubicBezTo>
                  <a:pt x="6571" y="3450"/>
                  <a:pt x="6626" y="3557"/>
                  <a:pt x="6727" y="3588"/>
                </a:cubicBezTo>
                <a:cubicBezTo>
                  <a:pt x="6745" y="3594"/>
                  <a:pt x="6764" y="3596"/>
                  <a:pt x="6782" y="3596"/>
                </a:cubicBezTo>
                <a:cubicBezTo>
                  <a:pt x="6864" y="3596"/>
                  <a:pt x="6940" y="3544"/>
                  <a:pt x="6965" y="3462"/>
                </a:cubicBezTo>
                <a:cubicBezTo>
                  <a:pt x="7068" y="3128"/>
                  <a:pt x="7118" y="2781"/>
                  <a:pt x="7118" y="2428"/>
                </a:cubicBezTo>
                <a:cubicBezTo>
                  <a:pt x="7118" y="1556"/>
                  <a:pt x="6799" y="717"/>
                  <a:pt x="6218" y="65"/>
                </a:cubicBezTo>
                <a:cubicBezTo>
                  <a:pt x="6181" y="25"/>
                  <a:pt x="6129" y="0"/>
                  <a:pt x="6075" y="0"/>
                </a:cubicBezTo>
                <a:cubicBezTo>
                  <a:pt x="5730" y="0"/>
                  <a:pt x="5549" y="60"/>
                  <a:pt x="5389" y="112"/>
                </a:cubicBezTo>
                <a:cubicBezTo>
                  <a:pt x="5236" y="161"/>
                  <a:pt x="5104" y="204"/>
                  <a:pt x="4817" y="204"/>
                </a:cubicBezTo>
                <a:cubicBezTo>
                  <a:pt x="4532" y="204"/>
                  <a:pt x="4400" y="163"/>
                  <a:pt x="4247" y="112"/>
                </a:cubicBezTo>
                <a:cubicBezTo>
                  <a:pt x="4086" y="60"/>
                  <a:pt x="3903" y="0"/>
                  <a:pt x="3559" y="0"/>
                </a:cubicBezTo>
                <a:cubicBezTo>
                  <a:pt x="3214" y="0"/>
                  <a:pt x="3032" y="60"/>
                  <a:pt x="2874" y="112"/>
                </a:cubicBezTo>
                <a:cubicBezTo>
                  <a:pt x="2720" y="161"/>
                  <a:pt x="2587" y="204"/>
                  <a:pt x="2302" y="204"/>
                </a:cubicBezTo>
                <a:cubicBezTo>
                  <a:pt x="2018" y="204"/>
                  <a:pt x="1884" y="163"/>
                  <a:pt x="1731" y="112"/>
                </a:cubicBezTo>
                <a:cubicBezTo>
                  <a:pt x="1570" y="60"/>
                  <a:pt x="1387" y="0"/>
                  <a:pt x="104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9"/>
          <p:cNvSpPr/>
          <p:nvPr/>
        </p:nvSpPr>
        <p:spPr>
          <a:xfrm>
            <a:off x="3322481" y="2466627"/>
            <a:ext cx="10963" cy="19676"/>
          </a:xfrm>
          <a:custGeom>
            <a:avLst/>
            <a:gdLst/>
            <a:ahLst/>
            <a:cxnLst/>
            <a:rect l="l" t="t" r="r" b="b"/>
            <a:pathLst>
              <a:path w="385" h="691" extrusionOk="0">
                <a:moveTo>
                  <a:pt x="190" y="0"/>
                </a:moveTo>
                <a:cubicBezTo>
                  <a:pt x="86" y="0"/>
                  <a:pt x="1" y="87"/>
                  <a:pt x="1" y="191"/>
                </a:cubicBezTo>
                <a:lnTo>
                  <a:pt x="1" y="495"/>
                </a:lnTo>
                <a:cubicBezTo>
                  <a:pt x="1" y="586"/>
                  <a:pt x="60" y="665"/>
                  <a:pt x="149" y="685"/>
                </a:cubicBezTo>
                <a:cubicBezTo>
                  <a:pt x="164" y="689"/>
                  <a:pt x="179" y="690"/>
                  <a:pt x="193" y="690"/>
                </a:cubicBezTo>
                <a:cubicBezTo>
                  <a:pt x="298" y="690"/>
                  <a:pt x="384" y="605"/>
                  <a:pt x="384" y="498"/>
                </a:cubicBezTo>
                <a:lnTo>
                  <a:pt x="384" y="196"/>
                </a:lnTo>
                <a:cubicBezTo>
                  <a:pt x="384" y="105"/>
                  <a:pt x="324" y="26"/>
                  <a:pt x="237" y="6"/>
                </a:cubicBezTo>
                <a:cubicBezTo>
                  <a:pt x="221" y="2"/>
                  <a:pt x="205" y="0"/>
                  <a:pt x="19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9"/>
          <p:cNvSpPr/>
          <p:nvPr/>
        </p:nvSpPr>
        <p:spPr>
          <a:xfrm>
            <a:off x="3359557" y="2470927"/>
            <a:ext cx="45019" cy="41517"/>
          </a:xfrm>
          <a:custGeom>
            <a:avLst/>
            <a:gdLst/>
            <a:ahLst/>
            <a:cxnLst/>
            <a:rect l="l" t="t" r="r" b="b"/>
            <a:pathLst>
              <a:path w="1581" h="1458" extrusionOk="0">
                <a:moveTo>
                  <a:pt x="791" y="381"/>
                </a:moveTo>
                <a:cubicBezTo>
                  <a:pt x="1184" y="382"/>
                  <a:pt x="1202" y="447"/>
                  <a:pt x="1202" y="597"/>
                </a:cubicBezTo>
                <a:cubicBezTo>
                  <a:pt x="1202" y="861"/>
                  <a:pt x="1016" y="1079"/>
                  <a:pt x="791" y="1079"/>
                </a:cubicBezTo>
                <a:cubicBezTo>
                  <a:pt x="565" y="1079"/>
                  <a:pt x="381" y="861"/>
                  <a:pt x="381" y="597"/>
                </a:cubicBezTo>
                <a:cubicBezTo>
                  <a:pt x="381" y="447"/>
                  <a:pt x="398" y="381"/>
                  <a:pt x="791" y="381"/>
                </a:cubicBezTo>
                <a:close/>
                <a:moveTo>
                  <a:pt x="791" y="1"/>
                </a:moveTo>
                <a:cubicBezTo>
                  <a:pt x="555" y="2"/>
                  <a:pt x="1" y="2"/>
                  <a:pt x="1" y="597"/>
                </a:cubicBezTo>
                <a:cubicBezTo>
                  <a:pt x="1" y="1073"/>
                  <a:pt x="355" y="1458"/>
                  <a:pt x="791" y="1458"/>
                </a:cubicBezTo>
                <a:cubicBezTo>
                  <a:pt x="1227" y="1458"/>
                  <a:pt x="1581" y="1071"/>
                  <a:pt x="1581" y="597"/>
                </a:cubicBezTo>
                <a:cubicBezTo>
                  <a:pt x="1581" y="1"/>
                  <a:pt x="1027" y="1"/>
                  <a:pt x="79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9"/>
          <p:cNvSpPr/>
          <p:nvPr/>
        </p:nvSpPr>
        <p:spPr>
          <a:xfrm>
            <a:off x="3430605" y="2466627"/>
            <a:ext cx="10934" cy="19676"/>
          </a:xfrm>
          <a:custGeom>
            <a:avLst/>
            <a:gdLst/>
            <a:ahLst/>
            <a:cxnLst/>
            <a:rect l="l" t="t" r="r" b="b"/>
            <a:pathLst>
              <a:path w="384" h="691" extrusionOk="0">
                <a:moveTo>
                  <a:pt x="190" y="0"/>
                </a:moveTo>
                <a:cubicBezTo>
                  <a:pt x="85" y="0"/>
                  <a:pt x="0" y="87"/>
                  <a:pt x="0" y="191"/>
                </a:cubicBezTo>
                <a:lnTo>
                  <a:pt x="0" y="495"/>
                </a:lnTo>
                <a:cubicBezTo>
                  <a:pt x="0" y="586"/>
                  <a:pt x="60" y="665"/>
                  <a:pt x="149" y="685"/>
                </a:cubicBezTo>
                <a:cubicBezTo>
                  <a:pt x="164" y="689"/>
                  <a:pt x="178" y="690"/>
                  <a:pt x="193" y="690"/>
                </a:cubicBezTo>
                <a:cubicBezTo>
                  <a:pt x="298" y="690"/>
                  <a:pt x="384" y="605"/>
                  <a:pt x="384" y="498"/>
                </a:cubicBezTo>
                <a:lnTo>
                  <a:pt x="384" y="196"/>
                </a:lnTo>
                <a:cubicBezTo>
                  <a:pt x="384" y="105"/>
                  <a:pt x="325" y="26"/>
                  <a:pt x="236" y="6"/>
                </a:cubicBezTo>
                <a:cubicBezTo>
                  <a:pt x="221" y="2"/>
                  <a:pt x="205" y="0"/>
                  <a:pt x="19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3" name="Google Shape;4003;p59"/>
          <p:cNvGrpSpPr/>
          <p:nvPr/>
        </p:nvGrpSpPr>
        <p:grpSpPr>
          <a:xfrm>
            <a:off x="4785690" y="2222397"/>
            <a:ext cx="384033" cy="441940"/>
            <a:chOff x="4797325" y="2177396"/>
            <a:chExt cx="404970" cy="466034"/>
          </a:xfrm>
        </p:grpSpPr>
        <p:sp>
          <p:nvSpPr>
            <p:cNvPr id="4004" name="Google Shape;4004;p59"/>
            <p:cNvSpPr/>
            <p:nvPr/>
          </p:nvSpPr>
          <p:spPr>
            <a:xfrm>
              <a:off x="4797325" y="2177396"/>
              <a:ext cx="404970" cy="466034"/>
            </a:xfrm>
            <a:custGeom>
              <a:avLst/>
              <a:gdLst/>
              <a:ahLst/>
              <a:cxnLst/>
              <a:rect l="l" t="t" r="r" b="b"/>
              <a:pathLst>
                <a:path w="13443" h="15470" extrusionOk="0">
                  <a:moveTo>
                    <a:pt x="3391" y="0"/>
                  </a:moveTo>
                  <a:cubicBezTo>
                    <a:pt x="3322" y="0"/>
                    <a:pt x="3253" y="5"/>
                    <a:pt x="3184" y="15"/>
                  </a:cubicBezTo>
                  <a:cubicBezTo>
                    <a:pt x="2805" y="69"/>
                    <a:pt x="2467" y="268"/>
                    <a:pt x="2237" y="575"/>
                  </a:cubicBezTo>
                  <a:lnTo>
                    <a:pt x="1446" y="1632"/>
                  </a:lnTo>
                  <a:cubicBezTo>
                    <a:pt x="1231" y="1917"/>
                    <a:pt x="1131" y="2270"/>
                    <a:pt x="1163" y="2628"/>
                  </a:cubicBezTo>
                  <a:cubicBezTo>
                    <a:pt x="1173" y="2738"/>
                    <a:pt x="1197" y="2847"/>
                    <a:pt x="1232" y="2951"/>
                  </a:cubicBezTo>
                  <a:cubicBezTo>
                    <a:pt x="538" y="3057"/>
                    <a:pt x="4" y="3657"/>
                    <a:pt x="4" y="4381"/>
                  </a:cubicBezTo>
                  <a:lnTo>
                    <a:pt x="4" y="7022"/>
                  </a:lnTo>
                  <a:cubicBezTo>
                    <a:pt x="4" y="7160"/>
                    <a:pt x="27" y="7298"/>
                    <a:pt x="68" y="7429"/>
                  </a:cubicBezTo>
                  <a:cubicBezTo>
                    <a:pt x="38" y="7525"/>
                    <a:pt x="16" y="7628"/>
                    <a:pt x="7" y="7731"/>
                  </a:cubicBezTo>
                  <a:cubicBezTo>
                    <a:pt x="4" y="7769"/>
                    <a:pt x="1" y="7806"/>
                    <a:pt x="1" y="7844"/>
                  </a:cubicBezTo>
                  <a:lnTo>
                    <a:pt x="1" y="8756"/>
                  </a:lnTo>
                  <a:lnTo>
                    <a:pt x="1" y="8763"/>
                  </a:lnTo>
                  <a:cubicBezTo>
                    <a:pt x="13" y="10558"/>
                    <a:pt x="714" y="12241"/>
                    <a:pt x="1978" y="13503"/>
                  </a:cubicBezTo>
                  <a:cubicBezTo>
                    <a:pt x="3248" y="14772"/>
                    <a:pt x="4932" y="15470"/>
                    <a:pt x="6727" y="15470"/>
                  </a:cubicBezTo>
                  <a:cubicBezTo>
                    <a:pt x="8920" y="15470"/>
                    <a:pt x="10982" y="14394"/>
                    <a:pt x="12238" y="12593"/>
                  </a:cubicBezTo>
                  <a:cubicBezTo>
                    <a:pt x="12347" y="12437"/>
                    <a:pt x="12422" y="12264"/>
                    <a:pt x="12462" y="12084"/>
                  </a:cubicBezTo>
                  <a:cubicBezTo>
                    <a:pt x="12593" y="11963"/>
                    <a:pt x="12702" y="11819"/>
                    <a:pt x="12781" y="11655"/>
                  </a:cubicBezTo>
                  <a:cubicBezTo>
                    <a:pt x="13220" y="10744"/>
                    <a:pt x="13442" y="9768"/>
                    <a:pt x="13442" y="8753"/>
                  </a:cubicBezTo>
                  <a:lnTo>
                    <a:pt x="13442" y="4870"/>
                  </a:lnTo>
                  <a:lnTo>
                    <a:pt x="13438" y="4870"/>
                  </a:lnTo>
                  <a:cubicBezTo>
                    <a:pt x="13438" y="4099"/>
                    <a:pt x="12982" y="3431"/>
                    <a:pt x="12326" y="3123"/>
                  </a:cubicBezTo>
                  <a:cubicBezTo>
                    <a:pt x="12439" y="2888"/>
                    <a:pt x="12487" y="2623"/>
                    <a:pt x="12462" y="2358"/>
                  </a:cubicBezTo>
                  <a:cubicBezTo>
                    <a:pt x="12438" y="2103"/>
                    <a:pt x="12346" y="1862"/>
                    <a:pt x="12198" y="1657"/>
                  </a:cubicBezTo>
                  <a:cubicBezTo>
                    <a:pt x="12218" y="1520"/>
                    <a:pt x="12218" y="1379"/>
                    <a:pt x="12200" y="1236"/>
                  </a:cubicBezTo>
                  <a:cubicBezTo>
                    <a:pt x="12146" y="857"/>
                    <a:pt x="11947" y="520"/>
                    <a:pt x="11640" y="290"/>
                  </a:cubicBezTo>
                  <a:cubicBezTo>
                    <a:pt x="11381" y="96"/>
                    <a:pt x="11078" y="2"/>
                    <a:pt x="10777" y="2"/>
                  </a:cubicBezTo>
                  <a:cubicBezTo>
                    <a:pt x="10340" y="2"/>
                    <a:pt x="9908" y="200"/>
                    <a:pt x="9626" y="577"/>
                  </a:cubicBezTo>
                  <a:lnTo>
                    <a:pt x="8835" y="1634"/>
                  </a:lnTo>
                  <a:cubicBezTo>
                    <a:pt x="8620" y="1919"/>
                    <a:pt x="8520" y="2272"/>
                    <a:pt x="8552" y="2629"/>
                  </a:cubicBezTo>
                  <a:cubicBezTo>
                    <a:pt x="8568" y="2804"/>
                    <a:pt x="8617" y="2970"/>
                    <a:pt x="8690" y="3123"/>
                  </a:cubicBezTo>
                  <a:cubicBezTo>
                    <a:pt x="8489" y="3220"/>
                    <a:pt x="8304" y="3350"/>
                    <a:pt x="8141" y="3511"/>
                  </a:cubicBezTo>
                  <a:cubicBezTo>
                    <a:pt x="7781" y="3873"/>
                    <a:pt x="7578" y="4352"/>
                    <a:pt x="7574" y="4861"/>
                  </a:cubicBezTo>
                  <a:lnTo>
                    <a:pt x="7574" y="4875"/>
                  </a:lnTo>
                  <a:lnTo>
                    <a:pt x="7574" y="8541"/>
                  </a:lnTo>
                  <a:lnTo>
                    <a:pt x="7574" y="8544"/>
                  </a:lnTo>
                  <a:cubicBezTo>
                    <a:pt x="7574" y="8768"/>
                    <a:pt x="7486" y="8981"/>
                    <a:pt x="7325" y="9142"/>
                  </a:cubicBezTo>
                  <a:cubicBezTo>
                    <a:pt x="7164" y="9303"/>
                    <a:pt x="6952" y="9394"/>
                    <a:pt x="6724" y="9394"/>
                  </a:cubicBezTo>
                  <a:cubicBezTo>
                    <a:pt x="6254" y="9394"/>
                    <a:pt x="5868" y="9010"/>
                    <a:pt x="5866" y="8538"/>
                  </a:cubicBezTo>
                  <a:lnTo>
                    <a:pt x="5866" y="4882"/>
                  </a:lnTo>
                  <a:cubicBezTo>
                    <a:pt x="5873" y="4080"/>
                    <a:pt x="5293" y="3553"/>
                    <a:pt x="4854" y="3267"/>
                  </a:cubicBezTo>
                  <a:cubicBezTo>
                    <a:pt x="5027" y="2997"/>
                    <a:pt x="5104" y="2677"/>
                    <a:pt x="5073" y="2356"/>
                  </a:cubicBezTo>
                  <a:cubicBezTo>
                    <a:pt x="5047" y="2101"/>
                    <a:pt x="4955" y="1861"/>
                    <a:pt x="4808" y="1655"/>
                  </a:cubicBezTo>
                  <a:cubicBezTo>
                    <a:pt x="4829" y="1519"/>
                    <a:pt x="4829" y="1377"/>
                    <a:pt x="4810" y="1235"/>
                  </a:cubicBezTo>
                  <a:cubicBezTo>
                    <a:pt x="4756" y="856"/>
                    <a:pt x="4556" y="518"/>
                    <a:pt x="4250" y="288"/>
                  </a:cubicBezTo>
                  <a:cubicBezTo>
                    <a:pt x="3999" y="100"/>
                    <a:pt x="3700" y="0"/>
                    <a:pt x="3391" y="0"/>
                  </a:cubicBezTo>
                  <a:close/>
                </a:path>
              </a:pathLst>
            </a:custGeom>
            <a:solidFill>
              <a:schemeClr val="accent5"/>
            </a:solidFill>
            <a:ln>
              <a:noFill/>
            </a:ln>
            <a:effectLst>
              <a:outerShdw blurRad="57150" dist="19050" dir="5400000" algn="bl" rotWithShape="0">
                <a:srgbClr val="000000">
                  <a:alpha val="2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9"/>
            <p:cNvSpPr/>
            <p:nvPr/>
          </p:nvSpPr>
          <p:spPr>
            <a:xfrm>
              <a:off x="4845757" y="2323803"/>
              <a:ext cx="301741" cy="266456"/>
            </a:xfrm>
            <a:custGeom>
              <a:avLst/>
              <a:gdLst/>
              <a:ahLst/>
              <a:cxnLst/>
              <a:rect l="l" t="t" r="r" b="b"/>
              <a:pathLst>
                <a:path w="10048" h="8873" extrusionOk="0">
                  <a:moveTo>
                    <a:pt x="1487" y="0"/>
                  </a:moveTo>
                  <a:lnTo>
                    <a:pt x="0" y="865"/>
                  </a:lnTo>
                  <a:lnTo>
                    <a:pt x="0" y="3596"/>
                  </a:lnTo>
                  <a:cubicBezTo>
                    <a:pt x="0" y="5053"/>
                    <a:pt x="591" y="6372"/>
                    <a:pt x="1546" y="7328"/>
                  </a:cubicBezTo>
                  <a:cubicBezTo>
                    <a:pt x="2501" y="8282"/>
                    <a:pt x="3820" y="8872"/>
                    <a:pt x="5277" y="8872"/>
                  </a:cubicBezTo>
                  <a:cubicBezTo>
                    <a:pt x="7392" y="8872"/>
                    <a:pt x="10047" y="6510"/>
                    <a:pt x="10047" y="3596"/>
                  </a:cubicBezTo>
                  <a:lnTo>
                    <a:pt x="10047" y="870"/>
                  </a:lnTo>
                  <a:lnTo>
                    <a:pt x="9056" y="43"/>
                  </a:lnTo>
                  <a:lnTo>
                    <a:pt x="7555" y="872"/>
                  </a:lnTo>
                  <a:lnTo>
                    <a:pt x="7555" y="3378"/>
                  </a:lnTo>
                  <a:cubicBezTo>
                    <a:pt x="7555" y="4010"/>
                    <a:pt x="7299" y="4584"/>
                    <a:pt x="6884" y="4998"/>
                  </a:cubicBezTo>
                  <a:cubicBezTo>
                    <a:pt x="6470" y="5412"/>
                    <a:pt x="5897" y="5668"/>
                    <a:pt x="5263" y="5668"/>
                  </a:cubicBezTo>
                  <a:cubicBezTo>
                    <a:pt x="3998" y="5668"/>
                    <a:pt x="2973" y="4643"/>
                    <a:pt x="2973" y="3378"/>
                  </a:cubicBezTo>
                  <a:lnTo>
                    <a:pt x="2973" y="865"/>
                  </a:lnTo>
                  <a:lnTo>
                    <a:pt x="1487"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9"/>
            <p:cNvSpPr/>
            <p:nvPr/>
          </p:nvSpPr>
          <p:spPr>
            <a:xfrm>
              <a:off x="4953956" y="2325184"/>
              <a:ext cx="208468" cy="265105"/>
            </a:xfrm>
            <a:custGeom>
              <a:avLst/>
              <a:gdLst/>
              <a:ahLst/>
              <a:cxnLst/>
              <a:rect l="l" t="t" r="r" b="b"/>
              <a:pathLst>
                <a:path w="6942" h="8828" extrusionOk="0">
                  <a:moveTo>
                    <a:pt x="6133" y="0"/>
                  </a:moveTo>
                  <a:lnTo>
                    <a:pt x="5677" y="572"/>
                  </a:lnTo>
                  <a:lnTo>
                    <a:pt x="5677" y="3255"/>
                  </a:lnTo>
                  <a:cubicBezTo>
                    <a:pt x="5677" y="6180"/>
                    <a:pt x="3318" y="8575"/>
                    <a:pt x="401" y="8575"/>
                  </a:cubicBezTo>
                  <a:cubicBezTo>
                    <a:pt x="380" y="8575"/>
                    <a:pt x="360" y="8575"/>
                    <a:pt x="339" y="8575"/>
                  </a:cubicBezTo>
                  <a:cubicBezTo>
                    <a:pt x="226" y="8573"/>
                    <a:pt x="114" y="8570"/>
                    <a:pt x="0" y="8560"/>
                  </a:cubicBezTo>
                  <a:lnTo>
                    <a:pt x="0" y="8560"/>
                  </a:lnTo>
                  <a:cubicBezTo>
                    <a:pt x="485" y="8721"/>
                    <a:pt x="1004" y="8813"/>
                    <a:pt x="1540" y="8826"/>
                  </a:cubicBezTo>
                  <a:cubicBezTo>
                    <a:pt x="1582" y="8827"/>
                    <a:pt x="1623" y="8828"/>
                    <a:pt x="1664" y="8828"/>
                  </a:cubicBezTo>
                  <a:cubicBezTo>
                    <a:pt x="4577" y="8828"/>
                    <a:pt x="6941" y="6437"/>
                    <a:pt x="6941" y="3508"/>
                  </a:cubicBezTo>
                  <a:lnTo>
                    <a:pt x="6941" y="827"/>
                  </a:lnTo>
                  <a:lnTo>
                    <a:pt x="6133"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9"/>
            <p:cNvSpPr/>
            <p:nvPr/>
          </p:nvSpPr>
          <p:spPr>
            <a:xfrm>
              <a:off x="4845186" y="2300169"/>
              <a:ext cx="89850" cy="49549"/>
            </a:xfrm>
            <a:custGeom>
              <a:avLst/>
              <a:gdLst/>
              <a:ahLst/>
              <a:cxnLst/>
              <a:rect l="l" t="t" r="r" b="b"/>
              <a:pathLst>
                <a:path w="2992" h="1650" extrusionOk="0">
                  <a:moveTo>
                    <a:pt x="495" y="0"/>
                  </a:moveTo>
                  <a:cubicBezTo>
                    <a:pt x="220" y="0"/>
                    <a:pt x="1" y="223"/>
                    <a:pt x="1" y="494"/>
                  </a:cubicBezTo>
                  <a:lnTo>
                    <a:pt x="1" y="1649"/>
                  </a:lnTo>
                  <a:lnTo>
                    <a:pt x="2992" y="1649"/>
                  </a:lnTo>
                  <a:lnTo>
                    <a:pt x="2992" y="494"/>
                  </a:lnTo>
                  <a:cubicBezTo>
                    <a:pt x="2992" y="223"/>
                    <a:pt x="2771" y="2"/>
                    <a:pt x="24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9"/>
            <p:cNvSpPr/>
            <p:nvPr/>
          </p:nvSpPr>
          <p:spPr>
            <a:xfrm>
              <a:off x="5072606" y="2300169"/>
              <a:ext cx="74895" cy="49549"/>
            </a:xfrm>
            <a:custGeom>
              <a:avLst/>
              <a:gdLst/>
              <a:ahLst/>
              <a:cxnLst/>
              <a:rect l="l" t="t" r="r" b="b"/>
              <a:pathLst>
                <a:path w="2494" h="1650" extrusionOk="0">
                  <a:moveTo>
                    <a:pt x="495" y="0"/>
                  </a:moveTo>
                  <a:cubicBezTo>
                    <a:pt x="222" y="0"/>
                    <a:pt x="1" y="223"/>
                    <a:pt x="1" y="494"/>
                  </a:cubicBezTo>
                  <a:lnTo>
                    <a:pt x="1" y="1649"/>
                  </a:lnTo>
                  <a:lnTo>
                    <a:pt x="2493" y="1649"/>
                  </a:lnTo>
                  <a:lnTo>
                    <a:pt x="2493" y="494"/>
                  </a:lnTo>
                  <a:cubicBezTo>
                    <a:pt x="2493" y="223"/>
                    <a:pt x="2272" y="2"/>
                    <a:pt x="2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9"/>
            <p:cNvSpPr/>
            <p:nvPr/>
          </p:nvSpPr>
          <p:spPr>
            <a:xfrm>
              <a:off x="5109603" y="2300169"/>
              <a:ext cx="52853" cy="49549"/>
            </a:xfrm>
            <a:custGeom>
              <a:avLst/>
              <a:gdLst/>
              <a:ahLst/>
              <a:cxnLst/>
              <a:rect l="l" t="t" r="r" b="b"/>
              <a:pathLst>
                <a:path w="1760" h="1650" extrusionOk="0">
                  <a:moveTo>
                    <a:pt x="0" y="0"/>
                  </a:moveTo>
                  <a:cubicBezTo>
                    <a:pt x="272" y="0"/>
                    <a:pt x="493" y="220"/>
                    <a:pt x="493" y="493"/>
                  </a:cubicBezTo>
                  <a:lnTo>
                    <a:pt x="493" y="1649"/>
                  </a:lnTo>
                  <a:lnTo>
                    <a:pt x="1758" y="1649"/>
                  </a:lnTo>
                  <a:lnTo>
                    <a:pt x="1758" y="494"/>
                  </a:lnTo>
                  <a:lnTo>
                    <a:pt x="1760" y="494"/>
                  </a:lnTo>
                  <a:cubicBezTo>
                    <a:pt x="1760" y="223"/>
                    <a:pt x="1539" y="0"/>
                    <a:pt x="1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9"/>
            <p:cNvSpPr/>
            <p:nvPr/>
          </p:nvSpPr>
          <p:spPr>
            <a:xfrm>
              <a:off x="4916958" y="2519000"/>
              <a:ext cx="46937" cy="37357"/>
            </a:xfrm>
            <a:custGeom>
              <a:avLst/>
              <a:gdLst/>
              <a:ahLst/>
              <a:cxnLst/>
              <a:rect l="l" t="t" r="r" b="b"/>
              <a:pathLst>
                <a:path w="1563" h="1244" extrusionOk="0">
                  <a:moveTo>
                    <a:pt x="781" y="1"/>
                  </a:moveTo>
                  <a:cubicBezTo>
                    <a:pt x="350" y="1"/>
                    <a:pt x="1" y="279"/>
                    <a:pt x="1" y="622"/>
                  </a:cubicBezTo>
                  <a:cubicBezTo>
                    <a:pt x="1" y="964"/>
                    <a:pt x="350" y="1243"/>
                    <a:pt x="781" y="1243"/>
                  </a:cubicBezTo>
                  <a:cubicBezTo>
                    <a:pt x="1212" y="1243"/>
                    <a:pt x="1562" y="964"/>
                    <a:pt x="1562" y="622"/>
                  </a:cubicBezTo>
                  <a:cubicBezTo>
                    <a:pt x="1562" y="279"/>
                    <a:pt x="1212" y="1"/>
                    <a:pt x="7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9"/>
            <p:cNvSpPr/>
            <p:nvPr/>
          </p:nvSpPr>
          <p:spPr>
            <a:xfrm>
              <a:off x="5044047" y="2519000"/>
              <a:ext cx="46877" cy="37357"/>
            </a:xfrm>
            <a:custGeom>
              <a:avLst/>
              <a:gdLst/>
              <a:ahLst/>
              <a:cxnLst/>
              <a:rect l="l" t="t" r="r" b="b"/>
              <a:pathLst>
                <a:path w="1561" h="1244" extrusionOk="0">
                  <a:moveTo>
                    <a:pt x="781" y="1"/>
                  </a:moveTo>
                  <a:cubicBezTo>
                    <a:pt x="350" y="1"/>
                    <a:pt x="1" y="279"/>
                    <a:pt x="1" y="622"/>
                  </a:cubicBezTo>
                  <a:cubicBezTo>
                    <a:pt x="1" y="964"/>
                    <a:pt x="350" y="1243"/>
                    <a:pt x="781" y="1243"/>
                  </a:cubicBezTo>
                  <a:cubicBezTo>
                    <a:pt x="1213" y="1243"/>
                    <a:pt x="1561" y="964"/>
                    <a:pt x="1561" y="622"/>
                  </a:cubicBezTo>
                  <a:cubicBezTo>
                    <a:pt x="1561" y="279"/>
                    <a:pt x="1213" y="1"/>
                    <a:pt x="7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9"/>
            <p:cNvSpPr/>
            <p:nvPr/>
          </p:nvSpPr>
          <p:spPr>
            <a:xfrm>
              <a:off x="4839450" y="2398788"/>
              <a:ext cx="301141" cy="197267"/>
            </a:xfrm>
            <a:custGeom>
              <a:avLst/>
              <a:gdLst/>
              <a:ahLst/>
              <a:cxnLst/>
              <a:rect l="l" t="t" r="r" b="b"/>
              <a:pathLst>
                <a:path w="10028" h="6569" extrusionOk="0">
                  <a:moveTo>
                    <a:pt x="199" y="0"/>
                  </a:moveTo>
                  <a:cubicBezTo>
                    <a:pt x="94" y="0"/>
                    <a:pt x="9" y="85"/>
                    <a:pt x="0" y="191"/>
                  </a:cubicBezTo>
                  <a:lnTo>
                    <a:pt x="0" y="1100"/>
                  </a:lnTo>
                  <a:cubicBezTo>
                    <a:pt x="9" y="2562"/>
                    <a:pt x="578" y="3935"/>
                    <a:pt x="1611" y="4969"/>
                  </a:cubicBezTo>
                  <a:cubicBezTo>
                    <a:pt x="2643" y="6001"/>
                    <a:pt x="4016" y="6569"/>
                    <a:pt x="5478" y="6569"/>
                  </a:cubicBezTo>
                  <a:cubicBezTo>
                    <a:pt x="7265" y="6569"/>
                    <a:pt x="8943" y="5693"/>
                    <a:pt x="9966" y="4226"/>
                  </a:cubicBezTo>
                  <a:cubicBezTo>
                    <a:pt x="10027" y="4137"/>
                    <a:pt x="10006" y="4021"/>
                    <a:pt x="9920" y="3959"/>
                  </a:cubicBezTo>
                  <a:cubicBezTo>
                    <a:pt x="9887" y="3937"/>
                    <a:pt x="9849" y="3926"/>
                    <a:pt x="9812" y="3926"/>
                  </a:cubicBezTo>
                  <a:cubicBezTo>
                    <a:pt x="9751" y="3926"/>
                    <a:pt x="9692" y="3954"/>
                    <a:pt x="9656" y="4007"/>
                  </a:cubicBezTo>
                  <a:cubicBezTo>
                    <a:pt x="8702" y="5372"/>
                    <a:pt x="7142" y="6190"/>
                    <a:pt x="5478" y="6190"/>
                  </a:cubicBezTo>
                  <a:cubicBezTo>
                    <a:pt x="2671" y="6190"/>
                    <a:pt x="388" y="3906"/>
                    <a:pt x="384" y="1100"/>
                  </a:cubicBezTo>
                  <a:lnTo>
                    <a:pt x="384" y="191"/>
                  </a:lnTo>
                  <a:cubicBezTo>
                    <a:pt x="388" y="85"/>
                    <a:pt x="304" y="0"/>
                    <a:pt x="19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9"/>
            <p:cNvSpPr/>
            <p:nvPr/>
          </p:nvSpPr>
          <p:spPr>
            <a:xfrm>
              <a:off x="4839480" y="2294463"/>
              <a:ext cx="328738" cy="211321"/>
            </a:xfrm>
            <a:custGeom>
              <a:avLst/>
              <a:gdLst/>
              <a:ahLst/>
              <a:cxnLst/>
              <a:rect l="l" t="t" r="r" b="b"/>
              <a:pathLst>
                <a:path w="10947" h="7037" extrusionOk="0">
                  <a:moveTo>
                    <a:pt x="2686" y="384"/>
                  </a:moveTo>
                  <a:cubicBezTo>
                    <a:pt x="2855" y="384"/>
                    <a:pt x="2992" y="520"/>
                    <a:pt x="2992" y="689"/>
                  </a:cubicBezTo>
                  <a:lnTo>
                    <a:pt x="2992" y="1649"/>
                  </a:lnTo>
                  <a:lnTo>
                    <a:pt x="383" y="1649"/>
                  </a:lnTo>
                  <a:lnTo>
                    <a:pt x="383" y="689"/>
                  </a:lnTo>
                  <a:cubicBezTo>
                    <a:pt x="383" y="520"/>
                    <a:pt x="518" y="384"/>
                    <a:pt x="686" y="384"/>
                  </a:cubicBezTo>
                  <a:close/>
                  <a:moveTo>
                    <a:pt x="200" y="0"/>
                  </a:moveTo>
                  <a:cubicBezTo>
                    <a:pt x="88" y="0"/>
                    <a:pt x="1" y="89"/>
                    <a:pt x="1" y="200"/>
                  </a:cubicBezTo>
                  <a:lnTo>
                    <a:pt x="1" y="2839"/>
                  </a:lnTo>
                  <a:cubicBezTo>
                    <a:pt x="1" y="2855"/>
                    <a:pt x="7" y="2870"/>
                    <a:pt x="17" y="2881"/>
                  </a:cubicBezTo>
                  <a:cubicBezTo>
                    <a:pt x="75" y="2938"/>
                    <a:pt x="137" y="2962"/>
                    <a:pt x="193" y="2962"/>
                  </a:cubicBezTo>
                  <a:cubicBezTo>
                    <a:pt x="299" y="2962"/>
                    <a:pt x="384" y="2876"/>
                    <a:pt x="384" y="2772"/>
                  </a:cubicBezTo>
                  <a:lnTo>
                    <a:pt x="384" y="2033"/>
                  </a:lnTo>
                  <a:lnTo>
                    <a:pt x="2992" y="2033"/>
                  </a:lnTo>
                  <a:lnTo>
                    <a:pt x="2992" y="4326"/>
                  </a:lnTo>
                  <a:cubicBezTo>
                    <a:pt x="2992" y="5628"/>
                    <a:pt x="3987" y="6726"/>
                    <a:pt x="5283" y="6821"/>
                  </a:cubicBezTo>
                  <a:cubicBezTo>
                    <a:pt x="5347" y="6826"/>
                    <a:pt x="5411" y="6829"/>
                    <a:pt x="5474" y="6829"/>
                  </a:cubicBezTo>
                  <a:cubicBezTo>
                    <a:pt x="6843" y="6829"/>
                    <a:pt x="7957" y="5717"/>
                    <a:pt x="7957" y="4350"/>
                  </a:cubicBezTo>
                  <a:lnTo>
                    <a:pt x="7957" y="2030"/>
                  </a:lnTo>
                  <a:lnTo>
                    <a:pt x="10565" y="2030"/>
                  </a:lnTo>
                  <a:lnTo>
                    <a:pt x="10565" y="4568"/>
                  </a:lnTo>
                  <a:cubicBezTo>
                    <a:pt x="10565" y="5338"/>
                    <a:pt x="10396" y="6076"/>
                    <a:pt x="10065" y="6765"/>
                  </a:cubicBezTo>
                  <a:cubicBezTo>
                    <a:pt x="10019" y="6858"/>
                    <a:pt x="10058" y="6973"/>
                    <a:pt x="10155" y="7018"/>
                  </a:cubicBezTo>
                  <a:cubicBezTo>
                    <a:pt x="10181" y="7030"/>
                    <a:pt x="10210" y="7036"/>
                    <a:pt x="10238" y="7036"/>
                  </a:cubicBezTo>
                  <a:cubicBezTo>
                    <a:pt x="10309" y="7036"/>
                    <a:pt x="10378" y="6996"/>
                    <a:pt x="10410" y="6929"/>
                  </a:cubicBezTo>
                  <a:cubicBezTo>
                    <a:pt x="10767" y="6189"/>
                    <a:pt x="10947" y="5395"/>
                    <a:pt x="10947" y="4568"/>
                  </a:cubicBezTo>
                  <a:lnTo>
                    <a:pt x="10947" y="683"/>
                  </a:lnTo>
                  <a:cubicBezTo>
                    <a:pt x="10947" y="307"/>
                    <a:pt x="10638" y="0"/>
                    <a:pt x="10256" y="0"/>
                  </a:cubicBezTo>
                  <a:lnTo>
                    <a:pt x="9913" y="0"/>
                  </a:lnTo>
                  <a:cubicBezTo>
                    <a:pt x="9824" y="0"/>
                    <a:pt x="9743" y="60"/>
                    <a:pt x="9724" y="146"/>
                  </a:cubicBezTo>
                  <a:cubicBezTo>
                    <a:pt x="9695" y="270"/>
                    <a:pt x="9789" y="384"/>
                    <a:pt x="9910" y="384"/>
                  </a:cubicBezTo>
                  <a:lnTo>
                    <a:pt x="10261" y="384"/>
                  </a:lnTo>
                  <a:cubicBezTo>
                    <a:pt x="10430" y="384"/>
                    <a:pt x="10565" y="520"/>
                    <a:pt x="10565" y="689"/>
                  </a:cubicBezTo>
                  <a:lnTo>
                    <a:pt x="10565" y="1649"/>
                  </a:lnTo>
                  <a:lnTo>
                    <a:pt x="7957" y="1649"/>
                  </a:lnTo>
                  <a:lnTo>
                    <a:pt x="7957" y="689"/>
                  </a:lnTo>
                  <a:cubicBezTo>
                    <a:pt x="7957" y="520"/>
                    <a:pt x="8094" y="384"/>
                    <a:pt x="8262" y="384"/>
                  </a:cubicBezTo>
                  <a:lnTo>
                    <a:pt x="9037" y="384"/>
                  </a:lnTo>
                  <a:cubicBezTo>
                    <a:pt x="9037" y="384"/>
                    <a:pt x="9227" y="302"/>
                    <a:pt x="9227" y="198"/>
                  </a:cubicBezTo>
                  <a:cubicBezTo>
                    <a:pt x="9227" y="92"/>
                    <a:pt x="9143" y="8"/>
                    <a:pt x="9037" y="0"/>
                  </a:cubicBezTo>
                  <a:lnTo>
                    <a:pt x="8262" y="0"/>
                  </a:lnTo>
                  <a:cubicBezTo>
                    <a:pt x="7885" y="8"/>
                    <a:pt x="7578" y="315"/>
                    <a:pt x="7574" y="692"/>
                  </a:cubicBezTo>
                  <a:lnTo>
                    <a:pt x="7574" y="4358"/>
                  </a:lnTo>
                  <a:cubicBezTo>
                    <a:pt x="7578" y="5516"/>
                    <a:pt x="6636" y="6458"/>
                    <a:pt x="5478" y="6458"/>
                  </a:cubicBezTo>
                  <a:cubicBezTo>
                    <a:pt x="4320" y="6458"/>
                    <a:pt x="3378" y="5516"/>
                    <a:pt x="3375" y="4358"/>
                  </a:cubicBezTo>
                  <a:lnTo>
                    <a:pt x="3375" y="692"/>
                  </a:lnTo>
                  <a:cubicBezTo>
                    <a:pt x="3381" y="315"/>
                    <a:pt x="2696" y="0"/>
                    <a:pt x="269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9"/>
            <p:cNvSpPr/>
            <p:nvPr/>
          </p:nvSpPr>
          <p:spPr>
            <a:xfrm>
              <a:off x="4948250" y="2504525"/>
              <a:ext cx="11532" cy="20721"/>
            </a:xfrm>
            <a:custGeom>
              <a:avLst/>
              <a:gdLst/>
              <a:ahLst/>
              <a:cxnLst/>
              <a:rect l="l" t="t" r="r" b="b"/>
              <a:pathLst>
                <a:path w="384" h="690" extrusionOk="0">
                  <a:moveTo>
                    <a:pt x="192" y="1"/>
                  </a:moveTo>
                  <a:cubicBezTo>
                    <a:pt x="87" y="1"/>
                    <a:pt x="0" y="85"/>
                    <a:pt x="0" y="192"/>
                  </a:cubicBezTo>
                  <a:lnTo>
                    <a:pt x="0" y="494"/>
                  </a:lnTo>
                  <a:cubicBezTo>
                    <a:pt x="0" y="584"/>
                    <a:pt x="60" y="666"/>
                    <a:pt x="146" y="684"/>
                  </a:cubicBezTo>
                  <a:cubicBezTo>
                    <a:pt x="162" y="688"/>
                    <a:pt x="177" y="689"/>
                    <a:pt x="193" y="689"/>
                  </a:cubicBezTo>
                  <a:cubicBezTo>
                    <a:pt x="299" y="689"/>
                    <a:pt x="384" y="604"/>
                    <a:pt x="384" y="498"/>
                  </a:cubicBezTo>
                  <a:lnTo>
                    <a:pt x="384" y="195"/>
                  </a:lnTo>
                  <a:cubicBezTo>
                    <a:pt x="384" y="106"/>
                    <a:pt x="324" y="24"/>
                    <a:pt x="238" y="6"/>
                  </a:cubicBezTo>
                  <a:cubicBezTo>
                    <a:pt x="222" y="2"/>
                    <a:pt x="207" y="1"/>
                    <a:pt x="1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9"/>
            <p:cNvSpPr/>
            <p:nvPr/>
          </p:nvSpPr>
          <p:spPr>
            <a:xfrm>
              <a:off x="4984347" y="2513684"/>
              <a:ext cx="39189" cy="17417"/>
            </a:xfrm>
            <a:custGeom>
              <a:avLst/>
              <a:gdLst/>
              <a:ahLst/>
              <a:cxnLst/>
              <a:rect l="l" t="t" r="r" b="b"/>
              <a:pathLst>
                <a:path w="1305" h="580" extrusionOk="0">
                  <a:moveTo>
                    <a:pt x="1091" y="1"/>
                  </a:moveTo>
                  <a:cubicBezTo>
                    <a:pt x="1038" y="1"/>
                    <a:pt x="985" y="23"/>
                    <a:pt x="947" y="66"/>
                  </a:cubicBezTo>
                  <a:cubicBezTo>
                    <a:pt x="874" y="152"/>
                    <a:pt x="766" y="201"/>
                    <a:pt x="653" y="201"/>
                  </a:cubicBezTo>
                  <a:cubicBezTo>
                    <a:pt x="539" y="201"/>
                    <a:pt x="432" y="150"/>
                    <a:pt x="357" y="66"/>
                  </a:cubicBezTo>
                  <a:cubicBezTo>
                    <a:pt x="319" y="23"/>
                    <a:pt x="266" y="1"/>
                    <a:pt x="213" y="1"/>
                  </a:cubicBezTo>
                  <a:cubicBezTo>
                    <a:pt x="169" y="1"/>
                    <a:pt x="125" y="16"/>
                    <a:pt x="88" y="48"/>
                  </a:cubicBezTo>
                  <a:cubicBezTo>
                    <a:pt x="10" y="117"/>
                    <a:pt x="1" y="238"/>
                    <a:pt x="70" y="316"/>
                  </a:cubicBezTo>
                  <a:cubicBezTo>
                    <a:pt x="219" y="483"/>
                    <a:pt x="430" y="580"/>
                    <a:pt x="654" y="580"/>
                  </a:cubicBezTo>
                  <a:cubicBezTo>
                    <a:pt x="877" y="580"/>
                    <a:pt x="1090" y="485"/>
                    <a:pt x="1236" y="316"/>
                  </a:cubicBezTo>
                  <a:cubicBezTo>
                    <a:pt x="1305" y="238"/>
                    <a:pt x="1297" y="117"/>
                    <a:pt x="1216" y="48"/>
                  </a:cubicBezTo>
                  <a:cubicBezTo>
                    <a:pt x="1180" y="16"/>
                    <a:pt x="1135" y="1"/>
                    <a:pt x="109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9"/>
            <p:cNvSpPr/>
            <p:nvPr/>
          </p:nvSpPr>
          <p:spPr>
            <a:xfrm>
              <a:off x="5039362" y="2502903"/>
              <a:ext cx="32583" cy="21982"/>
            </a:xfrm>
            <a:custGeom>
              <a:avLst/>
              <a:gdLst/>
              <a:ahLst/>
              <a:cxnLst/>
              <a:rect l="l" t="t" r="r" b="b"/>
              <a:pathLst>
                <a:path w="1085" h="732" extrusionOk="0">
                  <a:moveTo>
                    <a:pt x="542" y="0"/>
                  </a:moveTo>
                  <a:cubicBezTo>
                    <a:pt x="243" y="0"/>
                    <a:pt x="0" y="242"/>
                    <a:pt x="0" y="543"/>
                  </a:cubicBezTo>
                  <a:cubicBezTo>
                    <a:pt x="0" y="647"/>
                    <a:pt x="85" y="732"/>
                    <a:pt x="189" y="732"/>
                  </a:cubicBezTo>
                  <a:cubicBezTo>
                    <a:pt x="295" y="732"/>
                    <a:pt x="379" y="647"/>
                    <a:pt x="379" y="543"/>
                  </a:cubicBezTo>
                  <a:cubicBezTo>
                    <a:pt x="379" y="453"/>
                    <a:pt x="451" y="379"/>
                    <a:pt x="542" y="379"/>
                  </a:cubicBezTo>
                  <a:cubicBezTo>
                    <a:pt x="632" y="379"/>
                    <a:pt x="706" y="453"/>
                    <a:pt x="706" y="543"/>
                  </a:cubicBezTo>
                  <a:cubicBezTo>
                    <a:pt x="706" y="647"/>
                    <a:pt x="790" y="732"/>
                    <a:pt x="895" y="732"/>
                  </a:cubicBezTo>
                  <a:cubicBezTo>
                    <a:pt x="1000" y="732"/>
                    <a:pt x="1085" y="647"/>
                    <a:pt x="1085" y="543"/>
                  </a:cubicBezTo>
                  <a:cubicBezTo>
                    <a:pt x="1085" y="244"/>
                    <a:pt x="841" y="0"/>
                    <a:pt x="54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9"/>
            <p:cNvSpPr/>
            <p:nvPr/>
          </p:nvSpPr>
          <p:spPr>
            <a:xfrm>
              <a:off x="4873535" y="2206294"/>
              <a:ext cx="44144" cy="73724"/>
            </a:xfrm>
            <a:custGeom>
              <a:avLst/>
              <a:gdLst/>
              <a:ahLst/>
              <a:cxnLst/>
              <a:rect l="l" t="t" r="r" b="b"/>
              <a:pathLst>
                <a:path w="1470" h="2455" extrusionOk="0">
                  <a:moveTo>
                    <a:pt x="1002" y="1"/>
                  </a:moveTo>
                  <a:cubicBezTo>
                    <a:pt x="944" y="1"/>
                    <a:pt x="887" y="27"/>
                    <a:pt x="848" y="77"/>
                  </a:cubicBezTo>
                  <a:lnTo>
                    <a:pt x="57" y="1134"/>
                  </a:lnTo>
                  <a:cubicBezTo>
                    <a:pt x="0" y="1210"/>
                    <a:pt x="5" y="1324"/>
                    <a:pt x="85" y="1395"/>
                  </a:cubicBezTo>
                  <a:cubicBezTo>
                    <a:pt x="120" y="1425"/>
                    <a:pt x="166" y="1441"/>
                    <a:pt x="215" y="1441"/>
                  </a:cubicBezTo>
                  <a:lnTo>
                    <a:pt x="879" y="1441"/>
                  </a:lnTo>
                  <a:lnTo>
                    <a:pt x="356" y="2148"/>
                  </a:lnTo>
                  <a:cubicBezTo>
                    <a:pt x="293" y="2232"/>
                    <a:pt x="312" y="2353"/>
                    <a:pt x="396" y="2416"/>
                  </a:cubicBezTo>
                  <a:cubicBezTo>
                    <a:pt x="431" y="2441"/>
                    <a:pt x="471" y="2454"/>
                    <a:pt x="509" y="2454"/>
                  </a:cubicBezTo>
                  <a:cubicBezTo>
                    <a:pt x="569" y="2454"/>
                    <a:pt x="626" y="2428"/>
                    <a:pt x="663" y="2376"/>
                  </a:cubicBezTo>
                  <a:lnTo>
                    <a:pt x="1413" y="1362"/>
                  </a:lnTo>
                  <a:cubicBezTo>
                    <a:pt x="1470" y="1286"/>
                    <a:pt x="1462" y="1172"/>
                    <a:pt x="1384" y="1103"/>
                  </a:cubicBezTo>
                  <a:cubicBezTo>
                    <a:pt x="1350" y="1072"/>
                    <a:pt x="1304" y="1057"/>
                    <a:pt x="1255" y="1057"/>
                  </a:cubicBezTo>
                  <a:lnTo>
                    <a:pt x="594" y="1057"/>
                  </a:lnTo>
                  <a:lnTo>
                    <a:pt x="1155" y="307"/>
                  </a:lnTo>
                  <a:cubicBezTo>
                    <a:pt x="1220" y="223"/>
                    <a:pt x="1201" y="101"/>
                    <a:pt x="1117" y="39"/>
                  </a:cubicBezTo>
                  <a:cubicBezTo>
                    <a:pt x="1083" y="13"/>
                    <a:pt x="1042" y="1"/>
                    <a:pt x="100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9"/>
            <p:cNvSpPr/>
            <p:nvPr/>
          </p:nvSpPr>
          <p:spPr>
            <a:xfrm>
              <a:off x="5095459" y="2206294"/>
              <a:ext cx="44204" cy="73724"/>
            </a:xfrm>
            <a:custGeom>
              <a:avLst/>
              <a:gdLst/>
              <a:ahLst/>
              <a:cxnLst/>
              <a:rect l="l" t="t" r="r" b="b"/>
              <a:pathLst>
                <a:path w="1472" h="2455" extrusionOk="0">
                  <a:moveTo>
                    <a:pt x="1004" y="1"/>
                  </a:moveTo>
                  <a:cubicBezTo>
                    <a:pt x="945" y="1"/>
                    <a:pt x="888" y="27"/>
                    <a:pt x="850" y="77"/>
                  </a:cubicBezTo>
                  <a:lnTo>
                    <a:pt x="59" y="1134"/>
                  </a:lnTo>
                  <a:cubicBezTo>
                    <a:pt x="1" y="1210"/>
                    <a:pt x="7" y="1324"/>
                    <a:pt x="85" y="1395"/>
                  </a:cubicBezTo>
                  <a:cubicBezTo>
                    <a:pt x="122" y="1425"/>
                    <a:pt x="169" y="1441"/>
                    <a:pt x="215" y="1441"/>
                  </a:cubicBezTo>
                  <a:lnTo>
                    <a:pt x="881" y="1441"/>
                  </a:lnTo>
                  <a:lnTo>
                    <a:pt x="358" y="2148"/>
                  </a:lnTo>
                  <a:cubicBezTo>
                    <a:pt x="295" y="2232"/>
                    <a:pt x="313" y="2353"/>
                    <a:pt x="398" y="2416"/>
                  </a:cubicBezTo>
                  <a:cubicBezTo>
                    <a:pt x="433" y="2441"/>
                    <a:pt x="473" y="2454"/>
                    <a:pt x="511" y="2454"/>
                  </a:cubicBezTo>
                  <a:cubicBezTo>
                    <a:pt x="571" y="2454"/>
                    <a:pt x="628" y="2428"/>
                    <a:pt x="665" y="2376"/>
                  </a:cubicBezTo>
                  <a:lnTo>
                    <a:pt x="1415" y="1362"/>
                  </a:lnTo>
                  <a:cubicBezTo>
                    <a:pt x="1472" y="1286"/>
                    <a:pt x="1464" y="1172"/>
                    <a:pt x="1386" y="1103"/>
                  </a:cubicBezTo>
                  <a:cubicBezTo>
                    <a:pt x="1350" y="1072"/>
                    <a:pt x="1304" y="1057"/>
                    <a:pt x="1257" y="1057"/>
                  </a:cubicBezTo>
                  <a:lnTo>
                    <a:pt x="596" y="1057"/>
                  </a:lnTo>
                  <a:lnTo>
                    <a:pt x="1157" y="307"/>
                  </a:lnTo>
                  <a:cubicBezTo>
                    <a:pt x="1220" y="223"/>
                    <a:pt x="1203" y="101"/>
                    <a:pt x="1119" y="39"/>
                  </a:cubicBezTo>
                  <a:cubicBezTo>
                    <a:pt x="1084" y="13"/>
                    <a:pt x="1044" y="1"/>
                    <a:pt x="100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59"/>
          <p:cNvGrpSpPr/>
          <p:nvPr/>
        </p:nvGrpSpPr>
        <p:grpSpPr>
          <a:xfrm>
            <a:off x="7147728" y="2275262"/>
            <a:ext cx="441511" cy="329298"/>
            <a:chOff x="7288138" y="2233143"/>
            <a:chExt cx="465582" cy="347251"/>
          </a:xfrm>
        </p:grpSpPr>
        <p:sp>
          <p:nvSpPr>
            <p:cNvPr id="4020" name="Google Shape;4020;p59"/>
            <p:cNvSpPr/>
            <p:nvPr/>
          </p:nvSpPr>
          <p:spPr>
            <a:xfrm>
              <a:off x="7288138" y="2233143"/>
              <a:ext cx="465582" cy="347251"/>
            </a:xfrm>
            <a:custGeom>
              <a:avLst/>
              <a:gdLst/>
              <a:ahLst/>
              <a:cxnLst/>
              <a:rect l="l" t="t" r="r" b="b"/>
              <a:pathLst>
                <a:path w="15455" h="11527" extrusionOk="0">
                  <a:moveTo>
                    <a:pt x="12455" y="0"/>
                  </a:moveTo>
                  <a:cubicBezTo>
                    <a:pt x="12378" y="0"/>
                    <a:pt x="12300" y="3"/>
                    <a:pt x="12223" y="9"/>
                  </a:cubicBezTo>
                  <a:lnTo>
                    <a:pt x="5224" y="572"/>
                  </a:lnTo>
                  <a:cubicBezTo>
                    <a:pt x="5113" y="583"/>
                    <a:pt x="5006" y="605"/>
                    <a:pt x="4903" y="635"/>
                  </a:cubicBezTo>
                  <a:cubicBezTo>
                    <a:pt x="4802" y="613"/>
                    <a:pt x="4699" y="601"/>
                    <a:pt x="4596" y="601"/>
                  </a:cubicBezTo>
                  <a:cubicBezTo>
                    <a:pt x="4557" y="601"/>
                    <a:pt x="4518" y="603"/>
                    <a:pt x="4480" y="606"/>
                  </a:cubicBezTo>
                  <a:lnTo>
                    <a:pt x="2769" y="744"/>
                  </a:lnTo>
                  <a:cubicBezTo>
                    <a:pt x="2136" y="796"/>
                    <a:pt x="1547" y="1037"/>
                    <a:pt x="1064" y="1448"/>
                  </a:cubicBezTo>
                  <a:cubicBezTo>
                    <a:pt x="573" y="1864"/>
                    <a:pt x="228" y="2422"/>
                    <a:pt x="66" y="3063"/>
                  </a:cubicBezTo>
                  <a:cubicBezTo>
                    <a:pt x="24" y="3243"/>
                    <a:pt x="1" y="3430"/>
                    <a:pt x="1" y="3620"/>
                  </a:cubicBezTo>
                  <a:lnTo>
                    <a:pt x="1" y="4800"/>
                  </a:lnTo>
                  <a:cubicBezTo>
                    <a:pt x="1" y="5525"/>
                    <a:pt x="455" y="6150"/>
                    <a:pt x="1093" y="6400"/>
                  </a:cubicBezTo>
                  <a:cubicBezTo>
                    <a:pt x="1083" y="6456"/>
                    <a:pt x="1077" y="6513"/>
                    <a:pt x="1076" y="6571"/>
                  </a:cubicBezTo>
                  <a:cubicBezTo>
                    <a:pt x="435" y="6917"/>
                    <a:pt x="1" y="7593"/>
                    <a:pt x="1" y="8369"/>
                  </a:cubicBezTo>
                  <a:lnTo>
                    <a:pt x="1" y="8567"/>
                  </a:lnTo>
                  <a:cubicBezTo>
                    <a:pt x="1" y="10198"/>
                    <a:pt x="1327" y="11526"/>
                    <a:pt x="2955" y="11526"/>
                  </a:cubicBezTo>
                  <a:lnTo>
                    <a:pt x="12500" y="11526"/>
                  </a:lnTo>
                  <a:cubicBezTo>
                    <a:pt x="14129" y="11526"/>
                    <a:pt x="15455" y="10201"/>
                    <a:pt x="15455" y="8570"/>
                  </a:cubicBezTo>
                  <a:lnTo>
                    <a:pt x="15455" y="7768"/>
                  </a:lnTo>
                  <a:cubicBezTo>
                    <a:pt x="15455" y="7164"/>
                    <a:pt x="15079" y="6644"/>
                    <a:pt x="14550" y="6430"/>
                  </a:cubicBezTo>
                  <a:cubicBezTo>
                    <a:pt x="14597" y="6283"/>
                    <a:pt x="14628" y="6130"/>
                    <a:pt x="14642" y="5970"/>
                  </a:cubicBezTo>
                  <a:cubicBezTo>
                    <a:pt x="15048" y="5645"/>
                    <a:pt x="15455" y="5150"/>
                    <a:pt x="15455" y="4472"/>
                  </a:cubicBezTo>
                  <a:lnTo>
                    <a:pt x="15455" y="2994"/>
                  </a:lnTo>
                  <a:cubicBezTo>
                    <a:pt x="15455" y="2163"/>
                    <a:pt x="15105" y="1359"/>
                    <a:pt x="14491" y="793"/>
                  </a:cubicBezTo>
                  <a:cubicBezTo>
                    <a:pt x="13937" y="280"/>
                    <a:pt x="13204" y="0"/>
                    <a:pt x="12455" y="0"/>
                  </a:cubicBezTo>
                  <a:close/>
                </a:path>
              </a:pathLst>
            </a:custGeom>
            <a:solidFill>
              <a:schemeClr val="accent5"/>
            </a:solidFill>
            <a:ln>
              <a:noFill/>
            </a:ln>
            <a:effectLst>
              <a:outerShdw blurRad="57150" dist="19050" dir="54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9"/>
            <p:cNvSpPr/>
            <p:nvPr/>
          </p:nvSpPr>
          <p:spPr>
            <a:xfrm>
              <a:off x="7375722" y="2365575"/>
              <a:ext cx="187748" cy="110961"/>
            </a:xfrm>
            <a:custGeom>
              <a:avLst/>
              <a:gdLst/>
              <a:ahLst/>
              <a:cxnLst/>
              <a:rect l="l" t="t" r="r" b="b"/>
              <a:pathLst>
                <a:path w="6252" h="3695" extrusionOk="0">
                  <a:moveTo>
                    <a:pt x="1873" y="1"/>
                  </a:moveTo>
                  <a:lnTo>
                    <a:pt x="0" y="507"/>
                  </a:lnTo>
                  <a:lnTo>
                    <a:pt x="0" y="3188"/>
                  </a:lnTo>
                  <a:lnTo>
                    <a:pt x="3062" y="3694"/>
                  </a:lnTo>
                  <a:lnTo>
                    <a:pt x="6251" y="3188"/>
                  </a:lnTo>
                  <a:lnTo>
                    <a:pt x="6251" y="2670"/>
                  </a:lnTo>
                  <a:cubicBezTo>
                    <a:pt x="6251" y="2214"/>
                    <a:pt x="5883" y="1846"/>
                    <a:pt x="5427" y="1846"/>
                  </a:cubicBezTo>
                  <a:lnTo>
                    <a:pt x="4429" y="1846"/>
                  </a:lnTo>
                  <a:cubicBezTo>
                    <a:pt x="4122" y="1846"/>
                    <a:pt x="3874" y="1597"/>
                    <a:pt x="3874" y="1291"/>
                  </a:cubicBezTo>
                  <a:lnTo>
                    <a:pt x="3874" y="507"/>
                  </a:lnTo>
                  <a:lnTo>
                    <a:pt x="18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9"/>
            <p:cNvSpPr/>
            <p:nvPr/>
          </p:nvSpPr>
          <p:spPr>
            <a:xfrm>
              <a:off x="7343470" y="2461281"/>
              <a:ext cx="362792" cy="69730"/>
            </a:xfrm>
            <a:custGeom>
              <a:avLst/>
              <a:gdLst/>
              <a:ahLst/>
              <a:cxnLst/>
              <a:rect l="l" t="t" r="r" b="b"/>
              <a:pathLst>
                <a:path w="12081" h="2322" extrusionOk="0">
                  <a:moveTo>
                    <a:pt x="608" y="1"/>
                  </a:moveTo>
                  <a:cubicBezTo>
                    <a:pt x="272" y="1"/>
                    <a:pt x="1" y="274"/>
                    <a:pt x="1" y="610"/>
                  </a:cubicBezTo>
                  <a:lnTo>
                    <a:pt x="1" y="803"/>
                  </a:lnTo>
                  <a:cubicBezTo>
                    <a:pt x="1" y="1641"/>
                    <a:pt x="680" y="2322"/>
                    <a:pt x="1519" y="2322"/>
                  </a:cubicBezTo>
                  <a:lnTo>
                    <a:pt x="10562" y="2322"/>
                  </a:lnTo>
                  <a:cubicBezTo>
                    <a:pt x="11401" y="2322"/>
                    <a:pt x="12080" y="1641"/>
                    <a:pt x="12080" y="803"/>
                  </a:cubicBezTo>
                  <a:lnTo>
                    <a:pt x="12080" y="610"/>
                  </a:lnTo>
                  <a:cubicBezTo>
                    <a:pt x="12080" y="274"/>
                    <a:pt x="11807" y="1"/>
                    <a:pt x="11471"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9"/>
            <p:cNvSpPr/>
            <p:nvPr/>
          </p:nvSpPr>
          <p:spPr>
            <a:xfrm>
              <a:off x="7491429" y="2365485"/>
              <a:ext cx="190090" cy="55525"/>
            </a:xfrm>
            <a:custGeom>
              <a:avLst/>
              <a:gdLst/>
              <a:ahLst/>
              <a:cxnLst/>
              <a:rect l="l" t="t" r="r" b="b"/>
              <a:pathLst>
                <a:path w="6330" h="1849" extrusionOk="0">
                  <a:moveTo>
                    <a:pt x="3167" y="0"/>
                  </a:moveTo>
                  <a:lnTo>
                    <a:pt x="2" y="507"/>
                  </a:lnTo>
                  <a:lnTo>
                    <a:pt x="2" y="1292"/>
                  </a:lnTo>
                  <a:cubicBezTo>
                    <a:pt x="1" y="1600"/>
                    <a:pt x="251" y="1849"/>
                    <a:pt x="559" y="1849"/>
                  </a:cubicBezTo>
                  <a:lnTo>
                    <a:pt x="5698" y="1849"/>
                  </a:lnTo>
                  <a:cubicBezTo>
                    <a:pt x="6046" y="1849"/>
                    <a:pt x="6330" y="1565"/>
                    <a:pt x="6330" y="1217"/>
                  </a:cubicBezTo>
                  <a:lnTo>
                    <a:pt x="6330" y="507"/>
                  </a:lnTo>
                  <a:lnTo>
                    <a:pt x="3167"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9"/>
            <p:cNvSpPr/>
            <p:nvPr/>
          </p:nvSpPr>
          <p:spPr>
            <a:xfrm>
              <a:off x="7622722" y="2461281"/>
              <a:ext cx="98498" cy="69730"/>
            </a:xfrm>
            <a:custGeom>
              <a:avLst/>
              <a:gdLst/>
              <a:ahLst/>
              <a:cxnLst/>
              <a:rect l="l" t="t" r="r" b="b"/>
              <a:pathLst>
                <a:path w="3280" h="2322" extrusionOk="0">
                  <a:moveTo>
                    <a:pt x="910" y="1"/>
                  </a:moveTo>
                  <a:cubicBezTo>
                    <a:pt x="1243" y="1"/>
                    <a:pt x="1513" y="272"/>
                    <a:pt x="1513" y="607"/>
                  </a:cubicBezTo>
                  <a:lnTo>
                    <a:pt x="1513" y="809"/>
                  </a:lnTo>
                  <a:cubicBezTo>
                    <a:pt x="1513" y="1645"/>
                    <a:pt x="836" y="2322"/>
                    <a:pt x="0" y="2322"/>
                  </a:cubicBezTo>
                  <a:lnTo>
                    <a:pt x="1758" y="2322"/>
                  </a:lnTo>
                  <a:cubicBezTo>
                    <a:pt x="2597" y="2322"/>
                    <a:pt x="3277" y="1641"/>
                    <a:pt x="3277" y="803"/>
                  </a:cubicBezTo>
                  <a:lnTo>
                    <a:pt x="3277" y="610"/>
                  </a:lnTo>
                  <a:lnTo>
                    <a:pt x="3280" y="610"/>
                  </a:lnTo>
                  <a:cubicBezTo>
                    <a:pt x="3280" y="274"/>
                    <a:pt x="3007" y="1"/>
                    <a:pt x="2671"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9"/>
            <p:cNvSpPr/>
            <p:nvPr/>
          </p:nvSpPr>
          <p:spPr>
            <a:xfrm>
              <a:off x="7343470" y="2274192"/>
              <a:ext cx="347717" cy="106516"/>
            </a:xfrm>
            <a:custGeom>
              <a:avLst/>
              <a:gdLst/>
              <a:ahLst/>
              <a:cxnLst/>
              <a:rect l="l" t="t" r="r" b="b"/>
              <a:pathLst>
                <a:path w="11579" h="3547" extrusionOk="0">
                  <a:moveTo>
                    <a:pt x="9787" y="0"/>
                  </a:moveTo>
                  <a:lnTo>
                    <a:pt x="1432" y="674"/>
                  </a:lnTo>
                  <a:cubicBezTo>
                    <a:pt x="623" y="738"/>
                    <a:pt x="1" y="1413"/>
                    <a:pt x="1" y="2224"/>
                  </a:cubicBezTo>
                  <a:lnTo>
                    <a:pt x="1" y="2939"/>
                  </a:lnTo>
                  <a:cubicBezTo>
                    <a:pt x="1" y="3275"/>
                    <a:pt x="272" y="3547"/>
                    <a:pt x="608" y="3547"/>
                  </a:cubicBezTo>
                  <a:lnTo>
                    <a:pt x="11579" y="3547"/>
                  </a:lnTo>
                  <a:lnTo>
                    <a:pt x="11183" y="132"/>
                  </a:lnTo>
                  <a:lnTo>
                    <a:pt x="9787"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9"/>
            <p:cNvSpPr/>
            <p:nvPr/>
          </p:nvSpPr>
          <p:spPr>
            <a:xfrm>
              <a:off x="7637737" y="2271370"/>
              <a:ext cx="83573" cy="109339"/>
            </a:xfrm>
            <a:custGeom>
              <a:avLst/>
              <a:gdLst/>
              <a:ahLst/>
              <a:cxnLst/>
              <a:rect l="l" t="t" r="r" b="b"/>
              <a:pathLst>
                <a:path w="2783" h="3641" extrusionOk="0">
                  <a:moveTo>
                    <a:pt x="1233" y="0"/>
                  </a:moveTo>
                  <a:cubicBezTo>
                    <a:pt x="1192" y="0"/>
                    <a:pt x="1150" y="2"/>
                    <a:pt x="1108" y="5"/>
                  </a:cubicBezTo>
                  <a:lnTo>
                    <a:pt x="0" y="96"/>
                  </a:lnTo>
                  <a:cubicBezTo>
                    <a:pt x="589" y="312"/>
                    <a:pt x="1017" y="883"/>
                    <a:pt x="1017" y="1558"/>
                  </a:cubicBezTo>
                  <a:lnTo>
                    <a:pt x="1017" y="3033"/>
                  </a:lnTo>
                  <a:cubicBezTo>
                    <a:pt x="1017" y="3369"/>
                    <a:pt x="747" y="3641"/>
                    <a:pt x="413" y="3641"/>
                  </a:cubicBezTo>
                  <a:lnTo>
                    <a:pt x="2175" y="3641"/>
                  </a:lnTo>
                  <a:cubicBezTo>
                    <a:pt x="2511" y="3641"/>
                    <a:pt x="2783" y="3369"/>
                    <a:pt x="2783" y="3033"/>
                  </a:cubicBezTo>
                  <a:lnTo>
                    <a:pt x="2783" y="1558"/>
                  </a:lnTo>
                  <a:cubicBezTo>
                    <a:pt x="2780" y="690"/>
                    <a:pt x="2079" y="0"/>
                    <a:pt x="1233"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9"/>
            <p:cNvSpPr/>
            <p:nvPr/>
          </p:nvSpPr>
          <p:spPr>
            <a:xfrm>
              <a:off x="7419897" y="2408999"/>
              <a:ext cx="23664" cy="23664"/>
            </a:xfrm>
            <a:custGeom>
              <a:avLst/>
              <a:gdLst/>
              <a:ahLst/>
              <a:cxnLst/>
              <a:rect l="l" t="t" r="r" b="b"/>
              <a:pathLst>
                <a:path w="788" h="788" extrusionOk="0">
                  <a:moveTo>
                    <a:pt x="395" y="1"/>
                  </a:moveTo>
                  <a:cubicBezTo>
                    <a:pt x="177" y="1"/>
                    <a:pt x="0" y="177"/>
                    <a:pt x="0" y="394"/>
                  </a:cubicBezTo>
                  <a:cubicBezTo>
                    <a:pt x="0" y="611"/>
                    <a:pt x="177" y="788"/>
                    <a:pt x="395" y="788"/>
                  </a:cubicBezTo>
                  <a:cubicBezTo>
                    <a:pt x="611" y="788"/>
                    <a:pt x="787" y="611"/>
                    <a:pt x="787" y="394"/>
                  </a:cubicBezTo>
                  <a:cubicBezTo>
                    <a:pt x="787" y="177"/>
                    <a:pt x="611" y="1"/>
                    <a:pt x="395" y="1"/>
                  </a:cubicBezTo>
                  <a:close/>
                </a:path>
              </a:pathLst>
            </a:custGeom>
            <a:solidFill>
              <a:srgbClr val="8CA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9"/>
            <p:cNvSpPr/>
            <p:nvPr/>
          </p:nvSpPr>
          <p:spPr>
            <a:xfrm>
              <a:off x="7639989" y="2380680"/>
              <a:ext cx="57057" cy="40330"/>
            </a:xfrm>
            <a:custGeom>
              <a:avLst/>
              <a:gdLst/>
              <a:ahLst/>
              <a:cxnLst/>
              <a:rect l="l" t="t" r="r" b="b"/>
              <a:pathLst>
                <a:path w="1900" h="1343" extrusionOk="0">
                  <a:moveTo>
                    <a:pt x="634" y="1"/>
                  </a:moveTo>
                  <a:lnTo>
                    <a:pt x="634" y="711"/>
                  </a:lnTo>
                  <a:cubicBezTo>
                    <a:pt x="634" y="1059"/>
                    <a:pt x="350" y="1343"/>
                    <a:pt x="1" y="1343"/>
                  </a:cubicBezTo>
                  <a:lnTo>
                    <a:pt x="1266" y="1343"/>
                  </a:lnTo>
                  <a:cubicBezTo>
                    <a:pt x="1616" y="1343"/>
                    <a:pt x="1900" y="1059"/>
                    <a:pt x="1900" y="711"/>
                  </a:cubicBezTo>
                  <a:lnTo>
                    <a:pt x="1900"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9"/>
            <p:cNvSpPr/>
            <p:nvPr/>
          </p:nvSpPr>
          <p:spPr>
            <a:xfrm>
              <a:off x="7450017" y="2321400"/>
              <a:ext cx="44625" cy="35586"/>
            </a:xfrm>
            <a:custGeom>
              <a:avLst/>
              <a:gdLst/>
              <a:ahLst/>
              <a:cxnLst/>
              <a:rect l="l" t="t" r="r" b="b"/>
              <a:pathLst>
                <a:path w="1486" h="1185" extrusionOk="0">
                  <a:moveTo>
                    <a:pt x="743" y="0"/>
                  </a:moveTo>
                  <a:cubicBezTo>
                    <a:pt x="334" y="0"/>
                    <a:pt x="1" y="266"/>
                    <a:pt x="1" y="593"/>
                  </a:cubicBezTo>
                  <a:cubicBezTo>
                    <a:pt x="1" y="919"/>
                    <a:pt x="334" y="1185"/>
                    <a:pt x="743" y="1185"/>
                  </a:cubicBezTo>
                  <a:cubicBezTo>
                    <a:pt x="1153" y="1185"/>
                    <a:pt x="1485" y="919"/>
                    <a:pt x="1485" y="593"/>
                  </a:cubicBezTo>
                  <a:cubicBezTo>
                    <a:pt x="1485" y="266"/>
                    <a:pt x="1153" y="0"/>
                    <a:pt x="743"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9"/>
            <p:cNvSpPr/>
            <p:nvPr/>
          </p:nvSpPr>
          <p:spPr>
            <a:xfrm>
              <a:off x="7570949" y="2321400"/>
              <a:ext cx="44595" cy="35586"/>
            </a:xfrm>
            <a:custGeom>
              <a:avLst/>
              <a:gdLst/>
              <a:ahLst/>
              <a:cxnLst/>
              <a:rect l="l" t="t" r="r" b="b"/>
              <a:pathLst>
                <a:path w="1485" h="1185" extrusionOk="0">
                  <a:moveTo>
                    <a:pt x="743" y="0"/>
                  </a:moveTo>
                  <a:cubicBezTo>
                    <a:pt x="333" y="0"/>
                    <a:pt x="0" y="266"/>
                    <a:pt x="0" y="593"/>
                  </a:cubicBezTo>
                  <a:cubicBezTo>
                    <a:pt x="0" y="919"/>
                    <a:pt x="333" y="1185"/>
                    <a:pt x="743" y="1185"/>
                  </a:cubicBezTo>
                  <a:cubicBezTo>
                    <a:pt x="1152" y="1185"/>
                    <a:pt x="1485" y="919"/>
                    <a:pt x="1485" y="593"/>
                  </a:cubicBezTo>
                  <a:cubicBezTo>
                    <a:pt x="1485" y="266"/>
                    <a:pt x="1152" y="0"/>
                    <a:pt x="743"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9"/>
            <p:cNvSpPr/>
            <p:nvPr/>
          </p:nvSpPr>
          <p:spPr>
            <a:xfrm>
              <a:off x="7414191" y="2403353"/>
              <a:ext cx="35045" cy="35045"/>
            </a:xfrm>
            <a:custGeom>
              <a:avLst/>
              <a:gdLst/>
              <a:ahLst/>
              <a:cxnLst/>
              <a:rect l="l" t="t" r="r" b="b"/>
              <a:pathLst>
                <a:path w="1167" h="1167" extrusionOk="0">
                  <a:moveTo>
                    <a:pt x="585" y="379"/>
                  </a:moveTo>
                  <a:cubicBezTo>
                    <a:pt x="698" y="379"/>
                    <a:pt x="787" y="470"/>
                    <a:pt x="787" y="583"/>
                  </a:cubicBezTo>
                  <a:cubicBezTo>
                    <a:pt x="787" y="695"/>
                    <a:pt x="698" y="786"/>
                    <a:pt x="585" y="786"/>
                  </a:cubicBezTo>
                  <a:cubicBezTo>
                    <a:pt x="471" y="786"/>
                    <a:pt x="381" y="694"/>
                    <a:pt x="381" y="583"/>
                  </a:cubicBezTo>
                  <a:cubicBezTo>
                    <a:pt x="381" y="471"/>
                    <a:pt x="471" y="379"/>
                    <a:pt x="585" y="379"/>
                  </a:cubicBezTo>
                  <a:close/>
                  <a:moveTo>
                    <a:pt x="583" y="0"/>
                  </a:moveTo>
                  <a:cubicBezTo>
                    <a:pt x="263" y="0"/>
                    <a:pt x="0" y="260"/>
                    <a:pt x="0" y="583"/>
                  </a:cubicBezTo>
                  <a:cubicBezTo>
                    <a:pt x="0" y="902"/>
                    <a:pt x="261" y="1166"/>
                    <a:pt x="583" y="1166"/>
                  </a:cubicBezTo>
                  <a:cubicBezTo>
                    <a:pt x="905" y="1166"/>
                    <a:pt x="1166" y="905"/>
                    <a:pt x="1166" y="583"/>
                  </a:cubicBezTo>
                  <a:cubicBezTo>
                    <a:pt x="1166" y="263"/>
                    <a:pt x="905" y="0"/>
                    <a:pt x="58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9"/>
            <p:cNvSpPr/>
            <p:nvPr/>
          </p:nvSpPr>
          <p:spPr>
            <a:xfrm>
              <a:off x="7337704" y="2265574"/>
              <a:ext cx="389279" cy="271291"/>
            </a:xfrm>
            <a:custGeom>
              <a:avLst/>
              <a:gdLst/>
              <a:ahLst/>
              <a:cxnLst/>
              <a:rect l="l" t="t" r="r" b="b"/>
              <a:pathLst>
                <a:path w="12963" h="9034" extrusionOk="0">
                  <a:moveTo>
                    <a:pt x="11774" y="4025"/>
                  </a:moveTo>
                  <a:lnTo>
                    <a:pt x="11774" y="4542"/>
                  </a:lnTo>
                  <a:cubicBezTo>
                    <a:pt x="11774" y="4788"/>
                    <a:pt x="11576" y="4984"/>
                    <a:pt x="11330" y="4984"/>
                  </a:cubicBezTo>
                  <a:lnTo>
                    <a:pt x="5680" y="4984"/>
                  </a:lnTo>
                  <a:cubicBezTo>
                    <a:pt x="5477" y="4984"/>
                    <a:pt x="5311" y="4820"/>
                    <a:pt x="5311" y="4619"/>
                  </a:cubicBezTo>
                  <a:lnTo>
                    <a:pt x="5311" y="4025"/>
                  </a:lnTo>
                  <a:close/>
                  <a:moveTo>
                    <a:pt x="11218" y="1"/>
                  </a:moveTo>
                  <a:cubicBezTo>
                    <a:pt x="11171" y="1"/>
                    <a:pt x="11124" y="3"/>
                    <a:pt x="11077" y="7"/>
                  </a:cubicBezTo>
                  <a:lnTo>
                    <a:pt x="4077" y="571"/>
                  </a:lnTo>
                  <a:cubicBezTo>
                    <a:pt x="3971" y="579"/>
                    <a:pt x="3894" y="671"/>
                    <a:pt x="3902" y="775"/>
                  </a:cubicBezTo>
                  <a:cubicBezTo>
                    <a:pt x="3909" y="875"/>
                    <a:pt x="3993" y="950"/>
                    <a:pt x="4093" y="950"/>
                  </a:cubicBezTo>
                  <a:cubicBezTo>
                    <a:pt x="4098" y="950"/>
                    <a:pt x="4102" y="950"/>
                    <a:pt x="4107" y="950"/>
                  </a:cubicBezTo>
                  <a:lnTo>
                    <a:pt x="11108" y="387"/>
                  </a:lnTo>
                  <a:cubicBezTo>
                    <a:pt x="11146" y="384"/>
                    <a:pt x="11184" y="382"/>
                    <a:pt x="11221" y="382"/>
                  </a:cubicBezTo>
                  <a:cubicBezTo>
                    <a:pt x="11565" y="382"/>
                    <a:pt x="11888" y="508"/>
                    <a:pt x="12143" y="744"/>
                  </a:cubicBezTo>
                  <a:cubicBezTo>
                    <a:pt x="12427" y="1005"/>
                    <a:pt x="12582" y="1362"/>
                    <a:pt x="12579" y="1749"/>
                  </a:cubicBezTo>
                  <a:lnTo>
                    <a:pt x="12579" y="3226"/>
                  </a:lnTo>
                  <a:cubicBezTo>
                    <a:pt x="12582" y="3456"/>
                    <a:pt x="12165" y="3646"/>
                    <a:pt x="12165" y="3646"/>
                  </a:cubicBezTo>
                  <a:lnTo>
                    <a:pt x="631" y="3646"/>
                  </a:lnTo>
                  <a:cubicBezTo>
                    <a:pt x="495" y="3646"/>
                    <a:pt x="384" y="3535"/>
                    <a:pt x="384" y="3398"/>
                  </a:cubicBezTo>
                  <a:lnTo>
                    <a:pt x="384" y="2501"/>
                  </a:lnTo>
                  <a:cubicBezTo>
                    <a:pt x="384" y="1787"/>
                    <a:pt x="941" y="1181"/>
                    <a:pt x="1653" y="1126"/>
                  </a:cubicBezTo>
                  <a:lnTo>
                    <a:pt x="3363" y="988"/>
                  </a:lnTo>
                  <a:cubicBezTo>
                    <a:pt x="3469" y="981"/>
                    <a:pt x="3547" y="887"/>
                    <a:pt x="3540" y="781"/>
                  </a:cubicBezTo>
                  <a:cubicBezTo>
                    <a:pt x="3532" y="680"/>
                    <a:pt x="3447" y="604"/>
                    <a:pt x="3347" y="604"/>
                  </a:cubicBezTo>
                  <a:cubicBezTo>
                    <a:pt x="3342" y="604"/>
                    <a:pt x="3337" y="604"/>
                    <a:pt x="3333" y="605"/>
                  </a:cubicBezTo>
                  <a:lnTo>
                    <a:pt x="1622" y="743"/>
                  </a:lnTo>
                  <a:cubicBezTo>
                    <a:pt x="883" y="803"/>
                    <a:pt x="233" y="1320"/>
                    <a:pt x="32" y="2125"/>
                  </a:cubicBezTo>
                  <a:cubicBezTo>
                    <a:pt x="10" y="2208"/>
                    <a:pt x="1" y="2292"/>
                    <a:pt x="1" y="2376"/>
                  </a:cubicBezTo>
                  <a:lnTo>
                    <a:pt x="1" y="3556"/>
                  </a:lnTo>
                  <a:cubicBezTo>
                    <a:pt x="1" y="3817"/>
                    <a:pt x="213" y="4030"/>
                    <a:pt x="473" y="4030"/>
                  </a:cubicBezTo>
                  <a:lnTo>
                    <a:pt x="1075" y="4030"/>
                  </a:lnTo>
                  <a:lnTo>
                    <a:pt x="1075" y="4505"/>
                  </a:lnTo>
                  <a:cubicBezTo>
                    <a:pt x="1075" y="4594"/>
                    <a:pt x="1133" y="4676"/>
                    <a:pt x="1222" y="4694"/>
                  </a:cubicBezTo>
                  <a:cubicBezTo>
                    <a:pt x="1237" y="4698"/>
                    <a:pt x="1253" y="4700"/>
                    <a:pt x="1268" y="4700"/>
                  </a:cubicBezTo>
                  <a:cubicBezTo>
                    <a:pt x="1372" y="4700"/>
                    <a:pt x="1458" y="4615"/>
                    <a:pt x="1458" y="4510"/>
                  </a:cubicBezTo>
                  <a:lnTo>
                    <a:pt x="1458" y="4030"/>
                  </a:lnTo>
                  <a:lnTo>
                    <a:pt x="4948" y="4030"/>
                  </a:lnTo>
                  <a:lnTo>
                    <a:pt x="4948" y="4625"/>
                  </a:lnTo>
                  <a:cubicBezTo>
                    <a:pt x="4948" y="5038"/>
                    <a:pt x="5281" y="5372"/>
                    <a:pt x="5693" y="5372"/>
                  </a:cubicBezTo>
                  <a:lnTo>
                    <a:pt x="6692" y="5372"/>
                  </a:lnTo>
                  <a:cubicBezTo>
                    <a:pt x="7042" y="5372"/>
                    <a:pt x="7325" y="5656"/>
                    <a:pt x="7325" y="6004"/>
                  </a:cubicBezTo>
                  <a:lnTo>
                    <a:pt x="7325" y="6331"/>
                  </a:lnTo>
                  <a:lnTo>
                    <a:pt x="1458" y="6331"/>
                  </a:lnTo>
                  <a:lnTo>
                    <a:pt x="1458" y="5395"/>
                  </a:lnTo>
                  <a:cubicBezTo>
                    <a:pt x="1458" y="5305"/>
                    <a:pt x="1398" y="5223"/>
                    <a:pt x="1309" y="5205"/>
                  </a:cubicBezTo>
                  <a:cubicBezTo>
                    <a:pt x="1294" y="5201"/>
                    <a:pt x="1279" y="5200"/>
                    <a:pt x="1264" y="5200"/>
                  </a:cubicBezTo>
                  <a:cubicBezTo>
                    <a:pt x="1159" y="5200"/>
                    <a:pt x="1075" y="5284"/>
                    <a:pt x="1075" y="5389"/>
                  </a:cubicBezTo>
                  <a:lnTo>
                    <a:pt x="1075" y="6331"/>
                  </a:lnTo>
                  <a:lnTo>
                    <a:pt x="799" y="6331"/>
                  </a:lnTo>
                  <a:cubicBezTo>
                    <a:pt x="357" y="6331"/>
                    <a:pt x="1" y="6687"/>
                    <a:pt x="1" y="7128"/>
                  </a:cubicBezTo>
                  <a:lnTo>
                    <a:pt x="1" y="7325"/>
                  </a:lnTo>
                  <a:cubicBezTo>
                    <a:pt x="1" y="8268"/>
                    <a:pt x="765" y="9034"/>
                    <a:pt x="1708" y="9034"/>
                  </a:cubicBezTo>
                  <a:lnTo>
                    <a:pt x="11254" y="9034"/>
                  </a:lnTo>
                  <a:cubicBezTo>
                    <a:pt x="12197" y="9034"/>
                    <a:pt x="12963" y="8268"/>
                    <a:pt x="12963" y="7325"/>
                  </a:cubicBezTo>
                  <a:lnTo>
                    <a:pt x="12963" y="6523"/>
                  </a:lnTo>
                  <a:cubicBezTo>
                    <a:pt x="12963" y="6417"/>
                    <a:pt x="12875" y="6331"/>
                    <a:pt x="12771" y="6331"/>
                  </a:cubicBezTo>
                  <a:lnTo>
                    <a:pt x="11522" y="6331"/>
                  </a:lnTo>
                  <a:cubicBezTo>
                    <a:pt x="11510" y="6331"/>
                    <a:pt x="11499" y="6334"/>
                    <a:pt x="11492" y="6342"/>
                  </a:cubicBezTo>
                  <a:cubicBezTo>
                    <a:pt x="11321" y="6501"/>
                    <a:pt x="11433" y="6694"/>
                    <a:pt x="11597" y="6694"/>
                  </a:cubicBezTo>
                  <a:lnTo>
                    <a:pt x="12162" y="6694"/>
                  </a:lnTo>
                  <a:cubicBezTo>
                    <a:pt x="12392" y="6694"/>
                    <a:pt x="12581" y="6883"/>
                    <a:pt x="12581" y="7113"/>
                  </a:cubicBezTo>
                  <a:lnTo>
                    <a:pt x="12581" y="7322"/>
                  </a:lnTo>
                  <a:cubicBezTo>
                    <a:pt x="12581" y="8056"/>
                    <a:pt x="11985" y="8650"/>
                    <a:pt x="11252" y="8650"/>
                  </a:cubicBezTo>
                  <a:lnTo>
                    <a:pt x="1714" y="8650"/>
                  </a:lnTo>
                  <a:cubicBezTo>
                    <a:pt x="980" y="8650"/>
                    <a:pt x="386" y="8056"/>
                    <a:pt x="386" y="7322"/>
                  </a:cubicBezTo>
                  <a:lnTo>
                    <a:pt x="386" y="6914"/>
                  </a:lnTo>
                  <a:cubicBezTo>
                    <a:pt x="386" y="6802"/>
                    <a:pt x="476" y="6714"/>
                    <a:pt x="585" y="6714"/>
                  </a:cubicBezTo>
                  <a:lnTo>
                    <a:pt x="10792" y="6714"/>
                  </a:lnTo>
                  <a:cubicBezTo>
                    <a:pt x="10818" y="6714"/>
                    <a:pt x="10846" y="6702"/>
                    <a:pt x="10863" y="6681"/>
                  </a:cubicBezTo>
                  <a:cubicBezTo>
                    <a:pt x="11007" y="6518"/>
                    <a:pt x="10893" y="6331"/>
                    <a:pt x="10738" y="6331"/>
                  </a:cubicBezTo>
                  <a:lnTo>
                    <a:pt x="7709" y="6331"/>
                  </a:lnTo>
                  <a:lnTo>
                    <a:pt x="7709" y="6004"/>
                  </a:lnTo>
                  <a:cubicBezTo>
                    <a:pt x="7709" y="5765"/>
                    <a:pt x="7626" y="5544"/>
                    <a:pt x="7486" y="5372"/>
                  </a:cubicBezTo>
                  <a:lnTo>
                    <a:pt x="11337" y="5372"/>
                  </a:lnTo>
                  <a:cubicBezTo>
                    <a:pt x="11789" y="5368"/>
                    <a:pt x="12157" y="4998"/>
                    <a:pt x="12157" y="4545"/>
                  </a:cubicBezTo>
                  <a:lnTo>
                    <a:pt x="12157" y="4025"/>
                  </a:lnTo>
                  <a:lnTo>
                    <a:pt x="12165" y="4025"/>
                  </a:lnTo>
                  <a:cubicBezTo>
                    <a:pt x="12165" y="4025"/>
                    <a:pt x="12963" y="3662"/>
                    <a:pt x="12963" y="3223"/>
                  </a:cubicBezTo>
                  <a:lnTo>
                    <a:pt x="12963" y="1746"/>
                  </a:lnTo>
                  <a:cubicBezTo>
                    <a:pt x="12963" y="1261"/>
                    <a:pt x="12757" y="793"/>
                    <a:pt x="12400" y="464"/>
                  </a:cubicBezTo>
                  <a:cubicBezTo>
                    <a:pt x="12078" y="166"/>
                    <a:pt x="11653" y="1"/>
                    <a:pt x="112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9"/>
            <p:cNvSpPr/>
            <p:nvPr/>
          </p:nvSpPr>
          <p:spPr>
            <a:xfrm>
              <a:off x="7479357" y="2307196"/>
              <a:ext cx="11562" cy="20691"/>
            </a:xfrm>
            <a:custGeom>
              <a:avLst/>
              <a:gdLst/>
              <a:ahLst/>
              <a:cxnLst/>
              <a:rect l="l" t="t" r="r" b="b"/>
              <a:pathLst>
                <a:path w="385" h="689" extrusionOk="0">
                  <a:moveTo>
                    <a:pt x="192" y="0"/>
                  </a:moveTo>
                  <a:cubicBezTo>
                    <a:pt x="87" y="0"/>
                    <a:pt x="1" y="85"/>
                    <a:pt x="1" y="191"/>
                  </a:cubicBezTo>
                  <a:lnTo>
                    <a:pt x="1" y="495"/>
                  </a:lnTo>
                  <a:cubicBezTo>
                    <a:pt x="1" y="584"/>
                    <a:pt x="59" y="665"/>
                    <a:pt x="146" y="684"/>
                  </a:cubicBezTo>
                  <a:cubicBezTo>
                    <a:pt x="162" y="687"/>
                    <a:pt x="178" y="689"/>
                    <a:pt x="193" y="689"/>
                  </a:cubicBezTo>
                  <a:cubicBezTo>
                    <a:pt x="298" y="689"/>
                    <a:pt x="384" y="604"/>
                    <a:pt x="384" y="498"/>
                  </a:cubicBezTo>
                  <a:lnTo>
                    <a:pt x="384" y="196"/>
                  </a:lnTo>
                  <a:cubicBezTo>
                    <a:pt x="384" y="105"/>
                    <a:pt x="324" y="24"/>
                    <a:pt x="239" y="6"/>
                  </a:cubicBezTo>
                  <a:cubicBezTo>
                    <a:pt x="223" y="2"/>
                    <a:pt x="207" y="0"/>
                    <a:pt x="19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9"/>
            <p:cNvSpPr/>
            <p:nvPr/>
          </p:nvSpPr>
          <p:spPr>
            <a:xfrm>
              <a:off x="7574343" y="2307196"/>
              <a:ext cx="11562" cy="20691"/>
            </a:xfrm>
            <a:custGeom>
              <a:avLst/>
              <a:gdLst/>
              <a:ahLst/>
              <a:cxnLst/>
              <a:rect l="l" t="t" r="r" b="b"/>
              <a:pathLst>
                <a:path w="385" h="689" extrusionOk="0">
                  <a:moveTo>
                    <a:pt x="193" y="0"/>
                  </a:moveTo>
                  <a:cubicBezTo>
                    <a:pt x="88" y="0"/>
                    <a:pt x="1" y="85"/>
                    <a:pt x="1" y="191"/>
                  </a:cubicBezTo>
                  <a:lnTo>
                    <a:pt x="1" y="495"/>
                  </a:lnTo>
                  <a:cubicBezTo>
                    <a:pt x="1" y="584"/>
                    <a:pt x="61" y="665"/>
                    <a:pt x="146" y="684"/>
                  </a:cubicBezTo>
                  <a:cubicBezTo>
                    <a:pt x="162" y="687"/>
                    <a:pt x="178" y="689"/>
                    <a:pt x="193" y="689"/>
                  </a:cubicBezTo>
                  <a:cubicBezTo>
                    <a:pt x="300" y="689"/>
                    <a:pt x="384" y="604"/>
                    <a:pt x="384" y="498"/>
                  </a:cubicBezTo>
                  <a:lnTo>
                    <a:pt x="384" y="196"/>
                  </a:lnTo>
                  <a:cubicBezTo>
                    <a:pt x="384" y="105"/>
                    <a:pt x="324" y="24"/>
                    <a:pt x="238" y="6"/>
                  </a:cubicBezTo>
                  <a:cubicBezTo>
                    <a:pt x="223" y="2"/>
                    <a:pt x="208"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9"/>
            <p:cNvSpPr/>
            <p:nvPr/>
          </p:nvSpPr>
          <p:spPr>
            <a:xfrm>
              <a:off x="7513772" y="2316085"/>
              <a:ext cx="37928" cy="17147"/>
            </a:xfrm>
            <a:custGeom>
              <a:avLst/>
              <a:gdLst/>
              <a:ahLst/>
              <a:cxnLst/>
              <a:rect l="l" t="t" r="r" b="b"/>
              <a:pathLst>
                <a:path w="1263" h="571" extrusionOk="0">
                  <a:moveTo>
                    <a:pt x="1049" y="0"/>
                  </a:moveTo>
                  <a:cubicBezTo>
                    <a:pt x="996" y="0"/>
                    <a:pt x="943" y="22"/>
                    <a:pt x="906" y="66"/>
                  </a:cubicBezTo>
                  <a:cubicBezTo>
                    <a:pt x="837" y="145"/>
                    <a:pt x="737" y="191"/>
                    <a:pt x="631" y="191"/>
                  </a:cubicBezTo>
                  <a:cubicBezTo>
                    <a:pt x="527" y="191"/>
                    <a:pt x="427" y="145"/>
                    <a:pt x="358" y="66"/>
                  </a:cubicBezTo>
                  <a:cubicBezTo>
                    <a:pt x="320" y="23"/>
                    <a:pt x="267" y="1"/>
                    <a:pt x="214" y="1"/>
                  </a:cubicBezTo>
                  <a:cubicBezTo>
                    <a:pt x="170" y="1"/>
                    <a:pt x="126" y="16"/>
                    <a:pt x="90" y="47"/>
                  </a:cubicBezTo>
                  <a:cubicBezTo>
                    <a:pt x="10" y="116"/>
                    <a:pt x="1" y="234"/>
                    <a:pt x="70" y="316"/>
                  </a:cubicBezTo>
                  <a:cubicBezTo>
                    <a:pt x="215" y="478"/>
                    <a:pt x="419" y="570"/>
                    <a:pt x="634" y="570"/>
                  </a:cubicBezTo>
                  <a:cubicBezTo>
                    <a:pt x="849" y="570"/>
                    <a:pt x="1051" y="478"/>
                    <a:pt x="1194" y="316"/>
                  </a:cubicBezTo>
                  <a:cubicBezTo>
                    <a:pt x="1263" y="237"/>
                    <a:pt x="1255" y="116"/>
                    <a:pt x="1174" y="47"/>
                  </a:cubicBezTo>
                  <a:cubicBezTo>
                    <a:pt x="1138" y="16"/>
                    <a:pt x="1094" y="0"/>
                    <a:pt x="104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6" name="Google Shape;4036;p59"/>
          <p:cNvGrpSpPr/>
          <p:nvPr/>
        </p:nvGrpSpPr>
        <p:grpSpPr>
          <a:xfrm>
            <a:off x="3154794" y="2811971"/>
            <a:ext cx="445197" cy="441483"/>
            <a:chOff x="3077515" y="2799113"/>
            <a:chExt cx="469468" cy="465552"/>
          </a:xfrm>
        </p:grpSpPr>
        <p:sp>
          <p:nvSpPr>
            <p:cNvPr id="4037" name="Google Shape;4037;p59"/>
            <p:cNvSpPr/>
            <p:nvPr/>
          </p:nvSpPr>
          <p:spPr>
            <a:xfrm>
              <a:off x="3077515" y="2799113"/>
              <a:ext cx="469468" cy="465552"/>
            </a:xfrm>
            <a:custGeom>
              <a:avLst/>
              <a:gdLst/>
              <a:ahLst/>
              <a:cxnLst/>
              <a:rect l="l" t="t" r="r" b="b"/>
              <a:pathLst>
                <a:path w="15584" h="15454" extrusionOk="0">
                  <a:moveTo>
                    <a:pt x="11006" y="1"/>
                  </a:moveTo>
                  <a:cubicBezTo>
                    <a:pt x="10692" y="1"/>
                    <a:pt x="10380" y="105"/>
                    <a:pt x="10132" y="294"/>
                  </a:cubicBezTo>
                  <a:cubicBezTo>
                    <a:pt x="9908" y="466"/>
                    <a:pt x="9739" y="697"/>
                    <a:pt x="9647" y="960"/>
                  </a:cubicBezTo>
                  <a:lnTo>
                    <a:pt x="6794" y="960"/>
                  </a:lnTo>
                  <a:cubicBezTo>
                    <a:pt x="6637" y="960"/>
                    <a:pt x="6484" y="984"/>
                    <a:pt x="6338" y="1033"/>
                  </a:cubicBezTo>
                  <a:cubicBezTo>
                    <a:pt x="6214" y="998"/>
                    <a:pt x="6082" y="980"/>
                    <a:pt x="5947" y="980"/>
                  </a:cubicBezTo>
                  <a:lnTo>
                    <a:pt x="5472" y="980"/>
                  </a:lnTo>
                  <a:cubicBezTo>
                    <a:pt x="4950" y="637"/>
                    <a:pt x="4340" y="453"/>
                    <a:pt x="3705" y="453"/>
                  </a:cubicBezTo>
                  <a:cubicBezTo>
                    <a:pt x="3573" y="453"/>
                    <a:pt x="3442" y="461"/>
                    <a:pt x="3312" y="476"/>
                  </a:cubicBezTo>
                  <a:cubicBezTo>
                    <a:pt x="2974" y="199"/>
                    <a:pt x="2562" y="38"/>
                    <a:pt x="2131" y="18"/>
                  </a:cubicBezTo>
                  <a:cubicBezTo>
                    <a:pt x="2099" y="16"/>
                    <a:pt x="2068" y="16"/>
                    <a:pt x="2036" y="16"/>
                  </a:cubicBezTo>
                  <a:cubicBezTo>
                    <a:pt x="1429" y="16"/>
                    <a:pt x="849" y="296"/>
                    <a:pt x="468" y="774"/>
                  </a:cubicBezTo>
                  <a:cubicBezTo>
                    <a:pt x="221" y="1084"/>
                    <a:pt x="75" y="1457"/>
                    <a:pt x="42" y="1851"/>
                  </a:cubicBezTo>
                  <a:cubicBezTo>
                    <a:pt x="0" y="2377"/>
                    <a:pt x="164" y="2894"/>
                    <a:pt x="497" y="3296"/>
                  </a:cubicBezTo>
                  <a:cubicBezTo>
                    <a:pt x="407" y="4047"/>
                    <a:pt x="581" y="4814"/>
                    <a:pt x="997" y="5452"/>
                  </a:cubicBezTo>
                  <a:lnTo>
                    <a:pt x="997" y="9609"/>
                  </a:lnTo>
                  <a:cubicBezTo>
                    <a:pt x="439" y="9807"/>
                    <a:pt x="38" y="10339"/>
                    <a:pt x="38" y="10962"/>
                  </a:cubicBezTo>
                  <a:lnTo>
                    <a:pt x="38" y="12111"/>
                  </a:lnTo>
                  <a:cubicBezTo>
                    <a:pt x="38" y="12734"/>
                    <a:pt x="439" y="13268"/>
                    <a:pt x="997" y="13466"/>
                  </a:cubicBezTo>
                  <a:lnTo>
                    <a:pt x="997" y="14018"/>
                  </a:lnTo>
                  <a:cubicBezTo>
                    <a:pt x="997" y="14038"/>
                    <a:pt x="997" y="14059"/>
                    <a:pt x="999" y="14081"/>
                  </a:cubicBezTo>
                  <a:cubicBezTo>
                    <a:pt x="1037" y="14851"/>
                    <a:pt x="1671" y="15454"/>
                    <a:pt x="2439" y="15454"/>
                  </a:cubicBezTo>
                  <a:cubicBezTo>
                    <a:pt x="2821" y="15454"/>
                    <a:pt x="3192" y="15299"/>
                    <a:pt x="3461" y="15026"/>
                  </a:cubicBezTo>
                  <a:cubicBezTo>
                    <a:pt x="3642" y="14842"/>
                    <a:pt x="3767" y="14619"/>
                    <a:pt x="3829" y="14378"/>
                  </a:cubicBezTo>
                  <a:cubicBezTo>
                    <a:pt x="5013" y="15078"/>
                    <a:pt x="6367" y="15454"/>
                    <a:pt x="7763" y="15454"/>
                  </a:cubicBezTo>
                  <a:cubicBezTo>
                    <a:pt x="8748" y="15454"/>
                    <a:pt x="9725" y="15263"/>
                    <a:pt x="10635" y="14901"/>
                  </a:cubicBezTo>
                  <a:cubicBezTo>
                    <a:pt x="11146" y="15256"/>
                    <a:pt x="11758" y="15454"/>
                    <a:pt x="12396" y="15454"/>
                  </a:cubicBezTo>
                  <a:cubicBezTo>
                    <a:pt x="14103" y="15454"/>
                    <a:pt x="15491" y="14065"/>
                    <a:pt x="15491" y="12358"/>
                  </a:cubicBezTo>
                  <a:cubicBezTo>
                    <a:pt x="15491" y="11720"/>
                    <a:pt x="15293" y="11108"/>
                    <a:pt x="14939" y="10597"/>
                  </a:cubicBezTo>
                  <a:cubicBezTo>
                    <a:pt x="15301" y="9688"/>
                    <a:pt x="15491" y="8712"/>
                    <a:pt x="15491" y="7726"/>
                  </a:cubicBezTo>
                  <a:cubicBezTo>
                    <a:pt x="15485" y="6334"/>
                    <a:pt x="15111" y="4980"/>
                    <a:pt x="14411" y="3797"/>
                  </a:cubicBezTo>
                  <a:cubicBezTo>
                    <a:pt x="14608" y="3751"/>
                    <a:pt x="14793" y="3665"/>
                    <a:pt x="14954" y="3543"/>
                  </a:cubicBezTo>
                  <a:cubicBezTo>
                    <a:pt x="15223" y="3339"/>
                    <a:pt x="15410" y="3047"/>
                    <a:pt x="15485" y="2722"/>
                  </a:cubicBezTo>
                  <a:cubicBezTo>
                    <a:pt x="15583" y="2291"/>
                    <a:pt x="15483" y="1848"/>
                    <a:pt x="15209" y="1503"/>
                  </a:cubicBezTo>
                  <a:cubicBezTo>
                    <a:pt x="14934" y="1157"/>
                    <a:pt x="14525" y="960"/>
                    <a:pt x="14086" y="960"/>
                  </a:cubicBezTo>
                  <a:lnTo>
                    <a:pt x="13515" y="960"/>
                  </a:lnTo>
                  <a:cubicBezTo>
                    <a:pt x="13462" y="811"/>
                    <a:pt x="13385" y="670"/>
                    <a:pt x="13284" y="542"/>
                  </a:cubicBezTo>
                  <a:cubicBezTo>
                    <a:pt x="13009" y="197"/>
                    <a:pt x="12600" y="1"/>
                    <a:pt x="12159" y="1"/>
                  </a:cubicBezTo>
                  <a:close/>
                </a:path>
              </a:pathLst>
            </a:custGeom>
            <a:solidFill>
              <a:schemeClr val="accent5"/>
            </a:solidFill>
            <a:ln>
              <a:noFill/>
            </a:ln>
            <a:effectLst>
              <a:outerShdw blurRad="57150" dist="19050" dir="5400000" algn="bl" rotWithShape="0">
                <a:srgbClr val="000000">
                  <a:alpha val="2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9"/>
            <p:cNvSpPr/>
            <p:nvPr/>
          </p:nvSpPr>
          <p:spPr>
            <a:xfrm>
              <a:off x="3186280" y="2897652"/>
              <a:ext cx="154594" cy="154594"/>
            </a:xfrm>
            <a:custGeom>
              <a:avLst/>
              <a:gdLst/>
              <a:ahLst/>
              <a:cxnLst/>
              <a:rect l="l" t="t" r="r" b="b"/>
              <a:pathLst>
                <a:path w="5148" h="5148" extrusionOk="0">
                  <a:moveTo>
                    <a:pt x="4575" y="1"/>
                  </a:moveTo>
                  <a:lnTo>
                    <a:pt x="4009" y="507"/>
                  </a:lnTo>
                  <a:cubicBezTo>
                    <a:pt x="4009" y="2437"/>
                    <a:pt x="2438" y="4007"/>
                    <a:pt x="507" y="4007"/>
                  </a:cubicBezTo>
                  <a:lnTo>
                    <a:pt x="1" y="4589"/>
                  </a:lnTo>
                  <a:lnTo>
                    <a:pt x="507" y="5147"/>
                  </a:lnTo>
                  <a:cubicBezTo>
                    <a:pt x="3064" y="5147"/>
                    <a:pt x="5147" y="3064"/>
                    <a:pt x="5147" y="507"/>
                  </a:cubicBezTo>
                  <a:lnTo>
                    <a:pt x="4575" y="1"/>
                  </a:lnTo>
                  <a:close/>
                </a:path>
              </a:pathLst>
            </a:custGeom>
            <a:solidFill>
              <a:srgbClr val="A8E1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9"/>
            <p:cNvSpPr/>
            <p:nvPr/>
          </p:nvSpPr>
          <p:spPr>
            <a:xfrm>
              <a:off x="3126400" y="2839303"/>
              <a:ext cx="45135" cy="43453"/>
            </a:xfrm>
            <a:custGeom>
              <a:avLst/>
              <a:gdLst/>
              <a:ahLst/>
              <a:cxnLst/>
              <a:rect l="l" t="t" r="r" b="b"/>
              <a:pathLst>
                <a:path w="1503" h="1447" extrusionOk="0">
                  <a:moveTo>
                    <a:pt x="621" y="0"/>
                  </a:moveTo>
                  <a:cubicBezTo>
                    <a:pt x="476" y="0"/>
                    <a:pt x="332" y="56"/>
                    <a:pt x="222" y="166"/>
                  </a:cubicBezTo>
                  <a:cubicBezTo>
                    <a:pt x="1" y="387"/>
                    <a:pt x="1" y="743"/>
                    <a:pt x="222" y="964"/>
                  </a:cubicBezTo>
                  <a:lnTo>
                    <a:pt x="705" y="1447"/>
                  </a:lnTo>
                  <a:lnTo>
                    <a:pt x="1395" y="1264"/>
                  </a:lnTo>
                  <a:lnTo>
                    <a:pt x="1503" y="649"/>
                  </a:lnTo>
                  <a:lnTo>
                    <a:pt x="1019" y="166"/>
                  </a:lnTo>
                  <a:cubicBezTo>
                    <a:pt x="909" y="56"/>
                    <a:pt x="765" y="0"/>
                    <a:pt x="6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9"/>
            <p:cNvSpPr/>
            <p:nvPr/>
          </p:nvSpPr>
          <p:spPr>
            <a:xfrm>
              <a:off x="3156850" y="2945190"/>
              <a:ext cx="44384" cy="245045"/>
            </a:xfrm>
            <a:custGeom>
              <a:avLst/>
              <a:gdLst/>
              <a:ahLst/>
              <a:cxnLst/>
              <a:rect l="l" t="t" r="r" b="b"/>
              <a:pathLst>
                <a:path w="1478" h="8160" extrusionOk="0">
                  <a:moveTo>
                    <a:pt x="1" y="1"/>
                  </a:moveTo>
                  <a:lnTo>
                    <a:pt x="1" y="8160"/>
                  </a:lnTo>
                  <a:lnTo>
                    <a:pt x="1265" y="7083"/>
                  </a:lnTo>
                  <a:cubicBezTo>
                    <a:pt x="1398" y="6968"/>
                    <a:pt x="1478" y="6798"/>
                    <a:pt x="1478" y="6623"/>
                  </a:cubicBezTo>
                  <a:lnTo>
                    <a:pt x="1478" y="513"/>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9"/>
            <p:cNvSpPr/>
            <p:nvPr/>
          </p:nvSpPr>
          <p:spPr>
            <a:xfrm>
              <a:off x="3233878" y="2868132"/>
              <a:ext cx="229940" cy="44354"/>
            </a:xfrm>
            <a:custGeom>
              <a:avLst/>
              <a:gdLst/>
              <a:ahLst/>
              <a:cxnLst/>
              <a:rect l="l" t="t" r="r" b="b"/>
              <a:pathLst>
                <a:path w="7657" h="1477" extrusionOk="0">
                  <a:moveTo>
                    <a:pt x="0" y="1"/>
                  </a:moveTo>
                  <a:lnTo>
                    <a:pt x="511" y="1476"/>
                  </a:lnTo>
                  <a:lnTo>
                    <a:pt x="6118" y="1476"/>
                  </a:lnTo>
                  <a:cubicBezTo>
                    <a:pt x="6294" y="1476"/>
                    <a:pt x="6463" y="1399"/>
                    <a:pt x="6578" y="1263"/>
                  </a:cubicBezTo>
                  <a:lnTo>
                    <a:pt x="76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9"/>
            <p:cNvSpPr/>
            <p:nvPr/>
          </p:nvSpPr>
          <p:spPr>
            <a:xfrm>
              <a:off x="3380186" y="2868132"/>
              <a:ext cx="99099" cy="44354"/>
            </a:xfrm>
            <a:custGeom>
              <a:avLst/>
              <a:gdLst/>
              <a:ahLst/>
              <a:cxnLst/>
              <a:rect l="l" t="t" r="r" b="b"/>
              <a:pathLst>
                <a:path w="3300" h="1477" extrusionOk="0">
                  <a:moveTo>
                    <a:pt x="1537" y="1"/>
                  </a:moveTo>
                  <a:lnTo>
                    <a:pt x="460" y="1263"/>
                  </a:lnTo>
                  <a:cubicBezTo>
                    <a:pt x="345" y="1398"/>
                    <a:pt x="177" y="1476"/>
                    <a:pt x="0" y="1476"/>
                  </a:cubicBezTo>
                  <a:lnTo>
                    <a:pt x="1763" y="1476"/>
                  </a:lnTo>
                  <a:cubicBezTo>
                    <a:pt x="1938" y="1476"/>
                    <a:pt x="2108" y="1399"/>
                    <a:pt x="2223" y="1263"/>
                  </a:cubicBezTo>
                  <a:lnTo>
                    <a:pt x="33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9"/>
            <p:cNvSpPr/>
            <p:nvPr/>
          </p:nvSpPr>
          <p:spPr>
            <a:xfrm>
              <a:off x="3406102" y="3117474"/>
              <a:ext cx="84474" cy="99670"/>
            </a:xfrm>
            <a:custGeom>
              <a:avLst/>
              <a:gdLst/>
              <a:ahLst/>
              <a:cxnLst/>
              <a:rect l="l" t="t" r="r" b="b"/>
              <a:pathLst>
                <a:path w="2813" h="3319" extrusionOk="0">
                  <a:moveTo>
                    <a:pt x="1660" y="1"/>
                  </a:moveTo>
                  <a:cubicBezTo>
                    <a:pt x="743" y="1"/>
                    <a:pt x="1" y="745"/>
                    <a:pt x="1" y="1660"/>
                  </a:cubicBezTo>
                  <a:cubicBezTo>
                    <a:pt x="1" y="2576"/>
                    <a:pt x="746" y="3318"/>
                    <a:pt x="1660" y="3318"/>
                  </a:cubicBezTo>
                  <a:cubicBezTo>
                    <a:pt x="2237" y="3318"/>
                    <a:pt x="2812" y="2575"/>
                    <a:pt x="2812" y="1660"/>
                  </a:cubicBezTo>
                  <a:cubicBezTo>
                    <a:pt x="2812" y="743"/>
                    <a:pt x="2237" y="1"/>
                    <a:pt x="1660"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9"/>
            <p:cNvSpPr/>
            <p:nvPr/>
          </p:nvSpPr>
          <p:spPr>
            <a:xfrm>
              <a:off x="3440757" y="3117474"/>
              <a:ext cx="65015" cy="99670"/>
            </a:xfrm>
            <a:custGeom>
              <a:avLst/>
              <a:gdLst/>
              <a:ahLst/>
              <a:cxnLst/>
              <a:rect l="l" t="t" r="r" b="b"/>
              <a:pathLst>
                <a:path w="2165" h="3319" extrusionOk="0">
                  <a:moveTo>
                    <a:pt x="506" y="1"/>
                  </a:moveTo>
                  <a:cubicBezTo>
                    <a:pt x="330" y="1"/>
                    <a:pt x="160" y="28"/>
                    <a:pt x="0" y="80"/>
                  </a:cubicBezTo>
                  <a:cubicBezTo>
                    <a:pt x="668" y="295"/>
                    <a:pt x="1152" y="919"/>
                    <a:pt x="1152" y="1660"/>
                  </a:cubicBezTo>
                  <a:cubicBezTo>
                    <a:pt x="1152" y="2400"/>
                    <a:pt x="669" y="3025"/>
                    <a:pt x="0" y="3240"/>
                  </a:cubicBezTo>
                  <a:cubicBezTo>
                    <a:pt x="160" y="3291"/>
                    <a:pt x="330" y="3318"/>
                    <a:pt x="506" y="3318"/>
                  </a:cubicBezTo>
                  <a:cubicBezTo>
                    <a:pt x="1421" y="3318"/>
                    <a:pt x="2165" y="2576"/>
                    <a:pt x="2165" y="1660"/>
                  </a:cubicBezTo>
                  <a:cubicBezTo>
                    <a:pt x="2165" y="743"/>
                    <a:pt x="1422" y="1"/>
                    <a:pt x="506"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9"/>
            <p:cNvSpPr/>
            <p:nvPr/>
          </p:nvSpPr>
          <p:spPr>
            <a:xfrm>
              <a:off x="3141145" y="2852457"/>
              <a:ext cx="107928" cy="107928"/>
            </a:xfrm>
            <a:custGeom>
              <a:avLst/>
              <a:gdLst/>
              <a:ahLst/>
              <a:cxnLst/>
              <a:rect l="l" t="t" r="r" b="b"/>
              <a:pathLst>
                <a:path w="3594" h="3594" extrusionOk="0">
                  <a:moveTo>
                    <a:pt x="1797" y="1"/>
                  </a:moveTo>
                  <a:cubicBezTo>
                    <a:pt x="804" y="1"/>
                    <a:pt x="1" y="805"/>
                    <a:pt x="1" y="1797"/>
                  </a:cubicBezTo>
                  <a:cubicBezTo>
                    <a:pt x="1" y="2790"/>
                    <a:pt x="804" y="3593"/>
                    <a:pt x="1797" y="3593"/>
                  </a:cubicBezTo>
                  <a:cubicBezTo>
                    <a:pt x="2789" y="3593"/>
                    <a:pt x="3593" y="2790"/>
                    <a:pt x="3593" y="1797"/>
                  </a:cubicBezTo>
                  <a:cubicBezTo>
                    <a:pt x="3593" y="805"/>
                    <a:pt x="2789" y="1"/>
                    <a:pt x="1797"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9"/>
            <p:cNvSpPr/>
            <p:nvPr/>
          </p:nvSpPr>
          <p:spPr>
            <a:xfrm>
              <a:off x="3121625" y="2833598"/>
              <a:ext cx="391561" cy="389159"/>
            </a:xfrm>
            <a:custGeom>
              <a:avLst/>
              <a:gdLst/>
              <a:ahLst/>
              <a:cxnLst/>
              <a:rect l="l" t="t" r="r" b="b"/>
              <a:pathLst>
                <a:path w="13039" h="12959" extrusionOk="0">
                  <a:moveTo>
                    <a:pt x="778" y="384"/>
                  </a:moveTo>
                  <a:cubicBezTo>
                    <a:pt x="876" y="384"/>
                    <a:pt x="971" y="422"/>
                    <a:pt x="1042" y="492"/>
                  </a:cubicBezTo>
                  <a:lnTo>
                    <a:pt x="1332" y="782"/>
                  </a:lnTo>
                  <a:cubicBezTo>
                    <a:pt x="1227" y="853"/>
                    <a:pt x="1132" y="931"/>
                    <a:pt x="1042" y="1022"/>
                  </a:cubicBezTo>
                  <a:cubicBezTo>
                    <a:pt x="951" y="1111"/>
                    <a:pt x="872" y="1209"/>
                    <a:pt x="803" y="1310"/>
                  </a:cubicBezTo>
                  <a:lnTo>
                    <a:pt x="513" y="1022"/>
                  </a:lnTo>
                  <a:cubicBezTo>
                    <a:pt x="442" y="951"/>
                    <a:pt x="404" y="856"/>
                    <a:pt x="404" y="756"/>
                  </a:cubicBezTo>
                  <a:cubicBezTo>
                    <a:pt x="404" y="657"/>
                    <a:pt x="442" y="563"/>
                    <a:pt x="513" y="492"/>
                  </a:cubicBezTo>
                  <a:cubicBezTo>
                    <a:pt x="583" y="422"/>
                    <a:pt x="678" y="384"/>
                    <a:pt x="778" y="384"/>
                  </a:cubicBezTo>
                  <a:close/>
                  <a:moveTo>
                    <a:pt x="2450" y="818"/>
                  </a:moveTo>
                  <a:cubicBezTo>
                    <a:pt x="2879" y="818"/>
                    <a:pt x="3281" y="985"/>
                    <a:pt x="3587" y="1290"/>
                  </a:cubicBezTo>
                  <a:cubicBezTo>
                    <a:pt x="4214" y="1917"/>
                    <a:pt x="4214" y="2938"/>
                    <a:pt x="3587" y="3562"/>
                  </a:cubicBezTo>
                  <a:cubicBezTo>
                    <a:pt x="3273" y="3876"/>
                    <a:pt x="2861" y="4032"/>
                    <a:pt x="2450" y="4032"/>
                  </a:cubicBezTo>
                  <a:cubicBezTo>
                    <a:pt x="2038" y="4032"/>
                    <a:pt x="1627" y="3876"/>
                    <a:pt x="1315" y="3562"/>
                  </a:cubicBezTo>
                  <a:cubicBezTo>
                    <a:pt x="684" y="2934"/>
                    <a:pt x="684" y="1917"/>
                    <a:pt x="1312" y="1290"/>
                  </a:cubicBezTo>
                  <a:cubicBezTo>
                    <a:pt x="1616" y="986"/>
                    <a:pt x="2020" y="818"/>
                    <a:pt x="2450" y="818"/>
                  </a:cubicBezTo>
                  <a:close/>
                  <a:moveTo>
                    <a:pt x="5958" y="2835"/>
                  </a:moveTo>
                  <a:lnTo>
                    <a:pt x="5958" y="2838"/>
                  </a:lnTo>
                  <a:cubicBezTo>
                    <a:pt x="5864" y="4513"/>
                    <a:pt x="4518" y="5861"/>
                    <a:pt x="2843" y="5956"/>
                  </a:cubicBezTo>
                  <a:lnTo>
                    <a:pt x="2843" y="4378"/>
                  </a:lnTo>
                  <a:cubicBezTo>
                    <a:pt x="3211" y="4304"/>
                    <a:pt x="3559" y="4123"/>
                    <a:pt x="3846" y="3838"/>
                  </a:cubicBezTo>
                  <a:cubicBezTo>
                    <a:pt x="4130" y="3554"/>
                    <a:pt x="4309" y="3203"/>
                    <a:pt x="4386" y="2835"/>
                  </a:cubicBezTo>
                  <a:close/>
                  <a:moveTo>
                    <a:pt x="7108" y="2818"/>
                  </a:moveTo>
                  <a:cubicBezTo>
                    <a:pt x="7012" y="5128"/>
                    <a:pt x="5151" y="6992"/>
                    <a:pt x="2840" y="7088"/>
                  </a:cubicBezTo>
                  <a:lnTo>
                    <a:pt x="2843" y="6327"/>
                  </a:lnTo>
                  <a:cubicBezTo>
                    <a:pt x="4732" y="6231"/>
                    <a:pt x="6253" y="4709"/>
                    <a:pt x="6348" y="2818"/>
                  </a:cubicBezTo>
                  <a:close/>
                  <a:moveTo>
                    <a:pt x="11074" y="2436"/>
                  </a:moveTo>
                  <a:cubicBezTo>
                    <a:pt x="12061" y="3553"/>
                    <a:pt x="12604" y="4979"/>
                    <a:pt x="12604" y="6476"/>
                  </a:cubicBezTo>
                  <a:cubicBezTo>
                    <a:pt x="12604" y="7502"/>
                    <a:pt x="12345" y="8512"/>
                    <a:pt x="11856" y="9406"/>
                  </a:cubicBezTo>
                  <a:cubicBezTo>
                    <a:pt x="11632" y="9316"/>
                    <a:pt x="11388" y="9265"/>
                    <a:pt x="11133" y="9265"/>
                  </a:cubicBezTo>
                  <a:cubicBezTo>
                    <a:pt x="10882" y="9265"/>
                    <a:pt x="10638" y="9314"/>
                    <a:pt x="10411" y="9412"/>
                  </a:cubicBezTo>
                  <a:cubicBezTo>
                    <a:pt x="10314" y="9452"/>
                    <a:pt x="10268" y="9566"/>
                    <a:pt x="10311" y="9661"/>
                  </a:cubicBezTo>
                  <a:cubicBezTo>
                    <a:pt x="10341" y="9733"/>
                    <a:pt x="10411" y="9777"/>
                    <a:pt x="10485" y="9777"/>
                  </a:cubicBezTo>
                  <a:cubicBezTo>
                    <a:pt x="10510" y="9777"/>
                    <a:pt x="10535" y="9771"/>
                    <a:pt x="10560" y="9760"/>
                  </a:cubicBezTo>
                  <a:cubicBezTo>
                    <a:pt x="10742" y="9684"/>
                    <a:pt x="10936" y="9644"/>
                    <a:pt x="11135" y="9644"/>
                  </a:cubicBezTo>
                  <a:cubicBezTo>
                    <a:pt x="11945" y="9644"/>
                    <a:pt x="12604" y="10302"/>
                    <a:pt x="12604" y="11112"/>
                  </a:cubicBezTo>
                  <a:cubicBezTo>
                    <a:pt x="12604" y="11922"/>
                    <a:pt x="11946" y="12581"/>
                    <a:pt x="11135" y="12581"/>
                  </a:cubicBezTo>
                  <a:cubicBezTo>
                    <a:pt x="10324" y="12581"/>
                    <a:pt x="9667" y="11923"/>
                    <a:pt x="9667" y="11112"/>
                  </a:cubicBezTo>
                  <a:cubicBezTo>
                    <a:pt x="9667" y="10810"/>
                    <a:pt x="9759" y="10520"/>
                    <a:pt x="9929" y="10273"/>
                  </a:cubicBezTo>
                  <a:cubicBezTo>
                    <a:pt x="9989" y="10187"/>
                    <a:pt x="9968" y="10067"/>
                    <a:pt x="9883" y="10007"/>
                  </a:cubicBezTo>
                  <a:cubicBezTo>
                    <a:pt x="9850" y="9985"/>
                    <a:pt x="9812" y="9974"/>
                    <a:pt x="9774" y="9974"/>
                  </a:cubicBezTo>
                  <a:cubicBezTo>
                    <a:pt x="9714" y="9974"/>
                    <a:pt x="9655" y="10002"/>
                    <a:pt x="9618" y="10053"/>
                  </a:cubicBezTo>
                  <a:cubicBezTo>
                    <a:pt x="9402" y="10365"/>
                    <a:pt x="9287" y="10731"/>
                    <a:pt x="9287" y="11110"/>
                  </a:cubicBezTo>
                  <a:cubicBezTo>
                    <a:pt x="9287" y="11365"/>
                    <a:pt x="9339" y="11609"/>
                    <a:pt x="9432" y="11830"/>
                  </a:cubicBezTo>
                  <a:cubicBezTo>
                    <a:pt x="8540" y="12320"/>
                    <a:pt x="7529" y="12577"/>
                    <a:pt x="6503" y="12577"/>
                  </a:cubicBezTo>
                  <a:cubicBezTo>
                    <a:pt x="5005" y="12577"/>
                    <a:pt x="3579" y="12035"/>
                    <a:pt x="2462" y="11047"/>
                  </a:cubicBezTo>
                  <a:lnTo>
                    <a:pt x="2573" y="10955"/>
                  </a:lnTo>
                  <a:cubicBezTo>
                    <a:pt x="2751" y="10803"/>
                    <a:pt x="2852" y="10581"/>
                    <a:pt x="2861" y="10348"/>
                  </a:cubicBezTo>
                  <a:lnTo>
                    <a:pt x="2861" y="9375"/>
                  </a:lnTo>
                  <a:cubicBezTo>
                    <a:pt x="2852" y="9270"/>
                    <a:pt x="2766" y="9185"/>
                    <a:pt x="2662" y="9185"/>
                  </a:cubicBezTo>
                  <a:cubicBezTo>
                    <a:pt x="2557" y="9185"/>
                    <a:pt x="2478" y="9375"/>
                    <a:pt x="2478" y="9375"/>
                  </a:cubicBezTo>
                  <a:lnTo>
                    <a:pt x="2478" y="10366"/>
                  </a:lnTo>
                  <a:cubicBezTo>
                    <a:pt x="2478" y="10489"/>
                    <a:pt x="2424" y="10606"/>
                    <a:pt x="2330" y="10687"/>
                  </a:cubicBezTo>
                  <a:lnTo>
                    <a:pt x="1365" y="11509"/>
                  </a:lnTo>
                  <a:lnTo>
                    <a:pt x="1365" y="4063"/>
                  </a:lnTo>
                  <a:cubicBezTo>
                    <a:pt x="1695" y="4278"/>
                    <a:pt x="2076" y="4384"/>
                    <a:pt x="2455" y="4384"/>
                  </a:cubicBezTo>
                  <a:lnTo>
                    <a:pt x="2478" y="4384"/>
                  </a:lnTo>
                  <a:lnTo>
                    <a:pt x="2478" y="8509"/>
                  </a:lnTo>
                  <a:cubicBezTo>
                    <a:pt x="2478" y="8509"/>
                    <a:pt x="2557" y="8699"/>
                    <a:pt x="2662" y="8699"/>
                  </a:cubicBezTo>
                  <a:cubicBezTo>
                    <a:pt x="2767" y="8699"/>
                    <a:pt x="2852" y="8615"/>
                    <a:pt x="2861" y="8509"/>
                  </a:cubicBezTo>
                  <a:lnTo>
                    <a:pt x="2861" y="7466"/>
                  </a:lnTo>
                  <a:cubicBezTo>
                    <a:pt x="5366" y="7367"/>
                    <a:pt x="7392" y="5340"/>
                    <a:pt x="7489" y="2835"/>
                  </a:cubicBezTo>
                  <a:lnTo>
                    <a:pt x="10374" y="2835"/>
                  </a:lnTo>
                  <a:cubicBezTo>
                    <a:pt x="10607" y="2827"/>
                    <a:pt x="10828" y="2724"/>
                    <a:pt x="10982" y="2545"/>
                  </a:cubicBezTo>
                  <a:lnTo>
                    <a:pt x="11074" y="2436"/>
                  </a:lnTo>
                  <a:close/>
                  <a:moveTo>
                    <a:pt x="9744" y="0"/>
                  </a:moveTo>
                  <a:cubicBezTo>
                    <a:pt x="9653" y="0"/>
                    <a:pt x="9572" y="58"/>
                    <a:pt x="9554" y="146"/>
                  </a:cubicBezTo>
                  <a:cubicBezTo>
                    <a:pt x="9524" y="270"/>
                    <a:pt x="9618" y="384"/>
                    <a:pt x="9739" y="384"/>
                  </a:cubicBezTo>
                  <a:lnTo>
                    <a:pt x="10127" y="384"/>
                  </a:lnTo>
                  <a:lnTo>
                    <a:pt x="10127" y="959"/>
                  </a:lnTo>
                  <a:lnTo>
                    <a:pt x="5529" y="959"/>
                  </a:lnTo>
                  <a:cubicBezTo>
                    <a:pt x="5438" y="959"/>
                    <a:pt x="5358" y="1017"/>
                    <a:pt x="5338" y="1105"/>
                  </a:cubicBezTo>
                  <a:cubicBezTo>
                    <a:pt x="5311" y="1229"/>
                    <a:pt x="5404" y="1342"/>
                    <a:pt x="5525" y="1342"/>
                  </a:cubicBezTo>
                  <a:lnTo>
                    <a:pt x="11532" y="1342"/>
                  </a:lnTo>
                  <a:lnTo>
                    <a:pt x="10710" y="2306"/>
                  </a:lnTo>
                  <a:cubicBezTo>
                    <a:pt x="10629" y="2401"/>
                    <a:pt x="10512" y="2454"/>
                    <a:pt x="10390" y="2454"/>
                  </a:cubicBezTo>
                  <a:lnTo>
                    <a:pt x="4407" y="2454"/>
                  </a:lnTo>
                  <a:cubicBezTo>
                    <a:pt x="4410" y="2066"/>
                    <a:pt x="4306" y="1680"/>
                    <a:pt x="4087" y="1342"/>
                  </a:cubicBezTo>
                  <a:lnTo>
                    <a:pt x="4676" y="1342"/>
                  </a:lnTo>
                  <a:cubicBezTo>
                    <a:pt x="4774" y="1342"/>
                    <a:pt x="4858" y="1269"/>
                    <a:pt x="4866" y="1170"/>
                  </a:cubicBezTo>
                  <a:cubicBezTo>
                    <a:pt x="4870" y="1066"/>
                    <a:pt x="4789" y="977"/>
                    <a:pt x="4683" y="977"/>
                  </a:cubicBezTo>
                  <a:lnTo>
                    <a:pt x="3786" y="977"/>
                  </a:lnTo>
                  <a:cubicBezTo>
                    <a:pt x="3418" y="638"/>
                    <a:pt x="2944" y="453"/>
                    <a:pt x="2439" y="453"/>
                  </a:cubicBezTo>
                  <a:cubicBezTo>
                    <a:pt x="2171" y="453"/>
                    <a:pt x="1913" y="503"/>
                    <a:pt x="1672" y="606"/>
                  </a:cubicBezTo>
                  <a:lnTo>
                    <a:pt x="1315" y="247"/>
                  </a:lnTo>
                  <a:cubicBezTo>
                    <a:pt x="1178" y="111"/>
                    <a:pt x="1000" y="26"/>
                    <a:pt x="809" y="17"/>
                  </a:cubicBezTo>
                  <a:cubicBezTo>
                    <a:pt x="796" y="16"/>
                    <a:pt x="783" y="16"/>
                    <a:pt x="770" y="16"/>
                  </a:cubicBezTo>
                  <a:cubicBezTo>
                    <a:pt x="541" y="16"/>
                    <a:pt x="326" y="119"/>
                    <a:pt x="180" y="302"/>
                  </a:cubicBezTo>
                  <a:cubicBezTo>
                    <a:pt x="88" y="417"/>
                    <a:pt x="31" y="560"/>
                    <a:pt x="20" y="706"/>
                  </a:cubicBezTo>
                  <a:cubicBezTo>
                    <a:pt x="0" y="930"/>
                    <a:pt x="82" y="1144"/>
                    <a:pt x="238" y="1301"/>
                  </a:cubicBezTo>
                  <a:lnTo>
                    <a:pt x="609" y="1672"/>
                  </a:lnTo>
                  <a:cubicBezTo>
                    <a:pt x="318" y="2370"/>
                    <a:pt x="442" y="3200"/>
                    <a:pt x="980" y="3783"/>
                  </a:cubicBezTo>
                  <a:lnTo>
                    <a:pt x="980" y="10104"/>
                  </a:lnTo>
                  <a:lnTo>
                    <a:pt x="405" y="10104"/>
                  </a:lnTo>
                  <a:lnTo>
                    <a:pt x="405" y="9714"/>
                  </a:lnTo>
                  <a:cubicBezTo>
                    <a:pt x="402" y="9610"/>
                    <a:pt x="318" y="9526"/>
                    <a:pt x="212" y="9526"/>
                  </a:cubicBezTo>
                  <a:cubicBezTo>
                    <a:pt x="106" y="9526"/>
                    <a:pt x="22" y="9610"/>
                    <a:pt x="22" y="9714"/>
                  </a:cubicBezTo>
                  <a:lnTo>
                    <a:pt x="22" y="10862"/>
                  </a:lnTo>
                  <a:cubicBezTo>
                    <a:pt x="22" y="10968"/>
                    <a:pt x="106" y="11050"/>
                    <a:pt x="212" y="11050"/>
                  </a:cubicBezTo>
                  <a:cubicBezTo>
                    <a:pt x="318" y="11050"/>
                    <a:pt x="401" y="10968"/>
                    <a:pt x="405" y="10862"/>
                  </a:cubicBezTo>
                  <a:lnTo>
                    <a:pt x="405" y="10469"/>
                  </a:lnTo>
                  <a:lnTo>
                    <a:pt x="980" y="10469"/>
                  </a:lnTo>
                  <a:lnTo>
                    <a:pt x="980" y="12770"/>
                  </a:lnTo>
                  <a:cubicBezTo>
                    <a:pt x="987" y="12874"/>
                    <a:pt x="1071" y="12959"/>
                    <a:pt x="1177" y="12959"/>
                  </a:cubicBezTo>
                  <a:cubicBezTo>
                    <a:pt x="1281" y="12959"/>
                    <a:pt x="1365" y="12874"/>
                    <a:pt x="1364" y="12770"/>
                  </a:cubicBezTo>
                  <a:lnTo>
                    <a:pt x="1364" y="11983"/>
                  </a:lnTo>
                  <a:lnTo>
                    <a:pt x="2169" y="11299"/>
                  </a:lnTo>
                  <a:cubicBezTo>
                    <a:pt x="3360" y="12371"/>
                    <a:pt x="4892" y="12959"/>
                    <a:pt x="6501" y="12959"/>
                  </a:cubicBezTo>
                  <a:cubicBezTo>
                    <a:pt x="7592" y="12959"/>
                    <a:pt x="8664" y="12686"/>
                    <a:pt x="9615" y="12164"/>
                  </a:cubicBezTo>
                  <a:cubicBezTo>
                    <a:pt x="9948" y="12644"/>
                    <a:pt x="10505" y="12959"/>
                    <a:pt x="11133" y="12959"/>
                  </a:cubicBezTo>
                  <a:cubicBezTo>
                    <a:pt x="12152" y="12959"/>
                    <a:pt x="12982" y="12130"/>
                    <a:pt x="12982" y="11110"/>
                  </a:cubicBezTo>
                  <a:cubicBezTo>
                    <a:pt x="12982" y="10481"/>
                    <a:pt x="12667" y="9926"/>
                    <a:pt x="12186" y="9592"/>
                  </a:cubicBezTo>
                  <a:cubicBezTo>
                    <a:pt x="12707" y="8644"/>
                    <a:pt x="12982" y="7570"/>
                    <a:pt x="12982" y="6478"/>
                  </a:cubicBezTo>
                  <a:cubicBezTo>
                    <a:pt x="12982" y="4872"/>
                    <a:pt x="12393" y="3339"/>
                    <a:pt x="11321" y="2149"/>
                  </a:cubicBezTo>
                  <a:lnTo>
                    <a:pt x="12006" y="1342"/>
                  </a:lnTo>
                  <a:lnTo>
                    <a:pt x="12821" y="1342"/>
                  </a:lnTo>
                  <a:cubicBezTo>
                    <a:pt x="12911" y="1342"/>
                    <a:pt x="12991" y="1282"/>
                    <a:pt x="13011" y="1197"/>
                  </a:cubicBezTo>
                  <a:cubicBezTo>
                    <a:pt x="13039" y="1071"/>
                    <a:pt x="12945" y="959"/>
                    <a:pt x="12824" y="959"/>
                  </a:cubicBezTo>
                  <a:lnTo>
                    <a:pt x="10511" y="959"/>
                  </a:lnTo>
                  <a:lnTo>
                    <a:pt x="10511" y="384"/>
                  </a:lnTo>
                  <a:lnTo>
                    <a:pt x="10894" y="384"/>
                  </a:lnTo>
                  <a:cubicBezTo>
                    <a:pt x="10983" y="384"/>
                    <a:pt x="11064" y="324"/>
                    <a:pt x="11083" y="238"/>
                  </a:cubicBezTo>
                  <a:cubicBezTo>
                    <a:pt x="11112" y="112"/>
                    <a:pt x="11018" y="0"/>
                    <a:pt x="1089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9"/>
            <p:cNvSpPr/>
            <p:nvPr/>
          </p:nvSpPr>
          <p:spPr>
            <a:xfrm>
              <a:off x="3163547" y="2918073"/>
              <a:ext cx="16637" cy="15556"/>
            </a:xfrm>
            <a:custGeom>
              <a:avLst/>
              <a:gdLst/>
              <a:ahLst/>
              <a:cxnLst/>
              <a:rect l="l" t="t" r="r" b="b"/>
              <a:pathLst>
                <a:path w="554" h="518" extrusionOk="0">
                  <a:moveTo>
                    <a:pt x="210" y="1"/>
                  </a:moveTo>
                  <a:cubicBezTo>
                    <a:pt x="161" y="1"/>
                    <a:pt x="113" y="19"/>
                    <a:pt x="75" y="57"/>
                  </a:cubicBezTo>
                  <a:cubicBezTo>
                    <a:pt x="0" y="132"/>
                    <a:pt x="0" y="250"/>
                    <a:pt x="75" y="325"/>
                  </a:cubicBezTo>
                  <a:lnTo>
                    <a:pt x="212" y="462"/>
                  </a:lnTo>
                  <a:cubicBezTo>
                    <a:pt x="247" y="497"/>
                    <a:pt x="298" y="517"/>
                    <a:pt x="345" y="517"/>
                  </a:cubicBezTo>
                  <a:cubicBezTo>
                    <a:pt x="394" y="517"/>
                    <a:pt x="443" y="497"/>
                    <a:pt x="480" y="462"/>
                  </a:cubicBezTo>
                  <a:cubicBezTo>
                    <a:pt x="554" y="387"/>
                    <a:pt x="554" y="267"/>
                    <a:pt x="480" y="194"/>
                  </a:cubicBezTo>
                  <a:lnTo>
                    <a:pt x="344" y="57"/>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9"/>
            <p:cNvSpPr/>
            <p:nvPr/>
          </p:nvSpPr>
          <p:spPr>
            <a:xfrm>
              <a:off x="3206250" y="2875430"/>
              <a:ext cx="16637" cy="15526"/>
            </a:xfrm>
            <a:custGeom>
              <a:avLst/>
              <a:gdLst/>
              <a:ahLst/>
              <a:cxnLst/>
              <a:rect l="l" t="t" r="r" b="b"/>
              <a:pathLst>
                <a:path w="554" h="517" extrusionOk="0">
                  <a:moveTo>
                    <a:pt x="209" y="0"/>
                  </a:moveTo>
                  <a:cubicBezTo>
                    <a:pt x="160" y="0"/>
                    <a:pt x="111" y="19"/>
                    <a:pt x="74" y="57"/>
                  </a:cubicBezTo>
                  <a:cubicBezTo>
                    <a:pt x="0" y="130"/>
                    <a:pt x="0" y="250"/>
                    <a:pt x="74" y="325"/>
                  </a:cubicBezTo>
                  <a:lnTo>
                    <a:pt x="210" y="460"/>
                  </a:lnTo>
                  <a:cubicBezTo>
                    <a:pt x="247" y="497"/>
                    <a:pt x="296" y="517"/>
                    <a:pt x="345" y="517"/>
                  </a:cubicBezTo>
                  <a:cubicBezTo>
                    <a:pt x="393" y="517"/>
                    <a:pt x="442" y="497"/>
                    <a:pt x="479" y="460"/>
                  </a:cubicBezTo>
                  <a:cubicBezTo>
                    <a:pt x="554" y="386"/>
                    <a:pt x="554" y="267"/>
                    <a:pt x="479" y="192"/>
                  </a:cubicBezTo>
                  <a:lnTo>
                    <a:pt x="342" y="57"/>
                  </a:lnTo>
                  <a:cubicBezTo>
                    <a:pt x="305" y="19"/>
                    <a:pt x="257" y="0"/>
                    <a:pt x="20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9"/>
            <p:cNvSpPr/>
            <p:nvPr/>
          </p:nvSpPr>
          <p:spPr>
            <a:xfrm>
              <a:off x="3183577" y="2895100"/>
              <a:ext cx="23243" cy="22733"/>
            </a:xfrm>
            <a:custGeom>
              <a:avLst/>
              <a:gdLst/>
              <a:ahLst/>
              <a:cxnLst/>
              <a:rect l="l" t="t" r="r" b="b"/>
              <a:pathLst>
                <a:path w="774" h="757" extrusionOk="0">
                  <a:moveTo>
                    <a:pt x="573" y="1"/>
                  </a:moveTo>
                  <a:cubicBezTo>
                    <a:pt x="568" y="1"/>
                    <a:pt x="564" y="1"/>
                    <a:pt x="559" y="1"/>
                  </a:cubicBezTo>
                  <a:cubicBezTo>
                    <a:pt x="453" y="9"/>
                    <a:pt x="375" y="98"/>
                    <a:pt x="382" y="204"/>
                  </a:cubicBezTo>
                  <a:cubicBezTo>
                    <a:pt x="385" y="250"/>
                    <a:pt x="369" y="296"/>
                    <a:pt x="336" y="328"/>
                  </a:cubicBezTo>
                  <a:cubicBezTo>
                    <a:pt x="308" y="358"/>
                    <a:pt x="268" y="375"/>
                    <a:pt x="227" y="375"/>
                  </a:cubicBezTo>
                  <a:cubicBezTo>
                    <a:pt x="222" y="375"/>
                    <a:pt x="217" y="375"/>
                    <a:pt x="212" y="374"/>
                  </a:cubicBezTo>
                  <a:cubicBezTo>
                    <a:pt x="207" y="374"/>
                    <a:pt x="203" y="374"/>
                    <a:pt x="198" y="374"/>
                  </a:cubicBezTo>
                  <a:cubicBezTo>
                    <a:pt x="98" y="374"/>
                    <a:pt x="15" y="451"/>
                    <a:pt x="8" y="551"/>
                  </a:cubicBezTo>
                  <a:cubicBezTo>
                    <a:pt x="0" y="656"/>
                    <a:pt x="79" y="747"/>
                    <a:pt x="184" y="755"/>
                  </a:cubicBezTo>
                  <a:cubicBezTo>
                    <a:pt x="197" y="755"/>
                    <a:pt x="211" y="756"/>
                    <a:pt x="221" y="756"/>
                  </a:cubicBezTo>
                  <a:cubicBezTo>
                    <a:pt x="365" y="756"/>
                    <a:pt x="500" y="699"/>
                    <a:pt x="605" y="597"/>
                  </a:cubicBezTo>
                  <a:cubicBezTo>
                    <a:pt x="715" y="486"/>
                    <a:pt x="774" y="333"/>
                    <a:pt x="761" y="178"/>
                  </a:cubicBezTo>
                  <a:cubicBezTo>
                    <a:pt x="754" y="77"/>
                    <a:pt x="673" y="1"/>
                    <a:pt x="57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59"/>
          <p:cNvGrpSpPr/>
          <p:nvPr/>
        </p:nvGrpSpPr>
        <p:grpSpPr>
          <a:xfrm>
            <a:off x="4799031" y="2812028"/>
            <a:ext cx="357151" cy="441511"/>
            <a:chOff x="4811394" y="2799173"/>
            <a:chExt cx="376623" cy="465582"/>
          </a:xfrm>
        </p:grpSpPr>
        <p:sp>
          <p:nvSpPr>
            <p:cNvPr id="4051" name="Google Shape;4051;p59"/>
            <p:cNvSpPr/>
            <p:nvPr/>
          </p:nvSpPr>
          <p:spPr>
            <a:xfrm>
              <a:off x="4811394" y="2799173"/>
              <a:ext cx="376623" cy="465582"/>
            </a:xfrm>
            <a:custGeom>
              <a:avLst/>
              <a:gdLst/>
              <a:ahLst/>
              <a:cxnLst/>
              <a:rect l="l" t="t" r="r" b="b"/>
              <a:pathLst>
                <a:path w="12502" h="15455" extrusionOk="0">
                  <a:moveTo>
                    <a:pt x="6251" y="0"/>
                  </a:moveTo>
                  <a:cubicBezTo>
                    <a:pt x="2804" y="0"/>
                    <a:pt x="0" y="2806"/>
                    <a:pt x="0" y="6254"/>
                  </a:cubicBezTo>
                  <a:cubicBezTo>
                    <a:pt x="0" y="7857"/>
                    <a:pt x="621" y="10040"/>
                    <a:pt x="1585" y="11818"/>
                  </a:cubicBezTo>
                  <a:cubicBezTo>
                    <a:pt x="2178" y="12914"/>
                    <a:pt x="2852" y="13781"/>
                    <a:pt x="3583" y="14395"/>
                  </a:cubicBezTo>
                  <a:cubicBezTo>
                    <a:pt x="4425" y="15099"/>
                    <a:pt x="5323" y="15455"/>
                    <a:pt x="6251" y="15455"/>
                  </a:cubicBezTo>
                  <a:cubicBezTo>
                    <a:pt x="7122" y="15455"/>
                    <a:pt x="8437" y="15122"/>
                    <a:pt x="9770" y="13534"/>
                  </a:cubicBezTo>
                  <a:cubicBezTo>
                    <a:pt x="10538" y="12618"/>
                    <a:pt x="11237" y="11358"/>
                    <a:pt x="11742" y="9983"/>
                  </a:cubicBezTo>
                  <a:cubicBezTo>
                    <a:pt x="11797" y="9831"/>
                    <a:pt x="11826" y="9678"/>
                    <a:pt x="11831" y="9525"/>
                  </a:cubicBezTo>
                  <a:cubicBezTo>
                    <a:pt x="11920" y="9397"/>
                    <a:pt x="11989" y="9256"/>
                    <a:pt x="12034" y="9103"/>
                  </a:cubicBezTo>
                  <a:cubicBezTo>
                    <a:pt x="12340" y="8066"/>
                    <a:pt x="12501" y="7081"/>
                    <a:pt x="12501" y="6256"/>
                  </a:cubicBezTo>
                  <a:cubicBezTo>
                    <a:pt x="12501" y="2806"/>
                    <a:pt x="9697" y="0"/>
                    <a:pt x="6251" y="0"/>
                  </a:cubicBezTo>
                  <a:close/>
                </a:path>
              </a:pathLst>
            </a:custGeom>
            <a:solidFill>
              <a:schemeClr val="accent5"/>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9"/>
            <p:cNvSpPr/>
            <p:nvPr/>
          </p:nvSpPr>
          <p:spPr>
            <a:xfrm>
              <a:off x="4859240" y="2839243"/>
              <a:ext cx="289189" cy="377837"/>
            </a:xfrm>
            <a:custGeom>
              <a:avLst/>
              <a:gdLst/>
              <a:ahLst/>
              <a:cxnLst/>
              <a:rect l="l" t="t" r="r" b="b"/>
              <a:pathLst>
                <a:path w="9630" h="12582" extrusionOk="0">
                  <a:moveTo>
                    <a:pt x="4814" y="1"/>
                  </a:moveTo>
                  <a:cubicBezTo>
                    <a:pt x="2154" y="1"/>
                    <a:pt x="1" y="2159"/>
                    <a:pt x="1" y="4817"/>
                  </a:cubicBezTo>
                  <a:cubicBezTo>
                    <a:pt x="1" y="7477"/>
                    <a:pt x="2156" y="12582"/>
                    <a:pt x="4814" y="12582"/>
                  </a:cubicBezTo>
                  <a:cubicBezTo>
                    <a:pt x="7474" y="12582"/>
                    <a:pt x="9629" y="7477"/>
                    <a:pt x="9629" y="4817"/>
                  </a:cubicBezTo>
                  <a:cubicBezTo>
                    <a:pt x="9629" y="2159"/>
                    <a:pt x="7474" y="1"/>
                    <a:pt x="4814"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9"/>
            <p:cNvSpPr/>
            <p:nvPr/>
          </p:nvSpPr>
          <p:spPr>
            <a:xfrm>
              <a:off x="4980683" y="2839243"/>
              <a:ext cx="167748" cy="377837"/>
            </a:xfrm>
            <a:custGeom>
              <a:avLst/>
              <a:gdLst/>
              <a:ahLst/>
              <a:cxnLst/>
              <a:rect l="l" t="t" r="r" b="b"/>
              <a:pathLst>
                <a:path w="5586" h="12582" extrusionOk="0">
                  <a:moveTo>
                    <a:pt x="770" y="1"/>
                  </a:moveTo>
                  <a:cubicBezTo>
                    <a:pt x="508" y="1"/>
                    <a:pt x="252" y="22"/>
                    <a:pt x="0" y="62"/>
                  </a:cubicBezTo>
                  <a:cubicBezTo>
                    <a:pt x="2304" y="421"/>
                    <a:pt x="4068" y="2415"/>
                    <a:pt x="4068" y="4822"/>
                  </a:cubicBezTo>
                  <a:cubicBezTo>
                    <a:pt x="4068" y="7222"/>
                    <a:pt x="2315" y="11611"/>
                    <a:pt x="17" y="12445"/>
                  </a:cubicBezTo>
                  <a:cubicBezTo>
                    <a:pt x="262" y="12533"/>
                    <a:pt x="514" y="12582"/>
                    <a:pt x="770" y="12582"/>
                  </a:cubicBezTo>
                  <a:cubicBezTo>
                    <a:pt x="3430" y="12582"/>
                    <a:pt x="5585" y="7477"/>
                    <a:pt x="5585" y="4817"/>
                  </a:cubicBezTo>
                  <a:cubicBezTo>
                    <a:pt x="5585" y="2159"/>
                    <a:pt x="3430" y="1"/>
                    <a:pt x="770"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9"/>
            <p:cNvSpPr/>
            <p:nvPr/>
          </p:nvSpPr>
          <p:spPr>
            <a:xfrm>
              <a:off x="4907048" y="2873658"/>
              <a:ext cx="193513" cy="193513"/>
            </a:xfrm>
            <a:custGeom>
              <a:avLst/>
              <a:gdLst/>
              <a:ahLst/>
              <a:cxnLst/>
              <a:rect l="l" t="t" r="r" b="b"/>
              <a:pathLst>
                <a:path w="6444" h="6444" extrusionOk="0">
                  <a:moveTo>
                    <a:pt x="3222" y="1"/>
                  </a:moveTo>
                  <a:cubicBezTo>
                    <a:pt x="1443" y="1"/>
                    <a:pt x="1" y="1442"/>
                    <a:pt x="1" y="3222"/>
                  </a:cubicBezTo>
                  <a:cubicBezTo>
                    <a:pt x="1" y="5000"/>
                    <a:pt x="1443" y="6443"/>
                    <a:pt x="3222" y="6443"/>
                  </a:cubicBezTo>
                  <a:cubicBezTo>
                    <a:pt x="5001" y="6443"/>
                    <a:pt x="6443" y="5000"/>
                    <a:pt x="6443" y="3222"/>
                  </a:cubicBezTo>
                  <a:cubicBezTo>
                    <a:pt x="6443" y="1442"/>
                    <a:pt x="5001" y="1"/>
                    <a:pt x="3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9"/>
            <p:cNvSpPr/>
            <p:nvPr/>
          </p:nvSpPr>
          <p:spPr>
            <a:xfrm>
              <a:off x="4958611" y="2953268"/>
              <a:ext cx="89880" cy="65015"/>
            </a:xfrm>
            <a:custGeom>
              <a:avLst/>
              <a:gdLst/>
              <a:ahLst/>
              <a:cxnLst/>
              <a:rect l="l" t="t" r="r" b="b"/>
              <a:pathLst>
                <a:path w="2993" h="2165" extrusionOk="0">
                  <a:moveTo>
                    <a:pt x="0" y="0"/>
                  </a:moveTo>
                  <a:lnTo>
                    <a:pt x="0" y="1510"/>
                  </a:lnTo>
                  <a:cubicBezTo>
                    <a:pt x="0" y="1571"/>
                    <a:pt x="39" y="1626"/>
                    <a:pt x="97" y="1649"/>
                  </a:cubicBezTo>
                  <a:lnTo>
                    <a:pt x="1263" y="2119"/>
                  </a:lnTo>
                  <a:cubicBezTo>
                    <a:pt x="1337" y="2149"/>
                    <a:pt x="1417" y="2165"/>
                    <a:pt x="1496" y="2165"/>
                  </a:cubicBezTo>
                  <a:cubicBezTo>
                    <a:pt x="1576" y="2165"/>
                    <a:pt x="1656" y="2149"/>
                    <a:pt x="1732" y="2119"/>
                  </a:cubicBezTo>
                  <a:lnTo>
                    <a:pt x="2898" y="1649"/>
                  </a:lnTo>
                  <a:cubicBezTo>
                    <a:pt x="2955" y="1626"/>
                    <a:pt x="2993" y="1571"/>
                    <a:pt x="2993" y="1510"/>
                  </a:cubicBezTo>
                  <a:lnTo>
                    <a:pt x="2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9"/>
            <p:cNvSpPr/>
            <p:nvPr/>
          </p:nvSpPr>
          <p:spPr>
            <a:xfrm>
              <a:off x="4934706" y="2922818"/>
              <a:ext cx="138198" cy="53964"/>
            </a:xfrm>
            <a:custGeom>
              <a:avLst/>
              <a:gdLst/>
              <a:ahLst/>
              <a:cxnLst/>
              <a:rect l="l" t="t" r="r" b="b"/>
              <a:pathLst>
                <a:path w="4602" h="1797" extrusionOk="0">
                  <a:moveTo>
                    <a:pt x="2302" y="0"/>
                  </a:moveTo>
                  <a:cubicBezTo>
                    <a:pt x="2203" y="0"/>
                    <a:pt x="2104" y="19"/>
                    <a:pt x="2010" y="55"/>
                  </a:cubicBezTo>
                  <a:lnTo>
                    <a:pt x="57" y="836"/>
                  </a:lnTo>
                  <a:cubicBezTo>
                    <a:pt x="0" y="859"/>
                    <a:pt x="0" y="937"/>
                    <a:pt x="57" y="959"/>
                  </a:cubicBezTo>
                  <a:lnTo>
                    <a:pt x="2010" y="1740"/>
                  </a:lnTo>
                  <a:cubicBezTo>
                    <a:pt x="2104" y="1777"/>
                    <a:pt x="2203" y="1796"/>
                    <a:pt x="2302" y="1796"/>
                  </a:cubicBezTo>
                  <a:cubicBezTo>
                    <a:pt x="2401" y="1796"/>
                    <a:pt x="2500" y="1777"/>
                    <a:pt x="2593" y="1740"/>
                  </a:cubicBezTo>
                  <a:lnTo>
                    <a:pt x="4547" y="959"/>
                  </a:lnTo>
                  <a:cubicBezTo>
                    <a:pt x="4602" y="936"/>
                    <a:pt x="4602" y="858"/>
                    <a:pt x="4547" y="836"/>
                  </a:cubicBezTo>
                  <a:lnTo>
                    <a:pt x="2593" y="55"/>
                  </a:lnTo>
                  <a:cubicBezTo>
                    <a:pt x="2500" y="19"/>
                    <a:pt x="2401" y="0"/>
                    <a:pt x="2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9"/>
            <p:cNvSpPr/>
            <p:nvPr/>
          </p:nvSpPr>
          <p:spPr>
            <a:xfrm>
              <a:off x="4920922" y="3107294"/>
              <a:ext cx="44715" cy="35586"/>
            </a:xfrm>
            <a:custGeom>
              <a:avLst/>
              <a:gdLst/>
              <a:ahLst/>
              <a:cxnLst/>
              <a:rect l="l" t="t" r="r" b="b"/>
              <a:pathLst>
                <a:path w="1489" h="1185" extrusionOk="0">
                  <a:moveTo>
                    <a:pt x="745" y="1"/>
                  </a:moveTo>
                  <a:cubicBezTo>
                    <a:pt x="335" y="1"/>
                    <a:pt x="1" y="266"/>
                    <a:pt x="1" y="593"/>
                  </a:cubicBezTo>
                  <a:cubicBezTo>
                    <a:pt x="1" y="921"/>
                    <a:pt x="335" y="1185"/>
                    <a:pt x="745" y="1185"/>
                  </a:cubicBezTo>
                  <a:cubicBezTo>
                    <a:pt x="1156" y="1185"/>
                    <a:pt x="1488" y="921"/>
                    <a:pt x="1488" y="593"/>
                  </a:cubicBezTo>
                  <a:cubicBezTo>
                    <a:pt x="1488" y="266"/>
                    <a:pt x="1156" y="1"/>
                    <a:pt x="7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9"/>
            <p:cNvSpPr/>
            <p:nvPr/>
          </p:nvSpPr>
          <p:spPr>
            <a:xfrm>
              <a:off x="5042035" y="3107294"/>
              <a:ext cx="44715" cy="35586"/>
            </a:xfrm>
            <a:custGeom>
              <a:avLst/>
              <a:gdLst/>
              <a:ahLst/>
              <a:cxnLst/>
              <a:rect l="l" t="t" r="r" b="b"/>
              <a:pathLst>
                <a:path w="1489" h="1185" extrusionOk="0">
                  <a:moveTo>
                    <a:pt x="744" y="1"/>
                  </a:moveTo>
                  <a:cubicBezTo>
                    <a:pt x="333" y="1"/>
                    <a:pt x="0" y="266"/>
                    <a:pt x="0" y="593"/>
                  </a:cubicBezTo>
                  <a:cubicBezTo>
                    <a:pt x="0" y="921"/>
                    <a:pt x="333" y="1185"/>
                    <a:pt x="744" y="1185"/>
                  </a:cubicBezTo>
                  <a:cubicBezTo>
                    <a:pt x="1155" y="1185"/>
                    <a:pt x="1488" y="921"/>
                    <a:pt x="1488" y="593"/>
                  </a:cubicBezTo>
                  <a:cubicBezTo>
                    <a:pt x="1488" y="266"/>
                    <a:pt x="115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9"/>
            <p:cNvSpPr/>
            <p:nvPr/>
          </p:nvSpPr>
          <p:spPr>
            <a:xfrm>
              <a:off x="4985788" y="3099276"/>
              <a:ext cx="36096" cy="32372"/>
            </a:xfrm>
            <a:custGeom>
              <a:avLst/>
              <a:gdLst/>
              <a:ahLst/>
              <a:cxnLst/>
              <a:rect l="l" t="t" r="r" b="b"/>
              <a:pathLst>
                <a:path w="1202" h="1078" extrusionOk="0">
                  <a:moveTo>
                    <a:pt x="600" y="1"/>
                  </a:moveTo>
                  <a:cubicBezTo>
                    <a:pt x="269" y="1"/>
                    <a:pt x="0" y="36"/>
                    <a:pt x="0" y="406"/>
                  </a:cubicBezTo>
                  <a:cubicBezTo>
                    <a:pt x="0" y="775"/>
                    <a:pt x="269" y="1078"/>
                    <a:pt x="600" y="1078"/>
                  </a:cubicBezTo>
                  <a:cubicBezTo>
                    <a:pt x="933" y="1078"/>
                    <a:pt x="1201" y="775"/>
                    <a:pt x="1201" y="406"/>
                  </a:cubicBezTo>
                  <a:cubicBezTo>
                    <a:pt x="1201" y="36"/>
                    <a:pt x="933" y="1"/>
                    <a:pt x="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9"/>
            <p:cNvSpPr/>
            <p:nvPr/>
          </p:nvSpPr>
          <p:spPr>
            <a:xfrm>
              <a:off x="4853534" y="2833598"/>
              <a:ext cx="300600" cy="389159"/>
            </a:xfrm>
            <a:custGeom>
              <a:avLst/>
              <a:gdLst/>
              <a:ahLst/>
              <a:cxnLst/>
              <a:rect l="l" t="t" r="r" b="b"/>
              <a:pathLst>
                <a:path w="10010" h="12959" extrusionOk="0">
                  <a:moveTo>
                    <a:pt x="5004" y="0"/>
                  </a:moveTo>
                  <a:cubicBezTo>
                    <a:pt x="2246" y="0"/>
                    <a:pt x="0" y="2244"/>
                    <a:pt x="0" y="5005"/>
                  </a:cubicBezTo>
                  <a:cubicBezTo>
                    <a:pt x="0" y="6397"/>
                    <a:pt x="576" y="8394"/>
                    <a:pt x="1433" y="9975"/>
                  </a:cubicBezTo>
                  <a:cubicBezTo>
                    <a:pt x="2476" y="11900"/>
                    <a:pt x="3743" y="12959"/>
                    <a:pt x="5004" y="12959"/>
                  </a:cubicBezTo>
                  <a:cubicBezTo>
                    <a:pt x="5871" y="12959"/>
                    <a:pt x="6759" y="12449"/>
                    <a:pt x="7569" y="11485"/>
                  </a:cubicBezTo>
                  <a:cubicBezTo>
                    <a:pt x="8247" y="10678"/>
                    <a:pt x="8870" y="9549"/>
                    <a:pt x="9327" y="8306"/>
                  </a:cubicBezTo>
                  <a:cubicBezTo>
                    <a:pt x="9363" y="8208"/>
                    <a:pt x="9311" y="8099"/>
                    <a:pt x="9213" y="8062"/>
                  </a:cubicBezTo>
                  <a:cubicBezTo>
                    <a:pt x="9192" y="8054"/>
                    <a:pt x="9170" y="8051"/>
                    <a:pt x="9148" y="8051"/>
                  </a:cubicBezTo>
                  <a:cubicBezTo>
                    <a:pt x="9071" y="8051"/>
                    <a:pt x="8998" y="8099"/>
                    <a:pt x="8969" y="8176"/>
                  </a:cubicBezTo>
                  <a:cubicBezTo>
                    <a:pt x="8224" y="10208"/>
                    <a:pt x="6737" y="12581"/>
                    <a:pt x="5004" y="12581"/>
                  </a:cubicBezTo>
                  <a:cubicBezTo>
                    <a:pt x="4426" y="12581"/>
                    <a:pt x="3838" y="12314"/>
                    <a:pt x="3258" y="11791"/>
                  </a:cubicBezTo>
                  <a:cubicBezTo>
                    <a:pt x="2732" y="11317"/>
                    <a:pt x="2217" y="10627"/>
                    <a:pt x="1768" y="9797"/>
                  </a:cubicBezTo>
                  <a:cubicBezTo>
                    <a:pt x="938" y="8265"/>
                    <a:pt x="379" y="6340"/>
                    <a:pt x="379" y="5008"/>
                  </a:cubicBezTo>
                  <a:cubicBezTo>
                    <a:pt x="379" y="2457"/>
                    <a:pt x="2455" y="380"/>
                    <a:pt x="5004" y="380"/>
                  </a:cubicBezTo>
                  <a:cubicBezTo>
                    <a:pt x="7555" y="380"/>
                    <a:pt x="9629" y="2456"/>
                    <a:pt x="9629" y="5008"/>
                  </a:cubicBezTo>
                  <a:cubicBezTo>
                    <a:pt x="9629" y="5671"/>
                    <a:pt x="9488" y="6519"/>
                    <a:pt x="9228" y="7395"/>
                  </a:cubicBezTo>
                  <a:cubicBezTo>
                    <a:pt x="9199" y="7495"/>
                    <a:pt x="9256" y="7602"/>
                    <a:pt x="9357" y="7631"/>
                  </a:cubicBezTo>
                  <a:cubicBezTo>
                    <a:pt x="9375" y="7637"/>
                    <a:pt x="9394" y="7639"/>
                    <a:pt x="9412" y="7639"/>
                  </a:cubicBezTo>
                  <a:cubicBezTo>
                    <a:pt x="9493" y="7639"/>
                    <a:pt x="9570" y="7585"/>
                    <a:pt x="9594" y="7502"/>
                  </a:cubicBezTo>
                  <a:cubicBezTo>
                    <a:pt x="9865" y="6578"/>
                    <a:pt x="10009" y="5715"/>
                    <a:pt x="10009" y="5008"/>
                  </a:cubicBezTo>
                  <a:cubicBezTo>
                    <a:pt x="10009" y="2244"/>
                    <a:pt x="7764" y="0"/>
                    <a:pt x="500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9"/>
            <p:cNvSpPr/>
            <p:nvPr/>
          </p:nvSpPr>
          <p:spPr>
            <a:xfrm>
              <a:off x="4901433" y="2867952"/>
              <a:ext cx="204895" cy="204865"/>
            </a:xfrm>
            <a:custGeom>
              <a:avLst/>
              <a:gdLst/>
              <a:ahLst/>
              <a:cxnLst/>
              <a:rect l="l" t="t" r="r" b="b"/>
              <a:pathLst>
                <a:path w="6823" h="6822" extrusionOk="0">
                  <a:moveTo>
                    <a:pt x="3412" y="0"/>
                  </a:moveTo>
                  <a:cubicBezTo>
                    <a:pt x="2625" y="0"/>
                    <a:pt x="1858" y="275"/>
                    <a:pt x="1252" y="770"/>
                  </a:cubicBezTo>
                  <a:cubicBezTo>
                    <a:pt x="1173" y="838"/>
                    <a:pt x="1159" y="958"/>
                    <a:pt x="1226" y="1037"/>
                  </a:cubicBezTo>
                  <a:cubicBezTo>
                    <a:pt x="1264" y="1083"/>
                    <a:pt x="1318" y="1107"/>
                    <a:pt x="1373" y="1107"/>
                  </a:cubicBezTo>
                  <a:cubicBezTo>
                    <a:pt x="1415" y="1107"/>
                    <a:pt x="1457" y="1093"/>
                    <a:pt x="1492" y="1065"/>
                  </a:cubicBezTo>
                  <a:cubicBezTo>
                    <a:pt x="2032" y="623"/>
                    <a:pt x="2714" y="379"/>
                    <a:pt x="3412" y="379"/>
                  </a:cubicBezTo>
                  <a:cubicBezTo>
                    <a:pt x="5084" y="379"/>
                    <a:pt x="6443" y="1740"/>
                    <a:pt x="6443" y="3412"/>
                  </a:cubicBezTo>
                  <a:cubicBezTo>
                    <a:pt x="6443" y="5084"/>
                    <a:pt x="5084" y="6443"/>
                    <a:pt x="3412" y="6443"/>
                  </a:cubicBezTo>
                  <a:cubicBezTo>
                    <a:pt x="1740" y="6443"/>
                    <a:pt x="380" y="5084"/>
                    <a:pt x="380" y="3412"/>
                  </a:cubicBezTo>
                  <a:cubicBezTo>
                    <a:pt x="380" y="2772"/>
                    <a:pt x="576" y="2163"/>
                    <a:pt x="947" y="1645"/>
                  </a:cubicBezTo>
                  <a:cubicBezTo>
                    <a:pt x="1009" y="1560"/>
                    <a:pt x="990" y="1442"/>
                    <a:pt x="904" y="1381"/>
                  </a:cubicBezTo>
                  <a:cubicBezTo>
                    <a:pt x="871" y="1357"/>
                    <a:pt x="832" y="1345"/>
                    <a:pt x="793" y="1345"/>
                  </a:cubicBezTo>
                  <a:cubicBezTo>
                    <a:pt x="734" y="1345"/>
                    <a:pt x="676" y="1373"/>
                    <a:pt x="639" y="1425"/>
                  </a:cubicBezTo>
                  <a:cubicBezTo>
                    <a:pt x="222" y="2005"/>
                    <a:pt x="1" y="2694"/>
                    <a:pt x="1" y="3412"/>
                  </a:cubicBezTo>
                  <a:cubicBezTo>
                    <a:pt x="1" y="5292"/>
                    <a:pt x="1530" y="6822"/>
                    <a:pt x="3412" y="6822"/>
                  </a:cubicBezTo>
                  <a:cubicBezTo>
                    <a:pt x="3414" y="6822"/>
                    <a:pt x="3416" y="6822"/>
                    <a:pt x="3418" y="6822"/>
                  </a:cubicBezTo>
                  <a:cubicBezTo>
                    <a:pt x="5294" y="6822"/>
                    <a:pt x="6822" y="5291"/>
                    <a:pt x="6822" y="3412"/>
                  </a:cubicBezTo>
                  <a:cubicBezTo>
                    <a:pt x="6822" y="1530"/>
                    <a:pt x="5293" y="0"/>
                    <a:pt x="341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9"/>
            <p:cNvSpPr/>
            <p:nvPr/>
          </p:nvSpPr>
          <p:spPr>
            <a:xfrm>
              <a:off x="4941343" y="3088945"/>
              <a:ext cx="11532" cy="20751"/>
            </a:xfrm>
            <a:custGeom>
              <a:avLst/>
              <a:gdLst/>
              <a:ahLst/>
              <a:cxnLst/>
              <a:rect l="l" t="t" r="r" b="b"/>
              <a:pathLst>
                <a:path w="384" h="691" extrusionOk="0">
                  <a:moveTo>
                    <a:pt x="192" y="0"/>
                  </a:moveTo>
                  <a:cubicBezTo>
                    <a:pt x="86" y="0"/>
                    <a:pt x="0" y="86"/>
                    <a:pt x="0" y="191"/>
                  </a:cubicBezTo>
                  <a:lnTo>
                    <a:pt x="0" y="495"/>
                  </a:lnTo>
                  <a:cubicBezTo>
                    <a:pt x="0" y="586"/>
                    <a:pt x="60" y="665"/>
                    <a:pt x="146" y="685"/>
                  </a:cubicBezTo>
                  <a:cubicBezTo>
                    <a:pt x="161" y="689"/>
                    <a:pt x="175" y="690"/>
                    <a:pt x="190" y="690"/>
                  </a:cubicBezTo>
                  <a:cubicBezTo>
                    <a:pt x="296" y="690"/>
                    <a:pt x="384" y="605"/>
                    <a:pt x="384" y="498"/>
                  </a:cubicBezTo>
                  <a:lnTo>
                    <a:pt x="384" y="196"/>
                  </a:lnTo>
                  <a:cubicBezTo>
                    <a:pt x="384" y="105"/>
                    <a:pt x="324" y="26"/>
                    <a:pt x="238" y="6"/>
                  </a:cubicBezTo>
                  <a:cubicBezTo>
                    <a:pt x="222" y="2"/>
                    <a:pt x="207" y="0"/>
                    <a:pt x="19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9"/>
            <p:cNvSpPr/>
            <p:nvPr/>
          </p:nvSpPr>
          <p:spPr>
            <a:xfrm>
              <a:off x="4980082" y="3093600"/>
              <a:ext cx="47477" cy="43724"/>
            </a:xfrm>
            <a:custGeom>
              <a:avLst/>
              <a:gdLst/>
              <a:ahLst/>
              <a:cxnLst/>
              <a:rect l="l" t="t" r="r" b="b"/>
              <a:pathLst>
                <a:path w="1581" h="1456" extrusionOk="0">
                  <a:moveTo>
                    <a:pt x="790" y="380"/>
                  </a:moveTo>
                  <a:cubicBezTo>
                    <a:pt x="1184" y="380"/>
                    <a:pt x="1201" y="446"/>
                    <a:pt x="1201" y="595"/>
                  </a:cubicBezTo>
                  <a:cubicBezTo>
                    <a:pt x="1201" y="860"/>
                    <a:pt x="1017" y="1076"/>
                    <a:pt x="790" y="1076"/>
                  </a:cubicBezTo>
                  <a:cubicBezTo>
                    <a:pt x="565" y="1076"/>
                    <a:pt x="381" y="860"/>
                    <a:pt x="381" y="595"/>
                  </a:cubicBezTo>
                  <a:cubicBezTo>
                    <a:pt x="381" y="446"/>
                    <a:pt x="397" y="380"/>
                    <a:pt x="790" y="380"/>
                  </a:cubicBezTo>
                  <a:close/>
                  <a:moveTo>
                    <a:pt x="739" y="1"/>
                  </a:moveTo>
                  <a:cubicBezTo>
                    <a:pt x="484" y="1"/>
                    <a:pt x="0" y="38"/>
                    <a:pt x="0" y="595"/>
                  </a:cubicBezTo>
                  <a:cubicBezTo>
                    <a:pt x="0" y="1070"/>
                    <a:pt x="356" y="1455"/>
                    <a:pt x="790" y="1455"/>
                  </a:cubicBezTo>
                  <a:cubicBezTo>
                    <a:pt x="1226" y="1455"/>
                    <a:pt x="1580" y="1070"/>
                    <a:pt x="1580" y="595"/>
                  </a:cubicBezTo>
                  <a:cubicBezTo>
                    <a:pt x="1580" y="1"/>
                    <a:pt x="1026" y="1"/>
                    <a:pt x="790" y="1"/>
                  </a:cubicBezTo>
                  <a:cubicBezTo>
                    <a:pt x="774" y="1"/>
                    <a:pt x="757" y="1"/>
                    <a:pt x="73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9"/>
            <p:cNvSpPr/>
            <p:nvPr/>
          </p:nvSpPr>
          <p:spPr>
            <a:xfrm>
              <a:off x="5054798" y="3088945"/>
              <a:ext cx="11532" cy="20751"/>
            </a:xfrm>
            <a:custGeom>
              <a:avLst/>
              <a:gdLst/>
              <a:ahLst/>
              <a:cxnLst/>
              <a:rect l="l" t="t" r="r" b="b"/>
              <a:pathLst>
                <a:path w="384" h="691" extrusionOk="0">
                  <a:moveTo>
                    <a:pt x="192" y="0"/>
                  </a:moveTo>
                  <a:cubicBezTo>
                    <a:pt x="85" y="0"/>
                    <a:pt x="0" y="86"/>
                    <a:pt x="0" y="191"/>
                  </a:cubicBezTo>
                  <a:lnTo>
                    <a:pt x="0" y="495"/>
                  </a:lnTo>
                  <a:cubicBezTo>
                    <a:pt x="0" y="586"/>
                    <a:pt x="58" y="665"/>
                    <a:pt x="146" y="685"/>
                  </a:cubicBezTo>
                  <a:cubicBezTo>
                    <a:pt x="161" y="689"/>
                    <a:pt x="175" y="690"/>
                    <a:pt x="190" y="690"/>
                  </a:cubicBezTo>
                  <a:cubicBezTo>
                    <a:pt x="296" y="690"/>
                    <a:pt x="384" y="605"/>
                    <a:pt x="384" y="498"/>
                  </a:cubicBezTo>
                  <a:lnTo>
                    <a:pt x="384" y="196"/>
                  </a:lnTo>
                  <a:cubicBezTo>
                    <a:pt x="384" y="105"/>
                    <a:pt x="324" y="26"/>
                    <a:pt x="238" y="6"/>
                  </a:cubicBezTo>
                  <a:cubicBezTo>
                    <a:pt x="222" y="2"/>
                    <a:pt x="207" y="0"/>
                    <a:pt x="19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9"/>
            <p:cNvSpPr/>
            <p:nvPr/>
          </p:nvSpPr>
          <p:spPr>
            <a:xfrm>
              <a:off x="4929271" y="2917112"/>
              <a:ext cx="149039" cy="106516"/>
            </a:xfrm>
            <a:custGeom>
              <a:avLst/>
              <a:gdLst/>
              <a:ahLst/>
              <a:cxnLst/>
              <a:rect l="l" t="t" r="r" b="b"/>
              <a:pathLst>
                <a:path w="4963" h="3547" extrusionOk="0">
                  <a:moveTo>
                    <a:pt x="3777" y="1729"/>
                  </a:moveTo>
                  <a:lnTo>
                    <a:pt x="3777" y="2681"/>
                  </a:lnTo>
                  <a:lnTo>
                    <a:pt x="2635" y="3142"/>
                  </a:lnTo>
                  <a:cubicBezTo>
                    <a:pt x="2583" y="3162"/>
                    <a:pt x="2528" y="3173"/>
                    <a:pt x="2473" y="3173"/>
                  </a:cubicBezTo>
                  <a:cubicBezTo>
                    <a:pt x="2418" y="3173"/>
                    <a:pt x="2363" y="3162"/>
                    <a:pt x="2310" y="3142"/>
                  </a:cubicBezTo>
                  <a:lnTo>
                    <a:pt x="1169" y="2681"/>
                  </a:lnTo>
                  <a:lnTo>
                    <a:pt x="1169" y="1729"/>
                  </a:lnTo>
                  <a:lnTo>
                    <a:pt x="2111" y="2105"/>
                  </a:lnTo>
                  <a:cubicBezTo>
                    <a:pt x="2227" y="2152"/>
                    <a:pt x="2350" y="2175"/>
                    <a:pt x="2473" y="2175"/>
                  </a:cubicBezTo>
                  <a:cubicBezTo>
                    <a:pt x="2596" y="2175"/>
                    <a:pt x="2718" y="2152"/>
                    <a:pt x="2835" y="2105"/>
                  </a:cubicBezTo>
                  <a:lnTo>
                    <a:pt x="3777" y="1729"/>
                  </a:lnTo>
                  <a:close/>
                  <a:moveTo>
                    <a:pt x="2483" y="1"/>
                  </a:moveTo>
                  <a:cubicBezTo>
                    <a:pt x="2361" y="1"/>
                    <a:pt x="2238" y="25"/>
                    <a:pt x="2122" y="72"/>
                  </a:cubicBezTo>
                  <a:lnTo>
                    <a:pt x="174" y="850"/>
                  </a:lnTo>
                  <a:cubicBezTo>
                    <a:pt x="65" y="894"/>
                    <a:pt x="0" y="1005"/>
                    <a:pt x="17" y="1124"/>
                  </a:cubicBezTo>
                  <a:cubicBezTo>
                    <a:pt x="31" y="1216"/>
                    <a:pt x="95" y="1292"/>
                    <a:pt x="181" y="1325"/>
                  </a:cubicBezTo>
                  <a:lnTo>
                    <a:pt x="809" y="1577"/>
                  </a:lnTo>
                  <a:lnTo>
                    <a:pt x="809" y="2804"/>
                  </a:lnTo>
                  <a:cubicBezTo>
                    <a:pt x="809" y="2881"/>
                    <a:pt x="855" y="2951"/>
                    <a:pt x="928" y="2980"/>
                  </a:cubicBezTo>
                  <a:lnTo>
                    <a:pt x="2183" y="3487"/>
                  </a:lnTo>
                  <a:cubicBezTo>
                    <a:pt x="2281" y="3527"/>
                    <a:pt x="2385" y="3546"/>
                    <a:pt x="2488" y="3546"/>
                  </a:cubicBezTo>
                  <a:cubicBezTo>
                    <a:pt x="2593" y="3546"/>
                    <a:pt x="2694" y="3527"/>
                    <a:pt x="2793" y="3487"/>
                  </a:cubicBezTo>
                  <a:lnTo>
                    <a:pt x="4050" y="2980"/>
                  </a:lnTo>
                  <a:cubicBezTo>
                    <a:pt x="4120" y="2951"/>
                    <a:pt x="4168" y="2882"/>
                    <a:pt x="4168" y="2804"/>
                  </a:cubicBezTo>
                  <a:lnTo>
                    <a:pt x="4168" y="1575"/>
                  </a:lnTo>
                  <a:lnTo>
                    <a:pt x="4801" y="1322"/>
                  </a:lnTo>
                  <a:cubicBezTo>
                    <a:pt x="4898" y="1284"/>
                    <a:pt x="4962" y="1189"/>
                    <a:pt x="4962" y="1085"/>
                  </a:cubicBezTo>
                  <a:cubicBezTo>
                    <a:pt x="4962" y="979"/>
                    <a:pt x="4898" y="887"/>
                    <a:pt x="4801" y="847"/>
                  </a:cubicBezTo>
                  <a:lnTo>
                    <a:pt x="3996" y="525"/>
                  </a:lnTo>
                  <a:cubicBezTo>
                    <a:pt x="3973" y="515"/>
                    <a:pt x="3949" y="511"/>
                    <a:pt x="3925" y="511"/>
                  </a:cubicBezTo>
                  <a:cubicBezTo>
                    <a:pt x="3841" y="511"/>
                    <a:pt x="3763" y="567"/>
                    <a:pt x="3740" y="657"/>
                  </a:cubicBezTo>
                  <a:cubicBezTo>
                    <a:pt x="3717" y="749"/>
                    <a:pt x="3771" y="842"/>
                    <a:pt x="3860" y="879"/>
                  </a:cubicBezTo>
                  <a:lnTo>
                    <a:pt x="4372" y="1085"/>
                  </a:lnTo>
                  <a:lnTo>
                    <a:pt x="2709" y="1749"/>
                  </a:lnTo>
                  <a:cubicBezTo>
                    <a:pt x="2638" y="1778"/>
                    <a:pt x="2563" y="1792"/>
                    <a:pt x="2488" y="1792"/>
                  </a:cubicBezTo>
                  <a:cubicBezTo>
                    <a:pt x="2413" y="1792"/>
                    <a:pt x="2339" y="1778"/>
                    <a:pt x="2267" y="1749"/>
                  </a:cubicBezTo>
                  <a:lnTo>
                    <a:pt x="606" y="1085"/>
                  </a:lnTo>
                  <a:lnTo>
                    <a:pt x="2267" y="419"/>
                  </a:lnTo>
                  <a:cubicBezTo>
                    <a:pt x="2334" y="393"/>
                    <a:pt x="2405" y="380"/>
                    <a:pt x="2477" y="380"/>
                  </a:cubicBezTo>
                  <a:cubicBezTo>
                    <a:pt x="2553" y="380"/>
                    <a:pt x="2630" y="395"/>
                    <a:pt x="2703" y="425"/>
                  </a:cubicBezTo>
                  <a:lnTo>
                    <a:pt x="3102" y="583"/>
                  </a:lnTo>
                  <a:cubicBezTo>
                    <a:pt x="3125" y="592"/>
                    <a:pt x="3149" y="597"/>
                    <a:pt x="3173" y="597"/>
                  </a:cubicBezTo>
                  <a:cubicBezTo>
                    <a:pt x="3256" y="597"/>
                    <a:pt x="3335" y="541"/>
                    <a:pt x="3356" y="451"/>
                  </a:cubicBezTo>
                  <a:cubicBezTo>
                    <a:pt x="3379" y="359"/>
                    <a:pt x="3326" y="265"/>
                    <a:pt x="3238" y="229"/>
                  </a:cubicBezTo>
                  <a:lnTo>
                    <a:pt x="2846" y="72"/>
                  </a:lnTo>
                  <a:cubicBezTo>
                    <a:pt x="2728" y="25"/>
                    <a:pt x="2606" y="1"/>
                    <a:pt x="248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59"/>
          <p:cNvGrpSpPr/>
          <p:nvPr/>
        </p:nvGrpSpPr>
        <p:grpSpPr>
          <a:xfrm>
            <a:off x="5551596" y="2811714"/>
            <a:ext cx="442168" cy="442054"/>
            <a:chOff x="5604987" y="2798841"/>
            <a:chExt cx="466275" cy="466154"/>
          </a:xfrm>
        </p:grpSpPr>
        <p:sp>
          <p:nvSpPr>
            <p:cNvPr id="4067" name="Google Shape;4067;p59"/>
            <p:cNvSpPr/>
            <p:nvPr/>
          </p:nvSpPr>
          <p:spPr>
            <a:xfrm>
              <a:off x="5604987" y="2798841"/>
              <a:ext cx="466275" cy="466154"/>
            </a:xfrm>
            <a:custGeom>
              <a:avLst/>
              <a:gdLst/>
              <a:ahLst/>
              <a:cxnLst/>
              <a:rect l="l" t="t" r="r" b="b"/>
              <a:pathLst>
                <a:path w="15478" h="15474" extrusionOk="0">
                  <a:moveTo>
                    <a:pt x="1901" y="1"/>
                  </a:moveTo>
                  <a:cubicBezTo>
                    <a:pt x="855" y="1"/>
                    <a:pt x="5" y="852"/>
                    <a:pt x="5" y="1897"/>
                  </a:cubicBezTo>
                  <a:lnTo>
                    <a:pt x="5" y="2532"/>
                  </a:lnTo>
                  <a:cubicBezTo>
                    <a:pt x="5" y="3162"/>
                    <a:pt x="317" y="3724"/>
                    <a:pt x="791" y="4069"/>
                  </a:cubicBezTo>
                  <a:lnTo>
                    <a:pt x="791" y="10393"/>
                  </a:lnTo>
                  <a:cubicBezTo>
                    <a:pt x="266" y="10868"/>
                    <a:pt x="1" y="11392"/>
                    <a:pt x="5" y="11951"/>
                  </a:cubicBezTo>
                  <a:lnTo>
                    <a:pt x="5" y="13278"/>
                  </a:lnTo>
                  <a:cubicBezTo>
                    <a:pt x="1" y="13866"/>
                    <a:pt x="228" y="14416"/>
                    <a:pt x="643" y="14834"/>
                  </a:cubicBezTo>
                  <a:cubicBezTo>
                    <a:pt x="1056" y="15246"/>
                    <a:pt x="1604" y="15473"/>
                    <a:pt x="2187" y="15473"/>
                  </a:cubicBezTo>
                  <a:lnTo>
                    <a:pt x="12200" y="15473"/>
                  </a:lnTo>
                  <a:cubicBezTo>
                    <a:pt x="12347" y="15473"/>
                    <a:pt x="12495" y="15450"/>
                    <a:pt x="12636" y="15404"/>
                  </a:cubicBezTo>
                  <a:cubicBezTo>
                    <a:pt x="12774" y="15449"/>
                    <a:pt x="12921" y="15473"/>
                    <a:pt x="13073" y="15473"/>
                  </a:cubicBezTo>
                  <a:lnTo>
                    <a:pt x="13659" y="15473"/>
                  </a:lnTo>
                  <a:cubicBezTo>
                    <a:pt x="14662" y="15473"/>
                    <a:pt x="15478" y="14657"/>
                    <a:pt x="15478" y="13654"/>
                  </a:cubicBezTo>
                  <a:lnTo>
                    <a:pt x="15478" y="11942"/>
                  </a:lnTo>
                  <a:cubicBezTo>
                    <a:pt x="15478" y="11421"/>
                    <a:pt x="15292" y="10916"/>
                    <a:pt x="14956" y="10519"/>
                  </a:cubicBezTo>
                  <a:cubicBezTo>
                    <a:pt x="14877" y="10424"/>
                    <a:pt x="14788" y="10338"/>
                    <a:pt x="14693" y="10256"/>
                  </a:cubicBezTo>
                  <a:lnTo>
                    <a:pt x="14693" y="4171"/>
                  </a:lnTo>
                  <a:cubicBezTo>
                    <a:pt x="15165" y="3883"/>
                    <a:pt x="15478" y="3363"/>
                    <a:pt x="15478" y="2771"/>
                  </a:cubicBezTo>
                  <a:lnTo>
                    <a:pt x="15478" y="1446"/>
                  </a:lnTo>
                  <a:cubicBezTo>
                    <a:pt x="15476" y="648"/>
                    <a:pt x="14829" y="1"/>
                    <a:pt x="14032" y="1"/>
                  </a:cubicBezTo>
                  <a:lnTo>
                    <a:pt x="3665" y="1"/>
                  </a:lnTo>
                  <a:cubicBezTo>
                    <a:pt x="3535" y="1"/>
                    <a:pt x="3406" y="19"/>
                    <a:pt x="3282" y="57"/>
                  </a:cubicBezTo>
                  <a:cubicBezTo>
                    <a:pt x="3153" y="19"/>
                    <a:pt x="3018" y="1"/>
                    <a:pt x="2877" y="1"/>
                  </a:cubicBezTo>
                  <a:close/>
                </a:path>
              </a:pathLst>
            </a:custGeom>
            <a:solidFill>
              <a:schemeClr val="accent5"/>
            </a:solidFill>
            <a:ln>
              <a:noFill/>
            </a:ln>
            <a:effectLst>
              <a:outerShdw blurRad="57150" dist="19050" dir="5400000" algn="bl" rotWithShape="0">
                <a:srgbClr val="000000">
                  <a:alpha val="2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9"/>
            <p:cNvSpPr/>
            <p:nvPr/>
          </p:nvSpPr>
          <p:spPr>
            <a:xfrm>
              <a:off x="5654203" y="3131468"/>
              <a:ext cx="363453" cy="85916"/>
            </a:xfrm>
            <a:custGeom>
              <a:avLst/>
              <a:gdLst/>
              <a:ahLst/>
              <a:cxnLst/>
              <a:rect l="l" t="t" r="r" b="b"/>
              <a:pathLst>
                <a:path w="12103" h="2861" extrusionOk="0">
                  <a:moveTo>
                    <a:pt x="760" y="1"/>
                  </a:moveTo>
                  <a:cubicBezTo>
                    <a:pt x="341" y="1"/>
                    <a:pt x="1" y="340"/>
                    <a:pt x="1" y="760"/>
                  </a:cubicBezTo>
                  <a:lnTo>
                    <a:pt x="1" y="2101"/>
                  </a:lnTo>
                  <a:cubicBezTo>
                    <a:pt x="1" y="2521"/>
                    <a:pt x="341" y="2860"/>
                    <a:pt x="760" y="2860"/>
                  </a:cubicBezTo>
                  <a:lnTo>
                    <a:pt x="11343" y="2860"/>
                  </a:lnTo>
                  <a:cubicBezTo>
                    <a:pt x="11763" y="2860"/>
                    <a:pt x="12102" y="2518"/>
                    <a:pt x="12102" y="2099"/>
                  </a:cubicBezTo>
                  <a:lnTo>
                    <a:pt x="12102" y="760"/>
                  </a:lnTo>
                  <a:cubicBezTo>
                    <a:pt x="12102" y="340"/>
                    <a:pt x="11763" y="1"/>
                    <a:pt x="1134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9"/>
            <p:cNvSpPr/>
            <p:nvPr/>
          </p:nvSpPr>
          <p:spPr>
            <a:xfrm>
              <a:off x="5941293" y="3131468"/>
              <a:ext cx="91321" cy="85856"/>
            </a:xfrm>
            <a:custGeom>
              <a:avLst/>
              <a:gdLst/>
              <a:ahLst/>
              <a:cxnLst/>
              <a:rect l="l" t="t" r="r" b="b"/>
              <a:pathLst>
                <a:path w="3041" h="2859" extrusionOk="0">
                  <a:moveTo>
                    <a:pt x="0" y="1"/>
                  </a:moveTo>
                  <a:cubicBezTo>
                    <a:pt x="418" y="1"/>
                    <a:pt x="760" y="340"/>
                    <a:pt x="760" y="760"/>
                  </a:cubicBezTo>
                  <a:lnTo>
                    <a:pt x="760" y="2099"/>
                  </a:lnTo>
                  <a:cubicBezTo>
                    <a:pt x="760" y="2518"/>
                    <a:pt x="419" y="2859"/>
                    <a:pt x="0" y="2859"/>
                  </a:cubicBezTo>
                  <a:lnTo>
                    <a:pt x="2281" y="2859"/>
                  </a:lnTo>
                  <a:cubicBezTo>
                    <a:pt x="2702" y="2859"/>
                    <a:pt x="3041" y="2518"/>
                    <a:pt x="3041" y="2099"/>
                  </a:cubicBezTo>
                  <a:lnTo>
                    <a:pt x="3041" y="760"/>
                  </a:lnTo>
                  <a:cubicBezTo>
                    <a:pt x="3041" y="340"/>
                    <a:pt x="2702" y="1"/>
                    <a:pt x="2281"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9"/>
            <p:cNvSpPr/>
            <p:nvPr/>
          </p:nvSpPr>
          <p:spPr>
            <a:xfrm>
              <a:off x="5654353" y="2839123"/>
              <a:ext cx="363303" cy="46577"/>
            </a:xfrm>
            <a:custGeom>
              <a:avLst/>
              <a:gdLst/>
              <a:ahLst/>
              <a:cxnLst/>
              <a:rect l="l" t="t" r="r" b="b"/>
              <a:pathLst>
                <a:path w="12098" h="1551" extrusionOk="0">
                  <a:moveTo>
                    <a:pt x="461" y="0"/>
                  </a:moveTo>
                  <a:cubicBezTo>
                    <a:pt x="208" y="0"/>
                    <a:pt x="1" y="204"/>
                    <a:pt x="1" y="460"/>
                  </a:cubicBezTo>
                  <a:lnTo>
                    <a:pt x="1" y="1091"/>
                  </a:lnTo>
                  <a:cubicBezTo>
                    <a:pt x="1" y="1344"/>
                    <a:pt x="206" y="1551"/>
                    <a:pt x="461" y="1551"/>
                  </a:cubicBezTo>
                  <a:lnTo>
                    <a:pt x="11637" y="1551"/>
                  </a:lnTo>
                  <a:cubicBezTo>
                    <a:pt x="11890" y="1551"/>
                    <a:pt x="12097" y="1344"/>
                    <a:pt x="12097" y="1091"/>
                  </a:cubicBezTo>
                  <a:lnTo>
                    <a:pt x="12097" y="460"/>
                  </a:lnTo>
                  <a:cubicBezTo>
                    <a:pt x="12097" y="207"/>
                    <a:pt x="11891" y="0"/>
                    <a:pt x="11637"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9"/>
            <p:cNvSpPr/>
            <p:nvPr/>
          </p:nvSpPr>
          <p:spPr>
            <a:xfrm>
              <a:off x="5950272" y="2839033"/>
              <a:ext cx="82342" cy="46667"/>
            </a:xfrm>
            <a:custGeom>
              <a:avLst/>
              <a:gdLst/>
              <a:ahLst/>
              <a:cxnLst/>
              <a:rect l="l" t="t" r="r" b="b"/>
              <a:pathLst>
                <a:path w="2742" h="1554" extrusionOk="0">
                  <a:moveTo>
                    <a:pt x="0" y="0"/>
                  </a:moveTo>
                  <a:cubicBezTo>
                    <a:pt x="255" y="0"/>
                    <a:pt x="461" y="207"/>
                    <a:pt x="461" y="463"/>
                  </a:cubicBezTo>
                  <a:lnTo>
                    <a:pt x="461" y="1092"/>
                  </a:lnTo>
                  <a:cubicBezTo>
                    <a:pt x="461" y="1347"/>
                    <a:pt x="254" y="1554"/>
                    <a:pt x="0" y="1554"/>
                  </a:cubicBezTo>
                  <a:lnTo>
                    <a:pt x="2281" y="1554"/>
                  </a:lnTo>
                  <a:cubicBezTo>
                    <a:pt x="2536" y="1554"/>
                    <a:pt x="2742" y="1347"/>
                    <a:pt x="2742" y="1094"/>
                  </a:cubicBezTo>
                  <a:lnTo>
                    <a:pt x="2742" y="460"/>
                  </a:lnTo>
                  <a:cubicBezTo>
                    <a:pt x="2742" y="206"/>
                    <a:pt x="2534" y="0"/>
                    <a:pt x="2281"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9"/>
            <p:cNvSpPr/>
            <p:nvPr/>
          </p:nvSpPr>
          <p:spPr>
            <a:xfrm>
              <a:off x="5677897" y="2885670"/>
              <a:ext cx="31111" cy="246486"/>
            </a:xfrm>
            <a:custGeom>
              <a:avLst/>
              <a:gdLst/>
              <a:ahLst/>
              <a:cxnLst/>
              <a:rect l="l" t="t" r="r" b="b"/>
              <a:pathLst>
                <a:path w="1036" h="8208" extrusionOk="0">
                  <a:moveTo>
                    <a:pt x="0" y="1"/>
                  </a:moveTo>
                  <a:lnTo>
                    <a:pt x="0" y="8207"/>
                  </a:lnTo>
                  <a:lnTo>
                    <a:pt x="1036" y="8207"/>
                  </a:lnTo>
                  <a:lnTo>
                    <a:pt x="1036"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9"/>
            <p:cNvSpPr/>
            <p:nvPr/>
          </p:nvSpPr>
          <p:spPr>
            <a:xfrm>
              <a:off x="5977900" y="2885670"/>
              <a:ext cx="31141" cy="246486"/>
            </a:xfrm>
            <a:custGeom>
              <a:avLst/>
              <a:gdLst/>
              <a:ahLst/>
              <a:cxnLst/>
              <a:rect l="l" t="t" r="r" b="b"/>
              <a:pathLst>
                <a:path w="1037" h="8208" extrusionOk="0">
                  <a:moveTo>
                    <a:pt x="1" y="1"/>
                  </a:moveTo>
                  <a:lnTo>
                    <a:pt x="1" y="8207"/>
                  </a:lnTo>
                  <a:lnTo>
                    <a:pt x="1036" y="8207"/>
                  </a:lnTo>
                  <a:lnTo>
                    <a:pt x="1036"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9"/>
            <p:cNvSpPr/>
            <p:nvPr/>
          </p:nvSpPr>
          <p:spPr>
            <a:xfrm>
              <a:off x="5735525" y="3015311"/>
              <a:ext cx="54144" cy="54144"/>
            </a:xfrm>
            <a:custGeom>
              <a:avLst/>
              <a:gdLst/>
              <a:ahLst/>
              <a:cxnLst/>
              <a:rect l="l" t="t" r="r" b="b"/>
              <a:pathLst>
                <a:path w="1803" h="1803" extrusionOk="0">
                  <a:moveTo>
                    <a:pt x="902" y="0"/>
                  </a:moveTo>
                  <a:cubicBezTo>
                    <a:pt x="404" y="0"/>
                    <a:pt x="0" y="404"/>
                    <a:pt x="0" y="901"/>
                  </a:cubicBezTo>
                  <a:cubicBezTo>
                    <a:pt x="0" y="1398"/>
                    <a:pt x="404" y="1803"/>
                    <a:pt x="902" y="1803"/>
                  </a:cubicBezTo>
                  <a:cubicBezTo>
                    <a:pt x="1399" y="1803"/>
                    <a:pt x="1803" y="1398"/>
                    <a:pt x="1803" y="901"/>
                  </a:cubicBezTo>
                  <a:cubicBezTo>
                    <a:pt x="1803" y="404"/>
                    <a:pt x="1399" y="0"/>
                    <a:pt x="9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9"/>
            <p:cNvSpPr/>
            <p:nvPr/>
          </p:nvSpPr>
          <p:spPr>
            <a:xfrm>
              <a:off x="5816277" y="3015311"/>
              <a:ext cx="54144" cy="54144"/>
            </a:xfrm>
            <a:custGeom>
              <a:avLst/>
              <a:gdLst/>
              <a:ahLst/>
              <a:cxnLst/>
              <a:rect l="l" t="t" r="r" b="b"/>
              <a:pathLst>
                <a:path w="1803" h="1803" extrusionOk="0">
                  <a:moveTo>
                    <a:pt x="901" y="0"/>
                  </a:moveTo>
                  <a:cubicBezTo>
                    <a:pt x="404" y="0"/>
                    <a:pt x="0" y="404"/>
                    <a:pt x="0" y="901"/>
                  </a:cubicBezTo>
                  <a:cubicBezTo>
                    <a:pt x="0" y="1398"/>
                    <a:pt x="404" y="1803"/>
                    <a:pt x="901" y="1803"/>
                  </a:cubicBezTo>
                  <a:cubicBezTo>
                    <a:pt x="1399" y="1803"/>
                    <a:pt x="1803" y="1398"/>
                    <a:pt x="1803" y="901"/>
                  </a:cubicBezTo>
                  <a:cubicBezTo>
                    <a:pt x="1803" y="404"/>
                    <a:pt x="1399" y="0"/>
                    <a:pt x="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9"/>
            <p:cNvSpPr/>
            <p:nvPr/>
          </p:nvSpPr>
          <p:spPr>
            <a:xfrm>
              <a:off x="5896968" y="3015311"/>
              <a:ext cx="46546" cy="54144"/>
            </a:xfrm>
            <a:custGeom>
              <a:avLst/>
              <a:gdLst/>
              <a:ahLst/>
              <a:cxnLst/>
              <a:rect l="l" t="t" r="r" b="b"/>
              <a:pathLst>
                <a:path w="1550" h="1803" extrusionOk="0">
                  <a:moveTo>
                    <a:pt x="903" y="0"/>
                  </a:moveTo>
                  <a:cubicBezTo>
                    <a:pt x="404" y="0"/>
                    <a:pt x="1" y="402"/>
                    <a:pt x="1" y="901"/>
                  </a:cubicBezTo>
                  <a:cubicBezTo>
                    <a:pt x="1" y="1399"/>
                    <a:pt x="404" y="1803"/>
                    <a:pt x="903" y="1803"/>
                  </a:cubicBezTo>
                  <a:cubicBezTo>
                    <a:pt x="1271" y="1803"/>
                    <a:pt x="1550" y="1399"/>
                    <a:pt x="1550" y="901"/>
                  </a:cubicBezTo>
                  <a:cubicBezTo>
                    <a:pt x="1550" y="404"/>
                    <a:pt x="1219" y="0"/>
                    <a:pt x="9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9"/>
            <p:cNvSpPr/>
            <p:nvPr/>
          </p:nvSpPr>
          <p:spPr>
            <a:xfrm>
              <a:off x="5912644" y="3015311"/>
              <a:ext cx="38498" cy="54144"/>
            </a:xfrm>
            <a:custGeom>
              <a:avLst/>
              <a:gdLst/>
              <a:ahLst/>
              <a:cxnLst/>
              <a:rect l="l" t="t" r="r" b="b"/>
              <a:pathLst>
                <a:path w="1282" h="1803" extrusionOk="0">
                  <a:moveTo>
                    <a:pt x="381" y="0"/>
                  </a:moveTo>
                  <a:cubicBezTo>
                    <a:pt x="244" y="0"/>
                    <a:pt x="115" y="31"/>
                    <a:pt x="0" y="85"/>
                  </a:cubicBezTo>
                  <a:cubicBezTo>
                    <a:pt x="307" y="227"/>
                    <a:pt x="522" y="539"/>
                    <a:pt x="522" y="901"/>
                  </a:cubicBezTo>
                  <a:cubicBezTo>
                    <a:pt x="522" y="1263"/>
                    <a:pt x="310" y="1574"/>
                    <a:pt x="0" y="1718"/>
                  </a:cubicBezTo>
                  <a:cubicBezTo>
                    <a:pt x="115" y="1772"/>
                    <a:pt x="244" y="1803"/>
                    <a:pt x="381" y="1803"/>
                  </a:cubicBezTo>
                  <a:cubicBezTo>
                    <a:pt x="879" y="1803"/>
                    <a:pt x="1281" y="1399"/>
                    <a:pt x="1281" y="901"/>
                  </a:cubicBezTo>
                  <a:cubicBezTo>
                    <a:pt x="1281" y="402"/>
                    <a:pt x="878"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9"/>
            <p:cNvSpPr/>
            <p:nvPr/>
          </p:nvSpPr>
          <p:spPr>
            <a:xfrm>
              <a:off x="5831923" y="3015311"/>
              <a:ext cx="38498" cy="54144"/>
            </a:xfrm>
            <a:custGeom>
              <a:avLst/>
              <a:gdLst/>
              <a:ahLst/>
              <a:cxnLst/>
              <a:rect l="l" t="t" r="r" b="b"/>
              <a:pathLst>
                <a:path w="1282" h="1803" extrusionOk="0">
                  <a:moveTo>
                    <a:pt x="380" y="0"/>
                  </a:moveTo>
                  <a:cubicBezTo>
                    <a:pt x="245" y="0"/>
                    <a:pt x="116" y="31"/>
                    <a:pt x="1" y="85"/>
                  </a:cubicBezTo>
                  <a:cubicBezTo>
                    <a:pt x="308" y="227"/>
                    <a:pt x="522" y="539"/>
                    <a:pt x="522" y="901"/>
                  </a:cubicBezTo>
                  <a:cubicBezTo>
                    <a:pt x="522" y="1263"/>
                    <a:pt x="309" y="1574"/>
                    <a:pt x="1" y="1718"/>
                  </a:cubicBezTo>
                  <a:cubicBezTo>
                    <a:pt x="116" y="1772"/>
                    <a:pt x="245" y="1803"/>
                    <a:pt x="380" y="1803"/>
                  </a:cubicBezTo>
                  <a:cubicBezTo>
                    <a:pt x="878" y="1803"/>
                    <a:pt x="1282" y="1399"/>
                    <a:pt x="1282" y="901"/>
                  </a:cubicBezTo>
                  <a:cubicBezTo>
                    <a:pt x="1282" y="402"/>
                    <a:pt x="878" y="0"/>
                    <a:pt x="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9"/>
            <p:cNvSpPr/>
            <p:nvPr/>
          </p:nvSpPr>
          <p:spPr>
            <a:xfrm>
              <a:off x="5751171" y="3015311"/>
              <a:ext cx="38498" cy="54144"/>
            </a:xfrm>
            <a:custGeom>
              <a:avLst/>
              <a:gdLst/>
              <a:ahLst/>
              <a:cxnLst/>
              <a:rect l="l" t="t" r="r" b="b"/>
              <a:pathLst>
                <a:path w="1282" h="1803" extrusionOk="0">
                  <a:moveTo>
                    <a:pt x="381" y="0"/>
                  </a:moveTo>
                  <a:cubicBezTo>
                    <a:pt x="245" y="0"/>
                    <a:pt x="116" y="31"/>
                    <a:pt x="1" y="85"/>
                  </a:cubicBezTo>
                  <a:cubicBezTo>
                    <a:pt x="308" y="227"/>
                    <a:pt x="522" y="539"/>
                    <a:pt x="522" y="901"/>
                  </a:cubicBezTo>
                  <a:cubicBezTo>
                    <a:pt x="522" y="1263"/>
                    <a:pt x="311" y="1574"/>
                    <a:pt x="1" y="1718"/>
                  </a:cubicBezTo>
                  <a:cubicBezTo>
                    <a:pt x="116" y="1772"/>
                    <a:pt x="245" y="1803"/>
                    <a:pt x="381" y="1803"/>
                  </a:cubicBezTo>
                  <a:cubicBezTo>
                    <a:pt x="880" y="1803"/>
                    <a:pt x="1282" y="1399"/>
                    <a:pt x="1282" y="901"/>
                  </a:cubicBezTo>
                  <a:cubicBezTo>
                    <a:pt x="1282" y="402"/>
                    <a:pt x="880"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9"/>
            <p:cNvSpPr/>
            <p:nvPr/>
          </p:nvSpPr>
          <p:spPr>
            <a:xfrm>
              <a:off x="5761592" y="3170538"/>
              <a:ext cx="44024" cy="35135"/>
            </a:xfrm>
            <a:custGeom>
              <a:avLst/>
              <a:gdLst/>
              <a:ahLst/>
              <a:cxnLst/>
              <a:rect l="l" t="t" r="r" b="b"/>
              <a:pathLst>
                <a:path w="1466" h="1170" extrusionOk="0">
                  <a:moveTo>
                    <a:pt x="734" y="1"/>
                  </a:moveTo>
                  <a:cubicBezTo>
                    <a:pt x="329" y="1"/>
                    <a:pt x="1" y="261"/>
                    <a:pt x="1" y="585"/>
                  </a:cubicBezTo>
                  <a:cubicBezTo>
                    <a:pt x="1" y="907"/>
                    <a:pt x="329" y="1170"/>
                    <a:pt x="734" y="1170"/>
                  </a:cubicBezTo>
                  <a:cubicBezTo>
                    <a:pt x="1139" y="1170"/>
                    <a:pt x="1465" y="907"/>
                    <a:pt x="1465" y="585"/>
                  </a:cubicBezTo>
                  <a:cubicBezTo>
                    <a:pt x="1465" y="261"/>
                    <a:pt x="1139" y="1"/>
                    <a:pt x="734"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9"/>
            <p:cNvSpPr/>
            <p:nvPr/>
          </p:nvSpPr>
          <p:spPr>
            <a:xfrm>
              <a:off x="5881022" y="3170538"/>
              <a:ext cx="44024" cy="35135"/>
            </a:xfrm>
            <a:custGeom>
              <a:avLst/>
              <a:gdLst/>
              <a:ahLst/>
              <a:cxnLst/>
              <a:rect l="l" t="t" r="r" b="b"/>
              <a:pathLst>
                <a:path w="1466" h="1170" extrusionOk="0">
                  <a:moveTo>
                    <a:pt x="734" y="1"/>
                  </a:moveTo>
                  <a:cubicBezTo>
                    <a:pt x="329" y="1"/>
                    <a:pt x="1" y="261"/>
                    <a:pt x="1" y="585"/>
                  </a:cubicBezTo>
                  <a:cubicBezTo>
                    <a:pt x="1" y="907"/>
                    <a:pt x="329" y="1170"/>
                    <a:pt x="734" y="1170"/>
                  </a:cubicBezTo>
                  <a:cubicBezTo>
                    <a:pt x="1138" y="1170"/>
                    <a:pt x="1466" y="907"/>
                    <a:pt x="1466" y="585"/>
                  </a:cubicBezTo>
                  <a:cubicBezTo>
                    <a:pt x="1466" y="261"/>
                    <a:pt x="1138" y="1"/>
                    <a:pt x="734"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9"/>
            <p:cNvSpPr/>
            <p:nvPr/>
          </p:nvSpPr>
          <p:spPr>
            <a:xfrm>
              <a:off x="5648377" y="2833267"/>
              <a:ext cx="390000" cy="389759"/>
            </a:xfrm>
            <a:custGeom>
              <a:avLst/>
              <a:gdLst/>
              <a:ahLst/>
              <a:cxnLst/>
              <a:rect l="l" t="t" r="r" b="b"/>
              <a:pathLst>
                <a:path w="12987" h="12979" extrusionOk="0">
                  <a:moveTo>
                    <a:pt x="3804" y="6254"/>
                  </a:moveTo>
                  <a:cubicBezTo>
                    <a:pt x="4197" y="6254"/>
                    <a:pt x="4516" y="6572"/>
                    <a:pt x="4516" y="6964"/>
                  </a:cubicBezTo>
                  <a:cubicBezTo>
                    <a:pt x="4516" y="7359"/>
                    <a:pt x="4197" y="7676"/>
                    <a:pt x="3804" y="7676"/>
                  </a:cubicBezTo>
                  <a:cubicBezTo>
                    <a:pt x="3410" y="7676"/>
                    <a:pt x="3093" y="7359"/>
                    <a:pt x="3093" y="6964"/>
                  </a:cubicBezTo>
                  <a:cubicBezTo>
                    <a:pt x="3093" y="6572"/>
                    <a:pt x="3413" y="6254"/>
                    <a:pt x="3804" y="6254"/>
                  </a:cubicBezTo>
                  <a:close/>
                  <a:moveTo>
                    <a:pt x="6492" y="6254"/>
                  </a:moveTo>
                  <a:cubicBezTo>
                    <a:pt x="6886" y="6254"/>
                    <a:pt x="7203" y="6572"/>
                    <a:pt x="7203" y="6964"/>
                  </a:cubicBezTo>
                  <a:cubicBezTo>
                    <a:pt x="7203" y="7359"/>
                    <a:pt x="6886" y="7676"/>
                    <a:pt x="6492" y="7676"/>
                  </a:cubicBezTo>
                  <a:cubicBezTo>
                    <a:pt x="6099" y="7676"/>
                    <a:pt x="5781" y="7359"/>
                    <a:pt x="5781" y="6964"/>
                  </a:cubicBezTo>
                  <a:cubicBezTo>
                    <a:pt x="5781" y="6572"/>
                    <a:pt x="6099" y="6254"/>
                    <a:pt x="6492" y="6254"/>
                  </a:cubicBezTo>
                  <a:close/>
                  <a:moveTo>
                    <a:pt x="9181" y="6254"/>
                  </a:moveTo>
                  <a:cubicBezTo>
                    <a:pt x="9573" y="6254"/>
                    <a:pt x="9892" y="6572"/>
                    <a:pt x="9892" y="6964"/>
                  </a:cubicBezTo>
                  <a:cubicBezTo>
                    <a:pt x="9892" y="7359"/>
                    <a:pt x="9573" y="7676"/>
                    <a:pt x="9181" y="7676"/>
                  </a:cubicBezTo>
                  <a:cubicBezTo>
                    <a:pt x="8788" y="7676"/>
                    <a:pt x="8469" y="7359"/>
                    <a:pt x="8469" y="6964"/>
                  </a:cubicBezTo>
                  <a:cubicBezTo>
                    <a:pt x="8469" y="6572"/>
                    <a:pt x="8788" y="6254"/>
                    <a:pt x="9181" y="6254"/>
                  </a:cubicBezTo>
                  <a:close/>
                  <a:moveTo>
                    <a:pt x="1827" y="1938"/>
                  </a:moveTo>
                  <a:lnTo>
                    <a:pt x="1827" y="9761"/>
                  </a:lnTo>
                  <a:lnTo>
                    <a:pt x="1175" y="9761"/>
                  </a:lnTo>
                  <a:lnTo>
                    <a:pt x="1175" y="1938"/>
                  </a:lnTo>
                  <a:close/>
                  <a:moveTo>
                    <a:pt x="3611" y="1938"/>
                  </a:moveTo>
                  <a:lnTo>
                    <a:pt x="3611" y="5897"/>
                  </a:lnTo>
                  <a:cubicBezTo>
                    <a:pt x="3063" y="5993"/>
                    <a:pt x="2655" y="6489"/>
                    <a:pt x="2706" y="7070"/>
                  </a:cubicBezTo>
                  <a:cubicBezTo>
                    <a:pt x="2752" y="7595"/>
                    <a:pt x="3178" y="8014"/>
                    <a:pt x="3705" y="8060"/>
                  </a:cubicBezTo>
                  <a:cubicBezTo>
                    <a:pt x="3737" y="8062"/>
                    <a:pt x="3769" y="8064"/>
                    <a:pt x="3801" y="8064"/>
                  </a:cubicBezTo>
                  <a:cubicBezTo>
                    <a:pt x="4408" y="8064"/>
                    <a:pt x="4901" y="7574"/>
                    <a:pt x="4901" y="6972"/>
                  </a:cubicBezTo>
                  <a:cubicBezTo>
                    <a:pt x="4901" y="6435"/>
                    <a:pt x="4508" y="5989"/>
                    <a:pt x="3991" y="5898"/>
                  </a:cubicBezTo>
                  <a:lnTo>
                    <a:pt x="3991" y="1939"/>
                  </a:lnTo>
                  <a:lnTo>
                    <a:pt x="6292" y="1939"/>
                  </a:lnTo>
                  <a:lnTo>
                    <a:pt x="6292" y="5897"/>
                  </a:lnTo>
                  <a:cubicBezTo>
                    <a:pt x="5746" y="5993"/>
                    <a:pt x="5338" y="6489"/>
                    <a:pt x="5387" y="7070"/>
                  </a:cubicBezTo>
                  <a:cubicBezTo>
                    <a:pt x="5433" y="7595"/>
                    <a:pt x="5861" y="8014"/>
                    <a:pt x="6387" y="8060"/>
                  </a:cubicBezTo>
                  <a:cubicBezTo>
                    <a:pt x="6420" y="8062"/>
                    <a:pt x="6452" y="8064"/>
                    <a:pt x="6484" y="8064"/>
                  </a:cubicBezTo>
                  <a:cubicBezTo>
                    <a:pt x="7090" y="8064"/>
                    <a:pt x="7584" y="7574"/>
                    <a:pt x="7584" y="6972"/>
                  </a:cubicBezTo>
                  <a:cubicBezTo>
                    <a:pt x="7584" y="6435"/>
                    <a:pt x="7190" y="5989"/>
                    <a:pt x="6674" y="5898"/>
                  </a:cubicBezTo>
                  <a:lnTo>
                    <a:pt x="6674" y="1939"/>
                  </a:lnTo>
                  <a:lnTo>
                    <a:pt x="8975" y="1939"/>
                  </a:lnTo>
                  <a:lnTo>
                    <a:pt x="8975" y="5897"/>
                  </a:lnTo>
                  <a:cubicBezTo>
                    <a:pt x="8429" y="5993"/>
                    <a:pt x="8021" y="6489"/>
                    <a:pt x="8070" y="7070"/>
                  </a:cubicBezTo>
                  <a:cubicBezTo>
                    <a:pt x="8116" y="7595"/>
                    <a:pt x="8544" y="8014"/>
                    <a:pt x="9069" y="8060"/>
                  </a:cubicBezTo>
                  <a:cubicBezTo>
                    <a:pt x="9101" y="8062"/>
                    <a:pt x="9133" y="8064"/>
                    <a:pt x="9165" y="8064"/>
                  </a:cubicBezTo>
                  <a:cubicBezTo>
                    <a:pt x="9772" y="8064"/>
                    <a:pt x="10265" y="7574"/>
                    <a:pt x="10265" y="6972"/>
                  </a:cubicBezTo>
                  <a:cubicBezTo>
                    <a:pt x="10265" y="6435"/>
                    <a:pt x="9872" y="5989"/>
                    <a:pt x="9357" y="5898"/>
                  </a:cubicBezTo>
                  <a:lnTo>
                    <a:pt x="9357" y="1939"/>
                  </a:lnTo>
                  <a:lnTo>
                    <a:pt x="10756" y="1939"/>
                  </a:lnTo>
                  <a:lnTo>
                    <a:pt x="10756" y="2956"/>
                  </a:lnTo>
                  <a:cubicBezTo>
                    <a:pt x="10756" y="3042"/>
                    <a:pt x="10810" y="3119"/>
                    <a:pt x="10892" y="3143"/>
                  </a:cubicBezTo>
                  <a:cubicBezTo>
                    <a:pt x="10915" y="3150"/>
                    <a:pt x="10937" y="3154"/>
                    <a:pt x="10959" y="3154"/>
                  </a:cubicBezTo>
                  <a:cubicBezTo>
                    <a:pt x="11069" y="3154"/>
                    <a:pt x="11159" y="3068"/>
                    <a:pt x="11159" y="2964"/>
                  </a:cubicBezTo>
                  <a:lnTo>
                    <a:pt x="11159" y="1941"/>
                  </a:lnTo>
                  <a:lnTo>
                    <a:pt x="11811" y="1941"/>
                  </a:lnTo>
                  <a:lnTo>
                    <a:pt x="11811" y="9761"/>
                  </a:lnTo>
                  <a:lnTo>
                    <a:pt x="11146" y="9761"/>
                  </a:lnTo>
                  <a:lnTo>
                    <a:pt x="11146" y="3846"/>
                  </a:lnTo>
                  <a:cubicBezTo>
                    <a:pt x="11146" y="3755"/>
                    <a:pt x="11086" y="3674"/>
                    <a:pt x="10998" y="3654"/>
                  </a:cubicBezTo>
                  <a:cubicBezTo>
                    <a:pt x="10983" y="3650"/>
                    <a:pt x="10968" y="3649"/>
                    <a:pt x="10953" y="3649"/>
                  </a:cubicBezTo>
                  <a:cubicBezTo>
                    <a:pt x="10848" y="3649"/>
                    <a:pt x="10762" y="3734"/>
                    <a:pt x="10762" y="3840"/>
                  </a:cubicBezTo>
                  <a:lnTo>
                    <a:pt x="10762" y="9761"/>
                  </a:lnTo>
                  <a:lnTo>
                    <a:pt x="2211" y="9761"/>
                  </a:lnTo>
                  <a:lnTo>
                    <a:pt x="2211" y="1938"/>
                  </a:lnTo>
                  <a:close/>
                  <a:moveTo>
                    <a:pt x="655" y="0"/>
                  </a:moveTo>
                  <a:cubicBezTo>
                    <a:pt x="298" y="0"/>
                    <a:pt x="6" y="292"/>
                    <a:pt x="6" y="651"/>
                  </a:cubicBezTo>
                  <a:lnTo>
                    <a:pt x="6" y="1286"/>
                  </a:lnTo>
                  <a:cubicBezTo>
                    <a:pt x="6" y="1645"/>
                    <a:pt x="298" y="1936"/>
                    <a:pt x="655" y="1936"/>
                  </a:cubicBezTo>
                  <a:lnTo>
                    <a:pt x="792" y="1936"/>
                  </a:lnTo>
                  <a:lnTo>
                    <a:pt x="792" y="9764"/>
                  </a:lnTo>
                  <a:cubicBezTo>
                    <a:pt x="792" y="9764"/>
                    <a:pt x="0" y="9868"/>
                    <a:pt x="6" y="10699"/>
                  </a:cubicBezTo>
                  <a:lnTo>
                    <a:pt x="6" y="12037"/>
                  </a:lnTo>
                  <a:cubicBezTo>
                    <a:pt x="0" y="12556"/>
                    <a:pt x="419" y="12979"/>
                    <a:pt x="938" y="12979"/>
                  </a:cubicBezTo>
                  <a:cubicBezTo>
                    <a:pt x="942" y="12979"/>
                    <a:pt x="946" y="12979"/>
                    <a:pt x="950" y="12979"/>
                  </a:cubicBezTo>
                  <a:lnTo>
                    <a:pt x="10946" y="12979"/>
                  </a:lnTo>
                  <a:cubicBezTo>
                    <a:pt x="10949" y="12979"/>
                    <a:pt x="10952" y="12979"/>
                    <a:pt x="10954" y="12979"/>
                  </a:cubicBezTo>
                  <a:cubicBezTo>
                    <a:pt x="11056" y="12979"/>
                    <a:pt x="11136" y="12896"/>
                    <a:pt x="11136" y="12793"/>
                  </a:cubicBezTo>
                  <a:cubicBezTo>
                    <a:pt x="11136" y="12689"/>
                    <a:pt x="10946" y="12595"/>
                    <a:pt x="10946" y="12595"/>
                  </a:cubicBezTo>
                  <a:lnTo>
                    <a:pt x="957" y="12595"/>
                  </a:lnTo>
                  <a:cubicBezTo>
                    <a:pt x="643" y="12595"/>
                    <a:pt x="390" y="12341"/>
                    <a:pt x="390" y="12028"/>
                  </a:cubicBezTo>
                  <a:lnTo>
                    <a:pt x="390" y="10692"/>
                  </a:lnTo>
                  <a:cubicBezTo>
                    <a:pt x="390" y="10377"/>
                    <a:pt x="644" y="10124"/>
                    <a:pt x="957" y="10124"/>
                  </a:cubicBezTo>
                  <a:lnTo>
                    <a:pt x="12034" y="10124"/>
                  </a:lnTo>
                  <a:cubicBezTo>
                    <a:pt x="12348" y="10124"/>
                    <a:pt x="12601" y="10379"/>
                    <a:pt x="12601" y="10692"/>
                  </a:cubicBezTo>
                  <a:lnTo>
                    <a:pt x="12601" y="12396"/>
                  </a:lnTo>
                  <a:cubicBezTo>
                    <a:pt x="12601" y="12508"/>
                    <a:pt x="12511" y="12595"/>
                    <a:pt x="12402" y="12595"/>
                  </a:cubicBezTo>
                  <a:lnTo>
                    <a:pt x="11761" y="12595"/>
                  </a:lnTo>
                  <a:cubicBezTo>
                    <a:pt x="11742" y="12595"/>
                    <a:pt x="11725" y="12603"/>
                    <a:pt x="11712" y="12617"/>
                  </a:cubicBezTo>
                  <a:cubicBezTo>
                    <a:pt x="11551" y="12782"/>
                    <a:pt x="11666" y="12979"/>
                    <a:pt x="11827" y="12979"/>
                  </a:cubicBezTo>
                  <a:lnTo>
                    <a:pt x="12413" y="12979"/>
                  </a:lnTo>
                  <a:cubicBezTo>
                    <a:pt x="12730" y="12979"/>
                    <a:pt x="12986" y="12723"/>
                    <a:pt x="12986" y="12407"/>
                  </a:cubicBezTo>
                  <a:lnTo>
                    <a:pt x="12986" y="10693"/>
                  </a:lnTo>
                  <a:cubicBezTo>
                    <a:pt x="12986" y="10224"/>
                    <a:pt x="12646" y="9833"/>
                    <a:pt x="12201" y="9758"/>
                  </a:cubicBezTo>
                  <a:lnTo>
                    <a:pt x="12201" y="1916"/>
                  </a:lnTo>
                  <a:lnTo>
                    <a:pt x="12594" y="1916"/>
                  </a:lnTo>
                  <a:lnTo>
                    <a:pt x="12594" y="1918"/>
                  </a:lnTo>
                  <a:cubicBezTo>
                    <a:pt x="12810" y="1918"/>
                    <a:pt x="12986" y="1741"/>
                    <a:pt x="12986" y="1525"/>
                  </a:cubicBezTo>
                  <a:lnTo>
                    <a:pt x="12986" y="200"/>
                  </a:lnTo>
                  <a:cubicBezTo>
                    <a:pt x="12986" y="89"/>
                    <a:pt x="12896" y="0"/>
                    <a:pt x="12787" y="0"/>
                  </a:cubicBezTo>
                  <a:lnTo>
                    <a:pt x="2422" y="0"/>
                  </a:lnTo>
                  <a:cubicBezTo>
                    <a:pt x="2404" y="0"/>
                    <a:pt x="2388" y="8"/>
                    <a:pt x="2378" y="20"/>
                  </a:cubicBezTo>
                  <a:cubicBezTo>
                    <a:pt x="2215" y="187"/>
                    <a:pt x="2330" y="384"/>
                    <a:pt x="2488" y="384"/>
                  </a:cubicBezTo>
                  <a:lnTo>
                    <a:pt x="12333" y="384"/>
                  </a:lnTo>
                  <a:cubicBezTo>
                    <a:pt x="12482" y="384"/>
                    <a:pt x="12603" y="505"/>
                    <a:pt x="12603" y="655"/>
                  </a:cubicBezTo>
                  <a:lnTo>
                    <a:pt x="12603" y="1284"/>
                  </a:lnTo>
                  <a:cubicBezTo>
                    <a:pt x="12603" y="1433"/>
                    <a:pt x="12482" y="1554"/>
                    <a:pt x="12333" y="1554"/>
                  </a:cubicBezTo>
                  <a:lnTo>
                    <a:pt x="660" y="1554"/>
                  </a:lnTo>
                  <a:cubicBezTo>
                    <a:pt x="509" y="1554"/>
                    <a:pt x="390" y="1433"/>
                    <a:pt x="390" y="1284"/>
                  </a:cubicBezTo>
                  <a:lnTo>
                    <a:pt x="390" y="583"/>
                  </a:lnTo>
                  <a:cubicBezTo>
                    <a:pt x="390" y="473"/>
                    <a:pt x="479" y="384"/>
                    <a:pt x="589" y="384"/>
                  </a:cubicBezTo>
                  <a:lnTo>
                    <a:pt x="1663" y="384"/>
                  </a:lnTo>
                  <a:cubicBezTo>
                    <a:pt x="1709" y="384"/>
                    <a:pt x="1750" y="364"/>
                    <a:pt x="1778" y="327"/>
                  </a:cubicBezTo>
                  <a:cubicBezTo>
                    <a:pt x="1890" y="169"/>
                    <a:pt x="1781" y="0"/>
                    <a:pt x="163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9"/>
            <p:cNvSpPr/>
            <p:nvPr/>
          </p:nvSpPr>
          <p:spPr>
            <a:xfrm>
              <a:off x="5780301" y="3152850"/>
              <a:ext cx="32372" cy="21922"/>
            </a:xfrm>
            <a:custGeom>
              <a:avLst/>
              <a:gdLst/>
              <a:ahLst/>
              <a:cxnLst/>
              <a:rect l="l" t="t" r="r" b="b"/>
              <a:pathLst>
                <a:path w="1078" h="730" extrusionOk="0">
                  <a:moveTo>
                    <a:pt x="539" y="1"/>
                  </a:moveTo>
                  <a:cubicBezTo>
                    <a:pt x="241" y="1"/>
                    <a:pt x="0" y="241"/>
                    <a:pt x="0" y="539"/>
                  </a:cubicBezTo>
                  <a:cubicBezTo>
                    <a:pt x="0" y="645"/>
                    <a:pt x="85" y="729"/>
                    <a:pt x="189" y="729"/>
                  </a:cubicBezTo>
                  <a:cubicBezTo>
                    <a:pt x="295" y="729"/>
                    <a:pt x="379" y="645"/>
                    <a:pt x="379" y="539"/>
                  </a:cubicBezTo>
                  <a:cubicBezTo>
                    <a:pt x="379" y="452"/>
                    <a:pt x="450" y="380"/>
                    <a:pt x="539" y="380"/>
                  </a:cubicBezTo>
                  <a:cubicBezTo>
                    <a:pt x="626" y="380"/>
                    <a:pt x="697" y="452"/>
                    <a:pt x="697" y="539"/>
                  </a:cubicBezTo>
                  <a:cubicBezTo>
                    <a:pt x="697" y="645"/>
                    <a:pt x="781" y="729"/>
                    <a:pt x="887" y="729"/>
                  </a:cubicBezTo>
                  <a:cubicBezTo>
                    <a:pt x="993" y="729"/>
                    <a:pt x="1077" y="645"/>
                    <a:pt x="1077" y="539"/>
                  </a:cubicBezTo>
                  <a:cubicBezTo>
                    <a:pt x="1077" y="241"/>
                    <a:pt x="835" y="1"/>
                    <a:pt x="53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9"/>
            <p:cNvSpPr/>
            <p:nvPr/>
          </p:nvSpPr>
          <p:spPr>
            <a:xfrm>
              <a:off x="5873935" y="3152850"/>
              <a:ext cx="32432" cy="21922"/>
            </a:xfrm>
            <a:custGeom>
              <a:avLst/>
              <a:gdLst/>
              <a:ahLst/>
              <a:cxnLst/>
              <a:rect l="l" t="t" r="r" b="b"/>
              <a:pathLst>
                <a:path w="1080" h="730" extrusionOk="0">
                  <a:moveTo>
                    <a:pt x="539" y="1"/>
                  </a:moveTo>
                  <a:cubicBezTo>
                    <a:pt x="243" y="1"/>
                    <a:pt x="1" y="241"/>
                    <a:pt x="1" y="539"/>
                  </a:cubicBezTo>
                  <a:cubicBezTo>
                    <a:pt x="1" y="645"/>
                    <a:pt x="85" y="729"/>
                    <a:pt x="191" y="729"/>
                  </a:cubicBezTo>
                  <a:cubicBezTo>
                    <a:pt x="297" y="729"/>
                    <a:pt x="381" y="645"/>
                    <a:pt x="381" y="539"/>
                  </a:cubicBezTo>
                  <a:cubicBezTo>
                    <a:pt x="381" y="452"/>
                    <a:pt x="452" y="380"/>
                    <a:pt x="539" y="380"/>
                  </a:cubicBezTo>
                  <a:cubicBezTo>
                    <a:pt x="628" y="380"/>
                    <a:pt x="699" y="452"/>
                    <a:pt x="699" y="539"/>
                  </a:cubicBezTo>
                  <a:cubicBezTo>
                    <a:pt x="699" y="645"/>
                    <a:pt x="783" y="729"/>
                    <a:pt x="889" y="729"/>
                  </a:cubicBezTo>
                  <a:cubicBezTo>
                    <a:pt x="995" y="729"/>
                    <a:pt x="1079" y="645"/>
                    <a:pt x="1079" y="539"/>
                  </a:cubicBezTo>
                  <a:cubicBezTo>
                    <a:pt x="1079" y="241"/>
                    <a:pt x="837" y="1"/>
                    <a:pt x="53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9"/>
            <p:cNvSpPr/>
            <p:nvPr/>
          </p:nvSpPr>
          <p:spPr>
            <a:xfrm>
              <a:off x="5825797" y="3175523"/>
              <a:ext cx="35045" cy="16517"/>
            </a:xfrm>
            <a:custGeom>
              <a:avLst/>
              <a:gdLst/>
              <a:ahLst/>
              <a:cxnLst/>
              <a:rect l="l" t="t" r="r" b="b"/>
              <a:pathLst>
                <a:path w="1167" h="550" extrusionOk="0">
                  <a:moveTo>
                    <a:pt x="212" y="1"/>
                  </a:moveTo>
                  <a:cubicBezTo>
                    <a:pt x="169" y="1"/>
                    <a:pt x="125" y="15"/>
                    <a:pt x="90" y="46"/>
                  </a:cubicBezTo>
                  <a:cubicBezTo>
                    <a:pt x="12" y="115"/>
                    <a:pt x="1" y="237"/>
                    <a:pt x="70" y="315"/>
                  </a:cubicBezTo>
                  <a:cubicBezTo>
                    <a:pt x="200" y="465"/>
                    <a:pt x="387" y="549"/>
                    <a:pt x="584" y="549"/>
                  </a:cubicBezTo>
                  <a:cubicBezTo>
                    <a:pt x="782" y="549"/>
                    <a:pt x="967" y="465"/>
                    <a:pt x="1098" y="315"/>
                  </a:cubicBezTo>
                  <a:cubicBezTo>
                    <a:pt x="1167" y="237"/>
                    <a:pt x="1159" y="115"/>
                    <a:pt x="1079" y="46"/>
                  </a:cubicBezTo>
                  <a:cubicBezTo>
                    <a:pt x="1044" y="17"/>
                    <a:pt x="1000" y="2"/>
                    <a:pt x="955" y="2"/>
                  </a:cubicBezTo>
                  <a:cubicBezTo>
                    <a:pt x="902" y="2"/>
                    <a:pt x="849" y="23"/>
                    <a:pt x="811" y="66"/>
                  </a:cubicBezTo>
                  <a:cubicBezTo>
                    <a:pt x="752" y="131"/>
                    <a:pt x="671" y="169"/>
                    <a:pt x="584" y="169"/>
                  </a:cubicBezTo>
                  <a:cubicBezTo>
                    <a:pt x="498" y="169"/>
                    <a:pt x="415" y="131"/>
                    <a:pt x="358" y="66"/>
                  </a:cubicBezTo>
                  <a:cubicBezTo>
                    <a:pt x="320" y="23"/>
                    <a:pt x="266" y="1"/>
                    <a:pt x="21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6" name="Google Shape;4086;p59"/>
          <p:cNvGrpSpPr/>
          <p:nvPr/>
        </p:nvGrpSpPr>
        <p:grpSpPr>
          <a:xfrm>
            <a:off x="6381849" y="2811457"/>
            <a:ext cx="387661" cy="442625"/>
            <a:chOff x="6480504" y="2798570"/>
            <a:chExt cx="408796" cy="466757"/>
          </a:xfrm>
        </p:grpSpPr>
        <p:sp>
          <p:nvSpPr>
            <p:cNvPr id="4087" name="Google Shape;4087;p59"/>
            <p:cNvSpPr/>
            <p:nvPr/>
          </p:nvSpPr>
          <p:spPr>
            <a:xfrm>
              <a:off x="6480504" y="2798570"/>
              <a:ext cx="408796" cy="466757"/>
            </a:xfrm>
            <a:custGeom>
              <a:avLst/>
              <a:gdLst/>
              <a:ahLst/>
              <a:cxnLst/>
              <a:rect l="l" t="t" r="r" b="b"/>
              <a:pathLst>
                <a:path w="13570" h="15494" extrusionOk="0">
                  <a:moveTo>
                    <a:pt x="7339" y="1"/>
                  </a:moveTo>
                  <a:cubicBezTo>
                    <a:pt x="7158" y="1"/>
                    <a:pt x="6973" y="7"/>
                    <a:pt x="6785" y="20"/>
                  </a:cubicBezTo>
                  <a:cubicBezTo>
                    <a:pt x="6599" y="8"/>
                    <a:pt x="6416" y="1"/>
                    <a:pt x="6236" y="1"/>
                  </a:cubicBezTo>
                  <a:cubicBezTo>
                    <a:pt x="5633" y="1"/>
                    <a:pt x="5066" y="73"/>
                    <a:pt x="4546" y="218"/>
                  </a:cubicBezTo>
                  <a:cubicBezTo>
                    <a:pt x="3799" y="425"/>
                    <a:pt x="3139" y="781"/>
                    <a:pt x="2586" y="1277"/>
                  </a:cubicBezTo>
                  <a:cubicBezTo>
                    <a:pt x="2443" y="1402"/>
                    <a:pt x="2332" y="1554"/>
                    <a:pt x="2251" y="1715"/>
                  </a:cubicBezTo>
                  <a:cubicBezTo>
                    <a:pt x="2102" y="1812"/>
                    <a:pt x="1966" y="1938"/>
                    <a:pt x="1857" y="2091"/>
                  </a:cubicBezTo>
                  <a:cubicBezTo>
                    <a:pt x="1049" y="3226"/>
                    <a:pt x="805" y="4529"/>
                    <a:pt x="739" y="5394"/>
                  </a:cubicBezTo>
                  <a:cubicBezTo>
                    <a:pt x="277" y="5849"/>
                    <a:pt x="2" y="6478"/>
                    <a:pt x="2" y="7150"/>
                  </a:cubicBezTo>
                  <a:cubicBezTo>
                    <a:pt x="1" y="8264"/>
                    <a:pt x="746" y="9209"/>
                    <a:pt x="1765" y="9512"/>
                  </a:cubicBezTo>
                  <a:cubicBezTo>
                    <a:pt x="1957" y="9971"/>
                    <a:pt x="2211" y="10402"/>
                    <a:pt x="2520" y="10792"/>
                  </a:cubicBezTo>
                  <a:cubicBezTo>
                    <a:pt x="2641" y="10942"/>
                    <a:pt x="2770" y="11088"/>
                    <a:pt x="2903" y="11226"/>
                  </a:cubicBezTo>
                  <a:cubicBezTo>
                    <a:pt x="2816" y="11355"/>
                    <a:pt x="2753" y="11493"/>
                    <a:pt x="2710" y="11635"/>
                  </a:cubicBezTo>
                  <a:cubicBezTo>
                    <a:pt x="2572" y="11769"/>
                    <a:pt x="2460" y="11934"/>
                    <a:pt x="2383" y="12123"/>
                  </a:cubicBezTo>
                  <a:cubicBezTo>
                    <a:pt x="2197" y="12589"/>
                    <a:pt x="2104" y="13080"/>
                    <a:pt x="2108" y="13586"/>
                  </a:cubicBezTo>
                  <a:cubicBezTo>
                    <a:pt x="2113" y="14637"/>
                    <a:pt x="2978" y="15493"/>
                    <a:pt x="4032" y="15493"/>
                  </a:cubicBezTo>
                  <a:lnTo>
                    <a:pt x="9542" y="15493"/>
                  </a:lnTo>
                  <a:cubicBezTo>
                    <a:pt x="10600" y="15493"/>
                    <a:pt x="11464" y="14636"/>
                    <a:pt x="11468" y="13580"/>
                  </a:cubicBezTo>
                  <a:cubicBezTo>
                    <a:pt x="11470" y="12818"/>
                    <a:pt x="11249" y="12077"/>
                    <a:pt x="10826" y="11440"/>
                  </a:cubicBezTo>
                  <a:cubicBezTo>
                    <a:pt x="10778" y="11368"/>
                    <a:pt x="10726" y="11296"/>
                    <a:pt x="10672" y="11226"/>
                  </a:cubicBezTo>
                  <a:cubicBezTo>
                    <a:pt x="10738" y="11158"/>
                    <a:pt x="10803" y="11089"/>
                    <a:pt x="10866" y="11019"/>
                  </a:cubicBezTo>
                  <a:cubicBezTo>
                    <a:pt x="11001" y="10867"/>
                    <a:pt x="11096" y="10696"/>
                    <a:pt x="11154" y="10517"/>
                  </a:cubicBezTo>
                  <a:cubicBezTo>
                    <a:pt x="11306" y="10402"/>
                    <a:pt x="11436" y="10256"/>
                    <a:pt x="11533" y="10080"/>
                  </a:cubicBezTo>
                  <a:cubicBezTo>
                    <a:pt x="11637" y="9896"/>
                    <a:pt x="11729" y="9706"/>
                    <a:pt x="11812" y="9509"/>
                  </a:cubicBezTo>
                  <a:cubicBezTo>
                    <a:pt x="12827" y="9206"/>
                    <a:pt x="13570" y="8262"/>
                    <a:pt x="13570" y="7147"/>
                  </a:cubicBezTo>
                  <a:cubicBezTo>
                    <a:pt x="13570" y="6477"/>
                    <a:pt x="13295" y="5848"/>
                    <a:pt x="12832" y="5391"/>
                  </a:cubicBezTo>
                  <a:cubicBezTo>
                    <a:pt x="12812" y="5150"/>
                    <a:pt x="12780" y="4869"/>
                    <a:pt x="12722" y="4568"/>
                  </a:cubicBezTo>
                  <a:cubicBezTo>
                    <a:pt x="12484" y="3289"/>
                    <a:pt x="11939" y="2203"/>
                    <a:pt x="11148" y="1426"/>
                  </a:cubicBezTo>
                  <a:cubicBezTo>
                    <a:pt x="10588" y="878"/>
                    <a:pt x="9910" y="481"/>
                    <a:pt x="9132" y="249"/>
                  </a:cubicBezTo>
                  <a:cubicBezTo>
                    <a:pt x="8584" y="84"/>
                    <a:pt x="7983" y="1"/>
                    <a:pt x="7339" y="1"/>
                  </a:cubicBezTo>
                  <a:close/>
                </a:path>
              </a:pathLst>
            </a:custGeom>
            <a:solidFill>
              <a:schemeClr val="accent5"/>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9"/>
            <p:cNvSpPr/>
            <p:nvPr/>
          </p:nvSpPr>
          <p:spPr>
            <a:xfrm>
              <a:off x="6539768" y="2839303"/>
              <a:ext cx="295495" cy="187447"/>
            </a:xfrm>
            <a:custGeom>
              <a:avLst/>
              <a:gdLst/>
              <a:ahLst/>
              <a:cxnLst/>
              <a:rect l="l" t="t" r="r" b="b"/>
              <a:pathLst>
                <a:path w="9840" h="6242" extrusionOk="0">
                  <a:moveTo>
                    <a:pt x="4363" y="1"/>
                  </a:moveTo>
                  <a:cubicBezTo>
                    <a:pt x="0" y="1"/>
                    <a:pt x="299" y="4722"/>
                    <a:pt x="299" y="4722"/>
                  </a:cubicBezTo>
                  <a:lnTo>
                    <a:pt x="4921" y="6242"/>
                  </a:lnTo>
                  <a:lnTo>
                    <a:pt x="9541" y="4722"/>
                  </a:lnTo>
                  <a:cubicBezTo>
                    <a:pt x="9541" y="4722"/>
                    <a:pt x="9840" y="1"/>
                    <a:pt x="5478" y="1"/>
                  </a:cubicBezTo>
                  <a:cubicBezTo>
                    <a:pt x="5300" y="1"/>
                    <a:pt x="5115" y="8"/>
                    <a:pt x="4921" y="25"/>
                  </a:cubicBezTo>
                  <a:cubicBezTo>
                    <a:pt x="4727" y="8"/>
                    <a:pt x="4541" y="1"/>
                    <a:pt x="4363"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9"/>
            <p:cNvSpPr/>
            <p:nvPr/>
          </p:nvSpPr>
          <p:spPr>
            <a:xfrm>
              <a:off x="6668448" y="2839303"/>
              <a:ext cx="166817" cy="156727"/>
            </a:xfrm>
            <a:custGeom>
              <a:avLst/>
              <a:gdLst/>
              <a:ahLst/>
              <a:cxnLst/>
              <a:rect l="l" t="t" r="r" b="b"/>
              <a:pathLst>
                <a:path w="5555" h="5219" extrusionOk="0">
                  <a:moveTo>
                    <a:pt x="115" y="1"/>
                  </a:moveTo>
                  <a:cubicBezTo>
                    <a:pt x="76" y="1"/>
                    <a:pt x="38" y="1"/>
                    <a:pt x="1" y="2"/>
                  </a:cubicBezTo>
                  <a:cubicBezTo>
                    <a:pt x="4283" y="57"/>
                    <a:pt x="3989" y="4723"/>
                    <a:pt x="3989" y="4723"/>
                  </a:cubicBezTo>
                  <a:lnTo>
                    <a:pt x="4935" y="5219"/>
                  </a:lnTo>
                  <a:lnTo>
                    <a:pt x="5256" y="4723"/>
                  </a:lnTo>
                  <a:cubicBezTo>
                    <a:pt x="5256" y="4722"/>
                    <a:pt x="5555" y="1"/>
                    <a:pt x="1193" y="1"/>
                  </a:cubicBezTo>
                  <a:cubicBezTo>
                    <a:pt x="1015" y="1"/>
                    <a:pt x="830" y="8"/>
                    <a:pt x="636" y="25"/>
                  </a:cubicBezTo>
                  <a:cubicBezTo>
                    <a:pt x="455" y="9"/>
                    <a:pt x="281" y="1"/>
                    <a:pt x="115"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9"/>
            <p:cNvSpPr/>
            <p:nvPr/>
          </p:nvSpPr>
          <p:spPr>
            <a:xfrm>
              <a:off x="6802353" y="2979665"/>
              <a:ext cx="45556" cy="61652"/>
            </a:xfrm>
            <a:custGeom>
              <a:avLst/>
              <a:gdLst/>
              <a:ahLst/>
              <a:cxnLst/>
              <a:rect l="l" t="t" r="r" b="b"/>
              <a:pathLst>
                <a:path w="1517" h="2053" extrusionOk="0">
                  <a:moveTo>
                    <a:pt x="489" y="0"/>
                  </a:moveTo>
                  <a:cubicBezTo>
                    <a:pt x="343" y="0"/>
                    <a:pt x="128" y="60"/>
                    <a:pt x="1" y="112"/>
                  </a:cubicBezTo>
                  <a:lnTo>
                    <a:pt x="120" y="1971"/>
                  </a:lnTo>
                  <a:cubicBezTo>
                    <a:pt x="223" y="2006"/>
                    <a:pt x="372" y="2053"/>
                    <a:pt x="489" y="2053"/>
                  </a:cubicBezTo>
                  <a:cubicBezTo>
                    <a:pt x="1056" y="2053"/>
                    <a:pt x="1516" y="1592"/>
                    <a:pt x="1516" y="1025"/>
                  </a:cubicBezTo>
                  <a:cubicBezTo>
                    <a:pt x="1516" y="460"/>
                    <a:pt x="1056" y="0"/>
                    <a:pt x="489" y="0"/>
                  </a:cubicBezTo>
                  <a:close/>
                </a:path>
              </a:pathLst>
            </a:custGeom>
            <a:solidFill>
              <a:srgbClr val="FF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9"/>
            <p:cNvSpPr/>
            <p:nvPr/>
          </p:nvSpPr>
          <p:spPr>
            <a:xfrm>
              <a:off x="6527125" y="2979665"/>
              <a:ext cx="45586" cy="61742"/>
            </a:xfrm>
            <a:custGeom>
              <a:avLst/>
              <a:gdLst/>
              <a:ahLst/>
              <a:cxnLst/>
              <a:rect l="l" t="t" r="r" b="b"/>
              <a:pathLst>
                <a:path w="1518" h="2056" extrusionOk="0">
                  <a:moveTo>
                    <a:pt x="1028" y="0"/>
                  </a:moveTo>
                  <a:cubicBezTo>
                    <a:pt x="461" y="0"/>
                    <a:pt x="1" y="460"/>
                    <a:pt x="1" y="1028"/>
                  </a:cubicBezTo>
                  <a:cubicBezTo>
                    <a:pt x="1" y="1595"/>
                    <a:pt x="461" y="2056"/>
                    <a:pt x="1028" y="2056"/>
                  </a:cubicBezTo>
                  <a:cubicBezTo>
                    <a:pt x="1146" y="2056"/>
                    <a:pt x="1294" y="2008"/>
                    <a:pt x="1400" y="1973"/>
                  </a:cubicBezTo>
                  <a:lnTo>
                    <a:pt x="1518" y="117"/>
                  </a:lnTo>
                  <a:cubicBezTo>
                    <a:pt x="1392" y="61"/>
                    <a:pt x="1174" y="0"/>
                    <a:pt x="1028" y="0"/>
                  </a:cubicBezTo>
                  <a:close/>
                </a:path>
              </a:pathLst>
            </a:custGeom>
            <a:solidFill>
              <a:srgbClr val="FF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9"/>
            <p:cNvSpPr/>
            <p:nvPr/>
          </p:nvSpPr>
          <p:spPr>
            <a:xfrm>
              <a:off x="6590249" y="3132039"/>
              <a:ext cx="194624" cy="85555"/>
            </a:xfrm>
            <a:custGeom>
              <a:avLst/>
              <a:gdLst/>
              <a:ahLst/>
              <a:cxnLst/>
              <a:rect l="l" t="t" r="r" b="b"/>
              <a:pathLst>
                <a:path w="6481" h="2849" extrusionOk="0">
                  <a:moveTo>
                    <a:pt x="1941" y="0"/>
                  </a:moveTo>
                  <a:cubicBezTo>
                    <a:pt x="835" y="218"/>
                    <a:pt x="0" y="1192"/>
                    <a:pt x="0" y="2361"/>
                  </a:cubicBezTo>
                  <a:cubicBezTo>
                    <a:pt x="0" y="2629"/>
                    <a:pt x="219" y="2849"/>
                    <a:pt x="489" y="2849"/>
                  </a:cubicBezTo>
                  <a:lnTo>
                    <a:pt x="5993" y="2849"/>
                  </a:lnTo>
                  <a:cubicBezTo>
                    <a:pt x="6262" y="2849"/>
                    <a:pt x="6481" y="2629"/>
                    <a:pt x="6481" y="2361"/>
                  </a:cubicBezTo>
                  <a:cubicBezTo>
                    <a:pt x="6479" y="1192"/>
                    <a:pt x="5645" y="218"/>
                    <a:pt x="4539" y="0"/>
                  </a:cubicBezTo>
                  <a:lnTo>
                    <a:pt x="3240" y="507"/>
                  </a:lnTo>
                  <a:lnTo>
                    <a:pt x="1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9"/>
            <p:cNvSpPr/>
            <p:nvPr/>
          </p:nvSpPr>
          <p:spPr>
            <a:xfrm>
              <a:off x="6706646" y="3132039"/>
              <a:ext cx="78198" cy="85555"/>
            </a:xfrm>
            <a:custGeom>
              <a:avLst/>
              <a:gdLst/>
              <a:ahLst/>
              <a:cxnLst/>
              <a:rect l="l" t="t" r="r" b="b"/>
              <a:pathLst>
                <a:path w="2604" h="2849" extrusionOk="0">
                  <a:moveTo>
                    <a:pt x="663" y="0"/>
                  </a:moveTo>
                  <a:lnTo>
                    <a:pt x="0" y="260"/>
                  </a:lnTo>
                  <a:cubicBezTo>
                    <a:pt x="737" y="671"/>
                    <a:pt x="1235" y="1456"/>
                    <a:pt x="1235" y="2359"/>
                  </a:cubicBezTo>
                  <a:cubicBezTo>
                    <a:pt x="1235" y="2629"/>
                    <a:pt x="1016" y="2849"/>
                    <a:pt x="746" y="2849"/>
                  </a:cubicBezTo>
                  <a:lnTo>
                    <a:pt x="2114" y="2849"/>
                  </a:lnTo>
                  <a:cubicBezTo>
                    <a:pt x="2386" y="2849"/>
                    <a:pt x="2603" y="2629"/>
                    <a:pt x="2603" y="2359"/>
                  </a:cubicBezTo>
                  <a:cubicBezTo>
                    <a:pt x="2603" y="1192"/>
                    <a:pt x="1769" y="217"/>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9"/>
            <p:cNvSpPr/>
            <p:nvPr/>
          </p:nvSpPr>
          <p:spPr>
            <a:xfrm>
              <a:off x="6648448" y="3132369"/>
              <a:ext cx="78108" cy="53093"/>
            </a:xfrm>
            <a:custGeom>
              <a:avLst/>
              <a:gdLst/>
              <a:ahLst/>
              <a:cxnLst/>
              <a:rect l="l" t="t" r="r" b="b"/>
              <a:pathLst>
                <a:path w="2601" h="1768" extrusionOk="0">
                  <a:moveTo>
                    <a:pt x="1" y="0"/>
                  </a:moveTo>
                  <a:lnTo>
                    <a:pt x="447" y="1489"/>
                  </a:lnTo>
                  <a:lnTo>
                    <a:pt x="1302" y="1767"/>
                  </a:lnTo>
                  <a:lnTo>
                    <a:pt x="2155" y="1489"/>
                  </a:lnTo>
                  <a:lnTo>
                    <a:pt x="2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9"/>
            <p:cNvSpPr/>
            <p:nvPr/>
          </p:nvSpPr>
          <p:spPr>
            <a:xfrm>
              <a:off x="6661781" y="3128315"/>
              <a:ext cx="51441" cy="62282"/>
            </a:xfrm>
            <a:custGeom>
              <a:avLst/>
              <a:gdLst/>
              <a:ahLst/>
              <a:cxnLst/>
              <a:rect l="l" t="t" r="r" b="b"/>
              <a:pathLst>
                <a:path w="1713" h="2074" extrusionOk="0">
                  <a:moveTo>
                    <a:pt x="697" y="0"/>
                  </a:moveTo>
                  <a:lnTo>
                    <a:pt x="645" y="121"/>
                  </a:lnTo>
                  <a:lnTo>
                    <a:pt x="10" y="1588"/>
                  </a:lnTo>
                  <a:lnTo>
                    <a:pt x="0" y="1614"/>
                  </a:lnTo>
                  <a:lnTo>
                    <a:pt x="68" y="1836"/>
                  </a:lnTo>
                  <a:cubicBezTo>
                    <a:pt x="111" y="1977"/>
                    <a:pt x="240" y="2074"/>
                    <a:pt x="387" y="2074"/>
                  </a:cubicBezTo>
                  <a:lnTo>
                    <a:pt x="1326" y="2074"/>
                  </a:lnTo>
                  <a:cubicBezTo>
                    <a:pt x="1473" y="2074"/>
                    <a:pt x="1603" y="1977"/>
                    <a:pt x="1645" y="1836"/>
                  </a:cubicBezTo>
                  <a:lnTo>
                    <a:pt x="1712" y="1614"/>
                  </a:lnTo>
                  <a:lnTo>
                    <a:pt x="1096" y="121"/>
                  </a:lnTo>
                  <a:lnTo>
                    <a:pt x="1045"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9"/>
            <p:cNvSpPr/>
            <p:nvPr/>
          </p:nvSpPr>
          <p:spPr>
            <a:xfrm>
              <a:off x="6567396" y="2898313"/>
              <a:ext cx="225075" cy="240330"/>
            </a:xfrm>
            <a:custGeom>
              <a:avLst/>
              <a:gdLst/>
              <a:ahLst/>
              <a:cxnLst/>
              <a:rect l="l" t="t" r="r" b="b"/>
              <a:pathLst>
                <a:path w="7495" h="8003" extrusionOk="0">
                  <a:moveTo>
                    <a:pt x="4002" y="0"/>
                  </a:moveTo>
                  <a:cubicBezTo>
                    <a:pt x="1790" y="0"/>
                    <a:pt x="0" y="1792"/>
                    <a:pt x="0" y="4001"/>
                  </a:cubicBezTo>
                  <a:cubicBezTo>
                    <a:pt x="0" y="6213"/>
                    <a:pt x="1793" y="8003"/>
                    <a:pt x="4002" y="8003"/>
                  </a:cubicBezTo>
                  <a:cubicBezTo>
                    <a:pt x="5513" y="8003"/>
                    <a:pt x="7495" y="6210"/>
                    <a:pt x="7495" y="4001"/>
                  </a:cubicBezTo>
                  <a:cubicBezTo>
                    <a:pt x="7495" y="1790"/>
                    <a:pt x="5446" y="0"/>
                    <a:pt x="400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9"/>
            <p:cNvSpPr/>
            <p:nvPr/>
          </p:nvSpPr>
          <p:spPr>
            <a:xfrm>
              <a:off x="6668928" y="2898313"/>
              <a:ext cx="138769" cy="240330"/>
            </a:xfrm>
            <a:custGeom>
              <a:avLst/>
              <a:gdLst/>
              <a:ahLst/>
              <a:cxnLst/>
              <a:rect l="l" t="t" r="r" b="b"/>
              <a:pathLst>
                <a:path w="4621" h="8003" extrusionOk="0">
                  <a:moveTo>
                    <a:pt x="620" y="0"/>
                  </a:moveTo>
                  <a:cubicBezTo>
                    <a:pt x="408" y="0"/>
                    <a:pt x="201" y="17"/>
                    <a:pt x="0" y="48"/>
                  </a:cubicBezTo>
                  <a:cubicBezTo>
                    <a:pt x="1916" y="345"/>
                    <a:pt x="3381" y="2002"/>
                    <a:pt x="3381" y="4001"/>
                  </a:cubicBezTo>
                  <a:cubicBezTo>
                    <a:pt x="3381" y="5999"/>
                    <a:pt x="1916" y="7656"/>
                    <a:pt x="0" y="7955"/>
                  </a:cubicBezTo>
                  <a:cubicBezTo>
                    <a:pt x="201" y="7986"/>
                    <a:pt x="408" y="8003"/>
                    <a:pt x="620" y="8003"/>
                  </a:cubicBezTo>
                  <a:cubicBezTo>
                    <a:pt x="2829" y="8003"/>
                    <a:pt x="4620" y="6213"/>
                    <a:pt x="4620" y="4001"/>
                  </a:cubicBezTo>
                  <a:cubicBezTo>
                    <a:pt x="4620" y="1790"/>
                    <a:pt x="2830" y="0"/>
                    <a:pt x="620"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9"/>
            <p:cNvSpPr/>
            <p:nvPr/>
          </p:nvSpPr>
          <p:spPr>
            <a:xfrm>
              <a:off x="6604663" y="2999875"/>
              <a:ext cx="44715" cy="35586"/>
            </a:xfrm>
            <a:custGeom>
              <a:avLst/>
              <a:gdLst/>
              <a:ahLst/>
              <a:cxnLst/>
              <a:rect l="l" t="t" r="r" b="b"/>
              <a:pathLst>
                <a:path w="1489" h="1185" extrusionOk="0">
                  <a:moveTo>
                    <a:pt x="744" y="1"/>
                  </a:moveTo>
                  <a:cubicBezTo>
                    <a:pt x="333" y="1"/>
                    <a:pt x="0" y="264"/>
                    <a:pt x="0" y="593"/>
                  </a:cubicBezTo>
                  <a:cubicBezTo>
                    <a:pt x="0" y="919"/>
                    <a:pt x="333" y="1185"/>
                    <a:pt x="744" y="1185"/>
                  </a:cubicBezTo>
                  <a:cubicBezTo>
                    <a:pt x="1155" y="1185"/>
                    <a:pt x="1488" y="919"/>
                    <a:pt x="1488" y="593"/>
                  </a:cubicBezTo>
                  <a:cubicBezTo>
                    <a:pt x="1488" y="264"/>
                    <a:pt x="1155" y="1"/>
                    <a:pt x="744"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9"/>
            <p:cNvSpPr/>
            <p:nvPr/>
          </p:nvSpPr>
          <p:spPr>
            <a:xfrm>
              <a:off x="6725716" y="2999875"/>
              <a:ext cx="44715" cy="35586"/>
            </a:xfrm>
            <a:custGeom>
              <a:avLst/>
              <a:gdLst/>
              <a:ahLst/>
              <a:cxnLst/>
              <a:rect l="l" t="t" r="r" b="b"/>
              <a:pathLst>
                <a:path w="1489" h="1185" extrusionOk="0">
                  <a:moveTo>
                    <a:pt x="744" y="1"/>
                  </a:moveTo>
                  <a:cubicBezTo>
                    <a:pt x="335" y="1"/>
                    <a:pt x="0" y="264"/>
                    <a:pt x="0" y="593"/>
                  </a:cubicBezTo>
                  <a:cubicBezTo>
                    <a:pt x="0" y="919"/>
                    <a:pt x="335" y="1185"/>
                    <a:pt x="744" y="1185"/>
                  </a:cubicBezTo>
                  <a:cubicBezTo>
                    <a:pt x="1155" y="1185"/>
                    <a:pt x="1488" y="919"/>
                    <a:pt x="1488" y="593"/>
                  </a:cubicBezTo>
                  <a:cubicBezTo>
                    <a:pt x="1488" y="264"/>
                    <a:pt x="1155" y="1"/>
                    <a:pt x="744"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9"/>
            <p:cNvSpPr/>
            <p:nvPr/>
          </p:nvSpPr>
          <p:spPr>
            <a:xfrm>
              <a:off x="6634363" y="2985581"/>
              <a:ext cx="11562" cy="20751"/>
            </a:xfrm>
            <a:custGeom>
              <a:avLst/>
              <a:gdLst/>
              <a:ahLst/>
              <a:cxnLst/>
              <a:rect l="l" t="t" r="r" b="b"/>
              <a:pathLst>
                <a:path w="385" h="691" extrusionOk="0">
                  <a:moveTo>
                    <a:pt x="192" y="1"/>
                  </a:moveTo>
                  <a:cubicBezTo>
                    <a:pt x="86" y="1"/>
                    <a:pt x="1" y="86"/>
                    <a:pt x="1" y="193"/>
                  </a:cubicBezTo>
                  <a:lnTo>
                    <a:pt x="1" y="495"/>
                  </a:lnTo>
                  <a:cubicBezTo>
                    <a:pt x="1" y="585"/>
                    <a:pt x="60" y="665"/>
                    <a:pt x="148" y="685"/>
                  </a:cubicBezTo>
                  <a:cubicBezTo>
                    <a:pt x="163" y="689"/>
                    <a:pt x="178" y="690"/>
                    <a:pt x="193" y="690"/>
                  </a:cubicBezTo>
                  <a:cubicBezTo>
                    <a:pt x="298" y="690"/>
                    <a:pt x="384" y="604"/>
                    <a:pt x="384" y="500"/>
                  </a:cubicBezTo>
                  <a:lnTo>
                    <a:pt x="384" y="196"/>
                  </a:lnTo>
                  <a:cubicBezTo>
                    <a:pt x="384" y="105"/>
                    <a:pt x="324" y="26"/>
                    <a:pt x="235" y="6"/>
                  </a:cubicBezTo>
                  <a:cubicBezTo>
                    <a:pt x="220" y="2"/>
                    <a:pt x="206" y="1"/>
                    <a:pt x="1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9"/>
            <p:cNvSpPr/>
            <p:nvPr/>
          </p:nvSpPr>
          <p:spPr>
            <a:xfrm>
              <a:off x="6729349" y="2985581"/>
              <a:ext cx="11562" cy="20751"/>
            </a:xfrm>
            <a:custGeom>
              <a:avLst/>
              <a:gdLst/>
              <a:ahLst/>
              <a:cxnLst/>
              <a:rect l="l" t="t" r="r" b="b"/>
              <a:pathLst>
                <a:path w="385" h="691" extrusionOk="0">
                  <a:moveTo>
                    <a:pt x="193" y="1"/>
                  </a:moveTo>
                  <a:cubicBezTo>
                    <a:pt x="86" y="1"/>
                    <a:pt x="1" y="86"/>
                    <a:pt x="1" y="193"/>
                  </a:cubicBezTo>
                  <a:lnTo>
                    <a:pt x="1" y="495"/>
                  </a:lnTo>
                  <a:cubicBezTo>
                    <a:pt x="1" y="585"/>
                    <a:pt x="60" y="665"/>
                    <a:pt x="149" y="685"/>
                  </a:cubicBezTo>
                  <a:cubicBezTo>
                    <a:pt x="165" y="689"/>
                    <a:pt x="180" y="690"/>
                    <a:pt x="195" y="690"/>
                  </a:cubicBezTo>
                  <a:cubicBezTo>
                    <a:pt x="299" y="690"/>
                    <a:pt x="384" y="604"/>
                    <a:pt x="384" y="500"/>
                  </a:cubicBezTo>
                  <a:lnTo>
                    <a:pt x="384" y="196"/>
                  </a:lnTo>
                  <a:cubicBezTo>
                    <a:pt x="384" y="105"/>
                    <a:pt x="326" y="26"/>
                    <a:pt x="237" y="6"/>
                  </a:cubicBezTo>
                  <a:cubicBezTo>
                    <a:pt x="222" y="2"/>
                    <a:pt x="207"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9"/>
            <p:cNvSpPr/>
            <p:nvPr/>
          </p:nvSpPr>
          <p:spPr>
            <a:xfrm>
              <a:off x="6668538" y="2994530"/>
              <a:ext cx="37808" cy="17177"/>
            </a:xfrm>
            <a:custGeom>
              <a:avLst/>
              <a:gdLst/>
              <a:ahLst/>
              <a:cxnLst/>
              <a:rect l="l" t="t" r="r" b="b"/>
              <a:pathLst>
                <a:path w="1259" h="572" extrusionOk="0">
                  <a:moveTo>
                    <a:pt x="1049" y="0"/>
                  </a:moveTo>
                  <a:cubicBezTo>
                    <a:pt x="997" y="0"/>
                    <a:pt x="943" y="23"/>
                    <a:pt x="906" y="67"/>
                  </a:cubicBezTo>
                  <a:cubicBezTo>
                    <a:pt x="837" y="145"/>
                    <a:pt x="737" y="191"/>
                    <a:pt x="633" y="191"/>
                  </a:cubicBezTo>
                  <a:cubicBezTo>
                    <a:pt x="527" y="191"/>
                    <a:pt x="427" y="145"/>
                    <a:pt x="358" y="67"/>
                  </a:cubicBezTo>
                  <a:cubicBezTo>
                    <a:pt x="320" y="24"/>
                    <a:pt x="267" y="1"/>
                    <a:pt x="213" y="1"/>
                  </a:cubicBezTo>
                  <a:cubicBezTo>
                    <a:pt x="169" y="1"/>
                    <a:pt x="125" y="16"/>
                    <a:pt x="90" y="48"/>
                  </a:cubicBezTo>
                  <a:cubicBezTo>
                    <a:pt x="12" y="117"/>
                    <a:pt x="1" y="237"/>
                    <a:pt x="70" y="317"/>
                  </a:cubicBezTo>
                  <a:cubicBezTo>
                    <a:pt x="212" y="479"/>
                    <a:pt x="415" y="571"/>
                    <a:pt x="630" y="571"/>
                  </a:cubicBezTo>
                  <a:cubicBezTo>
                    <a:pt x="844" y="571"/>
                    <a:pt x="1050" y="478"/>
                    <a:pt x="1190" y="317"/>
                  </a:cubicBezTo>
                  <a:cubicBezTo>
                    <a:pt x="1259" y="237"/>
                    <a:pt x="1251" y="117"/>
                    <a:pt x="1171" y="48"/>
                  </a:cubicBezTo>
                  <a:cubicBezTo>
                    <a:pt x="1137" y="16"/>
                    <a:pt x="1093" y="0"/>
                    <a:pt x="104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9"/>
            <p:cNvSpPr/>
            <p:nvPr/>
          </p:nvSpPr>
          <p:spPr>
            <a:xfrm>
              <a:off x="6521269" y="2832997"/>
              <a:ext cx="332582" cy="390540"/>
            </a:xfrm>
            <a:custGeom>
              <a:avLst/>
              <a:gdLst/>
              <a:ahLst/>
              <a:cxnLst/>
              <a:rect l="l" t="t" r="r" b="b"/>
              <a:pathLst>
                <a:path w="11075" h="13005" extrusionOk="0">
                  <a:moveTo>
                    <a:pt x="1223" y="5076"/>
                  </a:moveTo>
                  <a:cubicBezTo>
                    <a:pt x="1291" y="5076"/>
                    <a:pt x="1389" y="5094"/>
                    <a:pt x="1481" y="5119"/>
                  </a:cubicBezTo>
                  <a:cubicBezTo>
                    <a:pt x="1392" y="5456"/>
                    <a:pt x="1346" y="5809"/>
                    <a:pt x="1346" y="6176"/>
                  </a:cubicBezTo>
                  <a:cubicBezTo>
                    <a:pt x="1346" y="6361"/>
                    <a:pt x="1358" y="6544"/>
                    <a:pt x="1383" y="6722"/>
                  </a:cubicBezTo>
                  <a:cubicBezTo>
                    <a:pt x="1328" y="6736"/>
                    <a:pt x="1268" y="6748"/>
                    <a:pt x="1223" y="6748"/>
                  </a:cubicBezTo>
                  <a:cubicBezTo>
                    <a:pt x="762" y="6748"/>
                    <a:pt x="387" y="6372"/>
                    <a:pt x="387" y="5912"/>
                  </a:cubicBezTo>
                  <a:cubicBezTo>
                    <a:pt x="387" y="5449"/>
                    <a:pt x="763" y="5076"/>
                    <a:pt x="1223" y="5076"/>
                  </a:cubicBezTo>
                  <a:close/>
                  <a:moveTo>
                    <a:pt x="9849" y="5073"/>
                  </a:moveTo>
                  <a:cubicBezTo>
                    <a:pt x="10310" y="5073"/>
                    <a:pt x="10685" y="5450"/>
                    <a:pt x="10685" y="5910"/>
                  </a:cubicBezTo>
                  <a:cubicBezTo>
                    <a:pt x="10685" y="6370"/>
                    <a:pt x="10310" y="6748"/>
                    <a:pt x="9849" y="6748"/>
                  </a:cubicBezTo>
                  <a:cubicBezTo>
                    <a:pt x="9804" y="6748"/>
                    <a:pt x="9747" y="6736"/>
                    <a:pt x="9691" y="6720"/>
                  </a:cubicBezTo>
                  <a:cubicBezTo>
                    <a:pt x="9714" y="6541"/>
                    <a:pt x="9727" y="6357"/>
                    <a:pt x="9727" y="6174"/>
                  </a:cubicBezTo>
                  <a:cubicBezTo>
                    <a:pt x="9727" y="5811"/>
                    <a:pt x="9681" y="5455"/>
                    <a:pt x="9594" y="5117"/>
                  </a:cubicBezTo>
                  <a:cubicBezTo>
                    <a:pt x="9683" y="5093"/>
                    <a:pt x="9781" y="5073"/>
                    <a:pt x="9849" y="5073"/>
                  </a:cubicBezTo>
                  <a:close/>
                  <a:moveTo>
                    <a:pt x="6552" y="10241"/>
                  </a:moveTo>
                  <a:lnTo>
                    <a:pt x="6360" y="10882"/>
                  </a:lnTo>
                  <a:lnTo>
                    <a:pt x="6130" y="10323"/>
                  </a:lnTo>
                  <a:cubicBezTo>
                    <a:pt x="6273" y="10302"/>
                    <a:pt x="6414" y="10276"/>
                    <a:pt x="6552" y="10241"/>
                  </a:cubicBezTo>
                  <a:close/>
                  <a:moveTo>
                    <a:pt x="4520" y="10241"/>
                  </a:moveTo>
                  <a:lnTo>
                    <a:pt x="4520" y="10241"/>
                  </a:lnTo>
                  <a:cubicBezTo>
                    <a:pt x="4664" y="10277"/>
                    <a:pt x="4811" y="10307"/>
                    <a:pt x="4962" y="10325"/>
                  </a:cubicBezTo>
                  <a:lnTo>
                    <a:pt x="4716" y="10892"/>
                  </a:lnTo>
                  <a:lnTo>
                    <a:pt x="4520" y="10241"/>
                  </a:lnTo>
                  <a:close/>
                  <a:moveTo>
                    <a:pt x="5736" y="10356"/>
                  </a:moveTo>
                  <a:lnTo>
                    <a:pt x="6189" y="11455"/>
                  </a:lnTo>
                  <a:lnTo>
                    <a:pt x="6143" y="11612"/>
                  </a:lnTo>
                  <a:cubicBezTo>
                    <a:pt x="6124" y="11673"/>
                    <a:pt x="6069" y="11713"/>
                    <a:pt x="6006" y="11713"/>
                  </a:cubicBezTo>
                  <a:lnTo>
                    <a:pt x="5070" y="11713"/>
                  </a:lnTo>
                  <a:cubicBezTo>
                    <a:pt x="5008" y="11713"/>
                    <a:pt x="4951" y="11672"/>
                    <a:pt x="4934" y="11612"/>
                  </a:cubicBezTo>
                  <a:lnTo>
                    <a:pt x="4888" y="11457"/>
                  </a:lnTo>
                  <a:lnTo>
                    <a:pt x="5362" y="10359"/>
                  </a:lnTo>
                  <a:cubicBezTo>
                    <a:pt x="5422" y="10360"/>
                    <a:pt x="5478" y="10362"/>
                    <a:pt x="5538" y="10362"/>
                  </a:cubicBezTo>
                  <a:cubicBezTo>
                    <a:pt x="5603" y="10362"/>
                    <a:pt x="5670" y="10360"/>
                    <a:pt x="5736" y="10356"/>
                  </a:cubicBezTo>
                  <a:close/>
                  <a:moveTo>
                    <a:pt x="6096" y="1"/>
                  </a:moveTo>
                  <a:cubicBezTo>
                    <a:pt x="5915" y="1"/>
                    <a:pt x="5729" y="9"/>
                    <a:pt x="5537" y="25"/>
                  </a:cubicBezTo>
                  <a:cubicBezTo>
                    <a:pt x="5347" y="9"/>
                    <a:pt x="5162" y="2"/>
                    <a:pt x="4983" y="2"/>
                  </a:cubicBezTo>
                  <a:cubicBezTo>
                    <a:pt x="3824" y="2"/>
                    <a:pt x="2880" y="323"/>
                    <a:pt x="2165" y="959"/>
                  </a:cubicBezTo>
                  <a:cubicBezTo>
                    <a:pt x="2087" y="1029"/>
                    <a:pt x="2081" y="1149"/>
                    <a:pt x="2150" y="1227"/>
                  </a:cubicBezTo>
                  <a:cubicBezTo>
                    <a:pt x="2188" y="1269"/>
                    <a:pt x="2240" y="1290"/>
                    <a:pt x="2292" y="1290"/>
                  </a:cubicBezTo>
                  <a:cubicBezTo>
                    <a:pt x="2337" y="1290"/>
                    <a:pt x="2382" y="1275"/>
                    <a:pt x="2418" y="1243"/>
                  </a:cubicBezTo>
                  <a:cubicBezTo>
                    <a:pt x="3058" y="670"/>
                    <a:pt x="3916" y="381"/>
                    <a:pt x="4977" y="381"/>
                  </a:cubicBezTo>
                  <a:cubicBezTo>
                    <a:pt x="5153" y="381"/>
                    <a:pt x="5334" y="389"/>
                    <a:pt x="5521" y="405"/>
                  </a:cubicBezTo>
                  <a:lnTo>
                    <a:pt x="5554" y="405"/>
                  </a:lnTo>
                  <a:cubicBezTo>
                    <a:pt x="5738" y="390"/>
                    <a:pt x="5917" y="382"/>
                    <a:pt x="6090" y="382"/>
                  </a:cubicBezTo>
                  <a:cubicBezTo>
                    <a:pt x="7211" y="382"/>
                    <a:pt x="8107" y="703"/>
                    <a:pt x="8760" y="1341"/>
                  </a:cubicBezTo>
                  <a:cubicBezTo>
                    <a:pt x="9850" y="2408"/>
                    <a:pt x="9971" y="4091"/>
                    <a:pt x="9979" y="4688"/>
                  </a:cubicBezTo>
                  <a:cubicBezTo>
                    <a:pt x="9939" y="4685"/>
                    <a:pt x="9896" y="4683"/>
                    <a:pt x="9856" y="4683"/>
                  </a:cubicBezTo>
                  <a:cubicBezTo>
                    <a:pt x="9747" y="4683"/>
                    <a:pt x="9611" y="4709"/>
                    <a:pt x="9488" y="4743"/>
                  </a:cubicBezTo>
                  <a:cubicBezTo>
                    <a:pt x="8905" y="3128"/>
                    <a:pt x="7354" y="1967"/>
                    <a:pt x="5538" y="1967"/>
                  </a:cubicBezTo>
                  <a:cubicBezTo>
                    <a:pt x="3722" y="1967"/>
                    <a:pt x="2173" y="3128"/>
                    <a:pt x="1588" y="4743"/>
                  </a:cubicBezTo>
                  <a:cubicBezTo>
                    <a:pt x="1466" y="4708"/>
                    <a:pt x="1328" y="4683"/>
                    <a:pt x="1219" y="4683"/>
                  </a:cubicBezTo>
                  <a:cubicBezTo>
                    <a:pt x="1177" y="4683"/>
                    <a:pt x="1136" y="4685"/>
                    <a:pt x="1096" y="4688"/>
                  </a:cubicBezTo>
                  <a:cubicBezTo>
                    <a:pt x="1101" y="4168"/>
                    <a:pt x="1191" y="2830"/>
                    <a:pt x="1934" y="1787"/>
                  </a:cubicBezTo>
                  <a:cubicBezTo>
                    <a:pt x="1995" y="1701"/>
                    <a:pt x="1973" y="1582"/>
                    <a:pt x="1889" y="1522"/>
                  </a:cubicBezTo>
                  <a:cubicBezTo>
                    <a:pt x="1856" y="1498"/>
                    <a:pt x="1817" y="1487"/>
                    <a:pt x="1779" y="1487"/>
                  </a:cubicBezTo>
                  <a:cubicBezTo>
                    <a:pt x="1719" y="1487"/>
                    <a:pt x="1661" y="1515"/>
                    <a:pt x="1625" y="1566"/>
                  </a:cubicBezTo>
                  <a:cubicBezTo>
                    <a:pt x="759" y="2784"/>
                    <a:pt x="708" y="4321"/>
                    <a:pt x="716" y="4792"/>
                  </a:cubicBezTo>
                  <a:cubicBezTo>
                    <a:pt x="294" y="4984"/>
                    <a:pt x="1" y="5409"/>
                    <a:pt x="1" y="5901"/>
                  </a:cubicBezTo>
                  <a:cubicBezTo>
                    <a:pt x="1" y="6573"/>
                    <a:pt x="547" y="7121"/>
                    <a:pt x="1220" y="7121"/>
                  </a:cubicBezTo>
                  <a:cubicBezTo>
                    <a:pt x="1292" y="7121"/>
                    <a:pt x="1369" y="7108"/>
                    <a:pt x="1444" y="7090"/>
                  </a:cubicBezTo>
                  <a:cubicBezTo>
                    <a:pt x="1727" y="8339"/>
                    <a:pt x="2564" y="9375"/>
                    <a:pt x="3684" y="9931"/>
                  </a:cubicBezTo>
                  <a:cubicBezTo>
                    <a:pt x="3305" y="10093"/>
                    <a:pt x="2964" y="10345"/>
                    <a:pt x="2699" y="10669"/>
                  </a:cubicBezTo>
                  <a:cubicBezTo>
                    <a:pt x="2641" y="10739"/>
                    <a:pt x="2638" y="10843"/>
                    <a:pt x="2696" y="10914"/>
                  </a:cubicBezTo>
                  <a:cubicBezTo>
                    <a:pt x="2734" y="10960"/>
                    <a:pt x="2791" y="10983"/>
                    <a:pt x="2842" y="10983"/>
                  </a:cubicBezTo>
                  <a:cubicBezTo>
                    <a:pt x="2898" y="10983"/>
                    <a:pt x="2952" y="10960"/>
                    <a:pt x="2990" y="10914"/>
                  </a:cubicBezTo>
                  <a:cubicBezTo>
                    <a:pt x="3279" y="10561"/>
                    <a:pt x="3673" y="10307"/>
                    <a:pt x="4107" y="10185"/>
                  </a:cubicBezTo>
                  <a:lnTo>
                    <a:pt x="4570" y="11727"/>
                  </a:lnTo>
                  <a:cubicBezTo>
                    <a:pt x="4636" y="11951"/>
                    <a:pt x="4839" y="12101"/>
                    <a:pt x="5072" y="12101"/>
                  </a:cubicBezTo>
                  <a:lnTo>
                    <a:pt x="6014" y="12101"/>
                  </a:lnTo>
                  <a:cubicBezTo>
                    <a:pt x="6245" y="12101"/>
                    <a:pt x="6446" y="11951"/>
                    <a:pt x="6512" y="11728"/>
                  </a:cubicBezTo>
                  <a:lnTo>
                    <a:pt x="6971" y="10195"/>
                  </a:lnTo>
                  <a:cubicBezTo>
                    <a:pt x="7916" y="10457"/>
                    <a:pt x="8585" y="11324"/>
                    <a:pt x="8585" y="12321"/>
                  </a:cubicBezTo>
                  <a:cubicBezTo>
                    <a:pt x="8585" y="12486"/>
                    <a:pt x="8451" y="12618"/>
                    <a:pt x="8286" y="12618"/>
                  </a:cubicBezTo>
                  <a:lnTo>
                    <a:pt x="2788" y="12618"/>
                  </a:lnTo>
                  <a:cubicBezTo>
                    <a:pt x="2624" y="12618"/>
                    <a:pt x="2489" y="12482"/>
                    <a:pt x="2489" y="12317"/>
                  </a:cubicBezTo>
                  <a:cubicBezTo>
                    <a:pt x="2489" y="12029"/>
                    <a:pt x="2543" y="11750"/>
                    <a:pt x="2648" y="11488"/>
                  </a:cubicBezTo>
                  <a:cubicBezTo>
                    <a:pt x="2688" y="11389"/>
                    <a:pt x="2641" y="11279"/>
                    <a:pt x="2541" y="11238"/>
                  </a:cubicBezTo>
                  <a:cubicBezTo>
                    <a:pt x="2517" y="11228"/>
                    <a:pt x="2493" y="11224"/>
                    <a:pt x="2469" y="11224"/>
                  </a:cubicBezTo>
                  <a:cubicBezTo>
                    <a:pt x="2394" y="11224"/>
                    <a:pt x="2323" y="11269"/>
                    <a:pt x="2293" y="11345"/>
                  </a:cubicBezTo>
                  <a:cubicBezTo>
                    <a:pt x="2165" y="11659"/>
                    <a:pt x="2102" y="11994"/>
                    <a:pt x="2104" y="12336"/>
                  </a:cubicBezTo>
                  <a:cubicBezTo>
                    <a:pt x="2105" y="12702"/>
                    <a:pt x="2415" y="13005"/>
                    <a:pt x="2783" y="13005"/>
                  </a:cubicBezTo>
                  <a:lnTo>
                    <a:pt x="8292" y="13005"/>
                  </a:lnTo>
                  <a:cubicBezTo>
                    <a:pt x="8660" y="13005"/>
                    <a:pt x="8970" y="12702"/>
                    <a:pt x="8973" y="12334"/>
                  </a:cubicBezTo>
                  <a:cubicBezTo>
                    <a:pt x="8976" y="11276"/>
                    <a:pt x="8336" y="10337"/>
                    <a:pt x="7394" y="9937"/>
                  </a:cubicBezTo>
                  <a:cubicBezTo>
                    <a:pt x="7878" y="9699"/>
                    <a:pt x="8316" y="9365"/>
                    <a:pt x="8683" y="8952"/>
                  </a:cubicBezTo>
                  <a:cubicBezTo>
                    <a:pt x="8752" y="8874"/>
                    <a:pt x="8744" y="8753"/>
                    <a:pt x="8666" y="8684"/>
                  </a:cubicBezTo>
                  <a:cubicBezTo>
                    <a:pt x="8629" y="8652"/>
                    <a:pt x="8584" y="8636"/>
                    <a:pt x="8539" y="8636"/>
                  </a:cubicBezTo>
                  <a:cubicBezTo>
                    <a:pt x="8487" y="8636"/>
                    <a:pt x="8435" y="8658"/>
                    <a:pt x="8398" y="8701"/>
                  </a:cubicBezTo>
                  <a:cubicBezTo>
                    <a:pt x="7672" y="9520"/>
                    <a:pt x="6630" y="9989"/>
                    <a:pt x="5538" y="9989"/>
                  </a:cubicBezTo>
                  <a:cubicBezTo>
                    <a:pt x="3314" y="9989"/>
                    <a:pt x="1527" y="8076"/>
                    <a:pt x="1737" y="5808"/>
                  </a:cubicBezTo>
                  <a:cubicBezTo>
                    <a:pt x="1909" y="3991"/>
                    <a:pt x="3356" y="2542"/>
                    <a:pt x="5172" y="2373"/>
                  </a:cubicBezTo>
                  <a:cubicBezTo>
                    <a:pt x="5294" y="2362"/>
                    <a:pt x="5416" y="2356"/>
                    <a:pt x="5536" y="2356"/>
                  </a:cubicBezTo>
                  <a:cubicBezTo>
                    <a:pt x="7642" y="2356"/>
                    <a:pt x="9353" y="4069"/>
                    <a:pt x="9353" y="6174"/>
                  </a:cubicBezTo>
                  <a:cubicBezTo>
                    <a:pt x="9353" y="6829"/>
                    <a:pt x="9184" y="7476"/>
                    <a:pt x="8865" y="8044"/>
                  </a:cubicBezTo>
                  <a:cubicBezTo>
                    <a:pt x="8813" y="8136"/>
                    <a:pt x="8845" y="8251"/>
                    <a:pt x="8937" y="8302"/>
                  </a:cubicBezTo>
                  <a:cubicBezTo>
                    <a:pt x="8967" y="8319"/>
                    <a:pt x="9000" y="8327"/>
                    <a:pt x="9031" y="8327"/>
                  </a:cubicBezTo>
                  <a:cubicBezTo>
                    <a:pt x="9098" y="8327"/>
                    <a:pt x="9161" y="8292"/>
                    <a:pt x="9197" y="8230"/>
                  </a:cubicBezTo>
                  <a:cubicBezTo>
                    <a:pt x="9396" y="7875"/>
                    <a:pt x="9542" y="7493"/>
                    <a:pt x="9629" y="7098"/>
                  </a:cubicBezTo>
                  <a:cubicBezTo>
                    <a:pt x="9704" y="7118"/>
                    <a:pt x="9781" y="7128"/>
                    <a:pt x="9855" y="7128"/>
                  </a:cubicBezTo>
                  <a:cubicBezTo>
                    <a:pt x="10525" y="7128"/>
                    <a:pt x="11074" y="6582"/>
                    <a:pt x="11074" y="5909"/>
                  </a:cubicBezTo>
                  <a:cubicBezTo>
                    <a:pt x="11074" y="5409"/>
                    <a:pt x="10780" y="4984"/>
                    <a:pt x="10358" y="4792"/>
                  </a:cubicBezTo>
                  <a:cubicBezTo>
                    <a:pt x="10362" y="4570"/>
                    <a:pt x="10350" y="4108"/>
                    <a:pt x="10247" y="3550"/>
                  </a:cubicBezTo>
                  <a:cubicBezTo>
                    <a:pt x="10056" y="2523"/>
                    <a:pt x="9634" y="1664"/>
                    <a:pt x="9026" y="1069"/>
                  </a:cubicBezTo>
                  <a:cubicBezTo>
                    <a:pt x="8301" y="360"/>
                    <a:pt x="7318" y="1"/>
                    <a:pt x="6096"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59"/>
          <p:cNvGrpSpPr/>
          <p:nvPr/>
        </p:nvGrpSpPr>
        <p:grpSpPr>
          <a:xfrm>
            <a:off x="7198519" y="2815384"/>
            <a:ext cx="355237" cy="442026"/>
            <a:chOff x="7341698" y="2802712"/>
            <a:chExt cx="374604" cy="466124"/>
          </a:xfrm>
        </p:grpSpPr>
        <p:sp>
          <p:nvSpPr>
            <p:cNvPr id="4105" name="Google Shape;4105;p59"/>
            <p:cNvSpPr/>
            <p:nvPr/>
          </p:nvSpPr>
          <p:spPr>
            <a:xfrm>
              <a:off x="7341698" y="2802712"/>
              <a:ext cx="374604" cy="466124"/>
            </a:xfrm>
            <a:custGeom>
              <a:avLst/>
              <a:gdLst/>
              <a:ahLst/>
              <a:cxnLst/>
              <a:rect l="l" t="t" r="r" b="b"/>
              <a:pathLst>
                <a:path w="12435" h="15473" extrusionOk="0">
                  <a:moveTo>
                    <a:pt x="2843" y="0"/>
                  </a:moveTo>
                  <a:cubicBezTo>
                    <a:pt x="1275" y="0"/>
                    <a:pt x="0" y="1275"/>
                    <a:pt x="0" y="2844"/>
                  </a:cubicBezTo>
                  <a:lnTo>
                    <a:pt x="0" y="14028"/>
                  </a:lnTo>
                  <a:cubicBezTo>
                    <a:pt x="0" y="14826"/>
                    <a:pt x="648" y="15473"/>
                    <a:pt x="1445" y="15473"/>
                  </a:cubicBezTo>
                  <a:lnTo>
                    <a:pt x="8440" y="15473"/>
                  </a:lnTo>
                  <a:cubicBezTo>
                    <a:pt x="8572" y="15473"/>
                    <a:pt x="8702" y="15453"/>
                    <a:pt x="8828" y="15411"/>
                  </a:cubicBezTo>
                  <a:cubicBezTo>
                    <a:pt x="8957" y="15453"/>
                    <a:pt x="9098" y="15473"/>
                    <a:pt x="9239" y="15473"/>
                  </a:cubicBezTo>
                  <a:lnTo>
                    <a:pt x="10512" y="15473"/>
                  </a:lnTo>
                  <a:cubicBezTo>
                    <a:pt x="11035" y="15473"/>
                    <a:pt x="11540" y="15255"/>
                    <a:pt x="11897" y="14875"/>
                  </a:cubicBezTo>
                  <a:cubicBezTo>
                    <a:pt x="12250" y="14499"/>
                    <a:pt x="12434" y="13990"/>
                    <a:pt x="12400" y="13476"/>
                  </a:cubicBezTo>
                  <a:cubicBezTo>
                    <a:pt x="12374" y="13042"/>
                    <a:pt x="12199" y="12649"/>
                    <a:pt x="11929" y="12344"/>
                  </a:cubicBezTo>
                  <a:cubicBezTo>
                    <a:pt x="12222" y="12012"/>
                    <a:pt x="12403" y="11575"/>
                    <a:pt x="12403" y="11098"/>
                  </a:cubicBezTo>
                  <a:lnTo>
                    <a:pt x="12403" y="3735"/>
                  </a:lnTo>
                  <a:cubicBezTo>
                    <a:pt x="12403" y="3583"/>
                    <a:pt x="12379" y="3432"/>
                    <a:pt x="12331" y="3289"/>
                  </a:cubicBezTo>
                  <a:cubicBezTo>
                    <a:pt x="12377" y="3148"/>
                    <a:pt x="12403" y="2999"/>
                    <a:pt x="12403" y="2844"/>
                  </a:cubicBezTo>
                  <a:lnTo>
                    <a:pt x="12403" y="1901"/>
                  </a:lnTo>
                  <a:lnTo>
                    <a:pt x="12405" y="1901"/>
                  </a:lnTo>
                  <a:cubicBezTo>
                    <a:pt x="12405" y="852"/>
                    <a:pt x="11552" y="0"/>
                    <a:pt x="10504"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9"/>
            <p:cNvSpPr/>
            <p:nvPr/>
          </p:nvSpPr>
          <p:spPr>
            <a:xfrm>
              <a:off x="7389206" y="2839033"/>
              <a:ext cx="271261" cy="327537"/>
            </a:xfrm>
            <a:custGeom>
              <a:avLst/>
              <a:gdLst/>
              <a:ahLst/>
              <a:cxnLst/>
              <a:rect l="l" t="t" r="r" b="b"/>
              <a:pathLst>
                <a:path w="9033" h="10907" extrusionOk="0">
                  <a:moveTo>
                    <a:pt x="1630" y="0"/>
                  </a:moveTo>
                  <a:cubicBezTo>
                    <a:pt x="729" y="0"/>
                    <a:pt x="1" y="729"/>
                    <a:pt x="1" y="1629"/>
                  </a:cubicBezTo>
                  <a:lnTo>
                    <a:pt x="1" y="10906"/>
                  </a:lnTo>
                  <a:lnTo>
                    <a:pt x="1888" y="10572"/>
                  </a:lnTo>
                  <a:lnTo>
                    <a:pt x="9033" y="9214"/>
                  </a:lnTo>
                  <a:lnTo>
                    <a:pt x="9033" y="555"/>
                  </a:lnTo>
                  <a:cubicBezTo>
                    <a:pt x="9033" y="249"/>
                    <a:pt x="8783" y="0"/>
                    <a:pt x="84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9"/>
            <p:cNvSpPr/>
            <p:nvPr/>
          </p:nvSpPr>
          <p:spPr>
            <a:xfrm>
              <a:off x="7609178" y="2839033"/>
              <a:ext cx="66276" cy="292853"/>
            </a:xfrm>
            <a:custGeom>
              <a:avLst/>
              <a:gdLst/>
              <a:ahLst/>
              <a:cxnLst/>
              <a:rect l="l" t="t" r="r" b="b"/>
              <a:pathLst>
                <a:path w="2207" h="9752" extrusionOk="0">
                  <a:moveTo>
                    <a:pt x="0" y="0"/>
                  </a:moveTo>
                  <a:cubicBezTo>
                    <a:pt x="307" y="0"/>
                    <a:pt x="556" y="250"/>
                    <a:pt x="556" y="557"/>
                  </a:cubicBezTo>
                  <a:lnTo>
                    <a:pt x="556" y="9214"/>
                  </a:lnTo>
                  <a:lnTo>
                    <a:pt x="1571" y="9751"/>
                  </a:lnTo>
                  <a:lnTo>
                    <a:pt x="2205" y="9214"/>
                  </a:lnTo>
                  <a:lnTo>
                    <a:pt x="2205" y="555"/>
                  </a:lnTo>
                  <a:cubicBezTo>
                    <a:pt x="2206" y="249"/>
                    <a:pt x="1956" y="0"/>
                    <a:pt x="16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9"/>
            <p:cNvSpPr/>
            <p:nvPr/>
          </p:nvSpPr>
          <p:spPr>
            <a:xfrm>
              <a:off x="7389206" y="2839033"/>
              <a:ext cx="58228" cy="327537"/>
            </a:xfrm>
            <a:custGeom>
              <a:avLst/>
              <a:gdLst/>
              <a:ahLst/>
              <a:cxnLst/>
              <a:rect l="l" t="t" r="r" b="b"/>
              <a:pathLst>
                <a:path w="1939" h="10907" extrusionOk="0">
                  <a:moveTo>
                    <a:pt x="1630" y="0"/>
                  </a:moveTo>
                  <a:cubicBezTo>
                    <a:pt x="729" y="0"/>
                    <a:pt x="1" y="729"/>
                    <a:pt x="1" y="1629"/>
                  </a:cubicBezTo>
                  <a:lnTo>
                    <a:pt x="1" y="10906"/>
                  </a:lnTo>
                  <a:lnTo>
                    <a:pt x="1878" y="10572"/>
                  </a:lnTo>
                  <a:lnTo>
                    <a:pt x="1938" y="9214"/>
                  </a:lnTo>
                  <a:lnTo>
                    <a:pt x="1938"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9"/>
            <p:cNvSpPr/>
            <p:nvPr/>
          </p:nvSpPr>
          <p:spPr>
            <a:xfrm>
              <a:off x="7411098" y="3142069"/>
              <a:ext cx="228048" cy="48829"/>
            </a:xfrm>
            <a:custGeom>
              <a:avLst/>
              <a:gdLst/>
              <a:ahLst/>
              <a:cxnLst/>
              <a:rect l="l" t="t" r="r" b="b"/>
              <a:pathLst>
                <a:path w="7594" h="1626" extrusionOk="0">
                  <a:moveTo>
                    <a:pt x="0" y="1"/>
                  </a:moveTo>
                  <a:lnTo>
                    <a:pt x="28" y="1625"/>
                  </a:lnTo>
                  <a:lnTo>
                    <a:pt x="7593" y="1625"/>
                  </a:lnTo>
                  <a:lnTo>
                    <a:pt x="7593" y="15"/>
                  </a:lnTo>
                  <a:lnTo>
                    <a:pt x="0"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9"/>
            <p:cNvSpPr/>
            <p:nvPr/>
          </p:nvSpPr>
          <p:spPr>
            <a:xfrm>
              <a:off x="7612632" y="3142490"/>
              <a:ext cx="34024" cy="48408"/>
            </a:xfrm>
            <a:custGeom>
              <a:avLst/>
              <a:gdLst/>
              <a:ahLst/>
              <a:cxnLst/>
              <a:rect l="l" t="t" r="r" b="b"/>
              <a:pathLst>
                <a:path w="1133" h="1612" extrusionOk="0">
                  <a:moveTo>
                    <a:pt x="0" y="1"/>
                  </a:moveTo>
                  <a:lnTo>
                    <a:pt x="0" y="1611"/>
                  </a:lnTo>
                  <a:lnTo>
                    <a:pt x="1132" y="1611"/>
                  </a:lnTo>
                  <a:lnTo>
                    <a:pt x="1132"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9"/>
            <p:cNvSpPr/>
            <p:nvPr/>
          </p:nvSpPr>
          <p:spPr>
            <a:xfrm>
              <a:off x="7485123" y="2876931"/>
              <a:ext cx="154384" cy="148168"/>
            </a:xfrm>
            <a:custGeom>
              <a:avLst/>
              <a:gdLst/>
              <a:ahLst/>
              <a:cxnLst/>
              <a:rect l="l" t="t" r="r" b="b"/>
              <a:pathLst>
                <a:path w="5141" h="4934" extrusionOk="0">
                  <a:moveTo>
                    <a:pt x="5141" y="1741"/>
                  </a:moveTo>
                  <a:cubicBezTo>
                    <a:pt x="5141" y="1741"/>
                    <a:pt x="5141" y="1741"/>
                    <a:pt x="5141" y="1741"/>
                  </a:cubicBezTo>
                  <a:cubicBezTo>
                    <a:pt x="5141" y="1741"/>
                    <a:pt x="5141" y="1741"/>
                    <a:pt x="5141" y="1741"/>
                  </a:cubicBezTo>
                  <a:close/>
                  <a:moveTo>
                    <a:pt x="1206" y="0"/>
                  </a:moveTo>
                  <a:cubicBezTo>
                    <a:pt x="625" y="341"/>
                    <a:pt x="188" y="898"/>
                    <a:pt x="0" y="1557"/>
                  </a:cubicBezTo>
                  <a:lnTo>
                    <a:pt x="1728" y="4803"/>
                  </a:lnTo>
                  <a:cubicBezTo>
                    <a:pt x="1987" y="4888"/>
                    <a:pt x="2263" y="4934"/>
                    <a:pt x="2548" y="4934"/>
                  </a:cubicBezTo>
                  <a:cubicBezTo>
                    <a:pt x="2818" y="4934"/>
                    <a:pt x="3081" y="4894"/>
                    <a:pt x="3326" y="4817"/>
                  </a:cubicBezTo>
                  <a:cubicBezTo>
                    <a:pt x="3326" y="4817"/>
                    <a:pt x="5140" y="1741"/>
                    <a:pt x="5141" y="1741"/>
                  </a:cubicBezTo>
                  <a:cubicBezTo>
                    <a:pt x="5141" y="1741"/>
                    <a:pt x="5141" y="1741"/>
                    <a:pt x="5141" y="1741"/>
                  </a:cubicBezTo>
                  <a:lnTo>
                    <a:pt x="5141" y="1741"/>
                  </a:lnTo>
                  <a:cubicBezTo>
                    <a:pt x="5039" y="1251"/>
                    <a:pt x="4802" y="809"/>
                    <a:pt x="4469" y="461"/>
                  </a:cubicBezTo>
                  <a:lnTo>
                    <a:pt x="12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9"/>
            <p:cNvSpPr/>
            <p:nvPr/>
          </p:nvSpPr>
          <p:spPr>
            <a:xfrm>
              <a:off x="7574163" y="2929214"/>
              <a:ext cx="66997" cy="92372"/>
            </a:xfrm>
            <a:custGeom>
              <a:avLst/>
              <a:gdLst/>
              <a:ahLst/>
              <a:cxnLst/>
              <a:rect l="l" t="t" r="r" b="b"/>
              <a:pathLst>
                <a:path w="2231" h="3076" extrusionOk="0">
                  <a:moveTo>
                    <a:pt x="2176" y="0"/>
                  </a:moveTo>
                  <a:cubicBezTo>
                    <a:pt x="2110" y="16"/>
                    <a:pt x="2045" y="31"/>
                    <a:pt x="1982" y="43"/>
                  </a:cubicBezTo>
                  <a:cubicBezTo>
                    <a:pt x="1111" y="234"/>
                    <a:pt x="919" y="223"/>
                    <a:pt x="467" y="991"/>
                  </a:cubicBezTo>
                  <a:cubicBezTo>
                    <a:pt x="1" y="1783"/>
                    <a:pt x="258" y="1929"/>
                    <a:pt x="346" y="2843"/>
                  </a:cubicBezTo>
                  <a:cubicBezTo>
                    <a:pt x="353" y="2918"/>
                    <a:pt x="358" y="2995"/>
                    <a:pt x="361" y="3076"/>
                  </a:cubicBezTo>
                  <a:cubicBezTo>
                    <a:pt x="1442" y="2742"/>
                    <a:pt x="2231" y="1735"/>
                    <a:pt x="2231" y="542"/>
                  </a:cubicBezTo>
                  <a:cubicBezTo>
                    <a:pt x="2231" y="356"/>
                    <a:pt x="2212" y="175"/>
                    <a:pt x="2176"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9"/>
            <p:cNvSpPr/>
            <p:nvPr/>
          </p:nvSpPr>
          <p:spPr>
            <a:xfrm>
              <a:off x="7521369" y="2865820"/>
              <a:ext cx="97958" cy="52853"/>
            </a:xfrm>
            <a:custGeom>
              <a:avLst/>
              <a:gdLst/>
              <a:ahLst/>
              <a:cxnLst/>
              <a:rect l="l" t="t" r="r" b="b"/>
              <a:pathLst>
                <a:path w="3262" h="1760" extrusionOk="0">
                  <a:moveTo>
                    <a:pt x="1343" y="1"/>
                  </a:moveTo>
                  <a:cubicBezTo>
                    <a:pt x="852" y="1"/>
                    <a:pt x="393" y="133"/>
                    <a:pt x="1" y="364"/>
                  </a:cubicBezTo>
                  <a:cubicBezTo>
                    <a:pt x="169" y="625"/>
                    <a:pt x="475" y="918"/>
                    <a:pt x="746" y="1259"/>
                  </a:cubicBezTo>
                  <a:cubicBezTo>
                    <a:pt x="992" y="1563"/>
                    <a:pt x="1164" y="1759"/>
                    <a:pt x="1395" y="1759"/>
                  </a:cubicBezTo>
                  <a:cubicBezTo>
                    <a:pt x="1532" y="1759"/>
                    <a:pt x="1689" y="1690"/>
                    <a:pt x="1895" y="1535"/>
                  </a:cubicBezTo>
                  <a:cubicBezTo>
                    <a:pt x="2300" y="1228"/>
                    <a:pt x="2802" y="1015"/>
                    <a:pt x="3262" y="825"/>
                  </a:cubicBezTo>
                  <a:cubicBezTo>
                    <a:pt x="2779" y="317"/>
                    <a:pt x="2096" y="1"/>
                    <a:pt x="134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9"/>
            <p:cNvSpPr/>
            <p:nvPr/>
          </p:nvSpPr>
          <p:spPr>
            <a:xfrm>
              <a:off x="7482120" y="2923538"/>
              <a:ext cx="70991" cy="97567"/>
            </a:xfrm>
            <a:custGeom>
              <a:avLst/>
              <a:gdLst/>
              <a:ahLst/>
              <a:cxnLst/>
              <a:rect l="l" t="t" r="r" b="b"/>
              <a:pathLst>
                <a:path w="2364" h="3249" extrusionOk="0">
                  <a:moveTo>
                    <a:pt x="102" y="1"/>
                  </a:moveTo>
                  <a:cubicBezTo>
                    <a:pt x="35" y="231"/>
                    <a:pt x="1" y="476"/>
                    <a:pt x="1" y="728"/>
                  </a:cubicBezTo>
                  <a:cubicBezTo>
                    <a:pt x="1" y="1906"/>
                    <a:pt x="768" y="2903"/>
                    <a:pt x="1828" y="3248"/>
                  </a:cubicBezTo>
                  <a:cubicBezTo>
                    <a:pt x="1795" y="3130"/>
                    <a:pt x="1774" y="3012"/>
                    <a:pt x="1768" y="2891"/>
                  </a:cubicBezTo>
                  <a:cubicBezTo>
                    <a:pt x="1726" y="1926"/>
                    <a:pt x="2363" y="1739"/>
                    <a:pt x="1874" y="909"/>
                  </a:cubicBezTo>
                  <a:cubicBezTo>
                    <a:pt x="1375" y="65"/>
                    <a:pt x="909" y="482"/>
                    <a:pt x="102"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9"/>
            <p:cNvSpPr/>
            <p:nvPr/>
          </p:nvSpPr>
          <p:spPr>
            <a:xfrm>
              <a:off x="7388815" y="3116003"/>
              <a:ext cx="271711" cy="101381"/>
            </a:xfrm>
            <a:custGeom>
              <a:avLst/>
              <a:gdLst/>
              <a:ahLst/>
              <a:cxnLst/>
              <a:rect l="l" t="t" r="r" b="b"/>
              <a:pathLst>
                <a:path w="9048" h="3376" extrusionOk="0">
                  <a:moveTo>
                    <a:pt x="1755" y="1"/>
                  </a:moveTo>
                  <a:cubicBezTo>
                    <a:pt x="789" y="1"/>
                    <a:pt x="0" y="801"/>
                    <a:pt x="45" y="1768"/>
                  </a:cubicBezTo>
                  <a:cubicBezTo>
                    <a:pt x="88" y="2663"/>
                    <a:pt x="825" y="3375"/>
                    <a:pt x="1730" y="3375"/>
                  </a:cubicBezTo>
                  <a:lnTo>
                    <a:pt x="8587" y="3375"/>
                  </a:lnTo>
                  <a:cubicBezTo>
                    <a:pt x="8826" y="3375"/>
                    <a:pt x="9032" y="3190"/>
                    <a:pt x="9039" y="2949"/>
                  </a:cubicBezTo>
                  <a:cubicBezTo>
                    <a:pt x="9047" y="2699"/>
                    <a:pt x="8848" y="2493"/>
                    <a:pt x="8599" y="2493"/>
                  </a:cubicBezTo>
                  <a:lnTo>
                    <a:pt x="1721" y="2493"/>
                  </a:lnTo>
                  <a:cubicBezTo>
                    <a:pt x="1301" y="2493"/>
                    <a:pt x="942" y="2177"/>
                    <a:pt x="907" y="1760"/>
                  </a:cubicBezTo>
                  <a:cubicBezTo>
                    <a:pt x="864" y="1283"/>
                    <a:pt x="1239" y="883"/>
                    <a:pt x="1707" y="883"/>
                  </a:cubicBezTo>
                  <a:lnTo>
                    <a:pt x="8601" y="883"/>
                  </a:lnTo>
                  <a:cubicBezTo>
                    <a:pt x="8846" y="883"/>
                    <a:pt x="9044" y="683"/>
                    <a:pt x="9044" y="439"/>
                  </a:cubicBezTo>
                  <a:lnTo>
                    <a:pt x="9044"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9"/>
            <p:cNvSpPr/>
            <p:nvPr/>
          </p:nvSpPr>
          <p:spPr>
            <a:xfrm>
              <a:off x="7612812" y="3190868"/>
              <a:ext cx="62823" cy="26516"/>
            </a:xfrm>
            <a:custGeom>
              <a:avLst/>
              <a:gdLst/>
              <a:ahLst/>
              <a:cxnLst/>
              <a:rect l="l" t="t" r="r" b="b"/>
              <a:pathLst>
                <a:path w="2092" h="883" extrusionOk="0">
                  <a:moveTo>
                    <a:pt x="1" y="0"/>
                  </a:moveTo>
                  <a:cubicBezTo>
                    <a:pt x="244" y="0"/>
                    <a:pt x="442" y="198"/>
                    <a:pt x="442" y="440"/>
                  </a:cubicBezTo>
                  <a:cubicBezTo>
                    <a:pt x="442" y="684"/>
                    <a:pt x="244" y="882"/>
                    <a:pt x="1" y="882"/>
                  </a:cubicBezTo>
                  <a:lnTo>
                    <a:pt x="1642" y="882"/>
                  </a:lnTo>
                  <a:cubicBezTo>
                    <a:pt x="1892" y="882"/>
                    <a:pt x="2091" y="675"/>
                    <a:pt x="2084" y="425"/>
                  </a:cubicBezTo>
                  <a:cubicBezTo>
                    <a:pt x="2076" y="186"/>
                    <a:pt x="1870" y="0"/>
                    <a:pt x="1631"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9"/>
            <p:cNvSpPr/>
            <p:nvPr/>
          </p:nvSpPr>
          <p:spPr>
            <a:xfrm>
              <a:off x="7612572" y="3116003"/>
              <a:ext cx="62883" cy="26516"/>
            </a:xfrm>
            <a:custGeom>
              <a:avLst/>
              <a:gdLst/>
              <a:ahLst/>
              <a:cxnLst/>
              <a:rect l="l" t="t" r="r" b="b"/>
              <a:pathLst>
                <a:path w="2094" h="883" extrusionOk="0">
                  <a:moveTo>
                    <a:pt x="444" y="1"/>
                  </a:moveTo>
                  <a:lnTo>
                    <a:pt x="444" y="441"/>
                  </a:lnTo>
                  <a:cubicBezTo>
                    <a:pt x="444" y="685"/>
                    <a:pt x="246" y="883"/>
                    <a:pt x="1" y="883"/>
                  </a:cubicBezTo>
                  <a:lnTo>
                    <a:pt x="1650" y="883"/>
                  </a:lnTo>
                  <a:cubicBezTo>
                    <a:pt x="1895" y="883"/>
                    <a:pt x="2093" y="683"/>
                    <a:pt x="2093" y="439"/>
                  </a:cubicBezTo>
                  <a:lnTo>
                    <a:pt x="2093"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9"/>
            <p:cNvSpPr/>
            <p:nvPr/>
          </p:nvSpPr>
          <p:spPr>
            <a:xfrm>
              <a:off x="7478576" y="3059125"/>
              <a:ext cx="44865" cy="35586"/>
            </a:xfrm>
            <a:custGeom>
              <a:avLst/>
              <a:gdLst/>
              <a:ahLst/>
              <a:cxnLst/>
              <a:rect l="l" t="t" r="r" b="b"/>
              <a:pathLst>
                <a:path w="1494" h="1185" extrusionOk="0">
                  <a:moveTo>
                    <a:pt x="748" y="0"/>
                  </a:moveTo>
                  <a:cubicBezTo>
                    <a:pt x="335" y="0"/>
                    <a:pt x="1" y="265"/>
                    <a:pt x="1" y="592"/>
                  </a:cubicBezTo>
                  <a:cubicBezTo>
                    <a:pt x="1" y="919"/>
                    <a:pt x="335" y="1184"/>
                    <a:pt x="748" y="1184"/>
                  </a:cubicBezTo>
                  <a:cubicBezTo>
                    <a:pt x="1159" y="1184"/>
                    <a:pt x="1493" y="919"/>
                    <a:pt x="1493" y="592"/>
                  </a:cubicBezTo>
                  <a:cubicBezTo>
                    <a:pt x="1493" y="265"/>
                    <a:pt x="1159" y="0"/>
                    <a:pt x="748"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9"/>
            <p:cNvSpPr/>
            <p:nvPr/>
          </p:nvSpPr>
          <p:spPr>
            <a:xfrm>
              <a:off x="7599869" y="3059125"/>
              <a:ext cx="44805" cy="35586"/>
            </a:xfrm>
            <a:custGeom>
              <a:avLst/>
              <a:gdLst/>
              <a:ahLst/>
              <a:cxnLst/>
              <a:rect l="l" t="t" r="r" b="b"/>
              <a:pathLst>
                <a:path w="1492" h="1185" extrusionOk="0">
                  <a:moveTo>
                    <a:pt x="746" y="0"/>
                  </a:moveTo>
                  <a:cubicBezTo>
                    <a:pt x="333" y="0"/>
                    <a:pt x="0" y="265"/>
                    <a:pt x="0" y="592"/>
                  </a:cubicBezTo>
                  <a:cubicBezTo>
                    <a:pt x="0" y="919"/>
                    <a:pt x="333" y="1184"/>
                    <a:pt x="746" y="1184"/>
                  </a:cubicBezTo>
                  <a:cubicBezTo>
                    <a:pt x="1159" y="1184"/>
                    <a:pt x="1491" y="919"/>
                    <a:pt x="1491" y="592"/>
                  </a:cubicBezTo>
                  <a:cubicBezTo>
                    <a:pt x="1491" y="265"/>
                    <a:pt x="1159" y="0"/>
                    <a:pt x="746"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9"/>
            <p:cNvSpPr/>
            <p:nvPr/>
          </p:nvSpPr>
          <p:spPr>
            <a:xfrm>
              <a:off x="7543622" y="3051017"/>
              <a:ext cx="36066" cy="32402"/>
            </a:xfrm>
            <a:custGeom>
              <a:avLst/>
              <a:gdLst/>
              <a:ahLst/>
              <a:cxnLst/>
              <a:rect l="l" t="t" r="r" b="b"/>
              <a:pathLst>
                <a:path w="1201" h="1079" extrusionOk="0">
                  <a:moveTo>
                    <a:pt x="600" y="0"/>
                  </a:moveTo>
                  <a:cubicBezTo>
                    <a:pt x="269" y="0"/>
                    <a:pt x="1" y="34"/>
                    <a:pt x="1" y="407"/>
                  </a:cubicBezTo>
                  <a:cubicBezTo>
                    <a:pt x="1" y="778"/>
                    <a:pt x="269" y="1079"/>
                    <a:pt x="600" y="1079"/>
                  </a:cubicBezTo>
                  <a:cubicBezTo>
                    <a:pt x="932" y="1079"/>
                    <a:pt x="1200" y="778"/>
                    <a:pt x="1200" y="407"/>
                  </a:cubicBezTo>
                  <a:cubicBezTo>
                    <a:pt x="1200" y="34"/>
                    <a:pt x="932" y="0"/>
                    <a:pt x="600"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9"/>
            <p:cNvSpPr/>
            <p:nvPr/>
          </p:nvSpPr>
          <p:spPr>
            <a:xfrm>
              <a:off x="7383230" y="2833267"/>
              <a:ext cx="298708" cy="389849"/>
            </a:xfrm>
            <a:custGeom>
              <a:avLst/>
              <a:gdLst/>
              <a:ahLst/>
              <a:cxnLst/>
              <a:rect l="l" t="t" r="r" b="b"/>
              <a:pathLst>
                <a:path w="9947" h="12982" extrusionOk="0">
                  <a:moveTo>
                    <a:pt x="8578" y="10489"/>
                  </a:moveTo>
                  <a:lnTo>
                    <a:pt x="8578" y="11716"/>
                  </a:lnTo>
                  <a:lnTo>
                    <a:pt x="1929" y="11716"/>
                  </a:lnTo>
                  <a:cubicBezTo>
                    <a:pt x="1570" y="11716"/>
                    <a:pt x="1280" y="11423"/>
                    <a:pt x="1301" y="11064"/>
                  </a:cubicBezTo>
                  <a:cubicBezTo>
                    <a:pt x="1320" y="10744"/>
                    <a:pt x="1588" y="10489"/>
                    <a:pt x="1912" y="10489"/>
                  </a:cubicBezTo>
                  <a:close/>
                  <a:moveTo>
                    <a:pt x="1605" y="0"/>
                  </a:moveTo>
                  <a:cubicBezTo>
                    <a:pt x="723" y="0"/>
                    <a:pt x="8" y="717"/>
                    <a:pt x="8" y="1599"/>
                  </a:cubicBezTo>
                  <a:lnTo>
                    <a:pt x="39" y="11212"/>
                  </a:lnTo>
                  <a:cubicBezTo>
                    <a:pt x="39" y="11324"/>
                    <a:pt x="0" y="12535"/>
                    <a:pt x="1324" y="12937"/>
                  </a:cubicBezTo>
                  <a:lnTo>
                    <a:pt x="7202" y="12982"/>
                  </a:lnTo>
                  <a:cubicBezTo>
                    <a:pt x="7208" y="12982"/>
                    <a:pt x="7214" y="12979"/>
                    <a:pt x="7218" y="12976"/>
                  </a:cubicBezTo>
                  <a:cubicBezTo>
                    <a:pt x="7400" y="12807"/>
                    <a:pt x="7285" y="12598"/>
                    <a:pt x="7121" y="12598"/>
                  </a:cubicBezTo>
                  <a:lnTo>
                    <a:pt x="1887" y="12598"/>
                  </a:lnTo>
                  <a:cubicBezTo>
                    <a:pt x="1123" y="12598"/>
                    <a:pt x="467" y="12032"/>
                    <a:pt x="378" y="11273"/>
                  </a:cubicBezTo>
                  <a:cubicBezTo>
                    <a:pt x="270" y="10362"/>
                    <a:pt x="985" y="9587"/>
                    <a:pt x="1872" y="9587"/>
                  </a:cubicBezTo>
                  <a:lnTo>
                    <a:pt x="9538" y="9587"/>
                  </a:lnTo>
                  <a:lnTo>
                    <a:pt x="9538" y="9978"/>
                  </a:lnTo>
                  <a:cubicBezTo>
                    <a:pt x="9538" y="10049"/>
                    <a:pt x="9480" y="10106"/>
                    <a:pt x="9411" y="10106"/>
                  </a:cubicBezTo>
                  <a:lnTo>
                    <a:pt x="1605" y="10106"/>
                  </a:lnTo>
                  <a:cubicBezTo>
                    <a:pt x="1464" y="10106"/>
                    <a:pt x="1327" y="10163"/>
                    <a:pt x="1232" y="10268"/>
                  </a:cubicBezTo>
                  <a:cubicBezTo>
                    <a:pt x="467" y="11112"/>
                    <a:pt x="1057" y="12100"/>
                    <a:pt x="1873" y="12100"/>
                  </a:cubicBezTo>
                  <a:lnTo>
                    <a:pt x="9287" y="12100"/>
                  </a:lnTo>
                  <a:cubicBezTo>
                    <a:pt x="9420" y="12100"/>
                    <a:pt x="9538" y="12203"/>
                    <a:pt x="9543" y="12338"/>
                  </a:cubicBezTo>
                  <a:cubicBezTo>
                    <a:pt x="9549" y="12479"/>
                    <a:pt x="9436" y="12598"/>
                    <a:pt x="9294" y="12598"/>
                  </a:cubicBezTo>
                  <a:lnTo>
                    <a:pt x="8008" y="12598"/>
                  </a:lnTo>
                  <a:cubicBezTo>
                    <a:pt x="7917" y="12598"/>
                    <a:pt x="7837" y="12658"/>
                    <a:pt x="7817" y="12746"/>
                  </a:cubicBezTo>
                  <a:cubicBezTo>
                    <a:pt x="7790" y="12870"/>
                    <a:pt x="7883" y="12982"/>
                    <a:pt x="8004" y="12982"/>
                  </a:cubicBezTo>
                  <a:lnTo>
                    <a:pt x="9278" y="12982"/>
                  </a:lnTo>
                  <a:cubicBezTo>
                    <a:pt x="9647" y="12982"/>
                    <a:pt x="9946" y="12678"/>
                    <a:pt x="9923" y="12308"/>
                  </a:cubicBezTo>
                  <a:cubicBezTo>
                    <a:pt x="9902" y="11979"/>
                    <a:pt x="9627" y="11716"/>
                    <a:pt x="9293" y="11716"/>
                  </a:cubicBezTo>
                  <a:lnTo>
                    <a:pt x="8945" y="11716"/>
                  </a:lnTo>
                  <a:lnTo>
                    <a:pt x="8945" y="10489"/>
                  </a:lnTo>
                  <a:lnTo>
                    <a:pt x="9288" y="10489"/>
                  </a:lnTo>
                  <a:cubicBezTo>
                    <a:pt x="9640" y="10489"/>
                    <a:pt x="9923" y="10205"/>
                    <a:pt x="9923" y="9854"/>
                  </a:cubicBezTo>
                  <a:lnTo>
                    <a:pt x="9923" y="9412"/>
                  </a:lnTo>
                  <a:lnTo>
                    <a:pt x="9923" y="2493"/>
                  </a:lnTo>
                  <a:cubicBezTo>
                    <a:pt x="9923" y="2404"/>
                    <a:pt x="9864" y="2323"/>
                    <a:pt x="9776" y="2303"/>
                  </a:cubicBezTo>
                  <a:cubicBezTo>
                    <a:pt x="9761" y="2299"/>
                    <a:pt x="9746" y="2298"/>
                    <a:pt x="9732" y="2298"/>
                  </a:cubicBezTo>
                  <a:cubicBezTo>
                    <a:pt x="9625" y="2298"/>
                    <a:pt x="9540" y="2383"/>
                    <a:pt x="9540" y="2487"/>
                  </a:cubicBezTo>
                  <a:lnTo>
                    <a:pt x="9540" y="9224"/>
                  </a:lnTo>
                  <a:lnTo>
                    <a:pt x="2349" y="9224"/>
                  </a:lnTo>
                  <a:lnTo>
                    <a:pt x="2349" y="7736"/>
                  </a:lnTo>
                  <a:cubicBezTo>
                    <a:pt x="2349" y="7645"/>
                    <a:pt x="2291" y="7564"/>
                    <a:pt x="2202" y="7546"/>
                  </a:cubicBezTo>
                  <a:cubicBezTo>
                    <a:pt x="2186" y="7542"/>
                    <a:pt x="2171" y="7540"/>
                    <a:pt x="2156" y="7540"/>
                  </a:cubicBezTo>
                  <a:cubicBezTo>
                    <a:pt x="2051" y="7540"/>
                    <a:pt x="1965" y="7625"/>
                    <a:pt x="1965" y="7731"/>
                  </a:cubicBezTo>
                  <a:lnTo>
                    <a:pt x="1965" y="9225"/>
                  </a:lnTo>
                  <a:lnTo>
                    <a:pt x="1903" y="9225"/>
                  </a:lnTo>
                  <a:cubicBezTo>
                    <a:pt x="1287" y="9225"/>
                    <a:pt x="738" y="9520"/>
                    <a:pt x="393" y="9975"/>
                  </a:cubicBezTo>
                  <a:lnTo>
                    <a:pt x="393" y="1824"/>
                  </a:lnTo>
                  <a:cubicBezTo>
                    <a:pt x="393" y="1030"/>
                    <a:pt x="1037" y="385"/>
                    <a:pt x="1832" y="385"/>
                  </a:cubicBezTo>
                  <a:lnTo>
                    <a:pt x="1965" y="385"/>
                  </a:lnTo>
                  <a:lnTo>
                    <a:pt x="1965" y="6826"/>
                  </a:lnTo>
                  <a:cubicBezTo>
                    <a:pt x="1965" y="6917"/>
                    <a:pt x="2025" y="6997"/>
                    <a:pt x="2114" y="7016"/>
                  </a:cubicBezTo>
                  <a:cubicBezTo>
                    <a:pt x="2130" y="7020"/>
                    <a:pt x="2145" y="7022"/>
                    <a:pt x="2159" y="7022"/>
                  </a:cubicBezTo>
                  <a:cubicBezTo>
                    <a:pt x="2264" y="7022"/>
                    <a:pt x="2349" y="6936"/>
                    <a:pt x="2349" y="6831"/>
                  </a:cubicBezTo>
                  <a:lnTo>
                    <a:pt x="2349" y="384"/>
                  </a:lnTo>
                  <a:lnTo>
                    <a:pt x="9173" y="384"/>
                  </a:lnTo>
                  <a:cubicBezTo>
                    <a:pt x="9374" y="384"/>
                    <a:pt x="9540" y="546"/>
                    <a:pt x="9540" y="750"/>
                  </a:cubicBezTo>
                  <a:lnTo>
                    <a:pt x="9540" y="1602"/>
                  </a:lnTo>
                  <a:cubicBezTo>
                    <a:pt x="9538" y="1706"/>
                    <a:pt x="9623" y="1790"/>
                    <a:pt x="9730" y="1790"/>
                  </a:cubicBezTo>
                  <a:cubicBezTo>
                    <a:pt x="9836" y="1790"/>
                    <a:pt x="9922" y="1706"/>
                    <a:pt x="9922" y="1600"/>
                  </a:cubicBezTo>
                  <a:lnTo>
                    <a:pt x="9922" y="655"/>
                  </a:lnTo>
                  <a:cubicBezTo>
                    <a:pt x="9922" y="292"/>
                    <a:pt x="9629" y="0"/>
                    <a:pt x="926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9"/>
            <p:cNvSpPr/>
            <p:nvPr/>
          </p:nvSpPr>
          <p:spPr>
            <a:xfrm>
              <a:off x="7499207" y="3040717"/>
              <a:ext cx="11562" cy="20721"/>
            </a:xfrm>
            <a:custGeom>
              <a:avLst/>
              <a:gdLst/>
              <a:ahLst/>
              <a:cxnLst/>
              <a:rect l="l" t="t" r="r" b="b"/>
              <a:pathLst>
                <a:path w="385" h="690" extrusionOk="0">
                  <a:moveTo>
                    <a:pt x="190" y="0"/>
                  </a:moveTo>
                  <a:cubicBezTo>
                    <a:pt x="85" y="0"/>
                    <a:pt x="1" y="85"/>
                    <a:pt x="1" y="191"/>
                  </a:cubicBezTo>
                  <a:lnTo>
                    <a:pt x="1" y="493"/>
                  </a:lnTo>
                  <a:cubicBezTo>
                    <a:pt x="1" y="584"/>
                    <a:pt x="61" y="664"/>
                    <a:pt x="148" y="684"/>
                  </a:cubicBezTo>
                  <a:cubicBezTo>
                    <a:pt x="164" y="687"/>
                    <a:pt x="179" y="689"/>
                    <a:pt x="194" y="689"/>
                  </a:cubicBezTo>
                  <a:cubicBezTo>
                    <a:pt x="299" y="689"/>
                    <a:pt x="384" y="604"/>
                    <a:pt x="384" y="498"/>
                  </a:cubicBezTo>
                  <a:lnTo>
                    <a:pt x="384" y="194"/>
                  </a:lnTo>
                  <a:cubicBezTo>
                    <a:pt x="384" y="105"/>
                    <a:pt x="325" y="24"/>
                    <a:pt x="236" y="6"/>
                  </a:cubicBezTo>
                  <a:cubicBezTo>
                    <a:pt x="220" y="2"/>
                    <a:pt x="205" y="0"/>
                    <a:pt x="19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9"/>
            <p:cNvSpPr/>
            <p:nvPr/>
          </p:nvSpPr>
          <p:spPr>
            <a:xfrm>
              <a:off x="7537916" y="3045281"/>
              <a:ext cx="47477" cy="43844"/>
            </a:xfrm>
            <a:custGeom>
              <a:avLst/>
              <a:gdLst/>
              <a:ahLst/>
              <a:cxnLst/>
              <a:rect l="l" t="t" r="r" b="b"/>
              <a:pathLst>
                <a:path w="1581" h="1460" extrusionOk="0">
                  <a:moveTo>
                    <a:pt x="790" y="380"/>
                  </a:moveTo>
                  <a:cubicBezTo>
                    <a:pt x="1183" y="380"/>
                    <a:pt x="1200" y="447"/>
                    <a:pt x="1200" y="598"/>
                  </a:cubicBezTo>
                  <a:cubicBezTo>
                    <a:pt x="1200" y="863"/>
                    <a:pt x="1016" y="1078"/>
                    <a:pt x="790" y="1078"/>
                  </a:cubicBezTo>
                  <a:cubicBezTo>
                    <a:pt x="563" y="1078"/>
                    <a:pt x="379" y="861"/>
                    <a:pt x="379" y="598"/>
                  </a:cubicBezTo>
                  <a:cubicBezTo>
                    <a:pt x="379" y="447"/>
                    <a:pt x="398" y="380"/>
                    <a:pt x="790" y="380"/>
                  </a:cubicBezTo>
                  <a:close/>
                  <a:moveTo>
                    <a:pt x="790" y="1"/>
                  </a:moveTo>
                  <a:cubicBezTo>
                    <a:pt x="554" y="1"/>
                    <a:pt x="0" y="1"/>
                    <a:pt x="0" y="598"/>
                  </a:cubicBezTo>
                  <a:cubicBezTo>
                    <a:pt x="0" y="1073"/>
                    <a:pt x="355" y="1460"/>
                    <a:pt x="790" y="1460"/>
                  </a:cubicBezTo>
                  <a:cubicBezTo>
                    <a:pt x="1226" y="1460"/>
                    <a:pt x="1580" y="1073"/>
                    <a:pt x="1580" y="598"/>
                  </a:cubicBezTo>
                  <a:cubicBezTo>
                    <a:pt x="1580" y="1"/>
                    <a:pt x="1027" y="1"/>
                    <a:pt x="79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9"/>
            <p:cNvSpPr/>
            <p:nvPr/>
          </p:nvSpPr>
          <p:spPr>
            <a:xfrm>
              <a:off x="7612632" y="3040717"/>
              <a:ext cx="11532" cy="20721"/>
            </a:xfrm>
            <a:custGeom>
              <a:avLst/>
              <a:gdLst/>
              <a:ahLst/>
              <a:cxnLst/>
              <a:rect l="l" t="t" r="r" b="b"/>
              <a:pathLst>
                <a:path w="384" h="690" extrusionOk="0">
                  <a:moveTo>
                    <a:pt x="191" y="0"/>
                  </a:moveTo>
                  <a:cubicBezTo>
                    <a:pt x="86" y="0"/>
                    <a:pt x="0" y="85"/>
                    <a:pt x="0" y="191"/>
                  </a:cubicBezTo>
                  <a:lnTo>
                    <a:pt x="0" y="493"/>
                  </a:lnTo>
                  <a:cubicBezTo>
                    <a:pt x="0" y="584"/>
                    <a:pt x="60" y="664"/>
                    <a:pt x="149" y="684"/>
                  </a:cubicBezTo>
                  <a:cubicBezTo>
                    <a:pt x="165" y="687"/>
                    <a:pt x="180" y="689"/>
                    <a:pt x="195" y="689"/>
                  </a:cubicBezTo>
                  <a:cubicBezTo>
                    <a:pt x="299" y="689"/>
                    <a:pt x="384" y="604"/>
                    <a:pt x="384" y="498"/>
                  </a:cubicBezTo>
                  <a:lnTo>
                    <a:pt x="384" y="194"/>
                  </a:lnTo>
                  <a:cubicBezTo>
                    <a:pt x="384" y="105"/>
                    <a:pt x="326" y="24"/>
                    <a:pt x="237" y="6"/>
                  </a:cubicBezTo>
                  <a:cubicBezTo>
                    <a:pt x="221"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9"/>
            <p:cNvSpPr/>
            <p:nvPr/>
          </p:nvSpPr>
          <p:spPr>
            <a:xfrm>
              <a:off x="7476414" y="2860114"/>
              <a:ext cx="170480" cy="170480"/>
            </a:xfrm>
            <a:custGeom>
              <a:avLst/>
              <a:gdLst/>
              <a:ahLst/>
              <a:cxnLst/>
              <a:rect l="l" t="t" r="r" b="b"/>
              <a:pathLst>
                <a:path w="5677" h="5677" extrusionOk="0">
                  <a:moveTo>
                    <a:pt x="2851" y="383"/>
                  </a:moveTo>
                  <a:cubicBezTo>
                    <a:pt x="3444" y="383"/>
                    <a:pt x="3990" y="600"/>
                    <a:pt x="4414" y="953"/>
                  </a:cubicBezTo>
                  <a:cubicBezTo>
                    <a:pt x="3992" y="1134"/>
                    <a:pt x="3611" y="1320"/>
                    <a:pt x="3275" y="1574"/>
                  </a:cubicBezTo>
                  <a:cubicBezTo>
                    <a:pt x="3080" y="1723"/>
                    <a:pt x="2965" y="1761"/>
                    <a:pt x="2889" y="1761"/>
                  </a:cubicBezTo>
                  <a:cubicBezTo>
                    <a:pt x="2861" y="1761"/>
                    <a:pt x="2838" y="1756"/>
                    <a:pt x="2818" y="1749"/>
                  </a:cubicBezTo>
                  <a:cubicBezTo>
                    <a:pt x="2699" y="1705"/>
                    <a:pt x="2558" y="1541"/>
                    <a:pt x="2389" y="1331"/>
                  </a:cubicBezTo>
                  <a:cubicBezTo>
                    <a:pt x="2277" y="1189"/>
                    <a:pt x="2159" y="1059"/>
                    <a:pt x="2047" y="930"/>
                  </a:cubicBezTo>
                  <a:cubicBezTo>
                    <a:pt x="1950" y="823"/>
                    <a:pt x="1858" y="720"/>
                    <a:pt x="1780" y="622"/>
                  </a:cubicBezTo>
                  <a:cubicBezTo>
                    <a:pt x="2101" y="468"/>
                    <a:pt x="2461" y="383"/>
                    <a:pt x="2838" y="383"/>
                  </a:cubicBezTo>
                  <a:cubicBezTo>
                    <a:pt x="2842" y="383"/>
                    <a:pt x="2847" y="383"/>
                    <a:pt x="2851" y="383"/>
                  </a:cubicBezTo>
                  <a:close/>
                  <a:moveTo>
                    <a:pt x="421" y="2395"/>
                  </a:moveTo>
                  <a:cubicBezTo>
                    <a:pt x="677" y="2510"/>
                    <a:pt x="899" y="2553"/>
                    <a:pt x="1088" y="2585"/>
                  </a:cubicBezTo>
                  <a:cubicBezTo>
                    <a:pt x="1435" y="2648"/>
                    <a:pt x="1645" y="2687"/>
                    <a:pt x="1898" y="3116"/>
                  </a:cubicBezTo>
                  <a:cubicBezTo>
                    <a:pt x="2140" y="3524"/>
                    <a:pt x="2067" y="3716"/>
                    <a:pt x="1949" y="4036"/>
                  </a:cubicBezTo>
                  <a:cubicBezTo>
                    <a:pt x="1860" y="4276"/>
                    <a:pt x="1749" y="4573"/>
                    <a:pt x="1768" y="5010"/>
                  </a:cubicBezTo>
                  <a:cubicBezTo>
                    <a:pt x="1768" y="5024"/>
                    <a:pt x="1771" y="5040"/>
                    <a:pt x="1771" y="5055"/>
                  </a:cubicBezTo>
                  <a:cubicBezTo>
                    <a:pt x="947" y="4656"/>
                    <a:pt x="379" y="3812"/>
                    <a:pt x="379" y="2840"/>
                  </a:cubicBezTo>
                  <a:cubicBezTo>
                    <a:pt x="379" y="2688"/>
                    <a:pt x="393" y="2539"/>
                    <a:pt x="421" y="2395"/>
                  </a:cubicBezTo>
                  <a:close/>
                  <a:moveTo>
                    <a:pt x="5276" y="2527"/>
                  </a:moveTo>
                  <a:cubicBezTo>
                    <a:pt x="5288" y="2631"/>
                    <a:pt x="5294" y="2734"/>
                    <a:pt x="5294" y="2840"/>
                  </a:cubicBezTo>
                  <a:cubicBezTo>
                    <a:pt x="5296" y="3858"/>
                    <a:pt x="4673" y="4734"/>
                    <a:pt x="3788" y="5105"/>
                  </a:cubicBezTo>
                  <a:cubicBezTo>
                    <a:pt x="3762" y="4857"/>
                    <a:pt x="3726" y="4659"/>
                    <a:pt x="3696" y="4503"/>
                  </a:cubicBezTo>
                  <a:cubicBezTo>
                    <a:pt x="3614" y="4076"/>
                    <a:pt x="3581" y="3900"/>
                    <a:pt x="3884" y="3384"/>
                  </a:cubicBezTo>
                  <a:cubicBezTo>
                    <a:pt x="4263" y="2745"/>
                    <a:pt x="4389" y="2717"/>
                    <a:pt x="5095" y="2565"/>
                  </a:cubicBezTo>
                  <a:cubicBezTo>
                    <a:pt x="5153" y="2555"/>
                    <a:pt x="5211" y="2541"/>
                    <a:pt x="5276" y="2527"/>
                  </a:cubicBezTo>
                  <a:close/>
                  <a:moveTo>
                    <a:pt x="1449" y="812"/>
                  </a:moveTo>
                  <a:cubicBezTo>
                    <a:pt x="1541" y="930"/>
                    <a:pt x="1650" y="1053"/>
                    <a:pt x="1763" y="1182"/>
                  </a:cubicBezTo>
                  <a:cubicBezTo>
                    <a:pt x="1872" y="1304"/>
                    <a:pt x="1985" y="1433"/>
                    <a:pt x="2094" y="1567"/>
                  </a:cubicBezTo>
                  <a:cubicBezTo>
                    <a:pt x="2309" y="1834"/>
                    <a:pt x="2476" y="2027"/>
                    <a:pt x="2693" y="2105"/>
                  </a:cubicBezTo>
                  <a:cubicBezTo>
                    <a:pt x="2760" y="2131"/>
                    <a:pt x="2826" y="2140"/>
                    <a:pt x="2892" y="2140"/>
                  </a:cubicBezTo>
                  <a:cubicBezTo>
                    <a:pt x="3124" y="2140"/>
                    <a:pt x="3338" y="2005"/>
                    <a:pt x="3507" y="1875"/>
                  </a:cubicBezTo>
                  <a:cubicBezTo>
                    <a:pt x="3866" y="1604"/>
                    <a:pt x="4320" y="1404"/>
                    <a:pt x="4708" y="1242"/>
                  </a:cubicBezTo>
                  <a:cubicBezTo>
                    <a:pt x="4932" y="1504"/>
                    <a:pt x="5102" y="1812"/>
                    <a:pt x="5201" y="2151"/>
                  </a:cubicBezTo>
                  <a:lnTo>
                    <a:pt x="5196" y="2151"/>
                  </a:lnTo>
                  <a:cubicBezTo>
                    <a:pt x="5133" y="2165"/>
                    <a:pt x="5073" y="2179"/>
                    <a:pt x="5016" y="2190"/>
                  </a:cubicBezTo>
                  <a:cubicBezTo>
                    <a:pt x="4271" y="2349"/>
                    <a:pt x="4019" y="2404"/>
                    <a:pt x="3558" y="3187"/>
                  </a:cubicBezTo>
                  <a:cubicBezTo>
                    <a:pt x="3182" y="3826"/>
                    <a:pt x="3237" y="4121"/>
                    <a:pt x="3322" y="4570"/>
                  </a:cubicBezTo>
                  <a:cubicBezTo>
                    <a:pt x="3352" y="4733"/>
                    <a:pt x="3386" y="4915"/>
                    <a:pt x="3409" y="5155"/>
                  </a:cubicBezTo>
                  <a:cubicBezTo>
                    <a:pt x="3412" y="5178"/>
                    <a:pt x="3414" y="5201"/>
                    <a:pt x="3415" y="5225"/>
                  </a:cubicBezTo>
                  <a:cubicBezTo>
                    <a:pt x="3229" y="5270"/>
                    <a:pt x="3036" y="5294"/>
                    <a:pt x="2837" y="5294"/>
                  </a:cubicBezTo>
                  <a:cubicBezTo>
                    <a:pt x="2827" y="5294"/>
                    <a:pt x="2817" y="5294"/>
                    <a:pt x="2807" y="5294"/>
                  </a:cubicBezTo>
                  <a:cubicBezTo>
                    <a:pt x="2590" y="5294"/>
                    <a:pt x="2378" y="5262"/>
                    <a:pt x="2177" y="5207"/>
                  </a:cubicBezTo>
                  <a:cubicBezTo>
                    <a:pt x="2162" y="5132"/>
                    <a:pt x="2151" y="5061"/>
                    <a:pt x="2148" y="4994"/>
                  </a:cubicBezTo>
                  <a:cubicBezTo>
                    <a:pt x="2133" y="4633"/>
                    <a:pt x="2220" y="4397"/>
                    <a:pt x="2305" y="4168"/>
                  </a:cubicBezTo>
                  <a:cubicBezTo>
                    <a:pt x="2435" y="3819"/>
                    <a:pt x="2558" y="3489"/>
                    <a:pt x="2226" y="2923"/>
                  </a:cubicBezTo>
                  <a:cubicBezTo>
                    <a:pt x="1883" y="2341"/>
                    <a:pt x="1530" y="2278"/>
                    <a:pt x="1154" y="2209"/>
                  </a:cubicBezTo>
                  <a:cubicBezTo>
                    <a:pt x="958" y="2173"/>
                    <a:pt x="755" y="2136"/>
                    <a:pt x="521" y="2019"/>
                  </a:cubicBezTo>
                  <a:cubicBezTo>
                    <a:pt x="694" y="1527"/>
                    <a:pt x="1022" y="1105"/>
                    <a:pt x="1449" y="812"/>
                  </a:cubicBezTo>
                  <a:close/>
                  <a:moveTo>
                    <a:pt x="2838" y="1"/>
                  </a:moveTo>
                  <a:cubicBezTo>
                    <a:pt x="1274" y="1"/>
                    <a:pt x="1" y="1274"/>
                    <a:pt x="1" y="2838"/>
                  </a:cubicBezTo>
                  <a:cubicBezTo>
                    <a:pt x="1" y="4403"/>
                    <a:pt x="1274" y="5676"/>
                    <a:pt x="2838" y="5676"/>
                  </a:cubicBezTo>
                  <a:cubicBezTo>
                    <a:pt x="4403" y="5676"/>
                    <a:pt x="5676" y="4403"/>
                    <a:pt x="5676" y="2838"/>
                  </a:cubicBezTo>
                  <a:cubicBezTo>
                    <a:pt x="5676" y="1274"/>
                    <a:pt x="4403" y="1"/>
                    <a:pt x="283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59"/>
          <p:cNvGrpSpPr/>
          <p:nvPr/>
        </p:nvGrpSpPr>
        <p:grpSpPr>
          <a:xfrm>
            <a:off x="7926687" y="2807472"/>
            <a:ext cx="445539" cy="443254"/>
            <a:chOff x="8109565" y="2794369"/>
            <a:chExt cx="469829" cy="467419"/>
          </a:xfrm>
        </p:grpSpPr>
        <p:sp>
          <p:nvSpPr>
            <p:cNvPr id="4127" name="Google Shape;4127;p59"/>
            <p:cNvSpPr/>
            <p:nvPr/>
          </p:nvSpPr>
          <p:spPr>
            <a:xfrm>
              <a:off x="8109565" y="2794369"/>
              <a:ext cx="469829" cy="467419"/>
            </a:xfrm>
            <a:custGeom>
              <a:avLst/>
              <a:gdLst/>
              <a:ahLst/>
              <a:cxnLst/>
              <a:rect l="l" t="t" r="r" b="b"/>
              <a:pathLst>
                <a:path w="15596" h="15516" extrusionOk="0">
                  <a:moveTo>
                    <a:pt x="3754" y="1"/>
                  </a:moveTo>
                  <a:cubicBezTo>
                    <a:pt x="2745" y="1"/>
                    <a:pt x="1800" y="397"/>
                    <a:pt x="1093" y="1123"/>
                  </a:cubicBezTo>
                  <a:cubicBezTo>
                    <a:pt x="373" y="1859"/>
                    <a:pt x="1" y="2833"/>
                    <a:pt x="41" y="3864"/>
                  </a:cubicBezTo>
                  <a:cubicBezTo>
                    <a:pt x="74" y="4770"/>
                    <a:pt x="442" y="5632"/>
                    <a:pt x="1076" y="6290"/>
                  </a:cubicBezTo>
                  <a:cubicBezTo>
                    <a:pt x="1708" y="6948"/>
                    <a:pt x="2556" y="7349"/>
                    <a:pt x="3461" y="7419"/>
                  </a:cubicBezTo>
                  <a:cubicBezTo>
                    <a:pt x="3556" y="7427"/>
                    <a:pt x="3656" y="7432"/>
                    <a:pt x="3753" y="7432"/>
                  </a:cubicBezTo>
                  <a:cubicBezTo>
                    <a:pt x="3776" y="7432"/>
                    <a:pt x="3799" y="7432"/>
                    <a:pt x="3822" y="7430"/>
                  </a:cubicBezTo>
                  <a:lnTo>
                    <a:pt x="3822" y="7430"/>
                  </a:lnTo>
                  <a:cubicBezTo>
                    <a:pt x="3736" y="7542"/>
                    <a:pt x="3653" y="7657"/>
                    <a:pt x="3576" y="7778"/>
                  </a:cubicBezTo>
                  <a:cubicBezTo>
                    <a:pt x="2452" y="8063"/>
                    <a:pt x="1620" y="9084"/>
                    <a:pt x="1620" y="10295"/>
                  </a:cubicBezTo>
                  <a:cubicBezTo>
                    <a:pt x="1620" y="10986"/>
                    <a:pt x="1889" y="11636"/>
                    <a:pt x="2375" y="12125"/>
                  </a:cubicBezTo>
                  <a:cubicBezTo>
                    <a:pt x="2644" y="12395"/>
                    <a:pt x="2961" y="12599"/>
                    <a:pt x="3306" y="12730"/>
                  </a:cubicBezTo>
                  <a:cubicBezTo>
                    <a:pt x="3656" y="13437"/>
                    <a:pt x="4170" y="14050"/>
                    <a:pt x="4817" y="14529"/>
                  </a:cubicBezTo>
                  <a:cubicBezTo>
                    <a:pt x="5687" y="15176"/>
                    <a:pt x="6721" y="15515"/>
                    <a:pt x="7804" y="15515"/>
                  </a:cubicBezTo>
                  <a:cubicBezTo>
                    <a:pt x="9207" y="15515"/>
                    <a:pt x="10555" y="14923"/>
                    <a:pt x="11505" y="13889"/>
                  </a:cubicBezTo>
                  <a:cubicBezTo>
                    <a:pt x="11652" y="13728"/>
                    <a:pt x="11760" y="13540"/>
                    <a:pt x="11821" y="13337"/>
                  </a:cubicBezTo>
                  <a:cubicBezTo>
                    <a:pt x="11988" y="13214"/>
                    <a:pt x="12131" y="13053"/>
                    <a:pt x="12235" y="12857"/>
                  </a:cubicBezTo>
                  <a:lnTo>
                    <a:pt x="12304" y="12725"/>
                  </a:lnTo>
                  <a:cubicBezTo>
                    <a:pt x="12649" y="12595"/>
                    <a:pt x="12965" y="12392"/>
                    <a:pt x="13234" y="12124"/>
                  </a:cubicBezTo>
                  <a:cubicBezTo>
                    <a:pt x="13721" y="11633"/>
                    <a:pt x="13987" y="10984"/>
                    <a:pt x="13987" y="10294"/>
                  </a:cubicBezTo>
                  <a:cubicBezTo>
                    <a:pt x="13987" y="9600"/>
                    <a:pt x="13717" y="8949"/>
                    <a:pt x="13226" y="8458"/>
                  </a:cubicBezTo>
                  <a:cubicBezTo>
                    <a:pt x="12890" y="8122"/>
                    <a:pt x="12481" y="7890"/>
                    <a:pt x="12031" y="7777"/>
                  </a:cubicBezTo>
                  <a:cubicBezTo>
                    <a:pt x="11954" y="7657"/>
                    <a:pt x="11875" y="7542"/>
                    <a:pt x="11789" y="7432"/>
                  </a:cubicBezTo>
                  <a:cubicBezTo>
                    <a:pt x="11812" y="7432"/>
                    <a:pt x="11836" y="7433"/>
                    <a:pt x="11859" y="7433"/>
                  </a:cubicBezTo>
                  <a:cubicBezTo>
                    <a:pt x="11954" y="7433"/>
                    <a:pt x="12054" y="7430"/>
                    <a:pt x="12151" y="7422"/>
                  </a:cubicBezTo>
                  <a:cubicBezTo>
                    <a:pt x="13056" y="7350"/>
                    <a:pt x="13902" y="6950"/>
                    <a:pt x="14536" y="6292"/>
                  </a:cubicBezTo>
                  <a:cubicBezTo>
                    <a:pt x="15168" y="5635"/>
                    <a:pt x="15536" y="4772"/>
                    <a:pt x="15571" y="3865"/>
                  </a:cubicBezTo>
                  <a:cubicBezTo>
                    <a:pt x="15596" y="3313"/>
                    <a:pt x="15498" y="2775"/>
                    <a:pt x="15283" y="2268"/>
                  </a:cubicBezTo>
                  <a:cubicBezTo>
                    <a:pt x="15176" y="2017"/>
                    <a:pt x="15005" y="1811"/>
                    <a:pt x="14798" y="1662"/>
                  </a:cubicBezTo>
                  <a:cubicBezTo>
                    <a:pt x="14728" y="1411"/>
                    <a:pt x="14590" y="1181"/>
                    <a:pt x="14393" y="998"/>
                  </a:cubicBezTo>
                  <a:cubicBezTo>
                    <a:pt x="13703" y="356"/>
                    <a:pt x="12804" y="3"/>
                    <a:pt x="11861" y="3"/>
                  </a:cubicBezTo>
                  <a:lnTo>
                    <a:pt x="11809" y="3"/>
                  </a:lnTo>
                  <a:cubicBezTo>
                    <a:pt x="10873" y="17"/>
                    <a:pt x="9982" y="382"/>
                    <a:pt x="9301" y="1030"/>
                  </a:cubicBezTo>
                  <a:cubicBezTo>
                    <a:pt x="8618" y="1681"/>
                    <a:pt x="8210" y="2554"/>
                    <a:pt x="8153" y="3488"/>
                  </a:cubicBezTo>
                  <a:cubicBezTo>
                    <a:pt x="8130" y="3871"/>
                    <a:pt x="8164" y="4255"/>
                    <a:pt x="8258" y="4624"/>
                  </a:cubicBezTo>
                  <a:lnTo>
                    <a:pt x="8258" y="5491"/>
                  </a:lnTo>
                  <a:cubicBezTo>
                    <a:pt x="8109" y="5477"/>
                    <a:pt x="7957" y="5470"/>
                    <a:pt x="7805" y="5470"/>
                  </a:cubicBezTo>
                  <a:lnTo>
                    <a:pt x="7742" y="5470"/>
                  </a:lnTo>
                  <a:cubicBezTo>
                    <a:pt x="7613" y="5471"/>
                    <a:pt x="7486" y="5477"/>
                    <a:pt x="7357" y="5490"/>
                  </a:cubicBezTo>
                  <a:lnTo>
                    <a:pt x="7357" y="4621"/>
                  </a:lnTo>
                  <a:cubicBezTo>
                    <a:pt x="7451" y="4250"/>
                    <a:pt x="7486" y="3868"/>
                    <a:pt x="7463" y="3485"/>
                  </a:cubicBezTo>
                  <a:cubicBezTo>
                    <a:pt x="7449" y="3262"/>
                    <a:pt x="7414" y="3038"/>
                    <a:pt x="7360" y="2822"/>
                  </a:cubicBezTo>
                  <a:cubicBezTo>
                    <a:pt x="7297" y="2569"/>
                    <a:pt x="7172" y="2345"/>
                    <a:pt x="6995" y="2163"/>
                  </a:cubicBezTo>
                  <a:cubicBezTo>
                    <a:pt x="6965" y="1911"/>
                    <a:pt x="6866" y="1672"/>
                    <a:pt x="6708" y="1466"/>
                  </a:cubicBezTo>
                  <a:cubicBezTo>
                    <a:pt x="6009" y="552"/>
                    <a:pt x="4952" y="17"/>
                    <a:pt x="3806" y="1"/>
                  </a:cubicBezTo>
                  <a:cubicBezTo>
                    <a:pt x="3789" y="1"/>
                    <a:pt x="3772" y="1"/>
                    <a:pt x="3754" y="1"/>
                  </a:cubicBezTo>
                  <a:close/>
                </a:path>
              </a:pathLst>
            </a:custGeom>
            <a:solidFill>
              <a:schemeClr val="accent5"/>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9"/>
            <p:cNvSpPr/>
            <p:nvPr/>
          </p:nvSpPr>
          <p:spPr>
            <a:xfrm>
              <a:off x="8207172" y="3069516"/>
              <a:ext cx="42462" cy="69730"/>
            </a:xfrm>
            <a:custGeom>
              <a:avLst/>
              <a:gdLst/>
              <a:ahLst/>
              <a:cxnLst/>
              <a:rect l="l" t="t" r="r" b="b"/>
              <a:pathLst>
                <a:path w="1414" h="2322" extrusionOk="0">
                  <a:moveTo>
                    <a:pt x="1160" y="1"/>
                  </a:moveTo>
                  <a:cubicBezTo>
                    <a:pt x="519" y="1"/>
                    <a:pt x="1" y="521"/>
                    <a:pt x="1" y="1160"/>
                  </a:cubicBezTo>
                  <a:cubicBezTo>
                    <a:pt x="1" y="1802"/>
                    <a:pt x="519" y="2322"/>
                    <a:pt x="1160" y="2322"/>
                  </a:cubicBezTo>
                  <a:cubicBezTo>
                    <a:pt x="1203" y="2322"/>
                    <a:pt x="1246" y="2319"/>
                    <a:pt x="1289" y="2314"/>
                  </a:cubicBezTo>
                  <a:lnTo>
                    <a:pt x="1413" y="28"/>
                  </a:lnTo>
                  <a:cubicBezTo>
                    <a:pt x="1332" y="10"/>
                    <a:pt x="1248" y="1"/>
                    <a:pt x="1160" y="1"/>
                  </a:cubicBezTo>
                  <a:close/>
                </a:path>
              </a:pathLst>
            </a:custGeom>
            <a:solidFill>
              <a:srgbClr val="FFC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9"/>
            <p:cNvSpPr/>
            <p:nvPr/>
          </p:nvSpPr>
          <p:spPr>
            <a:xfrm>
              <a:off x="8449787" y="3069486"/>
              <a:ext cx="42553" cy="69730"/>
            </a:xfrm>
            <a:custGeom>
              <a:avLst/>
              <a:gdLst/>
              <a:ahLst/>
              <a:cxnLst/>
              <a:rect l="l" t="t" r="r" b="b"/>
              <a:pathLst>
                <a:path w="1417" h="2322" extrusionOk="0">
                  <a:moveTo>
                    <a:pt x="254" y="0"/>
                  </a:moveTo>
                  <a:cubicBezTo>
                    <a:pt x="166" y="0"/>
                    <a:pt x="82" y="9"/>
                    <a:pt x="1" y="29"/>
                  </a:cubicBezTo>
                  <a:lnTo>
                    <a:pt x="128" y="2313"/>
                  </a:lnTo>
                  <a:cubicBezTo>
                    <a:pt x="169" y="2318"/>
                    <a:pt x="212" y="2321"/>
                    <a:pt x="255" y="2321"/>
                  </a:cubicBezTo>
                  <a:cubicBezTo>
                    <a:pt x="897" y="2321"/>
                    <a:pt x="1417" y="1803"/>
                    <a:pt x="1417" y="1161"/>
                  </a:cubicBezTo>
                  <a:cubicBezTo>
                    <a:pt x="1417" y="522"/>
                    <a:pt x="895" y="0"/>
                    <a:pt x="254" y="0"/>
                  </a:cubicBezTo>
                  <a:close/>
                </a:path>
              </a:pathLst>
            </a:custGeom>
            <a:solidFill>
              <a:srgbClr val="FFC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9"/>
            <p:cNvSpPr/>
            <p:nvPr/>
          </p:nvSpPr>
          <p:spPr>
            <a:xfrm>
              <a:off x="8242007" y="3016032"/>
              <a:ext cx="200210" cy="201982"/>
            </a:xfrm>
            <a:custGeom>
              <a:avLst/>
              <a:gdLst/>
              <a:ahLst/>
              <a:cxnLst/>
              <a:rect l="l" t="t" r="r" b="b"/>
              <a:pathLst>
                <a:path w="6667" h="6726" extrusionOk="0">
                  <a:moveTo>
                    <a:pt x="3585" y="1"/>
                  </a:moveTo>
                  <a:lnTo>
                    <a:pt x="493" y="1322"/>
                  </a:lnTo>
                  <a:cubicBezTo>
                    <a:pt x="180" y="1855"/>
                    <a:pt x="0" y="2474"/>
                    <a:pt x="0" y="3138"/>
                  </a:cubicBezTo>
                  <a:cubicBezTo>
                    <a:pt x="0" y="5118"/>
                    <a:pt x="1606" y="6726"/>
                    <a:pt x="3588" y="6726"/>
                  </a:cubicBezTo>
                  <a:cubicBezTo>
                    <a:pt x="5568" y="6726"/>
                    <a:pt x="6667" y="5118"/>
                    <a:pt x="6667" y="3138"/>
                  </a:cubicBezTo>
                  <a:cubicBezTo>
                    <a:pt x="6667" y="2763"/>
                    <a:pt x="6610" y="2405"/>
                    <a:pt x="6504" y="2066"/>
                  </a:cubicBezTo>
                  <a:lnTo>
                    <a:pt x="3585" y="1"/>
                  </a:lnTo>
                  <a:close/>
                </a:path>
              </a:pathLst>
            </a:custGeom>
            <a:solidFill>
              <a:srgbClr val="FFD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9"/>
            <p:cNvSpPr/>
            <p:nvPr/>
          </p:nvSpPr>
          <p:spPr>
            <a:xfrm>
              <a:off x="8322939" y="3055432"/>
              <a:ext cx="134534" cy="162492"/>
            </a:xfrm>
            <a:custGeom>
              <a:avLst/>
              <a:gdLst/>
              <a:ahLst/>
              <a:cxnLst/>
              <a:rect l="l" t="t" r="r" b="b"/>
              <a:pathLst>
                <a:path w="4480" h="5411" extrusionOk="0">
                  <a:moveTo>
                    <a:pt x="3516" y="0"/>
                  </a:moveTo>
                  <a:lnTo>
                    <a:pt x="3271" y="645"/>
                  </a:lnTo>
                  <a:cubicBezTo>
                    <a:pt x="3375" y="982"/>
                    <a:pt x="3433" y="1343"/>
                    <a:pt x="3433" y="1717"/>
                  </a:cubicBezTo>
                  <a:cubicBezTo>
                    <a:pt x="3433" y="3645"/>
                    <a:pt x="1910" y="5219"/>
                    <a:pt x="0" y="5300"/>
                  </a:cubicBezTo>
                  <a:cubicBezTo>
                    <a:pt x="287" y="5372"/>
                    <a:pt x="586" y="5411"/>
                    <a:pt x="893" y="5411"/>
                  </a:cubicBezTo>
                  <a:cubicBezTo>
                    <a:pt x="2873" y="5411"/>
                    <a:pt x="4479" y="3805"/>
                    <a:pt x="4479" y="1823"/>
                  </a:cubicBezTo>
                  <a:cubicBezTo>
                    <a:pt x="4479" y="1451"/>
                    <a:pt x="4423" y="1093"/>
                    <a:pt x="4317" y="754"/>
                  </a:cubicBezTo>
                  <a:lnTo>
                    <a:pt x="3516" y="0"/>
                  </a:lnTo>
                  <a:close/>
                </a:path>
              </a:pathLst>
            </a:custGeom>
            <a:solidFill>
              <a:srgbClr val="FFC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9"/>
            <p:cNvSpPr/>
            <p:nvPr/>
          </p:nvSpPr>
          <p:spPr>
            <a:xfrm>
              <a:off x="8159274" y="2839574"/>
              <a:ext cx="137537" cy="135676"/>
            </a:xfrm>
            <a:custGeom>
              <a:avLst/>
              <a:gdLst/>
              <a:ahLst/>
              <a:cxnLst/>
              <a:rect l="l" t="t" r="r" b="b"/>
              <a:pathLst>
                <a:path w="4580" h="4518" extrusionOk="0">
                  <a:moveTo>
                    <a:pt x="2307" y="0"/>
                  </a:moveTo>
                  <a:cubicBezTo>
                    <a:pt x="1029" y="0"/>
                    <a:pt x="1" y="1059"/>
                    <a:pt x="49" y="2349"/>
                  </a:cubicBezTo>
                  <a:cubicBezTo>
                    <a:pt x="94" y="3486"/>
                    <a:pt x="993" y="4421"/>
                    <a:pt x="2128" y="4510"/>
                  </a:cubicBezTo>
                  <a:cubicBezTo>
                    <a:pt x="2188" y="4515"/>
                    <a:pt x="2247" y="4517"/>
                    <a:pt x="2306" y="4517"/>
                  </a:cubicBezTo>
                  <a:cubicBezTo>
                    <a:pt x="2530" y="4517"/>
                    <a:pt x="2747" y="4483"/>
                    <a:pt x="2950" y="4421"/>
                  </a:cubicBezTo>
                  <a:cubicBezTo>
                    <a:pt x="3011" y="4403"/>
                    <a:pt x="3076" y="4392"/>
                    <a:pt x="3140" y="4392"/>
                  </a:cubicBezTo>
                  <a:lnTo>
                    <a:pt x="4274" y="4392"/>
                  </a:lnTo>
                  <a:cubicBezTo>
                    <a:pt x="4374" y="4392"/>
                    <a:pt x="4452" y="4312"/>
                    <a:pt x="4452" y="4214"/>
                  </a:cubicBezTo>
                  <a:lnTo>
                    <a:pt x="4452" y="3053"/>
                  </a:lnTo>
                  <a:cubicBezTo>
                    <a:pt x="4456" y="2993"/>
                    <a:pt x="4464" y="2933"/>
                    <a:pt x="4479" y="2878"/>
                  </a:cubicBezTo>
                  <a:cubicBezTo>
                    <a:pt x="4548" y="2639"/>
                    <a:pt x="4579" y="2381"/>
                    <a:pt x="4561" y="2117"/>
                  </a:cubicBezTo>
                  <a:cubicBezTo>
                    <a:pt x="4489" y="945"/>
                    <a:pt x="3515" y="17"/>
                    <a:pt x="2340" y="0"/>
                  </a:cubicBezTo>
                  <a:cubicBezTo>
                    <a:pt x="2329" y="0"/>
                    <a:pt x="2318" y="0"/>
                    <a:pt x="2307"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9"/>
            <p:cNvSpPr/>
            <p:nvPr/>
          </p:nvSpPr>
          <p:spPr>
            <a:xfrm>
              <a:off x="8210445" y="2841045"/>
              <a:ext cx="86366" cy="134114"/>
            </a:xfrm>
            <a:custGeom>
              <a:avLst/>
              <a:gdLst/>
              <a:ahLst/>
              <a:cxnLst/>
              <a:rect l="l" t="t" r="r" b="b"/>
              <a:pathLst>
                <a:path w="2876" h="4466" extrusionOk="0">
                  <a:moveTo>
                    <a:pt x="1083" y="1"/>
                  </a:moveTo>
                  <a:lnTo>
                    <a:pt x="1083" y="1"/>
                  </a:lnTo>
                  <a:cubicBezTo>
                    <a:pt x="1599" y="498"/>
                    <a:pt x="1912" y="1205"/>
                    <a:pt x="1883" y="1984"/>
                  </a:cubicBezTo>
                  <a:cubicBezTo>
                    <a:pt x="1840" y="3119"/>
                    <a:pt x="1057" y="4079"/>
                    <a:pt x="1" y="4385"/>
                  </a:cubicBezTo>
                  <a:cubicBezTo>
                    <a:pt x="139" y="4423"/>
                    <a:pt x="280" y="4447"/>
                    <a:pt x="428" y="4458"/>
                  </a:cubicBezTo>
                  <a:cubicBezTo>
                    <a:pt x="489" y="4463"/>
                    <a:pt x="550" y="4465"/>
                    <a:pt x="610" y="4465"/>
                  </a:cubicBezTo>
                  <a:cubicBezTo>
                    <a:pt x="832" y="4465"/>
                    <a:pt x="1048" y="4432"/>
                    <a:pt x="1251" y="4371"/>
                  </a:cubicBezTo>
                  <a:cubicBezTo>
                    <a:pt x="1312" y="4351"/>
                    <a:pt x="1375" y="4342"/>
                    <a:pt x="1439" y="4342"/>
                  </a:cubicBezTo>
                  <a:lnTo>
                    <a:pt x="2573" y="4342"/>
                  </a:lnTo>
                  <a:cubicBezTo>
                    <a:pt x="2673" y="4342"/>
                    <a:pt x="2751" y="4262"/>
                    <a:pt x="2751" y="4164"/>
                  </a:cubicBezTo>
                  <a:lnTo>
                    <a:pt x="2751" y="3001"/>
                  </a:lnTo>
                  <a:cubicBezTo>
                    <a:pt x="2751" y="2941"/>
                    <a:pt x="2759" y="2883"/>
                    <a:pt x="2777" y="2826"/>
                  </a:cubicBezTo>
                  <a:cubicBezTo>
                    <a:pt x="2844" y="2587"/>
                    <a:pt x="2875" y="2332"/>
                    <a:pt x="2857" y="2065"/>
                  </a:cubicBezTo>
                  <a:cubicBezTo>
                    <a:pt x="2794" y="1045"/>
                    <a:pt x="2048" y="212"/>
                    <a:pt x="1083"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9"/>
            <p:cNvSpPr/>
            <p:nvPr/>
          </p:nvSpPr>
          <p:spPr>
            <a:xfrm>
              <a:off x="8402760" y="2839574"/>
              <a:ext cx="137507" cy="135676"/>
            </a:xfrm>
            <a:custGeom>
              <a:avLst/>
              <a:gdLst/>
              <a:ahLst/>
              <a:cxnLst/>
              <a:rect l="l" t="t" r="r" b="b"/>
              <a:pathLst>
                <a:path w="4579" h="4518" extrusionOk="0">
                  <a:moveTo>
                    <a:pt x="2273" y="0"/>
                  </a:moveTo>
                  <a:cubicBezTo>
                    <a:pt x="2262" y="0"/>
                    <a:pt x="2251" y="0"/>
                    <a:pt x="2240" y="0"/>
                  </a:cubicBezTo>
                  <a:cubicBezTo>
                    <a:pt x="1065" y="17"/>
                    <a:pt x="91" y="945"/>
                    <a:pt x="18" y="2117"/>
                  </a:cubicBezTo>
                  <a:cubicBezTo>
                    <a:pt x="1" y="2381"/>
                    <a:pt x="31" y="2639"/>
                    <a:pt x="100" y="2878"/>
                  </a:cubicBezTo>
                  <a:cubicBezTo>
                    <a:pt x="116" y="2933"/>
                    <a:pt x="125" y="2993"/>
                    <a:pt x="125" y="3053"/>
                  </a:cubicBezTo>
                  <a:lnTo>
                    <a:pt x="125" y="4214"/>
                  </a:lnTo>
                  <a:cubicBezTo>
                    <a:pt x="125" y="4312"/>
                    <a:pt x="203" y="4392"/>
                    <a:pt x="303" y="4392"/>
                  </a:cubicBezTo>
                  <a:lnTo>
                    <a:pt x="1436" y="4392"/>
                  </a:lnTo>
                  <a:cubicBezTo>
                    <a:pt x="1502" y="4392"/>
                    <a:pt x="1565" y="4403"/>
                    <a:pt x="1627" y="4421"/>
                  </a:cubicBezTo>
                  <a:cubicBezTo>
                    <a:pt x="1832" y="4483"/>
                    <a:pt x="2049" y="4517"/>
                    <a:pt x="2273" y="4517"/>
                  </a:cubicBezTo>
                  <a:cubicBezTo>
                    <a:pt x="2332" y="4517"/>
                    <a:pt x="2391" y="4515"/>
                    <a:pt x="2450" y="4510"/>
                  </a:cubicBezTo>
                  <a:cubicBezTo>
                    <a:pt x="3585" y="4421"/>
                    <a:pt x="4486" y="3486"/>
                    <a:pt x="4529" y="2349"/>
                  </a:cubicBezTo>
                  <a:cubicBezTo>
                    <a:pt x="4579" y="1059"/>
                    <a:pt x="3549" y="0"/>
                    <a:pt x="2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9"/>
            <p:cNvSpPr/>
            <p:nvPr/>
          </p:nvSpPr>
          <p:spPr>
            <a:xfrm>
              <a:off x="8456664" y="2840324"/>
              <a:ext cx="83483" cy="134955"/>
            </a:xfrm>
            <a:custGeom>
              <a:avLst/>
              <a:gdLst/>
              <a:ahLst/>
              <a:cxnLst/>
              <a:rect l="l" t="t" r="r" b="b"/>
              <a:pathLst>
                <a:path w="2780" h="4494" extrusionOk="0">
                  <a:moveTo>
                    <a:pt x="804" y="0"/>
                  </a:moveTo>
                  <a:lnTo>
                    <a:pt x="804" y="0"/>
                  </a:lnTo>
                  <a:cubicBezTo>
                    <a:pt x="1123" y="552"/>
                    <a:pt x="1298" y="1198"/>
                    <a:pt x="1272" y="1888"/>
                  </a:cubicBezTo>
                  <a:cubicBezTo>
                    <a:pt x="1231" y="2910"/>
                    <a:pt x="744" y="3827"/>
                    <a:pt x="0" y="4441"/>
                  </a:cubicBezTo>
                  <a:cubicBezTo>
                    <a:pt x="156" y="4475"/>
                    <a:pt x="318" y="4493"/>
                    <a:pt x="485" y="4493"/>
                  </a:cubicBezTo>
                  <a:cubicBezTo>
                    <a:pt x="543" y="4493"/>
                    <a:pt x="600" y="4491"/>
                    <a:pt x="658" y="4487"/>
                  </a:cubicBezTo>
                  <a:cubicBezTo>
                    <a:pt x="1793" y="4398"/>
                    <a:pt x="2692" y="3462"/>
                    <a:pt x="2737" y="2325"/>
                  </a:cubicBezTo>
                  <a:cubicBezTo>
                    <a:pt x="2780" y="1149"/>
                    <a:pt x="1925" y="161"/>
                    <a:pt x="8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9"/>
            <p:cNvSpPr/>
            <p:nvPr/>
          </p:nvSpPr>
          <p:spPr>
            <a:xfrm>
              <a:off x="8256752" y="3002548"/>
              <a:ext cx="188108" cy="75586"/>
            </a:xfrm>
            <a:custGeom>
              <a:avLst/>
              <a:gdLst/>
              <a:ahLst/>
              <a:cxnLst/>
              <a:rect l="l" t="t" r="r" b="b"/>
              <a:pathLst>
                <a:path w="6264" h="2517" extrusionOk="0">
                  <a:moveTo>
                    <a:pt x="2997" y="1"/>
                  </a:moveTo>
                  <a:cubicBezTo>
                    <a:pt x="2978" y="1"/>
                    <a:pt x="2959" y="1"/>
                    <a:pt x="2939" y="2"/>
                  </a:cubicBezTo>
                  <a:cubicBezTo>
                    <a:pt x="2074" y="40"/>
                    <a:pt x="1220" y="390"/>
                    <a:pt x="557" y="1050"/>
                  </a:cubicBezTo>
                  <a:cubicBezTo>
                    <a:pt x="338" y="1271"/>
                    <a:pt x="150" y="1513"/>
                    <a:pt x="0" y="1771"/>
                  </a:cubicBezTo>
                  <a:cubicBezTo>
                    <a:pt x="216" y="1815"/>
                    <a:pt x="442" y="1838"/>
                    <a:pt x="672" y="1838"/>
                  </a:cubicBezTo>
                  <a:cubicBezTo>
                    <a:pt x="1721" y="1838"/>
                    <a:pt x="2658" y="1364"/>
                    <a:pt x="3284" y="620"/>
                  </a:cubicBezTo>
                  <a:cubicBezTo>
                    <a:pt x="3715" y="1493"/>
                    <a:pt x="4510" y="2154"/>
                    <a:pt x="5470" y="2407"/>
                  </a:cubicBezTo>
                  <a:cubicBezTo>
                    <a:pt x="5737" y="2478"/>
                    <a:pt x="6173" y="2516"/>
                    <a:pt x="6255" y="2516"/>
                  </a:cubicBezTo>
                  <a:cubicBezTo>
                    <a:pt x="6258" y="2516"/>
                    <a:pt x="6261" y="2516"/>
                    <a:pt x="6263" y="2516"/>
                  </a:cubicBezTo>
                  <a:cubicBezTo>
                    <a:pt x="6097" y="1979"/>
                    <a:pt x="5801" y="1475"/>
                    <a:pt x="5378" y="1050"/>
                  </a:cubicBezTo>
                  <a:cubicBezTo>
                    <a:pt x="4826" y="497"/>
                    <a:pt x="4137" y="162"/>
                    <a:pt x="3422" y="46"/>
                  </a:cubicBezTo>
                  <a:cubicBezTo>
                    <a:pt x="3422" y="46"/>
                    <a:pt x="3222" y="1"/>
                    <a:pt x="2997"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9"/>
            <p:cNvSpPr/>
            <p:nvPr/>
          </p:nvSpPr>
          <p:spPr>
            <a:xfrm>
              <a:off x="8345041" y="3002518"/>
              <a:ext cx="107537" cy="75736"/>
            </a:xfrm>
            <a:custGeom>
              <a:avLst/>
              <a:gdLst/>
              <a:ahLst/>
              <a:cxnLst/>
              <a:rect l="l" t="t" r="r" b="b"/>
              <a:pathLst>
                <a:path w="3581" h="2522" extrusionOk="0">
                  <a:moveTo>
                    <a:pt x="146" y="0"/>
                  </a:moveTo>
                  <a:cubicBezTo>
                    <a:pt x="98" y="0"/>
                    <a:pt x="49" y="1"/>
                    <a:pt x="1" y="3"/>
                  </a:cubicBezTo>
                  <a:cubicBezTo>
                    <a:pt x="603" y="156"/>
                    <a:pt x="1174" y="469"/>
                    <a:pt x="1647" y="943"/>
                  </a:cubicBezTo>
                  <a:cubicBezTo>
                    <a:pt x="2070" y="1367"/>
                    <a:pt x="2367" y="1871"/>
                    <a:pt x="2535" y="2408"/>
                  </a:cubicBezTo>
                  <a:cubicBezTo>
                    <a:pt x="2812" y="2480"/>
                    <a:pt x="3105" y="2522"/>
                    <a:pt x="3406" y="2522"/>
                  </a:cubicBezTo>
                  <a:cubicBezTo>
                    <a:pt x="3464" y="2522"/>
                    <a:pt x="3524" y="2519"/>
                    <a:pt x="3581" y="2517"/>
                  </a:cubicBezTo>
                  <a:cubicBezTo>
                    <a:pt x="3412" y="1980"/>
                    <a:pt x="3118" y="1476"/>
                    <a:pt x="2693" y="1051"/>
                  </a:cubicBezTo>
                  <a:cubicBezTo>
                    <a:pt x="2140" y="498"/>
                    <a:pt x="1453" y="163"/>
                    <a:pt x="737" y="47"/>
                  </a:cubicBezTo>
                  <a:cubicBezTo>
                    <a:pt x="542" y="15"/>
                    <a:pt x="344" y="0"/>
                    <a:pt x="146"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9"/>
            <p:cNvSpPr/>
            <p:nvPr/>
          </p:nvSpPr>
          <p:spPr>
            <a:xfrm>
              <a:off x="8266842" y="3101678"/>
              <a:ext cx="44685" cy="35586"/>
            </a:xfrm>
            <a:custGeom>
              <a:avLst/>
              <a:gdLst/>
              <a:ahLst/>
              <a:cxnLst/>
              <a:rect l="l" t="t" r="r" b="b"/>
              <a:pathLst>
                <a:path w="1488" h="1185" extrusionOk="0">
                  <a:moveTo>
                    <a:pt x="744" y="0"/>
                  </a:moveTo>
                  <a:cubicBezTo>
                    <a:pt x="333" y="0"/>
                    <a:pt x="0" y="264"/>
                    <a:pt x="0" y="593"/>
                  </a:cubicBezTo>
                  <a:cubicBezTo>
                    <a:pt x="0" y="919"/>
                    <a:pt x="333" y="1185"/>
                    <a:pt x="744" y="1185"/>
                  </a:cubicBezTo>
                  <a:cubicBezTo>
                    <a:pt x="1154" y="1185"/>
                    <a:pt x="1488" y="919"/>
                    <a:pt x="1488" y="593"/>
                  </a:cubicBezTo>
                  <a:cubicBezTo>
                    <a:pt x="1488" y="264"/>
                    <a:pt x="1154" y="0"/>
                    <a:pt x="744"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9"/>
            <p:cNvSpPr/>
            <p:nvPr/>
          </p:nvSpPr>
          <p:spPr>
            <a:xfrm>
              <a:off x="8387925" y="3101678"/>
              <a:ext cx="44715" cy="35586"/>
            </a:xfrm>
            <a:custGeom>
              <a:avLst/>
              <a:gdLst/>
              <a:ahLst/>
              <a:cxnLst/>
              <a:rect l="l" t="t" r="r" b="b"/>
              <a:pathLst>
                <a:path w="1489" h="1185" extrusionOk="0">
                  <a:moveTo>
                    <a:pt x="745" y="0"/>
                  </a:moveTo>
                  <a:cubicBezTo>
                    <a:pt x="335" y="0"/>
                    <a:pt x="1" y="264"/>
                    <a:pt x="1" y="593"/>
                  </a:cubicBezTo>
                  <a:cubicBezTo>
                    <a:pt x="1" y="919"/>
                    <a:pt x="335" y="1185"/>
                    <a:pt x="745" y="1185"/>
                  </a:cubicBezTo>
                  <a:cubicBezTo>
                    <a:pt x="1156" y="1185"/>
                    <a:pt x="1489" y="919"/>
                    <a:pt x="1489" y="593"/>
                  </a:cubicBezTo>
                  <a:cubicBezTo>
                    <a:pt x="1489" y="264"/>
                    <a:pt x="1156" y="0"/>
                    <a:pt x="745"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9"/>
            <p:cNvSpPr/>
            <p:nvPr/>
          </p:nvSpPr>
          <p:spPr>
            <a:xfrm>
              <a:off x="8391528" y="3087384"/>
              <a:ext cx="11532" cy="20751"/>
            </a:xfrm>
            <a:custGeom>
              <a:avLst/>
              <a:gdLst/>
              <a:ahLst/>
              <a:cxnLst/>
              <a:rect l="l" t="t" r="r" b="b"/>
              <a:pathLst>
                <a:path w="384" h="691" extrusionOk="0">
                  <a:moveTo>
                    <a:pt x="193" y="1"/>
                  </a:moveTo>
                  <a:cubicBezTo>
                    <a:pt x="87" y="1"/>
                    <a:pt x="0" y="86"/>
                    <a:pt x="0" y="193"/>
                  </a:cubicBezTo>
                  <a:lnTo>
                    <a:pt x="0" y="495"/>
                  </a:lnTo>
                  <a:cubicBezTo>
                    <a:pt x="0" y="585"/>
                    <a:pt x="60" y="665"/>
                    <a:pt x="148" y="685"/>
                  </a:cubicBezTo>
                  <a:cubicBezTo>
                    <a:pt x="163" y="689"/>
                    <a:pt x="178" y="690"/>
                    <a:pt x="193" y="690"/>
                  </a:cubicBezTo>
                  <a:cubicBezTo>
                    <a:pt x="299" y="690"/>
                    <a:pt x="384" y="604"/>
                    <a:pt x="384" y="499"/>
                  </a:cubicBezTo>
                  <a:lnTo>
                    <a:pt x="384" y="196"/>
                  </a:lnTo>
                  <a:cubicBezTo>
                    <a:pt x="384" y="105"/>
                    <a:pt x="324" y="25"/>
                    <a:pt x="237" y="6"/>
                  </a:cubicBezTo>
                  <a:cubicBezTo>
                    <a:pt x="222" y="2"/>
                    <a:pt x="207"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9"/>
            <p:cNvSpPr/>
            <p:nvPr/>
          </p:nvSpPr>
          <p:spPr>
            <a:xfrm>
              <a:off x="8286903" y="3077444"/>
              <a:ext cx="30541" cy="30781"/>
            </a:xfrm>
            <a:custGeom>
              <a:avLst/>
              <a:gdLst/>
              <a:ahLst/>
              <a:cxnLst/>
              <a:rect l="l" t="t" r="r" b="b"/>
              <a:pathLst>
                <a:path w="1017" h="1025" extrusionOk="0">
                  <a:moveTo>
                    <a:pt x="799" y="1"/>
                  </a:moveTo>
                  <a:cubicBezTo>
                    <a:pt x="765" y="1"/>
                    <a:pt x="731" y="9"/>
                    <a:pt x="700" y="28"/>
                  </a:cubicBezTo>
                  <a:cubicBezTo>
                    <a:pt x="644" y="63"/>
                    <a:pt x="579" y="79"/>
                    <a:pt x="513" y="79"/>
                  </a:cubicBezTo>
                  <a:cubicBezTo>
                    <a:pt x="447" y="79"/>
                    <a:pt x="381" y="62"/>
                    <a:pt x="323" y="28"/>
                  </a:cubicBezTo>
                  <a:cubicBezTo>
                    <a:pt x="292" y="10"/>
                    <a:pt x="258" y="2"/>
                    <a:pt x="225" y="2"/>
                  </a:cubicBezTo>
                  <a:cubicBezTo>
                    <a:pt x="171" y="2"/>
                    <a:pt x="119" y="24"/>
                    <a:pt x="82" y="65"/>
                  </a:cubicBezTo>
                  <a:cubicBezTo>
                    <a:pt x="1" y="157"/>
                    <a:pt x="25" y="297"/>
                    <a:pt x="127" y="358"/>
                  </a:cubicBezTo>
                  <a:cubicBezTo>
                    <a:pt x="193" y="398"/>
                    <a:pt x="265" y="427"/>
                    <a:pt x="340" y="444"/>
                  </a:cubicBezTo>
                  <a:cubicBezTo>
                    <a:pt x="328" y="470"/>
                    <a:pt x="323" y="496"/>
                    <a:pt x="323" y="527"/>
                  </a:cubicBezTo>
                  <a:lnTo>
                    <a:pt x="323" y="830"/>
                  </a:lnTo>
                  <a:cubicBezTo>
                    <a:pt x="323" y="919"/>
                    <a:pt x="383" y="1001"/>
                    <a:pt x="470" y="1019"/>
                  </a:cubicBezTo>
                  <a:cubicBezTo>
                    <a:pt x="486" y="1023"/>
                    <a:pt x="501" y="1025"/>
                    <a:pt x="516" y="1025"/>
                  </a:cubicBezTo>
                  <a:cubicBezTo>
                    <a:pt x="621" y="1025"/>
                    <a:pt x="706" y="940"/>
                    <a:pt x="706" y="834"/>
                  </a:cubicBezTo>
                  <a:lnTo>
                    <a:pt x="706" y="527"/>
                  </a:lnTo>
                  <a:cubicBezTo>
                    <a:pt x="706" y="498"/>
                    <a:pt x="700" y="470"/>
                    <a:pt x="690" y="444"/>
                  </a:cubicBezTo>
                  <a:cubicBezTo>
                    <a:pt x="763" y="427"/>
                    <a:pt x="835" y="398"/>
                    <a:pt x="901" y="358"/>
                  </a:cubicBezTo>
                  <a:cubicBezTo>
                    <a:pt x="989" y="303"/>
                    <a:pt x="1016" y="183"/>
                    <a:pt x="963" y="93"/>
                  </a:cubicBezTo>
                  <a:cubicBezTo>
                    <a:pt x="927" y="34"/>
                    <a:pt x="864" y="1"/>
                    <a:pt x="79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9"/>
            <p:cNvSpPr/>
            <p:nvPr/>
          </p:nvSpPr>
          <p:spPr>
            <a:xfrm>
              <a:off x="8330627" y="3098735"/>
              <a:ext cx="38318" cy="14865"/>
            </a:xfrm>
            <a:custGeom>
              <a:avLst/>
              <a:gdLst/>
              <a:ahLst/>
              <a:cxnLst/>
              <a:rect l="l" t="t" r="r" b="b"/>
              <a:pathLst>
                <a:path w="1276" h="495" extrusionOk="0">
                  <a:moveTo>
                    <a:pt x="218" y="0"/>
                  </a:moveTo>
                  <a:cubicBezTo>
                    <a:pt x="129" y="0"/>
                    <a:pt x="50" y="60"/>
                    <a:pt x="28" y="146"/>
                  </a:cubicBezTo>
                  <a:cubicBezTo>
                    <a:pt x="1" y="272"/>
                    <a:pt x="94" y="384"/>
                    <a:pt x="215" y="384"/>
                  </a:cubicBezTo>
                  <a:lnTo>
                    <a:pt x="220" y="384"/>
                  </a:lnTo>
                  <a:cubicBezTo>
                    <a:pt x="379" y="384"/>
                    <a:pt x="743" y="384"/>
                    <a:pt x="984" y="482"/>
                  </a:cubicBezTo>
                  <a:cubicBezTo>
                    <a:pt x="1007" y="491"/>
                    <a:pt x="1031" y="494"/>
                    <a:pt x="1056" y="494"/>
                  </a:cubicBezTo>
                  <a:cubicBezTo>
                    <a:pt x="1131" y="494"/>
                    <a:pt x="1203" y="451"/>
                    <a:pt x="1234" y="376"/>
                  </a:cubicBezTo>
                  <a:cubicBezTo>
                    <a:pt x="1275" y="278"/>
                    <a:pt x="1226" y="164"/>
                    <a:pt x="1129" y="126"/>
                  </a:cubicBezTo>
                  <a:cubicBezTo>
                    <a:pt x="821" y="0"/>
                    <a:pt x="418" y="0"/>
                    <a:pt x="22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9"/>
            <p:cNvSpPr/>
            <p:nvPr/>
          </p:nvSpPr>
          <p:spPr>
            <a:xfrm>
              <a:off x="8201406" y="2996842"/>
              <a:ext cx="296606" cy="226787"/>
            </a:xfrm>
            <a:custGeom>
              <a:avLst/>
              <a:gdLst/>
              <a:ahLst/>
              <a:cxnLst/>
              <a:rect l="l" t="t" r="r" b="b"/>
              <a:pathLst>
                <a:path w="9877" h="7552" extrusionOk="0">
                  <a:moveTo>
                    <a:pt x="4935" y="381"/>
                  </a:moveTo>
                  <a:cubicBezTo>
                    <a:pt x="5026" y="381"/>
                    <a:pt x="5116" y="384"/>
                    <a:pt x="5205" y="393"/>
                  </a:cubicBezTo>
                  <a:cubicBezTo>
                    <a:pt x="5140" y="494"/>
                    <a:pt x="5064" y="594"/>
                    <a:pt x="4986" y="687"/>
                  </a:cubicBezTo>
                  <a:cubicBezTo>
                    <a:pt x="4369" y="1418"/>
                    <a:pt x="3471" y="1838"/>
                    <a:pt x="2518" y="1838"/>
                  </a:cubicBezTo>
                  <a:cubicBezTo>
                    <a:pt x="2398" y="1838"/>
                    <a:pt x="2280" y="1832"/>
                    <a:pt x="2164" y="1818"/>
                  </a:cubicBezTo>
                  <a:cubicBezTo>
                    <a:pt x="2790" y="925"/>
                    <a:pt x="3794" y="394"/>
                    <a:pt x="4899" y="381"/>
                  </a:cubicBezTo>
                  <a:close/>
                  <a:moveTo>
                    <a:pt x="5618" y="448"/>
                  </a:moveTo>
                  <a:cubicBezTo>
                    <a:pt x="6732" y="674"/>
                    <a:pt x="7674" y="1464"/>
                    <a:pt x="8095" y="2516"/>
                  </a:cubicBezTo>
                  <a:cubicBezTo>
                    <a:pt x="6939" y="2487"/>
                    <a:pt x="5906" y="1847"/>
                    <a:pt x="5356" y="832"/>
                  </a:cubicBezTo>
                  <a:cubicBezTo>
                    <a:pt x="5451" y="709"/>
                    <a:pt x="5540" y="580"/>
                    <a:pt x="5618" y="448"/>
                  </a:cubicBezTo>
                  <a:close/>
                  <a:moveTo>
                    <a:pt x="8533" y="2606"/>
                  </a:moveTo>
                  <a:lnTo>
                    <a:pt x="8533" y="2606"/>
                  </a:lnTo>
                  <a:cubicBezTo>
                    <a:pt x="9065" y="2611"/>
                    <a:pt x="9497" y="3044"/>
                    <a:pt x="9497" y="3577"/>
                  </a:cubicBezTo>
                  <a:cubicBezTo>
                    <a:pt x="9497" y="4076"/>
                    <a:pt x="9122" y="4489"/>
                    <a:pt x="8638" y="4544"/>
                  </a:cubicBezTo>
                  <a:cubicBezTo>
                    <a:pt x="8691" y="4292"/>
                    <a:pt x="8717" y="4036"/>
                    <a:pt x="8717" y="3777"/>
                  </a:cubicBezTo>
                  <a:cubicBezTo>
                    <a:pt x="8717" y="3390"/>
                    <a:pt x="8660" y="3011"/>
                    <a:pt x="8546" y="2648"/>
                  </a:cubicBezTo>
                  <a:cubicBezTo>
                    <a:pt x="8542" y="2634"/>
                    <a:pt x="8539" y="2620"/>
                    <a:pt x="8533" y="2606"/>
                  </a:cubicBezTo>
                  <a:close/>
                  <a:moveTo>
                    <a:pt x="1346" y="2611"/>
                  </a:moveTo>
                  <a:lnTo>
                    <a:pt x="1346" y="2611"/>
                  </a:lnTo>
                  <a:cubicBezTo>
                    <a:pt x="1225" y="2985"/>
                    <a:pt x="1162" y="3379"/>
                    <a:pt x="1162" y="3777"/>
                  </a:cubicBezTo>
                  <a:cubicBezTo>
                    <a:pt x="1162" y="4039"/>
                    <a:pt x="1190" y="4297"/>
                    <a:pt x="1240" y="4545"/>
                  </a:cubicBezTo>
                  <a:cubicBezTo>
                    <a:pt x="757" y="4490"/>
                    <a:pt x="381" y="4079"/>
                    <a:pt x="381" y="3580"/>
                  </a:cubicBezTo>
                  <a:cubicBezTo>
                    <a:pt x="381" y="3048"/>
                    <a:pt x="814" y="2614"/>
                    <a:pt x="1346" y="2611"/>
                  </a:cubicBezTo>
                  <a:close/>
                  <a:moveTo>
                    <a:pt x="4896" y="0"/>
                  </a:moveTo>
                  <a:cubicBezTo>
                    <a:pt x="4234" y="8"/>
                    <a:pt x="3584" y="190"/>
                    <a:pt x="3018" y="526"/>
                  </a:cubicBezTo>
                  <a:cubicBezTo>
                    <a:pt x="2467" y="852"/>
                    <a:pt x="2006" y="1316"/>
                    <a:pt x="1682" y="1867"/>
                  </a:cubicBezTo>
                  <a:cubicBezTo>
                    <a:pt x="1611" y="1987"/>
                    <a:pt x="1546" y="2112"/>
                    <a:pt x="1490" y="2238"/>
                  </a:cubicBezTo>
                  <a:cubicBezTo>
                    <a:pt x="1444" y="2235"/>
                    <a:pt x="1398" y="2231"/>
                    <a:pt x="1352" y="2231"/>
                  </a:cubicBezTo>
                  <a:cubicBezTo>
                    <a:pt x="608" y="2231"/>
                    <a:pt x="1" y="2836"/>
                    <a:pt x="1" y="3580"/>
                  </a:cubicBezTo>
                  <a:cubicBezTo>
                    <a:pt x="1" y="4323"/>
                    <a:pt x="601" y="4927"/>
                    <a:pt x="1343" y="4930"/>
                  </a:cubicBezTo>
                  <a:cubicBezTo>
                    <a:pt x="1831" y="6449"/>
                    <a:pt x="3260" y="7552"/>
                    <a:pt x="4940" y="7552"/>
                  </a:cubicBezTo>
                  <a:cubicBezTo>
                    <a:pt x="5994" y="7552"/>
                    <a:pt x="7008" y="7107"/>
                    <a:pt x="7721" y="6328"/>
                  </a:cubicBezTo>
                  <a:cubicBezTo>
                    <a:pt x="7793" y="6251"/>
                    <a:pt x="7787" y="6131"/>
                    <a:pt x="7710" y="6059"/>
                  </a:cubicBezTo>
                  <a:cubicBezTo>
                    <a:pt x="7674" y="6026"/>
                    <a:pt x="7629" y="6010"/>
                    <a:pt x="7583" y="6010"/>
                  </a:cubicBezTo>
                  <a:cubicBezTo>
                    <a:pt x="7531" y="6010"/>
                    <a:pt x="7479" y="6031"/>
                    <a:pt x="7442" y="6072"/>
                  </a:cubicBezTo>
                  <a:cubicBezTo>
                    <a:pt x="6799" y="6771"/>
                    <a:pt x="5887" y="7171"/>
                    <a:pt x="4940" y="7171"/>
                  </a:cubicBezTo>
                  <a:cubicBezTo>
                    <a:pt x="3066" y="7171"/>
                    <a:pt x="1542" y="5648"/>
                    <a:pt x="1542" y="3774"/>
                  </a:cubicBezTo>
                  <a:cubicBezTo>
                    <a:pt x="1542" y="3212"/>
                    <a:pt x="1681" y="2660"/>
                    <a:pt x="1944" y="2169"/>
                  </a:cubicBezTo>
                  <a:cubicBezTo>
                    <a:pt x="2131" y="2200"/>
                    <a:pt x="2326" y="2215"/>
                    <a:pt x="2518" y="2215"/>
                  </a:cubicBezTo>
                  <a:cubicBezTo>
                    <a:pt x="3492" y="2215"/>
                    <a:pt x="4415" y="1824"/>
                    <a:pt x="5090" y="1132"/>
                  </a:cubicBezTo>
                  <a:cubicBezTo>
                    <a:pt x="5380" y="1619"/>
                    <a:pt x="5781" y="2033"/>
                    <a:pt x="6262" y="2338"/>
                  </a:cubicBezTo>
                  <a:cubicBezTo>
                    <a:pt x="6838" y="2703"/>
                    <a:pt x="7503" y="2896"/>
                    <a:pt x="8187" y="2896"/>
                  </a:cubicBezTo>
                  <a:lnTo>
                    <a:pt x="8220" y="2896"/>
                  </a:lnTo>
                  <a:cubicBezTo>
                    <a:pt x="8296" y="3182"/>
                    <a:pt x="8335" y="3475"/>
                    <a:pt x="8335" y="3774"/>
                  </a:cubicBezTo>
                  <a:cubicBezTo>
                    <a:pt x="8335" y="4332"/>
                    <a:pt x="8197" y="4886"/>
                    <a:pt x="7936" y="5374"/>
                  </a:cubicBezTo>
                  <a:cubicBezTo>
                    <a:pt x="7887" y="5466"/>
                    <a:pt x="7920" y="5581"/>
                    <a:pt x="8016" y="5630"/>
                  </a:cubicBezTo>
                  <a:cubicBezTo>
                    <a:pt x="8044" y="5645"/>
                    <a:pt x="8075" y="5653"/>
                    <a:pt x="8105" y="5653"/>
                  </a:cubicBezTo>
                  <a:cubicBezTo>
                    <a:pt x="8173" y="5653"/>
                    <a:pt x="8238" y="5616"/>
                    <a:pt x="8272" y="5552"/>
                  </a:cubicBezTo>
                  <a:cubicBezTo>
                    <a:pt x="8379" y="5352"/>
                    <a:pt x="8468" y="5142"/>
                    <a:pt x="8537" y="4924"/>
                  </a:cubicBezTo>
                  <a:cubicBezTo>
                    <a:pt x="9276" y="4920"/>
                    <a:pt x="9876" y="4315"/>
                    <a:pt x="9876" y="3574"/>
                  </a:cubicBezTo>
                  <a:cubicBezTo>
                    <a:pt x="9876" y="2835"/>
                    <a:pt x="9270" y="2229"/>
                    <a:pt x="8525" y="2229"/>
                  </a:cubicBezTo>
                  <a:cubicBezTo>
                    <a:pt x="8479" y="2229"/>
                    <a:pt x="8433" y="2231"/>
                    <a:pt x="8388" y="2237"/>
                  </a:cubicBezTo>
                  <a:cubicBezTo>
                    <a:pt x="8166" y="1740"/>
                    <a:pt x="7836" y="1293"/>
                    <a:pt x="7422" y="933"/>
                  </a:cubicBezTo>
                  <a:cubicBezTo>
                    <a:pt x="6891" y="470"/>
                    <a:pt x="6244" y="164"/>
                    <a:pt x="5551" y="51"/>
                  </a:cubicBezTo>
                  <a:cubicBezTo>
                    <a:pt x="5351" y="19"/>
                    <a:pt x="5144" y="0"/>
                    <a:pt x="494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9"/>
            <p:cNvSpPr/>
            <p:nvPr/>
          </p:nvSpPr>
          <p:spPr>
            <a:xfrm>
              <a:off x="8153088" y="2832697"/>
              <a:ext cx="149369" cy="148228"/>
            </a:xfrm>
            <a:custGeom>
              <a:avLst/>
              <a:gdLst/>
              <a:ahLst/>
              <a:cxnLst/>
              <a:rect l="l" t="t" r="r" b="b"/>
              <a:pathLst>
                <a:path w="4974" h="4936" extrusionOk="0">
                  <a:moveTo>
                    <a:pt x="2490" y="1"/>
                  </a:moveTo>
                  <a:cubicBezTo>
                    <a:pt x="1820" y="1"/>
                    <a:pt x="1196" y="265"/>
                    <a:pt x="728" y="746"/>
                  </a:cubicBezTo>
                  <a:cubicBezTo>
                    <a:pt x="249" y="1236"/>
                    <a:pt x="1" y="1883"/>
                    <a:pt x="27" y="2567"/>
                  </a:cubicBezTo>
                  <a:cubicBezTo>
                    <a:pt x="50" y="3170"/>
                    <a:pt x="295" y="3741"/>
                    <a:pt x="716" y="4181"/>
                  </a:cubicBezTo>
                  <a:cubicBezTo>
                    <a:pt x="1137" y="4618"/>
                    <a:pt x="1699" y="4885"/>
                    <a:pt x="2300" y="4932"/>
                  </a:cubicBezTo>
                  <a:cubicBezTo>
                    <a:pt x="2366" y="4934"/>
                    <a:pt x="2432" y="4936"/>
                    <a:pt x="2495" y="4936"/>
                  </a:cubicBezTo>
                  <a:cubicBezTo>
                    <a:pt x="2737" y="4936"/>
                    <a:pt x="2977" y="4902"/>
                    <a:pt x="3208" y="4830"/>
                  </a:cubicBezTo>
                  <a:cubicBezTo>
                    <a:pt x="3248" y="4819"/>
                    <a:pt x="3293" y="4813"/>
                    <a:pt x="3336" y="4813"/>
                  </a:cubicBezTo>
                  <a:lnTo>
                    <a:pt x="4481" y="4813"/>
                  </a:lnTo>
                  <a:cubicBezTo>
                    <a:pt x="4685" y="4813"/>
                    <a:pt x="4850" y="4649"/>
                    <a:pt x="4850" y="4445"/>
                  </a:cubicBezTo>
                  <a:lnTo>
                    <a:pt x="4850" y="3270"/>
                  </a:lnTo>
                  <a:cubicBezTo>
                    <a:pt x="4850" y="3228"/>
                    <a:pt x="4856" y="3185"/>
                    <a:pt x="4866" y="3145"/>
                  </a:cubicBezTo>
                  <a:cubicBezTo>
                    <a:pt x="4943" y="2875"/>
                    <a:pt x="4974" y="2595"/>
                    <a:pt x="4957" y="2313"/>
                  </a:cubicBezTo>
                  <a:cubicBezTo>
                    <a:pt x="4948" y="2165"/>
                    <a:pt x="4925" y="2018"/>
                    <a:pt x="4889" y="1874"/>
                  </a:cubicBezTo>
                  <a:cubicBezTo>
                    <a:pt x="4869" y="1786"/>
                    <a:pt x="4789" y="1729"/>
                    <a:pt x="4703" y="1729"/>
                  </a:cubicBezTo>
                  <a:cubicBezTo>
                    <a:pt x="4688" y="1729"/>
                    <a:pt x="4673" y="1731"/>
                    <a:pt x="4658" y="1734"/>
                  </a:cubicBezTo>
                  <a:cubicBezTo>
                    <a:pt x="4555" y="1759"/>
                    <a:pt x="4494" y="1865"/>
                    <a:pt x="4518" y="1966"/>
                  </a:cubicBezTo>
                  <a:cubicBezTo>
                    <a:pt x="4549" y="2087"/>
                    <a:pt x="4567" y="2211"/>
                    <a:pt x="4575" y="2336"/>
                  </a:cubicBezTo>
                  <a:cubicBezTo>
                    <a:pt x="4590" y="2573"/>
                    <a:pt x="4564" y="2811"/>
                    <a:pt x="4498" y="3040"/>
                  </a:cubicBezTo>
                  <a:cubicBezTo>
                    <a:pt x="4478" y="3115"/>
                    <a:pt x="4466" y="3191"/>
                    <a:pt x="4466" y="3270"/>
                  </a:cubicBezTo>
                  <a:lnTo>
                    <a:pt x="4466" y="4429"/>
                  </a:lnTo>
                  <a:lnTo>
                    <a:pt x="3336" y="4429"/>
                  </a:lnTo>
                  <a:cubicBezTo>
                    <a:pt x="3253" y="4429"/>
                    <a:pt x="3171" y="4442"/>
                    <a:pt x="3093" y="4466"/>
                  </a:cubicBezTo>
                  <a:cubicBezTo>
                    <a:pt x="2897" y="4526"/>
                    <a:pt x="2694" y="4555"/>
                    <a:pt x="2487" y="4555"/>
                  </a:cubicBezTo>
                  <a:cubicBezTo>
                    <a:pt x="2434" y="4555"/>
                    <a:pt x="2381" y="4553"/>
                    <a:pt x="2328" y="4549"/>
                  </a:cubicBezTo>
                  <a:cubicBezTo>
                    <a:pt x="1275" y="4466"/>
                    <a:pt x="449" y="3609"/>
                    <a:pt x="409" y="2553"/>
                  </a:cubicBezTo>
                  <a:cubicBezTo>
                    <a:pt x="386" y="1974"/>
                    <a:pt x="598" y="1427"/>
                    <a:pt x="999" y="1013"/>
                  </a:cubicBezTo>
                  <a:cubicBezTo>
                    <a:pt x="1397" y="607"/>
                    <a:pt x="1926" y="384"/>
                    <a:pt x="2493" y="384"/>
                  </a:cubicBezTo>
                  <a:lnTo>
                    <a:pt x="2524" y="384"/>
                  </a:lnTo>
                  <a:cubicBezTo>
                    <a:pt x="3167" y="394"/>
                    <a:pt x="3760" y="693"/>
                    <a:pt x="4153" y="1208"/>
                  </a:cubicBezTo>
                  <a:cubicBezTo>
                    <a:pt x="4192" y="1258"/>
                    <a:pt x="4249" y="1283"/>
                    <a:pt x="4306" y="1283"/>
                  </a:cubicBezTo>
                  <a:cubicBezTo>
                    <a:pt x="4346" y="1283"/>
                    <a:pt x="4387" y="1271"/>
                    <a:pt x="4422" y="1245"/>
                  </a:cubicBezTo>
                  <a:cubicBezTo>
                    <a:pt x="4506" y="1179"/>
                    <a:pt x="4521" y="1061"/>
                    <a:pt x="4458" y="977"/>
                  </a:cubicBezTo>
                  <a:cubicBezTo>
                    <a:pt x="3992" y="366"/>
                    <a:pt x="3291" y="12"/>
                    <a:pt x="2530" y="1"/>
                  </a:cubicBezTo>
                  <a:cubicBezTo>
                    <a:pt x="2517" y="1"/>
                    <a:pt x="2504" y="1"/>
                    <a:pt x="249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9"/>
            <p:cNvSpPr/>
            <p:nvPr/>
          </p:nvSpPr>
          <p:spPr>
            <a:xfrm>
              <a:off x="8195881" y="2876060"/>
              <a:ext cx="65075" cy="63904"/>
            </a:xfrm>
            <a:custGeom>
              <a:avLst/>
              <a:gdLst/>
              <a:ahLst/>
              <a:cxnLst/>
              <a:rect l="l" t="t" r="r" b="b"/>
              <a:pathLst>
                <a:path w="2167" h="2128" extrusionOk="0">
                  <a:moveTo>
                    <a:pt x="209" y="0"/>
                  </a:moveTo>
                  <a:cubicBezTo>
                    <a:pt x="161" y="0"/>
                    <a:pt x="112" y="19"/>
                    <a:pt x="74" y="56"/>
                  </a:cubicBezTo>
                  <a:cubicBezTo>
                    <a:pt x="1" y="131"/>
                    <a:pt x="1" y="252"/>
                    <a:pt x="74" y="324"/>
                  </a:cubicBezTo>
                  <a:lnTo>
                    <a:pt x="815" y="1065"/>
                  </a:lnTo>
                  <a:lnTo>
                    <a:pt x="74" y="1804"/>
                  </a:lnTo>
                  <a:cubicBezTo>
                    <a:pt x="1" y="1879"/>
                    <a:pt x="1" y="2001"/>
                    <a:pt x="74" y="2073"/>
                  </a:cubicBezTo>
                  <a:cubicBezTo>
                    <a:pt x="111" y="2109"/>
                    <a:pt x="160" y="2128"/>
                    <a:pt x="209" y="2128"/>
                  </a:cubicBezTo>
                  <a:cubicBezTo>
                    <a:pt x="257" y="2128"/>
                    <a:pt x="308" y="2109"/>
                    <a:pt x="343" y="2073"/>
                  </a:cubicBezTo>
                  <a:lnTo>
                    <a:pt x="1084" y="1333"/>
                  </a:lnTo>
                  <a:lnTo>
                    <a:pt x="1823" y="2073"/>
                  </a:lnTo>
                  <a:cubicBezTo>
                    <a:pt x="1860" y="2109"/>
                    <a:pt x="1911" y="2128"/>
                    <a:pt x="1958" y="2128"/>
                  </a:cubicBezTo>
                  <a:cubicBezTo>
                    <a:pt x="2006" y="2128"/>
                    <a:pt x="2056" y="2109"/>
                    <a:pt x="2092" y="2073"/>
                  </a:cubicBezTo>
                  <a:cubicBezTo>
                    <a:pt x="2167" y="1998"/>
                    <a:pt x="2167" y="1878"/>
                    <a:pt x="2092" y="1804"/>
                  </a:cubicBezTo>
                  <a:lnTo>
                    <a:pt x="1352" y="1065"/>
                  </a:lnTo>
                  <a:lnTo>
                    <a:pt x="2092" y="324"/>
                  </a:lnTo>
                  <a:cubicBezTo>
                    <a:pt x="2165" y="250"/>
                    <a:pt x="2165" y="129"/>
                    <a:pt x="2092" y="56"/>
                  </a:cubicBezTo>
                  <a:cubicBezTo>
                    <a:pt x="2055" y="19"/>
                    <a:pt x="2006" y="0"/>
                    <a:pt x="1957" y="0"/>
                  </a:cubicBezTo>
                  <a:cubicBezTo>
                    <a:pt x="1909" y="0"/>
                    <a:pt x="1860" y="19"/>
                    <a:pt x="1823" y="56"/>
                  </a:cubicBezTo>
                  <a:lnTo>
                    <a:pt x="1084" y="796"/>
                  </a:lnTo>
                  <a:lnTo>
                    <a:pt x="343" y="56"/>
                  </a:lnTo>
                  <a:cubicBezTo>
                    <a:pt x="306" y="19"/>
                    <a:pt x="258" y="0"/>
                    <a:pt x="20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9"/>
            <p:cNvSpPr/>
            <p:nvPr/>
          </p:nvSpPr>
          <p:spPr>
            <a:xfrm>
              <a:off x="8396874" y="2832667"/>
              <a:ext cx="149219" cy="148258"/>
            </a:xfrm>
            <a:custGeom>
              <a:avLst/>
              <a:gdLst/>
              <a:ahLst/>
              <a:cxnLst/>
              <a:rect l="l" t="t" r="r" b="b"/>
              <a:pathLst>
                <a:path w="4969" h="4937" extrusionOk="0">
                  <a:moveTo>
                    <a:pt x="2447" y="0"/>
                  </a:moveTo>
                  <a:cubicBezTo>
                    <a:pt x="1165" y="17"/>
                    <a:pt x="97" y="1033"/>
                    <a:pt x="19" y="2314"/>
                  </a:cubicBezTo>
                  <a:cubicBezTo>
                    <a:pt x="0" y="2596"/>
                    <a:pt x="31" y="2876"/>
                    <a:pt x="108" y="3146"/>
                  </a:cubicBezTo>
                  <a:cubicBezTo>
                    <a:pt x="120" y="3186"/>
                    <a:pt x="126" y="3229"/>
                    <a:pt x="126" y="3271"/>
                  </a:cubicBezTo>
                  <a:lnTo>
                    <a:pt x="126" y="4446"/>
                  </a:lnTo>
                  <a:cubicBezTo>
                    <a:pt x="126" y="4650"/>
                    <a:pt x="290" y="4814"/>
                    <a:pt x="494" y="4814"/>
                  </a:cubicBezTo>
                  <a:lnTo>
                    <a:pt x="1640" y="4814"/>
                  </a:lnTo>
                  <a:cubicBezTo>
                    <a:pt x="1683" y="4814"/>
                    <a:pt x="1726" y="4820"/>
                    <a:pt x="1767" y="4831"/>
                  </a:cubicBezTo>
                  <a:cubicBezTo>
                    <a:pt x="1999" y="4903"/>
                    <a:pt x="2238" y="4937"/>
                    <a:pt x="2481" y="4937"/>
                  </a:cubicBezTo>
                  <a:cubicBezTo>
                    <a:pt x="2545" y="4937"/>
                    <a:pt x="2611" y="4935"/>
                    <a:pt x="2675" y="4929"/>
                  </a:cubicBezTo>
                  <a:cubicBezTo>
                    <a:pt x="3275" y="4883"/>
                    <a:pt x="3840" y="4614"/>
                    <a:pt x="4260" y="4177"/>
                  </a:cubicBezTo>
                  <a:cubicBezTo>
                    <a:pt x="4682" y="3740"/>
                    <a:pt x="4924" y="3168"/>
                    <a:pt x="4947" y="2565"/>
                  </a:cubicBezTo>
                  <a:cubicBezTo>
                    <a:pt x="4969" y="2199"/>
                    <a:pt x="4904" y="1843"/>
                    <a:pt x="4760" y="1507"/>
                  </a:cubicBezTo>
                  <a:cubicBezTo>
                    <a:pt x="4728" y="1434"/>
                    <a:pt x="4659" y="1389"/>
                    <a:pt x="4585" y="1389"/>
                  </a:cubicBezTo>
                  <a:cubicBezTo>
                    <a:pt x="4559" y="1389"/>
                    <a:pt x="4533" y="1395"/>
                    <a:pt x="4508" y="1405"/>
                  </a:cubicBezTo>
                  <a:cubicBezTo>
                    <a:pt x="4410" y="1447"/>
                    <a:pt x="4364" y="1559"/>
                    <a:pt x="4407" y="1657"/>
                  </a:cubicBezTo>
                  <a:cubicBezTo>
                    <a:pt x="4528" y="1941"/>
                    <a:pt x="4582" y="2241"/>
                    <a:pt x="4570" y="2554"/>
                  </a:cubicBezTo>
                  <a:cubicBezTo>
                    <a:pt x="4530" y="3610"/>
                    <a:pt x="3703" y="4467"/>
                    <a:pt x="2651" y="4550"/>
                  </a:cubicBezTo>
                  <a:cubicBezTo>
                    <a:pt x="2595" y="4555"/>
                    <a:pt x="2540" y="4557"/>
                    <a:pt x="2484" y="4557"/>
                  </a:cubicBezTo>
                  <a:cubicBezTo>
                    <a:pt x="2281" y="4557"/>
                    <a:pt x="2080" y="4526"/>
                    <a:pt x="1885" y="4467"/>
                  </a:cubicBezTo>
                  <a:cubicBezTo>
                    <a:pt x="1807" y="4444"/>
                    <a:pt x="1726" y="4430"/>
                    <a:pt x="1645" y="4430"/>
                  </a:cubicBezTo>
                  <a:lnTo>
                    <a:pt x="511" y="4430"/>
                  </a:lnTo>
                  <a:lnTo>
                    <a:pt x="511" y="3271"/>
                  </a:lnTo>
                  <a:cubicBezTo>
                    <a:pt x="511" y="3192"/>
                    <a:pt x="499" y="3116"/>
                    <a:pt x="479" y="3041"/>
                  </a:cubicBezTo>
                  <a:cubicBezTo>
                    <a:pt x="413" y="2812"/>
                    <a:pt x="388" y="2574"/>
                    <a:pt x="402" y="2337"/>
                  </a:cubicBezTo>
                  <a:cubicBezTo>
                    <a:pt x="468" y="1255"/>
                    <a:pt x="1370" y="399"/>
                    <a:pt x="2453" y="384"/>
                  </a:cubicBezTo>
                  <a:cubicBezTo>
                    <a:pt x="2463" y="384"/>
                    <a:pt x="2473" y="384"/>
                    <a:pt x="2483" y="384"/>
                  </a:cubicBezTo>
                  <a:cubicBezTo>
                    <a:pt x="3014" y="384"/>
                    <a:pt x="3517" y="582"/>
                    <a:pt x="3904" y="941"/>
                  </a:cubicBezTo>
                  <a:cubicBezTo>
                    <a:pt x="3940" y="976"/>
                    <a:pt x="3987" y="993"/>
                    <a:pt x="4034" y="993"/>
                  </a:cubicBezTo>
                  <a:cubicBezTo>
                    <a:pt x="4086" y="993"/>
                    <a:pt x="4138" y="972"/>
                    <a:pt x="4176" y="931"/>
                  </a:cubicBezTo>
                  <a:cubicBezTo>
                    <a:pt x="4248" y="855"/>
                    <a:pt x="4242" y="732"/>
                    <a:pt x="4165" y="662"/>
                  </a:cubicBezTo>
                  <a:cubicBezTo>
                    <a:pt x="3705" y="234"/>
                    <a:pt x="3110" y="0"/>
                    <a:pt x="248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9"/>
            <p:cNvSpPr/>
            <p:nvPr/>
          </p:nvSpPr>
          <p:spPr>
            <a:xfrm>
              <a:off x="8438496" y="2884919"/>
              <a:ext cx="65165" cy="41892"/>
            </a:xfrm>
            <a:custGeom>
              <a:avLst/>
              <a:gdLst/>
              <a:ahLst/>
              <a:cxnLst/>
              <a:rect l="l" t="t" r="r" b="b"/>
              <a:pathLst>
                <a:path w="2170" h="1395" extrusionOk="0">
                  <a:moveTo>
                    <a:pt x="1959" y="0"/>
                  </a:moveTo>
                  <a:cubicBezTo>
                    <a:pt x="1911" y="0"/>
                    <a:pt x="1864" y="19"/>
                    <a:pt x="1826" y="55"/>
                  </a:cubicBezTo>
                  <a:lnTo>
                    <a:pt x="927" y="939"/>
                  </a:lnTo>
                  <a:lnTo>
                    <a:pt x="343" y="365"/>
                  </a:lnTo>
                  <a:cubicBezTo>
                    <a:pt x="306" y="328"/>
                    <a:pt x="257" y="310"/>
                    <a:pt x="208" y="310"/>
                  </a:cubicBezTo>
                  <a:cubicBezTo>
                    <a:pt x="159" y="310"/>
                    <a:pt x="111" y="329"/>
                    <a:pt x="75" y="366"/>
                  </a:cubicBezTo>
                  <a:cubicBezTo>
                    <a:pt x="1" y="442"/>
                    <a:pt x="1" y="563"/>
                    <a:pt x="76" y="635"/>
                  </a:cubicBezTo>
                  <a:lnTo>
                    <a:pt x="792" y="1341"/>
                  </a:lnTo>
                  <a:cubicBezTo>
                    <a:pt x="829" y="1377"/>
                    <a:pt x="877" y="1394"/>
                    <a:pt x="927" y="1394"/>
                  </a:cubicBezTo>
                  <a:cubicBezTo>
                    <a:pt x="975" y="1394"/>
                    <a:pt x="1023" y="1377"/>
                    <a:pt x="1061" y="1341"/>
                  </a:cubicBezTo>
                  <a:lnTo>
                    <a:pt x="2093" y="327"/>
                  </a:lnTo>
                  <a:cubicBezTo>
                    <a:pt x="2167" y="253"/>
                    <a:pt x="2170" y="133"/>
                    <a:pt x="2095" y="58"/>
                  </a:cubicBezTo>
                  <a:cubicBezTo>
                    <a:pt x="2057" y="19"/>
                    <a:pt x="2008" y="0"/>
                    <a:pt x="195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8" name="Google Shape;4148;p59"/>
          <p:cNvGrpSpPr/>
          <p:nvPr/>
        </p:nvGrpSpPr>
        <p:grpSpPr>
          <a:xfrm>
            <a:off x="1551351" y="3426883"/>
            <a:ext cx="445225" cy="400888"/>
            <a:chOff x="1386654" y="3447548"/>
            <a:chExt cx="469498" cy="422744"/>
          </a:xfrm>
        </p:grpSpPr>
        <p:sp>
          <p:nvSpPr>
            <p:cNvPr id="4149" name="Google Shape;4149;p59"/>
            <p:cNvSpPr/>
            <p:nvPr/>
          </p:nvSpPr>
          <p:spPr>
            <a:xfrm>
              <a:off x="1386654" y="3447548"/>
              <a:ext cx="469498" cy="422744"/>
            </a:xfrm>
            <a:custGeom>
              <a:avLst/>
              <a:gdLst/>
              <a:ahLst/>
              <a:cxnLst/>
              <a:rect l="l" t="t" r="r" b="b"/>
              <a:pathLst>
                <a:path w="15585" h="14033" extrusionOk="0">
                  <a:moveTo>
                    <a:pt x="8966" y="11118"/>
                  </a:moveTo>
                  <a:lnTo>
                    <a:pt x="9099" y="11354"/>
                  </a:lnTo>
                  <a:cubicBezTo>
                    <a:pt x="9041" y="11470"/>
                    <a:pt x="8997" y="11598"/>
                    <a:pt x="8966" y="11728"/>
                  </a:cubicBezTo>
                  <a:cubicBezTo>
                    <a:pt x="8935" y="11598"/>
                    <a:pt x="8892" y="11472"/>
                    <a:pt x="8834" y="11354"/>
                  </a:cubicBezTo>
                  <a:lnTo>
                    <a:pt x="8966" y="11118"/>
                  </a:lnTo>
                  <a:close/>
                  <a:moveTo>
                    <a:pt x="12115" y="1"/>
                  </a:moveTo>
                  <a:cubicBezTo>
                    <a:pt x="11922" y="1"/>
                    <a:pt x="11728" y="29"/>
                    <a:pt x="11538" y="87"/>
                  </a:cubicBezTo>
                  <a:lnTo>
                    <a:pt x="5788" y="1814"/>
                  </a:lnTo>
                  <a:cubicBezTo>
                    <a:pt x="5637" y="1859"/>
                    <a:pt x="5499" y="1928"/>
                    <a:pt x="5375" y="2014"/>
                  </a:cubicBezTo>
                  <a:cubicBezTo>
                    <a:pt x="5364" y="2014"/>
                    <a:pt x="5354" y="2014"/>
                    <a:pt x="5343" y="2014"/>
                  </a:cubicBezTo>
                  <a:cubicBezTo>
                    <a:pt x="5202" y="2014"/>
                    <a:pt x="5059" y="2032"/>
                    <a:pt x="4921" y="2075"/>
                  </a:cubicBezTo>
                  <a:lnTo>
                    <a:pt x="4177" y="2299"/>
                  </a:lnTo>
                  <a:cubicBezTo>
                    <a:pt x="3715" y="2437"/>
                    <a:pt x="3332" y="2747"/>
                    <a:pt x="3097" y="3166"/>
                  </a:cubicBezTo>
                  <a:cubicBezTo>
                    <a:pt x="3077" y="3201"/>
                    <a:pt x="3060" y="3235"/>
                    <a:pt x="3044" y="3270"/>
                  </a:cubicBezTo>
                  <a:cubicBezTo>
                    <a:pt x="2743" y="3105"/>
                    <a:pt x="2413" y="3021"/>
                    <a:pt x="2079" y="3021"/>
                  </a:cubicBezTo>
                  <a:cubicBezTo>
                    <a:pt x="1905" y="3021"/>
                    <a:pt x="1730" y="3043"/>
                    <a:pt x="1557" y="3089"/>
                  </a:cubicBezTo>
                  <a:cubicBezTo>
                    <a:pt x="1040" y="3227"/>
                    <a:pt x="608" y="3560"/>
                    <a:pt x="339" y="4023"/>
                  </a:cubicBezTo>
                  <a:cubicBezTo>
                    <a:pt x="71" y="4488"/>
                    <a:pt x="0" y="5028"/>
                    <a:pt x="138" y="5546"/>
                  </a:cubicBezTo>
                  <a:lnTo>
                    <a:pt x="689" y="7596"/>
                  </a:lnTo>
                  <a:cubicBezTo>
                    <a:pt x="827" y="8113"/>
                    <a:pt x="1158" y="8545"/>
                    <a:pt x="1623" y="8814"/>
                  </a:cubicBezTo>
                  <a:cubicBezTo>
                    <a:pt x="1931" y="8992"/>
                    <a:pt x="2273" y="9083"/>
                    <a:pt x="2620" y="9083"/>
                  </a:cubicBezTo>
                  <a:cubicBezTo>
                    <a:pt x="2795" y="9083"/>
                    <a:pt x="2971" y="9060"/>
                    <a:pt x="3145" y="9013"/>
                  </a:cubicBezTo>
                  <a:cubicBezTo>
                    <a:pt x="3649" y="8878"/>
                    <a:pt x="4073" y="8558"/>
                    <a:pt x="4341" y="8113"/>
                  </a:cubicBezTo>
                  <a:cubicBezTo>
                    <a:pt x="4374" y="8136"/>
                    <a:pt x="4407" y="8157"/>
                    <a:pt x="4441" y="8177"/>
                  </a:cubicBezTo>
                  <a:cubicBezTo>
                    <a:pt x="4729" y="8349"/>
                    <a:pt x="5053" y="8436"/>
                    <a:pt x="5383" y="8436"/>
                  </a:cubicBezTo>
                  <a:cubicBezTo>
                    <a:pt x="5525" y="8436"/>
                    <a:pt x="5668" y="8420"/>
                    <a:pt x="5809" y="8387"/>
                  </a:cubicBezTo>
                  <a:lnTo>
                    <a:pt x="5914" y="8363"/>
                  </a:lnTo>
                  <a:lnTo>
                    <a:pt x="4817" y="10355"/>
                  </a:lnTo>
                  <a:cubicBezTo>
                    <a:pt x="4475" y="10443"/>
                    <a:pt x="4160" y="10627"/>
                    <a:pt x="3915" y="10888"/>
                  </a:cubicBezTo>
                  <a:cubicBezTo>
                    <a:pt x="3565" y="11260"/>
                    <a:pt x="3383" y="11763"/>
                    <a:pt x="3416" y="12274"/>
                  </a:cubicBezTo>
                  <a:cubicBezTo>
                    <a:pt x="3478" y="13250"/>
                    <a:pt x="4294" y="14015"/>
                    <a:pt x="5272" y="14015"/>
                  </a:cubicBezTo>
                  <a:lnTo>
                    <a:pt x="7141" y="14015"/>
                  </a:lnTo>
                  <a:cubicBezTo>
                    <a:pt x="7308" y="14015"/>
                    <a:pt x="7475" y="13980"/>
                    <a:pt x="7628" y="13915"/>
                  </a:cubicBezTo>
                  <a:cubicBezTo>
                    <a:pt x="7693" y="13888"/>
                    <a:pt x="7923" y="13785"/>
                    <a:pt x="8168" y="13612"/>
                  </a:cubicBezTo>
                  <a:cubicBezTo>
                    <a:pt x="8667" y="13264"/>
                    <a:pt x="8879" y="12866"/>
                    <a:pt x="8963" y="12546"/>
                  </a:cubicBezTo>
                  <a:cubicBezTo>
                    <a:pt x="9172" y="13357"/>
                    <a:pt x="9992" y="13794"/>
                    <a:pt x="10268" y="13922"/>
                  </a:cubicBezTo>
                  <a:cubicBezTo>
                    <a:pt x="10431" y="13995"/>
                    <a:pt x="10606" y="14032"/>
                    <a:pt x="10784" y="14032"/>
                  </a:cubicBezTo>
                  <a:lnTo>
                    <a:pt x="12640" y="14032"/>
                  </a:lnTo>
                  <a:cubicBezTo>
                    <a:pt x="13496" y="14032"/>
                    <a:pt x="14286" y="13408"/>
                    <a:pt x="14473" y="12581"/>
                  </a:cubicBezTo>
                  <a:cubicBezTo>
                    <a:pt x="14602" y="12015"/>
                    <a:pt x="14471" y="11434"/>
                    <a:pt x="14112" y="10984"/>
                  </a:cubicBezTo>
                  <a:cubicBezTo>
                    <a:pt x="13852" y="10656"/>
                    <a:pt x="13497" y="10429"/>
                    <a:pt x="13103" y="10332"/>
                  </a:cubicBezTo>
                  <a:lnTo>
                    <a:pt x="12628" y="9476"/>
                  </a:lnTo>
                  <a:cubicBezTo>
                    <a:pt x="12554" y="9344"/>
                    <a:pt x="12462" y="9225"/>
                    <a:pt x="12354" y="9124"/>
                  </a:cubicBezTo>
                  <a:cubicBezTo>
                    <a:pt x="12325" y="8978"/>
                    <a:pt x="12276" y="8837"/>
                    <a:pt x="12201" y="8703"/>
                  </a:cubicBezTo>
                  <a:lnTo>
                    <a:pt x="11876" y="8113"/>
                  </a:lnTo>
                  <a:cubicBezTo>
                    <a:pt x="12045" y="7726"/>
                    <a:pt x="12138" y="7307"/>
                    <a:pt x="12144" y="6881"/>
                  </a:cubicBezTo>
                  <a:cubicBezTo>
                    <a:pt x="12226" y="6852"/>
                    <a:pt x="12305" y="6815"/>
                    <a:pt x="12377" y="6771"/>
                  </a:cubicBezTo>
                  <a:cubicBezTo>
                    <a:pt x="12409" y="6773"/>
                    <a:pt x="12440" y="6774"/>
                    <a:pt x="12472" y="6774"/>
                  </a:cubicBezTo>
                  <a:cubicBezTo>
                    <a:pt x="12581" y="6774"/>
                    <a:pt x="12691" y="6760"/>
                    <a:pt x="12799" y="6735"/>
                  </a:cubicBezTo>
                  <a:lnTo>
                    <a:pt x="13284" y="6620"/>
                  </a:lnTo>
                  <a:cubicBezTo>
                    <a:pt x="13304" y="6616"/>
                    <a:pt x="13321" y="6609"/>
                    <a:pt x="13341" y="6606"/>
                  </a:cubicBezTo>
                  <a:lnTo>
                    <a:pt x="13342" y="6606"/>
                  </a:lnTo>
                  <a:cubicBezTo>
                    <a:pt x="13842" y="6471"/>
                    <a:pt x="14266" y="6152"/>
                    <a:pt x="14533" y="5707"/>
                  </a:cubicBezTo>
                  <a:cubicBezTo>
                    <a:pt x="14596" y="5602"/>
                    <a:pt x="14648" y="5494"/>
                    <a:pt x="14691" y="5381"/>
                  </a:cubicBezTo>
                  <a:cubicBezTo>
                    <a:pt x="14922" y="5221"/>
                    <a:pt x="15116" y="5011"/>
                    <a:pt x="15261" y="4761"/>
                  </a:cubicBezTo>
                  <a:cubicBezTo>
                    <a:pt x="15519" y="4316"/>
                    <a:pt x="15585" y="3801"/>
                    <a:pt x="15453" y="3307"/>
                  </a:cubicBezTo>
                  <a:lnTo>
                    <a:pt x="15074" y="1874"/>
                  </a:lnTo>
                  <a:cubicBezTo>
                    <a:pt x="14941" y="1379"/>
                    <a:pt x="14623" y="965"/>
                    <a:pt x="14180" y="708"/>
                  </a:cubicBezTo>
                  <a:cubicBezTo>
                    <a:pt x="13928" y="564"/>
                    <a:pt x="13657" y="478"/>
                    <a:pt x="13375" y="457"/>
                  </a:cubicBezTo>
                  <a:cubicBezTo>
                    <a:pt x="13282" y="380"/>
                    <a:pt x="13183" y="313"/>
                    <a:pt x="13077" y="254"/>
                  </a:cubicBezTo>
                  <a:cubicBezTo>
                    <a:pt x="12778" y="86"/>
                    <a:pt x="12448" y="1"/>
                    <a:pt x="12115" y="1"/>
                  </a:cubicBezTo>
                  <a:close/>
                </a:path>
              </a:pathLst>
            </a:custGeom>
            <a:solidFill>
              <a:schemeClr val="accent5"/>
            </a:solidFill>
            <a:ln>
              <a:noFill/>
            </a:ln>
            <a:effectLst>
              <a:outerShdw blurRad="57150" dist="19050" dir="5400000" algn="bl" rotWithShape="0">
                <a:srgbClr val="000000">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9"/>
            <p:cNvSpPr/>
            <p:nvPr/>
          </p:nvSpPr>
          <p:spPr>
            <a:xfrm>
              <a:off x="1565453" y="3683846"/>
              <a:ext cx="91261" cy="118498"/>
            </a:xfrm>
            <a:custGeom>
              <a:avLst/>
              <a:gdLst/>
              <a:ahLst/>
              <a:cxnLst/>
              <a:rect l="l" t="t" r="r" b="b"/>
              <a:pathLst>
                <a:path w="3039" h="3946" extrusionOk="0">
                  <a:moveTo>
                    <a:pt x="2720" y="0"/>
                  </a:moveTo>
                  <a:lnTo>
                    <a:pt x="2019" y="29"/>
                  </a:lnTo>
                  <a:lnTo>
                    <a:pt x="0" y="3692"/>
                  </a:lnTo>
                  <a:lnTo>
                    <a:pt x="629" y="3945"/>
                  </a:lnTo>
                  <a:lnTo>
                    <a:pt x="1281" y="3692"/>
                  </a:lnTo>
                  <a:lnTo>
                    <a:pt x="3039" y="537"/>
                  </a:lnTo>
                  <a:lnTo>
                    <a:pt x="27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9"/>
            <p:cNvSpPr/>
            <p:nvPr/>
          </p:nvSpPr>
          <p:spPr>
            <a:xfrm>
              <a:off x="1670229" y="3685228"/>
              <a:ext cx="83904" cy="117027"/>
            </a:xfrm>
            <a:custGeom>
              <a:avLst/>
              <a:gdLst/>
              <a:ahLst/>
              <a:cxnLst/>
              <a:rect l="l" t="t" r="r" b="b"/>
              <a:pathLst>
                <a:path w="2794" h="3897" extrusionOk="0">
                  <a:moveTo>
                    <a:pt x="223" y="0"/>
                  </a:moveTo>
                  <a:lnTo>
                    <a:pt x="1" y="489"/>
                  </a:lnTo>
                  <a:lnTo>
                    <a:pt x="1759" y="3643"/>
                  </a:lnTo>
                  <a:lnTo>
                    <a:pt x="2414" y="3896"/>
                  </a:lnTo>
                  <a:lnTo>
                    <a:pt x="2794" y="3643"/>
                  </a:lnTo>
                  <a:lnTo>
                    <a:pt x="878" y="112"/>
                  </a:lnTo>
                  <a:lnTo>
                    <a:pt x="2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9"/>
            <p:cNvSpPr/>
            <p:nvPr/>
          </p:nvSpPr>
          <p:spPr>
            <a:xfrm>
              <a:off x="1682031" y="3684717"/>
              <a:ext cx="79429" cy="117628"/>
            </a:xfrm>
            <a:custGeom>
              <a:avLst/>
              <a:gdLst/>
              <a:ahLst/>
              <a:cxnLst/>
              <a:rect l="l" t="t" r="r" b="b"/>
              <a:pathLst>
                <a:path w="2645" h="3917" extrusionOk="0">
                  <a:moveTo>
                    <a:pt x="625" y="0"/>
                  </a:moveTo>
                  <a:lnTo>
                    <a:pt x="0" y="14"/>
                  </a:lnTo>
                  <a:lnTo>
                    <a:pt x="2011" y="3663"/>
                  </a:lnTo>
                  <a:lnTo>
                    <a:pt x="1695" y="3791"/>
                  </a:lnTo>
                  <a:lnTo>
                    <a:pt x="2019" y="3916"/>
                  </a:lnTo>
                  <a:lnTo>
                    <a:pt x="2645" y="3663"/>
                  </a:lnTo>
                  <a:lnTo>
                    <a:pt x="6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9"/>
            <p:cNvSpPr/>
            <p:nvPr/>
          </p:nvSpPr>
          <p:spPr>
            <a:xfrm>
              <a:off x="1611039" y="3618140"/>
              <a:ext cx="97087" cy="82252"/>
            </a:xfrm>
            <a:custGeom>
              <a:avLst/>
              <a:gdLst/>
              <a:ahLst/>
              <a:cxnLst/>
              <a:rect l="l" t="t" r="r" b="b"/>
              <a:pathLst>
                <a:path w="3233" h="2739" extrusionOk="0">
                  <a:moveTo>
                    <a:pt x="2849" y="1"/>
                  </a:moveTo>
                  <a:lnTo>
                    <a:pt x="1332" y="100"/>
                  </a:lnTo>
                  <a:lnTo>
                    <a:pt x="21" y="723"/>
                  </a:lnTo>
                  <a:cubicBezTo>
                    <a:pt x="8" y="812"/>
                    <a:pt x="1" y="903"/>
                    <a:pt x="1" y="995"/>
                  </a:cubicBezTo>
                  <a:cubicBezTo>
                    <a:pt x="1" y="1958"/>
                    <a:pt x="783" y="2739"/>
                    <a:pt x="1745" y="2739"/>
                  </a:cubicBezTo>
                  <a:cubicBezTo>
                    <a:pt x="2295" y="2739"/>
                    <a:pt x="3231" y="1866"/>
                    <a:pt x="3231" y="904"/>
                  </a:cubicBezTo>
                  <a:cubicBezTo>
                    <a:pt x="3233" y="524"/>
                    <a:pt x="3053" y="286"/>
                    <a:pt x="2849"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9"/>
            <p:cNvSpPr/>
            <p:nvPr/>
          </p:nvSpPr>
          <p:spPr>
            <a:xfrm>
              <a:off x="1650559" y="3617509"/>
              <a:ext cx="65345" cy="82883"/>
            </a:xfrm>
            <a:custGeom>
              <a:avLst/>
              <a:gdLst/>
              <a:ahLst/>
              <a:cxnLst/>
              <a:rect l="l" t="t" r="r" b="b"/>
              <a:pathLst>
                <a:path w="2176" h="2760" extrusionOk="0">
                  <a:moveTo>
                    <a:pt x="1852" y="0"/>
                  </a:moveTo>
                  <a:lnTo>
                    <a:pt x="1028" y="54"/>
                  </a:lnTo>
                  <a:cubicBezTo>
                    <a:pt x="1211" y="330"/>
                    <a:pt x="1317" y="660"/>
                    <a:pt x="1317" y="1013"/>
                  </a:cubicBezTo>
                  <a:cubicBezTo>
                    <a:pt x="1317" y="1829"/>
                    <a:pt x="757" y="2514"/>
                    <a:pt x="1" y="2706"/>
                  </a:cubicBezTo>
                  <a:cubicBezTo>
                    <a:pt x="139" y="2741"/>
                    <a:pt x="283" y="2760"/>
                    <a:pt x="430" y="2760"/>
                  </a:cubicBezTo>
                  <a:cubicBezTo>
                    <a:pt x="1395" y="2760"/>
                    <a:pt x="2176" y="1977"/>
                    <a:pt x="2176" y="1016"/>
                  </a:cubicBezTo>
                  <a:cubicBezTo>
                    <a:pt x="2176" y="635"/>
                    <a:pt x="2055" y="287"/>
                    <a:pt x="185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9"/>
            <p:cNvSpPr/>
            <p:nvPr/>
          </p:nvSpPr>
          <p:spPr>
            <a:xfrm>
              <a:off x="1636835" y="3621143"/>
              <a:ext cx="53243" cy="53453"/>
            </a:xfrm>
            <a:custGeom>
              <a:avLst/>
              <a:gdLst/>
              <a:ahLst/>
              <a:cxnLst/>
              <a:rect l="l" t="t" r="r" b="b"/>
              <a:pathLst>
                <a:path w="1773" h="1780" extrusionOk="0">
                  <a:moveTo>
                    <a:pt x="600" y="0"/>
                  </a:moveTo>
                  <a:lnTo>
                    <a:pt x="159" y="389"/>
                  </a:lnTo>
                  <a:cubicBezTo>
                    <a:pt x="59" y="531"/>
                    <a:pt x="1" y="706"/>
                    <a:pt x="1" y="895"/>
                  </a:cubicBezTo>
                  <a:cubicBezTo>
                    <a:pt x="1" y="1382"/>
                    <a:pt x="396" y="1780"/>
                    <a:pt x="886" y="1780"/>
                  </a:cubicBezTo>
                  <a:cubicBezTo>
                    <a:pt x="1375" y="1780"/>
                    <a:pt x="1771" y="1382"/>
                    <a:pt x="1771" y="895"/>
                  </a:cubicBezTo>
                  <a:cubicBezTo>
                    <a:pt x="1772" y="557"/>
                    <a:pt x="1585" y="266"/>
                    <a:pt x="1312" y="115"/>
                  </a:cubicBezTo>
                  <a:lnTo>
                    <a:pt x="6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9"/>
            <p:cNvSpPr/>
            <p:nvPr/>
          </p:nvSpPr>
          <p:spPr>
            <a:xfrm>
              <a:off x="1770020" y="3498980"/>
              <a:ext cx="49129" cy="74805"/>
            </a:xfrm>
            <a:custGeom>
              <a:avLst/>
              <a:gdLst/>
              <a:ahLst/>
              <a:cxnLst/>
              <a:rect l="l" t="t" r="r" b="b"/>
              <a:pathLst>
                <a:path w="1636" h="2491" extrusionOk="0">
                  <a:moveTo>
                    <a:pt x="717" y="1"/>
                  </a:moveTo>
                  <a:cubicBezTo>
                    <a:pt x="676" y="1"/>
                    <a:pt x="634" y="6"/>
                    <a:pt x="592" y="17"/>
                  </a:cubicBezTo>
                  <a:lnTo>
                    <a:pt x="181" y="126"/>
                  </a:lnTo>
                  <a:lnTo>
                    <a:pt x="0" y="1337"/>
                  </a:lnTo>
                  <a:lnTo>
                    <a:pt x="815" y="2490"/>
                  </a:lnTo>
                  <a:lnTo>
                    <a:pt x="1224" y="2381"/>
                  </a:lnTo>
                  <a:cubicBezTo>
                    <a:pt x="1482" y="2312"/>
                    <a:pt x="1635" y="2050"/>
                    <a:pt x="1566" y="1791"/>
                  </a:cubicBezTo>
                  <a:lnTo>
                    <a:pt x="1183" y="358"/>
                  </a:lnTo>
                  <a:cubicBezTo>
                    <a:pt x="1125" y="143"/>
                    <a:pt x="930" y="1"/>
                    <a:pt x="7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9"/>
            <p:cNvSpPr/>
            <p:nvPr/>
          </p:nvSpPr>
          <p:spPr>
            <a:xfrm>
              <a:off x="1466533" y="3579881"/>
              <a:ext cx="82943" cy="65375"/>
            </a:xfrm>
            <a:custGeom>
              <a:avLst/>
              <a:gdLst/>
              <a:ahLst/>
              <a:cxnLst/>
              <a:rect l="l" t="t" r="r" b="b"/>
              <a:pathLst>
                <a:path w="2762" h="2177" extrusionOk="0">
                  <a:moveTo>
                    <a:pt x="2033" y="0"/>
                  </a:moveTo>
                  <a:lnTo>
                    <a:pt x="278" y="469"/>
                  </a:lnTo>
                  <a:lnTo>
                    <a:pt x="1" y="1319"/>
                  </a:lnTo>
                  <a:lnTo>
                    <a:pt x="735" y="2177"/>
                  </a:lnTo>
                  <a:lnTo>
                    <a:pt x="2490" y="1706"/>
                  </a:lnTo>
                  <a:lnTo>
                    <a:pt x="2762" y="678"/>
                  </a:lnTo>
                  <a:lnTo>
                    <a:pt x="20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9"/>
            <p:cNvSpPr/>
            <p:nvPr/>
          </p:nvSpPr>
          <p:spPr>
            <a:xfrm>
              <a:off x="1522600" y="3486217"/>
              <a:ext cx="261111" cy="166366"/>
            </a:xfrm>
            <a:custGeom>
              <a:avLst/>
              <a:gdLst/>
              <a:ahLst/>
              <a:cxnLst/>
              <a:rect l="l" t="t" r="r" b="b"/>
              <a:pathLst>
                <a:path w="8695" h="5540" extrusionOk="0">
                  <a:moveTo>
                    <a:pt x="7688" y="1"/>
                  </a:moveTo>
                  <a:lnTo>
                    <a:pt x="330" y="2211"/>
                  </a:lnTo>
                  <a:cubicBezTo>
                    <a:pt x="120" y="2274"/>
                    <a:pt x="1" y="2492"/>
                    <a:pt x="56" y="2702"/>
                  </a:cubicBezTo>
                  <a:lnTo>
                    <a:pt x="734" y="5239"/>
                  </a:lnTo>
                  <a:cubicBezTo>
                    <a:pt x="783" y="5420"/>
                    <a:pt x="946" y="5540"/>
                    <a:pt x="1124" y="5540"/>
                  </a:cubicBezTo>
                  <a:cubicBezTo>
                    <a:pt x="1155" y="5540"/>
                    <a:pt x="1186" y="5536"/>
                    <a:pt x="1217" y="5529"/>
                  </a:cubicBezTo>
                  <a:lnTo>
                    <a:pt x="8695" y="3763"/>
                  </a:lnTo>
                  <a:lnTo>
                    <a:pt x="76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9"/>
            <p:cNvSpPr/>
            <p:nvPr/>
          </p:nvSpPr>
          <p:spPr>
            <a:xfrm>
              <a:off x="1716535" y="3485556"/>
              <a:ext cx="81772" cy="121381"/>
            </a:xfrm>
            <a:custGeom>
              <a:avLst/>
              <a:gdLst/>
              <a:ahLst/>
              <a:cxnLst/>
              <a:rect l="l" t="t" r="r" b="b"/>
              <a:pathLst>
                <a:path w="2723" h="4042" extrusionOk="0">
                  <a:moveTo>
                    <a:pt x="1385" y="0"/>
                  </a:moveTo>
                  <a:cubicBezTo>
                    <a:pt x="1333" y="0"/>
                    <a:pt x="1281" y="7"/>
                    <a:pt x="1229" y="23"/>
                  </a:cubicBezTo>
                  <a:lnTo>
                    <a:pt x="0" y="394"/>
                  </a:lnTo>
                  <a:cubicBezTo>
                    <a:pt x="187" y="449"/>
                    <a:pt x="342" y="598"/>
                    <a:pt x="399" y="802"/>
                  </a:cubicBezTo>
                  <a:lnTo>
                    <a:pt x="1166" y="3666"/>
                  </a:lnTo>
                  <a:cubicBezTo>
                    <a:pt x="1200" y="3796"/>
                    <a:pt x="1189" y="3926"/>
                    <a:pt x="1140" y="4041"/>
                  </a:cubicBezTo>
                  <a:lnTo>
                    <a:pt x="2237" y="3784"/>
                  </a:lnTo>
                  <a:cubicBezTo>
                    <a:pt x="2539" y="3712"/>
                    <a:pt x="2723" y="3405"/>
                    <a:pt x="2642" y="3106"/>
                  </a:cubicBezTo>
                  <a:lnTo>
                    <a:pt x="1919" y="409"/>
                  </a:lnTo>
                  <a:cubicBezTo>
                    <a:pt x="1852" y="162"/>
                    <a:pt x="1628" y="0"/>
                    <a:pt x="13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9"/>
            <p:cNvSpPr/>
            <p:nvPr/>
          </p:nvSpPr>
          <p:spPr>
            <a:xfrm>
              <a:off x="1437944" y="3576038"/>
              <a:ext cx="54595" cy="95976"/>
            </a:xfrm>
            <a:custGeom>
              <a:avLst/>
              <a:gdLst/>
              <a:ahLst/>
              <a:cxnLst/>
              <a:rect l="l" t="t" r="r" b="b"/>
              <a:pathLst>
                <a:path w="1818" h="3196" extrusionOk="0">
                  <a:moveTo>
                    <a:pt x="646" y="1"/>
                  </a:moveTo>
                  <a:cubicBezTo>
                    <a:pt x="597" y="1"/>
                    <a:pt x="548" y="7"/>
                    <a:pt x="499" y="21"/>
                  </a:cubicBezTo>
                  <a:lnTo>
                    <a:pt x="474" y="27"/>
                  </a:lnTo>
                  <a:cubicBezTo>
                    <a:pt x="177" y="107"/>
                    <a:pt x="0" y="412"/>
                    <a:pt x="81" y="709"/>
                  </a:cubicBezTo>
                  <a:lnTo>
                    <a:pt x="637" y="2783"/>
                  </a:lnTo>
                  <a:cubicBezTo>
                    <a:pt x="705" y="3032"/>
                    <a:pt x="928" y="3196"/>
                    <a:pt x="1173" y="3196"/>
                  </a:cubicBezTo>
                  <a:cubicBezTo>
                    <a:pt x="1221" y="3196"/>
                    <a:pt x="1270" y="3189"/>
                    <a:pt x="1319" y="3176"/>
                  </a:cubicBezTo>
                  <a:lnTo>
                    <a:pt x="1344" y="3171"/>
                  </a:lnTo>
                  <a:cubicBezTo>
                    <a:pt x="1641" y="3090"/>
                    <a:pt x="1818" y="2785"/>
                    <a:pt x="1738" y="2489"/>
                  </a:cubicBezTo>
                  <a:lnTo>
                    <a:pt x="1181" y="413"/>
                  </a:lnTo>
                  <a:cubicBezTo>
                    <a:pt x="1116" y="165"/>
                    <a:pt x="891" y="1"/>
                    <a:pt x="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9"/>
            <p:cNvSpPr/>
            <p:nvPr/>
          </p:nvSpPr>
          <p:spPr>
            <a:xfrm>
              <a:off x="1539927" y="3794809"/>
              <a:ext cx="81772" cy="25946"/>
            </a:xfrm>
            <a:custGeom>
              <a:avLst/>
              <a:gdLst/>
              <a:ahLst/>
              <a:cxnLst/>
              <a:rect l="l" t="t" r="r" b="b"/>
              <a:pathLst>
                <a:path w="2723" h="864" extrusionOk="0">
                  <a:moveTo>
                    <a:pt x="439" y="0"/>
                  </a:moveTo>
                  <a:cubicBezTo>
                    <a:pt x="195" y="0"/>
                    <a:pt x="0" y="201"/>
                    <a:pt x="8" y="447"/>
                  </a:cubicBezTo>
                  <a:cubicBezTo>
                    <a:pt x="16" y="681"/>
                    <a:pt x="217" y="864"/>
                    <a:pt x="451" y="864"/>
                  </a:cubicBezTo>
                  <a:lnTo>
                    <a:pt x="2284" y="864"/>
                  </a:lnTo>
                  <a:cubicBezTo>
                    <a:pt x="2527" y="864"/>
                    <a:pt x="2723" y="664"/>
                    <a:pt x="2715" y="416"/>
                  </a:cubicBezTo>
                  <a:cubicBezTo>
                    <a:pt x="2708" y="183"/>
                    <a:pt x="2507" y="0"/>
                    <a:pt x="227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9"/>
            <p:cNvSpPr/>
            <p:nvPr/>
          </p:nvSpPr>
          <p:spPr>
            <a:xfrm>
              <a:off x="1705394" y="3794809"/>
              <a:ext cx="66546" cy="25946"/>
            </a:xfrm>
            <a:custGeom>
              <a:avLst/>
              <a:gdLst/>
              <a:ahLst/>
              <a:cxnLst/>
              <a:rect l="l" t="t" r="r" b="b"/>
              <a:pathLst>
                <a:path w="2216" h="864" extrusionOk="0">
                  <a:moveTo>
                    <a:pt x="433" y="0"/>
                  </a:moveTo>
                  <a:cubicBezTo>
                    <a:pt x="193" y="0"/>
                    <a:pt x="0" y="194"/>
                    <a:pt x="0" y="431"/>
                  </a:cubicBezTo>
                  <a:cubicBezTo>
                    <a:pt x="0" y="672"/>
                    <a:pt x="192" y="864"/>
                    <a:pt x="433" y="864"/>
                  </a:cubicBezTo>
                  <a:lnTo>
                    <a:pt x="1764" y="864"/>
                  </a:lnTo>
                  <a:cubicBezTo>
                    <a:pt x="1999" y="864"/>
                    <a:pt x="2200" y="681"/>
                    <a:pt x="2207" y="447"/>
                  </a:cubicBezTo>
                  <a:cubicBezTo>
                    <a:pt x="2215" y="201"/>
                    <a:pt x="2019" y="0"/>
                    <a:pt x="1776"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9"/>
            <p:cNvSpPr/>
            <p:nvPr/>
          </p:nvSpPr>
          <p:spPr>
            <a:xfrm>
              <a:off x="1743833" y="3794839"/>
              <a:ext cx="43333" cy="25976"/>
            </a:xfrm>
            <a:custGeom>
              <a:avLst/>
              <a:gdLst/>
              <a:ahLst/>
              <a:cxnLst/>
              <a:rect l="l" t="t" r="r" b="b"/>
              <a:pathLst>
                <a:path w="1443" h="865" extrusionOk="0">
                  <a:moveTo>
                    <a:pt x="1" y="1"/>
                  </a:moveTo>
                  <a:cubicBezTo>
                    <a:pt x="239" y="1"/>
                    <a:pt x="433" y="196"/>
                    <a:pt x="433" y="433"/>
                  </a:cubicBezTo>
                  <a:cubicBezTo>
                    <a:pt x="433" y="671"/>
                    <a:pt x="239" y="864"/>
                    <a:pt x="1" y="864"/>
                  </a:cubicBezTo>
                  <a:lnTo>
                    <a:pt x="1004" y="864"/>
                  </a:lnTo>
                  <a:cubicBezTo>
                    <a:pt x="1248" y="863"/>
                    <a:pt x="1443" y="663"/>
                    <a:pt x="1435" y="418"/>
                  </a:cubicBezTo>
                  <a:cubicBezTo>
                    <a:pt x="1427" y="183"/>
                    <a:pt x="1228" y="1"/>
                    <a:pt x="99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9"/>
            <p:cNvSpPr/>
            <p:nvPr/>
          </p:nvSpPr>
          <p:spPr>
            <a:xfrm>
              <a:off x="1582480" y="3585497"/>
              <a:ext cx="48859" cy="36757"/>
            </a:xfrm>
            <a:custGeom>
              <a:avLst/>
              <a:gdLst/>
              <a:ahLst/>
              <a:cxnLst/>
              <a:rect l="l" t="t" r="r" b="b"/>
              <a:pathLst>
                <a:path w="1627" h="1224" extrusionOk="0">
                  <a:moveTo>
                    <a:pt x="899" y="0"/>
                  </a:moveTo>
                  <a:cubicBezTo>
                    <a:pt x="821" y="0"/>
                    <a:pt x="740" y="11"/>
                    <a:pt x="659" y="32"/>
                  </a:cubicBezTo>
                  <a:cubicBezTo>
                    <a:pt x="257" y="140"/>
                    <a:pt x="1" y="486"/>
                    <a:pt x="85" y="807"/>
                  </a:cubicBezTo>
                  <a:cubicBezTo>
                    <a:pt x="154" y="1062"/>
                    <a:pt x="420" y="1224"/>
                    <a:pt x="729" y="1224"/>
                  </a:cubicBezTo>
                  <a:cubicBezTo>
                    <a:pt x="807" y="1224"/>
                    <a:pt x="888" y="1214"/>
                    <a:pt x="968" y="1192"/>
                  </a:cubicBezTo>
                  <a:cubicBezTo>
                    <a:pt x="1370" y="1085"/>
                    <a:pt x="1627" y="738"/>
                    <a:pt x="1541" y="417"/>
                  </a:cubicBezTo>
                  <a:cubicBezTo>
                    <a:pt x="1473" y="162"/>
                    <a:pt x="1208" y="0"/>
                    <a:pt x="899"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9"/>
            <p:cNvSpPr/>
            <p:nvPr/>
          </p:nvSpPr>
          <p:spPr>
            <a:xfrm>
              <a:off x="1700920" y="3553905"/>
              <a:ext cx="48859" cy="36757"/>
            </a:xfrm>
            <a:custGeom>
              <a:avLst/>
              <a:gdLst/>
              <a:ahLst/>
              <a:cxnLst/>
              <a:rect l="l" t="t" r="r" b="b"/>
              <a:pathLst>
                <a:path w="1627" h="1224" extrusionOk="0">
                  <a:moveTo>
                    <a:pt x="898" y="0"/>
                  </a:moveTo>
                  <a:cubicBezTo>
                    <a:pt x="820" y="0"/>
                    <a:pt x="739" y="10"/>
                    <a:pt x="658" y="32"/>
                  </a:cubicBezTo>
                  <a:cubicBezTo>
                    <a:pt x="256" y="139"/>
                    <a:pt x="0" y="486"/>
                    <a:pt x="85" y="805"/>
                  </a:cubicBezTo>
                  <a:cubicBezTo>
                    <a:pt x="153" y="1061"/>
                    <a:pt x="420" y="1224"/>
                    <a:pt x="729" y="1224"/>
                  </a:cubicBezTo>
                  <a:cubicBezTo>
                    <a:pt x="807" y="1224"/>
                    <a:pt x="887" y="1213"/>
                    <a:pt x="968" y="1192"/>
                  </a:cubicBezTo>
                  <a:cubicBezTo>
                    <a:pt x="1370" y="1084"/>
                    <a:pt x="1626" y="738"/>
                    <a:pt x="1542" y="417"/>
                  </a:cubicBezTo>
                  <a:cubicBezTo>
                    <a:pt x="1473" y="161"/>
                    <a:pt x="1207" y="0"/>
                    <a:pt x="898"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9"/>
            <p:cNvSpPr/>
            <p:nvPr/>
          </p:nvSpPr>
          <p:spPr>
            <a:xfrm>
              <a:off x="1574342" y="3479940"/>
              <a:ext cx="251141" cy="128528"/>
            </a:xfrm>
            <a:custGeom>
              <a:avLst/>
              <a:gdLst/>
              <a:ahLst/>
              <a:cxnLst/>
              <a:rect l="l" t="t" r="r" b="b"/>
              <a:pathLst>
                <a:path w="8363" h="4280" extrusionOk="0">
                  <a:moveTo>
                    <a:pt x="7231" y="830"/>
                  </a:moveTo>
                  <a:cubicBezTo>
                    <a:pt x="7282" y="830"/>
                    <a:pt x="7332" y="844"/>
                    <a:pt x="7378" y="869"/>
                  </a:cubicBezTo>
                  <a:cubicBezTo>
                    <a:pt x="7446" y="908"/>
                    <a:pt x="7493" y="972"/>
                    <a:pt x="7515" y="1049"/>
                  </a:cubicBezTo>
                  <a:lnTo>
                    <a:pt x="7898" y="2480"/>
                  </a:lnTo>
                  <a:cubicBezTo>
                    <a:pt x="7941" y="2636"/>
                    <a:pt x="7849" y="2796"/>
                    <a:pt x="7691" y="2837"/>
                  </a:cubicBezTo>
                  <a:lnTo>
                    <a:pt x="7464" y="2899"/>
                  </a:lnTo>
                  <a:lnTo>
                    <a:pt x="6930" y="901"/>
                  </a:lnTo>
                  <a:lnTo>
                    <a:pt x="7156" y="840"/>
                  </a:lnTo>
                  <a:cubicBezTo>
                    <a:pt x="7181" y="833"/>
                    <a:pt x="7206" y="830"/>
                    <a:pt x="7231" y="830"/>
                  </a:cubicBezTo>
                  <a:close/>
                  <a:moveTo>
                    <a:pt x="6121" y="1"/>
                  </a:moveTo>
                  <a:cubicBezTo>
                    <a:pt x="6050" y="1"/>
                    <a:pt x="5978" y="11"/>
                    <a:pt x="5907" y="32"/>
                  </a:cubicBezTo>
                  <a:lnTo>
                    <a:pt x="158" y="1759"/>
                  </a:lnTo>
                  <a:cubicBezTo>
                    <a:pt x="58" y="1790"/>
                    <a:pt x="0" y="1895"/>
                    <a:pt x="31" y="1995"/>
                  </a:cubicBezTo>
                  <a:cubicBezTo>
                    <a:pt x="56" y="2077"/>
                    <a:pt x="130" y="2131"/>
                    <a:pt x="212" y="2131"/>
                  </a:cubicBezTo>
                  <a:cubicBezTo>
                    <a:pt x="230" y="2131"/>
                    <a:pt x="249" y="2128"/>
                    <a:pt x="267" y="2122"/>
                  </a:cubicBezTo>
                  <a:lnTo>
                    <a:pt x="6018" y="394"/>
                  </a:lnTo>
                  <a:cubicBezTo>
                    <a:pt x="6052" y="384"/>
                    <a:pt x="6086" y="379"/>
                    <a:pt x="6121" y="379"/>
                  </a:cubicBezTo>
                  <a:cubicBezTo>
                    <a:pt x="6182" y="379"/>
                    <a:pt x="6242" y="394"/>
                    <a:pt x="6297" y="424"/>
                  </a:cubicBezTo>
                  <a:cubicBezTo>
                    <a:pt x="6383" y="473"/>
                    <a:pt x="6444" y="552"/>
                    <a:pt x="6470" y="647"/>
                  </a:cubicBezTo>
                  <a:lnTo>
                    <a:pt x="7193" y="3345"/>
                  </a:lnTo>
                  <a:cubicBezTo>
                    <a:pt x="7217" y="3442"/>
                    <a:pt x="7203" y="3538"/>
                    <a:pt x="7154" y="3623"/>
                  </a:cubicBezTo>
                  <a:cubicBezTo>
                    <a:pt x="7104" y="3707"/>
                    <a:pt x="7024" y="3767"/>
                    <a:pt x="6927" y="3790"/>
                  </a:cubicBezTo>
                  <a:lnTo>
                    <a:pt x="6443" y="3905"/>
                  </a:lnTo>
                  <a:cubicBezTo>
                    <a:pt x="6341" y="3929"/>
                    <a:pt x="6278" y="4032"/>
                    <a:pt x="6301" y="4133"/>
                  </a:cubicBezTo>
                  <a:cubicBezTo>
                    <a:pt x="6323" y="4220"/>
                    <a:pt x="6400" y="4279"/>
                    <a:pt x="6486" y="4279"/>
                  </a:cubicBezTo>
                  <a:cubicBezTo>
                    <a:pt x="6500" y="4279"/>
                    <a:pt x="6514" y="4278"/>
                    <a:pt x="6528" y="4274"/>
                  </a:cubicBezTo>
                  <a:lnTo>
                    <a:pt x="7015" y="4159"/>
                  </a:lnTo>
                  <a:lnTo>
                    <a:pt x="7038" y="4155"/>
                  </a:lnTo>
                  <a:cubicBezTo>
                    <a:pt x="7223" y="4104"/>
                    <a:pt x="7380" y="3986"/>
                    <a:pt x="7479" y="3819"/>
                  </a:cubicBezTo>
                  <a:cubicBezTo>
                    <a:pt x="7582" y="3650"/>
                    <a:pt x="7610" y="3454"/>
                    <a:pt x="7564" y="3262"/>
                  </a:cubicBezTo>
                  <a:lnTo>
                    <a:pt x="7791" y="3201"/>
                  </a:lnTo>
                  <a:cubicBezTo>
                    <a:pt x="8148" y="3109"/>
                    <a:pt x="8363" y="2739"/>
                    <a:pt x="8265" y="2380"/>
                  </a:cubicBezTo>
                  <a:lnTo>
                    <a:pt x="7881" y="949"/>
                  </a:lnTo>
                  <a:cubicBezTo>
                    <a:pt x="7835" y="776"/>
                    <a:pt x="7723" y="630"/>
                    <a:pt x="7568" y="539"/>
                  </a:cubicBezTo>
                  <a:cubicBezTo>
                    <a:pt x="7466" y="480"/>
                    <a:pt x="7350" y="450"/>
                    <a:pt x="7234" y="450"/>
                  </a:cubicBezTo>
                  <a:cubicBezTo>
                    <a:pt x="7176" y="450"/>
                    <a:pt x="7117" y="458"/>
                    <a:pt x="7059" y="473"/>
                  </a:cubicBezTo>
                  <a:lnTo>
                    <a:pt x="6832" y="533"/>
                  </a:lnTo>
                  <a:cubicBezTo>
                    <a:pt x="6777" y="346"/>
                    <a:pt x="6654" y="191"/>
                    <a:pt x="6481" y="95"/>
                  </a:cubicBezTo>
                  <a:cubicBezTo>
                    <a:pt x="6369" y="32"/>
                    <a:pt x="6246" y="1"/>
                    <a:pt x="612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9"/>
            <p:cNvSpPr/>
            <p:nvPr/>
          </p:nvSpPr>
          <p:spPr>
            <a:xfrm>
              <a:off x="1704794" y="3543244"/>
              <a:ext cx="14895" cy="20090"/>
            </a:xfrm>
            <a:custGeom>
              <a:avLst/>
              <a:gdLst/>
              <a:ahLst/>
              <a:cxnLst/>
              <a:rect l="l" t="t" r="r" b="b"/>
              <a:pathLst>
                <a:path w="496" h="669" extrusionOk="0">
                  <a:moveTo>
                    <a:pt x="210" y="0"/>
                  </a:moveTo>
                  <a:cubicBezTo>
                    <a:pt x="194" y="0"/>
                    <a:pt x="178" y="2"/>
                    <a:pt x="161" y="7"/>
                  </a:cubicBezTo>
                  <a:cubicBezTo>
                    <a:pt x="58" y="33"/>
                    <a:pt x="0" y="137"/>
                    <a:pt x="26" y="238"/>
                  </a:cubicBezTo>
                  <a:lnTo>
                    <a:pt x="103" y="528"/>
                  </a:lnTo>
                  <a:cubicBezTo>
                    <a:pt x="126" y="613"/>
                    <a:pt x="201" y="668"/>
                    <a:pt x="285" y="668"/>
                  </a:cubicBezTo>
                  <a:cubicBezTo>
                    <a:pt x="301" y="668"/>
                    <a:pt x="318" y="666"/>
                    <a:pt x="335" y="662"/>
                  </a:cubicBezTo>
                  <a:cubicBezTo>
                    <a:pt x="437" y="636"/>
                    <a:pt x="496" y="531"/>
                    <a:pt x="470" y="430"/>
                  </a:cubicBezTo>
                  <a:lnTo>
                    <a:pt x="393" y="140"/>
                  </a:lnTo>
                  <a:cubicBezTo>
                    <a:pt x="370" y="57"/>
                    <a:pt x="294" y="0"/>
                    <a:pt x="21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9"/>
            <p:cNvSpPr/>
            <p:nvPr/>
          </p:nvSpPr>
          <p:spPr>
            <a:xfrm>
              <a:off x="1594913" y="3560932"/>
              <a:ext cx="31922" cy="27267"/>
            </a:xfrm>
            <a:custGeom>
              <a:avLst/>
              <a:gdLst/>
              <a:ahLst/>
              <a:cxnLst/>
              <a:rect l="l" t="t" r="r" b="b"/>
              <a:pathLst>
                <a:path w="1063" h="908" extrusionOk="0">
                  <a:moveTo>
                    <a:pt x="802" y="0"/>
                  </a:moveTo>
                  <a:cubicBezTo>
                    <a:pt x="768" y="0"/>
                    <a:pt x="734" y="9"/>
                    <a:pt x="703" y="28"/>
                  </a:cubicBezTo>
                  <a:cubicBezTo>
                    <a:pt x="565" y="114"/>
                    <a:pt x="385" y="185"/>
                    <a:pt x="318" y="185"/>
                  </a:cubicBezTo>
                  <a:cubicBezTo>
                    <a:pt x="316" y="185"/>
                    <a:pt x="314" y="185"/>
                    <a:pt x="312" y="185"/>
                  </a:cubicBezTo>
                  <a:cubicBezTo>
                    <a:pt x="282" y="167"/>
                    <a:pt x="249" y="158"/>
                    <a:pt x="216" y="158"/>
                  </a:cubicBezTo>
                  <a:cubicBezTo>
                    <a:pt x="155" y="158"/>
                    <a:pt x="95" y="188"/>
                    <a:pt x="59" y="241"/>
                  </a:cubicBezTo>
                  <a:cubicBezTo>
                    <a:pt x="1" y="327"/>
                    <a:pt x="25" y="447"/>
                    <a:pt x="111" y="504"/>
                  </a:cubicBezTo>
                  <a:cubicBezTo>
                    <a:pt x="172" y="545"/>
                    <a:pt x="243" y="561"/>
                    <a:pt x="318" y="561"/>
                  </a:cubicBezTo>
                  <a:cubicBezTo>
                    <a:pt x="378" y="561"/>
                    <a:pt x="440" y="551"/>
                    <a:pt x="501" y="534"/>
                  </a:cubicBezTo>
                  <a:cubicBezTo>
                    <a:pt x="533" y="525"/>
                    <a:pt x="565" y="516"/>
                    <a:pt x="599" y="504"/>
                  </a:cubicBezTo>
                  <a:lnTo>
                    <a:pt x="670" y="768"/>
                  </a:lnTo>
                  <a:cubicBezTo>
                    <a:pt x="691" y="853"/>
                    <a:pt x="768" y="907"/>
                    <a:pt x="852" y="907"/>
                  </a:cubicBezTo>
                  <a:cubicBezTo>
                    <a:pt x="869" y="907"/>
                    <a:pt x="885" y="905"/>
                    <a:pt x="901" y="901"/>
                  </a:cubicBezTo>
                  <a:cubicBezTo>
                    <a:pt x="1002" y="875"/>
                    <a:pt x="1062" y="771"/>
                    <a:pt x="1035" y="669"/>
                  </a:cubicBezTo>
                  <a:lnTo>
                    <a:pt x="958" y="379"/>
                  </a:lnTo>
                  <a:cubicBezTo>
                    <a:pt x="953" y="360"/>
                    <a:pt x="946" y="343"/>
                    <a:pt x="936" y="327"/>
                  </a:cubicBezTo>
                  <a:cubicBezTo>
                    <a:pt x="996" y="266"/>
                    <a:pt x="1013" y="166"/>
                    <a:pt x="964" y="90"/>
                  </a:cubicBezTo>
                  <a:cubicBezTo>
                    <a:pt x="928" y="32"/>
                    <a:pt x="866" y="0"/>
                    <a:pt x="80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9"/>
            <p:cNvSpPr/>
            <p:nvPr/>
          </p:nvSpPr>
          <p:spPr>
            <a:xfrm>
              <a:off x="1688067" y="3526818"/>
              <a:ext cx="30420" cy="18138"/>
            </a:xfrm>
            <a:custGeom>
              <a:avLst/>
              <a:gdLst/>
              <a:ahLst/>
              <a:cxnLst/>
              <a:rect l="l" t="t" r="r" b="b"/>
              <a:pathLst>
                <a:path w="1013" h="604" extrusionOk="0">
                  <a:moveTo>
                    <a:pt x="619" y="1"/>
                  </a:moveTo>
                  <a:cubicBezTo>
                    <a:pt x="388" y="1"/>
                    <a:pt x="174" y="169"/>
                    <a:pt x="68" y="293"/>
                  </a:cubicBezTo>
                  <a:cubicBezTo>
                    <a:pt x="0" y="373"/>
                    <a:pt x="10" y="491"/>
                    <a:pt x="91" y="558"/>
                  </a:cubicBezTo>
                  <a:cubicBezTo>
                    <a:pt x="126" y="589"/>
                    <a:pt x="170" y="603"/>
                    <a:pt x="213" y="603"/>
                  </a:cubicBezTo>
                  <a:cubicBezTo>
                    <a:pt x="267" y="603"/>
                    <a:pt x="320" y="581"/>
                    <a:pt x="358" y="537"/>
                  </a:cubicBezTo>
                  <a:cubicBezTo>
                    <a:pt x="359" y="536"/>
                    <a:pt x="496" y="382"/>
                    <a:pt x="612" y="382"/>
                  </a:cubicBezTo>
                  <a:cubicBezTo>
                    <a:pt x="637" y="382"/>
                    <a:pt x="660" y="388"/>
                    <a:pt x="681" y="405"/>
                  </a:cubicBezTo>
                  <a:cubicBezTo>
                    <a:pt x="717" y="433"/>
                    <a:pt x="758" y="447"/>
                    <a:pt x="801" y="447"/>
                  </a:cubicBezTo>
                  <a:cubicBezTo>
                    <a:pt x="817" y="447"/>
                    <a:pt x="834" y="444"/>
                    <a:pt x="850" y="440"/>
                  </a:cubicBezTo>
                  <a:cubicBezTo>
                    <a:pt x="888" y="429"/>
                    <a:pt x="922" y="408"/>
                    <a:pt x="950" y="374"/>
                  </a:cubicBezTo>
                  <a:cubicBezTo>
                    <a:pt x="1013" y="296"/>
                    <a:pt x="999" y="178"/>
                    <a:pt x="919" y="110"/>
                  </a:cubicBezTo>
                  <a:cubicBezTo>
                    <a:pt x="821" y="32"/>
                    <a:pt x="718" y="1"/>
                    <a:pt x="61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9"/>
            <p:cNvSpPr/>
            <p:nvPr/>
          </p:nvSpPr>
          <p:spPr>
            <a:xfrm>
              <a:off x="1644913" y="3570452"/>
              <a:ext cx="37417" cy="14895"/>
            </a:xfrm>
            <a:custGeom>
              <a:avLst/>
              <a:gdLst/>
              <a:ahLst/>
              <a:cxnLst/>
              <a:rect l="l" t="t" r="r" b="b"/>
              <a:pathLst>
                <a:path w="1246" h="496" extrusionOk="0">
                  <a:moveTo>
                    <a:pt x="1036" y="1"/>
                  </a:moveTo>
                  <a:cubicBezTo>
                    <a:pt x="1020" y="1"/>
                    <a:pt x="1003" y="3"/>
                    <a:pt x="986" y="7"/>
                  </a:cubicBezTo>
                  <a:lnTo>
                    <a:pt x="980" y="7"/>
                  </a:lnTo>
                  <a:cubicBezTo>
                    <a:pt x="851" y="41"/>
                    <a:pt x="576" y="115"/>
                    <a:pt x="339" y="115"/>
                  </a:cubicBezTo>
                  <a:cubicBezTo>
                    <a:pt x="300" y="115"/>
                    <a:pt x="262" y="113"/>
                    <a:pt x="226" y="108"/>
                  </a:cubicBezTo>
                  <a:cubicBezTo>
                    <a:pt x="217" y="107"/>
                    <a:pt x="209" y="107"/>
                    <a:pt x="201" y="107"/>
                  </a:cubicBezTo>
                  <a:cubicBezTo>
                    <a:pt x="107" y="107"/>
                    <a:pt x="25" y="178"/>
                    <a:pt x="12" y="274"/>
                  </a:cubicBezTo>
                  <a:cubicBezTo>
                    <a:pt x="0" y="377"/>
                    <a:pt x="74" y="472"/>
                    <a:pt x="178" y="486"/>
                  </a:cubicBezTo>
                  <a:cubicBezTo>
                    <a:pt x="230" y="492"/>
                    <a:pt x="283" y="495"/>
                    <a:pt x="337" y="495"/>
                  </a:cubicBezTo>
                  <a:cubicBezTo>
                    <a:pt x="622" y="495"/>
                    <a:pt x="920" y="415"/>
                    <a:pt x="1077" y="374"/>
                  </a:cubicBezTo>
                  <a:lnTo>
                    <a:pt x="1085" y="374"/>
                  </a:lnTo>
                  <a:cubicBezTo>
                    <a:pt x="1186" y="346"/>
                    <a:pt x="1246" y="242"/>
                    <a:pt x="1218" y="141"/>
                  </a:cubicBezTo>
                  <a:cubicBezTo>
                    <a:pt x="1196" y="56"/>
                    <a:pt x="1120" y="1"/>
                    <a:pt x="1036"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9"/>
            <p:cNvSpPr/>
            <p:nvPr/>
          </p:nvSpPr>
          <p:spPr>
            <a:xfrm>
              <a:off x="1431578" y="3540271"/>
              <a:ext cx="364084" cy="286126"/>
            </a:xfrm>
            <a:custGeom>
              <a:avLst/>
              <a:gdLst/>
              <a:ahLst/>
              <a:cxnLst/>
              <a:rect l="l" t="t" r="r" b="b"/>
              <a:pathLst>
                <a:path w="12124" h="9528" extrusionOk="0">
                  <a:moveTo>
                    <a:pt x="3059" y="1557"/>
                  </a:moveTo>
                  <a:lnTo>
                    <a:pt x="3259" y="2298"/>
                  </a:lnTo>
                  <a:lnTo>
                    <a:pt x="3420" y="2897"/>
                  </a:lnTo>
                  <a:lnTo>
                    <a:pt x="2031" y="3269"/>
                  </a:lnTo>
                  <a:lnTo>
                    <a:pt x="1832" y="2528"/>
                  </a:lnTo>
                  <a:lnTo>
                    <a:pt x="1671" y="1928"/>
                  </a:lnTo>
                  <a:lnTo>
                    <a:pt x="3059" y="1557"/>
                  </a:lnTo>
                  <a:close/>
                  <a:moveTo>
                    <a:pt x="845" y="1389"/>
                  </a:moveTo>
                  <a:cubicBezTo>
                    <a:pt x="910" y="1389"/>
                    <a:pt x="975" y="1407"/>
                    <a:pt x="1033" y="1442"/>
                  </a:cubicBezTo>
                  <a:cubicBezTo>
                    <a:pt x="1120" y="1491"/>
                    <a:pt x="1185" y="1574"/>
                    <a:pt x="1209" y="1672"/>
                  </a:cubicBezTo>
                  <a:lnTo>
                    <a:pt x="1760" y="3721"/>
                  </a:lnTo>
                  <a:cubicBezTo>
                    <a:pt x="1815" y="3922"/>
                    <a:pt x="1694" y="4132"/>
                    <a:pt x="1491" y="4186"/>
                  </a:cubicBezTo>
                  <a:cubicBezTo>
                    <a:pt x="1459" y="4195"/>
                    <a:pt x="1426" y="4199"/>
                    <a:pt x="1393" y="4199"/>
                  </a:cubicBezTo>
                  <a:cubicBezTo>
                    <a:pt x="1328" y="4199"/>
                    <a:pt x="1263" y="4181"/>
                    <a:pt x="1203" y="4148"/>
                  </a:cubicBezTo>
                  <a:cubicBezTo>
                    <a:pt x="1116" y="4097"/>
                    <a:pt x="1053" y="4014"/>
                    <a:pt x="1027" y="3917"/>
                  </a:cubicBezTo>
                  <a:lnTo>
                    <a:pt x="478" y="1867"/>
                  </a:lnTo>
                  <a:cubicBezTo>
                    <a:pt x="424" y="1666"/>
                    <a:pt x="543" y="1457"/>
                    <a:pt x="746" y="1403"/>
                  </a:cubicBezTo>
                  <a:cubicBezTo>
                    <a:pt x="779" y="1394"/>
                    <a:pt x="812" y="1389"/>
                    <a:pt x="845" y="1389"/>
                  </a:cubicBezTo>
                  <a:close/>
                  <a:moveTo>
                    <a:pt x="8133" y="3009"/>
                  </a:moveTo>
                  <a:cubicBezTo>
                    <a:pt x="8314" y="3140"/>
                    <a:pt x="8428" y="3353"/>
                    <a:pt x="8428" y="3582"/>
                  </a:cubicBezTo>
                  <a:cubicBezTo>
                    <a:pt x="8428" y="3965"/>
                    <a:pt x="8115" y="4278"/>
                    <a:pt x="7731" y="4278"/>
                  </a:cubicBezTo>
                  <a:cubicBezTo>
                    <a:pt x="7348" y="4278"/>
                    <a:pt x="7037" y="3965"/>
                    <a:pt x="7037" y="3582"/>
                  </a:cubicBezTo>
                  <a:cubicBezTo>
                    <a:pt x="7037" y="3465"/>
                    <a:pt x="7064" y="3351"/>
                    <a:pt x="7121" y="3250"/>
                  </a:cubicBezTo>
                  <a:lnTo>
                    <a:pt x="8133" y="3009"/>
                  </a:lnTo>
                  <a:close/>
                  <a:moveTo>
                    <a:pt x="9069" y="2787"/>
                  </a:moveTo>
                  <a:cubicBezTo>
                    <a:pt x="9210" y="3028"/>
                    <a:pt x="9285" y="3298"/>
                    <a:pt x="9285" y="3580"/>
                  </a:cubicBezTo>
                  <a:cubicBezTo>
                    <a:pt x="9285" y="4436"/>
                    <a:pt x="8587" y="5134"/>
                    <a:pt x="7728" y="5134"/>
                  </a:cubicBezTo>
                  <a:cubicBezTo>
                    <a:pt x="6869" y="5134"/>
                    <a:pt x="6176" y="4439"/>
                    <a:pt x="6176" y="3582"/>
                  </a:cubicBezTo>
                  <a:cubicBezTo>
                    <a:pt x="6176" y="3545"/>
                    <a:pt x="6178" y="3508"/>
                    <a:pt x="6179" y="3473"/>
                  </a:cubicBezTo>
                  <a:lnTo>
                    <a:pt x="6679" y="3353"/>
                  </a:lnTo>
                  <a:lnTo>
                    <a:pt x="6679" y="3353"/>
                  </a:lnTo>
                  <a:cubicBezTo>
                    <a:pt x="6664" y="3428"/>
                    <a:pt x="6655" y="3503"/>
                    <a:pt x="6655" y="3580"/>
                  </a:cubicBezTo>
                  <a:cubicBezTo>
                    <a:pt x="6655" y="4172"/>
                    <a:pt x="7138" y="4655"/>
                    <a:pt x="7730" y="4655"/>
                  </a:cubicBezTo>
                  <a:cubicBezTo>
                    <a:pt x="8322" y="4655"/>
                    <a:pt x="8805" y="4172"/>
                    <a:pt x="8805" y="3580"/>
                  </a:cubicBezTo>
                  <a:cubicBezTo>
                    <a:pt x="8805" y="3330"/>
                    <a:pt x="8719" y="3094"/>
                    <a:pt x="8567" y="2907"/>
                  </a:cubicBezTo>
                  <a:lnTo>
                    <a:pt x="9069" y="2787"/>
                  </a:lnTo>
                  <a:close/>
                  <a:moveTo>
                    <a:pt x="6540" y="5111"/>
                  </a:moveTo>
                  <a:cubicBezTo>
                    <a:pt x="6737" y="5267"/>
                    <a:pt x="6968" y="5384"/>
                    <a:pt x="7216" y="5453"/>
                  </a:cubicBezTo>
                  <a:lnTo>
                    <a:pt x="5639" y="8285"/>
                  </a:lnTo>
                  <a:lnTo>
                    <a:pt x="4789" y="8285"/>
                  </a:lnTo>
                  <a:lnTo>
                    <a:pt x="6540" y="5111"/>
                  </a:lnTo>
                  <a:close/>
                  <a:moveTo>
                    <a:pt x="5924" y="8650"/>
                  </a:moveTo>
                  <a:cubicBezTo>
                    <a:pt x="6084" y="8650"/>
                    <a:pt x="6205" y="8797"/>
                    <a:pt x="6165" y="8961"/>
                  </a:cubicBezTo>
                  <a:cubicBezTo>
                    <a:pt x="6138" y="9073"/>
                    <a:pt x="6033" y="9148"/>
                    <a:pt x="5920" y="9148"/>
                  </a:cubicBezTo>
                  <a:lnTo>
                    <a:pt x="4036" y="9148"/>
                  </a:lnTo>
                  <a:cubicBezTo>
                    <a:pt x="3923" y="9148"/>
                    <a:pt x="3818" y="9073"/>
                    <a:pt x="3792" y="8961"/>
                  </a:cubicBezTo>
                  <a:cubicBezTo>
                    <a:pt x="3752" y="8797"/>
                    <a:pt x="3875" y="8650"/>
                    <a:pt x="4033" y="8650"/>
                  </a:cubicBezTo>
                  <a:close/>
                  <a:moveTo>
                    <a:pt x="11427" y="8650"/>
                  </a:moveTo>
                  <a:cubicBezTo>
                    <a:pt x="11540" y="8650"/>
                    <a:pt x="11644" y="8723"/>
                    <a:pt x="11671" y="8835"/>
                  </a:cubicBezTo>
                  <a:cubicBezTo>
                    <a:pt x="11713" y="8999"/>
                    <a:pt x="11588" y="9148"/>
                    <a:pt x="11430" y="9148"/>
                  </a:cubicBezTo>
                  <a:lnTo>
                    <a:pt x="9541" y="9148"/>
                  </a:lnTo>
                  <a:cubicBezTo>
                    <a:pt x="9429" y="9148"/>
                    <a:pt x="9325" y="9073"/>
                    <a:pt x="9299" y="8961"/>
                  </a:cubicBezTo>
                  <a:cubicBezTo>
                    <a:pt x="9259" y="8797"/>
                    <a:pt x="9382" y="8650"/>
                    <a:pt x="9540" y="8650"/>
                  </a:cubicBezTo>
                  <a:close/>
                  <a:moveTo>
                    <a:pt x="4102" y="1"/>
                  </a:moveTo>
                  <a:cubicBezTo>
                    <a:pt x="4084" y="1"/>
                    <a:pt x="4066" y="4"/>
                    <a:pt x="4048" y="9"/>
                  </a:cubicBezTo>
                  <a:lnTo>
                    <a:pt x="3305" y="233"/>
                  </a:lnTo>
                  <a:cubicBezTo>
                    <a:pt x="2996" y="327"/>
                    <a:pt x="2818" y="644"/>
                    <a:pt x="2903" y="956"/>
                  </a:cubicBezTo>
                  <a:lnTo>
                    <a:pt x="2964" y="1186"/>
                  </a:lnTo>
                  <a:lnTo>
                    <a:pt x="1576" y="1558"/>
                  </a:lnTo>
                  <a:cubicBezTo>
                    <a:pt x="1522" y="1368"/>
                    <a:pt x="1396" y="1209"/>
                    <a:pt x="1225" y="1109"/>
                  </a:cubicBezTo>
                  <a:cubicBezTo>
                    <a:pt x="1107" y="1041"/>
                    <a:pt x="976" y="1007"/>
                    <a:pt x="844" y="1007"/>
                  </a:cubicBezTo>
                  <a:cubicBezTo>
                    <a:pt x="779" y="1007"/>
                    <a:pt x="713" y="1015"/>
                    <a:pt x="648" y="1032"/>
                  </a:cubicBezTo>
                  <a:cubicBezTo>
                    <a:pt x="243" y="1143"/>
                    <a:pt x="0" y="1558"/>
                    <a:pt x="111" y="1963"/>
                  </a:cubicBezTo>
                  <a:lnTo>
                    <a:pt x="660" y="4013"/>
                  </a:lnTo>
                  <a:cubicBezTo>
                    <a:pt x="712" y="4207"/>
                    <a:pt x="840" y="4373"/>
                    <a:pt x="1016" y="4473"/>
                  </a:cubicBezTo>
                  <a:cubicBezTo>
                    <a:pt x="1134" y="4540"/>
                    <a:pt x="1264" y="4575"/>
                    <a:pt x="1396" y="4575"/>
                  </a:cubicBezTo>
                  <a:cubicBezTo>
                    <a:pt x="1461" y="4575"/>
                    <a:pt x="1527" y="4567"/>
                    <a:pt x="1593" y="4549"/>
                  </a:cubicBezTo>
                  <a:cubicBezTo>
                    <a:pt x="1993" y="4442"/>
                    <a:pt x="2232" y="4031"/>
                    <a:pt x="2133" y="3631"/>
                  </a:cubicBezTo>
                  <a:lnTo>
                    <a:pt x="3521" y="3259"/>
                  </a:lnTo>
                  <a:lnTo>
                    <a:pt x="3582" y="3490"/>
                  </a:lnTo>
                  <a:cubicBezTo>
                    <a:pt x="3654" y="3756"/>
                    <a:pt x="3890" y="3930"/>
                    <a:pt x="4152" y="3930"/>
                  </a:cubicBezTo>
                  <a:cubicBezTo>
                    <a:pt x="4198" y="3930"/>
                    <a:pt x="4245" y="3924"/>
                    <a:pt x="4292" y="3913"/>
                  </a:cubicBezTo>
                  <a:lnTo>
                    <a:pt x="5799" y="3559"/>
                  </a:lnTo>
                  <a:lnTo>
                    <a:pt x="5799" y="3577"/>
                  </a:lnTo>
                  <a:cubicBezTo>
                    <a:pt x="5799" y="4052"/>
                    <a:pt x="5972" y="4490"/>
                    <a:pt x="6259" y="4827"/>
                  </a:cubicBezTo>
                  <a:lnTo>
                    <a:pt x="4360" y="8281"/>
                  </a:lnTo>
                  <a:lnTo>
                    <a:pt x="4061" y="8281"/>
                  </a:lnTo>
                  <a:cubicBezTo>
                    <a:pt x="3702" y="8281"/>
                    <a:pt x="3410" y="8574"/>
                    <a:pt x="3433" y="8935"/>
                  </a:cubicBezTo>
                  <a:cubicBezTo>
                    <a:pt x="3455" y="9256"/>
                    <a:pt x="3720" y="9509"/>
                    <a:pt x="4045" y="9509"/>
                  </a:cubicBezTo>
                  <a:lnTo>
                    <a:pt x="5914" y="9509"/>
                  </a:lnTo>
                  <a:cubicBezTo>
                    <a:pt x="5914" y="9509"/>
                    <a:pt x="6540" y="9242"/>
                    <a:pt x="6540" y="8898"/>
                  </a:cubicBezTo>
                  <a:cubicBezTo>
                    <a:pt x="6540" y="8607"/>
                    <a:pt x="6339" y="8360"/>
                    <a:pt x="6066" y="8292"/>
                  </a:cubicBezTo>
                  <a:lnTo>
                    <a:pt x="7616" y="5510"/>
                  </a:lnTo>
                  <a:cubicBezTo>
                    <a:pt x="7655" y="5511"/>
                    <a:pt x="7696" y="5514"/>
                    <a:pt x="7736" y="5514"/>
                  </a:cubicBezTo>
                  <a:cubicBezTo>
                    <a:pt x="7776" y="5514"/>
                    <a:pt x="7814" y="5511"/>
                    <a:pt x="7854" y="5510"/>
                  </a:cubicBezTo>
                  <a:lnTo>
                    <a:pt x="9406" y="8292"/>
                  </a:lnTo>
                  <a:cubicBezTo>
                    <a:pt x="9133" y="8361"/>
                    <a:pt x="8926" y="8607"/>
                    <a:pt x="8932" y="8898"/>
                  </a:cubicBezTo>
                  <a:cubicBezTo>
                    <a:pt x="8946" y="9524"/>
                    <a:pt x="9557" y="9527"/>
                    <a:pt x="9557" y="9527"/>
                  </a:cubicBezTo>
                  <a:lnTo>
                    <a:pt x="11413" y="9527"/>
                  </a:lnTo>
                  <a:cubicBezTo>
                    <a:pt x="11687" y="9527"/>
                    <a:pt x="11971" y="9311"/>
                    <a:pt x="12033" y="9042"/>
                  </a:cubicBezTo>
                  <a:cubicBezTo>
                    <a:pt x="12123" y="8636"/>
                    <a:pt x="11810" y="8266"/>
                    <a:pt x="11411" y="8266"/>
                  </a:cubicBezTo>
                  <a:lnTo>
                    <a:pt x="11106" y="8266"/>
                  </a:lnTo>
                  <a:lnTo>
                    <a:pt x="10305" y="6824"/>
                  </a:lnTo>
                  <a:cubicBezTo>
                    <a:pt x="10271" y="6761"/>
                    <a:pt x="10205" y="6726"/>
                    <a:pt x="10138" y="6726"/>
                  </a:cubicBezTo>
                  <a:cubicBezTo>
                    <a:pt x="10107" y="6726"/>
                    <a:pt x="10075" y="6733"/>
                    <a:pt x="10046" y="6749"/>
                  </a:cubicBezTo>
                  <a:cubicBezTo>
                    <a:pt x="9954" y="6798"/>
                    <a:pt x="9922" y="6916"/>
                    <a:pt x="9971" y="7005"/>
                  </a:cubicBezTo>
                  <a:lnTo>
                    <a:pt x="10672" y="8263"/>
                  </a:lnTo>
                  <a:lnTo>
                    <a:pt x="9827" y="8263"/>
                  </a:lnTo>
                  <a:lnTo>
                    <a:pt x="8248" y="5444"/>
                  </a:lnTo>
                  <a:cubicBezTo>
                    <a:pt x="8497" y="5375"/>
                    <a:pt x="8725" y="5257"/>
                    <a:pt x="8925" y="5102"/>
                  </a:cubicBezTo>
                  <a:lnTo>
                    <a:pt x="9548" y="6231"/>
                  </a:lnTo>
                  <a:cubicBezTo>
                    <a:pt x="9583" y="6295"/>
                    <a:pt x="9647" y="6329"/>
                    <a:pt x="9715" y="6329"/>
                  </a:cubicBezTo>
                  <a:cubicBezTo>
                    <a:pt x="9745" y="6329"/>
                    <a:pt x="9778" y="6321"/>
                    <a:pt x="9807" y="6306"/>
                  </a:cubicBezTo>
                  <a:cubicBezTo>
                    <a:pt x="9899" y="6257"/>
                    <a:pt x="9931" y="6139"/>
                    <a:pt x="9882" y="6050"/>
                  </a:cubicBezTo>
                  <a:lnTo>
                    <a:pt x="9209" y="4830"/>
                  </a:lnTo>
                  <a:cubicBezTo>
                    <a:pt x="9494" y="4493"/>
                    <a:pt x="9669" y="4056"/>
                    <a:pt x="9669" y="3580"/>
                  </a:cubicBezTo>
                  <a:cubicBezTo>
                    <a:pt x="9669" y="3269"/>
                    <a:pt x="9597" y="2968"/>
                    <a:pt x="9456" y="2698"/>
                  </a:cubicBezTo>
                  <a:lnTo>
                    <a:pt x="10471" y="2457"/>
                  </a:lnTo>
                  <a:cubicBezTo>
                    <a:pt x="10473" y="2457"/>
                    <a:pt x="10474" y="2457"/>
                    <a:pt x="10476" y="2456"/>
                  </a:cubicBezTo>
                  <a:cubicBezTo>
                    <a:pt x="10574" y="2430"/>
                    <a:pt x="10635" y="2328"/>
                    <a:pt x="10612" y="2230"/>
                  </a:cubicBezTo>
                  <a:cubicBezTo>
                    <a:pt x="10591" y="2142"/>
                    <a:pt x="10513" y="2083"/>
                    <a:pt x="10426" y="2083"/>
                  </a:cubicBezTo>
                  <a:cubicBezTo>
                    <a:pt x="10412" y="2083"/>
                    <a:pt x="10398" y="2084"/>
                    <a:pt x="10384" y="2088"/>
                  </a:cubicBezTo>
                  <a:lnTo>
                    <a:pt x="4205" y="3546"/>
                  </a:lnTo>
                  <a:cubicBezTo>
                    <a:pt x="4188" y="3550"/>
                    <a:pt x="4171" y="3552"/>
                    <a:pt x="4154" y="3552"/>
                  </a:cubicBezTo>
                  <a:cubicBezTo>
                    <a:pt x="4059" y="3552"/>
                    <a:pt x="3973" y="3489"/>
                    <a:pt x="3947" y="3393"/>
                  </a:cubicBezTo>
                  <a:lnTo>
                    <a:pt x="3269" y="857"/>
                  </a:lnTo>
                  <a:cubicBezTo>
                    <a:pt x="3239" y="744"/>
                    <a:pt x="3303" y="630"/>
                    <a:pt x="3415" y="595"/>
                  </a:cubicBezTo>
                  <a:lnTo>
                    <a:pt x="4159" y="371"/>
                  </a:lnTo>
                  <a:cubicBezTo>
                    <a:pt x="4259" y="340"/>
                    <a:pt x="4315" y="235"/>
                    <a:pt x="4285" y="135"/>
                  </a:cubicBezTo>
                  <a:cubicBezTo>
                    <a:pt x="4260" y="55"/>
                    <a:pt x="4183" y="1"/>
                    <a:pt x="410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2" name="Google Shape;4172;p59"/>
          <p:cNvGrpSpPr/>
          <p:nvPr/>
        </p:nvGrpSpPr>
        <p:grpSpPr>
          <a:xfrm>
            <a:off x="2413856" y="3409371"/>
            <a:ext cx="322099" cy="435969"/>
            <a:chOff x="2296182" y="3429082"/>
            <a:chExt cx="339659" cy="459738"/>
          </a:xfrm>
        </p:grpSpPr>
        <p:sp>
          <p:nvSpPr>
            <p:cNvPr id="4173" name="Google Shape;4173;p59"/>
            <p:cNvSpPr/>
            <p:nvPr/>
          </p:nvSpPr>
          <p:spPr>
            <a:xfrm>
              <a:off x="2296182" y="3429082"/>
              <a:ext cx="339659" cy="459738"/>
            </a:xfrm>
            <a:custGeom>
              <a:avLst/>
              <a:gdLst/>
              <a:ahLst/>
              <a:cxnLst/>
              <a:rect l="l" t="t" r="r" b="b"/>
              <a:pathLst>
                <a:path w="11275" h="15261" extrusionOk="0">
                  <a:moveTo>
                    <a:pt x="5638" y="1"/>
                  </a:moveTo>
                  <a:cubicBezTo>
                    <a:pt x="4395" y="1"/>
                    <a:pt x="2723" y="547"/>
                    <a:pt x="1537" y="1005"/>
                  </a:cubicBezTo>
                  <a:cubicBezTo>
                    <a:pt x="617" y="1361"/>
                    <a:pt x="0" y="2263"/>
                    <a:pt x="0" y="3248"/>
                  </a:cubicBezTo>
                  <a:lnTo>
                    <a:pt x="0" y="12841"/>
                  </a:lnTo>
                  <a:cubicBezTo>
                    <a:pt x="0" y="14176"/>
                    <a:pt x="1085" y="15260"/>
                    <a:pt x="2419" y="15260"/>
                  </a:cubicBezTo>
                  <a:lnTo>
                    <a:pt x="9828" y="15260"/>
                  </a:lnTo>
                  <a:cubicBezTo>
                    <a:pt x="10626" y="15260"/>
                    <a:pt x="11275" y="14613"/>
                    <a:pt x="11275" y="13815"/>
                  </a:cubicBezTo>
                  <a:lnTo>
                    <a:pt x="11275" y="12419"/>
                  </a:lnTo>
                  <a:cubicBezTo>
                    <a:pt x="11275" y="12297"/>
                    <a:pt x="11258" y="12175"/>
                    <a:pt x="11222" y="12060"/>
                  </a:cubicBezTo>
                  <a:cubicBezTo>
                    <a:pt x="11255" y="11938"/>
                    <a:pt x="11275" y="11809"/>
                    <a:pt x="11275" y="11677"/>
                  </a:cubicBezTo>
                  <a:lnTo>
                    <a:pt x="11275" y="3248"/>
                  </a:lnTo>
                  <a:cubicBezTo>
                    <a:pt x="11275" y="2263"/>
                    <a:pt x="10656" y="1361"/>
                    <a:pt x="9736" y="1005"/>
                  </a:cubicBezTo>
                  <a:cubicBezTo>
                    <a:pt x="8552" y="547"/>
                    <a:pt x="6880" y="1"/>
                    <a:pt x="5638" y="1"/>
                  </a:cubicBezTo>
                  <a:close/>
                </a:path>
              </a:pathLst>
            </a:custGeom>
            <a:solidFill>
              <a:schemeClr val="accent5"/>
            </a:solidFill>
            <a:ln>
              <a:noFill/>
            </a:ln>
            <a:effectLst>
              <a:outerShdw blurRad="57150" dist="19050" dir="54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9"/>
            <p:cNvSpPr/>
            <p:nvPr/>
          </p:nvSpPr>
          <p:spPr>
            <a:xfrm>
              <a:off x="2343749" y="3467057"/>
              <a:ext cx="252853" cy="372162"/>
            </a:xfrm>
            <a:custGeom>
              <a:avLst/>
              <a:gdLst/>
              <a:ahLst/>
              <a:cxnLst/>
              <a:rect l="l" t="t" r="r" b="b"/>
              <a:pathLst>
                <a:path w="8420" h="12393" extrusionOk="0">
                  <a:moveTo>
                    <a:pt x="4209" y="0"/>
                  </a:moveTo>
                  <a:cubicBezTo>
                    <a:pt x="3132" y="0"/>
                    <a:pt x="1505" y="568"/>
                    <a:pt x="621" y="907"/>
                  </a:cubicBezTo>
                  <a:cubicBezTo>
                    <a:pt x="247" y="1053"/>
                    <a:pt x="0" y="1413"/>
                    <a:pt x="0" y="1815"/>
                  </a:cubicBezTo>
                  <a:lnTo>
                    <a:pt x="0" y="11405"/>
                  </a:lnTo>
                  <a:cubicBezTo>
                    <a:pt x="0" y="11950"/>
                    <a:pt x="440" y="12393"/>
                    <a:pt x="988" y="12393"/>
                  </a:cubicBezTo>
                  <a:lnTo>
                    <a:pt x="7432" y="12393"/>
                  </a:lnTo>
                  <a:cubicBezTo>
                    <a:pt x="7976" y="12393"/>
                    <a:pt x="8420" y="11951"/>
                    <a:pt x="8420" y="11405"/>
                  </a:cubicBezTo>
                  <a:lnTo>
                    <a:pt x="8420" y="1812"/>
                  </a:lnTo>
                  <a:cubicBezTo>
                    <a:pt x="8420" y="1412"/>
                    <a:pt x="8171" y="1051"/>
                    <a:pt x="7797" y="907"/>
                  </a:cubicBezTo>
                  <a:cubicBezTo>
                    <a:pt x="6913" y="566"/>
                    <a:pt x="5284" y="0"/>
                    <a:pt x="4209"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9"/>
            <p:cNvSpPr/>
            <p:nvPr/>
          </p:nvSpPr>
          <p:spPr>
            <a:xfrm>
              <a:off x="2436603" y="3467057"/>
              <a:ext cx="160000" cy="372192"/>
            </a:xfrm>
            <a:custGeom>
              <a:avLst/>
              <a:gdLst/>
              <a:ahLst/>
              <a:cxnLst/>
              <a:rect l="l" t="t" r="r" b="b"/>
              <a:pathLst>
                <a:path w="5328" h="12394" extrusionOk="0">
                  <a:moveTo>
                    <a:pt x="1122" y="0"/>
                  </a:moveTo>
                  <a:cubicBezTo>
                    <a:pt x="789" y="0"/>
                    <a:pt x="401" y="54"/>
                    <a:pt x="0" y="140"/>
                  </a:cubicBezTo>
                  <a:cubicBezTo>
                    <a:pt x="892" y="330"/>
                    <a:pt x="1853" y="674"/>
                    <a:pt x="2461" y="907"/>
                  </a:cubicBezTo>
                  <a:cubicBezTo>
                    <a:pt x="2835" y="1051"/>
                    <a:pt x="3082" y="1412"/>
                    <a:pt x="3082" y="1812"/>
                  </a:cubicBezTo>
                  <a:lnTo>
                    <a:pt x="3082" y="11405"/>
                  </a:lnTo>
                  <a:cubicBezTo>
                    <a:pt x="3082" y="11950"/>
                    <a:pt x="2640" y="12393"/>
                    <a:pt x="2094" y="12393"/>
                  </a:cubicBezTo>
                  <a:lnTo>
                    <a:pt x="4338" y="12393"/>
                  </a:lnTo>
                  <a:cubicBezTo>
                    <a:pt x="4388" y="12393"/>
                    <a:pt x="4437" y="12393"/>
                    <a:pt x="4485" y="12393"/>
                  </a:cubicBezTo>
                  <a:cubicBezTo>
                    <a:pt x="4960" y="12393"/>
                    <a:pt x="5327" y="12350"/>
                    <a:pt x="5325" y="11405"/>
                  </a:cubicBezTo>
                  <a:lnTo>
                    <a:pt x="5325" y="1812"/>
                  </a:lnTo>
                  <a:cubicBezTo>
                    <a:pt x="5325" y="1412"/>
                    <a:pt x="5079" y="1051"/>
                    <a:pt x="4703" y="907"/>
                  </a:cubicBezTo>
                  <a:cubicBezTo>
                    <a:pt x="3821" y="566"/>
                    <a:pt x="2195" y="0"/>
                    <a:pt x="112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9"/>
            <p:cNvSpPr/>
            <p:nvPr/>
          </p:nvSpPr>
          <p:spPr>
            <a:xfrm>
              <a:off x="2373689" y="3519611"/>
              <a:ext cx="177928" cy="86396"/>
            </a:xfrm>
            <a:custGeom>
              <a:avLst/>
              <a:gdLst/>
              <a:ahLst/>
              <a:cxnLst/>
              <a:rect l="l" t="t" r="r" b="b"/>
              <a:pathLst>
                <a:path w="5925" h="2877" extrusionOk="0">
                  <a:moveTo>
                    <a:pt x="5396" y="1"/>
                  </a:moveTo>
                  <a:cubicBezTo>
                    <a:pt x="5395" y="1"/>
                    <a:pt x="5394" y="1"/>
                    <a:pt x="5393" y="1"/>
                  </a:cubicBezTo>
                  <a:lnTo>
                    <a:pt x="531" y="1"/>
                  </a:lnTo>
                  <a:cubicBezTo>
                    <a:pt x="238" y="1"/>
                    <a:pt x="0" y="238"/>
                    <a:pt x="0" y="534"/>
                  </a:cubicBezTo>
                  <a:lnTo>
                    <a:pt x="0" y="2345"/>
                  </a:lnTo>
                  <a:cubicBezTo>
                    <a:pt x="0" y="2637"/>
                    <a:pt x="238" y="2877"/>
                    <a:pt x="531" y="2877"/>
                  </a:cubicBezTo>
                  <a:lnTo>
                    <a:pt x="5393" y="2877"/>
                  </a:lnTo>
                  <a:cubicBezTo>
                    <a:pt x="5686" y="2877"/>
                    <a:pt x="5924" y="2639"/>
                    <a:pt x="5924" y="2345"/>
                  </a:cubicBezTo>
                  <a:lnTo>
                    <a:pt x="5924" y="534"/>
                  </a:lnTo>
                  <a:cubicBezTo>
                    <a:pt x="5924" y="239"/>
                    <a:pt x="5691" y="1"/>
                    <a:pt x="53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9"/>
            <p:cNvSpPr/>
            <p:nvPr/>
          </p:nvSpPr>
          <p:spPr>
            <a:xfrm>
              <a:off x="2529096" y="3519611"/>
              <a:ext cx="37477" cy="86396"/>
            </a:xfrm>
            <a:custGeom>
              <a:avLst/>
              <a:gdLst/>
              <a:ahLst/>
              <a:cxnLst/>
              <a:rect l="l" t="t" r="r" b="b"/>
              <a:pathLst>
                <a:path w="1248" h="2877" extrusionOk="0">
                  <a:moveTo>
                    <a:pt x="724" y="1"/>
                  </a:moveTo>
                  <a:cubicBezTo>
                    <a:pt x="723" y="1"/>
                    <a:pt x="722" y="1"/>
                    <a:pt x="721" y="1"/>
                  </a:cubicBezTo>
                  <a:lnTo>
                    <a:pt x="1" y="1"/>
                  </a:lnTo>
                  <a:cubicBezTo>
                    <a:pt x="2" y="21"/>
                    <a:pt x="2" y="37"/>
                    <a:pt x="2" y="56"/>
                  </a:cubicBezTo>
                  <a:lnTo>
                    <a:pt x="2" y="2877"/>
                  </a:lnTo>
                  <a:lnTo>
                    <a:pt x="721" y="2877"/>
                  </a:lnTo>
                  <a:cubicBezTo>
                    <a:pt x="1011" y="2877"/>
                    <a:pt x="1248" y="2639"/>
                    <a:pt x="1248" y="2345"/>
                  </a:cubicBezTo>
                  <a:lnTo>
                    <a:pt x="1248" y="534"/>
                  </a:lnTo>
                  <a:cubicBezTo>
                    <a:pt x="1248" y="239"/>
                    <a:pt x="1014"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9"/>
            <p:cNvSpPr/>
            <p:nvPr/>
          </p:nvSpPr>
          <p:spPr>
            <a:xfrm>
              <a:off x="2373719" y="3634777"/>
              <a:ext cx="73694" cy="73694"/>
            </a:xfrm>
            <a:custGeom>
              <a:avLst/>
              <a:gdLst/>
              <a:ahLst/>
              <a:cxnLst/>
              <a:rect l="l" t="t" r="r" b="b"/>
              <a:pathLst>
                <a:path w="2454" h="2454" extrusionOk="0">
                  <a:moveTo>
                    <a:pt x="407" y="0"/>
                  </a:moveTo>
                  <a:cubicBezTo>
                    <a:pt x="183" y="0"/>
                    <a:pt x="1" y="183"/>
                    <a:pt x="1" y="407"/>
                  </a:cubicBezTo>
                  <a:lnTo>
                    <a:pt x="1" y="2047"/>
                  </a:lnTo>
                  <a:cubicBezTo>
                    <a:pt x="1" y="2271"/>
                    <a:pt x="183" y="2453"/>
                    <a:pt x="407" y="2453"/>
                  </a:cubicBezTo>
                  <a:lnTo>
                    <a:pt x="2048" y="2453"/>
                  </a:lnTo>
                  <a:cubicBezTo>
                    <a:pt x="2272" y="2453"/>
                    <a:pt x="2453" y="2274"/>
                    <a:pt x="2453" y="2048"/>
                  </a:cubicBezTo>
                  <a:lnTo>
                    <a:pt x="2453" y="407"/>
                  </a:lnTo>
                  <a:cubicBezTo>
                    <a:pt x="2453" y="183"/>
                    <a:pt x="2271" y="0"/>
                    <a:pt x="204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9"/>
            <p:cNvSpPr/>
            <p:nvPr/>
          </p:nvSpPr>
          <p:spPr>
            <a:xfrm>
              <a:off x="2492940" y="3634777"/>
              <a:ext cx="58679" cy="73694"/>
            </a:xfrm>
            <a:custGeom>
              <a:avLst/>
              <a:gdLst/>
              <a:ahLst/>
              <a:cxnLst/>
              <a:rect l="l" t="t" r="r" b="b"/>
              <a:pathLst>
                <a:path w="1954" h="2454" extrusionOk="0">
                  <a:moveTo>
                    <a:pt x="1549" y="0"/>
                  </a:moveTo>
                  <a:cubicBezTo>
                    <a:pt x="1548" y="0"/>
                    <a:pt x="1548" y="0"/>
                    <a:pt x="1547" y="0"/>
                  </a:cubicBezTo>
                  <a:lnTo>
                    <a:pt x="407" y="0"/>
                  </a:lnTo>
                  <a:cubicBezTo>
                    <a:pt x="181" y="0"/>
                    <a:pt x="0" y="183"/>
                    <a:pt x="0" y="407"/>
                  </a:cubicBezTo>
                  <a:lnTo>
                    <a:pt x="0" y="2047"/>
                  </a:lnTo>
                  <a:cubicBezTo>
                    <a:pt x="0" y="2271"/>
                    <a:pt x="181" y="2453"/>
                    <a:pt x="407" y="2453"/>
                  </a:cubicBezTo>
                  <a:lnTo>
                    <a:pt x="1547" y="2453"/>
                  </a:lnTo>
                  <a:cubicBezTo>
                    <a:pt x="1772" y="2453"/>
                    <a:pt x="1953" y="2271"/>
                    <a:pt x="1953" y="2047"/>
                  </a:cubicBezTo>
                  <a:lnTo>
                    <a:pt x="1953" y="407"/>
                  </a:lnTo>
                  <a:cubicBezTo>
                    <a:pt x="1953" y="184"/>
                    <a:pt x="1774" y="0"/>
                    <a:pt x="1549"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9"/>
            <p:cNvSpPr/>
            <p:nvPr/>
          </p:nvSpPr>
          <p:spPr>
            <a:xfrm>
              <a:off x="2373719" y="3734417"/>
              <a:ext cx="73694" cy="73694"/>
            </a:xfrm>
            <a:custGeom>
              <a:avLst/>
              <a:gdLst/>
              <a:ahLst/>
              <a:cxnLst/>
              <a:rect l="l" t="t" r="r" b="b"/>
              <a:pathLst>
                <a:path w="2454" h="2454" extrusionOk="0">
                  <a:moveTo>
                    <a:pt x="407" y="0"/>
                  </a:moveTo>
                  <a:cubicBezTo>
                    <a:pt x="183" y="0"/>
                    <a:pt x="1" y="183"/>
                    <a:pt x="1" y="407"/>
                  </a:cubicBezTo>
                  <a:lnTo>
                    <a:pt x="1" y="2047"/>
                  </a:lnTo>
                  <a:cubicBezTo>
                    <a:pt x="1" y="2271"/>
                    <a:pt x="183" y="2453"/>
                    <a:pt x="407" y="2453"/>
                  </a:cubicBezTo>
                  <a:lnTo>
                    <a:pt x="2048" y="2453"/>
                  </a:lnTo>
                  <a:cubicBezTo>
                    <a:pt x="2272" y="2453"/>
                    <a:pt x="2453" y="2272"/>
                    <a:pt x="2453" y="2048"/>
                  </a:cubicBezTo>
                  <a:lnTo>
                    <a:pt x="2453" y="407"/>
                  </a:lnTo>
                  <a:cubicBezTo>
                    <a:pt x="2453" y="183"/>
                    <a:pt x="2271" y="0"/>
                    <a:pt x="204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9"/>
            <p:cNvSpPr/>
            <p:nvPr/>
          </p:nvSpPr>
          <p:spPr>
            <a:xfrm>
              <a:off x="2492940" y="3734417"/>
              <a:ext cx="58679" cy="73694"/>
            </a:xfrm>
            <a:custGeom>
              <a:avLst/>
              <a:gdLst/>
              <a:ahLst/>
              <a:cxnLst/>
              <a:rect l="l" t="t" r="r" b="b"/>
              <a:pathLst>
                <a:path w="1954" h="2454" extrusionOk="0">
                  <a:moveTo>
                    <a:pt x="1549" y="0"/>
                  </a:moveTo>
                  <a:cubicBezTo>
                    <a:pt x="1548" y="0"/>
                    <a:pt x="1548" y="0"/>
                    <a:pt x="1547" y="0"/>
                  </a:cubicBezTo>
                  <a:lnTo>
                    <a:pt x="407" y="0"/>
                  </a:lnTo>
                  <a:cubicBezTo>
                    <a:pt x="181" y="0"/>
                    <a:pt x="0" y="183"/>
                    <a:pt x="0" y="407"/>
                  </a:cubicBezTo>
                  <a:lnTo>
                    <a:pt x="0" y="2047"/>
                  </a:lnTo>
                  <a:cubicBezTo>
                    <a:pt x="0" y="2271"/>
                    <a:pt x="181" y="2453"/>
                    <a:pt x="407" y="2453"/>
                  </a:cubicBezTo>
                  <a:lnTo>
                    <a:pt x="1547" y="2453"/>
                  </a:lnTo>
                  <a:cubicBezTo>
                    <a:pt x="1772" y="2453"/>
                    <a:pt x="1953" y="2271"/>
                    <a:pt x="1953" y="2047"/>
                  </a:cubicBezTo>
                  <a:lnTo>
                    <a:pt x="1953" y="407"/>
                  </a:lnTo>
                  <a:cubicBezTo>
                    <a:pt x="1953" y="184"/>
                    <a:pt x="1774" y="0"/>
                    <a:pt x="1549"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9"/>
            <p:cNvSpPr/>
            <p:nvPr/>
          </p:nvSpPr>
          <p:spPr>
            <a:xfrm>
              <a:off x="2529156" y="3634717"/>
              <a:ext cx="37417" cy="73754"/>
            </a:xfrm>
            <a:custGeom>
              <a:avLst/>
              <a:gdLst/>
              <a:ahLst/>
              <a:cxnLst/>
              <a:rect l="l" t="t" r="r" b="b"/>
              <a:pathLst>
                <a:path w="1246" h="2456" extrusionOk="0">
                  <a:moveTo>
                    <a:pt x="0" y="1"/>
                  </a:moveTo>
                  <a:lnTo>
                    <a:pt x="0" y="2455"/>
                  </a:lnTo>
                  <a:lnTo>
                    <a:pt x="839" y="2455"/>
                  </a:lnTo>
                  <a:cubicBezTo>
                    <a:pt x="1065" y="2455"/>
                    <a:pt x="1246" y="2273"/>
                    <a:pt x="1246" y="2049"/>
                  </a:cubicBezTo>
                  <a:lnTo>
                    <a:pt x="1246" y="409"/>
                  </a:lnTo>
                  <a:cubicBezTo>
                    <a:pt x="1246" y="185"/>
                    <a:pt x="1065" y="1"/>
                    <a:pt x="839"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9"/>
            <p:cNvSpPr/>
            <p:nvPr/>
          </p:nvSpPr>
          <p:spPr>
            <a:xfrm>
              <a:off x="2529156" y="3734357"/>
              <a:ext cx="37417" cy="73754"/>
            </a:xfrm>
            <a:custGeom>
              <a:avLst/>
              <a:gdLst/>
              <a:ahLst/>
              <a:cxnLst/>
              <a:rect l="l" t="t" r="r" b="b"/>
              <a:pathLst>
                <a:path w="1246" h="2456" extrusionOk="0">
                  <a:moveTo>
                    <a:pt x="0" y="1"/>
                  </a:moveTo>
                  <a:lnTo>
                    <a:pt x="0" y="2455"/>
                  </a:lnTo>
                  <a:lnTo>
                    <a:pt x="839" y="2455"/>
                  </a:lnTo>
                  <a:cubicBezTo>
                    <a:pt x="1065" y="2455"/>
                    <a:pt x="1246" y="2273"/>
                    <a:pt x="1246" y="2049"/>
                  </a:cubicBezTo>
                  <a:lnTo>
                    <a:pt x="1246" y="407"/>
                  </a:lnTo>
                  <a:cubicBezTo>
                    <a:pt x="1246" y="182"/>
                    <a:pt x="1066" y="1"/>
                    <a:pt x="839"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9"/>
            <p:cNvSpPr/>
            <p:nvPr/>
          </p:nvSpPr>
          <p:spPr>
            <a:xfrm>
              <a:off x="2388735" y="3554776"/>
              <a:ext cx="44024" cy="35015"/>
            </a:xfrm>
            <a:custGeom>
              <a:avLst/>
              <a:gdLst/>
              <a:ahLst/>
              <a:cxnLst/>
              <a:rect l="l" t="t" r="r" b="b"/>
              <a:pathLst>
                <a:path w="1466" h="1166" extrusionOk="0">
                  <a:moveTo>
                    <a:pt x="734" y="0"/>
                  </a:moveTo>
                  <a:cubicBezTo>
                    <a:pt x="329" y="0"/>
                    <a:pt x="1" y="261"/>
                    <a:pt x="1" y="583"/>
                  </a:cubicBezTo>
                  <a:cubicBezTo>
                    <a:pt x="1" y="905"/>
                    <a:pt x="329" y="1166"/>
                    <a:pt x="734" y="1166"/>
                  </a:cubicBezTo>
                  <a:cubicBezTo>
                    <a:pt x="1137" y="1166"/>
                    <a:pt x="1466" y="905"/>
                    <a:pt x="1466" y="583"/>
                  </a:cubicBezTo>
                  <a:cubicBezTo>
                    <a:pt x="1466" y="261"/>
                    <a:pt x="1137" y="0"/>
                    <a:pt x="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9"/>
            <p:cNvSpPr/>
            <p:nvPr/>
          </p:nvSpPr>
          <p:spPr>
            <a:xfrm>
              <a:off x="2507865" y="3554776"/>
              <a:ext cx="44054" cy="35015"/>
            </a:xfrm>
            <a:custGeom>
              <a:avLst/>
              <a:gdLst/>
              <a:ahLst/>
              <a:cxnLst/>
              <a:rect l="l" t="t" r="r" b="b"/>
              <a:pathLst>
                <a:path w="1467" h="1166" extrusionOk="0">
                  <a:moveTo>
                    <a:pt x="734" y="0"/>
                  </a:moveTo>
                  <a:cubicBezTo>
                    <a:pt x="329" y="0"/>
                    <a:pt x="0" y="261"/>
                    <a:pt x="0" y="583"/>
                  </a:cubicBezTo>
                  <a:cubicBezTo>
                    <a:pt x="0" y="905"/>
                    <a:pt x="329" y="1166"/>
                    <a:pt x="734" y="1166"/>
                  </a:cubicBezTo>
                  <a:cubicBezTo>
                    <a:pt x="1139" y="1166"/>
                    <a:pt x="1467" y="905"/>
                    <a:pt x="1467" y="583"/>
                  </a:cubicBezTo>
                  <a:cubicBezTo>
                    <a:pt x="1467" y="261"/>
                    <a:pt x="1139" y="0"/>
                    <a:pt x="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9"/>
            <p:cNvSpPr/>
            <p:nvPr/>
          </p:nvSpPr>
          <p:spPr>
            <a:xfrm>
              <a:off x="2338524" y="3461562"/>
              <a:ext cx="263753" cy="383423"/>
            </a:xfrm>
            <a:custGeom>
              <a:avLst/>
              <a:gdLst/>
              <a:ahLst/>
              <a:cxnLst/>
              <a:rect l="l" t="t" r="r" b="b"/>
              <a:pathLst>
                <a:path w="8783" h="12768" extrusionOk="0">
                  <a:moveTo>
                    <a:pt x="4392" y="1"/>
                  </a:moveTo>
                  <a:cubicBezTo>
                    <a:pt x="3286" y="1"/>
                    <a:pt x="1631" y="579"/>
                    <a:pt x="742" y="921"/>
                  </a:cubicBezTo>
                  <a:cubicBezTo>
                    <a:pt x="298" y="1092"/>
                    <a:pt x="1" y="1527"/>
                    <a:pt x="1" y="2001"/>
                  </a:cubicBezTo>
                  <a:lnTo>
                    <a:pt x="1" y="11594"/>
                  </a:lnTo>
                  <a:cubicBezTo>
                    <a:pt x="1" y="12242"/>
                    <a:pt x="527" y="12768"/>
                    <a:pt x="1174" y="12768"/>
                  </a:cubicBezTo>
                  <a:lnTo>
                    <a:pt x="8583" y="12768"/>
                  </a:lnTo>
                  <a:cubicBezTo>
                    <a:pt x="8695" y="12768"/>
                    <a:pt x="8782" y="12677"/>
                    <a:pt x="8782" y="12568"/>
                  </a:cubicBezTo>
                  <a:lnTo>
                    <a:pt x="8782" y="11172"/>
                  </a:lnTo>
                  <a:cubicBezTo>
                    <a:pt x="8782" y="11165"/>
                    <a:pt x="8779" y="11156"/>
                    <a:pt x="8773" y="11149"/>
                  </a:cubicBezTo>
                  <a:cubicBezTo>
                    <a:pt x="8713" y="11086"/>
                    <a:pt x="8648" y="11060"/>
                    <a:pt x="8590" y="11060"/>
                  </a:cubicBezTo>
                  <a:cubicBezTo>
                    <a:pt x="8484" y="11060"/>
                    <a:pt x="8399" y="11145"/>
                    <a:pt x="8399" y="11251"/>
                  </a:cubicBezTo>
                  <a:lnTo>
                    <a:pt x="8399" y="12248"/>
                  </a:lnTo>
                  <a:cubicBezTo>
                    <a:pt x="8399" y="12323"/>
                    <a:pt x="8338" y="12384"/>
                    <a:pt x="8264" y="12384"/>
                  </a:cubicBezTo>
                  <a:lnTo>
                    <a:pt x="1165" y="12384"/>
                  </a:lnTo>
                  <a:cubicBezTo>
                    <a:pt x="725" y="12384"/>
                    <a:pt x="366" y="12025"/>
                    <a:pt x="366" y="11585"/>
                  </a:cubicBezTo>
                  <a:lnTo>
                    <a:pt x="366" y="1992"/>
                  </a:lnTo>
                  <a:cubicBezTo>
                    <a:pt x="366" y="1665"/>
                    <a:pt x="564" y="1378"/>
                    <a:pt x="867" y="1262"/>
                  </a:cubicBezTo>
                  <a:cubicBezTo>
                    <a:pt x="1733" y="927"/>
                    <a:pt x="3337" y="366"/>
                    <a:pt x="4383" y="366"/>
                  </a:cubicBezTo>
                  <a:cubicBezTo>
                    <a:pt x="5428" y="366"/>
                    <a:pt x="7034" y="926"/>
                    <a:pt x="7897" y="1262"/>
                  </a:cubicBezTo>
                  <a:cubicBezTo>
                    <a:pt x="8203" y="1378"/>
                    <a:pt x="8399" y="1665"/>
                    <a:pt x="8399" y="1992"/>
                  </a:cubicBezTo>
                  <a:lnTo>
                    <a:pt x="8399" y="10429"/>
                  </a:lnTo>
                  <a:cubicBezTo>
                    <a:pt x="8399" y="10534"/>
                    <a:pt x="8485" y="10621"/>
                    <a:pt x="8591" y="10621"/>
                  </a:cubicBezTo>
                  <a:cubicBezTo>
                    <a:pt x="8611" y="10621"/>
                    <a:pt x="8631" y="10618"/>
                    <a:pt x="8652" y="10611"/>
                  </a:cubicBezTo>
                  <a:cubicBezTo>
                    <a:pt x="8732" y="10585"/>
                    <a:pt x="8782" y="10511"/>
                    <a:pt x="8782" y="10427"/>
                  </a:cubicBezTo>
                  <a:lnTo>
                    <a:pt x="8782" y="2001"/>
                  </a:lnTo>
                  <a:cubicBezTo>
                    <a:pt x="8782" y="1526"/>
                    <a:pt x="8486" y="1093"/>
                    <a:pt x="8043" y="921"/>
                  </a:cubicBezTo>
                  <a:cubicBezTo>
                    <a:pt x="7155" y="579"/>
                    <a:pt x="5498" y="1"/>
                    <a:pt x="43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9"/>
            <p:cNvSpPr/>
            <p:nvPr/>
          </p:nvSpPr>
          <p:spPr>
            <a:xfrm>
              <a:off x="2367773" y="3514355"/>
              <a:ext cx="204564" cy="97417"/>
            </a:xfrm>
            <a:custGeom>
              <a:avLst/>
              <a:gdLst/>
              <a:ahLst/>
              <a:cxnLst/>
              <a:rect l="l" t="t" r="r" b="b"/>
              <a:pathLst>
                <a:path w="6812" h="3244" extrusionOk="0">
                  <a:moveTo>
                    <a:pt x="2187" y="1"/>
                  </a:moveTo>
                  <a:cubicBezTo>
                    <a:pt x="2105" y="1"/>
                    <a:pt x="2029" y="53"/>
                    <a:pt x="2003" y="133"/>
                  </a:cubicBezTo>
                  <a:cubicBezTo>
                    <a:pt x="1963" y="265"/>
                    <a:pt x="2061" y="384"/>
                    <a:pt x="2185" y="384"/>
                  </a:cubicBezTo>
                  <a:lnTo>
                    <a:pt x="6101" y="384"/>
                  </a:lnTo>
                  <a:cubicBezTo>
                    <a:pt x="6290" y="384"/>
                    <a:pt x="6446" y="538"/>
                    <a:pt x="6446" y="729"/>
                  </a:cubicBezTo>
                  <a:lnTo>
                    <a:pt x="6446" y="2515"/>
                  </a:lnTo>
                  <a:cubicBezTo>
                    <a:pt x="6446" y="2705"/>
                    <a:pt x="6293" y="2860"/>
                    <a:pt x="6101" y="2860"/>
                  </a:cubicBezTo>
                  <a:lnTo>
                    <a:pt x="729" y="2860"/>
                  </a:lnTo>
                  <a:cubicBezTo>
                    <a:pt x="541" y="2860"/>
                    <a:pt x="384" y="2707"/>
                    <a:pt x="384" y="2515"/>
                  </a:cubicBezTo>
                  <a:lnTo>
                    <a:pt x="384" y="587"/>
                  </a:lnTo>
                  <a:cubicBezTo>
                    <a:pt x="384" y="475"/>
                    <a:pt x="475" y="387"/>
                    <a:pt x="584" y="387"/>
                  </a:cubicBezTo>
                  <a:lnTo>
                    <a:pt x="1380" y="387"/>
                  </a:lnTo>
                  <a:cubicBezTo>
                    <a:pt x="1412" y="387"/>
                    <a:pt x="1443" y="374"/>
                    <a:pt x="1464" y="349"/>
                  </a:cubicBezTo>
                  <a:cubicBezTo>
                    <a:pt x="1601" y="188"/>
                    <a:pt x="1489" y="4"/>
                    <a:pt x="1334" y="4"/>
                  </a:cubicBezTo>
                  <a:lnTo>
                    <a:pt x="720" y="4"/>
                  </a:lnTo>
                  <a:cubicBezTo>
                    <a:pt x="323" y="4"/>
                    <a:pt x="1" y="326"/>
                    <a:pt x="1" y="723"/>
                  </a:cubicBezTo>
                  <a:lnTo>
                    <a:pt x="1" y="2526"/>
                  </a:lnTo>
                  <a:cubicBezTo>
                    <a:pt x="1" y="2921"/>
                    <a:pt x="323" y="3244"/>
                    <a:pt x="720" y="3244"/>
                  </a:cubicBezTo>
                  <a:lnTo>
                    <a:pt x="6089" y="3244"/>
                  </a:lnTo>
                  <a:cubicBezTo>
                    <a:pt x="6486" y="3244"/>
                    <a:pt x="6808" y="2921"/>
                    <a:pt x="6808" y="2526"/>
                  </a:cubicBezTo>
                  <a:lnTo>
                    <a:pt x="6808" y="720"/>
                  </a:lnTo>
                  <a:lnTo>
                    <a:pt x="6811" y="720"/>
                  </a:lnTo>
                  <a:cubicBezTo>
                    <a:pt x="6811" y="324"/>
                    <a:pt x="6489" y="1"/>
                    <a:pt x="60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9"/>
            <p:cNvSpPr/>
            <p:nvPr/>
          </p:nvSpPr>
          <p:spPr>
            <a:xfrm>
              <a:off x="2417984" y="3540572"/>
              <a:ext cx="11562" cy="20751"/>
            </a:xfrm>
            <a:custGeom>
              <a:avLst/>
              <a:gdLst/>
              <a:ahLst/>
              <a:cxnLst/>
              <a:rect l="l" t="t" r="r" b="b"/>
              <a:pathLst>
                <a:path w="385" h="691" extrusionOk="0">
                  <a:moveTo>
                    <a:pt x="194" y="1"/>
                  </a:moveTo>
                  <a:cubicBezTo>
                    <a:pt x="87" y="1"/>
                    <a:pt x="1" y="87"/>
                    <a:pt x="1" y="192"/>
                  </a:cubicBezTo>
                  <a:lnTo>
                    <a:pt x="1" y="498"/>
                  </a:lnTo>
                  <a:cubicBezTo>
                    <a:pt x="1" y="580"/>
                    <a:pt x="53" y="657"/>
                    <a:pt x="131" y="682"/>
                  </a:cubicBezTo>
                  <a:cubicBezTo>
                    <a:pt x="152" y="688"/>
                    <a:pt x="172" y="691"/>
                    <a:pt x="191" y="691"/>
                  </a:cubicBezTo>
                  <a:cubicBezTo>
                    <a:pt x="299" y="691"/>
                    <a:pt x="384" y="604"/>
                    <a:pt x="384" y="499"/>
                  </a:cubicBezTo>
                  <a:lnTo>
                    <a:pt x="384" y="195"/>
                  </a:lnTo>
                  <a:cubicBezTo>
                    <a:pt x="384" y="113"/>
                    <a:pt x="334" y="36"/>
                    <a:pt x="254" y="10"/>
                  </a:cubicBezTo>
                  <a:cubicBezTo>
                    <a:pt x="234" y="4"/>
                    <a:pt x="213" y="1"/>
                    <a:pt x="19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9"/>
            <p:cNvSpPr/>
            <p:nvPr/>
          </p:nvSpPr>
          <p:spPr>
            <a:xfrm>
              <a:off x="2511258" y="3540572"/>
              <a:ext cx="11562" cy="20751"/>
            </a:xfrm>
            <a:custGeom>
              <a:avLst/>
              <a:gdLst/>
              <a:ahLst/>
              <a:cxnLst/>
              <a:rect l="l" t="t" r="r" b="b"/>
              <a:pathLst>
                <a:path w="385" h="691" extrusionOk="0">
                  <a:moveTo>
                    <a:pt x="194" y="1"/>
                  </a:moveTo>
                  <a:cubicBezTo>
                    <a:pt x="88" y="1"/>
                    <a:pt x="1" y="87"/>
                    <a:pt x="1" y="192"/>
                  </a:cubicBezTo>
                  <a:lnTo>
                    <a:pt x="1" y="498"/>
                  </a:lnTo>
                  <a:cubicBezTo>
                    <a:pt x="1" y="580"/>
                    <a:pt x="53" y="657"/>
                    <a:pt x="131" y="682"/>
                  </a:cubicBezTo>
                  <a:cubicBezTo>
                    <a:pt x="152" y="688"/>
                    <a:pt x="172" y="691"/>
                    <a:pt x="192" y="691"/>
                  </a:cubicBezTo>
                  <a:cubicBezTo>
                    <a:pt x="299" y="691"/>
                    <a:pt x="384" y="604"/>
                    <a:pt x="384" y="499"/>
                  </a:cubicBezTo>
                  <a:lnTo>
                    <a:pt x="384" y="195"/>
                  </a:lnTo>
                  <a:cubicBezTo>
                    <a:pt x="384" y="113"/>
                    <a:pt x="334" y="36"/>
                    <a:pt x="254" y="10"/>
                  </a:cubicBezTo>
                  <a:cubicBezTo>
                    <a:pt x="234" y="4"/>
                    <a:pt x="214" y="1"/>
                    <a:pt x="19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9"/>
            <p:cNvSpPr/>
            <p:nvPr/>
          </p:nvSpPr>
          <p:spPr>
            <a:xfrm>
              <a:off x="2451708" y="3549491"/>
              <a:ext cx="37237" cy="16907"/>
            </a:xfrm>
            <a:custGeom>
              <a:avLst/>
              <a:gdLst/>
              <a:ahLst/>
              <a:cxnLst/>
              <a:rect l="l" t="t" r="r" b="b"/>
              <a:pathLst>
                <a:path w="1240" h="563" extrusionOk="0">
                  <a:moveTo>
                    <a:pt x="211" y="0"/>
                  </a:moveTo>
                  <a:cubicBezTo>
                    <a:pt x="167" y="0"/>
                    <a:pt x="122" y="16"/>
                    <a:pt x="86" y="47"/>
                  </a:cubicBezTo>
                  <a:cubicBezTo>
                    <a:pt x="8" y="115"/>
                    <a:pt x="1" y="233"/>
                    <a:pt x="70" y="311"/>
                  </a:cubicBezTo>
                  <a:cubicBezTo>
                    <a:pt x="209" y="471"/>
                    <a:pt x="410" y="563"/>
                    <a:pt x="622" y="563"/>
                  </a:cubicBezTo>
                  <a:cubicBezTo>
                    <a:pt x="832" y="563"/>
                    <a:pt x="1033" y="471"/>
                    <a:pt x="1174" y="311"/>
                  </a:cubicBezTo>
                  <a:cubicBezTo>
                    <a:pt x="1240" y="233"/>
                    <a:pt x="1232" y="116"/>
                    <a:pt x="1156" y="47"/>
                  </a:cubicBezTo>
                  <a:cubicBezTo>
                    <a:pt x="1120" y="16"/>
                    <a:pt x="1076" y="1"/>
                    <a:pt x="1032" y="1"/>
                  </a:cubicBezTo>
                  <a:cubicBezTo>
                    <a:pt x="981" y="1"/>
                    <a:pt x="929" y="22"/>
                    <a:pt x="892" y="64"/>
                  </a:cubicBezTo>
                  <a:cubicBezTo>
                    <a:pt x="824" y="142"/>
                    <a:pt x="725" y="187"/>
                    <a:pt x="622" y="187"/>
                  </a:cubicBezTo>
                  <a:cubicBezTo>
                    <a:pt x="518" y="187"/>
                    <a:pt x="419" y="142"/>
                    <a:pt x="350" y="64"/>
                  </a:cubicBezTo>
                  <a:cubicBezTo>
                    <a:pt x="315" y="22"/>
                    <a:pt x="263" y="0"/>
                    <a:pt x="21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9"/>
            <p:cNvSpPr/>
            <p:nvPr/>
          </p:nvSpPr>
          <p:spPr>
            <a:xfrm>
              <a:off x="2367924" y="3628981"/>
              <a:ext cx="85255" cy="85195"/>
            </a:xfrm>
            <a:custGeom>
              <a:avLst/>
              <a:gdLst/>
              <a:ahLst/>
              <a:cxnLst/>
              <a:rect l="l" t="t" r="r" b="b"/>
              <a:pathLst>
                <a:path w="2839" h="2837" extrusionOk="0">
                  <a:moveTo>
                    <a:pt x="200" y="0"/>
                  </a:moveTo>
                  <a:cubicBezTo>
                    <a:pt x="91" y="0"/>
                    <a:pt x="0" y="91"/>
                    <a:pt x="0" y="200"/>
                  </a:cubicBezTo>
                  <a:lnTo>
                    <a:pt x="0" y="1100"/>
                  </a:lnTo>
                  <a:cubicBezTo>
                    <a:pt x="0" y="1118"/>
                    <a:pt x="8" y="1135"/>
                    <a:pt x="22" y="1149"/>
                  </a:cubicBezTo>
                  <a:cubicBezTo>
                    <a:pt x="78" y="1202"/>
                    <a:pt x="138" y="1225"/>
                    <a:pt x="192" y="1225"/>
                  </a:cubicBezTo>
                  <a:cubicBezTo>
                    <a:pt x="298" y="1225"/>
                    <a:pt x="384" y="1141"/>
                    <a:pt x="384" y="1037"/>
                  </a:cubicBezTo>
                  <a:lnTo>
                    <a:pt x="384" y="583"/>
                  </a:lnTo>
                  <a:cubicBezTo>
                    <a:pt x="384" y="462"/>
                    <a:pt x="482" y="362"/>
                    <a:pt x="605" y="362"/>
                  </a:cubicBezTo>
                  <a:lnTo>
                    <a:pt x="2254" y="362"/>
                  </a:lnTo>
                  <a:cubicBezTo>
                    <a:pt x="2373" y="362"/>
                    <a:pt x="2473" y="460"/>
                    <a:pt x="2473" y="583"/>
                  </a:cubicBezTo>
                  <a:lnTo>
                    <a:pt x="2473" y="2232"/>
                  </a:lnTo>
                  <a:cubicBezTo>
                    <a:pt x="2473" y="2353"/>
                    <a:pt x="2376" y="2453"/>
                    <a:pt x="2254" y="2453"/>
                  </a:cubicBezTo>
                  <a:lnTo>
                    <a:pt x="583" y="2453"/>
                  </a:lnTo>
                  <a:cubicBezTo>
                    <a:pt x="474" y="2453"/>
                    <a:pt x="384" y="2362"/>
                    <a:pt x="384" y="2254"/>
                  </a:cubicBezTo>
                  <a:lnTo>
                    <a:pt x="384" y="1899"/>
                  </a:lnTo>
                  <a:cubicBezTo>
                    <a:pt x="384" y="1832"/>
                    <a:pt x="346" y="1770"/>
                    <a:pt x="286" y="1741"/>
                  </a:cubicBezTo>
                  <a:cubicBezTo>
                    <a:pt x="254" y="1726"/>
                    <a:pt x="222" y="1719"/>
                    <a:pt x="192" y="1719"/>
                  </a:cubicBezTo>
                  <a:cubicBezTo>
                    <a:pt x="86" y="1719"/>
                    <a:pt x="0" y="1803"/>
                    <a:pt x="0" y="1907"/>
                  </a:cubicBezTo>
                  <a:lnTo>
                    <a:pt x="0" y="2241"/>
                  </a:lnTo>
                  <a:cubicBezTo>
                    <a:pt x="0" y="2570"/>
                    <a:pt x="267" y="2836"/>
                    <a:pt x="594" y="2836"/>
                  </a:cubicBezTo>
                  <a:lnTo>
                    <a:pt x="2243" y="2836"/>
                  </a:lnTo>
                  <a:cubicBezTo>
                    <a:pt x="2571" y="2836"/>
                    <a:pt x="2838" y="2570"/>
                    <a:pt x="2838" y="2241"/>
                  </a:cubicBezTo>
                  <a:lnTo>
                    <a:pt x="2838" y="595"/>
                  </a:lnTo>
                  <a:cubicBezTo>
                    <a:pt x="2838" y="267"/>
                    <a:pt x="2571" y="0"/>
                    <a:pt x="22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9"/>
            <p:cNvSpPr/>
            <p:nvPr/>
          </p:nvSpPr>
          <p:spPr>
            <a:xfrm>
              <a:off x="2487084" y="3628981"/>
              <a:ext cx="85255" cy="85225"/>
            </a:xfrm>
            <a:custGeom>
              <a:avLst/>
              <a:gdLst/>
              <a:ahLst/>
              <a:cxnLst/>
              <a:rect l="l" t="t" r="r" b="b"/>
              <a:pathLst>
                <a:path w="2839" h="2838" extrusionOk="0">
                  <a:moveTo>
                    <a:pt x="2255" y="365"/>
                  </a:moveTo>
                  <a:cubicBezTo>
                    <a:pt x="2377" y="365"/>
                    <a:pt x="2476" y="462"/>
                    <a:pt x="2476" y="585"/>
                  </a:cubicBezTo>
                  <a:lnTo>
                    <a:pt x="2476" y="2234"/>
                  </a:lnTo>
                  <a:cubicBezTo>
                    <a:pt x="2475" y="2356"/>
                    <a:pt x="2377" y="2454"/>
                    <a:pt x="2255" y="2454"/>
                  </a:cubicBezTo>
                  <a:lnTo>
                    <a:pt x="607" y="2454"/>
                  </a:lnTo>
                  <a:cubicBezTo>
                    <a:pt x="487" y="2454"/>
                    <a:pt x="387" y="2356"/>
                    <a:pt x="387" y="2234"/>
                  </a:cubicBezTo>
                  <a:lnTo>
                    <a:pt x="387" y="585"/>
                  </a:lnTo>
                  <a:cubicBezTo>
                    <a:pt x="387" y="465"/>
                    <a:pt x="484" y="365"/>
                    <a:pt x="607" y="365"/>
                  </a:cubicBezTo>
                  <a:close/>
                  <a:moveTo>
                    <a:pt x="596" y="0"/>
                  </a:moveTo>
                  <a:cubicBezTo>
                    <a:pt x="268" y="0"/>
                    <a:pt x="1" y="267"/>
                    <a:pt x="1" y="595"/>
                  </a:cubicBezTo>
                  <a:lnTo>
                    <a:pt x="1" y="2244"/>
                  </a:lnTo>
                  <a:cubicBezTo>
                    <a:pt x="1" y="2571"/>
                    <a:pt x="268" y="2838"/>
                    <a:pt x="596" y="2838"/>
                  </a:cubicBezTo>
                  <a:lnTo>
                    <a:pt x="2245" y="2838"/>
                  </a:lnTo>
                  <a:cubicBezTo>
                    <a:pt x="2573" y="2838"/>
                    <a:pt x="2838" y="2571"/>
                    <a:pt x="2838" y="2244"/>
                  </a:cubicBezTo>
                  <a:lnTo>
                    <a:pt x="2838" y="595"/>
                  </a:lnTo>
                  <a:cubicBezTo>
                    <a:pt x="2838" y="267"/>
                    <a:pt x="2575" y="0"/>
                    <a:pt x="224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9"/>
            <p:cNvSpPr/>
            <p:nvPr/>
          </p:nvSpPr>
          <p:spPr>
            <a:xfrm>
              <a:off x="2367924" y="3728622"/>
              <a:ext cx="85255" cy="85225"/>
            </a:xfrm>
            <a:custGeom>
              <a:avLst/>
              <a:gdLst/>
              <a:ahLst/>
              <a:cxnLst/>
              <a:rect l="l" t="t" r="r" b="b"/>
              <a:pathLst>
                <a:path w="2839" h="2838" extrusionOk="0">
                  <a:moveTo>
                    <a:pt x="2255" y="364"/>
                  </a:moveTo>
                  <a:cubicBezTo>
                    <a:pt x="2376" y="364"/>
                    <a:pt x="2476" y="462"/>
                    <a:pt x="2476" y="584"/>
                  </a:cubicBezTo>
                  <a:lnTo>
                    <a:pt x="2476" y="2233"/>
                  </a:lnTo>
                  <a:cubicBezTo>
                    <a:pt x="2473" y="2356"/>
                    <a:pt x="2376" y="2454"/>
                    <a:pt x="2255" y="2454"/>
                  </a:cubicBezTo>
                  <a:lnTo>
                    <a:pt x="606" y="2454"/>
                  </a:lnTo>
                  <a:cubicBezTo>
                    <a:pt x="485" y="2454"/>
                    <a:pt x="385" y="2356"/>
                    <a:pt x="385" y="2233"/>
                  </a:cubicBezTo>
                  <a:lnTo>
                    <a:pt x="385" y="584"/>
                  </a:lnTo>
                  <a:cubicBezTo>
                    <a:pt x="385" y="463"/>
                    <a:pt x="484" y="364"/>
                    <a:pt x="606" y="364"/>
                  </a:cubicBezTo>
                  <a:close/>
                  <a:moveTo>
                    <a:pt x="594" y="0"/>
                  </a:moveTo>
                  <a:cubicBezTo>
                    <a:pt x="267" y="0"/>
                    <a:pt x="0" y="265"/>
                    <a:pt x="0" y="594"/>
                  </a:cubicBezTo>
                  <a:lnTo>
                    <a:pt x="0" y="2243"/>
                  </a:lnTo>
                  <a:cubicBezTo>
                    <a:pt x="0" y="2571"/>
                    <a:pt x="267" y="2838"/>
                    <a:pt x="594" y="2838"/>
                  </a:cubicBezTo>
                  <a:lnTo>
                    <a:pt x="2243" y="2838"/>
                  </a:lnTo>
                  <a:cubicBezTo>
                    <a:pt x="2571" y="2838"/>
                    <a:pt x="2838" y="2571"/>
                    <a:pt x="2838" y="2243"/>
                  </a:cubicBezTo>
                  <a:lnTo>
                    <a:pt x="2838" y="594"/>
                  </a:lnTo>
                  <a:cubicBezTo>
                    <a:pt x="2838" y="265"/>
                    <a:pt x="2573" y="0"/>
                    <a:pt x="22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9"/>
            <p:cNvSpPr/>
            <p:nvPr/>
          </p:nvSpPr>
          <p:spPr>
            <a:xfrm>
              <a:off x="2487174" y="3728622"/>
              <a:ext cx="85255" cy="85225"/>
            </a:xfrm>
            <a:custGeom>
              <a:avLst/>
              <a:gdLst/>
              <a:ahLst/>
              <a:cxnLst/>
              <a:rect l="l" t="t" r="r" b="b"/>
              <a:pathLst>
                <a:path w="2839" h="2838" extrusionOk="0">
                  <a:moveTo>
                    <a:pt x="2252" y="364"/>
                  </a:moveTo>
                  <a:cubicBezTo>
                    <a:pt x="2374" y="364"/>
                    <a:pt x="2473" y="462"/>
                    <a:pt x="2473" y="584"/>
                  </a:cubicBezTo>
                  <a:lnTo>
                    <a:pt x="2473" y="2233"/>
                  </a:lnTo>
                  <a:cubicBezTo>
                    <a:pt x="2472" y="2356"/>
                    <a:pt x="2374" y="2454"/>
                    <a:pt x="2252" y="2454"/>
                  </a:cubicBezTo>
                  <a:lnTo>
                    <a:pt x="604" y="2454"/>
                  </a:lnTo>
                  <a:cubicBezTo>
                    <a:pt x="484" y="2454"/>
                    <a:pt x="384" y="2356"/>
                    <a:pt x="384" y="2233"/>
                  </a:cubicBezTo>
                  <a:lnTo>
                    <a:pt x="384" y="584"/>
                  </a:lnTo>
                  <a:cubicBezTo>
                    <a:pt x="384" y="463"/>
                    <a:pt x="481" y="364"/>
                    <a:pt x="604" y="364"/>
                  </a:cubicBezTo>
                  <a:close/>
                  <a:moveTo>
                    <a:pt x="594" y="0"/>
                  </a:moveTo>
                  <a:cubicBezTo>
                    <a:pt x="266" y="0"/>
                    <a:pt x="1" y="265"/>
                    <a:pt x="1" y="594"/>
                  </a:cubicBezTo>
                  <a:lnTo>
                    <a:pt x="1" y="2243"/>
                  </a:lnTo>
                  <a:cubicBezTo>
                    <a:pt x="1" y="2571"/>
                    <a:pt x="266" y="2838"/>
                    <a:pt x="594" y="2838"/>
                  </a:cubicBezTo>
                  <a:lnTo>
                    <a:pt x="2243" y="2838"/>
                  </a:lnTo>
                  <a:cubicBezTo>
                    <a:pt x="2572" y="2838"/>
                    <a:pt x="2838" y="2571"/>
                    <a:pt x="2838" y="2243"/>
                  </a:cubicBezTo>
                  <a:lnTo>
                    <a:pt x="2838" y="594"/>
                  </a:lnTo>
                  <a:cubicBezTo>
                    <a:pt x="2835" y="265"/>
                    <a:pt x="2572" y="0"/>
                    <a:pt x="22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9"/>
            <p:cNvSpPr/>
            <p:nvPr/>
          </p:nvSpPr>
          <p:spPr>
            <a:xfrm>
              <a:off x="2392368" y="3654387"/>
              <a:ext cx="36336" cy="34444"/>
            </a:xfrm>
            <a:custGeom>
              <a:avLst/>
              <a:gdLst/>
              <a:ahLst/>
              <a:cxnLst/>
              <a:rect l="l" t="t" r="r" b="b"/>
              <a:pathLst>
                <a:path w="1210" h="1147" extrusionOk="0">
                  <a:moveTo>
                    <a:pt x="606" y="0"/>
                  </a:moveTo>
                  <a:cubicBezTo>
                    <a:pt x="586" y="0"/>
                    <a:pt x="565" y="3"/>
                    <a:pt x="544" y="10"/>
                  </a:cubicBezTo>
                  <a:cubicBezTo>
                    <a:pt x="466" y="36"/>
                    <a:pt x="414" y="111"/>
                    <a:pt x="414" y="194"/>
                  </a:cubicBezTo>
                  <a:lnTo>
                    <a:pt x="414" y="381"/>
                  </a:lnTo>
                  <a:lnTo>
                    <a:pt x="225" y="381"/>
                  </a:lnTo>
                  <a:cubicBezTo>
                    <a:pt x="142" y="381"/>
                    <a:pt x="65" y="433"/>
                    <a:pt x="41" y="512"/>
                  </a:cubicBezTo>
                  <a:cubicBezTo>
                    <a:pt x="1" y="644"/>
                    <a:pt x="99" y="765"/>
                    <a:pt x="223" y="765"/>
                  </a:cubicBezTo>
                  <a:lnTo>
                    <a:pt x="414" y="765"/>
                  </a:lnTo>
                  <a:lnTo>
                    <a:pt x="414" y="953"/>
                  </a:lnTo>
                  <a:cubicBezTo>
                    <a:pt x="414" y="1035"/>
                    <a:pt x="464" y="1111"/>
                    <a:pt x="544" y="1138"/>
                  </a:cubicBezTo>
                  <a:cubicBezTo>
                    <a:pt x="564" y="1144"/>
                    <a:pt x="584" y="1147"/>
                    <a:pt x="604" y="1147"/>
                  </a:cubicBezTo>
                  <a:cubicBezTo>
                    <a:pt x="710" y="1147"/>
                    <a:pt x="797" y="1060"/>
                    <a:pt x="797" y="955"/>
                  </a:cubicBezTo>
                  <a:lnTo>
                    <a:pt x="797" y="765"/>
                  </a:lnTo>
                  <a:lnTo>
                    <a:pt x="984" y="765"/>
                  </a:lnTo>
                  <a:cubicBezTo>
                    <a:pt x="1067" y="765"/>
                    <a:pt x="1144" y="713"/>
                    <a:pt x="1168" y="634"/>
                  </a:cubicBezTo>
                  <a:cubicBezTo>
                    <a:pt x="1210" y="503"/>
                    <a:pt x="1111" y="381"/>
                    <a:pt x="987" y="381"/>
                  </a:cubicBezTo>
                  <a:lnTo>
                    <a:pt x="797" y="381"/>
                  </a:lnTo>
                  <a:lnTo>
                    <a:pt x="797" y="191"/>
                  </a:lnTo>
                  <a:cubicBezTo>
                    <a:pt x="797" y="85"/>
                    <a:pt x="712" y="0"/>
                    <a:pt x="60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9"/>
            <p:cNvSpPr/>
            <p:nvPr/>
          </p:nvSpPr>
          <p:spPr>
            <a:xfrm>
              <a:off x="2396633" y="3757481"/>
              <a:ext cx="28168" cy="27027"/>
            </a:xfrm>
            <a:custGeom>
              <a:avLst/>
              <a:gdLst/>
              <a:ahLst/>
              <a:cxnLst/>
              <a:rect l="l" t="t" r="r" b="b"/>
              <a:pathLst>
                <a:path w="938" h="900" extrusionOk="0">
                  <a:moveTo>
                    <a:pt x="206" y="0"/>
                  </a:moveTo>
                  <a:cubicBezTo>
                    <a:pt x="158" y="0"/>
                    <a:pt x="110" y="18"/>
                    <a:pt x="74" y="55"/>
                  </a:cubicBezTo>
                  <a:cubicBezTo>
                    <a:pt x="0" y="128"/>
                    <a:pt x="0" y="246"/>
                    <a:pt x="74" y="320"/>
                  </a:cubicBezTo>
                  <a:lnTo>
                    <a:pt x="204" y="450"/>
                  </a:lnTo>
                  <a:lnTo>
                    <a:pt x="74" y="581"/>
                  </a:lnTo>
                  <a:cubicBezTo>
                    <a:pt x="0" y="653"/>
                    <a:pt x="0" y="772"/>
                    <a:pt x="74" y="844"/>
                  </a:cubicBezTo>
                  <a:cubicBezTo>
                    <a:pt x="110" y="881"/>
                    <a:pt x="158" y="900"/>
                    <a:pt x="206" y="900"/>
                  </a:cubicBezTo>
                  <a:cubicBezTo>
                    <a:pt x="253" y="900"/>
                    <a:pt x="302" y="881"/>
                    <a:pt x="337" y="844"/>
                  </a:cubicBezTo>
                  <a:lnTo>
                    <a:pt x="468" y="714"/>
                  </a:lnTo>
                  <a:lnTo>
                    <a:pt x="600" y="844"/>
                  </a:lnTo>
                  <a:cubicBezTo>
                    <a:pt x="635" y="881"/>
                    <a:pt x="684" y="900"/>
                    <a:pt x="732" y="900"/>
                  </a:cubicBezTo>
                  <a:cubicBezTo>
                    <a:pt x="779" y="900"/>
                    <a:pt x="827" y="881"/>
                    <a:pt x="864" y="844"/>
                  </a:cubicBezTo>
                  <a:cubicBezTo>
                    <a:pt x="937" y="772"/>
                    <a:pt x="937" y="653"/>
                    <a:pt x="864" y="581"/>
                  </a:cubicBezTo>
                  <a:lnTo>
                    <a:pt x="733" y="450"/>
                  </a:lnTo>
                  <a:lnTo>
                    <a:pt x="864" y="320"/>
                  </a:lnTo>
                  <a:cubicBezTo>
                    <a:pt x="937" y="246"/>
                    <a:pt x="937" y="128"/>
                    <a:pt x="864" y="55"/>
                  </a:cubicBezTo>
                  <a:cubicBezTo>
                    <a:pt x="828" y="18"/>
                    <a:pt x="780" y="0"/>
                    <a:pt x="732" y="0"/>
                  </a:cubicBezTo>
                  <a:cubicBezTo>
                    <a:pt x="684" y="0"/>
                    <a:pt x="636" y="18"/>
                    <a:pt x="600" y="55"/>
                  </a:cubicBezTo>
                  <a:lnTo>
                    <a:pt x="468" y="185"/>
                  </a:lnTo>
                  <a:lnTo>
                    <a:pt x="337" y="55"/>
                  </a:lnTo>
                  <a:cubicBezTo>
                    <a:pt x="301" y="18"/>
                    <a:pt x="253" y="0"/>
                    <a:pt x="20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9"/>
            <p:cNvSpPr/>
            <p:nvPr/>
          </p:nvSpPr>
          <p:spPr>
            <a:xfrm>
              <a:off x="2510958" y="3665828"/>
              <a:ext cx="36366" cy="11532"/>
            </a:xfrm>
            <a:custGeom>
              <a:avLst/>
              <a:gdLst/>
              <a:ahLst/>
              <a:cxnLst/>
              <a:rect l="l" t="t" r="r" b="b"/>
              <a:pathLst>
                <a:path w="1211" h="384" extrusionOk="0">
                  <a:moveTo>
                    <a:pt x="224" y="0"/>
                  </a:moveTo>
                  <a:cubicBezTo>
                    <a:pt x="141" y="0"/>
                    <a:pt x="65" y="52"/>
                    <a:pt x="40" y="131"/>
                  </a:cubicBezTo>
                  <a:cubicBezTo>
                    <a:pt x="0" y="263"/>
                    <a:pt x="98" y="384"/>
                    <a:pt x="223" y="384"/>
                  </a:cubicBezTo>
                  <a:lnTo>
                    <a:pt x="983" y="384"/>
                  </a:lnTo>
                  <a:cubicBezTo>
                    <a:pt x="1066" y="384"/>
                    <a:pt x="1143" y="332"/>
                    <a:pt x="1168" y="253"/>
                  </a:cubicBezTo>
                  <a:cubicBezTo>
                    <a:pt x="1210" y="123"/>
                    <a:pt x="1112" y="0"/>
                    <a:pt x="98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9"/>
            <p:cNvSpPr/>
            <p:nvPr/>
          </p:nvSpPr>
          <p:spPr>
            <a:xfrm>
              <a:off x="2510958" y="3753337"/>
              <a:ext cx="36366" cy="11562"/>
            </a:xfrm>
            <a:custGeom>
              <a:avLst/>
              <a:gdLst/>
              <a:ahLst/>
              <a:cxnLst/>
              <a:rect l="l" t="t" r="r" b="b"/>
              <a:pathLst>
                <a:path w="1211" h="385" extrusionOk="0">
                  <a:moveTo>
                    <a:pt x="224" y="1"/>
                  </a:moveTo>
                  <a:cubicBezTo>
                    <a:pt x="141" y="1"/>
                    <a:pt x="65" y="53"/>
                    <a:pt x="40" y="131"/>
                  </a:cubicBezTo>
                  <a:cubicBezTo>
                    <a:pt x="0" y="263"/>
                    <a:pt x="98" y="384"/>
                    <a:pt x="223" y="384"/>
                  </a:cubicBezTo>
                  <a:lnTo>
                    <a:pt x="983" y="384"/>
                  </a:lnTo>
                  <a:cubicBezTo>
                    <a:pt x="1066" y="384"/>
                    <a:pt x="1143" y="332"/>
                    <a:pt x="1168" y="254"/>
                  </a:cubicBezTo>
                  <a:cubicBezTo>
                    <a:pt x="1210" y="123"/>
                    <a:pt x="1112" y="1"/>
                    <a:pt x="98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9"/>
            <p:cNvSpPr/>
            <p:nvPr/>
          </p:nvSpPr>
          <p:spPr>
            <a:xfrm>
              <a:off x="2510958" y="3775829"/>
              <a:ext cx="36366" cy="11532"/>
            </a:xfrm>
            <a:custGeom>
              <a:avLst/>
              <a:gdLst/>
              <a:ahLst/>
              <a:cxnLst/>
              <a:rect l="l" t="t" r="r" b="b"/>
              <a:pathLst>
                <a:path w="1211" h="384" extrusionOk="0">
                  <a:moveTo>
                    <a:pt x="224" y="0"/>
                  </a:moveTo>
                  <a:cubicBezTo>
                    <a:pt x="141" y="0"/>
                    <a:pt x="65" y="51"/>
                    <a:pt x="40" y="131"/>
                  </a:cubicBezTo>
                  <a:cubicBezTo>
                    <a:pt x="0" y="263"/>
                    <a:pt x="98" y="384"/>
                    <a:pt x="223" y="384"/>
                  </a:cubicBezTo>
                  <a:lnTo>
                    <a:pt x="983" y="384"/>
                  </a:lnTo>
                  <a:cubicBezTo>
                    <a:pt x="1066" y="384"/>
                    <a:pt x="1143" y="332"/>
                    <a:pt x="1168" y="253"/>
                  </a:cubicBezTo>
                  <a:cubicBezTo>
                    <a:pt x="1210" y="123"/>
                    <a:pt x="1112" y="0"/>
                    <a:pt x="98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59"/>
          <p:cNvGrpSpPr/>
          <p:nvPr/>
        </p:nvGrpSpPr>
        <p:grpSpPr>
          <a:xfrm>
            <a:off x="3149966" y="3406543"/>
            <a:ext cx="447682" cy="441511"/>
            <a:chOff x="3072423" y="3426100"/>
            <a:chExt cx="472089" cy="465582"/>
          </a:xfrm>
        </p:grpSpPr>
        <p:sp>
          <p:nvSpPr>
            <p:cNvPr id="4201" name="Google Shape;4201;p59"/>
            <p:cNvSpPr/>
            <p:nvPr/>
          </p:nvSpPr>
          <p:spPr>
            <a:xfrm>
              <a:off x="3072423" y="3426100"/>
              <a:ext cx="472089" cy="465582"/>
            </a:xfrm>
            <a:custGeom>
              <a:avLst/>
              <a:gdLst/>
              <a:ahLst/>
              <a:cxnLst/>
              <a:rect l="l" t="t" r="r" b="b"/>
              <a:pathLst>
                <a:path w="15671" h="15455" extrusionOk="0">
                  <a:moveTo>
                    <a:pt x="9790" y="0"/>
                  </a:moveTo>
                  <a:cubicBezTo>
                    <a:pt x="9213" y="0"/>
                    <a:pt x="8636" y="220"/>
                    <a:pt x="8198" y="660"/>
                  </a:cubicBezTo>
                  <a:lnTo>
                    <a:pt x="7593" y="1262"/>
                  </a:lnTo>
                  <a:cubicBezTo>
                    <a:pt x="7544" y="1260"/>
                    <a:pt x="7495" y="1258"/>
                    <a:pt x="7446" y="1258"/>
                  </a:cubicBezTo>
                  <a:cubicBezTo>
                    <a:pt x="6794" y="1258"/>
                    <a:pt x="6150" y="1512"/>
                    <a:pt x="5670" y="1991"/>
                  </a:cubicBezTo>
                  <a:lnTo>
                    <a:pt x="2214" y="5449"/>
                  </a:lnTo>
                  <a:cubicBezTo>
                    <a:pt x="1695" y="5967"/>
                    <a:pt x="1442" y="6670"/>
                    <a:pt x="1485" y="7372"/>
                  </a:cubicBezTo>
                  <a:lnTo>
                    <a:pt x="881" y="7976"/>
                  </a:lnTo>
                  <a:cubicBezTo>
                    <a:pt x="0" y="8860"/>
                    <a:pt x="0" y="10288"/>
                    <a:pt x="879" y="11167"/>
                  </a:cubicBezTo>
                  <a:lnTo>
                    <a:pt x="4509" y="14796"/>
                  </a:lnTo>
                  <a:cubicBezTo>
                    <a:pt x="4947" y="15235"/>
                    <a:pt x="5524" y="15454"/>
                    <a:pt x="6099" y="15454"/>
                  </a:cubicBezTo>
                  <a:cubicBezTo>
                    <a:pt x="6674" y="15454"/>
                    <a:pt x="7254" y="15233"/>
                    <a:pt x="7693" y="14795"/>
                  </a:cubicBezTo>
                  <a:lnTo>
                    <a:pt x="7859" y="14629"/>
                  </a:lnTo>
                  <a:cubicBezTo>
                    <a:pt x="7961" y="14526"/>
                    <a:pt x="8046" y="14411"/>
                    <a:pt x="8112" y="14285"/>
                  </a:cubicBezTo>
                  <a:cubicBezTo>
                    <a:pt x="8167" y="14258"/>
                    <a:pt x="8219" y="14224"/>
                    <a:pt x="8270" y="14189"/>
                  </a:cubicBezTo>
                  <a:cubicBezTo>
                    <a:pt x="8330" y="14192"/>
                    <a:pt x="8388" y="14193"/>
                    <a:pt x="8446" y="14193"/>
                  </a:cubicBezTo>
                  <a:cubicBezTo>
                    <a:pt x="9098" y="14193"/>
                    <a:pt x="9741" y="13940"/>
                    <a:pt x="10222" y="13460"/>
                  </a:cubicBezTo>
                  <a:lnTo>
                    <a:pt x="13680" y="10003"/>
                  </a:lnTo>
                  <a:cubicBezTo>
                    <a:pt x="14197" y="9484"/>
                    <a:pt x="14450" y="8782"/>
                    <a:pt x="14408" y="8079"/>
                  </a:cubicBezTo>
                  <a:lnTo>
                    <a:pt x="15011" y="7475"/>
                  </a:lnTo>
                  <a:cubicBezTo>
                    <a:pt x="15438" y="7050"/>
                    <a:pt x="15671" y="6484"/>
                    <a:pt x="15671" y="5883"/>
                  </a:cubicBezTo>
                  <a:cubicBezTo>
                    <a:pt x="15671" y="5280"/>
                    <a:pt x="15438" y="4714"/>
                    <a:pt x="15011" y="4289"/>
                  </a:cubicBezTo>
                  <a:lnTo>
                    <a:pt x="11382" y="660"/>
                  </a:lnTo>
                  <a:cubicBezTo>
                    <a:pt x="10943" y="220"/>
                    <a:pt x="10367" y="0"/>
                    <a:pt x="9790" y="0"/>
                  </a:cubicBezTo>
                  <a:close/>
                </a:path>
              </a:pathLst>
            </a:custGeom>
            <a:solidFill>
              <a:schemeClr val="accent5"/>
            </a:solidFill>
            <a:ln>
              <a:noFill/>
            </a:ln>
            <a:effectLst>
              <a:outerShdw blurRad="57150" dist="19050" dir="5400000" algn="bl" rotWithShape="0">
                <a:srgbClr val="000000">
                  <a:alpha val="4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9"/>
            <p:cNvSpPr/>
            <p:nvPr/>
          </p:nvSpPr>
          <p:spPr>
            <a:xfrm>
              <a:off x="3126099" y="3655498"/>
              <a:ext cx="183904" cy="181561"/>
            </a:xfrm>
            <a:custGeom>
              <a:avLst/>
              <a:gdLst/>
              <a:ahLst/>
              <a:cxnLst/>
              <a:rect l="l" t="t" r="r" b="b"/>
              <a:pathLst>
                <a:path w="6124" h="6046" extrusionOk="0">
                  <a:moveTo>
                    <a:pt x="1505" y="1"/>
                  </a:moveTo>
                  <a:lnTo>
                    <a:pt x="322" y="1183"/>
                  </a:lnTo>
                  <a:cubicBezTo>
                    <a:pt x="0" y="1506"/>
                    <a:pt x="0" y="2027"/>
                    <a:pt x="322" y="2348"/>
                  </a:cubicBezTo>
                  <a:lnTo>
                    <a:pt x="3777" y="5804"/>
                  </a:lnTo>
                  <a:cubicBezTo>
                    <a:pt x="3938" y="5965"/>
                    <a:pt x="4149" y="6045"/>
                    <a:pt x="4359" y="6045"/>
                  </a:cubicBezTo>
                  <a:cubicBezTo>
                    <a:pt x="4570" y="6045"/>
                    <a:pt x="4781" y="5965"/>
                    <a:pt x="4941" y="5804"/>
                  </a:cubicBezTo>
                  <a:lnTo>
                    <a:pt x="6123" y="4621"/>
                  </a:lnTo>
                  <a:lnTo>
                    <a:pt x="4264" y="2078"/>
                  </a:lnTo>
                  <a:lnTo>
                    <a:pt x="1505"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9"/>
            <p:cNvSpPr/>
            <p:nvPr/>
          </p:nvSpPr>
          <p:spPr>
            <a:xfrm>
              <a:off x="3205830" y="3761625"/>
              <a:ext cx="109279" cy="80540"/>
            </a:xfrm>
            <a:custGeom>
              <a:avLst/>
              <a:gdLst/>
              <a:ahLst/>
              <a:cxnLst/>
              <a:rect l="l" t="t" r="r" b="b"/>
              <a:pathLst>
                <a:path w="3639" h="2682" extrusionOk="0">
                  <a:moveTo>
                    <a:pt x="0" y="1184"/>
                  </a:moveTo>
                  <a:lnTo>
                    <a:pt x="0" y="1184"/>
                  </a:lnTo>
                  <a:cubicBezTo>
                    <a:pt x="7" y="1190"/>
                    <a:pt x="13" y="1196"/>
                    <a:pt x="20" y="1202"/>
                  </a:cubicBezTo>
                  <a:lnTo>
                    <a:pt x="20" y="1202"/>
                  </a:lnTo>
                  <a:lnTo>
                    <a:pt x="0" y="1184"/>
                  </a:lnTo>
                  <a:close/>
                  <a:moveTo>
                    <a:pt x="2347" y="1"/>
                  </a:moveTo>
                  <a:lnTo>
                    <a:pt x="1165" y="1184"/>
                  </a:lnTo>
                  <a:cubicBezTo>
                    <a:pt x="1003" y="1345"/>
                    <a:pt x="793" y="1425"/>
                    <a:pt x="582" y="1425"/>
                  </a:cubicBezTo>
                  <a:cubicBezTo>
                    <a:pt x="380" y="1425"/>
                    <a:pt x="177" y="1351"/>
                    <a:pt x="20" y="1202"/>
                  </a:cubicBezTo>
                  <a:lnTo>
                    <a:pt x="20" y="1202"/>
                  </a:lnTo>
                  <a:lnTo>
                    <a:pt x="1292" y="2440"/>
                  </a:lnTo>
                  <a:cubicBezTo>
                    <a:pt x="1453" y="2601"/>
                    <a:pt x="1664" y="2681"/>
                    <a:pt x="1875" y="2681"/>
                  </a:cubicBezTo>
                  <a:cubicBezTo>
                    <a:pt x="2085" y="2681"/>
                    <a:pt x="2296" y="2601"/>
                    <a:pt x="2456" y="2440"/>
                  </a:cubicBezTo>
                  <a:lnTo>
                    <a:pt x="3639" y="1257"/>
                  </a:lnTo>
                  <a:lnTo>
                    <a:pt x="3577" y="651"/>
                  </a:lnTo>
                  <a:lnTo>
                    <a:pt x="2347"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9"/>
            <p:cNvSpPr/>
            <p:nvPr/>
          </p:nvSpPr>
          <p:spPr>
            <a:xfrm>
              <a:off x="3319645" y="3464355"/>
              <a:ext cx="178769" cy="176396"/>
            </a:xfrm>
            <a:custGeom>
              <a:avLst/>
              <a:gdLst/>
              <a:ahLst/>
              <a:cxnLst/>
              <a:rect l="l" t="t" r="r" b="b"/>
              <a:pathLst>
                <a:path w="5953" h="5874" extrusionOk="0">
                  <a:moveTo>
                    <a:pt x="1765" y="1"/>
                  </a:moveTo>
                  <a:cubicBezTo>
                    <a:pt x="1554" y="1"/>
                    <a:pt x="1344" y="81"/>
                    <a:pt x="1183" y="242"/>
                  </a:cubicBezTo>
                  <a:lnTo>
                    <a:pt x="1" y="1425"/>
                  </a:lnTo>
                  <a:lnTo>
                    <a:pt x="2055" y="4161"/>
                  </a:lnTo>
                  <a:lnTo>
                    <a:pt x="4449" y="5873"/>
                  </a:lnTo>
                  <a:lnTo>
                    <a:pt x="5632" y="4691"/>
                  </a:lnTo>
                  <a:cubicBezTo>
                    <a:pt x="5952" y="4370"/>
                    <a:pt x="5952" y="3849"/>
                    <a:pt x="5630" y="3526"/>
                  </a:cubicBezTo>
                  <a:lnTo>
                    <a:pt x="2347" y="242"/>
                  </a:lnTo>
                  <a:cubicBezTo>
                    <a:pt x="2186" y="81"/>
                    <a:pt x="1976" y="1"/>
                    <a:pt x="176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9"/>
            <p:cNvSpPr/>
            <p:nvPr/>
          </p:nvSpPr>
          <p:spPr>
            <a:xfrm>
              <a:off x="3425772" y="3542283"/>
              <a:ext cx="82913" cy="108739"/>
            </a:xfrm>
            <a:custGeom>
              <a:avLst/>
              <a:gdLst/>
              <a:ahLst/>
              <a:cxnLst/>
              <a:rect l="l" t="t" r="r" b="b"/>
              <a:pathLst>
                <a:path w="2761" h="3621" extrusionOk="0">
                  <a:moveTo>
                    <a:pt x="1165" y="0"/>
                  </a:moveTo>
                  <a:cubicBezTo>
                    <a:pt x="1487" y="323"/>
                    <a:pt x="1487" y="844"/>
                    <a:pt x="1165" y="1163"/>
                  </a:cubicBezTo>
                  <a:lnTo>
                    <a:pt x="1" y="2327"/>
                  </a:lnTo>
                  <a:lnTo>
                    <a:pt x="571" y="3538"/>
                  </a:lnTo>
                  <a:lnTo>
                    <a:pt x="1257" y="3620"/>
                  </a:lnTo>
                  <a:lnTo>
                    <a:pt x="2440" y="2436"/>
                  </a:lnTo>
                  <a:cubicBezTo>
                    <a:pt x="2760" y="2114"/>
                    <a:pt x="2760" y="1593"/>
                    <a:pt x="2438" y="1274"/>
                  </a:cubicBezTo>
                  <a:lnTo>
                    <a:pt x="1165"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9"/>
            <p:cNvSpPr/>
            <p:nvPr/>
          </p:nvSpPr>
          <p:spPr>
            <a:xfrm>
              <a:off x="3163037" y="3502043"/>
              <a:ext cx="303573" cy="297237"/>
            </a:xfrm>
            <a:custGeom>
              <a:avLst/>
              <a:gdLst/>
              <a:ahLst/>
              <a:cxnLst/>
              <a:rect l="l" t="t" r="r" b="b"/>
              <a:pathLst>
                <a:path w="10109" h="9898" extrusionOk="0">
                  <a:moveTo>
                    <a:pt x="4637" y="1"/>
                  </a:moveTo>
                  <a:cubicBezTo>
                    <a:pt x="4360" y="1"/>
                    <a:pt x="4084" y="106"/>
                    <a:pt x="3873" y="317"/>
                  </a:cubicBezTo>
                  <a:lnTo>
                    <a:pt x="422" y="3769"/>
                  </a:lnTo>
                  <a:cubicBezTo>
                    <a:pt x="0" y="4190"/>
                    <a:pt x="0" y="4873"/>
                    <a:pt x="422" y="5295"/>
                  </a:cubicBezTo>
                  <a:lnTo>
                    <a:pt x="4709" y="9582"/>
                  </a:lnTo>
                  <a:cubicBezTo>
                    <a:pt x="4920" y="9792"/>
                    <a:pt x="5196" y="9897"/>
                    <a:pt x="5472" y="9897"/>
                  </a:cubicBezTo>
                  <a:cubicBezTo>
                    <a:pt x="5748" y="9897"/>
                    <a:pt x="6025" y="9792"/>
                    <a:pt x="6236" y="9582"/>
                  </a:cubicBezTo>
                  <a:lnTo>
                    <a:pt x="9687" y="6131"/>
                  </a:lnTo>
                  <a:cubicBezTo>
                    <a:pt x="10109" y="5709"/>
                    <a:pt x="10109" y="5026"/>
                    <a:pt x="9687" y="4605"/>
                  </a:cubicBezTo>
                  <a:lnTo>
                    <a:pt x="5400" y="317"/>
                  </a:lnTo>
                  <a:cubicBezTo>
                    <a:pt x="5189" y="106"/>
                    <a:pt x="4913" y="1"/>
                    <a:pt x="4637" y="1"/>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9"/>
            <p:cNvSpPr/>
            <p:nvPr/>
          </p:nvSpPr>
          <p:spPr>
            <a:xfrm>
              <a:off x="3276251" y="3612164"/>
              <a:ext cx="195435" cy="192312"/>
            </a:xfrm>
            <a:custGeom>
              <a:avLst/>
              <a:gdLst/>
              <a:ahLst/>
              <a:cxnLst/>
              <a:rect l="l" t="t" r="r" b="b"/>
              <a:pathLst>
                <a:path w="6508" h="6404" extrusionOk="0">
                  <a:moveTo>
                    <a:pt x="4978" y="0"/>
                  </a:moveTo>
                  <a:lnTo>
                    <a:pt x="4979" y="1"/>
                  </a:lnTo>
                  <a:lnTo>
                    <a:pt x="4979" y="1"/>
                  </a:lnTo>
                  <a:cubicBezTo>
                    <a:pt x="4979" y="1"/>
                    <a:pt x="4979" y="1"/>
                    <a:pt x="4978" y="0"/>
                  </a:cubicBezTo>
                  <a:close/>
                  <a:moveTo>
                    <a:pt x="4979" y="1"/>
                  </a:moveTo>
                  <a:cubicBezTo>
                    <a:pt x="5400" y="423"/>
                    <a:pt x="5400" y="1105"/>
                    <a:pt x="4978" y="1527"/>
                  </a:cubicBezTo>
                  <a:lnTo>
                    <a:pt x="1527" y="4978"/>
                  </a:lnTo>
                  <a:cubicBezTo>
                    <a:pt x="1316" y="5189"/>
                    <a:pt x="1040" y="5294"/>
                    <a:pt x="764" y="5294"/>
                  </a:cubicBezTo>
                  <a:cubicBezTo>
                    <a:pt x="488" y="5294"/>
                    <a:pt x="212" y="5189"/>
                    <a:pt x="1" y="4978"/>
                  </a:cubicBezTo>
                  <a:lnTo>
                    <a:pt x="1" y="4978"/>
                  </a:lnTo>
                  <a:lnTo>
                    <a:pt x="1108" y="6087"/>
                  </a:lnTo>
                  <a:cubicBezTo>
                    <a:pt x="1319" y="6298"/>
                    <a:pt x="1595" y="6403"/>
                    <a:pt x="1871" y="6403"/>
                  </a:cubicBezTo>
                  <a:cubicBezTo>
                    <a:pt x="2147" y="6403"/>
                    <a:pt x="2423" y="6298"/>
                    <a:pt x="2634" y="6087"/>
                  </a:cubicBezTo>
                  <a:lnTo>
                    <a:pt x="6086" y="2636"/>
                  </a:lnTo>
                  <a:cubicBezTo>
                    <a:pt x="6508" y="2214"/>
                    <a:pt x="6508" y="1531"/>
                    <a:pt x="6086" y="1109"/>
                  </a:cubicBezTo>
                  <a:lnTo>
                    <a:pt x="497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9"/>
            <p:cNvSpPr/>
            <p:nvPr/>
          </p:nvSpPr>
          <p:spPr>
            <a:xfrm>
              <a:off x="3248833" y="3593335"/>
              <a:ext cx="45405" cy="40360"/>
            </a:xfrm>
            <a:custGeom>
              <a:avLst/>
              <a:gdLst/>
              <a:ahLst/>
              <a:cxnLst/>
              <a:rect l="l" t="t" r="r" b="b"/>
              <a:pathLst>
                <a:path w="1512" h="1344" extrusionOk="0">
                  <a:moveTo>
                    <a:pt x="607" y="0"/>
                  </a:moveTo>
                  <a:cubicBezTo>
                    <a:pt x="464" y="0"/>
                    <a:pt x="330" y="48"/>
                    <a:pt x="231" y="147"/>
                  </a:cubicBezTo>
                  <a:cubicBezTo>
                    <a:pt x="1" y="379"/>
                    <a:pt x="47" y="801"/>
                    <a:pt x="337" y="1091"/>
                  </a:cubicBezTo>
                  <a:cubicBezTo>
                    <a:pt x="503" y="1257"/>
                    <a:pt x="713" y="1343"/>
                    <a:pt x="906" y="1343"/>
                  </a:cubicBezTo>
                  <a:cubicBezTo>
                    <a:pt x="1049" y="1343"/>
                    <a:pt x="1183" y="1295"/>
                    <a:pt x="1282" y="1196"/>
                  </a:cubicBezTo>
                  <a:cubicBezTo>
                    <a:pt x="1512"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9"/>
            <p:cNvSpPr/>
            <p:nvPr/>
          </p:nvSpPr>
          <p:spPr>
            <a:xfrm>
              <a:off x="3334330" y="3678831"/>
              <a:ext cx="45465" cy="40360"/>
            </a:xfrm>
            <a:custGeom>
              <a:avLst/>
              <a:gdLst/>
              <a:ahLst/>
              <a:cxnLst/>
              <a:rect l="l" t="t" r="r" b="b"/>
              <a:pathLst>
                <a:path w="1514" h="1344" extrusionOk="0">
                  <a:moveTo>
                    <a:pt x="607" y="0"/>
                  </a:moveTo>
                  <a:cubicBezTo>
                    <a:pt x="464" y="0"/>
                    <a:pt x="331" y="48"/>
                    <a:pt x="233" y="147"/>
                  </a:cubicBezTo>
                  <a:cubicBezTo>
                    <a:pt x="1" y="379"/>
                    <a:pt x="48" y="801"/>
                    <a:pt x="337" y="1091"/>
                  </a:cubicBezTo>
                  <a:cubicBezTo>
                    <a:pt x="503" y="1257"/>
                    <a:pt x="713" y="1343"/>
                    <a:pt x="906" y="1343"/>
                  </a:cubicBezTo>
                  <a:cubicBezTo>
                    <a:pt x="1049" y="1343"/>
                    <a:pt x="1183" y="1295"/>
                    <a:pt x="1282" y="1196"/>
                  </a:cubicBezTo>
                  <a:cubicBezTo>
                    <a:pt x="1513" y="965"/>
                    <a:pt x="1466" y="543"/>
                    <a:pt x="1176" y="253"/>
                  </a:cubicBezTo>
                  <a:cubicBezTo>
                    <a:pt x="1010" y="87"/>
                    <a:pt x="800" y="0"/>
                    <a:pt x="607"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9"/>
            <p:cNvSpPr/>
            <p:nvPr/>
          </p:nvSpPr>
          <p:spPr>
            <a:xfrm>
              <a:off x="3119733" y="3458679"/>
              <a:ext cx="395165" cy="389219"/>
            </a:xfrm>
            <a:custGeom>
              <a:avLst/>
              <a:gdLst/>
              <a:ahLst/>
              <a:cxnLst/>
              <a:rect l="l" t="t" r="r" b="b"/>
              <a:pathLst>
                <a:path w="13159" h="12961" extrusionOk="0">
                  <a:moveTo>
                    <a:pt x="8425" y="359"/>
                  </a:moveTo>
                  <a:cubicBezTo>
                    <a:pt x="8590" y="359"/>
                    <a:pt x="8754" y="422"/>
                    <a:pt x="8880" y="548"/>
                  </a:cubicBezTo>
                  <a:lnTo>
                    <a:pt x="12509" y="4177"/>
                  </a:lnTo>
                  <a:cubicBezTo>
                    <a:pt x="12761" y="4433"/>
                    <a:pt x="12761" y="4841"/>
                    <a:pt x="12509" y="5090"/>
                  </a:cubicBezTo>
                  <a:lnTo>
                    <a:pt x="11471" y="6130"/>
                  </a:lnTo>
                  <a:cubicBezTo>
                    <a:pt x="11459" y="6116"/>
                    <a:pt x="11445" y="6102"/>
                    <a:pt x="11433" y="6090"/>
                  </a:cubicBezTo>
                  <a:lnTo>
                    <a:pt x="8073" y="2731"/>
                  </a:lnTo>
                  <a:cubicBezTo>
                    <a:pt x="8037" y="2695"/>
                    <a:pt x="7991" y="2677"/>
                    <a:pt x="7944" y="2677"/>
                  </a:cubicBezTo>
                  <a:cubicBezTo>
                    <a:pt x="7897" y="2677"/>
                    <a:pt x="7851" y="2695"/>
                    <a:pt x="7816" y="2731"/>
                  </a:cubicBezTo>
                  <a:cubicBezTo>
                    <a:pt x="7745" y="2801"/>
                    <a:pt x="7745" y="2916"/>
                    <a:pt x="7816" y="2987"/>
                  </a:cubicBezTo>
                  <a:lnTo>
                    <a:pt x="11175" y="6346"/>
                  </a:lnTo>
                  <a:cubicBezTo>
                    <a:pt x="11526" y="6697"/>
                    <a:pt x="11526" y="7266"/>
                    <a:pt x="11175" y="7618"/>
                  </a:cubicBezTo>
                  <a:lnTo>
                    <a:pt x="7721" y="11075"/>
                  </a:lnTo>
                  <a:cubicBezTo>
                    <a:pt x="7545" y="11250"/>
                    <a:pt x="7315" y="11337"/>
                    <a:pt x="7085" y="11337"/>
                  </a:cubicBezTo>
                  <a:cubicBezTo>
                    <a:pt x="6855" y="11337"/>
                    <a:pt x="6625" y="11250"/>
                    <a:pt x="6449" y="11075"/>
                  </a:cubicBezTo>
                  <a:lnTo>
                    <a:pt x="1985" y="6611"/>
                  </a:lnTo>
                  <a:cubicBezTo>
                    <a:pt x="1634" y="6260"/>
                    <a:pt x="1634" y="5691"/>
                    <a:pt x="1985" y="5340"/>
                  </a:cubicBezTo>
                  <a:lnTo>
                    <a:pt x="5443" y="1882"/>
                  </a:lnTo>
                  <a:cubicBezTo>
                    <a:pt x="5618" y="1707"/>
                    <a:pt x="5848" y="1619"/>
                    <a:pt x="6078" y="1619"/>
                  </a:cubicBezTo>
                  <a:cubicBezTo>
                    <a:pt x="6308" y="1619"/>
                    <a:pt x="6538" y="1707"/>
                    <a:pt x="6713" y="1882"/>
                  </a:cubicBezTo>
                  <a:lnTo>
                    <a:pt x="7233" y="2402"/>
                  </a:lnTo>
                  <a:cubicBezTo>
                    <a:pt x="7268" y="2438"/>
                    <a:pt x="7315" y="2455"/>
                    <a:pt x="7361" y="2455"/>
                  </a:cubicBezTo>
                  <a:cubicBezTo>
                    <a:pt x="7408" y="2455"/>
                    <a:pt x="7454" y="2438"/>
                    <a:pt x="7491" y="2402"/>
                  </a:cubicBezTo>
                  <a:cubicBezTo>
                    <a:pt x="7561" y="2332"/>
                    <a:pt x="7561" y="2217"/>
                    <a:pt x="7491" y="2145"/>
                  </a:cubicBezTo>
                  <a:lnTo>
                    <a:pt x="6971" y="1625"/>
                  </a:lnTo>
                  <a:cubicBezTo>
                    <a:pt x="6957" y="1612"/>
                    <a:pt x="6943" y="1600"/>
                    <a:pt x="6929" y="1586"/>
                  </a:cubicBezTo>
                  <a:lnTo>
                    <a:pt x="7969" y="548"/>
                  </a:lnTo>
                  <a:cubicBezTo>
                    <a:pt x="8095" y="422"/>
                    <a:pt x="8260" y="359"/>
                    <a:pt x="8425" y="359"/>
                  </a:cubicBezTo>
                  <a:close/>
                  <a:moveTo>
                    <a:pt x="8424" y="0"/>
                  </a:moveTo>
                  <a:cubicBezTo>
                    <a:pt x="8167" y="0"/>
                    <a:pt x="7909" y="98"/>
                    <a:pt x="7713" y="295"/>
                  </a:cubicBezTo>
                  <a:lnTo>
                    <a:pt x="6624" y="1384"/>
                  </a:lnTo>
                  <a:cubicBezTo>
                    <a:pt x="6451" y="1301"/>
                    <a:pt x="6263" y="1260"/>
                    <a:pt x="6075" y="1260"/>
                  </a:cubicBezTo>
                  <a:cubicBezTo>
                    <a:pt x="5752" y="1260"/>
                    <a:pt x="5430" y="1382"/>
                    <a:pt x="5184" y="1628"/>
                  </a:cubicBezTo>
                  <a:lnTo>
                    <a:pt x="1726" y="5085"/>
                  </a:lnTo>
                  <a:cubicBezTo>
                    <a:pt x="1336" y="5473"/>
                    <a:pt x="1257" y="6055"/>
                    <a:pt x="1482" y="6524"/>
                  </a:cubicBezTo>
                  <a:lnTo>
                    <a:pt x="393" y="7613"/>
                  </a:lnTo>
                  <a:cubicBezTo>
                    <a:pt x="0" y="8007"/>
                    <a:pt x="0" y="8644"/>
                    <a:pt x="393" y="9037"/>
                  </a:cubicBezTo>
                  <a:lnTo>
                    <a:pt x="4024" y="12666"/>
                  </a:lnTo>
                  <a:cubicBezTo>
                    <a:pt x="4220" y="12862"/>
                    <a:pt x="4478" y="12960"/>
                    <a:pt x="4735" y="12960"/>
                  </a:cubicBezTo>
                  <a:cubicBezTo>
                    <a:pt x="4992" y="12960"/>
                    <a:pt x="5249" y="12862"/>
                    <a:pt x="5446" y="12666"/>
                  </a:cubicBezTo>
                  <a:lnTo>
                    <a:pt x="5611" y="12502"/>
                  </a:lnTo>
                  <a:cubicBezTo>
                    <a:pt x="5682" y="12430"/>
                    <a:pt x="5682" y="12315"/>
                    <a:pt x="5611" y="12244"/>
                  </a:cubicBezTo>
                  <a:cubicBezTo>
                    <a:pt x="5575" y="12209"/>
                    <a:pt x="5529" y="12191"/>
                    <a:pt x="5482" y="12191"/>
                  </a:cubicBezTo>
                  <a:cubicBezTo>
                    <a:pt x="5435" y="12191"/>
                    <a:pt x="5389" y="12209"/>
                    <a:pt x="5354" y="12244"/>
                  </a:cubicBezTo>
                  <a:lnTo>
                    <a:pt x="5190" y="12410"/>
                  </a:lnTo>
                  <a:cubicBezTo>
                    <a:pt x="5064" y="12535"/>
                    <a:pt x="4899" y="12597"/>
                    <a:pt x="4734" y="12597"/>
                  </a:cubicBezTo>
                  <a:cubicBezTo>
                    <a:pt x="4569" y="12597"/>
                    <a:pt x="4404" y="12535"/>
                    <a:pt x="4279" y="12410"/>
                  </a:cubicBezTo>
                  <a:lnTo>
                    <a:pt x="649" y="8779"/>
                  </a:lnTo>
                  <a:cubicBezTo>
                    <a:pt x="398" y="8529"/>
                    <a:pt x="398" y="8119"/>
                    <a:pt x="649" y="7869"/>
                  </a:cubicBezTo>
                  <a:lnTo>
                    <a:pt x="1688" y="6829"/>
                  </a:lnTo>
                  <a:cubicBezTo>
                    <a:pt x="1700" y="6843"/>
                    <a:pt x="1712" y="6857"/>
                    <a:pt x="1726" y="6869"/>
                  </a:cubicBezTo>
                  <a:lnTo>
                    <a:pt x="6190" y="11333"/>
                  </a:lnTo>
                  <a:cubicBezTo>
                    <a:pt x="6204" y="11347"/>
                    <a:pt x="6216" y="11359"/>
                    <a:pt x="6228" y="11370"/>
                  </a:cubicBezTo>
                  <a:lnTo>
                    <a:pt x="5957" y="11646"/>
                  </a:lnTo>
                  <a:cubicBezTo>
                    <a:pt x="5885" y="11716"/>
                    <a:pt x="5885" y="11831"/>
                    <a:pt x="5957" y="11903"/>
                  </a:cubicBezTo>
                  <a:cubicBezTo>
                    <a:pt x="5992" y="11939"/>
                    <a:pt x="6038" y="11956"/>
                    <a:pt x="6085" y="11956"/>
                  </a:cubicBezTo>
                  <a:cubicBezTo>
                    <a:pt x="6131" y="11956"/>
                    <a:pt x="6177" y="11939"/>
                    <a:pt x="6213" y="11903"/>
                  </a:cubicBezTo>
                  <a:lnTo>
                    <a:pt x="6538" y="11577"/>
                  </a:lnTo>
                  <a:cubicBezTo>
                    <a:pt x="6711" y="11660"/>
                    <a:pt x="6899" y="11702"/>
                    <a:pt x="7087" y="11702"/>
                  </a:cubicBezTo>
                  <a:cubicBezTo>
                    <a:pt x="7410" y="11702"/>
                    <a:pt x="7733" y="11578"/>
                    <a:pt x="7978" y="11333"/>
                  </a:cubicBezTo>
                  <a:lnTo>
                    <a:pt x="11436" y="7877"/>
                  </a:lnTo>
                  <a:cubicBezTo>
                    <a:pt x="11825" y="7487"/>
                    <a:pt x="11905" y="6906"/>
                    <a:pt x="11680" y="6437"/>
                  </a:cubicBezTo>
                  <a:lnTo>
                    <a:pt x="12769" y="5348"/>
                  </a:lnTo>
                  <a:cubicBezTo>
                    <a:pt x="13158" y="4955"/>
                    <a:pt x="13158" y="4318"/>
                    <a:pt x="12767" y="3924"/>
                  </a:cubicBezTo>
                  <a:lnTo>
                    <a:pt x="9135" y="295"/>
                  </a:lnTo>
                  <a:cubicBezTo>
                    <a:pt x="8939" y="98"/>
                    <a:pt x="8681" y="0"/>
                    <a:pt x="842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9"/>
            <p:cNvSpPr/>
            <p:nvPr/>
          </p:nvSpPr>
          <p:spPr>
            <a:xfrm>
              <a:off x="3286612" y="3598440"/>
              <a:ext cx="19009" cy="17928"/>
            </a:xfrm>
            <a:custGeom>
              <a:avLst/>
              <a:gdLst/>
              <a:ahLst/>
              <a:cxnLst/>
              <a:rect l="l" t="t" r="r" b="b"/>
              <a:pathLst>
                <a:path w="633" h="597" extrusionOk="0">
                  <a:moveTo>
                    <a:pt x="425" y="1"/>
                  </a:moveTo>
                  <a:cubicBezTo>
                    <a:pt x="376" y="1"/>
                    <a:pt x="327" y="19"/>
                    <a:pt x="289" y="57"/>
                  </a:cubicBezTo>
                  <a:lnTo>
                    <a:pt x="74" y="272"/>
                  </a:lnTo>
                  <a:cubicBezTo>
                    <a:pt x="1" y="347"/>
                    <a:pt x="1" y="465"/>
                    <a:pt x="74" y="540"/>
                  </a:cubicBezTo>
                  <a:cubicBezTo>
                    <a:pt x="112" y="578"/>
                    <a:pt x="161" y="597"/>
                    <a:pt x="209" y="597"/>
                  </a:cubicBezTo>
                  <a:cubicBezTo>
                    <a:pt x="258" y="597"/>
                    <a:pt x="306" y="578"/>
                    <a:pt x="343" y="540"/>
                  </a:cubicBezTo>
                  <a:lnTo>
                    <a:pt x="558" y="325"/>
                  </a:lnTo>
                  <a:cubicBezTo>
                    <a:pt x="633" y="250"/>
                    <a:pt x="633" y="132"/>
                    <a:pt x="558" y="57"/>
                  </a:cubicBezTo>
                  <a:cubicBezTo>
                    <a:pt x="522" y="19"/>
                    <a:pt x="473" y="1"/>
                    <a:pt x="42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9"/>
            <p:cNvSpPr/>
            <p:nvPr/>
          </p:nvSpPr>
          <p:spPr>
            <a:xfrm>
              <a:off x="3353729" y="3665498"/>
              <a:ext cx="19009" cy="17928"/>
            </a:xfrm>
            <a:custGeom>
              <a:avLst/>
              <a:gdLst/>
              <a:ahLst/>
              <a:cxnLst/>
              <a:rect l="l" t="t" r="r" b="b"/>
              <a:pathLst>
                <a:path w="633" h="597" extrusionOk="0">
                  <a:moveTo>
                    <a:pt x="424" y="1"/>
                  </a:moveTo>
                  <a:cubicBezTo>
                    <a:pt x="376" y="1"/>
                    <a:pt x="327" y="20"/>
                    <a:pt x="291" y="57"/>
                  </a:cubicBezTo>
                  <a:lnTo>
                    <a:pt x="76" y="272"/>
                  </a:lnTo>
                  <a:cubicBezTo>
                    <a:pt x="1" y="347"/>
                    <a:pt x="1" y="465"/>
                    <a:pt x="76" y="541"/>
                  </a:cubicBezTo>
                  <a:cubicBezTo>
                    <a:pt x="113" y="578"/>
                    <a:pt x="162" y="597"/>
                    <a:pt x="210" y="597"/>
                  </a:cubicBezTo>
                  <a:cubicBezTo>
                    <a:pt x="258" y="597"/>
                    <a:pt x="307" y="578"/>
                    <a:pt x="344" y="541"/>
                  </a:cubicBezTo>
                  <a:lnTo>
                    <a:pt x="559" y="326"/>
                  </a:lnTo>
                  <a:cubicBezTo>
                    <a:pt x="633" y="251"/>
                    <a:pt x="633" y="133"/>
                    <a:pt x="559" y="57"/>
                  </a:cubicBezTo>
                  <a:cubicBezTo>
                    <a:pt x="521" y="20"/>
                    <a:pt x="473" y="1"/>
                    <a:pt x="42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9"/>
            <p:cNvSpPr/>
            <p:nvPr/>
          </p:nvSpPr>
          <p:spPr>
            <a:xfrm>
              <a:off x="3311597" y="3629371"/>
              <a:ext cx="29730" cy="29129"/>
            </a:xfrm>
            <a:custGeom>
              <a:avLst/>
              <a:gdLst/>
              <a:ahLst/>
              <a:cxnLst/>
              <a:rect l="l" t="t" r="r" b="b"/>
              <a:pathLst>
                <a:path w="990" h="970" extrusionOk="0">
                  <a:moveTo>
                    <a:pt x="205" y="0"/>
                  </a:moveTo>
                  <a:cubicBezTo>
                    <a:pt x="106" y="0"/>
                    <a:pt x="23" y="76"/>
                    <a:pt x="16" y="177"/>
                  </a:cubicBezTo>
                  <a:cubicBezTo>
                    <a:pt x="0" y="392"/>
                    <a:pt x="78" y="601"/>
                    <a:pt x="230" y="753"/>
                  </a:cubicBezTo>
                  <a:cubicBezTo>
                    <a:pt x="370" y="891"/>
                    <a:pt x="558" y="969"/>
                    <a:pt x="753" y="969"/>
                  </a:cubicBezTo>
                  <a:cubicBezTo>
                    <a:pt x="771" y="969"/>
                    <a:pt x="788" y="969"/>
                    <a:pt x="805" y="967"/>
                  </a:cubicBezTo>
                  <a:cubicBezTo>
                    <a:pt x="911" y="960"/>
                    <a:pt x="990" y="869"/>
                    <a:pt x="982" y="763"/>
                  </a:cubicBezTo>
                  <a:cubicBezTo>
                    <a:pt x="979" y="667"/>
                    <a:pt x="896" y="591"/>
                    <a:pt x="797" y="591"/>
                  </a:cubicBezTo>
                  <a:cubicBezTo>
                    <a:pt x="792" y="591"/>
                    <a:pt x="787" y="591"/>
                    <a:pt x="782" y="592"/>
                  </a:cubicBezTo>
                  <a:cubicBezTo>
                    <a:pt x="774" y="592"/>
                    <a:pt x="765" y="593"/>
                    <a:pt x="756" y="593"/>
                  </a:cubicBezTo>
                  <a:cubicBezTo>
                    <a:pt x="660" y="593"/>
                    <a:pt x="569" y="555"/>
                    <a:pt x="500" y="486"/>
                  </a:cubicBezTo>
                  <a:cubicBezTo>
                    <a:pt x="427" y="411"/>
                    <a:pt x="388" y="309"/>
                    <a:pt x="396" y="203"/>
                  </a:cubicBezTo>
                  <a:cubicBezTo>
                    <a:pt x="402" y="99"/>
                    <a:pt x="324" y="9"/>
                    <a:pt x="220" y="1"/>
                  </a:cubicBezTo>
                  <a:cubicBezTo>
                    <a:pt x="215" y="1"/>
                    <a:pt x="210" y="0"/>
                    <a:pt x="20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59"/>
          <p:cNvGrpSpPr/>
          <p:nvPr/>
        </p:nvGrpSpPr>
        <p:grpSpPr>
          <a:xfrm>
            <a:off x="3980735" y="3403015"/>
            <a:ext cx="379605" cy="441511"/>
            <a:chOff x="3948484" y="3422380"/>
            <a:chExt cx="400301" cy="465582"/>
          </a:xfrm>
        </p:grpSpPr>
        <p:sp>
          <p:nvSpPr>
            <p:cNvPr id="4215" name="Google Shape;4215;p59"/>
            <p:cNvSpPr/>
            <p:nvPr/>
          </p:nvSpPr>
          <p:spPr>
            <a:xfrm>
              <a:off x="3948484" y="3422380"/>
              <a:ext cx="400301" cy="465582"/>
            </a:xfrm>
            <a:custGeom>
              <a:avLst/>
              <a:gdLst/>
              <a:ahLst/>
              <a:cxnLst/>
              <a:rect l="l" t="t" r="r" b="b"/>
              <a:pathLst>
                <a:path w="13288" h="15455" extrusionOk="0">
                  <a:moveTo>
                    <a:pt x="2162" y="0"/>
                  </a:moveTo>
                  <a:cubicBezTo>
                    <a:pt x="1013" y="0"/>
                    <a:pt x="79" y="934"/>
                    <a:pt x="79" y="2083"/>
                  </a:cubicBezTo>
                  <a:lnTo>
                    <a:pt x="79" y="3046"/>
                  </a:lnTo>
                  <a:cubicBezTo>
                    <a:pt x="79" y="3471"/>
                    <a:pt x="207" y="3870"/>
                    <a:pt x="426" y="4203"/>
                  </a:cubicBezTo>
                  <a:cubicBezTo>
                    <a:pt x="153" y="4884"/>
                    <a:pt x="7" y="5623"/>
                    <a:pt x="3" y="6360"/>
                  </a:cubicBezTo>
                  <a:lnTo>
                    <a:pt x="3" y="6377"/>
                  </a:lnTo>
                  <a:lnTo>
                    <a:pt x="3" y="6380"/>
                  </a:lnTo>
                  <a:lnTo>
                    <a:pt x="3" y="6381"/>
                  </a:lnTo>
                  <a:lnTo>
                    <a:pt x="3" y="7257"/>
                  </a:lnTo>
                  <a:cubicBezTo>
                    <a:pt x="3" y="7410"/>
                    <a:pt x="27" y="7562"/>
                    <a:pt x="73" y="7707"/>
                  </a:cubicBezTo>
                  <a:cubicBezTo>
                    <a:pt x="33" y="7829"/>
                    <a:pt x="9" y="7958"/>
                    <a:pt x="3" y="8092"/>
                  </a:cubicBezTo>
                  <a:cubicBezTo>
                    <a:pt x="1" y="8108"/>
                    <a:pt x="1" y="8128"/>
                    <a:pt x="1" y="8147"/>
                  </a:cubicBezTo>
                  <a:lnTo>
                    <a:pt x="1" y="12862"/>
                  </a:lnTo>
                  <a:lnTo>
                    <a:pt x="1" y="12870"/>
                  </a:lnTo>
                  <a:cubicBezTo>
                    <a:pt x="10" y="14295"/>
                    <a:pt x="1174" y="15454"/>
                    <a:pt x="2596" y="15454"/>
                  </a:cubicBezTo>
                  <a:lnTo>
                    <a:pt x="9550" y="15454"/>
                  </a:lnTo>
                  <a:cubicBezTo>
                    <a:pt x="9698" y="15454"/>
                    <a:pt x="9844" y="15431"/>
                    <a:pt x="9982" y="15387"/>
                  </a:cubicBezTo>
                  <a:cubicBezTo>
                    <a:pt x="10120" y="15431"/>
                    <a:pt x="10266" y="15454"/>
                    <a:pt x="10416" y="15454"/>
                  </a:cubicBezTo>
                  <a:lnTo>
                    <a:pt x="10677" y="15454"/>
                  </a:lnTo>
                  <a:cubicBezTo>
                    <a:pt x="11373" y="15454"/>
                    <a:pt x="12028" y="15181"/>
                    <a:pt x="12524" y="14689"/>
                  </a:cubicBezTo>
                  <a:cubicBezTo>
                    <a:pt x="13016" y="14197"/>
                    <a:pt x="13288" y="13542"/>
                    <a:pt x="13288" y="12844"/>
                  </a:cubicBezTo>
                  <a:lnTo>
                    <a:pt x="13288" y="7705"/>
                  </a:lnTo>
                  <a:cubicBezTo>
                    <a:pt x="13288" y="7179"/>
                    <a:pt x="13180" y="6657"/>
                    <a:pt x="12978" y="6174"/>
                  </a:cubicBezTo>
                  <a:cubicBezTo>
                    <a:pt x="13087" y="5958"/>
                    <a:pt x="13153" y="5772"/>
                    <a:pt x="13165" y="5734"/>
                  </a:cubicBezTo>
                  <a:cubicBezTo>
                    <a:pt x="13210" y="5605"/>
                    <a:pt x="13233" y="5469"/>
                    <a:pt x="13233" y="5332"/>
                  </a:cubicBezTo>
                  <a:lnTo>
                    <a:pt x="13233" y="4399"/>
                  </a:lnTo>
                  <a:cubicBezTo>
                    <a:pt x="13233" y="3602"/>
                    <a:pt x="12585" y="2953"/>
                    <a:pt x="11788" y="2953"/>
                  </a:cubicBezTo>
                  <a:lnTo>
                    <a:pt x="9551" y="2953"/>
                  </a:lnTo>
                  <a:lnTo>
                    <a:pt x="9551" y="2083"/>
                  </a:lnTo>
                  <a:cubicBezTo>
                    <a:pt x="9551" y="934"/>
                    <a:pt x="8617" y="0"/>
                    <a:pt x="7470" y="0"/>
                  </a:cubicBezTo>
                  <a:close/>
                </a:path>
              </a:pathLst>
            </a:custGeom>
            <a:solidFill>
              <a:schemeClr val="accent5"/>
            </a:solidFill>
            <a:ln>
              <a:noFill/>
            </a:ln>
            <a:effectLst>
              <a:outerShdw blurRad="57150" dist="19050" dir="54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9"/>
            <p:cNvSpPr/>
            <p:nvPr/>
          </p:nvSpPr>
          <p:spPr>
            <a:xfrm>
              <a:off x="4163137" y="3583335"/>
              <a:ext cx="145015" cy="258859"/>
            </a:xfrm>
            <a:custGeom>
              <a:avLst/>
              <a:gdLst/>
              <a:ahLst/>
              <a:cxnLst/>
              <a:rect l="l" t="t" r="r" b="b"/>
              <a:pathLst>
                <a:path w="4829" h="8620" extrusionOk="0">
                  <a:moveTo>
                    <a:pt x="2596" y="0"/>
                  </a:moveTo>
                  <a:lnTo>
                    <a:pt x="1401" y="506"/>
                  </a:lnTo>
                  <a:lnTo>
                    <a:pt x="0" y="8619"/>
                  </a:lnTo>
                  <a:lnTo>
                    <a:pt x="3654" y="8619"/>
                  </a:lnTo>
                  <a:cubicBezTo>
                    <a:pt x="4301" y="8619"/>
                    <a:pt x="4829" y="8093"/>
                    <a:pt x="4829" y="7443"/>
                  </a:cubicBezTo>
                  <a:lnTo>
                    <a:pt x="4829" y="6604"/>
                  </a:lnTo>
                  <a:lnTo>
                    <a:pt x="4323" y="4562"/>
                  </a:lnTo>
                  <a:lnTo>
                    <a:pt x="4829" y="2424"/>
                  </a:lnTo>
                  <a:lnTo>
                    <a:pt x="4829" y="2302"/>
                  </a:lnTo>
                  <a:cubicBezTo>
                    <a:pt x="4827" y="1882"/>
                    <a:pt x="4720" y="1468"/>
                    <a:pt x="4514" y="1100"/>
                  </a:cubicBezTo>
                  <a:lnTo>
                    <a:pt x="4185" y="506"/>
                  </a:lnTo>
                  <a:lnTo>
                    <a:pt x="2596" y="0"/>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9"/>
            <p:cNvSpPr/>
            <p:nvPr/>
          </p:nvSpPr>
          <p:spPr>
            <a:xfrm>
              <a:off x="4242267" y="3583335"/>
              <a:ext cx="73303" cy="258889"/>
            </a:xfrm>
            <a:custGeom>
              <a:avLst/>
              <a:gdLst/>
              <a:ahLst/>
              <a:cxnLst/>
              <a:rect l="l" t="t" r="r" b="b"/>
              <a:pathLst>
                <a:path w="2441" h="8621" extrusionOk="0">
                  <a:moveTo>
                    <a:pt x="953" y="0"/>
                  </a:moveTo>
                  <a:lnTo>
                    <a:pt x="533" y="506"/>
                  </a:lnTo>
                  <a:lnTo>
                    <a:pt x="862" y="1100"/>
                  </a:lnTo>
                  <a:cubicBezTo>
                    <a:pt x="1068" y="1468"/>
                    <a:pt x="1175" y="1882"/>
                    <a:pt x="1175" y="2304"/>
                  </a:cubicBezTo>
                  <a:lnTo>
                    <a:pt x="1175" y="2425"/>
                  </a:lnTo>
                  <a:lnTo>
                    <a:pt x="669" y="4563"/>
                  </a:lnTo>
                  <a:lnTo>
                    <a:pt x="1175" y="6605"/>
                  </a:lnTo>
                  <a:lnTo>
                    <a:pt x="1175" y="7446"/>
                  </a:lnTo>
                  <a:cubicBezTo>
                    <a:pt x="1175" y="8093"/>
                    <a:pt x="651" y="8621"/>
                    <a:pt x="0" y="8621"/>
                  </a:cubicBezTo>
                  <a:lnTo>
                    <a:pt x="1266" y="8621"/>
                  </a:lnTo>
                  <a:cubicBezTo>
                    <a:pt x="1913" y="8621"/>
                    <a:pt x="2441" y="8095"/>
                    <a:pt x="2441" y="7446"/>
                  </a:cubicBezTo>
                  <a:lnTo>
                    <a:pt x="2441" y="6605"/>
                  </a:lnTo>
                  <a:lnTo>
                    <a:pt x="1935" y="4563"/>
                  </a:lnTo>
                  <a:lnTo>
                    <a:pt x="2441" y="2425"/>
                  </a:lnTo>
                  <a:lnTo>
                    <a:pt x="2441" y="2304"/>
                  </a:lnTo>
                  <a:cubicBezTo>
                    <a:pt x="2441" y="1882"/>
                    <a:pt x="2333" y="1468"/>
                    <a:pt x="2128" y="1100"/>
                  </a:cubicBezTo>
                  <a:lnTo>
                    <a:pt x="1798" y="506"/>
                  </a:lnTo>
                  <a:lnTo>
                    <a:pt x="953" y="0"/>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9"/>
            <p:cNvSpPr/>
            <p:nvPr/>
          </p:nvSpPr>
          <p:spPr>
            <a:xfrm>
              <a:off x="4183407" y="3553004"/>
              <a:ext cx="114895" cy="45556"/>
            </a:xfrm>
            <a:custGeom>
              <a:avLst/>
              <a:gdLst/>
              <a:ahLst/>
              <a:cxnLst/>
              <a:rect l="l" t="t" r="r" b="b"/>
              <a:pathLst>
                <a:path w="3826" h="1517" extrusionOk="0">
                  <a:moveTo>
                    <a:pt x="264" y="1"/>
                  </a:moveTo>
                  <a:lnTo>
                    <a:pt x="0" y="759"/>
                  </a:lnTo>
                  <a:lnTo>
                    <a:pt x="721" y="1516"/>
                  </a:lnTo>
                  <a:lnTo>
                    <a:pt x="3252" y="1516"/>
                  </a:lnTo>
                  <a:cubicBezTo>
                    <a:pt x="3569" y="1516"/>
                    <a:pt x="3826" y="1259"/>
                    <a:pt x="3826" y="943"/>
                  </a:cubicBezTo>
                  <a:lnTo>
                    <a:pt x="3826" y="574"/>
                  </a:lnTo>
                  <a:cubicBezTo>
                    <a:pt x="3826" y="258"/>
                    <a:pt x="3569" y="1"/>
                    <a:pt x="325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9"/>
            <p:cNvSpPr/>
            <p:nvPr/>
          </p:nvSpPr>
          <p:spPr>
            <a:xfrm>
              <a:off x="4190915" y="3656098"/>
              <a:ext cx="109700" cy="125555"/>
            </a:xfrm>
            <a:custGeom>
              <a:avLst/>
              <a:gdLst/>
              <a:ahLst/>
              <a:cxnLst/>
              <a:rect l="l" t="t" r="r" b="b"/>
              <a:pathLst>
                <a:path w="3653" h="4181" extrusionOk="0">
                  <a:moveTo>
                    <a:pt x="506" y="1"/>
                  </a:moveTo>
                  <a:lnTo>
                    <a:pt x="0" y="2075"/>
                  </a:lnTo>
                  <a:lnTo>
                    <a:pt x="506" y="4181"/>
                  </a:lnTo>
                  <a:lnTo>
                    <a:pt x="3652" y="4181"/>
                  </a:lnTo>
                  <a:lnTo>
                    <a:pt x="3652" y="1"/>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9"/>
            <p:cNvSpPr/>
            <p:nvPr/>
          </p:nvSpPr>
          <p:spPr>
            <a:xfrm>
              <a:off x="4002835" y="3516938"/>
              <a:ext cx="195225" cy="325165"/>
            </a:xfrm>
            <a:custGeom>
              <a:avLst/>
              <a:gdLst/>
              <a:ahLst/>
              <a:cxnLst/>
              <a:rect l="l" t="t" r="r" b="b"/>
              <a:pathLst>
                <a:path w="6501" h="10828" extrusionOk="0">
                  <a:moveTo>
                    <a:pt x="3379" y="1"/>
                  </a:moveTo>
                  <a:lnTo>
                    <a:pt x="816" y="507"/>
                  </a:lnTo>
                  <a:lnTo>
                    <a:pt x="417" y="1346"/>
                  </a:lnTo>
                  <a:cubicBezTo>
                    <a:pt x="143" y="1923"/>
                    <a:pt x="0" y="2555"/>
                    <a:pt x="0" y="3193"/>
                  </a:cubicBezTo>
                  <a:lnTo>
                    <a:pt x="506" y="5794"/>
                  </a:lnTo>
                  <a:lnTo>
                    <a:pt x="0" y="8276"/>
                  </a:lnTo>
                  <a:lnTo>
                    <a:pt x="0" y="9672"/>
                  </a:lnTo>
                  <a:cubicBezTo>
                    <a:pt x="0" y="10310"/>
                    <a:pt x="519" y="10827"/>
                    <a:pt x="1157" y="10827"/>
                  </a:cubicBezTo>
                  <a:lnTo>
                    <a:pt x="5344" y="10827"/>
                  </a:lnTo>
                  <a:cubicBezTo>
                    <a:pt x="5982" y="10827"/>
                    <a:pt x="6501" y="10310"/>
                    <a:pt x="6501" y="9672"/>
                  </a:cubicBezTo>
                  <a:lnTo>
                    <a:pt x="6501" y="8276"/>
                  </a:lnTo>
                  <a:lnTo>
                    <a:pt x="6248" y="5665"/>
                  </a:lnTo>
                  <a:lnTo>
                    <a:pt x="6501" y="3193"/>
                  </a:lnTo>
                  <a:cubicBezTo>
                    <a:pt x="6501" y="2553"/>
                    <a:pt x="6358" y="1923"/>
                    <a:pt x="6085" y="1346"/>
                  </a:cubicBezTo>
                  <a:lnTo>
                    <a:pt x="5689" y="507"/>
                  </a:lnTo>
                  <a:lnTo>
                    <a:pt x="3379"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9"/>
            <p:cNvSpPr/>
            <p:nvPr/>
          </p:nvSpPr>
          <p:spPr>
            <a:xfrm>
              <a:off x="4132596" y="3516998"/>
              <a:ext cx="73574" cy="325195"/>
            </a:xfrm>
            <a:custGeom>
              <a:avLst/>
              <a:gdLst/>
              <a:ahLst/>
              <a:cxnLst/>
              <a:rect l="l" t="t" r="r" b="b"/>
              <a:pathLst>
                <a:path w="2450" h="10829" extrusionOk="0">
                  <a:moveTo>
                    <a:pt x="1016" y="0"/>
                  </a:moveTo>
                  <a:lnTo>
                    <a:pt x="327" y="506"/>
                  </a:lnTo>
                  <a:lnTo>
                    <a:pt x="729" y="1345"/>
                  </a:lnTo>
                  <a:cubicBezTo>
                    <a:pt x="1002" y="1924"/>
                    <a:pt x="1146" y="2554"/>
                    <a:pt x="1146" y="3192"/>
                  </a:cubicBezTo>
                  <a:lnTo>
                    <a:pt x="638" y="5667"/>
                  </a:lnTo>
                  <a:lnTo>
                    <a:pt x="1146" y="8276"/>
                  </a:lnTo>
                  <a:lnTo>
                    <a:pt x="1146" y="9672"/>
                  </a:lnTo>
                  <a:cubicBezTo>
                    <a:pt x="1146" y="10307"/>
                    <a:pt x="634" y="10820"/>
                    <a:pt x="0" y="10828"/>
                  </a:cubicBezTo>
                  <a:lnTo>
                    <a:pt x="1293" y="10828"/>
                  </a:lnTo>
                  <a:cubicBezTo>
                    <a:pt x="1933" y="10828"/>
                    <a:pt x="2450" y="10310"/>
                    <a:pt x="2450" y="9672"/>
                  </a:cubicBezTo>
                  <a:lnTo>
                    <a:pt x="2450" y="8276"/>
                  </a:lnTo>
                  <a:lnTo>
                    <a:pt x="1942" y="5667"/>
                  </a:lnTo>
                  <a:lnTo>
                    <a:pt x="2450" y="3192"/>
                  </a:lnTo>
                  <a:cubicBezTo>
                    <a:pt x="2450" y="2554"/>
                    <a:pt x="2309" y="1924"/>
                    <a:pt x="2033" y="1345"/>
                  </a:cubicBezTo>
                  <a:lnTo>
                    <a:pt x="1631" y="506"/>
                  </a:lnTo>
                  <a:lnTo>
                    <a:pt x="1016" y="0"/>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9"/>
            <p:cNvSpPr/>
            <p:nvPr/>
          </p:nvSpPr>
          <p:spPr>
            <a:xfrm>
              <a:off x="4002925" y="3612885"/>
              <a:ext cx="195195" cy="152642"/>
            </a:xfrm>
            <a:custGeom>
              <a:avLst/>
              <a:gdLst/>
              <a:ahLst/>
              <a:cxnLst/>
              <a:rect l="l" t="t" r="r" b="b"/>
              <a:pathLst>
                <a:path w="6500" h="5083" extrusionOk="0">
                  <a:moveTo>
                    <a:pt x="0" y="1"/>
                  </a:moveTo>
                  <a:lnTo>
                    <a:pt x="0" y="5083"/>
                  </a:lnTo>
                  <a:lnTo>
                    <a:pt x="6499" y="5083"/>
                  </a:lnTo>
                  <a:lnTo>
                    <a:pt x="64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9"/>
            <p:cNvSpPr/>
            <p:nvPr/>
          </p:nvSpPr>
          <p:spPr>
            <a:xfrm>
              <a:off x="4166981" y="3612885"/>
              <a:ext cx="38649" cy="152642"/>
            </a:xfrm>
            <a:custGeom>
              <a:avLst/>
              <a:gdLst/>
              <a:ahLst/>
              <a:cxnLst/>
              <a:rect l="l" t="t" r="r" b="b"/>
              <a:pathLst>
                <a:path w="1287" h="5083" extrusionOk="0">
                  <a:moveTo>
                    <a:pt x="1" y="1"/>
                  </a:moveTo>
                  <a:lnTo>
                    <a:pt x="1" y="5083"/>
                  </a:lnTo>
                  <a:lnTo>
                    <a:pt x="1286" y="5083"/>
                  </a:lnTo>
                  <a:lnTo>
                    <a:pt x="12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9"/>
            <p:cNvSpPr/>
            <p:nvPr/>
          </p:nvSpPr>
          <p:spPr>
            <a:xfrm>
              <a:off x="4028241" y="3464445"/>
              <a:ext cx="160120" cy="67958"/>
            </a:xfrm>
            <a:custGeom>
              <a:avLst/>
              <a:gdLst/>
              <a:ahLst/>
              <a:cxnLst/>
              <a:rect l="l" t="t" r="r" b="b"/>
              <a:pathLst>
                <a:path w="5332" h="2263" extrusionOk="0">
                  <a:moveTo>
                    <a:pt x="4689" y="0"/>
                  </a:moveTo>
                  <a:cubicBezTo>
                    <a:pt x="4688" y="0"/>
                    <a:pt x="4686" y="0"/>
                    <a:pt x="4684" y="0"/>
                  </a:cubicBezTo>
                  <a:lnTo>
                    <a:pt x="647" y="0"/>
                  </a:lnTo>
                  <a:cubicBezTo>
                    <a:pt x="289" y="0"/>
                    <a:pt x="1" y="288"/>
                    <a:pt x="1" y="646"/>
                  </a:cubicBezTo>
                  <a:lnTo>
                    <a:pt x="1" y="1615"/>
                  </a:lnTo>
                  <a:cubicBezTo>
                    <a:pt x="1" y="1973"/>
                    <a:pt x="289" y="2263"/>
                    <a:pt x="647" y="2263"/>
                  </a:cubicBezTo>
                  <a:lnTo>
                    <a:pt x="4684" y="2263"/>
                  </a:lnTo>
                  <a:cubicBezTo>
                    <a:pt x="5041" y="2263"/>
                    <a:pt x="5331" y="1973"/>
                    <a:pt x="5331" y="1615"/>
                  </a:cubicBezTo>
                  <a:lnTo>
                    <a:pt x="5331" y="646"/>
                  </a:lnTo>
                  <a:cubicBezTo>
                    <a:pt x="5331" y="289"/>
                    <a:pt x="5044" y="0"/>
                    <a:pt x="4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9"/>
            <p:cNvSpPr/>
            <p:nvPr/>
          </p:nvSpPr>
          <p:spPr>
            <a:xfrm>
              <a:off x="4142266" y="3464445"/>
              <a:ext cx="61051" cy="67958"/>
            </a:xfrm>
            <a:custGeom>
              <a:avLst/>
              <a:gdLst/>
              <a:ahLst/>
              <a:cxnLst/>
              <a:rect l="l" t="t" r="r" b="b"/>
              <a:pathLst>
                <a:path w="2033" h="2263" extrusionOk="0">
                  <a:moveTo>
                    <a:pt x="1391" y="0"/>
                  </a:moveTo>
                  <a:cubicBezTo>
                    <a:pt x="1389" y="0"/>
                    <a:pt x="1387" y="0"/>
                    <a:pt x="1385" y="0"/>
                  </a:cubicBezTo>
                  <a:lnTo>
                    <a:pt x="0" y="0"/>
                  </a:lnTo>
                  <a:lnTo>
                    <a:pt x="0" y="2263"/>
                  </a:lnTo>
                  <a:lnTo>
                    <a:pt x="1385" y="2263"/>
                  </a:lnTo>
                  <a:cubicBezTo>
                    <a:pt x="1743" y="2263"/>
                    <a:pt x="2033" y="1973"/>
                    <a:pt x="2033" y="1615"/>
                  </a:cubicBezTo>
                  <a:lnTo>
                    <a:pt x="2033" y="646"/>
                  </a:lnTo>
                  <a:cubicBezTo>
                    <a:pt x="2033" y="289"/>
                    <a:pt x="1746" y="0"/>
                    <a:pt x="1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9"/>
            <p:cNvSpPr/>
            <p:nvPr/>
          </p:nvSpPr>
          <p:spPr>
            <a:xfrm>
              <a:off x="4005207" y="3464325"/>
              <a:ext cx="61081" cy="67988"/>
            </a:xfrm>
            <a:custGeom>
              <a:avLst/>
              <a:gdLst/>
              <a:ahLst/>
              <a:cxnLst/>
              <a:rect l="l" t="t" r="r" b="b"/>
              <a:pathLst>
                <a:path w="2034" h="2264" extrusionOk="0">
                  <a:moveTo>
                    <a:pt x="647" y="1"/>
                  </a:moveTo>
                  <a:cubicBezTo>
                    <a:pt x="289" y="1"/>
                    <a:pt x="1" y="291"/>
                    <a:pt x="1" y="648"/>
                  </a:cubicBezTo>
                  <a:lnTo>
                    <a:pt x="1" y="1618"/>
                  </a:lnTo>
                  <a:cubicBezTo>
                    <a:pt x="1" y="1974"/>
                    <a:pt x="289" y="2264"/>
                    <a:pt x="647" y="2264"/>
                  </a:cubicBezTo>
                  <a:lnTo>
                    <a:pt x="2033" y="2264"/>
                  </a:lnTo>
                  <a:lnTo>
                    <a:pt x="20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9"/>
            <p:cNvSpPr/>
            <p:nvPr/>
          </p:nvSpPr>
          <p:spPr>
            <a:xfrm>
              <a:off x="4277553" y="3656098"/>
              <a:ext cx="38018" cy="125555"/>
            </a:xfrm>
            <a:custGeom>
              <a:avLst/>
              <a:gdLst/>
              <a:ahLst/>
              <a:cxnLst/>
              <a:rect l="l" t="t" r="r" b="b"/>
              <a:pathLst>
                <a:path w="1266" h="4181" extrusionOk="0">
                  <a:moveTo>
                    <a:pt x="0" y="1"/>
                  </a:moveTo>
                  <a:lnTo>
                    <a:pt x="0" y="4181"/>
                  </a:lnTo>
                  <a:lnTo>
                    <a:pt x="1266" y="4181"/>
                  </a:lnTo>
                  <a:lnTo>
                    <a:pt x="1266" y="1"/>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9"/>
            <p:cNvSpPr/>
            <p:nvPr/>
          </p:nvSpPr>
          <p:spPr>
            <a:xfrm>
              <a:off x="4258573" y="3553064"/>
              <a:ext cx="55315" cy="45525"/>
            </a:xfrm>
            <a:custGeom>
              <a:avLst/>
              <a:gdLst/>
              <a:ahLst/>
              <a:cxnLst/>
              <a:rect l="l" t="t" r="r" b="b"/>
              <a:pathLst>
                <a:path w="1842" h="1516" extrusionOk="0">
                  <a:moveTo>
                    <a:pt x="1270" y="0"/>
                  </a:moveTo>
                  <a:cubicBezTo>
                    <a:pt x="1269" y="0"/>
                    <a:pt x="1268" y="0"/>
                    <a:pt x="1267" y="0"/>
                  </a:cubicBezTo>
                  <a:lnTo>
                    <a:pt x="0" y="0"/>
                  </a:lnTo>
                  <a:lnTo>
                    <a:pt x="0" y="1516"/>
                  </a:lnTo>
                  <a:lnTo>
                    <a:pt x="1267" y="1516"/>
                  </a:lnTo>
                  <a:cubicBezTo>
                    <a:pt x="1583" y="1516"/>
                    <a:pt x="1841" y="1260"/>
                    <a:pt x="1841" y="942"/>
                  </a:cubicBezTo>
                  <a:lnTo>
                    <a:pt x="1841" y="574"/>
                  </a:lnTo>
                  <a:cubicBezTo>
                    <a:pt x="1841" y="257"/>
                    <a:pt x="1585" y="0"/>
                    <a:pt x="1270"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9"/>
            <p:cNvSpPr/>
            <p:nvPr/>
          </p:nvSpPr>
          <p:spPr>
            <a:xfrm>
              <a:off x="4021514" y="3682915"/>
              <a:ext cx="44715" cy="35646"/>
            </a:xfrm>
            <a:custGeom>
              <a:avLst/>
              <a:gdLst/>
              <a:ahLst/>
              <a:cxnLst/>
              <a:rect l="l" t="t" r="r" b="b"/>
              <a:pathLst>
                <a:path w="1489" h="1187" extrusionOk="0">
                  <a:moveTo>
                    <a:pt x="745" y="0"/>
                  </a:moveTo>
                  <a:cubicBezTo>
                    <a:pt x="335" y="0"/>
                    <a:pt x="1" y="266"/>
                    <a:pt x="1" y="594"/>
                  </a:cubicBezTo>
                  <a:cubicBezTo>
                    <a:pt x="1" y="921"/>
                    <a:pt x="335" y="1186"/>
                    <a:pt x="745" y="1186"/>
                  </a:cubicBezTo>
                  <a:cubicBezTo>
                    <a:pt x="1156" y="1186"/>
                    <a:pt x="1489" y="921"/>
                    <a:pt x="1489" y="594"/>
                  </a:cubicBezTo>
                  <a:cubicBezTo>
                    <a:pt x="1489" y="266"/>
                    <a:pt x="1156" y="0"/>
                    <a:pt x="745"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9"/>
            <p:cNvSpPr/>
            <p:nvPr/>
          </p:nvSpPr>
          <p:spPr>
            <a:xfrm>
              <a:off x="4142626" y="3682915"/>
              <a:ext cx="44715" cy="35646"/>
            </a:xfrm>
            <a:custGeom>
              <a:avLst/>
              <a:gdLst/>
              <a:ahLst/>
              <a:cxnLst/>
              <a:rect l="l" t="t" r="r" b="b"/>
              <a:pathLst>
                <a:path w="1489" h="1187" extrusionOk="0">
                  <a:moveTo>
                    <a:pt x="744" y="0"/>
                  </a:moveTo>
                  <a:cubicBezTo>
                    <a:pt x="333" y="0"/>
                    <a:pt x="1" y="266"/>
                    <a:pt x="1" y="594"/>
                  </a:cubicBezTo>
                  <a:cubicBezTo>
                    <a:pt x="1" y="921"/>
                    <a:pt x="333" y="1186"/>
                    <a:pt x="744" y="1186"/>
                  </a:cubicBezTo>
                  <a:cubicBezTo>
                    <a:pt x="1156" y="1186"/>
                    <a:pt x="1488" y="921"/>
                    <a:pt x="1488" y="594"/>
                  </a:cubicBezTo>
                  <a:cubicBezTo>
                    <a:pt x="1488" y="266"/>
                    <a:pt x="1156" y="0"/>
                    <a:pt x="744"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9"/>
            <p:cNvSpPr/>
            <p:nvPr/>
          </p:nvSpPr>
          <p:spPr>
            <a:xfrm>
              <a:off x="4086379" y="3674837"/>
              <a:ext cx="36096" cy="32372"/>
            </a:xfrm>
            <a:custGeom>
              <a:avLst/>
              <a:gdLst/>
              <a:ahLst/>
              <a:cxnLst/>
              <a:rect l="l" t="t" r="r" b="b"/>
              <a:pathLst>
                <a:path w="1202" h="1078" extrusionOk="0">
                  <a:moveTo>
                    <a:pt x="600" y="1"/>
                  </a:moveTo>
                  <a:cubicBezTo>
                    <a:pt x="269" y="1"/>
                    <a:pt x="1" y="36"/>
                    <a:pt x="1" y="406"/>
                  </a:cubicBezTo>
                  <a:cubicBezTo>
                    <a:pt x="1" y="776"/>
                    <a:pt x="269" y="1078"/>
                    <a:pt x="600" y="1078"/>
                  </a:cubicBezTo>
                  <a:cubicBezTo>
                    <a:pt x="933" y="1078"/>
                    <a:pt x="1202" y="776"/>
                    <a:pt x="1202" y="406"/>
                  </a:cubicBezTo>
                  <a:cubicBezTo>
                    <a:pt x="1202" y="36"/>
                    <a:pt x="933" y="1"/>
                    <a:pt x="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9"/>
            <p:cNvSpPr/>
            <p:nvPr/>
          </p:nvSpPr>
          <p:spPr>
            <a:xfrm>
              <a:off x="4042085" y="3664567"/>
              <a:ext cx="11532" cy="20751"/>
            </a:xfrm>
            <a:custGeom>
              <a:avLst/>
              <a:gdLst/>
              <a:ahLst/>
              <a:cxnLst/>
              <a:rect l="l" t="t" r="r" b="b"/>
              <a:pathLst>
                <a:path w="384" h="691" extrusionOk="0">
                  <a:moveTo>
                    <a:pt x="193" y="1"/>
                  </a:moveTo>
                  <a:cubicBezTo>
                    <a:pt x="87" y="1"/>
                    <a:pt x="0" y="86"/>
                    <a:pt x="0" y="193"/>
                  </a:cubicBezTo>
                  <a:lnTo>
                    <a:pt x="0" y="495"/>
                  </a:lnTo>
                  <a:cubicBezTo>
                    <a:pt x="0" y="585"/>
                    <a:pt x="58" y="665"/>
                    <a:pt x="146" y="685"/>
                  </a:cubicBezTo>
                  <a:cubicBezTo>
                    <a:pt x="161" y="689"/>
                    <a:pt x="176" y="690"/>
                    <a:pt x="191" y="690"/>
                  </a:cubicBezTo>
                  <a:cubicBezTo>
                    <a:pt x="297" y="690"/>
                    <a:pt x="383" y="603"/>
                    <a:pt x="383" y="499"/>
                  </a:cubicBezTo>
                  <a:lnTo>
                    <a:pt x="383" y="196"/>
                  </a:lnTo>
                  <a:cubicBezTo>
                    <a:pt x="383" y="105"/>
                    <a:pt x="324" y="25"/>
                    <a:pt x="238" y="6"/>
                  </a:cubicBezTo>
                  <a:cubicBezTo>
                    <a:pt x="223" y="2"/>
                    <a:pt x="208"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9"/>
            <p:cNvSpPr/>
            <p:nvPr/>
          </p:nvSpPr>
          <p:spPr>
            <a:xfrm>
              <a:off x="4080674" y="3669192"/>
              <a:ext cx="47477" cy="43694"/>
            </a:xfrm>
            <a:custGeom>
              <a:avLst/>
              <a:gdLst/>
              <a:ahLst/>
              <a:cxnLst/>
              <a:rect l="l" t="t" r="r" b="b"/>
              <a:pathLst>
                <a:path w="1581" h="1455" extrusionOk="0">
                  <a:moveTo>
                    <a:pt x="793" y="379"/>
                  </a:moveTo>
                  <a:cubicBezTo>
                    <a:pt x="1186" y="379"/>
                    <a:pt x="1203" y="445"/>
                    <a:pt x="1203" y="594"/>
                  </a:cubicBezTo>
                  <a:cubicBezTo>
                    <a:pt x="1203" y="859"/>
                    <a:pt x="1019" y="1076"/>
                    <a:pt x="793" y="1076"/>
                  </a:cubicBezTo>
                  <a:cubicBezTo>
                    <a:pt x="566" y="1076"/>
                    <a:pt x="382" y="861"/>
                    <a:pt x="382" y="594"/>
                  </a:cubicBezTo>
                  <a:cubicBezTo>
                    <a:pt x="382" y="445"/>
                    <a:pt x="399" y="379"/>
                    <a:pt x="793" y="379"/>
                  </a:cubicBezTo>
                  <a:close/>
                  <a:moveTo>
                    <a:pt x="790" y="0"/>
                  </a:moveTo>
                  <a:cubicBezTo>
                    <a:pt x="556" y="0"/>
                    <a:pt x="0" y="0"/>
                    <a:pt x="0" y="594"/>
                  </a:cubicBezTo>
                  <a:cubicBezTo>
                    <a:pt x="0" y="1069"/>
                    <a:pt x="356" y="1454"/>
                    <a:pt x="790" y="1454"/>
                  </a:cubicBezTo>
                  <a:cubicBezTo>
                    <a:pt x="1226" y="1454"/>
                    <a:pt x="1580" y="1069"/>
                    <a:pt x="1580" y="594"/>
                  </a:cubicBezTo>
                  <a:cubicBezTo>
                    <a:pt x="1580" y="0"/>
                    <a:pt x="1027" y="0"/>
                    <a:pt x="79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9"/>
            <p:cNvSpPr/>
            <p:nvPr/>
          </p:nvSpPr>
          <p:spPr>
            <a:xfrm>
              <a:off x="4155479" y="3664567"/>
              <a:ext cx="11532" cy="20751"/>
            </a:xfrm>
            <a:custGeom>
              <a:avLst/>
              <a:gdLst/>
              <a:ahLst/>
              <a:cxnLst/>
              <a:rect l="l" t="t" r="r" b="b"/>
              <a:pathLst>
                <a:path w="384" h="691" extrusionOk="0">
                  <a:moveTo>
                    <a:pt x="194" y="1"/>
                  </a:moveTo>
                  <a:cubicBezTo>
                    <a:pt x="89" y="1"/>
                    <a:pt x="1" y="86"/>
                    <a:pt x="1" y="193"/>
                  </a:cubicBezTo>
                  <a:lnTo>
                    <a:pt x="1" y="495"/>
                  </a:lnTo>
                  <a:cubicBezTo>
                    <a:pt x="1" y="585"/>
                    <a:pt x="60" y="665"/>
                    <a:pt x="146" y="685"/>
                  </a:cubicBezTo>
                  <a:cubicBezTo>
                    <a:pt x="162" y="689"/>
                    <a:pt x="177" y="690"/>
                    <a:pt x="192" y="690"/>
                  </a:cubicBezTo>
                  <a:cubicBezTo>
                    <a:pt x="299" y="690"/>
                    <a:pt x="384" y="603"/>
                    <a:pt x="384" y="499"/>
                  </a:cubicBezTo>
                  <a:lnTo>
                    <a:pt x="384" y="196"/>
                  </a:lnTo>
                  <a:cubicBezTo>
                    <a:pt x="384" y="105"/>
                    <a:pt x="324" y="25"/>
                    <a:pt x="238" y="6"/>
                  </a:cubicBezTo>
                  <a:cubicBezTo>
                    <a:pt x="223" y="2"/>
                    <a:pt x="209" y="1"/>
                    <a:pt x="19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9"/>
            <p:cNvSpPr/>
            <p:nvPr/>
          </p:nvSpPr>
          <p:spPr>
            <a:xfrm>
              <a:off x="3997159" y="3458769"/>
              <a:ext cx="324444" cy="389219"/>
            </a:xfrm>
            <a:custGeom>
              <a:avLst/>
              <a:gdLst/>
              <a:ahLst/>
              <a:cxnLst/>
              <a:rect l="l" t="t" r="r" b="b"/>
              <a:pathLst>
                <a:path w="10804" h="12961" extrusionOk="0">
                  <a:moveTo>
                    <a:pt x="6213" y="376"/>
                  </a:moveTo>
                  <a:cubicBezTo>
                    <a:pt x="6467" y="378"/>
                    <a:pt x="6673" y="585"/>
                    <a:pt x="6673" y="838"/>
                  </a:cubicBezTo>
                  <a:lnTo>
                    <a:pt x="6673" y="1797"/>
                  </a:lnTo>
                  <a:cubicBezTo>
                    <a:pt x="6673" y="2050"/>
                    <a:pt x="6467" y="2257"/>
                    <a:pt x="6213" y="2257"/>
                  </a:cubicBezTo>
                  <a:lnTo>
                    <a:pt x="5026" y="2257"/>
                  </a:lnTo>
                  <a:cubicBezTo>
                    <a:pt x="5024" y="2257"/>
                    <a:pt x="5021" y="2255"/>
                    <a:pt x="5021" y="2254"/>
                  </a:cubicBezTo>
                  <a:lnTo>
                    <a:pt x="5021" y="381"/>
                  </a:lnTo>
                  <a:cubicBezTo>
                    <a:pt x="5021" y="378"/>
                    <a:pt x="5024" y="376"/>
                    <a:pt x="5026" y="376"/>
                  </a:cubicBezTo>
                  <a:close/>
                  <a:moveTo>
                    <a:pt x="4636" y="378"/>
                  </a:moveTo>
                  <a:cubicBezTo>
                    <a:pt x="4637" y="378"/>
                    <a:pt x="4641" y="381"/>
                    <a:pt x="4641" y="382"/>
                  </a:cubicBezTo>
                  <a:lnTo>
                    <a:pt x="4641" y="2255"/>
                  </a:lnTo>
                  <a:cubicBezTo>
                    <a:pt x="4641" y="2257"/>
                    <a:pt x="4637" y="2258"/>
                    <a:pt x="4636" y="2258"/>
                  </a:cubicBezTo>
                  <a:lnTo>
                    <a:pt x="2495" y="2258"/>
                  </a:lnTo>
                  <a:cubicBezTo>
                    <a:pt x="2495" y="2257"/>
                    <a:pt x="2493" y="2257"/>
                    <a:pt x="2493" y="2255"/>
                  </a:cubicBezTo>
                  <a:lnTo>
                    <a:pt x="2493" y="382"/>
                  </a:lnTo>
                  <a:cubicBezTo>
                    <a:pt x="2493" y="379"/>
                    <a:pt x="2495" y="378"/>
                    <a:pt x="2496" y="378"/>
                  </a:cubicBezTo>
                  <a:close/>
                  <a:moveTo>
                    <a:pt x="2107" y="381"/>
                  </a:moveTo>
                  <a:cubicBezTo>
                    <a:pt x="2110" y="381"/>
                    <a:pt x="2111" y="382"/>
                    <a:pt x="2111" y="384"/>
                  </a:cubicBezTo>
                  <a:lnTo>
                    <a:pt x="2111" y="2257"/>
                  </a:lnTo>
                  <a:cubicBezTo>
                    <a:pt x="2111" y="2260"/>
                    <a:pt x="2108" y="2261"/>
                    <a:pt x="2107" y="2261"/>
                  </a:cubicBezTo>
                  <a:lnTo>
                    <a:pt x="921" y="2261"/>
                  </a:lnTo>
                  <a:cubicBezTo>
                    <a:pt x="665" y="2257"/>
                    <a:pt x="461" y="2053"/>
                    <a:pt x="461" y="1800"/>
                  </a:cubicBezTo>
                  <a:lnTo>
                    <a:pt x="461" y="841"/>
                  </a:lnTo>
                  <a:cubicBezTo>
                    <a:pt x="461" y="588"/>
                    <a:pt x="665" y="381"/>
                    <a:pt x="921" y="381"/>
                  </a:cubicBezTo>
                  <a:close/>
                  <a:moveTo>
                    <a:pt x="9966" y="3331"/>
                  </a:moveTo>
                  <a:cubicBezTo>
                    <a:pt x="10179" y="3331"/>
                    <a:pt x="10354" y="3504"/>
                    <a:pt x="10354" y="3719"/>
                  </a:cubicBezTo>
                  <a:lnTo>
                    <a:pt x="10354" y="4074"/>
                  </a:lnTo>
                  <a:cubicBezTo>
                    <a:pt x="10354" y="4288"/>
                    <a:pt x="10181" y="4463"/>
                    <a:pt x="9966" y="4463"/>
                  </a:cubicBezTo>
                  <a:lnTo>
                    <a:pt x="8899" y="4463"/>
                  </a:lnTo>
                  <a:cubicBezTo>
                    <a:pt x="8896" y="4463"/>
                    <a:pt x="8894" y="4459"/>
                    <a:pt x="8894" y="4458"/>
                  </a:cubicBezTo>
                  <a:lnTo>
                    <a:pt x="8894" y="3334"/>
                  </a:lnTo>
                  <a:cubicBezTo>
                    <a:pt x="8897" y="3334"/>
                    <a:pt x="8899" y="3331"/>
                    <a:pt x="8899" y="3331"/>
                  </a:cubicBezTo>
                  <a:close/>
                  <a:moveTo>
                    <a:pt x="6010" y="2642"/>
                  </a:moveTo>
                  <a:cubicBezTo>
                    <a:pt x="6013" y="2642"/>
                    <a:pt x="6013" y="2642"/>
                    <a:pt x="6013" y="2645"/>
                  </a:cubicBezTo>
                  <a:lnTo>
                    <a:pt x="6359" y="3373"/>
                  </a:lnTo>
                  <a:cubicBezTo>
                    <a:pt x="6590" y="3863"/>
                    <a:pt x="6724" y="4400"/>
                    <a:pt x="6750" y="4940"/>
                  </a:cubicBezTo>
                  <a:cubicBezTo>
                    <a:pt x="6750" y="4941"/>
                    <a:pt x="6747" y="4944"/>
                    <a:pt x="6745" y="4944"/>
                  </a:cubicBezTo>
                  <a:lnTo>
                    <a:pt x="389" y="4944"/>
                  </a:lnTo>
                  <a:cubicBezTo>
                    <a:pt x="387" y="4944"/>
                    <a:pt x="385" y="4941"/>
                    <a:pt x="385" y="4940"/>
                  </a:cubicBezTo>
                  <a:cubicBezTo>
                    <a:pt x="418" y="4400"/>
                    <a:pt x="553" y="3863"/>
                    <a:pt x="784" y="3373"/>
                  </a:cubicBezTo>
                  <a:lnTo>
                    <a:pt x="1129" y="2645"/>
                  </a:lnTo>
                  <a:cubicBezTo>
                    <a:pt x="1129" y="2642"/>
                    <a:pt x="1131" y="2642"/>
                    <a:pt x="1131" y="2642"/>
                  </a:cubicBezTo>
                  <a:close/>
                  <a:moveTo>
                    <a:pt x="9833" y="4844"/>
                  </a:moveTo>
                  <a:lnTo>
                    <a:pt x="9833" y="4846"/>
                  </a:lnTo>
                  <a:cubicBezTo>
                    <a:pt x="9834" y="4846"/>
                    <a:pt x="9834" y="4846"/>
                    <a:pt x="9834" y="4848"/>
                  </a:cubicBezTo>
                  <a:lnTo>
                    <a:pt x="10109" y="5340"/>
                  </a:lnTo>
                  <a:cubicBezTo>
                    <a:pt x="10285" y="5657"/>
                    <a:pt x="10382" y="6013"/>
                    <a:pt x="10394" y="6375"/>
                  </a:cubicBezTo>
                  <a:cubicBezTo>
                    <a:pt x="10394" y="6378"/>
                    <a:pt x="10393" y="6380"/>
                    <a:pt x="10390" y="6380"/>
                  </a:cubicBezTo>
                  <a:lnTo>
                    <a:pt x="7133" y="6380"/>
                  </a:lnTo>
                  <a:cubicBezTo>
                    <a:pt x="7130" y="6380"/>
                    <a:pt x="7129" y="6378"/>
                    <a:pt x="7129" y="6375"/>
                  </a:cubicBezTo>
                  <a:lnTo>
                    <a:pt x="7129" y="5131"/>
                  </a:lnTo>
                  <a:lnTo>
                    <a:pt x="7129" y="5128"/>
                  </a:lnTo>
                  <a:lnTo>
                    <a:pt x="7129" y="5125"/>
                  </a:lnTo>
                  <a:cubicBezTo>
                    <a:pt x="7129" y="5033"/>
                    <a:pt x="7125" y="4940"/>
                    <a:pt x="7119" y="4848"/>
                  </a:cubicBezTo>
                  <a:cubicBezTo>
                    <a:pt x="7119" y="4846"/>
                    <a:pt x="7121" y="4844"/>
                    <a:pt x="7122" y="4844"/>
                  </a:cubicBezTo>
                  <a:close/>
                  <a:moveTo>
                    <a:pt x="10408" y="6759"/>
                  </a:moveTo>
                  <a:cubicBezTo>
                    <a:pt x="10410" y="6759"/>
                    <a:pt x="10411" y="6762"/>
                    <a:pt x="10411" y="6763"/>
                  </a:cubicBezTo>
                  <a:lnTo>
                    <a:pt x="10411" y="10554"/>
                  </a:lnTo>
                  <a:cubicBezTo>
                    <a:pt x="10411" y="10555"/>
                    <a:pt x="10410" y="10558"/>
                    <a:pt x="10408" y="10558"/>
                  </a:cubicBezTo>
                  <a:lnTo>
                    <a:pt x="7135" y="10558"/>
                  </a:lnTo>
                  <a:cubicBezTo>
                    <a:pt x="7135" y="10559"/>
                    <a:pt x="7134" y="10559"/>
                    <a:pt x="7134" y="10559"/>
                  </a:cubicBezTo>
                  <a:cubicBezTo>
                    <a:pt x="7134" y="10559"/>
                    <a:pt x="7133" y="10559"/>
                    <a:pt x="7133" y="10558"/>
                  </a:cubicBezTo>
                  <a:lnTo>
                    <a:pt x="7133" y="9356"/>
                  </a:lnTo>
                  <a:cubicBezTo>
                    <a:pt x="7133" y="9354"/>
                    <a:pt x="7135" y="9351"/>
                    <a:pt x="7136" y="9351"/>
                  </a:cubicBezTo>
                  <a:lnTo>
                    <a:pt x="8452" y="9351"/>
                  </a:lnTo>
                  <a:cubicBezTo>
                    <a:pt x="8555" y="9351"/>
                    <a:pt x="8646" y="9274"/>
                    <a:pt x="8652" y="9172"/>
                  </a:cubicBezTo>
                  <a:cubicBezTo>
                    <a:pt x="8656" y="9060"/>
                    <a:pt x="8569" y="8968"/>
                    <a:pt x="8460" y="8968"/>
                  </a:cubicBezTo>
                  <a:lnTo>
                    <a:pt x="7136" y="8968"/>
                  </a:lnTo>
                  <a:cubicBezTo>
                    <a:pt x="7135" y="8968"/>
                    <a:pt x="7133" y="8966"/>
                    <a:pt x="7133" y="8965"/>
                  </a:cubicBezTo>
                  <a:lnTo>
                    <a:pt x="7133" y="8472"/>
                  </a:lnTo>
                  <a:cubicBezTo>
                    <a:pt x="7133" y="8469"/>
                    <a:pt x="7135" y="8468"/>
                    <a:pt x="7136" y="8468"/>
                  </a:cubicBezTo>
                  <a:lnTo>
                    <a:pt x="9143" y="8468"/>
                  </a:lnTo>
                  <a:cubicBezTo>
                    <a:pt x="9245" y="8468"/>
                    <a:pt x="9336" y="8391"/>
                    <a:pt x="9342" y="8288"/>
                  </a:cubicBezTo>
                  <a:cubicBezTo>
                    <a:pt x="9347" y="8176"/>
                    <a:pt x="9259" y="8084"/>
                    <a:pt x="9150" y="8084"/>
                  </a:cubicBezTo>
                  <a:lnTo>
                    <a:pt x="7136" y="8084"/>
                  </a:lnTo>
                  <a:cubicBezTo>
                    <a:pt x="7135" y="8084"/>
                    <a:pt x="7133" y="8083"/>
                    <a:pt x="7133" y="8081"/>
                  </a:cubicBezTo>
                  <a:lnTo>
                    <a:pt x="7133" y="6763"/>
                  </a:lnTo>
                  <a:cubicBezTo>
                    <a:pt x="7133" y="6762"/>
                    <a:pt x="7135" y="6759"/>
                    <a:pt x="7136" y="6759"/>
                  </a:cubicBezTo>
                  <a:close/>
                  <a:moveTo>
                    <a:pt x="6765" y="10406"/>
                  </a:moveTo>
                  <a:cubicBezTo>
                    <a:pt x="6767" y="10406"/>
                    <a:pt x="6768" y="10408"/>
                    <a:pt x="6768" y="10410"/>
                  </a:cubicBezTo>
                  <a:lnTo>
                    <a:pt x="6768" y="11604"/>
                  </a:lnTo>
                  <a:cubicBezTo>
                    <a:pt x="6768" y="12140"/>
                    <a:pt x="6336" y="12572"/>
                    <a:pt x="5800" y="12572"/>
                  </a:cubicBezTo>
                  <a:lnTo>
                    <a:pt x="1353" y="12572"/>
                  </a:lnTo>
                  <a:cubicBezTo>
                    <a:pt x="818" y="12572"/>
                    <a:pt x="385" y="12140"/>
                    <a:pt x="385" y="11604"/>
                  </a:cubicBezTo>
                  <a:lnTo>
                    <a:pt x="385" y="10410"/>
                  </a:lnTo>
                  <a:cubicBezTo>
                    <a:pt x="385" y="10408"/>
                    <a:pt x="387" y="10406"/>
                    <a:pt x="389" y="10406"/>
                  </a:cubicBezTo>
                  <a:close/>
                  <a:moveTo>
                    <a:pt x="916" y="0"/>
                  </a:moveTo>
                  <a:cubicBezTo>
                    <a:pt x="453" y="0"/>
                    <a:pt x="77" y="376"/>
                    <a:pt x="77" y="839"/>
                  </a:cubicBezTo>
                  <a:lnTo>
                    <a:pt x="77" y="1801"/>
                  </a:lnTo>
                  <a:cubicBezTo>
                    <a:pt x="77" y="2192"/>
                    <a:pt x="341" y="2522"/>
                    <a:pt x="700" y="2613"/>
                  </a:cubicBezTo>
                  <a:cubicBezTo>
                    <a:pt x="701" y="2613"/>
                    <a:pt x="701" y="2614"/>
                    <a:pt x="701" y="2616"/>
                  </a:cubicBezTo>
                  <a:lnTo>
                    <a:pt x="427" y="3206"/>
                  </a:lnTo>
                  <a:cubicBezTo>
                    <a:pt x="149" y="3803"/>
                    <a:pt x="2" y="4469"/>
                    <a:pt x="2" y="5128"/>
                  </a:cubicBezTo>
                  <a:lnTo>
                    <a:pt x="2" y="5130"/>
                  </a:lnTo>
                  <a:lnTo>
                    <a:pt x="2" y="5133"/>
                  </a:lnTo>
                  <a:lnTo>
                    <a:pt x="2" y="6006"/>
                  </a:lnTo>
                  <a:cubicBezTo>
                    <a:pt x="2" y="6110"/>
                    <a:pt x="79" y="6199"/>
                    <a:pt x="181" y="6205"/>
                  </a:cubicBezTo>
                  <a:cubicBezTo>
                    <a:pt x="185" y="6205"/>
                    <a:pt x="189" y="6205"/>
                    <a:pt x="192" y="6205"/>
                  </a:cubicBezTo>
                  <a:cubicBezTo>
                    <a:pt x="299" y="6205"/>
                    <a:pt x="385" y="6119"/>
                    <a:pt x="385" y="6013"/>
                  </a:cubicBezTo>
                  <a:lnTo>
                    <a:pt x="385" y="5314"/>
                  </a:lnTo>
                  <a:cubicBezTo>
                    <a:pt x="385" y="5311"/>
                    <a:pt x="387" y="5309"/>
                    <a:pt x="389" y="5309"/>
                  </a:cubicBezTo>
                  <a:lnTo>
                    <a:pt x="6765" y="5309"/>
                  </a:lnTo>
                  <a:cubicBezTo>
                    <a:pt x="6767" y="5309"/>
                    <a:pt x="6768" y="5312"/>
                    <a:pt x="6768" y="5314"/>
                  </a:cubicBezTo>
                  <a:lnTo>
                    <a:pt x="6768" y="10025"/>
                  </a:lnTo>
                  <a:cubicBezTo>
                    <a:pt x="6768" y="10026"/>
                    <a:pt x="6767" y="10028"/>
                    <a:pt x="6765" y="10028"/>
                  </a:cubicBezTo>
                  <a:lnTo>
                    <a:pt x="385" y="10028"/>
                  </a:lnTo>
                  <a:cubicBezTo>
                    <a:pt x="384" y="10028"/>
                    <a:pt x="381" y="10026"/>
                    <a:pt x="381" y="10025"/>
                  </a:cubicBezTo>
                  <a:lnTo>
                    <a:pt x="381" y="6901"/>
                  </a:lnTo>
                  <a:lnTo>
                    <a:pt x="381" y="6900"/>
                  </a:lnTo>
                  <a:cubicBezTo>
                    <a:pt x="376" y="6888"/>
                    <a:pt x="295" y="6710"/>
                    <a:pt x="194" y="6710"/>
                  </a:cubicBezTo>
                  <a:cubicBezTo>
                    <a:pt x="88" y="6710"/>
                    <a:pt x="4" y="6794"/>
                    <a:pt x="0" y="6900"/>
                  </a:cubicBezTo>
                  <a:lnTo>
                    <a:pt x="0" y="11614"/>
                  </a:lnTo>
                  <a:cubicBezTo>
                    <a:pt x="4" y="12356"/>
                    <a:pt x="608" y="12960"/>
                    <a:pt x="1350" y="12960"/>
                  </a:cubicBezTo>
                  <a:lnTo>
                    <a:pt x="8300" y="12960"/>
                  </a:lnTo>
                  <a:cubicBezTo>
                    <a:pt x="8406" y="12960"/>
                    <a:pt x="8489" y="12876"/>
                    <a:pt x="8489" y="12770"/>
                  </a:cubicBezTo>
                  <a:cubicBezTo>
                    <a:pt x="8489" y="12669"/>
                    <a:pt x="8311" y="12582"/>
                    <a:pt x="8300" y="12577"/>
                  </a:cubicBezTo>
                  <a:lnTo>
                    <a:pt x="6725" y="12577"/>
                  </a:lnTo>
                  <a:cubicBezTo>
                    <a:pt x="6724" y="12577"/>
                    <a:pt x="6722" y="12572"/>
                    <a:pt x="6724" y="12571"/>
                  </a:cubicBezTo>
                  <a:cubicBezTo>
                    <a:pt x="6974" y="12327"/>
                    <a:pt x="7129" y="11988"/>
                    <a:pt x="7129" y="11612"/>
                  </a:cubicBezTo>
                  <a:lnTo>
                    <a:pt x="7129" y="10948"/>
                  </a:lnTo>
                  <a:cubicBezTo>
                    <a:pt x="7129" y="10946"/>
                    <a:pt x="7130" y="10945"/>
                    <a:pt x="7132" y="10945"/>
                  </a:cubicBezTo>
                  <a:lnTo>
                    <a:pt x="10408" y="10945"/>
                  </a:lnTo>
                  <a:cubicBezTo>
                    <a:pt x="10410" y="10945"/>
                    <a:pt x="10411" y="10946"/>
                    <a:pt x="10411" y="10948"/>
                  </a:cubicBezTo>
                  <a:lnTo>
                    <a:pt x="10411" y="11588"/>
                  </a:lnTo>
                  <a:cubicBezTo>
                    <a:pt x="10411" y="12134"/>
                    <a:pt x="9968" y="12574"/>
                    <a:pt x="9423" y="12574"/>
                  </a:cubicBezTo>
                  <a:lnTo>
                    <a:pt x="9170" y="12574"/>
                  </a:lnTo>
                  <a:cubicBezTo>
                    <a:pt x="9159" y="12580"/>
                    <a:pt x="8982" y="12666"/>
                    <a:pt x="8982" y="12769"/>
                  </a:cubicBezTo>
                  <a:cubicBezTo>
                    <a:pt x="8982" y="12873"/>
                    <a:pt x="9064" y="12957"/>
                    <a:pt x="9170" y="12957"/>
                  </a:cubicBezTo>
                  <a:lnTo>
                    <a:pt x="9429" y="12957"/>
                  </a:lnTo>
                  <a:cubicBezTo>
                    <a:pt x="10181" y="12957"/>
                    <a:pt x="10795" y="12347"/>
                    <a:pt x="10795" y="11592"/>
                  </a:cubicBezTo>
                  <a:lnTo>
                    <a:pt x="10795" y="6454"/>
                  </a:lnTo>
                  <a:cubicBezTo>
                    <a:pt x="10795" y="6000"/>
                    <a:pt x="10678" y="5553"/>
                    <a:pt x="10459" y="5156"/>
                  </a:cubicBezTo>
                  <a:lnTo>
                    <a:pt x="10258" y="4794"/>
                  </a:lnTo>
                  <a:cubicBezTo>
                    <a:pt x="10256" y="4792"/>
                    <a:pt x="10258" y="4791"/>
                    <a:pt x="10259" y="4791"/>
                  </a:cubicBezTo>
                  <a:cubicBezTo>
                    <a:pt x="10804" y="4760"/>
                    <a:pt x="10738" y="4088"/>
                    <a:pt x="10738" y="4082"/>
                  </a:cubicBezTo>
                  <a:lnTo>
                    <a:pt x="10738" y="3153"/>
                  </a:lnTo>
                  <a:cubicBezTo>
                    <a:pt x="10738" y="3042"/>
                    <a:pt x="10647" y="2950"/>
                    <a:pt x="10534" y="2950"/>
                  </a:cubicBezTo>
                  <a:lnTo>
                    <a:pt x="8158" y="2950"/>
                  </a:lnTo>
                  <a:cubicBezTo>
                    <a:pt x="8142" y="2950"/>
                    <a:pt x="8130" y="2955"/>
                    <a:pt x="8118" y="2967"/>
                  </a:cubicBezTo>
                  <a:cubicBezTo>
                    <a:pt x="7951" y="3134"/>
                    <a:pt x="8066" y="3334"/>
                    <a:pt x="8227" y="3334"/>
                  </a:cubicBezTo>
                  <a:lnTo>
                    <a:pt x="8508" y="3334"/>
                  </a:lnTo>
                  <a:cubicBezTo>
                    <a:pt x="8509" y="3334"/>
                    <a:pt x="8511" y="3335"/>
                    <a:pt x="8511" y="3337"/>
                  </a:cubicBezTo>
                  <a:lnTo>
                    <a:pt x="8511" y="4463"/>
                  </a:lnTo>
                  <a:cubicBezTo>
                    <a:pt x="8511" y="4464"/>
                    <a:pt x="8509" y="4466"/>
                    <a:pt x="8508" y="4466"/>
                  </a:cubicBezTo>
                  <a:lnTo>
                    <a:pt x="7106" y="4466"/>
                  </a:lnTo>
                  <a:cubicBezTo>
                    <a:pt x="7104" y="4466"/>
                    <a:pt x="7104" y="4464"/>
                    <a:pt x="7102" y="4464"/>
                  </a:cubicBezTo>
                  <a:cubicBezTo>
                    <a:pt x="7043" y="4076"/>
                    <a:pt x="6935" y="3697"/>
                    <a:pt x="6777" y="3340"/>
                  </a:cubicBezTo>
                  <a:cubicBezTo>
                    <a:pt x="6777" y="3338"/>
                    <a:pt x="6777" y="3337"/>
                    <a:pt x="6780" y="3337"/>
                  </a:cubicBezTo>
                  <a:lnTo>
                    <a:pt x="7360" y="3337"/>
                  </a:lnTo>
                  <a:cubicBezTo>
                    <a:pt x="7464" y="3337"/>
                    <a:pt x="7555" y="3260"/>
                    <a:pt x="7560" y="3156"/>
                  </a:cubicBezTo>
                  <a:cubicBezTo>
                    <a:pt x="7566" y="3045"/>
                    <a:pt x="7478" y="2953"/>
                    <a:pt x="7368" y="2953"/>
                  </a:cubicBezTo>
                  <a:lnTo>
                    <a:pt x="6575" y="2953"/>
                  </a:lnTo>
                  <a:cubicBezTo>
                    <a:pt x="6573" y="2953"/>
                    <a:pt x="6573" y="2953"/>
                    <a:pt x="6573" y="2952"/>
                  </a:cubicBezTo>
                  <a:lnTo>
                    <a:pt x="6415" y="2619"/>
                  </a:lnTo>
                  <a:cubicBezTo>
                    <a:pt x="6415" y="2617"/>
                    <a:pt x="6415" y="2616"/>
                    <a:pt x="6417" y="2616"/>
                  </a:cubicBezTo>
                  <a:cubicBezTo>
                    <a:pt x="6782" y="2525"/>
                    <a:pt x="7052" y="2195"/>
                    <a:pt x="7052" y="1803"/>
                  </a:cubicBezTo>
                  <a:lnTo>
                    <a:pt x="7052" y="839"/>
                  </a:lnTo>
                  <a:cubicBezTo>
                    <a:pt x="7052" y="376"/>
                    <a:pt x="6676" y="0"/>
                    <a:pt x="621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59"/>
          <p:cNvGrpSpPr/>
          <p:nvPr/>
        </p:nvGrpSpPr>
        <p:grpSpPr>
          <a:xfrm>
            <a:off x="5551853" y="3399317"/>
            <a:ext cx="441568" cy="441597"/>
            <a:chOff x="5605258" y="3418480"/>
            <a:chExt cx="465642" cy="465672"/>
          </a:xfrm>
        </p:grpSpPr>
        <p:sp>
          <p:nvSpPr>
            <p:cNvPr id="4237" name="Google Shape;4237;p59"/>
            <p:cNvSpPr/>
            <p:nvPr/>
          </p:nvSpPr>
          <p:spPr>
            <a:xfrm>
              <a:off x="5605258" y="3418480"/>
              <a:ext cx="465642" cy="465672"/>
            </a:xfrm>
            <a:custGeom>
              <a:avLst/>
              <a:gdLst/>
              <a:ahLst/>
              <a:cxnLst/>
              <a:rect l="l" t="t" r="r" b="b"/>
              <a:pathLst>
                <a:path w="15457" h="15458" extrusionOk="0">
                  <a:moveTo>
                    <a:pt x="5141" y="0"/>
                  </a:moveTo>
                  <a:cubicBezTo>
                    <a:pt x="4276" y="0"/>
                    <a:pt x="3524" y="500"/>
                    <a:pt x="3164" y="1227"/>
                  </a:cubicBezTo>
                  <a:lnTo>
                    <a:pt x="3009" y="1227"/>
                  </a:lnTo>
                  <a:cubicBezTo>
                    <a:pt x="1796" y="1227"/>
                    <a:pt x="806" y="2214"/>
                    <a:pt x="806" y="3430"/>
                  </a:cubicBezTo>
                  <a:lnTo>
                    <a:pt x="806" y="5568"/>
                  </a:lnTo>
                  <a:cubicBezTo>
                    <a:pt x="303" y="6025"/>
                    <a:pt x="1" y="6685"/>
                    <a:pt x="1" y="7390"/>
                  </a:cubicBezTo>
                  <a:lnTo>
                    <a:pt x="1" y="9115"/>
                  </a:lnTo>
                  <a:cubicBezTo>
                    <a:pt x="1" y="9263"/>
                    <a:pt x="24" y="9412"/>
                    <a:pt x="70" y="9553"/>
                  </a:cubicBezTo>
                  <a:cubicBezTo>
                    <a:pt x="26" y="9691"/>
                    <a:pt x="1" y="9839"/>
                    <a:pt x="1" y="9992"/>
                  </a:cubicBezTo>
                  <a:lnTo>
                    <a:pt x="1" y="12287"/>
                  </a:lnTo>
                  <a:lnTo>
                    <a:pt x="4" y="12287"/>
                  </a:lnTo>
                  <a:cubicBezTo>
                    <a:pt x="4" y="13084"/>
                    <a:pt x="653" y="13732"/>
                    <a:pt x="1451" y="13732"/>
                  </a:cubicBezTo>
                  <a:lnTo>
                    <a:pt x="2115" y="13732"/>
                  </a:lnTo>
                  <a:cubicBezTo>
                    <a:pt x="2167" y="14692"/>
                    <a:pt x="2963" y="15457"/>
                    <a:pt x="3935" y="15457"/>
                  </a:cubicBezTo>
                  <a:lnTo>
                    <a:pt x="4391" y="15457"/>
                  </a:lnTo>
                  <a:cubicBezTo>
                    <a:pt x="4741" y="15457"/>
                    <a:pt x="5064" y="15359"/>
                    <a:pt x="5342" y="15189"/>
                  </a:cubicBezTo>
                  <a:cubicBezTo>
                    <a:pt x="5618" y="15359"/>
                    <a:pt x="5945" y="15457"/>
                    <a:pt x="6293" y="15457"/>
                  </a:cubicBezTo>
                  <a:lnTo>
                    <a:pt x="6750" y="15457"/>
                  </a:lnTo>
                  <a:cubicBezTo>
                    <a:pt x="7103" y="15457"/>
                    <a:pt x="7430" y="15358"/>
                    <a:pt x="7710" y="15183"/>
                  </a:cubicBezTo>
                  <a:cubicBezTo>
                    <a:pt x="7990" y="15358"/>
                    <a:pt x="8318" y="15457"/>
                    <a:pt x="8671" y="15457"/>
                  </a:cubicBezTo>
                  <a:lnTo>
                    <a:pt x="9128" y="15457"/>
                  </a:lnTo>
                  <a:cubicBezTo>
                    <a:pt x="9481" y="15457"/>
                    <a:pt x="9807" y="15358"/>
                    <a:pt x="10088" y="15183"/>
                  </a:cubicBezTo>
                  <a:cubicBezTo>
                    <a:pt x="10367" y="15358"/>
                    <a:pt x="10695" y="15457"/>
                    <a:pt x="11048" y="15457"/>
                  </a:cubicBezTo>
                  <a:lnTo>
                    <a:pt x="11505" y="15457"/>
                  </a:lnTo>
                  <a:cubicBezTo>
                    <a:pt x="12484" y="15457"/>
                    <a:pt x="13288" y="14680"/>
                    <a:pt x="13326" y="13709"/>
                  </a:cubicBezTo>
                  <a:cubicBezTo>
                    <a:pt x="14529" y="13545"/>
                    <a:pt x="15457" y="12511"/>
                    <a:pt x="15457" y="11264"/>
                  </a:cubicBezTo>
                  <a:lnTo>
                    <a:pt x="15457" y="7406"/>
                  </a:lnTo>
                  <a:cubicBezTo>
                    <a:pt x="15457" y="6700"/>
                    <a:pt x="15153" y="6042"/>
                    <a:pt x="14651" y="5582"/>
                  </a:cubicBezTo>
                  <a:lnTo>
                    <a:pt x="14651" y="4875"/>
                  </a:lnTo>
                  <a:cubicBezTo>
                    <a:pt x="14651" y="4725"/>
                    <a:pt x="14627" y="4573"/>
                    <a:pt x="14581" y="4428"/>
                  </a:cubicBezTo>
                  <a:cubicBezTo>
                    <a:pt x="14625" y="4287"/>
                    <a:pt x="14651" y="4137"/>
                    <a:pt x="14651" y="3984"/>
                  </a:cubicBezTo>
                  <a:lnTo>
                    <a:pt x="14651" y="3430"/>
                  </a:lnTo>
                  <a:cubicBezTo>
                    <a:pt x="14651" y="2227"/>
                    <a:pt x="13685" y="1247"/>
                    <a:pt x="12487" y="1227"/>
                  </a:cubicBezTo>
                  <a:cubicBezTo>
                    <a:pt x="12381" y="532"/>
                    <a:pt x="11778" y="0"/>
                    <a:pt x="11056" y="0"/>
                  </a:cubicBezTo>
                  <a:lnTo>
                    <a:pt x="6870" y="0"/>
                  </a:lnTo>
                  <a:cubicBezTo>
                    <a:pt x="6750" y="0"/>
                    <a:pt x="6631" y="17"/>
                    <a:pt x="6517" y="48"/>
                  </a:cubicBezTo>
                  <a:cubicBezTo>
                    <a:pt x="6399" y="14"/>
                    <a:pt x="6275" y="0"/>
                    <a:pt x="6146" y="0"/>
                  </a:cubicBezTo>
                  <a:close/>
                </a:path>
              </a:pathLst>
            </a:custGeom>
            <a:solidFill>
              <a:schemeClr val="accent5"/>
            </a:solidFill>
            <a:ln>
              <a:noFill/>
            </a:ln>
            <a:effectLst>
              <a:outerShdw blurRad="57150" dist="19050" dir="540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9"/>
            <p:cNvSpPr/>
            <p:nvPr/>
          </p:nvSpPr>
          <p:spPr>
            <a:xfrm>
              <a:off x="5678738" y="3501202"/>
              <a:ext cx="313844" cy="127027"/>
            </a:xfrm>
            <a:custGeom>
              <a:avLst/>
              <a:gdLst/>
              <a:ahLst/>
              <a:cxnLst/>
              <a:rect l="l" t="t" r="r" b="b"/>
              <a:pathLst>
                <a:path w="10451" h="4230" extrusionOk="0">
                  <a:moveTo>
                    <a:pt x="767" y="0"/>
                  </a:moveTo>
                  <a:cubicBezTo>
                    <a:pt x="342" y="0"/>
                    <a:pt x="0" y="344"/>
                    <a:pt x="0" y="767"/>
                  </a:cubicBezTo>
                  <a:lnTo>
                    <a:pt x="0" y="3723"/>
                  </a:lnTo>
                  <a:lnTo>
                    <a:pt x="5533" y="4229"/>
                  </a:lnTo>
                  <a:lnTo>
                    <a:pt x="10449" y="3723"/>
                  </a:lnTo>
                  <a:lnTo>
                    <a:pt x="10449" y="767"/>
                  </a:lnTo>
                  <a:cubicBezTo>
                    <a:pt x="10451" y="345"/>
                    <a:pt x="10107" y="0"/>
                    <a:pt x="9684"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9"/>
            <p:cNvSpPr/>
            <p:nvPr/>
          </p:nvSpPr>
          <p:spPr>
            <a:xfrm>
              <a:off x="5943696" y="3501202"/>
              <a:ext cx="63874" cy="123573"/>
            </a:xfrm>
            <a:custGeom>
              <a:avLst/>
              <a:gdLst/>
              <a:ahLst/>
              <a:cxnLst/>
              <a:rect l="l" t="t" r="r" b="b"/>
              <a:pathLst>
                <a:path w="2127" h="4115" extrusionOk="0">
                  <a:moveTo>
                    <a:pt x="0" y="0"/>
                  </a:moveTo>
                  <a:cubicBezTo>
                    <a:pt x="422" y="0"/>
                    <a:pt x="766" y="344"/>
                    <a:pt x="766" y="767"/>
                  </a:cubicBezTo>
                  <a:lnTo>
                    <a:pt x="766" y="3723"/>
                  </a:lnTo>
                  <a:lnTo>
                    <a:pt x="1532" y="4114"/>
                  </a:lnTo>
                  <a:lnTo>
                    <a:pt x="2126" y="3723"/>
                  </a:lnTo>
                  <a:lnTo>
                    <a:pt x="2126" y="767"/>
                  </a:lnTo>
                  <a:cubicBezTo>
                    <a:pt x="2126" y="344"/>
                    <a:pt x="1784" y="0"/>
                    <a:pt x="1359"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9"/>
            <p:cNvSpPr/>
            <p:nvPr/>
          </p:nvSpPr>
          <p:spPr>
            <a:xfrm>
              <a:off x="5742673" y="3464325"/>
              <a:ext cx="201051" cy="163153"/>
            </a:xfrm>
            <a:custGeom>
              <a:avLst/>
              <a:gdLst/>
              <a:ahLst/>
              <a:cxnLst/>
              <a:rect l="l" t="t" r="r" b="b"/>
              <a:pathLst>
                <a:path w="6695" h="5433" extrusionOk="0">
                  <a:moveTo>
                    <a:pt x="772" y="1"/>
                  </a:moveTo>
                  <a:cubicBezTo>
                    <a:pt x="345" y="1"/>
                    <a:pt x="0" y="346"/>
                    <a:pt x="0" y="773"/>
                  </a:cubicBezTo>
                  <a:lnTo>
                    <a:pt x="0" y="4928"/>
                  </a:lnTo>
                  <a:lnTo>
                    <a:pt x="3350" y="5433"/>
                  </a:lnTo>
                  <a:lnTo>
                    <a:pt x="6693" y="4928"/>
                  </a:lnTo>
                  <a:lnTo>
                    <a:pt x="6694" y="4928"/>
                  </a:lnTo>
                  <a:lnTo>
                    <a:pt x="6694" y="773"/>
                  </a:lnTo>
                  <a:cubicBezTo>
                    <a:pt x="6694" y="346"/>
                    <a:pt x="6349" y="1"/>
                    <a:pt x="5924"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9"/>
            <p:cNvSpPr/>
            <p:nvPr/>
          </p:nvSpPr>
          <p:spPr>
            <a:xfrm>
              <a:off x="5882464" y="3464325"/>
              <a:ext cx="61201" cy="167387"/>
            </a:xfrm>
            <a:custGeom>
              <a:avLst/>
              <a:gdLst/>
              <a:ahLst/>
              <a:cxnLst/>
              <a:rect l="l" t="t" r="r" b="b"/>
              <a:pathLst>
                <a:path w="2038" h="5574" extrusionOk="0">
                  <a:moveTo>
                    <a:pt x="1" y="1"/>
                  </a:moveTo>
                  <a:cubicBezTo>
                    <a:pt x="427" y="1"/>
                    <a:pt x="772" y="346"/>
                    <a:pt x="772" y="773"/>
                  </a:cubicBezTo>
                  <a:lnTo>
                    <a:pt x="772" y="4928"/>
                  </a:lnTo>
                  <a:lnTo>
                    <a:pt x="1447" y="5574"/>
                  </a:lnTo>
                  <a:lnTo>
                    <a:pt x="2038" y="4928"/>
                  </a:lnTo>
                  <a:lnTo>
                    <a:pt x="2038" y="773"/>
                  </a:lnTo>
                  <a:cubicBezTo>
                    <a:pt x="2038" y="346"/>
                    <a:pt x="1692" y="1"/>
                    <a:pt x="1266"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9"/>
            <p:cNvSpPr/>
            <p:nvPr/>
          </p:nvSpPr>
          <p:spPr>
            <a:xfrm>
              <a:off x="5648918" y="3612344"/>
              <a:ext cx="383423" cy="177928"/>
            </a:xfrm>
            <a:custGeom>
              <a:avLst/>
              <a:gdLst/>
              <a:ahLst/>
              <a:cxnLst/>
              <a:rect l="l" t="t" r="r" b="b"/>
              <a:pathLst>
                <a:path w="12768" h="5925" extrusionOk="0">
                  <a:moveTo>
                    <a:pt x="1220" y="0"/>
                  </a:moveTo>
                  <a:cubicBezTo>
                    <a:pt x="651" y="0"/>
                    <a:pt x="189" y="462"/>
                    <a:pt x="189" y="1031"/>
                  </a:cubicBezTo>
                  <a:lnTo>
                    <a:pt x="189" y="4894"/>
                  </a:lnTo>
                  <a:cubicBezTo>
                    <a:pt x="189" y="5463"/>
                    <a:pt x="1" y="5917"/>
                    <a:pt x="1220" y="5924"/>
                  </a:cubicBezTo>
                  <a:lnTo>
                    <a:pt x="11735" y="5924"/>
                  </a:lnTo>
                  <a:cubicBezTo>
                    <a:pt x="12306" y="5924"/>
                    <a:pt x="12767" y="5463"/>
                    <a:pt x="12767" y="4894"/>
                  </a:cubicBezTo>
                  <a:lnTo>
                    <a:pt x="12767" y="1031"/>
                  </a:lnTo>
                  <a:cubicBezTo>
                    <a:pt x="12767" y="462"/>
                    <a:pt x="12306" y="0"/>
                    <a:pt x="11735"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9"/>
            <p:cNvSpPr/>
            <p:nvPr/>
          </p:nvSpPr>
          <p:spPr>
            <a:xfrm>
              <a:off x="5951744" y="3612434"/>
              <a:ext cx="80601" cy="177928"/>
            </a:xfrm>
            <a:custGeom>
              <a:avLst/>
              <a:gdLst/>
              <a:ahLst/>
              <a:cxnLst/>
              <a:rect l="l" t="t" r="r" b="b"/>
              <a:pathLst>
                <a:path w="2684" h="5925" extrusionOk="0">
                  <a:moveTo>
                    <a:pt x="1655" y="1"/>
                  </a:moveTo>
                  <a:cubicBezTo>
                    <a:pt x="1653" y="1"/>
                    <a:pt x="1651" y="1"/>
                    <a:pt x="1649" y="1"/>
                  </a:cubicBezTo>
                  <a:lnTo>
                    <a:pt x="507" y="1"/>
                  </a:lnTo>
                  <a:cubicBezTo>
                    <a:pt x="507" y="77"/>
                    <a:pt x="544" y="152"/>
                    <a:pt x="605" y="197"/>
                  </a:cubicBezTo>
                  <a:cubicBezTo>
                    <a:pt x="864" y="382"/>
                    <a:pt x="1033" y="688"/>
                    <a:pt x="1033" y="1033"/>
                  </a:cubicBezTo>
                  <a:lnTo>
                    <a:pt x="1033" y="4892"/>
                  </a:lnTo>
                  <a:cubicBezTo>
                    <a:pt x="1033" y="5461"/>
                    <a:pt x="570" y="5924"/>
                    <a:pt x="1" y="5924"/>
                  </a:cubicBezTo>
                  <a:lnTo>
                    <a:pt x="1651" y="5924"/>
                  </a:lnTo>
                  <a:cubicBezTo>
                    <a:pt x="2222" y="5924"/>
                    <a:pt x="2683" y="5461"/>
                    <a:pt x="2683" y="4892"/>
                  </a:cubicBezTo>
                  <a:lnTo>
                    <a:pt x="2683" y="1031"/>
                  </a:lnTo>
                  <a:cubicBezTo>
                    <a:pt x="2683" y="463"/>
                    <a:pt x="2225" y="1"/>
                    <a:pt x="1655" y="1"/>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9"/>
            <p:cNvSpPr/>
            <p:nvPr/>
          </p:nvSpPr>
          <p:spPr>
            <a:xfrm>
              <a:off x="5688168" y="3646158"/>
              <a:ext cx="35045" cy="35045"/>
            </a:xfrm>
            <a:custGeom>
              <a:avLst/>
              <a:gdLst/>
              <a:ahLst/>
              <a:cxnLst/>
              <a:rect l="l" t="t" r="r" b="b"/>
              <a:pathLst>
                <a:path w="1167" h="1167" extrusionOk="0">
                  <a:moveTo>
                    <a:pt x="583" y="0"/>
                  </a:moveTo>
                  <a:cubicBezTo>
                    <a:pt x="261" y="0"/>
                    <a:pt x="0" y="261"/>
                    <a:pt x="0" y="583"/>
                  </a:cubicBezTo>
                  <a:cubicBezTo>
                    <a:pt x="0" y="904"/>
                    <a:pt x="261" y="1166"/>
                    <a:pt x="583" y="1166"/>
                  </a:cubicBezTo>
                  <a:cubicBezTo>
                    <a:pt x="904" y="1166"/>
                    <a:pt x="1166" y="904"/>
                    <a:pt x="1166" y="583"/>
                  </a:cubicBezTo>
                  <a:cubicBezTo>
                    <a:pt x="1166" y="261"/>
                    <a:pt x="904" y="0"/>
                    <a:pt x="583"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9"/>
            <p:cNvSpPr/>
            <p:nvPr/>
          </p:nvSpPr>
          <p:spPr>
            <a:xfrm>
              <a:off x="5963275" y="3646158"/>
              <a:ext cx="35015" cy="35045"/>
            </a:xfrm>
            <a:custGeom>
              <a:avLst/>
              <a:gdLst/>
              <a:ahLst/>
              <a:cxnLst/>
              <a:rect l="l" t="t" r="r" b="b"/>
              <a:pathLst>
                <a:path w="1166" h="1167" extrusionOk="0">
                  <a:moveTo>
                    <a:pt x="583" y="0"/>
                  </a:moveTo>
                  <a:cubicBezTo>
                    <a:pt x="261" y="0"/>
                    <a:pt x="0" y="261"/>
                    <a:pt x="0" y="583"/>
                  </a:cubicBezTo>
                  <a:cubicBezTo>
                    <a:pt x="0" y="904"/>
                    <a:pt x="261" y="1166"/>
                    <a:pt x="583" y="1166"/>
                  </a:cubicBezTo>
                  <a:cubicBezTo>
                    <a:pt x="905" y="1166"/>
                    <a:pt x="1166" y="904"/>
                    <a:pt x="1166" y="583"/>
                  </a:cubicBezTo>
                  <a:cubicBezTo>
                    <a:pt x="1166" y="261"/>
                    <a:pt x="905" y="0"/>
                    <a:pt x="583"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9"/>
            <p:cNvSpPr/>
            <p:nvPr/>
          </p:nvSpPr>
          <p:spPr>
            <a:xfrm>
              <a:off x="5717928" y="3733246"/>
              <a:ext cx="36877" cy="108859"/>
            </a:xfrm>
            <a:custGeom>
              <a:avLst/>
              <a:gdLst/>
              <a:ahLst/>
              <a:cxnLst/>
              <a:rect l="l" t="t" r="r" b="b"/>
              <a:pathLst>
                <a:path w="1228" h="3625" extrusionOk="0">
                  <a:moveTo>
                    <a:pt x="387" y="1"/>
                  </a:moveTo>
                  <a:cubicBezTo>
                    <a:pt x="172" y="1"/>
                    <a:pt x="0" y="176"/>
                    <a:pt x="0" y="388"/>
                  </a:cubicBezTo>
                  <a:lnTo>
                    <a:pt x="0" y="3238"/>
                  </a:lnTo>
                  <a:cubicBezTo>
                    <a:pt x="0" y="3452"/>
                    <a:pt x="174" y="3624"/>
                    <a:pt x="387" y="3624"/>
                  </a:cubicBezTo>
                  <a:lnTo>
                    <a:pt x="839" y="3624"/>
                  </a:lnTo>
                  <a:cubicBezTo>
                    <a:pt x="1054" y="3624"/>
                    <a:pt x="1228" y="3452"/>
                    <a:pt x="1228" y="3238"/>
                  </a:cubicBezTo>
                  <a:lnTo>
                    <a:pt x="1228" y="388"/>
                  </a:lnTo>
                  <a:cubicBezTo>
                    <a:pt x="1228" y="173"/>
                    <a:pt x="1053" y="1"/>
                    <a:pt x="839"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9"/>
            <p:cNvSpPr/>
            <p:nvPr/>
          </p:nvSpPr>
          <p:spPr>
            <a:xfrm>
              <a:off x="5788739" y="3733246"/>
              <a:ext cx="36877" cy="108859"/>
            </a:xfrm>
            <a:custGeom>
              <a:avLst/>
              <a:gdLst/>
              <a:ahLst/>
              <a:cxnLst/>
              <a:rect l="l" t="t" r="r" b="b"/>
              <a:pathLst>
                <a:path w="1228" h="3625" extrusionOk="0">
                  <a:moveTo>
                    <a:pt x="388" y="1"/>
                  </a:moveTo>
                  <a:cubicBezTo>
                    <a:pt x="173" y="1"/>
                    <a:pt x="0" y="176"/>
                    <a:pt x="0" y="388"/>
                  </a:cubicBezTo>
                  <a:lnTo>
                    <a:pt x="0" y="3238"/>
                  </a:lnTo>
                  <a:cubicBezTo>
                    <a:pt x="0" y="3452"/>
                    <a:pt x="175" y="3624"/>
                    <a:pt x="388" y="3624"/>
                  </a:cubicBezTo>
                  <a:lnTo>
                    <a:pt x="841" y="3624"/>
                  </a:lnTo>
                  <a:cubicBezTo>
                    <a:pt x="1055" y="3624"/>
                    <a:pt x="1227" y="3452"/>
                    <a:pt x="1227" y="3238"/>
                  </a:cubicBezTo>
                  <a:lnTo>
                    <a:pt x="1227" y="388"/>
                  </a:lnTo>
                  <a:cubicBezTo>
                    <a:pt x="1227" y="173"/>
                    <a:pt x="1054" y="1"/>
                    <a:pt x="841"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9"/>
            <p:cNvSpPr/>
            <p:nvPr/>
          </p:nvSpPr>
          <p:spPr>
            <a:xfrm>
              <a:off x="5860121" y="3733246"/>
              <a:ext cx="36877" cy="108859"/>
            </a:xfrm>
            <a:custGeom>
              <a:avLst/>
              <a:gdLst/>
              <a:ahLst/>
              <a:cxnLst/>
              <a:rect l="l" t="t" r="r" b="b"/>
              <a:pathLst>
                <a:path w="1228" h="3625" extrusionOk="0">
                  <a:moveTo>
                    <a:pt x="387" y="1"/>
                  </a:moveTo>
                  <a:cubicBezTo>
                    <a:pt x="174" y="1"/>
                    <a:pt x="1" y="173"/>
                    <a:pt x="1" y="386"/>
                  </a:cubicBezTo>
                  <a:lnTo>
                    <a:pt x="1" y="3239"/>
                  </a:lnTo>
                  <a:cubicBezTo>
                    <a:pt x="1" y="3452"/>
                    <a:pt x="174" y="3624"/>
                    <a:pt x="387" y="3624"/>
                  </a:cubicBezTo>
                  <a:lnTo>
                    <a:pt x="843" y="3624"/>
                  </a:lnTo>
                  <a:cubicBezTo>
                    <a:pt x="1056" y="3624"/>
                    <a:pt x="1228" y="3452"/>
                    <a:pt x="1228" y="3239"/>
                  </a:cubicBezTo>
                  <a:lnTo>
                    <a:pt x="1228" y="386"/>
                  </a:lnTo>
                  <a:cubicBezTo>
                    <a:pt x="1228" y="173"/>
                    <a:pt x="1056" y="1"/>
                    <a:pt x="84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9"/>
            <p:cNvSpPr/>
            <p:nvPr/>
          </p:nvSpPr>
          <p:spPr>
            <a:xfrm>
              <a:off x="5931533" y="3733246"/>
              <a:ext cx="36877" cy="108859"/>
            </a:xfrm>
            <a:custGeom>
              <a:avLst/>
              <a:gdLst/>
              <a:ahLst/>
              <a:cxnLst/>
              <a:rect l="l" t="t" r="r" b="b"/>
              <a:pathLst>
                <a:path w="1228" h="3625" extrusionOk="0">
                  <a:moveTo>
                    <a:pt x="387" y="1"/>
                  </a:moveTo>
                  <a:cubicBezTo>
                    <a:pt x="173" y="1"/>
                    <a:pt x="0" y="173"/>
                    <a:pt x="0" y="386"/>
                  </a:cubicBezTo>
                  <a:lnTo>
                    <a:pt x="0" y="3239"/>
                  </a:lnTo>
                  <a:cubicBezTo>
                    <a:pt x="0" y="3452"/>
                    <a:pt x="173" y="3624"/>
                    <a:pt x="387" y="3624"/>
                  </a:cubicBezTo>
                  <a:lnTo>
                    <a:pt x="842" y="3624"/>
                  </a:lnTo>
                  <a:cubicBezTo>
                    <a:pt x="1055" y="3624"/>
                    <a:pt x="1227" y="3452"/>
                    <a:pt x="1227" y="3239"/>
                  </a:cubicBezTo>
                  <a:lnTo>
                    <a:pt x="1227" y="386"/>
                  </a:lnTo>
                  <a:cubicBezTo>
                    <a:pt x="1227" y="173"/>
                    <a:pt x="1055" y="1"/>
                    <a:pt x="842"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9"/>
            <p:cNvSpPr/>
            <p:nvPr/>
          </p:nvSpPr>
          <p:spPr>
            <a:xfrm>
              <a:off x="5760360" y="3651504"/>
              <a:ext cx="44685" cy="35586"/>
            </a:xfrm>
            <a:custGeom>
              <a:avLst/>
              <a:gdLst/>
              <a:ahLst/>
              <a:cxnLst/>
              <a:rect l="l" t="t" r="r" b="b"/>
              <a:pathLst>
                <a:path w="1488" h="1185" extrusionOk="0">
                  <a:moveTo>
                    <a:pt x="744" y="0"/>
                  </a:moveTo>
                  <a:cubicBezTo>
                    <a:pt x="333" y="0"/>
                    <a:pt x="0" y="266"/>
                    <a:pt x="0" y="592"/>
                  </a:cubicBezTo>
                  <a:cubicBezTo>
                    <a:pt x="0" y="919"/>
                    <a:pt x="333" y="1184"/>
                    <a:pt x="744" y="1184"/>
                  </a:cubicBezTo>
                  <a:cubicBezTo>
                    <a:pt x="1155" y="1184"/>
                    <a:pt x="1488" y="919"/>
                    <a:pt x="1488" y="592"/>
                  </a:cubicBezTo>
                  <a:cubicBezTo>
                    <a:pt x="1488" y="266"/>
                    <a:pt x="1155" y="0"/>
                    <a:pt x="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9"/>
            <p:cNvSpPr/>
            <p:nvPr/>
          </p:nvSpPr>
          <p:spPr>
            <a:xfrm>
              <a:off x="5881443" y="3651504"/>
              <a:ext cx="44715" cy="35586"/>
            </a:xfrm>
            <a:custGeom>
              <a:avLst/>
              <a:gdLst/>
              <a:ahLst/>
              <a:cxnLst/>
              <a:rect l="l" t="t" r="r" b="b"/>
              <a:pathLst>
                <a:path w="1489" h="1185" extrusionOk="0">
                  <a:moveTo>
                    <a:pt x="745" y="0"/>
                  </a:moveTo>
                  <a:cubicBezTo>
                    <a:pt x="334" y="0"/>
                    <a:pt x="1" y="266"/>
                    <a:pt x="1" y="592"/>
                  </a:cubicBezTo>
                  <a:cubicBezTo>
                    <a:pt x="1" y="919"/>
                    <a:pt x="334" y="1184"/>
                    <a:pt x="745" y="1184"/>
                  </a:cubicBezTo>
                  <a:cubicBezTo>
                    <a:pt x="1156" y="1184"/>
                    <a:pt x="1489" y="919"/>
                    <a:pt x="1489" y="592"/>
                  </a:cubicBezTo>
                  <a:cubicBezTo>
                    <a:pt x="1489" y="266"/>
                    <a:pt x="1156" y="0"/>
                    <a:pt x="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9"/>
            <p:cNvSpPr/>
            <p:nvPr/>
          </p:nvSpPr>
          <p:spPr>
            <a:xfrm>
              <a:off x="5825196" y="3643426"/>
              <a:ext cx="36066" cy="32342"/>
            </a:xfrm>
            <a:custGeom>
              <a:avLst/>
              <a:gdLst/>
              <a:ahLst/>
              <a:cxnLst/>
              <a:rect l="l" t="t" r="r" b="b"/>
              <a:pathLst>
                <a:path w="1201" h="1077" extrusionOk="0">
                  <a:moveTo>
                    <a:pt x="601" y="1"/>
                  </a:moveTo>
                  <a:cubicBezTo>
                    <a:pt x="269" y="1"/>
                    <a:pt x="1" y="35"/>
                    <a:pt x="1" y="406"/>
                  </a:cubicBezTo>
                  <a:cubicBezTo>
                    <a:pt x="1" y="775"/>
                    <a:pt x="269" y="1076"/>
                    <a:pt x="601" y="1076"/>
                  </a:cubicBezTo>
                  <a:cubicBezTo>
                    <a:pt x="932" y="1076"/>
                    <a:pt x="1200" y="777"/>
                    <a:pt x="1200" y="406"/>
                  </a:cubicBezTo>
                  <a:cubicBezTo>
                    <a:pt x="1200" y="35"/>
                    <a:pt x="932" y="1"/>
                    <a:pt x="601"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9"/>
            <p:cNvSpPr/>
            <p:nvPr/>
          </p:nvSpPr>
          <p:spPr>
            <a:xfrm>
              <a:off x="5648738" y="3458679"/>
              <a:ext cx="389369" cy="389129"/>
            </a:xfrm>
            <a:custGeom>
              <a:avLst/>
              <a:gdLst/>
              <a:ahLst/>
              <a:cxnLst/>
              <a:rect l="l" t="t" r="r" b="b"/>
              <a:pathLst>
                <a:path w="12966" h="12958" extrusionOk="0">
                  <a:moveTo>
                    <a:pt x="2936" y="1611"/>
                  </a:moveTo>
                  <a:lnTo>
                    <a:pt x="2936" y="4927"/>
                  </a:lnTo>
                  <a:lnTo>
                    <a:pt x="1226" y="4927"/>
                  </a:lnTo>
                  <a:cubicBezTo>
                    <a:pt x="1222" y="4927"/>
                    <a:pt x="1219" y="4927"/>
                    <a:pt x="1215" y="4927"/>
                  </a:cubicBezTo>
                  <a:cubicBezTo>
                    <a:pt x="1207" y="4927"/>
                    <a:pt x="1199" y="4927"/>
                    <a:pt x="1192" y="4927"/>
                  </a:cubicBezTo>
                  <a:lnTo>
                    <a:pt x="1192" y="2188"/>
                  </a:lnTo>
                  <a:cubicBezTo>
                    <a:pt x="1192" y="1869"/>
                    <a:pt x="1452" y="1611"/>
                    <a:pt x="1769" y="1611"/>
                  </a:cubicBezTo>
                  <a:close/>
                  <a:moveTo>
                    <a:pt x="4506" y="9354"/>
                  </a:moveTo>
                  <a:cubicBezTo>
                    <a:pt x="4483" y="9415"/>
                    <a:pt x="4470" y="9481"/>
                    <a:pt x="4470" y="9550"/>
                  </a:cubicBezTo>
                  <a:lnTo>
                    <a:pt x="4470" y="10850"/>
                  </a:lnTo>
                  <a:lnTo>
                    <a:pt x="3723" y="10850"/>
                  </a:lnTo>
                  <a:lnTo>
                    <a:pt x="3723" y="9550"/>
                  </a:lnTo>
                  <a:cubicBezTo>
                    <a:pt x="3723" y="9481"/>
                    <a:pt x="3711" y="9415"/>
                    <a:pt x="3688" y="9354"/>
                  </a:cubicBezTo>
                  <a:close/>
                  <a:moveTo>
                    <a:pt x="6883" y="9354"/>
                  </a:moveTo>
                  <a:cubicBezTo>
                    <a:pt x="6860" y="9415"/>
                    <a:pt x="6848" y="9481"/>
                    <a:pt x="6848" y="9550"/>
                  </a:cubicBezTo>
                  <a:lnTo>
                    <a:pt x="6848" y="10850"/>
                  </a:lnTo>
                  <a:lnTo>
                    <a:pt x="6081" y="10850"/>
                  </a:lnTo>
                  <a:lnTo>
                    <a:pt x="6081" y="9550"/>
                  </a:lnTo>
                  <a:cubicBezTo>
                    <a:pt x="6081" y="9481"/>
                    <a:pt x="6070" y="9415"/>
                    <a:pt x="6047" y="9354"/>
                  </a:cubicBezTo>
                  <a:close/>
                  <a:moveTo>
                    <a:pt x="9261" y="9354"/>
                  </a:moveTo>
                  <a:cubicBezTo>
                    <a:pt x="9238" y="9415"/>
                    <a:pt x="9225" y="9481"/>
                    <a:pt x="9225" y="9550"/>
                  </a:cubicBezTo>
                  <a:lnTo>
                    <a:pt x="9225" y="10850"/>
                  </a:lnTo>
                  <a:lnTo>
                    <a:pt x="8458" y="10850"/>
                  </a:lnTo>
                  <a:lnTo>
                    <a:pt x="8458" y="9550"/>
                  </a:lnTo>
                  <a:cubicBezTo>
                    <a:pt x="8458" y="9481"/>
                    <a:pt x="8448" y="9415"/>
                    <a:pt x="8425" y="9354"/>
                  </a:cubicBezTo>
                  <a:close/>
                  <a:moveTo>
                    <a:pt x="3142" y="9336"/>
                  </a:moveTo>
                  <a:cubicBezTo>
                    <a:pt x="3251" y="9336"/>
                    <a:pt x="3340" y="9423"/>
                    <a:pt x="3340" y="9534"/>
                  </a:cubicBezTo>
                  <a:lnTo>
                    <a:pt x="3340" y="12379"/>
                  </a:lnTo>
                  <a:cubicBezTo>
                    <a:pt x="3340" y="12488"/>
                    <a:pt x="3251" y="12575"/>
                    <a:pt x="3142" y="12575"/>
                  </a:cubicBezTo>
                  <a:lnTo>
                    <a:pt x="2694" y="12575"/>
                  </a:lnTo>
                  <a:cubicBezTo>
                    <a:pt x="2584" y="12575"/>
                    <a:pt x="2496" y="12488"/>
                    <a:pt x="2496" y="12379"/>
                  </a:cubicBezTo>
                  <a:lnTo>
                    <a:pt x="2496" y="9534"/>
                  </a:lnTo>
                  <a:cubicBezTo>
                    <a:pt x="2496" y="9423"/>
                    <a:pt x="2584" y="9336"/>
                    <a:pt x="2694" y="9336"/>
                  </a:cubicBezTo>
                  <a:close/>
                  <a:moveTo>
                    <a:pt x="5501" y="9336"/>
                  </a:moveTo>
                  <a:cubicBezTo>
                    <a:pt x="5610" y="9336"/>
                    <a:pt x="5697" y="9423"/>
                    <a:pt x="5697" y="9534"/>
                  </a:cubicBezTo>
                  <a:lnTo>
                    <a:pt x="5697" y="12379"/>
                  </a:lnTo>
                  <a:cubicBezTo>
                    <a:pt x="5697" y="12488"/>
                    <a:pt x="5610" y="12575"/>
                    <a:pt x="5501" y="12575"/>
                  </a:cubicBezTo>
                  <a:lnTo>
                    <a:pt x="5052" y="12575"/>
                  </a:lnTo>
                  <a:cubicBezTo>
                    <a:pt x="4943" y="12575"/>
                    <a:pt x="4854" y="12488"/>
                    <a:pt x="4854" y="12379"/>
                  </a:cubicBezTo>
                  <a:lnTo>
                    <a:pt x="4854" y="9534"/>
                  </a:lnTo>
                  <a:cubicBezTo>
                    <a:pt x="4854" y="9423"/>
                    <a:pt x="4943" y="9336"/>
                    <a:pt x="5052" y="9336"/>
                  </a:cubicBezTo>
                  <a:close/>
                  <a:moveTo>
                    <a:pt x="7879" y="9336"/>
                  </a:moveTo>
                  <a:cubicBezTo>
                    <a:pt x="7988" y="9336"/>
                    <a:pt x="8075" y="9423"/>
                    <a:pt x="8075" y="9534"/>
                  </a:cubicBezTo>
                  <a:lnTo>
                    <a:pt x="8075" y="12379"/>
                  </a:lnTo>
                  <a:cubicBezTo>
                    <a:pt x="8075" y="12488"/>
                    <a:pt x="7988" y="12575"/>
                    <a:pt x="7879" y="12575"/>
                  </a:cubicBezTo>
                  <a:lnTo>
                    <a:pt x="7429" y="12575"/>
                  </a:lnTo>
                  <a:cubicBezTo>
                    <a:pt x="7320" y="12575"/>
                    <a:pt x="7231" y="12488"/>
                    <a:pt x="7231" y="12379"/>
                  </a:cubicBezTo>
                  <a:lnTo>
                    <a:pt x="7231" y="9534"/>
                  </a:lnTo>
                  <a:cubicBezTo>
                    <a:pt x="7231" y="9423"/>
                    <a:pt x="7320" y="9336"/>
                    <a:pt x="7429" y="9336"/>
                  </a:cubicBezTo>
                  <a:close/>
                  <a:moveTo>
                    <a:pt x="10256" y="9336"/>
                  </a:moveTo>
                  <a:cubicBezTo>
                    <a:pt x="10365" y="9336"/>
                    <a:pt x="10453" y="9423"/>
                    <a:pt x="10453" y="9534"/>
                  </a:cubicBezTo>
                  <a:lnTo>
                    <a:pt x="10453" y="12379"/>
                  </a:lnTo>
                  <a:cubicBezTo>
                    <a:pt x="10453" y="12488"/>
                    <a:pt x="10365" y="12575"/>
                    <a:pt x="10256" y="12575"/>
                  </a:cubicBezTo>
                  <a:lnTo>
                    <a:pt x="9807" y="12575"/>
                  </a:lnTo>
                  <a:cubicBezTo>
                    <a:pt x="9698" y="12575"/>
                    <a:pt x="9609" y="12488"/>
                    <a:pt x="9609" y="12379"/>
                  </a:cubicBezTo>
                  <a:lnTo>
                    <a:pt x="9609" y="9534"/>
                  </a:lnTo>
                  <a:cubicBezTo>
                    <a:pt x="9609" y="9423"/>
                    <a:pt x="9698" y="9336"/>
                    <a:pt x="9807" y="9336"/>
                  </a:cubicBezTo>
                  <a:close/>
                  <a:moveTo>
                    <a:pt x="3895" y="0"/>
                  </a:moveTo>
                  <a:cubicBezTo>
                    <a:pt x="3130" y="0"/>
                    <a:pt x="2935" y="11"/>
                    <a:pt x="2935" y="961"/>
                  </a:cubicBezTo>
                  <a:lnTo>
                    <a:pt x="2935" y="1227"/>
                  </a:lnTo>
                  <a:lnTo>
                    <a:pt x="1763" y="1227"/>
                  </a:lnTo>
                  <a:cubicBezTo>
                    <a:pt x="1235" y="1227"/>
                    <a:pt x="806" y="1654"/>
                    <a:pt x="806" y="2183"/>
                  </a:cubicBezTo>
                  <a:lnTo>
                    <a:pt x="806" y="4996"/>
                  </a:lnTo>
                  <a:cubicBezTo>
                    <a:pt x="336" y="5167"/>
                    <a:pt x="0" y="5618"/>
                    <a:pt x="0" y="6145"/>
                  </a:cubicBezTo>
                  <a:lnTo>
                    <a:pt x="0" y="7868"/>
                  </a:lnTo>
                  <a:cubicBezTo>
                    <a:pt x="0" y="7958"/>
                    <a:pt x="60" y="8040"/>
                    <a:pt x="146" y="8058"/>
                  </a:cubicBezTo>
                  <a:cubicBezTo>
                    <a:pt x="162" y="8062"/>
                    <a:pt x="177" y="8063"/>
                    <a:pt x="192" y="8063"/>
                  </a:cubicBezTo>
                  <a:cubicBezTo>
                    <a:pt x="298" y="8063"/>
                    <a:pt x="384" y="7978"/>
                    <a:pt x="384" y="7872"/>
                  </a:cubicBezTo>
                  <a:lnTo>
                    <a:pt x="384" y="6150"/>
                  </a:lnTo>
                  <a:cubicBezTo>
                    <a:pt x="384" y="5687"/>
                    <a:pt x="760" y="5309"/>
                    <a:pt x="1226" y="5309"/>
                  </a:cubicBezTo>
                  <a:lnTo>
                    <a:pt x="11738" y="5309"/>
                  </a:lnTo>
                  <a:cubicBezTo>
                    <a:pt x="12201" y="5309"/>
                    <a:pt x="12579" y="5685"/>
                    <a:pt x="12579" y="6150"/>
                  </a:cubicBezTo>
                  <a:lnTo>
                    <a:pt x="12579" y="10008"/>
                  </a:lnTo>
                  <a:cubicBezTo>
                    <a:pt x="12579" y="10472"/>
                    <a:pt x="12203" y="10850"/>
                    <a:pt x="11738" y="10850"/>
                  </a:cubicBezTo>
                  <a:lnTo>
                    <a:pt x="10834" y="10850"/>
                  </a:lnTo>
                  <a:lnTo>
                    <a:pt x="10834" y="9547"/>
                  </a:lnTo>
                  <a:cubicBezTo>
                    <a:pt x="10834" y="9230"/>
                    <a:pt x="10575" y="8971"/>
                    <a:pt x="10258" y="8971"/>
                  </a:cubicBezTo>
                  <a:lnTo>
                    <a:pt x="2688" y="8971"/>
                  </a:lnTo>
                  <a:cubicBezTo>
                    <a:pt x="2369" y="8971"/>
                    <a:pt x="2110" y="9230"/>
                    <a:pt x="2110" y="9547"/>
                  </a:cubicBezTo>
                  <a:lnTo>
                    <a:pt x="2110" y="10850"/>
                  </a:lnTo>
                  <a:lnTo>
                    <a:pt x="522" y="10850"/>
                  </a:lnTo>
                  <a:cubicBezTo>
                    <a:pt x="445" y="10850"/>
                    <a:pt x="384" y="10788"/>
                    <a:pt x="384" y="10712"/>
                  </a:cubicBezTo>
                  <a:lnTo>
                    <a:pt x="384" y="8664"/>
                  </a:lnTo>
                  <a:cubicBezTo>
                    <a:pt x="384" y="8656"/>
                    <a:pt x="381" y="8649"/>
                    <a:pt x="376" y="8641"/>
                  </a:cubicBezTo>
                  <a:cubicBezTo>
                    <a:pt x="317" y="8577"/>
                    <a:pt x="252" y="8551"/>
                    <a:pt x="194" y="8551"/>
                  </a:cubicBezTo>
                  <a:cubicBezTo>
                    <a:pt x="87" y="8551"/>
                    <a:pt x="0" y="8636"/>
                    <a:pt x="0" y="8742"/>
                  </a:cubicBezTo>
                  <a:lnTo>
                    <a:pt x="0" y="11032"/>
                  </a:lnTo>
                  <a:cubicBezTo>
                    <a:pt x="0" y="11143"/>
                    <a:pt x="91" y="11232"/>
                    <a:pt x="200" y="11232"/>
                  </a:cubicBezTo>
                  <a:lnTo>
                    <a:pt x="2110" y="11232"/>
                  </a:lnTo>
                  <a:lnTo>
                    <a:pt x="2110" y="12381"/>
                  </a:lnTo>
                  <a:cubicBezTo>
                    <a:pt x="2110" y="12698"/>
                    <a:pt x="2369" y="12957"/>
                    <a:pt x="2688" y="12957"/>
                  </a:cubicBezTo>
                  <a:lnTo>
                    <a:pt x="3143" y="12957"/>
                  </a:lnTo>
                  <a:cubicBezTo>
                    <a:pt x="3462" y="12957"/>
                    <a:pt x="3720" y="12698"/>
                    <a:pt x="3720" y="12381"/>
                  </a:cubicBezTo>
                  <a:lnTo>
                    <a:pt x="3720" y="11232"/>
                  </a:lnTo>
                  <a:lnTo>
                    <a:pt x="4469" y="11232"/>
                  </a:lnTo>
                  <a:lnTo>
                    <a:pt x="4469" y="12381"/>
                  </a:lnTo>
                  <a:cubicBezTo>
                    <a:pt x="4469" y="12698"/>
                    <a:pt x="4728" y="12957"/>
                    <a:pt x="5045" y="12957"/>
                  </a:cubicBezTo>
                  <a:lnTo>
                    <a:pt x="5503" y="12957"/>
                  </a:lnTo>
                  <a:cubicBezTo>
                    <a:pt x="5820" y="12957"/>
                    <a:pt x="6079" y="12698"/>
                    <a:pt x="6079" y="12381"/>
                  </a:cubicBezTo>
                  <a:lnTo>
                    <a:pt x="6079" y="11232"/>
                  </a:lnTo>
                  <a:lnTo>
                    <a:pt x="6846" y="11232"/>
                  </a:lnTo>
                  <a:lnTo>
                    <a:pt x="6846" y="12381"/>
                  </a:lnTo>
                  <a:cubicBezTo>
                    <a:pt x="6846" y="12698"/>
                    <a:pt x="7106" y="12957"/>
                    <a:pt x="7423" y="12957"/>
                  </a:cubicBezTo>
                  <a:lnTo>
                    <a:pt x="7880" y="12957"/>
                  </a:lnTo>
                  <a:cubicBezTo>
                    <a:pt x="8198" y="12957"/>
                    <a:pt x="8457" y="12698"/>
                    <a:pt x="8457" y="12381"/>
                  </a:cubicBezTo>
                  <a:lnTo>
                    <a:pt x="8457" y="11232"/>
                  </a:lnTo>
                  <a:lnTo>
                    <a:pt x="9224" y="11232"/>
                  </a:lnTo>
                  <a:lnTo>
                    <a:pt x="9224" y="12381"/>
                  </a:lnTo>
                  <a:cubicBezTo>
                    <a:pt x="9224" y="12698"/>
                    <a:pt x="9483" y="12957"/>
                    <a:pt x="9801" y="12957"/>
                  </a:cubicBezTo>
                  <a:lnTo>
                    <a:pt x="10258" y="12957"/>
                  </a:lnTo>
                  <a:cubicBezTo>
                    <a:pt x="10575" y="12957"/>
                    <a:pt x="10834" y="12698"/>
                    <a:pt x="10834" y="12381"/>
                  </a:cubicBezTo>
                  <a:lnTo>
                    <a:pt x="10834" y="11232"/>
                  </a:lnTo>
                  <a:lnTo>
                    <a:pt x="11741" y="11232"/>
                  </a:lnTo>
                  <a:cubicBezTo>
                    <a:pt x="12416" y="11232"/>
                    <a:pt x="12962" y="10686"/>
                    <a:pt x="12962" y="10011"/>
                  </a:cubicBezTo>
                  <a:lnTo>
                    <a:pt x="12962" y="6153"/>
                  </a:lnTo>
                  <a:cubicBezTo>
                    <a:pt x="12965" y="5627"/>
                    <a:pt x="12629" y="5177"/>
                    <a:pt x="12160" y="5009"/>
                  </a:cubicBezTo>
                  <a:lnTo>
                    <a:pt x="12160" y="3628"/>
                  </a:lnTo>
                  <a:cubicBezTo>
                    <a:pt x="12160" y="3538"/>
                    <a:pt x="12100" y="3456"/>
                    <a:pt x="12014" y="3438"/>
                  </a:cubicBezTo>
                  <a:cubicBezTo>
                    <a:pt x="11999" y="3434"/>
                    <a:pt x="11983" y="3432"/>
                    <a:pt x="11968" y="3432"/>
                  </a:cubicBezTo>
                  <a:cubicBezTo>
                    <a:pt x="11863" y="3432"/>
                    <a:pt x="11776" y="3517"/>
                    <a:pt x="11776" y="3623"/>
                  </a:cubicBezTo>
                  <a:lnTo>
                    <a:pt x="11776" y="4927"/>
                  </a:lnTo>
                  <a:lnTo>
                    <a:pt x="10012" y="4927"/>
                  </a:lnTo>
                  <a:lnTo>
                    <a:pt x="10012" y="1611"/>
                  </a:lnTo>
                  <a:lnTo>
                    <a:pt x="11577" y="1611"/>
                  </a:lnTo>
                  <a:cubicBezTo>
                    <a:pt x="11687" y="1611"/>
                    <a:pt x="11776" y="1700"/>
                    <a:pt x="11776" y="1810"/>
                  </a:cubicBezTo>
                  <a:lnTo>
                    <a:pt x="11776" y="2800"/>
                  </a:lnTo>
                  <a:cubicBezTo>
                    <a:pt x="11776" y="2818"/>
                    <a:pt x="11784" y="2835"/>
                    <a:pt x="11798" y="2849"/>
                  </a:cubicBezTo>
                  <a:cubicBezTo>
                    <a:pt x="11854" y="2903"/>
                    <a:pt x="11913" y="2926"/>
                    <a:pt x="11968" y="2926"/>
                  </a:cubicBezTo>
                  <a:cubicBezTo>
                    <a:pt x="12074" y="2926"/>
                    <a:pt x="12160" y="2841"/>
                    <a:pt x="12160" y="2735"/>
                  </a:cubicBezTo>
                  <a:lnTo>
                    <a:pt x="12160" y="2182"/>
                  </a:lnTo>
                  <a:cubicBezTo>
                    <a:pt x="12160" y="1238"/>
                    <a:pt x="12086" y="1224"/>
                    <a:pt x="11203" y="1224"/>
                  </a:cubicBezTo>
                  <a:lnTo>
                    <a:pt x="10012" y="1224"/>
                  </a:lnTo>
                  <a:lnTo>
                    <a:pt x="10012" y="200"/>
                  </a:lnTo>
                  <a:cubicBezTo>
                    <a:pt x="10012" y="88"/>
                    <a:pt x="9922" y="0"/>
                    <a:pt x="9813" y="0"/>
                  </a:cubicBezTo>
                  <a:lnTo>
                    <a:pt x="5627" y="0"/>
                  </a:lnTo>
                  <a:cubicBezTo>
                    <a:pt x="5618" y="0"/>
                    <a:pt x="5605" y="3"/>
                    <a:pt x="5598" y="11"/>
                  </a:cubicBezTo>
                  <a:cubicBezTo>
                    <a:pt x="5424" y="178"/>
                    <a:pt x="5539" y="384"/>
                    <a:pt x="5702" y="384"/>
                  </a:cubicBezTo>
                  <a:lnTo>
                    <a:pt x="9064" y="384"/>
                  </a:lnTo>
                  <a:cubicBezTo>
                    <a:pt x="9072" y="384"/>
                    <a:pt x="9081" y="384"/>
                    <a:pt x="9089" y="384"/>
                  </a:cubicBezTo>
                  <a:cubicBezTo>
                    <a:pt x="9398" y="384"/>
                    <a:pt x="9646" y="391"/>
                    <a:pt x="9646" y="964"/>
                  </a:cubicBezTo>
                  <a:lnTo>
                    <a:pt x="9646" y="4927"/>
                  </a:lnTo>
                  <a:lnTo>
                    <a:pt x="3318" y="4927"/>
                  </a:lnTo>
                  <a:lnTo>
                    <a:pt x="3318" y="583"/>
                  </a:lnTo>
                  <a:cubicBezTo>
                    <a:pt x="3318" y="471"/>
                    <a:pt x="3409" y="384"/>
                    <a:pt x="3518" y="384"/>
                  </a:cubicBezTo>
                  <a:lnTo>
                    <a:pt x="4966" y="384"/>
                  </a:lnTo>
                  <a:cubicBezTo>
                    <a:pt x="4984" y="384"/>
                    <a:pt x="5001" y="376"/>
                    <a:pt x="5013" y="362"/>
                  </a:cubicBezTo>
                  <a:cubicBezTo>
                    <a:pt x="5174" y="197"/>
                    <a:pt x="5059" y="0"/>
                    <a:pt x="4900"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9"/>
            <p:cNvSpPr/>
            <p:nvPr/>
          </p:nvSpPr>
          <p:spPr>
            <a:xfrm>
              <a:off x="5780751" y="3500031"/>
              <a:ext cx="125015" cy="11562"/>
            </a:xfrm>
            <a:custGeom>
              <a:avLst/>
              <a:gdLst/>
              <a:ahLst/>
              <a:cxnLst/>
              <a:rect l="l" t="t" r="r" b="b"/>
              <a:pathLst>
                <a:path w="4163" h="385" extrusionOk="0">
                  <a:moveTo>
                    <a:pt x="218" y="1"/>
                  </a:moveTo>
                  <a:cubicBezTo>
                    <a:pt x="128" y="1"/>
                    <a:pt x="48" y="61"/>
                    <a:pt x="28" y="146"/>
                  </a:cubicBezTo>
                  <a:cubicBezTo>
                    <a:pt x="1" y="272"/>
                    <a:pt x="94" y="384"/>
                    <a:pt x="215" y="384"/>
                  </a:cubicBezTo>
                  <a:lnTo>
                    <a:pt x="3947" y="384"/>
                  </a:lnTo>
                  <a:cubicBezTo>
                    <a:pt x="4069" y="384"/>
                    <a:pt x="4162" y="274"/>
                    <a:pt x="4135" y="146"/>
                  </a:cubicBezTo>
                  <a:cubicBezTo>
                    <a:pt x="4115" y="62"/>
                    <a:pt x="4032" y="1"/>
                    <a:pt x="3944"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9"/>
            <p:cNvSpPr/>
            <p:nvPr/>
          </p:nvSpPr>
          <p:spPr>
            <a:xfrm>
              <a:off x="5803784" y="3534025"/>
              <a:ext cx="78949" cy="11562"/>
            </a:xfrm>
            <a:custGeom>
              <a:avLst/>
              <a:gdLst/>
              <a:ahLst/>
              <a:cxnLst/>
              <a:rect l="l" t="t" r="r" b="b"/>
              <a:pathLst>
                <a:path w="2629" h="385" extrusionOk="0">
                  <a:moveTo>
                    <a:pt x="218" y="1"/>
                  </a:moveTo>
                  <a:cubicBezTo>
                    <a:pt x="128" y="1"/>
                    <a:pt x="48" y="61"/>
                    <a:pt x="28" y="147"/>
                  </a:cubicBezTo>
                  <a:cubicBezTo>
                    <a:pt x="1" y="271"/>
                    <a:pt x="94" y="384"/>
                    <a:pt x="215" y="384"/>
                  </a:cubicBezTo>
                  <a:lnTo>
                    <a:pt x="2413" y="384"/>
                  </a:lnTo>
                  <a:cubicBezTo>
                    <a:pt x="2535" y="384"/>
                    <a:pt x="2628" y="272"/>
                    <a:pt x="2601" y="147"/>
                  </a:cubicBezTo>
                  <a:cubicBezTo>
                    <a:pt x="2581" y="61"/>
                    <a:pt x="2498" y="1"/>
                    <a:pt x="24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9"/>
            <p:cNvSpPr/>
            <p:nvPr/>
          </p:nvSpPr>
          <p:spPr>
            <a:xfrm>
              <a:off x="5785856" y="3568590"/>
              <a:ext cx="114775" cy="11532"/>
            </a:xfrm>
            <a:custGeom>
              <a:avLst/>
              <a:gdLst/>
              <a:ahLst/>
              <a:cxnLst/>
              <a:rect l="l" t="t" r="r" b="b"/>
              <a:pathLst>
                <a:path w="3822" h="384" extrusionOk="0">
                  <a:moveTo>
                    <a:pt x="216" y="0"/>
                  </a:moveTo>
                  <a:cubicBezTo>
                    <a:pt x="94" y="0"/>
                    <a:pt x="1" y="111"/>
                    <a:pt x="29" y="238"/>
                  </a:cubicBezTo>
                  <a:cubicBezTo>
                    <a:pt x="48" y="324"/>
                    <a:pt x="130" y="384"/>
                    <a:pt x="219" y="384"/>
                  </a:cubicBezTo>
                  <a:lnTo>
                    <a:pt x="3604" y="384"/>
                  </a:lnTo>
                  <a:cubicBezTo>
                    <a:pt x="3693" y="384"/>
                    <a:pt x="3774" y="324"/>
                    <a:pt x="3793" y="238"/>
                  </a:cubicBezTo>
                  <a:cubicBezTo>
                    <a:pt x="3822" y="112"/>
                    <a:pt x="3728" y="0"/>
                    <a:pt x="360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9"/>
            <p:cNvSpPr/>
            <p:nvPr/>
          </p:nvSpPr>
          <p:spPr>
            <a:xfrm>
              <a:off x="5780661" y="3633155"/>
              <a:ext cx="11562" cy="20691"/>
            </a:xfrm>
            <a:custGeom>
              <a:avLst/>
              <a:gdLst/>
              <a:ahLst/>
              <a:cxnLst/>
              <a:rect l="l" t="t" r="r" b="b"/>
              <a:pathLst>
                <a:path w="385" h="689" extrusionOk="0">
                  <a:moveTo>
                    <a:pt x="193" y="0"/>
                  </a:moveTo>
                  <a:cubicBezTo>
                    <a:pt x="88" y="0"/>
                    <a:pt x="1" y="85"/>
                    <a:pt x="1" y="191"/>
                  </a:cubicBezTo>
                  <a:lnTo>
                    <a:pt x="1" y="495"/>
                  </a:lnTo>
                  <a:cubicBezTo>
                    <a:pt x="1" y="584"/>
                    <a:pt x="60" y="665"/>
                    <a:pt x="146" y="683"/>
                  </a:cubicBezTo>
                  <a:cubicBezTo>
                    <a:pt x="162" y="687"/>
                    <a:pt x="178" y="689"/>
                    <a:pt x="193" y="689"/>
                  </a:cubicBezTo>
                  <a:cubicBezTo>
                    <a:pt x="299" y="689"/>
                    <a:pt x="384" y="604"/>
                    <a:pt x="384" y="498"/>
                  </a:cubicBezTo>
                  <a:lnTo>
                    <a:pt x="384" y="196"/>
                  </a:lnTo>
                  <a:cubicBezTo>
                    <a:pt x="384" y="105"/>
                    <a:pt x="326" y="24"/>
                    <a:pt x="238" y="5"/>
                  </a:cubicBezTo>
                  <a:cubicBezTo>
                    <a:pt x="223" y="2"/>
                    <a:pt x="207"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9"/>
            <p:cNvSpPr/>
            <p:nvPr/>
          </p:nvSpPr>
          <p:spPr>
            <a:xfrm>
              <a:off x="5819490" y="3637720"/>
              <a:ext cx="47477" cy="43754"/>
            </a:xfrm>
            <a:custGeom>
              <a:avLst/>
              <a:gdLst/>
              <a:ahLst/>
              <a:cxnLst/>
              <a:rect l="l" t="t" r="r" b="b"/>
              <a:pathLst>
                <a:path w="1581" h="1457" extrusionOk="0">
                  <a:moveTo>
                    <a:pt x="792" y="381"/>
                  </a:moveTo>
                  <a:cubicBezTo>
                    <a:pt x="1185" y="381"/>
                    <a:pt x="1202" y="445"/>
                    <a:pt x="1202" y="596"/>
                  </a:cubicBezTo>
                  <a:cubicBezTo>
                    <a:pt x="1202" y="860"/>
                    <a:pt x="1018" y="1076"/>
                    <a:pt x="792" y="1076"/>
                  </a:cubicBezTo>
                  <a:cubicBezTo>
                    <a:pt x="564" y="1076"/>
                    <a:pt x="383" y="861"/>
                    <a:pt x="383" y="596"/>
                  </a:cubicBezTo>
                  <a:cubicBezTo>
                    <a:pt x="383" y="445"/>
                    <a:pt x="399" y="381"/>
                    <a:pt x="792" y="381"/>
                  </a:cubicBezTo>
                  <a:close/>
                  <a:moveTo>
                    <a:pt x="791" y="1"/>
                  </a:moveTo>
                  <a:cubicBezTo>
                    <a:pt x="554" y="1"/>
                    <a:pt x="1" y="1"/>
                    <a:pt x="1" y="596"/>
                  </a:cubicBezTo>
                  <a:cubicBezTo>
                    <a:pt x="1" y="1071"/>
                    <a:pt x="355" y="1456"/>
                    <a:pt x="791" y="1456"/>
                  </a:cubicBezTo>
                  <a:cubicBezTo>
                    <a:pt x="1226" y="1456"/>
                    <a:pt x="1581" y="1071"/>
                    <a:pt x="1581" y="596"/>
                  </a:cubicBezTo>
                  <a:cubicBezTo>
                    <a:pt x="1581" y="1"/>
                    <a:pt x="1027" y="1"/>
                    <a:pt x="79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9"/>
            <p:cNvSpPr/>
            <p:nvPr/>
          </p:nvSpPr>
          <p:spPr>
            <a:xfrm>
              <a:off x="5894116" y="3633155"/>
              <a:ext cx="11562" cy="20691"/>
            </a:xfrm>
            <a:custGeom>
              <a:avLst/>
              <a:gdLst/>
              <a:ahLst/>
              <a:cxnLst/>
              <a:rect l="l" t="t" r="r" b="b"/>
              <a:pathLst>
                <a:path w="385" h="689" extrusionOk="0">
                  <a:moveTo>
                    <a:pt x="193" y="0"/>
                  </a:moveTo>
                  <a:cubicBezTo>
                    <a:pt x="88" y="0"/>
                    <a:pt x="1" y="85"/>
                    <a:pt x="1" y="191"/>
                  </a:cubicBezTo>
                  <a:lnTo>
                    <a:pt x="1" y="495"/>
                  </a:lnTo>
                  <a:cubicBezTo>
                    <a:pt x="1" y="584"/>
                    <a:pt x="60" y="665"/>
                    <a:pt x="146" y="683"/>
                  </a:cubicBezTo>
                  <a:cubicBezTo>
                    <a:pt x="162" y="687"/>
                    <a:pt x="177" y="689"/>
                    <a:pt x="193" y="689"/>
                  </a:cubicBezTo>
                  <a:cubicBezTo>
                    <a:pt x="298" y="689"/>
                    <a:pt x="384" y="604"/>
                    <a:pt x="384" y="498"/>
                  </a:cubicBezTo>
                  <a:lnTo>
                    <a:pt x="384" y="196"/>
                  </a:lnTo>
                  <a:cubicBezTo>
                    <a:pt x="384" y="105"/>
                    <a:pt x="324" y="24"/>
                    <a:pt x="238" y="5"/>
                  </a:cubicBezTo>
                  <a:cubicBezTo>
                    <a:pt x="223" y="2"/>
                    <a:pt x="208"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9"/>
            <p:cNvSpPr/>
            <p:nvPr/>
          </p:nvSpPr>
          <p:spPr>
            <a:xfrm>
              <a:off x="5682462" y="3640453"/>
              <a:ext cx="46396" cy="46396"/>
            </a:xfrm>
            <a:custGeom>
              <a:avLst/>
              <a:gdLst/>
              <a:ahLst/>
              <a:cxnLst/>
              <a:rect l="l" t="t" r="r" b="b"/>
              <a:pathLst>
                <a:path w="1545" h="1545" extrusionOk="0">
                  <a:moveTo>
                    <a:pt x="773" y="379"/>
                  </a:moveTo>
                  <a:cubicBezTo>
                    <a:pt x="990" y="379"/>
                    <a:pt x="1166" y="555"/>
                    <a:pt x="1166" y="773"/>
                  </a:cubicBezTo>
                  <a:cubicBezTo>
                    <a:pt x="1166" y="990"/>
                    <a:pt x="990" y="1166"/>
                    <a:pt x="773" y="1166"/>
                  </a:cubicBezTo>
                  <a:cubicBezTo>
                    <a:pt x="556" y="1166"/>
                    <a:pt x="379" y="990"/>
                    <a:pt x="379" y="773"/>
                  </a:cubicBezTo>
                  <a:cubicBezTo>
                    <a:pt x="382" y="555"/>
                    <a:pt x="556" y="379"/>
                    <a:pt x="773" y="379"/>
                  </a:cubicBezTo>
                  <a:close/>
                  <a:moveTo>
                    <a:pt x="773" y="0"/>
                  </a:moveTo>
                  <a:cubicBezTo>
                    <a:pt x="347" y="0"/>
                    <a:pt x="0" y="347"/>
                    <a:pt x="0" y="773"/>
                  </a:cubicBezTo>
                  <a:cubicBezTo>
                    <a:pt x="0" y="1198"/>
                    <a:pt x="347" y="1545"/>
                    <a:pt x="773" y="1545"/>
                  </a:cubicBezTo>
                  <a:cubicBezTo>
                    <a:pt x="1198" y="1545"/>
                    <a:pt x="1545" y="1198"/>
                    <a:pt x="1545" y="773"/>
                  </a:cubicBezTo>
                  <a:cubicBezTo>
                    <a:pt x="1545" y="347"/>
                    <a:pt x="1198" y="0"/>
                    <a:pt x="77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9"/>
            <p:cNvSpPr/>
            <p:nvPr/>
          </p:nvSpPr>
          <p:spPr>
            <a:xfrm>
              <a:off x="5957540" y="3640453"/>
              <a:ext cx="46456" cy="46396"/>
            </a:xfrm>
            <a:custGeom>
              <a:avLst/>
              <a:gdLst/>
              <a:ahLst/>
              <a:cxnLst/>
              <a:rect l="l" t="t" r="r" b="b"/>
              <a:pathLst>
                <a:path w="1547" h="1545" extrusionOk="0">
                  <a:moveTo>
                    <a:pt x="775" y="379"/>
                  </a:moveTo>
                  <a:cubicBezTo>
                    <a:pt x="992" y="379"/>
                    <a:pt x="1168" y="555"/>
                    <a:pt x="1168" y="773"/>
                  </a:cubicBezTo>
                  <a:cubicBezTo>
                    <a:pt x="1168" y="990"/>
                    <a:pt x="992" y="1166"/>
                    <a:pt x="775" y="1166"/>
                  </a:cubicBezTo>
                  <a:cubicBezTo>
                    <a:pt x="559" y="1166"/>
                    <a:pt x="383" y="990"/>
                    <a:pt x="383" y="773"/>
                  </a:cubicBezTo>
                  <a:cubicBezTo>
                    <a:pt x="383" y="555"/>
                    <a:pt x="559" y="379"/>
                    <a:pt x="775" y="379"/>
                  </a:cubicBezTo>
                  <a:close/>
                  <a:moveTo>
                    <a:pt x="774" y="0"/>
                  </a:moveTo>
                  <a:cubicBezTo>
                    <a:pt x="349" y="0"/>
                    <a:pt x="1" y="347"/>
                    <a:pt x="1" y="773"/>
                  </a:cubicBezTo>
                  <a:cubicBezTo>
                    <a:pt x="1" y="1198"/>
                    <a:pt x="349" y="1545"/>
                    <a:pt x="774" y="1545"/>
                  </a:cubicBezTo>
                  <a:cubicBezTo>
                    <a:pt x="1200" y="1545"/>
                    <a:pt x="1547" y="1198"/>
                    <a:pt x="1547" y="773"/>
                  </a:cubicBezTo>
                  <a:cubicBezTo>
                    <a:pt x="1547" y="347"/>
                    <a:pt x="1200" y="0"/>
                    <a:pt x="77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9"/>
          <p:cNvGrpSpPr/>
          <p:nvPr/>
        </p:nvGrpSpPr>
        <p:grpSpPr>
          <a:xfrm>
            <a:off x="6354910" y="3406543"/>
            <a:ext cx="441511" cy="441711"/>
            <a:chOff x="6452097" y="3426100"/>
            <a:chExt cx="465582" cy="465793"/>
          </a:xfrm>
        </p:grpSpPr>
        <p:sp>
          <p:nvSpPr>
            <p:cNvPr id="4263" name="Google Shape;4263;p59"/>
            <p:cNvSpPr/>
            <p:nvPr/>
          </p:nvSpPr>
          <p:spPr>
            <a:xfrm>
              <a:off x="6452097" y="3426100"/>
              <a:ext cx="465582" cy="465793"/>
            </a:xfrm>
            <a:custGeom>
              <a:avLst/>
              <a:gdLst/>
              <a:ahLst/>
              <a:cxnLst/>
              <a:rect l="l" t="t" r="r" b="b"/>
              <a:pathLst>
                <a:path w="15455" h="15462" extrusionOk="0">
                  <a:moveTo>
                    <a:pt x="7006" y="0"/>
                  </a:moveTo>
                  <a:cubicBezTo>
                    <a:pt x="6208" y="0"/>
                    <a:pt x="5561" y="647"/>
                    <a:pt x="5561" y="1445"/>
                  </a:cubicBezTo>
                  <a:lnTo>
                    <a:pt x="5561" y="2310"/>
                  </a:lnTo>
                  <a:cubicBezTo>
                    <a:pt x="5561" y="2451"/>
                    <a:pt x="5584" y="2592"/>
                    <a:pt x="5625" y="2724"/>
                  </a:cubicBezTo>
                  <a:cubicBezTo>
                    <a:pt x="5584" y="2861"/>
                    <a:pt x="5561" y="3003"/>
                    <a:pt x="5561" y="3154"/>
                  </a:cubicBezTo>
                  <a:lnTo>
                    <a:pt x="5561" y="3439"/>
                  </a:lnTo>
                  <a:cubicBezTo>
                    <a:pt x="5317" y="3637"/>
                    <a:pt x="5127" y="3898"/>
                    <a:pt x="5018" y="4197"/>
                  </a:cubicBezTo>
                  <a:lnTo>
                    <a:pt x="2303" y="4197"/>
                  </a:lnTo>
                  <a:cubicBezTo>
                    <a:pt x="1033" y="4197"/>
                    <a:pt x="1" y="5229"/>
                    <a:pt x="1" y="6499"/>
                  </a:cubicBezTo>
                  <a:lnTo>
                    <a:pt x="1" y="10234"/>
                  </a:lnTo>
                  <a:cubicBezTo>
                    <a:pt x="1" y="11504"/>
                    <a:pt x="1033" y="12537"/>
                    <a:pt x="2303" y="12537"/>
                  </a:cubicBezTo>
                  <a:lnTo>
                    <a:pt x="3630" y="12537"/>
                  </a:lnTo>
                  <a:cubicBezTo>
                    <a:pt x="3795" y="13012"/>
                    <a:pt x="4041" y="13460"/>
                    <a:pt x="4355" y="13851"/>
                  </a:cubicBezTo>
                  <a:cubicBezTo>
                    <a:pt x="4503" y="14032"/>
                    <a:pt x="4688" y="14172"/>
                    <a:pt x="4897" y="14265"/>
                  </a:cubicBezTo>
                  <a:cubicBezTo>
                    <a:pt x="5007" y="14459"/>
                    <a:pt x="5164" y="14629"/>
                    <a:pt x="5363" y="14759"/>
                  </a:cubicBezTo>
                  <a:cubicBezTo>
                    <a:pt x="6067" y="15218"/>
                    <a:pt x="6883" y="15462"/>
                    <a:pt x="7727" y="15462"/>
                  </a:cubicBezTo>
                  <a:cubicBezTo>
                    <a:pt x="8844" y="15462"/>
                    <a:pt x="9903" y="15037"/>
                    <a:pt x="10715" y="14267"/>
                  </a:cubicBezTo>
                  <a:cubicBezTo>
                    <a:pt x="11224" y="13782"/>
                    <a:pt x="11605" y="13189"/>
                    <a:pt x="11827" y="12540"/>
                  </a:cubicBezTo>
                  <a:lnTo>
                    <a:pt x="13151" y="12540"/>
                  </a:lnTo>
                  <a:cubicBezTo>
                    <a:pt x="14421" y="12540"/>
                    <a:pt x="15455" y="11506"/>
                    <a:pt x="15455" y="10236"/>
                  </a:cubicBezTo>
                  <a:lnTo>
                    <a:pt x="15455" y="6501"/>
                  </a:lnTo>
                  <a:cubicBezTo>
                    <a:pt x="15455" y="5232"/>
                    <a:pt x="14421" y="4198"/>
                    <a:pt x="13152" y="4198"/>
                  </a:cubicBezTo>
                  <a:lnTo>
                    <a:pt x="10445" y="4198"/>
                  </a:lnTo>
                  <a:cubicBezTo>
                    <a:pt x="10331" y="3884"/>
                    <a:pt x="10132" y="3609"/>
                    <a:pt x="9874" y="3407"/>
                  </a:cubicBezTo>
                  <a:lnTo>
                    <a:pt x="9874" y="1660"/>
                  </a:lnTo>
                  <a:cubicBezTo>
                    <a:pt x="9874" y="744"/>
                    <a:pt x="9127" y="0"/>
                    <a:pt x="8207" y="0"/>
                  </a:cubicBezTo>
                  <a:close/>
                </a:path>
              </a:pathLst>
            </a:custGeom>
            <a:solidFill>
              <a:schemeClr val="accent5"/>
            </a:solidFill>
            <a:ln>
              <a:noFill/>
            </a:ln>
            <a:effectLst>
              <a:outerShdw blurRad="57150" dist="19050" dir="54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9"/>
            <p:cNvSpPr/>
            <p:nvPr/>
          </p:nvSpPr>
          <p:spPr>
            <a:xfrm>
              <a:off x="6665655" y="3464235"/>
              <a:ext cx="35766" cy="106186"/>
            </a:xfrm>
            <a:custGeom>
              <a:avLst/>
              <a:gdLst/>
              <a:ahLst/>
              <a:cxnLst/>
              <a:rect l="l" t="t" r="r" b="b"/>
              <a:pathLst>
                <a:path w="1191" h="3536" extrusionOk="0">
                  <a:moveTo>
                    <a:pt x="226" y="1"/>
                  </a:moveTo>
                  <a:cubicBezTo>
                    <a:pt x="101" y="1"/>
                    <a:pt x="0" y="102"/>
                    <a:pt x="0" y="226"/>
                  </a:cubicBezTo>
                  <a:lnTo>
                    <a:pt x="0" y="3030"/>
                  </a:lnTo>
                  <a:lnTo>
                    <a:pt x="678" y="3535"/>
                  </a:lnTo>
                  <a:lnTo>
                    <a:pt x="1189" y="3030"/>
                  </a:lnTo>
                  <a:lnTo>
                    <a:pt x="1190" y="226"/>
                  </a:lnTo>
                  <a:cubicBezTo>
                    <a:pt x="1190" y="102"/>
                    <a:pt x="1089" y="1"/>
                    <a:pt x="96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9"/>
            <p:cNvSpPr/>
            <p:nvPr/>
          </p:nvSpPr>
          <p:spPr>
            <a:xfrm>
              <a:off x="6646075" y="3555226"/>
              <a:ext cx="75435" cy="49820"/>
            </a:xfrm>
            <a:custGeom>
              <a:avLst/>
              <a:gdLst/>
              <a:ahLst/>
              <a:cxnLst/>
              <a:rect l="l" t="t" r="r" b="b"/>
              <a:pathLst>
                <a:path w="2512" h="1659" extrusionOk="0">
                  <a:moveTo>
                    <a:pt x="322" y="0"/>
                  </a:moveTo>
                  <a:cubicBezTo>
                    <a:pt x="143" y="0"/>
                    <a:pt x="0" y="143"/>
                    <a:pt x="0" y="323"/>
                  </a:cubicBezTo>
                  <a:lnTo>
                    <a:pt x="0" y="1152"/>
                  </a:lnTo>
                  <a:lnTo>
                    <a:pt x="1382" y="1659"/>
                  </a:lnTo>
                  <a:lnTo>
                    <a:pt x="2511" y="1152"/>
                  </a:lnTo>
                  <a:lnTo>
                    <a:pt x="2511" y="323"/>
                  </a:lnTo>
                  <a:cubicBezTo>
                    <a:pt x="2511" y="143"/>
                    <a:pt x="2367" y="0"/>
                    <a:pt x="2189"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9"/>
            <p:cNvSpPr/>
            <p:nvPr/>
          </p:nvSpPr>
          <p:spPr>
            <a:xfrm>
              <a:off x="6498626" y="3590332"/>
              <a:ext cx="362822" cy="164144"/>
            </a:xfrm>
            <a:custGeom>
              <a:avLst/>
              <a:gdLst/>
              <a:ahLst/>
              <a:cxnLst/>
              <a:rect l="l" t="t" r="r" b="b"/>
              <a:pathLst>
                <a:path w="12082" h="5466" extrusionOk="0">
                  <a:moveTo>
                    <a:pt x="868" y="0"/>
                  </a:moveTo>
                  <a:cubicBezTo>
                    <a:pt x="388" y="0"/>
                    <a:pt x="0" y="388"/>
                    <a:pt x="0" y="867"/>
                  </a:cubicBezTo>
                  <a:lnTo>
                    <a:pt x="0" y="4599"/>
                  </a:lnTo>
                  <a:cubicBezTo>
                    <a:pt x="0" y="5077"/>
                    <a:pt x="388" y="5466"/>
                    <a:pt x="868" y="5466"/>
                  </a:cubicBezTo>
                  <a:lnTo>
                    <a:pt x="11215" y="5466"/>
                  </a:lnTo>
                  <a:cubicBezTo>
                    <a:pt x="11693" y="5466"/>
                    <a:pt x="12081" y="5077"/>
                    <a:pt x="12081" y="4599"/>
                  </a:cubicBezTo>
                  <a:lnTo>
                    <a:pt x="12081" y="867"/>
                  </a:lnTo>
                  <a:cubicBezTo>
                    <a:pt x="12081" y="388"/>
                    <a:pt x="11693" y="0"/>
                    <a:pt x="11215"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9"/>
            <p:cNvSpPr/>
            <p:nvPr/>
          </p:nvSpPr>
          <p:spPr>
            <a:xfrm>
              <a:off x="6770941" y="3590332"/>
              <a:ext cx="105465" cy="164144"/>
            </a:xfrm>
            <a:custGeom>
              <a:avLst/>
              <a:gdLst/>
              <a:ahLst/>
              <a:cxnLst/>
              <a:rect l="l" t="t" r="r" b="b"/>
              <a:pathLst>
                <a:path w="3512" h="5466" extrusionOk="0">
                  <a:moveTo>
                    <a:pt x="1" y="0"/>
                  </a:moveTo>
                  <a:cubicBezTo>
                    <a:pt x="478" y="0"/>
                    <a:pt x="866" y="388"/>
                    <a:pt x="866" y="867"/>
                  </a:cubicBezTo>
                  <a:lnTo>
                    <a:pt x="866" y="4599"/>
                  </a:lnTo>
                  <a:cubicBezTo>
                    <a:pt x="866" y="5076"/>
                    <a:pt x="478" y="5466"/>
                    <a:pt x="1" y="5466"/>
                  </a:cubicBezTo>
                  <a:lnTo>
                    <a:pt x="2645" y="5466"/>
                  </a:lnTo>
                  <a:cubicBezTo>
                    <a:pt x="3124" y="5466"/>
                    <a:pt x="3512" y="5077"/>
                    <a:pt x="3512" y="4599"/>
                  </a:cubicBezTo>
                  <a:lnTo>
                    <a:pt x="3512" y="867"/>
                  </a:lnTo>
                  <a:cubicBezTo>
                    <a:pt x="3512" y="388"/>
                    <a:pt x="3124" y="0"/>
                    <a:pt x="2647"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9"/>
            <p:cNvSpPr/>
            <p:nvPr/>
          </p:nvSpPr>
          <p:spPr>
            <a:xfrm>
              <a:off x="6600429" y="3667990"/>
              <a:ext cx="174054" cy="174054"/>
            </a:xfrm>
            <a:custGeom>
              <a:avLst/>
              <a:gdLst/>
              <a:ahLst/>
              <a:cxnLst/>
              <a:rect l="l" t="t" r="r" b="b"/>
              <a:pathLst>
                <a:path w="5796" h="5796" extrusionOk="0">
                  <a:moveTo>
                    <a:pt x="2898" y="0"/>
                  </a:moveTo>
                  <a:cubicBezTo>
                    <a:pt x="1298" y="0"/>
                    <a:pt x="0" y="1298"/>
                    <a:pt x="0" y="2898"/>
                  </a:cubicBezTo>
                  <a:cubicBezTo>
                    <a:pt x="0" y="4498"/>
                    <a:pt x="1298" y="5796"/>
                    <a:pt x="2898" y="5796"/>
                  </a:cubicBezTo>
                  <a:cubicBezTo>
                    <a:pt x="4498" y="5796"/>
                    <a:pt x="5795" y="4498"/>
                    <a:pt x="5795" y="2898"/>
                  </a:cubicBezTo>
                  <a:cubicBezTo>
                    <a:pt x="5795" y="1298"/>
                    <a:pt x="4498" y="0"/>
                    <a:pt x="28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9"/>
            <p:cNvSpPr/>
            <p:nvPr/>
          </p:nvSpPr>
          <p:spPr>
            <a:xfrm>
              <a:off x="6641841" y="3709402"/>
              <a:ext cx="91231" cy="91231"/>
            </a:xfrm>
            <a:custGeom>
              <a:avLst/>
              <a:gdLst/>
              <a:ahLst/>
              <a:cxnLst/>
              <a:rect l="l" t="t" r="r" b="b"/>
              <a:pathLst>
                <a:path w="3038" h="3038" extrusionOk="0">
                  <a:moveTo>
                    <a:pt x="1519" y="0"/>
                  </a:moveTo>
                  <a:cubicBezTo>
                    <a:pt x="1330" y="0"/>
                    <a:pt x="1147" y="36"/>
                    <a:pt x="979" y="100"/>
                  </a:cubicBezTo>
                  <a:lnTo>
                    <a:pt x="213" y="743"/>
                  </a:lnTo>
                  <a:cubicBezTo>
                    <a:pt x="77" y="970"/>
                    <a:pt x="0" y="1235"/>
                    <a:pt x="0" y="1519"/>
                  </a:cubicBezTo>
                  <a:cubicBezTo>
                    <a:pt x="0" y="2358"/>
                    <a:pt x="681" y="3038"/>
                    <a:pt x="1519" y="3038"/>
                  </a:cubicBezTo>
                  <a:cubicBezTo>
                    <a:pt x="2358" y="3038"/>
                    <a:pt x="3037" y="2358"/>
                    <a:pt x="3037" y="1519"/>
                  </a:cubicBezTo>
                  <a:cubicBezTo>
                    <a:pt x="3037" y="681"/>
                    <a:pt x="2358" y="0"/>
                    <a:pt x="15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9"/>
            <p:cNvSpPr/>
            <p:nvPr/>
          </p:nvSpPr>
          <p:spPr>
            <a:xfrm>
              <a:off x="6678898" y="3464235"/>
              <a:ext cx="29940" cy="91021"/>
            </a:xfrm>
            <a:custGeom>
              <a:avLst/>
              <a:gdLst/>
              <a:ahLst/>
              <a:cxnLst/>
              <a:rect l="l" t="t" r="r" b="b"/>
              <a:pathLst>
                <a:path w="997" h="3031" extrusionOk="0">
                  <a:moveTo>
                    <a:pt x="1" y="1"/>
                  </a:moveTo>
                  <a:cubicBezTo>
                    <a:pt x="128" y="1"/>
                    <a:pt x="229" y="102"/>
                    <a:pt x="229" y="225"/>
                  </a:cubicBezTo>
                  <a:lnTo>
                    <a:pt x="229" y="3030"/>
                  </a:lnTo>
                  <a:lnTo>
                    <a:pt x="996" y="3030"/>
                  </a:lnTo>
                  <a:lnTo>
                    <a:pt x="996" y="225"/>
                  </a:lnTo>
                  <a:cubicBezTo>
                    <a:pt x="996" y="102"/>
                    <a:pt x="895" y="1"/>
                    <a:pt x="768"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9"/>
            <p:cNvSpPr/>
            <p:nvPr/>
          </p:nvSpPr>
          <p:spPr>
            <a:xfrm>
              <a:off x="6686526" y="3555767"/>
              <a:ext cx="42492" cy="34595"/>
            </a:xfrm>
            <a:custGeom>
              <a:avLst/>
              <a:gdLst/>
              <a:ahLst/>
              <a:cxnLst/>
              <a:rect l="l" t="t" r="r" b="b"/>
              <a:pathLst>
                <a:path w="1415" h="1152" extrusionOk="0">
                  <a:moveTo>
                    <a:pt x="0" y="1"/>
                  </a:moveTo>
                  <a:cubicBezTo>
                    <a:pt x="176" y="1"/>
                    <a:pt x="321" y="145"/>
                    <a:pt x="321" y="323"/>
                  </a:cubicBezTo>
                  <a:lnTo>
                    <a:pt x="321" y="1151"/>
                  </a:lnTo>
                  <a:lnTo>
                    <a:pt x="1414" y="1151"/>
                  </a:lnTo>
                  <a:lnTo>
                    <a:pt x="1414" y="323"/>
                  </a:lnTo>
                  <a:cubicBezTo>
                    <a:pt x="1414" y="145"/>
                    <a:pt x="1270" y="1"/>
                    <a:pt x="1092"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9"/>
            <p:cNvSpPr/>
            <p:nvPr/>
          </p:nvSpPr>
          <p:spPr>
            <a:xfrm>
              <a:off x="6642892" y="3704928"/>
              <a:ext cx="30420" cy="30420"/>
            </a:xfrm>
            <a:custGeom>
              <a:avLst/>
              <a:gdLst/>
              <a:ahLst/>
              <a:cxnLst/>
              <a:rect l="l" t="t" r="r" b="b"/>
              <a:pathLst>
                <a:path w="1013" h="1013" extrusionOk="0">
                  <a:moveTo>
                    <a:pt x="507" y="1"/>
                  </a:moveTo>
                  <a:cubicBezTo>
                    <a:pt x="226" y="1"/>
                    <a:pt x="0" y="226"/>
                    <a:pt x="0" y="507"/>
                  </a:cubicBezTo>
                  <a:cubicBezTo>
                    <a:pt x="0" y="786"/>
                    <a:pt x="226" y="1013"/>
                    <a:pt x="507" y="1013"/>
                  </a:cubicBezTo>
                  <a:cubicBezTo>
                    <a:pt x="786" y="1013"/>
                    <a:pt x="1013" y="786"/>
                    <a:pt x="1013" y="507"/>
                  </a:cubicBezTo>
                  <a:cubicBezTo>
                    <a:pt x="1013" y="226"/>
                    <a:pt x="786" y="1"/>
                    <a:pt x="507"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9"/>
            <p:cNvSpPr/>
            <p:nvPr/>
          </p:nvSpPr>
          <p:spPr>
            <a:xfrm>
              <a:off x="6532651" y="3623816"/>
              <a:ext cx="35676" cy="96126"/>
            </a:xfrm>
            <a:custGeom>
              <a:avLst/>
              <a:gdLst/>
              <a:ahLst/>
              <a:cxnLst/>
              <a:rect l="l" t="t" r="r" b="b"/>
              <a:pathLst>
                <a:path w="1188" h="3201" extrusionOk="0">
                  <a:moveTo>
                    <a:pt x="344" y="0"/>
                  </a:moveTo>
                  <a:cubicBezTo>
                    <a:pt x="154" y="0"/>
                    <a:pt x="1" y="154"/>
                    <a:pt x="1" y="342"/>
                  </a:cubicBezTo>
                  <a:lnTo>
                    <a:pt x="1" y="2857"/>
                  </a:lnTo>
                  <a:cubicBezTo>
                    <a:pt x="1" y="3047"/>
                    <a:pt x="154" y="3200"/>
                    <a:pt x="344" y="3200"/>
                  </a:cubicBezTo>
                  <a:lnTo>
                    <a:pt x="844" y="3200"/>
                  </a:lnTo>
                  <a:cubicBezTo>
                    <a:pt x="1035" y="3200"/>
                    <a:pt x="1188" y="3047"/>
                    <a:pt x="1188" y="2857"/>
                  </a:cubicBezTo>
                  <a:lnTo>
                    <a:pt x="1188" y="342"/>
                  </a:lnTo>
                  <a:cubicBezTo>
                    <a:pt x="1188" y="154"/>
                    <a:pt x="1035" y="0"/>
                    <a:pt x="8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9"/>
            <p:cNvSpPr/>
            <p:nvPr/>
          </p:nvSpPr>
          <p:spPr>
            <a:xfrm>
              <a:off x="6806737" y="3623816"/>
              <a:ext cx="35676" cy="96126"/>
            </a:xfrm>
            <a:custGeom>
              <a:avLst/>
              <a:gdLst/>
              <a:ahLst/>
              <a:cxnLst/>
              <a:rect l="l" t="t" r="r" b="b"/>
              <a:pathLst>
                <a:path w="1188" h="3201" extrusionOk="0">
                  <a:moveTo>
                    <a:pt x="344" y="0"/>
                  </a:moveTo>
                  <a:cubicBezTo>
                    <a:pt x="154" y="0"/>
                    <a:pt x="1" y="154"/>
                    <a:pt x="1" y="342"/>
                  </a:cubicBezTo>
                  <a:lnTo>
                    <a:pt x="1" y="2857"/>
                  </a:lnTo>
                  <a:cubicBezTo>
                    <a:pt x="1" y="3047"/>
                    <a:pt x="154" y="3200"/>
                    <a:pt x="344" y="3200"/>
                  </a:cubicBezTo>
                  <a:lnTo>
                    <a:pt x="844" y="3200"/>
                  </a:lnTo>
                  <a:cubicBezTo>
                    <a:pt x="1034" y="3200"/>
                    <a:pt x="1188" y="3047"/>
                    <a:pt x="1188" y="2857"/>
                  </a:cubicBezTo>
                  <a:lnTo>
                    <a:pt x="1188" y="342"/>
                  </a:lnTo>
                  <a:cubicBezTo>
                    <a:pt x="1188" y="154"/>
                    <a:pt x="1034" y="0"/>
                    <a:pt x="8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9"/>
            <p:cNvSpPr/>
            <p:nvPr/>
          </p:nvSpPr>
          <p:spPr>
            <a:xfrm>
              <a:off x="6604693" y="3625197"/>
              <a:ext cx="44625" cy="35586"/>
            </a:xfrm>
            <a:custGeom>
              <a:avLst/>
              <a:gdLst/>
              <a:ahLst/>
              <a:cxnLst/>
              <a:rect l="l" t="t" r="r" b="b"/>
              <a:pathLst>
                <a:path w="1486" h="1185" extrusionOk="0">
                  <a:moveTo>
                    <a:pt x="743" y="0"/>
                  </a:moveTo>
                  <a:cubicBezTo>
                    <a:pt x="334" y="0"/>
                    <a:pt x="1" y="264"/>
                    <a:pt x="1" y="593"/>
                  </a:cubicBezTo>
                  <a:cubicBezTo>
                    <a:pt x="1" y="919"/>
                    <a:pt x="334" y="1185"/>
                    <a:pt x="743" y="1185"/>
                  </a:cubicBezTo>
                  <a:cubicBezTo>
                    <a:pt x="1153" y="1185"/>
                    <a:pt x="1486" y="919"/>
                    <a:pt x="1486" y="593"/>
                  </a:cubicBezTo>
                  <a:cubicBezTo>
                    <a:pt x="1486" y="264"/>
                    <a:pt x="1153" y="0"/>
                    <a:pt x="743"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9"/>
            <p:cNvSpPr/>
            <p:nvPr/>
          </p:nvSpPr>
          <p:spPr>
            <a:xfrm>
              <a:off x="6725626" y="3625197"/>
              <a:ext cx="44625" cy="35586"/>
            </a:xfrm>
            <a:custGeom>
              <a:avLst/>
              <a:gdLst/>
              <a:ahLst/>
              <a:cxnLst/>
              <a:rect l="l" t="t" r="r" b="b"/>
              <a:pathLst>
                <a:path w="1486" h="1185" extrusionOk="0">
                  <a:moveTo>
                    <a:pt x="743" y="0"/>
                  </a:moveTo>
                  <a:cubicBezTo>
                    <a:pt x="333" y="0"/>
                    <a:pt x="0" y="264"/>
                    <a:pt x="0" y="593"/>
                  </a:cubicBezTo>
                  <a:cubicBezTo>
                    <a:pt x="0" y="919"/>
                    <a:pt x="333" y="1185"/>
                    <a:pt x="743" y="1185"/>
                  </a:cubicBezTo>
                  <a:cubicBezTo>
                    <a:pt x="1152" y="1185"/>
                    <a:pt x="1485" y="919"/>
                    <a:pt x="1485" y="593"/>
                  </a:cubicBezTo>
                  <a:cubicBezTo>
                    <a:pt x="1485" y="264"/>
                    <a:pt x="1152" y="0"/>
                    <a:pt x="743" y="0"/>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9"/>
            <p:cNvSpPr/>
            <p:nvPr/>
          </p:nvSpPr>
          <p:spPr>
            <a:xfrm>
              <a:off x="6492950" y="3458499"/>
              <a:ext cx="389309" cy="389519"/>
            </a:xfrm>
            <a:custGeom>
              <a:avLst/>
              <a:gdLst/>
              <a:ahLst/>
              <a:cxnLst/>
              <a:rect l="l" t="t" r="r" b="b"/>
              <a:pathLst>
                <a:path w="12964" h="12971" extrusionOk="0">
                  <a:moveTo>
                    <a:pt x="7535" y="3432"/>
                  </a:moveTo>
                  <a:cubicBezTo>
                    <a:pt x="7609" y="3432"/>
                    <a:pt x="7669" y="3491"/>
                    <a:pt x="7669" y="3565"/>
                  </a:cubicBezTo>
                  <a:lnTo>
                    <a:pt x="7669" y="4199"/>
                  </a:lnTo>
                  <a:lnTo>
                    <a:pt x="5291" y="4199"/>
                  </a:lnTo>
                  <a:lnTo>
                    <a:pt x="5291" y="3565"/>
                  </a:lnTo>
                  <a:cubicBezTo>
                    <a:pt x="5291" y="3491"/>
                    <a:pt x="5349" y="3432"/>
                    <a:pt x="5423" y="3432"/>
                  </a:cubicBezTo>
                  <a:close/>
                  <a:moveTo>
                    <a:pt x="11899" y="4582"/>
                  </a:moveTo>
                  <a:cubicBezTo>
                    <a:pt x="12273" y="4582"/>
                    <a:pt x="12576" y="4886"/>
                    <a:pt x="12576" y="5260"/>
                  </a:cubicBezTo>
                  <a:lnTo>
                    <a:pt x="12576" y="8987"/>
                  </a:lnTo>
                  <a:cubicBezTo>
                    <a:pt x="12577" y="9360"/>
                    <a:pt x="12273" y="9664"/>
                    <a:pt x="11899" y="9664"/>
                  </a:cubicBezTo>
                  <a:lnTo>
                    <a:pt x="9558" y="9664"/>
                  </a:lnTo>
                  <a:cubicBezTo>
                    <a:pt x="9448" y="8062"/>
                    <a:pt x="8109" y="6794"/>
                    <a:pt x="6478" y="6794"/>
                  </a:cubicBezTo>
                  <a:cubicBezTo>
                    <a:pt x="4849" y="6794"/>
                    <a:pt x="3512" y="8062"/>
                    <a:pt x="3400" y="9664"/>
                  </a:cubicBezTo>
                  <a:lnTo>
                    <a:pt x="1059" y="9664"/>
                  </a:lnTo>
                  <a:cubicBezTo>
                    <a:pt x="685" y="9664"/>
                    <a:pt x="381" y="9360"/>
                    <a:pt x="381" y="8987"/>
                  </a:cubicBezTo>
                  <a:lnTo>
                    <a:pt x="381" y="5260"/>
                  </a:lnTo>
                  <a:cubicBezTo>
                    <a:pt x="381" y="4886"/>
                    <a:pt x="685" y="4582"/>
                    <a:pt x="1059" y="4582"/>
                  </a:cubicBezTo>
                  <a:close/>
                  <a:moveTo>
                    <a:pt x="5759" y="0"/>
                  </a:moveTo>
                  <a:cubicBezTo>
                    <a:pt x="5647" y="0"/>
                    <a:pt x="5559" y="91"/>
                    <a:pt x="5559" y="200"/>
                  </a:cubicBezTo>
                  <a:lnTo>
                    <a:pt x="5559" y="1065"/>
                  </a:lnTo>
                  <a:cubicBezTo>
                    <a:pt x="5559" y="1091"/>
                    <a:pt x="5570" y="1118"/>
                    <a:pt x="5592" y="1137"/>
                  </a:cubicBezTo>
                  <a:cubicBezTo>
                    <a:pt x="5644" y="1183"/>
                    <a:pt x="5700" y="1202"/>
                    <a:pt x="5750" y="1202"/>
                  </a:cubicBezTo>
                  <a:cubicBezTo>
                    <a:pt x="5857" y="1202"/>
                    <a:pt x="5943" y="1117"/>
                    <a:pt x="5943" y="1013"/>
                  </a:cubicBezTo>
                  <a:lnTo>
                    <a:pt x="5943" y="420"/>
                  </a:lnTo>
                  <a:cubicBezTo>
                    <a:pt x="5943" y="401"/>
                    <a:pt x="5958" y="384"/>
                    <a:pt x="5978" y="384"/>
                  </a:cubicBezTo>
                  <a:lnTo>
                    <a:pt x="6963" y="384"/>
                  </a:lnTo>
                  <a:cubicBezTo>
                    <a:pt x="6981" y="384"/>
                    <a:pt x="6998" y="399"/>
                    <a:pt x="6998" y="420"/>
                  </a:cubicBezTo>
                  <a:lnTo>
                    <a:pt x="6998" y="3048"/>
                  </a:lnTo>
                  <a:lnTo>
                    <a:pt x="5944" y="3048"/>
                  </a:lnTo>
                  <a:lnTo>
                    <a:pt x="5944" y="1916"/>
                  </a:lnTo>
                  <a:cubicBezTo>
                    <a:pt x="5944" y="1826"/>
                    <a:pt x="5885" y="1744"/>
                    <a:pt x="5796" y="1726"/>
                  </a:cubicBezTo>
                  <a:cubicBezTo>
                    <a:pt x="5780" y="1722"/>
                    <a:pt x="5765" y="1720"/>
                    <a:pt x="5750" y="1720"/>
                  </a:cubicBezTo>
                  <a:cubicBezTo>
                    <a:pt x="5646" y="1720"/>
                    <a:pt x="5561" y="1805"/>
                    <a:pt x="5561" y="1910"/>
                  </a:cubicBezTo>
                  <a:lnTo>
                    <a:pt x="5561" y="3048"/>
                  </a:lnTo>
                  <a:lnTo>
                    <a:pt x="5421" y="3048"/>
                  </a:lnTo>
                  <a:cubicBezTo>
                    <a:pt x="5138" y="3048"/>
                    <a:pt x="4909" y="3278"/>
                    <a:pt x="4909" y="3560"/>
                  </a:cubicBezTo>
                  <a:lnTo>
                    <a:pt x="4909" y="4199"/>
                  </a:lnTo>
                  <a:lnTo>
                    <a:pt x="1057" y="4199"/>
                  </a:lnTo>
                  <a:cubicBezTo>
                    <a:pt x="474" y="4199"/>
                    <a:pt x="0" y="4672"/>
                    <a:pt x="0" y="5255"/>
                  </a:cubicBezTo>
                  <a:lnTo>
                    <a:pt x="0" y="8990"/>
                  </a:lnTo>
                  <a:cubicBezTo>
                    <a:pt x="0" y="9573"/>
                    <a:pt x="474" y="10047"/>
                    <a:pt x="1057" y="10047"/>
                  </a:cubicBezTo>
                  <a:lnTo>
                    <a:pt x="3398" y="10047"/>
                  </a:lnTo>
                  <a:cubicBezTo>
                    <a:pt x="3432" y="10693"/>
                    <a:pt x="3673" y="11319"/>
                    <a:pt x="4081" y="11822"/>
                  </a:cubicBezTo>
                  <a:cubicBezTo>
                    <a:pt x="4117" y="11869"/>
                    <a:pt x="4172" y="11894"/>
                    <a:pt x="4228" y="11894"/>
                  </a:cubicBezTo>
                  <a:cubicBezTo>
                    <a:pt x="4270" y="11894"/>
                    <a:pt x="4313" y="11880"/>
                    <a:pt x="4348" y="11851"/>
                  </a:cubicBezTo>
                  <a:cubicBezTo>
                    <a:pt x="4429" y="11787"/>
                    <a:pt x="4441" y="11666"/>
                    <a:pt x="4375" y="11584"/>
                  </a:cubicBezTo>
                  <a:cubicBezTo>
                    <a:pt x="3989" y="11106"/>
                    <a:pt x="3774" y="10501"/>
                    <a:pt x="3774" y="9882"/>
                  </a:cubicBezTo>
                  <a:cubicBezTo>
                    <a:pt x="3774" y="8388"/>
                    <a:pt x="4989" y="7174"/>
                    <a:pt x="6483" y="7174"/>
                  </a:cubicBezTo>
                  <a:cubicBezTo>
                    <a:pt x="6528" y="7174"/>
                    <a:pt x="6574" y="7175"/>
                    <a:pt x="6619" y="7177"/>
                  </a:cubicBezTo>
                  <a:cubicBezTo>
                    <a:pt x="8003" y="7246"/>
                    <a:pt x="9120" y="8362"/>
                    <a:pt x="9189" y="9747"/>
                  </a:cubicBezTo>
                  <a:cubicBezTo>
                    <a:pt x="9265" y="11301"/>
                    <a:pt x="8023" y="12592"/>
                    <a:pt x="6483" y="12592"/>
                  </a:cubicBezTo>
                  <a:cubicBezTo>
                    <a:pt x="5955" y="12592"/>
                    <a:pt x="5446" y="12440"/>
                    <a:pt x="5007" y="12155"/>
                  </a:cubicBezTo>
                  <a:cubicBezTo>
                    <a:pt x="4975" y="12134"/>
                    <a:pt x="4938" y="12123"/>
                    <a:pt x="4902" y="12123"/>
                  </a:cubicBezTo>
                  <a:cubicBezTo>
                    <a:pt x="4841" y="12123"/>
                    <a:pt x="4780" y="12154"/>
                    <a:pt x="4743" y="12210"/>
                  </a:cubicBezTo>
                  <a:cubicBezTo>
                    <a:pt x="4687" y="12298"/>
                    <a:pt x="4711" y="12416"/>
                    <a:pt x="4799" y="12472"/>
                  </a:cubicBezTo>
                  <a:cubicBezTo>
                    <a:pt x="5300" y="12799"/>
                    <a:pt x="5883" y="12971"/>
                    <a:pt x="6483" y="12971"/>
                  </a:cubicBezTo>
                  <a:cubicBezTo>
                    <a:pt x="8130" y="12971"/>
                    <a:pt x="9482" y="11675"/>
                    <a:pt x="9566" y="10047"/>
                  </a:cubicBezTo>
                  <a:lnTo>
                    <a:pt x="11907" y="10047"/>
                  </a:lnTo>
                  <a:cubicBezTo>
                    <a:pt x="12490" y="10047"/>
                    <a:pt x="12964" y="9573"/>
                    <a:pt x="12964" y="8990"/>
                  </a:cubicBezTo>
                  <a:lnTo>
                    <a:pt x="12964" y="5255"/>
                  </a:lnTo>
                  <a:cubicBezTo>
                    <a:pt x="12961" y="4672"/>
                    <a:pt x="12487" y="4199"/>
                    <a:pt x="11904" y="4199"/>
                  </a:cubicBezTo>
                  <a:lnTo>
                    <a:pt x="8052" y="4199"/>
                  </a:lnTo>
                  <a:lnTo>
                    <a:pt x="8052" y="3542"/>
                  </a:lnTo>
                  <a:cubicBezTo>
                    <a:pt x="8052" y="3258"/>
                    <a:pt x="7822" y="3030"/>
                    <a:pt x="7540" y="3030"/>
                  </a:cubicBezTo>
                  <a:lnTo>
                    <a:pt x="7380" y="3030"/>
                  </a:lnTo>
                  <a:lnTo>
                    <a:pt x="7380" y="414"/>
                  </a:lnTo>
                  <a:cubicBezTo>
                    <a:pt x="7380" y="186"/>
                    <a:pt x="7190" y="0"/>
                    <a:pt x="695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9"/>
            <p:cNvSpPr/>
            <p:nvPr/>
          </p:nvSpPr>
          <p:spPr>
            <a:xfrm>
              <a:off x="6633943" y="3610993"/>
              <a:ext cx="11562" cy="20691"/>
            </a:xfrm>
            <a:custGeom>
              <a:avLst/>
              <a:gdLst/>
              <a:ahLst/>
              <a:cxnLst/>
              <a:rect l="l" t="t" r="r" b="b"/>
              <a:pathLst>
                <a:path w="385" h="689" extrusionOk="0">
                  <a:moveTo>
                    <a:pt x="193" y="0"/>
                  </a:moveTo>
                  <a:cubicBezTo>
                    <a:pt x="178" y="0"/>
                    <a:pt x="162" y="2"/>
                    <a:pt x="147" y="6"/>
                  </a:cubicBezTo>
                  <a:cubicBezTo>
                    <a:pt x="61" y="24"/>
                    <a:pt x="1" y="105"/>
                    <a:pt x="1" y="194"/>
                  </a:cubicBezTo>
                  <a:lnTo>
                    <a:pt x="1" y="493"/>
                  </a:lnTo>
                  <a:cubicBezTo>
                    <a:pt x="1" y="584"/>
                    <a:pt x="61" y="665"/>
                    <a:pt x="147" y="684"/>
                  </a:cubicBezTo>
                  <a:cubicBezTo>
                    <a:pt x="162" y="687"/>
                    <a:pt x="177" y="689"/>
                    <a:pt x="192" y="689"/>
                  </a:cubicBezTo>
                  <a:cubicBezTo>
                    <a:pt x="297" y="689"/>
                    <a:pt x="384" y="604"/>
                    <a:pt x="384" y="498"/>
                  </a:cubicBezTo>
                  <a:lnTo>
                    <a:pt x="384" y="191"/>
                  </a:lnTo>
                  <a:cubicBezTo>
                    <a:pt x="384" y="85"/>
                    <a:pt x="300"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9"/>
            <p:cNvSpPr/>
            <p:nvPr/>
          </p:nvSpPr>
          <p:spPr>
            <a:xfrm>
              <a:off x="6728989" y="3610993"/>
              <a:ext cx="11532" cy="20691"/>
            </a:xfrm>
            <a:custGeom>
              <a:avLst/>
              <a:gdLst/>
              <a:ahLst/>
              <a:cxnLst/>
              <a:rect l="l" t="t" r="r" b="b"/>
              <a:pathLst>
                <a:path w="384" h="689" extrusionOk="0">
                  <a:moveTo>
                    <a:pt x="192" y="0"/>
                  </a:moveTo>
                  <a:cubicBezTo>
                    <a:pt x="177" y="0"/>
                    <a:pt x="162" y="2"/>
                    <a:pt x="146" y="6"/>
                  </a:cubicBezTo>
                  <a:cubicBezTo>
                    <a:pt x="59" y="24"/>
                    <a:pt x="0" y="105"/>
                    <a:pt x="0" y="194"/>
                  </a:cubicBezTo>
                  <a:lnTo>
                    <a:pt x="0" y="493"/>
                  </a:lnTo>
                  <a:cubicBezTo>
                    <a:pt x="0" y="584"/>
                    <a:pt x="59" y="665"/>
                    <a:pt x="146" y="684"/>
                  </a:cubicBezTo>
                  <a:cubicBezTo>
                    <a:pt x="162" y="687"/>
                    <a:pt x="177" y="689"/>
                    <a:pt x="192" y="689"/>
                  </a:cubicBezTo>
                  <a:cubicBezTo>
                    <a:pt x="297" y="689"/>
                    <a:pt x="384" y="604"/>
                    <a:pt x="384" y="498"/>
                  </a:cubicBezTo>
                  <a:lnTo>
                    <a:pt x="384" y="191"/>
                  </a:lnTo>
                  <a:cubicBezTo>
                    <a:pt x="384" y="85"/>
                    <a:pt x="298" y="0"/>
                    <a:pt x="19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9"/>
            <p:cNvSpPr/>
            <p:nvPr/>
          </p:nvSpPr>
          <p:spPr>
            <a:xfrm>
              <a:off x="6668508" y="3619912"/>
              <a:ext cx="37838" cy="17147"/>
            </a:xfrm>
            <a:custGeom>
              <a:avLst/>
              <a:gdLst/>
              <a:ahLst/>
              <a:cxnLst/>
              <a:rect l="l" t="t" r="r" b="b"/>
              <a:pathLst>
                <a:path w="1260" h="571" extrusionOk="0">
                  <a:moveTo>
                    <a:pt x="1047" y="1"/>
                  </a:moveTo>
                  <a:cubicBezTo>
                    <a:pt x="994" y="1"/>
                    <a:pt x="941" y="23"/>
                    <a:pt x="904" y="66"/>
                  </a:cubicBezTo>
                  <a:cubicBezTo>
                    <a:pt x="835" y="146"/>
                    <a:pt x="735" y="192"/>
                    <a:pt x="629" y="192"/>
                  </a:cubicBezTo>
                  <a:cubicBezTo>
                    <a:pt x="523" y="192"/>
                    <a:pt x="424" y="146"/>
                    <a:pt x="355" y="66"/>
                  </a:cubicBezTo>
                  <a:cubicBezTo>
                    <a:pt x="317" y="23"/>
                    <a:pt x="264" y="1"/>
                    <a:pt x="211" y="1"/>
                  </a:cubicBezTo>
                  <a:cubicBezTo>
                    <a:pt x="167" y="1"/>
                    <a:pt x="123" y="16"/>
                    <a:pt x="86" y="48"/>
                  </a:cubicBezTo>
                  <a:cubicBezTo>
                    <a:pt x="8" y="117"/>
                    <a:pt x="0" y="235"/>
                    <a:pt x="68" y="316"/>
                  </a:cubicBezTo>
                  <a:cubicBezTo>
                    <a:pt x="209" y="477"/>
                    <a:pt x="413" y="571"/>
                    <a:pt x="628" y="571"/>
                  </a:cubicBezTo>
                  <a:cubicBezTo>
                    <a:pt x="842" y="571"/>
                    <a:pt x="1045" y="479"/>
                    <a:pt x="1187" y="316"/>
                  </a:cubicBezTo>
                  <a:cubicBezTo>
                    <a:pt x="1260" y="235"/>
                    <a:pt x="1250" y="117"/>
                    <a:pt x="1172" y="48"/>
                  </a:cubicBezTo>
                  <a:cubicBezTo>
                    <a:pt x="1136" y="16"/>
                    <a:pt x="1092" y="1"/>
                    <a:pt x="1047"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9"/>
            <p:cNvSpPr/>
            <p:nvPr/>
          </p:nvSpPr>
          <p:spPr>
            <a:xfrm>
              <a:off x="6636075" y="3699222"/>
              <a:ext cx="102703" cy="107117"/>
            </a:xfrm>
            <a:custGeom>
              <a:avLst/>
              <a:gdLst/>
              <a:ahLst/>
              <a:cxnLst/>
              <a:rect l="l" t="t" r="r" b="b"/>
              <a:pathLst>
                <a:path w="3420" h="3567" extrusionOk="0">
                  <a:moveTo>
                    <a:pt x="734" y="381"/>
                  </a:moveTo>
                  <a:cubicBezTo>
                    <a:pt x="908" y="381"/>
                    <a:pt x="1050" y="522"/>
                    <a:pt x="1050" y="697"/>
                  </a:cubicBezTo>
                  <a:cubicBezTo>
                    <a:pt x="1050" y="872"/>
                    <a:pt x="908" y="1013"/>
                    <a:pt x="734" y="1013"/>
                  </a:cubicBezTo>
                  <a:cubicBezTo>
                    <a:pt x="559" y="1013"/>
                    <a:pt x="418" y="872"/>
                    <a:pt x="418" y="697"/>
                  </a:cubicBezTo>
                  <a:cubicBezTo>
                    <a:pt x="418" y="522"/>
                    <a:pt x="559" y="381"/>
                    <a:pt x="734" y="381"/>
                  </a:cubicBezTo>
                  <a:close/>
                  <a:moveTo>
                    <a:pt x="1709" y="530"/>
                  </a:moveTo>
                  <a:cubicBezTo>
                    <a:pt x="2441" y="530"/>
                    <a:pt x="3038" y="1126"/>
                    <a:pt x="3038" y="1858"/>
                  </a:cubicBezTo>
                  <a:cubicBezTo>
                    <a:pt x="3038" y="2591"/>
                    <a:pt x="2441" y="3188"/>
                    <a:pt x="1709" y="3188"/>
                  </a:cubicBezTo>
                  <a:cubicBezTo>
                    <a:pt x="976" y="3188"/>
                    <a:pt x="381" y="2591"/>
                    <a:pt x="381" y="1858"/>
                  </a:cubicBezTo>
                  <a:cubicBezTo>
                    <a:pt x="382" y="1682"/>
                    <a:pt x="418" y="1508"/>
                    <a:pt x="484" y="1347"/>
                  </a:cubicBezTo>
                  <a:cubicBezTo>
                    <a:pt x="560" y="1378"/>
                    <a:pt x="645" y="1393"/>
                    <a:pt x="734" y="1393"/>
                  </a:cubicBezTo>
                  <a:cubicBezTo>
                    <a:pt x="1117" y="1393"/>
                    <a:pt x="1430" y="1080"/>
                    <a:pt x="1430" y="697"/>
                  </a:cubicBezTo>
                  <a:cubicBezTo>
                    <a:pt x="1430" y="651"/>
                    <a:pt x="1425" y="606"/>
                    <a:pt x="1416" y="562"/>
                  </a:cubicBezTo>
                  <a:cubicBezTo>
                    <a:pt x="1511" y="542"/>
                    <a:pt x="1609" y="530"/>
                    <a:pt x="1709" y="530"/>
                  </a:cubicBezTo>
                  <a:close/>
                  <a:moveTo>
                    <a:pt x="734" y="0"/>
                  </a:moveTo>
                  <a:cubicBezTo>
                    <a:pt x="350" y="0"/>
                    <a:pt x="37" y="313"/>
                    <a:pt x="37" y="697"/>
                  </a:cubicBezTo>
                  <a:cubicBezTo>
                    <a:pt x="37" y="852"/>
                    <a:pt x="89" y="996"/>
                    <a:pt x="174" y="1111"/>
                  </a:cubicBezTo>
                  <a:cubicBezTo>
                    <a:pt x="60" y="1343"/>
                    <a:pt x="0" y="1597"/>
                    <a:pt x="0" y="1858"/>
                  </a:cubicBezTo>
                  <a:cubicBezTo>
                    <a:pt x="3" y="2800"/>
                    <a:pt x="770" y="3567"/>
                    <a:pt x="1711" y="3567"/>
                  </a:cubicBezTo>
                  <a:cubicBezTo>
                    <a:pt x="2653" y="3567"/>
                    <a:pt x="3419" y="2800"/>
                    <a:pt x="3419" y="1858"/>
                  </a:cubicBezTo>
                  <a:cubicBezTo>
                    <a:pt x="3419" y="916"/>
                    <a:pt x="2653" y="149"/>
                    <a:pt x="1711" y="149"/>
                  </a:cubicBezTo>
                  <a:cubicBezTo>
                    <a:pt x="1550" y="149"/>
                    <a:pt x="1392" y="172"/>
                    <a:pt x="1238" y="217"/>
                  </a:cubicBezTo>
                  <a:cubicBezTo>
                    <a:pt x="1111" y="85"/>
                    <a:pt x="931" y="0"/>
                    <a:pt x="73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9"/>
            <p:cNvSpPr/>
            <p:nvPr/>
          </p:nvSpPr>
          <p:spPr>
            <a:xfrm>
              <a:off x="6526855" y="3617960"/>
              <a:ext cx="47237" cy="107688"/>
            </a:xfrm>
            <a:custGeom>
              <a:avLst/>
              <a:gdLst/>
              <a:ahLst/>
              <a:cxnLst/>
              <a:rect l="l" t="t" r="r" b="b"/>
              <a:pathLst>
                <a:path w="1573" h="3586" extrusionOk="0">
                  <a:moveTo>
                    <a:pt x="1036" y="367"/>
                  </a:moveTo>
                  <a:cubicBezTo>
                    <a:pt x="1120" y="367"/>
                    <a:pt x="1189" y="436"/>
                    <a:pt x="1189" y="521"/>
                  </a:cubicBezTo>
                  <a:lnTo>
                    <a:pt x="1189" y="3050"/>
                  </a:lnTo>
                  <a:cubicBezTo>
                    <a:pt x="1189" y="3134"/>
                    <a:pt x="1120" y="3203"/>
                    <a:pt x="1036" y="3203"/>
                  </a:cubicBezTo>
                  <a:lnTo>
                    <a:pt x="539" y="3203"/>
                  </a:lnTo>
                  <a:cubicBezTo>
                    <a:pt x="454" y="3203"/>
                    <a:pt x="385" y="3134"/>
                    <a:pt x="385" y="3050"/>
                  </a:cubicBezTo>
                  <a:lnTo>
                    <a:pt x="385" y="521"/>
                  </a:lnTo>
                  <a:cubicBezTo>
                    <a:pt x="385" y="436"/>
                    <a:pt x="454" y="367"/>
                    <a:pt x="539" y="367"/>
                  </a:cubicBezTo>
                  <a:close/>
                  <a:moveTo>
                    <a:pt x="534" y="1"/>
                  </a:moveTo>
                  <a:cubicBezTo>
                    <a:pt x="238" y="1"/>
                    <a:pt x="0" y="241"/>
                    <a:pt x="0" y="534"/>
                  </a:cubicBezTo>
                  <a:lnTo>
                    <a:pt x="0" y="3052"/>
                  </a:lnTo>
                  <a:cubicBezTo>
                    <a:pt x="0" y="3348"/>
                    <a:pt x="240" y="3585"/>
                    <a:pt x="534" y="3585"/>
                  </a:cubicBezTo>
                  <a:lnTo>
                    <a:pt x="1037" y="3585"/>
                  </a:lnTo>
                  <a:cubicBezTo>
                    <a:pt x="1333" y="3585"/>
                    <a:pt x="1571" y="3345"/>
                    <a:pt x="1571" y="3052"/>
                  </a:cubicBezTo>
                  <a:lnTo>
                    <a:pt x="1571" y="534"/>
                  </a:lnTo>
                  <a:cubicBezTo>
                    <a:pt x="1573" y="241"/>
                    <a:pt x="1333" y="1"/>
                    <a:pt x="1037"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9"/>
            <p:cNvSpPr/>
            <p:nvPr/>
          </p:nvSpPr>
          <p:spPr>
            <a:xfrm>
              <a:off x="6800942" y="3617960"/>
              <a:ext cx="47177" cy="107688"/>
            </a:xfrm>
            <a:custGeom>
              <a:avLst/>
              <a:gdLst/>
              <a:ahLst/>
              <a:cxnLst/>
              <a:rect l="l" t="t" r="r" b="b"/>
              <a:pathLst>
                <a:path w="1571" h="3586" extrusionOk="0">
                  <a:moveTo>
                    <a:pt x="534" y="1"/>
                  </a:moveTo>
                  <a:cubicBezTo>
                    <a:pt x="238" y="1"/>
                    <a:pt x="0" y="241"/>
                    <a:pt x="0" y="534"/>
                  </a:cubicBezTo>
                  <a:lnTo>
                    <a:pt x="0" y="3052"/>
                  </a:lnTo>
                  <a:cubicBezTo>
                    <a:pt x="0" y="3348"/>
                    <a:pt x="240" y="3585"/>
                    <a:pt x="534" y="3585"/>
                  </a:cubicBezTo>
                  <a:lnTo>
                    <a:pt x="1372" y="3585"/>
                  </a:lnTo>
                  <a:cubicBezTo>
                    <a:pt x="1482" y="3585"/>
                    <a:pt x="1571" y="3495"/>
                    <a:pt x="1571" y="3386"/>
                  </a:cubicBezTo>
                  <a:lnTo>
                    <a:pt x="1571" y="2489"/>
                  </a:lnTo>
                  <a:cubicBezTo>
                    <a:pt x="1571" y="2469"/>
                    <a:pt x="1563" y="2447"/>
                    <a:pt x="1548" y="2435"/>
                  </a:cubicBezTo>
                  <a:cubicBezTo>
                    <a:pt x="1492" y="2381"/>
                    <a:pt x="1432" y="2359"/>
                    <a:pt x="1378" y="2359"/>
                  </a:cubicBezTo>
                  <a:cubicBezTo>
                    <a:pt x="1273" y="2359"/>
                    <a:pt x="1188" y="2444"/>
                    <a:pt x="1188" y="2550"/>
                  </a:cubicBezTo>
                  <a:lnTo>
                    <a:pt x="1188" y="3048"/>
                  </a:lnTo>
                  <a:cubicBezTo>
                    <a:pt x="1188" y="3133"/>
                    <a:pt x="1118" y="3202"/>
                    <a:pt x="1034" y="3202"/>
                  </a:cubicBezTo>
                  <a:lnTo>
                    <a:pt x="537" y="3202"/>
                  </a:lnTo>
                  <a:cubicBezTo>
                    <a:pt x="453" y="3202"/>
                    <a:pt x="384" y="3133"/>
                    <a:pt x="384" y="3048"/>
                  </a:cubicBezTo>
                  <a:lnTo>
                    <a:pt x="384" y="519"/>
                  </a:lnTo>
                  <a:cubicBezTo>
                    <a:pt x="384" y="435"/>
                    <a:pt x="453" y="366"/>
                    <a:pt x="537" y="366"/>
                  </a:cubicBezTo>
                  <a:lnTo>
                    <a:pt x="1030" y="366"/>
                  </a:lnTo>
                  <a:cubicBezTo>
                    <a:pt x="1030" y="366"/>
                    <a:pt x="1183" y="448"/>
                    <a:pt x="1188" y="533"/>
                  </a:cubicBezTo>
                  <a:lnTo>
                    <a:pt x="1188" y="1665"/>
                  </a:lnTo>
                  <a:cubicBezTo>
                    <a:pt x="1183" y="1771"/>
                    <a:pt x="1267" y="1855"/>
                    <a:pt x="1373" y="1855"/>
                  </a:cubicBezTo>
                  <a:cubicBezTo>
                    <a:pt x="1479" y="1855"/>
                    <a:pt x="1563" y="1771"/>
                    <a:pt x="1571" y="1665"/>
                  </a:cubicBezTo>
                  <a:lnTo>
                    <a:pt x="1571" y="533"/>
                  </a:lnTo>
                  <a:cubicBezTo>
                    <a:pt x="1565" y="238"/>
                    <a:pt x="1030" y="1"/>
                    <a:pt x="103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59"/>
          <p:cNvGrpSpPr/>
          <p:nvPr/>
        </p:nvGrpSpPr>
        <p:grpSpPr>
          <a:xfrm>
            <a:off x="7157811" y="3409342"/>
            <a:ext cx="435998" cy="436026"/>
            <a:chOff x="7298770" y="3429052"/>
            <a:chExt cx="459768" cy="459798"/>
          </a:xfrm>
        </p:grpSpPr>
        <p:sp>
          <p:nvSpPr>
            <p:cNvPr id="4285" name="Google Shape;4285;p59"/>
            <p:cNvSpPr/>
            <p:nvPr/>
          </p:nvSpPr>
          <p:spPr>
            <a:xfrm>
              <a:off x="7298770" y="3429052"/>
              <a:ext cx="459768" cy="459798"/>
            </a:xfrm>
            <a:custGeom>
              <a:avLst/>
              <a:gdLst/>
              <a:ahLst/>
              <a:cxnLst/>
              <a:rect l="l" t="t" r="r" b="b"/>
              <a:pathLst>
                <a:path w="15262" h="15263" extrusionOk="0">
                  <a:moveTo>
                    <a:pt x="3651" y="0"/>
                  </a:moveTo>
                  <a:cubicBezTo>
                    <a:pt x="2853" y="0"/>
                    <a:pt x="2204" y="649"/>
                    <a:pt x="2204" y="1447"/>
                  </a:cubicBezTo>
                  <a:lnTo>
                    <a:pt x="2204" y="1480"/>
                  </a:lnTo>
                  <a:cubicBezTo>
                    <a:pt x="2139" y="1533"/>
                    <a:pt x="2077" y="1588"/>
                    <a:pt x="2017" y="1648"/>
                  </a:cubicBezTo>
                  <a:cubicBezTo>
                    <a:pt x="873" y="1849"/>
                    <a:pt x="0" y="2850"/>
                    <a:pt x="0" y="4053"/>
                  </a:cubicBezTo>
                  <a:lnTo>
                    <a:pt x="0" y="12822"/>
                  </a:lnTo>
                  <a:cubicBezTo>
                    <a:pt x="0" y="14169"/>
                    <a:pt x="1095" y="15263"/>
                    <a:pt x="2441" y="15263"/>
                  </a:cubicBezTo>
                  <a:lnTo>
                    <a:pt x="9984" y="15263"/>
                  </a:lnTo>
                  <a:cubicBezTo>
                    <a:pt x="10584" y="15263"/>
                    <a:pt x="11135" y="15045"/>
                    <a:pt x="11560" y="14684"/>
                  </a:cubicBezTo>
                  <a:lnTo>
                    <a:pt x="11704" y="14816"/>
                  </a:lnTo>
                  <a:cubicBezTo>
                    <a:pt x="12017" y="15102"/>
                    <a:pt x="12423" y="15260"/>
                    <a:pt x="12845" y="15260"/>
                  </a:cubicBezTo>
                  <a:cubicBezTo>
                    <a:pt x="13267" y="15260"/>
                    <a:pt x="13674" y="15102"/>
                    <a:pt x="13985" y="14816"/>
                  </a:cubicBezTo>
                  <a:lnTo>
                    <a:pt x="14537" y="14312"/>
                  </a:lnTo>
                  <a:cubicBezTo>
                    <a:pt x="14996" y="13893"/>
                    <a:pt x="15261" y="13296"/>
                    <a:pt x="15261" y="12675"/>
                  </a:cubicBezTo>
                  <a:lnTo>
                    <a:pt x="15261" y="11179"/>
                  </a:lnTo>
                  <a:cubicBezTo>
                    <a:pt x="15261" y="11024"/>
                    <a:pt x="15235" y="10874"/>
                    <a:pt x="15189" y="10733"/>
                  </a:cubicBezTo>
                  <a:cubicBezTo>
                    <a:pt x="15235" y="10592"/>
                    <a:pt x="15261" y="10443"/>
                    <a:pt x="15261" y="10288"/>
                  </a:cubicBezTo>
                  <a:lnTo>
                    <a:pt x="15261" y="1904"/>
                  </a:lnTo>
                  <a:lnTo>
                    <a:pt x="15258" y="1904"/>
                  </a:lnTo>
                  <a:cubicBezTo>
                    <a:pt x="15258" y="855"/>
                    <a:pt x="14398" y="2"/>
                    <a:pt x="13339" y="2"/>
                  </a:cubicBezTo>
                  <a:lnTo>
                    <a:pt x="12330" y="2"/>
                  </a:lnTo>
                  <a:cubicBezTo>
                    <a:pt x="11367" y="2"/>
                    <a:pt x="10566" y="724"/>
                    <a:pt x="10445" y="1655"/>
                  </a:cubicBezTo>
                  <a:cubicBezTo>
                    <a:pt x="10431" y="1654"/>
                    <a:pt x="10417" y="1651"/>
                    <a:pt x="10403" y="1648"/>
                  </a:cubicBezTo>
                  <a:cubicBezTo>
                    <a:pt x="10305" y="1548"/>
                    <a:pt x="10196" y="1461"/>
                    <a:pt x="10080" y="1385"/>
                  </a:cubicBezTo>
                  <a:cubicBezTo>
                    <a:pt x="9896" y="1003"/>
                    <a:pt x="9317" y="11"/>
                    <a:pt x="8271" y="0"/>
                  </a:cubicBezTo>
                  <a:lnTo>
                    <a:pt x="5551" y="0"/>
                  </a:lnTo>
                  <a:cubicBezTo>
                    <a:pt x="5424" y="5"/>
                    <a:pt x="5300" y="28"/>
                    <a:pt x="5180" y="65"/>
                  </a:cubicBezTo>
                  <a:cubicBezTo>
                    <a:pt x="5047" y="23"/>
                    <a:pt x="4904" y="0"/>
                    <a:pt x="4758" y="0"/>
                  </a:cubicBezTo>
                  <a:close/>
                </a:path>
              </a:pathLst>
            </a:custGeom>
            <a:solidFill>
              <a:schemeClr val="accent5"/>
            </a:solidFill>
            <a:ln>
              <a:noFill/>
            </a:ln>
            <a:effectLst>
              <a:outerShdw blurRad="57150" dist="19050" dir="54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9"/>
            <p:cNvSpPr/>
            <p:nvPr/>
          </p:nvSpPr>
          <p:spPr>
            <a:xfrm>
              <a:off x="7346323" y="3515616"/>
              <a:ext cx="286817" cy="323663"/>
            </a:xfrm>
            <a:custGeom>
              <a:avLst/>
              <a:gdLst/>
              <a:ahLst/>
              <a:cxnLst/>
              <a:rect l="l" t="t" r="r" b="b"/>
              <a:pathLst>
                <a:path w="9551" h="10778" extrusionOk="0">
                  <a:moveTo>
                    <a:pt x="1010" y="0"/>
                  </a:moveTo>
                  <a:cubicBezTo>
                    <a:pt x="453" y="0"/>
                    <a:pt x="1" y="451"/>
                    <a:pt x="1" y="1008"/>
                  </a:cubicBezTo>
                  <a:lnTo>
                    <a:pt x="1" y="9770"/>
                  </a:lnTo>
                  <a:cubicBezTo>
                    <a:pt x="1" y="10325"/>
                    <a:pt x="452" y="10778"/>
                    <a:pt x="1010" y="10778"/>
                  </a:cubicBezTo>
                  <a:lnTo>
                    <a:pt x="8543" y="10778"/>
                  </a:lnTo>
                  <a:cubicBezTo>
                    <a:pt x="9098" y="10778"/>
                    <a:pt x="9551" y="10327"/>
                    <a:pt x="9551" y="9770"/>
                  </a:cubicBezTo>
                  <a:lnTo>
                    <a:pt x="9551" y="1008"/>
                  </a:lnTo>
                  <a:cubicBezTo>
                    <a:pt x="9549" y="453"/>
                    <a:pt x="9098" y="0"/>
                    <a:pt x="8543"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9"/>
            <p:cNvSpPr/>
            <p:nvPr/>
          </p:nvSpPr>
          <p:spPr>
            <a:xfrm>
              <a:off x="7535424" y="3515616"/>
              <a:ext cx="97688" cy="323603"/>
            </a:xfrm>
            <a:custGeom>
              <a:avLst/>
              <a:gdLst/>
              <a:ahLst/>
              <a:cxnLst/>
              <a:rect l="l" t="t" r="r" b="b"/>
              <a:pathLst>
                <a:path w="3253" h="10776" extrusionOk="0">
                  <a:moveTo>
                    <a:pt x="1" y="0"/>
                  </a:moveTo>
                  <a:cubicBezTo>
                    <a:pt x="557" y="0"/>
                    <a:pt x="1007" y="451"/>
                    <a:pt x="1007" y="1006"/>
                  </a:cubicBezTo>
                  <a:lnTo>
                    <a:pt x="1007" y="9770"/>
                  </a:lnTo>
                  <a:cubicBezTo>
                    <a:pt x="1007" y="10325"/>
                    <a:pt x="557" y="10776"/>
                    <a:pt x="1" y="10776"/>
                  </a:cubicBezTo>
                  <a:lnTo>
                    <a:pt x="2245" y="10776"/>
                  </a:lnTo>
                  <a:cubicBezTo>
                    <a:pt x="2800" y="10776"/>
                    <a:pt x="3252" y="10325"/>
                    <a:pt x="3252" y="9767"/>
                  </a:cubicBezTo>
                  <a:lnTo>
                    <a:pt x="3252" y="1008"/>
                  </a:lnTo>
                  <a:cubicBezTo>
                    <a:pt x="3252" y="453"/>
                    <a:pt x="2801" y="0"/>
                    <a:pt x="2245" y="0"/>
                  </a:cubicBezTo>
                  <a:close/>
                </a:path>
              </a:pathLst>
            </a:custGeom>
            <a:solidFill>
              <a:srgbClr val="F2C7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9"/>
            <p:cNvSpPr/>
            <p:nvPr/>
          </p:nvSpPr>
          <p:spPr>
            <a:xfrm>
              <a:off x="7520468" y="3515616"/>
              <a:ext cx="112643" cy="323603"/>
            </a:xfrm>
            <a:custGeom>
              <a:avLst/>
              <a:gdLst/>
              <a:ahLst/>
              <a:cxnLst/>
              <a:rect l="l" t="t" r="r" b="b"/>
              <a:pathLst>
                <a:path w="3751" h="10776" extrusionOk="0">
                  <a:moveTo>
                    <a:pt x="0" y="0"/>
                  </a:moveTo>
                  <a:cubicBezTo>
                    <a:pt x="557" y="0"/>
                    <a:pt x="1006" y="451"/>
                    <a:pt x="1006" y="1006"/>
                  </a:cubicBezTo>
                  <a:lnTo>
                    <a:pt x="1006" y="9770"/>
                  </a:lnTo>
                  <a:cubicBezTo>
                    <a:pt x="1006" y="10325"/>
                    <a:pt x="557" y="10776"/>
                    <a:pt x="0" y="10776"/>
                  </a:cubicBezTo>
                  <a:lnTo>
                    <a:pt x="2743" y="10776"/>
                  </a:lnTo>
                  <a:cubicBezTo>
                    <a:pt x="3298" y="10776"/>
                    <a:pt x="3750" y="10325"/>
                    <a:pt x="3750" y="9767"/>
                  </a:cubicBezTo>
                  <a:lnTo>
                    <a:pt x="3750" y="1008"/>
                  </a:lnTo>
                  <a:cubicBezTo>
                    <a:pt x="3750" y="453"/>
                    <a:pt x="3299" y="0"/>
                    <a:pt x="2743"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9"/>
            <p:cNvSpPr/>
            <p:nvPr/>
          </p:nvSpPr>
          <p:spPr>
            <a:xfrm>
              <a:off x="7372299" y="3542133"/>
              <a:ext cx="219339" cy="271171"/>
            </a:xfrm>
            <a:custGeom>
              <a:avLst/>
              <a:gdLst/>
              <a:ahLst/>
              <a:cxnLst/>
              <a:rect l="l" t="t" r="r" b="b"/>
              <a:pathLst>
                <a:path w="7304" h="9030" extrusionOk="0">
                  <a:moveTo>
                    <a:pt x="6870" y="1"/>
                  </a:moveTo>
                  <a:cubicBezTo>
                    <a:pt x="6869" y="1"/>
                    <a:pt x="6868" y="1"/>
                    <a:pt x="6867" y="1"/>
                  </a:cubicBezTo>
                  <a:lnTo>
                    <a:pt x="438" y="1"/>
                  </a:lnTo>
                  <a:cubicBezTo>
                    <a:pt x="196" y="1"/>
                    <a:pt x="1" y="196"/>
                    <a:pt x="1" y="438"/>
                  </a:cubicBezTo>
                  <a:lnTo>
                    <a:pt x="1" y="8592"/>
                  </a:lnTo>
                  <a:cubicBezTo>
                    <a:pt x="1" y="8835"/>
                    <a:pt x="196" y="9029"/>
                    <a:pt x="438" y="9029"/>
                  </a:cubicBezTo>
                  <a:lnTo>
                    <a:pt x="6867" y="9029"/>
                  </a:lnTo>
                  <a:cubicBezTo>
                    <a:pt x="7108" y="9029"/>
                    <a:pt x="7304" y="8835"/>
                    <a:pt x="7304" y="8592"/>
                  </a:cubicBezTo>
                  <a:lnTo>
                    <a:pt x="7304" y="438"/>
                  </a:lnTo>
                  <a:cubicBezTo>
                    <a:pt x="7304" y="198"/>
                    <a:pt x="7111" y="1"/>
                    <a:pt x="6870"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9"/>
            <p:cNvSpPr/>
            <p:nvPr/>
          </p:nvSpPr>
          <p:spPr>
            <a:xfrm>
              <a:off x="7550529" y="3542133"/>
              <a:ext cx="56096" cy="271171"/>
            </a:xfrm>
            <a:custGeom>
              <a:avLst/>
              <a:gdLst/>
              <a:ahLst/>
              <a:cxnLst/>
              <a:rect l="l" t="t" r="r" b="b"/>
              <a:pathLst>
                <a:path w="1868" h="9030" extrusionOk="0">
                  <a:moveTo>
                    <a:pt x="1433" y="1"/>
                  </a:moveTo>
                  <a:cubicBezTo>
                    <a:pt x="1432" y="1"/>
                    <a:pt x="1431" y="1"/>
                    <a:pt x="1430" y="1"/>
                  </a:cubicBezTo>
                  <a:lnTo>
                    <a:pt x="1" y="1"/>
                  </a:lnTo>
                  <a:cubicBezTo>
                    <a:pt x="5" y="45"/>
                    <a:pt x="10" y="90"/>
                    <a:pt x="10" y="136"/>
                  </a:cubicBezTo>
                  <a:lnTo>
                    <a:pt x="10" y="8896"/>
                  </a:lnTo>
                  <a:cubicBezTo>
                    <a:pt x="10" y="8940"/>
                    <a:pt x="5" y="8986"/>
                    <a:pt x="1" y="9029"/>
                  </a:cubicBezTo>
                  <a:lnTo>
                    <a:pt x="1430" y="9029"/>
                  </a:lnTo>
                  <a:cubicBezTo>
                    <a:pt x="1671" y="9029"/>
                    <a:pt x="1867" y="8835"/>
                    <a:pt x="1867" y="8592"/>
                  </a:cubicBezTo>
                  <a:lnTo>
                    <a:pt x="1867" y="438"/>
                  </a:lnTo>
                  <a:cubicBezTo>
                    <a:pt x="1867" y="198"/>
                    <a:pt x="1674" y="1"/>
                    <a:pt x="143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9"/>
            <p:cNvSpPr/>
            <p:nvPr/>
          </p:nvSpPr>
          <p:spPr>
            <a:xfrm>
              <a:off x="7391758" y="3467298"/>
              <a:ext cx="180811" cy="93904"/>
            </a:xfrm>
            <a:custGeom>
              <a:avLst/>
              <a:gdLst/>
              <a:ahLst/>
              <a:cxnLst/>
              <a:rect l="l" t="t" r="r" b="b"/>
              <a:pathLst>
                <a:path w="6021" h="3127" extrusionOk="0">
                  <a:moveTo>
                    <a:pt x="1211" y="0"/>
                  </a:moveTo>
                  <a:cubicBezTo>
                    <a:pt x="925" y="0"/>
                    <a:pt x="694" y="232"/>
                    <a:pt x="694" y="519"/>
                  </a:cubicBezTo>
                  <a:lnTo>
                    <a:pt x="694" y="896"/>
                  </a:lnTo>
                  <a:cubicBezTo>
                    <a:pt x="694" y="1014"/>
                    <a:pt x="597" y="1112"/>
                    <a:pt x="476" y="1112"/>
                  </a:cubicBezTo>
                  <a:lnTo>
                    <a:pt x="299" y="1112"/>
                  </a:lnTo>
                  <a:cubicBezTo>
                    <a:pt x="135" y="1112"/>
                    <a:pt x="0" y="1247"/>
                    <a:pt x="0" y="1411"/>
                  </a:cubicBezTo>
                  <a:lnTo>
                    <a:pt x="0" y="2652"/>
                  </a:lnTo>
                  <a:cubicBezTo>
                    <a:pt x="0" y="2915"/>
                    <a:pt x="213" y="3126"/>
                    <a:pt x="474" y="3126"/>
                  </a:cubicBezTo>
                  <a:lnTo>
                    <a:pt x="5548" y="3126"/>
                  </a:lnTo>
                  <a:cubicBezTo>
                    <a:pt x="5811" y="3126"/>
                    <a:pt x="6021" y="2913"/>
                    <a:pt x="6021" y="2652"/>
                  </a:cubicBezTo>
                  <a:lnTo>
                    <a:pt x="6021" y="1411"/>
                  </a:lnTo>
                  <a:cubicBezTo>
                    <a:pt x="6021" y="1247"/>
                    <a:pt x="5887" y="1112"/>
                    <a:pt x="5722" y="1112"/>
                  </a:cubicBezTo>
                  <a:lnTo>
                    <a:pt x="5545" y="1112"/>
                  </a:lnTo>
                  <a:cubicBezTo>
                    <a:pt x="5430" y="1111"/>
                    <a:pt x="5334" y="1014"/>
                    <a:pt x="5334" y="896"/>
                  </a:cubicBezTo>
                  <a:lnTo>
                    <a:pt x="5334" y="519"/>
                  </a:lnTo>
                  <a:cubicBezTo>
                    <a:pt x="5334" y="232"/>
                    <a:pt x="5101" y="0"/>
                    <a:pt x="4815"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9"/>
            <p:cNvSpPr/>
            <p:nvPr/>
          </p:nvSpPr>
          <p:spPr>
            <a:xfrm>
              <a:off x="7514432" y="3467298"/>
              <a:ext cx="73213" cy="93904"/>
            </a:xfrm>
            <a:custGeom>
              <a:avLst/>
              <a:gdLst/>
              <a:ahLst/>
              <a:cxnLst/>
              <a:rect l="l" t="t" r="r" b="b"/>
              <a:pathLst>
                <a:path w="2438" h="3127" extrusionOk="0">
                  <a:moveTo>
                    <a:pt x="0" y="0"/>
                  </a:moveTo>
                  <a:cubicBezTo>
                    <a:pt x="285" y="0"/>
                    <a:pt x="517" y="232"/>
                    <a:pt x="517" y="519"/>
                  </a:cubicBezTo>
                  <a:lnTo>
                    <a:pt x="517" y="896"/>
                  </a:lnTo>
                  <a:cubicBezTo>
                    <a:pt x="517" y="1017"/>
                    <a:pt x="615" y="1112"/>
                    <a:pt x="733" y="1112"/>
                  </a:cubicBezTo>
                  <a:lnTo>
                    <a:pt x="870" y="1112"/>
                  </a:lnTo>
                  <a:cubicBezTo>
                    <a:pt x="1058" y="1112"/>
                    <a:pt x="1210" y="1264"/>
                    <a:pt x="1210" y="1451"/>
                  </a:cubicBezTo>
                  <a:lnTo>
                    <a:pt x="1210" y="3126"/>
                  </a:lnTo>
                  <a:lnTo>
                    <a:pt x="1898" y="3126"/>
                  </a:lnTo>
                  <a:cubicBezTo>
                    <a:pt x="2195" y="3126"/>
                    <a:pt x="2437" y="2884"/>
                    <a:pt x="2437" y="2586"/>
                  </a:cubicBezTo>
                  <a:lnTo>
                    <a:pt x="2437" y="1451"/>
                  </a:lnTo>
                  <a:cubicBezTo>
                    <a:pt x="2437" y="1265"/>
                    <a:pt x="2287" y="1112"/>
                    <a:pt x="2098" y="1112"/>
                  </a:cubicBezTo>
                  <a:cubicBezTo>
                    <a:pt x="2097" y="1112"/>
                    <a:pt x="2096" y="1112"/>
                    <a:pt x="2095" y="1112"/>
                  </a:cubicBezTo>
                  <a:lnTo>
                    <a:pt x="1960" y="1112"/>
                  </a:lnTo>
                  <a:cubicBezTo>
                    <a:pt x="1841" y="1112"/>
                    <a:pt x="1744" y="1014"/>
                    <a:pt x="1744" y="896"/>
                  </a:cubicBezTo>
                  <a:lnTo>
                    <a:pt x="1744" y="519"/>
                  </a:lnTo>
                  <a:cubicBezTo>
                    <a:pt x="1744" y="232"/>
                    <a:pt x="1513" y="0"/>
                    <a:pt x="1227"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9"/>
            <p:cNvSpPr/>
            <p:nvPr/>
          </p:nvSpPr>
          <p:spPr>
            <a:xfrm>
              <a:off x="7406263" y="3593966"/>
              <a:ext cx="47207" cy="39700"/>
            </a:xfrm>
            <a:custGeom>
              <a:avLst/>
              <a:gdLst/>
              <a:ahLst/>
              <a:cxnLst/>
              <a:rect l="l" t="t" r="r" b="b"/>
              <a:pathLst>
                <a:path w="1572" h="1322" extrusionOk="0">
                  <a:moveTo>
                    <a:pt x="333" y="0"/>
                  </a:moveTo>
                  <a:cubicBezTo>
                    <a:pt x="151" y="0"/>
                    <a:pt x="0" y="148"/>
                    <a:pt x="0" y="332"/>
                  </a:cubicBezTo>
                  <a:lnTo>
                    <a:pt x="0" y="990"/>
                  </a:lnTo>
                  <a:cubicBezTo>
                    <a:pt x="0" y="1172"/>
                    <a:pt x="149" y="1321"/>
                    <a:pt x="333" y="1321"/>
                  </a:cubicBezTo>
                  <a:lnTo>
                    <a:pt x="1240" y="1321"/>
                  </a:lnTo>
                  <a:cubicBezTo>
                    <a:pt x="1424" y="1321"/>
                    <a:pt x="1571" y="1174"/>
                    <a:pt x="1571" y="990"/>
                  </a:cubicBezTo>
                  <a:lnTo>
                    <a:pt x="1571" y="332"/>
                  </a:lnTo>
                  <a:cubicBezTo>
                    <a:pt x="1571" y="151"/>
                    <a:pt x="1424" y="0"/>
                    <a:pt x="1240" y="0"/>
                  </a:cubicBezTo>
                  <a:close/>
                </a:path>
              </a:pathLst>
            </a:custGeom>
            <a:solidFill>
              <a:srgbClr val="F8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9"/>
            <p:cNvSpPr/>
            <p:nvPr/>
          </p:nvSpPr>
          <p:spPr>
            <a:xfrm>
              <a:off x="7406263" y="3667120"/>
              <a:ext cx="47207" cy="39670"/>
            </a:xfrm>
            <a:custGeom>
              <a:avLst/>
              <a:gdLst/>
              <a:ahLst/>
              <a:cxnLst/>
              <a:rect l="l" t="t" r="r" b="b"/>
              <a:pathLst>
                <a:path w="1572" h="1321" extrusionOk="0">
                  <a:moveTo>
                    <a:pt x="333" y="0"/>
                  </a:moveTo>
                  <a:cubicBezTo>
                    <a:pt x="151" y="0"/>
                    <a:pt x="0" y="148"/>
                    <a:pt x="0" y="332"/>
                  </a:cubicBezTo>
                  <a:lnTo>
                    <a:pt x="0" y="990"/>
                  </a:lnTo>
                  <a:cubicBezTo>
                    <a:pt x="0" y="1171"/>
                    <a:pt x="149" y="1321"/>
                    <a:pt x="333" y="1321"/>
                  </a:cubicBezTo>
                  <a:lnTo>
                    <a:pt x="1240" y="1321"/>
                  </a:lnTo>
                  <a:cubicBezTo>
                    <a:pt x="1424" y="1321"/>
                    <a:pt x="1571" y="1174"/>
                    <a:pt x="1571" y="990"/>
                  </a:cubicBezTo>
                  <a:lnTo>
                    <a:pt x="1571" y="332"/>
                  </a:lnTo>
                  <a:cubicBezTo>
                    <a:pt x="1571" y="149"/>
                    <a:pt x="1424" y="0"/>
                    <a:pt x="1240" y="0"/>
                  </a:cubicBezTo>
                  <a:close/>
                </a:path>
              </a:pathLst>
            </a:custGeom>
            <a:solidFill>
              <a:srgbClr val="F8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9"/>
            <p:cNvSpPr/>
            <p:nvPr/>
          </p:nvSpPr>
          <p:spPr>
            <a:xfrm>
              <a:off x="7406263" y="3740213"/>
              <a:ext cx="47207" cy="39700"/>
            </a:xfrm>
            <a:custGeom>
              <a:avLst/>
              <a:gdLst/>
              <a:ahLst/>
              <a:cxnLst/>
              <a:rect l="l" t="t" r="r" b="b"/>
              <a:pathLst>
                <a:path w="1572" h="1322" extrusionOk="0">
                  <a:moveTo>
                    <a:pt x="333" y="1"/>
                  </a:moveTo>
                  <a:cubicBezTo>
                    <a:pt x="151" y="1"/>
                    <a:pt x="0" y="148"/>
                    <a:pt x="0" y="332"/>
                  </a:cubicBezTo>
                  <a:lnTo>
                    <a:pt x="0" y="990"/>
                  </a:lnTo>
                  <a:cubicBezTo>
                    <a:pt x="0" y="1173"/>
                    <a:pt x="149" y="1321"/>
                    <a:pt x="333" y="1321"/>
                  </a:cubicBezTo>
                  <a:lnTo>
                    <a:pt x="1240" y="1321"/>
                  </a:lnTo>
                  <a:cubicBezTo>
                    <a:pt x="1424" y="1321"/>
                    <a:pt x="1571" y="1174"/>
                    <a:pt x="1571" y="990"/>
                  </a:cubicBezTo>
                  <a:lnTo>
                    <a:pt x="1571" y="332"/>
                  </a:lnTo>
                  <a:cubicBezTo>
                    <a:pt x="1571" y="151"/>
                    <a:pt x="1424" y="1"/>
                    <a:pt x="1240" y="1"/>
                  </a:cubicBezTo>
                  <a:close/>
                </a:path>
              </a:pathLst>
            </a:custGeom>
            <a:solidFill>
              <a:srgbClr val="F8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9"/>
            <p:cNvSpPr/>
            <p:nvPr/>
          </p:nvSpPr>
          <p:spPr>
            <a:xfrm>
              <a:off x="7659028" y="3512704"/>
              <a:ext cx="59309" cy="309669"/>
            </a:xfrm>
            <a:custGeom>
              <a:avLst/>
              <a:gdLst/>
              <a:ahLst/>
              <a:cxnLst/>
              <a:rect l="l" t="t" r="r" b="b"/>
              <a:pathLst>
                <a:path w="1975" h="10312" extrusionOk="0">
                  <a:moveTo>
                    <a:pt x="0" y="1"/>
                  </a:moveTo>
                  <a:lnTo>
                    <a:pt x="0" y="9732"/>
                  </a:lnTo>
                  <a:cubicBezTo>
                    <a:pt x="0" y="9784"/>
                    <a:pt x="5" y="9836"/>
                    <a:pt x="14" y="9887"/>
                  </a:cubicBezTo>
                  <a:lnTo>
                    <a:pt x="986" y="10312"/>
                  </a:lnTo>
                  <a:lnTo>
                    <a:pt x="1959" y="9887"/>
                  </a:lnTo>
                  <a:cubicBezTo>
                    <a:pt x="1968" y="9838"/>
                    <a:pt x="1974" y="9784"/>
                    <a:pt x="1974" y="9732"/>
                  </a:cubicBezTo>
                  <a:lnTo>
                    <a:pt x="1974"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9"/>
            <p:cNvSpPr/>
            <p:nvPr/>
          </p:nvSpPr>
          <p:spPr>
            <a:xfrm>
              <a:off x="7688488" y="3512704"/>
              <a:ext cx="29850" cy="304294"/>
            </a:xfrm>
            <a:custGeom>
              <a:avLst/>
              <a:gdLst/>
              <a:ahLst/>
              <a:cxnLst/>
              <a:rect l="l" t="t" r="r" b="b"/>
              <a:pathLst>
                <a:path w="994" h="10133" extrusionOk="0">
                  <a:moveTo>
                    <a:pt x="16" y="1"/>
                  </a:moveTo>
                  <a:lnTo>
                    <a:pt x="16" y="9732"/>
                  </a:lnTo>
                  <a:cubicBezTo>
                    <a:pt x="16" y="9784"/>
                    <a:pt x="10" y="9838"/>
                    <a:pt x="1" y="9887"/>
                  </a:cubicBezTo>
                  <a:lnTo>
                    <a:pt x="419" y="10132"/>
                  </a:lnTo>
                  <a:lnTo>
                    <a:pt x="978" y="9887"/>
                  </a:lnTo>
                  <a:cubicBezTo>
                    <a:pt x="987" y="9836"/>
                    <a:pt x="993" y="9784"/>
                    <a:pt x="993" y="9732"/>
                  </a:cubicBezTo>
                  <a:lnTo>
                    <a:pt x="993"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9"/>
            <p:cNvSpPr/>
            <p:nvPr/>
          </p:nvSpPr>
          <p:spPr>
            <a:xfrm>
              <a:off x="7659028" y="3467238"/>
              <a:ext cx="51832" cy="45495"/>
            </a:xfrm>
            <a:custGeom>
              <a:avLst/>
              <a:gdLst/>
              <a:ahLst/>
              <a:cxnLst/>
              <a:rect l="l" t="t" r="r" b="b"/>
              <a:pathLst>
                <a:path w="1726" h="1515" extrusionOk="0">
                  <a:moveTo>
                    <a:pt x="469" y="1"/>
                  </a:moveTo>
                  <a:cubicBezTo>
                    <a:pt x="210" y="1"/>
                    <a:pt x="0" y="211"/>
                    <a:pt x="0" y="470"/>
                  </a:cubicBezTo>
                  <a:lnTo>
                    <a:pt x="0" y="1515"/>
                  </a:lnTo>
                  <a:lnTo>
                    <a:pt x="1726" y="1515"/>
                  </a:lnTo>
                  <a:lnTo>
                    <a:pt x="1726" y="470"/>
                  </a:lnTo>
                  <a:cubicBezTo>
                    <a:pt x="1726" y="211"/>
                    <a:pt x="1514" y="1"/>
                    <a:pt x="125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9"/>
            <p:cNvSpPr/>
            <p:nvPr/>
          </p:nvSpPr>
          <p:spPr>
            <a:xfrm>
              <a:off x="7674945" y="3467238"/>
              <a:ext cx="43393" cy="45495"/>
            </a:xfrm>
            <a:custGeom>
              <a:avLst/>
              <a:gdLst/>
              <a:ahLst/>
              <a:cxnLst/>
              <a:rect l="l" t="t" r="r" b="b"/>
              <a:pathLst>
                <a:path w="1445" h="1515" extrusionOk="0">
                  <a:moveTo>
                    <a:pt x="1" y="1"/>
                  </a:moveTo>
                  <a:cubicBezTo>
                    <a:pt x="257" y="1"/>
                    <a:pt x="467" y="211"/>
                    <a:pt x="467" y="472"/>
                  </a:cubicBezTo>
                  <a:lnTo>
                    <a:pt x="467" y="1515"/>
                  </a:lnTo>
                  <a:lnTo>
                    <a:pt x="1444" y="1515"/>
                  </a:lnTo>
                  <a:lnTo>
                    <a:pt x="1444" y="472"/>
                  </a:lnTo>
                  <a:cubicBezTo>
                    <a:pt x="1444" y="214"/>
                    <a:pt x="1237" y="1"/>
                    <a:pt x="978"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9"/>
            <p:cNvSpPr/>
            <p:nvPr/>
          </p:nvSpPr>
          <p:spPr>
            <a:xfrm>
              <a:off x="7659809" y="3798863"/>
              <a:ext cx="58228" cy="40330"/>
            </a:xfrm>
            <a:custGeom>
              <a:avLst/>
              <a:gdLst/>
              <a:ahLst/>
              <a:cxnLst/>
              <a:rect l="l" t="t" r="r" b="b"/>
              <a:pathLst>
                <a:path w="1939" h="1343" extrusionOk="0">
                  <a:moveTo>
                    <a:pt x="971" y="0"/>
                  </a:moveTo>
                  <a:cubicBezTo>
                    <a:pt x="603" y="0"/>
                    <a:pt x="265" y="131"/>
                    <a:pt x="0" y="347"/>
                  </a:cubicBezTo>
                  <a:cubicBezTo>
                    <a:pt x="32" y="508"/>
                    <a:pt x="115" y="657"/>
                    <a:pt x="239" y="770"/>
                  </a:cubicBezTo>
                  <a:lnTo>
                    <a:pt x="795" y="1275"/>
                  </a:lnTo>
                  <a:cubicBezTo>
                    <a:pt x="845" y="1320"/>
                    <a:pt x="907" y="1343"/>
                    <a:pt x="970" y="1343"/>
                  </a:cubicBezTo>
                  <a:cubicBezTo>
                    <a:pt x="1032" y="1343"/>
                    <a:pt x="1095" y="1320"/>
                    <a:pt x="1144" y="1275"/>
                  </a:cubicBezTo>
                  <a:lnTo>
                    <a:pt x="1700" y="770"/>
                  </a:lnTo>
                  <a:cubicBezTo>
                    <a:pt x="1822" y="657"/>
                    <a:pt x="1905" y="510"/>
                    <a:pt x="1939" y="347"/>
                  </a:cubicBezTo>
                  <a:cubicBezTo>
                    <a:pt x="1674" y="132"/>
                    <a:pt x="1336" y="2"/>
                    <a:pt x="971"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9"/>
            <p:cNvSpPr/>
            <p:nvPr/>
          </p:nvSpPr>
          <p:spPr>
            <a:xfrm>
              <a:off x="7682722" y="3798863"/>
              <a:ext cx="35315" cy="40330"/>
            </a:xfrm>
            <a:custGeom>
              <a:avLst/>
              <a:gdLst/>
              <a:ahLst/>
              <a:cxnLst/>
              <a:rect l="l" t="t" r="r" b="b"/>
              <a:pathLst>
                <a:path w="1176" h="1343" extrusionOk="0">
                  <a:moveTo>
                    <a:pt x="193" y="0"/>
                  </a:moveTo>
                  <a:cubicBezTo>
                    <a:pt x="254" y="143"/>
                    <a:pt x="288" y="302"/>
                    <a:pt x="288" y="470"/>
                  </a:cubicBezTo>
                  <a:cubicBezTo>
                    <a:pt x="288" y="767"/>
                    <a:pt x="180" y="1037"/>
                    <a:pt x="1" y="1246"/>
                  </a:cubicBezTo>
                  <a:lnTo>
                    <a:pt x="32" y="1275"/>
                  </a:lnTo>
                  <a:cubicBezTo>
                    <a:pt x="82" y="1320"/>
                    <a:pt x="144" y="1343"/>
                    <a:pt x="207" y="1343"/>
                  </a:cubicBezTo>
                  <a:cubicBezTo>
                    <a:pt x="269" y="1343"/>
                    <a:pt x="332" y="1320"/>
                    <a:pt x="381" y="1275"/>
                  </a:cubicBezTo>
                  <a:lnTo>
                    <a:pt x="937" y="770"/>
                  </a:lnTo>
                  <a:cubicBezTo>
                    <a:pt x="1059" y="660"/>
                    <a:pt x="1141" y="510"/>
                    <a:pt x="1176" y="347"/>
                  </a:cubicBezTo>
                  <a:cubicBezTo>
                    <a:pt x="911" y="131"/>
                    <a:pt x="573" y="0"/>
                    <a:pt x="208"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9"/>
            <p:cNvSpPr/>
            <p:nvPr/>
          </p:nvSpPr>
          <p:spPr>
            <a:xfrm>
              <a:off x="7340617" y="3461472"/>
              <a:ext cx="298288" cy="383513"/>
            </a:xfrm>
            <a:custGeom>
              <a:avLst/>
              <a:gdLst/>
              <a:ahLst/>
              <a:cxnLst/>
              <a:rect l="l" t="t" r="r" b="b"/>
              <a:pathLst>
                <a:path w="9933" h="12771" extrusionOk="0">
                  <a:moveTo>
                    <a:pt x="1533" y="1995"/>
                  </a:moveTo>
                  <a:lnTo>
                    <a:pt x="1533" y="2493"/>
                  </a:lnTo>
                  <a:lnTo>
                    <a:pt x="1507" y="2493"/>
                  </a:lnTo>
                  <a:cubicBezTo>
                    <a:pt x="1162" y="2493"/>
                    <a:pt x="881" y="2773"/>
                    <a:pt x="881" y="3118"/>
                  </a:cubicBezTo>
                  <a:lnTo>
                    <a:pt x="881" y="8873"/>
                  </a:lnTo>
                  <a:cubicBezTo>
                    <a:pt x="881" y="8873"/>
                    <a:pt x="962" y="9060"/>
                    <a:pt x="1064" y="9060"/>
                  </a:cubicBezTo>
                  <a:cubicBezTo>
                    <a:pt x="1166" y="9060"/>
                    <a:pt x="1251" y="8976"/>
                    <a:pt x="1265" y="8873"/>
                  </a:cubicBezTo>
                  <a:lnTo>
                    <a:pt x="1265" y="3110"/>
                  </a:lnTo>
                  <a:cubicBezTo>
                    <a:pt x="1251" y="2972"/>
                    <a:pt x="1364" y="2860"/>
                    <a:pt x="1502" y="2857"/>
                  </a:cubicBezTo>
                  <a:lnTo>
                    <a:pt x="1525" y="2857"/>
                  </a:lnTo>
                  <a:cubicBezTo>
                    <a:pt x="1570" y="3216"/>
                    <a:pt x="1873" y="3491"/>
                    <a:pt x="2239" y="3491"/>
                  </a:cubicBezTo>
                  <a:cubicBezTo>
                    <a:pt x="2241" y="3491"/>
                    <a:pt x="2243" y="3491"/>
                    <a:pt x="2245" y="3491"/>
                  </a:cubicBezTo>
                  <a:lnTo>
                    <a:pt x="7684" y="3491"/>
                  </a:lnTo>
                  <a:cubicBezTo>
                    <a:pt x="7685" y="3491"/>
                    <a:pt x="7686" y="3491"/>
                    <a:pt x="7687" y="3491"/>
                  </a:cubicBezTo>
                  <a:cubicBezTo>
                    <a:pt x="8055" y="3491"/>
                    <a:pt x="8403" y="2857"/>
                    <a:pt x="8403" y="2857"/>
                  </a:cubicBezTo>
                  <a:lnTo>
                    <a:pt x="8434" y="2857"/>
                  </a:lnTo>
                  <a:cubicBezTo>
                    <a:pt x="8572" y="2857"/>
                    <a:pt x="8686" y="2971"/>
                    <a:pt x="8686" y="3109"/>
                  </a:cubicBezTo>
                  <a:lnTo>
                    <a:pt x="8686" y="11274"/>
                  </a:lnTo>
                  <a:cubicBezTo>
                    <a:pt x="8686" y="11412"/>
                    <a:pt x="8572" y="11524"/>
                    <a:pt x="8434" y="11524"/>
                  </a:cubicBezTo>
                  <a:lnTo>
                    <a:pt x="1464" y="11524"/>
                  </a:lnTo>
                  <a:cubicBezTo>
                    <a:pt x="1355" y="11524"/>
                    <a:pt x="1265" y="11435"/>
                    <a:pt x="1265" y="11324"/>
                  </a:cubicBezTo>
                  <a:lnTo>
                    <a:pt x="1265" y="9726"/>
                  </a:lnTo>
                  <a:cubicBezTo>
                    <a:pt x="1265" y="9674"/>
                    <a:pt x="1240" y="9625"/>
                    <a:pt x="1196" y="9597"/>
                  </a:cubicBezTo>
                  <a:cubicBezTo>
                    <a:pt x="1154" y="9571"/>
                    <a:pt x="1112" y="9560"/>
                    <a:pt x="1073" y="9560"/>
                  </a:cubicBezTo>
                  <a:cubicBezTo>
                    <a:pt x="967" y="9560"/>
                    <a:pt x="881" y="9643"/>
                    <a:pt x="881" y="9747"/>
                  </a:cubicBezTo>
                  <a:lnTo>
                    <a:pt x="881" y="11284"/>
                  </a:lnTo>
                  <a:cubicBezTo>
                    <a:pt x="881" y="11629"/>
                    <a:pt x="1162" y="11910"/>
                    <a:pt x="1507" y="11910"/>
                  </a:cubicBezTo>
                  <a:lnTo>
                    <a:pt x="8426" y="11910"/>
                  </a:lnTo>
                  <a:cubicBezTo>
                    <a:pt x="8772" y="11910"/>
                    <a:pt x="9051" y="11629"/>
                    <a:pt x="9051" y="11284"/>
                  </a:cubicBezTo>
                  <a:lnTo>
                    <a:pt x="9051" y="3121"/>
                  </a:lnTo>
                  <a:cubicBezTo>
                    <a:pt x="9051" y="2776"/>
                    <a:pt x="8772" y="2495"/>
                    <a:pt x="8426" y="2495"/>
                  </a:cubicBezTo>
                  <a:lnTo>
                    <a:pt x="8399" y="2495"/>
                  </a:lnTo>
                  <a:lnTo>
                    <a:pt x="8399" y="1997"/>
                  </a:lnTo>
                  <a:lnTo>
                    <a:pt x="8729" y="1997"/>
                  </a:lnTo>
                  <a:cubicBezTo>
                    <a:pt x="9181" y="1997"/>
                    <a:pt x="9549" y="2365"/>
                    <a:pt x="9549" y="2817"/>
                  </a:cubicBezTo>
                  <a:lnTo>
                    <a:pt x="9548" y="11582"/>
                  </a:lnTo>
                  <a:cubicBezTo>
                    <a:pt x="9548" y="12036"/>
                    <a:pt x="9178" y="12406"/>
                    <a:pt x="8724" y="12406"/>
                  </a:cubicBezTo>
                  <a:lnTo>
                    <a:pt x="1203" y="12406"/>
                  </a:lnTo>
                  <a:cubicBezTo>
                    <a:pt x="751" y="12406"/>
                    <a:pt x="383" y="12038"/>
                    <a:pt x="383" y="11585"/>
                  </a:cubicBezTo>
                  <a:lnTo>
                    <a:pt x="383" y="2816"/>
                  </a:lnTo>
                  <a:cubicBezTo>
                    <a:pt x="383" y="2363"/>
                    <a:pt x="751" y="1995"/>
                    <a:pt x="1203" y="1995"/>
                  </a:cubicBezTo>
                  <a:close/>
                  <a:moveTo>
                    <a:pt x="2406" y="1"/>
                  </a:moveTo>
                  <a:cubicBezTo>
                    <a:pt x="2294" y="1"/>
                    <a:pt x="2206" y="91"/>
                    <a:pt x="2206" y="200"/>
                  </a:cubicBezTo>
                  <a:lnTo>
                    <a:pt x="2206" y="1084"/>
                  </a:lnTo>
                  <a:cubicBezTo>
                    <a:pt x="2206" y="1099"/>
                    <a:pt x="2193" y="1113"/>
                    <a:pt x="2177" y="1113"/>
                  </a:cubicBezTo>
                  <a:lnTo>
                    <a:pt x="2044" y="1113"/>
                  </a:lnTo>
                  <a:cubicBezTo>
                    <a:pt x="1763" y="1113"/>
                    <a:pt x="1533" y="1334"/>
                    <a:pt x="1518" y="1611"/>
                  </a:cubicBezTo>
                  <a:lnTo>
                    <a:pt x="1196" y="1611"/>
                  </a:lnTo>
                  <a:cubicBezTo>
                    <a:pt x="536" y="1611"/>
                    <a:pt x="1" y="2145"/>
                    <a:pt x="1" y="2806"/>
                  </a:cubicBezTo>
                  <a:lnTo>
                    <a:pt x="1" y="11576"/>
                  </a:lnTo>
                  <a:cubicBezTo>
                    <a:pt x="1" y="12235"/>
                    <a:pt x="536" y="12771"/>
                    <a:pt x="1196" y="12771"/>
                  </a:cubicBezTo>
                  <a:lnTo>
                    <a:pt x="8739" y="12771"/>
                  </a:lnTo>
                  <a:cubicBezTo>
                    <a:pt x="9399" y="12771"/>
                    <a:pt x="9933" y="12235"/>
                    <a:pt x="9933" y="11576"/>
                  </a:cubicBezTo>
                  <a:lnTo>
                    <a:pt x="9933" y="2806"/>
                  </a:lnTo>
                  <a:cubicBezTo>
                    <a:pt x="9931" y="2145"/>
                    <a:pt x="9396" y="1611"/>
                    <a:pt x="8736" y="1611"/>
                  </a:cubicBezTo>
                  <a:lnTo>
                    <a:pt x="8414" y="1611"/>
                  </a:lnTo>
                  <a:cubicBezTo>
                    <a:pt x="8402" y="1334"/>
                    <a:pt x="8172" y="1113"/>
                    <a:pt x="7890" y="1113"/>
                  </a:cubicBezTo>
                  <a:lnTo>
                    <a:pt x="7755" y="1113"/>
                  </a:lnTo>
                  <a:cubicBezTo>
                    <a:pt x="7739" y="1113"/>
                    <a:pt x="7727" y="1099"/>
                    <a:pt x="7727" y="1084"/>
                  </a:cubicBezTo>
                  <a:lnTo>
                    <a:pt x="7727" y="710"/>
                  </a:lnTo>
                  <a:cubicBezTo>
                    <a:pt x="7727" y="710"/>
                    <a:pt x="7405" y="7"/>
                    <a:pt x="7015" y="2"/>
                  </a:cubicBezTo>
                  <a:lnTo>
                    <a:pt x="4352" y="2"/>
                  </a:lnTo>
                  <a:cubicBezTo>
                    <a:pt x="4248" y="7"/>
                    <a:pt x="4164" y="91"/>
                    <a:pt x="4164" y="194"/>
                  </a:cubicBezTo>
                  <a:cubicBezTo>
                    <a:pt x="4164" y="298"/>
                    <a:pt x="4248" y="383"/>
                    <a:pt x="4352" y="386"/>
                  </a:cubicBezTo>
                  <a:lnTo>
                    <a:pt x="7015" y="386"/>
                  </a:lnTo>
                  <a:cubicBezTo>
                    <a:pt x="7017" y="386"/>
                    <a:pt x="7019" y="386"/>
                    <a:pt x="7020" y="386"/>
                  </a:cubicBezTo>
                  <a:cubicBezTo>
                    <a:pt x="7200" y="386"/>
                    <a:pt x="7343" y="710"/>
                    <a:pt x="7343" y="710"/>
                  </a:cubicBezTo>
                  <a:lnTo>
                    <a:pt x="7343" y="1093"/>
                  </a:lnTo>
                  <a:cubicBezTo>
                    <a:pt x="7343" y="1315"/>
                    <a:pt x="7523" y="1496"/>
                    <a:pt x="7745" y="1496"/>
                  </a:cubicBezTo>
                  <a:lnTo>
                    <a:pt x="7882" y="1496"/>
                  </a:lnTo>
                  <a:cubicBezTo>
                    <a:pt x="7966" y="1496"/>
                    <a:pt x="8034" y="1564"/>
                    <a:pt x="8034" y="1647"/>
                  </a:cubicBezTo>
                  <a:lnTo>
                    <a:pt x="8034" y="2776"/>
                  </a:lnTo>
                  <a:cubicBezTo>
                    <a:pt x="8034" y="2969"/>
                    <a:pt x="7876" y="3125"/>
                    <a:pt x="7682" y="3125"/>
                  </a:cubicBezTo>
                  <a:lnTo>
                    <a:pt x="2062" y="3125"/>
                  </a:lnTo>
                  <a:cubicBezTo>
                    <a:pt x="1972" y="3125"/>
                    <a:pt x="1898" y="3053"/>
                    <a:pt x="1898" y="2961"/>
                  </a:cubicBezTo>
                  <a:lnTo>
                    <a:pt x="1898" y="1567"/>
                  </a:lnTo>
                  <a:cubicBezTo>
                    <a:pt x="1898" y="1529"/>
                    <a:pt x="1930" y="1496"/>
                    <a:pt x="1969" y="1496"/>
                  </a:cubicBezTo>
                  <a:lnTo>
                    <a:pt x="2400" y="1496"/>
                  </a:lnTo>
                  <a:cubicBezTo>
                    <a:pt x="2504" y="1496"/>
                    <a:pt x="2588" y="1412"/>
                    <a:pt x="2588" y="1308"/>
                  </a:cubicBezTo>
                  <a:lnTo>
                    <a:pt x="2588" y="478"/>
                  </a:lnTo>
                  <a:cubicBezTo>
                    <a:pt x="2588" y="426"/>
                    <a:pt x="2630" y="384"/>
                    <a:pt x="2682" y="384"/>
                  </a:cubicBezTo>
                  <a:lnTo>
                    <a:pt x="3582" y="384"/>
                  </a:lnTo>
                  <a:cubicBezTo>
                    <a:pt x="3598" y="384"/>
                    <a:pt x="3611" y="378"/>
                    <a:pt x="3624" y="367"/>
                  </a:cubicBezTo>
                  <a:cubicBezTo>
                    <a:pt x="3789" y="200"/>
                    <a:pt x="3674" y="1"/>
                    <a:pt x="351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9"/>
            <p:cNvSpPr/>
            <p:nvPr/>
          </p:nvSpPr>
          <p:spPr>
            <a:xfrm>
              <a:off x="7427765" y="3492793"/>
              <a:ext cx="31922" cy="21652"/>
            </a:xfrm>
            <a:custGeom>
              <a:avLst/>
              <a:gdLst/>
              <a:ahLst/>
              <a:cxnLst/>
              <a:rect l="l" t="t" r="r" b="b"/>
              <a:pathLst>
                <a:path w="1063" h="721" extrusionOk="0">
                  <a:moveTo>
                    <a:pt x="532" y="1"/>
                  </a:moveTo>
                  <a:cubicBezTo>
                    <a:pt x="239" y="1"/>
                    <a:pt x="1" y="239"/>
                    <a:pt x="1" y="532"/>
                  </a:cubicBezTo>
                  <a:cubicBezTo>
                    <a:pt x="1" y="636"/>
                    <a:pt x="85" y="720"/>
                    <a:pt x="188" y="720"/>
                  </a:cubicBezTo>
                  <a:cubicBezTo>
                    <a:pt x="292" y="720"/>
                    <a:pt x="377" y="636"/>
                    <a:pt x="377" y="532"/>
                  </a:cubicBezTo>
                  <a:cubicBezTo>
                    <a:pt x="377" y="446"/>
                    <a:pt x="447" y="377"/>
                    <a:pt x="532" y="377"/>
                  </a:cubicBezTo>
                  <a:cubicBezTo>
                    <a:pt x="616" y="377"/>
                    <a:pt x="686" y="447"/>
                    <a:pt x="686" y="532"/>
                  </a:cubicBezTo>
                  <a:cubicBezTo>
                    <a:pt x="686" y="636"/>
                    <a:pt x="771" y="720"/>
                    <a:pt x="875" y="720"/>
                  </a:cubicBezTo>
                  <a:cubicBezTo>
                    <a:pt x="978" y="720"/>
                    <a:pt x="1062" y="636"/>
                    <a:pt x="1062" y="532"/>
                  </a:cubicBezTo>
                  <a:cubicBezTo>
                    <a:pt x="1062" y="240"/>
                    <a:pt x="824" y="1"/>
                    <a:pt x="53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9"/>
            <p:cNvSpPr/>
            <p:nvPr/>
          </p:nvSpPr>
          <p:spPr>
            <a:xfrm>
              <a:off x="7519808" y="3492793"/>
              <a:ext cx="31952" cy="21652"/>
            </a:xfrm>
            <a:custGeom>
              <a:avLst/>
              <a:gdLst/>
              <a:ahLst/>
              <a:cxnLst/>
              <a:rect l="l" t="t" r="r" b="b"/>
              <a:pathLst>
                <a:path w="1064" h="721" extrusionOk="0">
                  <a:moveTo>
                    <a:pt x="533" y="1"/>
                  </a:moveTo>
                  <a:cubicBezTo>
                    <a:pt x="240" y="1"/>
                    <a:pt x="1" y="239"/>
                    <a:pt x="1" y="532"/>
                  </a:cubicBezTo>
                  <a:cubicBezTo>
                    <a:pt x="1" y="636"/>
                    <a:pt x="85" y="720"/>
                    <a:pt x="189" y="720"/>
                  </a:cubicBezTo>
                  <a:cubicBezTo>
                    <a:pt x="292" y="717"/>
                    <a:pt x="376" y="633"/>
                    <a:pt x="376" y="532"/>
                  </a:cubicBezTo>
                  <a:cubicBezTo>
                    <a:pt x="376" y="446"/>
                    <a:pt x="448" y="377"/>
                    <a:pt x="533" y="377"/>
                  </a:cubicBezTo>
                  <a:cubicBezTo>
                    <a:pt x="617" y="377"/>
                    <a:pt x="688" y="447"/>
                    <a:pt x="688" y="532"/>
                  </a:cubicBezTo>
                  <a:cubicBezTo>
                    <a:pt x="688" y="636"/>
                    <a:pt x="772" y="720"/>
                    <a:pt x="875" y="720"/>
                  </a:cubicBezTo>
                  <a:cubicBezTo>
                    <a:pt x="979" y="720"/>
                    <a:pt x="1064" y="636"/>
                    <a:pt x="1064" y="532"/>
                  </a:cubicBezTo>
                  <a:cubicBezTo>
                    <a:pt x="1064" y="240"/>
                    <a:pt x="826" y="1"/>
                    <a:pt x="53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9"/>
            <p:cNvSpPr/>
            <p:nvPr/>
          </p:nvSpPr>
          <p:spPr>
            <a:xfrm>
              <a:off x="7472510" y="3515106"/>
              <a:ext cx="34384" cy="16276"/>
            </a:xfrm>
            <a:custGeom>
              <a:avLst/>
              <a:gdLst/>
              <a:ahLst/>
              <a:cxnLst/>
              <a:rect l="l" t="t" r="r" b="b"/>
              <a:pathLst>
                <a:path w="1145" h="542" extrusionOk="0">
                  <a:moveTo>
                    <a:pt x="211" y="1"/>
                  </a:moveTo>
                  <a:cubicBezTo>
                    <a:pt x="167" y="1"/>
                    <a:pt x="122" y="16"/>
                    <a:pt x="86" y="48"/>
                  </a:cubicBezTo>
                  <a:cubicBezTo>
                    <a:pt x="8" y="114"/>
                    <a:pt x="0" y="234"/>
                    <a:pt x="69" y="312"/>
                  </a:cubicBezTo>
                  <a:cubicBezTo>
                    <a:pt x="195" y="457"/>
                    <a:pt x="379" y="542"/>
                    <a:pt x="574" y="542"/>
                  </a:cubicBezTo>
                  <a:cubicBezTo>
                    <a:pt x="767" y="542"/>
                    <a:pt x="951" y="457"/>
                    <a:pt x="1077" y="312"/>
                  </a:cubicBezTo>
                  <a:cubicBezTo>
                    <a:pt x="1145" y="234"/>
                    <a:pt x="1137" y="117"/>
                    <a:pt x="1060" y="48"/>
                  </a:cubicBezTo>
                  <a:cubicBezTo>
                    <a:pt x="1024" y="17"/>
                    <a:pt x="980" y="2"/>
                    <a:pt x="936" y="2"/>
                  </a:cubicBezTo>
                  <a:cubicBezTo>
                    <a:pt x="884" y="2"/>
                    <a:pt x="833" y="23"/>
                    <a:pt x="796" y="65"/>
                  </a:cubicBezTo>
                  <a:cubicBezTo>
                    <a:pt x="740" y="129"/>
                    <a:pt x="658" y="166"/>
                    <a:pt x="574" y="166"/>
                  </a:cubicBezTo>
                  <a:cubicBezTo>
                    <a:pt x="486" y="166"/>
                    <a:pt x="407" y="129"/>
                    <a:pt x="351" y="65"/>
                  </a:cubicBezTo>
                  <a:cubicBezTo>
                    <a:pt x="315" y="22"/>
                    <a:pt x="263" y="1"/>
                    <a:pt x="21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9"/>
            <p:cNvSpPr/>
            <p:nvPr/>
          </p:nvSpPr>
          <p:spPr>
            <a:xfrm>
              <a:off x="7400467" y="3588170"/>
              <a:ext cx="58198" cy="50691"/>
            </a:xfrm>
            <a:custGeom>
              <a:avLst/>
              <a:gdLst/>
              <a:ahLst/>
              <a:cxnLst/>
              <a:rect l="l" t="t" r="r" b="b"/>
              <a:pathLst>
                <a:path w="1938" h="1688" extrusionOk="0">
                  <a:moveTo>
                    <a:pt x="1427" y="384"/>
                  </a:moveTo>
                  <a:cubicBezTo>
                    <a:pt x="1508" y="384"/>
                    <a:pt x="1572" y="448"/>
                    <a:pt x="1572" y="529"/>
                  </a:cubicBezTo>
                  <a:lnTo>
                    <a:pt x="1572" y="1177"/>
                  </a:lnTo>
                  <a:cubicBezTo>
                    <a:pt x="1572" y="1258"/>
                    <a:pt x="1508" y="1322"/>
                    <a:pt x="1427" y="1322"/>
                  </a:cubicBezTo>
                  <a:lnTo>
                    <a:pt x="529" y="1322"/>
                  </a:lnTo>
                  <a:cubicBezTo>
                    <a:pt x="450" y="1322"/>
                    <a:pt x="384" y="1258"/>
                    <a:pt x="384" y="1177"/>
                  </a:cubicBezTo>
                  <a:lnTo>
                    <a:pt x="384" y="529"/>
                  </a:lnTo>
                  <a:cubicBezTo>
                    <a:pt x="384" y="448"/>
                    <a:pt x="450" y="384"/>
                    <a:pt x="529" y="384"/>
                  </a:cubicBezTo>
                  <a:close/>
                  <a:moveTo>
                    <a:pt x="520" y="0"/>
                  </a:moveTo>
                  <a:cubicBezTo>
                    <a:pt x="232" y="0"/>
                    <a:pt x="0" y="232"/>
                    <a:pt x="0" y="520"/>
                  </a:cubicBezTo>
                  <a:lnTo>
                    <a:pt x="0" y="1167"/>
                  </a:lnTo>
                  <a:cubicBezTo>
                    <a:pt x="0" y="1456"/>
                    <a:pt x="235" y="1687"/>
                    <a:pt x="520" y="1687"/>
                  </a:cubicBezTo>
                  <a:lnTo>
                    <a:pt x="1417" y="1687"/>
                  </a:lnTo>
                  <a:cubicBezTo>
                    <a:pt x="1704" y="1687"/>
                    <a:pt x="1937" y="1456"/>
                    <a:pt x="1937" y="1167"/>
                  </a:cubicBezTo>
                  <a:lnTo>
                    <a:pt x="1937" y="520"/>
                  </a:lnTo>
                  <a:cubicBezTo>
                    <a:pt x="1937" y="232"/>
                    <a:pt x="1704" y="0"/>
                    <a:pt x="141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9"/>
            <p:cNvSpPr/>
            <p:nvPr/>
          </p:nvSpPr>
          <p:spPr>
            <a:xfrm>
              <a:off x="7400467" y="3661264"/>
              <a:ext cx="58198" cy="50691"/>
            </a:xfrm>
            <a:custGeom>
              <a:avLst/>
              <a:gdLst/>
              <a:ahLst/>
              <a:cxnLst/>
              <a:rect l="l" t="t" r="r" b="b"/>
              <a:pathLst>
                <a:path w="1938" h="1688" extrusionOk="0">
                  <a:moveTo>
                    <a:pt x="1427" y="384"/>
                  </a:moveTo>
                  <a:cubicBezTo>
                    <a:pt x="1508" y="384"/>
                    <a:pt x="1572" y="450"/>
                    <a:pt x="1572" y="530"/>
                  </a:cubicBezTo>
                  <a:lnTo>
                    <a:pt x="1572" y="1179"/>
                  </a:lnTo>
                  <a:cubicBezTo>
                    <a:pt x="1572" y="1258"/>
                    <a:pt x="1508" y="1324"/>
                    <a:pt x="1427" y="1324"/>
                  </a:cubicBezTo>
                  <a:lnTo>
                    <a:pt x="529" y="1324"/>
                  </a:lnTo>
                  <a:cubicBezTo>
                    <a:pt x="450" y="1324"/>
                    <a:pt x="384" y="1258"/>
                    <a:pt x="384" y="1179"/>
                  </a:cubicBezTo>
                  <a:lnTo>
                    <a:pt x="384" y="530"/>
                  </a:lnTo>
                  <a:cubicBezTo>
                    <a:pt x="384" y="450"/>
                    <a:pt x="450" y="384"/>
                    <a:pt x="529" y="384"/>
                  </a:cubicBezTo>
                  <a:close/>
                  <a:moveTo>
                    <a:pt x="520" y="0"/>
                  </a:moveTo>
                  <a:cubicBezTo>
                    <a:pt x="232" y="0"/>
                    <a:pt x="0" y="234"/>
                    <a:pt x="0" y="520"/>
                  </a:cubicBezTo>
                  <a:lnTo>
                    <a:pt x="0" y="1169"/>
                  </a:lnTo>
                  <a:cubicBezTo>
                    <a:pt x="0" y="1456"/>
                    <a:pt x="235" y="1688"/>
                    <a:pt x="520" y="1688"/>
                  </a:cubicBezTo>
                  <a:lnTo>
                    <a:pt x="1417" y="1688"/>
                  </a:lnTo>
                  <a:cubicBezTo>
                    <a:pt x="1704" y="1688"/>
                    <a:pt x="1937" y="1456"/>
                    <a:pt x="1937" y="1169"/>
                  </a:cubicBezTo>
                  <a:lnTo>
                    <a:pt x="1937" y="520"/>
                  </a:lnTo>
                  <a:cubicBezTo>
                    <a:pt x="1937" y="234"/>
                    <a:pt x="1704" y="0"/>
                    <a:pt x="141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9"/>
            <p:cNvSpPr/>
            <p:nvPr/>
          </p:nvSpPr>
          <p:spPr>
            <a:xfrm>
              <a:off x="7400467" y="3734958"/>
              <a:ext cx="58198" cy="50721"/>
            </a:xfrm>
            <a:custGeom>
              <a:avLst/>
              <a:gdLst/>
              <a:ahLst/>
              <a:cxnLst/>
              <a:rect l="l" t="t" r="r" b="b"/>
              <a:pathLst>
                <a:path w="1938" h="1689" extrusionOk="0">
                  <a:moveTo>
                    <a:pt x="1427" y="366"/>
                  </a:moveTo>
                  <a:cubicBezTo>
                    <a:pt x="1508" y="366"/>
                    <a:pt x="1572" y="430"/>
                    <a:pt x="1572" y="512"/>
                  </a:cubicBezTo>
                  <a:lnTo>
                    <a:pt x="1572" y="1159"/>
                  </a:lnTo>
                  <a:cubicBezTo>
                    <a:pt x="1572" y="1240"/>
                    <a:pt x="1508" y="1305"/>
                    <a:pt x="1427" y="1305"/>
                  </a:cubicBezTo>
                  <a:lnTo>
                    <a:pt x="529" y="1305"/>
                  </a:lnTo>
                  <a:cubicBezTo>
                    <a:pt x="450" y="1305"/>
                    <a:pt x="384" y="1240"/>
                    <a:pt x="384" y="1159"/>
                  </a:cubicBezTo>
                  <a:lnTo>
                    <a:pt x="384" y="512"/>
                  </a:lnTo>
                  <a:cubicBezTo>
                    <a:pt x="384" y="430"/>
                    <a:pt x="450" y="366"/>
                    <a:pt x="529" y="366"/>
                  </a:cubicBezTo>
                  <a:close/>
                  <a:moveTo>
                    <a:pt x="520" y="1"/>
                  </a:moveTo>
                  <a:cubicBezTo>
                    <a:pt x="232" y="1"/>
                    <a:pt x="0" y="234"/>
                    <a:pt x="0" y="521"/>
                  </a:cubicBezTo>
                  <a:lnTo>
                    <a:pt x="0" y="1170"/>
                  </a:lnTo>
                  <a:cubicBezTo>
                    <a:pt x="0" y="1456"/>
                    <a:pt x="235" y="1688"/>
                    <a:pt x="520" y="1688"/>
                  </a:cubicBezTo>
                  <a:lnTo>
                    <a:pt x="1417" y="1688"/>
                  </a:lnTo>
                  <a:cubicBezTo>
                    <a:pt x="1704" y="1688"/>
                    <a:pt x="1937" y="1456"/>
                    <a:pt x="1937" y="1170"/>
                  </a:cubicBezTo>
                  <a:lnTo>
                    <a:pt x="1937" y="521"/>
                  </a:lnTo>
                  <a:cubicBezTo>
                    <a:pt x="1937" y="234"/>
                    <a:pt x="1704" y="1"/>
                    <a:pt x="1417"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9"/>
            <p:cNvSpPr/>
            <p:nvPr/>
          </p:nvSpPr>
          <p:spPr>
            <a:xfrm>
              <a:off x="7472930" y="3595077"/>
              <a:ext cx="91261" cy="11532"/>
            </a:xfrm>
            <a:custGeom>
              <a:avLst/>
              <a:gdLst/>
              <a:ahLst/>
              <a:cxnLst/>
              <a:rect l="l" t="t" r="r" b="b"/>
              <a:pathLst>
                <a:path w="3039" h="384" extrusionOk="0">
                  <a:moveTo>
                    <a:pt x="216" y="0"/>
                  </a:moveTo>
                  <a:cubicBezTo>
                    <a:pt x="127" y="0"/>
                    <a:pt x="48" y="60"/>
                    <a:pt x="28" y="146"/>
                  </a:cubicBezTo>
                  <a:cubicBezTo>
                    <a:pt x="0" y="272"/>
                    <a:pt x="94" y="384"/>
                    <a:pt x="210" y="384"/>
                  </a:cubicBezTo>
                  <a:lnTo>
                    <a:pt x="2822" y="384"/>
                  </a:lnTo>
                  <a:cubicBezTo>
                    <a:pt x="2910" y="384"/>
                    <a:pt x="2991" y="324"/>
                    <a:pt x="3010" y="238"/>
                  </a:cubicBezTo>
                  <a:cubicBezTo>
                    <a:pt x="3039" y="111"/>
                    <a:pt x="2947" y="0"/>
                    <a:pt x="282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9"/>
            <p:cNvSpPr/>
            <p:nvPr/>
          </p:nvSpPr>
          <p:spPr>
            <a:xfrm>
              <a:off x="7471819" y="3620963"/>
              <a:ext cx="70991" cy="11532"/>
            </a:xfrm>
            <a:custGeom>
              <a:avLst/>
              <a:gdLst/>
              <a:ahLst/>
              <a:cxnLst/>
              <a:rect l="l" t="t" r="r" b="b"/>
              <a:pathLst>
                <a:path w="2364" h="384" extrusionOk="0">
                  <a:moveTo>
                    <a:pt x="226" y="0"/>
                  </a:moveTo>
                  <a:cubicBezTo>
                    <a:pt x="144" y="0"/>
                    <a:pt x="68" y="52"/>
                    <a:pt x="42" y="131"/>
                  </a:cubicBezTo>
                  <a:cubicBezTo>
                    <a:pt x="0" y="264"/>
                    <a:pt x="98" y="384"/>
                    <a:pt x="224" y="384"/>
                  </a:cubicBezTo>
                  <a:lnTo>
                    <a:pt x="2140" y="384"/>
                  </a:lnTo>
                  <a:cubicBezTo>
                    <a:pt x="2221" y="384"/>
                    <a:pt x="2298" y="333"/>
                    <a:pt x="2324" y="253"/>
                  </a:cubicBezTo>
                  <a:cubicBezTo>
                    <a:pt x="2364" y="121"/>
                    <a:pt x="2266" y="0"/>
                    <a:pt x="214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9"/>
            <p:cNvSpPr/>
            <p:nvPr/>
          </p:nvSpPr>
          <p:spPr>
            <a:xfrm>
              <a:off x="7472930" y="3668171"/>
              <a:ext cx="106246" cy="11562"/>
            </a:xfrm>
            <a:custGeom>
              <a:avLst/>
              <a:gdLst/>
              <a:ahLst/>
              <a:cxnLst/>
              <a:rect l="l" t="t" r="r" b="b"/>
              <a:pathLst>
                <a:path w="3538" h="385" extrusionOk="0">
                  <a:moveTo>
                    <a:pt x="216" y="1"/>
                  </a:moveTo>
                  <a:cubicBezTo>
                    <a:pt x="127" y="1"/>
                    <a:pt x="48" y="60"/>
                    <a:pt x="28" y="146"/>
                  </a:cubicBezTo>
                  <a:cubicBezTo>
                    <a:pt x="0" y="274"/>
                    <a:pt x="94" y="384"/>
                    <a:pt x="210" y="384"/>
                  </a:cubicBezTo>
                  <a:lnTo>
                    <a:pt x="3321" y="384"/>
                  </a:lnTo>
                  <a:cubicBezTo>
                    <a:pt x="3408" y="384"/>
                    <a:pt x="3490" y="326"/>
                    <a:pt x="3508" y="238"/>
                  </a:cubicBezTo>
                  <a:cubicBezTo>
                    <a:pt x="3537" y="113"/>
                    <a:pt x="3445" y="1"/>
                    <a:pt x="3326"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9"/>
            <p:cNvSpPr/>
            <p:nvPr/>
          </p:nvSpPr>
          <p:spPr>
            <a:xfrm>
              <a:off x="7472930" y="3694117"/>
              <a:ext cx="83754" cy="11532"/>
            </a:xfrm>
            <a:custGeom>
              <a:avLst/>
              <a:gdLst/>
              <a:ahLst/>
              <a:cxnLst/>
              <a:rect l="l" t="t" r="r" b="b"/>
              <a:pathLst>
                <a:path w="2789" h="384" extrusionOk="0">
                  <a:moveTo>
                    <a:pt x="216" y="0"/>
                  </a:moveTo>
                  <a:cubicBezTo>
                    <a:pt x="127" y="0"/>
                    <a:pt x="48" y="60"/>
                    <a:pt x="28" y="146"/>
                  </a:cubicBezTo>
                  <a:cubicBezTo>
                    <a:pt x="0" y="272"/>
                    <a:pt x="94" y="384"/>
                    <a:pt x="210" y="384"/>
                  </a:cubicBezTo>
                  <a:lnTo>
                    <a:pt x="2572" y="384"/>
                  </a:lnTo>
                  <a:cubicBezTo>
                    <a:pt x="2661" y="384"/>
                    <a:pt x="2741" y="324"/>
                    <a:pt x="2761" y="238"/>
                  </a:cubicBezTo>
                  <a:cubicBezTo>
                    <a:pt x="2789" y="111"/>
                    <a:pt x="2697" y="0"/>
                    <a:pt x="257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9"/>
            <p:cNvSpPr/>
            <p:nvPr/>
          </p:nvSpPr>
          <p:spPr>
            <a:xfrm>
              <a:off x="7472930" y="3741324"/>
              <a:ext cx="83754" cy="11532"/>
            </a:xfrm>
            <a:custGeom>
              <a:avLst/>
              <a:gdLst/>
              <a:ahLst/>
              <a:cxnLst/>
              <a:rect l="l" t="t" r="r" b="b"/>
              <a:pathLst>
                <a:path w="2789" h="384" extrusionOk="0">
                  <a:moveTo>
                    <a:pt x="216" y="0"/>
                  </a:moveTo>
                  <a:cubicBezTo>
                    <a:pt x="127" y="0"/>
                    <a:pt x="48" y="60"/>
                    <a:pt x="28" y="146"/>
                  </a:cubicBezTo>
                  <a:cubicBezTo>
                    <a:pt x="0" y="272"/>
                    <a:pt x="94" y="384"/>
                    <a:pt x="210" y="384"/>
                  </a:cubicBezTo>
                  <a:lnTo>
                    <a:pt x="2572" y="384"/>
                  </a:lnTo>
                  <a:cubicBezTo>
                    <a:pt x="2661" y="384"/>
                    <a:pt x="2741" y="324"/>
                    <a:pt x="2761" y="238"/>
                  </a:cubicBezTo>
                  <a:cubicBezTo>
                    <a:pt x="2789" y="111"/>
                    <a:pt x="2697" y="0"/>
                    <a:pt x="257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9"/>
            <p:cNvSpPr/>
            <p:nvPr/>
          </p:nvSpPr>
          <p:spPr>
            <a:xfrm>
              <a:off x="7472240" y="3767811"/>
              <a:ext cx="40240" cy="11532"/>
            </a:xfrm>
            <a:custGeom>
              <a:avLst/>
              <a:gdLst/>
              <a:ahLst/>
              <a:cxnLst/>
              <a:rect l="l" t="t" r="r" b="b"/>
              <a:pathLst>
                <a:path w="1340" h="384" extrusionOk="0">
                  <a:moveTo>
                    <a:pt x="224" y="0"/>
                  </a:moveTo>
                  <a:cubicBezTo>
                    <a:pt x="141" y="0"/>
                    <a:pt x="64" y="53"/>
                    <a:pt x="40" y="131"/>
                  </a:cubicBezTo>
                  <a:cubicBezTo>
                    <a:pt x="0" y="263"/>
                    <a:pt x="97" y="384"/>
                    <a:pt x="222" y="384"/>
                  </a:cubicBezTo>
                  <a:lnTo>
                    <a:pt x="1115" y="384"/>
                  </a:lnTo>
                  <a:cubicBezTo>
                    <a:pt x="1198" y="384"/>
                    <a:pt x="1275" y="332"/>
                    <a:pt x="1299" y="254"/>
                  </a:cubicBezTo>
                  <a:cubicBezTo>
                    <a:pt x="1339" y="122"/>
                    <a:pt x="1242" y="0"/>
                    <a:pt x="111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9"/>
            <p:cNvSpPr/>
            <p:nvPr/>
          </p:nvSpPr>
          <p:spPr>
            <a:xfrm>
              <a:off x="7653863" y="3461472"/>
              <a:ext cx="70270" cy="383333"/>
            </a:xfrm>
            <a:custGeom>
              <a:avLst/>
              <a:gdLst/>
              <a:ahLst/>
              <a:cxnLst/>
              <a:rect l="l" t="t" r="r" b="b"/>
              <a:pathLst>
                <a:path w="2340" h="12765" extrusionOk="0">
                  <a:moveTo>
                    <a:pt x="1671" y="384"/>
                  </a:moveTo>
                  <a:cubicBezTo>
                    <a:pt x="1826" y="384"/>
                    <a:pt x="1953" y="510"/>
                    <a:pt x="1953" y="667"/>
                  </a:cubicBezTo>
                  <a:lnTo>
                    <a:pt x="1953" y="1515"/>
                  </a:lnTo>
                  <a:lnTo>
                    <a:pt x="364" y="1515"/>
                  </a:lnTo>
                  <a:lnTo>
                    <a:pt x="364" y="667"/>
                  </a:lnTo>
                  <a:cubicBezTo>
                    <a:pt x="364" y="510"/>
                    <a:pt x="490" y="384"/>
                    <a:pt x="644" y="384"/>
                  </a:cubicBezTo>
                  <a:close/>
                  <a:moveTo>
                    <a:pt x="977" y="1881"/>
                  </a:moveTo>
                  <a:lnTo>
                    <a:pt x="977" y="11059"/>
                  </a:lnTo>
                  <a:cubicBezTo>
                    <a:pt x="761" y="11082"/>
                    <a:pt x="552" y="11145"/>
                    <a:pt x="364" y="11244"/>
                  </a:cubicBezTo>
                  <a:lnTo>
                    <a:pt x="364" y="1881"/>
                  </a:lnTo>
                  <a:close/>
                  <a:moveTo>
                    <a:pt x="1171" y="11429"/>
                  </a:moveTo>
                  <a:cubicBezTo>
                    <a:pt x="1439" y="11429"/>
                    <a:pt x="1701" y="11508"/>
                    <a:pt x="1924" y="11659"/>
                  </a:cubicBezTo>
                  <a:cubicBezTo>
                    <a:pt x="1885" y="11741"/>
                    <a:pt x="1836" y="11814"/>
                    <a:pt x="1770" y="11873"/>
                  </a:cubicBezTo>
                  <a:lnTo>
                    <a:pt x="1218" y="12378"/>
                  </a:lnTo>
                  <a:cubicBezTo>
                    <a:pt x="1204" y="12391"/>
                    <a:pt x="1186" y="12398"/>
                    <a:pt x="1168" y="12398"/>
                  </a:cubicBezTo>
                  <a:cubicBezTo>
                    <a:pt x="1151" y="12398"/>
                    <a:pt x="1133" y="12391"/>
                    <a:pt x="1118" y="12378"/>
                  </a:cubicBezTo>
                  <a:lnTo>
                    <a:pt x="566" y="11873"/>
                  </a:lnTo>
                  <a:cubicBezTo>
                    <a:pt x="502" y="11814"/>
                    <a:pt x="450" y="11738"/>
                    <a:pt x="417" y="11659"/>
                  </a:cubicBezTo>
                  <a:cubicBezTo>
                    <a:pt x="637" y="11508"/>
                    <a:pt x="901" y="11429"/>
                    <a:pt x="1171" y="11429"/>
                  </a:cubicBezTo>
                  <a:close/>
                  <a:moveTo>
                    <a:pt x="657" y="1"/>
                  </a:moveTo>
                  <a:cubicBezTo>
                    <a:pt x="295" y="1"/>
                    <a:pt x="0" y="294"/>
                    <a:pt x="0" y="656"/>
                  </a:cubicBezTo>
                  <a:lnTo>
                    <a:pt x="0" y="11427"/>
                  </a:lnTo>
                  <a:cubicBezTo>
                    <a:pt x="0" y="11699"/>
                    <a:pt x="115" y="11961"/>
                    <a:pt x="318" y="12143"/>
                  </a:cubicBezTo>
                  <a:lnTo>
                    <a:pt x="870" y="12648"/>
                  </a:lnTo>
                  <a:cubicBezTo>
                    <a:pt x="956" y="12726"/>
                    <a:pt x="1063" y="12765"/>
                    <a:pt x="1171" y="12765"/>
                  </a:cubicBezTo>
                  <a:cubicBezTo>
                    <a:pt x="1278" y="12765"/>
                    <a:pt x="1385" y="12726"/>
                    <a:pt x="1471" y="12648"/>
                  </a:cubicBezTo>
                  <a:lnTo>
                    <a:pt x="2023" y="12143"/>
                  </a:lnTo>
                  <a:cubicBezTo>
                    <a:pt x="2224" y="11959"/>
                    <a:pt x="2339" y="11699"/>
                    <a:pt x="2339" y="11427"/>
                  </a:cubicBezTo>
                  <a:lnTo>
                    <a:pt x="2339" y="9931"/>
                  </a:lnTo>
                  <a:cubicBezTo>
                    <a:pt x="2339" y="9833"/>
                    <a:pt x="2267" y="9749"/>
                    <a:pt x="2169" y="9741"/>
                  </a:cubicBezTo>
                  <a:cubicBezTo>
                    <a:pt x="2165" y="9741"/>
                    <a:pt x="2162" y="9741"/>
                    <a:pt x="2158" y="9741"/>
                  </a:cubicBezTo>
                  <a:cubicBezTo>
                    <a:pt x="2057" y="9741"/>
                    <a:pt x="1976" y="9822"/>
                    <a:pt x="1976" y="9924"/>
                  </a:cubicBezTo>
                  <a:lnTo>
                    <a:pt x="1976" y="11240"/>
                  </a:lnTo>
                  <a:cubicBezTo>
                    <a:pt x="1786" y="11140"/>
                    <a:pt x="1577" y="11077"/>
                    <a:pt x="1362" y="11054"/>
                  </a:cubicBezTo>
                  <a:lnTo>
                    <a:pt x="1362" y="1877"/>
                  </a:lnTo>
                  <a:lnTo>
                    <a:pt x="1956" y="1877"/>
                  </a:lnTo>
                  <a:lnTo>
                    <a:pt x="1956" y="9034"/>
                  </a:lnTo>
                  <a:cubicBezTo>
                    <a:pt x="1956" y="9122"/>
                    <a:pt x="2016" y="9203"/>
                    <a:pt x="2102" y="9221"/>
                  </a:cubicBezTo>
                  <a:cubicBezTo>
                    <a:pt x="2118" y="9225"/>
                    <a:pt x="2134" y="9227"/>
                    <a:pt x="2149" y="9227"/>
                  </a:cubicBezTo>
                  <a:cubicBezTo>
                    <a:pt x="2255" y="9227"/>
                    <a:pt x="2339" y="9143"/>
                    <a:pt x="2339" y="9039"/>
                  </a:cubicBezTo>
                  <a:lnTo>
                    <a:pt x="2339" y="654"/>
                  </a:lnTo>
                  <a:cubicBezTo>
                    <a:pt x="2338" y="295"/>
                    <a:pt x="2037" y="1"/>
                    <a:pt x="166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59"/>
          <p:cNvGrpSpPr/>
          <p:nvPr/>
        </p:nvGrpSpPr>
        <p:grpSpPr>
          <a:xfrm>
            <a:off x="7948284" y="3406428"/>
            <a:ext cx="402088" cy="441654"/>
            <a:chOff x="8132339" y="3425979"/>
            <a:chExt cx="424009" cy="465733"/>
          </a:xfrm>
        </p:grpSpPr>
        <p:sp>
          <p:nvSpPr>
            <p:cNvPr id="4317" name="Google Shape;4317;p59"/>
            <p:cNvSpPr/>
            <p:nvPr/>
          </p:nvSpPr>
          <p:spPr>
            <a:xfrm>
              <a:off x="8132339" y="3425979"/>
              <a:ext cx="424009" cy="465733"/>
            </a:xfrm>
            <a:custGeom>
              <a:avLst/>
              <a:gdLst/>
              <a:ahLst/>
              <a:cxnLst/>
              <a:rect l="l" t="t" r="r" b="b"/>
              <a:pathLst>
                <a:path w="14075" h="15460" extrusionOk="0">
                  <a:moveTo>
                    <a:pt x="7054" y="1"/>
                  </a:moveTo>
                  <a:cubicBezTo>
                    <a:pt x="6934" y="1"/>
                    <a:pt x="6298" y="12"/>
                    <a:pt x="5460" y="220"/>
                  </a:cubicBezTo>
                  <a:cubicBezTo>
                    <a:pt x="4633" y="426"/>
                    <a:pt x="3444" y="874"/>
                    <a:pt x="2477" y="1840"/>
                  </a:cubicBezTo>
                  <a:cubicBezTo>
                    <a:pt x="1932" y="2385"/>
                    <a:pt x="1513" y="3034"/>
                    <a:pt x="1234" y="3765"/>
                  </a:cubicBezTo>
                  <a:cubicBezTo>
                    <a:pt x="1021" y="4322"/>
                    <a:pt x="889" y="4929"/>
                    <a:pt x="835" y="5581"/>
                  </a:cubicBezTo>
                  <a:cubicBezTo>
                    <a:pt x="484" y="6014"/>
                    <a:pt x="285" y="6562"/>
                    <a:pt x="285" y="7131"/>
                  </a:cubicBezTo>
                  <a:cubicBezTo>
                    <a:pt x="285" y="7637"/>
                    <a:pt x="436" y="8118"/>
                    <a:pt x="716" y="8522"/>
                  </a:cubicBezTo>
                  <a:cubicBezTo>
                    <a:pt x="590" y="9944"/>
                    <a:pt x="361" y="10737"/>
                    <a:pt x="229" y="11099"/>
                  </a:cubicBezTo>
                  <a:cubicBezTo>
                    <a:pt x="1" y="11723"/>
                    <a:pt x="30" y="12386"/>
                    <a:pt x="308" y="12976"/>
                  </a:cubicBezTo>
                  <a:cubicBezTo>
                    <a:pt x="584" y="13567"/>
                    <a:pt x="1075" y="14013"/>
                    <a:pt x="1691" y="14233"/>
                  </a:cubicBezTo>
                  <a:cubicBezTo>
                    <a:pt x="1957" y="14328"/>
                    <a:pt x="2246" y="14403"/>
                    <a:pt x="2555" y="14457"/>
                  </a:cubicBezTo>
                  <a:cubicBezTo>
                    <a:pt x="2653" y="14664"/>
                    <a:pt x="2791" y="14852"/>
                    <a:pt x="2967" y="15009"/>
                  </a:cubicBezTo>
                  <a:cubicBezTo>
                    <a:pt x="3290" y="15300"/>
                    <a:pt x="3708" y="15460"/>
                    <a:pt x="4142" y="15460"/>
                  </a:cubicBezTo>
                  <a:lnTo>
                    <a:pt x="8123" y="15460"/>
                  </a:lnTo>
                  <a:cubicBezTo>
                    <a:pt x="8273" y="15460"/>
                    <a:pt x="8421" y="15437"/>
                    <a:pt x="8563" y="15391"/>
                  </a:cubicBezTo>
                  <a:cubicBezTo>
                    <a:pt x="8701" y="15434"/>
                    <a:pt x="8848" y="15460"/>
                    <a:pt x="9002" y="15460"/>
                  </a:cubicBezTo>
                  <a:lnTo>
                    <a:pt x="9964" y="15460"/>
                  </a:lnTo>
                  <a:cubicBezTo>
                    <a:pt x="10399" y="15460"/>
                    <a:pt x="10818" y="15299"/>
                    <a:pt x="11140" y="15009"/>
                  </a:cubicBezTo>
                  <a:cubicBezTo>
                    <a:pt x="11313" y="14852"/>
                    <a:pt x="11453" y="14664"/>
                    <a:pt x="11551" y="14455"/>
                  </a:cubicBezTo>
                  <a:cubicBezTo>
                    <a:pt x="11912" y="14392"/>
                    <a:pt x="12248" y="14300"/>
                    <a:pt x="12553" y="14179"/>
                  </a:cubicBezTo>
                  <a:cubicBezTo>
                    <a:pt x="12800" y="14081"/>
                    <a:pt x="13022" y="13943"/>
                    <a:pt x="13212" y="13768"/>
                  </a:cubicBezTo>
                  <a:cubicBezTo>
                    <a:pt x="13581" y="13429"/>
                    <a:pt x="13837" y="13001"/>
                    <a:pt x="13956" y="12530"/>
                  </a:cubicBezTo>
                  <a:cubicBezTo>
                    <a:pt x="14075" y="12058"/>
                    <a:pt x="14048" y="11565"/>
                    <a:pt x="13880" y="11105"/>
                  </a:cubicBezTo>
                  <a:cubicBezTo>
                    <a:pt x="13806" y="10906"/>
                    <a:pt x="13737" y="10669"/>
                    <a:pt x="13674" y="10404"/>
                  </a:cubicBezTo>
                  <a:cubicBezTo>
                    <a:pt x="13645" y="10281"/>
                    <a:pt x="13601" y="10166"/>
                    <a:pt x="13545" y="10060"/>
                  </a:cubicBezTo>
                  <a:cubicBezTo>
                    <a:pt x="13559" y="9939"/>
                    <a:pt x="13555" y="9815"/>
                    <a:pt x="13535" y="9692"/>
                  </a:cubicBezTo>
                  <a:cubicBezTo>
                    <a:pt x="13476" y="9333"/>
                    <a:pt x="13427" y="8942"/>
                    <a:pt x="13390" y="8525"/>
                  </a:cubicBezTo>
                  <a:cubicBezTo>
                    <a:pt x="13668" y="8120"/>
                    <a:pt x="13820" y="7638"/>
                    <a:pt x="13820" y="7132"/>
                  </a:cubicBezTo>
                  <a:cubicBezTo>
                    <a:pt x="13820" y="6563"/>
                    <a:pt x="13622" y="6019"/>
                    <a:pt x="13271" y="5584"/>
                  </a:cubicBezTo>
                  <a:cubicBezTo>
                    <a:pt x="13217" y="4933"/>
                    <a:pt x="13085" y="4324"/>
                    <a:pt x="12872" y="3767"/>
                  </a:cubicBezTo>
                  <a:cubicBezTo>
                    <a:pt x="12593" y="3034"/>
                    <a:pt x="12174" y="2385"/>
                    <a:pt x="11629" y="1840"/>
                  </a:cubicBezTo>
                  <a:cubicBezTo>
                    <a:pt x="10662" y="872"/>
                    <a:pt x="9473" y="426"/>
                    <a:pt x="8646" y="220"/>
                  </a:cubicBezTo>
                  <a:cubicBezTo>
                    <a:pt x="7808" y="12"/>
                    <a:pt x="7172" y="1"/>
                    <a:pt x="7054" y="1"/>
                  </a:cubicBezTo>
                  <a:close/>
                </a:path>
              </a:pathLst>
            </a:custGeom>
            <a:solidFill>
              <a:schemeClr val="accent5"/>
            </a:solidFill>
            <a:ln>
              <a:noFill/>
            </a:ln>
            <a:effectLst>
              <a:outerShdw blurRad="57150" dist="19050" dir="54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9"/>
            <p:cNvSpPr/>
            <p:nvPr/>
          </p:nvSpPr>
          <p:spPr>
            <a:xfrm>
              <a:off x="8179664" y="3464295"/>
              <a:ext cx="340210" cy="350810"/>
            </a:xfrm>
            <a:custGeom>
              <a:avLst/>
              <a:gdLst/>
              <a:ahLst/>
              <a:cxnLst/>
              <a:rect l="l" t="t" r="r" b="b"/>
              <a:pathLst>
                <a:path w="11329" h="11682" extrusionOk="0">
                  <a:moveTo>
                    <a:pt x="5665" y="0"/>
                  </a:moveTo>
                  <a:cubicBezTo>
                    <a:pt x="5635" y="0"/>
                    <a:pt x="858" y="8"/>
                    <a:pt x="858" y="4800"/>
                  </a:cubicBezTo>
                  <a:lnTo>
                    <a:pt x="808" y="6558"/>
                  </a:lnTo>
                  <a:cubicBezTo>
                    <a:pt x="697" y="8434"/>
                    <a:pt x="415" y="9543"/>
                    <a:pt x="191" y="10156"/>
                  </a:cubicBezTo>
                  <a:cubicBezTo>
                    <a:pt x="1" y="10675"/>
                    <a:pt x="268" y="11247"/>
                    <a:pt x="788" y="11434"/>
                  </a:cubicBezTo>
                  <a:cubicBezTo>
                    <a:pt x="1179" y="11574"/>
                    <a:pt x="1720" y="11681"/>
                    <a:pt x="2467" y="11681"/>
                  </a:cubicBezTo>
                  <a:lnTo>
                    <a:pt x="8865" y="11681"/>
                  </a:lnTo>
                  <a:cubicBezTo>
                    <a:pt x="9611" y="11681"/>
                    <a:pt x="10154" y="11574"/>
                    <a:pt x="10545" y="11434"/>
                  </a:cubicBezTo>
                  <a:cubicBezTo>
                    <a:pt x="11063" y="11249"/>
                    <a:pt x="11329" y="10675"/>
                    <a:pt x="11140" y="10156"/>
                  </a:cubicBezTo>
                  <a:cubicBezTo>
                    <a:pt x="10913" y="9541"/>
                    <a:pt x="10634" y="8431"/>
                    <a:pt x="10522" y="6556"/>
                  </a:cubicBezTo>
                  <a:lnTo>
                    <a:pt x="10473" y="4800"/>
                  </a:lnTo>
                  <a:cubicBezTo>
                    <a:pt x="10473" y="7"/>
                    <a:pt x="5690" y="0"/>
                    <a:pt x="5666" y="0"/>
                  </a:cubicBezTo>
                  <a:cubicBezTo>
                    <a:pt x="5666" y="0"/>
                    <a:pt x="5666" y="0"/>
                    <a:pt x="5666" y="0"/>
                  </a:cubicBezTo>
                  <a:cubicBezTo>
                    <a:pt x="5666" y="0"/>
                    <a:pt x="5666" y="0"/>
                    <a:pt x="5665"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9"/>
            <p:cNvSpPr/>
            <p:nvPr/>
          </p:nvSpPr>
          <p:spPr>
            <a:xfrm>
              <a:off x="8389667" y="3470361"/>
              <a:ext cx="130210" cy="341741"/>
            </a:xfrm>
            <a:custGeom>
              <a:avLst/>
              <a:gdLst/>
              <a:ahLst/>
              <a:cxnLst/>
              <a:rect l="l" t="t" r="r" b="b"/>
              <a:pathLst>
                <a:path w="4336" h="11380" extrusionOk="0">
                  <a:moveTo>
                    <a:pt x="1" y="1"/>
                  </a:moveTo>
                  <a:cubicBezTo>
                    <a:pt x="1234" y="702"/>
                    <a:pt x="2394" y="2018"/>
                    <a:pt x="2394" y="4495"/>
                  </a:cubicBezTo>
                  <a:lnTo>
                    <a:pt x="2448" y="6433"/>
                  </a:lnTo>
                  <a:cubicBezTo>
                    <a:pt x="2570" y="8499"/>
                    <a:pt x="2880" y="9724"/>
                    <a:pt x="3129" y="10401"/>
                  </a:cubicBezTo>
                  <a:cubicBezTo>
                    <a:pt x="3253" y="10741"/>
                    <a:pt x="3199" y="11099"/>
                    <a:pt x="3015" y="11380"/>
                  </a:cubicBezTo>
                  <a:cubicBezTo>
                    <a:pt x="3218" y="11340"/>
                    <a:pt x="3397" y="11289"/>
                    <a:pt x="3550" y="11235"/>
                  </a:cubicBezTo>
                  <a:cubicBezTo>
                    <a:pt x="4070" y="11051"/>
                    <a:pt x="4336" y="10479"/>
                    <a:pt x="4147" y="9961"/>
                  </a:cubicBezTo>
                  <a:cubicBezTo>
                    <a:pt x="3920" y="9346"/>
                    <a:pt x="3641" y="8235"/>
                    <a:pt x="3529" y="6361"/>
                  </a:cubicBezTo>
                  <a:lnTo>
                    <a:pt x="3480" y="4603"/>
                  </a:lnTo>
                  <a:cubicBezTo>
                    <a:pt x="3480" y="1461"/>
                    <a:pt x="1423" y="375"/>
                    <a:pt x="1"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9"/>
            <p:cNvSpPr/>
            <p:nvPr/>
          </p:nvSpPr>
          <p:spPr>
            <a:xfrm>
              <a:off x="8252818" y="3756850"/>
              <a:ext cx="193964" cy="85255"/>
            </a:xfrm>
            <a:custGeom>
              <a:avLst/>
              <a:gdLst/>
              <a:ahLst/>
              <a:cxnLst/>
              <a:rect l="l" t="t" r="r" b="b"/>
              <a:pathLst>
                <a:path w="6459" h="2839" extrusionOk="0">
                  <a:moveTo>
                    <a:pt x="1935" y="0"/>
                  </a:moveTo>
                  <a:cubicBezTo>
                    <a:pt x="832" y="215"/>
                    <a:pt x="1" y="1188"/>
                    <a:pt x="2" y="2353"/>
                  </a:cubicBezTo>
                  <a:cubicBezTo>
                    <a:pt x="2" y="2622"/>
                    <a:pt x="222" y="2838"/>
                    <a:pt x="490" y="2838"/>
                  </a:cubicBezTo>
                  <a:lnTo>
                    <a:pt x="5971" y="2838"/>
                  </a:lnTo>
                  <a:cubicBezTo>
                    <a:pt x="6239" y="2838"/>
                    <a:pt x="6459" y="2620"/>
                    <a:pt x="6459" y="2352"/>
                  </a:cubicBezTo>
                  <a:cubicBezTo>
                    <a:pt x="6457" y="1188"/>
                    <a:pt x="5626" y="218"/>
                    <a:pt x="4524" y="0"/>
                  </a:cubicBezTo>
                  <a:close/>
                </a:path>
              </a:pathLst>
            </a:custGeom>
            <a:solidFill>
              <a:srgbClr val="F2C7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9"/>
            <p:cNvSpPr/>
            <p:nvPr/>
          </p:nvSpPr>
          <p:spPr>
            <a:xfrm>
              <a:off x="8252818" y="3756850"/>
              <a:ext cx="193964" cy="85255"/>
            </a:xfrm>
            <a:custGeom>
              <a:avLst/>
              <a:gdLst/>
              <a:ahLst/>
              <a:cxnLst/>
              <a:rect l="l" t="t" r="r" b="b"/>
              <a:pathLst>
                <a:path w="6459" h="2839" extrusionOk="0">
                  <a:moveTo>
                    <a:pt x="1935" y="0"/>
                  </a:moveTo>
                  <a:cubicBezTo>
                    <a:pt x="832" y="215"/>
                    <a:pt x="1" y="1188"/>
                    <a:pt x="2" y="2353"/>
                  </a:cubicBezTo>
                  <a:cubicBezTo>
                    <a:pt x="2" y="2622"/>
                    <a:pt x="222" y="2838"/>
                    <a:pt x="490" y="2838"/>
                  </a:cubicBezTo>
                  <a:lnTo>
                    <a:pt x="5971" y="2838"/>
                  </a:lnTo>
                  <a:cubicBezTo>
                    <a:pt x="6239" y="2838"/>
                    <a:pt x="6459" y="2620"/>
                    <a:pt x="6459" y="2352"/>
                  </a:cubicBezTo>
                  <a:cubicBezTo>
                    <a:pt x="6457" y="1188"/>
                    <a:pt x="5626" y="218"/>
                    <a:pt x="4524"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9"/>
            <p:cNvSpPr/>
            <p:nvPr/>
          </p:nvSpPr>
          <p:spPr>
            <a:xfrm>
              <a:off x="8358405" y="3756850"/>
              <a:ext cx="88438" cy="85255"/>
            </a:xfrm>
            <a:custGeom>
              <a:avLst/>
              <a:gdLst/>
              <a:ahLst/>
              <a:cxnLst/>
              <a:rect l="l" t="t" r="r" b="b"/>
              <a:pathLst>
                <a:path w="2945" h="2839" extrusionOk="0">
                  <a:moveTo>
                    <a:pt x="0" y="0"/>
                  </a:moveTo>
                  <a:cubicBezTo>
                    <a:pt x="1103" y="215"/>
                    <a:pt x="1933" y="1188"/>
                    <a:pt x="1933" y="2352"/>
                  </a:cubicBezTo>
                  <a:cubicBezTo>
                    <a:pt x="1933" y="2620"/>
                    <a:pt x="1715" y="2838"/>
                    <a:pt x="1447" y="2838"/>
                  </a:cubicBezTo>
                  <a:lnTo>
                    <a:pt x="2458" y="2838"/>
                  </a:lnTo>
                  <a:cubicBezTo>
                    <a:pt x="2726" y="2838"/>
                    <a:pt x="2944" y="2622"/>
                    <a:pt x="2944" y="2353"/>
                  </a:cubicBezTo>
                  <a:cubicBezTo>
                    <a:pt x="2944" y="1188"/>
                    <a:pt x="2113" y="218"/>
                    <a:pt x="1011"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9"/>
            <p:cNvSpPr/>
            <p:nvPr/>
          </p:nvSpPr>
          <p:spPr>
            <a:xfrm>
              <a:off x="8310867" y="3741595"/>
              <a:ext cx="77868" cy="65015"/>
            </a:xfrm>
            <a:custGeom>
              <a:avLst/>
              <a:gdLst/>
              <a:ahLst/>
              <a:cxnLst/>
              <a:rect l="l" t="t" r="r" b="b"/>
              <a:pathLst>
                <a:path w="2593" h="2165" extrusionOk="0">
                  <a:moveTo>
                    <a:pt x="1330" y="1"/>
                  </a:moveTo>
                  <a:lnTo>
                    <a:pt x="0" y="507"/>
                  </a:lnTo>
                  <a:lnTo>
                    <a:pt x="445" y="1993"/>
                  </a:lnTo>
                  <a:lnTo>
                    <a:pt x="1297" y="2165"/>
                  </a:lnTo>
                  <a:lnTo>
                    <a:pt x="2148" y="1993"/>
                  </a:lnTo>
                  <a:lnTo>
                    <a:pt x="2593" y="507"/>
                  </a:lnTo>
                  <a:lnTo>
                    <a:pt x="13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9"/>
            <p:cNvSpPr/>
            <p:nvPr/>
          </p:nvSpPr>
          <p:spPr>
            <a:xfrm>
              <a:off x="8464502" y="3604596"/>
              <a:ext cx="45435" cy="61622"/>
            </a:xfrm>
            <a:custGeom>
              <a:avLst/>
              <a:gdLst/>
              <a:ahLst/>
              <a:cxnLst/>
              <a:rect l="l" t="t" r="r" b="b"/>
              <a:pathLst>
                <a:path w="1513" h="2052" extrusionOk="0">
                  <a:moveTo>
                    <a:pt x="485" y="1"/>
                  </a:moveTo>
                  <a:cubicBezTo>
                    <a:pt x="341" y="1"/>
                    <a:pt x="124" y="61"/>
                    <a:pt x="0" y="114"/>
                  </a:cubicBezTo>
                  <a:lnTo>
                    <a:pt x="118" y="1969"/>
                  </a:lnTo>
                  <a:cubicBezTo>
                    <a:pt x="222" y="2006"/>
                    <a:pt x="370" y="2052"/>
                    <a:pt x="486" y="2052"/>
                  </a:cubicBezTo>
                  <a:cubicBezTo>
                    <a:pt x="1052" y="2052"/>
                    <a:pt x="1513" y="1593"/>
                    <a:pt x="1513" y="1025"/>
                  </a:cubicBezTo>
                  <a:cubicBezTo>
                    <a:pt x="1513" y="458"/>
                    <a:pt x="1051" y="1"/>
                    <a:pt x="485" y="1"/>
                  </a:cubicBezTo>
                  <a:close/>
                </a:path>
              </a:pathLst>
            </a:custGeom>
            <a:solidFill>
              <a:srgbClr val="FFC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9"/>
            <p:cNvSpPr/>
            <p:nvPr/>
          </p:nvSpPr>
          <p:spPr>
            <a:xfrm>
              <a:off x="8189664" y="3604596"/>
              <a:ext cx="45465" cy="61682"/>
            </a:xfrm>
            <a:custGeom>
              <a:avLst/>
              <a:gdLst/>
              <a:ahLst/>
              <a:cxnLst/>
              <a:rect l="l" t="t" r="r" b="b"/>
              <a:pathLst>
                <a:path w="1514" h="2054" extrusionOk="0">
                  <a:moveTo>
                    <a:pt x="1025" y="1"/>
                  </a:moveTo>
                  <a:cubicBezTo>
                    <a:pt x="461" y="1"/>
                    <a:pt x="1" y="459"/>
                    <a:pt x="1" y="1027"/>
                  </a:cubicBezTo>
                  <a:cubicBezTo>
                    <a:pt x="1" y="1594"/>
                    <a:pt x="458" y="2053"/>
                    <a:pt x="1025" y="2053"/>
                  </a:cubicBezTo>
                  <a:cubicBezTo>
                    <a:pt x="1144" y="2053"/>
                    <a:pt x="1289" y="2006"/>
                    <a:pt x="1394" y="1970"/>
                  </a:cubicBezTo>
                  <a:lnTo>
                    <a:pt x="1513" y="116"/>
                  </a:lnTo>
                  <a:cubicBezTo>
                    <a:pt x="1386" y="61"/>
                    <a:pt x="1171" y="1"/>
                    <a:pt x="1025" y="1"/>
                  </a:cubicBezTo>
                  <a:close/>
                </a:path>
              </a:pathLst>
            </a:custGeom>
            <a:solidFill>
              <a:srgbClr val="FFC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9"/>
            <p:cNvSpPr/>
            <p:nvPr/>
          </p:nvSpPr>
          <p:spPr>
            <a:xfrm>
              <a:off x="8324140" y="3749943"/>
              <a:ext cx="51201" cy="65105"/>
            </a:xfrm>
            <a:custGeom>
              <a:avLst/>
              <a:gdLst/>
              <a:ahLst/>
              <a:cxnLst/>
              <a:rect l="l" t="t" r="r" b="b"/>
              <a:pathLst>
                <a:path w="1705" h="2168" extrusionOk="0">
                  <a:moveTo>
                    <a:pt x="737" y="0"/>
                  </a:moveTo>
                  <a:lnTo>
                    <a:pt x="641" y="226"/>
                  </a:lnTo>
                  <a:lnTo>
                    <a:pt x="0" y="1709"/>
                  </a:lnTo>
                  <a:lnTo>
                    <a:pt x="68" y="1931"/>
                  </a:lnTo>
                  <a:cubicBezTo>
                    <a:pt x="111" y="2071"/>
                    <a:pt x="238" y="2168"/>
                    <a:pt x="387" y="2168"/>
                  </a:cubicBezTo>
                  <a:lnTo>
                    <a:pt x="1321" y="2168"/>
                  </a:lnTo>
                  <a:cubicBezTo>
                    <a:pt x="1468" y="2168"/>
                    <a:pt x="1597" y="2071"/>
                    <a:pt x="1638" y="1931"/>
                  </a:cubicBezTo>
                  <a:lnTo>
                    <a:pt x="1704" y="1711"/>
                  </a:lnTo>
                  <a:lnTo>
                    <a:pt x="1089" y="226"/>
                  </a:lnTo>
                  <a:lnTo>
                    <a:pt x="997"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9"/>
            <p:cNvSpPr/>
            <p:nvPr/>
          </p:nvSpPr>
          <p:spPr>
            <a:xfrm>
              <a:off x="8229845" y="3562884"/>
              <a:ext cx="239910" cy="200390"/>
            </a:xfrm>
            <a:custGeom>
              <a:avLst/>
              <a:gdLst/>
              <a:ahLst/>
              <a:cxnLst/>
              <a:rect l="l" t="t" r="r" b="b"/>
              <a:pathLst>
                <a:path w="7989" h="6673" extrusionOk="0">
                  <a:moveTo>
                    <a:pt x="3995" y="0"/>
                  </a:moveTo>
                  <a:lnTo>
                    <a:pt x="301" y="1152"/>
                  </a:lnTo>
                  <a:cubicBezTo>
                    <a:pt x="108" y="1623"/>
                    <a:pt x="0" y="2138"/>
                    <a:pt x="0" y="2678"/>
                  </a:cubicBezTo>
                  <a:cubicBezTo>
                    <a:pt x="0" y="4886"/>
                    <a:pt x="1789" y="6673"/>
                    <a:pt x="3995" y="6673"/>
                  </a:cubicBezTo>
                  <a:cubicBezTo>
                    <a:pt x="6199" y="6673"/>
                    <a:pt x="7987" y="4884"/>
                    <a:pt x="7987" y="2678"/>
                  </a:cubicBezTo>
                  <a:cubicBezTo>
                    <a:pt x="7989" y="2138"/>
                    <a:pt x="7882" y="1623"/>
                    <a:pt x="7687" y="1152"/>
                  </a:cubicBezTo>
                  <a:lnTo>
                    <a:pt x="3995" y="0"/>
                  </a:lnTo>
                  <a:close/>
                </a:path>
              </a:pathLst>
            </a:custGeom>
            <a:solidFill>
              <a:srgbClr val="FFD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9"/>
            <p:cNvSpPr/>
            <p:nvPr/>
          </p:nvSpPr>
          <p:spPr>
            <a:xfrm>
              <a:off x="8238974" y="3523304"/>
              <a:ext cx="221711" cy="74174"/>
            </a:xfrm>
            <a:custGeom>
              <a:avLst/>
              <a:gdLst/>
              <a:ahLst/>
              <a:cxnLst/>
              <a:rect l="l" t="t" r="r" b="b"/>
              <a:pathLst>
                <a:path w="7383" h="2470" extrusionOk="0">
                  <a:moveTo>
                    <a:pt x="3692" y="0"/>
                  </a:moveTo>
                  <a:cubicBezTo>
                    <a:pt x="2026" y="0"/>
                    <a:pt x="598" y="1020"/>
                    <a:pt x="0" y="2470"/>
                  </a:cubicBezTo>
                  <a:cubicBezTo>
                    <a:pt x="2887" y="2470"/>
                    <a:pt x="3691" y="1318"/>
                    <a:pt x="3691" y="1318"/>
                  </a:cubicBezTo>
                  <a:cubicBezTo>
                    <a:pt x="3691" y="1318"/>
                    <a:pt x="4494" y="2470"/>
                    <a:pt x="7383" y="2470"/>
                  </a:cubicBezTo>
                  <a:cubicBezTo>
                    <a:pt x="6783" y="1020"/>
                    <a:pt x="5356" y="0"/>
                    <a:pt x="3692"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9"/>
            <p:cNvSpPr/>
            <p:nvPr/>
          </p:nvSpPr>
          <p:spPr>
            <a:xfrm>
              <a:off x="8267023" y="3624687"/>
              <a:ext cx="44595" cy="35646"/>
            </a:xfrm>
            <a:custGeom>
              <a:avLst/>
              <a:gdLst/>
              <a:ahLst/>
              <a:cxnLst/>
              <a:rect l="l" t="t" r="r" b="b"/>
              <a:pathLst>
                <a:path w="1485" h="1187" extrusionOk="0">
                  <a:moveTo>
                    <a:pt x="743" y="1"/>
                  </a:moveTo>
                  <a:cubicBezTo>
                    <a:pt x="333" y="1"/>
                    <a:pt x="0" y="266"/>
                    <a:pt x="0" y="594"/>
                  </a:cubicBezTo>
                  <a:cubicBezTo>
                    <a:pt x="0" y="921"/>
                    <a:pt x="333" y="1186"/>
                    <a:pt x="743" y="1186"/>
                  </a:cubicBezTo>
                  <a:cubicBezTo>
                    <a:pt x="1152" y="1186"/>
                    <a:pt x="1485" y="921"/>
                    <a:pt x="1485" y="594"/>
                  </a:cubicBezTo>
                  <a:cubicBezTo>
                    <a:pt x="1485" y="266"/>
                    <a:pt x="1152" y="1"/>
                    <a:pt x="743"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9"/>
            <p:cNvSpPr/>
            <p:nvPr/>
          </p:nvSpPr>
          <p:spPr>
            <a:xfrm>
              <a:off x="8387925" y="3624687"/>
              <a:ext cx="44625" cy="35646"/>
            </a:xfrm>
            <a:custGeom>
              <a:avLst/>
              <a:gdLst/>
              <a:ahLst/>
              <a:cxnLst/>
              <a:rect l="l" t="t" r="r" b="b"/>
              <a:pathLst>
                <a:path w="1486" h="1187" extrusionOk="0">
                  <a:moveTo>
                    <a:pt x="743" y="1"/>
                  </a:moveTo>
                  <a:cubicBezTo>
                    <a:pt x="334" y="1"/>
                    <a:pt x="1" y="266"/>
                    <a:pt x="1" y="594"/>
                  </a:cubicBezTo>
                  <a:cubicBezTo>
                    <a:pt x="1" y="921"/>
                    <a:pt x="334" y="1186"/>
                    <a:pt x="743" y="1186"/>
                  </a:cubicBezTo>
                  <a:cubicBezTo>
                    <a:pt x="1153" y="1186"/>
                    <a:pt x="1486" y="921"/>
                    <a:pt x="1486" y="594"/>
                  </a:cubicBezTo>
                  <a:cubicBezTo>
                    <a:pt x="1486" y="266"/>
                    <a:pt x="1153" y="1"/>
                    <a:pt x="743"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9"/>
            <p:cNvSpPr/>
            <p:nvPr/>
          </p:nvSpPr>
          <p:spPr>
            <a:xfrm>
              <a:off x="8296452" y="3610512"/>
              <a:ext cx="11532" cy="20721"/>
            </a:xfrm>
            <a:custGeom>
              <a:avLst/>
              <a:gdLst/>
              <a:ahLst/>
              <a:cxnLst/>
              <a:rect l="l" t="t" r="r" b="b"/>
              <a:pathLst>
                <a:path w="384" h="690" extrusionOk="0">
                  <a:moveTo>
                    <a:pt x="192" y="1"/>
                  </a:moveTo>
                  <a:cubicBezTo>
                    <a:pt x="87" y="1"/>
                    <a:pt x="0" y="86"/>
                    <a:pt x="0" y="192"/>
                  </a:cubicBezTo>
                  <a:lnTo>
                    <a:pt x="0" y="499"/>
                  </a:lnTo>
                  <a:cubicBezTo>
                    <a:pt x="0" y="605"/>
                    <a:pt x="86" y="690"/>
                    <a:pt x="192" y="690"/>
                  </a:cubicBezTo>
                  <a:cubicBezTo>
                    <a:pt x="207" y="690"/>
                    <a:pt x="222" y="688"/>
                    <a:pt x="238" y="684"/>
                  </a:cubicBezTo>
                  <a:cubicBezTo>
                    <a:pt x="326" y="666"/>
                    <a:pt x="384" y="585"/>
                    <a:pt x="384" y="494"/>
                  </a:cubicBezTo>
                  <a:lnTo>
                    <a:pt x="384" y="195"/>
                  </a:lnTo>
                  <a:cubicBezTo>
                    <a:pt x="384" y="106"/>
                    <a:pt x="326" y="25"/>
                    <a:pt x="238" y="6"/>
                  </a:cubicBezTo>
                  <a:cubicBezTo>
                    <a:pt x="223" y="3"/>
                    <a:pt x="207" y="1"/>
                    <a:pt x="1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9"/>
            <p:cNvSpPr/>
            <p:nvPr/>
          </p:nvSpPr>
          <p:spPr>
            <a:xfrm>
              <a:off x="8391468" y="3610512"/>
              <a:ext cx="11562" cy="20721"/>
            </a:xfrm>
            <a:custGeom>
              <a:avLst/>
              <a:gdLst/>
              <a:ahLst/>
              <a:cxnLst/>
              <a:rect l="l" t="t" r="r" b="b"/>
              <a:pathLst>
                <a:path w="385" h="690" extrusionOk="0">
                  <a:moveTo>
                    <a:pt x="193" y="1"/>
                  </a:moveTo>
                  <a:cubicBezTo>
                    <a:pt x="88" y="1"/>
                    <a:pt x="1" y="86"/>
                    <a:pt x="1" y="192"/>
                  </a:cubicBezTo>
                  <a:lnTo>
                    <a:pt x="1" y="499"/>
                  </a:lnTo>
                  <a:cubicBezTo>
                    <a:pt x="1" y="605"/>
                    <a:pt x="85" y="690"/>
                    <a:pt x="192" y="690"/>
                  </a:cubicBezTo>
                  <a:cubicBezTo>
                    <a:pt x="207" y="690"/>
                    <a:pt x="223" y="688"/>
                    <a:pt x="239" y="684"/>
                  </a:cubicBezTo>
                  <a:cubicBezTo>
                    <a:pt x="324" y="666"/>
                    <a:pt x="384" y="585"/>
                    <a:pt x="384" y="494"/>
                  </a:cubicBezTo>
                  <a:lnTo>
                    <a:pt x="384" y="195"/>
                  </a:lnTo>
                  <a:cubicBezTo>
                    <a:pt x="384" y="106"/>
                    <a:pt x="324" y="25"/>
                    <a:pt x="239" y="6"/>
                  </a:cubicBezTo>
                  <a:cubicBezTo>
                    <a:pt x="223" y="3"/>
                    <a:pt x="208"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9"/>
            <p:cNvSpPr/>
            <p:nvPr/>
          </p:nvSpPr>
          <p:spPr>
            <a:xfrm>
              <a:off x="8330777" y="3619461"/>
              <a:ext cx="37928" cy="17147"/>
            </a:xfrm>
            <a:custGeom>
              <a:avLst/>
              <a:gdLst/>
              <a:ahLst/>
              <a:cxnLst/>
              <a:rect l="l" t="t" r="r" b="b"/>
              <a:pathLst>
                <a:path w="1263" h="571" extrusionOk="0">
                  <a:moveTo>
                    <a:pt x="1049" y="0"/>
                  </a:moveTo>
                  <a:cubicBezTo>
                    <a:pt x="996" y="0"/>
                    <a:pt x="943" y="22"/>
                    <a:pt x="905" y="66"/>
                  </a:cubicBezTo>
                  <a:cubicBezTo>
                    <a:pt x="836" y="145"/>
                    <a:pt x="736" y="191"/>
                    <a:pt x="632" y="191"/>
                  </a:cubicBezTo>
                  <a:cubicBezTo>
                    <a:pt x="526" y="191"/>
                    <a:pt x="427" y="145"/>
                    <a:pt x="358" y="66"/>
                  </a:cubicBezTo>
                  <a:cubicBezTo>
                    <a:pt x="320" y="23"/>
                    <a:pt x="267" y="1"/>
                    <a:pt x="214" y="1"/>
                  </a:cubicBezTo>
                  <a:cubicBezTo>
                    <a:pt x="170" y="1"/>
                    <a:pt x="125" y="16"/>
                    <a:pt x="89" y="47"/>
                  </a:cubicBezTo>
                  <a:cubicBezTo>
                    <a:pt x="11" y="116"/>
                    <a:pt x="0" y="234"/>
                    <a:pt x="69" y="316"/>
                  </a:cubicBezTo>
                  <a:cubicBezTo>
                    <a:pt x="213" y="477"/>
                    <a:pt x="419" y="570"/>
                    <a:pt x="634" y="570"/>
                  </a:cubicBezTo>
                  <a:cubicBezTo>
                    <a:pt x="848" y="570"/>
                    <a:pt x="1051" y="478"/>
                    <a:pt x="1194" y="316"/>
                  </a:cubicBezTo>
                  <a:cubicBezTo>
                    <a:pt x="1263" y="237"/>
                    <a:pt x="1255" y="116"/>
                    <a:pt x="1174" y="47"/>
                  </a:cubicBezTo>
                  <a:cubicBezTo>
                    <a:pt x="1138" y="16"/>
                    <a:pt x="1093" y="0"/>
                    <a:pt x="104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9"/>
            <p:cNvSpPr/>
            <p:nvPr/>
          </p:nvSpPr>
          <p:spPr>
            <a:xfrm>
              <a:off x="8176601" y="3458499"/>
              <a:ext cx="347988" cy="389309"/>
            </a:xfrm>
            <a:custGeom>
              <a:avLst/>
              <a:gdLst/>
              <a:ahLst/>
              <a:cxnLst/>
              <a:rect l="l" t="t" r="r" b="b"/>
              <a:pathLst>
                <a:path w="11588" h="12964" extrusionOk="0">
                  <a:moveTo>
                    <a:pt x="5768" y="390"/>
                  </a:moveTo>
                  <a:cubicBezTo>
                    <a:pt x="5778" y="390"/>
                    <a:pt x="6950" y="397"/>
                    <a:pt x="8098" y="973"/>
                  </a:cubicBezTo>
                  <a:cubicBezTo>
                    <a:pt x="9540" y="1695"/>
                    <a:pt x="10303" y="2954"/>
                    <a:pt x="10379" y="4717"/>
                  </a:cubicBezTo>
                  <a:cubicBezTo>
                    <a:pt x="10280" y="4692"/>
                    <a:pt x="10178" y="4677"/>
                    <a:pt x="10072" y="4677"/>
                  </a:cubicBezTo>
                  <a:cubicBezTo>
                    <a:pt x="9963" y="4677"/>
                    <a:pt x="9828" y="4702"/>
                    <a:pt x="9705" y="4738"/>
                  </a:cubicBezTo>
                  <a:cubicBezTo>
                    <a:pt x="9685" y="4677"/>
                    <a:pt x="9659" y="4617"/>
                    <a:pt x="9635" y="4556"/>
                  </a:cubicBezTo>
                  <a:cubicBezTo>
                    <a:pt x="9603" y="4482"/>
                    <a:pt x="9531" y="4438"/>
                    <a:pt x="9455" y="4438"/>
                  </a:cubicBezTo>
                  <a:cubicBezTo>
                    <a:pt x="9453" y="4438"/>
                    <a:pt x="9450" y="4438"/>
                    <a:pt x="9447" y="4438"/>
                  </a:cubicBezTo>
                  <a:cubicBezTo>
                    <a:pt x="8022" y="4436"/>
                    <a:pt x="7139" y="4145"/>
                    <a:pt x="6648" y="3899"/>
                  </a:cubicBezTo>
                  <a:cubicBezTo>
                    <a:pt x="6120" y="3636"/>
                    <a:pt x="5923" y="3369"/>
                    <a:pt x="5923" y="3369"/>
                  </a:cubicBezTo>
                  <a:cubicBezTo>
                    <a:pt x="5886" y="3316"/>
                    <a:pt x="5829" y="3287"/>
                    <a:pt x="5768" y="3287"/>
                  </a:cubicBezTo>
                  <a:cubicBezTo>
                    <a:pt x="5706" y="3287"/>
                    <a:pt x="5646" y="3318"/>
                    <a:pt x="5613" y="3369"/>
                  </a:cubicBezTo>
                  <a:cubicBezTo>
                    <a:pt x="5605" y="3379"/>
                    <a:pt x="4833" y="4441"/>
                    <a:pt x="2077" y="4441"/>
                  </a:cubicBezTo>
                  <a:cubicBezTo>
                    <a:pt x="2002" y="4441"/>
                    <a:pt x="1931" y="4484"/>
                    <a:pt x="1901" y="4557"/>
                  </a:cubicBezTo>
                  <a:cubicBezTo>
                    <a:pt x="1875" y="4617"/>
                    <a:pt x="1852" y="4679"/>
                    <a:pt x="1829" y="4740"/>
                  </a:cubicBezTo>
                  <a:cubicBezTo>
                    <a:pt x="1706" y="4705"/>
                    <a:pt x="1569" y="4679"/>
                    <a:pt x="1460" y="4679"/>
                  </a:cubicBezTo>
                  <a:cubicBezTo>
                    <a:pt x="1355" y="4679"/>
                    <a:pt x="1253" y="4691"/>
                    <a:pt x="1155" y="4717"/>
                  </a:cubicBezTo>
                  <a:cubicBezTo>
                    <a:pt x="1229" y="2953"/>
                    <a:pt x="1994" y="1695"/>
                    <a:pt x="3436" y="973"/>
                  </a:cubicBezTo>
                  <a:cubicBezTo>
                    <a:pt x="4585" y="397"/>
                    <a:pt x="5754" y="390"/>
                    <a:pt x="5768" y="390"/>
                  </a:cubicBezTo>
                  <a:close/>
                  <a:moveTo>
                    <a:pt x="10073" y="5054"/>
                  </a:moveTo>
                  <a:cubicBezTo>
                    <a:pt x="10534" y="5054"/>
                    <a:pt x="10909" y="5429"/>
                    <a:pt x="10909" y="5890"/>
                  </a:cubicBezTo>
                  <a:cubicBezTo>
                    <a:pt x="10906" y="6352"/>
                    <a:pt x="10532" y="6726"/>
                    <a:pt x="10072" y="6726"/>
                  </a:cubicBezTo>
                  <a:cubicBezTo>
                    <a:pt x="10027" y="6726"/>
                    <a:pt x="9971" y="6714"/>
                    <a:pt x="9917" y="6699"/>
                  </a:cubicBezTo>
                  <a:cubicBezTo>
                    <a:pt x="9940" y="6521"/>
                    <a:pt x="9954" y="6338"/>
                    <a:pt x="9954" y="6153"/>
                  </a:cubicBezTo>
                  <a:cubicBezTo>
                    <a:pt x="9954" y="5794"/>
                    <a:pt x="9908" y="5441"/>
                    <a:pt x="9819" y="5099"/>
                  </a:cubicBezTo>
                  <a:cubicBezTo>
                    <a:pt x="9909" y="5073"/>
                    <a:pt x="10006" y="5054"/>
                    <a:pt x="10073" y="5054"/>
                  </a:cubicBezTo>
                  <a:close/>
                  <a:moveTo>
                    <a:pt x="1460" y="5056"/>
                  </a:moveTo>
                  <a:cubicBezTo>
                    <a:pt x="1528" y="5056"/>
                    <a:pt x="1626" y="5076"/>
                    <a:pt x="1717" y="5100"/>
                  </a:cubicBezTo>
                  <a:cubicBezTo>
                    <a:pt x="1628" y="5441"/>
                    <a:pt x="1582" y="5794"/>
                    <a:pt x="1582" y="6154"/>
                  </a:cubicBezTo>
                  <a:cubicBezTo>
                    <a:pt x="1582" y="6338"/>
                    <a:pt x="1595" y="6521"/>
                    <a:pt x="1618" y="6702"/>
                  </a:cubicBezTo>
                  <a:cubicBezTo>
                    <a:pt x="1563" y="6717"/>
                    <a:pt x="1505" y="6728"/>
                    <a:pt x="1460" y="6728"/>
                  </a:cubicBezTo>
                  <a:cubicBezTo>
                    <a:pt x="1000" y="6728"/>
                    <a:pt x="624" y="6354"/>
                    <a:pt x="624" y="5892"/>
                  </a:cubicBezTo>
                  <a:cubicBezTo>
                    <a:pt x="624" y="5430"/>
                    <a:pt x="1000" y="5056"/>
                    <a:pt x="1460" y="5056"/>
                  </a:cubicBezTo>
                  <a:close/>
                  <a:moveTo>
                    <a:pt x="6782" y="10213"/>
                  </a:moveTo>
                  <a:lnTo>
                    <a:pt x="6590" y="10854"/>
                  </a:lnTo>
                  <a:lnTo>
                    <a:pt x="6360" y="10296"/>
                  </a:lnTo>
                  <a:cubicBezTo>
                    <a:pt x="6502" y="10274"/>
                    <a:pt x="6643" y="10248"/>
                    <a:pt x="6782" y="10213"/>
                  </a:cubicBezTo>
                  <a:close/>
                  <a:moveTo>
                    <a:pt x="4754" y="10216"/>
                  </a:moveTo>
                  <a:cubicBezTo>
                    <a:pt x="4896" y="10253"/>
                    <a:pt x="5045" y="10279"/>
                    <a:pt x="5192" y="10300"/>
                  </a:cubicBezTo>
                  <a:lnTo>
                    <a:pt x="4947" y="10866"/>
                  </a:lnTo>
                  <a:lnTo>
                    <a:pt x="4754" y="10216"/>
                  </a:lnTo>
                  <a:close/>
                  <a:moveTo>
                    <a:pt x="5967" y="10325"/>
                  </a:moveTo>
                  <a:lnTo>
                    <a:pt x="6420" y="11422"/>
                  </a:lnTo>
                  <a:lnTo>
                    <a:pt x="6374" y="11577"/>
                  </a:lnTo>
                  <a:cubicBezTo>
                    <a:pt x="6352" y="11641"/>
                    <a:pt x="6297" y="11681"/>
                    <a:pt x="6234" y="11681"/>
                  </a:cubicBezTo>
                  <a:lnTo>
                    <a:pt x="5300" y="11681"/>
                  </a:lnTo>
                  <a:cubicBezTo>
                    <a:pt x="5237" y="11681"/>
                    <a:pt x="5180" y="11638"/>
                    <a:pt x="5163" y="11580"/>
                  </a:cubicBezTo>
                  <a:lnTo>
                    <a:pt x="5117" y="11423"/>
                  </a:lnTo>
                  <a:lnTo>
                    <a:pt x="5591" y="10326"/>
                  </a:lnTo>
                  <a:cubicBezTo>
                    <a:pt x="5651" y="10330"/>
                    <a:pt x="5708" y="10331"/>
                    <a:pt x="5768" y="10331"/>
                  </a:cubicBezTo>
                  <a:cubicBezTo>
                    <a:pt x="5835" y="10331"/>
                    <a:pt x="5900" y="10328"/>
                    <a:pt x="5967" y="10325"/>
                  </a:cubicBezTo>
                  <a:close/>
                  <a:moveTo>
                    <a:pt x="5765" y="3755"/>
                  </a:moveTo>
                  <a:cubicBezTo>
                    <a:pt x="6116" y="4090"/>
                    <a:pt x="7113" y="4791"/>
                    <a:pt x="9329" y="4817"/>
                  </a:cubicBezTo>
                  <a:cubicBezTo>
                    <a:pt x="9490" y="5242"/>
                    <a:pt x="9572" y="5693"/>
                    <a:pt x="9572" y="6153"/>
                  </a:cubicBezTo>
                  <a:cubicBezTo>
                    <a:pt x="9572" y="8250"/>
                    <a:pt x="7864" y="9957"/>
                    <a:pt x="5768" y="9957"/>
                  </a:cubicBezTo>
                  <a:cubicBezTo>
                    <a:pt x="4771" y="9957"/>
                    <a:pt x="3829" y="9575"/>
                    <a:pt x="3115" y="8878"/>
                  </a:cubicBezTo>
                  <a:cubicBezTo>
                    <a:pt x="3079" y="8843"/>
                    <a:pt x="3031" y="8826"/>
                    <a:pt x="2983" y="8826"/>
                  </a:cubicBezTo>
                  <a:cubicBezTo>
                    <a:pt x="2933" y="8826"/>
                    <a:pt x="2884" y="8845"/>
                    <a:pt x="2847" y="8883"/>
                  </a:cubicBezTo>
                  <a:cubicBezTo>
                    <a:pt x="2775" y="8958"/>
                    <a:pt x="2776" y="9078"/>
                    <a:pt x="2852" y="9152"/>
                  </a:cubicBezTo>
                  <a:cubicBezTo>
                    <a:pt x="3169" y="9460"/>
                    <a:pt x="3528" y="9713"/>
                    <a:pt x="3915" y="9905"/>
                  </a:cubicBezTo>
                  <a:cubicBezTo>
                    <a:pt x="3162" y="10230"/>
                    <a:pt x="2606" y="10893"/>
                    <a:pt x="2414" y="11687"/>
                  </a:cubicBezTo>
                  <a:cubicBezTo>
                    <a:pt x="1847" y="11675"/>
                    <a:pt x="1356" y="11597"/>
                    <a:pt x="953" y="11452"/>
                  </a:cubicBezTo>
                  <a:cubicBezTo>
                    <a:pt x="750" y="11380"/>
                    <a:pt x="589" y="11235"/>
                    <a:pt x="497" y="11038"/>
                  </a:cubicBezTo>
                  <a:cubicBezTo>
                    <a:pt x="405" y="10843"/>
                    <a:pt x="394" y="10624"/>
                    <a:pt x="469" y="10422"/>
                  </a:cubicBezTo>
                  <a:cubicBezTo>
                    <a:pt x="683" y="9842"/>
                    <a:pt x="957" y="8791"/>
                    <a:pt x="1080" y="7044"/>
                  </a:cubicBezTo>
                  <a:cubicBezTo>
                    <a:pt x="1198" y="7085"/>
                    <a:pt x="1327" y="7105"/>
                    <a:pt x="1459" y="7105"/>
                  </a:cubicBezTo>
                  <a:cubicBezTo>
                    <a:pt x="1529" y="7105"/>
                    <a:pt x="1606" y="7093"/>
                    <a:pt x="1683" y="7075"/>
                  </a:cubicBezTo>
                  <a:cubicBezTo>
                    <a:pt x="1790" y="7552"/>
                    <a:pt x="1980" y="8009"/>
                    <a:pt x="2250" y="8424"/>
                  </a:cubicBezTo>
                  <a:cubicBezTo>
                    <a:pt x="2287" y="8480"/>
                    <a:pt x="2349" y="8510"/>
                    <a:pt x="2410" y="8510"/>
                  </a:cubicBezTo>
                  <a:cubicBezTo>
                    <a:pt x="2445" y="8510"/>
                    <a:pt x="2480" y="8501"/>
                    <a:pt x="2514" y="8480"/>
                  </a:cubicBezTo>
                  <a:cubicBezTo>
                    <a:pt x="2602" y="8423"/>
                    <a:pt x="2626" y="8306"/>
                    <a:pt x="2569" y="8217"/>
                  </a:cubicBezTo>
                  <a:cubicBezTo>
                    <a:pt x="2171" y="7602"/>
                    <a:pt x="1960" y="6889"/>
                    <a:pt x="1960" y="6153"/>
                  </a:cubicBezTo>
                  <a:cubicBezTo>
                    <a:pt x="1960" y="5691"/>
                    <a:pt x="2042" y="5242"/>
                    <a:pt x="2203" y="4817"/>
                  </a:cubicBezTo>
                  <a:cubicBezTo>
                    <a:pt x="4418" y="4789"/>
                    <a:pt x="5415" y="4090"/>
                    <a:pt x="5765" y="3755"/>
                  </a:cubicBezTo>
                  <a:close/>
                  <a:moveTo>
                    <a:pt x="5763" y="0"/>
                  </a:moveTo>
                  <a:cubicBezTo>
                    <a:pt x="5732" y="0"/>
                    <a:pt x="5192" y="2"/>
                    <a:pt x="4471" y="183"/>
                  </a:cubicBezTo>
                  <a:cubicBezTo>
                    <a:pt x="3798" y="348"/>
                    <a:pt x="2833" y="709"/>
                    <a:pt x="2066" y="1476"/>
                  </a:cubicBezTo>
                  <a:cubicBezTo>
                    <a:pt x="1223" y="2318"/>
                    <a:pt x="785" y="3465"/>
                    <a:pt x="767" y="4886"/>
                  </a:cubicBezTo>
                  <a:cubicBezTo>
                    <a:pt x="451" y="5107"/>
                    <a:pt x="241" y="5470"/>
                    <a:pt x="241" y="5884"/>
                  </a:cubicBezTo>
                  <a:cubicBezTo>
                    <a:pt x="241" y="6274"/>
                    <a:pt x="425" y="6619"/>
                    <a:pt x="709" y="6841"/>
                  </a:cubicBezTo>
                  <a:cubicBezTo>
                    <a:pt x="594" y="8645"/>
                    <a:pt x="321" y="9708"/>
                    <a:pt x="109" y="10284"/>
                  </a:cubicBezTo>
                  <a:cubicBezTo>
                    <a:pt x="0" y="10583"/>
                    <a:pt x="14" y="10905"/>
                    <a:pt x="149" y="11193"/>
                  </a:cubicBezTo>
                  <a:cubicBezTo>
                    <a:pt x="284" y="11482"/>
                    <a:pt x="523" y="11698"/>
                    <a:pt x="822" y="11805"/>
                  </a:cubicBezTo>
                  <a:cubicBezTo>
                    <a:pt x="1250" y="11959"/>
                    <a:pt x="1764" y="12043"/>
                    <a:pt x="2350" y="12060"/>
                  </a:cubicBezTo>
                  <a:cubicBezTo>
                    <a:pt x="2338" y="12206"/>
                    <a:pt x="2338" y="12356"/>
                    <a:pt x="2350" y="12505"/>
                  </a:cubicBezTo>
                  <a:cubicBezTo>
                    <a:pt x="2373" y="12764"/>
                    <a:pt x="2594" y="12962"/>
                    <a:pt x="2855" y="12962"/>
                  </a:cubicBezTo>
                  <a:lnTo>
                    <a:pt x="6835" y="12962"/>
                  </a:lnTo>
                  <a:cubicBezTo>
                    <a:pt x="6926" y="12962"/>
                    <a:pt x="7005" y="12902"/>
                    <a:pt x="7025" y="12816"/>
                  </a:cubicBezTo>
                  <a:cubicBezTo>
                    <a:pt x="7055" y="12692"/>
                    <a:pt x="6959" y="12578"/>
                    <a:pt x="6840" y="12578"/>
                  </a:cubicBezTo>
                  <a:lnTo>
                    <a:pt x="3025" y="12578"/>
                  </a:lnTo>
                  <a:cubicBezTo>
                    <a:pt x="2862" y="12578"/>
                    <a:pt x="2729" y="12446"/>
                    <a:pt x="2729" y="12282"/>
                  </a:cubicBezTo>
                  <a:cubicBezTo>
                    <a:pt x="2729" y="11288"/>
                    <a:pt x="3398" y="10419"/>
                    <a:pt x="4343" y="10156"/>
                  </a:cubicBezTo>
                  <a:lnTo>
                    <a:pt x="4801" y="11690"/>
                  </a:lnTo>
                  <a:cubicBezTo>
                    <a:pt x="4869" y="11913"/>
                    <a:pt x="5068" y="12063"/>
                    <a:pt x="5300" y="12063"/>
                  </a:cubicBezTo>
                  <a:lnTo>
                    <a:pt x="6231" y="12063"/>
                  </a:lnTo>
                  <a:cubicBezTo>
                    <a:pt x="6464" y="12063"/>
                    <a:pt x="6665" y="11913"/>
                    <a:pt x="6729" y="11690"/>
                  </a:cubicBezTo>
                  <a:lnTo>
                    <a:pt x="7188" y="10158"/>
                  </a:lnTo>
                  <a:cubicBezTo>
                    <a:pt x="8133" y="10422"/>
                    <a:pt x="8803" y="11290"/>
                    <a:pt x="8803" y="12285"/>
                  </a:cubicBezTo>
                  <a:cubicBezTo>
                    <a:pt x="8803" y="12448"/>
                    <a:pt x="8668" y="12580"/>
                    <a:pt x="8506" y="12580"/>
                  </a:cubicBezTo>
                  <a:lnTo>
                    <a:pt x="7717" y="12580"/>
                  </a:lnTo>
                  <a:cubicBezTo>
                    <a:pt x="7627" y="12580"/>
                    <a:pt x="7547" y="12640"/>
                    <a:pt x="7527" y="12726"/>
                  </a:cubicBezTo>
                  <a:cubicBezTo>
                    <a:pt x="7499" y="12850"/>
                    <a:pt x="7593" y="12963"/>
                    <a:pt x="7714" y="12963"/>
                  </a:cubicBezTo>
                  <a:lnTo>
                    <a:pt x="8676" y="12963"/>
                  </a:lnTo>
                  <a:cubicBezTo>
                    <a:pt x="8937" y="12963"/>
                    <a:pt x="9158" y="12765"/>
                    <a:pt x="9181" y="12508"/>
                  </a:cubicBezTo>
                  <a:cubicBezTo>
                    <a:pt x="9194" y="12356"/>
                    <a:pt x="9194" y="12209"/>
                    <a:pt x="9181" y="12063"/>
                  </a:cubicBezTo>
                  <a:cubicBezTo>
                    <a:pt x="9813" y="12044"/>
                    <a:pt x="10360" y="11948"/>
                    <a:pt x="10807" y="11771"/>
                  </a:cubicBezTo>
                  <a:cubicBezTo>
                    <a:pt x="10906" y="11730"/>
                    <a:pt x="11000" y="11675"/>
                    <a:pt x="11078" y="11603"/>
                  </a:cubicBezTo>
                  <a:cubicBezTo>
                    <a:pt x="11472" y="11247"/>
                    <a:pt x="11587" y="10739"/>
                    <a:pt x="11422" y="10288"/>
                  </a:cubicBezTo>
                  <a:cubicBezTo>
                    <a:pt x="11331" y="10043"/>
                    <a:pt x="11247" y="9757"/>
                    <a:pt x="11175" y="9443"/>
                  </a:cubicBezTo>
                  <a:cubicBezTo>
                    <a:pt x="11154" y="9356"/>
                    <a:pt x="11075" y="9297"/>
                    <a:pt x="10990" y="9297"/>
                  </a:cubicBezTo>
                  <a:cubicBezTo>
                    <a:pt x="10975" y="9297"/>
                    <a:pt x="10961" y="9298"/>
                    <a:pt x="10946" y="9302"/>
                  </a:cubicBezTo>
                  <a:cubicBezTo>
                    <a:pt x="10845" y="9326"/>
                    <a:pt x="10782" y="9428"/>
                    <a:pt x="10805" y="9529"/>
                  </a:cubicBezTo>
                  <a:cubicBezTo>
                    <a:pt x="10882" y="9859"/>
                    <a:pt x="10969" y="10158"/>
                    <a:pt x="11066" y="10419"/>
                  </a:cubicBezTo>
                  <a:cubicBezTo>
                    <a:pt x="11139" y="10623"/>
                    <a:pt x="11130" y="10840"/>
                    <a:pt x="11038" y="11037"/>
                  </a:cubicBezTo>
                  <a:cubicBezTo>
                    <a:pt x="10946" y="11232"/>
                    <a:pt x="10785" y="11377"/>
                    <a:pt x="10583" y="11451"/>
                  </a:cubicBezTo>
                  <a:cubicBezTo>
                    <a:pt x="10179" y="11594"/>
                    <a:pt x="9687" y="11673"/>
                    <a:pt x="9119" y="11684"/>
                  </a:cubicBezTo>
                  <a:cubicBezTo>
                    <a:pt x="8929" y="10888"/>
                    <a:pt x="8369" y="10225"/>
                    <a:pt x="7616" y="9903"/>
                  </a:cubicBezTo>
                  <a:cubicBezTo>
                    <a:pt x="8731" y="9351"/>
                    <a:pt x="9567" y="8316"/>
                    <a:pt x="9848" y="7072"/>
                  </a:cubicBezTo>
                  <a:cubicBezTo>
                    <a:pt x="9923" y="7090"/>
                    <a:pt x="10000" y="7102"/>
                    <a:pt x="10070" y="7102"/>
                  </a:cubicBezTo>
                  <a:cubicBezTo>
                    <a:pt x="10202" y="7102"/>
                    <a:pt x="10331" y="7081"/>
                    <a:pt x="10452" y="7041"/>
                  </a:cubicBezTo>
                  <a:cubicBezTo>
                    <a:pt x="10494" y="7634"/>
                    <a:pt x="10557" y="8190"/>
                    <a:pt x="10638" y="8691"/>
                  </a:cubicBezTo>
                  <a:cubicBezTo>
                    <a:pt x="10653" y="8785"/>
                    <a:pt x="10733" y="8851"/>
                    <a:pt x="10825" y="8851"/>
                  </a:cubicBezTo>
                  <a:cubicBezTo>
                    <a:pt x="10892" y="8851"/>
                    <a:pt x="10969" y="8814"/>
                    <a:pt x="11006" y="8727"/>
                  </a:cubicBezTo>
                  <a:cubicBezTo>
                    <a:pt x="11017" y="8701"/>
                    <a:pt x="11020" y="8673"/>
                    <a:pt x="11015" y="8645"/>
                  </a:cubicBezTo>
                  <a:cubicBezTo>
                    <a:pt x="10928" y="8102"/>
                    <a:pt x="10860" y="7496"/>
                    <a:pt x="10820" y="6843"/>
                  </a:cubicBezTo>
                  <a:cubicBezTo>
                    <a:pt x="11104" y="6621"/>
                    <a:pt x="11285" y="6275"/>
                    <a:pt x="11285" y="5886"/>
                  </a:cubicBezTo>
                  <a:cubicBezTo>
                    <a:pt x="11285" y="5475"/>
                    <a:pt x="11078" y="5108"/>
                    <a:pt x="10762" y="4887"/>
                  </a:cubicBezTo>
                  <a:cubicBezTo>
                    <a:pt x="10741" y="3467"/>
                    <a:pt x="10303" y="2318"/>
                    <a:pt x="9463" y="1476"/>
                  </a:cubicBezTo>
                  <a:cubicBezTo>
                    <a:pt x="8696" y="712"/>
                    <a:pt x="7731" y="351"/>
                    <a:pt x="7058" y="183"/>
                  </a:cubicBezTo>
                  <a:cubicBezTo>
                    <a:pt x="6337" y="3"/>
                    <a:pt x="5797" y="0"/>
                    <a:pt x="576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5" name="Google Shape;4335;p59"/>
          <p:cNvGrpSpPr/>
          <p:nvPr/>
        </p:nvGrpSpPr>
        <p:grpSpPr>
          <a:xfrm>
            <a:off x="2360506" y="4003257"/>
            <a:ext cx="438369" cy="436398"/>
            <a:chOff x="2239923" y="4055346"/>
            <a:chExt cx="462268" cy="460189"/>
          </a:xfrm>
        </p:grpSpPr>
        <p:sp>
          <p:nvSpPr>
            <p:cNvPr id="4336" name="Google Shape;4336;p59"/>
            <p:cNvSpPr/>
            <p:nvPr/>
          </p:nvSpPr>
          <p:spPr>
            <a:xfrm>
              <a:off x="2239923" y="4055346"/>
              <a:ext cx="462268" cy="460189"/>
            </a:xfrm>
            <a:custGeom>
              <a:avLst/>
              <a:gdLst/>
              <a:ahLst/>
              <a:cxnLst/>
              <a:rect l="l" t="t" r="r" b="b"/>
              <a:pathLst>
                <a:path w="15345" h="15276" extrusionOk="0">
                  <a:moveTo>
                    <a:pt x="2971" y="1"/>
                  </a:moveTo>
                  <a:cubicBezTo>
                    <a:pt x="2379" y="1"/>
                    <a:pt x="1821" y="234"/>
                    <a:pt x="1401" y="651"/>
                  </a:cubicBezTo>
                  <a:cubicBezTo>
                    <a:pt x="1045" y="1009"/>
                    <a:pt x="824" y="1464"/>
                    <a:pt x="767" y="1957"/>
                  </a:cubicBezTo>
                  <a:cubicBezTo>
                    <a:pt x="256" y="2425"/>
                    <a:pt x="0" y="2938"/>
                    <a:pt x="0" y="3486"/>
                  </a:cubicBezTo>
                  <a:cubicBezTo>
                    <a:pt x="0" y="4133"/>
                    <a:pt x="287" y="4724"/>
                    <a:pt x="752" y="5127"/>
                  </a:cubicBezTo>
                  <a:lnTo>
                    <a:pt x="752" y="10033"/>
                  </a:lnTo>
                  <a:cubicBezTo>
                    <a:pt x="749" y="10562"/>
                    <a:pt x="937" y="11074"/>
                    <a:pt x="1284" y="11475"/>
                  </a:cubicBezTo>
                  <a:cubicBezTo>
                    <a:pt x="1399" y="11608"/>
                    <a:pt x="1528" y="11725"/>
                    <a:pt x="1668" y="11824"/>
                  </a:cubicBezTo>
                  <a:cubicBezTo>
                    <a:pt x="1714" y="11956"/>
                    <a:pt x="1772" y="12084"/>
                    <a:pt x="1843" y="12206"/>
                  </a:cubicBezTo>
                  <a:cubicBezTo>
                    <a:pt x="2135" y="12714"/>
                    <a:pt x="2609" y="13078"/>
                    <a:pt x="3177" y="13229"/>
                  </a:cubicBezTo>
                  <a:lnTo>
                    <a:pt x="10531" y="15200"/>
                  </a:lnTo>
                  <a:cubicBezTo>
                    <a:pt x="10716" y="15251"/>
                    <a:pt x="10908" y="15276"/>
                    <a:pt x="11100" y="15276"/>
                  </a:cubicBezTo>
                  <a:cubicBezTo>
                    <a:pt x="12092" y="15276"/>
                    <a:pt x="12965" y="14607"/>
                    <a:pt x="13223" y="13648"/>
                  </a:cubicBezTo>
                  <a:lnTo>
                    <a:pt x="14730" y="8014"/>
                  </a:lnTo>
                  <a:cubicBezTo>
                    <a:pt x="14772" y="7867"/>
                    <a:pt x="14784" y="7720"/>
                    <a:pt x="14780" y="7575"/>
                  </a:cubicBezTo>
                  <a:cubicBezTo>
                    <a:pt x="14858" y="7453"/>
                    <a:pt x="14919" y="7318"/>
                    <a:pt x="14957" y="7172"/>
                  </a:cubicBezTo>
                  <a:lnTo>
                    <a:pt x="15194" y="6295"/>
                  </a:lnTo>
                  <a:cubicBezTo>
                    <a:pt x="15344" y="5727"/>
                    <a:pt x="15267" y="5135"/>
                    <a:pt x="14974" y="4626"/>
                  </a:cubicBezTo>
                  <a:cubicBezTo>
                    <a:pt x="14680" y="4124"/>
                    <a:pt x="14215" y="3764"/>
                    <a:pt x="13660" y="3609"/>
                  </a:cubicBezTo>
                  <a:lnTo>
                    <a:pt x="12982" y="3405"/>
                  </a:lnTo>
                  <a:lnTo>
                    <a:pt x="12982" y="1447"/>
                  </a:lnTo>
                  <a:cubicBezTo>
                    <a:pt x="12982" y="650"/>
                    <a:pt x="12334" y="1"/>
                    <a:pt x="11537" y="1"/>
                  </a:cubicBezTo>
                  <a:lnTo>
                    <a:pt x="4781" y="1"/>
                  </a:lnTo>
                  <a:cubicBezTo>
                    <a:pt x="4657" y="1"/>
                    <a:pt x="4535" y="19"/>
                    <a:pt x="4418" y="53"/>
                  </a:cubicBezTo>
                  <a:cubicBezTo>
                    <a:pt x="4295" y="19"/>
                    <a:pt x="4166" y="1"/>
                    <a:pt x="4034" y="1"/>
                  </a:cubicBezTo>
                  <a:close/>
                </a:path>
              </a:pathLst>
            </a:custGeom>
            <a:solidFill>
              <a:schemeClr val="accent5"/>
            </a:solidFill>
            <a:ln>
              <a:noFill/>
            </a:ln>
            <a:effectLst>
              <a:outerShdw blurRad="57150" dist="19050" dir="54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9"/>
            <p:cNvSpPr/>
            <p:nvPr/>
          </p:nvSpPr>
          <p:spPr>
            <a:xfrm>
              <a:off x="2328163" y="4182710"/>
              <a:ext cx="330961" cy="281441"/>
            </a:xfrm>
            <a:custGeom>
              <a:avLst/>
              <a:gdLst/>
              <a:ahLst/>
              <a:cxnLst/>
              <a:rect l="l" t="t" r="r" b="b"/>
              <a:pathLst>
                <a:path w="11021" h="9372" extrusionOk="0">
                  <a:moveTo>
                    <a:pt x="8647" y="0"/>
                  </a:moveTo>
                  <a:lnTo>
                    <a:pt x="139" y="6331"/>
                  </a:lnTo>
                  <a:lnTo>
                    <a:pt x="111" y="6438"/>
                  </a:lnTo>
                  <a:cubicBezTo>
                    <a:pt x="1" y="6846"/>
                    <a:pt x="243" y="7263"/>
                    <a:pt x="651" y="7374"/>
                  </a:cubicBezTo>
                  <a:lnTo>
                    <a:pt x="8006" y="9345"/>
                  </a:lnTo>
                  <a:cubicBezTo>
                    <a:pt x="8072" y="9363"/>
                    <a:pt x="8139" y="9371"/>
                    <a:pt x="8204" y="9371"/>
                  </a:cubicBezTo>
                  <a:cubicBezTo>
                    <a:pt x="8542" y="9371"/>
                    <a:pt x="8851" y="9145"/>
                    <a:pt x="8942" y="8804"/>
                  </a:cubicBezTo>
                  <a:lnTo>
                    <a:pt x="10913" y="1448"/>
                  </a:lnTo>
                  <a:cubicBezTo>
                    <a:pt x="11020" y="1042"/>
                    <a:pt x="10779" y="622"/>
                    <a:pt x="10373" y="513"/>
                  </a:cubicBezTo>
                  <a:lnTo>
                    <a:pt x="8647"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9"/>
            <p:cNvSpPr/>
            <p:nvPr/>
          </p:nvSpPr>
          <p:spPr>
            <a:xfrm>
              <a:off x="2496844" y="4182710"/>
              <a:ext cx="162282" cy="281441"/>
            </a:xfrm>
            <a:custGeom>
              <a:avLst/>
              <a:gdLst/>
              <a:ahLst/>
              <a:cxnLst/>
              <a:rect l="l" t="t" r="r" b="b"/>
              <a:pathLst>
                <a:path w="5404" h="9372" extrusionOk="0">
                  <a:moveTo>
                    <a:pt x="3030" y="0"/>
                  </a:moveTo>
                  <a:lnTo>
                    <a:pt x="2869" y="120"/>
                  </a:lnTo>
                  <a:cubicBezTo>
                    <a:pt x="2865" y="131"/>
                    <a:pt x="2863" y="145"/>
                    <a:pt x="2858" y="157"/>
                  </a:cubicBezTo>
                  <a:lnTo>
                    <a:pt x="502" y="8164"/>
                  </a:lnTo>
                  <a:cubicBezTo>
                    <a:pt x="429" y="8412"/>
                    <a:pt x="237" y="8604"/>
                    <a:pt x="1" y="8704"/>
                  </a:cubicBezTo>
                  <a:lnTo>
                    <a:pt x="2388" y="9345"/>
                  </a:lnTo>
                  <a:cubicBezTo>
                    <a:pt x="2454" y="9363"/>
                    <a:pt x="2520" y="9371"/>
                    <a:pt x="2585" y="9371"/>
                  </a:cubicBezTo>
                  <a:cubicBezTo>
                    <a:pt x="2923" y="9371"/>
                    <a:pt x="3232" y="9145"/>
                    <a:pt x="3323" y="8804"/>
                  </a:cubicBezTo>
                  <a:lnTo>
                    <a:pt x="5294" y="1448"/>
                  </a:lnTo>
                  <a:cubicBezTo>
                    <a:pt x="5403" y="1042"/>
                    <a:pt x="5162" y="622"/>
                    <a:pt x="4756" y="513"/>
                  </a:cubicBezTo>
                  <a:lnTo>
                    <a:pt x="3030" y="0"/>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9"/>
            <p:cNvSpPr/>
            <p:nvPr/>
          </p:nvSpPr>
          <p:spPr>
            <a:xfrm>
              <a:off x="2306992" y="4091688"/>
              <a:ext cx="266036" cy="280961"/>
            </a:xfrm>
            <a:custGeom>
              <a:avLst/>
              <a:gdLst/>
              <a:ahLst/>
              <a:cxnLst/>
              <a:rect l="l" t="t" r="r" b="b"/>
              <a:pathLst>
                <a:path w="8859" h="9356" extrusionOk="0">
                  <a:moveTo>
                    <a:pt x="764" y="0"/>
                  </a:moveTo>
                  <a:cubicBezTo>
                    <a:pt x="342" y="0"/>
                    <a:pt x="0" y="341"/>
                    <a:pt x="0" y="763"/>
                  </a:cubicBezTo>
                  <a:lnTo>
                    <a:pt x="0" y="8592"/>
                  </a:lnTo>
                  <a:cubicBezTo>
                    <a:pt x="0" y="9014"/>
                    <a:pt x="342" y="9356"/>
                    <a:pt x="764" y="9356"/>
                  </a:cubicBezTo>
                  <a:lnTo>
                    <a:pt x="8094" y="9356"/>
                  </a:lnTo>
                  <a:cubicBezTo>
                    <a:pt x="8516" y="9356"/>
                    <a:pt x="8858" y="9014"/>
                    <a:pt x="8857" y="8592"/>
                  </a:cubicBezTo>
                  <a:lnTo>
                    <a:pt x="8857" y="763"/>
                  </a:lnTo>
                  <a:cubicBezTo>
                    <a:pt x="8857" y="341"/>
                    <a:pt x="8516" y="0"/>
                    <a:pt x="8094"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9"/>
            <p:cNvSpPr/>
            <p:nvPr/>
          </p:nvSpPr>
          <p:spPr>
            <a:xfrm>
              <a:off x="2505192" y="4091688"/>
              <a:ext cx="82793" cy="280961"/>
            </a:xfrm>
            <a:custGeom>
              <a:avLst/>
              <a:gdLst/>
              <a:ahLst/>
              <a:cxnLst/>
              <a:rect l="l" t="t" r="r" b="b"/>
              <a:pathLst>
                <a:path w="2757" h="9356" extrusionOk="0">
                  <a:moveTo>
                    <a:pt x="0" y="0"/>
                  </a:moveTo>
                  <a:cubicBezTo>
                    <a:pt x="422" y="0"/>
                    <a:pt x="763" y="342"/>
                    <a:pt x="763" y="764"/>
                  </a:cubicBezTo>
                  <a:lnTo>
                    <a:pt x="763" y="8592"/>
                  </a:lnTo>
                  <a:cubicBezTo>
                    <a:pt x="763" y="9014"/>
                    <a:pt x="422" y="9356"/>
                    <a:pt x="0" y="9356"/>
                  </a:cubicBezTo>
                  <a:lnTo>
                    <a:pt x="1995" y="9356"/>
                  </a:lnTo>
                  <a:cubicBezTo>
                    <a:pt x="2416" y="9356"/>
                    <a:pt x="2757" y="9014"/>
                    <a:pt x="2757" y="8592"/>
                  </a:cubicBezTo>
                  <a:lnTo>
                    <a:pt x="2757" y="764"/>
                  </a:lnTo>
                  <a:cubicBezTo>
                    <a:pt x="2757" y="342"/>
                    <a:pt x="2416" y="0"/>
                    <a:pt x="1995"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9"/>
            <p:cNvSpPr/>
            <p:nvPr/>
          </p:nvSpPr>
          <p:spPr>
            <a:xfrm>
              <a:off x="2365611" y="4301090"/>
              <a:ext cx="44024" cy="35165"/>
            </a:xfrm>
            <a:custGeom>
              <a:avLst/>
              <a:gdLst/>
              <a:ahLst/>
              <a:cxnLst/>
              <a:rect l="l" t="t" r="r" b="b"/>
              <a:pathLst>
                <a:path w="1466" h="1171" extrusionOk="0">
                  <a:moveTo>
                    <a:pt x="732" y="1"/>
                  </a:moveTo>
                  <a:cubicBezTo>
                    <a:pt x="329" y="1"/>
                    <a:pt x="1" y="263"/>
                    <a:pt x="1" y="587"/>
                  </a:cubicBezTo>
                  <a:cubicBezTo>
                    <a:pt x="1" y="909"/>
                    <a:pt x="329" y="1171"/>
                    <a:pt x="732" y="1171"/>
                  </a:cubicBezTo>
                  <a:cubicBezTo>
                    <a:pt x="1137" y="1171"/>
                    <a:pt x="1466" y="909"/>
                    <a:pt x="1466" y="587"/>
                  </a:cubicBezTo>
                  <a:cubicBezTo>
                    <a:pt x="1466" y="263"/>
                    <a:pt x="1137" y="1"/>
                    <a:pt x="732" y="1"/>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9"/>
            <p:cNvSpPr/>
            <p:nvPr/>
          </p:nvSpPr>
          <p:spPr>
            <a:xfrm>
              <a:off x="2484922" y="4301090"/>
              <a:ext cx="44024" cy="35165"/>
            </a:xfrm>
            <a:custGeom>
              <a:avLst/>
              <a:gdLst/>
              <a:ahLst/>
              <a:cxnLst/>
              <a:rect l="l" t="t" r="r" b="b"/>
              <a:pathLst>
                <a:path w="1466" h="1171" extrusionOk="0">
                  <a:moveTo>
                    <a:pt x="732" y="1"/>
                  </a:moveTo>
                  <a:cubicBezTo>
                    <a:pt x="329" y="1"/>
                    <a:pt x="1" y="263"/>
                    <a:pt x="1" y="587"/>
                  </a:cubicBezTo>
                  <a:cubicBezTo>
                    <a:pt x="1" y="909"/>
                    <a:pt x="329" y="1171"/>
                    <a:pt x="732" y="1171"/>
                  </a:cubicBezTo>
                  <a:cubicBezTo>
                    <a:pt x="1137" y="1171"/>
                    <a:pt x="1465" y="909"/>
                    <a:pt x="1465" y="587"/>
                  </a:cubicBezTo>
                  <a:cubicBezTo>
                    <a:pt x="1465" y="263"/>
                    <a:pt x="1137" y="1"/>
                    <a:pt x="732" y="1"/>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9"/>
            <p:cNvSpPr/>
            <p:nvPr/>
          </p:nvSpPr>
          <p:spPr>
            <a:xfrm>
              <a:off x="2429516" y="4293222"/>
              <a:ext cx="35495" cy="31862"/>
            </a:xfrm>
            <a:custGeom>
              <a:avLst/>
              <a:gdLst/>
              <a:ahLst/>
              <a:cxnLst/>
              <a:rect l="l" t="t" r="r" b="b"/>
              <a:pathLst>
                <a:path w="1182" h="1061" extrusionOk="0">
                  <a:moveTo>
                    <a:pt x="591" y="0"/>
                  </a:moveTo>
                  <a:cubicBezTo>
                    <a:pt x="266" y="0"/>
                    <a:pt x="0" y="36"/>
                    <a:pt x="0" y="399"/>
                  </a:cubicBezTo>
                  <a:cubicBezTo>
                    <a:pt x="0" y="764"/>
                    <a:pt x="266" y="1060"/>
                    <a:pt x="591" y="1060"/>
                  </a:cubicBezTo>
                  <a:cubicBezTo>
                    <a:pt x="918" y="1060"/>
                    <a:pt x="1181" y="766"/>
                    <a:pt x="1181" y="399"/>
                  </a:cubicBezTo>
                  <a:cubicBezTo>
                    <a:pt x="1181" y="32"/>
                    <a:pt x="918" y="0"/>
                    <a:pt x="591"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9"/>
            <p:cNvSpPr/>
            <p:nvPr/>
          </p:nvSpPr>
          <p:spPr>
            <a:xfrm>
              <a:off x="2278553" y="4085893"/>
              <a:ext cx="369699" cy="383813"/>
            </a:xfrm>
            <a:custGeom>
              <a:avLst/>
              <a:gdLst/>
              <a:ahLst/>
              <a:cxnLst/>
              <a:rect l="l" t="t" r="r" b="b"/>
              <a:pathLst>
                <a:path w="12311" h="12781" extrusionOk="0">
                  <a:moveTo>
                    <a:pt x="754" y="1720"/>
                  </a:moveTo>
                  <a:lnTo>
                    <a:pt x="754" y="2761"/>
                  </a:lnTo>
                  <a:cubicBezTo>
                    <a:pt x="537" y="2686"/>
                    <a:pt x="379" y="2480"/>
                    <a:pt x="379" y="2240"/>
                  </a:cubicBezTo>
                  <a:cubicBezTo>
                    <a:pt x="379" y="1997"/>
                    <a:pt x="537" y="1793"/>
                    <a:pt x="754" y="1720"/>
                  </a:cubicBezTo>
                  <a:close/>
                  <a:moveTo>
                    <a:pt x="1726" y="0"/>
                  </a:moveTo>
                  <a:cubicBezTo>
                    <a:pt x="676" y="0"/>
                    <a:pt x="752" y="437"/>
                    <a:pt x="752" y="974"/>
                  </a:cubicBezTo>
                  <a:lnTo>
                    <a:pt x="752" y="1333"/>
                  </a:lnTo>
                  <a:cubicBezTo>
                    <a:pt x="752" y="1333"/>
                    <a:pt x="1" y="1789"/>
                    <a:pt x="1" y="2240"/>
                  </a:cubicBezTo>
                  <a:cubicBezTo>
                    <a:pt x="1" y="2688"/>
                    <a:pt x="323" y="3063"/>
                    <a:pt x="752" y="3146"/>
                  </a:cubicBezTo>
                  <a:lnTo>
                    <a:pt x="752" y="8791"/>
                  </a:lnTo>
                  <a:cubicBezTo>
                    <a:pt x="748" y="9266"/>
                    <a:pt x="1099" y="9661"/>
                    <a:pt x="1554" y="9731"/>
                  </a:cubicBezTo>
                  <a:cubicBezTo>
                    <a:pt x="1527" y="9940"/>
                    <a:pt x="1567" y="10150"/>
                    <a:pt x="1674" y="10334"/>
                  </a:cubicBezTo>
                  <a:cubicBezTo>
                    <a:pt x="1800" y="10555"/>
                    <a:pt x="2005" y="10713"/>
                    <a:pt x="2251" y="10777"/>
                  </a:cubicBezTo>
                  <a:lnTo>
                    <a:pt x="9606" y="12748"/>
                  </a:lnTo>
                  <a:cubicBezTo>
                    <a:pt x="9689" y="12770"/>
                    <a:pt x="9772" y="12781"/>
                    <a:pt x="9851" y="12781"/>
                  </a:cubicBezTo>
                  <a:cubicBezTo>
                    <a:pt x="10272" y="12781"/>
                    <a:pt x="10657" y="12502"/>
                    <a:pt x="10770" y="12075"/>
                  </a:cubicBezTo>
                  <a:lnTo>
                    <a:pt x="12280" y="6443"/>
                  </a:lnTo>
                  <a:cubicBezTo>
                    <a:pt x="12310" y="6343"/>
                    <a:pt x="12250" y="6239"/>
                    <a:pt x="12151" y="6212"/>
                  </a:cubicBezTo>
                  <a:cubicBezTo>
                    <a:pt x="12134" y="6208"/>
                    <a:pt x="12118" y="6206"/>
                    <a:pt x="12101" y="6206"/>
                  </a:cubicBezTo>
                  <a:cubicBezTo>
                    <a:pt x="12019" y="6206"/>
                    <a:pt x="11944" y="6261"/>
                    <a:pt x="11921" y="6344"/>
                  </a:cubicBezTo>
                  <a:lnTo>
                    <a:pt x="10411" y="11978"/>
                  </a:lnTo>
                  <a:cubicBezTo>
                    <a:pt x="10343" y="12235"/>
                    <a:pt x="10109" y="12406"/>
                    <a:pt x="9855" y="12406"/>
                  </a:cubicBezTo>
                  <a:cubicBezTo>
                    <a:pt x="9806" y="12406"/>
                    <a:pt x="9755" y="12400"/>
                    <a:pt x="9706" y="12386"/>
                  </a:cubicBezTo>
                  <a:lnTo>
                    <a:pt x="2351" y="10415"/>
                  </a:lnTo>
                  <a:cubicBezTo>
                    <a:pt x="2202" y="10374"/>
                    <a:pt x="2079" y="10279"/>
                    <a:pt x="2001" y="10147"/>
                  </a:cubicBezTo>
                  <a:cubicBezTo>
                    <a:pt x="1929" y="10023"/>
                    <a:pt x="1906" y="9880"/>
                    <a:pt x="1935" y="9740"/>
                  </a:cubicBezTo>
                  <a:lnTo>
                    <a:pt x="8517" y="9740"/>
                  </a:lnTo>
                  <a:cubicBezTo>
                    <a:pt x="8621" y="9740"/>
                    <a:pt x="8706" y="9656"/>
                    <a:pt x="8706" y="9552"/>
                  </a:cubicBezTo>
                  <a:cubicBezTo>
                    <a:pt x="8706" y="9449"/>
                    <a:pt x="8621" y="9365"/>
                    <a:pt x="8517" y="9357"/>
                  </a:cubicBezTo>
                  <a:lnTo>
                    <a:pt x="1702" y="9357"/>
                  </a:lnTo>
                  <a:cubicBezTo>
                    <a:pt x="1176" y="9305"/>
                    <a:pt x="1214" y="8596"/>
                    <a:pt x="1214" y="8596"/>
                  </a:cubicBezTo>
                  <a:lnTo>
                    <a:pt x="1137" y="3163"/>
                  </a:lnTo>
                  <a:lnTo>
                    <a:pt x="2148" y="3163"/>
                  </a:lnTo>
                  <a:cubicBezTo>
                    <a:pt x="2588" y="3163"/>
                    <a:pt x="2979" y="2856"/>
                    <a:pt x="3065" y="2424"/>
                  </a:cubicBezTo>
                  <a:cubicBezTo>
                    <a:pt x="3185" y="1827"/>
                    <a:pt x="2731" y="1304"/>
                    <a:pt x="2156" y="1304"/>
                  </a:cubicBezTo>
                  <a:lnTo>
                    <a:pt x="1818" y="1304"/>
                  </a:lnTo>
                  <a:cubicBezTo>
                    <a:pt x="1735" y="1304"/>
                    <a:pt x="1659" y="1356"/>
                    <a:pt x="1634" y="1434"/>
                  </a:cubicBezTo>
                  <a:cubicBezTo>
                    <a:pt x="1594" y="1566"/>
                    <a:pt x="1691" y="1687"/>
                    <a:pt x="1817" y="1687"/>
                  </a:cubicBezTo>
                  <a:lnTo>
                    <a:pt x="2131" y="1687"/>
                  </a:lnTo>
                  <a:cubicBezTo>
                    <a:pt x="2427" y="1687"/>
                    <a:pt x="2680" y="1921"/>
                    <a:pt x="2688" y="2218"/>
                  </a:cubicBezTo>
                  <a:cubicBezTo>
                    <a:pt x="2699" y="2526"/>
                    <a:pt x="2449" y="2780"/>
                    <a:pt x="2142" y="2780"/>
                  </a:cubicBezTo>
                  <a:lnTo>
                    <a:pt x="1136" y="2780"/>
                  </a:lnTo>
                  <a:lnTo>
                    <a:pt x="1136" y="583"/>
                  </a:lnTo>
                  <a:cubicBezTo>
                    <a:pt x="1136" y="471"/>
                    <a:pt x="1225" y="384"/>
                    <a:pt x="1335" y="384"/>
                  </a:cubicBezTo>
                  <a:lnTo>
                    <a:pt x="2854" y="384"/>
                  </a:lnTo>
                  <a:cubicBezTo>
                    <a:pt x="2872" y="384"/>
                    <a:pt x="2890" y="376"/>
                    <a:pt x="2901" y="362"/>
                  </a:cubicBezTo>
                  <a:cubicBezTo>
                    <a:pt x="3062" y="196"/>
                    <a:pt x="2947" y="0"/>
                    <a:pt x="278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9"/>
            <p:cNvSpPr/>
            <p:nvPr/>
          </p:nvSpPr>
          <p:spPr>
            <a:xfrm>
              <a:off x="2378825" y="4085893"/>
              <a:ext cx="284444" cy="292522"/>
            </a:xfrm>
            <a:custGeom>
              <a:avLst/>
              <a:gdLst/>
              <a:ahLst/>
              <a:cxnLst/>
              <a:rect l="l" t="t" r="r" b="b"/>
              <a:pathLst>
                <a:path w="9472" h="9741" extrusionOk="0">
                  <a:moveTo>
                    <a:pt x="200" y="0"/>
                  </a:moveTo>
                  <a:cubicBezTo>
                    <a:pt x="191" y="0"/>
                    <a:pt x="179" y="3"/>
                    <a:pt x="171" y="11"/>
                  </a:cubicBezTo>
                  <a:cubicBezTo>
                    <a:pt x="1" y="178"/>
                    <a:pt x="114" y="384"/>
                    <a:pt x="274" y="384"/>
                  </a:cubicBezTo>
                  <a:lnTo>
                    <a:pt x="6195" y="384"/>
                  </a:lnTo>
                  <a:cubicBezTo>
                    <a:pt x="6230" y="383"/>
                    <a:pt x="6264" y="383"/>
                    <a:pt x="6295" y="383"/>
                  </a:cubicBezTo>
                  <a:cubicBezTo>
                    <a:pt x="6875" y="383"/>
                    <a:pt x="6772" y="509"/>
                    <a:pt x="6772" y="960"/>
                  </a:cubicBezTo>
                  <a:lnTo>
                    <a:pt x="6772" y="8799"/>
                  </a:lnTo>
                  <a:cubicBezTo>
                    <a:pt x="6772" y="9118"/>
                    <a:pt x="6512" y="9375"/>
                    <a:pt x="6195" y="9375"/>
                  </a:cubicBezTo>
                  <a:lnTo>
                    <a:pt x="6035" y="9375"/>
                  </a:lnTo>
                  <a:cubicBezTo>
                    <a:pt x="6035" y="9375"/>
                    <a:pt x="5847" y="9451"/>
                    <a:pt x="5847" y="9552"/>
                  </a:cubicBezTo>
                  <a:cubicBezTo>
                    <a:pt x="5847" y="9655"/>
                    <a:pt x="5931" y="9740"/>
                    <a:pt x="6035" y="9740"/>
                  </a:cubicBezTo>
                  <a:lnTo>
                    <a:pt x="6195" y="9740"/>
                  </a:lnTo>
                  <a:cubicBezTo>
                    <a:pt x="6719" y="9740"/>
                    <a:pt x="7146" y="9314"/>
                    <a:pt x="7137" y="8789"/>
                  </a:cubicBezTo>
                  <a:lnTo>
                    <a:pt x="7137" y="3474"/>
                  </a:lnTo>
                  <a:lnTo>
                    <a:pt x="8629" y="3915"/>
                  </a:lnTo>
                  <a:cubicBezTo>
                    <a:pt x="8632" y="3915"/>
                    <a:pt x="8634" y="3915"/>
                    <a:pt x="8635" y="3918"/>
                  </a:cubicBezTo>
                  <a:cubicBezTo>
                    <a:pt x="8786" y="3958"/>
                    <a:pt x="8908" y="4053"/>
                    <a:pt x="8987" y="4186"/>
                  </a:cubicBezTo>
                  <a:cubicBezTo>
                    <a:pt x="9063" y="4320"/>
                    <a:pt x="9085" y="4475"/>
                    <a:pt x="9043" y="4623"/>
                  </a:cubicBezTo>
                  <a:lnTo>
                    <a:pt x="8809" y="5501"/>
                  </a:lnTo>
                  <a:cubicBezTo>
                    <a:pt x="8781" y="5600"/>
                    <a:pt x="8841" y="5705"/>
                    <a:pt x="8941" y="5731"/>
                  </a:cubicBezTo>
                  <a:cubicBezTo>
                    <a:pt x="8956" y="5735"/>
                    <a:pt x="8973" y="5737"/>
                    <a:pt x="8988" y="5737"/>
                  </a:cubicBezTo>
                  <a:cubicBezTo>
                    <a:pt x="9071" y="5737"/>
                    <a:pt x="9148" y="5682"/>
                    <a:pt x="9169" y="5599"/>
                  </a:cubicBezTo>
                  <a:lnTo>
                    <a:pt x="9404" y="4720"/>
                  </a:lnTo>
                  <a:cubicBezTo>
                    <a:pt x="9471" y="4475"/>
                    <a:pt x="9438" y="4220"/>
                    <a:pt x="9310" y="3999"/>
                  </a:cubicBezTo>
                  <a:cubicBezTo>
                    <a:pt x="9184" y="3781"/>
                    <a:pt x="8980" y="3623"/>
                    <a:pt x="8735" y="3557"/>
                  </a:cubicBezTo>
                  <a:lnTo>
                    <a:pt x="7155" y="3085"/>
                  </a:lnTo>
                  <a:lnTo>
                    <a:pt x="7155" y="200"/>
                  </a:lnTo>
                  <a:cubicBezTo>
                    <a:pt x="7155" y="91"/>
                    <a:pt x="7065" y="0"/>
                    <a:pt x="695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9"/>
            <p:cNvSpPr/>
            <p:nvPr/>
          </p:nvSpPr>
          <p:spPr>
            <a:xfrm>
              <a:off x="2376963" y="4248807"/>
              <a:ext cx="140661" cy="11562"/>
            </a:xfrm>
            <a:custGeom>
              <a:avLst/>
              <a:gdLst/>
              <a:ahLst/>
              <a:cxnLst/>
              <a:rect l="l" t="t" r="r" b="b"/>
              <a:pathLst>
                <a:path w="4684" h="385" extrusionOk="0">
                  <a:moveTo>
                    <a:pt x="216" y="1"/>
                  </a:moveTo>
                  <a:cubicBezTo>
                    <a:pt x="129" y="1"/>
                    <a:pt x="48" y="60"/>
                    <a:pt x="29" y="146"/>
                  </a:cubicBezTo>
                  <a:cubicBezTo>
                    <a:pt x="0" y="274"/>
                    <a:pt x="92" y="384"/>
                    <a:pt x="212" y="384"/>
                  </a:cubicBezTo>
                  <a:lnTo>
                    <a:pt x="4465" y="384"/>
                  </a:lnTo>
                  <a:cubicBezTo>
                    <a:pt x="4554" y="384"/>
                    <a:pt x="4634" y="324"/>
                    <a:pt x="4654" y="238"/>
                  </a:cubicBezTo>
                  <a:cubicBezTo>
                    <a:pt x="4683" y="113"/>
                    <a:pt x="4591" y="1"/>
                    <a:pt x="447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9"/>
            <p:cNvSpPr/>
            <p:nvPr/>
          </p:nvSpPr>
          <p:spPr>
            <a:xfrm>
              <a:off x="2376963" y="4181449"/>
              <a:ext cx="140661" cy="11562"/>
            </a:xfrm>
            <a:custGeom>
              <a:avLst/>
              <a:gdLst/>
              <a:ahLst/>
              <a:cxnLst/>
              <a:rect l="l" t="t" r="r" b="b"/>
              <a:pathLst>
                <a:path w="4684" h="385" extrusionOk="0">
                  <a:moveTo>
                    <a:pt x="216" y="1"/>
                  </a:moveTo>
                  <a:cubicBezTo>
                    <a:pt x="129" y="1"/>
                    <a:pt x="48" y="61"/>
                    <a:pt x="29" y="147"/>
                  </a:cubicBezTo>
                  <a:cubicBezTo>
                    <a:pt x="0" y="272"/>
                    <a:pt x="92" y="384"/>
                    <a:pt x="212" y="384"/>
                  </a:cubicBezTo>
                  <a:lnTo>
                    <a:pt x="4465" y="384"/>
                  </a:lnTo>
                  <a:cubicBezTo>
                    <a:pt x="4554" y="384"/>
                    <a:pt x="4634" y="325"/>
                    <a:pt x="4654" y="239"/>
                  </a:cubicBezTo>
                  <a:cubicBezTo>
                    <a:pt x="4683" y="111"/>
                    <a:pt x="4591" y="1"/>
                    <a:pt x="4471"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9"/>
            <p:cNvSpPr/>
            <p:nvPr/>
          </p:nvSpPr>
          <p:spPr>
            <a:xfrm>
              <a:off x="2394500" y="4215413"/>
              <a:ext cx="105465" cy="11532"/>
            </a:xfrm>
            <a:custGeom>
              <a:avLst/>
              <a:gdLst/>
              <a:ahLst/>
              <a:cxnLst/>
              <a:rect l="l" t="t" r="r" b="b"/>
              <a:pathLst>
                <a:path w="3512" h="384" extrusionOk="0">
                  <a:moveTo>
                    <a:pt x="212" y="0"/>
                  </a:moveTo>
                  <a:cubicBezTo>
                    <a:pt x="92" y="0"/>
                    <a:pt x="0" y="112"/>
                    <a:pt x="30" y="238"/>
                  </a:cubicBezTo>
                  <a:cubicBezTo>
                    <a:pt x="50" y="324"/>
                    <a:pt x="129" y="384"/>
                    <a:pt x="218" y="384"/>
                  </a:cubicBezTo>
                  <a:lnTo>
                    <a:pt x="3295" y="384"/>
                  </a:lnTo>
                  <a:cubicBezTo>
                    <a:pt x="3383" y="384"/>
                    <a:pt x="3464" y="324"/>
                    <a:pt x="3482" y="238"/>
                  </a:cubicBezTo>
                  <a:cubicBezTo>
                    <a:pt x="3512" y="112"/>
                    <a:pt x="3420" y="0"/>
                    <a:pt x="330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9"/>
            <p:cNvSpPr/>
            <p:nvPr/>
          </p:nvSpPr>
          <p:spPr>
            <a:xfrm>
              <a:off x="2385281" y="4282862"/>
              <a:ext cx="11562" cy="20751"/>
            </a:xfrm>
            <a:custGeom>
              <a:avLst/>
              <a:gdLst/>
              <a:ahLst/>
              <a:cxnLst/>
              <a:rect l="l" t="t" r="r" b="b"/>
              <a:pathLst>
                <a:path w="385" h="691" extrusionOk="0">
                  <a:moveTo>
                    <a:pt x="194" y="0"/>
                  </a:moveTo>
                  <a:cubicBezTo>
                    <a:pt x="87" y="0"/>
                    <a:pt x="1" y="87"/>
                    <a:pt x="1" y="192"/>
                  </a:cubicBezTo>
                  <a:lnTo>
                    <a:pt x="1" y="497"/>
                  </a:lnTo>
                  <a:cubicBezTo>
                    <a:pt x="1" y="580"/>
                    <a:pt x="53" y="657"/>
                    <a:pt x="131" y="681"/>
                  </a:cubicBezTo>
                  <a:cubicBezTo>
                    <a:pt x="152" y="687"/>
                    <a:pt x="172" y="690"/>
                    <a:pt x="191" y="690"/>
                  </a:cubicBezTo>
                  <a:cubicBezTo>
                    <a:pt x="299" y="690"/>
                    <a:pt x="384" y="604"/>
                    <a:pt x="384" y="499"/>
                  </a:cubicBezTo>
                  <a:lnTo>
                    <a:pt x="384" y="193"/>
                  </a:lnTo>
                  <a:cubicBezTo>
                    <a:pt x="384" y="112"/>
                    <a:pt x="334" y="35"/>
                    <a:pt x="254" y="9"/>
                  </a:cubicBezTo>
                  <a:cubicBezTo>
                    <a:pt x="233" y="3"/>
                    <a:pt x="213"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9"/>
            <p:cNvSpPr/>
            <p:nvPr/>
          </p:nvSpPr>
          <p:spPr>
            <a:xfrm>
              <a:off x="2423900" y="4287606"/>
              <a:ext cx="46787" cy="43123"/>
            </a:xfrm>
            <a:custGeom>
              <a:avLst/>
              <a:gdLst/>
              <a:ahLst/>
              <a:cxnLst/>
              <a:rect l="l" t="t" r="r" b="b"/>
              <a:pathLst>
                <a:path w="1558" h="1436" extrusionOk="0">
                  <a:moveTo>
                    <a:pt x="778" y="373"/>
                  </a:moveTo>
                  <a:cubicBezTo>
                    <a:pt x="1166" y="373"/>
                    <a:pt x="1183" y="439"/>
                    <a:pt x="1183" y="586"/>
                  </a:cubicBezTo>
                  <a:cubicBezTo>
                    <a:pt x="1183" y="847"/>
                    <a:pt x="1000" y="1060"/>
                    <a:pt x="778" y="1060"/>
                  </a:cubicBezTo>
                  <a:cubicBezTo>
                    <a:pt x="555" y="1060"/>
                    <a:pt x="374" y="847"/>
                    <a:pt x="374" y="586"/>
                  </a:cubicBezTo>
                  <a:cubicBezTo>
                    <a:pt x="374" y="439"/>
                    <a:pt x="391" y="373"/>
                    <a:pt x="778" y="373"/>
                  </a:cubicBezTo>
                  <a:close/>
                  <a:moveTo>
                    <a:pt x="778" y="0"/>
                  </a:moveTo>
                  <a:cubicBezTo>
                    <a:pt x="545" y="0"/>
                    <a:pt x="0" y="0"/>
                    <a:pt x="0" y="586"/>
                  </a:cubicBezTo>
                  <a:cubicBezTo>
                    <a:pt x="0" y="1054"/>
                    <a:pt x="348" y="1436"/>
                    <a:pt x="778" y="1436"/>
                  </a:cubicBezTo>
                  <a:cubicBezTo>
                    <a:pt x="1207" y="1436"/>
                    <a:pt x="1557" y="1054"/>
                    <a:pt x="1557" y="586"/>
                  </a:cubicBezTo>
                  <a:cubicBezTo>
                    <a:pt x="1557" y="0"/>
                    <a:pt x="1012" y="0"/>
                    <a:pt x="77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9"/>
            <p:cNvSpPr/>
            <p:nvPr/>
          </p:nvSpPr>
          <p:spPr>
            <a:xfrm>
              <a:off x="2497594" y="4282862"/>
              <a:ext cx="11532" cy="20751"/>
            </a:xfrm>
            <a:custGeom>
              <a:avLst/>
              <a:gdLst/>
              <a:ahLst/>
              <a:cxnLst/>
              <a:rect l="l" t="t" r="r" b="b"/>
              <a:pathLst>
                <a:path w="384" h="691" extrusionOk="0">
                  <a:moveTo>
                    <a:pt x="193" y="0"/>
                  </a:moveTo>
                  <a:cubicBezTo>
                    <a:pt x="85" y="0"/>
                    <a:pt x="0" y="87"/>
                    <a:pt x="0" y="192"/>
                  </a:cubicBezTo>
                  <a:lnTo>
                    <a:pt x="0" y="497"/>
                  </a:lnTo>
                  <a:cubicBezTo>
                    <a:pt x="0" y="580"/>
                    <a:pt x="53" y="657"/>
                    <a:pt x="131" y="681"/>
                  </a:cubicBezTo>
                  <a:cubicBezTo>
                    <a:pt x="151" y="687"/>
                    <a:pt x="171" y="690"/>
                    <a:pt x="191" y="690"/>
                  </a:cubicBezTo>
                  <a:cubicBezTo>
                    <a:pt x="297" y="690"/>
                    <a:pt x="384" y="604"/>
                    <a:pt x="384" y="499"/>
                  </a:cubicBezTo>
                  <a:lnTo>
                    <a:pt x="384" y="193"/>
                  </a:lnTo>
                  <a:cubicBezTo>
                    <a:pt x="384" y="112"/>
                    <a:pt x="332" y="35"/>
                    <a:pt x="253" y="9"/>
                  </a:cubicBezTo>
                  <a:cubicBezTo>
                    <a:pt x="233" y="3"/>
                    <a:pt x="212" y="0"/>
                    <a:pt x="19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59"/>
          <p:cNvGrpSpPr/>
          <p:nvPr/>
        </p:nvGrpSpPr>
        <p:grpSpPr>
          <a:xfrm>
            <a:off x="3159492" y="4000429"/>
            <a:ext cx="442140" cy="442083"/>
            <a:chOff x="3082469" y="4052364"/>
            <a:chExt cx="466245" cy="466184"/>
          </a:xfrm>
        </p:grpSpPr>
        <p:sp>
          <p:nvSpPr>
            <p:cNvPr id="4353" name="Google Shape;4353;p59"/>
            <p:cNvSpPr/>
            <p:nvPr/>
          </p:nvSpPr>
          <p:spPr>
            <a:xfrm>
              <a:off x="3082469" y="4052364"/>
              <a:ext cx="466245" cy="466184"/>
            </a:xfrm>
            <a:custGeom>
              <a:avLst/>
              <a:gdLst/>
              <a:ahLst/>
              <a:cxnLst/>
              <a:rect l="l" t="t" r="r" b="b"/>
              <a:pathLst>
                <a:path w="15477" h="15475" extrusionOk="0">
                  <a:moveTo>
                    <a:pt x="4035" y="0"/>
                  </a:moveTo>
                  <a:cubicBezTo>
                    <a:pt x="3245" y="0"/>
                    <a:pt x="2600" y="637"/>
                    <a:pt x="2590" y="1424"/>
                  </a:cubicBezTo>
                  <a:cubicBezTo>
                    <a:pt x="2041" y="1732"/>
                    <a:pt x="1654" y="2292"/>
                    <a:pt x="1585" y="2948"/>
                  </a:cubicBezTo>
                  <a:cubicBezTo>
                    <a:pt x="950" y="3290"/>
                    <a:pt x="519" y="3962"/>
                    <a:pt x="519" y="4731"/>
                  </a:cubicBezTo>
                  <a:lnTo>
                    <a:pt x="519" y="11342"/>
                  </a:lnTo>
                  <a:cubicBezTo>
                    <a:pt x="194" y="11695"/>
                    <a:pt x="0" y="12161"/>
                    <a:pt x="0" y="12661"/>
                  </a:cubicBezTo>
                  <a:lnTo>
                    <a:pt x="0" y="12821"/>
                  </a:lnTo>
                  <a:cubicBezTo>
                    <a:pt x="0" y="14283"/>
                    <a:pt x="1191" y="15474"/>
                    <a:pt x="2654" y="15474"/>
                  </a:cubicBezTo>
                  <a:lnTo>
                    <a:pt x="12822" y="15474"/>
                  </a:lnTo>
                  <a:cubicBezTo>
                    <a:pt x="14286" y="15474"/>
                    <a:pt x="15476" y="14283"/>
                    <a:pt x="15476" y="12821"/>
                  </a:cubicBezTo>
                  <a:lnTo>
                    <a:pt x="15476" y="12661"/>
                  </a:lnTo>
                  <a:cubicBezTo>
                    <a:pt x="15476" y="12161"/>
                    <a:pt x="15283" y="11695"/>
                    <a:pt x="14958" y="11342"/>
                  </a:cubicBezTo>
                  <a:lnTo>
                    <a:pt x="14958" y="10069"/>
                  </a:lnTo>
                  <a:lnTo>
                    <a:pt x="14956" y="10069"/>
                  </a:lnTo>
                  <a:cubicBezTo>
                    <a:pt x="14956" y="9925"/>
                    <a:pt x="14935" y="9784"/>
                    <a:pt x="14893" y="9645"/>
                  </a:cubicBezTo>
                  <a:cubicBezTo>
                    <a:pt x="14935" y="9510"/>
                    <a:pt x="14956" y="9369"/>
                    <a:pt x="14956" y="9222"/>
                  </a:cubicBezTo>
                  <a:lnTo>
                    <a:pt x="14956" y="4149"/>
                  </a:lnTo>
                  <a:cubicBezTo>
                    <a:pt x="14956" y="3473"/>
                    <a:pt x="14488" y="2904"/>
                    <a:pt x="13859" y="2746"/>
                  </a:cubicBezTo>
                  <a:cubicBezTo>
                    <a:pt x="13734" y="2146"/>
                    <a:pt x="13335" y="1645"/>
                    <a:pt x="12799" y="1378"/>
                  </a:cubicBezTo>
                  <a:cubicBezTo>
                    <a:pt x="12707" y="1079"/>
                    <a:pt x="12542" y="802"/>
                    <a:pt x="12312" y="574"/>
                  </a:cubicBezTo>
                  <a:cubicBezTo>
                    <a:pt x="11942" y="204"/>
                    <a:pt x="11451" y="0"/>
                    <a:pt x="10928" y="0"/>
                  </a:cubicBezTo>
                  <a:lnTo>
                    <a:pt x="8959" y="0"/>
                  </a:lnTo>
                  <a:cubicBezTo>
                    <a:pt x="8514" y="0"/>
                    <a:pt x="8083" y="112"/>
                    <a:pt x="7699" y="315"/>
                  </a:cubicBezTo>
                  <a:cubicBezTo>
                    <a:pt x="7317" y="112"/>
                    <a:pt x="6886" y="0"/>
                    <a:pt x="6440" y="0"/>
                  </a:cubicBezTo>
                  <a:lnTo>
                    <a:pt x="5759" y="0"/>
                  </a:lnTo>
                  <a:cubicBezTo>
                    <a:pt x="5619" y="0"/>
                    <a:pt x="5481" y="22"/>
                    <a:pt x="5348" y="60"/>
                  </a:cubicBezTo>
                  <a:cubicBezTo>
                    <a:pt x="5217" y="22"/>
                    <a:pt x="5079" y="0"/>
                    <a:pt x="4938" y="0"/>
                  </a:cubicBezTo>
                  <a:close/>
                </a:path>
              </a:pathLst>
            </a:custGeom>
            <a:solidFill>
              <a:schemeClr val="accent5"/>
            </a:solidFill>
            <a:ln>
              <a:noFill/>
            </a:ln>
            <a:effectLst>
              <a:outerShdw blurRad="57150"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9"/>
            <p:cNvSpPr/>
            <p:nvPr/>
          </p:nvSpPr>
          <p:spPr>
            <a:xfrm>
              <a:off x="3143727" y="4169797"/>
              <a:ext cx="332282" cy="246006"/>
            </a:xfrm>
            <a:custGeom>
              <a:avLst/>
              <a:gdLst/>
              <a:ahLst/>
              <a:cxnLst/>
              <a:rect l="l" t="t" r="r" b="b"/>
              <a:pathLst>
                <a:path w="11065" h="8192" extrusionOk="0">
                  <a:moveTo>
                    <a:pt x="591" y="1"/>
                  </a:moveTo>
                  <a:cubicBezTo>
                    <a:pt x="266" y="1"/>
                    <a:pt x="1" y="266"/>
                    <a:pt x="1" y="591"/>
                  </a:cubicBezTo>
                  <a:lnTo>
                    <a:pt x="1" y="7115"/>
                  </a:lnTo>
                  <a:lnTo>
                    <a:pt x="5787" y="8192"/>
                  </a:lnTo>
                  <a:lnTo>
                    <a:pt x="11065" y="7115"/>
                  </a:lnTo>
                  <a:lnTo>
                    <a:pt x="11065" y="591"/>
                  </a:lnTo>
                  <a:cubicBezTo>
                    <a:pt x="11065" y="266"/>
                    <a:pt x="10799" y="1"/>
                    <a:pt x="104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9"/>
            <p:cNvSpPr/>
            <p:nvPr/>
          </p:nvSpPr>
          <p:spPr>
            <a:xfrm>
              <a:off x="3426553" y="4169797"/>
              <a:ext cx="64444" cy="222012"/>
            </a:xfrm>
            <a:custGeom>
              <a:avLst/>
              <a:gdLst/>
              <a:ahLst/>
              <a:cxnLst/>
              <a:rect l="l" t="t" r="r" b="b"/>
              <a:pathLst>
                <a:path w="2146" h="7393" extrusionOk="0">
                  <a:moveTo>
                    <a:pt x="1" y="1"/>
                  </a:moveTo>
                  <a:cubicBezTo>
                    <a:pt x="328" y="1"/>
                    <a:pt x="591" y="266"/>
                    <a:pt x="591" y="591"/>
                  </a:cubicBezTo>
                  <a:lnTo>
                    <a:pt x="591" y="7115"/>
                  </a:lnTo>
                  <a:lnTo>
                    <a:pt x="1641" y="7393"/>
                  </a:lnTo>
                  <a:lnTo>
                    <a:pt x="2145" y="7115"/>
                  </a:lnTo>
                  <a:lnTo>
                    <a:pt x="2145" y="591"/>
                  </a:lnTo>
                  <a:cubicBezTo>
                    <a:pt x="2145" y="266"/>
                    <a:pt x="1880" y="1"/>
                    <a:pt x="1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9"/>
            <p:cNvSpPr/>
            <p:nvPr/>
          </p:nvSpPr>
          <p:spPr>
            <a:xfrm>
              <a:off x="3143727" y="4383463"/>
              <a:ext cx="332282" cy="64745"/>
            </a:xfrm>
            <a:custGeom>
              <a:avLst/>
              <a:gdLst/>
              <a:ahLst/>
              <a:cxnLst/>
              <a:rect l="l" t="t" r="r" b="b"/>
              <a:pathLst>
                <a:path w="11065" h="2156" extrusionOk="0">
                  <a:moveTo>
                    <a:pt x="1" y="0"/>
                  </a:moveTo>
                  <a:lnTo>
                    <a:pt x="1" y="888"/>
                  </a:lnTo>
                  <a:lnTo>
                    <a:pt x="5787" y="2155"/>
                  </a:lnTo>
                  <a:lnTo>
                    <a:pt x="11065" y="888"/>
                  </a:lnTo>
                  <a:lnTo>
                    <a:pt x="11065"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9"/>
            <p:cNvSpPr/>
            <p:nvPr/>
          </p:nvSpPr>
          <p:spPr>
            <a:xfrm>
              <a:off x="3444301" y="4383463"/>
              <a:ext cx="46697" cy="37327"/>
            </a:xfrm>
            <a:custGeom>
              <a:avLst/>
              <a:gdLst/>
              <a:ahLst/>
              <a:cxnLst/>
              <a:rect l="l" t="t" r="r" b="b"/>
              <a:pathLst>
                <a:path w="1555" h="1243" extrusionOk="0">
                  <a:moveTo>
                    <a:pt x="0" y="0"/>
                  </a:moveTo>
                  <a:lnTo>
                    <a:pt x="0" y="888"/>
                  </a:lnTo>
                  <a:lnTo>
                    <a:pt x="1057" y="1243"/>
                  </a:lnTo>
                  <a:lnTo>
                    <a:pt x="1554" y="888"/>
                  </a:lnTo>
                  <a:lnTo>
                    <a:pt x="1554"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9"/>
            <p:cNvSpPr/>
            <p:nvPr/>
          </p:nvSpPr>
          <p:spPr>
            <a:xfrm>
              <a:off x="3128081" y="4410490"/>
              <a:ext cx="362913" cy="56456"/>
            </a:xfrm>
            <a:custGeom>
              <a:avLst/>
              <a:gdLst/>
              <a:ahLst/>
              <a:cxnLst/>
              <a:rect l="l" t="t" r="r" b="b"/>
              <a:pathLst>
                <a:path w="12085" h="1880" extrusionOk="0">
                  <a:moveTo>
                    <a:pt x="514" y="1"/>
                  </a:moveTo>
                  <a:cubicBezTo>
                    <a:pt x="230" y="1"/>
                    <a:pt x="0" y="231"/>
                    <a:pt x="0" y="514"/>
                  </a:cubicBezTo>
                  <a:lnTo>
                    <a:pt x="0" y="665"/>
                  </a:lnTo>
                  <a:cubicBezTo>
                    <a:pt x="0" y="1335"/>
                    <a:pt x="545" y="1880"/>
                    <a:pt x="1216" y="1880"/>
                  </a:cubicBezTo>
                  <a:lnTo>
                    <a:pt x="10863" y="1880"/>
                  </a:lnTo>
                  <a:cubicBezTo>
                    <a:pt x="11534" y="1880"/>
                    <a:pt x="12078" y="1335"/>
                    <a:pt x="12078" y="665"/>
                  </a:cubicBezTo>
                  <a:lnTo>
                    <a:pt x="12078" y="514"/>
                  </a:lnTo>
                  <a:cubicBezTo>
                    <a:pt x="12084" y="231"/>
                    <a:pt x="11854" y="1"/>
                    <a:pt x="11570" y="1"/>
                  </a:cubicBezTo>
                  <a:lnTo>
                    <a:pt x="8573" y="1"/>
                  </a:lnTo>
                  <a:cubicBezTo>
                    <a:pt x="8394" y="1"/>
                    <a:pt x="8248" y="146"/>
                    <a:pt x="8248" y="327"/>
                  </a:cubicBezTo>
                  <a:lnTo>
                    <a:pt x="8248" y="333"/>
                  </a:lnTo>
                  <a:cubicBezTo>
                    <a:pt x="8248" y="564"/>
                    <a:pt x="8061" y="749"/>
                    <a:pt x="7831" y="749"/>
                  </a:cubicBezTo>
                  <a:lnTo>
                    <a:pt x="4752" y="749"/>
                  </a:lnTo>
                  <a:cubicBezTo>
                    <a:pt x="4522" y="749"/>
                    <a:pt x="4336" y="564"/>
                    <a:pt x="4336" y="333"/>
                  </a:cubicBezTo>
                  <a:lnTo>
                    <a:pt x="4336" y="327"/>
                  </a:lnTo>
                  <a:cubicBezTo>
                    <a:pt x="4336" y="146"/>
                    <a:pt x="4189" y="1"/>
                    <a:pt x="4010"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9"/>
            <p:cNvSpPr/>
            <p:nvPr/>
          </p:nvSpPr>
          <p:spPr>
            <a:xfrm>
              <a:off x="3423280" y="4410490"/>
              <a:ext cx="83243" cy="56426"/>
            </a:xfrm>
            <a:custGeom>
              <a:avLst/>
              <a:gdLst/>
              <a:ahLst/>
              <a:cxnLst/>
              <a:rect l="l" t="t" r="r" b="b"/>
              <a:pathLst>
                <a:path w="2772" h="1879" extrusionOk="0">
                  <a:moveTo>
                    <a:pt x="705" y="1"/>
                  </a:moveTo>
                  <a:cubicBezTo>
                    <a:pt x="989" y="1"/>
                    <a:pt x="1217" y="229"/>
                    <a:pt x="1217" y="511"/>
                  </a:cubicBezTo>
                  <a:lnTo>
                    <a:pt x="1217" y="668"/>
                  </a:lnTo>
                  <a:cubicBezTo>
                    <a:pt x="1217" y="1338"/>
                    <a:pt x="673" y="1878"/>
                    <a:pt x="1" y="1878"/>
                  </a:cubicBezTo>
                  <a:lnTo>
                    <a:pt x="1555" y="1878"/>
                  </a:lnTo>
                  <a:cubicBezTo>
                    <a:pt x="2225" y="1878"/>
                    <a:pt x="2770" y="1334"/>
                    <a:pt x="2770" y="663"/>
                  </a:cubicBezTo>
                  <a:lnTo>
                    <a:pt x="2770" y="514"/>
                  </a:lnTo>
                  <a:lnTo>
                    <a:pt x="2771" y="514"/>
                  </a:lnTo>
                  <a:cubicBezTo>
                    <a:pt x="2771" y="231"/>
                    <a:pt x="2541" y="1"/>
                    <a:pt x="2257"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9"/>
            <p:cNvSpPr/>
            <p:nvPr/>
          </p:nvSpPr>
          <p:spPr>
            <a:xfrm>
              <a:off x="3174809" y="4123731"/>
              <a:ext cx="284474" cy="171621"/>
            </a:xfrm>
            <a:custGeom>
              <a:avLst/>
              <a:gdLst/>
              <a:ahLst/>
              <a:cxnLst/>
              <a:rect l="l" t="t" r="r" b="b"/>
              <a:pathLst>
                <a:path w="9473" h="5715" extrusionOk="0">
                  <a:moveTo>
                    <a:pt x="552" y="1"/>
                  </a:moveTo>
                  <a:cubicBezTo>
                    <a:pt x="248" y="1"/>
                    <a:pt x="1" y="246"/>
                    <a:pt x="1" y="552"/>
                  </a:cubicBezTo>
                  <a:lnTo>
                    <a:pt x="1" y="4273"/>
                  </a:lnTo>
                  <a:cubicBezTo>
                    <a:pt x="1" y="5069"/>
                    <a:pt x="647" y="5715"/>
                    <a:pt x="1443" y="5715"/>
                  </a:cubicBezTo>
                  <a:lnTo>
                    <a:pt x="8031" y="5715"/>
                  </a:lnTo>
                  <a:cubicBezTo>
                    <a:pt x="8827" y="5715"/>
                    <a:pt x="9473" y="5069"/>
                    <a:pt x="9473" y="4273"/>
                  </a:cubicBezTo>
                  <a:lnTo>
                    <a:pt x="9473" y="550"/>
                  </a:lnTo>
                  <a:cubicBezTo>
                    <a:pt x="9473" y="246"/>
                    <a:pt x="9227" y="1"/>
                    <a:pt x="892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9"/>
            <p:cNvSpPr/>
            <p:nvPr/>
          </p:nvSpPr>
          <p:spPr>
            <a:xfrm>
              <a:off x="3301957" y="4088655"/>
              <a:ext cx="126847" cy="175615"/>
            </a:xfrm>
            <a:custGeom>
              <a:avLst/>
              <a:gdLst/>
              <a:ahLst/>
              <a:cxnLst/>
              <a:rect l="l" t="t" r="r" b="b"/>
              <a:pathLst>
                <a:path w="4224" h="5848" extrusionOk="0">
                  <a:moveTo>
                    <a:pt x="1755" y="0"/>
                  </a:moveTo>
                  <a:cubicBezTo>
                    <a:pt x="1065" y="0"/>
                    <a:pt x="507" y="558"/>
                    <a:pt x="507" y="1249"/>
                  </a:cubicBezTo>
                  <a:lnTo>
                    <a:pt x="1" y="3550"/>
                  </a:lnTo>
                  <a:lnTo>
                    <a:pt x="507" y="5847"/>
                  </a:lnTo>
                  <a:lnTo>
                    <a:pt x="3710" y="5847"/>
                  </a:lnTo>
                  <a:cubicBezTo>
                    <a:pt x="3993" y="5847"/>
                    <a:pt x="4223" y="5617"/>
                    <a:pt x="4223" y="5334"/>
                  </a:cubicBezTo>
                  <a:lnTo>
                    <a:pt x="4223" y="516"/>
                  </a:lnTo>
                  <a:cubicBezTo>
                    <a:pt x="4223" y="230"/>
                    <a:pt x="3993" y="0"/>
                    <a:pt x="3710"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9"/>
            <p:cNvSpPr/>
            <p:nvPr/>
          </p:nvSpPr>
          <p:spPr>
            <a:xfrm>
              <a:off x="3205349" y="4088655"/>
              <a:ext cx="111742" cy="175615"/>
            </a:xfrm>
            <a:custGeom>
              <a:avLst/>
              <a:gdLst/>
              <a:ahLst/>
              <a:cxnLst/>
              <a:rect l="l" t="t" r="r" b="b"/>
              <a:pathLst>
                <a:path w="3721" h="5848" extrusionOk="0">
                  <a:moveTo>
                    <a:pt x="516" y="0"/>
                  </a:moveTo>
                  <a:cubicBezTo>
                    <a:pt x="231" y="0"/>
                    <a:pt x="1" y="232"/>
                    <a:pt x="1" y="516"/>
                  </a:cubicBezTo>
                  <a:lnTo>
                    <a:pt x="1" y="5334"/>
                  </a:lnTo>
                  <a:cubicBezTo>
                    <a:pt x="1" y="5617"/>
                    <a:pt x="233" y="5847"/>
                    <a:pt x="516" y="5847"/>
                  </a:cubicBezTo>
                  <a:lnTo>
                    <a:pt x="3721" y="5847"/>
                  </a:lnTo>
                  <a:lnTo>
                    <a:pt x="3721" y="1249"/>
                  </a:lnTo>
                  <a:cubicBezTo>
                    <a:pt x="3721" y="560"/>
                    <a:pt x="3161" y="0"/>
                    <a:pt x="247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9"/>
            <p:cNvSpPr/>
            <p:nvPr/>
          </p:nvSpPr>
          <p:spPr>
            <a:xfrm>
              <a:off x="3205920" y="4233732"/>
              <a:ext cx="120030" cy="30541"/>
            </a:xfrm>
            <a:custGeom>
              <a:avLst/>
              <a:gdLst/>
              <a:ahLst/>
              <a:cxnLst/>
              <a:rect l="l" t="t" r="r" b="b"/>
              <a:pathLst>
                <a:path w="3997" h="1017" extrusionOk="0">
                  <a:moveTo>
                    <a:pt x="0" y="1"/>
                  </a:moveTo>
                  <a:lnTo>
                    <a:pt x="0" y="499"/>
                  </a:lnTo>
                  <a:cubicBezTo>
                    <a:pt x="0" y="785"/>
                    <a:pt x="234" y="1016"/>
                    <a:pt x="519" y="1016"/>
                  </a:cubicBezTo>
                  <a:lnTo>
                    <a:pt x="3742" y="1016"/>
                  </a:lnTo>
                  <a:lnTo>
                    <a:pt x="3996" y="868"/>
                  </a:lnTo>
                  <a:lnTo>
                    <a:pt x="3742" y="676"/>
                  </a:lnTo>
                  <a:cubicBezTo>
                    <a:pt x="3742" y="303"/>
                    <a:pt x="3438" y="1"/>
                    <a:pt x="3067"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9"/>
            <p:cNvSpPr/>
            <p:nvPr/>
          </p:nvSpPr>
          <p:spPr>
            <a:xfrm>
              <a:off x="3317062" y="4233732"/>
              <a:ext cx="111742" cy="30541"/>
            </a:xfrm>
            <a:custGeom>
              <a:avLst/>
              <a:gdLst/>
              <a:ahLst/>
              <a:cxnLst/>
              <a:rect l="l" t="t" r="r" b="b"/>
              <a:pathLst>
                <a:path w="3721" h="1017" extrusionOk="0">
                  <a:moveTo>
                    <a:pt x="671" y="1"/>
                  </a:moveTo>
                  <a:cubicBezTo>
                    <a:pt x="301" y="1"/>
                    <a:pt x="1" y="302"/>
                    <a:pt x="1" y="671"/>
                  </a:cubicBezTo>
                  <a:lnTo>
                    <a:pt x="1" y="1016"/>
                  </a:lnTo>
                  <a:lnTo>
                    <a:pt x="3205" y="1016"/>
                  </a:lnTo>
                  <a:cubicBezTo>
                    <a:pt x="3490" y="1016"/>
                    <a:pt x="3720" y="785"/>
                    <a:pt x="3720" y="499"/>
                  </a:cubicBezTo>
                  <a:lnTo>
                    <a:pt x="3720"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9"/>
            <p:cNvSpPr/>
            <p:nvPr/>
          </p:nvSpPr>
          <p:spPr>
            <a:xfrm>
              <a:off x="3234719" y="4334634"/>
              <a:ext cx="44595" cy="35435"/>
            </a:xfrm>
            <a:custGeom>
              <a:avLst/>
              <a:gdLst/>
              <a:ahLst/>
              <a:cxnLst/>
              <a:rect l="l" t="t" r="r" b="b"/>
              <a:pathLst>
                <a:path w="1485" h="1180" extrusionOk="0">
                  <a:moveTo>
                    <a:pt x="740" y="0"/>
                  </a:moveTo>
                  <a:cubicBezTo>
                    <a:pt x="334" y="0"/>
                    <a:pt x="5" y="262"/>
                    <a:pt x="3" y="586"/>
                  </a:cubicBezTo>
                  <a:cubicBezTo>
                    <a:pt x="0" y="913"/>
                    <a:pt x="331" y="1177"/>
                    <a:pt x="741" y="1180"/>
                  </a:cubicBezTo>
                  <a:cubicBezTo>
                    <a:pt x="742" y="1180"/>
                    <a:pt x="743" y="1180"/>
                    <a:pt x="745" y="1180"/>
                  </a:cubicBezTo>
                  <a:cubicBezTo>
                    <a:pt x="1151" y="1180"/>
                    <a:pt x="1480" y="918"/>
                    <a:pt x="1482" y="592"/>
                  </a:cubicBezTo>
                  <a:cubicBezTo>
                    <a:pt x="1485" y="267"/>
                    <a:pt x="1154" y="2"/>
                    <a:pt x="744" y="0"/>
                  </a:cubicBezTo>
                  <a:cubicBezTo>
                    <a:pt x="743" y="0"/>
                    <a:pt x="742" y="0"/>
                    <a:pt x="740"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9"/>
            <p:cNvSpPr/>
            <p:nvPr/>
          </p:nvSpPr>
          <p:spPr>
            <a:xfrm>
              <a:off x="3355261" y="4335054"/>
              <a:ext cx="44565" cy="35405"/>
            </a:xfrm>
            <a:custGeom>
              <a:avLst/>
              <a:gdLst/>
              <a:ahLst/>
              <a:cxnLst/>
              <a:rect l="l" t="t" r="r" b="b"/>
              <a:pathLst>
                <a:path w="1484" h="1179" extrusionOk="0">
                  <a:moveTo>
                    <a:pt x="737" y="0"/>
                  </a:moveTo>
                  <a:cubicBezTo>
                    <a:pt x="331" y="0"/>
                    <a:pt x="2" y="263"/>
                    <a:pt x="2" y="586"/>
                  </a:cubicBezTo>
                  <a:cubicBezTo>
                    <a:pt x="0" y="913"/>
                    <a:pt x="332" y="1177"/>
                    <a:pt x="740" y="1178"/>
                  </a:cubicBezTo>
                  <a:cubicBezTo>
                    <a:pt x="742" y="1178"/>
                    <a:pt x="744" y="1178"/>
                    <a:pt x="747" y="1178"/>
                  </a:cubicBezTo>
                  <a:cubicBezTo>
                    <a:pt x="1152" y="1178"/>
                    <a:pt x="1482" y="915"/>
                    <a:pt x="1482" y="592"/>
                  </a:cubicBezTo>
                  <a:cubicBezTo>
                    <a:pt x="1484" y="265"/>
                    <a:pt x="1152" y="2"/>
                    <a:pt x="744" y="0"/>
                  </a:cubicBezTo>
                  <a:cubicBezTo>
                    <a:pt x="742" y="0"/>
                    <a:pt x="740" y="0"/>
                    <a:pt x="737"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9"/>
            <p:cNvSpPr/>
            <p:nvPr/>
          </p:nvSpPr>
          <p:spPr>
            <a:xfrm>
              <a:off x="3299344" y="4326856"/>
              <a:ext cx="36006" cy="32132"/>
            </a:xfrm>
            <a:custGeom>
              <a:avLst/>
              <a:gdLst/>
              <a:ahLst/>
              <a:cxnLst/>
              <a:rect l="l" t="t" r="r" b="b"/>
              <a:pathLst>
                <a:path w="1199" h="1070" extrusionOk="0">
                  <a:moveTo>
                    <a:pt x="600" y="0"/>
                  </a:moveTo>
                  <a:cubicBezTo>
                    <a:pt x="270" y="0"/>
                    <a:pt x="3" y="32"/>
                    <a:pt x="2" y="400"/>
                  </a:cubicBezTo>
                  <a:cubicBezTo>
                    <a:pt x="0" y="768"/>
                    <a:pt x="267" y="1069"/>
                    <a:pt x="595" y="1069"/>
                  </a:cubicBezTo>
                  <a:cubicBezTo>
                    <a:pt x="596" y="1069"/>
                    <a:pt x="597" y="1069"/>
                    <a:pt x="598" y="1069"/>
                  </a:cubicBezTo>
                  <a:cubicBezTo>
                    <a:pt x="928" y="1069"/>
                    <a:pt x="1195" y="772"/>
                    <a:pt x="1197" y="405"/>
                  </a:cubicBezTo>
                  <a:cubicBezTo>
                    <a:pt x="1198" y="37"/>
                    <a:pt x="930" y="0"/>
                    <a:pt x="600"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9"/>
            <p:cNvSpPr/>
            <p:nvPr/>
          </p:nvSpPr>
          <p:spPr>
            <a:xfrm>
              <a:off x="3122406" y="4082890"/>
              <a:ext cx="389849" cy="389819"/>
            </a:xfrm>
            <a:custGeom>
              <a:avLst/>
              <a:gdLst/>
              <a:ahLst/>
              <a:cxnLst/>
              <a:rect l="l" t="t" r="r" b="b"/>
              <a:pathLst>
                <a:path w="12982" h="12981" extrusionOk="0">
                  <a:moveTo>
                    <a:pt x="9687" y="384"/>
                  </a:moveTo>
                  <a:cubicBezTo>
                    <a:pt x="9865" y="384"/>
                    <a:pt x="10011" y="530"/>
                    <a:pt x="10011" y="708"/>
                  </a:cubicBezTo>
                  <a:lnTo>
                    <a:pt x="10011" y="4832"/>
                  </a:lnTo>
                  <a:lnTo>
                    <a:pt x="7156" y="4832"/>
                  </a:lnTo>
                  <a:cubicBezTo>
                    <a:pt x="6977" y="4832"/>
                    <a:pt x="6812" y="4886"/>
                    <a:pt x="6674" y="4979"/>
                  </a:cubicBezTo>
                  <a:lnTo>
                    <a:pt x="6674" y="1442"/>
                  </a:lnTo>
                  <a:cubicBezTo>
                    <a:pt x="6674" y="858"/>
                    <a:pt x="7148" y="384"/>
                    <a:pt x="7733" y="384"/>
                  </a:cubicBezTo>
                  <a:close/>
                  <a:moveTo>
                    <a:pt x="5809" y="5216"/>
                  </a:moveTo>
                  <a:cubicBezTo>
                    <a:pt x="6076" y="5216"/>
                    <a:pt x="6291" y="5430"/>
                    <a:pt x="6291" y="5697"/>
                  </a:cubicBezTo>
                  <a:lnTo>
                    <a:pt x="6291" y="5848"/>
                  </a:lnTo>
                  <a:lnTo>
                    <a:pt x="3278" y="5848"/>
                  </a:lnTo>
                  <a:cubicBezTo>
                    <a:pt x="3100" y="5848"/>
                    <a:pt x="2955" y="5702"/>
                    <a:pt x="2955" y="5524"/>
                  </a:cubicBezTo>
                  <a:lnTo>
                    <a:pt x="2955" y="5216"/>
                  </a:lnTo>
                  <a:close/>
                  <a:moveTo>
                    <a:pt x="10011" y="5216"/>
                  </a:moveTo>
                  <a:lnTo>
                    <a:pt x="10011" y="5524"/>
                  </a:lnTo>
                  <a:cubicBezTo>
                    <a:pt x="10011" y="5702"/>
                    <a:pt x="9865" y="5848"/>
                    <a:pt x="9687" y="5848"/>
                  </a:cubicBezTo>
                  <a:lnTo>
                    <a:pt x="6674" y="5848"/>
                  </a:lnTo>
                  <a:lnTo>
                    <a:pt x="6674" y="5697"/>
                  </a:lnTo>
                  <a:cubicBezTo>
                    <a:pt x="6674" y="5430"/>
                    <a:pt x="6889" y="5216"/>
                    <a:pt x="7156" y="5216"/>
                  </a:cubicBezTo>
                  <a:close/>
                  <a:moveTo>
                    <a:pt x="2590" y="1553"/>
                  </a:moveTo>
                  <a:lnTo>
                    <a:pt x="2590" y="5529"/>
                  </a:lnTo>
                  <a:cubicBezTo>
                    <a:pt x="2590" y="5917"/>
                    <a:pt x="2907" y="6234"/>
                    <a:pt x="3295" y="6234"/>
                  </a:cubicBezTo>
                  <a:lnTo>
                    <a:pt x="9690" y="6234"/>
                  </a:lnTo>
                  <a:cubicBezTo>
                    <a:pt x="10080" y="6234"/>
                    <a:pt x="10396" y="5917"/>
                    <a:pt x="10396" y="5529"/>
                  </a:cubicBezTo>
                  <a:lnTo>
                    <a:pt x="10396" y="1556"/>
                  </a:lnTo>
                  <a:lnTo>
                    <a:pt x="10670" y="1556"/>
                  </a:lnTo>
                  <a:cubicBezTo>
                    <a:pt x="10870" y="1556"/>
                    <a:pt x="11029" y="1717"/>
                    <a:pt x="11029" y="1913"/>
                  </a:cubicBezTo>
                  <a:lnTo>
                    <a:pt x="11029" y="5653"/>
                  </a:lnTo>
                  <a:cubicBezTo>
                    <a:pt x="11029" y="6345"/>
                    <a:pt x="10469" y="6905"/>
                    <a:pt x="9776" y="6905"/>
                  </a:cubicBezTo>
                  <a:lnTo>
                    <a:pt x="3192" y="6905"/>
                  </a:lnTo>
                  <a:cubicBezTo>
                    <a:pt x="2501" y="6905"/>
                    <a:pt x="1941" y="6345"/>
                    <a:pt x="1941" y="5653"/>
                  </a:cubicBezTo>
                  <a:lnTo>
                    <a:pt x="1938" y="1918"/>
                  </a:lnTo>
                  <a:cubicBezTo>
                    <a:pt x="1938" y="1717"/>
                    <a:pt x="2102" y="1553"/>
                    <a:pt x="2303" y="1553"/>
                  </a:cubicBezTo>
                  <a:close/>
                  <a:moveTo>
                    <a:pt x="12083" y="10202"/>
                  </a:moveTo>
                  <a:lnTo>
                    <a:pt x="12083" y="10701"/>
                  </a:lnTo>
                  <a:lnTo>
                    <a:pt x="8762" y="10701"/>
                  </a:lnTo>
                  <a:cubicBezTo>
                    <a:pt x="8478" y="10701"/>
                    <a:pt x="8247" y="10931"/>
                    <a:pt x="8247" y="11216"/>
                  </a:cubicBezTo>
                  <a:lnTo>
                    <a:pt x="8247" y="11242"/>
                  </a:lnTo>
                  <a:cubicBezTo>
                    <a:pt x="8247" y="11367"/>
                    <a:pt x="8145" y="11468"/>
                    <a:pt x="8020" y="11468"/>
                  </a:cubicBezTo>
                  <a:lnTo>
                    <a:pt x="4944" y="11468"/>
                  </a:lnTo>
                  <a:cubicBezTo>
                    <a:pt x="4820" y="11468"/>
                    <a:pt x="4719" y="11367"/>
                    <a:pt x="4719" y="11242"/>
                  </a:cubicBezTo>
                  <a:lnTo>
                    <a:pt x="4719" y="10920"/>
                  </a:lnTo>
                  <a:cubicBezTo>
                    <a:pt x="4719" y="10808"/>
                    <a:pt x="4628" y="10721"/>
                    <a:pt x="4519" y="10721"/>
                  </a:cubicBezTo>
                  <a:lnTo>
                    <a:pt x="2663" y="10721"/>
                  </a:lnTo>
                  <a:cubicBezTo>
                    <a:pt x="2642" y="10721"/>
                    <a:pt x="2623" y="10729"/>
                    <a:pt x="2608" y="10744"/>
                  </a:cubicBezTo>
                  <a:cubicBezTo>
                    <a:pt x="2450" y="10908"/>
                    <a:pt x="2564" y="11104"/>
                    <a:pt x="2725" y="11104"/>
                  </a:cubicBezTo>
                  <a:lnTo>
                    <a:pt x="4220" y="11084"/>
                  </a:lnTo>
                  <a:cubicBezTo>
                    <a:pt x="4295" y="11084"/>
                    <a:pt x="4354" y="11146"/>
                    <a:pt x="4354" y="11219"/>
                  </a:cubicBezTo>
                  <a:lnTo>
                    <a:pt x="4354" y="11244"/>
                  </a:lnTo>
                  <a:cubicBezTo>
                    <a:pt x="4354" y="11580"/>
                    <a:pt x="4627" y="11850"/>
                    <a:pt x="4960" y="11850"/>
                  </a:cubicBezTo>
                  <a:lnTo>
                    <a:pt x="8024" y="11850"/>
                  </a:lnTo>
                  <a:cubicBezTo>
                    <a:pt x="8360" y="11850"/>
                    <a:pt x="8630" y="11577"/>
                    <a:pt x="8630" y="11244"/>
                  </a:cubicBezTo>
                  <a:lnTo>
                    <a:pt x="8630" y="11219"/>
                  </a:lnTo>
                  <a:cubicBezTo>
                    <a:pt x="8630" y="11144"/>
                    <a:pt x="8692" y="11084"/>
                    <a:pt x="8764" y="11084"/>
                  </a:cubicBezTo>
                  <a:lnTo>
                    <a:pt x="12275" y="11084"/>
                  </a:lnTo>
                  <a:cubicBezTo>
                    <a:pt x="12453" y="11084"/>
                    <a:pt x="12598" y="11229"/>
                    <a:pt x="12598" y="11408"/>
                  </a:cubicBezTo>
                  <a:lnTo>
                    <a:pt x="12598" y="11572"/>
                  </a:lnTo>
                  <a:cubicBezTo>
                    <a:pt x="12598" y="12140"/>
                    <a:pt x="12138" y="12597"/>
                    <a:pt x="11574" y="12597"/>
                  </a:cubicBezTo>
                  <a:lnTo>
                    <a:pt x="1413" y="12597"/>
                  </a:lnTo>
                  <a:cubicBezTo>
                    <a:pt x="846" y="12597"/>
                    <a:pt x="387" y="12137"/>
                    <a:pt x="387" y="11572"/>
                  </a:cubicBezTo>
                  <a:lnTo>
                    <a:pt x="387" y="11313"/>
                  </a:lnTo>
                  <a:cubicBezTo>
                    <a:pt x="387" y="11198"/>
                    <a:pt x="480" y="11104"/>
                    <a:pt x="596" y="11104"/>
                  </a:cubicBezTo>
                  <a:lnTo>
                    <a:pt x="1904" y="11104"/>
                  </a:lnTo>
                  <a:cubicBezTo>
                    <a:pt x="1944" y="11104"/>
                    <a:pt x="1984" y="11084"/>
                    <a:pt x="2007" y="11051"/>
                  </a:cubicBezTo>
                  <a:cubicBezTo>
                    <a:pt x="2128" y="10884"/>
                    <a:pt x="2019" y="10701"/>
                    <a:pt x="1869" y="10701"/>
                  </a:cubicBezTo>
                  <a:lnTo>
                    <a:pt x="885" y="10701"/>
                  </a:lnTo>
                  <a:lnTo>
                    <a:pt x="885" y="10202"/>
                  </a:lnTo>
                  <a:close/>
                  <a:moveTo>
                    <a:pt x="2788" y="0"/>
                  </a:moveTo>
                  <a:cubicBezTo>
                    <a:pt x="2677" y="0"/>
                    <a:pt x="2588" y="91"/>
                    <a:pt x="2588" y="200"/>
                  </a:cubicBezTo>
                  <a:lnTo>
                    <a:pt x="2588" y="1169"/>
                  </a:lnTo>
                  <a:lnTo>
                    <a:pt x="2312" y="1169"/>
                  </a:lnTo>
                  <a:cubicBezTo>
                    <a:pt x="1904" y="1169"/>
                    <a:pt x="1573" y="1502"/>
                    <a:pt x="1573" y="1910"/>
                  </a:cubicBezTo>
                  <a:lnTo>
                    <a:pt x="1573" y="2703"/>
                  </a:lnTo>
                  <a:lnTo>
                    <a:pt x="1298" y="2703"/>
                  </a:lnTo>
                  <a:cubicBezTo>
                    <a:pt x="867" y="2703"/>
                    <a:pt x="517" y="3053"/>
                    <a:pt x="517" y="3484"/>
                  </a:cubicBezTo>
                  <a:lnTo>
                    <a:pt x="517" y="10738"/>
                  </a:lnTo>
                  <a:cubicBezTo>
                    <a:pt x="218" y="10821"/>
                    <a:pt x="0" y="11092"/>
                    <a:pt x="0" y="11414"/>
                  </a:cubicBezTo>
                  <a:lnTo>
                    <a:pt x="0" y="11574"/>
                  </a:lnTo>
                  <a:cubicBezTo>
                    <a:pt x="0" y="12350"/>
                    <a:pt x="629" y="12980"/>
                    <a:pt x="1407" y="12980"/>
                  </a:cubicBezTo>
                  <a:lnTo>
                    <a:pt x="11575" y="12980"/>
                  </a:lnTo>
                  <a:cubicBezTo>
                    <a:pt x="12351" y="12980"/>
                    <a:pt x="12982" y="12351"/>
                    <a:pt x="12982" y="11574"/>
                  </a:cubicBezTo>
                  <a:lnTo>
                    <a:pt x="12982" y="11414"/>
                  </a:lnTo>
                  <a:cubicBezTo>
                    <a:pt x="12982" y="11094"/>
                    <a:pt x="12764" y="10822"/>
                    <a:pt x="12465" y="10739"/>
                  </a:cubicBezTo>
                  <a:lnTo>
                    <a:pt x="12465" y="8822"/>
                  </a:lnTo>
                  <a:cubicBezTo>
                    <a:pt x="12465" y="8731"/>
                    <a:pt x="12405" y="8652"/>
                    <a:pt x="12318" y="8632"/>
                  </a:cubicBezTo>
                  <a:cubicBezTo>
                    <a:pt x="12303" y="8628"/>
                    <a:pt x="12288" y="8627"/>
                    <a:pt x="12273" y="8627"/>
                  </a:cubicBezTo>
                  <a:cubicBezTo>
                    <a:pt x="12167" y="8627"/>
                    <a:pt x="12081" y="8712"/>
                    <a:pt x="12081" y="8819"/>
                  </a:cubicBezTo>
                  <a:lnTo>
                    <a:pt x="12081" y="9819"/>
                  </a:lnTo>
                  <a:lnTo>
                    <a:pt x="884" y="9819"/>
                  </a:lnTo>
                  <a:lnTo>
                    <a:pt x="884" y="3490"/>
                  </a:lnTo>
                  <a:cubicBezTo>
                    <a:pt x="884" y="3269"/>
                    <a:pt x="1062" y="3090"/>
                    <a:pt x="1284" y="3090"/>
                  </a:cubicBezTo>
                  <a:lnTo>
                    <a:pt x="1554" y="3090"/>
                  </a:lnTo>
                  <a:lnTo>
                    <a:pt x="1554" y="5638"/>
                  </a:lnTo>
                  <a:cubicBezTo>
                    <a:pt x="1554" y="6538"/>
                    <a:pt x="2286" y="7270"/>
                    <a:pt x="3186" y="7270"/>
                  </a:cubicBezTo>
                  <a:lnTo>
                    <a:pt x="9779" y="7270"/>
                  </a:lnTo>
                  <a:cubicBezTo>
                    <a:pt x="10680" y="7270"/>
                    <a:pt x="11410" y="6538"/>
                    <a:pt x="11410" y="5638"/>
                  </a:cubicBezTo>
                  <a:lnTo>
                    <a:pt x="11410" y="3090"/>
                  </a:lnTo>
                  <a:lnTo>
                    <a:pt x="11980" y="3090"/>
                  </a:lnTo>
                  <a:cubicBezTo>
                    <a:pt x="12037" y="3090"/>
                    <a:pt x="12081" y="3136"/>
                    <a:pt x="12081" y="3191"/>
                  </a:cubicBezTo>
                  <a:lnTo>
                    <a:pt x="12081" y="8047"/>
                  </a:lnTo>
                  <a:cubicBezTo>
                    <a:pt x="12081" y="8061"/>
                    <a:pt x="12085" y="8072"/>
                    <a:pt x="12095" y="8083"/>
                  </a:cubicBezTo>
                  <a:cubicBezTo>
                    <a:pt x="12153" y="8142"/>
                    <a:pt x="12216" y="8167"/>
                    <a:pt x="12273" y="8167"/>
                  </a:cubicBezTo>
                  <a:cubicBezTo>
                    <a:pt x="12379" y="8167"/>
                    <a:pt x="12465" y="8081"/>
                    <a:pt x="12465" y="7975"/>
                  </a:cubicBezTo>
                  <a:lnTo>
                    <a:pt x="12465" y="2903"/>
                  </a:lnTo>
                  <a:cubicBezTo>
                    <a:pt x="12465" y="2792"/>
                    <a:pt x="12374" y="2703"/>
                    <a:pt x="12266" y="2703"/>
                  </a:cubicBezTo>
                  <a:lnTo>
                    <a:pt x="11410" y="2703"/>
                  </a:lnTo>
                  <a:lnTo>
                    <a:pt x="11410" y="1910"/>
                  </a:lnTo>
                  <a:cubicBezTo>
                    <a:pt x="11410" y="1502"/>
                    <a:pt x="11078" y="1169"/>
                    <a:pt x="10670" y="1169"/>
                  </a:cubicBezTo>
                  <a:lnTo>
                    <a:pt x="10394" y="1169"/>
                  </a:lnTo>
                  <a:lnTo>
                    <a:pt x="10394" y="712"/>
                  </a:lnTo>
                  <a:cubicBezTo>
                    <a:pt x="10394" y="321"/>
                    <a:pt x="10075" y="0"/>
                    <a:pt x="9682" y="0"/>
                  </a:cubicBezTo>
                  <a:lnTo>
                    <a:pt x="7713" y="0"/>
                  </a:lnTo>
                  <a:cubicBezTo>
                    <a:pt x="7175" y="0"/>
                    <a:pt x="6705" y="295"/>
                    <a:pt x="6454" y="731"/>
                  </a:cubicBezTo>
                  <a:cubicBezTo>
                    <a:pt x="6202" y="293"/>
                    <a:pt x="5733" y="0"/>
                    <a:pt x="5194" y="0"/>
                  </a:cubicBezTo>
                  <a:lnTo>
                    <a:pt x="4513" y="0"/>
                  </a:lnTo>
                  <a:cubicBezTo>
                    <a:pt x="4423" y="0"/>
                    <a:pt x="4343" y="60"/>
                    <a:pt x="4323" y="148"/>
                  </a:cubicBezTo>
                  <a:cubicBezTo>
                    <a:pt x="4295" y="272"/>
                    <a:pt x="4389" y="384"/>
                    <a:pt x="4510" y="384"/>
                  </a:cubicBezTo>
                  <a:lnTo>
                    <a:pt x="5233" y="384"/>
                  </a:lnTo>
                  <a:cubicBezTo>
                    <a:pt x="5817" y="384"/>
                    <a:pt x="6291" y="858"/>
                    <a:pt x="6291" y="1442"/>
                  </a:cubicBezTo>
                  <a:lnTo>
                    <a:pt x="6291" y="4979"/>
                  </a:lnTo>
                  <a:cubicBezTo>
                    <a:pt x="6154" y="4887"/>
                    <a:pt x="5990" y="4832"/>
                    <a:pt x="5814" y="4832"/>
                  </a:cubicBezTo>
                  <a:lnTo>
                    <a:pt x="2973" y="4832"/>
                  </a:lnTo>
                  <a:lnTo>
                    <a:pt x="2973" y="476"/>
                  </a:lnTo>
                  <a:cubicBezTo>
                    <a:pt x="2973" y="424"/>
                    <a:pt x="3015" y="384"/>
                    <a:pt x="3065" y="384"/>
                  </a:cubicBezTo>
                  <a:lnTo>
                    <a:pt x="3762" y="384"/>
                  </a:lnTo>
                  <a:cubicBezTo>
                    <a:pt x="3777" y="384"/>
                    <a:pt x="3791" y="378"/>
                    <a:pt x="3801" y="367"/>
                  </a:cubicBezTo>
                  <a:cubicBezTo>
                    <a:pt x="3969" y="200"/>
                    <a:pt x="3854" y="0"/>
                    <a:pt x="36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9"/>
            <p:cNvSpPr/>
            <p:nvPr/>
          </p:nvSpPr>
          <p:spPr>
            <a:xfrm>
              <a:off x="3225680" y="4125503"/>
              <a:ext cx="72072" cy="11532"/>
            </a:xfrm>
            <a:custGeom>
              <a:avLst/>
              <a:gdLst/>
              <a:ahLst/>
              <a:cxnLst/>
              <a:rect l="l" t="t" r="r" b="b"/>
              <a:pathLst>
                <a:path w="2400" h="384" extrusionOk="0">
                  <a:moveTo>
                    <a:pt x="220" y="0"/>
                  </a:moveTo>
                  <a:cubicBezTo>
                    <a:pt x="129" y="0"/>
                    <a:pt x="48" y="60"/>
                    <a:pt x="30" y="148"/>
                  </a:cubicBezTo>
                  <a:cubicBezTo>
                    <a:pt x="0" y="272"/>
                    <a:pt x="94" y="384"/>
                    <a:pt x="215" y="384"/>
                  </a:cubicBezTo>
                  <a:lnTo>
                    <a:pt x="2180" y="384"/>
                  </a:lnTo>
                  <a:cubicBezTo>
                    <a:pt x="2271" y="384"/>
                    <a:pt x="2352" y="324"/>
                    <a:pt x="2370" y="236"/>
                  </a:cubicBezTo>
                  <a:cubicBezTo>
                    <a:pt x="2399" y="111"/>
                    <a:pt x="2306" y="0"/>
                    <a:pt x="218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9"/>
            <p:cNvSpPr/>
            <p:nvPr/>
          </p:nvSpPr>
          <p:spPr>
            <a:xfrm>
              <a:off x="3225680" y="4160037"/>
              <a:ext cx="72072" cy="11562"/>
            </a:xfrm>
            <a:custGeom>
              <a:avLst/>
              <a:gdLst/>
              <a:ahLst/>
              <a:cxnLst/>
              <a:rect l="l" t="t" r="r" b="b"/>
              <a:pathLst>
                <a:path w="2400" h="385" extrusionOk="0">
                  <a:moveTo>
                    <a:pt x="220" y="1"/>
                  </a:moveTo>
                  <a:cubicBezTo>
                    <a:pt x="129" y="1"/>
                    <a:pt x="48" y="61"/>
                    <a:pt x="30" y="148"/>
                  </a:cubicBezTo>
                  <a:cubicBezTo>
                    <a:pt x="0" y="272"/>
                    <a:pt x="94" y="384"/>
                    <a:pt x="215" y="384"/>
                  </a:cubicBezTo>
                  <a:lnTo>
                    <a:pt x="2180" y="384"/>
                  </a:lnTo>
                  <a:cubicBezTo>
                    <a:pt x="2271" y="384"/>
                    <a:pt x="2352" y="324"/>
                    <a:pt x="2370" y="237"/>
                  </a:cubicBezTo>
                  <a:cubicBezTo>
                    <a:pt x="2399" y="111"/>
                    <a:pt x="2306" y="1"/>
                    <a:pt x="218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9"/>
            <p:cNvSpPr/>
            <p:nvPr/>
          </p:nvSpPr>
          <p:spPr>
            <a:xfrm>
              <a:off x="3225680" y="4194002"/>
              <a:ext cx="72072" cy="11532"/>
            </a:xfrm>
            <a:custGeom>
              <a:avLst/>
              <a:gdLst/>
              <a:ahLst/>
              <a:cxnLst/>
              <a:rect l="l" t="t" r="r" b="b"/>
              <a:pathLst>
                <a:path w="2400" h="384" extrusionOk="0">
                  <a:moveTo>
                    <a:pt x="220" y="0"/>
                  </a:moveTo>
                  <a:cubicBezTo>
                    <a:pt x="129" y="0"/>
                    <a:pt x="48" y="60"/>
                    <a:pt x="30" y="149"/>
                  </a:cubicBezTo>
                  <a:cubicBezTo>
                    <a:pt x="0" y="273"/>
                    <a:pt x="94" y="384"/>
                    <a:pt x="215" y="384"/>
                  </a:cubicBezTo>
                  <a:lnTo>
                    <a:pt x="2180" y="384"/>
                  </a:lnTo>
                  <a:cubicBezTo>
                    <a:pt x="2271" y="384"/>
                    <a:pt x="2352" y="325"/>
                    <a:pt x="2370" y="236"/>
                  </a:cubicBezTo>
                  <a:cubicBezTo>
                    <a:pt x="2399" y="112"/>
                    <a:pt x="2306" y="0"/>
                    <a:pt x="218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9"/>
            <p:cNvSpPr/>
            <p:nvPr/>
          </p:nvSpPr>
          <p:spPr>
            <a:xfrm>
              <a:off x="3336972" y="4125503"/>
              <a:ext cx="72072" cy="11532"/>
            </a:xfrm>
            <a:custGeom>
              <a:avLst/>
              <a:gdLst/>
              <a:ahLst/>
              <a:cxnLst/>
              <a:rect l="l" t="t" r="r" b="b"/>
              <a:pathLst>
                <a:path w="2400" h="384" extrusionOk="0">
                  <a:moveTo>
                    <a:pt x="220" y="0"/>
                  </a:moveTo>
                  <a:cubicBezTo>
                    <a:pt x="129" y="0"/>
                    <a:pt x="49" y="60"/>
                    <a:pt x="30" y="148"/>
                  </a:cubicBezTo>
                  <a:cubicBezTo>
                    <a:pt x="0" y="272"/>
                    <a:pt x="95" y="384"/>
                    <a:pt x="215" y="384"/>
                  </a:cubicBezTo>
                  <a:lnTo>
                    <a:pt x="2182" y="384"/>
                  </a:lnTo>
                  <a:cubicBezTo>
                    <a:pt x="2271" y="384"/>
                    <a:pt x="2352" y="324"/>
                    <a:pt x="2370" y="236"/>
                  </a:cubicBezTo>
                  <a:cubicBezTo>
                    <a:pt x="2399" y="111"/>
                    <a:pt x="2306" y="0"/>
                    <a:pt x="218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9"/>
            <p:cNvSpPr/>
            <p:nvPr/>
          </p:nvSpPr>
          <p:spPr>
            <a:xfrm>
              <a:off x="3336972" y="4160037"/>
              <a:ext cx="72072" cy="11562"/>
            </a:xfrm>
            <a:custGeom>
              <a:avLst/>
              <a:gdLst/>
              <a:ahLst/>
              <a:cxnLst/>
              <a:rect l="l" t="t" r="r" b="b"/>
              <a:pathLst>
                <a:path w="2400" h="385" extrusionOk="0">
                  <a:moveTo>
                    <a:pt x="220" y="1"/>
                  </a:moveTo>
                  <a:cubicBezTo>
                    <a:pt x="129" y="1"/>
                    <a:pt x="49" y="61"/>
                    <a:pt x="30" y="148"/>
                  </a:cubicBezTo>
                  <a:cubicBezTo>
                    <a:pt x="0" y="272"/>
                    <a:pt x="95" y="384"/>
                    <a:pt x="215" y="384"/>
                  </a:cubicBezTo>
                  <a:lnTo>
                    <a:pt x="2182" y="384"/>
                  </a:lnTo>
                  <a:cubicBezTo>
                    <a:pt x="2271" y="384"/>
                    <a:pt x="2352" y="324"/>
                    <a:pt x="2370" y="237"/>
                  </a:cubicBezTo>
                  <a:cubicBezTo>
                    <a:pt x="2399" y="111"/>
                    <a:pt x="2306" y="1"/>
                    <a:pt x="218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9"/>
            <p:cNvSpPr/>
            <p:nvPr/>
          </p:nvSpPr>
          <p:spPr>
            <a:xfrm>
              <a:off x="3336972" y="4194002"/>
              <a:ext cx="72072" cy="11532"/>
            </a:xfrm>
            <a:custGeom>
              <a:avLst/>
              <a:gdLst/>
              <a:ahLst/>
              <a:cxnLst/>
              <a:rect l="l" t="t" r="r" b="b"/>
              <a:pathLst>
                <a:path w="2400" h="384" extrusionOk="0">
                  <a:moveTo>
                    <a:pt x="220" y="0"/>
                  </a:moveTo>
                  <a:cubicBezTo>
                    <a:pt x="129" y="0"/>
                    <a:pt x="49" y="60"/>
                    <a:pt x="30" y="149"/>
                  </a:cubicBezTo>
                  <a:cubicBezTo>
                    <a:pt x="0" y="273"/>
                    <a:pt x="95" y="384"/>
                    <a:pt x="215" y="384"/>
                  </a:cubicBezTo>
                  <a:lnTo>
                    <a:pt x="2182" y="384"/>
                  </a:lnTo>
                  <a:cubicBezTo>
                    <a:pt x="2271" y="384"/>
                    <a:pt x="2352" y="325"/>
                    <a:pt x="2370" y="236"/>
                  </a:cubicBezTo>
                  <a:cubicBezTo>
                    <a:pt x="2399" y="112"/>
                    <a:pt x="2306" y="0"/>
                    <a:pt x="218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9"/>
            <p:cNvSpPr/>
            <p:nvPr/>
          </p:nvSpPr>
          <p:spPr>
            <a:xfrm>
              <a:off x="3293669" y="4320850"/>
              <a:ext cx="47237" cy="43604"/>
            </a:xfrm>
            <a:custGeom>
              <a:avLst/>
              <a:gdLst/>
              <a:ahLst/>
              <a:cxnLst/>
              <a:rect l="l" t="t" r="r" b="b"/>
              <a:pathLst>
                <a:path w="1573" h="1452" extrusionOk="0">
                  <a:moveTo>
                    <a:pt x="787" y="398"/>
                  </a:moveTo>
                  <a:cubicBezTo>
                    <a:pt x="912" y="398"/>
                    <a:pt x="1048" y="404"/>
                    <a:pt x="1122" y="442"/>
                  </a:cubicBezTo>
                  <a:cubicBezTo>
                    <a:pt x="1149" y="455"/>
                    <a:pt x="1194" y="478"/>
                    <a:pt x="1194" y="613"/>
                  </a:cubicBezTo>
                  <a:cubicBezTo>
                    <a:pt x="1194" y="743"/>
                    <a:pt x="1149" y="866"/>
                    <a:pt x="1067" y="958"/>
                  </a:cubicBezTo>
                  <a:cubicBezTo>
                    <a:pt x="990" y="1042"/>
                    <a:pt x="890" y="1088"/>
                    <a:pt x="787" y="1088"/>
                  </a:cubicBezTo>
                  <a:lnTo>
                    <a:pt x="784" y="1088"/>
                  </a:lnTo>
                  <a:cubicBezTo>
                    <a:pt x="680" y="1088"/>
                    <a:pt x="582" y="1041"/>
                    <a:pt x="505" y="956"/>
                  </a:cubicBezTo>
                  <a:cubicBezTo>
                    <a:pt x="424" y="864"/>
                    <a:pt x="378" y="741"/>
                    <a:pt x="381" y="611"/>
                  </a:cubicBezTo>
                  <a:cubicBezTo>
                    <a:pt x="381" y="476"/>
                    <a:pt x="424" y="453"/>
                    <a:pt x="451" y="439"/>
                  </a:cubicBezTo>
                  <a:cubicBezTo>
                    <a:pt x="524" y="404"/>
                    <a:pt x="652" y="398"/>
                    <a:pt x="774" y="398"/>
                  </a:cubicBezTo>
                  <a:close/>
                  <a:moveTo>
                    <a:pt x="762" y="0"/>
                  </a:moveTo>
                  <a:cubicBezTo>
                    <a:pt x="569" y="0"/>
                    <a:pt x="413" y="17"/>
                    <a:pt x="281" y="83"/>
                  </a:cubicBezTo>
                  <a:cubicBezTo>
                    <a:pt x="154" y="146"/>
                    <a:pt x="0" y="289"/>
                    <a:pt x="0" y="591"/>
                  </a:cubicBezTo>
                  <a:cubicBezTo>
                    <a:pt x="0" y="815"/>
                    <a:pt x="80" y="1030"/>
                    <a:pt x="221" y="1191"/>
                  </a:cubicBezTo>
                  <a:cubicBezTo>
                    <a:pt x="372" y="1358"/>
                    <a:pt x="571" y="1452"/>
                    <a:pt x="784" y="1452"/>
                  </a:cubicBezTo>
                  <a:lnTo>
                    <a:pt x="787" y="1452"/>
                  </a:lnTo>
                  <a:cubicBezTo>
                    <a:pt x="1001" y="1452"/>
                    <a:pt x="1200" y="1360"/>
                    <a:pt x="1349" y="1196"/>
                  </a:cubicBezTo>
                  <a:cubicBezTo>
                    <a:pt x="1493" y="1034"/>
                    <a:pt x="1573" y="821"/>
                    <a:pt x="1573" y="597"/>
                  </a:cubicBezTo>
                  <a:cubicBezTo>
                    <a:pt x="1573" y="292"/>
                    <a:pt x="1424" y="152"/>
                    <a:pt x="1295" y="86"/>
                  </a:cubicBezTo>
                  <a:cubicBezTo>
                    <a:pt x="1162" y="16"/>
                    <a:pt x="994" y="1"/>
                    <a:pt x="789" y="1"/>
                  </a:cubicBezTo>
                  <a:cubicBezTo>
                    <a:pt x="780" y="1"/>
                    <a:pt x="771" y="0"/>
                    <a:pt x="76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9"/>
            <p:cNvSpPr/>
            <p:nvPr/>
          </p:nvSpPr>
          <p:spPr>
            <a:xfrm>
              <a:off x="3253728" y="4316856"/>
              <a:ext cx="32553" cy="21712"/>
            </a:xfrm>
            <a:custGeom>
              <a:avLst/>
              <a:gdLst/>
              <a:ahLst/>
              <a:cxnLst/>
              <a:rect l="l" t="t" r="r" b="b"/>
              <a:pathLst>
                <a:path w="1084" h="723" extrusionOk="0">
                  <a:moveTo>
                    <a:pt x="542" y="0"/>
                  </a:moveTo>
                  <a:cubicBezTo>
                    <a:pt x="243" y="0"/>
                    <a:pt x="2" y="241"/>
                    <a:pt x="1" y="540"/>
                  </a:cubicBezTo>
                  <a:cubicBezTo>
                    <a:pt x="1" y="646"/>
                    <a:pt x="189" y="723"/>
                    <a:pt x="189" y="723"/>
                  </a:cubicBezTo>
                  <a:lnTo>
                    <a:pt x="202" y="723"/>
                  </a:lnTo>
                  <a:cubicBezTo>
                    <a:pt x="303" y="723"/>
                    <a:pt x="379" y="638"/>
                    <a:pt x="379" y="537"/>
                  </a:cubicBezTo>
                  <a:cubicBezTo>
                    <a:pt x="379" y="448"/>
                    <a:pt x="450" y="377"/>
                    <a:pt x="539" y="377"/>
                  </a:cubicBezTo>
                  <a:lnTo>
                    <a:pt x="548" y="377"/>
                  </a:lnTo>
                  <a:cubicBezTo>
                    <a:pt x="570" y="377"/>
                    <a:pt x="593" y="381"/>
                    <a:pt x="613" y="391"/>
                  </a:cubicBezTo>
                  <a:cubicBezTo>
                    <a:pt x="675" y="422"/>
                    <a:pt x="709" y="485"/>
                    <a:pt x="705" y="549"/>
                  </a:cubicBezTo>
                  <a:cubicBezTo>
                    <a:pt x="697" y="644"/>
                    <a:pt x="774" y="723"/>
                    <a:pt x="867" y="723"/>
                  </a:cubicBezTo>
                  <a:lnTo>
                    <a:pt x="893" y="723"/>
                  </a:lnTo>
                  <a:cubicBezTo>
                    <a:pt x="893" y="723"/>
                    <a:pt x="1084" y="647"/>
                    <a:pt x="1084" y="542"/>
                  </a:cubicBezTo>
                  <a:cubicBezTo>
                    <a:pt x="1084" y="396"/>
                    <a:pt x="1028" y="261"/>
                    <a:pt x="926" y="158"/>
                  </a:cubicBezTo>
                  <a:cubicBezTo>
                    <a:pt x="824" y="57"/>
                    <a:pt x="691" y="0"/>
                    <a:pt x="54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9"/>
            <p:cNvSpPr/>
            <p:nvPr/>
          </p:nvSpPr>
          <p:spPr>
            <a:xfrm>
              <a:off x="3348354" y="4317126"/>
              <a:ext cx="32583" cy="22012"/>
            </a:xfrm>
            <a:custGeom>
              <a:avLst/>
              <a:gdLst/>
              <a:ahLst/>
              <a:cxnLst/>
              <a:rect l="l" t="t" r="r" b="b"/>
              <a:pathLst>
                <a:path w="1085" h="733" extrusionOk="0">
                  <a:moveTo>
                    <a:pt x="542" y="0"/>
                  </a:moveTo>
                  <a:cubicBezTo>
                    <a:pt x="243" y="0"/>
                    <a:pt x="2" y="241"/>
                    <a:pt x="0" y="540"/>
                  </a:cubicBezTo>
                  <a:cubicBezTo>
                    <a:pt x="0" y="646"/>
                    <a:pt x="189" y="732"/>
                    <a:pt x="189" y="732"/>
                  </a:cubicBezTo>
                  <a:lnTo>
                    <a:pt x="201" y="732"/>
                  </a:lnTo>
                  <a:cubicBezTo>
                    <a:pt x="302" y="732"/>
                    <a:pt x="379" y="648"/>
                    <a:pt x="379" y="546"/>
                  </a:cubicBezTo>
                  <a:cubicBezTo>
                    <a:pt x="379" y="459"/>
                    <a:pt x="450" y="387"/>
                    <a:pt x="539" y="387"/>
                  </a:cubicBezTo>
                  <a:lnTo>
                    <a:pt x="556" y="387"/>
                  </a:lnTo>
                  <a:cubicBezTo>
                    <a:pt x="638" y="387"/>
                    <a:pt x="706" y="456"/>
                    <a:pt x="706" y="539"/>
                  </a:cubicBezTo>
                  <a:cubicBezTo>
                    <a:pt x="706" y="635"/>
                    <a:pt x="784" y="714"/>
                    <a:pt x="879" y="714"/>
                  </a:cubicBezTo>
                  <a:lnTo>
                    <a:pt x="893" y="714"/>
                  </a:lnTo>
                  <a:cubicBezTo>
                    <a:pt x="893" y="714"/>
                    <a:pt x="1083" y="648"/>
                    <a:pt x="1083" y="545"/>
                  </a:cubicBezTo>
                  <a:cubicBezTo>
                    <a:pt x="1085" y="246"/>
                    <a:pt x="844" y="0"/>
                    <a:pt x="54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59"/>
          <p:cNvGrpSpPr/>
          <p:nvPr/>
        </p:nvGrpSpPr>
        <p:grpSpPr>
          <a:xfrm>
            <a:off x="3954851" y="3997416"/>
            <a:ext cx="444368" cy="440997"/>
            <a:chOff x="3921190" y="4049186"/>
            <a:chExt cx="468594" cy="465040"/>
          </a:xfrm>
        </p:grpSpPr>
        <p:sp>
          <p:nvSpPr>
            <p:cNvPr id="4379" name="Google Shape;4379;p59"/>
            <p:cNvSpPr/>
            <p:nvPr/>
          </p:nvSpPr>
          <p:spPr>
            <a:xfrm>
              <a:off x="3921190" y="4049186"/>
              <a:ext cx="468594" cy="465040"/>
            </a:xfrm>
            <a:custGeom>
              <a:avLst/>
              <a:gdLst/>
              <a:ahLst/>
              <a:cxnLst/>
              <a:rect l="l" t="t" r="r" b="b"/>
              <a:pathLst>
                <a:path w="15555" h="15437" extrusionOk="0">
                  <a:moveTo>
                    <a:pt x="3659" y="1"/>
                  </a:moveTo>
                  <a:cubicBezTo>
                    <a:pt x="2861" y="1"/>
                    <a:pt x="2212" y="648"/>
                    <a:pt x="2212" y="1446"/>
                  </a:cubicBezTo>
                  <a:lnTo>
                    <a:pt x="2212" y="3259"/>
                  </a:lnTo>
                  <a:cubicBezTo>
                    <a:pt x="2212" y="3392"/>
                    <a:pt x="2234" y="3521"/>
                    <a:pt x="2272" y="3645"/>
                  </a:cubicBezTo>
                  <a:cubicBezTo>
                    <a:pt x="2260" y="3682"/>
                    <a:pt x="2251" y="3720"/>
                    <a:pt x="2243" y="3759"/>
                  </a:cubicBezTo>
                  <a:lnTo>
                    <a:pt x="1956" y="3759"/>
                  </a:lnTo>
                  <a:cubicBezTo>
                    <a:pt x="1062" y="3759"/>
                    <a:pt x="266" y="4415"/>
                    <a:pt x="103" y="5287"/>
                  </a:cubicBezTo>
                  <a:cubicBezTo>
                    <a:pt x="0" y="5842"/>
                    <a:pt x="146" y="6405"/>
                    <a:pt x="503" y="6836"/>
                  </a:cubicBezTo>
                  <a:cubicBezTo>
                    <a:pt x="856" y="7262"/>
                    <a:pt x="1375" y="7509"/>
                    <a:pt x="1927" y="7517"/>
                  </a:cubicBezTo>
                  <a:lnTo>
                    <a:pt x="1927" y="12226"/>
                  </a:lnTo>
                  <a:cubicBezTo>
                    <a:pt x="1927" y="13996"/>
                    <a:pt x="3367" y="15436"/>
                    <a:pt x="5136" y="15436"/>
                  </a:cubicBezTo>
                  <a:lnTo>
                    <a:pt x="10725" y="15436"/>
                  </a:lnTo>
                  <a:cubicBezTo>
                    <a:pt x="11630" y="15436"/>
                    <a:pt x="12433" y="15062"/>
                    <a:pt x="12982" y="14383"/>
                  </a:cubicBezTo>
                  <a:cubicBezTo>
                    <a:pt x="13445" y="13812"/>
                    <a:pt x="13700" y="13047"/>
                    <a:pt x="13700" y="12224"/>
                  </a:cubicBezTo>
                  <a:lnTo>
                    <a:pt x="13700" y="11637"/>
                  </a:lnTo>
                  <a:cubicBezTo>
                    <a:pt x="13700" y="11487"/>
                    <a:pt x="13674" y="11336"/>
                    <a:pt x="13631" y="11194"/>
                  </a:cubicBezTo>
                  <a:cubicBezTo>
                    <a:pt x="13677" y="11054"/>
                    <a:pt x="13700" y="10907"/>
                    <a:pt x="13700" y="10752"/>
                  </a:cubicBezTo>
                  <a:lnTo>
                    <a:pt x="13700" y="9471"/>
                  </a:lnTo>
                  <a:lnTo>
                    <a:pt x="13826" y="9471"/>
                  </a:lnTo>
                  <a:cubicBezTo>
                    <a:pt x="14772" y="9471"/>
                    <a:pt x="15540" y="8701"/>
                    <a:pt x="15540" y="7756"/>
                  </a:cubicBezTo>
                  <a:lnTo>
                    <a:pt x="15540" y="7216"/>
                  </a:lnTo>
                  <a:cubicBezTo>
                    <a:pt x="15540" y="6937"/>
                    <a:pt x="15473" y="6675"/>
                    <a:pt x="15356" y="6443"/>
                  </a:cubicBezTo>
                  <a:cubicBezTo>
                    <a:pt x="15488" y="6165"/>
                    <a:pt x="15554" y="5851"/>
                    <a:pt x="15536" y="5524"/>
                  </a:cubicBezTo>
                  <a:cubicBezTo>
                    <a:pt x="15479" y="4535"/>
                    <a:pt x="14652" y="3759"/>
                    <a:pt x="13654" y="3759"/>
                  </a:cubicBezTo>
                  <a:lnTo>
                    <a:pt x="13410" y="3759"/>
                  </a:lnTo>
                  <a:lnTo>
                    <a:pt x="13410" y="2194"/>
                  </a:lnTo>
                  <a:cubicBezTo>
                    <a:pt x="13410" y="984"/>
                    <a:pt x="12427" y="1"/>
                    <a:pt x="11216" y="1"/>
                  </a:cubicBezTo>
                  <a:close/>
                </a:path>
              </a:pathLst>
            </a:custGeom>
            <a:solidFill>
              <a:schemeClr val="accent5"/>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9"/>
            <p:cNvSpPr/>
            <p:nvPr/>
          </p:nvSpPr>
          <p:spPr>
            <a:xfrm>
              <a:off x="4054727" y="4088655"/>
              <a:ext cx="214684" cy="112883"/>
            </a:xfrm>
            <a:custGeom>
              <a:avLst/>
              <a:gdLst/>
              <a:ahLst/>
              <a:cxnLst/>
              <a:rect l="l" t="t" r="r" b="b"/>
              <a:pathLst>
                <a:path w="7149" h="3759" extrusionOk="0">
                  <a:moveTo>
                    <a:pt x="809" y="0"/>
                  </a:moveTo>
                  <a:lnTo>
                    <a:pt x="1" y="1879"/>
                  </a:lnTo>
                  <a:lnTo>
                    <a:pt x="809" y="3758"/>
                  </a:lnTo>
                  <a:lnTo>
                    <a:pt x="2435" y="3758"/>
                  </a:lnTo>
                  <a:lnTo>
                    <a:pt x="4222" y="3254"/>
                  </a:lnTo>
                  <a:lnTo>
                    <a:pt x="6009" y="3758"/>
                  </a:lnTo>
                  <a:lnTo>
                    <a:pt x="7149" y="3758"/>
                  </a:lnTo>
                  <a:lnTo>
                    <a:pt x="7149" y="755"/>
                  </a:lnTo>
                  <a:cubicBezTo>
                    <a:pt x="7149" y="338"/>
                    <a:pt x="6811" y="0"/>
                    <a:pt x="6393"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9"/>
            <p:cNvSpPr/>
            <p:nvPr/>
          </p:nvSpPr>
          <p:spPr>
            <a:xfrm>
              <a:off x="4217432" y="4088655"/>
              <a:ext cx="66997" cy="128348"/>
            </a:xfrm>
            <a:custGeom>
              <a:avLst/>
              <a:gdLst/>
              <a:ahLst/>
              <a:cxnLst/>
              <a:rect l="l" t="t" r="r" b="b"/>
              <a:pathLst>
                <a:path w="2231" h="4274" extrusionOk="0">
                  <a:moveTo>
                    <a:pt x="1" y="0"/>
                  </a:moveTo>
                  <a:cubicBezTo>
                    <a:pt x="416" y="0"/>
                    <a:pt x="754" y="339"/>
                    <a:pt x="754" y="758"/>
                  </a:cubicBezTo>
                  <a:lnTo>
                    <a:pt x="754" y="3767"/>
                  </a:lnTo>
                  <a:lnTo>
                    <a:pt x="1610" y="4274"/>
                  </a:lnTo>
                  <a:lnTo>
                    <a:pt x="2231" y="3767"/>
                  </a:lnTo>
                  <a:lnTo>
                    <a:pt x="2231" y="758"/>
                  </a:lnTo>
                  <a:cubicBezTo>
                    <a:pt x="2229" y="339"/>
                    <a:pt x="1893" y="0"/>
                    <a:pt x="1478"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9"/>
            <p:cNvSpPr/>
            <p:nvPr/>
          </p:nvSpPr>
          <p:spPr>
            <a:xfrm>
              <a:off x="4127761" y="4155983"/>
              <a:ext cx="107718" cy="61291"/>
            </a:xfrm>
            <a:custGeom>
              <a:avLst/>
              <a:gdLst/>
              <a:ahLst/>
              <a:cxnLst/>
              <a:rect l="l" t="t" r="r" b="b"/>
              <a:pathLst>
                <a:path w="3587" h="2041" extrusionOk="0">
                  <a:moveTo>
                    <a:pt x="514" y="1"/>
                  </a:moveTo>
                  <a:cubicBezTo>
                    <a:pt x="230" y="1"/>
                    <a:pt x="0" y="231"/>
                    <a:pt x="0" y="515"/>
                  </a:cubicBezTo>
                  <a:lnTo>
                    <a:pt x="0" y="1535"/>
                  </a:lnTo>
                  <a:lnTo>
                    <a:pt x="1821" y="2041"/>
                  </a:lnTo>
                  <a:lnTo>
                    <a:pt x="3585" y="1535"/>
                  </a:lnTo>
                  <a:lnTo>
                    <a:pt x="3586" y="515"/>
                  </a:lnTo>
                  <a:cubicBezTo>
                    <a:pt x="3586" y="231"/>
                    <a:pt x="3356" y="1"/>
                    <a:pt x="3073"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9"/>
            <p:cNvSpPr/>
            <p:nvPr/>
          </p:nvSpPr>
          <p:spPr>
            <a:xfrm>
              <a:off x="4034457" y="4088595"/>
              <a:ext cx="44354" cy="128378"/>
            </a:xfrm>
            <a:custGeom>
              <a:avLst/>
              <a:gdLst/>
              <a:ahLst/>
              <a:cxnLst/>
              <a:rect l="l" t="t" r="r" b="b"/>
              <a:pathLst>
                <a:path w="1477" h="4275" extrusionOk="0">
                  <a:moveTo>
                    <a:pt x="757" y="1"/>
                  </a:moveTo>
                  <a:cubicBezTo>
                    <a:pt x="340" y="1"/>
                    <a:pt x="1" y="340"/>
                    <a:pt x="1" y="757"/>
                  </a:cubicBezTo>
                  <a:lnTo>
                    <a:pt x="1" y="3768"/>
                  </a:lnTo>
                  <a:lnTo>
                    <a:pt x="739" y="4274"/>
                  </a:lnTo>
                  <a:lnTo>
                    <a:pt x="1477" y="3768"/>
                  </a:lnTo>
                  <a:lnTo>
                    <a:pt x="1477" y="2"/>
                  </a:lnTo>
                  <a:lnTo>
                    <a:pt x="1477" y="1"/>
                  </a:ln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9"/>
            <p:cNvSpPr/>
            <p:nvPr/>
          </p:nvSpPr>
          <p:spPr>
            <a:xfrm>
              <a:off x="4025868" y="4213011"/>
              <a:ext cx="259940" cy="202582"/>
            </a:xfrm>
            <a:custGeom>
              <a:avLst/>
              <a:gdLst/>
              <a:ahLst/>
              <a:cxnLst/>
              <a:rect l="l" t="t" r="r" b="b"/>
              <a:pathLst>
                <a:path w="8656" h="6746" extrusionOk="0">
                  <a:moveTo>
                    <a:pt x="4455" y="1"/>
                  </a:moveTo>
                  <a:lnTo>
                    <a:pt x="0" y="507"/>
                  </a:lnTo>
                  <a:lnTo>
                    <a:pt x="0" y="4176"/>
                  </a:lnTo>
                  <a:lnTo>
                    <a:pt x="4455" y="6745"/>
                  </a:lnTo>
                  <a:lnTo>
                    <a:pt x="8403" y="4176"/>
                  </a:lnTo>
                  <a:lnTo>
                    <a:pt x="8656" y="507"/>
                  </a:lnTo>
                  <a:lnTo>
                    <a:pt x="44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9"/>
            <p:cNvSpPr/>
            <p:nvPr/>
          </p:nvSpPr>
          <p:spPr>
            <a:xfrm>
              <a:off x="4240015" y="4227996"/>
              <a:ext cx="53003" cy="141441"/>
            </a:xfrm>
            <a:custGeom>
              <a:avLst/>
              <a:gdLst/>
              <a:ahLst/>
              <a:cxnLst/>
              <a:rect l="l" t="t" r="r" b="b"/>
              <a:pathLst>
                <a:path w="1765" h="4710" extrusionOk="0">
                  <a:moveTo>
                    <a:pt x="0" y="0"/>
                  </a:moveTo>
                  <a:lnTo>
                    <a:pt x="0" y="3669"/>
                  </a:lnTo>
                  <a:lnTo>
                    <a:pt x="1227" y="4709"/>
                  </a:lnTo>
                  <a:lnTo>
                    <a:pt x="1764" y="3669"/>
                  </a:lnTo>
                  <a:lnTo>
                    <a:pt x="17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9"/>
            <p:cNvSpPr/>
            <p:nvPr/>
          </p:nvSpPr>
          <p:spPr>
            <a:xfrm>
              <a:off x="3969652" y="4202050"/>
              <a:ext cx="378768" cy="26516"/>
            </a:xfrm>
            <a:custGeom>
              <a:avLst/>
              <a:gdLst/>
              <a:ahLst/>
              <a:cxnLst/>
              <a:rect l="l" t="t" r="r" b="b"/>
              <a:pathLst>
                <a:path w="12613" h="883" extrusionOk="0">
                  <a:moveTo>
                    <a:pt x="473" y="1"/>
                  </a:moveTo>
                  <a:cubicBezTo>
                    <a:pt x="211" y="1"/>
                    <a:pt x="1" y="235"/>
                    <a:pt x="39" y="507"/>
                  </a:cubicBezTo>
                  <a:cubicBezTo>
                    <a:pt x="70" y="726"/>
                    <a:pt x="261" y="883"/>
                    <a:pt x="482" y="883"/>
                  </a:cubicBezTo>
                  <a:lnTo>
                    <a:pt x="12172" y="883"/>
                  </a:lnTo>
                  <a:cubicBezTo>
                    <a:pt x="12415" y="883"/>
                    <a:pt x="12613" y="686"/>
                    <a:pt x="12613" y="442"/>
                  </a:cubicBezTo>
                  <a:cubicBezTo>
                    <a:pt x="12613" y="199"/>
                    <a:pt x="12415" y="1"/>
                    <a:pt x="121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9"/>
            <p:cNvSpPr/>
            <p:nvPr/>
          </p:nvSpPr>
          <p:spPr>
            <a:xfrm>
              <a:off x="4266622" y="4202050"/>
              <a:ext cx="83423" cy="26516"/>
            </a:xfrm>
            <a:custGeom>
              <a:avLst/>
              <a:gdLst/>
              <a:ahLst/>
              <a:cxnLst/>
              <a:rect l="l" t="t" r="r" b="b"/>
              <a:pathLst>
                <a:path w="2778" h="883" extrusionOk="0">
                  <a:moveTo>
                    <a:pt x="1" y="1"/>
                  </a:moveTo>
                  <a:cubicBezTo>
                    <a:pt x="243" y="1"/>
                    <a:pt x="441" y="199"/>
                    <a:pt x="441" y="442"/>
                  </a:cubicBezTo>
                  <a:cubicBezTo>
                    <a:pt x="441" y="686"/>
                    <a:pt x="243" y="883"/>
                    <a:pt x="1" y="883"/>
                  </a:cubicBezTo>
                  <a:lnTo>
                    <a:pt x="2283" y="883"/>
                  </a:lnTo>
                  <a:cubicBezTo>
                    <a:pt x="2495" y="883"/>
                    <a:pt x="2682" y="737"/>
                    <a:pt x="2724" y="533"/>
                  </a:cubicBezTo>
                  <a:cubicBezTo>
                    <a:pt x="2777" y="249"/>
                    <a:pt x="2562" y="1"/>
                    <a:pt x="2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9"/>
            <p:cNvSpPr/>
            <p:nvPr/>
          </p:nvSpPr>
          <p:spPr>
            <a:xfrm>
              <a:off x="4025808" y="4338538"/>
              <a:ext cx="252222" cy="127868"/>
            </a:xfrm>
            <a:custGeom>
              <a:avLst/>
              <a:gdLst/>
              <a:ahLst/>
              <a:cxnLst/>
              <a:rect l="l" t="t" r="r" b="b"/>
              <a:pathLst>
                <a:path w="8399" h="4258" extrusionOk="0">
                  <a:moveTo>
                    <a:pt x="1" y="1"/>
                  </a:moveTo>
                  <a:lnTo>
                    <a:pt x="1" y="2484"/>
                  </a:lnTo>
                  <a:cubicBezTo>
                    <a:pt x="1" y="3463"/>
                    <a:pt x="795" y="4257"/>
                    <a:pt x="1774" y="4257"/>
                  </a:cubicBezTo>
                  <a:lnTo>
                    <a:pt x="6626" y="4257"/>
                  </a:lnTo>
                  <a:cubicBezTo>
                    <a:pt x="7606" y="4257"/>
                    <a:pt x="8399" y="3463"/>
                    <a:pt x="8399" y="2484"/>
                  </a:cubicBezTo>
                  <a:lnTo>
                    <a:pt x="839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9"/>
            <p:cNvSpPr/>
            <p:nvPr/>
          </p:nvSpPr>
          <p:spPr>
            <a:xfrm>
              <a:off x="4186981" y="4338538"/>
              <a:ext cx="106036" cy="127868"/>
            </a:xfrm>
            <a:custGeom>
              <a:avLst/>
              <a:gdLst/>
              <a:ahLst/>
              <a:cxnLst/>
              <a:rect l="l" t="t" r="r" b="b"/>
              <a:pathLst>
                <a:path w="3531" h="4258" extrusionOk="0">
                  <a:moveTo>
                    <a:pt x="1766" y="1"/>
                  </a:moveTo>
                  <a:lnTo>
                    <a:pt x="1766" y="2487"/>
                  </a:lnTo>
                  <a:cubicBezTo>
                    <a:pt x="1766" y="3466"/>
                    <a:pt x="976" y="4257"/>
                    <a:pt x="1" y="4257"/>
                  </a:cubicBezTo>
                  <a:lnTo>
                    <a:pt x="1757" y="4257"/>
                  </a:lnTo>
                  <a:cubicBezTo>
                    <a:pt x="2737" y="4257"/>
                    <a:pt x="3530" y="3463"/>
                    <a:pt x="3530" y="2484"/>
                  </a:cubicBezTo>
                  <a:lnTo>
                    <a:pt x="35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9"/>
            <p:cNvSpPr/>
            <p:nvPr/>
          </p:nvSpPr>
          <p:spPr>
            <a:xfrm>
              <a:off x="4073406" y="4269018"/>
              <a:ext cx="46396" cy="37027"/>
            </a:xfrm>
            <a:custGeom>
              <a:avLst/>
              <a:gdLst/>
              <a:ahLst/>
              <a:cxnLst/>
              <a:rect l="l" t="t" r="r" b="b"/>
              <a:pathLst>
                <a:path w="1545" h="1233" extrusionOk="0">
                  <a:moveTo>
                    <a:pt x="772" y="1"/>
                  </a:moveTo>
                  <a:cubicBezTo>
                    <a:pt x="345" y="1"/>
                    <a:pt x="0" y="277"/>
                    <a:pt x="0" y="616"/>
                  </a:cubicBezTo>
                  <a:cubicBezTo>
                    <a:pt x="0" y="957"/>
                    <a:pt x="345" y="1233"/>
                    <a:pt x="772" y="1233"/>
                  </a:cubicBezTo>
                  <a:cubicBezTo>
                    <a:pt x="1200" y="1233"/>
                    <a:pt x="1545" y="957"/>
                    <a:pt x="1545" y="616"/>
                  </a:cubicBezTo>
                  <a:cubicBezTo>
                    <a:pt x="1545" y="277"/>
                    <a:pt x="1198" y="1"/>
                    <a:pt x="772"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9"/>
            <p:cNvSpPr/>
            <p:nvPr/>
          </p:nvSpPr>
          <p:spPr>
            <a:xfrm>
              <a:off x="4199203" y="4269018"/>
              <a:ext cx="46486" cy="37027"/>
            </a:xfrm>
            <a:custGeom>
              <a:avLst/>
              <a:gdLst/>
              <a:ahLst/>
              <a:cxnLst/>
              <a:rect l="l" t="t" r="r" b="b"/>
              <a:pathLst>
                <a:path w="1548" h="1233" extrusionOk="0">
                  <a:moveTo>
                    <a:pt x="771" y="1"/>
                  </a:moveTo>
                  <a:cubicBezTo>
                    <a:pt x="345" y="1"/>
                    <a:pt x="0" y="276"/>
                    <a:pt x="2" y="616"/>
                  </a:cubicBezTo>
                  <a:cubicBezTo>
                    <a:pt x="2" y="957"/>
                    <a:pt x="348" y="1233"/>
                    <a:pt x="775" y="1233"/>
                  </a:cubicBezTo>
                  <a:cubicBezTo>
                    <a:pt x="1203" y="1233"/>
                    <a:pt x="1548" y="957"/>
                    <a:pt x="1548" y="616"/>
                  </a:cubicBezTo>
                  <a:cubicBezTo>
                    <a:pt x="1548" y="277"/>
                    <a:pt x="1200" y="1"/>
                    <a:pt x="775" y="1"/>
                  </a:cubicBezTo>
                  <a:cubicBezTo>
                    <a:pt x="774" y="1"/>
                    <a:pt x="772" y="1"/>
                    <a:pt x="771"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9"/>
            <p:cNvSpPr/>
            <p:nvPr/>
          </p:nvSpPr>
          <p:spPr>
            <a:xfrm>
              <a:off x="4136770" y="4263792"/>
              <a:ext cx="45495" cy="40871"/>
            </a:xfrm>
            <a:custGeom>
              <a:avLst/>
              <a:gdLst/>
              <a:ahLst/>
              <a:cxnLst/>
              <a:rect l="l" t="t" r="r" b="b"/>
              <a:pathLst>
                <a:path w="1515" h="1361" extrusionOk="0">
                  <a:moveTo>
                    <a:pt x="758" y="0"/>
                  </a:moveTo>
                  <a:cubicBezTo>
                    <a:pt x="340" y="0"/>
                    <a:pt x="1" y="45"/>
                    <a:pt x="1" y="512"/>
                  </a:cubicBezTo>
                  <a:cubicBezTo>
                    <a:pt x="1" y="980"/>
                    <a:pt x="340" y="1361"/>
                    <a:pt x="760" y="1361"/>
                  </a:cubicBezTo>
                  <a:cubicBezTo>
                    <a:pt x="1176" y="1361"/>
                    <a:pt x="1515" y="980"/>
                    <a:pt x="1515" y="512"/>
                  </a:cubicBezTo>
                  <a:cubicBezTo>
                    <a:pt x="1515" y="45"/>
                    <a:pt x="1176" y="0"/>
                    <a:pt x="758"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9"/>
            <p:cNvSpPr/>
            <p:nvPr/>
          </p:nvSpPr>
          <p:spPr>
            <a:xfrm>
              <a:off x="4321757" y="4254483"/>
              <a:ext cx="26516" cy="32823"/>
            </a:xfrm>
            <a:custGeom>
              <a:avLst/>
              <a:gdLst/>
              <a:ahLst/>
              <a:cxnLst/>
              <a:rect l="l" t="t" r="r" b="b"/>
              <a:pathLst>
                <a:path w="883" h="1093" extrusionOk="0">
                  <a:moveTo>
                    <a:pt x="279" y="0"/>
                  </a:moveTo>
                  <a:cubicBezTo>
                    <a:pt x="125" y="0"/>
                    <a:pt x="1" y="124"/>
                    <a:pt x="1" y="278"/>
                  </a:cubicBezTo>
                  <a:lnTo>
                    <a:pt x="1" y="815"/>
                  </a:lnTo>
                  <a:cubicBezTo>
                    <a:pt x="1" y="968"/>
                    <a:pt x="125" y="1092"/>
                    <a:pt x="279" y="1092"/>
                  </a:cubicBezTo>
                  <a:lnTo>
                    <a:pt x="605" y="1092"/>
                  </a:lnTo>
                  <a:cubicBezTo>
                    <a:pt x="759" y="1092"/>
                    <a:pt x="883" y="968"/>
                    <a:pt x="883" y="815"/>
                  </a:cubicBezTo>
                  <a:lnTo>
                    <a:pt x="883" y="278"/>
                  </a:lnTo>
                  <a:cubicBezTo>
                    <a:pt x="883" y="124"/>
                    <a:pt x="759" y="0"/>
                    <a:pt x="6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9"/>
            <p:cNvSpPr/>
            <p:nvPr/>
          </p:nvSpPr>
          <p:spPr>
            <a:xfrm>
              <a:off x="3962474" y="4083490"/>
              <a:ext cx="392072" cy="388708"/>
            </a:xfrm>
            <a:custGeom>
              <a:avLst/>
              <a:gdLst/>
              <a:ahLst/>
              <a:cxnLst/>
              <a:rect l="l" t="t" r="r" b="b"/>
              <a:pathLst>
                <a:path w="13056" h="12944" extrusionOk="0">
                  <a:moveTo>
                    <a:pt x="9979" y="364"/>
                  </a:moveTo>
                  <a:cubicBezTo>
                    <a:pt x="10291" y="364"/>
                    <a:pt x="10546" y="617"/>
                    <a:pt x="10546" y="931"/>
                  </a:cubicBezTo>
                  <a:lnTo>
                    <a:pt x="10546" y="3757"/>
                  </a:lnTo>
                  <a:lnTo>
                    <a:pt x="9281" y="3757"/>
                  </a:lnTo>
                  <a:lnTo>
                    <a:pt x="9281" y="2422"/>
                  </a:lnTo>
                  <a:cubicBezTo>
                    <a:pt x="9281" y="2312"/>
                    <a:pt x="9190" y="2223"/>
                    <a:pt x="9081" y="2223"/>
                  </a:cubicBezTo>
                  <a:lnTo>
                    <a:pt x="7983" y="2223"/>
                  </a:lnTo>
                  <a:cubicBezTo>
                    <a:pt x="7968" y="2223"/>
                    <a:pt x="7954" y="2229"/>
                    <a:pt x="7943" y="2241"/>
                  </a:cubicBezTo>
                  <a:cubicBezTo>
                    <a:pt x="7776" y="2407"/>
                    <a:pt x="7891" y="2606"/>
                    <a:pt x="8053" y="2606"/>
                  </a:cubicBezTo>
                  <a:lnTo>
                    <a:pt x="8575" y="2606"/>
                  </a:lnTo>
                  <a:cubicBezTo>
                    <a:pt x="8753" y="2606"/>
                    <a:pt x="8899" y="2751"/>
                    <a:pt x="8899" y="2932"/>
                  </a:cubicBezTo>
                  <a:lnTo>
                    <a:pt x="8899" y="3757"/>
                  </a:lnTo>
                  <a:lnTo>
                    <a:pt x="5697" y="3757"/>
                  </a:lnTo>
                  <a:lnTo>
                    <a:pt x="5697" y="2698"/>
                  </a:lnTo>
                  <a:cubicBezTo>
                    <a:pt x="5697" y="2649"/>
                    <a:pt x="5737" y="2606"/>
                    <a:pt x="5789" y="2606"/>
                  </a:cubicBezTo>
                  <a:lnTo>
                    <a:pt x="7262" y="2606"/>
                  </a:lnTo>
                  <a:cubicBezTo>
                    <a:pt x="7277" y="2606"/>
                    <a:pt x="7291" y="2602"/>
                    <a:pt x="7302" y="2590"/>
                  </a:cubicBezTo>
                  <a:cubicBezTo>
                    <a:pt x="7469" y="2422"/>
                    <a:pt x="7354" y="2223"/>
                    <a:pt x="7191" y="2223"/>
                  </a:cubicBezTo>
                  <a:lnTo>
                    <a:pt x="5513" y="2223"/>
                  </a:lnTo>
                  <a:cubicBezTo>
                    <a:pt x="5401" y="2223"/>
                    <a:pt x="5314" y="2313"/>
                    <a:pt x="5314" y="2422"/>
                  </a:cubicBezTo>
                  <a:lnTo>
                    <a:pt x="5314" y="3757"/>
                  </a:lnTo>
                  <a:lnTo>
                    <a:pt x="4067" y="3757"/>
                  </a:lnTo>
                  <a:lnTo>
                    <a:pt x="4067" y="364"/>
                  </a:lnTo>
                  <a:close/>
                  <a:moveTo>
                    <a:pt x="12416" y="4140"/>
                  </a:moveTo>
                  <a:cubicBezTo>
                    <a:pt x="12537" y="4140"/>
                    <a:pt x="12646" y="4225"/>
                    <a:pt x="12667" y="4344"/>
                  </a:cubicBezTo>
                  <a:cubicBezTo>
                    <a:pt x="12695" y="4501"/>
                    <a:pt x="12575" y="4639"/>
                    <a:pt x="12422" y="4639"/>
                  </a:cubicBezTo>
                  <a:lnTo>
                    <a:pt x="703" y="4639"/>
                  </a:lnTo>
                  <a:cubicBezTo>
                    <a:pt x="565" y="4639"/>
                    <a:pt x="453" y="4528"/>
                    <a:pt x="453" y="4390"/>
                  </a:cubicBezTo>
                  <a:cubicBezTo>
                    <a:pt x="453" y="4252"/>
                    <a:pt x="565" y="4140"/>
                    <a:pt x="703" y="4140"/>
                  </a:cubicBezTo>
                  <a:close/>
                  <a:moveTo>
                    <a:pt x="12568" y="5886"/>
                  </a:moveTo>
                  <a:cubicBezTo>
                    <a:pt x="12617" y="5886"/>
                    <a:pt x="12655" y="5926"/>
                    <a:pt x="12655" y="5973"/>
                  </a:cubicBezTo>
                  <a:lnTo>
                    <a:pt x="12655" y="6507"/>
                  </a:lnTo>
                  <a:cubicBezTo>
                    <a:pt x="12655" y="6555"/>
                    <a:pt x="12617" y="6595"/>
                    <a:pt x="12568" y="6595"/>
                  </a:cubicBezTo>
                  <a:lnTo>
                    <a:pt x="12246" y="6595"/>
                  </a:lnTo>
                  <a:cubicBezTo>
                    <a:pt x="12195" y="6595"/>
                    <a:pt x="12157" y="6555"/>
                    <a:pt x="12157" y="6507"/>
                  </a:cubicBezTo>
                  <a:lnTo>
                    <a:pt x="12157" y="5973"/>
                  </a:lnTo>
                  <a:cubicBezTo>
                    <a:pt x="12157" y="5924"/>
                    <a:pt x="12197" y="5886"/>
                    <a:pt x="12246" y="5886"/>
                  </a:cubicBezTo>
                  <a:close/>
                  <a:moveTo>
                    <a:pt x="10834" y="5004"/>
                  </a:moveTo>
                  <a:lnTo>
                    <a:pt x="10834" y="8302"/>
                  </a:lnTo>
                  <a:lnTo>
                    <a:pt x="2301" y="8302"/>
                  </a:lnTo>
                  <a:lnTo>
                    <a:pt x="2301" y="5004"/>
                  </a:lnTo>
                  <a:close/>
                  <a:moveTo>
                    <a:pt x="2406" y="0"/>
                  </a:moveTo>
                  <a:cubicBezTo>
                    <a:pt x="2294" y="0"/>
                    <a:pt x="2206" y="91"/>
                    <a:pt x="2206" y="200"/>
                  </a:cubicBezTo>
                  <a:lnTo>
                    <a:pt x="2206" y="2013"/>
                  </a:lnTo>
                  <a:cubicBezTo>
                    <a:pt x="2206" y="2022"/>
                    <a:pt x="2209" y="2033"/>
                    <a:pt x="2217" y="2040"/>
                  </a:cubicBezTo>
                  <a:cubicBezTo>
                    <a:pt x="2276" y="2102"/>
                    <a:pt x="2340" y="2127"/>
                    <a:pt x="2398" y="2127"/>
                  </a:cubicBezTo>
                  <a:cubicBezTo>
                    <a:pt x="2504" y="2127"/>
                    <a:pt x="2590" y="2043"/>
                    <a:pt x="2590" y="1938"/>
                  </a:cubicBezTo>
                  <a:lnTo>
                    <a:pt x="2590" y="933"/>
                  </a:lnTo>
                  <a:cubicBezTo>
                    <a:pt x="2603" y="371"/>
                    <a:pt x="2499" y="366"/>
                    <a:pt x="2951" y="366"/>
                  </a:cubicBezTo>
                  <a:cubicBezTo>
                    <a:pt x="2959" y="366"/>
                    <a:pt x="2967" y="366"/>
                    <a:pt x="2975" y="366"/>
                  </a:cubicBezTo>
                  <a:cubicBezTo>
                    <a:pt x="3028" y="366"/>
                    <a:pt x="3088" y="366"/>
                    <a:pt x="3157" y="365"/>
                  </a:cubicBezTo>
                  <a:lnTo>
                    <a:pt x="3682" y="365"/>
                  </a:lnTo>
                  <a:lnTo>
                    <a:pt x="3682" y="3758"/>
                  </a:lnTo>
                  <a:lnTo>
                    <a:pt x="2590" y="3758"/>
                  </a:lnTo>
                  <a:lnTo>
                    <a:pt x="2590" y="2812"/>
                  </a:lnTo>
                  <a:cubicBezTo>
                    <a:pt x="2590" y="2721"/>
                    <a:pt x="2530" y="2642"/>
                    <a:pt x="2441" y="2622"/>
                  </a:cubicBezTo>
                  <a:cubicBezTo>
                    <a:pt x="2426" y="2618"/>
                    <a:pt x="2411" y="2617"/>
                    <a:pt x="2397" y="2617"/>
                  </a:cubicBezTo>
                  <a:cubicBezTo>
                    <a:pt x="2292" y="2617"/>
                    <a:pt x="2206" y="2702"/>
                    <a:pt x="2206" y="2809"/>
                  </a:cubicBezTo>
                  <a:lnTo>
                    <a:pt x="2206" y="3760"/>
                  </a:lnTo>
                  <a:lnTo>
                    <a:pt x="703" y="3760"/>
                  </a:lnTo>
                  <a:cubicBezTo>
                    <a:pt x="415" y="3760"/>
                    <a:pt x="128" y="3987"/>
                    <a:pt x="76" y="4271"/>
                  </a:cubicBezTo>
                  <a:cubicBezTo>
                    <a:pt x="0" y="4674"/>
                    <a:pt x="309" y="5025"/>
                    <a:pt x="698" y="5025"/>
                  </a:cubicBezTo>
                  <a:lnTo>
                    <a:pt x="1919" y="5025"/>
                  </a:lnTo>
                  <a:lnTo>
                    <a:pt x="1919" y="10980"/>
                  </a:lnTo>
                  <a:cubicBezTo>
                    <a:pt x="1919" y="12066"/>
                    <a:pt x="2798" y="12944"/>
                    <a:pt x="3883" y="12944"/>
                  </a:cubicBezTo>
                  <a:lnTo>
                    <a:pt x="9472" y="12944"/>
                  </a:lnTo>
                  <a:cubicBezTo>
                    <a:pt x="10002" y="12944"/>
                    <a:pt x="10448" y="12741"/>
                    <a:pt x="10761" y="12353"/>
                  </a:cubicBezTo>
                  <a:cubicBezTo>
                    <a:pt x="11045" y="12005"/>
                    <a:pt x="11200" y="11517"/>
                    <a:pt x="11200" y="10980"/>
                  </a:cubicBezTo>
                  <a:lnTo>
                    <a:pt x="11200" y="10393"/>
                  </a:lnTo>
                  <a:cubicBezTo>
                    <a:pt x="11200" y="10304"/>
                    <a:pt x="11141" y="10222"/>
                    <a:pt x="11052" y="10204"/>
                  </a:cubicBezTo>
                  <a:cubicBezTo>
                    <a:pt x="11037" y="10200"/>
                    <a:pt x="11021" y="10199"/>
                    <a:pt x="11006" y="10199"/>
                  </a:cubicBezTo>
                  <a:cubicBezTo>
                    <a:pt x="10902" y="10199"/>
                    <a:pt x="10816" y="10283"/>
                    <a:pt x="10816" y="10388"/>
                  </a:cubicBezTo>
                  <a:lnTo>
                    <a:pt x="10816" y="10992"/>
                  </a:lnTo>
                  <a:cubicBezTo>
                    <a:pt x="10816" y="11724"/>
                    <a:pt x="10469" y="12580"/>
                    <a:pt x="9488" y="12580"/>
                  </a:cubicBezTo>
                  <a:lnTo>
                    <a:pt x="3887" y="12580"/>
                  </a:lnTo>
                  <a:cubicBezTo>
                    <a:pt x="3013" y="12580"/>
                    <a:pt x="2303" y="11870"/>
                    <a:pt x="2303" y="10995"/>
                  </a:cubicBezTo>
                  <a:lnTo>
                    <a:pt x="2303" y="8687"/>
                  </a:lnTo>
                  <a:lnTo>
                    <a:pt x="10816" y="8687"/>
                  </a:lnTo>
                  <a:lnTo>
                    <a:pt x="10816" y="9501"/>
                  </a:lnTo>
                  <a:cubicBezTo>
                    <a:pt x="10816" y="9592"/>
                    <a:pt x="10876" y="9673"/>
                    <a:pt x="10963" y="9692"/>
                  </a:cubicBezTo>
                  <a:cubicBezTo>
                    <a:pt x="10979" y="9695"/>
                    <a:pt x="10994" y="9697"/>
                    <a:pt x="11010" y="9697"/>
                  </a:cubicBezTo>
                  <a:cubicBezTo>
                    <a:pt x="11115" y="9697"/>
                    <a:pt x="11200" y="9612"/>
                    <a:pt x="11200" y="9508"/>
                  </a:cubicBezTo>
                  <a:lnTo>
                    <a:pt x="11200" y="5024"/>
                  </a:lnTo>
                  <a:lnTo>
                    <a:pt x="12216" y="5024"/>
                  </a:lnTo>
                  <a:lnTo>
                    <a:pt x="12216" y="5512"/>
                  </a:lnTo>
                  <a:cubicBezTo>
                    <a:pt x="11971" y="5525"/>
                    <a:pt x="11775" y="5728"/>
                    <a:pt x="11775" y="5978"/>
                  </a:cubicBezTo>
                  <a:lnTo>
                    <a:pt x="11775" y="6512"/>
                  </a:lnTo>
                  <a:cubicBezTo>
                    <a:pt x="11775" y="6771"/>
                    <a:pt x="11983" y="6980"/>
                    <a:pt x="12243" y="6980"/>
                  </a:cubicBezTo>
                  <a:lnTo>
                    <a:pt x="12572" y="6980"/>
                  </a:lnTo>
                  <a:cubicBezTo>
                    <a:pt x="12832" y="6980"/>
                    <a:pt x="13040" y="6771"/>
                    <a:pt x="13040" y="6512"/>
                  </a:cubicBezTo>
                  <a:lnTo>
                    <a:pt x="13040" y="5972"/>
                  </a:lnTo>
                  <a:cubicBezTo>
                    <a:pt x="13039" y="5720"/>
                    <a:pt x="12844" y="5518"/>
                    <a:pt x="12598" y="5504"/>
                  </a:cubicBezTo>
                  <a:lnTo>
                    <a:pt x="12598" y="4984"/>
                  </a:lnTo>
                  <a:cubicBezTo>
                    <a:pt x="12864" y="4903"/>
                    <a:pt x="13056" y="4645"/>
                    <a:pt x="13039" y="4351"/>
                  </a:cubicBezTo>
                  <a:cubicBezTo>
                    <a:pt x="13020" y="4016"/>
                    <a:pt x="12733" y="3758"/>
                    <a:pt x="12401" y="3758"/>
                  </a:cubicBezTo>
                  <a:lnTo>
                    <a:pt x="10911" y="3758"/>
                  </a:lnTo>
                  <a:lnTo>
                    <a:pt x="10911" y="948"/>
                  </a:lnTo>
                  <a:cubicBezTo>
                    <a:pt x="10911" y="425"/>
                    <a:pt x="10486" y="0"/>
                    <a:pt x="996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9"/>
            <p:cNvSpPr/>
            <p:nvPr/>
          </p:nvSpPr>
          <p:spPr>
            <a:xfrm>
              <a:off x="4130884" y="4257936"/>
              <a:ext cx="57147" cy="52402"/>
            </a:xfrm>
            <a:custGeom>
              <a:avLst/>
              <a:gdLst/>
              <a:ahLst/>
              <a:cxnLst/>
              <a:rect l="l" t="t" r="r" b="b"/>
              <a:pathLst>
                <a:path w="1903" h="1745" extrusionOk="0">
                  <a:moveTo>
                    <a:pt x="956" y="384"/>
                  </a:moveTo>
                  <a:cubicBezTo>
                    <a:pt x="1442" y="384"/>
                    <a:pt x="1519" y="460"/>
                    <a:pt x="1519" y="706"/>
                  </a:cubicBezTo>
                  <a:cubicBezTo>
                    <a:pt x="1519" y="884"/>
                    <a:pt x="1458" y="1053"/>
                    <a:pt x="1347" y="1177"/>
                  </a:cubicBezTo>
                  <a:cubicBezTo>
                    <a:pt x="1241" y="1296"/>
                    <a:pt x="1102" y="1361"/>
                    <a:pt x="954" y="1361"/>
                  </a:cubicBezTo>
                  <a:cubicBezTo>
                    <a:pt x="806" y="1361"/>
                    <a:pt x="666" y="1296"/>
                    <a:pt x="560" y="1177"/>
                  </a:cubicBezTo>
                  <a:cubicBezTo>
                    <a:pt x="450" y="1053"/>
                    <a:pt x="388" y="884"/>
                    <a:pt x="388" y="706"/>
                  </a:cubicBezTo>
                  <a:cubicBezTo>
                    <a:pt x="387" y="460"/>
                    <a:pt x="465" y="384"/>
                    <a:pt x="954" y="384"/>
                  </a:cubicBezTo>
                  <a:close/>
                  <a:moveTo>
                    <a:pt x="951" y="0"/>
                  </a:moveTo>
                  <a:cubicBezTo>
                    <a:pt x="643" y="0"/>
                    <a:pt x="0" y="0"/>
                    <a:pt x="3" y="704"/>
                  </a:cubicBezTo>
                  <a:cubicBezTo>
                    <a:pt x="3" y="977"/>
                    <a:pt x="99" y="1237"/>
                    <a:pt x="275" y="1433"/>
                  </a:cubicBezTo>
                  <a:cubicBezTo>
                    <a:pt x="456" y="1634"/>
                    <a:pt x="695" y="1744"/>
                    <a:pt x="954" y="1744"/>
                  </a:cubicBezTo>
                  <a:cubicBezTo>
                    <a:pt x="1212" y="1744"/>
                    <a:pt x="1455" y="1634"/>
                    <a:pt x="1632" y="1433"/>
                  </a:cubicBezTo>
                  <a:cubicBezTo>
                    <a:pt x="1807" y="1237"/>
                    <a:pt x="1902" y="977"/>
                    <a:pt x="1902" y="704"/>
                  </a:cubicBezTo>
                  <a:cubicBezTo>
                    <a:pt x="1902" y="9"/>
                    <a:pt x="1280" y="0"/>
                    <a:pt x="96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9"/>
            <p:cNvSpPr/>
            <p:nvPr/>
          </p:nvSpPr>
          <p:spPr>
            <a:xfrm>
              <a:off x="4203768" y="4251570"/>
              <a:ext cx="11532" cy="20751"/>
            </a:xfrm>
            <a:custGeom>
              <a:avLst/>
              <a:gdLst/>
              <a:ahLst/>
              <a:cxnLst/>
              <a:rect l="l" t="t" r="r" b="b"/>
              <a:pathLst>
                <a:path w="384" h="691" extrusionOk="0">
                  <a:moveTo>
                    <a:pt x="189" y="1"/>
                  </a:moveTo>
                  <a:cubicBezTo>
                    <a:pt x="84" y="1"/>
                    <a:pt x="0" y="85"/>
                    <a:pt x="0" y="191"/>
                  </a:cubicBezTo>
                  <a:lnTo>
                    <a:pt x="0" y="499"/>
                  </a:lnTo>
                  <a:cubicBezTo>
                    <a:pt x="0" y="605"/>
                    <a:pt x="86" y="691"/>
                    <a:pt x="192" y="691"/>
                  </a:cubicBezTo>
                  <a:lnTo>
                    <a:pt x="193" y="691"/>
                  </a:lnTo>
                  <a:cubicBezTo>
                    <a:pt x="299" y="691"/>
                    <a:pt x="384" y="606"/>
                    <a:pt x="384" y="502"/>
                  </a:cubicBezTo>
                  <a:lnTo>
                    <a:pt x="384" y="191"/>
                  </a:lnTo>
                  <a:cubicBezTo>
                    <a:pt x="384" y="85"/>
                    <a:pt x="299"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9"/>
            <p:cNvSpPr/>
            <p:nvPr/>
          </p:nvSpPr>
          <p:spPr>
            <a:xfrm>
              <a:off x="4097611" y="4249228"/>
              <a:ext cx="34354" cy="21952"/>
            </a:xfrm>
            <a:custGeom>
              <a:avLst/>
              <a:gdLst/>
              <a:ahLst/>
              <a:cxnLst/>
              <a:rect l="l" t="t" r="r" b="b"/>
              <a:pathLst>
                <a:path w="1144" h="731" extrusionOk="0">
                  <a:moveTo>
                    <a:pt x="542" y="0"/>
                  </a:moveTo>
                  <a:cubicBezTo>
                    <a:pt x="246" y="0"/>
                    <a:pt x="2" y="243"/>
                    <a:pt x="2" y="540"/>
                  </a:cubicBezTo>
                  <a:cubicBezTo>
                    <a:pt x="1" y="646"/>
                    <a:pt x="85" y="731"/>
                    <a:pt x="188" y="731"/>
                  </a:cubicBezTo>
                  <a:cubicBezTo>
                    <a:pt x="292" y="731"/>
                    <a:pt x="383" y="646"/>
                    <a:pt x="378" y="543"/>
                  </a:cubicBezTo>
                  <a:cubicBezTo>
                    <a:pt x="375" y="447"/>
                    <a:pt x="453" y="368"/>
                    <a:pt x="547" y="367"/>
                  </a:cubicBezTo>
                  <a:lnTo>
                    <a:pt x="547" y="367"/>
                  </a:lnTo>
                  <a:cubicBezTo>
                    <a:pt x="570" y="367"/>
                    <a:pt x="592" y="370"/>
                    <a:pt x="610" y="381"/>
                  </a:cubicBezTo>
                  <a:cubicBezTo>
                    <a:pt x="677" y="413"/>
                    <a:pt x="714" y="477"/>
                    <a:pt x="710" y="546"/>
                  </a:cubicBezTo>
                  <a:cubicBezTo>
                    <a:pt x="702" y="646"/>
                    <a:pt x="786" y="729"/>
                    <a:pt x="888" y="729"/>
                  </a:cubicBezTo>
                  <a:lnTo>
                    <a:pt x="1007" y="729"/>
                  </a:lnTo>
                  <a:cubicBezTo>
                    <a:pt x="1036" y="729"/>
                    <a:pt x="1062" y="711"/>
                    <a:pt x="1070" y="681"/>
                  </a:cubicBezTo>
                  <a:cubicBezTo>
                    <a:pt x="1144" y="390"/>
                    <a:pt x="983" y="100"/>
                    <a:pt x="670" y="8"/>
                  </a:cubicBezTo>
                  <a:cubicBezTo>
                    <a:pt x="654" y="3"/>
                    <a:pt x="637" y="0"/>
                    <a:pt x="61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8" name="Google Shape;4398;p59"/>
          <p:cNvSpPr/>
          <p:nvPr/>
        </p:nvSpPr>
        <p:spPr>
          <a:xfrm>
            <a:off x="4968526" y="4315794"/>
            <a:ext cx="25713" cy="63328"/>
          </a:xfrm>
          <a:custGeom>
            <a:avLst/>
            <a:gdLst/>
            <a:ahLst/>
            <a:cxnLst/>
            <a:rect l="l" t="t" r="r" b="b"/>
            <a:pathLst>
              <a:path w="903" h="2224" extrusionOk="0">
                <a:moveTo>
                  <a:pt x="903" y="1"/>
                </a:moveTo>
                <a:lnTo>
                  <a:pt x="1" y="122"/>
                </a:lnTo>
                <a:lnTo>
                  <a:pt x="1" y="1724"/>
                </a:lnTo>
                <a:lnTo>
                  <a:pt x="452" y="2224"/>
                </a:lnTo>
                <a:lnTo>
                  <a:pt x="903" y="1724"/>
                </a:lnTo>
                <a:lnTo>
                  <a:pt x="903"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9"/>
          <p:cNvSpPr/>
          <p:nvPr/>
        </p:nvSpPr>
        <p:spPr>
          <a:xfrm>
            <a:off x="4834004" y="4034876"/>
            <a:ext cx="292894" cy="291556"/>
          </a:xfrm>
          <a:custGeom>
            <a:avLst/>
            <a:gdLst/>
            <a:ahLst/>
            <a:cxnLst/>
            <a:rect l="l" t="t" r="r" b="b"/>
            <a:pathLst>
              <a:path w="10286" h="10239" extrusionOk="0">
                <a:moveTo>
                  <a:pt x="8218" y="0"/>
                </a:moveTo>
                <a:cubicBezTo>
                  <a:pt x="8097" y="0"/>
                  <a:pt x="7976" y="47"/>
                  <a:pt x="7883" y="139"/>
                </a:cubicBezTo>
                <a:lnTo>
                  <a:pt x="6733" y="1290"/>
                </a:lnTo>
                <a:lnTo>
                  <a:pt x="7340" y="2025"/>
                </a:lnTo>
                <a:lnTo>
                  <a:pt x="8204" y="1161"/>
                </a:lnTo>
                <a:cubicBezTo>
                  <a:pt x="8937" y="2049"/>
                  <a:pt x="9336" y="3155"/>
                  <a:pt x="9336" y="4324"/>
                </a:cubicBezTo>
                <a:cubicBezTo>
                  <a:pt x="9336" y="5652"/>
                  <a:pt x="8820" y="6899"/>
                  <a:pt x="7883" y="7835"/>
                </a:cubicBezTo>
                <a:cubicBezTo>
                  <a:pt x="6946" y="8774"/>
                  <a:pt x="5699" y="9289"/>
                  <a:pt x="4370" y="9289"/>
                </a:cubicBezTo>
                <a:cubicBezTo>
                  <a:pt x="3200" y="9289"/>
                  <a:pt x="2094" y="8890"/>
                  <a:pt x="1209" y="8156"/>
                </a:cubicBezTo>
                <a:lnTo>
                  <a:pt x="1973" y="7392"/>
                </a:lnTo>
                <a:lnTo>
                  <a:pt x="1255" y="6767"/>
                </a:lnTo>
                <a:lnTo>
                  <a:pt x="186" y="7835"/>
                </a:lnTo>
                <a:cubicBezTo>
                  <a:pt x="0" y="8022"/>
                  <a:pt x="0" y="8321"/>
                  <a:pt x="186" y="8507"/>
                </a:cubicBezTo>
                <a:cubicBezTo>
                  <a:pt x="1303" y="9622"/>
                  <a:pt x="2789" y="10239"/>
                  <a:pt x="4370" y="10239"/>
                </a:cubicBezTo>
                <a:cubicBezTo>
                  <a:pt x="5952" y="10239"/>
                  <a:pt x="7438" y="9622"/>
                  <a:pt x="8553" y="8507"/>
                </a:cubicBezTo>
                <a:cubicBezTo>
                  <a:pt x="9670" y="7392"/>
                  <a:pt x="10285" y="5905"/>
                  <a:pt x="10285" y="4324"/>
                </a:cubicBezTo>
                <a:cubicBezTo>
                  <a:pt x="10285" y="2741"/>
                  <a:pt x="9670" y="1256"/>
                  <a:pt x="8553" y="139"/>
                </a:cubicBezTo>
                <a:cubicBezTo>
                  <a:pt x="8461" y="47"/>
                  <a:pt x="8339" y="0"/>
                  <a:pt x="8218"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9"/>
          <p:cNvSpPr/>
          <p:nvPr/>
        </p:nvSpPr>
        <p:spPr>
          <a:xfrm>
            <a:off x="4841607" y="4043105"/>
            <a:ext cx="221564" cy="232043"/>
          </a:xfrm>
          <a:custGeom>
            <a:avLst/>
            <a:gdLst/>
            <a:ahLst/>
            <a:cxnLst/>
            <a:rect l="l" t="t" r="r" b="b"/>
            <a:pathLst>
              <a:path w="7781" h="8149" extrusionOk="0">
                <a:moveTo>
                  <a:pt x="4886" y="1"/>
                </a:moveTo>
                <a:lnTo>
                  <a:pt x="3347" y="1458"/>
                </a:lnTo>
                <a:lnTo>
                  <a:pt x="370" y="2334"/>
                </a:lnTo>
                <a:cubicBezTo>
                  <a:pt x="132" y="2851"/>
                  <a:pt x="0" y="3431"/>
                  <a:pt x="0" y="4038"/>
                </a:cubicBezTo>
                <a:cubicBezTo>
                  <a:pt x="0" y="4622"/>
                  <a:pt x="121" y="5179"/>
                  <a:pt x="341" y="5684"/>
                </a:cubicBezTo>
                <a:lnTo>
                  <a:pt x="3209" y="6768"/>
                </a:lnTo>
                <a:lnTo>
                  <a:pt x="4108" y="8146"/>
                </a:lnTo>
                <a:lnTo>
                  <a:pt x="4108" y="8146"/>
                </a:lnTo>
                <a:cubicBezTo>
                  <a:pt x="4130" y="8038"/>
                  <a:pt x="7780" y="4549"/>
                  <a:pt x="7780" y="4549"/>
                </a:cubicBezTo>
                <a:lnTo>
                  <a:pt x="4886" y="1"/>
                </a:lnTo>
                <a:close/>
                <a:moveTo>
                  <a:pt x="4108" y="8146"/>
                </a:moveTo>
                <a:cubicBezTo>
                  <a:pt x="4107" y="8148"/>
                  <a:pt x="4108" y="8149"/>
                  <a:pt x="4110" y="8149"/>
                </a:cubicBezTo>
                <a:lnTo>
                  <a:pt x="4108" y="81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9"/>
          <p:cNvSpPr/>
          <p:nvPr/>
        </p:nvSpPr>
        <p:spPr>
          <a:xfrm>
            <a:off x="4965251" y="4043020"/>
            <a:ext cx="97926" cy="202486"/>
          </a:xfrm>
          <a:custGeom>
            <a:avLst/>
            <a:gdLst/>
            <a:ahLst/>
            <a:cxnLst/>
            <a:rect l="l" t="t" r="r" b="b"/>
            <a:pathLst>
              <a:path w="3439" h="7111" extrusionOk="0">
                <a:moveTo>
                  <a:pt x="544" y="1"/>
                </a:moveTo>
                <a:lnTo>
                  <a:pt x="1" y="565"/>
                </a:lnTo>
                <a:lnTo>
                  <a:pt x="587" y="1386"/>
                </a:lnTo>
                <a:cubicBezTo>
                  <a:pt x="605" y="1403"/>
                  <a:pt x="620" y="1420"/>
                  <a:pt x="637" y="1438"/>
                </a:cubicBezTo>
                <a:cubicBezTo>
                  <a:pt x="1344" y="2176"/>
                  <a:pt x="1780" y="3179"/>
                  <a:pt x="1780" y="4283"/>
                </a:cubicBezTo>
                <a:cubicBezTo>
                  <a:pt x="1780" y="4948"/>
                  <a:pt x="1620" y="5579"/>
                  <a:pt x="1338" y="6135"/>
                </a:cubicBezTo>
                <a:cubicBezTo>
                  <a:pt x="1326" y="6162"/>
                  <a:pt x="1311" y="6188"/>
                  <a:pt x="1297" y="6216"/>
                </a:cubicBezTo>
                <a:lnTo>
                  <a:pt x="1558" y="6949"/>
                </a:lnTo>
                <a:lnTo>
                  <a:pt x="2499" y="7110"/>
                </a:lnTo>
                <a:cubicBezTo>
                  <a:pt x="2884" y="6770"/>
                  <a:pt x="3205" y="6356"/>
                  <a:pt x="3438" y="5891"/>
                </a:cubicBezTo>
                <a:lnTo>
                  <a:pt x="2904" y="3311"/>
                </a:lnTo>
                <a:lnTo>
                  <a:pt x="2739" y="1194"/>
                </a:lnTo>
                <a:cubicBezTo>
                  <a:pt x="2159" y="591"/>
                  <a:pt x="1398" y="165"/>
                  <a:pt x="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9"/>
          <p:cNvSpPr/>
          <p:nvPr/>
        </p:nvSpPr>
        <p:spPr>
          <a:xfrm>
            <a:off x="4851289" y="4197618"/>
            <a:ext cx="185144" cy="76285"/>
          </a:xfrm>
          <a:custGeom>
            <a:avLst/>
            <a:gdLst/>
            <a:ahLst/>
            <a:cxnLst/>
            <a:rect l="l" t="t" r="r" b="b"/>
            <a:pathLst>
              <a:path w="6502" h="2679" extrusionOk="0">
                <a:moveTo>
                  <a:pt x="1169" y="1"/>
                </a:moveTo>
                <a:cubicBezTo>
                  <a:pt x="754" y="1"/>
                  <a:pt x="356" y="105"/>
                  <a:pt x="1" y="253"/>
                </a:cubicBezTo>
                <a:cubicBezTo>
                  <a:pt x="559" y="1534"/>
                  <a:pt x="1749" y="2474"/>
                  <a:pt x="3179" y="2678"/>
                </a:cubicBezTo>
                <a:cubicBezTo>
                  <a:pt x="3179" y="2678"/>
                  <a:pt x="6049" y="2085"/>
                  <a:pt x="6501" y="1681"/>
                </a:cubicBezTo>
                <a:cubicBezTo>
                  <a:pt x="5739" y="388"/>
                  <a:pt x="3989" y="712"/>
                  <a:pt x="1803" y="88"/>
                </a:cubicBezTo>
                <a:cubicBezTo>
                  <a:pt x="1590" y="27"/>
                  <a:pt x="1377" y="1"/>
                  <a:pt x="1169"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9"/>
          <p:cNvSpPr/>
          <p:nvPr/>
        </p:nvSpPr>
        <p:spPr>
          <a:xfrm>
            <a:off x="4941787" y="4220029"/>
            <a:ext cx="94651" cy="55099"/>
          </a:xfrm>
          <a:custGeom>
            <a:avLst/>
            <a:gdLst/>
            <a:ahLst/>
            <a:cxnLst/>
            <a:rect l="l" t="t" r="r" b="b"/>
            <a:pathLst>
              <a:path w="3324" h="1935" extrusionOk="0">
                <a:moveTo>
                  <a:pt x="2121" y="0"/>
                </a:moveTo>
                <a:cubicBezTo>
                  <a:pt x="1891" y="431"/>
                  <a:pt x="1585" y="816"/>
                  <a:pt x="1223" y="1138"/>
                </a:cubicBezTo>
                <a:cubicBezTo>
                  <a:pt x="868" y="1457"/>
                  <a:pt x="453" y="1713"/>
                  <a:pt x="1" y="1891"/>
                </a:cubicBezTo>
                <a:cubicBezTo>
                  <a:pt x="193" y="1919"/>
                  <a:pt x="389" y="1934"/>
                  <a:pt x="592" y="1934"/>
                </a:cubicBezTo>
                <a:cubicBezTo>
                  <a:pt x="1639" y="1934"/>
                  <a:pt x="2596" y="1542"/>
                  <a:pt x="3323" y="894"/>
                </a:cubicBezTo>
                <a:cubicBezTo>
                  <a:pt x="3046" y="423"/>
                  <a:pt x="2635" y="166"/>
                  <a:pt x="2121"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9"/>
          <p:cNvSpPr/>
          <p:nvPr/>
        </p:nvSpPr>
        <p:spPr>
          <a:xfrm>
            <a:off x="5004007" y="4077049"/>
            <a:ext cx="71700" cy="133719"/>
          </a:xfrm>
          <a:custGeom>
            <a:avLst/>
            <a:gdLst/>
            <a:ahLst/>
            <a:cxnLst/>
            <a:rect l="l" t="t" r="r" b="b"/>
            <a:pathLst>
              <a:path w="2518" h="4696" extrusionOk="0">
                <a:moveTo>
                  <a:pt x="1372" y="1"/>
                </a:moveTo>
                <a:cubicBezTo>
                  <a:pt x="864" y="304"/>
                  <a:pt x="333" y="100"/>
                  <a:pt x="177" y="769"/>
                </a:cubicBezTo>
                <a:cubicBezTo>
                  <a:pt x="0" y="1534"/>
                  <a:pt x="726" y="1475"/>
                  <a:pt x="1025" y="2202"/>
                </a:cubicBezTo>
                <a:cubicBezTo>
                  <a:pt x="1439" y="3203"/>
                  <a:pt x="806" y="3642"/>
                  <a:pt x="1602" y="4377"/>
                </a:cubicBezTo>
                <a:cubicBezTo>
                  <a:pt x="1781" y="4541"/>
                  <a:pt x="1935" y="4639"/>
                  <a:pt x="2076" y="4696"/>
                </a:cubicBezTo>
                <a:cubicBezTo>
                  <a:pt x="2358" y="4141"/>
                  <a:pt x="2517" y="3512"/>
                  <a:pt x="2517" y="2844"/>
                </a:cubicBezTo>
                <a:cubicBezTo>
                  <a:pt x="2517" y="1740"/>
                  <a:pt x="2082" y="737"/>
                  <a:pt x="1372"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9"/>
          <p:cNvSpPr/>
          <p:nvPr/>
        </p:nvSpPr>
        <p:spPr>
          <a:xfrm>
            <a:off x="4852029" y="4043020"/>
            <a:ext cx="133690" cy="91120"/>
          </a:xfrm>
          <a:custGeom>
            <a:avLst/>
            <a:gdLst/>
            <a:ahLst/>
            <a:cxnLst/>
            <a:rect l="l" t="t" r="r" b="b"/>
            <a:pathLst>
              <a:path w="4695" h="3200" extrusionOk="0">
                <a:moveTo>
                  <a:pt x="4515" y="1"/>
                </a:moveTo>
                <a:lnTo>
                  <a:pt x="2236" y="214"/>
                </a:lnTo>
                <a:cubicBezTo>
                  <a:pt x="1555" y="482"/>
                  <a:pt x="963" y="927"/>
                  <a:pt x="516" y="1493"/>
                </a:cubicBezTo>
                <a:lnTo>
                  <a:pt x="515" y="1495"/>
                </a:lnTo>
                <a:cubicBezTo>
                  <a:pt x="281" y="1726"/>
                  <a:pt x="139" y="2033"/>
                  <a:pt x="1" y="2335"/>
                </a:cubicBezTo>
                <a:cubicBezTo>
                  <a:pt x="309" y="2895"/>
                  <a:pt x="703" y="3200"/>
                  <a:pt x="1258" y="3200"/>
                </a:cubicBezTo>
                <a:cubicBezTo>
                  <a:pt x="1505" y="3200"/>
                  <a:pt x="1785" y="3139"/>
                  <a:pt x="2104" y="3013"/>
                </a:cubicBezTo>
                <a:cubicBezTo>
                  <a:pt x="3346" y="2522"/>
                  <a:pt x="4267" y="2133"/>
                  <a:pt x="4561" y="1386"/>
                </a:cubicBezTo>
                <a:cubicBezTo>
                  <a:pt x="4672" y="1110"/>
                  <a:pt x="4695" y="783"/>
                  <a:pt x="4615" y="384"/>
                </a:cubicBezTo>
                <a:cubicBezTo>
                  <a:pt x="4592" y="263"/>
                  <a:pt x="4558" y="136"/>
                  <a:pt x="4515"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9"/>
          <p:cNvSpPr/>
          <p:nvPr/>
        </p:nvSpPr>
        <p:spPr>
          <a:xfrm>
            <a:off x="4915645" y="4040941"/>
            <a:ext cx="70077" cy="41545"/>
          </a:xfrm>
          <a:custGeom>
            <a:avLst/>
            <a:gdLst/>
            <a:ahLst/>
            <a:cxnLst/>
            <a:rect l="l" t="t" r="r" b="b"/>
            <a:pathLst>
              <a:path w="2461" h="1459" extrusionOk="0">
                <a:moveTo>
                  <a:pt x="1506" y="0"/>
                </a:moveTo>
                <a:cubicBezTo>
                  <a:pt x="976" y="0"/>
                  <a:pt x="468" y="101"/>
                  <a:pt x="0" y="285"/>
                </a:cubicBezTo>
                <a:cubicBezTo>
                  <a:pt x="62" y="295"/>
                  <a:pt x="123" y="304"/>
                  <a:pt x="183" y="316"/>
                </a:cubicBezTo>
                <a:cubicBezTo>
                  <a:pt x="1014" y="476"/>
                  <a:pt x="1756" y="882"/>
                  <a:pt x="2327" y="1459"/>
                </a:cubicBezTo>
                <a:cubicBezTo>
                  <a:pt x="2438" y="1183"/>
                  <a:pt x="2461" y="856"/>
                  <a:pt x="2379" y="456"/>
                </a:cubicBezTo>
                <a:cubicBezTo>
                  <a:pt x="2356" y="334"/>
                  <a:pt x="2322" y="207"/>
                  <a:pt x="2280" y="72"/>
                </a:cubicBezTo>
                <a:cubicBezTo>
                  <a:pt x="2031" y="25"/>
                  <a:pt x="1772" y="0"/>
                  <a:pt x="1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9"/>
          <p:cNvSpPr/>
          <p:nvPr/>
        </p:nvSpPr>
        <p:spPr>
          <a:xfrm>
            <a:off x="4905764" y="4365172"/>
            <a:ext cx="129960" cy="27877"/>
          </a:xfrm>
          <a:custGeom>
            <a:avLst/>
            <a:gdLst/>
            <a:ahLst/>
            <a:cxnLst/>
            <a:rect l="l" t="t" r="r" b="b"/>
            <a:pathLst>
              <a:path w="4564" h="979" extrusionOk="0">
                <a:moveTo>
                  <a:pt x="381" y="0"/>
                </a:moveTo>
                <a:cubicBezTo>
                  <a:pt x="171" y="0"/>
                  <a:pt x="0" y="172"/>
                  <a:pt x="0" y="382"/>
                </a:cubicBezTo>
                <a:lnTo>
                  <a:pt x="0" y="979"/>
                </a:lnTo>
                <a:lnTo>
                  <a:pt x="4564" y="979"/>
                </a:lnTo>
                <a:lnTo>
                  <a:pt x="4564" y="382"/>
                </a:lnTo>
                <a:cubicBezTo>
                  <a:pt x="4564" y="172"/>
                  <a:pt x="4392" y="0"/>
                  <a:pt x="418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9"/>
          <p:cNvSpPr/>
          <p:nvPr/>
        </p:nvSpPr>
        <p:spPr>
          <a:xfrm>
            <a:off x="5010073" y="4365172"/>
            <a:ext cx="46927" cy="27877"/>
          </a:xfrm>
          <a:custGeom>
            <a:avLst/>
            <a:gdLst/>
            <a:ahLst/>
            <a:cxnLst/>
            <a:rect l="l" t="t" r="r" b="b"/>
            <a:pathLst>
              <a:path w="1648" h="979" extrusionOk="0">
                <a:moveTo>
                  <a:pt x="0" y="0"/>
                </a:moveTo>
                <a:cubicBezTo>
                  <a:pt x="212" y="0"/>
                  <a:pt x="382" y="169"/>
                  <a:pt x="382" y="379"/>
                </a:cubicBezTo>
                <a:lnTo>
                  <a:pt x="382" y="979"/>
                </a:lnTo>
                <a:lnTo>
                  <a:pt x="1648" y="979"/>
                </a:lnTo>
                <a:lnTo>
                  <a:pt x="1648" y="382"/>
                </a:lnTo>
                <a:cubicBezTo>
                  <a:pt x="1648" y="172"/>
                  <a:pt x="1478" y="0"/>
                  <a:pt x="1266"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9"/>
          <p:cNvSpPr/>
          <p:nvPr/>
        </p:nvSpPr>
        <p:spPr>
          <a:xfrm>
            <a:off x="4830017" y="4029579"/>
            <a:ext cx="302461" cy="368922"/>
          </a:xfrm>
          <a:custGeom>
            <a:avLst/>
            <a:gdLst/>
            <a:ahLst/>
            <a:cxnLst/>
            <a:rect l="l" t="t" r="r" b="b"/>
            <a:pathLst>
              <a:path w="10622" h="12956" extrusionOk="0">
                <a:moveTo>
                  <a:pt x="7443" y="1902"/>
                </a:moveTo>
                <a:cubicBezTo>
                  <a:pt x="8086" y="2620"/>
                  <a:pt x="8439" y="3544"/>
                  <a:pt x="8439" y="4511"/>
                </a:cubicBezTo>
                <a:cubicBezTo>
                  <a:pt x="8439" y="5070"/>
                  <a:pt x="8325" y="5604"/>
                  <a:pt x="8101" y="6105"/>
                </a:cubicBezTo>
                <a:cubicBezTo>
                  <a:pt x="8020" y="6053"/>
                  <a:pt x="7934" y="5987"/>
                  <a:pt x="7845" y="5903"/>
                </a:cubicBezTo>
                <a:cubicBezTo>
                  <a:pt x="7454" y="5541"/>
                  <a:pt x="7463" y="5292"/>
                  <a:pt x="7479" y="4916"/>
                </a:cubicBezTo>
                <a:cubicBezTo>
                  <a:pt x="7489" y="4625"/>
                  <a:pt x="7505" y="4260"/>
                  <a:pt x="7313" y="3797"/>
                </a:cubicBezTo>
                <a:cubicBezTo>
                  <a:pt x="7170" y="3447"/>
                  <a:pt x="6940" y="3257"/>
                  <a:pt x="6754" y="3103"/>
                </a:cubicBezTo>
                <a:cubicBezTo>
                  <a:pt x="6518" y="2909"/>
                  <a:pt x="6399" y="2809"/>
                  <a:pt x="6475" y="2479"/>
                </a:cubicBezTo>
                <a:cubicBezTo>
                  <a:pt x="6550" y="2155"/>
                  <a:pt x="6713" y="2114"/>
                  <a:pt x="7008" y="2042"/>
                </a:cubicBezTo>
                <a:cubicBezTo>
                  <a:pt x="7143" y="2007"/>
                  <a:pt x="7290" y="1971"/>
                  <a:pt x="7443" y="1902"/>
                </a:cubicBezTo>
                <a:close/>
                <a:moveTo>
                  <a:pt x="4513" y="592"/>
                </a:moveTo>
                <a:cubicBezTo>
                  <a:pt x="4725" y="592"/>
                  <a:pt x="4934" y="609"/>
                  <a:pt x="5139" y="641"/>
                </a:cubicBezTo>
                <a:cubicBezTo>
                  <a:pt x="5455" y="1753"/>
                  <a:pt x="5015" y="2257"/>
                  <a:pt x="4202" y="2697"/>
                </a:cubicBezTo>
                <a:cubicBezTo>
                  <a:pt x="4110" y="2747"/>
                  <a:pt x="4075" y="2862"/>
                  <a:pt x="4125" y="2955"/>
                </a:cubicBezTo>
                <a:cubicBezTo>
                  <a:pt x="4159" y="3017"/>
                  <a:pt x="4225" y="3054"/>
                  <a:pt x="4291" y="3054"/>
                </a:cubicBezTo>
                <a:cubicBezTo>
                  <a:pt x="4322" y="3054"/>
                  <a:pt x="4352" y="3047"/>
                  <a:pt x="4382" y="3031"/>
                </a:cubicBezTo>
                <a:cubicBezTo>
                  <a:pt x="4938" y="2731"/>
                  <a:pt x="5280" y="2412"/>
                  <a:pt x="5463" y="2030"/>
                </a:cubicBezTo>
                <a:cubicBezTo>
                  <a:pt x="5638" y="1668"/>
                  <a:pt x="5667" y="1240"/>
                  <a:pt x="5552" y="730"/>
                </a:cubicBezTo>
                <a:lnTo>
                  <a:pt x="5552" y="730"/>
                </a:lnTo>
                <a:cubicBezTo>
                  <a:pt x="6146" y="893"/>
                  <a:pt x="6690" y="1192"/>
                  <a:pt x="7149" y="1611"/>
                </a:cubicBezTo>
                <a:cubicBezTo>
                  <a:pt x="7070" y="1635"/>
                  <a:pt x="6991" y="1655"/>
                  <a:pt x="6914" y="1674"/>
                </a:cubicBezTo>
                <a:cubicBezTo>
                  <a:pt x="6592" y="1752"/>
                  <a:pt x="6228" y="1842"/>
                  <a:pt x="6101" y="2395"/>
                </a:cubicBezTo>
                <a:cubicBezTo>
                  <a:pt x="5974" y="2953"/>
                  <a:pt x="6258" y="3188"/>
                  <a:pt x="6508" y="3398"/>
                </a:cubicBezTo>
                <a:cubicBezTo>
                  <a:pt x="6676" y="3537"/>
                  <a:pt x="6850" y="3682"/>
                  <a:pt x="6959" y="3942"/>
                </a:cubicBezTo>
                <a:cubicBezTo>
                  <a:pt x="7118" y="4329"/>
                  <a:pt x="7106" y="4620"/>
                  <a:pt x="7095" y="4901"/>
                </a:cubicBezTo>
                <a:cubicBezTo>
                  <a:pt x="7078" y="5295"/>
                  <a:pt x="7060" y="5702"/>
                  <a:pt x="7581" y="6183"/>
                </a:cubicBezTo>
                <a:cubicBezTo>
                  <a:pt x="7701" y="6292"/>
                  <a:pt x="7814" y="6378"/>
                  <a:pt x="7925" y="6446"/>
                </a:cubicBezTo>
                <a:cubicBezTo>
                  <a:pt x="7748" y="6756"/>
                  <a:pt x="7532" y="7041"/>
                  <a:pt x="7279" y="7291"/>
                </a:cubicBezTo>
                <a:cubicBezTo>
                  <a:pt x="6705" y="6522"/>
                  <a:pt x="5761" y="6381"/>
                  <a:pt x="4589" y="6202"/>
                </a:cubicBezTo>
                <a:cubicBezTo>
                  <a:pt x="3990" y="6113"/>
                  <a:pt x="3312" y="6010"/>
                  <a:pt x="2599" y="5808"/>
                </a:cubicBezTo>
                <a:cubicBezTo>
                  <a:pt x="2377" y="5744"/>
                  <a:pt x="2148" y="5712"/>
                  <a:pt x="1912" y="5712"/>
                </a:cubicBezTo>
                <a:cubicBezTo>
                  <a:pt x="1570" y="5712"/>
                  <a:pt x="1215" y="5779"/>
                  <a:pt x="850" y="5910"/>
                </a:cubicBezTo>
                <a:cubicBezTo>
                  <a:pt x="682" y="5466"/>
                  <a:pt x="594" y="4996"/>
                  <a:pt x="594" y="4511"/>
                </a:cubicBezTo>
                <a:cubicBezTo>
                  <a:pt x="594" y="4065"/>
                  <a:pt x="668" y="3631"/>
                  <a:pt x="814" y="3218"/>
                </a:cubicBezTo>
                <a:cubicBezTo>
                  <a:pt x="1024" y="3499"/>
                  <a:pt x="1265" y="3685"/>
                  <a:pt x="1544" y="3783"/>
                </a:cubicBezTo>
                <a:cubicBezTo>
                  <a:pt x="1696" y="3837"/>
                  <a:pt x="1858" y="3863"/>
                  <a:pt x="2032" y="3863"/>
                </a:cubicBezTo>
                <a:cubicBezTo>
                  <a:pt x="2305" y="3863"/>
                  <a:pt x="2608" y="3797"/>
                  <a:pt x="2947" y="3663"/>
                </a:cubicBezTo>
                <a:cubicBezTo>
                  <a:pt x="3148" y="3583"/>
                  <a:pt x="3361" y="3499"/>
                  <a:pt x="3561" y="3416"/>
                </a:cubicBezTo>
                <a:cubicBezTo>
                  <a:pt x="3658" y="3376"/>
                  <a:pt x="3704" y="3264"/>
                  <a:pt x="3662" y="3168"/>
                </a:cubicBezTo>
                <a:cubicBezTo>
                  <a:pt x="3632" y="3095"/>
                  <a:pt x="3562" y="3051"/>
                  <a:pt x="3487" y="3051"/>
                </a:cubicBezTo>
                <a:cubicBezTo>
                  <a:pt x="3462" y="3051"/>
                  <a:pt x="3438" y="3055"/>
                  <a:pt x="3414" y="3065"/>
                </a:cubicBezTo>
                <a:cubicBezTo>
                  <a:pt x="3217" y="3148"/>
                  <a:pt x="3006" y="3232"/>
                  <a:pt x="2806" y="3310"/>
                </a:cubicBezTo>
                <a:cubicBezTo>
                  <a:pt x="2513" y="3427"/>
                  <a:pt x="2257" y="3484"/>
                  <a:pt x="2031" y="3484"/>
                </a:cubicBezTo>
                <a:cubicBezTo>
                  <a:pt x="1900" y="3484"/>
                  <a:pt x="1779" y="3464"/>
                  <a:pt x="1667" y="3425"/>
                </a:cubicBezTo>
                <a:cubicBezTo>
                  <a:pt x="1406" y="3333"/>
                  <a:pt x="1183" y="3129"/>
                  <a:pt x="985" y="2801"/>
                </a:cubicBezTo>
                <a:cubicBezTo>
                  <a:pt x="1640" y="1457"/>
                  <a:pt x="3015" y="592"/>
                  <a:pt x="4513" y="592"/>
                </a:cubicBezTo>
                <a:close/>
                <a:moveTo>
                  <a:pt x="1909" y="6094"/>
                </a:moveTo>
                <a:cubicBezTo>
                  <a:pt x="2111" y="6094"/>
                  <a:pt x="2307" y="6121"/>
                  <a:pt x="2496" y="6174"/>
                </a:cubicBezTo>
                <a:cubicBezTo>
                  <a:pt x="3236" y="6383"/>
                  <a:pt x="3926" y="6487"/>
                  <a:pt x="4535" y="6578"/>
                </a:cubicBezTo>
                <a:cubicBezTo>
                  <a:pt x="5675" y="6751"/>
                  <a:pt x="6518" y="6877"/>
                  <a:pt x="6998" y="7547"/>
                </a:cubicBezTo>
                <a:cubicBezTo>
                  <a:pt x="6299" y="8118"/>
                  <a:pt x="5425" y="8432"/>
                  <a:pt x="4517" y="8432"/>
                </a:cubicBezTo>
                <a:cubicBezTo>
                  <a:pt x="3024" y="8432"/>
                  <a:pt x="1667" y="7587"/>
                  <a:pt x="1005" y="6260"/>
                </a:cubicBezTo>
                <a:cubicBezTo>
                  <a:pt x="1318" y="6149"/>
                  <a:pt x="1620" y="6094"/>
                  <a:pt x="1909" y="6094"/>
                </a:cubicBezTo>
                <a:close/>
                <a:moveTo>
                  <a:pt x="8333" y="1634"/>
                </a:moveTo>
                <a:cubicBezTo>
                  <a:pt x="8962" y="2464"/>
                  <a:pt x="9295" y="3453"/>
                  <a:pt x="9295" y="4511"/>
                </a:cubicBezTo>
                <a:cubicBezTo>
                  <a:pt x="9295" y="5791"/>
                  <a:pt x="8798" y="6990"/>
                  <a:pt x="7896" y="7889"/>
                </a:cubicBezTo>
                <a:cubicBezTo>
                  <a:pt x="6995" y="8791"/>
                  <a:pt x="5794" y="9288"/>
                  <a:pt x="4518" y="9288"/>
                </a:cubicBezTo>
                <a:cubicBezTo>
                  <a:pt x="3460" y="9288"/>
                  <a:pt x="2470" y="8955"/>
                  <a:pt x="1640" y="8326"/>
                </a:cubicBezTo>
                <a:lnTo>
                  <a:pt x="1981" y="7986"/>
                </a:lnTo>
                <a:cubicBezTo>
                  <a:pt x="2702" y="8513"/>
                  <a:pt x="3585" y="8813"/>
                  <a:pt x="4517" y="8813"/>
                </a:cubicBezTo>
                <a:cubicBezTo>
                  <a:pt x="5572" y="8813"/>
                  <a:pt x="6587" y="8426"/>
                  <a:pt x="7374" y="7725"/>
                </a:cubicBezTo>
                <a:cubicBezTo>
                  <a:pt x="7781" y="7363"/>
                  <a:pt x="8114" y="6933"/>
                  <a:pt x="8356" y="6450"/>
                </a:cubicBezTo>
                <a:cubicBezTo>
                  <a:pt x="8661" y="5846"/>
                  <a:pt x="8816" y="5194"/>
                  <a:pt x="8816" y="4511"/>
                </a:cubicBezTo>
                <a:cubicBezTo>
                  <a:pt x="8816" y="3590"/>
                  <a:pt x="8528" y="2709"/>
                  <a:pt x="7991" y="1976"/>
                </a:cubicBezTo>
                <a:lnTo>
                  <a:pt x="8333" y="1634"/>
                </a:lnTo>
                <a:close/>
                <a:moveTo>
                  <a:pt x="5575" y="10526"/>
                </a:moveTo>
                <a:lnTo>
                  <a:pt x="5575" y="11592"/>
                </a:lnTo>
                <a:lnTo>
                  <a:pt x="5038" y="11592"/>
                </a:lnTo>
                <a:lnTo>
                  <a:pt x="5038" y="10595"/>
                </a:lnTo>
                <a:cubicBezTo>
                  <a:pt x="5218" y="10580"/>
                  <a:pt x="5399" y="10557"/>
                  <a:pt x="5575" y="10526"/>
                </a:cubicBezTo>
                <a:close/>
                <a:moveTo>
                  <a:pt x="8364" y="0"/>
                </a:moveTo>
                <a:cubicBezTo>
                  <a:pt x="8186" y="0"/>
                  <a:pt x="8022" y="69"/>
                  <a:pt x="7894" y="193"/>
                </a:cubicBezTo>
                <a:lnTo>
                  <a:pt x="7051" y="1037"/>
                </a:lnTo>
                <a:cubicBezTo>
                  <a:pt x="6538" y="663"/>
                  <a:pt x="5954" y="407"/>
                  <a:pt x="5323" y="287"/>
                </a:cubicBezTo>
                <a:cubicBezTo>
                  <a:pt x="5058" y="236"/>
                  <a:pt x="4786" y="210"/>
                  <a:pt x="4513" y="210"/>
                </a:cubicBezTo>
                <a:cubicBezTo>
                  <a:pt x="2834" y="210"/>
                  <a:pt x="1297" y="1198"/>
                  <a:pt x="599" y="2727"/>
                </a:cubicBezTo>
                <a:cubicBezTo>
                  <a:pt x="341" y="3290"/>
                  <a:pt x="211" y="3890"/>
                  <a:pt x="211" y="4511"/>
                </a:cubicBezTo>
                <a:cubicBezTo>
                  <a:pt x="211" y="5110"/>
                  <a:pt x="332" y="5688"/>
                  <a:pt x="570" y="6231"/>
                </a:cubicBezTo>
                <a:cubicBezTo>
                  <a:pt x="699" y="6522"/>
                  <a:pt x="855" y="6797"/>
                  <a:pt x="1038" y="7045"/>
                </a:cubicBezTo>
                <a:lnTo>
                  <a:pt x="194" y="7889"/>
                </a:lnTo>
                <a:cubicBezTo>
                  <a:pt x="70" y="8015"/>
                  <a:pt x="1" y="8181"/>
                  <a:pt x="1" y="8360"/>
                </a:cubicBezTo>
                <a:cubicBezTo>
                  <a:pt x="1" y="8538"/>
                  <a:pt x="70" y="8702"/>
                  <a:pt x="194" y="8829"/>
                </a:cubicBezTo>
                <a:cubicBezTo>
                  <a:pt x="1346" y="9981"/>
                  <a:pt x="2878" y="10616"/>
                  <a:pt x="4512" y="10616"/>
                </a:cubicBezTo>
                <a:cubicBezTo>
                  <a:pt x="4563" y="10616"/>
                  <a:pt x="4613" y="10616"/>
                  <a:pt x="4670" y="10613"/>
                </a:cubicBezTo>
                <a:lnTo>
                  <a:pt x="4670" y="11594"/>
                </a:lnTo>
                <a:lnTo>
                  <a:pt x="4096" y="11594"/>
                </a:lnTo>
                <a:cubicBezTo>
                  <a:pt x="4094" y="11593"/>
                  <a:pt x="4093" y="11593"/>
                  <a:pt x="4091" y="11593"/>
                </a:cubicBezTo>
                <a:cubicBezTo>
                  <a:pt x="3987" y="11593"/>
                  <a:pt x="3906" y="11678"/>
                  <a:pt x="3906" y="11779"/>
                </a:cubicBezTo>
                <a:cubicBezTo>
                  <a:pt x="3906" y="11885"/>
                  <a:pt x="4096" y="11959"/>
                  <a:pt x="4096" y="11959"/>
                </a:cubicBezTo>
                <a:lnTo>
                  <a:pt x="7584" y="11959"/>
                </a:lnTo>
                <a:cubicBezTo>
                  <a:pt x="7689" y="11959"/>
                  <a:pt x="7776" y="12044"/>
                  <a:pt x="7776" y="12150"/>
                </a:cubicBezTo>
                <a:lnTo>
                  <a:pt x="7776" y="12572"/>
                </a:lnTo>
                <a:lnTo>
                  <a:pt x="2848" y="12572"/>
                </a:lnTo>
                <a:lnTo>
                  <a:pt x="2848" y="12169"/>
                </a:lnTo>
                <a:cubicBezTo>
                  <a:pt x="2848" y="12064"/>
                  <a:pt x="2934" y="11977"/>
                  <a:pt x="3039" y="11977"/>
                </a:cubicBezTo>
                <a:lnTo>
                  <a:pt x="3239" y="11977"/>
                </a:lnTo>
                <a:cubicBezTo>
                  <a:pt x="3329" y="11977"/>
                  <a:pt x="3409" y="11917"/>
                  <a:pt x="3429" y="11831"/>
                </a:cubicBezTo>
                <a:cubicBezTo>
                  <a:pt x="3457" y="11707"/>
                  <a:pt x="3363" y="11594"/>
                  <a:pt x="3243" y="11594"/>
                </a:cubicBezTo>
                <a:lnTo>
                  <a:pt x="2803" y="11594"/>
                </a:lnTo>
                <a:cubicBezTo>
                  <a:pt x="2616" y="11594"/>
                  <a:pt x="2464" y="11745"/>
                  <a:pt x="2464" y="11933"/>
                </a:cubicBezTo>
                <a:lnTo>
                  <a:pt x="2464" y="12842"/>
                </a:lnTo>
                <a:cubicBezTo>
                  <a:pt x="2464" y="12903"/>
                  <a:pt x="2515" y="12956"/>
                  <a:pt x="2578" y="12956"/>
                </a:cubicBezTo>
                <a:lnTo>
                  <a:pt x="8046" y="12956"/>
                </a:lnTo>
                <a:cubicBezTo>
                  <a:pt x="8107" y="12956"/>
                  <a:pt x="8160" y="12905"/>
                  <a:pt x="8160" y="12842"/>
                </a:cubicBezTo>
                <a:lnTo>
                  <a:pt x="8160" y="11933"/>
                </a:lnTo>
                <a:cubicBezTo>
                  <a:pt x="8160" y="11745"/>
                  <a:pt x="8008" y="11594"/>
                  <a:pt x="7819" y="11594"/>
                </a:cubicBezTo>
                <a:lnTo>
                  <a:pt x="5954" y="11594"/>
                </a:lnTo>
                <a:lnTo>
                  <a:pt x="5954" y="10448"/>
                </a:lnTo>
                <a:cubicBezTo>
                  <a:pt x="7035" y="10188"/>
                  <a:pt x="8026" y="9636"/>
                  <a:pt x="8830" y="8831"/>
                </a:cubicBezTo>
                <a:cubicBezTo>
                  <a:pt x="9468" y="8193"/>
                  <a:pt x="9948" y="7441"/>
                  <a:pt x="10253" y="6601"/>
                </a:cubicBezTo>
                <a:cubicBezTo>
                  <a:pt x="10289" y="6502"/>
                  <a:pt x="10238" y="6394"/>
                  <a:pt x="10140" y="6357"/>
                </a:cubicBezTo>
                <a:cubicBezTo>
                  <a:pt x="10119" y="6349"/>
                  <a:pt x="10097" y="6346"/>
                  <a:pt x="10076" y="6346"/>
                </a:cubicBezTo>
                <a:cubicBezTo>
                  <a:pt x="9998" y="6346"/>
                  <a:pt x="9925" y="6393"/>
                  <a:pt x="9896" y="6470"/>
                </a:cubicBezTo>
                <a:cubicBezTo>
                  <a:pt x="9611" y="7259"/>
                  <a:pt x="9161" y="7963"/>
                  <a:pt x="8561" y="8563"/>
                </a:cubicBezTo>
                <a:cubicBezTo>
                  <a:pt x="7482" y="9642"/>
                  <a:pt x="6044" y="10238"/>
                  <a:pt x="4512" y="10238"/>
                </a:cubicBezTo>
                <a:cubicBezTo>
                  <a:pt x="2980" y="10238"/>
                  <a:pt x="1542" y="9644"/>
                  <a:pt x="462" y="8563"/>
                </a:cubicBezTo>
                <a:cubicBezTo>
                  <a:pt x="409" y="8509"/>
                  <a:pt x="380" y="8438"/>
                  <a:pt x="380" y="8362"/>
                </a:cubicBezTo>
                <a:cubicBezTo>
                  <a:pt x="380" y="8285"/>
                  <a:pt x="409" y="8213"/>
                  <a:pt x="462" y="8159"/>
                </a:cubicBezTo>
                <a:lnTo>
                  <a:pt x="1275" y="7348"/>
                </a:lnTo>
                <a:cubicBezTo>
                  <a:pt x="1400" y="7490"/>
                  <a:pt x="1536" y="7625"/>
                  <a:pt x="1679" y="7750"/>
                </a:cubicBezTo>
                <a:lnTo>
                  <a:pt x="1216" y="8211"/>
                </a:lnTo>
                <a:cubicBezTo>
                  <a:pt x="1177" y="8250"/>
                  <a:pt x="1159" y="8302"/>
                  <a:pt x="1160" y="8355"/>
                </a:cubicBezTo>
                <a:cubicBezTo>
                  <a:pt x="1162" y="8409"/>
                  <a:pt x="1188" y="8460"/>
                  <a:pt x="1229" y="8493"/>
                </a:cubicBezTo>
                <a:cubicBezTo>
                  <a:pt x="2159" y="9265"/>
                  <a:pt x="3297" y="9670"/>
                  <a:pt x="4513" y="9670"/>
                </a:cubicBezTo>
                <a:cubicBezTo>
                  <a:pt x="5894" y="9670"/>
                  <a:pt x="7189" y="9136"/>
                  <a:pt x="8161" y="8162"/>
                </a:cubicBezTo>
                <a:cubicBezTo>
                  <a:pt x="9134" y="7190"/>
                  <a:pt x="9670" y="5893"/>
                  <a:pt x="9670" y="4515"/>
                </a:cubicBezTo>
                <a:cubicBezTo>
                  <a:pt x="9670" y="3298"/>
                  <a:pt x="9264" y="2163"/>
                  <a:pt x="8492" y="1230"/>
                </a:cubicBezTo>
                <a:cubicBezTo>
                  <a:pt x="8459" y="1191"/>
                  <a:pt x="8408" y="1166"/>
                  <a:pt x="8354" y="1161"/>
                </a:cubicBezTo>
                <a:cubicBezTo>
                  <a:pt x="8352" y="1161"/>
                  <a:pt x="8350" y="1161"/>
                  <a:pt x="8348" y="1161"/>
                </a:cubicBezTo>
                <a:cubicBezTo>
                  <a:pt x="8297" y="1161"/>
                  <a:pt x="8247" y="1180"/>
                  <a:pt x="8210" y="1217"/>
                </a:cubicBezTo>
                <a:lnTo>
                  <a:pt x="7747" y="1681"/>
                </a:lnTo>
                <a:cubicBezTo>
                  <a:pt x="7704" y="1632"/>
                  <a:pt x="7661" y="1585"/>
                  <a:pt x="7617" y="1539"/>
                </a:cubicBezTo>
                <a:cubicBezTo>
                  <a:pt x="7531" y="1448"/>
                  <a:pt x="7439" y="1362"/>
                  <a:pt x="7347" y="1279"/>
                </a:cubicBezTo>
                <a:lnTo>
                  <a:pt x="8161" y="465"/>
                </a:lnTo>
                <a:cubicBezTo>
                  <a:pt x="8215" y="411"/>
                  <a:pt x="8285" y="382"/>
                  <a:pt x="8362" y="382"/>
                </a:cubicBezTo>
                <a:cubicBezTo>
                  <a:pt x="8439" y="382"/>
                  <a:pt x="8509" y="411"/>
                  <a:pt x="8563" y="465"/>
                </a:cubicBezTo>
                <a:cubicBezTo>
                  <a:pt x="9643" y="1545"/>
                  <a:pt x="10240" y="2982"/>
                  <a:pt x="10240" y="4515"/>
                </a:cubicBezTo>
                <a:cubicBezTo>
                  <a:pt x="10240" y="4866"/>
                  <a:pt x="10209" y="5217"/>
                  <a:pt x="10146" y="5558"/>
                </a:cubicBezTo>
                <a:cubicBezTo>
                  <a:pt x="10126" y="5662"/>
                  <a:pt x="10195" y="5759"/>
                  <a:pt x="10299" y="5778"/>
                </a:cubicBezTo>
                <a:cubicBezTo>
                  <a:pt x="10310" y="5780"/>
                  <a:pt x="10322" y="5782"/>
                  <a:pt x="10333" y="5782"/>
                </a:cubicBezTo>
                <a:cubicBezTo>
                  <a:pt x="10424" y="5782"/>
                  <a:pt x="10503" y="5719"/>
                  <a:pt x="10519" y="5627"/>
                </a:cubicBezTo>
                <a:cubicBezTo>
                  <a:pt x="10586" y="5263"/>
                  <a:pt x="10618" y="4889"/>
                  <a:pt x="10618" y="4515"/>
                </a:cubicBezTo>
                <a:cubicBezTo>
                  <a:pt x="10622" y="2879"/>
                  <a:pt x="9986" y="1345"/>
                  <a:pt x="8834" y="193"/>
                </a:cubicBezTo>
                <a:cubicBezTo>
                  <a:pt x="8709" y="69"/>
                  <a:pt x="8543" y="0"/>
                  <a:pt x="836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9"/>
          <p:cNvSpPr/>
          <p:nvPr/>
        </p:nvSpPr>
        <p:spPr>
          <a:xfrm>
            <a:off x="4907957" y="4151059"/>
            <a:ext cx="10934" cy="19648"/>
          </a:xfrm>
          <a:custGeom>
            <a:avLst/>
            <a:gdLst/>
            <a:ahLst/>
            <a:cxnLst/>
            <a:rect l="l" t="t" r="r" b="b"/>
            <a:pathLst>
              <a:path w="384" h="690" extrusionOk="0">
                <a:moveTo>
                  <a:pt x="192" y="1"/>
                </a:moveTo>
                <a:cubicBezTo>
                  <a:pt x="86" y="1"/>
                  <a:pt x="0" y="86"/>
                  <a:pt x="0" y="192"/>
                </a:cubicBezTo>
                <a:lnTo>
                  <a:pt x="0" y="499"/>
                </a:lnTo>
                <a:cubicBezTo>
                  <a:pt x="0" y="605"/>
                  <a:pt x="85" y="690"/>
                  <a:pt x="191" y="690"/>
                </a:cubicBezTo>
                <a:cubicBezTo>
                  <a:pt x="206" y="690"/>
                  <a:pt x="222" y="688"/>
                  <a:pt x="238" y="684"/>
                </a:cubicBezTo>
                <a:cubicBezTo>
                  <a:pt x="324" y="666"/>
                  <a:pt x="384" y="584"/>
                  <a:pt x="384" y="494"/>
                </a:cubicBezTo>
                <a:lnTo>
                  <a:pt x="384" y="195"/>
                </a:lnTo>
                <a:cubicBezTo>
                  <a:pt x="384" y="106"/>
                  <a:pt x="324" y="25"/>
                  <a:pt x="238" y="6"/>
                </a:cubicBezTo>
                <a:cubicBezTo>
                  <a:pt x="222" y="3"/>
                  <a:pt x="207" y="1"/>
                  <a:pt x="1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9"/>
          <p:cNvSpPr/>
          <p:nvPr/>
        </p:nvSpPr>
        <p:spPr>
          <a:xfrm>
            <a:off x="4998027" y="4151059"/>
            <a:ext cx="10934" cy="19648"/>
          </a:xfrm>
          <a:custGeom>
            <a:avLst/>
            <a:gdLst/>
            <a:ahLst/>
            <a:cxnLst/>
            <a:rect l="l" t="t" r="r" b="b"/>
            <a:pathLst>
              <a:path w="384" h="690" extrusionOk="0">
                <a:moveTo>
                  <a:pt x="192" y="1"/>
                </a:moveTo>
                <a:cubicBezTo>
                  <a:pt x="87" y="1"/>
                  <a:pt x="0" y="86"/>
                  <a:pt x="0" y="192"/>
                </a:cubicBezTo>
                <a:lnTo>
                  <a:pt x="0" y="499"/>
                </a:lnTo>
                <a:cubicBezTo>
                  <a:pt x="0" y="605"/>
                  <a:pt x="86" y="690"/>
                  <a:pt x="192" y="690"/>
                </a:cubicBezTo>
                <a:cubicBezTo>
                  <a:pt x="207" y="690"/>
                  <a:pt x="222" y="688"/>
                  <a:pt x="238" y="684"/>
                </a:cubicBezTo>
                <a:cubicBezTo>
                  <a:pt x="324" y="666"/>
                  <a:pt x="384" y="584"/>
                  <a:pt x="384" y="494"/>
                </a:cubicBezTo>
                <a:lnTo>
                  <a:pt x="384" y="195"/>
                </a:lnTo>
                <a:cubicBezTo>
                  <a:pt x="384" y="106"/>
                  <a:pt x="324" y="25"/>
                  <a:pt x="238" y="6"/>
                </a:cubicBezTo>
                <a:cubicBezTo>
                  <a:pt x="222" y="3"/>
                  <a:pt x="207" y="1"/>
                  <a:pt x="1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9"/>
          <p:cNvSpPr/>
          <p:nvPr/>
        </p:nvSpPr>
        <p:spPr>
          <a:xfrm>
            <a:off x="4940591" y="4159545"/>
            <a:ext cx="35964" cy="16259"/>
          </a:xfrm>
          <a:custGeom>
            <a:avLst/>
            <a:gdLst/>
            <a:ahLst/>
            <a:cxnLst/>
            <a:rect l="l" t="t" r="r" b="b"/>
            <a:pathLst>
              <a:path w="1263" h="571" extrusionOk="0">
                <a:moveTo>
                  <a:pt x="1049" y="0"/>
                </a:moveTo>
                <a:cubicBezTo>
                  <a:pt x="996" y="0"/>
                  <a:pt x="943" y="22"/>
                  <a:pt x="905" y="66"/>
                </a:cubicBezTo>
                <a:cubicBezTo>
                  <a:pt x="836" y="145"/>
                  <a:pt x="736" y="191"/>
                  <a:pt x="630" y="191"/>
                </a:cubicBezTo>
                <a:cubicBezTo>
                  <a:pt x="526" y="191"/>
                  <a:pt x="426" y="145"/>
                  <a:pt x="357" y="66"/>
                </a:cubicBezTo>
                <a:cubicBezTo>
                  <a:pt x="319" y="23"/>
                  <a:pt x="266" y="1"/>
                  <a:pt x="213" y="1"/>
                </a:cubicBezTo>
                <a:cubicBezTo>
                  <a:pt x="169" y="1"/>
                  <a:pt x="125" y="16"/>
                  <a:pt x="89" y="47"/>
                </a:cubicBezTo>
                <a:cubicBezTo>
                  <a:pt x="9" y="116"/>
                  <a:pt x="0" y="234"/>
                  <a:pt x="69" y="316"/>
                </a:cubicBezTo>
                <a:cubicBezTo>
                  <a:pt x="215" y="477"/>
                  <a:pt x="419" y="570"/>
                  <a:pt x="634" y="570"/>
                </a:cubicBezTo>
                <a:cubicBezTo>
                  <a:pt x="848" y="570"/>
                  <a:pt x="1051" y="478"/>
                  <a:pt x="1193" y="316"/>
                </a:cubicBezTo>
                <a:cubicBezTo>
                  <a:pt x="1262" y="236"/>
                  <a:pt x="1255" y="116"/>
                  <a:pt x="1173" y="47"/>
                </a:cubicBezTo>
                <a:cubicBezTo>
                  <a:pt x="1138" y="16"/>
                  <a:pt x="1093" y="0"/>
                  <a:pt x="104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3" name="Google Shape;4413;p59"/>
          <p:cNvGrpSpPr/>
          <p:nvPr/>
        </p:nvGrpSpPr>
        <p:grpSpPr>
          <a:xfrm>
            <a:off x="5543041" y="4000600"/>
            <a:ext cx="453338" cy="441854"/>
            <a:chOff x="5595966" y="4052544"/>
            <a:chExt cx="478054" cy="465943"/>
          </a:xfrm>
        </p:grpSpPr>
        <p:sp>
          <p:nvSpPr>
            <p:cNvPr id="4414" name="Google Shape;4414;p59"/>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9"/>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9"/>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9"/>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9"/>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9"/>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9"/>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9"/>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9"/>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9"/>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9"/>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9"/>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9"/>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9"/>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9"/>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9"/>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9"/>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9"/>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9"/>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9"/>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4" name="Google Shape;4434;p59"/>
          <p:cNvGrpSpPr/>
          <p:nvPr/>
        </p:nvGrpSpPr>
        <p:grpSpPr>
          <a:xfrm>
            <a:off x="7145271" y="4016099"/>
            <a:ext cx="446425" cy="403602"/>
            <a:chOff x="7285547" y="4068888"/>
            <a:chExt cx="470763" cy="425606"/>
          </a:xfrm>
        </p:grpSpPr>
        <p:sp>
          <p:nvSpPr>
            <p:cNvPr id="4435" name="Google Shape;4435;p59"/>
            <p:cNvSpPr/>
            <p:nvPr/>
          </p:nvSpPr>
          <p:spPr>
            <a:xfrm>
              <a:off x="7285547" y="4068888"/>
              <a:ext cx="470763" cy="425606"/>
            </a:xfrm>
            <a:custGeom>
              <a:avLst/>
              <a:gdLst/>
              <a:ahLst/>
              <a:cxnLst/>
              <a:rect l="l" t="t" r="r" b="b"/>
              <a:pathLst>
                <a:path w="15627" h="14128" extrusionOk="0">
                  <a:moveTo>
                    <a:pt x="3970" y="0"/>
                  </a:moveTo>
                  <a:cubicBezTo>
                    <a:pt x="1781" y="0"/>
                    <a:pt x="1" y="1779"/>
                    <a:pt x="1" y="3965"/>
                  </a:cubicBezTo>
                  <a:cubicBezTo>
                    <a:pt x="1" y="4260"/>
                    <a:pt x="33" y="4551"/>
                    <a:pt x="96" y="4832"/>
                  </a:cubicBezTo>
                  <a:cubicBezTo>
                    <a:pt x="33" y="5038"/>
                    <a:pt x="1" y="5252"/>
                    <a:pt x="1" y="5473"/>
                  </a:cubicBezTo>
                  <a:lnTo>
                    <a:pt x="1" y="10751"/>
                  </a:lnTo>
                  <a:cubicBezTo>
                    <a:pt x="1" y="12614"/>
                    <a:pt x="1515" y="14127"/>
                    <a:pt x="3377" y="14127"/>
                  </a:cubicBezTo>
                  <a:lnTo>
                    <a:pt x="14162" y="14127"/>
                  </a:lnTo>
                  <a:cubicBezTo>
                    <a:pt x="14959" y="14127"/>
                    <a:pt x="15608" y="13480"/>
                    <a:pt x="15608" y="12683"/>
                  </a:cubicBezTo>
                  <a:lnTo>
                    <a:pt x="15608" y="10147"/>
                  </a:lnTo>
                  <a:cubicBezTo>
                    <a:pt x="15608" y="10024"/>
                    <a:pt x="15590" y="9905"/>
                    <a:pt x="15556" y="9790"/>
                  </a:cubicBezTo>
                  <a:cubicBezTo>
                    <a:pt x="15602" y="9648"/>
                    <a:pt x="15627" y="9497"/>
                    <a:pt x="15627" y="9342"/>
                  </a:cubicBezTo>
                  <a:lnTo>
                    <a:pt x="15627" y="5472"/>
                  </a:lnTo>
                  <a:cubicBezTo>
                    <a:pt x="15627" y="4553"/>
                    <a:pt x="15056" y="3764"/>
                    <a:pt x="14246" y="3447"/>
                  </a:cubicBezTo>
                  <a:lnTo>
                    <a:pt x="14246" y="3171"/>
                  </a:lnTo>
                  <a:cubicBezTo>
                    <a:pt x="14246" y="2373"/>
                    <a:pt x="13599" y="1724"/>
                    <a:pt x="12801" y="1724"/>
                  </a:cubicBezTo>
                  <a:lnTo>
                    <a:pt x="10319" y="1724"/>
                  </a:lnTo>
                  <a:cubicBezTo>
                    <a:pt x="10174" y="1724"/>
                    <a:pt x="10032" y="1747"/>
                    <a:pt x="9899" y="1793"/>
                  </a:cubicBezTo>
                  <a:cubicBezTo>
                    <a:pt x="9772" y="1756"/>
                    <a:pt x="9637" y="1737"/>
                    <a:pt x="9499" y="1737"/>
                  </a:cubicBezTo>
                  <a:cubicBezTo>
                    <a:pt x="8902" y="1737"/>
                    <a:pt x="8322" y="1905"/>
                    <a:pt x="7819" y="2223"/>
                  </a:cubicBezTo>
                  <a:cubicBezTo>
                    <a:pt x="7813" y="2227"/>
                    <a:pt x="7810" y="2229"/>
                    <a:pt x="7804" y="2232"/>
                  </a:cubicBezTo>
                  <a:cubicBezTo>
                    <a:pt x="7687" y="2158"/>
                    <a:pt x="7564" y="2089"/>
                    <a:pt x="7437" y="2031"/>
                  </a:cubicBezTo>
                  <a:cubicBezTo>
                    <a:pt x="7152" y="1519"/>
                    <a:pt x="6753" y="1077"/>
                    <a:pt x="6267" y="732"/>
                  </a:cubicBezTo>
                  <a:cubicBezTo>
                    <a:pt x="5592" y="253"/>
                    <a:pt x="4797" y="0"/>
                    <a:pt x="3970" y="0"/>
                  </a:cubicBezTo>
                  <a:close/>
                </a:path>
              </a:pathLst>
            </a:custGeom>
            <a:solidFill>
              <a:schemeClr val="accent5"/>
            </a:solidFill>
            <a:ln>
              <a:noFill/>
            </a:ln>
            <a:effectLst>
              <a:outerShdw blurRad="57150" dist="19050" dir="5400000" algn="bl" rotWithShape="0">
                <a:srgbClr val="000000">
                  <a:alpha val="2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9"/>
            <p:cNvSpPr/>
            <p:nvPr/>
          </p:nvSpPr>
          <p:spPr>
            <a:xfrm>
              <a:off x="7340887" y="4207756"/>
              <a:ext cx="374955" cy="239609"/>
            </a:xfrm>
            <a:custGeom>
              <a:avLst/>
              <a:gdLst/>
              <a:ahLst/>
              <a:cxnLst/>
              <a:rect l="l" t="t" r="r" b="b"/>
              <a:pathLst>
                <a:path w="12486" h="7979" extrusionOk="0">
                  <a:moveTo>
                    <a:pt x="11366" y="1"/>
                  </a:moveTo>
                  <a:lnTo>
                    <a:pt x="206" y="229"/>
                  </a:lnTo>
                  <a:cubicBezTo>
                    <a:pt x="81" y="361"/>
                    <a:pt x="1" y="542"/>
                    <a:pt x="1" y="742"/>
                  </a:cubicBezTo>
                  <a:lnTo>
                    <a:pt x="1" y="6041"/>
                  </a:lnTo>
                  <a:cubicBezTo>
                    <a:pt x="1" y="7111"/>
                    <a:pt x="871" y="7979"/>
                    <a:pt x="1940" y="7979"/>
                  </a:cubicBezTo>
                  <a:lnTo>
                    <a:pt x="10546" y="7979"/>
                  </a:lnTo>
                  <a:cubicBezTo>
                    <a:pt x="11617" y="7979"/>
                    <a:pt x="12485" y="7111"/>
                    <a:pt x="12485" y="6041"/>
                  </a:cubicBezTo>
                  <a:lnTo>
                    <a:pt x="12485" y="742"/>
                  </a:lnTo>
                  <a:cubicBezTo>
                    <a:pt x="12482" y="332"/>
                    <a:pt x="12152" y="1"/>
                    <a:pt x="11744"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9"/>
            <p:cNvSpPr/>
            <p:nvPr/>
          </p:nvSpPr>
          <p:spPr>
            <a:xfrm>
              <a:off x="7623773" y="4207756"/>
              <a:ext cx="103844" cy="241051"/>
            </a:xfrm>
            <a:custGeom>
              <a:avLst/>
              <a:gdLst/>
              <a:ahLst/>
              <a:cxnLst/>
              <a:rect l="l" t="t" r="r" b="b"/>
              <a:pathLst>
                <a:path w="3458" h="8027" extrusionOk="0">
                  <a:moveTo>
                    <a:pt x="1950" y="1"/>
                  </a:moveTo>
                  <a:lnTo>
                    <a:pt x="1343" y="13"/>
                  </a:lnTo>
                  <a:cubicBezTo>
                    <a:pt x="1688" y="76"/>
                    <a:pt x="1949" y="377"/>
                    <a:pt x="1949" y="739"/>
                  </a:cubicBezTo>
                  <a:lnTo>
                    <a:pt x="1949" y="6037"/>
                  </a:lnTo>
                  <a:cubicBezTo>
                    <a:pt x="1949" y="7109"/>
                    <a:pt x="1076" y="7976"/>
                    <a:pt x="1" y="7976"/>
                  </a:cubicBezTo>
                  <a:lnTo>
                    <a:pt x="1392" y="7976"/>
                  </a:lnTo>
                  <a:cubicBezTo>
                    <a:pt x="1719" y="7976"/>
                    <a:pt x="2044" y="8027"/>
                    <a:pt x="2332" y="8027"/>
                  </a:cubicBezTo>
                  <a:cubicBezTo>
                    <a:pt x="2989" y="8027"/>
                    <a:pt x="3458" y="7763"/>
                    <a:pt x="3331" y="6037"/>
                  </a:cubicBezTo>
                  <a:lnTo>
                    <a:pt x="3331" y="737"/>
                  </a:lnTo>
                  <a:cubicBezTo>
                    <a:pt x="3331" y="332"/>
                    <a:pt x="2999" y="1"/>
                    <a:pt x="2588"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9"/>
            <p:cNvSpPr/>
            <p:nvPr/>
          </p:nvSpPr>
          <p:spPr>
            <a:xfrm>
              <a:off x="7516805" y="4160548"/>
              <a:ext cx="149970" cy="244534"/>
            </a:xfrm>
            <a:custGeom>
              <a:avLst/>
              <a:gdLst/>
              <a:ahLst/>
              <a:cxnLst/>
              <a:rect l="l" t="t" r="r" b="b"/>
              <a:pathLst>
                <a:path w="4994" h="8143" extrusionOk="0">
                  <a:moveTo>
                    <a:pt x="2208" y="1"/>
                  </a:moveTo>
                  <a:cubicBezTo>
                    <a:pt x="1272" y="1"/>
                    <a:pt x="513" y="760"/>
                    <a:pt x="513" y="1696"/>
                  </a:cubicBezTo>
                  <a:lnTo>
                    <a:pt x="1" y="4711"/>
                  </a:lnTo>
                  <a:lnTo>
                    <a:pt x="513" y="8143"/>
                  </a:lnTo>
                  <a:lnTo>
                    <a:pt x="4994" y="7041"/>
                  </a:lnTo>
                  <a:lnTo>
                    <a:pt x="4994" y="522"/>
                  </a:lnTo>
                  <a:cubicBezTo>
                    <a:pt x="4994" y="235"/>
                    <a:pt x="4762" y="1"/>
                    <a:pt x="4475"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9"/>
            <p:cNvSpPr/>
            <p:nvPr/>
          </p:nvSpPr>
          <p:spPr>
            <a:xfrm>
              <a:off x="7636806" y="4160608"/>
              <a:ext cx="45586" cy="227928"/>
            </a:xfrm>
            <a:custGeom>
              <a:avLst/>
              <a:gdLst/>
              <a:ahLst/>
              <a:cxnLst/>
              <a:rect l="l" t="t" r="r" b="b"/>
              <a:pathLst>
                <a:path w="1518" h="7590" extrusionOk="0">
                  <a:moveTo>
                    <a:pt x="1" y="0"/>
                  </a:moveTo>
                  <a:cubicBezTo>
                    <a:pt x="288" y="0"/>
                    <a:pt x="521" y="233"/>
                    <a:pt x="521" y="520"/>
                  </a:cubicBezTo>
                  <a:lnTo>
                    <a:pt x="521" y="7039"/>
                  </a:lnTo>
                  <a:lnTo>
                    <a:pt x="829" y="7590"/>
                  </a:lnTo>
                  <a:lnTo>
                    <a:pt x="1518" y="7039"/>
                  </a:lnTo>
                  <a:lnTo>
                    <a:pt x="1518" y="520"/>
                  </a:lnTo>
                  <a:lnTo>
                    <a:pt x="1516" y="520"/>
                  </a:lnTo>
                  <a:cubicBezTo>
                    <a:pt x="1516" y="233"/>
                    <a:pt x="1285" y="0"/>
                    <a:pt x="996"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9"/>
            <p:cNvSpPr/>
            <p:nvPr/>
          </p:nvSpPr>
          <p:spPr>
            <a:xfrm>
              <a:off x="7382299" y="4161479"/>
              <a:ext cx="149760" cy="243423"/>
            </a:xfrm>
            <a:custGeom>
              <a:avLst/>
              <a:gdLst/>
              <a:ahLst/>
              <a:cxnLst/>
              <a:rect l="l" t="t" r="r" b="b"/>
              <a:pathLst>
                <a:path w="4987" h="8106" extrusionOk="0">
                  <a:moveTo>
                    <a:pt x="3570" y="0"/>
                  </a:moveTo>
                  <a:lnTo>
                    <a:pt x="1" y="3021"/>
                  </a:lnTo>
                  <a:lnTo>
                    <a:pt x="1" y="7007"/>
                  </a:lnTo>
                  <a:lnTo>
                    <a:pt x="4986" y="8105"/>
                  </a:lnTo>
                  <a:lnTo>
                    <a:pt x="4986" y="1671"/>
                  </a:lnTo>
                  <a:cubicBezTo>
                    <a:pt x="4986" y="829"/>
                    <a:pt x="4372" y="131"/>
                    <a:pt x="3570"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9"/>
            <p:cNvSpPr/>
            <p:nvPr/>
          </p:nvSpPr>
          <p:spPr>
            <a:xfrm>
              <a:off x="7382299" y="4371931"/>
              <a:ext cx="149760" cy="32823"/>
            </a:xfrm>
            <a:custGeom>
              <a:avLst/>
              <a:gdLst/>
              <a:ahLst/>
              <a:cxnLst/>
              <a:rect l="l" t="t" r="r" b="b"/>
              <a:pathLst>
                <a:path w="4987" h="1093" extrusionOk="0">
                  <a:moveTo>
                    <a:pt x="4088" y="1"/>
                  </a:moveTo>
                  <a:cubicBezTo>
                    <a:pt x="4088" y="1"/>
                    <a:pt x="4087" y="1"/>
                    <a:pt x="4086" y="1"/>
                  </a:cubicBezTo>
                  <a:lnTo>
                    <a:pt x="1" y="1"/>
                  </a:lnTo>
                  <a:lnTo>
                    <a:pt x="1" y="574"/>
                  </a:lnTo>
                  <a:cubicBezTo>
                    <a:pt x="1" y="861"/>
                    <a:pt x="234" y="1093"/>
                    <a:pt x="521" y="1093"/>
                  </a:cubicBezTo>
                  <a:lnTo>
                    <a:pt x="4986" y="1093"/>
                  </a:lnTo>
                  <a:lnTo>
                    <a:pt x="4986" y="897"/>
                  </a:lnTo>
                  <a:cubicBezTo>
                    <a:pt x="4986" y="402"/>
                    <a:pt x="4586" y="1"/>
                    <a:pt x="4088"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9"/>
            <p:cNvSpPr/>
            <p:nvPr/>
          </p:nvSpPr>
          <p:spPr>
            <a:xfrm>
              <a:off x="7525484" y="4371901"/>
              <a:ext cx="141291" cy="32823"/>
            </a:xfrm>
            <a:custGeom>
              <a:avLst/>
              <a:gdLst/>
              <a:ahLst/>
              <a:cxnLst/>
              <a:rect l="l" t="t" r="r" b="b"/>
              <a:pathLst>
                <a:path w="4705" h="1093" extrusionOk="0">
                  <a:moveTo>
                    <a:pt x="1151" y="0"/>
                  </a:moveTo>
                  <a:cubicBezTo>
                    <a:pt x="655" y="0"/>
                    <a:pt x="255" y="401"/>
                    <a:pt x="255" y="894"/>
                  </a:cubicBezTo>
                  <a:lnTo>
                    <a:pt x="0" y="986"/>
                  </a:lnTo>
                  <a:lnTo>
                    <a:pt x="255" y="1092"/>
                  </a:lnTo>
                  <a:lnTo>
                    <a:pt x="4186" y="1092"/>
                  </a:lnTo>
                  <a:cubicBezTo>
                    <a:pt x="4473" y="1092"/>
                    <a:pt x="4705" y="861"/>
                    <a:pt x="4705" y="572"/>
                  </a:cubicBezTo>
                  <a:lnTo>
                    <a:pt x="4705"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9"/>
            <p:cNvSpPr/>
            <p:nvPr/>
          </p:nvSpPr>
          <p:spPr>
            <a:xfrm>
              <a:off x="7636776" y="4371901"/>
              <a:ext cx="45525" cy="32823"/>
            </a:xfrm>
            <a:custGeom>
              <a:avLst/>
              <a:gdLst/>
              <a:ahLst/>
              <a:cxnLst/>
              <a:rect l="l" t="t" r="r" b="b"/>
              <a:pathLst>
                <a:path w="1516" h="1093" extrusionOk="0">
                  <a:moveTo>
                    <a:pt x="520" y="0"/>
                  </a:moveTo>
                  <a:lnTo>
                    <a:pt x="520" y="577"/>
                  </a:lnTo>
                  <a:cubicBezTo>
                    <a:pt x="520" y="862"/>
                    <a:pt x="289" y="1092"/>
                    <a:pt x="0" y="1092"/>
                  </a:cubicBezTo>
                  <a:lnTo>
                    <a:pt x="996" y="1092"/>
                  </a:lnTo>
                  <a:cubicBezTo>
                    <a:pt x="1282" y="1092"/>
                    <a:pt x="1516" y="861"/>
                    <a:pt x="1516" y="572"/>
                  </a:cubicBezTo>
                  <a:lnTo>
                    <a:pt x="1516" y="0"/>
                  </a:lnTo>
                  <a:close/>
                </a:path>
              </a:pathLst>
            </a:custGeom>
            <a:solidFill>
              <a:srgbClr val="FCD2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9"/>
            <p:cNvSpPr/>
            <p:nvPr/>
          </p:nvSpPr>
          <p:spPr>
            <a:xfrm>
              <a:off x="7341037" y="4108415"/>
              <a:ext cx="152162" cy="152132"/>
            </a:xfrm>
            <a:custGeom>
              <a:avLst/>
              <a:gdLst/>
              <a:ahLst/>
              <a:cxnLst/>
              <a:rect l="l" t="t" r="r" b="b"/>
              <a:pathLst>
                <a:path w="5067" h="5066" extrusionOk="0">
                  <a:moveTo>
                    <a:pt x="2533" y="0"/>
                  </a:moveTo>
                  <a:cubicBezTo>
                    <a:pt x="1134" y="0"/>
                    <a:pt x="0" y="1134"/>
                    <a:pt x="0" y="2533"/>
                  </a:cubicBezTo>
                  <a:cubicBezTo>
                    <a:pt x="0" y="3932"/>
                    <a:pt x="1134" y="5065"/>
                    <a:pt x="2533" y="5065"/>
                  </a:cubicBezTo>
                  <a:cubicBezTo>
                    <a:pt x="3932" y="5065"/>
                    <a:pt x="5067" y="3932"/>
                    <a:pt x="5067" y="2533"/>
                  </a:cubicBezTo>
                  <a:cubicBezTo>
                    <a:pt x="5067" y="1134"/>
                    <a:pt x="3932" y="0"/>
                    <a:pt x="2533" y="0"/>
                  </a:cubicBezTo>
                  <a:close/>
                </a:path>
              </a:pathLst>
            </a:custGeom>
            <a:solidFill>
              <a:srgbClr val="8CA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9"/>
            <p:cNvSpPr/>
            <p:nvPr/>
          </p:nvSpPr>
          <p:spPr>
            <a:xfrm>
              <a:off x="7367074" y="4134422"/>
              <a:ext cx="100120" cy="100090"/>
            </a:xfrm>
            <a:custGeom>
              <a:avLst/>
              <a:gdLst/>
              <a:ahLst/>
              <a:cxnLst/>
              <a:rect l="l" t="t" r="r" b="b"/>
              <a:pathLst>
                <a:path w="3334" h="3333" extrusionOk="0">
                  <a:moveTo>
                    <a:pt x="1666" y="1"/>
                  </a:moveTo>
                  <a:cubicBezTo>
                    <a:pt x="746" y="1"/>
                    <a:pt x="0" y="746"/>
                    <a:pt x="0" y="1667"/>
                  </a:cubicBezTo>
                  <a:cubicBezTo>
                    <a:pt x="0" y="2587"/>
                    <a:pt x="746" y="3333"/>
                    <a:pt x="1666" y="3333"/>
                  </a:cubicBezTo>
                  <a:cubicBezTo>
                    <a:pt x="2586" y="3333"/>
                    <a:pt x="3333" y="2587"/>
                    <a:pt x="3333" y="1667"/>
                  </a:cubicBezTo>
                  <a:cubicBezTo>
                    <a:pt x="3333" y="746"/>
                    <a:pt x="2586" y="1"/>
                    <a:pt x="16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9"/>
            <p:cNvSpPr/>
            <p:nvPr/>
          </p:nvSpPr>
          <p:spPr>
            <a:xfrm>
              <a:off x="7335181" y="4103160"/>
              <a:ext cx="394384" cy="349429"/>
            </a:xfrm>
            <a:custGeom>
              <a:avLst/>
              <a:gdLst/>
              <a:ahLst/>
              <a:cxnLst/>
              <a:rect l="l" t="t" r="r" b="b"/>
              <a:pathLst>
                <a:path w="13133" h="11636" extrusionOk="0">
                  <a:moveTo>
                    <a:pt x="2728" y="367"/>
                  </a:moveTo>
                  <a:cubicBezTo>
                    <a:pt x="4019" y="367"/>
                    <a:pt x="5070" y="1418"/>
                    <a:pt x="5070" y="2708"/>
                  </a:cubicBezTo>
                  <a:cubicBezTo>
                    <a:pt x="5070" y="3998"/>
                    <a:pt x="4019" y="5048"/>
                    <a:pt x="2728" y="5048"/>
                  </a:cubicBezTo>
                  <a:cubicBezTo>
                    <a:pt x="1438" y="5048"/>
                    <a:pt x="387" y="3998"/>
                    <a:pt x="387" y="2708"/>
                  </a:cubicBezTo>
                  <a:cubicBezTo>
                    <a:pt x="387" y="1418"/>
                    <a:pt x="1438" y="367"/>
                    <a:pt x="2728" y="367"/>
                  </a:cubicBezTo>
                  <a:close/>
                  <a:moveTo>
                    <a:pt x="5403" y="2203"/>
                  </a:moveTo>
                  <a:cubicBezTo>
                    <a:pt x="5975" y="2422"/>
                    <a:pt x="6363" y="2970"/>
                    <a:pt x="6363" y="3607"/>
                  </a:cubicBezTo>
                  <a:lnTo>
                    <a:pt x="6363" y="9021"/>
                  </a:lnTo>
                  <a:cubicBezTo>
                    <a:pt x="6172" y="8859"/>
                    <a:pt x="5925" y="8759"/>
                    <a:pt x="5655" y="8759"/>
                  </a:cubicBezTo>
                  <a:lnTo>
                    <a:pt x="1762" y="8759"/>
                  </a:lnTo>
                  <a:lnTo>
                    <a:pt x="1762" y="5254"/>
                  </a:lnTo>
                  <a:cubicBezTo>
                    <a:pt x="2064" y="5367"/>
                    <a:pt x="2389" y="5430"/>
                    <a:pt x="2728" y="5430"/>
                  </a:cubicBezTo>
                  <a:cubicBezTo>
                    <a:pt x="4228" y="5430"/>
                    <a:pt x="5449" y="4206"/>
                    <a:pt x="5449" y="2706"/>
                  </a:cubicBezTo>
                  <a:cubicBezTo>
                    <a:pt x="5449" y="2533"/>
                    <a:pt x="5434" y="2366"/>
                    <a:pt x="5403" y="2203"/>
                  </a:cubicBezTo>
                  <a:close/>
                  <a:moveTo>
                    <a:pt x="5655" y="9141"/>
                  </a:moveTo>
                  <a:cubicBezTo>
                    <a:pt x="6046" y="9141"/>
                    <a:pt x="6363" y="9458"/>
                    <a:pt x="6363" y="9850"/>
                  </a:cubicBezTo>
                  <a:lnTo>
                    <a:pt x="2090" y="9850"/>
                  </a:lnTo>
                  <a:cubicBezTo>
                    <a:pt x="1910" y="9850"/>
                    <a:pt x="1762" y="9704"/>
                    <a:pt x="1762" y="9521"/>
                  </a:cubicBezTo>
                  <a:lnTo>
                    <a:pt x="1762" y="9141"/>
                  </a:lnTo>
                  <a:close/>
                  <a:moveTo>
                    <a:pt x="11368" y="9141"/>
                  </a:moveTo>
                  <a:lnTo>
                    <a:pt x="11368" y="9521"/>
                  </a:lnTo>
                  <a:cubicBezTo>
                    <a:pt x="11368" y="9704"/>
                    <a:pt x="11223" y="9850"/>
                    <a:pt x="11040" y="9850"/>
                  </a:cubicBezTo>
                  <a:lnTo>
                    <a:pt x="6767" y="9850"/>
                  </a:lnTo>
                  <a:cubicBezTo>
                    <a:pt x="6767" y="9458"/>
                    <a:pt x="7084" y="9141"/>
                    <a:pt x="7475" y="9141"/>
                  </a:cubicBezTo>
                  <a:close/>
                  <a:moveTo>
                    <a:pt x="2725" y="0"/>
                  </a:moveTo>
                  <a:cubicBezTo>
                    <a:pt x="1222" y="0"/>
                    <a:pt x="1" y="1220"/>
                    <a:pt x="1" y="2718"/>
                  </a:cubicBezTo>
                  <a:cubicBezTo>
                    <a:pt x="1" y="3059"/>
                    <a:pt x="63" y="3383"/>
                    <a:pt x="177" y="3682"/>
                  </a:cubicBezTo>
                  <a:cubicBezTo>
                    <a:pt x="62" y="3838"/>
                    <a:pt x="1" y="4028"/>
                    <a:pt x="1" y="4226"/>
                  </a:cubicBezTo>
                  <a:lnTo>
                    <a:pt x="1" y="9504"/>
                  </a:lnTo>
                  <a:cubicBezTo>
                    <a:pt x="1" y="10682"/>
                    <a:pt x="953" y="11635"/>
                    <a:pt x="2130" y="11635"/>
                  </a:cubicBezTo>
                  <a:lnTo>
                    <a:pt x="12916" y="11635"/>
                  </a:lnTo>
                  <a:cubicBezTo>
                    <a:pt x="13027" y="11635"/>
                    <a:pt x="13116" y="11545"/>
                    <a:pt x="13116" y="11436"/>
                  </a:cubicBezTo>
                  <a:lnTo>
                    <a:pt x="13116" y="8899"/>
                  </a:lnTo>
                  <a:cubicBezTo>
                    <a:pt x="13116" y="8895"/>
                    <a:pt x="13113" y="8889"/>
                    <a:pt x="13109" y="8885"/>
                  </a:cubicBezTo>
                  <a:cubicBezTo>
                    <a:pt x="13049" y="8819"/>
                    <a:pt x="12983" y="8791"/>
                    <a:pt x="12924" y="8791"/>
                  </a:cubicBezTo>
                  <a:cubicBezTo>
                    <a:pt x="12818" y="8791"/>
                    <a:pt x="12732" y="8878"/>
                    <a:pt x="12732" y="8983"/>
                  </a:cubicBezTo>
                  <a:lnTo>
                    <a:pt x="12732" y="11084"/>
                  </a:lnTo>
                  <a:cubicBezTo>
                    <a:pt x="12732" y="11175"/>
                    <a:pt x="12658" y="11247"/>
                    <a:pt x="12568" y="11247"/>
                  </a:cubicBezTo>
                  <a:lnTo>
                    <a:pt x="2130" y="11247"/>
                  </a:lnTo>
                  <a:cubicBezTo>
                    <a:pt x="1166" y="11247"/>
                    <a:pt x="384" y="10465"/>
                    <a:pt x="384" y="9501"/>
                  </a:cubicBezTo>
                  <a:lnTo>
                    <a:pt x="384" y="4206"/>
                  </a:lnTo>
                  <a:cubicBezTo>
                    <a:pt x="384" y="4173"/>
                    <a:pt x="387" y="4137"/>
                    <a:pt x="393" y="4105"/>
                  </a:cubicBezTo>
                  <a:cubicBezTo>
                    <a:pt x="634" y="4501"/>
                    <a:pt x="976" y="4831"/>
                    <a:pt x="1381" y="5061"/>
                  </a:cubicBezTo>
                  <a:lnTo>
                    <a:pt x="1381" y="9535"/>
                  </a:lnTo>
                  <a:cubicBezTo>
                    <a:pt x="1381" y="9928"/>
                    <a:pt x="1699" y="10248"/>
                    <a:pt x="2094" y="10248"/>
                  </a:cubicBezTo>
                  <a:lnTo>
                    <a:pt x="11042" y="10248"/>
                  </a:lnTo>
                  <a:cubicBezTo>
                    <a:pt x="11436" y="10248"/>
                    <a:pt x="11755" y="9929"/>
                    <a:pt x="11755" y="9535"/>
                  </a:cubicBezTo>
                  <a:lnTo>
                    <a:pt x="11755" y="3673"/>
                  </a:lnTo>
                  <a:lnTo>
                    <a:pt x="12188" y="3673"/>
                  </a:lnTo>
                  <a:cubicBezTo>
                    <a:pt x="12488" y="3673"/>
                    <a:pt x="12734" y="3918"/>
                    <a:pt x="12734" y="4219"/>
                  </a:cubicBezTo>
                  <a:lnTo>
                    <a:pt x="12734" y="8092"/>
                  </a:lnTo>
                  <a:cubicBezTo>
                    <a:pt x="12729" y="8201"/>
                    <a:pt x="12820" y="8287"/>
                    <a:pt x="12932" y="8287"/>
                  </a:cubicBezTo>
                  <a:cubicBezTo>
                    <a:pt x="13042" y="8287"/>
                    <a:pt x="13132" y="8201"/>
                    <a:pt x="13132" y="8095"/>
                  </a:cubicBezTo>
                  <a:lnTo>
                    <a:pt x="13132" y="4225"/>
                  </a:lnTo>
                  <a:cubicBezTo>
                    <a:pt x="13132" y="3711"/>
                    <a:pt x="12715" y="3294"/>
                    <a:pt x="12203" y="3294"/>
                  </a:cubicBezTo>
                  <a:lnTo>
                    <a:pt x="11752" y="3294"/>
                  </a:lnTo>
                  <a:lnTo>
                    <a:pt x="11752" y="1921"/>
                  </a:lnTo>
                  <a:cubicBezTo>
                    <a:pt x="11752" y="1810"/>
                    <a:pt x="11661" y="1721"/>
                    <a:pt x="11553" y="1721"/>
                  </a:cubicBezTo>
                  <a:lnTo>
                    <a:pt x="9071" y="1721"/>
                  </a:lnTo>
                  <a:cubicBezTo>
                    <a:pt x="9055" y="1721"/>
                    <a:pt x="9043" y="1728"/>
                    <a:pt x="9031" y="1740"/>
                  </a:cubicBezTo>
                  <a:cubicBezTo>
                    <a:pt x="8864" y="1905"/>
                    <a:pt x="8979" y="2105"/>
                    <a:pt x="9143" y="2105"/>
                  </a:cubicBezTo>
                  <a:lnTo>
                    <a:pt x="11040" y="2105"/>
                  </a:lnTo>
                  <a:cubicBezTo>
                    <a:pt x="11223" y="2105"/>
                    <a:pt x="11368" y="2254"/>
                    <a:pt x="11368" y="2433"/>
                  </a:cubicBezTo>
                  <a:lnTo>
                    <a:pt x="11368" y="8759"/>
                  </a:lnTo>
                  <a:lnTo>
                    <a:pt x="7457" y="8759"/>
                  </a:lnTo>
                  <a:cubicBezTo>
                    <a:pt x="7187" y="8759"/>
                    <a:pt x="6939" y="8857"/>
                    <a:pt x="6747" y="9020"/>
                  </a:cubicBezTo>
                  <a:lnTo>
                    <a:pt x="6747" y="3616"/>
                  </a:lnTo>
                  <a:cubicBezTo>
                    <a:pt x="6747" y="2791"/>
                    <a:pt x="7420" y="2119"/>
                    <a:pt x="8247" y="2117"/>
                  </a:cubicBezTo>
                  <a:cubicBezTo>
                    <a:pt x="8350" y="2117"/>
                    <a:pt x="8439" y="2034"/>
                    <a:pt x="8442" y="1932"/>
                  </a:cubicBezTo>
                  <a:cubicBezTo>
                    <a:pt x="8445" y="1824"/>
                    <a:pt x="8357" y="1734"/>
                    <a:pt x="8250" y="1734"/>
                  </a:cubicBezTo>
                  <a:cubicBezTo>
                    <a:pt x="7509" y="1734"/>
                    <a:pt x="6865" y="2165"/>
                    <a:pt x="6558" y="2787"/>
                  </a:cubicBezTo>
                  <a:cubicBezTo>
                    <a:pt x="6489" y="2646"/>
                    <a:pt x="6400" y="2511"/>
                    <a:pt x="6294" y="2392"/>
                  </a:cubicBezTo>
                  <a:cubicBezTo>
                    <a:pt x="6030" y="2085"/>
                    <a:pt x="5673" y="1870"/>
                    <a:pt x="5282" y="1781"/>
                  </a:cubicBezTo>
                  <a:cubicBezTo>
                    <a:pt x="4898" y="743"/>
                    <a:pt x="3897" y="0"/>
                    <a:pt x="272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9"/>
            <p:cNvSpPr/>
            <p:nvPr/>
          </p:nvSpPr>
          <p:spPr>
            <a:xfrm>
              <a:off x="7577016" y="4197395"/>
              <a:ext cx="75616" cy="11562"/>
            </a:xfrm>
            <a:custGeom>
              <a:avLst/>
              <a:gdLst/>
              <a:ahLst/>
              <a:cxnLst/>
              <a:rect l="l" t="t" r="r" b="b"/>
              <a:pathLst>
                <a:path w="2518" h="385" extrusionOk="0">
                  <a:moveTo>
                    <a:pt x="212" y="1"/>
                  </a:moveTo>
                  <a:cubicBezTo>
                    <a:pt x="117" y="1"/>
                    <a:pt x="31" y="70"/>
                    <a:pt x="18" y="163"/>
                  </a:cubicBezTo>
                  <a:cubicBezTo>
                    <a:pt x="1" y="283"/>
                    <a:pt x="93" y="384"/>
                    <a:pt x="208" y="384"/>
                  </a:cubicBezTo>
                  <a:lnTo>
                    <a:pt x="2306" y="384"/>
                  </a:lnTo>
                  <a:cubicBezTo>
                    <a:pt x="2403" y="384"/>
                    <a:pt x="2489" y="315"/>
                    <a:pt x="2502" y="222"/>
                  </a:cubicBezTo>
                  <a:cubicBezTo>
                    <a:pt x="2518" y="102"/>
                    <a:pt x="2427" y="1"/>
                    <a:pt x="231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9"/>
            <p:cNvSpPr/>
            <p:nvPr/>
          </p:nvSpPr>
          <p:spPr>
            <a:xfrm>
              <a:off x="7561550" y="4239468"/>
              <a:ext cx="91081" cy="11532"/>
            </a:xfrm>
            <a:custGeom>
              <a:avLst/>
              <a:gdLst/>
              <a:ahLst/>
              <a:cxnLst/>
              <a:rect l="l" t="t" r="r" b="b"/>
              <a:pathLst>
                <a:path w="3033" h="384" extrusionOk="0">
                  <a:moveTo>
                    <a:pt x="213" y="0"/>
                  </a:moveTo>
                  <a:cubicBezTo>
                    <a:pt x="118" y="0"/>
                    <a:pt x="32" y="69"/>
                    <a:pt x="19" y="163"/>
                  </a:cubicBezTo>
                  <a:cubicBezTo>
                    <a:pt x="0" y="281"/>
                    <a:pt x="92" y="384"/>
                    <a:pt x="207" y="384"/>
                  </a:cubicBezTo>
                  <a:lnTo>
                    <a:pt x="2820" y="384"/>
                  </a:lnTo>
                  <a:cubicBezTo>
                    <a:pt x="2915" y="384"/>
                    <a:pt x="3002" y="315"/>
                    <a:pt x="3016" y="220"/>
                  </a:cubicBezTo>
                  <a:cubicBezTo>
                    <a:pt x="3033" y="101"/>
                    <a:pt x="2941" y="0"/>
                    <a:pt x="282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9"/>
            <p:cNvSpPr/>
            <p:nvPr/>
          </p:nvSpPr>
          <p:spPr>
            <a:xfrm>
              <a:off x="7561550" y="4282081"/>
              <a:ext cx="91081" cy="11532"/>
            </a:xfrm>
            <a:custGeom>
              <a:avLst/>
              <a:gdLst/>
              <a:ahLst/>
              <a:cxnLst/>
              <a:rect l="l" t="t" r="r" b="b"/>
              <a:pathLst>
                <a:path w="3033" h="384" extrusionOk="0">
                  <a:moveTo>
                    <a:pt x="213" y="0"/>
                  </a:moveTo>
                  <a:cubicBezTo>
                    <a:pt x="118" y="0"/>
                    <a:pt x="32" y="69"/>
                    <a:pt x="19" y="163"/>
                  </a:cubicBezTo>
                  <a:cubicBezTo>
                    <a:pt x="0" y="281"/>
                    <a:pt x="92" y="384"/>
                    <a:pt x="207" y="384"/>
                  </a:cubicBezTo>
                  <a:lnTo>
                    <a:pt x="2820" y="384"/>
                  </a:lnTo>
                  <a:cubicBezTo>
                    <a:pt x="2915" y="384"/>
                    <a:pt x="3002" y="314"/>
                    <a:pt x="3016" y="219"/>
                  </a:cubicBezTo>
                  <a:cubicBezTo>
                    <a:pt x="3033" y="101"/>
                    <a:pt x="2941" y="0"/>
                    <a:pt x="282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9"/>
            <p:cNvSpPr/>
            <p:nvPr/>
          </p:nvSpPr>
          <p:spPr>
            <a:xfrm>
              <a:off x="7561550" y="4324063"/>
              <a:ext cx="91081" cy="11562"/>
            </a:xfrm>
            <a:custGeom>
              <a:avLst/>
              <a:gdLst/>
              <a:ahLst/>
              <a:cxnLst/>
              <a:rect l="l" t="t" r="r" b="b"/>
              <a:pathLst>
                <a:path w="3033" h="385" extrusionOk="0">
                  <a:moveTo>
                    <a:pt x="213" y="1"/>
                  </a:moveTo>
                  <a:cubicBezTo>
                    <a:pt x="118" y="1"/>
                    <a:pt x="32" y="70"/>
                    <a:pt x="19" y="164"/>
                  </a:cubicBezTo>
                  <a:cubicBezTo>
                    <a:pt x="0" y="283"/>
                    <a:pt x="92" y="384"/>
                    <a:pt x="207" y="384"/>
                  </a:cubicBezTo>
                  <a:lnTo>
                    <a:pt x="2820" y="384"/>
                  </a:lnTo>
                  <a:cubicBezTo>
                    <a:pt x="2915" y="384"/>
                    <a:pt x="3002" y="315"/>
                    <a:pt x="3016" y="222"/>
                  </a:cubicBezTo>
                  <a:cubicBezTo>
                    <a:pt x="3033" y="102"/>
                    <a:pt x="2941" y="1"/>
                    <a:pt x="2826"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9"/>
            <p:cNvSpPr/>
            <p:nvPr/>
          </p:nvSpPr>
          <p:spPr>
            <a:xfrm>
              <a:off x="7411879" y="4282081"/>
              <a:ext cx="91021" cy="11532"/>
            </a:xfrm>
            <a:custGeom>
              <a:avLst/>
              <a:gdLst/>
              <a:ahLst/>
              <a:cxnLst/>
              <a:rect l="l" t="t" r="r" b="b"/>
              <a:pathLst>
                <a:path w="3031" h="384" extrusionOk="0">
                  <a:moveTo>
                    <a:pt x="211" y="0"/>
                  </a:moveTo>
                  <a:cubicBezTo>
                    <a:pt x="116" y="0"/>
                    <a:pt x="28" y="69"/>
                    <a:pt x="16" y="163"/>
                  </a:cubicBezTo>
                  <a:cubicBezTo>
                    <a:pt x="1" y="284"/>
                    <a:pt x="90" y="384"/>
                    <a:pt x="205" y="384"/>
                  </a:cubicBezTo>
                  <a:lnTo>
                    <a:pt x="2817" y="384"/>
                  </a:lnTo>
                  <a:cubicBezTo>
                    <a:pt x="2912" y="384"/>
                    <a:pt x="2999" y="314"/>
                    <a:pt x="3012" y="219"/>
                  </a:cubicBezTo>
                  <a:cubicBezTo>
                    <a:pt x="3030" y="101"/>
                    <a:pt x="2938" y="0"/>
                    <a:pt x="282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9"/>
            <p:cNvSpPr/>
            <p:nvPr/>
          </p:nvSpPr>
          <p:spPr>
            <a:xfrm>
              <a:off x="7411789" y="4324063"/>
              <a:ext cx="91111" cy="11562"/>
            </a:xfrm>
            <a:custGeom>
              <a:avLst/>
              <a:gdLst/>
              <a:ahLst/>
              <a:cxnLst/>
              <a:rect l="l" t="t" r="r" b="b"/>
              <a:pathLst>
                <a:path w="3034" h="385" extrusionOk="0">
                  <a:moveTo>
                    <a:pt x="214" y="1"/>
                  </a:moveTo>
                  <a:cubicBezTo>
                    <a:pt x="117" y="1"/>
                    <a:pt x="31" y="70"/>
                    <a:pt x="17" y="164"/>
                  </a:cubicBezTo>
                  <a:cubicBezTo>
                    <a:pt x="1" y="283"/>
                    <a:pt x="93" y="384"/>
                    <a:pt x="208" y="384"/>
                  </a:cubicBezTo>
                  <a:lnTo>
                    <a:pt x="2820" y="384"/>
                  </a:lnTo>
                  <a:cubicBezTo>
                    <a:pt x="2915" y="384"/>
                    <a:pt x="3001" y="315"/>
                    <a:pt x="3015" y="222"/>
                  </a:cubicBezTo>
                  <a:cubicBezTo>
                    <a:pt x="3033" y="102"/>
                    <a:pt x="2941" y="1"/>
                    <a:pt x="2826"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9"/>
            <p:cNvSpPr/>
            <p:nvPr/>
          </p:nvSpPr>
          <p:spPr>
            <a:xfrm>
              <a:off x="7361308" y="4128686"/>
              <a:ext cx="111622" cy="111712"/>
            </a:xfrm>
            <a:custGeom>
              <a:avLst/>
              <a:gdLst/>
              <a:ahLst/>
              <a:cxnLst/>
              <a:rect l="l" t="t" r="r" b="b"/>
              <a:pathLst>
                <a:path w="3717" h="3720" extrusionOk="0">
                  <a:moveTo>
                    <a:pt x="1858" y="0"/>
                  </a:moveTo>
                  <a:cubicBezTo>
                    <a:pt x="835" y="0"/>
                    <a:pt x="0" y="833"/>
                    <a:pt x="0" y="1858"/>
                  </a:cubicBezTo>
                  <a:cubicBezTo>
                    <a:pt x="0" y="2157"/>
                    <a:pt x="74" y="2456"/>
                    <a:pt x="212" y="2720"/>
                  </a:cubicBezTo>
                  <a:cubicBezTo>
                    <a:pt x="246" y="2786"/>
                    <a:pt x="312" y="2823"/>
                    <a:pt x="381" y="2823"/>
                  </a:cubicBezTo>
                  <a:cubicBezTo>
                    <a:pt x="411" y="2823"/>
                    <a:pt x="441" y="2816"/>
                    <a:pt x="470" y="2801"/>
                  </a:cubicBezTo>
                  <a:cubicBezTo>
                    <a:pt x="565" y="2750"/>
                    <a:pt x="600" y="2635"/>
                    <a:pt x="551" y="2542"/>
                  </a:cubicBezTo>
                  <a:cubicBezTo>
                    <a:pt x="439" y="2329"/>
                    <a:pt x="384" y="2099"/>
                    <a:pt x="384" y="1859"/>
                  </a:cubicBezTo>
                  <a:cubicBezTo>
                    <a:pt x="384" y="1046"/>
                    <a:pt x="1045" y="387"/>
                    <a:pt x="1856" y="387"/>
                  </a:cubicBezTo>
                  <a:cubicBezTo>
                    <a:pt x="2669" y="387"/>
                    <a:pt x="3329" y="1048"/>
                    <a:pt x="3329" y="1859"/>
                  </a:cubicBezTo>
                  <a:cubicBezTo>
                    <a:pt x="3329" y="2671"/>
                    <a:pt x="2668" y="3332"/>
                    <a:pt x="1856" y="3332"/>
                  </a:cubicBezTo>
                  <a:cubicBezTo>
                    <a:pt x="1602" y="3332"/>
                    <a:pt x="1350" y="3267"/>
                    <a:pt x="1132" y="3142"/>
                  </a:cubicBezTo>
                  <a:cubicBezTo>
                    <a:pt x="1103" y="3125"/>
                    <a:pt x="1071" y="3118"/>
                    <a:pt x="1039" y="3118"/>
                  </a:cubicBezTo>
                  <a:cubicBezTo>
                    <a:pt x="971" y="3118"/>
                    <a:pt x="905" y="3153"/>
                    <a:pt x="869" y="3215"/>
                  </a:cubicBezTo>
                  <a:cubicBezTo>
                    <a:pt x="818" y="3307"/>
                    <a:pt x="850" y="3424"/>
                    <a:pt x="942" y="3477"/>
                  </a:cubicBezTo>
                  <a:cubicBezTo>
                    <a:pt x="1220" y="3635"/>
                    <a:pt x="1536" y="3720"/>
                    <a:pt x="1856" y="3720"/>
                  </a:cubicBezTo>
                  <a:cubicBezTo>
                    <a:pt x="2883" y="3715"/>
                    <a:pt x="3717" y="2881"/>
                    <a:pt x="3717" y="1858"/>
                  </a:cubicBezTo>
                  <a:cubicBezTo>
                    <a:pt x="3717" y="833"/>
                    <a:pt x="2883" y="0"/>
                    <a:pt x="1858"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9"/>
            <p:cNvSpPr/>
            <p:nvPr/>
          </p:nvSpPr>
          <p:spPr>
            <a:xfrm>
              <a:off x="7411098" y="4155143"/>
              <a:ext cx="35225" cy="34865"/>
            </a:xfrm>
            <a:custGeom>
              <a:avLst/>
              <a:gdLst/>
              <a:ahLst/>
              <a:cxnLst/>
              <a:rect l="l" t="t" r="r" b="b"/>
              <a:pathLst>
                <a:path w="1173" h="1161" extrusionOk="0">
                  <a:moveTo>
                    <a:pt x="190" y="1"/>
                  </a:moveTo>
                  <a:cubicBezTo>
                    <a:pt x="181" y="1"/>
                    <a:pt x="171" y="1"/>
                    <a:pt x="162" y="3"/>
                  </a:cubicBezTo>
                  <a:cubicBezTo>
                    <a:pt x="70" y="16"/>
                    <a:pt x="0" y="101"/>
                    <a:pt x="0" y="197"/>
                  </a:cubicBezTo>
                  <a:lnTo>
                    <a:pt x="0" y="969"/>
                  </a:lnTo>
                  <a:cubicBezTo>
                    <a:pt x="0" y="1075"/>
                    <a:pt x="88" y="1161"/>
                    <a:pt x="192" y="1161"/>
                  </a:cubicBezTo>
                  <a:lnTo>
                    <a:pt x="959" y="1161"/>
                  </a:lnTo>
                  <a:cubicBezTo>
                    <a:pt x="1056" y="1161"/>
                    <a:pt x="1142" y="1092"/>
                    <a:pt x="1156" y="998"/>
                  </a:cubicBezTo>
                  <a:cubicBezTo>
                    <a:pt x="1172" y="879"/>
                    <a:pt x="1080" y="777"/>
                    <a:pt x="965" y="777"/>
                  </a:cubicBezTo>
                  <a:lnTo>
                    <a:pt x="382" y="777"/>
                  </a:lnTo>
                  <a:lnTo>
                    <a:pt x="382" y="193"/>
                  </a:lnTo>
                  <a:cubicBezTo>
                    <a:pt x="382" y="87"/>
                    <a:pt x="297" y="1"/>
                    <a:pt x="19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59"/>
          <p:cNvGrpSpPr/>
          <p:nvPr/>
        </p:nvGrpSpPr>
        <p:grpSpPr>
          <a:xfrm>
            <a:off x="7931344" y="4006841"/>
            <a:ext cx="436683" cy="436483"/>
            <a:chOff x="8114475" y="4059126"/>
            <a:chExt cx="460491" cy="460280"/>
          </a:xfrm>
        </p:grpSpPr>
        <p:sp>
          <p:nvSpPr>
            <p:cNvPr id="4456" name="Google Shape;4456;p59"/>
            <p:cNvSpPr/>
            <p:nvPr/>
          </p:nvSpPr>
          <p:spPr>
            <a:xfrm>
              <a:off x="8114475" y="4059126"/>
              <a:ext cx="460491" cy="460280"/>
            </a:xfrm>
            <a:custGeom>
              <a:avLst/>
              <a:gdLst/>
              <a:ahLst/>
              <a:cxnLst/>
              <a:rect l="l" t="t" r="r" b="b"/>
              <a:pathLst>
                <a:path w="15286" h="15279" extrusionOk="0">
                  <a:moveTo>
                    <a:pt x="4133" y="1"/>
                  </a:moveTo>
                  <a:cubicBezTo>
                    <a:pt x="3647" y="1"/>
                    <a:pt x="3178" y="174"/>
                    <a:pt x="2807" y="496"/>
                  </a:cubicBezTo>
                  <a:cubicBezTo>
                    <a:pt x="2585" y="689"/>
                    <a:pt x="2408" y="925"/>
                    <a:pt x="2289" y="1188"/>
                  </a:cubicBezTo>
                  <a:lnTo>
                    <a:pt x="2209" y="1188"/>
                  </a:lnTo>
                  <a:cubicBezTo>
                    <a:pt x="991" y="1188"/>
                    <a:pt x="0" y="2179"/>
                    <a:pt x="0" y="3396"/>
                  </a:cubicBezTo>
                  <a:lnTo>
                    <a:pt x="0" y="5653"/>
                  </a:lnTo>
                  <a:cubicBezTo>
                    <a:pt x="0" y="6299"/>
                    <a:pt x="396" y="6855"/>
                    <a:pt x="959" y="7089"/>
                  </a:cubicBezTo>
                  <a:lnTo>
                    <a:pt x="959" y="7793"/>
                  </a:lnTo>
                  <a:lnTo>
                    <a:pt x="959" y="7806"/>
                  </a:lnTo>
                  <a:cubicBezTo>
                    <a:pt x="960" y="7954"/>
                    <a:pt x="983" y="8098"/>
                    <a:pt x="1028" y="8234"/>
                  </a:cubicBezTo>
                  <a:cubicBezTo>
                    <a:pt x="982" y="8374"/>
                    <a:pt x="959" y="8521"/>
                    <a:pt x="959" y="8675"/>
                  </a:cubicBezTo>
                  <a:lnTo>
                    <a:pt x="959" y="12652"/>
                  </a:lnTo>
                  <a:cubicBezTo>
                    <a:pt x="959" y="13689"/>
                    <a:pt x="1803" y="14531"/>
                    <a:pt x="2838" y="14531"/>
                  </a:cubicBezTo>
                  <a:lnTo>
                    <a:pt x="3993" y="14531"/>
                  </a:lnTo>
                  <a:cubicBezTo>
                    <a:pt x="4281" y="14979"/>
                    <a:pt x="4786" y="15278"/>
                    <a:pt x="5358" y="15278"/>
                  </a:cubicBezTo>
                  <a:lnTo>
                    <a:pt x="9596" y="15278"/>
                  </a:lnTo>
                  <a:cubicBezTo>
                    <a:pt x="10219" y="15278"/>
                    <a:pt x="10773" y="14985"/>
                    <a:pt x="11130" y="14528"/>
                  </a:cubicBezTo>
                  <a:cubicBezTo>
                    <a:pt x="11359" y="14517"/>
                    <a:pt x="11581" y="14467"/>
                    <a:pt x="11791" y="14375"/>
                  </a:cubicBezTo>
                  <a:cubicBezTo>
                    <a:pt x="11827" y="14359"/>
                    <a:pt x="11862" y="14344"/>
                    <a:pt x="11896" y="14327"/>
                  </a:cubicBezTo>
                  <a:cubicBezTo>
                    <a:pt x="12084" y="14232"/>
                    <a:pt x="12256" y="14105"/>
                    <a:pt x="12403" y="13951"/>
                  </a:cubicBezTo>
                  <a:lnTo>
                    <a:pt x="13793" y="12508"/>
                  </a:lnTo>
                  <a:cubicBezTo>
                    <a:pt x="14135" y="12155"/>
                    <a:pt x="14322" y="11689"/>
                    <a:pt x="14322" y="11198"/>
                  </a:cubicBezTo>
                  <a:lnTo>
                    <a:pt x="14322" y="6995"/>
                  </a:lnTo>
                  <a:cubicBezTo>
                    <a:pt x="14891" y="6690"/>
                    <a:pt x="15281" y="6088"/>
                    <a:pt x="15281" y="5398"/>
                  </a:cubicBezTo>
                  <a:lnTo>
                    <a:pt x="15281" y="4200"/>
                  </a:lnTo>
                  <a:cubicBezTo>
                    <a:pt x="15286" y="2798"/>
                    <a:pt x="14327" y="1619"/>
                    <a:pt x="13032" y="1283"/>
                  </a:cubicBezTo>
                  <a:cubicBezTo>
                    <a:pt x="12953" y="1080"/>
                    <a:pt x="12839" y="889"/>
                    <a:pt x="12695" y="718"/>
                  </a:cubicBezTo>
                  <a:cubicBezTo>
                    <a:pt x="12377" y="339"/>
                    <a:pt x="11933" y="92"/>
                    <a:pt x="11445" y="22"/>
                  </a:cubicBezTo>
                  <a:cubicBezTo>
                    <a:pt x="11347" y="8"/>
                    <a:pt x="11250" y="1"/>
                    <a:pt x="11152" y="1"/>
                  </a:cubicBezTo>
                  <a:cubicBezTo>
                    <a:pt x="10668" y="1"/>
                    <a:pt x="10197" y="174"/>
                    <a:pt x="9826" y="496"/>
                  </a:cubicBezTo>
                  <a:cubicBezTo>
                    <a:pt x="9604" y="689"/>
                    <a:pt x="9428" y="925"/>
                    <a:pt x="9310" y="1188"/>
                  </a:cubicBezTo>
                  <a:lnTo>
                    <a:pt x="5973" y="1188"/>
                  </a:lnTo>
                  <a:cubicBezTo>
                    <a:pt x="5897" y="1019"/>
                    <a:pt x="5795" y="861"/>
                    <a:pt x="5676" y="718"/>
                  </a:cubicBezTo>
                  <a:cubicBezTo>
                    <a:pt x="5357" y="339"/>
                    <a:pt x="4912" y="92"/>
                    <a:pt x="4426" y="22"/>
                  </a:cubicBezTo>
                  <a:cubicBezTo>
                    <a:pt x="4328" y="8"/>
                    <a:pt x="4230" y="1"/>
                    <a:pt x="4133" y="1"/>
                  </a:cubicBezTo>
                  <a:close/>
                </a:path>
              </a:pathLst>
            </a:custGeom>
            <a:solidFill>
              <a:schemeClr val="accent5"/>
            </a:solidFill>
            <a:ln>
              <a:noFill/>
            </a:ln>
            <a:effectLst>
              <a:outerShdw blurRad="57150" dist="19050" dir="5400000" algn="bl" rotWithShape="0">
                <a:srgbClr val="000000">
                  <a:alpha val="2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9"/>
            <p:cNvSpPr/>
            <p:nvPr/>
          </p:nvSpPr>
          <p:spPr>
            <a:xfrm>
              <a:off x="8192307" y="4206554"/>
              <a:ext cx="300030" cy="235045"/>
            </a:xfrm>
            <a:custGeom>
              <a:avLst/>
              <a:gdLst/>
              <a:ahLst/>
              <a:cxnLst/>
              <a:rect l="l" t="t" r="r" b="b"/>
              <a:pathLst>
                <a:path w="9991" h="7827" extrusionOk="0">
                  <a:moveTo>
                    <a:pt x="5245" y="1"/>
                  </a:moveTo>
                  <a:lnTo>
                    <a:pt x="0" y="499"/>
                  </a:lnTo>
                  <a:lnTo>
                    <a:pt x="0" y="7220"/>
                  </a:lnTo>
                  <a:cubicBezTo>
                    <a:pt x="0" y="7555"/>
                    <a:pt x="273" y="7827"/>
                    <a:pt x="608" y="7827"/>
                  </a:cubicBezTo>
                  <a:lnTo>
                    <a:pt x="8645" y="7827"/>
                  </a:lnTo>
                  <a:cubicBezTo>
                    <a:pt x="8714" y="7827"/>
                    <a:pt x="8782" y="7812"/>
                    <a:pt x="8842" y="7784"/>
                  </a:cubicBezTo>
                  <a:cubicBezTo>
                    <a:pt x="8891" y="7758"/>
                    <a:pt x="8937" y="7726"/>
                    <a:pt x="8975" y="7686"/>
                  </a:cubicBezTo>
                  <a:lnTo>
                    <a:pt x="9863" y="6239"/>
                  </a:lnTo>
                  <a:cubicBezTo>
                    <a:pt x="9900" y="6201"/>
                    <a:pt x="9931" y="6155"/>
                    <a:pt x="9952" y="6107"/>
                  </a:cubicBezTo>
                  <a:cubicBezTo>
                    <a:pt x="9977" y="6051"/>
                    <a:pt x="9991" y="5986"/>
                    <a:pt x="9991" y="5923"/>
                  </a:cubicBezTo>
                  <a:lnTo>
                    <a:pt x="9991" y="498"/>
                  </a:lnTo>
                  <a:lnTo>
                    <a:pt x="5245"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9"/>
            <p:cNvSpPr/>
            <p:nvPr/>
          </p:nvSpPr>
          <p:spPr>
            <a:xfrm>
              <a:off x="8457775" y="4207125"/>
              <a:ext cx="49429" cy="233243"/>
            </a:xfrm>
            <a:custGeom>
              <a:avLst/>
              <a:gdLst/>
              <a:ahLst/>
              <a:cxnLst/>
              <a:rect l="l" t="t" r="r" b="b"/>
              <a:pathLst>
                <a:path w="1646" h="7767" extrusionOk="0">
                  <a:moveTo>
                    <a:pt x="1140" y="0"/>
                  </a:moveTo>
                  <a:lnTo>
                    <a:pt x="649" y="482"/>
                  </a:lnTo>
                  <a:lnTo>
                    <a:pt x="649" y="5906"/>
                  </a:lnTo>
                  <a:cubicBezTo>
                    <a:pt x="649" y="5970"/>
                    <a:pt x="637" y="6033"/>
                    <a:pt x="611" y="6090"/>
                  </a:cubicBezTo>
                  <a:cubicBezTo>
                    <a:pt x="591" y="6139"/>
                    <a:pt x="560" y="6185"/>
                    <a:pt x="523" y="6223"/>
                  </a:cubicBezTo>
                  <a:lnTo>
                    <a:pt x="0" y="6770"/>
                  </a:lnTo>
                  <a:lnTo>
                    <a:pt x="0" y="7767"/>
                  </a:lnTo>
                  <a:cubicBezTo>
                    <a:pt x="49" y="7744"/>
                    <a:pt x="95" y="7711"/>
                    <a:pt x="134" y="7668"/>
                  </a:cubicBezTo>
                  <a:lnTo>
                    <a:pt x="1520" y="6223"/>
                  </a:lnTo>
                  <a:cubicBezTo>
                    <a:pt x="1559" y="6185"/>
                    <a:pt x="1588" y="6139"/>
                    <a:pt x="1608" y="6090"/>
                  </a:cubicBezTo>
                  <a:cubicBezTo>
                    <a:pt x="1634" y="6033"/>
                    <a:pt x="1646" y="5972"/>
                    <a:pt x="1646" y="5906"/>
                  </a:cubicBezTo>
                  <a:lnTo>
                    <a:pt x="1646" y="480"/>
                  </a:lnTo>
                  <a:lnTo>
                    <a:pt x="1140"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9"/>
            <p:cNvSpPr/>
            <p:nvPr/>
          </p:nvSpPr>
          <p:spPr>
            <a:xfrm>
              <a:off x="8163448" y="4127154"/>
              <a:ext cx="357687" cy="94444"/>
            </a:xfrm>
            <a:custGeom>
              <a:avLst/>
              <a:gdLst/>
              <a:ahLst/>
              <a:cxnLst/>
              <a:rect l="l" t="t" r="r" b="b"/>
              <a:pathLst>
                <a:path w="11911" h="3145" extrusionOk="0">
                  <a:moveTo>
                    <a:pt x="1139" y="0"/>
                  </a:moveTo>
                  <a:cubicBezTo>
                    <a:pt x="510" y="0"/>
                    <a:pt x="1" y="511"/>
                    <a:pt x="1" y="1140"/>
                  </a:cubicBezTo>
                  <a:lnTo>
                    <a:pt x="1" y="3145"/>
                  </a:lnTo>
                  <a:lnTo>
                    <a:pt x="11907" y="3145"/>
                  </a:lnTo>
                  <a:lnTo>
                    <a:pt x="11907" y="1574"/>
                  </a:lnTo>
                  <a:cubicBezTo>
                    <a:pt x="11910" y="706"/>
                    <a:pt x="11205" y="0"/>
                    <a:pt x="10333"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9"/>
            <p:cNvSpPr/>
            <p:nvPr/>
          </p:nvSpPr>
          <p:spPr>
            <a:xfrm>
              <a:off x="8440718" y="4127154"/>
              <a:ext cx="95375" cy="94444"/>
            </a:xfrm>
            <a:custGeom>
              <a:avLst/>
              <a:gdLst/>
              <a:ahLst/>
              <a:cxnLst/>
              <a:rect l="l" t="t" r="r" b="b"/>
              <a:pathLst>
                <a:path w="3176" h="3145" extrusionOk="0">
                  <a:moveTo>
                    <a:pt x="1" y="0"/>
                  </a:moveTo>
                  <a:cubicBezTo>
                    <a:pt x="875" y="0"/>
                    <a:pt x="1584" y="706"/>
                    <a:pt x="1584" y="1574"/>
                  </a:cubicBezTo>
                  <a:lnTo>
                    <a:pt x="1584" y="2769"/>
                  </a:lnTo>
                  <a:cubicBezTo>
                    <a:pt x="1584" y="2976"/>
                    <a:pt x="1415" y="3145"/>
                    <a:pt x="1206" y="3145"/>
                  </a:cubicBezTo>
                  <a:lnTo>
                    <a:pt x="2800" y="3145"/>
                  </a:lnTo>
                  <a:cubicBezTo>
                    <a:pt x="3007" y="3145"/>
                    <a:pt x="3176" y="2976"/>
                    <a:pt x="3176" y="2769"/>
                  </a:cubicBezTo>
                  <a:lnTo>
                    <a:pt x="3176" y="1577"/>
                  </a:lnTo>
                  <a:cubicBezTo>
                    <a:pt x="3176" y="706"/>
                    <a:pt x="2466" y="0"/>
                    <a:pt x="1591" y="0"/>
                  </a:cubicBez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9"/>
            <p:cNvSpPr/>
            <p:nvPr/>
          </p:nvSpPr>
          <p:spPr>
            <a:xfrm>
              <a:off x="8226842" y="4091628"/>
              <a:ext cx="35165" cy="71021"/>
            </a:xfrm>
            <a:custGeom>
              <a:avLst/>
              <a:gdLst/>
              <a:ahLst/>
              <a:cxnLst/>
              <a:rect l="l" t="t" r="r" b="b"/>
              <a:pathLst>
                <a:path w="1171" h="2365" extrusionOk="0">
                  <a:moveTo>
                    <a:pt x="584" y="1"/>
                  </a:moveTo>
                  <a:cubicBezTo>
                    <a:pt x="579" y="1"/>
                    <a:pt x="574" y="1"/>
                    <a:pt x="570" y="1"/>
                  </a:cubicBezTo>
                  <a:cubicBezTo>
                    <a:pt x="252" y="10"/>
                    <a:pt x="1" y="280"/>
                    <a:pt x="1" y="599"/>
                  </a:cubicBezTo>
                  <a:lnTo>
                    <a:pt x="1" y="1766"/>
                  </a:lnTo>
                  <a:cubicBezTo>
                    <a:pt x="1" y="2087"/>
                    <a:pt x="251" y="2357"/>
                    <a:pt x="570" y="2365"/>
                  </a:cubicBezTo>
                  <a:cubicBezTo>
                    <a:pt x="574" y="2365"/>
                    <a:pt x="579" y="2365"/>
                    <a:pt x="584" y="2365"/>
                  </a:cubicBezTo>
                  <a:cubicBezTo>
                    <a:pt x="907" y="2365"/>
                    <a:pt x="1171" y="2104"/>
                    <a:pt x="1171" y="1780"/>
                  </a:cubicBezTo>
                  <a:lnTo>
                    <a:pt x="1171" y="585"/>
                  </a:lnTo>
                  <a:cubicBezTo>
                    <a:pt x="1171" y="262"/>
                    <a:pt x="907" y="1"/>
                    <a:pt x="584"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9"/>
            <p:cNvSpPr/>
            <p:nvPr/>
          </p:nvSpPr>
          <p:spPr>
            <a:xfrm>
              <a:off x="8437595" y="4091628"/>
              <a:ext cx="35165" cy="71021"/>
            </a:xfrm>
            <a:custGeom>
              <a:avLst/>
              <a:gdLst/>
              <a:ahLst/>
              <a:cxnLst/>
              <a:rect l="l" t="t" r="r" b="b"/>
              <a:pathLst>
                <a:path w="1171" h="2365" extrusionOk="0">
                  <a:moveTo>
                    <a:pt x="583" y="1"/>
                  </a:moveTo>
                  <a:cubicBezTo>
                    <a:pt x="579" y="1"/>
                    <a:pt x="574" y="1"/>
                    <a:pt x="569" y="1"/>
                  </a:cubicBezTo>
                  <a:cubicBezTo>
                    <a:pt x="252" y="10"/>
                    <a:pt x="0" y="280"/>
                    <a:pt x="0" y="599"/>
                  </a:cubicBezTo>
                  <a:lnTo>
                    <a:pt x="0" y="1766"/>
                  </a:lnTo>
                  <a:cubicBezTo>
                    <a:pt x="0" y="2087"/>
                    <a:pt x="250" y="2357"/>
                    <a:pt x="569" y="2365"/>
                  </a:cubicBezTo>
                  <a:cubicBezTo>
                    <a:pt x="574" y="2365"/>
                    <a:pt x="579" y="2365"/>
                    <a:pt x="583" y="2365"/>
                  </a:cubicBezTo>
                  <a:cubicBezTo>
                    <a:pt x="907" y="2365"/>
                    <a:pt x="1171" y="2104"/>
                    <a:pt x="1171" y="1780"/>
                  </a:cubicBezTo>
                  <a:lnTo>
                    <a:pt x="1171" y="585"/>
                  </a:lnTo>
                  <a:cubicBezTo>
                    <a:pt x="1171" y="262"/>
                    <a:pt x="907" y="1"/>
                    <a:pt x="583"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9"/>
            <p:cNvSpPr/>
            <p:nvPr/>
          </p:nvSpPr>
          <p:spPr>
            <a:xfrm>
              <a:off x="8457775" y="4390310"/>
              <a:ext cx="48288" cy="50330"/>
            </a:xfrm>
            <a:custGeom>
              <a:avLst/>
              <a:gdLst/>
              <a:ahLst/>
              <a:cxnLst/>
              <a:rect l="l" t="t" r="r" b="b"/>
              <a:pathLst>
                <a:path w="1608" h="1676" extrusionOk="0">
                  <a:moveTo>
                    <a:pt x="391" y="1"/>
                  </a:moveTo>
                  <a:cubicBezTo>
                    <a:pt x="173" y="1"/>
                    <a:pt x="0" y="174"/>
                    <a:pt x="0" y="392"/>
                  </a:cubicBezTo>
                  <a:lnTo>
                    <a:pt x="0" y="1676"/>
                  </a:lnTo>
                  <a:cubicBezTo>
                    <a:pt x="49" y="1651"/>
                    <a:pt x="95" y="1619"/>
                    <a:pt x="134" y="1578"/>
                  </a:cubicBezTo>
                  <a:lnTo>
                    <a:pt x="1520" y="133"/>
                  </a:lnTo>
                  <a:cubicBezTo>
                    <a:pt x="1557" y="94"/>
                    <a:pt x="1588" y="48"/>
                    <a:pt x="1608"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9"/>
            <p:cNvSpPr/>
            <p:nvPr/>
          </p:nvSpPr>
          <p:spPr>
            <a:xfrm>
              <a:off x="8294801" y="4278027"/>
              <a:ext cx="31111" cy="61892"/>
            </a:xfrm>
            <a:custGeom>
              <a:avLst/>
              <a:gdLst/>
              <a:ahLst/>
              <a:cxnLst/>
              <a:rect l="l" t="t" r="r" b="b"/>
              <a:pathLst>
                <a:path w="1036" h="2061" extrusionOk="0">
                  <a:moveTo>
                    <a:pt x="270" y="0"/>
                  </a:moveTo>
                  <a:cubicBezTo>
                    <a:pt x="121" y="0"/>
                    <a:pt x="0" y="121"/>
                    <a:pt x="0" y="270"/>
                  </a:cubicBezTo>
                  <a:lnTo>
                    <a:pt x="0" y="2060"/>
                  </a:lnTo>
                  <a:lnTo>
                    <a:pt x="1036" y="1011"/>
                  </a:lnTo>
                  <a:lnTo>
                    <a:pt x="1036" y="270"/>
                  </a:lnTo>
                  <a:cubicBezTo>
                    <a:pt x="1036" y="123"/>
                    <a:pt x="914" y="0"/>
                    <a:pt x="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9"/>
            <p:cNvSpPr/>
            <p:nvPr/>
          </p:nvSpPr>
          <p:spPr>
            <a:xfrm>
              <a:off x="8373090" y="4278027"/>
              <a:ext cx="31141" cy="61892"/>
            </a:xfrm>
            <a:custGeom>
              <a:avLst/>
              <a:gdLst/>
              <a:ahLst/>
              <a:cxnLst/>
              <a:rect l="l" t="t" r="r" b="b"/>
              <a:pathLst>
                <a:path w="1037" h="2061" extrusionOk="0">
                  <a:moveTo>
                    <a:pt x="271" y="0"/>
                  </a:moveTo>
                  <a:cubicBezTo>
                    <a:pt x="122" y="0"/>
                    <a:pt x="1" y="121"/>
                    <a:pt x="1" y="270"/>
                  </a:cubicBezTo>
                  <a:lnTo>
                    <a:pt x="1" y="1011"/>
                  </a:lnTo>
                  <a:lnTo>
                    <a:pt x="1036" y="2060"/>
                  </a:lnTo>
                  <a:lnTo>
                    <a:pt x="1036" y="270"/>
                  </a:lnTo>
                  <a:cubicBezTo>
                    <a:pt x="1036" y="123"/>
                    <a:pt x="915" y="0"/>
                    <a:pt x="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9"/>
            <p:cNvSpPr/>
            <p:nvPr/>
          </p:nvSpPr>
          <p:spPr>
            <a:xfrm>
              <a:off x="8294801" y="4307997"/>
              <a:ext cx="109429" cy="86276"/>
            </a:xfrm>
            <a:custGeom>
              <a:avLst/>
              <a:gdLst/>
              <a:ahLst/>
              <a:cxnLst/>
              <a:rect l="l" t="t" r="r" b="b"/>
              <a:pathLst>
                <a:path w="3644" h="2873" extrusionOk="0">
                  <a:moveTo>
                    <a:pt x="767" y="1"/>
                  </a:moveTo>
                  <a:cubicBezTo>
                    <a:pt x="344" y="1"/>
                    <a:pt x="0" y="344"/>
                    <a:pt x="0" y="768"/>
                  </a:cubicBezTo>
                  <a:lnTo>
                    <a:pt x="0" y="2374"/>
                  </a:lnTo>
                  <a:lnTo>
                    <a:pt x="1822" y="2872"/>
                  </a:lnTo>
                  <a:lnTo>
                    <a:pt x="3643" y="2374"/>
                  </a:lnTo>
                  <a:lnTo>
                    <a:pt x="3642" y="2374"/>
                  </a:lnTo>
                  <a:lnTo>
                    <a:pt x="3642" y="768"/>
                  </a:lnTo>
                  <a:cubicBezTo>
                    <a:pt x="3642" y="344"/>
                    <a:pt x="3298" y="1"/>
                    <a:pt x="287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9"/>
            <p:cNvSpPr/>
            <p:nvPr/>
          </p:nvSpPr>
          <p:spPr>
            <a:xfrm>
              <a:off x="8275221" y="4379349"/>
              <a:ext cx="148618" cy="84685"/>
            </a:xfrm>
            <a:custGeom>
              <a:avLst/>
              <a:gdLst/>
              <a:ahLst/>
              <a:cxnLst/>
              <a:rect l="l" t="t" r="r" b="b"/>
              <a:pathLst>
                <a:path w="4949" h="2820" extrusionOk="0">
                  <a:moveTo>
                    <a:pt x="651" y="1"/>
                  </a:moveTo>
                  <a:cubicBezTo>
                    <a:pt x="292" y="1"/>
                    <a:pt x="0" y="292"/>
                    <a:pt x="0" y="651"/>
                  </a:cubicBezTo>
                  <a:lnTo>
                    <a:pt x="0" y="2308"/>
                  </a:lnTo>
                  <a:cubicBezTo>
                    <a:pt x="0" y="2590"/>
                    <a:pt x="230" y="2820"/>
                    <a:pt x="513" y="2820"/>
                  </a:cubicBezTo>
                  <a:lnTo>
                    <a:pt x="1163" y="2820"/>
                  </a:lnTo>
                  <a:lnTo>
                    <a:pt x="2474" y="2321"/>
                  </a:lnTo>
                  <a:lnTo>
                    <a:pt x="3786" y="2820"/>
                  </a:lnTo>
                  <a:lnTo>
                    <a:pt x="4435" y="2820"/>
                  </a:lnTo>
                  <a:cubicBezTo>
                    <a:pt x="4717" y="2820"/>
                    <a:pt x="4947" y="2591"/>
                    <a:pt x="4949" y="2308"/>
                  </a:cubicBezTo>
                  <a:lnTo>
                    <a:pt x="4949" y="651"/>
                  </a:lnTo>
                  <a:cubicBezTo>
                    <a:pt x="4949" y="292"/>
                    <a:pt x="4657" y="1"/>
                    <a:pt x="4300"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9"/>
            <p:cNvSpPr/>
            <p:nvPr/>
          </p:nvSpPr>
          <p:spPr>
            <a:xfrm>
              <a:off x="8310356" y="4412202"/>
              <a:ext cx="78889" cy="51832"/>
            </a:xfrm>
            <a:custGeom>
              <a:avLst/>
              <a:gdLst/>
              <a:ahLst/>
              <a:cxnLst/>
              <a:rect l="l" t="t" r="r" b="b"/>
              <a:pathLst>
                <a:path w="2627" h="1726" extrusionOk="0">
                  <a:moveTo>
                    <a:pt x="387" y="0"/>
                  </a:moveTo>
                  <a:cubicBezTo>
                    <a:pt x="172" y="0"/>
                    <a:pt x="1" y="174"/>
                    <a:pt x="1" y="387"/>
                  </a:cubicBezTo>
                  <a:lnTo>
                    <a:pt x="1" y="1726"/>
                  </a:lnTo>
                  <a:lnTo>
                    <a:pt x="2627" y="1726"/>
                  </a:lnTo>
                  <a:lnTo>
                    <a:pt x="2627" y="387"/>
                  </a:lnTo>
                  <a:cubicBezTo>
                    <a:pt x="2627" y="172"/>
                    <a:pt x="2452" y="0"/>
                    <a:pt x="2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9"/>
            <p:cNvSpPr/>
            <p:nvPr/>
          </p:nvSpPr>
          <p:spPr>
            <a:xfrm>
              <a:off x="8269185" y="4172560"/>
              <a:ext cx="43423" cy="34595"/>
            </a:xfrm>
            <a:custGeom>
              <a:avLst/>
              <a:gdLst/>
              <a:ahLst/>
              <a:cxnLst/>
              <a:rect l="l" t="t" r="r" b="b"/>
              <a:pathLst>
                <a:path w="1446" h="1152" extrusionOk="0">
                  <a:moveTo>
                    <a:pt x="723" y="1"/>
                  </a:moveTo>
                  <a:cubicBezTo>
                    <a:pt x="324" y="1"/>
                    <a:pt x="0" y="259"/>
                    <a:pt x="0" y="576"/>
                  </a:cubicBezTo>
                  <a:cubicBezTo>
                    <a:pt x="0" y="894"/>
                    <a:pt x="324" y="1151"/>
                    <a:pt x="723" y="1151"/>
                  </a:cubicBezTo>
                  <a:cubicBezTo>
                    <a:pt x="1122" y="1151"/>
                    <a:pt x="1445" y="894"/>
                    <a:pt x="1445" y="576"/>
                  </a:cubicBezTo>
                  <a:cubicBezTo>
                    <a:pt x="1445" y="259"/>
                    <a:pt x="1122" y="1"/>
                    <a:pt x="723"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9"/>
            <p:cNvSpPr/>
            <p:nvPr/>
          </p:nvSpPr>
          <p:spPr>
            <a:xfrm>
              <a:off x="8386724" y="4172560"/>
              <a:ext cx="43483" cy="34595"/>
            </a:xfrm>
            <a:custGeom>
              <a:avLst/>
              <a:gdLst/>
              <a:ahLst/>
              <a:cxnLst/>
              <a:rect l="l" t="t" r="r" b="b"/>
              <a:pathLst>
                <a:path w="1448" h="1152" extrusionOk="0">
                  <a:moveTo>
                    <a:pt x="725" y="1"/>
                  </a:moveTo>
                  <a:cubicBezTo>
                    <a:pt x="324" y="1"/>
                    <a:pt x="1" y="259"/>
                    <a:pt x="1" y="576"/>
                  </a:cubicBezTo>
                  <a:cubicBezTo>
                    <a:pt x="1" y="894"/>
                    <a:pt x="324" y="1151"/>
                    <a:pt x="725" y="1151"/>
                  </a:cubicBezTo>
                  <a:cubicBezTo>
                    <a:pt x="1124" y="1151"/>
                    <a:pt x="1447" y="894"/>
                    <a:pt x="1447" y="576"/>
                  </a:cubicBezTo>
                  <a:cubicBezTo>
                    <a:pt x="1447" y="259"/>
                    <a:pt x="1124" y="1"/>
                    <a:pt x="72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9"/>
            <p:cNvSpPr/>
            <p:nvPr/>
          </p:nvSpPr>
          <p:spPr>
            <a:xfrm>
              <a:off x="8157742" y="4085772"/>
              <a:ext cx="384204" cy="384024"/>
            </a:xfrm>
            <a:custGeom>
              <a:avLst/>
              <a:gdLst/>
              <a:ahLst/>
              <a:cxnLst/>
              <a:rect l="l" t="t" r="r" b="b"/>
              <a:pathLst>
                <a:path w="12794" h="12788" extrusionOk="0">
                  <a:moveTo>
                    <a:pt x="2874" y="375"/>
                  </a:moveTo>
                  <a:cubicBezTo>
                    <a:pt x="3098" y="375"/>
                    <a:pt x="3280" y="555"/>
                    <a:pt x="3280" y="779"/>
                  </a:cubicBezTo>
                  <a:lnTo>
                    <a:pt x="3280" y="1983"/>
                  </a:lnTo>
                  <a:cubicBezTo>
                    <a:pt x="3280" y="2204"/>
                    <a:pt x="3099" y="2385"/>
                    <a:pt x="2876" y="2385"/>
                  </a:cubicBezTo>
                  <a:cubicBezTo>
                    <a:pt x="2849" y="2385"/>
                    <a:pt x="2821" y="2383"/>
                    <a:pt x="2792" y="2377"/>
                  </a:cubicBezTo>
                  <a:cubicBezTo>
                    <a:pt x="2605" y="2339"/>
                    <a:pt x="2475" y="2168"/>
                    <a:pt x="2475" y="1978"/>
                  </a:cubicBezTo>
                  <a:lnTo>
                    <a:pt x="2475" y="782"/>
                  </a:lnTo>
                  <a:cubicBezTo>
                    <a:pt x="2475" y="590"/>
                    <a:pt x="2607" y="420"/>
                    <a:pt x="2792" y="383"/>
                  </a:cubicBezTo>
                  <a:cubicBezTo>
                    <a:pt x="2820" y="378"/>
                    <a:pt x="2848" y="375"/>
                    <a:pt x="2874" y="375"/>
                  </a:cubicBezTo>
                  <a:close/>
                  <a:moveTo>
                    <a:pt x="9912" y="375"/>
                  </a:moveTo>
                  <a:cubicBezTo>
                    <a:pt x="10134" y="375"/>
                    <a:pt x="10316" y="555"/>
                    <a:pt x="10316" y="779"/>
                  </a:cubicBezTo>
                  <a:lnTo>
                    <a:pt x="10316" y="1983"/>
                  </a:lnTo>
                  <a:cubicBezTo>
                    <a:pt x="10316" y="2204"/>
                    <a:pt x="10135" y="2385"/>
                    <a:pt x="9913" y="2385"/>
                  </a:cubicBezTo>
                  <a:cubicBezTo>
                    <a:pt x="9886" y="2385"/>
                    <a:pt x="9858" y="2383"/>
                    <a:pt x="9830" y="2377"/>
                  </a:cubicBezTo>
                  <a:cubicBezTo>
                    <a:pt x="9641" y="2339"/>
                    <a:pt x="9511" y="2168"/>
                    <a:pt x="9511" y="1978"/>
                  </a:cubicBezTo>
                  <a:lnTo>
                    <a:pt x="9511" y="782"/>
                  </a:lnTo>
                  <a:cubicBezTo>
                    <a:pt x="9511" y="590"/>
                    <a:pt x="9643" y="420"/>
                    <a:pt x="9830" y="383"/>
                  </a:cubicBezTo>
                  <a:cubicBezTo>
                    <a:pt x="9858" y="378"/>
                    <a:pt x="9885" y="375"/>
                    <a:pt x="9912" y="375"/>
                  </a:cubicBezTo>
                  <a:close/>
                  <a:moveTo>
                    <a:pt x="5345" y="6594"/>
                  </a:moveTo>
                  <a:cubicBezTo>
                    <a:pt x="5391" y="6594"/>
                    <a:pt x="5426" y="6631"/>
                    <a:pt x="5426" y="6677"/>
                  </a:cubicBezTo>
                  <a:lnTo>
                    <a:pt x="5426" y="7227"/>
                  </a:lnTo>
                  <a:lnTo>
                    <a:pt x="5345" y="7227"/>
                  </a:lnTo>
                  <a:cubicBezTo>
                    <a:pt x="5124" y="7227"/>
                    <a:pt x="4918" y="7299"/>
                    <a:pt x="4756" y="7422"/>
                  </a:cubicBezTo>
                  <a:lnTo>
                    <a:pt x="4756" y="6678"/>
                  </a:lnTo>
                  <a:cubicBezTo>
                    <a:pt x="4756" y="6632"/>
                    <a:pt x="4793" y="6594"/>
                    <a:pt x="4840" y="6594"/>
                  </a:cubicBezTo>
                  <a:close/>
                  <a:moveTo>
                    <a:pt x="7949" y="6594"/>
                  </a:moveTo>
                  <a:cubicBezTo>
                    <a:pt x="7996" y="6594"/>
                    <a:pt x="8032" y="6631"/>
                    <a:pt x="8032" y="6677"/>
                  </a:cubicBezTo>
                  <a:lnTo>
                    <a:pt x="8032" y="7422"/>
                  </a:lnTo>
                  <a:cubicBezTo>
                    <a:pt x="7870" y="7299"/>
                    <a:pt x="7664" y="7227"/>
                    <a:pt x="7443" y="7227"/>
                  </a:cubicBezTo>
                  <a:lnTo>
                    <a:pt x="7362" y="7227"/>
                  </a:lnTo>
                  <a:lnTo>
                    <a:pt x="7362" y="6678"/>
                  </a:lnTo>
                  <a:cubicBezTo>
                    <a:pt x="7364" y="6632"/>
                    <a:pt x="7400" y="6594"/>
                    <a:pt x="7446" y="6594"/>
                  </a:cubicBezTo>
                  <a:close/>
                  <a:moveTo>
                    <a:pt x="7454" y="7591"/>
                  </a:moveTo>
                  <a:cubicBezTo>
                    <a:pt x="7775" y="7591"/>
                    <a:pt x="8034" y="7852"/>
                    <a:pt x="8034" y="8172"/>
                  </a:cubicBezTo>
                  <a:lnTo>
                    <a:pt x="8034" y="9585"/>
                  </a:lnTo>
                  <a:lnTo>
                    <a:pt x="4756" y="9585"/>
                  </a:lnTo>
                  <a:lnTo>
                    <a:pt x="4756" y="8172"/>
                  </a:lnTo>
                  <a:cubicBezTo>
                    <a:pt x="4756" y="7852"/>
                    <a:pt x="5015" y="7591"/>
                    <a:pt x="5337" y="7591"/>
                  </a:cubicBezTo>
                  <a:close/>
                  <a:moveTo>
                    <a:pt x="11204" y="10315"/>
                  </a:moveTo>
                  <a:lnTo>
                    <a:pt x="10183" y="11380"/>
                  </a:lnTo>
                  <a:lnTo>
                    <a:pt x="10183" y="10519"/>
                  </a:lnTo>
                  <a:cubicBezTo>
                    <a:pt x="10183" y="10406"/>
                    <a:pt x="10275" y="10315"/>
                    <a:pt x="10385" y="10315"/>
                  </a:cubicBezTo>
                  <a:close/>
                  <a:moveTo>
                    <a:pt x="8206" y="9968"/>
                  </a:moveTo>
                  <a:cubicBezTo>
                    <a:pt x="8460" y="9968"/>
                    <a:pt x="8667" y="10175"/>
                    <a:pt x="8667" y="10430"/>
                  </a:cubicBezTo>
                  <a:lnTo>
                    <a:pt x="8667" y="12099"/>
                  </a:lnTo>
                  <a:cubicBezTo>
                    <a:pt x="8667" y="12278"/>
                    <a:pt x="8522" y="12423"/>
                    <a:pt x="8344" y="12423"/>
                  </a:cubicBezTo>
                  <a:lnTo>
                    <a:pt x="7882" y="12423"/>
                  </a:lnTo>
                  <a:lnTo>
                    <a:pt x="7882" y="10876"/>
                  </a:lnTo>
                  <a:cubicBezTo>
                    <a:pt x="7882" y="10766"/>
                    <a:pt x="7791" y="10679"/>
                    <a:pt x="7683" y="10679"/>
                  </a:cubicBezTo>
                  <a:lnTo>
                    <a:pt x="6721" y="10679"/>
                  </a:lnTo>
                  <a:cubicBezTo>
                    <a:pt x="6702" y="10679"/>
                    <a:pt x="6686" y="10685"/>
                    <a:pt x="6673" y="10699"/>
                  </a:cubicBezTo>
                  <a:cubicBezTo>
                    <a:pt x="6512" y="10864"/>
                    <a:pt x="6627" y="11062"/>
                    <a:pt x="6787" y="11062"/>
                  </a:cubicBezTo>
                  <a:lnTo>
                    <a:pt x="7318" y="11062"/>
                  </a:lnTo>
                  <a:cubicBezTo>
                    <a:pt x="7429" y="11062"/>
                    <a:pt x="7517" y="11151"/>
                    <a:pt x="7517" y="11260"/>
                  </a:cubicBezTo>
                  <a:lnTo>
                    <a:pt x="7517" y="12404"/>
                  </a:lnTo>
                  <a:lnTo>
                    <a:pt x="5274" y="12404"/>
                  </a:lnTo>
                  <a:lnTo>
                    <a:pt x="5274" y="11131"/>
                  </a:lnTo>
                  <a:cubicBezTo>
                    <a:pt x="5274" y="11093"/>
                    <a:pt x="5305" y="11062"/>
                    <a:pt x="5343" y="11062"/>
                  </a:cubicBezTo>
                  <a:lnTo>
                    <a:pt x="6050" y="11062"/>
                  </a:lnTo>
                  <a:cubicBezTo>
                    <a:pt x="6069" y="11062"/>
                    <a:pt x="6087" y="11054"/>
                    <a:pt x="6098" y="11041"/>
                  </a:cubicBezTo>
                  <a:cubicBezTo>
                    <a:pt x="6259" y="10875"/>
                    <a:pt x="6144" y="10679"/>
                    <a:pt x="5985" y="10679"/>
                  </a:cubicBezTo>
                  <a:lnTo>
                    <a:pt x="5090" y="10679"/>
                  </a:lnTo>
                  <a:cubicBezTo>
                    <a:pt x="4978" y="10679"/>
                    <a:pt x="4891" y="10768"/>
                    <a:pt x="4891" y="10876"/>
                  </a:cubicBezTo>
                  <a:lnTo>
                    <a:pt x="4891" y="12423"/>
                  </a:lnTo>
                  <a:lnTo>
                    <a:pt x="4428" y="12423"/>
                  </a:lnTo>
                  <a:cubicBezTo>
                    <a:pt x="4248" y="12423"/>
                    <a:pt x="4104" y="12277"/>
                    <a:pt x="4104" y="12099"/>
                  </a:cubicBezTo>
                  <a:lnTo>
                    <a:pt x="4104" y="10430"/>
                  </a:lnTo>
                  <a:cubicBezTo>
                    <a:pt x="4104" y="10175"/>
                    <a:pt x="4311" y="9968"/>
                    <a:pt x="4566" y="9968"/>
                  </a:cubicBezTo>
                  <a:close/>
                  <a:moveTo>
                    <a:pt x="2886" y="0"/>
                  </a:moveTo>
                  <a:cubicBezTo>
                    <a:pt x="2458" y="0"/>
                    <a:pt x="2110" y="348"/>
                    <a:pt x="2110" y="774"/>
                  </a:cubicBezTo>
                  <a:lnTo>
                    <a:pt x="2110" y="1187"/>
                  </a:lnTo>
                  <a:lnTo>
                    <a:pt x="964" y="1187"/>
                  </a:lnTo>
                  <a:cubicBezTo>
                    <a:pt x="432" y="1187"/>
                    <a:pt x="1" y="1618"/>
                    <a:pt x="1" y="2149"/>
                  </a:cubicBezTo>
                  <a:lnTo>
                    <a:pt x="1" y="4406"/>
                  </a:lnTo>
                  <a:cubicBezTo>
                    <a:pt x="1" y="4577"/>
                    <a:pt x="139" y="4715"/>
                    <a:pt x="309" y="4715"/>
                  </a:cubicBezTo>
                  <a:lnTo>
                    <a:pt x="959" y="4715"/>
                  </a:lnTo>
                  <a:lnTo>
                    <a:pt x="959" y="6546"/>
                  </a:lnTo>
                  <a:cubicBezTo>
                    <a:pt x="961" y="6649"/>
                    <a:pt x="1044" y="6733"/>
                    <a:pt x="1148" y="6733"/>
                  </a:cubicBezTo>
                  <a:cubicBezTo>
                    <a:pt x="1251" y="6733"/>
                    <a:pt x="1335" y="6649"/>
                    <a:pt x="1343" y="6546"/>
                  </a:cubicBezTo>
                  <a:lnTo>
                    <a:pt x="1343" y="4715"/>
                  </a:lnTo>
                  <a:lnTo>
                    <a:pt x="9750" y="4715"/>
                  </a:lnTo>
                  <a:cubicBezTo>
                    <a:pt x="9855" y="4710"/>
                    <a:pt x="9939" y="4626"/>
                    <a:pt x="9939" y="4523"/>
                  </a:cubicBezTo>
                  <a:cubicBezTo>
                    <a:pt x="9939" y="4419"/>
                    <a:pt x="9750" y="4331"/>
                    <a:pt x="9750" y="4331"/>
                  </a:cubicBezTo>
                  <a:lnTo>
                    <a:pt x="554" y="4331"/>
                  </a:lnTo>
                  <a:cubicBezTo>
                    <a:pt x="450" y="4331"/>
                    <a:pt x="366" y="4247"/>
                    <a:pt x="366" y="4141"/>
                  </a:cubicBezTo>
                  <a:lnTo>
                    <a:pt x="366" y="2940"/>
                  </a:lnTo>
                  <a:cubicBezTo>
                    <a:pt x="366" y="2173"/>
                    <a:pt x="209" y="1552"/>
                    <a:pt x="1754" y="1552"/>
                  </a:cubicBezTo>
                  <a:lnTo>
                    <a:pt x="2110" y="1552"/>
                  </a:lnTo>
                  <a:lnTo>
                    <a:pt x="2110" y="1951"/>
                  </a:lnTo>
                  <a:cubicBezTo>
                    <a:pt x="2110" y="2337"/>
                    <a:pt x="2388" y="2673"/>
                    <a:pt x="2771" y="2728"/>
                  </a:cubicBezTo>
                  <a:cubicBezTo>
                    <a:pt x="2810" y="2734"/>
                    <a:pt x="2849" y="2737"/>
                    <a:pt x="2887" y="2737"/>
                  </a:cubicBezTo>
                  <a:cubicBezTo>
                    <a:pt x="3315" y="2737"/>
                    <a:pt x="3664" y="2390"/>
                    <a:pt x="3664" y="1963"/>
                  </a:cubicBezTo>
                  <a:lnTo>
                    <a:pt x="3664" y="1552"/>
                  </a:lnTo>
                  <a:lnTo>
                    <a:pt x="9128" y="1552"/>
                  </a:lnTo>
                  <a:lnTo>
                    <a:pt x="9128" y="1951"/>
                  </a:lnTo>
                  <a:cubicBezTo>
                    <a:pt x="9128" y="2337"/>
                    <a:pt x="9405" y="2673"/>
                    <a:pt x="9789" y="2728"/>
                  </a:cubicBezTo>
                  <a:cubicBezTo>
                    <a:pt x="9828" y="2734"/>
                    <a:pt x="9866" y="2737"/>
                    <a:pt x="9904" y="2737"/>
                  </a:cubicBezTo>
                  <a:cubicBezTo>
                    <a:pt x="10333" y="2737"/>
                    <a:pt x="10681" y="2390"/>
                    <a:pt x="10681" y="1963"/>
                  </a:cubicBezTo>
                  <a:lnTo>
                    <a:pt x="10681" y="1570"/>
                  </a:lnTo>
                  <a:lnTo>
                    <a:pt x="11019" y="1570"/>
                  </a:lnTo>
                  <a:cubicBezTo>
                    <a:pt x="11786" y="1570"/>
                    <a:pt x="12407" y="2191"/>
                    <a:pt x="12407" y="2958"/>
                  </a:cubicBezTo>
                  <a:lnTo>
                    <a:pt x="12407" y="4141"/>
                  </a:lnTo>
                  <a:cubicBezTo>
                    <a:pt x="12407" y="4247"/>
                    <a:pt x="12323" y="4331"/>
                    <a:pt x="12217" y="4331"/>
                  </a:cubicBezTo>
                  <a:lnTo>
                    <a:pt x="10608" y="4331"/>
                  </a:lnTo>
                  <a:cubicBezTo>
                    <a:pt x="10520" y="4331"/>
                    <a:pt x="10439" y="4391"/>
                    <a:pt x="10421" y="4477"/>
                  </a:cubicBezTo>
                  <a:cubicBezTo>
                    <a:pt x="10391" y="4604"/>
                    <a:pt x="10484" y="4715"/>
                    <a:pt x="10602" y="4715"/>
                  </a:cubicBezTo>
                  <a:lnTo>
                    <a:pt x="11450" y="4715"/>
                  </a:lnTo>
                  <a:lnTo>
                    <a:pt x="11450" y="9950"/>
                  </a:lnTo>
                  <a:lnTo>
                    <a:pt x="10379" y="9950"/>
                  </a:lnTo>
                  <a:cubicBezTo>
                    <a:pt x="10060" y="9950"/>
                    <a:pt x="9801" y="10208"/>
                    <a:pt x="9801" y="10528"/>
                  </a:cubicBezTo>
                  <a:lnTo>
                    <a:pt x="9801" y="11676"/>
                  </a:lnTo>
                  <a:lnTo>
                    <a:pt x="9052" y="11676"/>
                  </a:lnTo>
                  <a:lnTo>
                    <a:pt x="9052" y="10436"/>
                  </a:lnTo>
                  <a:cubicBezTo>
                    <a:pt x="9052" y="10039"/>
                    <a:pt x="8773" y="9706"/>
                    <a:pt x="8400" y="9620"/>
                  </a:cubicBezTo>
                  <a:lnTo>
                    <a:pt x="8400" y="6667"/>
                  </a:lnTo>
                  <a:cubicBezTo>
                    <a:pt x="8400" y="6414"/>
                    <a:pt x="8196" y="6209"/>
                    <a:pt x="7943" y="6209"/>
                  </a:cubicBezTo>
                  <a:lnTo>
                    <a:pt x="7460" y="6209"/>
                  </a:lnTo>
                  <a:cubicBezTo>
                    <a:pt x="7207" y="6209"/>
                    <a:pt x="7002" y="6414"/>
                    <a:pt x="7002" y="6667"/>
                  </a:cubicBezTo>
                  <a:lnTo>
                    <a:pt x="7002" y="7224"/>
                  </a:lnTo>
                  <a:lnTo>
                    <a:pt x="5793" y="7224"/>
                  </a:lnTo>
                  <a:lnTo>
                    <a:pt x="5793" y="6667"/>
                  </a:lnTo>
                  <a:cubicBezTo>
                    <a:pt x="5793" y="6414"/>
                    <a:pt x="5589" y="6209"/>
                    <a:pt x="5336" y="6209"/>
                  </a:cubicBezTo>
                  <a:lnTo>
                    <a:pt x="4853" y="6209"/>
                  </a:lnTo>
                  <a:cubicBezTo>
                    <a:pt x="4599" y="6209"/>
                    <a:pt x="4394" y="6414"/>
                    <a:pt x="4394" y="6667"/>
                  </a:cubicBezTo>
                  <a:lnTo>
                    <a:pt x="4394" y="9620"/>
                  </a:lnTo>
                  <a:cubicBezTo>
                    <a:pt x="4021" y="9706"/>
                    <a:pt x="3742" y="10039"/>
                    <a:pt x="3742" y="10436"/>
                  </a:cubicBezTo>
                  <a:lnTo>
                    <a:pt x="3742" y="11676"/>
                  </a:lnTo>
                  <a:lnTo>
                    <a:pt x="1544" y="11676"/>
                  </a:lnTo>
                  <a:cubicBezTo>
                    <a:pt x="1435" y="11676"/>
                    <a:pt x="1344" y="11585"/>
                    <a:pt x="1344" y="11476"/>
                  </a:cubicBezTo>
                  <a:lnTo>
                    <a:pt x="1344" y="7359"/>
                  </a:lnTo>
                  <a:cubicBezTo>
                    <a:pt x="1344" y="7347"/>
                    <a:pt x="1341" y="7335"/>
                    <a:pt x="1332" y="7327"/>
                  </a:cubicBezTo>
                  <a:cubicBezTo>
                    <a:pt x="1273" y="7268"/>
                    <a:pt x="1210" y="7243"/>
                    <a:pt x="1152" y="7243"/>
                  </a:cubicBezTo>
                  <a:cubicBezTo>
                    <a:pt x="1047" y="7243"/>
                    <a:pt x="961" y="7326"/>
                    <a:pt x="961" y="7430"/>
                  </a:cubicBezTo>
                  <a:lnTo>
                    <a:pt x="961" y="11407"/>
                  </a:lnTo>
                  <a:cubicBezTo>
                    <a:pt x="961" y="11755"/>
                    <a:pt x="1245" y="12039"/>
                    <a:pt x="1594" y="12039"/>
                  </a:cubicBezTo>
                  <a:lnTo>
                    <a:pt x="3742" y="12039"/>
                  </a:lnTo>
                  <a:lnTo>
                    <a:pt x="3742" y="12413"/>
                  </a:lnTo>
                  <a:cubicBezTo>
                    <a:pt x="3742" y="12621"/>
                    <a:pt x="3909" y="12788"/>
                    <a:pt x="4116" y="12788"/>
                  </a:cubicBezTo>
                  <a:lnTo>
                    <a:pt x="8353" y="12788"/>
                  </a:lnTo>
                  <a:cubicBezTo>
                    <a:pt x="8738" y="12788"/>
                    <a:pt x="9052" y="12475"/>
                    <a:pt x="9052" y="12087"/>
                  </a:cubicBezTo>
                  <a:lnTo>
                    <a:pt x="9052" y="12039"/>
                  </a:lnTo>
                  <a:lnTo>
                    <a:pt x="9796" y="12039"/>
                  </a:lnTo>
                  <a:cubicBezTo>
                    <a:pt x="9888" y="12039"/>
                    <a:pt x="9979" y="12021"/>
                    <a:pt x="10062" y="11984"/>
                  </a:cubicBezTo>
                  <a:cubicBezTo>
                    <a:pt x="10069" y="11979"/>
                    <a:pt x="10077" y="11978"/>
                    <a:pt x="10085" y="11975"/>
                  </a:cubicBezTo>
                  <a:cubicBezTo>
                    <a:pt x="10152" y="11941"/>
                    <a:pt x="10214" y="11898"/>
                    <a:pt x="10264" y="11844"/>
                  </a:cubicBezTo>
                  <a:lnTo>
                    <a:pt x="11655" y="10399"/>
                  </a:lnTo>
                  <a:cubicBezTo>
                    <a:pt x="11770" y="10280"/>
                    <a:pt x="11835" y="10122"/>
                    <a:pt x="11835" y="9955"/>
                  </a:cubicBezTo>
                  <a:lnTo>
                    <a:pt x="11835" y="4716"/>
                  </a:lnTo>
                  <a:lnTo>
                    <a:pt x="12231" y="4716"/>
                  </a:lnTo>
                  <a:cubicBezTo>
                    <a:pt x="12540" y="4716"/>
                    <a:pt x="12794" y="4463"/>
                    <a:pt x="12794" y="4153"/>
                  </a:cubicBezTo>
                  <a:lnTo>
                    <a:pt x="12794" y="2955"/>
                  </a:lnTo>
                  <a:cubicBezTo>
                    <a:pt x="12791" y="1981"/>
                    <a:pt x="12002" y="1187"/>
                    <a:pt x="11031" y="1187"/>
                  </a:cubicBezTo>
                  <a:lnTo>
                    <a:pt x="10681" y="1187"/>
                  </a:lnTo>
                  <a:lnTo>
                    <a:pt x="10681" y="788"/>
                  </a:lnTo>
                  <a:cubicBezTo>
                    <a:pt x="10681" y="401"/>
                    <a:pt x="10402" y="65"/>
                    <a:pt x="10019" y="10"/>
                  </a:cubicBezTo>
                  <a:cubicBezTo>
                    <a:pt x="9980" y="5"/>
                    <a:pt x="9941" y="2"/>
                    <a:pt x="9904" y="2"/>
                  </a:cubicBezTo>
                  <a:cubicBezTo>
                    <a:pt x="9476" y="2"/>
                    <a:pt x="9128" y="349"/>
                    <a:pt x="9128" y="774"/>
                  </a:cubicBezTo>
                  <a:lnTo>
                    <a:pt x="9128" y="1187"/>
                  </a:lnTo>
                  <a:lnTo>
                    <a:pt x="3664" y="1187"/>
                  </a:lnTo>
                  <a:lnTo>
                    <a:pt x="3664" y="788"/>
                  </a:lnTo>
                  <a:cubicBezTo>
                    <a:pt x="3664" y="401"/>
                    <a:pt x="3385" y="65"/>
                    <a:pt x="3001" y="9"/>
                  </a:cubicBezTo>
                  <a:cubicBezTo>
                    <a:pt x="2962" y="3"/>
                    <a:pt x="2924" y="0"/>
                    <a:pt x="288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9"/>
            <p:cNvSpPr/>
            <p:nvPr/>
          </p:nvSpPr>
          <p:spPr>
            <a:xfrm>
              <a:off x="8287593" y="4155173"/>
              <a:ext cx="32042" cy="21562"/>
            </a:xfrm>
            <a:custGeom>
              <a:avLst/>
              <a:gdLst/>
              <a:ahLst/>
              <a:cxnLst/>
              <a:rect l="l" t="t" r="r" b="b"/>
              <a:pathLst>
                <a:path w="1067" h="718" extrusionOk="0">
                  <a:moveTo>
                    <a:pt x="535" y="0"/>
                  </a:moveTo>
                  <a:cubicBezTo>
                    <a:pt x="239" y="0"/>
                    <a:pt x="1" y="238"/>
                    <a:pt x="1" y="531"/>
                  </a:cubicBezTo>
                  <a:cubicBezTo>
                    <a:pt x="1" y="634"/>
                    <a:pt x="85" y="718"/>
                    <a:pt x="188" y="718"/>
                  </a:cubicBezTo>
                  <a:cubicBezTo>
                    <a:pt x="292" y="718"/>
                    <a:pt x="377" y="634"/>
                    <a:pt x="377" y="531"/>
                  </a:cubicBezTo>
                  <a:cubicBezTo>
                    <a:pt x="377" y="445"/>
                    <a:pt x="447" y="373"/>
                    <a:pt x="533" y="373"/>
                  </a:cubicBezTo>
                  <a:cubicBezTo>
                    <a:pt x="621" y="373"/>
                    <a:pt x="691" y="445"/>
                    <a:pt x="691" y="531"/>
                  </a:cubicBezTo>
                  <a:cubicBezTo>
                    <a:pt x="691" y="634"/>
                    <a:pt x="775" y="718"/>
                    <a:pt x="878" y="718"/>
                  </a:cubicBezTo>
                  <a:cubicBezTo>
                    <a:pt x="983" y="718"/>
                    <a:pt x="1067" y="634"/>
                    <a:pt x="1067" y="531"/>
                  </a:cubicBezTo>
                  <a:cubicBezTo>
                    <a:pt x="1067" y="238"/>
                    <a:pt x="829" y="0"/>
                    <a:pt x="53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9"/>
            <p:cNvSpPr/>
            <p:nvPr/>
          </p:nvSpPr>
          <p:spPr>
            <a:xfrm>
              <a:off x="8379817" y="4155173"/>
              <a:ext cx="32042" cy="21562"/>
            </a:xfrm>
            <a:custGeom>
              <a:avLst/>
              <a:gdLst/>
              <a:ahLst/>
              <a:cxnLst/>
              <a:rect l="l" t="t" r="r" b="b"/>
              <a:pathLst>
                <a:path w="1067" h="718" extrusionOk="0">
                  <a:moveTo>
                    <a:pt x="536" y="0"/>
                  </a:moveTo>
                  <a:cubicBezTo>
                    <a:pt x="238" y="0"/>
                    <a:pt x="1" y="238"/>
                    <a:pt x="1" y="531"/>
                  </a:cubicBezTo>
                  <a:cubicBezTo>
                    <a:pt x="1" y="634"/>
                    <a:pt x="85" y="718"/>
                    <a:pt x="189" y="718"/>
                  </a:cubicBezTo>
                  <a:cubicBezTo>
                    <a:pt x="292" y="718"/>
                    <a:pt x="377" y="634"/>
                    <a:pt x="377" y="531"/>
                  </a:cubicBezTo>
                  <a:cubicBezTo>
                    <a:pt x="377" y="445"/>
                    <a:pt x="449" y="373"/>
                    <a:pt x="535" y="373"/>
                  </a:cubicBezTo>
                  <a:cubicBezTo>
                    <a:pt x="620" y="373"/>
                    <a:pt x="691" y="445"/>
                    <a:pt x="691" y="531"/>
                  </a:cubicBezTo>
                  <a:cubicBezTo>
                    <a:pt x="691" y="634"/>
                    <a:pt x="775" y="718"/>
                    <a:pt x="880" y="718"/>
                  </a:cubicBezTo>
                  <a:cubicBezTo>
                    <a:pt x="982" y="718"/>
                    <a:pt x="1067" y="634"/>
                    <a:pt x="1067" y="531"/>
                  </a:cubicBezTo>
                  <a:cubicBezTo>
                    <a:pt x="1067" y="238"/>
                    <a:pt x="829" y="0"/>
                    <a:pt x="536"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9"/>
            <p:cNvSpPr/>
            <p:nvPr/>
          </p:nvSpPr>
          <p:spPr>
            <a:xfrm>
              <a:off x="8332339" y="4177515"/>
              <a:ext cx="34535" cy="16276"/>
            </a:xfrm>
            <a:custGeom>
              <a:avLst/>
              <a:gdLst/>
              <a:ahLst/>
              <a:cxnLst/>
              <a:rect l="l" t="t" r="r" b="b"/>
              <a:pathLst>
                <a:path w="1150" h="542" extrusionOk="0">
                  <a:moveTo>
                    <a:pt x="211" y="0"/>
                  </a:moveTo>
                  <a:cubicBezTo>
                    <a:pt x="167" y="0"/>
                    <a:pt x="122" y="16"/>
                    <a:pt x="86" y="48"/>
                  </a:cubicBezTo>
                  <a:cubicBezTo>
                    <a:pt x="8" y="115"/>
                    <a:pt x="0" y="233"/>
                    <a:pt x="69" y="311"/>
                  </a:cubicBezTo>
                  <a:cubicBezTo>
                    <a:pt x="198" y="457"/>
                    <a:pt x="382" y="542"/>
                    <a:pt x="575" y="542"/>
                  </a:cubicBezTo>
                  <a:cubicBezTo>
                    <a:pt x="769" y="542"/>
                    <a:pt x="953" y="457"/>
                    <a:pt x="1082" y="311"/>
                  </a:cubicBezTo>
                  <a:cubicBezTo>
                    <a:pt x="1149" y="233"/>
                    <a:pt x="1142" y="117"/>
                    <a:pt x="1065" y="48"/>
                  </a:cubicBezTo>
                  <a:cubicBezTo>
                    <a:pt x="1030" y="16"/>
                    <a:pt x="985" y="0"/>
                    <a:pt x="941" y="0"/>
                  </a:cubicBezTo>
                  <a:cubicBezTo>
                    <a:pt x="889" y="0"/>
                    <a:pt x="837" y="22"/>
                    <a:pt x="799" y="64"/>
                  </a:cubicBezTo>
                  <a:cubicBezTo>
                    <a:pt x="744" y="129"/>
                    <a:pt x="661" y="166"/>
                    <a:pt x="575" y="166"/>
                  </a:cubicBezTo>
                  <a:cubicBezTo>
                    <a:pt x="490" y="166"/>
                    <a:pt x="408" y="130"/>
                    <a:pt x="352" y="64"/>
                  </a:cubicBezTo>
                  <a:cubicBezTo>
                    <a:pt x="315" y="22"/>
                    <a:pt x="263" y="0"/>
                    <a:pt x="21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9"/>
            <p:cNvSpPr/>
            <p:nvPr/>
          </p:nvSpPr>
          <p:spPr>
            <a:xfrm>
              <a:off x="8319666" y="4337907"/>
              <a:ext cx="60060" cy="11532"/>
            </a:xfrm>
            <a:custGeom>
              <a:avLst/>
              <a:gdLst/>
              <a:ahLst/>
              <a:cxnLst/>
              <a:rect l="l" t="t" r="r" b="b"/>
              <a:pathLst>
                <a:path w="2000" h="384" extrusionOk="0">
                  <a:moveTo>
                    <a:pt x="224" y="0"/>
                  </a:moveTo>
                  <a:cubicBezTo>
                    <a:pt x="143" y="0"/>
                    <a:pt x="66" y="52"/>
                    <a:pt x="40" y="131"/>
                  </a:cubicBezTo>
                  <a:cubicBezTo>
                    <a:pt x="0" y="262"/>
                    <a:pt x="99" y="384"/>
                    <a:pt x="223" y="384"/>
                  </a:cubicBezTo>
                  <a:lnTo>
                    <a:pt x="1772" y="384"/>
                  </a:lnTo>
                  <a:cubicBezTo>
                    <a:pt x="1855" y="384"/>
                    <a:pt x="1932" y="331"/>
                    <a:pt x="1956" y="253"/>
                  </a:cubicBezTo>
                  <a:cubicBezTo>
                    <a:pt x="1999" y="121"/>
                    <a:pt x="1901" y="0"/>
                    <a:pt x="177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6" name="Google Shape;4476;p59"/>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ICON PACK: EDUCATION</a:t>
            </a:r>
            <a:endParaRPr/>
          </a:p>
        </p:txBody>
      </p:sp>
      <p:grpSp>
        <p:nvGrpSpPr>
          <p:cNvPr id="4477" name="Google Shape;4477;p59"/>
          <p:cNvGrpSpPr/>
          <p:nvPr/>
        </p:nvGrpSpPr>
        <p:grpSpPr>
          <a:xfrm>
            <a:off x="762976" y="2808329"/>
            <a:ext cx="441654" cy="441568"/>
            <a:chOff x="555298" y="2795272"/>
            <a:chExt cx="465733" cy="465642"/>
          </a:xfrm>
        </p:grpSpPr>
        <p:sp>
          <p:nvSpPr>
            <p:cNvPr id="4478" name="Google Shape;4478;p59"/>
            <p:cNvSpPr/>
            <p:nvPr/>
          </p:nvSpPr>
          <p:spPr>
            <a:xfrm>
              <a:off x="555298" y="2795272"/>
              <a:ext cx="465733" cy="465642"/>
            </a:xfrm>
            <a:custGeom>
              <a:avLst/>
              <a:gdLst/>
              <a:ahLst/>
              <a:cxnLst/>
              <a:rect l="l" t="t" r="r" b="b"/>
              <a:pathLst>
                <a:path w="15460" h="15457" extrusionOk="0">
                  <a:moveTo>
                    <a:pt x="4829" y="0"/>
                  </a:moveTo>
                  <a:cubicBezTo>
                    <a:pt x="3866" y="0"/>
                    <a:pt x="2958" y="376"/>
                    <a:pt x="2275" y="1059"/>
                  </a:cubicBezTo>
                  <a:cubicBezTo>
                    <a:pt x="1593" y="1740"/>
                    <a:pt x="1214" y="2645"/>
                    <a:pt x="1209" y="3607"/>
                  </a:cubicBezTo>
                  <a:lnTo>
                    <a:pt x="1209" y="3614"/>
                  </a:lnTo>
                  <a:lnTo>
                    <a:pt x="1209" y="3766"/>
                  </a:lnTo>
                  <a:cubicBezTo>
                    <a:pt x="1209" y="3795"/>
                    <a:pt x="1209" y="3821"/>
                    <a:pt x="1211" y="3850"/>
                  </a:cubicBezTo>
                  <a:cubicBezTo>
                    <a:pt x="1214" y="3907"/>
                    <a:pt x="1222" y="3966"/>
                    <a:pt x="1234" y="4022"/>
                  </a:cubicBezTo>
                  <a:cubicBezTo>
                    <a:pt x="508" y="4347"/>
                    <a:pt x="1" y="5076"/>
                    <a:pt x="1" y="5917"/>
                  </a:cubicBezTo>
                  <a:lnTo>
                    <a:pt x="1" y="6648"/>
                  </a:lnTo>
                  <a:cubicBezTo>
                    <a:pt x="1" y="7793"/>
                    <a:pt x="930" y="8722"/>
                    <a:pt x="2076" y="8722"/>
                  </a:cubicBezTo>
                  <a:lnTo>
                    <a:pt x="2651" y="8722"/>
                  </a:lnTo>
                  <a:cubicBezTo>
                    <a:pt x="2777" y="8914"/>
                    <a:pt x="2930" y="9090"/>
                    <a:pt x="3107" y="9244"/>
                  </a:cubicBezTo>
                  <a:cubicBezTo>
                    <a:pt x="3582" y="9659"/>
                    <a:pt x="4190" y="9890"/>
                    <a:pt x="4823" y="9890"/>
                  </a:cubicBezTo>
                  <a:cubicBezTo>
                    <a:pt x="5454" y="9890"/>
                    <a:pt x="6064" y="9659"/>
                    <a:pt x="6540" y="9244"/>
                  </a:cubicBezTo>
                  <a:cubicBezTo>
                    <a:pt x="6716" y="9090"/>
                    <a:pt x="6866" y="8914"/>
                    <a:pt x="6995" y="8722"/>
                  </a:cubicBezTo>
                  <a:lnTo>
                    <a:pt x="7570" y="8722"/>
                  </a:lnTo>
                  <a:cubicBezTo>
                    <a:pt x="8715" y="8722"/>
                    <a:pt x="9646" y="7793"/>
                    <a:pt x="9646" y="6648"/>
                  </a:cubicBezTo>
                  <a:lnTo>
                    <a:pt x="9646" y="6343"/>
                  </a:lnTo>
                  <a:lnTo>
                    <a:pt x="10351" y="7049"/>
                  </a:lnTo>
                  <a:lnTo>
                    <a:pt x="7494" y="9916"/>
                  </a:lnTo>
                  <a:cubicBezTo>
                    <a:pt x="7035" y="9928"/>
                    <a:pt x="6606" y="10095"/>
                    <a:pt x="6265" y="10373"/>
                  </a:cubicBezTo>
                  <a:cubicBezTo>
                    <a:pt x="6026" y="10239"/>
                    <a:pt x="5751" y="10164"/>
                    <a:pt x="5458" y="10164"/>
                  </a:cubicBezTo>
                  <a:lnTo>
                    <a:pt x="4816" y="10164"/>
                  </a:lnTo>
                  <a:cubicBezTo>
                    <a:pt x="4139" y="10164"/>
                    <a:pt x="3558" y="10572"/>
                    <a:pt x="3303" y="11157"/>
                  </a:cubicBezTo>
                  <a:cubicBezTo>
                    <a:pt x="2640" y="11407"/>
                    <a:pt x="2170" y="12045"/>
                    <a:pt x="2170" y="12792"/>
                  </a:cubicBezTo>
                  <a:lnTo>
                    <a:pt x="2170" y="14011"/>
                  </a:lnTo>
                  <a:cubicBezTo>
                    <a:pt x="2170" y="14809"/>
                    <a:pt x="2817" y="15456"/>
                    <a:pt x="3614" y="15456"/>
                  </a:cubicBezTo>
                  <a:lnTo>
                    <a:pt x="10232" y="15456"/>
                  </a:lnTo>
                  <a:cubicBezTo>
                    <a:pt x="10367" y="15456"/>
                    <a:pt x="10499" y="15435"/>
                    <a:pt x="10623" y="15396"/>
                  </a:cubicBezTo>
                  <a:cubicBezTo>
                    <a:pt x="10753" y="15435"/>
                    <a:pt x="10891" y="15456"/>
                    <a:pt x="11034" y="15456"/>
                  </a:cubicBezTo>
                  <a:lnTo>
                    <a:pt x="11842" y="15456"/>
                  </a:lnTo>
                  <a:cubicBezTo>
                    <a:pt x="12640" y="15456"/>
                    <a:pt x="13289" y="14809"/>
                    <a:pt x="13289" y="14011"/>
                  </a:cubicBezTo>
                  <a:lnTo>
                    <a:pt x="13289" y="12807"/>
                  </a:lnTo>
                  <a:cubicBezTo>
                    <a:pt x="13289" y="11966"/>
                    <a:pt x="12695" y="11262"/>
                    <a:pt x="11908" y="11089"/>
                  </a:cubicBezTo>
                  <a:cubicBezTo>
                    <a:pt x="11898" y="11069"/>
                    <a:pt x="11888" y="11048"/>
                    <a:pt x="11879" y="11029"/>
                  </a:cubicBezTo>
                  <a:lnTo>
                    <a:pt x="13551" y="9356"/>
                  </a:lnTo>
                  <a:cubicBezTo>
                    <a:pt x="14634" y="9149"/>
                    <a:pt x="15456" y="8193"/>
                    <a:pt x="15456" y="7050"/>
                  </a:cubicBezTo>
                  <a:cubicBezTo>
                    <a:pt x="15459" y="5906"/>
                    <a:pt x="14636" y="4950"/>
                    <a:pt x="13553" y="4743"/>
                  </a:cubicBezTo>
                  <a:lnTo>
                    <a:pt x="13215" y="4406"/>
                  </a:lnTo>
                  <a:cubicBezTo>
                    <a:pt x="13102" y="4294"/>
                    <a:pt x="12974" y="4202"/>
                    <a:pt x="12833" y="4133"/>
                  </a:cubicBezTo>
                  <a:cubicBezTo>
                    <a:pt x="12764" y="3992"/>
                    <a:pt x="12672" y="3864"/>
                    <a:pt x="12560" y="3751"/>
                  </a:cubicBezTo>
                  <a:lnTo>
                    <a:pt x="11841" y="3031"/>
                  </a:lnTo>
                  <a:cubicBezTo>
                    <a:pt x="11663" y="1913"/>
                    <a:pt x="10690" y="1054"/>
                    <a:pt x="9523" y="1054"/>
                  </a:cubicBezTo>
                  <a:cubicBezTo>
                    <a:pt x="9049" y="1054"/>
                    <a:pt x="8592" y="1197"/>
                    <a:pt x="8209" y="1456"/>
                  </a:cubicBezTo>
                  <a:lnTo>
                    <a:pt x="7728" y="1456"/>
                  </a:lnTo>
                  <a:cubicBezTo>
                    <a:pt x="7488" y="1134"/>
                    <a:pt x="7195" y="853"/>
                    <a:pt x="6857" y="623"/>
                  </a:cubicBezTo>
                  <a:cubicBezTo>
                    <a:pt x="6257" y="215"/>
                    <a:pt x="5555" y="0"/>
                    <a:pt x="4829" y="0"/>
                  </a:cubicBezTo>
                  <a:close/>
                </a:path>
              </a:pathLst>
            </a:custGeom>
            <a:solidFill>
              <a:schemeClr val="accent5"/>
            </a:solidFill>
            <a:ln>
              <a:noFill/>
            </a:ln>
            <a:effectLst>
              <a:outerShdw blurRad="57150" dist="19050" dir="54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9"/>
            <p:cNvSpPr/>
            <p:nvPr/>
          </p:nvSpPr>
          <p:spPr>
            <a:xfrm>
              <a:off x="697006" y="3144321"/>
              <a:ext cx="31712" cy="41351"/>
            </a:xfrm>
            <a:custGeom>
              <a:avLst/>
              <a:gdLst/>
              <a:ahLst/>
              <a:cxnLst/>
              <a:rect l="l" t="t" r="r" b="b"/>
              <a:pathLst>
                <a:path w="1056" h="1377" extrusionOk="0">
                  <a:moveTo>
                    <a:pt x="528" y="1"/>
                  </a:moveTo>
                  <a:cubicBezTo>
                    <a:pt x="523" y="1"/>
                    <a:pt x="519" y="1"/>
                    <a:pt x="514" y="1"/>
                  </a:cubicBezTo>
                  <a:cubicBezTo>
                    <a:pt x="226" y="9"/>
                    <a:pt x="0" y="252"/>
                    <a:pt x="0" y="539"/>
                  </a:cubicBezTo>
                  <a:lnTo>
                    <a:pt x="0" y="875"/>
                  </a:lnTo>
                  <a:lnTo>
                    <a:pt x="528" y="1377"/>
                  </a:lnTo>
                  <a:lnTo>
                    <a:pt x="1055" y="875"/>
                  </a:lnTo>
                  <a:lnTo>
                    <a:pt x="1055" y="529"/>
                  </a:lnTo>
                  <a:cubicBezTo>
                    <a:pt x="1055" y="237"/>
                    <a:pt x="819" y="1"/>
                    <a:pt x="5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9"/>
            <p:cNvSpPr/>
            <p:nvPr/>
          </p:nvSpPr>
          <p:spPr>
            <a:xfrm>
              <a:off x="801271" y="3004290"/>
              <a:ext cx="154024" cy="147778"/>
            </a:xfrm>
            <a:custGeom>
              <a:avLst/>
              <a:gdLst/>
              <a:ahLst/>
              <a:cxnLst/>
              <a:rect l="l" t="t" r="r" b="b"/>
              <a:pathLst>
                <a:path w="5129" h="4921" extrusionOk="0">
                  <a:moveTo>
                    <a:pt x="4414" y="1"/>
                  </a:moveTo>
                  <a:lnTo>
                    <a:pt x="1" y="4414"/>
                  </a:lnTo>
                  <a:lnTo>
                    <a:pt x="716" y="4920"/>
                  </a:lnTo>
                  <a:lnTo>
                    <a:pt x="1431" y="4414"/>
                  </a:lnTo>
                  <a:lnTo>
                    <a:pt x="5129" y="716"/>
                  </a:lnTo>
                  <a:lnTo>
                    <a:pt x="44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9"/>
            <p:cNvSpPr/>
            <p:nvPr/>
          </p:nvSpPr>
          <p:spPr>
            <a:xfrm>
              <a:off x="758448" y="3136964"/>
              <a:ext cx="128679" cy="48979"/>
            </a:xfrm>
            <a:custGeom>
              <a:avLst/>
              <a:gdLst/>
              <a:ahLst/>
              <a:cxnLst/>
              <a:rect l="l" t="t" r="r" b="b"/>
              <a:pathLst>
                <a:path w="4285" h="1631" extrusionOk="0">
                  <a:moveTo>
                    <a:pt x="889" y="0"/>
                  </a:moveTo>
                  <a:cubicBezTo>
                    <a:pt x="640" y="0"/>
                    <a:pt x="418" y="148"/>
                    <a:pt x="321" y="373"/>
                  </a:cubicBezTo>
                  <a:lnTo>
                    <a:pt x="0" y="1125"/>
                  </a:lnTo>
                  <a:lnTo>
                    <a:pt x="2099" y="1631"/>
                  </a:lnTo>
                  <a:lnTo>
                    <a:pt x="4285" y="1125"/>
                  </a:lnTo>
                  <a:lnTo>
                    <a:pt x="3966" y="373"/>
                  </a:lnTo>
                  <a:cubicBezTo>
                    <a:pt x="3867" y="148"/>
                    <a:pt x="3645" y="0"/>
                    <a:pt x="3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9"/>
            <p:cNvSpPr/>
            <p:nvPr/>
          </p:nvSpPr>
          <p:spPr>
            <a:xfrm>
              <a:off x="666495" y="3170418"/>
              <a:ext cx="232642" cy="46577"/>
            </a:xfrm>
            <a:custGeom>
              <a:avLst/>
              <a:gdLst/>
              <a:ahLst/>
              <a:cxnLst/>
              <a:rect l="l" t="t" r="r" b="b"/>
              <a:pathLst>
                <a:path w="7747" h="1551" extrusionOk="0">
                  <a:moveTo>
                    <a:pt x="600" y="0"/>
                  </a:moveTo>
                  <a:cubicBezTo>
                    <a:pt x="269" y="0"/>
                    <a:pt x="1" y="269"/>
                    <a:pt x="1" y="600"/>
                  </a:cubicBezTo>
                  <a:lnTo>
                    <a:pt x="1" y="951"/>
                  </a:lnTo>
                  <a:cubicBezTo>
                    <a:pt x="1" y="1282"/>
                    <a:pt x="269" y="1551"/>
                    <a:pt x="600" y="1551"/>
                  </a:cubicBezTo>
                  <a:lnTo>
                    <a:pt x="7146" y="1551"/>
                  </a:lnTo>
                  <a:cubicBezTo>
                    <a:pt x="7479" y="1551"/>
                    <a:pt x="7747" y="1282"/>
                    <a:pt x="7744" y="951"/>
                  </a:cubicBezTo>
                  <a:lnTo>
                    <a:pt x="7744" y="600"/>
                  </a:lnTo>
                  <a:cubicBezTo>
                    <a:pt x="7744" y="269"/>
                    <a:pt x="7475" y="0"/>
                    <a:pt x="7144"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9"/>
            <p:cNvSpPr/>
            <p:nvPr/>
          </p:nvSpPr>
          <p:spPr>
            <a:xfrm>
              <a:off x="841632" y="3170358"/>
              <a:ext cx="72492" cy="46607"/>
            </a:xfrm>
            <a:custGeom>
              <a:avLst/>
              <a:gdLst/>
              <a:ahLst/>
              <a:cxnLst/>
              <a:rect l="l" t="t" r="r" b="b"/>
              <a:pathLst>
                <a:path w="2414" h="1552" extrusionOk="0">
                  <a:moveTo>
                    <a:pt x="1" y="1"/>
                  </a:moveTo>
                  <a:cubicBezTo>
                    <a:pt x="179" y="1"/>
                    <a:pt x="323" y="146"/>
                    <a:pt x="323" y="324"/>
                  </a:cubicBezTo>
                  <a:lnTo>
                    <a:pt x="323" y="1228"/>
                  </a:lnTo>
                  <a:cubicBezTo>
                    <a:pt x="323" y="1407"/>
                    <a:pt x="179" y="1551"/>
                    <a:pt x="1" y="1551"/>
                  </a:cubicBezTo>
                  <a:lnTo>
                    <a:pt x="1811" y="1551"/>
                  </a:lnTo>
                  <a:cubicBezTo>
                    <a:pt x="2142" y="1551"/>
                    <a:pt x="2410" y="1283"/>
                    <a:pt x="2410" y="952"/>
                  </a:cubicBezTo>
                  <a:lnTo>
                    <a:pt x="2410" y="603"/>
                  </a:lnTo>
                  <a:cubicBezTo>
                    <a:pt x="2413" y="271"/>
                    <a:pt x="2145" y="1"/>
                    <a:pt x="1815"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9"/>
            <p:cNvSpPr/>
            <p:nvPr/>
          </p:nvSpPr>
          <p:spPr>
            <a:xfrm>
              <a:off x="843944" y="2900986"/>
              <a:ext cx="103634" cy="102282"/>
            </a:xfrm>
            <a:custGeom>
              <a:avLst/>
              <a:gdLst/>
              <a:ahLst/>
              <a:cxnLst/>
              <a:rect l="l" t="t" r="r" b="b"/>
              <a:pathLst>
                <a:path w="3451" h="3406" extrusionOk="0">
                  <a:moveTo>
                    <a:pt x="757" y="0"/>
                  </a:moveTo>
                  <a:lnTo>
                    <a:pt x="0" y="678"/>
                  </a:lnTo>
                  <a:lnTo>
                    <a:pt x="2729" y="3405"/>
                  </a:lnTo>
                  <a:lnTo>
                    <a:pt x="3450" y="2697"/>
                  </a:lnTo>
                  <a:lnTo>
                    <a:pt x="7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9"/>
            <p:cNvSpPr/>
            <p:nvPr/>
          </p:nvSpPr>
          <p:spPr>
            <a:xfrm>
              <a:off x="668146" y="2999635"/>
              <a:ext cx="70150" cy="50300"/>
            </a:xfrm>
            <a:custGeom>
              <a:avLst/>
              <a:gdLst/>
              <a:ahLst/>
              <a:cxnLst/>
              <a:rect l="l" t="t" r="r" b="b"/>
              <a:pathLst>
                <a:path w="2336" h="1675" extrusionOk="0">
                  <a:moveTo>
                    <a:pt x="1168" y="1"/>
                  </a:moveTo>
                  <a:lnTo>
                    <a:pt x="1" y="507"/>
                  </a:lnTo>
                  <a:cubicBezTo>
                    <a:pt x="1" y="1151"/>
                    <a:pt x="524" y="1674"/>
                    <a:pt x="1168" y="1674"/>
                  </a:cubicBezTo>
                  <a:cubicBezTo>
                    <a:pt x="1812" y="1674"/>
                    <a:pt x="2336" y="1150"/>
                    <a:pt x="2336" y="507"/>
                  </a:cubicBezTo>
                  <a:lnTo>
                    <a:pt x="1168" y="1"/>
                  </a:ln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9"/>
            <p:cNvSpPr/>
            <p:nvPr/>
          </p:nvSpPr>
          <p:spPr>
            <a:xfrm>
              <a:off x="749469" y="2882997"/>
              <a:ext cx="71982" cy="30571"/>
            </a:xfrm>
            <a:custGeom>
              <a:avLst/>
              <a:gdLst/>
              <a:ahLst/>
              <a:cxnLst/>
              <a:rect l="l" t="t" r="r" b="b"/>
              <a:pathLst>
                <a:path w="2397" h="1018" extrusionOk="0">
                  <a:moveTo>
                    <a:pt x="0" y="1"/>
                  </a:moveTo>
                  <a:lnTo>
                    <a:pt x="121" y="1018"/>
                  </a:lnTo>
                  <a:lnTo>
                    <a:pt x="2395" y="1018"/>
                  </a:lnTo>
                  <a:lnTo>
                    <a:pt x="23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9"/>
            <p:cNvSpPr/>
            <p:nvPr/>
          </p:nvSpPr>
          <p:spPr>
            <a:xfrm>
              <a:off x="601419" y="2839303"/>
              <a:ext cx="203243" cy="175615"/>
            </a:xfrm>
            <a:custGeom>
              <a:avLst/>
              <a:gdLst/>
              <a:ahLst/>
              <a:cxnLst/>
              <a:rect l="l" t="t" r="r" b="b"/>
              <a:pathLst>
                <a:path w="6768" h="5848" extrusionOk="0">
                  <a:moveTo>
                    <a:pt x="3385" y="0"/>
                  </a:moveTo>
                  <a:cubicBezTo>
                    <a:pt x="2183" y="0"/>
                    <a:pt x="1207" y="975"/>
                    <a:pt x="1207" y="2177"/>
                  </a:cubicBezTo>
                  <a:lnTo>
                    <a:pt x="1207" y="3266"/>
                  </a:lnTo>
                  <a:cubicBezTo>
                    <a:pt x="1207" y="3582"/>
                    <a:pt x="954" y="3846"/>
                    <a:pt x="640" y="3846"/>
                  </a:cubicBezTo>
                  <a:cubicBezTo>
                    <a:pt x="287" y="3846"/>
                    <a:pt x="0" y="4131"/>
                    <a:pt x="0" y="4484"/>
                  </a:cubicBezTo>
                  <a:lnTo>
                    <a:pt x="0" y="5208"/>
                  </a:lnTo>
                  <a:cubicBezTo>
                    <a:pt x="0" y="5561"/>
                    <a:pt x="286" y="5848"/>
                    <a:pt x="638" y="5848"/>
                  </a:cubicBezTo>
                  <a:lnTo>
                    <a:pt x="6130" y="5848"/>
                  </a:lnTo>
                  <a:cubicBezTo>
                    <a:pt x="6483" y="5848"/>
                    <a:pt x="6768" y="5562"/>
                    <a:pt x="6768" y="5208"/>
                  </a:cubicBezTo>
                  <a:lnTo>
                    <a:pt x="6768" y="4492"/>
                  </a:lnTo>
                  <a:cubicBezTo>
                    <a:pt x="6768" y="4139"/>
                    <a:pt x="6487" y="3843"/>
                    <a:pt x="6131" y="3843"/>
                  </a:cubicBezTo>
                  <a:cubicBezTo>
                    <a:pt x="6129" y="3843"/>
                    <a:pt x="6128" y="3843"/>
                    <a:pt x="6126" y="3843"/>
                  </a:cubicBezTo>
                  <a:cubicBezTo>
                    <a:pt x="5815" y="3843"/>
                    <a:pt x="5561" y="3586"/>
                    <a:pt x="5561" y="3274"/>
                  </a:cubicBezTo>
                  <a:lnTo>
                    <a:pt x="5561" y="2203"/>
                  </a:lnTo>
                  <a:cubicBezTo>
                    <a:pt x="5561" y="997"/>
                    <a:pt x="4594" y="5"/>
                    <a:pt x="3390" y="0"/>
                  </a:cubicBezTo>
                  <a:cubicBezTo>
                    <a:pt x="3388" y="0"/>
                    <a:pt x="3386" y="0"/>
                    <a:pt x="3385"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9"/>
            <p:cNvSpPr/>
            <p:nvPr/>
          </p:nvSpPr>
          <p:spPr>
            <a:xfrm>
              <a:off x="683972" y="2839213"/>
              <a:ext cx="120751" cy="175676"/>
            </a:xfrm>
            <a:custGeom>
              <a:avLst/>
              <a:gdLst/>
              <a:ahLst/>
              <a:cxnLst/>
              <a:rect l="l" t="t" r="r" b="b"/>
              <a:pathLst>
                <a:path w="4021" h="5850" extrusionOk="0">
                  <a:moveTo>
                    <a:pt x="634" y="0"/>
                  </a:moveTo>
                  <a:cubicBezTo>
                    <a:pt x="414" y="0"/>
                    <a:pt x="201" y="34"/>
                    <a:pt x="0" y="94"/>
                  </a:cubicBezTo>
                  <a:cubicBezTo>
                    <a:pt x="894" y="365"/>
                    <a:pt x="1546" y="1197"/>
                    <a:pt x="1546" y="2178"/>
                  </a:cubicBezTo>
                  <a:lnTo>
                    <a:pt x="1546" y="3267"/>
                  </a:lnTo>
                  <a:cubicBezTo>
                    <a:pt x="1546" y="3583"/>
                    <a:pt x="1799" y="3846"/>
                    <a:pt x="2114" y="3846"/>
                  </a:cubicBezTo>
                  <a:cubicBezTo>
                    <a:pt x="2467" y="3846"/>
                    <a:pt x="2755" y="4133"/>
                    <a:pt x="2755" y="4485"/>
                  </a:cubicBezTo>
                  <a:lnTo>
                    <a:pt x="2755" y="5209"/>
                  </a:lnTo>
                  <a:cubicBezTo>
                    <a:pt x="2755" y="5562"/>
                    <a:pt x="2468" y="5849"/>
                    <a:pt x="2115" y="5849"/>
                  </a:cubicBezTo>
                  <a:lnTo>
                    <a:pt x="3379" y="5849"/>
                  </a:lnTo>
                  <a:cubicBezTo>
                    <a:pt x="3732" y="5849"/>
                    <a:pt x="4017" y="5562"/>
                    <a:pt x="4017" y="5209"/>
                  </a:cubicBezTo>
                  <a:lnTo>
                    <a:pt x="4017" y="4485"/>
                  </a:lnTo>
                  <a:cubicBezTo>
                    <a:pt x="4020" y="4133"/>
                    <a:pt x="3732" y="3846"/>
                    <a:pt x="3379" y="3846"/>
                  </a:cubicBezTo>
                  <a:cubicBezTo>
                    <a:pt x="3063" y="3846"/>
                    <a:pt x="2812" y="3583"/>
                    <a:pt x="2812" y="3267"/>
                  </a:cubicBezTo>
                  <a:lnTo>
                    <a:pt x="2812" y="2201"/>
                  </a:lnTo>
                  <a:cubicBezTo>
                    <a:pt x="2812" y="1019"/>
                    <a:pt x="1845" y="16"/>
                    <a:pt x="663" y="0"/>
                  </a:cubicBezTo>
                  <a:cubicBezTo>
                    <a:pt x="653" y="0"/>
                    <a:pt x="643" y="0"/>
                    <a:pt x="634"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9"/>
            <p:cNvSpPr/>
            <p:nvPr/>
          </p:nvSpPr>
          <p:spPr>
            <a:xfrm>
              <a:off x="924545" y="2980386"/>
              <a:ext cx="54745" cy="54745"/>
            </a:xfrm>
            <a:custGeom>
              <a:avLst/>
              <a:gdLst/>
              <a:ahLst/>
              <a:cxnLst/>
              <a:rect l="l" t="t" r="r" b="b"/>
              <a:pathLst>
                <a:path w="1823" h="1823" extrusionOk="0">
                  <a:moveTo>
                    <a:pt x="912" y="1"/>
                  </a:moveTo>
                  <a:cubicBezTo>
                    <a:pt x="409" y="1"/>
                    <a:pt x="1" y="409"/>
                    <a:pt x="1" y="912"/>
                  </a:cubicBezTo>
                  <a:cubicBezTo>
                    <a:pt x="1" y="1415"/>
                    <a:pt x="409" y="1823"/>
                    <a:pt x="912" y="1823"/>
                  </a:cubicBezTo>
                  <a:cubicBezTo>
                    <a:pt x="1415" y="1823"/>
                    <a:pt x="1823" y="1415"/>
                    <a:pt x="1823" y="912"/>
                  </a:cubicBezTo>
                  <a:cubicBezTo>
                    <a:pt x="1823" y="409"/>
                    <a:pt x="1415" y="1"/>
                    <a:pt x="912" y="1"/>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9"/>
            <p:cNvSpPr/>
            <p:nvPr/>
          </p:nvSpPr>
          <p:spPr>
            <a:xfrm>
              <a:off x="940492" y="2980356"/>
              <a:ext cx="38799" cy="54685"/>
            </a:xfrm>
            <a:custGeom>
              <a:avLst/>
              <a:gdLst/>
              <a:ahLst/>
              <a:cxnLst/>
              <a:rect l="l" t="t" r="r" b="b"/>
              <a:pathLst>
                <a:path w="1292" h="1821" extrusionOk="0">
                  <a:moveTo>
                    <a:pt x="381" y="0"/>
                  </a:moveTo>
                  <a:cubicBezTo>
                    <a:pt x="244" y="0"/>
                    <a:pt x="115" y="31"/>
                    <a:pt x="0" y="83"/>
                  </a:cubicBezTo>
                  <a:cubicBezTo>
                    <a:pt x="315" y="226"/>
                    <a:pt x="533" y="543"/>
                    <a:pt x="533" y="910"/>
                  </a:cubicBezTo>
                  <a:cubicBezTo>
                    <a:pt x="533" y="1278"/>
                    <a:pt x="313" y="1595"/>
                    <a:pt x="0" y="1738"/>
                  </a:cubicBezTo>
                  <a:cubicBezTo>
                    <a:pt x="115" y="1792"/>
                    <a:pt x="244" y="1821"/>
                    <a:pt x="381" y="1821"/>
                  </a:cubicBezTo>
                  <a:cubicBezTo>
                    <a:pt x="882" y="1821"/>
                    <a:pt x="1292" y="1413"/>
                    <a:pt x="1292" y="910"/>
                  </a:cubicBezTo>
                  <a:cubicBezTo>
                    <a:pt x="1292" y="408"/>
                    <a:pt x="882" y="0"/>
                    <a:pt x="381"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9"/>
            <p:cNvSpPr/>
            <p:nvPr/>
          </p:nvSpPr>
          <p:spPr>
            <a:xfrm>
              <a:off x="816797" y="2870955"/>
              <a:ext cx="54775" cy="54685"/>
            </a:xfrm>
            <a:custGeom>
              <a:avLst/>
              <a:gdLst/>
              <a:ahLst/>
              <a:cxnLst/>
              <a:rect l="l" t="t" r="r" b="b"/>
              <a:pathLst>
                <a:path w="1824" h="1821" extrusionOk="0">
                  <a:moveTo>
                    <a:pt x="912" y="0"/>
                  </a:moveTo>
                  <a:cubicBezTo>
                    <a:pt x="409" y="0"/>
                    <a:pt x="1" y="408"/>
                    <a:pt x="1" y="910"/>
                  </a:cubicBezTo>
                  <a:cubicBezTo>
                    <a:pt x="1" y="1413"/>
                    <a:pt x="409" y="1821"/>
                    <a:pt x="912" y="1821"/>
                  </a:cubicBezTo>
                  <a:cubicBezTo>
                    <a:pt x="1415" y="1821"/>
                    <a:pt x="1823" y="1413"/>
                    <a:pt x="1823" y="910"/>
                  </a:cubicBezTo>
                  <a:cubicBezTo>
                    <a:pt x="1823" y="408"/>
                    <a:pt x="1415" y="0"/>
                    <a:pt x="912"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9"/>
            <p:cNvSpPr/>
            <p:nvPr/>
          </p:nvSpPr>
          <p:spPr>
            <a:xfrm>
              <a:off x="832803" y="2870955"/>
              <a:ext cx="38799" cy="54685"/>
            </a:xfrm>
            <a:custGeom>
              <a:avLst/>
              <a:gdLst/>
              <a:ahLst/>
              <a:cxnLst/>
              <a:rect l="l" t="t" r="r" b="b"/>
              <a:pathLst>
                <a:path w="1292" h="1821" extrusionOk="0">
                  <a:moveTo>
                    <a:pt x="379" y="0"/>
                  </a:moveTo>
                  <a:cubicBezTo>
                    <a:pt x="242" y="0"/>
                    <a:pt x="115" y="31"/>
                    <a:pt x="0" y="83"/>
                  </a:cubicBezTo>
                  <a:cubicBezTo>
                    <a:pt x="315" y="226"/>
                    <a:pt x="531" y="543"/>
                    <a:pt x="531" y="911"/>
                  </a:cubicBezTo>
                  <a:cubicBezTo>
                    <a:pt x="531" y="1279"/>
                    <a:pt x="312" y="1595"/>
                    <a:pt x="0" y="1740"/>
                  </a:cubicBezTo>
                  <a:cubicBezTo>
                    <a:pt x="115" y="1793"/>
                    <a:pt x="242" y="1821"/>
                    <a:pt x="379" y="1821"/>
                  </a:cubicBezTo>
                  <a:cubicBezTo>
                    <a:pt x="882" y="1821"/>
                    <a:pt x="1290" y="1413"/>
                    <a:pt x="1290" y="911"/>
                  </a:cubicBezTo>
                  <a:cubicBezTo>
                    <a:pt x="1292" y="408"/>
                    <a:pt x="884" y="0"/>
                    <a:pt x="379" y="0"/>
                  </a:cubicBezTo>
                  <a:close/>
                </a:path>
              </a:pathLst>
            </a:custGeom>
            <a:solidFill>
              <a:srgbClr val="F79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9"/>
            <p:cNvSpPr/>
            <p:nvPr/>
          </p:nvSpPr>
          <p:spPr>
            <a:xfrm>
              <a:off x="595653" y="2833598"/>
              <a:ext cx="389399" cy="389249"/>
            </a:xfrm>
            <a:custGeom>
              <a:avLst/>
              <a:gdLst/>
              <a:ahLst/>
              <a:cxnLst/>
              <a:rect l="l" t="t" r="r" b="b"/>
              <a:pathLst>
                <a:path w="12967" h="12962" extrusionOk="0">
                  <a:moveTo>
                    <a:pt x="7218" y="1838"/>
                  </a:moveTo>
                  <a:cubicBezTo>
                    <a:pt x="7187" y="1937"/>
                    <a:pt x="7172" y="2045"/>
                    <a:pt x="7172" y="2155"/>
                  </a:cubicBezTo>
                  <a:cubicBezTo>
                    <a:pt x="7172" y="2264"/>
                    <a:pt x="7187" y="2372"/>
                    <a:pt x="7218" y="2471"/>
                  </a:cubicBezTo>
                  <a:lnTo>
                    <a:pt x="5944" y="2471"/>
                  </a:lnTo>
                  <a:lnTo>
                    <a:pt x="5944" y="2365"/>
                  </a:lnTo>
                  <a:cubicBezTo>
                    <a:pt x="5944" y="2183"/>
                    <a:pt x="5923" y="2006"/>
                    <a:pt x="5885" y="1838"/>
                  </a:cubicBezTo>
                  <a:close/>
                  <a:moveTo>
                    <a:pt x="8276" y="1434"/>
                  </a:moveTo>
                  <a:cubicBezTo>
                    <a:pt x="8673" y="1434"/>
                    <a:pt x="8997" y="1758"/>
                    <a:pt x="8997" y="2155"/>
                  </a:cubicBezTo>
                  <a:cubicBezTo>
                    <a:pt x="8997" y="2551"/>
                    <a:pt x="8673" y="2876"/>
                    <a:pt x="8276" y="2876"/>
                  </a:cubicBezTo>
                  <a:cubicBezTo>
                    <a:pt x="7879" y="2876"/>
                    <a:pt x="7555" y="2554"/>
                    <a:pt x="7555" y="2155"/>
                  </a:cubicBezTo>
                  <a:cubicBezTo>
                    <a:pt x="7555" y="1758"/>
                    <a:pt x="7879" y="1434"/>
                    <a:pt x="8276" y="1434"/>
                  </a:cubicBezTo>
                  <a:close/>
                  <a:moveTo>
                    <a:pt x="11864" y="5079"/>
                  </a:moveTo>
                  <a:cubicBezTo>
                    <a:pt x="12261" y="5079"/>
                    <a:pt x="12585" y="5403"/>
                    <a:pt x="12585" y="5800"/>
                  </a:cubicBezTo>
                  <a:cubicBezTo>
                    <a:pt x="12585" y="6197"/>
                    <a:pt x="12261" y="6521"/>
                    <a:pt x="11864" y="6521"/>
                  </a:cubicBezTo>
                  <a:cubicBezTo>
                    <a:pt x="11467" y="6521"/>
                    <a:pt x="11143" y="6197"/>
                    <a:pt x="11143" y="5800"/>
                  </a:cubicBezTo>
                  <a:cubicBezTo>
                    <a:pt x="11143" y="5403"/>
                    <a:pt x="11467" y="5079"/>
                    <a:pt x="11864" y="5079"/>
                  </a:cubicBezTo>
                  <a:close/>
                  <a:moveTo>
                    <a:pt x="4542" y="6229"/>
                  </a:moveTo>
                  <a:cubicBezTo>
                    <a:pt x="4453" y="6677"/>
                    <a:pt x="4058" y="7018"/>
                    <a:pt x="3582" y="7018"/>
                  </a:cubicBezTo>
                  <a:cubicBezTo>
                    <a:pt x="3108" y="7018"/>
                    <a:pt x="2712" y="6677"/>
                    <a:pt x="2624" y="6229"/>
                  </a:cubicBezTo>
                  <a:close/>
                  <a:moveTo>
                    <a:pt x="10893" y="6323"/>
                  </a:moveTo>
                  <a:cubicBezTo>
                    <a:pt x="10994" y="6513"/>
                    <a:pt x="11152" y="6668"/>
                    <a:pt x="11339" y="6769"/>
                  </a:cubicBezTo>
                  <a:lnTo>
                    <a:pt x="8201" y="9911"/>
                  </a:lnTo>
                  <a:lnTo>
                    <a:pt x="7307" y="9911"/>
                  </a:lnTo>
                  <a:lnTo>
                    <a:pt x="10893" y="6323"/>
                  </a:lnTo>
                  <a:close/>
                  <a:moveTo>
                    <a:pt x="4203" y="10543"/>
                  </a:moveTo>
                  <a:cubicBezTo>
                    <a:pt x="4223" y="10543"/>
                    <a:pt x="4239" y="10558"/>
                    <a:pt x="4239" y="10578"/>
                  </a:cubicBezTo>
                  <a:lnTo>
                    <a:pt x="4239" y="11041"/>
                  </a:lnTo>
                  <a:lnTo>
                    <a:pt x="3548" y="11041"/>
                  </a:lnTo>
                  <a:lnTo>
                    <a:pt x="3548" y="10578"/>
                  </a:lnTo>
                  <a:cubicBezTo>
                    <a:pt x="3548" y="10558"/>
                    <a:pt x="3562" y="10543"/>
                    <a:pt x="3582" y="10543"/>
                  </a:cubicBezTo>
                  <a:close/>
                  <a:moveTo>
                    <a:pt x="8821" y="10294"/>
                  </a:moveTo>
                  <a:cubicBezTo>
                    <a:pt x="8991" y="10294"/>
                    <a:pt x="9147" y="10395"/>
                    <a:pt x="9213" y="10552"/>
                  </a:cubicBezTo>
                  <a:lnTo>
                    <a:pt x="9423" y="11041"/>
                  </a:lnTo>
                  <a:lnTo>
                    <a:pt x="5705" y="11041"/>
                  </a:lnTo>
                  <a:lnTo>
                    <a:pt x="5914" y="10552"/>
                  </a:lnTo>
                  <a:cubicBezTo>
                    <a:pt x="5981" y="10395"/>
                    <a:pt x="6135" y="10294"/>
                    <a:pt x="6305" y="10294"/>
                  </a:cubicBezTo>
                  <a:close/>
                  <a:moveTo>
                    <a:pt x="3582" y="0"/>
                  </a:moveTo>
                  <a:cubicBezTo>
                    <a:pt x="2277" y="0"/>
                    <a:pt x="1214" y="1062"/>
                    <a:pt x="1209" y="2367"/>
                  </a:cubicBezTo>
                  <a:lnTo>
                    <a:pt x="1209" y="2519"/>
                  </a:lnTo>
                  <a:cubicBezTo>
                    <a:pt x="1217" y="2625"/>
                    <a:pt x="1301" y="2709"/>
                    <a:pt x="1406" y="2709"/>
                  </a:cubicBezTo>
                  <a:cubicBezTo>
                    <a:pt x="1511" y="2709"/>
                    <a:pt x="1593" y="2519"/>
                    <a:pt x="1593" y="2519"/>
                  </a:cubicBezTo>
                  <a:lnTo>
                    <a:pt x="1593" y="2385"/>
                  </a:lnTo>
                  <a:cubicBezTo>
                    <a:pt x="1593" y="1376"/>
                    <a:pt x="2338" y="514"/>
                    <a:pt x="3338" y="393"/>
                  </a:cubicBezTo>
                  <a:cubicBezTo>
                    <a:pt x="3422" y="383"/>
                    <a:pt x="3505" y="378"/>
                    <a:pt x="3587" y="378"/>
                  </a:cubicBezTo>
                  <a:cubicBezTo>
                    <a:pt x="4687" y="378"/>
                    <a:pt x="5581" y="1272"/>
                    <a:pt x="5581" y="2372"/>
                  </a:cubicBezTo>
                  <a:lnTo>
                    <a:pt x="5581" y="3442"/>
                  </a:lnTo>
                  <a:cubicBezTo>
                    <a:pt x="5581" y="3861"/>
                    <a:pt x="5921" y="4223"/>
                    <a:pt x="6342" y="4223"/>
                  </a:cubicBezTo>
                  <a:cubicBezTo>
                    <a:pt x="6589" y="4223"/>
                    <a:pt x="6788" y="4424"/>
                    <a:pt x="6788" y="4672"/>
                  </a:cubicBezTo>
                  <a:lnTo>
                    <a:pt x="6788" y="5396"/>
                  </a:lnTo>
                  <a:cubicBezTo>
                    <a:pt x="6788" y="5643"/>
                    <a:pt x="6587" y="5846"/>
                    <a:pt x="6340" y="5846"/>
                  </a:cubicBezTo>
                  <a:lnTo>
                    <a:pt x="833" y="5846"/>
                  </a:lnTo>
                  <a:cubicBezTo>
                    <a:pt x="585" y="5846"/>
                    <a:pt x="384" y="5643"/>
                    <a:pt x="384" y="5396"/>
                  </a:cubicBezTo>
                  <a:lnTo>
                    <a:pt x="384" y="4672"/>
                  </a:lnTo>
                  <a:cubicBezTo>
                    <a:pt x="384" y="4425"/>
                    <a:pt x="582" y="4223"/>
                    <a:pt x="828" y="4223"/>
                  </a:cubicBezTo>
                  <a:cubicBezTo>
                    <a:pt x="829" y="4223"/>
                    <a:pt x="829" y="4223"/>
                    <a:pt x="830" y="4223"/>
                  </a:cubicBezTo>
                  <a:cubicBezTo>
                    <a:pt x="831" y="4223"/>
                    <a:pt x="832" y="4223"/>
                    <a:pt x="833" y="4223"/>
                  </a:cubicBezTo>
                  <a:cubicBezTo>
                    <a:pt x="1252" y="4223"/>
                    <a:pt x="1593" y="3881"/>
                    <a:pt x="1593" y="3462"/>
                  </a:cubicBezTo>
                  <a:lnTo>
                    <a:pt x="1593" y="3392"/>
                  </a:lnTo>
                  <a:cubicBezTo>
                    <a:pt x="1593" y="3301"/>
                    <a:pt x="1533" y="3220"/>
                    <a:pt x="1447" y="3201"/>
                  </a:cubicBezTo>
                  <a:cubicBezTo>
                    <a:pt x="1431" y="3198"/>
                    <a:pt x="1416" y="3196"/>
                    <a:pt x="1401" y="3196"/>
                  </a:cubicBezTo>
                  <a:cubicBezTo>
                    <a:pt x="1295" y="3196"/>
                    <a:pt x="1209" y="3281"/>
                    <a:pt x="1209" y="3387"/>
                  </a:cubicBezTo>
                  <a:lnTo>
                    <a:pt x="1209" y="3462"/>
                  </a:lnTo>
                  <a:cubicBezTo>
                    <a:pt x="1209" y="3672"/>
                    <a:pt x="1036" y="3841"/>
                    <a:pt x="823" y="3841"/>
                  </a:cubicBezTo>
                  <a:cubicBezTo>
                    <a:pt x="369" y="3844"/>
                    <a:pt x="1" y="4214"/>
                    <a:pt x="1" y="4669"/>
                  </a:cubicBezTo>
                  <a:lnTo>
                    <a:pt x="1" y="5401"/>
                  </a:lnTo>
                  <a:cubicBezTo>
                    <a:pt x="1" y="5858"/>
                    <a:pt x="373" y="6229"/>
                    <a:pt x="829" y="6229"/>
                  </a:cubicBezTo>
                  <a:lnTo>
                    <a:pt x="2232" y="6229"/>
                  </a:lnTo>
                  <a:cubicBezTo>
                    <a:pt x="2324" y="6889"/>
                    <a:pt x="2892" y="7397"/>
                    <a:pt x="3576" y="7397"/>
                  </a:cubicBezTo>
                  <a:cubicBezTo>
                    <a:pt x="4262" y="7397"/>
                    <a:pt x="4829" y="6889"/>
                    <a:pt x="4921" y="6229"/>
                  </a:cubicBezTo>
                  <a:lnTo>
                    <a:pt x="6325" y="6229"/>
                  </a:lnTo>
                  <a:cubicBezTo>
                    <a:pt x="6782" y="6229"/>
                    <a:pt x="7153" y="5857"/>
                    <a:pt x="7153" y="5401"/>
                  </a:cubicBezTo>
                  <a:lnTo>
                    <a:pt x="7153" y="4674"/>
                  </a:lnTo>
                  <a:cubicBezTo>
                    <a:pt x="7153" y="4218"/>
                    <a:pt x="6785" y="3847"/>
                    <a:pt x="6329" y="3846"/>
                  </a:cubicBezTo>
                  <a:cubicBezTo>
                    <a:pt x="6119" y="3844"/>
                    <a:pt x="5944" y="3677"/>
                    <a:pt x="5944" y="3467"/>
                  </a:cubicBezTo>
                  <a:lnTo>
                    <a:pt x="5944" y="2855"/>
                  </a:lnTo>
                  <a:lnTo>
                    <a:pt x="7417" y="2855"/>
                  </a:lnTo>
                  <a:cubicBezTo>
                    <a:pt x="7618" y="3102"/>
                    <a:pt x="7925" y="3260"/>
                    <a:pt x="8268" y="3260"/>
                  </a:cubicBezTo>
                  <a:cubicBezTo>
                    <a:pt x="8288" y="3260"/>
                    <a:pt x="8307" y="3260"/>
                    <a:pt x="8327" y="3257"/>
                  </a:cubicBezTo>
                  <a:lnTo>
                    <a:pt x="10755" y="5691"/>
                  </a:lnTo>
                  <a:cubicBezTo>
                    <a:pt x="10752" y="5726"/>
                    <a:pt x="10750" y="5763"/>
                    <a:pt x="10750" y="5801"/>
                  </a:cubicBezTo>
                  <a:cubicBezTo>
                    <a:pt x="10750" y="5840"/>
                    <a:pt x="10752" y="5877"/>
                    <a:pt x="10755" y="5913"/>
                  </a:cubicBezTo>
                  <a:lnTo>
                    <a:pt x="6764" y="9911"/>
                  </a:lnTo>
                  <a:lnTo>
                    <a:pt x="6310" y="9911"/>
                  </a:lnTo>
                  <a:cubicBezTo>
                    <a:pt x="5987" y="9911"/>
                    <a:pt x="5696" y="10102"/>
                    <a:pt x="5567" y="10400"/>
                  </a:cubicBezTo>
                  <a:lnTo>
                    <a:pt x="5293" y="11041"/>
                  </a:lnTo>
                  <a:lnTo>
                    <a:pt x="4622" y="11041"/>
                  </a:lnTo>
                  <a:lnTo>
                    <a:pt x="4622" y="10573"/>
                  </a:lnTo>
                  <a:cubicBezTo>
                    <a:pt x="4622" y="10346"/>
                    <a:pt x="4435" y="10159"/>
                    <a:pt x="4208" y="10159"/>
                  </a:cubicBezTo>
                  <a:lnTo>
                    <a:pt x="3565" y="10159"/>
                  </a:lnTo>
                  <a:cubicBezTo>
                    <a:pt x="3343" y="10159"/>
                    <a:pt x="3162" y="10340"/>
                    <a:pt x="3162" y="10563"/>
                  </a:cubicBezTo>
                  <a:lnTo>
                    <a:pt x="3162" y="11041"/>
                  </a:lnTo>
                  <a:lnTo>
                    <a:pt x="2663" y="11041"/>
                  </a:lnTo>
                  <a:cubicBezTo>
                    <a:pt x="2387" y="11041"/>
                    <a:pt x="2165" y="11264"/>
                    <a:pt x="2165" y="11540"/>
                  </a:cubicBezTo>
                  <a:lnTo>
                    <a:pt x="2165" y="12759"/>
                  </a:lnTo>
                  <a:cubicBezTo>
                    <a:pt x="2165" y="12871"/>
                    <a:pt x="2255" y="12959"/>
                    <a:pt x="2364" y="12959"/>
                  </a:cubicBezTo>
                  <a:lnTo>
                    <a:pt x="8982" y="12959"/>
                  </a:lnTo>
                  <a:cubicBezTo>
                    <a:pt x="9003" y="12959"/>
                    <a:pt x="9021" y="12951"/>
                    <a:pt x="9037" y="12936"/>
                  </a:cubicBezTo>
                  <a:cubicBezTo>
                    <a:pt x="9193" y="12771"/>
                    <a:pt x="9080" y="12575"/>
                    <a:pt x="8922" y="12575"/>
                  </a:cubicBezTo>
                  <a:lnTo>
                    <a:pt x="2683" y="12575"/>
                  </a:lnTo>
                  <a:cubicBezTo>
                    <a:pt x="2610" y="12575"/>
                    <a:pt x="2551" y="12517"/>
                    <a:pt x="2551" y="12443"/>
                  </a:cubicBezTo>
                  <a:lnTo>
                    <a:pt x="2551" y="11540"/>
                  </a:lnTo>
                  <a:cubicBezTo>
                    <a:pt x="2551" y="11468"/>
                    <a:pt x="2610" y="11408"/>
                    <a:pt x="2683" y="11408"/>
                  </a:cubicBezTo>
                  <a:lnTo>
                    <a:pt x="10278" y="11408"/>
                  </a:lnTo>
                  <a:cubicBezTo>
                    <a:pt x="10351" y="11408"/>
                    <a:pt x="10410" y="11468"/>
                    <a:pt x="10410" y="11540"/>
                  </a:cubicBezTo>
                  <a:lnTo>
                    <a:pt x="10410" y="12526"/>
                  </a:lnTo>
                  <a:cubicBezTo>
                    <a:pt x="10410" y="12555"/>
                    <a:pt x="10387" y="12578"/>
                    <a:pt x="10359" y="12578"/>
                  </a:cubicBezTo>
                  <a:lnTo>
                    <a:pt x="9726" y="12578"/>
                  </a:lnTo>
                  <a:cubicBezTo>
                    <a:pt x="9704" y="12578"/>
                    <a:pt x="9686" y="12584"/>
                    <a:pt x="9670" y="12601"/>
                  </a:cubicBezTo>
                  <a:cubicBezTo>
                    <a:pt x="9512" y="12765"/>
                    <a:pt x="9626" y="12962"/>
                    <a:pt x="9787" y="12962"/>
                  </a:cubicBezTo>
                  <a:lnTo>
                    <a:pt x="10597" y="12962"/>
                  </a:lnTo>
                  <a:cubicBezTo>
                    <a:pt x="10707" y="12962"/>
                    <a:pt x="10796" y="12871"/>
                    <a:pt x="10796" y="12762"/>
                  </a:cubicBezTo>
                  <a:lnTo>
                    <a:pt x="10796" y="11558"/>
                  </a:lnTo>
                  <a:cubicBezTo>
                    <a:pt x="10796" y="11274"/>
                    <a:pt x="10566" y="11046"/>
                    <a:pt x="10284" y="11046"/>
                  </a:cubicBezTo>
                  <a:lnTo>
                    <a:pt x="9824" y="11046"/>
                  </a:lnTo>
                  <a:lnTo>
                    <a:pt x="9551" y="10405"/>
                  </a:lnTo>
                  <a:cubicBezTo>
                    <a:pt x="9423" y="10106"/>
                    <a:pt x="9132" y="9914"/>
                    <a:pt x="8807" y="9914"/>
                  </a:cubicBezTo>
                  <a:lnTo>
                    <a:pt x="8741" y="9914"/>
                  </a:lnTo>
                  <a:lnTo>
                    <a:pt x="11755" y="6898"/>
                  </a:lnTo>
                  <a:cubicBezTo>
                    <a:pt x="11790" y="6903"/>
                    <a:pt x="11827" y="6904"/>
                    <a:pt x="11865" y="6904"/>
                  </a:cubicBezTo>
                  <a:cubicBezTo>
                    <a:pt x="12473" y="6904"/>
                    <a:pt x="12967" y="6409"/>
                    <a:pt x="12967" y="5803"/>
                  </a:cubicBezTo>
                  <a:cubicBezTo>
                    <a:pt x="12967" y="5197"/>
                    <a:pt x="12470" y="4697"/>
                    <a:pt x="11864" y="4697"/>
                  </a:cubicBezTo>
                  <a:cubicBezTo>
                    <a:pt x="11825" y="4697"/>
                    <a:pt x="11789" y="4698"/>
                    <a:pt x="11752" y="4703"/>
                  </a:cubicBezTo>
                  <a:lnTo>
                    <a:pt x="11088" y="4037"/>
                  </a:lnTo>
                  <a:cubicBezTo>
                    <a:pt x="11050" y="4000"/>
                    <a:pt x="11001" y="3981"/>
                    <a:pt x="10953" y="3981"/>
                  </a:cubicBezTo>
                  <a:cubicBezTo>
                    <a:pt x="10904" y="3981"/>
                    <a:pt x="10856" y="4000"/>
                    <a:pt x="10819" y="4037"/>
                  </a:cubicBezTo>
                  <a:cubicBezTo>
                    <a:pt x="10744" y="4113"/>
                    <a:pt x="10744" y="4231"/>
                    <a:pt x="10819" y="4306"/>
                  </a:cubicBezTo>
                  <a:lnTo>
                    <a:pt x="11342" y="4829"/>
                  </a:lnTo>
                  <a:cubicBezTo>
                    <a:pt x="11152" y="4932"/>
                    <a:pt x="10997" y="5088"/>
                    <a:pt x="10896" y="5277"/>
                  </a:cubicBezTo>
                  <a:lnTo>
                    <a:pt x="8761" y="3145"/>
                  </a:lnTo>
                  <a:cubicBezTo>
                    <a:pt x="8956" y="3048"/>
                    <a:pt x="9117" y="2899"/>
                    <a:pt x="9225" y="2715"/>
                  </a:cubicBezTo>
                  <a:lnTo>
                    <a:pt x="10163" y="3652"/>
                  </a:lnTo>
                  <a:cubicBezTo>
                    <a:pt x="10200" y="3688"/>
                    <a:pt x="10249" y="3708"/>
                    <a:pt x="10298" y="3708"/>
                  </a:cubicBezTo>
                  <a:cubicBezTo>
                    <a:pt x="10345" y="3708"/>
                    <a:pt x="10394" y="3688"/>
                    <a:pt x="10431" y="3652"/>
                  </a:cubicBezTo>
                  <a:cubicBezTo>
                    <a:pt x="10506" y="3577"/>
                    <a:pt x="10506" y="3458"/>
                    <a:pt x="10431" y="3384"/>
                  </a:cubicBezTo>
                  <a:lnTo>
                    <a:pt x="9365" y="2318"/>
                  </a:lnTo>
                  <a:cubicBezTo>
                    <a:pt x="9373" y="2264"/>
                    <a:pt x="9377" y="2210"/>
                    <a:pt x="9377" y="2155"/>
                  </a:cubicBezTo>
                  <a:cubicBezTo>
                    <a:pt x="9377" y="1546"/>
                    <a:pt x="8882" y="1054"/>
                    <a:pt x="8276" y="1054"/>
                  </a:cubicBezTo>
                  <a:cubicBezTo>
                    <a:pt x="7932" y="1054"/>
                    <a:pt x="7626" y="1212"/>
                    <a:pt x="7423" y="1454"/>
                  </a:cubicBezTo>
                  <a:lnTo>
                    <a:pt x="5768" y="1454"/>
                  </a:lnTo>
                  <a:cubicBezTo>
                    <a:pt x="5412" y="603"/>
                    <a:pt x="4565" y="0"/>
                    <a:pt x="3582"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9"/>
            <p:cNvSpPr/>
            <p:nvPr/>
          </p:nvSpPr>
          <p:spPr>
            <a:xfrm>
              <a:off x="744814" y="2949124"/>
              <a:ext cx="11532" cy="20721"/>
            </a:xfrm>
            <a:custGeom>
              <a:avLst/>
              <a:gdLst/>
              <a:ahLst/>
              <a:cxnLst/>
              <a:rect l="l" t="t" r="r" b="b"/>
              <a:pathLst>
                <a:path w="384" h="690" extrusionOk="0">
                  <a:moveTo>
                    <a:pt x="192" y="1"/>
                  </a:moveTo>
                  <a:cubicBezTo>
                    <a:pt x="86" y="1"/>
                    <a:pt x="0" y="86"/>
                    <a:pt x="0" y="192"/>
                  </a:cubicBezTo>
                  <a:lnTo>
                    <a:pt x="0" y="496"/>
                  </a:lnTo>
                  <a:cubicBezTo>
                    <a:pt x="0" y="586"/>
                    <a:pt x="59" y="666"/>
                    <a:pt x="146" y="684"/>
                  </a:cubicBezTo>
                  <a:cubicBezTo>
                    <a:pt x="162" y="688"/>
                    <a:pt x="177" y="690"/>
                    <a:pt x="192" y="690"/>
                  </a:cubicBezTo>
                  <a:cubicBezTo>
                    <a:pt x="298" y="690"/>
                    <a:pt x="384" y="605"/>
                    <a:pt x="384" y="499"/>
                  </a:cubicBezTo>
                  <a:lnTo>
                    <a:pt x="384" y="196"/>
                  </a:lnTo>
                  <a:cubicBezTo>
                    <a:pt x="384" y="106"/>
                    <a:pt x="324" y="26"/>
                    <a:pt x="238" y="6"/>
                  </a:cubicBezTo>
                  <a:cubicBezTo>
                    <a:pt x="222" y="3"/>
                    <a:pt x="207" y="1"/>
                    <a:pt x="1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9"/>
            <p:cNvSpPr/>
            <p:nvPr/>
          </p:nvSpPr>
          <p:spPr>
            <a:xfrm>
              <a:off x="684243" y="2958013"/>
              <a:ext cx="37898" cy="17147"/>
            </a:xfrm>
            <a:custGeom>
              <a:avLst/>
              <a:gdLst/>
              <a:ahLst/>
              <a:cxnLst/>
              <a:rect l="l" t="t" r="r" b="b"/>
              <a:pathLst>
                <a:path w="1262" h="571" extrusionOk="0">
                  <a:moveTo>
                    <a:pt x="1048" y="1"/>
                  </a:moveTo>
                  <a:cubicBezTo>
                    <a:pt x="995" y="1"/>
                    <a:pt x="943" y="23"/>
                    <a:pt x="905" y="66"/>
                  </a:cubicBezTo>
                  <a:cubicBezTo>
                    <a:pt x="836" y="146"/>
                    <a:pt x="737" y="192"/>
                    <a:pt x="631" y="192"/>
                  </a:cubicBezTo>
                  <a:cubicBezTo>
                    <a:pt x="525" y="192"/>
                    <a:pt x="425" y="146"/>
                    <a:pt x="356" y="66"/>
                  </a:cubicBezTo>
                  <a:cubicBezTo>
                    <a:pt x="318" y="23"/>
                    <a:pt x="266" y="1"/>
                    <a:pt x="213" y="1"/>
                  </a:cubicBezTo>
                  <a:cubicBezTo>
                    <a:pt x="169" y="1"/>
                    <a:pt x="125" y="16"/>
                    <a:pt x="88" y="48"/>
                  </a:cubicBezTo>
                  <a:cubicBezTo>
                    <a:pt x="9" y="117"/>
                    <a:pt x="0" y="235"/>
                    <a:pt x="69" y="316"/>
                  </a:cubicBezTo>
                  <a:cubicBezTo>
                    <a:pt x="213" y="479"/>
                    <a:pt x="417" y="571"/>
                    <a:pt x="632" y="571"/>
                  </a:cubicBezTo>
                  <a:cubicBezTo>
                    <a:pt x="847" y="571"/>
                    <a:pt x="1051" y="479"/>
                    <a:pt x="1192" y="316"/>
                  </a:cubicBezTo>
                  <a:cubicBezTo>
                    <a:pt x="1261" y="238"/>
                    <a:pt x="1253" y="117"/>
                    <a:pt x="1174" y="48"/>
                  </a:cubicBezTo>
                  <a:cubicBezTo>
                    <a:pt x="1137" y="16"/>
                    <a:pt x="1093" y="1"/>
                    <a:pt x="104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9"/>
            <p:cNvSpPr/>
            <p:nvPr/>
          </p:nvSpPr>
          <p:spPr>
            <a:xfrm>
              <a:off x="651851" y="2949124"/>
              <a:ext cx="11532" cy="20721"/>
            </a:xfrm>
            <a:custGeom>
              <a:avLst/>
              <a:gdLst/>
              <a:ahLst/>
              <a:cxnLst/>
              <a:rect l="l" t="t" r="r" b="b"/>
              <a:pathLst>
                <a:path w="384" h="690" extrusionOk="0">
                  <a:moveTo>
                    <a:pt x="192" y="1"/>
                  </a:moveTo>
                  <a:cubicBezTo>
                    <a:pt x="86" y="1"/>
                    <a:pt x="0" y="86"/>
                    <a:pt x="0" y="192"/>
                  </a:cubicBezTo>
                  <a:lnTo>
                    <a:pt x="0" y="496"/>
                  </a:lnTo>
                  <a:cubicBezTo>
                    <a:pt x="0" y="586"/>
                    <a:pt x="59" y="666"/>
                    <a:pt x="146" y="684"/>
                  </a:cubicBezTo>
                  <a:cubicBezTo>
                    <a:pt x="162" y="688"/>
                    <a:pt x="177" y="690"/>
                    <a:pt x="192" y="690"/>
                  </a:cubicBezTo>
                  <a:cubicBezTo>
                    <a:pt x="298" y="690"/>
                    <a:pt x="384" y="605"/>
                    <a:pt x="384" y="499"/>
                  </a:cubicBezTo>
                  <a:lnTo>
                    <a:pt x="384" y="196"/>
                  </a:lnTo>
                  <a:cubicBezTo>
                    <a:pt x="384" y="106"/>
                    <a:pt x="324" y="26"/>
                    <a:pt x="238" y="6"/>
                  </a:cubicBezTo>
                  <a:cubicBezTo>
                    <a:pt x="222" y="3"/>
                    <a:pt x="207" y="1"/>
                    <a:pt x="192"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59"/>
          <p:cNvGrpSpPr/>
          <p:nvPr/>
        </p:nvGrpSpPr>
        <p:grpSpPr>
          <a:xfrm>
            <a:off x="1585117" y="4004156"/>
            <a:ext cx="378091" cy="442083"/>
            <a:chOff x="1422261" y="4056294"/>
            <a:chExt cx="398704" cy="466184"/>
          </a:xfrm>
        </p:grpSpPr>
        <p:sp>
          <p:nvSpPr>
            <p:cNvPr id="4498" name="Google Shape;4498;p59"/>
            <p:cNvSpPr/>
            <p:nvPr/>
          </p:nvSpPr>
          <p:spPr>
            <a:xfrm>
              <a:off x="1422261" y="4056294"/>
              <a:ext cx="398704" cy="466184"/>
            </a:xfrm>
            <a:custGeom>
              <a:avLst/>
              <a:gdLst/>
              <a:ahLst/>
              <a:cxnLst/>
              <a:rect l="l" t="t" r="r" b="b"/>
              <a:pathLst>
                <a:path w="13235" h="15475" extrusionOk="0">
                  <a:moveTo>
                    <a:pt x="6928" y="1"/>
                  </a:moveTo>
                  <a:cubicBezTo>
                    <a:pt x="5997" y="1"/>
                    <a:pt x="5212" y="693"/>
                    <a:pt x="5100" y="1610"/>
                  </a:cubicBezTo>
                  <a:cubicBezTo>
                    <a:pt x="5061" y="1927"/>
                    <a:pt x="5107" y="2246"/>
                    <a:pt x="5227" y="2533"/>
                  </a:cubicBezTo>
                  <a:cubicBezTo>
                    <a:pt x="5169" y="2612"/>
                    <a:pt x="5115" y="2696"/>
                    <a:pt x="5069" y="2783"/>
                  </a:cubicBezTo>
                  <a:cubicBezTo>
                    <a:pt x="3279" y="3049"/>
                    <a:pt x="1900" y="4596"/>
                    <a:pt x="1900" y="6460"/>
                  </a:cubicBezTo>
                  <a:lnTo>
                    <a:pt x="1900" y="6745"/>
                  </a:lnTo>
                  <a:cubicBezTo>
                    <a:pt x="1900" y="6891"/>
                    <a:pt x="1924" y="7037"/>
                    <a:pt x="1975" y="7173"/>
                  </a:cubicBezTo>
                  <a:cubicBezTo>
                    <a:pt x="1924" y="7318"/>
                    <a:pt x="1900" y="7473"/>
                    <a:pt x="1900" y="7634"/>
                  </a:cubicBezTo>
                  <a:lnTo>
                    <a:pt x="1900" y="7879"/>
                  </a:lnTo>
                  <a:cubicBezTo>
                    <a:pt x="1593" y="8095"/>
                    <a:pt x="1362" y="8414"/>
                    <a:pt x="1256" y="8784"/>
                  </a:cubicBezTo>
                  <a:cubicBezTo>
                    <a:pt x="527" y="9029"/>
                    <a:pt x="1" y="9720"/>
                    <a:pt x="1" y="10528"/>
                  </a:cubicBezTo>
                  <a:lnTo>
                    <a:pt x="1" y="12105"/>
                  </a:lnTo>
                  <a:cubicBezTo>
                    <a:pt x="1" y="12978"/>
                    <a:pt x="507" y="13734"/>
                    <a:pt x="1243" y="14098"/>
                  </a:cubicBezTo>
                  <a:cubicBezTo>
                    <a:pt x="1331" y="14286"/>
                    <a:pt x="1440" y="14467"/>
                    <a:pt x="1573" y="14630"/>
                  </a:cubicBezTo>
                  <a:cubicBezTo>
                    <a:pt x="1929" y="15059"/>
                    <a:pt x="2423" y="15348"/>
                    <a:pt x="2968" y="15441"/>
                  </a:cubicBezTo>
                  <a:cubicBezTo>
                    <a:pt x="3104" y="15464"/>
                    <a:pt x="3241" y="15475"/>
                    <a:pt x="3376" y="15475"/>
                  </a:cubicBezTo>
                  <a:cubicBezTo>
                    <a:pt x="3842" y="15475"/>
                    <a:pt x="4294" y="15340"/>
                    <a:pt x="4684" y="15076"/>
                  </a:cubicBezTo>
                  <a:cubicBezTo>
                    <a:pt x="4975" y="14880"/>
                    <a:pt x="5216" y="14622"/>
                    <a:pt x="5391" y="14325"/>
                  </a:cubicBezTo>
                  <a:lnTo>
                    <a:pt x="5454" y="14325"/>
                  </a:lnTo>
                  <a:cubicBezTo>
                    <a:pt x="5591" y="14325"/>
                    <a:pt x="5727" y="14306"/>
                    <a:pt x="5857" y="14268"/>
                  </a:cubicBezTo>
                  <a:cubicBezTo>
                    <a:pt x="5986" y="14306"/>
                    <a:pt x="6120" y="14325"/>
                    <a:pt x="6259" y="14325"/>
                  </a:cubicBezTo>
                  <a:lnTo>
                    <a:pt x="7784" y="14325"/>
                  </a:lnTo>
                  <a:cubicBezTo>
                    <a:pt x="7878" y="14507"/>
                    <a:pt x="8005" y="14673"/>
                    <a:pt x="8160" y="14806"/>
                  </a:cubicBezTo>
                  <a:cubicBezTo>
                    <a:pt x="8549" y="15145"/>
                    <a:pt x="9002" y="15366"/>
                    <a:pt x="9470" y="15443"/>
                  </a:cubicBezTo>
                  <a:cubicBezTo>
                    <a:pt x="9600" y="15464"/>
                    <a:pt x="9730" y="15475"/>
                    <a:pt x="9859" y="15475"/>
                  </a:cubicBezTo>
                  <a:cubicBezTo>
                    <a:pt x="10193" y="15475"/>
                    <a:pt x="10522" y="15404"/>
                    <a:pt x="10827" y="15266"/>
                  </a:cubicBezTo>
                  <a:cubicBezTo>
                    <a:pt x="11274" y="15064"/>
                    <a:pt x="11634" y="14729"/>
                    <a:pt x="11875" y="14323"/>
                  </a:cubicBezTo>
                  <a:cubicBezTo>
                    <a:pt x="12631" y="14279"/>
                    <a:pt x="13234" y="13648"/>
                    <a:pt x="13234" y="12880"/>
                  </a:cubicBezTo>
                  <a:lnTo>
                    <a:pt x="13234" y="11715"/>
                  </a:lnTo>
                  <a:cubicBezTo>
                    <a:pt x="13234" y="11583"/>
                    <a:pt x="13214" y="11455"/>
                    <a:pt x="13176" y="11332"/>
                  </a:cubicBezTo>
                  <a:cubicBezTo>
                    <a:pt x="13214" y="11203"/>
                    <a:pt x="13234" y="11068"/>
                    <a:pt x="13234" y="10927"/>
                  </a:cubicBezTo>
                  <a:lnTo>
                    <a:pt x="13234" y="10916"/>
                  </a:lnTo>
                  <a:cubicBezTo>
                    <a:pt x="13233" y="9683"/>
                    <a:pt x="12231" y="8684"/>
                    <a:pt x="11002" y="8684"/>
                  </a:cubicBezTo>
                  <a:lnTo>
                    <a:pt x="9628" y="8684"/>
                  </a:lnTo>
                  <a:cubicBezTo>
                    <a:pt x="9605" y="8632"/>
                    <a:pt x="9577" y="8583"/>
                    <a:pt x="9548" y="8536"/>
                  </a:cubicBezTo>
                  <a:cubicBezTo>
                    <a:pt x="9586" y="8437"/>
                    <a:pt x="9617" y="8333"/>
                    <a:pt x="9640" y="8230"/>
                  </a:cubicBezTo>
                  <a:cubicBezTo>
                    <a:pt x="9763" y="8137"/>
                    <a:pt x="9878" y="8031"/>
                    <a:pt x="9982" y="7911"/>
                  </a:cubicBezTo>
                  <a:cubicBezTo>
                    <a:pt x="10246" y="7608"/>
                    <a:pt x="10421" y="7239"/>
                    <a:pt x="10494" y="6848"/>
                  </a:cubicBezTo>
                  <a:cubicBezTo>
                    <a:pt x="10605" y="6768"/>
                    <a:pt x="10709" y="6681"/>
                    <a:pt x="10804" y="6583"/>
                  </a:cubicBezTo>
                  <a:cubicBezTo>
                    <a:pt x="11228" y="6153"/>
                    <a:pt x="11458" y="5583"/>
                    <a:pt x="11453" y="4978"/>
                  </a:cubicBezTo>
                  <a:cubicBezTo>
                    <a:pt x="11449" y="4412"/>
                    <a:pt x="11234" y="3874"/>
                    <a:pt x="10849" y="3460"/>
                  </a:cubicBezTo>
                  <a:cubicBezTo>
                    <a:pt x="10712" y="3313"/>
                    <a:pt x="10559" y="3185"/>
                    <a:pt x="10392" y="3082"/>
                  </a:cubicBezTo>
                  <a:cubicBezTo>
                    <a:pt x="10318" y="2878"/>
                    <a:pt x="10214" y="2688"/>
                    <a:pt x="10088" y="2516"/>
                  </a:cubicBezTo>
                  <a:cubicBezTo>
                    <a:pt x="10126" y="2420"/>
                    <a:pt x="10157" y="2320"/>
                    <a:pt x="10177" y="2217"/>
                  </a:cubicBezTo>
                  <a:cubicBezTo>
                    <a:pt x="10294" y="1668"/>
                    <a:pt x="10159" y="1107"/>
                    <a:pt x="9809" y="676"/>
                  </a:cubicBezTo>
                  <a:cubicBezTo>
                    <a:pt x="9461" y="246"/>
                    <a:pt x="8947" y="1"/>
                    <a:pt x="8395" y="1"/>
                  </a:cubicBezTo>
                  <a:close/>
                </a:path>
              </a:pathLst>
            </a:custGeom>
            <a:solidFill>
              <a:schemeClr val="accent5"/>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9"/>
            <p:cNvSpPr/>
            <p:nvPr/>
          </p:nvSpPr>
          <p:spPr>
            <a:xfrm>
              <a:off x="1741750" y="4353663"/>
              <a:ext cx="40926" cy="74602"/>
            </a:xfrm>
            <a:custGeom>
              <a:avLst/>
              <a:gdLst/>
              <a:ahLst/>
              <a:cxnLst/>
              <a:rect l="l" t="t" r="r" b="b"/>
              <a:pathLst>
                <a:path w="2296" h="2762" extrusionOk="0">
                  <a:moveTo>
                    <a:pt x="1520" y="0"/>
                  </a:moveTo>
                  <a:cubicBezTo>
                    <a:pt x="1519" y="0"/>
                    <a:pt x="1517" y="0"/>
                    <a:pt x="1515" y="0"/>
                  </a:cubicBezTo>
                  <a:lnTo>
                    <a:pt x="1" y="0"/>
                  </a:lnTo>
                  <a:cubicBezTo>
                    <a:pt x="432" y="0"/>
                    <a:pt x="780" y="350"/>
                    <a:pt x="780" y="784"/>
                  </a:cubicBezTo>
                  <a:lnTo>
                    <a:pt x="780" y="1976"/>
                  </a:lnTo>
                  <a:cubicBezTo>
                    <a:pt x="780" y="2158"/>
                    <a:pt x="717" y="2326"/>
                    <a:pt x="614" y="2459"/>
                  </a:cubicBezTo>
                  <a:cubicBezTo>
                    <a:pt x="547" y="2547"/>
                    <a:pt x="515" y="2654"/>
                    <a:pt x="515" y="2761"/>
                  </a:cubicBezTo>
                  <a:lnTo>
                    <a:pt x="1512" y="2761"/>
                  </a:lnTo>
                  <a:cubicBezTo>
                    <a:pt x="1944" y="2761"/>
                    <a:pt x="2296" y="2410"/>
                    <a:pt x="2296" y="1976"/>
                  </a:cubicBezTo>
                  <a:lnTo>
                    <a:pt x="2296" y="783"/>
                  </a:lnTo>
                  <a:cubicBezTo>
                    <a:pt x="2296" y="350"/>
                    <a:pt x="1950" y="0"/>
                    <a:pt x="1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9"/>
            <p:cNvSpPr/>
            <p:nvPr/>
          </p:nvSpPr>
          <p:spPr>
            <a:xfrm>
              <a:off x="1643622" y="4097154"/>
              <a:ext cx="32853" cy="55135"/>
            </a:xfrm>
            <a:custGeom>
              <a:avLst/>
              <a:gdLst/>
              <a:ahLst/>
              <a:cxnLst/>
              <a:rect l="l" t="t" r="r" b="b"/>
              <a:pathLst>
                <a:path w="1094" h="1836" extrusionOk="0">
                  <a:moveTo>
                    <a:pt x="546" y="1"/>
                  </a:moveTo>
                  <a:lnTo>
                    <a:pt x="0" y="507"/>
                  </a:lnTo>
                  <a:lnTo>
                    <a:pt x="0" y="1329"/>
                  </a:lnTo>
                  <a:lnTo>
                    <a:pt x="546" y="1835"/>
                  </a:lnTo>
                  <a:lnTo>
                    <a:pt x="1094" y="1329"/>
                  </a:lnTo>
                  <a:lnTo>
                    <a:pt x="1094" y="507"/>
                  </a:lnTo>
                  <a:lnTo>
                    <a:pt x="5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9"/>
            <p:cNvSpPr/>
            <p:nvPr/>
          </p:nvSpPr>
          <p:spPr>
            <a:xfrm>
              <a:off x="1661520" y="4104481"/>
              <a:ext cx="15015" cy="40450"/>
            </a:xfrm>
            <a:custGeom>
              <a:avLst/>
              <a:gdLst/>
              <a:ahLst/>
              <a:cxnLst/>
              <a:rect l="l" t="t" r="r" b="b"/>
              <a:pathLst>
                <a:path w="500" h="1347" extrusionOk="0">
                  <a:moveTo>
                    <a:pt x="209" y="1"/>
                  </a:moveTo>
                  <a:lnTo>
                    <a:pt x="1" y="269"/>
                  </a:lnTo>
                  <a:lnTo>
                    <a:pt x="1" y="1078"/>
                  </a:lnTo>
                  <a:lnTo>
                    <a:pt x="303" y="1346"/>
                  </a:lnTo>
                  <a:lnTo>
                    <a:pt x="499" y="1078"/>
                  </a:lnTo>
                  <a:lnTo>
                    <a:pt x="499" y="269"/>
                  </a:lnTo>
                  <a:lnTo>
                    <a:pt x="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9"/>
            <p:cNvSpPr/>
            <p:nvPr/>
          </p:nvSpPr>
          <p:spPr>
            <a:xfrm>
              <a:off x="1642451" y="4248207"/>
              <a:ext cx="35195" cy="49099"/>
            </a:xfrm>
            <a:custGeom>
              <a:avLst/>
              <a:gdLst/>
              <a:ahLst/>
              <a:cxnLst/>
              <a:rect l="l" t="t" r="r" b="b"/>
              <a:pathLst>
                <a:path w="1172" h="1635" extrusionOk="0">
                  <a:moveTo>
                    <a:pt x="585" y="1"/>
                  </a:moveTo>
                  <a:lnTo>
                    <a:pt x="1" y="502"/>
                  </a:lnTo>
                  <a:lnTo>
                    <a:pt x="1" y="1038"/>
                  </a:lnTo>
                  <a:cubicBezTo>
                    <a:pt x="1" y="1355"/>
                    <a:pt x="252" y="1627"/>
                    <a:pt x="570" y="1634"/>
                  </a:cubicBezTo>
                  <a:cubicBezTo>
                    <a:pt x="574" y="1634"/>
                    <a:pt x="579" y="1634"/>
                    <a:pt x="584" y="1634"/>
                  </a:cubicBezTo>
                  <a:cubicBezTo>
                    <a:pt x="907" y="1634"/>
                    <a:pt x="1171" y="1372"/>
                    <a:pt x="1171" y="1048"/>
                  </a:cubicBezTo>
                  <a:lnTo>
                    <a:pt x="1171" y="502"/>
                  </a:lnTo>
                  <a:lnTo>
                    <a:pt x="5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9"/>
            <p:cNvSpPr/>
            <p:nvPr/>
          </p:nvSpPr>
          <p:spPr>
            <a:xfrm>
              <a:off x="1652721" y="4257426"/>
              <a:ext cx="24925" cy="39730"/>
            </a:xfrm>
            <a:custGeom>
              <a:avLst/>
              <a:gdLst/>
              <a:ahLst/>
              <a:cxnLst/>
              <a:rect l="l" t="t" r="r" b="b"/>
              <a:pathLst>
                <a:path w="830" h="1323" extrusionOk="0">
                  <a:moveTo>
                    <a:pt x="717" y="0"/>
                  </a:moveTo>
                  <a:lnTo>
                    <a:pt x="331" y="201"/>
                  </a:lnTo>
                  <a:lnTo>
                    <a:pt x="331" y="744"/>
                  </a:lnTo>
                  <a:cubicBezTo>
                    <a:pt x="331" y="974"/>
                    <a:pt x="196" y="1174"/>
                    <a:pt x="1" y="1267"/>
                  </a:cubicBezTo>
                  <a:cubicBezTo>
                    <a:pt x="73" y="1301"/>
                    <a:pt x="154" y="1323"/>
                    <a:pt x="240" y="1323"/>
                  </a:cubicBezTo>
                  <a:cubicBezTo>
                    <a:pt x="244" y="1323"/>
                    <a:pt x="247" y="1323"/>
                    <a:pt x="251" y="1323"/>
                  </a:cubicBezTo>
                  <a:cubicBezTo>
                    <a:pt x="570" y="1323"/>
                    <a:pt x="829" y="1051"/>
                    <a:pt x="829" y="731"/>
                  </a:cubicBezTo>
                  <a:lnTo>
                    <a:pt x="829" y="201"/>
                  </a:lnTo>
                  <a:lnTo>
                    <a:pt x="7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9"/>
            <p:cNvSpPr/>
            <p:nvPr/>
          </p:nvSpPr>
          <p:spPr>
            <a:xfrm>
              <a:off x="1617135" y="4204963"/>
              <a:ext cx="86396" cy="58168"/>
            </a:xfrm>
            <a:custGeom>
              <a:avLst/>
              <a:gdLst/>
              <a:ahLst/>
              <a:cxnLst/>
              <a:rect l="l" t="t" r="r" b="b"/>
              <a:pathLst>
                <a:path w="2877" h="1937" extrusionOk="0">
                  <a:moveTo>
                    <a:pt x="1437" y="0"/>
                  </a:moveTo>
                  <a:lnTo>
                    <a:pt x="0" y="506"/>
                  </a:lnTo>
                  <a:lnTo>
                    <a:pt x="0" y="1128"/>
                  </a:lnTo>
                  <a:cubicBezTo>
                    <a:pt x="0" y="1574"/>
                    <a:pt x="362" y="1936"/>
                    <a:pt x="810" y="1936"/>
                  </a:cubicBezTo>
                  <a:lnTo>
                    <a:pt x="2068" y="1936"/>
                  </a:lnTo>
                  <a:cubicBezTo>
                    <a:pt x="2514" y="1936"/>
                    <a:pt x="2876" y="1574"/>
                    <a:pt x="2876" y="1128"/>
                  </a:cubicBezTo>
                  <a:lnTo>
                    <a:pt x="2876" y="506"/>
                  </a:lnTo>
                  <a:lnTo>
                    <a:pt x="14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9"/>
            <p:cNvSpPr/>
            <p:nvPr/>
          </p:nvSpPr>
          <p:spPr>
            <a:xfrm>
              <a:off x="1617135" y="4137004"/>
              <a:ext cx="86396" cy="49099"/>
            </a:xfrm>
            <a:custGeom>
              <a:avLst/>
              <a:gdLst/>
              <a:ahLst/>
              <a:cxnLst/>
              <a:rect l="l" t="t" r="r" b="b"/>
              <a:pathLst>
                <a:path w="2877" h="1635" extrusionOk="0">
                  <a:moveTo>
                    <a:pt x="810" y="1"/>
                  </a:moveTo>
                  <a:cubicBezTo>
                    <a:pt x="362" y="1"/>
                    <a:pt x="0" y="363"/>
                    <a:pt x="0" y="809"/>
                  </a:cubicBezTo>
                  <a:lnTo>
                    <a:pt x="0" y="1128"/>
                  </a:lnTo>
                  <a:lnTo>
                    <a:pt x="1439" y="1634"/>
                  </a:lnTo>
                  <a:lnTo>
                    <a:pt x="2876" y="1128"/>
                  </a:lnTo>
                  <a:lnTo>
                    <a:pt x="2876" y="809"/>
                  </a:lnTo>
                  <a:cubicBezTo>
                    <a:pt x="2876" y="363"/>
                    <a:pt x="2514" y="1"/>
                    <a:pt x="2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9"/>
            <p:cNvSpPr/>
            <p:nvPr/>
          </p:nvSpPr>
          <p:spPr>
            <a:xfrm>
              <a:off x="1662721" y="4210308"/>
              <a:ext cx="40811" cy="52823"/>
            </a:xfrm>
            <a:custGeom>
              <a:avLst/>
              <a:gdLst/>
              <a:ahLst/>
              <a:cxnLst/>
              <a:rect l="l" t="t" r="r" b="b"/>
              <a:pathLst>
                <a:path w="1359" h="1759" extrusionOk="0">
                  <a:moveTo>
                    <a:pt x="743" y="0"/>
                  </a:moveTo>
                  <a:lnTo>
                    <a:pt x="344" y="328"/>
                  </a:lnTo>
                  <a:lnTo>
                    <a:pt x="344" y="950"/>
                  </a:lnTo>
                  <a:cubicBezTo>
                    <a:pt x="344" y="1178"/>
                    <a:pt x="251" y="1382"/>
                    <a:pt x="97" y="1531"/>
                  </a:cubicBezTo>
                  <a:cubicBezTo>
                    <a:pt x="36" y="1589"/>
                    <a:pt x="1" y="1672"/>
                    <a:pt x="1" y="1758"/>
                  </a:cubicBezTo>
                  <a:lnTo>
                    <a:pt x="550" y="1758"/>
                  </a:lnTo>
                  <a:cubicBezTo>
                    <a:pt x="996" y="1758"/>
                    <a:pt x="1358" y="1396"/>
                    <a:pt x="1358" y="950"/>
                  </a:cubicBezTo>
                  <a:lnTo>
                    <a:pt x="1358" y="328"/>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9"/>
            <p:cNvSpPr/>
            <p:nvPr/>
          </p:nvSpPr>
          <p:spPr>
            <a:xfrm>
              <a:off x="1661400" y="4137004"/>
              <a:ext cx="42132" cy="44084"/>
            </a:xfrm>
            <a:custGeom>
              <a:avLst/>
              <a:gdLst/>
              <a:ahLst/>
              <a:cxnLst/>
              <a:rect l="l" t="t" r="r" b="b"/>
              <a:pathLst>
                <a:path w="1403" h="1468" extrusionOk="0">
                  <a:moveTo>
                    <a:pt x="0" y="1"/>
                  </a:moveTo>
                  <a:cubicBezTo>
                    <a:pt x="0" y="70"/>
                    <a:pt x="31" y="136"/>
                    <a:pt x="85" y="180"/>
                  </a:cubicBezTo>
                  <a:cubicBezTo>
                    <a:pt x="269" y="327"/>
                    <a:pt x="387" y="556"/>
                    <a:pt x="387" y="809"/>
                  </a:cubicBezTo>
                  <a:lnTo>
                    <a:pt x="387" y="1128"/>
                  </a:lnTo>
                  <a:lnTo>
                    <a:pt x="818" y="1467"/>
                  </a:lnTo>
                  <a:lnTo>
                    <a:pt x="1402" y="1128"/>
                  </a:lnTo>
                  <a:lnTo>
                    <a:pt x="1402" y="809"/>
                  </a:lnTo>
                  <a:cubicBezTo>
                    <a:pt x="1402" y="363"/>
                    <a:pt x="1042" y="1"/>
                    <a:pt x="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9"/>
            <p:cNvSpPr/>
            <p:nvPr/>
          </p:nvSpPr>
          <p:spPr>
            <a:xfrm>
              <a:off x="1530197" y="4170999"/>
              <a:ext cx="201712" cy="160510"/>
            </a:xfrm>
            <a:custGeom>
              <a:avLst/>
              <a:gdLst/>
              <a:ahLst/>
              <a:cxnLst/>
              <a:rect l="l" t="t" r="r" b="b"/>
              <a:pathLst>
                <a:path w="6717" h="5345" extrusionOk="0">
                  <a:moveTo>
                    <a:pt x="2282" y="1"/>
                  </a:moveTo>
                  <a:cubicBezTo>
                    <a:pt x="1022" y="1"/>
                    <a:pt x="1" y="1024"/>
                    <a:pt x="1" y="2283"/>
                  </a:cubicBezTo>
                  <a:lnTo>
                    <a:pt x="1" y="4837"/>
                  </a:lnTo>
                  <a:lnTo>
                    <a:pt x="824" y="5345"/>
                  </a:lnTo>
                  <a:lnTo>
                    <a:pt x="1650" y="4837"/>
                  </a:lnTo>
                  <a:lnTo>
                    <a:pt x="1650" y="2576"/>
                  </a:lnTo>
                  <a:cubicBezTo>
                    <a:pt x="1650" y="2065"/>
                    <a:pt x="2064" y="1651"/>
                    <a:pt x="2575" y="1651"/>
                  </a:cubicBezTo>
                  <a:lnTo>
                    <a:pt x="5886" y="1651"/>
                  </a:lnTo>
                  <a:cubicBezTo>
                    <a:pt x="6346" y="1648"/>
                    <a:pt x="6716" y="1275"/>
                    <a:pt x="6713" y="818"/>
                  </a:cubicBezTo>
                  <a:cubicBezTo>
                    <a:pt x="6708" y="366"/>
                    <a:pt x="6340" y="1"/>
                    <a:pt x="5888"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9"/>
            <p:cNvSpPr/>
            <p:nvPr/>
          </p:nvSpPr>
          <p:spPr>
            <a:xfrm>
              <a:off x="1672781" y="4170968"/>
              <a:ext cx="60210" cy="49550"/>
            </a:xfrm>
            <a:custGeom>
              <a:avLst/>
              <a:gdLst/>
              <a:ahLst/>
              <a:cxnLst/>
              <a:rect l="l" t="t" r="r" b="b"/>
              <a:pathLst>
                <a:path w="2005" h="1650" extrusionOk="0">
                  <a:moveTo>
                    <a:pt x="0" y="0"/>
                  </a:moveTo>
                  <a:cubicBezTo>
                    <a:pt x="453" y="0"/>
                    <a:pt x="821" y="365"/>
                    <a:pt x="824" y="818"/>
                  </a:cubicBezTo>
                  <a:cubicBezTo>
                    <a:pt x="828" y="1276"/>
                    <a:pt x="457" y="1649"/>
                    <a:pt x="0" y="1649"/>
                  </a:cubicBezTo>
                  <a:lnTo>
                    <a:pt x="1123" y="1649"/>
                  </a:lnTo>
                  <a:cubicBezTo>
                    <a:pt x="1615" y="1649"/>
                    <a:pt x="2005" y="1223"/>
                    <a:pt x="1942" y="720"/>
                  </a:cubicBezTo>
                  <a:cubicBezTo>
                    <a:pt x="1890" y="305"/>
                    <a:pt x="1529"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9"/>
            <p:cNvSpPr/>
            <p:nvPr/>
          </p:nvSpPr>
          <p:spPr>
            <a:xfrm>
              <a:off x="1508876" y="4316075"/>
              <a:ext cx="91652" cy="48859"/>
            </a:xfrm>
            <a:custGeom>
              <a:avLst/>
              <a:gdLst/>
              <a:ahLst/>
              <a:cxnLst/>
              <a:rect l="l" t="t" r="r" b="b"/>
              <a:pathLst>
                <a:path w="3052" h="1627" extrusionOk="0">
                  <a:moveTo>
                    <a:pt x="504" y="0"/>
                  </a:moveTo>
                  <a:cubicBezTo>
                    <a:pt x="224" y="0"/>
                    <a:pt x="0" y="227"/>
                    <a:pt x="0" y="503"/>
                  </a:cubicBezTo>
                  <a:lnTo>
                    <a:pt x="0" y="1120"/>
                  </a:lnTo>
                  <a:lnTo>
                    <a:pt x="1525" y="1626"/>
                  </a:lnTo>
                  <a:lnTo>
                    <a:pt x="3050" y="1120"/>
                  </a:lnTo>
                  <a:lnTo>
                    <a:pt x="3051" y="1120"/>
                  </a:lnTo>
                  <a:lnTo>
                    <a:pt x="3051" y="503"/>
                  </a:lnTo>
                  <a:cubicBezTo>
                    <a:pt x="3051" y="226"/>
                    <a:pt x="2824" y="0"/>
                    <a:pt x="2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9"/>
            <p:cNvSpPr/>
            <p:nvPr/>
          </p:nvSpPr>
          <p:spPr>
            <a:xfrm>
              <a:off x="1697466" y="4417067"/>
              <a:ext cx="55856" cy="46937"/>
            </a:xfrm>
            <a:custGeom>
              <a:avLst/>
              <a:gdLst/>
              <a:ahLst/>
              <a:cxnLst/>
              <a:rect l="l" t="t" r="r" b="b"/>
              <a:pathLst>
                <a:path w="1860" h="1563" extrusionOk="0">
                  <a:moveTo>
                    <a:pt x="930" y="1"/>
                  </a:moveTo>
                  <a:lnTo>
                    <a:pt x="0" y="507"/>
                  </a:lnTo>
                  <a:lnTo>
                    <a:pt x="98" y="947"/>
                  </a:lnTo>
                  <a:cubicBezTo>
                    <a:pt x="160" y="1223"/>
                    <a:pt x="345" y="1446"/>
                    <a:pt x="589" y="1561"/>
                  </a:cubicBezTo>
                  <a:cubicBezTo>
                    <a:pt x="592" y="1562"/>
                    <a:pt x="595" y="1563"/>
                    <a:pt x="599" y="1563"/>
                  </a:cubicBezTo>
                  <a:cubicBezTo>
                    <a:pt x="758" y="1563"/>
                    <a:pt x="1859" y="507"/>
                    <a:pt x="1859" y="507"/>
                  </a:cubicBezTo>
                  <a:lnTo>
                    <a:pt x="9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9"/>
            <p:cNvSpPr/>
            <p:nvPr/>
          </p:nvSpPr>
          <p:spPr>
            <a:xfrm>
              <a:off x="1715064" y="4426376"/>
              <a:ext cx="38589" cy="40300"/>
            </a:xfrm>
            <a:custGeom>
              <a:avLst/>
              <a:gdLst/>
              <a:ahLst/>
              <a:cxnLst/>
              <a:rect l="l" t="t" r="r" b="b"/>
              <a:pathLst>
                <a:path w="1285" h="1342" extrusionOk="0">
                  <a:moveTo>
                    <a:pt x="836" y="1"/>
                  </a:moveTo>
                  <a:lnTo>
                    <a:pt x="519" y="191"/>
                  </a:lnTo>
                  <a:lnTo>
                    <a:pt x="519" y="441"/>
                  </a:lnTo>
                  <a:cubicBezTo>
                    <a:pt x="519" y="802"/>
                    <a:pt x="307" y="1111"/>
                    <a:pt x="0" y="1256"/>
                  </a:cubicBezTo>
                  <a:cubicBezTo>
                    <a:pt x="118" y="1310"/>
                    <a:pt x="248" y="1341"/>
                    <a:pt x="384" y="1341"/>
                  </a:cubicBezTo>
                  <a:cubicBezTo>
                    <a:pt x="464" y="1341"/>
                    <a:pt x="546" y="1330"/>
                    <a:pt x="629" y="1308"/>
                  </a:cubicBezTo>
                  <a:cubicBezTo>
                    <a:pt x="1019" y="1202"/>
                    <a:pt x="1284" y="840"/>
                    <a:pt x="1284" y="436"/>
                  </a:cubicBezTo>
                  <a:lnTo>
                    <a:pt x="1284" y="191"/>
                  </a:lnTo>
                  <a:lnTo>
                    <a:pt x="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9"/>
            <p:cNvSpPr/>
            <p:nvPr/>
          </p:nvSpPr>
          <p:spPr>
            <a:xfrm>
              <a:off x="1504281" y="4417067"/>
              <a:ext cx="55886" cy="49459"/>
            </a:xfrm>
            <a:custGeom>
              <a:avLst/>
              <a:gdLst/>
              <a:ahLst/>
              <a:cxnLst/>
              <a:rect l="l" t="t" r="r" b="b"/>
              <a:pathLst>
                <a:path w="1861" h="1647" extrusionOk="0">
                  <a:moveTo>
                    <a:pt x="930" y="1"/>
                  </a:moveTo>
                  <a:lnTo>
                    <a:pt x="0" y="507"/>
                  </a:lnTo>
                  <a:lnTo>
                    <a:pt x="0" y="739"/>
                  </a:lnTo>
                  <a:cubicBezTo>
                    <a:pt x="0" y="1204"/>
                    <a:pt x="350" y="1599"/>
                    <a:pt x="807" y="1642"/>
                  </a:cubicBezTo>
                  <a:cubicBezTo>
                    <a:pt x="835" y="1645"/>
                    <a:pt x="863" y="1646"/>
                    <a:pt x="890" y="1646"/>
                  </a:cubicBezTo>
                  <a:cubicBezTo>
                    <a:pt x="1308" y="1646"/>
                    <a:pt x="1672" y="1356"/>
                    <a:pt x="1762" y="947"/>
                  </a:cubicBezTo>
                  <a:lnTo>
                    <a:pt x="1861" y="507"/>
                  </a:lnTo>
                  <a:lnTo>
                    <a:pt x="9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9"/>
            <p:cNvSpPr/>
            <p:nvPr/>
          </p:nvSpPr>
          <p:spPr>
            <a:xfrm>
              <a:off x="1473170" y="4349469"/>
              <a:ext cx="295495" cy="82973"/>
            </a:xfrm>
            <a:custGeom>
              <a:avLst/>
              <a:gdLst/>
              <a:ahLst/>
              <a:cxnLst/>
              <a:rect l="l" t="t" r="r" b="b"/>
              <a:pathLst>
                <a:path w="9840" h="2763" extrusionOk="0">
                  <a:moveTo>
                    <a:pt x="784" y="0"/>
                  </a:moveTo>
                  <a:cubicBezTo>
                    <a:pt x="352" y="0"/>
                    <a:pt x="1" y="351"/>
                    <a:pt x="1" y="786"/>
                  </a:cubicBezTo>
                  <a:lnTo>
                    <a:pt x="1" y="1979"/>
                  </a:lnTo>
                  <a:cubicBezTo>
                    <a:pt x="1" y="2411"/>
                    <a:pt x="352" y="2761"/>
                    <a:pt x="784" y="2763"/>
                  </a:cubicBezTo>
                  <a:lnTo>
                    <a:pt x="9055" y="2763"/>
                  </a:lnTo>
                  <a:cubicBezTo>
                    <a:pt x="9488" y="2763"/>
                    <a:pt x="9839" y="2413"/>
                    <a:pt x="9839" y="1979"/>
                  </a:cubicBezTo>
                  <a:lnTo>
                    <a:pt x="9839" y="786"/>
                  </a:lnTo>
                  <a:cubicBezTo>
                    <a:pt x="9839" y="351"/>
                    <a:pt x="9488" y="0"/>
                    <a:pt x="9055"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9"/>
            <p:cNvSpPr/>
            <p:nvPr/>
          </p:nvSpPr>
          <p:spPr>
            <a:xfrm>
              <a:off x="1624823" y="4088655"/>
              <a:ext cx="70601" cy="23604"/>
            </a:xfrm>
            <a:custGeom>
              <a:avLst/>
              <a:gdLst/>
              <a:ahLst/>
              <a:cxnLst/>
              <a:rect l="l" t="t" r="r" b="b"/>
              <a:pathLst>
                <a:path w="2351" h="786" extrusionOk="0">
                  <a:moveTo>
                    <a:pt x="425" y="0"/>
                  </a:moveTo>
                  <a:cubicBezTo>
                    <a:pt x="189" y="0"/>
                    <a:pt x="0" y="207"/>
                    <a:pt x="36" y="451"/>
                  </a:cubicBezTo>
                  <a:cubicBezTo>
                    <a:pt x="65" y="644"/>
                    <a:pt x="236" y="785"/>
                    <a:pt x="433" y="785"/>
                  </a:cubicBezTo>
                  <a:lnTo>
                    <a:pt x="1927" y="785"/>
                  </a:lnTo>
                  <a:cubicBezTo>
                    <a:pt x="2162" y="785"/>
                    <a:pt x="2350" y="578"/>
                    <a:pt x="2315" y="336"/>
                  </a:cubicBezTo>
                  <a:cubicBezTo>
                    <a:pt x="2287" y="141"/>
                    <a:pt x="2114" y="0"/>
                    <a:pt x="19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9"/>
            <p:cNvSpPr/>
            <p:nvPr/>
          </p:nvSpPr>
          <p:spPr>
            <a:xfrm>
              <a:off x="1661310" y="4088655"/>
              <a:ext cx="34054" cy="23604"/>
            </a:xfrm>
            <a:custGeom>
              <a:avLst/>
              <a:gdLst/>
              <a:ahLst/>
              <a:cxnLst/>
              <a:rect l="l" t="t" r="r" b="b"/>
              <a:pathLst>
                <a:path w="1134" h="786" extrusionOk="0">
                  <a:moveTo>
                    <a:pt x="0" y="0"/>
                  </a:moveTo>
                  <a:cubicBezTo>
                    <a:pt x="216" y="0"/>
                    <a:pt x="393" y="177"/>
                    <a:pt x="393" y="393"/>
                  </a:cubicBezTo>
                  <a:cubicBezTo>
                    <a:pt x="393" y="609"/>
                    <a:pt x="216" y="785"/>
                    <a:pt x="0" y="785"/>
                  </a:cubicBezTo>
                  <a:lnTo>
                    <a:pt x="709" y="785"/>
                  </a:lnTo>
                  <a:cubicBezTo>
                    <a:pt x="947" y="785"/>
                    <a:pt x="1134" y="578"/>
                    <a:pt x="1098" y="336"/>
                  </a:cubicBezTo>
                  <a:cubicBezTo>
                    <a:pt x="1072" y="141"/>
                    <a:pt x="899" y="0"/>
                    <a:pt x="7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9"/>
            <p:cNvSpPr/>
            <p:nvPr/>
          </p:nvSpPr>
          <p:spPr>
            <a:xfrm>
              <a:off x="1546233" y="4384754"/>
              <a:ext cx="44715" cy="35616"/>
            </a:xfrm>
            <a:custGeom>
              <a:avLst/>
              <a:gdLst/>
              <a:ahLst/>
              <a:cxnLst/>
              <a:rect l="l" t="t" r="r" b="b"/>
              <a:pathLst>
                <a:path w="1489" h="1186" extrusionOk="0">
                  <a:moveTo>
                    <a:pt x="744" y="0"/>
                  </a:moveTo>
                  <a:cubicBezTo>
                    <a:pt x="333" y="0"/>
                    <a:pt x="0" y="266"/>
                    <a:pt x="0" y="594"/>
                  </a:cubicBezTo>
                  <a:cubicBezTo>
                    <a:pt x="0" y="920"/>
                    <a:pt x="333" y="1186"/>
                    <a:pt x="744" y="1186"/>
                  </a:cubicBezTo>
                  <a:cubicBezTo>
                    <a:pt x="1155" y="1186"/>
                    <a:pt x="1488" y="920"/>
                    <a:pt x="1488" y="594"/>
                  </a:cubicBezTo>
                  <a:cubicBezTo>
                    <a:pt x="1488" y="266"/>
                    <a:pt x="1155" y="0"/>
                    <a:pt x="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9"/>
            <p:cNvSpPr/>
            <p:nvPr/>
          </p:nvSpPr>
          <p:spPr>
            <a:xfrm>
              <a:off x="1667226" y="4384754"/>
              <a:ext cx="44715" cy="35616"/>
            </a:xfrm>
            <a:custGeom>
              <a:avLst/>
              <a:gdLst/>
              <a:ahLst/>
              <a:cxnLst/>
              <a:rect l="l" t="t" r="r" b="b"/>
              <a:pathLst>
                <a:path w="1489" h="1186" extrusionOk="0">
                  <a:moveTo>
                    <a:pt x="745" y="0"/>
                  </a:moveTo>
                  <a:cubicBezTo>
                    <a:pt x="334" y="0"/>
                    <a:pt x="1" y="266"/>
                    <a:pt x="1" y="594"/>
                  </a:cubicBezTo>
                  <a:cubicBezTo>
                    <a:pt x="1" y="920"/>
                    <a:pt x="334" y="1186"/>
                    <a:pt x="745" y="1186"/>
                  </a:cubicBezTo>
                  <a:cubicBezTo>
                    <a:pt x="1155" y="1186"/>
                    <a:pt x="1489" y="920"/>
                    <a:pt x="1489" y="594"/>
                  </a:cubicBezTo>
                  <a:cubicBezTo>
                    <a:pt x="1489" y="266"/>
                    <a:pt x="1155" y="0"/>
                    <a:pt x="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9"/>
            <p:cNvSpPr/>
            <p:nvPr/>
          </p:nvSpPr>
          <p:spPr>
            <a:xfrm>
              <a:off x="1575663" y="4370490"/>
              <a:ext cx="11562" cy="20751"/>
            </a:xfrm>
            <a:custGeom>
              <a:avLst/>
              <a:gdLst/>
              <a:ahLst/>
              <a:cxnLst/>
              <a:rect l="l" t="t" r="r" b="b"/>
              <a:pathLst>
                <a:path w="385" h="691" extrusionOk="0">
                  <a:moveTo>
                    <a:pt x="195" y="1"/>
                  </a:moveTo>
                  <a:cubicBezTo>
                    <a:pt x="89" y="1"/>
                    <a:pt x="1" y="87"/>
                    <a:pt x="1" y="193"/>
                  </a:cubicBezTo>
                  <a:lnTo>
                    <a:pt x="1" y="495"/>
                  </a:lnTo>
                  <a:cubicBezTo>
                    <a:pt x="1" y="586"/>
                    <a:pt x="60" y="665"/>
                    <a:pt x="146" y="685"/>
                  </a:cubicBezTo>
                  <a:cubicBezTo>
                    <a:pt x="162" y="689"/>
                    <a:pt x="177" y="691"/>
                    <a:pt x="192" y="691"/>
                  </a:cubicBezTo>
                  <a:cubicBezTo>
                    <a:pt x="297" y="691"/>
                    <a:pt x="384" y="605"/>
                    <a:pt x="384" y="500"/>
                  </a:cubicBezTo>
                  <a:lnTo>
                    <a:pt x="384" y="196"/>
                  </a:lnTo>
                  <a:cubicBezTo>
                    <a:pt x="384" y="105"/>
                    <a:pt x="324" y="26"/>
                    <a:pt x="238" y="6"/>
                  </a:cubicBezTo>
                  <a:cubicBezTo>
                    <a:pt x="224" y="2"/>
                    <a:pt x="209" y="1"/>
                    <a:pt x="19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9"/>
            <p:cNvSpPr/>
            <p:nvPr/>
          </p:nvSpPr>
          <p:spPr>
            <a:xfrm>
              <a:off x="1670709" y="4370490"/>
              <a:ext cx="11532" cy="20781"/>
            </a:xfrm>
            <a:custGeom>
              <a:avLst/>
              <a:gdLst/>
              <a:ahLst/>
              <a:cxnLst/>
              <a:rect l="l" t="t" r="r" b="b"/>
              <a:pathLst>
                <a:path w="384" h="692" extrusionOk="0">
                  <a:moveTo>
                    <a:pt x="193" y="1"/>
                  </a:moveTo>
                  <a:cubicBezTo>
                    <a:pt x="87" y="1"/>
                    <a:pt x="0" y="86"/>
                    <a:pt x="0" y="193"/>
                  </a:cubicBezTo>
                  <a:lnTo>
                    <a:pt x="0" y="495"/>
                  </a:lnTo>
                  <a:cubicBezTo>
                    <a:pt x="0" y="586"/>
                    <a:pt x="58" y="665"/>
                    <a:pt x="146" y="685"/>
                  </a:cubicBezTo>
                  <a:cubicBezTo>
                    <a:pt x="162" y="689"/>
                    <a:pt x="178" y="691"/>
                    <a:pt x="193" y="691"/>
                  </a:cubicBezTo>
                  <a:cubicBezTo>
                    <a:pt x="298" y="691"/>
                    <a:pt x="384" y="604"/>
                    <a:pt x="384" y="500"/>
                  </a:cubicBezTo>
                  <a:lnTo>
                    <a:pt x="384" y="196"/>
                  </a:lnTo>
                  <a:cubicBezTo>
                    <a:pt x="384" y="105"/>
                    <a:pt x="324" y="26"/>
                    <a:pt x="238" y="6"/>
                  </a:cubicBezTo>
                  <a:cubicBezTo>
                    <a:pt x="223" y="2"/>
                    <a:pt x="208"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9"/>
            <p:cNvSpPr/>
            <p:nvPr/>
          </p:nvSpPr>
          <p:spPr>
            <a:xfrm>
              <a:off x="1610018" y="4379469"/>
              <a:ext cx="37958" cy="17147"/>
            </a:xfrm>
            <a:custGeom>
              <a:avLst/>
              <a:gdLst/>
              <a:ahLst/>
              <a:cxnLst/>
              <a:rect l="l" t="t" r="r" b="b"/>
              <a:pathLst>
                <a:path w="1264" h="571" extrusionOk="0">
                  <a:moveTo>
                    <a:pt x="1049" y="0"/>
                  </a:moveTo>
                  <a:cubicBezTo>
                    <a:pt x="996" y="0"/>
                    <a:pt x="943" y="22"/>
                    <a:pt x="906" y="66"/>
                  </a:cubicBezTo>
                  <a:cubicBezTo>
                    <a:pt x="837" y="144"/>
                    <a:pt x="737" y="190"/>
                    <a:pt x="631" y="190"/>
                  </a:cubicBezTo>
                  <a:cubicBezTo>
                    <a:pt x="527" y="190"/>
                    <a:pt x="427" y="144"/>
                    <a:pt x="358" y="66"/>
                  </a:cubicBezTo>
                  <a:cubicBezTo>
                    <a:pt x="321" y="23"/>
                    <a:pt x="268" y="1"/>
                    <a:pt x="214" y="1"/>
                  </a:cubicBezTo>
                  <a:cubicBezTo>
                    <a:pt x="170" y="1"/>
                    <a:pt x="126" y="16"/>
                    <a:pt x="90" y="47"/>
                  </a:cubicBezTo>
                  <a:cubicBezTo>
                    <a:pt x="10" y="116"/>
                    <a:pt x="1" y="234"/>
                    <a:pt x="70" y="316"/>
                  </a:cubicBezTo>
                  <a:cubicBezTo>
                    <a:pt x="213" y="478"/>
                    <a:pt x="415" y="570"/>
                    <a:pt x="630" y="570"/>
                  </a:cubicBezTo>
                  <a:cubicBezTo>
                    <a:pt x="845" y="570"/>
                    <a:pt x="1055" y="478"/>
                    <a:pt x="1194" y="316"/>
                  </a:cubicBezTo>
                  <a:cubicBezTo>
                    <a:pt x="1263" y="236"/>
                    <a:pt x="1256" y="116"/>
                    <a:pt x="1174" y="47"/>
                  </a:cubicBezTo>
                  <a:cubicBezTo>
                    <a:pt x="1139" y="16"/>
                    <a:pt x="1094" y="0"/>
                    <a:pt x="104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9"/>
            <p:cNvSpPr/>
            <p:nvPr/>
          </p:nvSpPr>
          <p:spPr>
            <a:xfrm>
              <a:off x="1467554" y="4082890"/>
              <a:ext cx="322462" cy="389819"/>
            </a:xfrm>
            <a:custGeom>
              <a:avLst/>
              <a:gdLst/>
              <a:ahLst/>
              <a:cxnLst/>
              <a:rect l="l" t="t" r="r" b="b"/>
              <a:pathLst>
                <a:path w="10738" h="12981" extrusionOk="0">
                  <a:moveTo>
                    <a:pt x="7152" y="384"/>
                  </a:moveTo>
                  <a:cubicBezTo>
                    <a:pt x="7257" y="384"/>
                    <a:pt x="7349" y="462"/>
                    <a:pt x="7359" y="566"/>
                  </a:cubicBezTo>
                  <a:cubicBezTo>
                    <a:pt x="7371" y="685"/>
                    <a:pt x="7276" y="786"/>
                    <a:pt x="7158" y="786"/>
                  </a:cubicBezTo>
                  <a:lnTo>
                    <a:pt x="5668" y="786"/>
                  </a:lnTo>
                  <a:cubicBezTo>
                    <a:pt x="5550" y="786"/>
                    <a:pt x="5457" y="686"/>
                    <a:pt x="5466" y="566"/>
                  </a:cubicBezTo>
                  <a:cubicBezTo>
                    <a:pt x="5478" y="462"/>
                    <a:pt x="5570" y="384"/>
                    <a:pt x="5676" y="384"/>
                  </a:cubicBezTo>
                  <a:close/>
                  <a:moveTo>
                    <a:pt x="6765" y="1169"/>
                  </a:moveTo>
                  <a:lnTo>
                    <a:pt x="6765" y="1611"/>
                  </a:lnTo>
                  <a:lnTo>
                    <a:pt x="6055" y="1611"/>
                  </a:lnTo>
                  <a:lnTo>
                    <a:pt x="6055" y="1169"/>
                  </a:lnTo>
                  <a:close/>
                  <a:moveTo>
                    <a:pt x="7046" y="1994"/>
                  </a:moveTo>
                  <a:cubicBezTo>
                    <a:pt x="7388" y="1994"/>
                    <a:pt x="7665" y="2272"/>
                    <a:pt x="7665" y="2614"/>
                  </a:cubicBezTo>
                  <a:lnTo>
                    <a:pt x="7665" y="2741"/>
                  </a:lnTo>
                  <a:lnTo>
                    <a:pt x="5173" y="2741"/>
                  </a:lnTo>
                  <a:lnTo>
                    <a:pt x="5173" y="2608"/>
                  </a:lnTo>
                  <a:cubicBezTo>
                    <a:pt x="5173" y="2271"/>
                    <a:pt x="5449" y="1994"/>
                    <a:pt x="5786" y="1994"/>
                  </a:cubicBezTo>
                  <a:close/>
                  <a:moveTo>
                    <a:pt x="7667" y="4756"/>
                  </a:moveTo>
                  <a:lnTo>
                    <a:pt x="7667" y="5188"/>
                  </a:lnTo>
                  <a:cubicBezTo>
                    <a:pt x="7665" y="5532"/>
                    <a:pt x="7389" y="5809"/>
                    <a:pt x="7049" y="5809"/>
                  </a:cubicBezTo>
                  <a:lnTo>
                    <a:pt x="5794" y="5809"/>
                  </a:lnTo>
                  <a:cubicBezTo>
                    <a:pt x="5452" y="5809"/>
                    <a:pt x="5174" y="5532"/>
                    <a:pt x="5174" y="5191"/>
                  </a:cubicBezTo>
                  <a:lnTo>
                    <a:pt x="5174" y="4756"/>
                  </a:lnTo>
                  <a:close/>
                  <a:moveTo>
                    <a:pt x="6822" y="6193"/>
                  </a:moveTo>
                  <a:lnTo>
                    <a:pt x="6822" y="6553"/>
                  </a:lnTo>
                  <a:cubicBezTo>
                    <a:pt x="6822" y="6775"/>
                    <a:pt x="6640" y="6953"/>
                    <a:pt x="6419" y="6953"/>
                  </a:cubicBezTo>
                  <a:cubicBezTo>
                    <a:pt x="6392" y="6953"/>
                    <a:pt x="6365" y="6950"/>
                    <a:pt x="6337" y="6944"/>
                  </a:cubicBezTo>
                  <a:cubicBezTo>
                    <a:pt x="6148" y="6906"/>
                    <a:pt x="6016" y="6737"/>
                    <a:pt x="6016" y="6546"/>
                  </a:cubicBezTo>
                  <a:lnTo>
                    <a:pt x="6016" y="6193"/>
                  </a:lnTo>
                  <a:close/>
                  <a:moveTo>
                    <a:pt x="3923" y="7938"/>
                  </a:moveTo>
                  <a:cubicBezTo>
                    <a:pt x="4096" y="7938"/>
                    <a:pt x="4236" y="8078"/>
                    <a:pt x="4236" y="8251"/>
                  </a:cubicBezTo>
                  <a:lnTo>
                    <a:pt x="4236" y="8685"/>
                  </a:lnTo>
                  <a:lnTo>
                    <a:pt x="1568" y="8685"/>
                  </a:lnTo>
                  <a:lnTo>
                    <a:pt x="1568" y="8251"/>
                  </a:lnTo>
                  <a:cubicBezTo>
                    <a:pt x="1568" y="8078"/>
                    <a:pt x="1708" y="7938"/>
                    <a:pt x="1881" y="7938"/>
                  </a:cubicBezTo>
                  <a:close/>
                  <a:moveTo>
                    <a:pt x="2849" y="11830"/>
                  </a:moveTo>
                  <a:lnTo>
                    <a:pt x="2804" y="12028"/>
                  </a:lnTo>
                  <a:cubicBezTo>
                    <a:pt x="2737" y="12333"/>
                    <a:pt x="2481" y="12565"/>
                    <a:pt x="2168" y="12588"/>
                  </a:cubicBezTo>
                  <a:cubicBezTo>
                    <a:pt x="2150" y="12589"/>
                    <a:pt x="2132" y="12590"/>
                    <a:pt x="2114" y="12590"/>
                  </a:cubicBezTo>
                  <a:cubicBezTo>
                    <a:pt x="1729" y="12590"/>
                    <a:pt x="1415" y="12275"/>
                    <a:pt x="1415" y="11888"/>
                  </a:cubicBezTo>
                  <a:lnTo>
                    <a:pt x="1415" y="11830"/>
                  </a:lnTo>
                  <a:close/>
                  <a:moveTo>
                    <a:pt x="5679" y="0"/>
                  </a:moveTo>
                  <a:cubicBezTo>
                    <a:pt x="5381" y="0"/>
                    <a:pt x="5125" y="217"/>
                    <a:pt x="5090" y="513"/>
                  </a:cubicBezTo>
                  <a:cubicBezTo>
                    <a:pt x="5049" y="867"/>
                    <a:pt x="5320" y="1169"/>
                    <a:pt x="5664" y="1169"/>
                  </a:cubicBezTo>
                  <a:lnTo>
                    <a:pt x="5677" y="1169"/>
                  </a:lnTo>
                  <a:lnTo>
                    <a:pt x="5677" y="1620"/>
                  </a:lnTo>
                  <a:cubicBezTo>
                    <a:pt x="5182" y="1674"/>
                    <a:pt x="4795" y="2102"/>
                    <a:pt x="4795" y="2617"/>
                  </a:cubicBezTo>
                  <a:lnTo>
                    <a:pt x="4795" y="2741"/>
                  </a:lnTo>
                  <a:lnTo>
                    <a:pt x="4372" y="2741"/>
                  </a:lnTo>
                  <a:cubicBezTo>
                    <a:pt x="3007" y="2741"/>
                    <a:pt x="1899" y="3849"/>
                    <a:pt x="1899" y="5214"/>
                  </a:cubicBezTo>
                  <a:lnTo>
                    <a:pt x="1899" y="5499"/>
                  </a:lnTo>
                  <a:cubicBezTo>
                    <a:pt x="1899" y="5499"/>
                    <a:pt x="1982" y="5688"/>
                    <a:pt x="2088" y="5688"/>
                  </a:cubicBezTo>
                  <a:cubicBezTo>
                    <a:pt x="2194" y="5688"/>
                    <a:pt x="2278" y="5604"/>
                    <a:pt x="2283" y="5499"/>
                  </a:cubicBezTo>
                  <a:lnTo>
                    <a:pt x="2283" y="5211"/>
                  </a:lnTo>
                  <a:cubicBezTo>
                    <a:pt x="2277" y="4063"/>
                    <a:pt x="3211" y="3125"/>
                    <a:pt x="4358" y="3125"/>
                  </a:cubicBezTo>
                  <a:cubicBezTo>
                    <a:pt x="4362" y="3125"/>
                    <a:pt x="4365" y="3125"/>
                    <a:pt x="4369" y="3125"/>
                  </a:cubicBezTo>
                  <a:lnTo>
                    <a:pt x="7963" y="3125"/>
                  </a:lnTo>
                  <a:cubicBezTo>
                    <a:pt x="7967" y="3125"/>
                    <a:pt x="7970" y="3125"/>
                    <a:pt x="7974" y="3125"/>
                  </a:cubicBezTo>
                  <a:cubicBezTo>
                    <a:pt x="8314" y="3125"/>
                    <a:pt x="8593" y="3405"/>
                    <a:pt x="8595" y="3746"/>
                  </a:cubicBezTo>
                  <a:cubicBezTo>
                    <a:pt x="8598" y="3916"/>
                    <a:pt x="8532" y="4076"/>
                    <a:pt x="8411" y="4197"/>
                  </a:cubicBezTo>
                  <a:cubicBezTo>
                    <a:pt x="8293" y="4318"/>
                    <a:pt x="7963" y="4390"/>
                    <a:pt x="7963" y="4390"/>
                  </a:cubicBezTo>
                  <a:lnTo>
                    <a:pt x="4665" y="4390"/>
                  </a:lnTo>
                  <a:cubicBezTo>
                    <a:pt x="4047" y="4390"/>
                    <a:pt x="3547" y="4891"/>
                    <a:pt x="3547" y="5509"/>
                  </a:cubicBezTo>
                  <a:lnTo>
                    <a:pt x="3547" y="7573"/>
                  </a:lnTo>
                  <a:lnTo>
                    <a:pt x="2281" y="7573"/>
                  </a:lnTo>
                  <a:lnTo>
                    <a:pt x="2281" y="6391"/>
                  </a:lnTo>
                  <a:cubicBezTo>
                    <a:pt x="2281" y="6300"/>
                    <a:pt x="2222" y="6220"/>
                    <a:pt x="2134" y="6200"/>
                  </a:cubicBezTo>
                  <a:cubicBezTo>
                    <a:pt x="2119" y="6197"/>
                    <a:pt x="2105" y="6196"/>
                    <a:pt x="2090" y="6196"/>
                  </a:cubicBezTo>
                  <a:cubicBezTo>
                    <a:pt x="1985" y="6196"/>
                    <a:pt x="1898" y="6281"/>
                    <a:pt x="1898" y="6385"/>
                  </a:cubicBezTo>
                  <a:lnTo>
                    <a:pt x="1898" y="7572"/>
                  </a:lnTo>
                  <a:lnTo>
                    <a:pt x="1611" y="7572"/>
                  </a:lnTo>
                  <a:cubicBezTo>
                    <a:pt x="1376" y="7572"/>
                    <a:pt x="1189" y="7762"/>
                    <a:pt x="1189" y="7994"/>
                  </a:cubicBezTo>
                  <a:lnTo>
                    <a:pt x="1189" y="8684"/>
                  </a:lnTo>
                  <a:lnTo>
                    <a:pt x="594" y="8684"/>
                  </a:lnTo>
                  <a:cubicBezTo>
                    <a:pt x="266" y="8684"/>
                    <a:pt x="0" y="8951"/>
                    <a:pt x="0" y="9279"/>
                  </a:cubicBezTo>
                  <a:lnTo>
                    <a:pt x="0" y="10854"/>
                  </a:lnTo>
                  <a:cubicBezTo>
                    <a:pt x="0" y="11391"/>
                    <a:pt x="435" y="11828"/>
                    <a:pt x="975" y="11828"/>
                  </a:cubicBezTo>
                  <a:lnTo>
                    <a:pt x="1036" y="11828"/>
                  </a:lnTo>
                  <a:lnTo>
                    <a:pt x="1036" y="11884"/>
                  </a:lnTo>
                  <a:cubicBezTo>
                    <a:pt x="1036" y="12411"/>
                    <a:pt x="1409" y="12873"/>
                    <a:pt x="1930" y="12964"/>
                  </a:cubicBezTo>
                  <a:cubicBezTo>
                    <a:pt x="1996" y="12975"/>
                    <a:pt x="2061" y="12980"/>
                    <a:pt x="2125" y="12980"/>
                  </a:cubicBezTo>
                  <a:cubicBezTo>
                    <a:pt x="2641" y="12980"/>
                    <a:pt x="3079" y="12630"/>
                    <a:pt x="3193" y="12126"/>
                  </a:cubicBezTo>
                  <a:lnTo>
                    <a:pt x="3257" y="11830"/>
                  </a:lnTo>
                  <a:lnTo>
                    <a:pt x="4205" y="11830"/>
                  </a:lnTo>
                  <a:cubicBezTo>
                    <a:pt x="4295" y="11830"/>
                    <a:pt x="4375" y="11772"/>
                    <a:pt x="4395" y="11684"/>
                  </a:cubicBezTo>
                  <a:cubicBezTo>
                    <a:pt x="4423" y="11560"/>
                    <a:pt x="4329" y="11446"/>
                    <a:pt x="4208" y="11446"/>
                  </a:cubicBezTo>
                  <a:lnTo>
                    <a:pt x="978" y="11446"/>
                  </a:lnTo>
                  <a:cubicBezTo>
                    <a:pt x="649" y="11446"/>
                    <a:pt x="384" y="11181"/>
                    <a:pt x="384" y="10853"/>
                  </a:cubicBezTo>
                  <a:lnTo>
                    <a:pt x="384" y="9663"/>
                  </a:lnTo>
                  <a:cubicBezTo>
                    <a:pt x="384" y="9334"/>
                    <a:pt x="649" y="9067"/>
                    <a:pt x="978" y="9067"/>
                  </a:cubicBezTo>
                  <a:lnTo>
                    <a:pt x="10155" y="9067"/>
                  </a:lnTo>
                  <a:cubicBezTo>
                    <a:pt x="10265" y="9067"/>
                    <a:pt x="10354" y="9158"/>
                    <a:pt x="10354" y="9267"/>
                  </a:cubicBezTo>
                  <a:lnTo>
                    <a:pt x="10354" y="9744"/>
                  </a:lnTo>
                  <a:cubicBezTo>
                    <a:pt x="10354" y="9761"/>
                    <a:pt x="10362" y="9779"/>
                    <a:pt x="10374" y="9791"/>
                  </a:cubicBezTo>
                  <a:cubicBezTo>
                    <a:pt x="10431" y="9847"/>
                    <a:pt x="10492" y="9870"/>
                    <a:pt x="10547" y="9870"/>
                  </a:cubicBezTo>
                  <a:cubicBezTo>
                    <a:pt x="10653" y="9870"/>
                    <a:pt x="10738" y="9785"/>
                    <a:pt x="10738" y="9679"/>
                  </a:cubicBezTo>
                  <a:lnTo>
                    <a:pt x="10738" y="9667"/>
                  </a:lnTo>
                  <a:cubicBezTo>
                    <a:pt x="10735" y="8835"/>
                    <a:pt x="10735" y="8681"/>
                    <a:pt x="9993" y="8681"/>
                  </a:cubicBezTo>
                  <a:cubicBezTo>
                    <a:pt x="9920" y="8681"/>
                    <a:pt x="9840" y="8683"/>
                    <a:pt x="9752" y="8685"/>
                  </a:cubicBezTo>
                  <a:lnTo>
                    <a:pt x="6613" y="8685"/>
                  </a:lnTo>
                  <a:lnTo>
                    <a:pt x="6613" y="8225"/>
                  </a:lnTo>
                  <a:lnTo>
                    <a:pt x="7064" y="8225"/>
                  </a:lnTo>
                  <a:cubicBezTo>
                    <a:pt x="7153" y="8225"/>
                    <a:pt x="7234" y="8167"/>
                    <a:pt x="7253" y="8080"/>
                  </a:cubicBezTo>
                  <a:cubicBezTo>
                    <a:pt x="7282" y="7955"/>
                    <a:pt x="7188" y="7842"/>
                    <a:pt x="7067" y="7842"/>
                  </a:cubicBezTo>
                  <a:lnTo>
                    <a:pt x="5779" y="7842"/>
                  </a:lnTo>
                  <a:cubicBezTo>
                    <a:pt x="5688" y="7842"/>
                    <a:pt x="5608" y="7902"/>
                    <a:pt x="5589" y="7987"/>
                  </a:cubicBezTo>
                  <a:cubicBezTo>
                    <a:pt x="5561" y="8113"/>
                    <a:pt x="5654" y="8225"/>
                    <a:pt x="5776" y="8225"/>
                  </a:cubicBezTo>
                  <a:lnTo>
                    <a:pt x="6230" y="8225"/>
                  </a:lnTo>
                  <a:lnTo>
                    <a:pt x="6230" y="8685"/>
                  </a:lnTo>
                  <a:lnTo>
                    <a:pt x="4619" y="8685"/>
                  </a:lnTo>
                  <a:lnTo>
                    <a:pt x="4619" y="8239"/>
                  </a:lnTo>
                  <a:cubicBezTo>
                    <a:pt x="4619" y="7871"/>
                    <a:pt x="4322" y="7573"/>
                    <a:pt x="3953" y="7573"/>
                  </a:cubicBezTo>
                  <a:lnTo>
                    <a:pt x="3909" y="7573"/>
                  </a:lnTo>
                  <a:lnTo>
                    <a:pt x="3909" y="5484"/>
                  </a:lnTo>
                  <a:cubicBezTo>
                    <a:pt x="3909" y="5093"/>
                    <a:pt x="4228" y="4774"/>
                    <a:pt x="4619" y="4774"/>
                  </a:cubicBezTo>
                  <a:lnTo>
                    <a:pt x="4791" y="4774"/>
                  </a:lnTo>
                  <a:lnTo>
                    <a:pt x="4791" y="5207"/>
                  </a:lnTo>
                  <a:cubicBezTo>
                    <a:pt x="4791" y="5705"/>
                    <a:pt x="5157" y="6121"/>
                    <a:pt x="5635" y="6193"/>
                  </a:cubicBezTo>
                  <a:lnTo>
                    <a:pt x="5635" y="6543"/>
                  </a:lnTo>
                  <a:cubicBezTo>
                    <a:pt x="5635" y="6966"/>
                    <a:pt x="5969" y="7325"/>
                    <a:pt x="6394" y="7334"/>
                  </a:cubicBezTo>
                  <a:cubicBezTo>
                    <a:pt x="6399" y="7334"/>
                    <a:pt x="6405" y="7334"/>
                    <a:pt x="6411" y="7334"/>
                  </a:cubicBezTo>
                  <a:cubicBezTo>
                    <a:pt x="6840" y="7334"/>
                    <a:pt x="7188" y="6988"/>
                    <a:pt x="7188" y="6558"/>
                  </a:cubicBezTo>
                  <a:lnTo>
                    <a:pt x="7188" y="6182"/>
                  </a:lnTo>
                  <a:cubicBezTo>
                    <a:pt x="7665" y="6108"/>
                    <a:pt x="8032" y="5696"/>
                    <a:pt x="8032" y="5200"/>
                  </a:cubicBezTo>
                  <a:lnTo>
                    <a:pt x="8032" y="4762"/>
                  </a:lnTo>
                  <a:cubicBezTo>
                    <a:pt x="8271" y="4742"/>
                    <a:pt x="8492" y="4639"/>
                    <a:pt x="8664" y="4464"/>
                  </a:cubicBezTo>
                  <a:cubicBezTo>
                    <a:pt x="8854" y="4271"/>
                    <a:pt x="8959" y="4015"/>
                    <a:pt x="8955" y="3743"/>
                  </a:cubicBezTo>
                  <a:cubicBezTo>
                    <a:pt x="8952" y="3215"/>
                    <a:pt x="8544" y="2784"/>
                    <a:pt x="8034" y="2741"/>
                  </a:cubicBezTo>
                  <a:lnTo>
                    <a:pt x="8034" y="2611"/>
                  </a:lnTo>
                  <a:cubicBezTo>
                    <a:pt x="8034" y="2097"/>
                    <a:pt x="7647" y="1672"/>
                    <a:pt x="7152" y="1619"/>
                  </a:cubicBezTo>
                  <a:lnTo>
                    <a:pt x="7152" y="1169"/>
                  </a:lnTo>
                  <a:lnTo>
                    <a:pt x="7135" y="1169"/>
                  </a:lnTo>
                  <a:cubicBezTo>
                    <a:pt x="7409" y="1169"/>
                    <a:pt x="7653" y="982"/>
                    <a:pt x="7710" y="714"/>
                  </a:cubicBezTo>
                  <a:cubicBezTo>
                    <a:pt x="7790" y="336"/>
                    <a:pt x="7506" y="0"/>
                    <a:pt x="714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9"/>
            <p:cNvSpPr/>
            <p:nvPr/>
          </p:nvSpPr>
          <p:spPr>
            <a:xfrm>
              <a:off x="1609718" y="4393764"/>
              <a:ext cx="180180" cy="78949"/>
            </a:xfrm>
            <a:custGeom>
              <a:avLst/>
              <a:gdLst/>
              <a:ahLst/>
              <a:cxnLst/>
              <a:rect l="l" t="t" r="r" b="b"/>
              <a:pathLst>
                <a:path w="6000" h="2629" extrusionOk="0">
                  <a:moveTo>
                    <a:pt x="4600" y="1478"/>
                  </a:moveTo>
                  <a:lnTo>
                    <a:pt x="4600" y="1536"/>
                  </a:lnTo>
                  <a:cubicBezTo>
                    <a:pt x="4600" y="1923"/>
                    <a:pt x="4286" y="2238"/>
                    <a:pt x="3899" y="2238"/>
                  </a:cubicBezTo>
                  <a:cubicBezTo>
                    <a:pt x="3882" y="2238"/>
                    <a:pt x="3864" y="2237"/>
                    <a:pt x="3846" y="2236"/>
                  </a:cubicBezTo>
                  <a:cubicBezTo>
                    <a:pt x="3536" y="2213"/>
                    <a:pt x="3278" y="1981"/>
                    <a:pt x="3209" y="1676"/>
                  </a:cubicBezTo>
                  <a:lnTo>
                    <a:pt x="3166" y="1478"/>
                  </a:lnTo>
                  <a:close/>
                  <a:moveTo>
                    <a:pt x="5809" y="1"/>
                  </a:moveTo>
                  <a:cubicBezTo>
                    <a:pt x="5703" y="1"/>
                    <a:pt x="5617" y="86"/>
                    <a:pt x="5617" y="193"/>
                  </a:cubicBezTo>
                  <a:lnTo>
                    <a:pt x="5617" y="895"/>
                  </a:lnTo>
                  <a:cubicBezTo>
                    <a:pt x="5617" y="1007"/>
                    <a:pt x="5528" y="1094"/>
                    <a:pt x="5418" y="1094"/>
                  </a:cubicBezTo>
                  <a:lnTo>
                    <a:pt x="209" y="1094"/>
                  </a:lnTo>
                  <a:cubicBezTo>
                    <a:pt x="192" y="1094"/>
                    <a:pt x="175" y="1102"/>
                    <a:pt x="161" y="1116"/>
                  </a:cubicBezTo>
                  <a:cubicBezTo>
                    <a:pt x="0" y="1282"/>
                    <a:pt x="114" y="1478"/>
                    <a:pt x="275" y="1478"/>
                  </a:cubicBezTo>
                  <a:lnTo>
                    <a:pt x="2744" y="1478"/>
                  </a:lnTo>
                  <a:lnTo>
                    <a:pt x="2836" y="1929"/>
                  </a:lnTo>
                  <a:cubicBezTo>
                    <a:pt x="2853" y="2006"/>
                    <a:pt x="2931" y="2214"/>
                    <a:pt x="2991" y="2266"/>
                  </a:cubicBezTo>
                  <a:cubicBezTo>
                    <a:pt x="3284" y="2521"/>
                    <a:pt x="3590" y="2629"/>
                    <a:pt x="3873" y="2629"/>
                  </a:cubicBezTo>
                  <a:cubicBezTo>
                    <a:pt x="4474" y="2629"/>
                    <a:pt x="4964" y="2139"/>
                    <a:pt x="4964" y="1536"/>
                  </a:cubicBezTo>
                  <a:lnTo>
                    <a:pt x="4964" y="1478"/>
                  </a:lnTo>
                  <a:lnTo>
                    <a:pt x="5800" y="1478"/>
                  </a:lnTo>
                  <a:cubicBezTo>
                    <a:pt x="5912" y="1478"/>
                    <a:pt x="5999" y="1387"/>
                    <a:pt x="5999" y="1279"/>
                  </a:cubicBezTo>
                  <a:lnTo>
                    <a:pt x="5999" y="116"/>
                  </a:lnTo>
                  <a:cubicBezTo>
                    <a:pt x="5999" y="105"/>
                    <a:pt x="5996" y="96"/>
                    <a:pt x="5990" y="88"/>
                  </a:cubicBezTo>
                  <a:cubicBezTo>
                    <a:pt x="5931" y="26"/>
                    <a:pt x="5867" y="1"/>
                    <a:pt x="580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4" name="Google Shape;4524;p59"/>
          <p:cNvGrpSpPr/>
          <p:nvPr/>
        </p:nvGrpSpPr>
        <p:grpSpPr>
          <a:xfrm>
            <a:off x="782945" y="2266238"/>
            <a:ext cx="345129" cy="387787"/>
            <a:chOff x="1477675" y="238125"/>
            <a:chExt cx="4645075" cy="5219200"/>
          </a:xfrm>
        </p:grpSpPr>
        <p:sp>
          <p:nvSpPr>
            <p:cNvPr id="4525" name="Google Shape;4525;p59"/>
            <p:cNvSpPr/>
            <p:nvPr/>
          </p:nvSpPr>
          <p:spPr>
            <a:xfrm>
              <a:off x="3596325" y="3042600"/>
              <a:ext cx="407775" cy="1096050"/>
            </a:xfrm>
            <a:custGeom>
              <a:avLst/>
              <a:gdLst/>
              <a:ahLst/>
              <a:cxnLst/>
              <a:rect l="l" t="t" r="r" b="b"/>
              <a:pathLst>
                <a:path w="16311" h="43842" extrusionOk="0">
                  <a:moveTo>
                    <a:pt x="8156" y="1"/>
                  </a:moveTo>
                  <a:lnTo>
                    <a:pt x="1" y="8156"/>
                  </a:lnTo>
                  <a:lnTo>
                    <a:pt x="1" y="35687"/>
                  </a:lnTo>
                  <a:lnTo>
                    <a:pt x="8156" y="43842"/>
                  </a:lnTo>
                  <a:lnTo>
                    <a:pt x="16311" y="35687"/>
                  </a:lnTo>
                  <a:lnTo>
                    <a:pt x="16311" y="8156"/>
                  </a:lnTo>
                  <a:lnTo>
                    <a:pt x="81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9"/>
            <p:cNvSpPr/>
            <p:nvPr/>
          </p:nvSpPr>
          <p:spPr>
            <a:xfrm>
              <a:off x="3103775" y="3934750"/>
              <a:ext cx="1189000" cy="619000"/>
            </a:xfrm>
            <a:custGeom>
              <a:avLst/>
              <a:gdLst/>
              <a:ahLst/>
              <a:cxnLst/>
              <a:rect l="l" t="t" r="r" b="b"/>
              <a:pathLst>
                <a:path w="47560" h="24760" extrusionOk="0">
                  <a:moveTo>
                    <a:pt x="8416" y="1"/>
                  </a:moveTo>
                  <a:cubicBezTo>
                    <a:pt x="3784" y="1"/>
                    <a:pt x="0" y="3785"/>
                    <a:pt x="0" y="8449"/>
                  </a:cubicBezTo>
                  <a:lnTo>
                    <a:pt x="0" y="16604"/>
                  </a:lnTo>
                  <a:lnTo>
                    <a:pt x="27858" y="24759"/>
                  </a:lnTo>
                  <a:lnTo>
                    <a:pt x="47560" y="16604"/>
                  </a:lnTo>
                  <a:lnTo>
                    <a:pt x="47560" y="8449"/>
                  </a:lnTo>
                  <a:cubicBezTo>
                    <a:pt x="47560" y="3785"/>
                    <a:pt x="43809" y="1"/>
                    <a:pt x="39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9"/>
            <p:cNvSpPr/>
            <p:nvPr/>
          </p:nvSpPr>
          <p:spPr>
            <a:xfrm>
              <a:off x="3878500" y="3934750"/>
              <a:ext cx="618150" cy="539075"/>
            </a:xfrm>
            <a:custGeom>
              <a:avLst/>
              <a:gdLst/>
              <a:ahLst/>
              <a:cxnLst/>
              <a:rect l="l" t="t" r="r" b="b"/>
              <a:pathLst>
                <a:path w="24726" h="21563" extrusionOk="0">
                  <a:moveTo>
                    <a:pt x="0" y="1"/>
                  </a:moveTo>
                  <a:cubicBezTo>
                    <a:pt x="4665" y="1"/>
                    <a:pt x="8416" y="3785"/>
                    <a:pt x="8416" y="8449"/>
                  </a:cubicBezTo>
                  <a:lnTo>
                    <a:pt x="8416" y="16604"/>
                  </a:lnTo>
                  <a:lnTo>
                    <a:pt x="15821" y="21563"/>
                  </a:lnTo>
                  <a:lnTo>
                    <a:pt x="24726" y="16604"/>
                  </a:lnTo>
                  <a:lnTo>
                    <a:pt x="24726" y="8449"/>
                  </a:lnTo>
                  <a:cubicBezTo>
                    <a:pt x="24726" y="3785"/>
                    <a:pt x="20975" y="1"/>
                    <a:pt x="16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9"/>
            <p:cNvSpPr/>
            <p:nvPr/>
          </p:nvSpPr>
          <p:spPr>
            <a:xfrm>
              <a:off x="2722925" y="4349850"/>
              <a:ext cx="1950700" cy="919075"/>
            </a:xfrm>
            <a:custGeom>
              <a:avLst/>
              <a:gdLst/>
              <a:ahLst/>
              <a:cxnLst/>
              <a:rect l="l" t="t" r="r" b="b"/>
              <a:pathLst>
                <a:path w="78028" h="36763" extrusionOk="0">
                  <a:moveTo>
                    <a:pt x="7960" y="0"/>
                  </a:moveTo>
                  <a:cubicBezTo>
                    <a:pt x="3556" y="0"/>
                    <a:pt x="1" y="3556"/>
                    <a:pt x="1" y="7927"/>
                  </a:cubicBezTo>
                  <a:lnTo>
                    <a:pt x="1" y="28608"/>
                  </a:lnTo>
                  <a:lnTo>
                    <a:pt x="43092" y="36763"/>
                  </a:lnTo>
                  <a:lnTo>
                    <a:pt x="78027" y="28608"/>
                  </a:lnTo>
                  <a:lnTo>
                    <a:pt x="78027" y="7927"/>
                  </a:lnTo>
                  <a:cubicBezTo>
                    <a:pt x="78027" y="3556"/>
                    <a:pt x="74472" y="0"/>
                    <a:pt x="700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9"/>
            <p:cNvSpPr/>
            <p:nvPr/>
          </p:nvSpPr>
          <p:spPr>
            <a:xfrm>
              <a:off x="4270750" y="4349850"/>
              <a:ext cx="606750" cy="873425"/>
            </a:xfrm>
            <a:custGeom>
              <a:avLst/>
              <a:gdLst/>
              <a:ahLst/>
              <a:cxnLst/>
              <a:rect l="l" t="t" r="r" b="b"/>
              <a:pathLst>
                <a:path w="24270" h="34937" extrusionOk="0">
                  <a:moveTo>
                    <a:pt x="0" y="0"/>
                  </a:moveTo>
                  <a:cubicBezTo>
                    <a:pt x="4404" y="0"/>
                    <a:pt x="7959" y="3556"/>
                    <a:pt x="7959" y="7927"/>
                  </a:cubicBezTo>
                  <a:lnTo>
                    <a:pt x="7959" y="28608"/>
                  </a:lnTo>
                  <a:lnTo>
                    <a:pt x="16441" y="34936"/>
                  </a:lnTo>
                  <a:lnTo>
                    <a:pt x="24269" y="28608"/>
                  </a:lnTo>
                  <a:lnTo>
                    <a:pt x="24269" y="7927"/>
                  </a:lnTo>
                  <a:cubicBezTo>
                    <a:pt x="24269" y="3556"/>
                    <a:pt x="20714" y="0"/>
                    <a:pt x="163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9"/>
            <p:cNvSpPr/>
            <p:nvPr/>
          </p:nvSpPr>
          <p:spPr>
            <a:xfrm>
              <a:off x="2564725" y="5065025"/>
              <a:ext cx="2267100" cy="315625"/>
            </a:xfrm>
            <a:custGeom>
              <a:avLst/>
              <a:gdLst/>
              <a:ahLst/>
              <a:cxnLst/>
              <a:rect l="l" t="t" r="r" b="b"/>
              <a:pathLst>
                <a:path w="90684" h="12625" extrusionOk="0">
                  <a:moveTo>
                    <a:pt x="6329" y="1"/>
                  </a:moveTo>
                  <a:cubicBezTo>
                    <a:pt x="2838" y="1"/>
                    <a:pt x="0" y="2839"/>
                    <a:pt x="0" y="6329"/>
                  </a:cubicBezTo>
                  <a:cubicBezTo>
                    <a:pt x="0" y="9820"/>
                    <a:pt x="2838" y="12625"/>
                    <a:pt x="6329" y="12625"/>
                  </a:cubicBezTo>
                  <a:lnTo>
                    <a:pt x="84355" y="12625"/>
                  </a:lnTo>
                  <a:cubicBezTo>
                    <a:pt x="87846" y="12625"/>
                    <a:pt x="90684" y="9820"/>
                    <a:pt x="90684" y="6329"/>
                  </a:cubicBezTo>
                  <a:cubicBezTo>
                    <a:pt x="90684" y="2839"/>
                    <a:pt x="87846" y="1"/>
                    <a:pt x="843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9"/>
            <p:cNvSpPr/>
            <p:nvPr/>
          </p:nvSpPr>
          <p:spPr>
            <a:xfrm>
              <a:off x="4469725" y="5065025"/>
              <a:ext cx="565975" cy="315625"/>
            </a:xfrm>
            <a:custGeom>
              <a:avLst/>
              <a:gdLst/>
              <a:ahLst/>
              <a:cxnLst/>
              <a:rect l="l" t="t" r="r" b="b"/>
              <a:pathLst>
                <a:path w="22639" h="12625" extrusionOk="0">
                  <a:moveTo>
                    <a:pt x="0" y="1"/>
                  </a:moveTo>
                  <a:cubicBezTo>
                    <a:pt x="3491" y="1"/>
                    <a:pt x="6329" y="2839"/>
                    <a:pt x="6329" y="6329"/>
                  </a:cubicBezTo>
                  <a:cubicBezTo>
                    <a:pt x="6329" y="9820"/>
                    <a:pt x="3491" y="12625"/>
                    <a:pt x="0" y="12625"/>
                  </a:cubicBezTo>
                  <a:lnTo>
                    <a:pt x="16310" y="12625"/>
                  </a:lnTo>
                  <a:cubicBezTo>
                    <a:pt x="19801" y="12625"/>
                    <a:pt x="22639" y="9820"/>
                    <a:pt x="22639" y="6329"/>
                  </a:cubicBezTo>
                  <a:cubicBezTo>
                    <a:pt x="22639" y="2839"/>
                    <a:pt x="19801" y="1"/>
                    <a:pt x="163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9"/>
            <p:cNvSpPr/>
            <p:nvPr/>
          </p:nvSpPr>
          <p:spPr>
            <a:xfrm>
              <a:off x="1554325" y="887250"/>
              <a:ext cx="1039775" cy="1547025"/>
            </a:xfrm>
            <a:custGeom>
              <a:avLst/>
              <a:gdLst/>
              <a:ahLst/>
              <a:cxnLst/>
              <a:rect l="l" t="t" r="r" b="b"/>
              <a:pathLst>
                <a:path w="41591" h="61881" extrusionOk="0">
                  <a:moveTo>
                    <a:pt x="30957" y="0"/>
                  </a:moveTo>
                  <a:cubicBezTo>
                    <a:pt x="13864" y="0"/>
                    <a:pt x="0" y="13864"/>
                    <a:pt x="0" y="30957"/>
                  </a:cubicBezTo>
                  <a:cubicBezTo>
                    <a:pt x="0" y="48049"/>
                    <a:pt x="13864" y="61880"/>
                    <a:pt x="30957" y="61880"/>
                  </a:cubicBezTo>
                  <a:lnTo>
                    <a:pt x="40221" y="61880"/>
                  </a:lnTo>
                  <a:lnTo>
                    <a:pt x="41591" y="53562"/>
                  </a:lnTo>
                  <a:lnTo>
                    <a:pt x="36502" y="47625"/>
                  </a:lnTo>
                  <a:lnTo>
                    <a:pt x="30957" y="47625"/>
                  </a:lnTo>
                  <a:cubicBezTo>
                    <a:pt x="21725" y="47625"/>
                    <a:pt x="14255" y="40155"/>
                    <a:pt x="14255" y="30957"/>
                  </a:cubicBezTo>
                  <a:cubicBezTo>
                    <a:pt x="14255" y="21725"/>
                    <a:pt x="21725" y="14255"/>
                    <a:pt x="30957" y="14255"/>
                  </a:cubicBezTo>
                  <a:lnTo>
                    <a:pt x="36143" y="14255"/>
                  </a:lnTo>
                  <a:lnTo>
                    <a:pt x="41591" y="7601"/>
                  </a:lnTo>
                  <a:lnTo>
                    <a:pt x="36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9"/>
            <p:cNvSpPr/>
            <p:nvPr/>
          </p:nvSpPr>
          <p:spPr>
            <a:xfrm>
              <a:off x="4911725" y="887250"/>
              <a:ext cx="1134375" cy="1547025"/>
            </a:xfrm>
            <a:custGeom>
              <a:avLst/>
              <a:gdLst/>
              <a:ahLst/>
              <a:cxnLst/>
              <a:rect l="l" t="t" r="r" b="b"/>
              <a:pathLst>
                <a:path w="45375" h="61881" extrusionOk="0">
                  <a:moveTo>
                    <a:pt x="9232" y="0"/>
                  </a:moveTo>
                  <a:lnTo>
                    <a:pt x="1077" y="7079"/>
                  </a:lnTo>
                  <a:lnTo>
                    <a:pt x="9232" y="14255"/>
                  </a:lnTo>
                  <a:lnTo>
                    <a:pt x="14418" y="14255"/>
                  </a:lnTo>
                  <a:cubicBezTo>
                    <a:pt x="23650" y="14255"/>
                    <a:pt x="31120" y="21725"/>
                    <a:pt x="31120" y="30957"/>
                  </a:cubicBezTo>
                  <a:cubicBezTo>
                    <a:pt x="31120" y="40155"/>
                    <a:pt x="23650" y="47625"/>
                    <a:pt x="14418" y="47625"/>
                  </a:cubicBezTo>
                  <a:lnTo>
                    <a:pt x="8873" y="47625"/>
                  </a:lnTo>
                  <a:lnTo>
                    <a:pt x="0" y="53008"/>
                  </a:lnTo>
                  <a:lnTo>
                    <a:pt x="5154" y="61880"/>
                  </a:lnTo>
                  <a:lnTo>
                    <a:pt x="14418" y="61880"/>
                  </a:lnTo>
                  <a:cubicBezTo>
                    <a:pt x="31511" y="61880"/>
                    <a:pt x="45375" y="48049"/>
                    <a:pt x="45375" y="30957"/>
                  </a:cubicBezTo>
                  <a:cubicBezTo>
                    <a:pt x="45375" y="13864"/>
                    <a:pt x="31511" y="0"/>
                    <a:pt x="14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9"/>
            <p:cNvSpPr/>
            <p:nvPr/>
          </p:nvSpPr>
          <p:spPr>
            <a:xfrm>
              <a:off x="2457900" y="314775"/>
              <a:ext cx="2480750" cy="2947225"/>
            </a:xfrm>
            <a:custGeom>
              <a:avLst/>
              <a:gdLst/>
              <a:ahLst/>
              <a:cxnLst/>
              <a:rect l="l" t="t" r="r" b="b"/>
              <a:pathLst>
                <a:path w="99230" h="117889" extrusionOk="0">
                  <a:moveTo>
                    <a:pt x="10439" y="0"/>
                  </a:moveTo>
                  <a:cubicBezTo>
                    <a:pt x="4665" y="0"/>
                    <a:pt x="0" y="4665"/>
                    <a:pt x="0" y="10439"/>
                  </a:cubicBezTo>
                  <a:lnTo>
                    <a:pt x="0" y="64196"/>
                  </a:lnTo>
                  <a:cubicBezTo>
                    <a:pt x="0" y="93848"/>
                    <a:pt x="24041" y="117888"/>
                    <a:pt x="53693" y="117888"/>
                  </a:cubicBezTo>
                  <a:cubicBezTo>
                    <a:pt x="83344" y="117888"/>
                    <a:pt x="99230" y="93848"/>
                    <a:pt x="99230" y="64196"/>
                  </a:cubicBezTo>
                  <a:lnTo>
                    <a:pt x="99230" y="10439"/>
                  </a:lnTo>
                  <a:cubicBezTo>
                    <a:pt x="99230" y="4665"/>
                    <a:pt x="94565" y="0"/>
                    <a:pt x="887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9"/>
            <p:cNvSpPr/>
            <p:nvPr/>
          </p:nvSpPr>
          <p:spPr>
            <a:xfrm>
              <a:off x="3494400" y="314775"/>
              <a:ext cx="1648125" cy="2947225"/>
            </a:xfrm>
            <a:custGeom>
              <a:avLst/>
              <a:gdLst/>
              <a:ahLst/>
              <a:cxnLst/>
              <a:rect l="l" t="t" r="r" b="b"/>
              <a:pathLst>
                <a:path w="65925" h="117889" extrusionOk="0">
                  <a:moveTo>
                    <a:pt x="31022" y="0"/>
                  </a:moveTo>
                  <a:cubicBezTo>
                    <a:pt x="36795" y="0"/>
                    <a:pt x="41460" y="4665"/>
                    <a:pt x="41460" y="10439"/>
                  </a:cubicBezTo>
                  <a:lnTo>
                    <a:pt x="41460" y="64229"/>
                  </a:lnTo>
                  <a:cubicBezTo>
                    <a:pt x="41460" y="89640"/>
                    <a:pt x="23747" y="110973"/>
                    <a:pt x="0" y="116486"/>
                  </a:cubicBezTo>
                  <a:cubicBezTo>
                    <a:pt x="3915" y="117399"/>
                    <a:pt x="8025" y="117888"/>
                    <a:pt x="12233" y="117888"/>
                  </a:cubicBezTo>
                  <a:cubicBezTo>
                    <a:pt x="41884" y="117888"/>
                    <a:pt x="65925" y="93848"/>
                    <a:pt x="65925" y="64196"/>
                  </a:cubicBezTo>
                  <a:lnTo>
                    <a:pt x="65925" y="10439"/>
                  </a:lnTo>
                  <a:cubicBezTo>
                    <a:pt x="65925" y="4665"/>
                    <a:pt x="61260" y="0"/>
                    <a:pt x="554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9"/>
            <p:cNvSpPr/>
            <p:nvPr/>
          </p:nvSpPr>
          <p:spPr>
            <a:xfrm>
              <a:off x="2695200" y="1546175"/>
              <a:ext cx="596150" cy="474650"/>
            </a:xfrm>
            <a:custGeom>
              <a:avLst/>
              <a:gdLst/>
              <a:ahLst/>
              <a:cxnLst/>
              <a:rect l="l" t="t" r="r" b="b"/>
              <a:pathLst>
                <a:path w="23846" h="18986" extrusionOk="0">
                  <a:moveTo>
                    <a:pt x="11940" y="0"/>
                  </a:moveTo>
                  <a:cubicBezTo>
                    <a:pt x="5383" y="0"/>
                    <a:pt x="33" y="4241"/>
                    <a:pt x="1" y="9460"/>
                  </a:cubicBezTo>
                  <a:cubicBezTo>
                    <a:pt x="1" y="14712"/>
                    <a:pt x="5318" y="18952"/>
                    <a:pt x="11874" y="18985"/>
                  </a:cubicBezTo>
                  <a:cubicBezTo>
                    <a:pt x="11899" y="18985"/>
                    <a:pt x="11925" y="18985"/>
                    <a:pt x="11950" y="18985"/>
                  </a:cubicBezTo>
                  <a:cubicBezTo>
                    <a:pt x="18504" y="18985"/>
                    <a:pt x="23813" y="14757"/>
                    <a:pt x="23846" y="9525"/>
                  </a:cubicBezTo>
                  <a:cubicBezTo>
                    <a:pt x="23846" y="4306"/>
                    <a:pt x="18529" y="33"/>
                    <a:pt x="119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9"/>
            <p:cNvSpPr/>
            <p:nvPr/>
          </p:nvSpPr>
          <p:spPr>
            <a:xfrm>
              <a:off x="4309075" y="1551875"/>
              <a:ext cx="596150" cy="473825"/>
            </a:xfrm>
            <a:custGeom>
              <a:avLst/>
              <a:gdLst/>
              <a:ahLst/>
              <a:cxnLst/>
              <a:rect l="l" t="t" r="r" b="b"/>
              <a:pathLst>
                <a:path w="23846" h="18953" extrusionOk="0">
                  <a:moveTo>
                    <a:pt x="11896" y="0"/>
                  </a:moveTo>
                  <a:cubicBezTo>
                    <a:pt x="5342" y="0"/>
                    <a:pt x="33" y="4229"/>
                    <a:pt x="0" y="9428"/>
                  </a:cubicBezTo>
                  <a:cubicBezTo>
                    <a:pt x="0" y="14680"/>
                    <a:pt x="5317" y="18953"/>
                    <a:pt x="11907" y="18953"/>
                  </a:cubicBezTo>
                  <a:cubicBezTo>
                    <a:pt x="11932" y="18953"/>
                    <a:pt x="11957" y="18953"/>
                    <a:pt x="11982" y="18953"/>
                  </a:cubicBezTo>
                  <a:cubicBezTo>
                    <a:pt x="18504" y="18953"/>
                    <a:pt x="23813" y="14725"/>
                    <a:pt x="23845" y="9526"/>
                  </a:cubicBezTo>
                  <a:cubicBezTo>
                    <a:pt x="23845" y="4274"/>
                    <a:pt x="18528" y="1"/>
                    <a:pt x="11972" y="1"/>
                  </a:cubicBezTo>
                  <a:cubicBezTo>
                    <a:pt x="11947" y="0"/>
                    <a:pt x="11921" y="0"/>
                    <a:pt x="11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9"/>
            <p:cNvSpPr/>
            <p:nvPr/>
          </p:nvSpPr>
          <p:spPr>
            <a:xfrm>
              <a:off x="3560450" y="1441750"/>
              <a:ext cx="481175" cy="430650"/>
            </a:xfrm>
            <a:custGeom>
              <a:avLst/>
              <a:gdLst/>
              <a:ahLst/>
              <a:cxnLst/>
              <a:rect l="l" t="t" r="r" b="b"/>
              <a:pathLst>
                <a:path w="19247" h="17226" extrusionOk="0">
                  <a:moveTo>
                    <a:pt x="9226" y="1"/>
                  </a:moveTo>
                  <a:cubicBezTo>
                    <a:pt x="4125" y="1"/>
                    <a:pt x="32" y="673"/>
                    <a:pt x="0" y="6461"/>
                  </a:cubicBezTo>
                  <a:cubicBezTo>
                    <a:pt x="0" y="12397"/>
                    <a:pt x="4274" y="17225"/>
                    <a:pt x="9591" y="17225"/>
                  </a:cubicBezTo>
                  <a:cubicBezTo>
                    <a:pt x="9608" y="17225"/>
                    <a:pt x="9626" y="17225"/>
                    <a:pt x="9644" y="17225"/>
                  </a:cubicBezTo>
                  <a:cubicBezTo>
                    <a:pt x="14904" y="17225"/>
                    <a:pt x="19213" y="12443"/>
                    <a:pt x="19213" y="6526"/>
                  </a:cubicBezTo>
                  <a:cubicBezTo>
                    <a:pt x="19246" y="589"/>
                    <a:pt x="14940" y="2"/>
                    <a:pt x="9623" y="2"/>
                  </a:cubicBezTo>
                  <a:cubicBezTo>
                    <a:pt x="9490" y="1"/>
                    <a:pt x="9358" y="1"/>
                    <a:pt x="9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9"/>
            <p:cNvSpPr/>
            <p:nvPr/>
          </p:nvSpPr>
          <p:spPr>
            <a:xfrm>
              <a:off x="3407950" y="4625475"/>
              <a:ext cx="784525" cy="153350"/>
            </a:xfrm>
            <a:custGeom>
              <a:avLst/>
              <a:gdLst/>
              <a:ahLst/>
              <a:cxnLst/>
              <a:rect l="l" t="t" r="r" b="b"/>
              <a:pathLst>
                <a:path w="31381" h="6134" extrusionOk="0">
                  <a:moveTo>
                    <a:pt x="3067" y="1"/>
                  </a:moveTo>
                  <a:cubicBezTo>
                    <a:pt x="1370" y="1"/>
                    <a:pt x="0" y="1371"/>
                    <a:pt x="0" y="3067"/>
                  </a:cubicBezTo>
                  <a:cubicBezTo>
                    <a:pt x="0" y="4763"/>
                    <a:pt x="1370" y="6133"/>
                    <a:pt x="3067" y="6133"/>
                  </a:cubicBezTo>
                  <a:lnTo>
                    <a:pt x="28347" y="6133"/>
                  </a:lnTo>
                  <a:cubicBezTo>
                    <a:pt x="30011" y="6133"/>
                    <a:pt x="31381" y="4763"/>
                    <a:pt x="31381" y="3067"/>
                  </a:cubicBezTo>
                  <a:cubicBezTo>
                    <a:pt x="31381" y="1371"/>
                    <a:pt x="30011" y="1"/>
                    <a:pt x="283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9"/>
            <p:cNvSpPr/>
            <p:nvPr/>
          </p:nvSpPr>
          <p:spPr>
            <a:xfrm>
              <a:off x="1477675" y="238125"/>
              <a:ext cx="4645075" cy="5219200"/>
            </a:xfrm>
            <a:custGeom>
              <a:avLst/>
              <a:gdLst/>
              <a:ahLst/>
              <a:cxnLst/>
              <a:rect l="l" t="t" r="r" b="b"/>
              <a:pathLst>
                <a:path w="185803" h="208768" extrusionOk="0">
                  <a:moveTo>
                    <a:pt x="36143" y="43287"/>
                  </a:moveTo>
                  <a:lnTo>
                    <a:pt x="36143" y="67295"/>
                  </a:lnTo>
                  <a:cubicBezTo>
                    <a:pt x="36143" y="68371"/>
                    <a:pt x="36176" y="69448"/>
                    <a:pt x="36241" y="70524"/>
                  </a:cubicBezTo>
                  <a:lnTo>
                    <a:pt x="34023" y="70524"/>
                  </a:lnTo>
                  <a:cubicBezTo>
                    <a:pt x="26488" y="70524"/>
                    <a:pt x="20388" y="64424"/>
                    <a:pt x="20388" y="56922"/>
                  </a:cubicBezTo>
                  <a:cubicBezTo>
                    <a:pt x="20388" y="49386"/>
                    <a:pt x="26488" y="43287"/>
                    <a:pt x="34023" y="43287"/>
                  </a:cubicBezTo>
                  <a:close/>
                  <a:moveTo>
                    <a:pt x="151780" y="43287"/>
                  </a:moveTo>
                  <a:cubicBezTo>
                    <a:pt x="159316" y="43287"/>
                    <a:pt x="165416" y="49386"/>
                    <a:pt x="165416" y="56922"/>
                  </a:cubicBezTo>
                  <a:cubicBezTo>
                    <a:pt x="165416" y="64424"/>
                    <a:pt x="159316" y="70524"/>
                    <a:pt x="151780" y="70524"/>
                  </a:cubicBezTo>
                  <a:lnTo>
                    <a:pt x="149562" y="70524"/>
                  </a:lnTo>
                  <a:cubicBezTo>
                    <a:pt x="149628" y="69448"/>
                    <a:pt x="149660" y="68371"/>
                    <a:pt x="149660" y="67262"/>
                  </a:cubicBezTo>
                  <a:lnTo>
                    <a:pt x="149660" y="43287"/>
                  </a:lnTo>
                  <a:close/>
                  <a:moveTo>
                    <a:pt x="36143" y="29032"/>
                  </a:moveTo>
                  <a:lnTo>
                    <a:pt x="36143" y="37187"/>
                  </a:lnTo>
                  <a:lnTo>
                    <a:pt x="34023" y="37187"/>
                  </a:lnTo>
                  <a:cubicBezTo>
                    <a:pt x="23128" y="37187"/>
                    <a:pt x="14288" y="46027"/>
                    <a:pt x="14288" y="56922"/>
                  </a:cubicBezTo>
                  <a:cubicBezTo>
                    <a:pt x="14288" y="67784"/>
                    <a:pt x="23128" y="76657"/>
                    <a:pt x="34023" y="76657"/>
                  </a:cubicBezTo>
                  <a:lnTo>
                    <a:pt x="36926" y="76657"/>
                  </a:lnTo>
                  <a:cubicBezTo>
                    <a:pt x="37415" y="79429"/>
                    <a:pt x="38068" y="82137"/>
                    <a:pt x="38948" y="84812"/>
                  </a:cubicBezTo>
                  <a:lnTo>
                    <a:pt x="34023" y="84812"/>
                  </a:lnTo>
                  <a:cubicBezTo>
                    <a:pt x="18626" y="84812"/>
                    <a:pt x="6133" y="72286"/>
                    <a:pt x="6133" y="56922"/>
                  </a:cubicBezTo>
                  <a:cubicBezTo>
                    <a:pt x="6133" y="41525"/>
                    <a:pt x="18626" y="29032"/>
                    <a:pt x="34023" y="29032"/>
                  </a:cubicBezTo>
                  <a:close/>
                  <a:moveTo>
                    <a:pt x="97990" y="123792"/>
                  </a:moveTo>
                  <a:lnTo>
                    <a:pt x="97990" y="144832"/>
                  </a:lnTo>
                  <a:lnTo>
                    <a:pt x="87813" y="144832"/>
                  </a:lnTo>
                  <a:lnTo>
                    <a:pt x="87813" y="123792"/>
                  </a:lnTo>
                  <a:cubicBezTo>
                    <a:pt x="89476" y="123955"/>
                    <a:pt x="91173" y="124021"/>
                    <a:pt x="92902" y="124021"/>
                  </a:cubicBezTo>
                  <a:cubicBezTo>
                    <a:pt x="94630" y="124021"/>
                    <a:pt x="96327" y="123955"/>
                    <a:pt x="97990" y="123792"/>
                  </a:cubicBezTo>
                  <a:close/>
                  <a:moveTo>
                    <a:pt x="112343" y="150932"/>
                  </a:moveTo>
                  <a:cubicBezTo>
                    <a:pt x="115311" y="150932"/>
                    <a:pt x="117693" y="153346"/>
                    <a:pt x="117693" y="156314"/>
                  </a:cubicBezTo>
                  <a:lnTo>
                    <a:pt x="117693" y="161403"/>
                  </a:lnTo>
                  <a:lnTo>
                    <a:pt x="68110" y="161403"/>
                  </a:lnTo>
                  <a:lnTo>
                    <a:pt x="68110" y="156314"/>
                  </a:lnTo>
                  <a:cubicBezTo>
                    <a:pt x="68110" y="153346"/>
                    <a:pt x="70492" y="150932"/>
                    <a:pt x="73460" y="150932"/>
                  </a:cubicBezTo>
                  <a:close/>
                  <a:moveTo>
                    <a:pt x="128033" y="167503"/>
                  </a:moveTo>
                  <a:cubicBezTo>
                    <a:pt x="130741" y="167503"/>
                    <a:pt x="132926" y="169721"/>
                    <a:pt x="132926" y="172396"/>
                  </a:cubicBezTo>
                  <a:lnTo>
                    <a:pt x="132926" y="190011"/>
                  </a:lnTo>
                  <a:lnTo>
                    <a:pt x="52877" y="190011"/>
                  </a:lnTo>
                  <a:lnTo>
                    <a:pt x="52877" y="172396"/>
                  </a:lnTo>
                  <a:cubicBezTo>
                    <a:pt x="52877" y="169721"/>
                    <a:pt x="55063" y="167503"/>
                    <a:pt x="57770" y="167503"/>
                  </a:cubicBezTo>
                  <a:close/>
                  <a:moveTo>
                    <a:pt x="49648" y="0"/>
                  </a:moveTo>
                  <a:cubicBezTo>
                    <a:pt x="42210" y="0"/>
                    <a:pt x="36143" y="6067"/>
                    <a:pt x="36143" y="13505"/>
                  </a:cubicBezTo>
                  <a:lnTo>
                    <a:pt x="36143" y="22899"/>
                  </a:lnTo>
                  <a:lnTo>
                    <a:pt x="34023" y="22899"/>
                  </a:lnTo>
                  <a:cubicBezTo>
                    <a:pt x="15266" y="22899"/>
                    <a:pt x="0" y="38165"/>
                    <a:pt x="0" y="56922"/>
                  </a:cubicBezTo>
                  <a:cubicBezTo>
                    <a:pt x="0" y="75678"/>
                    <a:pt x="15266" y="90912"/>
                    <a:pt x="34023" y="90912"/>
                  </a:cubicBezTo>
                  <a:lnTo>
                    <a:pt x="41330" y="90912"/>
                  </a:lnTo>
                  <a:cubicBezTo>
                    <a:pt x="44559" y="97990"/>
                    <a:pt x="49256" y="104384"/>
                    <a:pt x="55160" y="109668"/>
                  </a:cubicBezTo>
                  <a:cubicBezTo>
                    <a:pt x="55749" y="110181"/>
                    <a:pt x="56476" y="110436"/>
                    <a:pt x="57198" y="110436"/>
                  </a:cubicBezTo>
                  <a:cubicBezTo>
                    <a:pt x="58038" y="110436"/>
                    <a:pt x="58870" y="110091"/>
                    <a:pt x="59466" y="109407"/>
                  </a:cubicBezTo>
                  <a:cubicBezTo>
                    <a:pt x="60608" y="108135"/>
                    <a:pt x="60477" y="106210"/>
                    <a:pt x="59238" y="105101"/>
                  </a:cubicBezTo>
                  <a:cubicBezTo>
                    <a:pt x="48441" y="95478"/>
                    <a:pt x="42276" y="81713"/>
                    <a:pt x="42276" y="67262"/>
                  </a:cubicBezTo>
                  <a:lnTo>
                    <a:pt x="42276" y="13505"/>
                  </a:lnTo>
                  <a:cubicBezTo>
                    <a:pt x="42276" y="9427"/>
                    <a:pt x="45570" y="6133"/>
                    <a:pt x="49648" y="6133"/>
                  </a:cubicBezTo>
                  <a:lnTo>
                    <a:pt x="136156" y="6133"/>
                  </a:lnTo>
                  <a:cubicBezTo>
                    <a:pt x="140233" y="6133"/>
                    <a:pt x="143528" y="9427"/>
                    <a:pt x="143528" y="13505"/>
                  </a:cubicBezTo>
                  <a:lnTo>
                    <a:pt x="143528" y="67295"/>
                  </a:lnTo>
                  <a:cubicBezTo>
                    <a:pt x="143528" y="95185"/>
                    <a:pt x="120824" y="117921"/>
                    <a:pt x="92902" y="117921"/>
                  </a:cubicBezTo>
                  <a:cubicBezTo>
                    <a:pt x="85073" y="117921"/>
                    <a:pt x="77538" y="116159"/>
                    <a:pt x="70557" y="112734"/>
                  </a:cubicBezTo>
                  <a:cubicBezTo>
                    <a:pt x="70124" y="112518"/>
                    <a:pt x="69663" y="112415"/>
                    <a:pt x="69210" y="112415"/>
                  </a:cubicBezTo>
                  <a:cubicBezTo>
                    <a:pt x="68091" y="112415"/>
                    <a:pt x="67013" y="113037"/>
                    <a:pt x="66479" y="114104"/>
                  </a:cubicBezTo>
                  <a:cubicBezTo>
                    <a:pt x="65729" y="115637"/>
                    <a:pt x="66349" y="117464"/>
                    <a:pt x="67850" y="118214"/>
                  </a:cubicBezTo>
                  <a:cubicBezTo>
                    <a:pt x="72286" y="120400"/>
                    <a:pt x="76918" y="121966"/>
                    <a:pt x="81680" y="122912"/>
                  </a:cubicBezTo>
                  <a:lnTo>
                    <a:pt x="81680" y="144832"/>
                  </a:lnTo>
                  <a:lnTo>
                    <a:pt x="73460" y="144832"/>
                  </a:lnTo>
                  <a:cubicBezTo>
                    <a:pt x="67132" y="144832"/>
                    <a:pt x="61978" y="149986"/>
                    <a:pt x="61978" y="156314"/>
                  </a:cubicBezTo>
                  <a:lnTo>
                    <a:pt x="61978" y="161403"/>
                  </a:lnTo>
                  <a:lnTo>
                    <a:pt x="57770" y="161403"/>
                  </a:lnTo>
                  <a:cubicBezTo>
                    <a:pt x="51703" y="161403"/>
                    <a:pt x="46744" y="166329"/>
                    <a:pt x="46744" y="172396"/>
                  </a:cubicBezTo>
                  <a:lnTo>
                    <a:pt x="46744" y="190533"/>
                  </a:lnTo>
                  <a:cubicBezTo>
                    <a:pt x="43091" y="191805"/>
                    <a:pt x="40449" y="195295"/>
                    <a:pt x="40449" y="199405"/>
                  </a:cubicBezTo>
                  <a:cubicBezTo>
                    <a:pt x="40449" y="204559"/>
                    <a:pt x="44657" y="208767"/>
                    <a:pt x="49811" y="208767"/>
                  </a:cubicBezTo>
                  <a:lnTo>
                    <a:pt x="114920" y="208767"/>
                  </a:lnTo>
                  <a:cubicBezTo>
                    <a:pt x="116616" y="208767"/>
                    <a:pt x="117986" y="207397"/>
                    <a:pt x="117986" y="205701"/>
                  </a:cubicBezTo>
                  <a:cubicBezTo>
                    <a:pt x="117986" y="204005"/>
                    <a:pt x="116616" y="202667"/>
                    <a:pt x="114920" y="202667"/>
                  </a:cubicBezTo>
                  <a:lnTo>
                    <a:pt x="49811" y="202667"/>
                  </a:lnTo>
                  <a:cubicBezTo>
                    <a:pt x="48017" y="202667"/>
                    <a:pt x="46549" y="201199"/>
                    <a:pt x="46549" y="199405"/>
                  </a:cubicBezTo>
                  <a:cubicBezTo>
                    <a:pt x="46549" y="197579"/>
                    <a:pt x="48017" y="196143"/>
                    <a:pt x="49811" y="196143"/>
                  </a:cubicBezTo>
                  <a:lnTo>
                    <a:pt x="135992" y="196143"/>
                  </a:lnTo>
                  <a:cubicBezTo>
                    <a:pt x="137787" y="196143"/>
                    <a:pt x="139254" y="197579"/>
                    <a:pt x="139254" y="199405"/>
                  </a:cubicBezTo>
                  <a:cubicBezTo>
                    <a:pt x="139254" y="201199"/>
                    <a:pt x="137787" y="202667"/>
                    <a:pt x="135992" y="202667"/>
                  </a:cubicBezTo>
                  <a:lnTo>
                    <a:pt x="128914" y="202667"/>
                  </a:lnTo>
                  <a:cubicBezTo>
                    <a:pt x="127218" y="202667"/>
                    <a:pt x="125848" y="204005"/>
                    <a:pt x="125848" y="205701"/>
                  </a:cubicBezTo>
                  <a:cubicBezTo>
                    <a:pt x="125848" y="207397"/>
                    <a:pt x="127218" y="208767"/>
                    <a:pt x="128914" y="208767"/>
                  </a:cubicBezTo>
                  <a:lnTo>
                    <a:pt x="135992" y="208767"/>
                  </a:lnTo>
                  <a:cubicBezTo>
                    <a:pt x="141146" y="208767"/>
                    <a:pt x="145354" y="204559"/>
                    <a:pt x="145354" y="199405"/>
                  </a:cubicBezTo>
                  <a:cubicBezTo>
                    <a:pt x="145354" y="195295"/>
                    <a:pt x="142712" y="191805"/>
                    <a:pt x="139059" y="190533"/>
                  </a:cubicBezTo>
                  <a:lnTo>
                    <a:pt x="139059" y="172396"/>
                  </a:lnTo>
                  <a:cubicBezTo>
                    <a:pt x="139059" y="166329"/>
                    <a:pt x="134100" y="161403"/>
                    <a:pt x="128033" y="161403"/>
                  </a:cubicBezTo>
                  <a:lnTo>
                    <a:pt x="123825" y="161403"/>
                  </a:lnTo>
                  <a:lnTo>
                    <a:pt x="123825" y="156314"/>
                  </a:lnTo>
                  <a:cubicBezTo>
                    <a:pt x="123825" y="149986"/>
                    <a:pt x="118671" y="144832"/>
                    <a:pt x="112343" y="144832"/>
                  </a:cubicBezTo>
                  <a:lnTo>
                    <a:pt x="104123" y="144832"/>
                  </a:lnTo>
                  <a:lnTo>
                    <a:pt x="104123" y="122912"/>
                  </a:lnTo>
                  <a:cubicBezTo>
                    <a:pt x="122096" y="119291"/>
                    <a:pt x="137004" y="107156"/>
                    <a:pt x="144474" y="90912"/>
                  </a:cubicBezTo>
                  <a:lnTo>
                    <a:pt x="151780" y="90912"/>
                  </a:lnTo>
                  <a:cubicBezTo>
                    <a:pt x="170537" y="90912"/>
                    <a:pt x="185803" y="75678"/>
                    <a:pt x="185803" y="56922"/>
                  </a:cubicBezTo>
                  <a:cubicBezTo>
                    <a:pt x="185803" y="51246"/>
                    <a:pt x="184368" y="45635"/>
                    <a:pt x="181693" y="40710"/>
                  </a:cubicBezTo>
                  <a:cubicBezTo>
                    <a:pt x="181132" y="39678"/>
                    <a:pt x="180079" y="39094"/>
                    <a:pt x="178998" y="39094"/>
                  </a:cubicBezTo>
                  <a:cubicBezTo>
                    <a:pt x="178507" y="39094"/>
                    <a:pt x="178009" y="39215"/>
                    <a:pt x="177550" y="39470"/>
                  </a:cubicBezTo>
                  <a:cubicBezTo>
                    <a:pt x="176050" y="40286"/>
                    <a:pt x="175528" y="42145"/>
                    <a:pt x="176311" y="43613"/>
                  </a:cubicBezTo>
                  <a:cubicBezTo>
                    <a:pt x="178529" y="47658"/>
                    <a:pt x="179670" y="52257"/>
                    <a:pt x="179670" y="56922"/>
                  </a:cubicBezTo>
                  <a:cubicBezTo>
                    <a:pt x="179670" y="72286"/>
                    <a:pt x="167177" y="84812"/>
                    <a:pt x="151780" y="84812"/>
                  </a:cubicBezTo>
                  <a:lnTo>
                    <a:pt x="146887" y="84812"/>
                  </a:lnTo>
                  <a:cubicBezTo>
                    <a:pt x="147736" y="82169"/>
                    <a:pt x="148388" y="79429"/>
                    <a:pt x="148877" y="76657"/>
                  </a:cubicBezTo>
                  <a:lnTo>
                    <a:pt x="151780" y="76657"/>
                  </a:lnTo>
                  <a:cubicBezTo>
                    <a:pt x="162675" y="76657"/>
                    <a:pt x="171515" y="67784"/>
                    <a:pt x="171515" y="56922"/>
                  </a:cubicBezTo>
                  <a:cubicBezTo>
                    <a:pt x="171515" y="46027"/>
                    <a:pt x="162675" y="37187"/>
                    <a:pt x="151780" y="37187"/>
                  </a:cubicBezTo>
                  <a:lnTo>
                    <a:pt x="149660" y="37187"/>
                  </a:lnTo>
                  <a:lnTo>
                    <a:pt x="149660" y="29032"/>
                  </a:lnTo>
                  <a:lnTo>
                    <a:pt x="151780" y="29032"/>
                  </a:lnTo>
                  <a:cubicBezTo>
                    <a:pt x="157391" y="29032"/>
                    <a:pt x="162773" y="30663"/>
                    <a:pt x="167373" y="33794"/>
                  </a:cubicBezTo>
                  <a:cubicBezTo>
                    <a:pt x="167895" y="34120"/>
                    <a:pt x="168514" y="34316"/>
                    <a:pt x="169102" y="34316"/>
                  </a:cubicBezTo>
                  <a:cubicBezTo>
                    <a:pt x="170080" y="34316"/>
                    <a:pt x="171026" y="33827"/>
                    <a:pt x="171646" y="32946"/>
                  </a:cubicBezTo>
                  <a:cubicBezTo>
                    <a:pt x="172592" y="31543"/>
                    <a:pt x="172200" y="29651"/>
                    <a:pt x="170798" y="28705"/>
                  </a:cubicBezTo>
                  <a:cubicBezTo>
                    <a:pt x="165187" y="24922"/>
                    <a:pt x="158598" y="22899"/>
                    <a:pt x="151780" y="22899"/>
                  </a:cubicBezTo>
                  <a:lnTo>
                    <a:pt x="149660" y="22899"/>
                  </a:lnTo>
                  <a:lnTo>
                    <a:pt x="149660" y="13505"/>
                  </a:lnTo>
                  <a:cubicBezTo>
                    <a:pt x="149660" y="6067"/>
                    <a:pt x="143593" y="0"/>
                    <a:pt x="136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9"/>
            <p:cNvSpPr/>
            <p:nvPr/>
          </p:nvSpPr>
          <p:spPr>
            <a:xfrm>
              <a:off x="3483800" y="1357800"/>
              <a:ext cx="633650" cy="583900"/>
            </a:xfrm>
            <a:custGeom>
              <a:avLst/>
              <a:gdLst/>
              <a:ahLst/>
              <a:cxnLst/>
              <a:rect l="l" t="t" r="r" b="b"/>
              <a:pathLst>
                <a:path w="25346" h="23356" extrusionOk="0">
                  <a:moveTo>
                    <a:pt x="12689" y="6133"/>
                  </a:moveTo>
                  <a:cubicBezTo>
                    <a:pt x="14679" y="6133"/>
                    <a:pt x="16897" y="6230"/>
                    <a:pt x="18104" y="6818"/>
                  </a:cubicBezTo>
                  <a:cubicBezTo>
                    <a:pt x="18528" y="7046"/>
                    <a:pt x="19246" y="7405"/>
                    <a:pt x="19213" y="9590"/>
                  </a:cubicBezTo>
                  <a:cubicBezTo>
                    <a:pt x="19213" y="11711"/>
                    <a:pt x="18496" y="13668"/>
                    <a:pt x="17158" y="15136"/>
                  </a:cubicBezTo>
                  <a:cubicBezTo>
                    <a:pt x="15951" y="16506"/>
                    <a:pt x="14353" y="17256"/>
                    <a:pt x="12657" y="17256"/>
                  </a:cubicBezTo>
                  <a:cubicBezTo>
                    <a:pt x="10960" y="17256"/>
                    <a:pt x="9362" y="16473"/>
                    <a:pt x="8155" y="15103"/>
                  </a:cubicBezTo>
                  <a:cubicBezTo>
                    <a:pt x="6850" y="13635"/>
                    <a:pt x="6133" y="11645"/>
                    <a:pt x="6133" y="9525"/>
                  </a:cubicBezTo>
                  <a:cubicBezTo>
                    <a:pt x="6133" y="7176"/>
                    <a:pt x="6394" y="6133"/>
                    <a:pt x="12526" y="6133"/>
                  </a:cubicBezTo>
                  <a:close/>
                  <a:moveTo>
                    <a:pt x="12643" y="0"/>
                  </a:moveTo>
                  <a:cubicBezTo>
                    <a:pt x="8786" y="0"/>
                    <a:pt x="65" y="32"/>
                    <a:pt x="33" y="9525"/>
                  </a:cubicBezTo>
                  <a:cubicBezTo>
                    <a:pt x="0" y="13146"/>
                    <a:pt x="1272" y="16571"/>
                    <a:pt x="3588" y="19181"/>
                  </a:cubicBezTo>
                  <a:cubicBezTo>
                    <a:pt x="5969" y="21855"/>
                    <a:pt x="9199" y="23356"/>
                    <a:pt x="12624" y="23356"/>
                  </a:cubicBezTo>
                  <a:lnTo>
                    <a:pt x="12689" y="23356"/>
                  </a:lnTo>
                  <a:cubicBezTo>
                    <a:pt x="16114" y="23356"/>
                    <a:pt x="19311" y="21888"/>
                    <a:pt x="21725" y="19213"/>
                  </a:cubicBezTo>
                  <a:cubicBezTo>
                    <a:pt x="24041" y="16636"/>
                    <a:pt x="25346" y="13211"/>
                    <a:pt x="25346" y="9590"/>
                  </a:cubicBezTo>
                  <a:cubicBezTo>
                    <a:pt x="25346" y="4697"/>
                    <a:pt x="22932" y="2447"/>
                    <a:pt x="20877" y="1370"/>
                  </a:cubicBezTo>
                  <a:cubicBezTo>
                    <a:pt x="18659" y="261"/>
                    <a:pt x="16016" y="33"/>
                    <a:pt x="12722" y="0"/>
                  </a:cubicBezTo>
                  <a:cubicBezTo>
                    <a:pt x="12696" y="0"/>
                    <a:pt x="12670" y="0"/>
                    <a:pt x="126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9"/>
            <p:cNvSpPr/>
            <p:nvPr/>
          </p:nvSpPr>
          <p:spPr>
            <a:xfrm>
              <a:off x="2948825" y="1300700"/>
              <a:ext cx="437125" cy="295250"/>
            </a:xfrm>
            <a:custGeom>
              <a:avLst/>
              <a:gdLst/>
              <a:ahLst/>
              <a:cxnLst/>
              <a:rect l="l" t="t" r="r" b="b"/>
              <a:pathLst>
                <a:path w="17485" h="11810" extrusionOk="0">
                  <a:moveTo>
                    <a:pt x="8716" y="0"/>
                  </a:moveTo>
                  <a:cubicBezTo>
                    <a:pt x="3947" y="0"/>
                    <a:pt x="33" y="3902"/>
                    <a:pt x="33" y="8710"/>
                  </a:cubicBezTo>
                  <a:cubicBezTo>
                    <a:pt x="0" y="10406"/>
                    <a:pt x="1370" y="11776"/>
                    <a:pt x="3067" y="11776"/>
                  </a:cubicBezTo>
                  <a:cubicBezTo>
                    <a:pt x="4763" y="11776"/>
                    <a:pt x="6133" y="10406"/>
                    <a:pt x="6133" y="8710"/>
                  </a:cubicBezTo>
                  <a:cubicBezTo>
                    <a:pt x="6133" y="7275"/>
                    <a:pt x="7307" y="6133"/>
                    <a:pt x="8743" y="6133"/>
                  </a:cubicBezTo>
                  <a:cubicBezTo>
                    <a:pt x="9460" y="6133"/>
                    <a:pt x="10113" y="6394"/>
                    <a:pt x="10602" y="6883"/>
                  </a:cubicBezTo>
                  <a:cubicBezTo>
                    <a:pt x="11091" y="7373"/>
                    <a:pt x="11352" y="8025"/>
                    <a:pt x="11352" y="8743"/>
                  </a:cubicBezTo>
                  <a:cubicBezTo>
                    <a:pt x="11352" y="10439"/>
                    <a:pt x="12722" y="11809"/>
                    <a:pt x="14418" y="11809"/>
                  </a:cubicBezTo>
                  <a:cubicBezTo>
                    <a:pt x="16115" y="11809"/>
                    <a:pt x="17485" y="10439"/>
                    <a:pt x="17485" y="8743"/>
                  </a:cubicBezTo>
                  <a:cubicBezTo>
                    <a:pt x="17485" y="6427"/>
                    <a:pt x="16571" y="4241"/>
                    <a:pt x="14940" y="2578"/>
                  </a:cubicBezTo>
                  <a:cubicBezTo>
                    <a:pt x="13309" y="914"/>
                    <a:pt x="11091" y="1"/>
                    <a:pt x="8775" y="1"/>
                  </a:cubicBezTo>
                  <a:cubicBezTo>
                    <a:pt x="8755" y="1"/>
                    <a:pt x="8735" y="0"/>
                    <a:pt x="87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9"/>
            <p:cNvSpPr/>
            <p:nvPr/>
          </p:nvSpPr>
          <p:spPr>
            <a:xfrm>
              <a:off x="4216100" y="1304775"/>
              <a:ext cx="437125" cy="295250"/>
            </a:xfrm>
            <a:custGeom>
              <a:avLst/>
              <a:gdLst/>
              <a:ahLst/>
              <a:cxnLst/>
              <a:rect l="l" t="t" r="r" b="b"/>
              <a:pathLst>
                <a:path w="17485" h="11810" extrusionOk="0">
                  <a:moveTo>
                    <a:pt x="8743" y="1"/>
                  </a:moveTo>
                  <a:cubicBezTo>
                    <a:pt x="3948" y="1"/>
                    <a:pt x="33" y="3883"/>
                    <a:pt x="1" y="8710"/>
                  </a:cubicBezTo>
                  <a:cubicBezTo>
                    <a:pt x="1" y="10374"/>
                    <a:pt x="1371" y="11777"/>
                    <a:pt x="3067" y="11777"/>
                  </a:cubicBezTo>
                  <a:cubicBezTo>
                    <a:pt x="4763" y="11777"/>
                    <a:pt x="6133" y="10407"/>
                    <a:pt x="6133" y="8710"/>
                  </a:cubicBezTo>
                  <a:cubicBezTo>
                    <a:pt x="6133" y="7275"/>
                    <a:pt x="7308" y="6101"/>
                    <a:pt x="8743" y="6101"/>
                  </a:cubicBezTo>
                  <a:cubicBezTo>
                    <a:pt x="10178" y="6133"/>
                    <a:pt x="11352" y="7308"/>
                    <a:pt x="11352" y="8743"/>
                  </a:cubicBezTo>
                  <a:cubicBezTo>
                    <a:pt x="11352" y="10439"/>
                    <a:pt x="12722" y="11809"/>
                    <a:pt x="14386" y="11809"/>
                  </a:cubicBezTo>
                  <a:lnTo>
                    <a:pt x="14419" y="11809"/>
                  </a:lnTo>
                  <a:cubicBezTo>
                    <a:pt x="16082" y="11809"/>
                    <a:pt x="17452" y="10439"/>
                    <a:pt x="17452" y="8743"/>
                  </a:cubicBezTo>
                  <a:cubicBezTo>
                    <a:pt x="17485" y="3948"/>
                    <a:pt x="13571" y="1"/>
                    <a:pt x="87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4" name="Google Shape;4544;p59"/>
          <p:cNvGrpSpPr/>
          <p:nvPr/>
        </p:nvGrpSpPr>
        <p:grpSpPr>
          <a:xfrm>
            <a:off x="5636956" y="1655113"/>
            <a:ext cx="280348" cy="394050"/>
            <a:chOff x="1856050" y="238125"/>
            <a:chExt cx="3888325" cy="5219200"/>
          </a:xfrm>
        </p:grpSpPr>
        <p:sp>
          <p:nvSpPr>
            <p:cNvPr id="4545" name="Google Shape;4545;p59"/>
            <p:cNvSpPr/>
            <p:nvPr/>
          </p:nvSpPr>
          <p:spPr>
            <a:xfrm>
              <a:off x="2339650" y="4726600"/>
              <a:ext cx="540700" cy="654050"/>
            </a:xfrm>
            <a:custGeom>
              <a:avLst/>
              <a:gdLst/>
              <a:ahLst/>
              <a:cxnLst/>
              <a:rect l="l" t="t" r="r" b="b"/>
              <a:pathLst>
                <a:path w="21628" h="26162" extrusionOk="0">
                  <a:moveTo>
                    <a:pt x="10406" y="1"/>
                  </a:moveTo>
                  <a:lnTo>
                    <a:pt x="0" y="8156"/>
                  </a:lnTo>
                  <a:lnTo>
                    <a:pt x="0" y="16278"/>
                  </a:lnTo>
                  <a:cubicBezTo>
                    <a:pt x="0" y="21758"/>
                    <a:pt x="4437" y="26162"/>
                    <a:pt x="9884" y="26162"/>
                  </a:cubicBezTo>
                  <a:cubicBezTo>
                    <a:pt x="14581" y="26162"/>
                    <a:pt x="18626" y="22867"/>
                    <a:pt x="19572" y="18268"/>
                  </a:cubicBezTo>
                  <a:lnTo>
                    <a:pt x="21627" y="8156"/>
                  </a:lnTo>
                  <a:lnTo>
                    <a:pt x="104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9"/>
            <p:cNvSpPr/>
            <p:nvPr/>
          </p:nvSpPr>
          <p:spPr>
            <a:xfrm>
              <a:off x="4026900" y="4726600"/>
              <a:ext cx="540700" cy="654050"/>
            </a:xfrm>
            <a:custGeom>
              <a:avLst/>
              <a:gdLst/>
              <a:ahLst/>
              <a:cxnLst/>
              <a:rect l="l" t="t" r="r" b="b"/>
              <a:pathLst>
                <a:path w="21628" h="26162" extrusionOk="0">
                  <a:moveTo>
                    <a:pt x="10798" y="1"/>
                  </a:moveTo>
                  <a:lnTo>
                    <a:pt x="1" y="8156"/>
                  </a:lnTo>
                  <a:lnTo>
                    <a:pt x="2056" y="18268"/>
                  </a:lnTo>
                  <a:cubicBezTo>
                    <a:pt x="3002" y="22867"/>
                    <a:pt x="7047" y="26162"/>
                    <a:pt x="11744" y="26162"/>
                  </a:cubicBezTo>
                  <a:cubicBezTo>
                    <a:pt x="17192" y="26162"/>
                    <a:pt x="21628" y="21758"/>
                    <a:pt x="21628" y="16278"/>
                  </a:cubicBezTo>
                  <a:lnTo>
                    <a:pt x="21628" y="8156"/>
                  </a:lnTo>
                  <a:lnTo>
                    <a:pt x="107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9"/>
            <p:cNvSpPr/>
            <p:nvPr/>
          </p:nvSpPr>
          <p:spPr>
            <a:xfrm>
              <a:off x="1931900" y="314775"/>
              <a:ext cx="2839575" cy="4615725"/>
            </a:xfrm>
            <a:custGeom>
              <a:avLst/>
              <a:gdLst/>
              <a:ahLst/>
              <a:cxnLst/>
              <a:rect l="l" t="t" r="r" b="b"/>
              <a:pathLst>
                <a:path w="113583" h="184629" extrusionOk="0">
                  <a:moveTo>
                    <a:pt x="21040" y="0"/>
                  </a:moveTo>
                  <a:cubicBezTo>
                    <a:pt x="9428" y="0"/>
                    <a:pt x="0" y="9395"/>
                    <a:pt x="0" y="21007"/>
                  </a:cubicBezTo>
                  <a:lnTo>
                    <a:pt x="0" y="167960"/>
                  </a:lnTo>
                  <a:cubicBezTo>
                    <a:pt x="0" y="177159"/>
                    <a:pt x="7470" y="184629"/>
                    <a:pt x="16669" y="184629"/>
                  </a:cubicBezTo>
                  <a:lnTo>
                    <a:pt x="96914" y="184629"/>
                  </a:lnTo>
                  <a:cubicBezTo>
                    <a:pt x="106113" y="184629"/>
                    <a:pt x="113583" y="177159"/>
                    <a:pt x="113583" y="167960"/>
                  </a:cubicBezTo>
                  <a:lnTo>
                    <a:pt x="113583" y="21007"/>
                  </a:lnTo>
                  <a:cubicBezTo>
                    <a:pt x="113583" y="9395"/>
                    <a:pt x="104156" y="0"/>
                    <a:pt x="92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9"/>
            <p:cNvSpPr/>
            <p:nvPr/>
          </p:nvSpPr>
          <p:spPr>
            <a:xfrm>
              <a:off x="3990200" y="314775"/>
              <a:ext cx="985150" cy="4615725"/>
            </a:xfrm>
            <a:custGeom>
              <a:avLst/>
              <a:gdLst/>
              <a:ahLst/>
              <a:cxnLst/>
              <a:rect l="l" t="t" r="r" b="b"/>
              <a:pathLst>
                <a:path w="39406" h="184629" extrusionOk="0">
                  <a:moveTo>
                    <a:pt x="1" y="0"/>
                  </a:moveTo>
                  <a:cubicBezTo>
                    <a:pt x="11581" y="0"/>
                    <a:pt x="21008" y="9395"/>
                    <a:pt x="21008" y="21007"/>
                  </a:cubicBezTo>
                  <a:lnTo>
                    <a:pt x="21008" y="167960"/>
                  </a:lnTo>
                  <a:cubicBezTo>
                    <a:pt x="21008" y="177159"/>
                    <a:pt x="13538" y="184629"/>
                    <a:pt x="4339" y="184629"/>
                  </a:cubicBezTo>
                  <a:lnTo>
                    <a:pt x="22737" y="184629"/>
                  </a:lnTo>
                  <a:cubicBezTo>
                    <a:pt x="31936" y="184629"/>
                    <a:pt x="39406" y="177159"/>
                    <a:pt x="39406" y="167960"/>
                  </a:cubicBezTo>
                  <a:lnTo>
                    <a:pt x="39406" y="21007"/>
                  </a:lnTo>
                  <a:cubicBezTo>
                    <a:pt x="39406" y="9395"/>
                    <a:pt x="29979" y="0"/>
                    <a:pt x="18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9"/>
            <p:cNvSpPr/>
            <p:nvPr/>
          </p:nvSpPr>
          <p:spPr>
            <a:xfrm>
              <a:off x="2391025" y="768175"/>
              <a:ext cx="2125200" cy="1565800"/>
            </a:xfrm>
            <a:custGeom>
              <a:avLst/>
              <a:gdLst/>
              <a:ahLst/>
              <a:cxnLst/>
              <a:rect l="l" t="t" r="r" b="b"/>
              <a:pathLst>
                <a:path w="85008" h="62632" extrusionOk="0">
                  <a:moveTo>
                    <a:pt x="8873" y="1"/>
                  </a:moveTo>
                  <a:cubicBezTo>
                    <a:pt x="3980" y="1"/>
                    <a:pt x="0" y="3981"/>
                    <a:pt x="0" y="8874"/>
                  </a:cubicBezTo>
                  <a:lnTo>
                    <a:pt x="0" y="53758"/>
                  </a:lnTo>
                  <a:cubicBezTo>
                    <a:pt x="0" y="58651"/>
                    <a:pt x="3980" y="62631"/>
                    <a:pt x="8873" y="62631"/>
                  </a:cubicBezTo>
                  <a:lnTo>
                    <a:pt x="76135" y="62631"/>
                  </a:lnTo>
                  <a:cubicBezTo>
                    <a:pt x="81028" y="62631"/>
                    <a:pt x="85008" y="58651"/>
                    <a:pt x="85008" y="53758"/>
                  </a:cubicBezTo>
                  <a:lnTo>
                    <a:pt x="85008" y="8874"/>
                  </a:lnTo>
                  <a:cubicBezTo>
                    <a:pt x="85008" y="3981"/>
                    <a:pt x="81028" y="1"/>
                    <a:pt x="76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9"/>
            <p:cNvSpPr/>
            <p:nvPr/>
          </p:nvSpPr>
          <p:spPr>
            <a:xfrm>
              <a:off x="4740475" y="3278275"/>
              <a:ext cx="826125" cy="815525"/>
            </a:xfrm>
            <a:custGeom>
              <a:avLst/>
              <a:gdLst/>
              <a:ahLst/>
              <a:cxnLst/>
              <a:rect l="l" t="t" r="r" b="b"/>
              <a:pathLst>
                <a:path w="33045" h="32621" extrusionOk="0">
                  <a:moveTo>
                    <a:pt x="8514" y="1"/>
                  </a:moveTo>
                  <a:cubicBezTo>
                    <a:pt x="3817" y="1"/>
                    <a:pt x="0" y="3817"/>
                    <a:pt x="0" y="8515"/>
                  </a:cubicBezTo>
                  <a:lnTo>
                    <a:pt x="0" y="24107"/>
                  </a:lnTo>
                  <a:cubicBezTo>
                    <a:pt x="0" y="28804"/>
                    <a:pt x="3817" y="32621"/>
                    <a:pt x="8514" y="32621"/>
                  </a:cubicBezTo>
                  <a:lnTo>
                    <a:pt x="24530" y="32621"/>
                  </a:lnTo>
                  <a:cubicBezTo>
                    <a:pt x="29228" y="32621"/>
                    <a:pt x="33044" y="28804"/>
                    <a:pt x="33044" y="24107"/>
                  </a:cubicBezTo>
                  <a:lnTo>
                    <a:pt x="33044" y="8515"/>
                  </a:lnTo>
                  <a:cubicBezTo>
                    <a:pt x="33044" y="3817"/>
                    <a:pt x="29228" y="1"/>
                    <a:pt x="24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9"/>
            <p:cNvSpPr/>
            <p:nvPr/>
          </p:nvSpPr>
          <p:spPr>
            <a:xfrm>
              <a:off x="5149850" y="3278275"/>
              <a:ext cx="518675" cy="815525"/>
            </a:xfrm>
            <a:custGeom>
              <a:avLst/>
              <a:gdLst/>
              <a:ahLst/>
              <a:cxnLst/>
              <a:rect l="l" t="t" r="r" b="b"/>
              <a:pathLst>
                <a:path w="20747" h="32621" extrusionOk="0">
                  <a:moveTo>
                    <a:pt x="0" y="1"/>
                  </a:moveTo>
                  <a:cubicBezTo>
                    <a:pt x="4698" y="1"/>
                    <a:pt x="8514" y="3817"/>
                    <a:pt x="8514" y="8515"/>
                  </a:cubicBezTo>
                  <a:lnTo>
                    <a:pt x="8514" y="24107"/>
                  </a:lnTo>
                  <a:cubicBezTo>
                    <a:pt x="8514" y="28804"/>
                    <a:pt x="4698" y="32621"/>
                    <a:pt x="0" y="32621"/>
                  </a:cubicBezTo>
                  <a:lnTo>
                    <a:pt x="12233" y="32621"/>
                  </a:lnTo>
                  <a:cubicBezTo>
                    <a:pt x="16930" y="32621"/>
                    <a:pt x="20747" y="28804"/>
                    <a:pt x="20747" y="24107"/>
                  </a:cubicBezTo>
                  <a:lnTo>
                    <a:pt x="20747" y="8515"/>
                  </a:lnTo>
                  <a:cubicBezTo>
                    <a:pt x="20747" y="3817"/>
                    <a:pt x="16930" y="1"/>
                    <a:pt x="12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9"/>
            <p:cNvSpPr/>
            <p:nvPr/>
          </p:nvSpPr>
          <p:spPr>
            <a:xfrm>
              <a:off x="2360025" y="2954525"/>
              <a:ext cx="589650" cy="469750"/>
            </a:xfrm>
            <a:custGeom>
              <a:avLst/>
              <a:gdLst/>
              <a:ahLst/>
              <a:cxnLst/>
              <a:rect l="l" t="t" r="r" b="b"/>
              <a:pathLst>
                <a:path w="23586" h="18790" extrusionOk="0">
                  <a:moveTo>
                    <a:pt x="11777" y="1"/>
                  </a:moveTo>
                  <a:cubicBezTo>
                    <a:pt x="5285" y="1"/>
                    <a:pt x="1" y="4209"/>
                    <a:pt x="1" y="9395"/>
                  </a:cubicBezTo>
                  <a:cubicBezTo>
                    <a:pt x="1" y="14582"/>
                    <a:pt x="5285" y="18790"/>
                    <a:pt x="11777" y="18790"/>
                  </a:cubicBezTo>
                  <a:cubicBezTo>
                    <a:pt x="18301" y="18790"/>
                    <a:pt x="23585" y="14582"/>
                    <a:pt x="23585" y="9395"/>
                  </a:cubicBezTo>
                  <a:cubicBezTo>
                    <a:pt x="23585" y="4209"/>
                    <a:pt x="18301" y="1"/>
                    <a:pt x="11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9"/>
            <p:cNvSpPr/>
            <p:nvPr/>
          </p:nvSpPr>
          <p:spPr>
            <a:xfrm>
              <a:off x="3957600" y="2954525"/>
              <a:ext cx="589625" cy="469750"/>
            </a:xfrm>
            <a:custGeom>
              <a:avLst/>
              <a:gdLst/>
              <a:ahLst/>
              <a:cxnLst/>
              <a:rect l="l" t="t" r="r" b="b"/>
              <a:pathLst>
                <a:path w="23585" h="18790" extrusionOk="0">
                  <a:moveTo>
                    <a:pt x="11809" y="1"/>
                  </a:moveTo>
                  <a:cubicBezTo>
                    <a:pt x="5285" y="1"/>
                    <a:pt x="0" y="4209"/>
                    <a:pt x="0" y="9395"/>
                  </a:cubicBezTo>
                  <a:cubicBezTo>
                    <a:pt x="0" y="14582"/>
                    <a:pt x="5285" y="18790"/>
                    <a:pt x="11809" y="18790"/>
                  </a:cubicBezTo>
                  <a:cubicBezTo>
                    <a:pt x="18300" y="18790"/>
                    <a:pt x="23584" y="14582"/>
                    <a:pt x="23584" y="9395"/>
                  </a:cubicBezTo>
                  <a:cubicBezTo>
                    <a:pt x="23584" y="4209"/>
                    <a:pt x="18300" y="1"/>
                    <a:pt x="11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9"/>
            <p:cNvSpPr/>
            <p:nvPr/>
          </p:nvSpPr>
          <p:spPr>
            <a:xfrm>
              <a:off x="2391025" y="3730075"/>
              <a:ext cx="417550" cy="742925"/>
            </a:xfrm>
            <a:custGeom>
              <a:avLst/>
              <a:gdLst/>
              <a:ahLst/>
              <a:cxnLst/>
              <a:rect l="l" t="t" r="r" b="b"/>
              <a:pathLst>
                <a:path w="16702" h="29717" extrusionOk="0">
                  <a:moveTo>
                    <a:pt x="8351" y="0"/>
                  </a:moveTo>
                  <a:cubicBezTo>
                    <a:pt x="3752" y="0"/>
                    <a:pt x="0" y="3719"/>
                    <a:pt x="0" y="8351"/>
                  </a:cubicBezTo>
                  <a:lnTo>
                    <a:pt x="0" y="21366"/>
                  </a:lnTo>
                  <a:cubicBezTo>
                    <a:pt x="0" y="25998"/>
                    <a:pt x="3752" y="29717"/>
                    <a:pt x="8351" y="29717"/>
                  </a:cubicBezTo>
                  <a:cubicBezTo>
                    <a:pt x="12983" y="29717"/>
                    <a:pt x="16702" y="25998"/>
                    <a:pt x="16702" y="21366"/>
                  </a:cubicBezTo>
                  <a:lnTo>
                    <a:pt x="16702" y="8351"/>
                  </a:lnTo>
                  <a:cubicBezTo>
                    <a:pt x="16702" y="3719"/>
                    <a:pt x="12983" y="0"/>
                    <a:pt x="8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9"/>
            <p:cNvSpPr/>
            <p:nvPr/>
          </p:nvSpPr>
          <p:spPr>
            <a:xfrm>
              <a:off x="1856050" y="238125"/>
              <a:ext cx="3195150" cy="3766800"/>
            </a:xfrm>
            <a:custGeom>
              <a:avLst/>
              <a:gdLst/>
              <a:ahLst/>
              <a:cxnLst/>
              <a:rect l="l" t="t" r="r" b="b"/>
              <a:pathLst>
                <a:path w="127806" h="150672" extrusionOk="0">
                  <a:moveTo>
                    <a:pt x="24074" y="0"/>
                  </a:moveTo>
                  <a:cubicBezTo>
                    <a:pt x="10798" y="0"/>
                    <a:pt x="1" y="10797"/>
                    <a:pt x="1" y="24073"/>
                  </a:cubicBezTo>
                  <a:lnTo>
                    <a:pt x="1" y="147605"/>
                  </a:lnTo>
                  <a:cubicBezTo>
                    <a:pt x="1" y="149301"/>
                    <a:pt x="1371" y="150671"/>
                    <a:pt x="3034" y="150671"/>
                  </a:cubicBezTo>
                  <a:cubicBezTo>
                    <a:pt x="4731" y="150671"/>
                    <a:pt x="6101" y="149301"/>
                    <a:pt x="6101" y="147605"/>
                  </a:cubicBezTo>
                  <a:lnTo>
                    <a:pt x="6101" y="24073"/>
                  </a:lnTo>
                  <a:cubicBezTo>
                    <a:pt x="6101" y="14157"/>
                    <a:pt x="14158" y="6100"/>
                    <a:pt x="24074" y="6100"/>
                  </a:cubicBezTo>
                  <a:lnTo>
                    <a:pt x="103732" y="6100"/>
                  </a:lnTo>
                  <a:cubicBezTo>
                    <a:pt x="113648" y="6100"/>
                    <a:pt x="121706" y="14157"/>
                    <a:pt x="121706" y="24073"/>
                  </a:cubicBezTo>
                  <a:lnTo>
                    <a:pt x="121706" y="62924"/>
                  </a:lnTo>
                  <a:cubicBezTo>
                    <a:pt x="121706" y="64620"/>
                    <a:pt x="123076" y="65990"/>
                    <a:pt x="124772" y="65990"/>
                  </a:cubicBezTo>
                  <a:cubicBezTo>
                    <a:pt x="126435" y="65990"/>
                    <a:pt x="127805" y="64620"/>
                    <a:pt x="127805" y="62924"/>
                  </a:cubicBezTo>
                  <a:lnTo>
                    <a:pt x="127805" y="24073"/>
                  </a:lnTo>
                  <a:cubicBezTo>
                    <a:pt x="127805" y="10797"/>
                    <a:pt x="117008" y="0"/>
                    <a:pt x="103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9"/>
            <p:cNvSpPr/>
            <p:nvPr/>
          </p:nvSpPr>
          <p:spPr>
            <a:xfrm>
              <a:off x="2872975" y="1704375"/>
              <a:ext cx="1162125" cy="152525"/>
            </a:xfrm>
            <a:custGeom>
              <a:avLst/>
              <a:gdLst/>
              <a:ahLst/>
              <a:cxnLst/>
              <a:rect l="l" t="t" r="r" b="b"/>
              <a:pathLst>
                <a:path w="46485" h="6101" extrusionOk="0">
                  <a:moveTo>
                    <a:pt x="3034" y="1"/>
                  </a:moveTo>
                  <a:cubicBezTo>
                    <a:pt x="1338" y="1"/>
                    <a:pt x="1" y="1371"/>
                    <a:pt x="1" y="3034"/>
                  </a:cubicBezTo>
                  <a:cubicBezTo>
                    <a:pt x="1" y="4730"/>
                    <a:pt x="1338" y="6100"/>
                    <a:pt x="3034" y="6100"/>
                  </a:cubicBezTo>
                  <a:lnTo>
                    <a:pt x="43418" y="6100"/>
                  </a:lnTo>
                  <a:cubicBezTo>
                    <a:pt x="45114" y="6100"/>
                    <a:pt x="46484" y="4730"/>
                    <a:pt x="46484" y="3034"/>
                  </a:cubicBezTo>
                  <a:cubicBezTo>
                    <a:pt x="46484" y="1371"/>
                    <a:pt x="45114" y="1"/>
                    <a:pt x="43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9"/>
            <p:cNvSpPr/>
            <p:nvPr/>
          </p:nvSpPr>
          <p:spPr>
            <a:xfrm>
              <a:off x="2872975" y="1245250"/>
              <a:ext cx="1162125" cy="153350"/>
            </a:xfrm>
            <a:custGeom>
              <a:avLst/>
              <a:gdLst/>
              <a:ahLst/>
              <a:cxnLst/>
              <a:rect l="l" t="t" r="r" b="b"/>
              <a:pathLst>
                <a:path w="46485" h="6134" extrusionOk="0">
                  <a:moveTo>
                    <a:pt x="3034" y="1"/>
                  </a:moveTo>
                  <a:cubicBezTo>
                    <a:pt x="1338" y="1"/>
                    <a:pt x="1" y="1371"/>
                    <a:pt x="1" y="3067"/>
                  </a:cubicBezTo>
                  <a:cubicBezTo>
                    <a:pt x="1" y="4763"/>
                    <a:pt x="1338" y="6133"/>
                    <a:pt x="3034" y="6133"/>
                  </a:cubicBezTo>
                  <a:lnTo>
                    <a:pt x="43418" y="6133"/>
                  </a:lnTo>
                  <a:cubicBezTo>
                    <a:pt x="45114" y="6133"/>
                    <a:pt x="46484" y="4763"/>
                    <a:pt x="46484" y="3067"/>
                  </a:cubicBezTo>
                  <a:cubicBezTo>
                    <a:pt x="46484" y="1371"/>
                    <a:pt x="45114" y="1"/>
                    <a:pt x="43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9"/>
            <p:cNvSpPr/>
            <p:nvPr/>
          </p:nvSpPr>
          <p:spPr>
            <a:xfrm>
              <a:off x="2609575" y="2717225"/>
              <a:ext cx="433875" cy="292775"/>
            </a:xfrm>
            <a:custGeom>
              <a:avLst/>
              <a:gdLst/>
              <a:ahLst/>
              <a:cxnLst/>
              <a:rect l="l" t="t" r="r" b="b"/>
              <a:pathLst>
                <a:path w="17355" h="11711" extrusionOk="0">
                  <a:moveTo>
                    <a:pt x="8677" y="0"/>
                  </a:moveTo>
                  <a:cubicBezTo>
                    <a:pt x="3882" y="0"/>
                    <a:pt x="1" y="3882"/>
                    <a:pt x="1" y="8677"/>
                  </a:cubicBezTo>
                  <a:cubicBezTo>
                    <a:pt x="1" y="10341"/>
                    <a:pt x="1371" y="11711"/>
                    <a:pt x="3067" y="11711"/>
                  </a:cubicBezTo>
                  <a:cubicBezTo>
                    <a:pt x="4763" y="11711"/>
                    <a:pt x="6133" y="10341"/>
                    <a:pt x="6133" y="8677"/>
                  </a:cubicBezTo>
                  <a:cubicBezTo>
                    <a:pt x="6133" y="7242"/>
                    <a:pt x="7275" y="6100"/>
                    <a:pt x="8677" y="6100"/>
                  </a:cubicBezTo>
                  <a:cubicBezTo>
                    <a:pt x="10080" y="6100"/>
                    <a:pt x="11222" y="7242"/>
                    <a:pt x="11222" y="8677"/>
                  </a:cubicBezTo>
                  <a:cubicBezTo>
                    <a:pt x="11222" y="10341"/>
                    <a:pt x="12592" y="11711"/>
                    <a:pt x="14288" y="11711"/>
                  </a:cubicBezTo>
                  <a:cubicBezTo>
                    <a:pt x="15984" y="11711"/>
                    <a:pt x="17354" y="10341"/>
                    <a:pt x="17354" y="8677"/>
                  </a:cubicBezTo>
                  <a:cubicBezTo>
                    <a:pt x="17354" y="3882"/>
                    <a:pt x="13473" y="0"/>
                    <a:pt x="8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9"/>
            <p:cNvSpPr/>
            <p:nvPr/>
          </p:nvSpPr>
          <p:spPr>
            <a:xfrm>
              <a:off x="3863800" y="2717225"/>
              <a:ext cx="433875" cy="292775"/>
            </a:xfrm>
            <a:custGeom>
              <a:avLst/>
              <a:gdLst/>
              <a:ahLst/>
              <a:cxnLst/>
              <a:rect l="l" t="t" r="r" b="b"/>
              <a:pathLst>
                <a:path w="17355" h="11711" extrusionOk="0">
                  <a:moveTo>
                    <a:pt x="8678" y="0"/>
                  </a:moveTo>
                  <a:cubicBezTo>
                    <a:pt x="3883" y="0"/>
                    <a:pt x="1" y="3882"/>
                    <a:pt x="1" y="8677"/>
                  </a:cubicBezTo>
                  <a:cubicBezTo>
                    <a:pt x="1" y="10341"/>
                    <a:pt x="1371" y="11711"/>
                    <a:pt x="3067" y="11711"/>
                  </a:cubicBezTo>
                  <a:cubicBezTo>
                    <a:pt x="4763" y="11711"/>
                    <a:pt x="6133" y="10341"/>
                    <a:pt x="6133" y="8677"/>
                  </a:cubicBezTo>
                  <a:cubicBezTo>
                    <a:pt x="6133" y="7242"/>
                    <a:pt x="7275" y="6100"/>
                    <a:pt x="8678" y="6100"/>
                  </a:cubicBezTo>
                  <a:cubicBezTo>
                    <a:pt x="10080" y="6100"/>
                    <a:pt x="11222" y="7242"/>
                    <a:pt x="11222" y="8677"/>
                  </a:cubicBezTo>
                  <a:cubicBezTo>
                    <a:pt x="11222" y="10341"/>
                    <a:pt x="12592" y="11711"/>
                    <a:pt x="14288" y="11711"/>
                  </a:cubicBezTo>
                  <a:cubicBezTo>
                    <a:pt x="15985" y="11711"/>
                    <a:pt x="17355" y="10341"/>
                    <a:pt x="17355" y="8677"/>
                  </a:cubicBezTo>
                  <a:cubicBezTo>
                    <a:pt x="17355" y="3882"/>
                    <a:pt x="13473" y="0"/>
                    <a:pt x="86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9"/>
            <p:cNvSpPr/>
            <p:nvPr/>
          </p:nvSpPr>
          <p:spPr>
            <a:xfrm>
              <a:off x="3219575" y="3021325"/>
              <a:ext cx="468125" cy="221100"/>
            </a:xfrm>
            <a:custGeom>
              <a:avLst/>
              <a:gdLst/>
              <a:ahLst/>
              <a:cxnLst/>
              <a:rect l="l" t="t" r="r" b="b"/>
              <a:pathLst>
                <a:path w="18725" h="8844" extrusionOk="0">
                  <a:moveTo>
                    <a:pt x="3409" y="1"/>
                  </a:moveTo>
                  <a:cubicBezTo>
                    <a:pt x="2697" y="1"/>
                    <a:pt x="1982" y="249"/>
                    <a:pt x="1403" y="754"/>
                  </a:cubicBezTo>
                  <a:cubicBezTo>
                    <a:pt x="131" y="1863"/>
                    <a:pt x="0" y="3788"/>
                    <a:pt x="1109" y="5060"/>
                  </a:cubicBezTo>
                  <a:cubicBezTo>
                    <a:pt x="3197" y="7474"/>
                    <a:pt x="6198" y="8844"/>
                    <a:pt x="9362" y="8844"/>
                  </a:cubicBezTo>
                  <a:cubicBezTo>
                    <a:pt x="12526" y="8844"/>
                    <a:pt x="15527" y="7474"/>
                    <a:pt x="17615" y="5060"/>
                  </a:cubicBezTo>
                  <a:cubicBezTo>
                    <a:pt x="18724" y="3788"/>
                    <a:pt x="18594" y="1863"/>
                    <a:pt x="17321" y="754"/>
                  </a:cubicBezTo>
                  <a:cubicBezTo>
                    <a:pt x="16742" y="249"/>
                    <a:pt x="16027" y="1"/>
                    <a:pt x="15315" y="1"/>
                  </a:cubicBezTo>
                  <a:cubicBezTo>
                    <a:pt x="14465" y="1"/>
                    <a:pt x="13619" y="355"/>
                    <a:pt x="13016" y="1047"/>
                  </a:cubicBezTo>
                  <a:cubicBezTo>
                    <a:pt x="12102" y="2124"/>
                    <a:pt x="10765" y="2711"/>
                    <a:pt x="9362" y="2711"/>
                  </a:cubicBezTo>
                  <a:cubicBezTo>
                    <a:pt x="7959" y="2711"/>
                    <a:pt x="6622" y="2124"/>
                    <a:pt x="5709" y="1047"/>
                  </a:cubicBezTo>
                  <a:cubicBezTo>
                    <a:pt x="5105" y="355"/>
                    <a:pt x="4259" y="1"/>
                    <a:pt x="3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9"/>
            <p:cNvSpPr/>
            <p:nvPr/>
          </p:nvSpPr>
          <p:spPr>
            <a:xfrm>
              <a:off x="1856050" y="2088475"/>
              <a:ext cx="3888325" cy="3368850"/>
            </a:xfrm>
            <a:custGeom>
              <a:avLst/>
              <a:gdLst/>
              <a:ahLst/>
              <a:cxnLst/>
              <a:rect l="l" t="t" r="r" b="b"/>
              <a:pathLst>
                <a:path w="155533" h="134754" extrusionOk="0">
                  <a:moveTo>
                    <a:pt x="133938" y="32914"/>
                  </a:moveTo>
                  <a:cubicBezTo>
                    <a:pt x="137298" y="32914"/>
                    <a:pt x="140038" y="35654"/>
                    <a:pt x="140038" y="39046"/>
                  </a:cubicBezTo>
                  <a:lnTo>
                    <a:pt x="140038" y="44527"/>
                  </a:lnTo>
                  <a:lnTo>
                    <a:pt x="127805" y="44527"/>
                  </a:lnTo>
                  <a:lnTo>
                    <a:pt x="127805" y="39046"/>
                  </a:lnTo>
                  <a:cubicBezTo>
                    <a:pt x="127805" y="35654"/>
                    <a:pt x="130546" y="32914"/>
                    <a:pt x="133938" y="32914"/>
                  </a:cubicBezTo>
                  <a:close/>
                  <a:moveTo>
                    <a:pt x="143985" y="50659"/>
                  </a:moveTo>
                  <a:cubicBezTo>
                    <a:pt x="146986" y="50659"/>
                    <a:pt x="149432" y="53106"/>
                    <a:pt x="149432" y="56107"/>
                  </a:cubicBezTo>
                  <a:lnTo>
                    <a:pt x="149432" y="71699"/>
                  </a:lnTo>
                  <a:cubicBezTo>
                    <a:pt x="149432" y="74700"/>
                    <a:pt x="146986" y="77146"/>
                    <a:pt x="143985" y="77146"/>
                  </a:cubicBezTo>
                  <a:lnTo>
                    <a:pt x="123891" y="77146"/>
                  </a:lnTo>
                  <a:cubicBezTo>
                    <a:pt x="120890" y="77146"/>
                    <a:pt x="118444" y="74700"/>
                    <a:pt x="118444" y="71699"/>
                  </a:cubicBezTo>
                  <a:lnTo>
                    <a:pt x="118444" y="56107"/>
                  </a:lnTo>
                  <a:cubicBezTo>
                    <a:pt x="118444" y="53106"/>
                    <a:pt x="120890" y="50659"/>
                    <a:pt x="123891" y="50659"/>
                  </a:cubicBezTo>
                  <a:close/>
                  <a:moveTo>
                    <a:pt x="37220" y="116747"/>
                  </a:moveTo>
                  <a:lnTo>
                    <a:pt x="35915" y="123173"/>
                  </a:lnTo>
                  <a:cubicBezTo>
                    <a:pt x="35263" y="126337"/>
                    <a:pt x="32458" y="128653"/>
                    <a:pt x="29228" y="128653"/>
                  </a:cubicBezTo>
                  <a:cubicBezTo>
                    <a:pt x="25477" y="128653"/>
                    <a:pt x="22411" y="125587"/>
                    <a:pt x="22411" y="121803"/>
                  </a:cubicBezTo>
                  <a:lnTo>
                    <a:pt x="22411" y="116747"/>
                  </a:lnTo>
                  <a:close/>
                  <a:moveTo>
                    <a:pt x="105396" y="116747"/>
                  </a:moveTo>
                  <a:lnTo>
                    <a:pt x="105396" y="121803"/>
                  </a:lnTo>
                  <a:cubicBezTo>
                    <a:pt x="105396" y="125587"/>
                    <a:pt x="102329" y="128653"/>
                    <a:pt x="98578" y="128653"/>
                  </a:cubicBezTo>
                  <a:cubicBezTo>
                    <a:pt x="95349" y="128653"/>
                    <a:pt x="92543" y="126337"/>
                    <a:pt x="91891" y="123173"/>
                  </a:cubicBezTo>
                  <a:lnTo>
                    <a:pt x="90586" y="116747"/>
                  </a:lnTo>
                  <a:close/>
                  <a:moveTo>
                    <a:pt x="124772" y="0"/>
                  </a:moveTo>
                  <a:cubicBezTo>
                    <a:pt x="123076" y="0"/>
                    <a:pt x="121706" y="1371"/>
                    <a:pt x="121706" y="3067"/>
                  </a:cubicBezTo>
                  <a:lnTo>
                    <a:pt x="121706" y="44755"/>
                  </a:lnTo>
                  <a:cubicBezTo>
                    <a:pt x="116356" y="45766"/>
                    <a:pt x="112311" y="50463"/>
                    <a:pt x="112311" y="56107"/>
                  </a:cubicBezTo>
                  <a:lnTo>
                    <a:pt x="112311" y="71699"/>
                  </a:lnTo>
                  <a:cubicBezTo>
                    <a:pt x="112311" y="77342"/>
                    <a:pt x="116356" y="82039"/>
                    <a:pt x="121706" y="83051"/>
                  </a:cubicBezTo>
                  <a:lnTo>
                    <a:pt x="121706" y="97012"/>
                  </a:lnTo>
                  <a:cubicBezTo>
                    <a:pt x="121706" y="104515"/>
                    <a:pt x="115606" y="110614"/>
                    <a:pt x="108103" y="110614"/>
                  </a:cubicBezTo>
                  <a:lnTo>
                    <a:pt x="19703" y="110614"/>
                  </a:lnTo>
                  <a:cubicBezTo>
                    <a:pt x="12201" y="110614"/>
                    <a:pt x="6101" y="104515"/>
                    <a:pt x="6101" y="97012"/>
                  </a:cubicBezTo>
                  <a:lnTo>
                    <a:pt x="6101" y="87715"/>
                  </a:lnTo>
                  <a:cubicBezTo>
                    <a:pt x="6101" y="86052"/>
                    <a:pt x="4731" y="84682"/>
                    <a:pt x="3034" y="84682"/>
                  </a:cubicBezTo>
                  <a:cubicBezTo>
                    <a:pt x="1371" y="84682"/>
                    <a:pt x="1" y="86052"/>
                    <a:pt x="1" y="87715"/>
                  </a:cubicBezTo>
                  <a:lnTo>
                    <a:pt x="1" y="97012"/>
                  </a:lnTo>
                  <a:cubicBezTo>
                    <a:pt x="1" y="106733"/>
                    <a:pt x="7047" y="114822"/>
                    <a:pt x="16311" y="116453"/>
                  </a:cubicBezTo>
                  <a:lnTo>
                    <a:pt x="16311" y="121803"/>
                  </a:lnTo>
                  <a:cubicBezTo>
                    <a:pt x="16311" y="128947"/>
                    <a:pt x="22117" y="134753"/>
                    <a:pt x="29228" y="134753"/>
                  </a:cubicBezTo>
                  <a:cubicBezTo>
                    <a:pt x="35361" y="134753"/>
                    <a:pt x="40678" y="130415"/>
                    <a:pt x="41917" y="124413"/>
                  </a:cubicBezTo>
                  <a:lnTo>
                    <a:pt x="43483" y="116747"/>
                  </a:lnTo>
                  <a:lnTo>
                    <a:pt x="84323" y="116747"/>
                  </a:lnTo>
                  <a:lnTo>
                    <a:pt x="85889" y="124413"/>
                  </a:lnTo>
                  <a:cubicBezTo>
                    <a:pt x="87128" y="130415"/>
                    <a:pt x="92446" y="134753"/>
                    <a:pt x="98578" y="134753"/>
                  </a:cubicBezTo>
                  <a:cubicBezTo>
                    <a:pt x="105722" y="134753"/>
                    <a:pt x="111496" y="128947"/>
                    <a:pt x="111496" y="121803"/>
                  </a:cubicBezTo>
                  <a:lnTo>
                    <a:pt x="111496" y="116453"/>
                  </a:lnTo>
                  <a:cubicBezTo>
                    <a:pt x="120760" y="114822"/>
                    <a:pt x="127805" y="106733"/>
                    <a:pt x="127805" y="97012"/>
                  </a:cubicBezTo>
                  <a:lnTo>
                    <a:pt x="127805" y="83279"/>
                  </a:lnTo>
                  <a:lnTo>
                    <a:pt x="143985" y="83279"/>
                  </a:lnTo>
                  <a:cubicBezTo>
                    <a:pt x="150346" y="83279"/>
                    <a:pt x="155532" y="78092"/>
                    <a:pt x="155532" y="71699"/>
                  </a:cubicBezTo>
                  <a:lnTo>
                    <a:pt x="155532" y="56107"/>
                  </a:lnTo>
                  <a:cubicBezTo>
                    <a:pt x="155532" y="50463"/>
                    <a:pt x="151487" y="45766"/>
                    <a:pt x="146170" y="44755"/>
                  </a:cubicBezTo>
                  <a:lnTo>
                    <a:pt x="146170" y="39046"/>
                  </a:lnTo>
                  <a:cubicBezTo>
                    <a:pt x="146170" y="32294"/>
                    <a:pt x="140690" y="26814"/>
                    <a:pt x="133938" y="26814"/>
                  </a:cubicBezTo>
                  <a:cubicBezTo>
                    <a:pt x="131720" y="26814"/>
                    <a:pt x="129632" y="27401"/>
                    <a:pt x="127805" y="28445"/>
                  </a:cubicBezTo>
                  <a:lnTo>
                    <a:pt x="127805" y="3067"/>
                  </a:lnTo>
                  <a:cubicBezTo>
                    <a:pt x="127805" y="1371"/>
                    <a:pt x="126435" y="0"/>
                    <a:pt x="1247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9"/>
            <p:cNvSpPr/>
            <p:nvPr/>
          </p:nvSpPr>
          <p:spPr>
            <a:xfrm>
              <a:off x="5127825" y="3549850"/>
              <a:ext cx="153350" cy="266675"/>
            </a:xfrm>
            <a:custGeom>
              <a:avLst/>
              <a:gdLst/>
              <a:ahLst/>
              <a:cxnLst/>
              <a:rect l="l" t="t" r="r" b="b"/>
              <a:pathLst>
                <a:path w="6134" h="10667" extrusionOk="0">
                  <a:moveTo>
                    <a:pt x="3067" y="0"/>
                  </a:moveTo>
                  <a:cubicBezTo>
                    <a:pt x="1371" y="0"/>
                    <a:pt x="1" y="1370"/>
                    <a:pt x="1" y="3067"/>
                  </a:cubicBezTo>
                  <a:lnTo>
                    <a:pt x="1" y="7601"/>
                  </a:lnTo>
                  <a:cubicBezTo>
                    <a:pt x="1" y="9297"/>
                    <a:pt x="1371" y="10667"/>
                    <a:pt x="3067" y="10667"/>
                  </a:cubicBezTo>
                  <a:cubicBezTo>
                    <a:pt x="4763" y="10667"/>
                    <a:pt x="6133" y="9297"/>
                    <a:pt x="6133" y="7601"/>
                  </a:cubicBezTo>
                  <a:lnTo>
                    <a:pt x="6133" y="3067"/>
                  </a:lnTo>
                  <a:cubicBezTo>
                    <a:pt x="6133" y="1370"/>
                    <a:pt x="4763" y="0"/>
                    <a:pt x="3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9"/>
            <p:cNvSpPr/>
            <p:nvPr/>
          </p:nvSpPr>
          <p:spPr>
            <a:xfrm>
              <a:off x="2314375" y="691525"/>
              <a:ext cx="2278525" cy="1719100"/>
            </a:xfrm>
            <a:custGeom>
              <a:avLst/>
              <a:gdLst/>
              <a:ahLst/>
              <a:cxnLst/>
              <a:rect l="l" t="t" r="r" b="b"/>
              <a:pathLst>
                <a:path w="91141" h="68764" extrusionOk="0">
                  <a:moveTo>
                    <a:pt x="11939" y="1"/>
                  </a:moveTo>
                  <a:cubicBezTo>
                    <a:pt x="5350" y="1"/>
                    <a:pt x="0" y="5383"/>
                    <a:pt x="0" y="11940"/>
                  </a:cubicBezTo>
                  <a:lnTo>
                    <a:pt x="0" y="56824"/>
                  </a:lnTo>
                  <a:cubicBezTo>
                    <a:pt x="0" y="63414"/>
                    <a:pt x="5350" y="68763"/>
                    <a:pt x="11939" y="68763"/>
                  </a:cubicBezTo>
                  <a:lnTo>
                    <a:pt x="79201" y="68763"/>
                  </a:lnTo>
                  <a:cubicBezTo>
                    <a:pt x="85790" y="68763"/>
                    <a:pt x="91140" y="63414"/>
                    <a:pt x="91140" y="56824"/>
                  </a:cubicBezTo>
                  <a:lnTo>
                    <a:pt x="91140" y="11940"/>
                  </a:lnTo>
                  <a:cubicBezTo>
                    <a:pt x="91140" y="5383"/>
                    <a:pt x="85790" y="1"/>
                    <a:pt x="79201" y="1"/>
                  </a:cubicBezTo>
                  <a:lnTo>
                    <a:pt x="33729" y="1"/>
                  </a:lnTo>
                  <a:cubicBezTo>
                    <a:pt x="32066" y="1"/>
                    <a:pt x="30695" y="1371"/>
                    <a:pt x="30695" y="3067"/>
                  </a:cubicBezTo>
                  <a:cubicBezTo>
                    <a:pt x="30695" y="4763"/>
                    <a:pt x="32066" y="6133"/>
                    <a:pt x="33729" y="6133"/>
                  </a:cubicBezTo>
                  <a:lnTo>
                    <a:pt x="79201" y="6133"/>
                  </a:lnTo>
                  <a:cubicBezTo>
                    <a:pt x="82398" y="6133"/>
                    <a:pt x="85008" y="8743"/>
                    <a:pt x="85008" y="11940"/>
                  </a:cubicBezTo>
                  <a:lnTo>
                    <a:pt x="85008" y="56824"/>
                  </a:lnTo>
                  <a:cubicBezTo>
                    <a:pt x="85008" y="60021"/>
                    <a:pt x="82398" y="62663"/>
                    <a:pt x="79201" y="62663"/>
                  </a:cubicBezTo>
                  <a:lnTo>
                    <a:pt x="11939" y="62663"/>
                  </a:lnTo>
                  <a:cubicBezTo>
                    <a:pt x="8742" y="62663"/>
                    <a:pt x="6133" y="60021"/>
                    <a:pt x="6133" y="56824"/>
                  </a:cubicBezTo>
                  <a:lnTo>
                    <a:pt x="6133" y="11940"/>
                  </a:lnTo>
                  <a:cubicBezTo>
                    <a:pt x="6133" y="8743"/>
                    <a:pt x="8742" y="6133"/>
                    <a:pt x="11939" y="6133"/>
                  </a:cubicBezTo>
                  <a:lnTo>
                    <a:pt x="19670" y="6133"/>
                  </a:lnTo>
                  <a:cubicBezTo>
                    <a:pt x="21366" y="6133"/>
                    <a:pt x="22736" y="4763"/>
                    <a:pt x="22736" y="3067"/>
                  </a:cubicBezTo>
                  <a:cubicBezTo>
                    <a:pt x="22736" y="1371"/>
                    <a:pt x="21366" y="1"/>
                    <a:pt x="196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9"/>
            <p:cNvSpPr/>
            <p:nvPr/>
          </p:nvSpPr>
          <p:spPr>
            <a:xfrm>
              <a:off x="2314375" y="3653400"/>
              <a:ext cx="570875" cy="896275"/>
            </a:xfrm>
            <a:custGeom>
              <a:avLst/>
              <a:gdLst/>
              <a:ahLst/>
              <a:cxnLst/>
              <a:rect l="l" t="t" r="r" b="b"/>
              <a:pathLst>
                <a:path w="22835" h="35851" extrusionOk="0">
                  <a:moveTo>
                    <a:pt x="11417" y="6134"/>
                  </a:moveTo>
                  <a:cubicBezTo>
                    <a:pt x="14353" y="6134"/>
                    <a:pt x="16734" y="8482"/>
                    <a:pt x="16734" y="11418"/>
                  </a:cubicBezTo>
                  <a:lnTo>
                    <a:pt x="16734" y="24433"/>
                  </a:lnTo>
                  <a:cubicBezTo>
                    <a:pt x="16734" y="27369"/>
                    <a:pt x="14353" y="29718"/>
                    <a:pt x="11417" y="29718"/>
                  </a:cubicBezTo>
                  <a:cubicBezTo>
                    <a:pt x="8514" y="29718"/>
                    <a:pt x="6133" y="27369"/>
                    <a:pt x="6133" y="24433"/>
                  </a:cubicBezTo>
                  <a:lnTo>
                    <a:pt x="6133" y="11418"/>
                  </a:lnTo>
                  <a:cubicBezTo>
                    <a:pt x="6133" y="8482"/>
                    <a:pt x="8514" y="6134"/>
                    <a:pt x="11417" y="6134"/>
                  </a:cubicBezTo>
                  <a:close/>
                  <a:moveTo>
                    <a:pt x="11417" y="1"/>
                  </a:moveTo>
                  <a:cubicBezTo>
                    <a:pt x="5121" y="1"/>
                    <a:pt x="0" y="5122"/>
                    <a:pt x="0" y="11418"/>
                  </a:cubicBezTo>
                  <a:lnTo>
                    <a:pt x="0" y="24433"/>
                  </a:lnTo>
                  <a:cubicBezTo>
                    <a:pt x="0" y="30729"/>
                    <a:pt x="5121" y="35850"/>
                    <a:pt x="11417" y="35850"/>
                  </a:cubicBezTo>
                  <a:cubicBezTo>
                    <a:pt x="17713" y="35850"/>
                    <a:pt x="22834" y="30729"/>
                    <a:pt x="22834" y="24433"/>
                  </a:cubicBezTo>
                  <a:lnTo>
                    <a:pt x="22834" y="11418"/>
                  </a:lnTo>
                  <a:cubicBezTo>
                    <a:pt x="22834" y="5122"/>
                    <a:pt x="17713" y="1"/>
                    <a:pt x="114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5" name="Google Shape;4565;p59"/>
          <p:cNvGrpSpPr/>
          <p:nvPr/>
        </p:nvGrpSpPr>
        <p:grpSpPr>
          <a:xfrm>
            <a:off x="2405530" y="1625949"/>
            <a:ext cx="354637" cy="441511"/>
            <a:chOff x="2287402" y="1548431"/>
            <a:chExt cx="373972" cy="465582"/>
          </a:xfrm>
        </p:grpSpPr>
        <p:sp>
          <p:nvSpPr>
            <p:cNvPr id="4566" name="Google Shape;4566;p59"/>
            <p:cNvSpPr/>
            <p:nvPr/>
          </p:nvSpPr>
          <p:spPr>
            <a:xfrm>
              <a:off x="2287402" y="1548431"/>
              <a:ext cx="373972" cy="465582"/>
            </a:xfrm>
            <a:custGeom>
              <a:avLst/>
              <a:gdLst/>
              <a:ahLst/>
              <a:cxnLst/>
              <a:rect l="l" t="t" r="r" b="b"/>
              <a:pathLst>
                <a:path w="12414" h="15455" extrusionOk="0">
                  <a:moveTo>
                    <a:pt x="2844" y="0"/>
                  </a:moveTo>
                  <a:cubicBezTo>
                    <a:pt x="1278" y="0"/>
                    <a:pt x="2" y="1275"/>
                    <a:pt x="2" y="2841"/>
                  </a:cubicBezTo>
                  <a:lnTo>
                    <a:pt x="2" y="14008"/>
                  </a:lnTo>
                  <a:cubicBezTo>
                    <a:pt x="0" y="14806"/>
                    <a:pt x="649" y="15455"/>
                    <a:pt x="1447" y="15455"/>
                  </a:cubicBezTo>
                  <a:lnTo>
                    <a:pt x="8433" y="15455"/>
                  </a:lnTo>
                  <a:cubicBezTo>
                    <a:pt x="8565" y="15455"/>
                    <a:pt x="8694" y="15433"/>
                    <a:pt x="8817" y="15395"/>
                  </a:cubicBezTo>
                  <a:cubicBezTo>
                    <a:pt x="8944" y="15433"/>
                    <a:pt x="9082" y="15455"/>
                    <a:pt x="9225" y="15455"/>
                  </a:cubicBezTo>
                  <a:lnTo>
                    <a:pt x="10500" y="15455"/>
                  </a:lnTo>
                  <a:cubicBezTo>
                    <a:pt x="10969" y="15455"/>
                    <a:pt x="11425" y="15275"/>
                    <a:pt x="11777" y="14953"/>
                  </a:cubicBezTo>
                  <a:cubicBezTo>
                    <a:pt x="12139" y="14622"/>
                    <a:pt x="12356" y="14175"/>
                    <a:pt x="12386" y="13694"/>
                  </a:cubicBezTo>
                  <a:cubicBezTo>
                    <a:pt x="12414" y="13255"/>
                    <a:pt x="12285" y="12819"/>
                    <a:pt x="12031" y="12468"/>
                  </a:cubicBezTo>
                  <a:cubicBezTo>
                    <a:pt x="12254" y="12213"/>
                    <a:pt x="12388" y="11881"/>
                    <a:pt x="12388" y="11516"/>
                  </a:cubicBezTo>
                  <a:lnTo>
                    <a:pt x="12388" y="3647"/>
                  </a:lnTo>
                  <a:cubicBezTo>
                    <a:pt x="12388" y="3515"/>
                    <a:pt x="12368" y="3383"/>
                    <a:pt x="12330" y="3257"/>
                  </a:cubicBezTo>
                  <a:cubicBezTo>
                    <a:pt x="12368" y="3127"/>
                    <a:pt x="12388" y="2989"/>
                    <a:pt x="12388" y="2846"/>
                  </a:cubicBezTo>
                  <a:lnTo>
                    <a:pt x="12388" y="1899"/>
                  </a:lnTo>
                  <a:cubicBezTo>
                    <a:pt x="12388" y="853"/>
                    <a:pt x="11535" y="0"/>
                    <a:pt x="10489" y="0"/>
                  </a:cubicBezTo>
                  <a:close/>
                </a:path>
              </a:pathLst>
            </a:custGeom>
            <a:solidFill>
              <a:schemeClr val="accent5"/>
            </a:solidFill>
            <a:ln>
              <a:noFill/>
            </a:ln>
            <a:effectLst>
              <a:outerShdw blurRad="57150" dist="19050" dir="54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7" name="Google Shape;4567;p59"/>
            <p:cNvGrpSpPr/>
            <p:nvPr/>
          </p:nvGrpSpPr>
          <p:grpSpPr>
            <a:xfrm>
              <a:off x="2318324" y="1578980"/>
              <a:ext cx="308929" cy="404488"/>
              <a:chOff x="1807125" y="238125"/>
              <a:chExt cx="3986175" cy="5219200"/>
            </a:xfrm>
          </p:grpSpPr>
          <p:sp>
            <p:nvSpPr>
              <p:cNvPr id="4568" name="Google Shape;4568;p59"/>
              <p:cNvSpPr/>
              <p:nvPr/>
            </p:nvSpPr>
            <p:spPr>
              <a:xfrm>
                <a:off x="1883775" y="314775"/>
                <a:ext cx="3832875" cy="4385750"/>
              </a:xfrm>
              <a:custGeom>
                <a:avLst/>
                <a:gdLst/>
                <a:ahLst/>
                <a:cxnLst/>
                <a:rect l="l" t="t" r="r" b="b"/>
                <a:pathLst>
                  <a:path w="153315" h="175430" extrusionOk="0">
                    <a:moveTo>
                      <a:pt x="26195" y="0"/>
                    </a:moveTo>
                    <a:cubicBezTo>
                      <a:pt x="11744" y="0"/>
                      <a:pt x="1" y="11711"/>
                      <a:pt x="1" y="26194"/>
                    </a:cubicBezTo>
                    <a:lnTo>
                      <a:pt x="1" y="175430"/>
                    </a:lnTo>
                    <a:lnTo>
                      <a:pt x="33273" y="169526"/>
                    </a:lnTo>
                    <a:lnTo>
                      <a:pt x="120238" y="154097"/>
                    </a:lnTo>
                    <a:lnTo>
                      <a:pt x="153314" y="148225"/>
                    </a:lnTo>
                    <a:lnTo>
                      <a:pt x="153314" y="8938"/>
                    </a:lnTo>
                    <a:cubicBezTo>
                      <a:pt x="153314" y="3980"/>
                      <a:pt x="149302" y="0"/>
                      <a:pt x="144376" y="0"/>
                    </a:cubicBezTo>
                    <a:close/>
                  </a:path>
                </a:pathLst>
              </a:custGeom>
              <a:solidFill>
                <a:srgbClr val="B1EC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9"/>
              <p:cNvSpPr/>
              <p:nvPr/>
            </p:nvSpPr>
            <p:spPr>
              <a:xfrm>
                <a:off x="1883775" y="314775"/>
                <a:ext cx="3832875" cy="4385750"/>
              </a:xfrm>
              <a:custGeom>
                <a:avLst/>
                <a:gdLst/>
                <a:ahLst/>
                <a:cxnLst/>
                <a:rect l="l" t="t" r="r" b="b"/>
                <a:pathLst>
                  <a:path w="153315" h="175430" extrusionOk="0">
                    <a:moveTo>
                      <a:pt x="26195" y="0"/>
                    </a:moveTo>
                    <a:cubicBezTo>
                      <a:pt x="11744" y="0"/>
                      <a:pt x="1" y="11711"/>
                      <a:pt x="1" y="26194"/>
                    </a:cubicBezTo>
                    <a:lnTo>
                      <a:pt x="1" y="175430"/>
                    </a:lnTo>
                    <a:lnTo>
                      <a:pt x="33273" y="169526"/>
                    </a:lnTo>
                    <a:lnTo>
                      <a:pt x="120238" y="154097"/>
                    </a:lnTo>
                    <a:lnTo>
                      <a:pt x="153314" y="148225"/>
                    </a:lnTo>
                    <a:lnTo>
                      <a:pt x="153314" y="8938"/>
                    </a:lnTo>
                    <a:cubicBezTo>
                      <a:pt x="153314" y="3980"/>
                      <a:pt x="149302" y="0"/>
                      <a:pt x="144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9"/>
              <p:cNvSpPr/>
              <p:nvPr/>
            </p:nvSpPr>
            <p:spPr>
              <a:xfrm>
                <a:off x="4931300" y="314775"/>
                <a:ext cx="785350" cy="3883425"/>
              </a:xfrm>
              <a:custGeom>
                <a:avLst/>
                <a:gdLst/>
                <a:ahLst/>
                <a:cxnLst/>
                <a:rect l="l" t="t" r="r" b="b"/>
                <a:pathLst>
                  <a:path w="31414" h="155337" extrusionOk="0">
                    <a:moveTo>
                      <a:pt x="0" y="0"/>
                    </a:moveTo>
                    <a:cubicBezTo>
                      <a:pt x="4959" y="0"/>
                      <a:pt x="8938" y="3980"/>
                      <a:pt x="8938" y="8938"/>
                    </a:cubicBezTo>
                    <a:lnTo>
                      <a:pt x="8938" y="148225"/>
                    </a:lnTo>
                    <a:lnTo>
                      <a:pt x="21236" y="155336"/>
                    </a:lnTo>
                    <a:lnTo>
                      <a:pt x="31413" y="148225"/>
                    </a:lnTo>
                    <a:lnTo>
                      <a:pt x="31413" y="8938"/>
                    </a:lnTo>
                    <a:cubicBezTo>
                      <a:pt x="31413" y="3980"/>
                      <a:pt x="27401" y="0"/>
                      <a:pt x="224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9"/>
              <p:cNvSpPr/>
              <p:nvPr/>
            </p:nvSpPr>
            <p:spPr>
              <a:xfrm>
                <a:off x="1883775" y="314775"/>
                <a:ext cx="831850" cy="4385750"/>
              </a:xfrm>
              <a:custGeom>
                <a:avLst/>
                <a:gdLst/>
                <a:ahLst/>
                <a:cxnLst/>
                <a:rect l="l" t="t" r="r" b="b"/>
                <a:pathLst>
                  <a:path w="33274" h="175430" extrusionOk="0">
                    <a:moveTo>
                      <a:pt x="26195" y="0"/>
                    </a:moveTo>
                    <a:cubicBezTo>
                      <a:pt x="11744" y="0"/>
                      <a:pt x="1" y="11711"/>
                      <a:pt x="1" y="26194"/>
                    </a:cubicBezTo>
                    <a:lnTo>
                      <a:pt x="1" y="175430"/>
                    </a:lnTo>
                    <a:lnTo>
                      <a:pt x="33273" y="169526"/>
                    </a:lnTo>
                    <a:lnTo>
                      <a:pt x="31283" y="148225"/>
                    </a:lnTo>
                    <a:lnTo>
                      <a:pt x="312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9"/>
              <p:cNvSpPr/>
              <p:nvPr/>
            </p:nvSpPr>
            <p:spPr>
              <a:xfrm>
                <a:off x="2148825" y="4172875"/>
                <a:ext cx="3075250" cy="1055275"/>
              </a:xfrm>
              <a:custGeom>
                <a:avLst/>
                <a:gdLst/>
                <a:ahLst/>
                <a:cxnLst/>
                <a:rect l="l" t="t" r="r" b="b"/>
                <a:pathLst>
                  <a:path w="123010" h="42211" extrusionOk="0">
                    <a:moveTo>
                      <a:pt x="74667" y="1"/>
                    </a:moveTo>
                    <a:lnTo>
                      <a:pt x="0" y="8156"/>
                    </a:lnTo>
                    <a:lnTo>
                      <a:pt x="0" y="34056"/>
                    </a:lnTo>
                    <a:lnTo>
                      <a:pt x="74667" y="42211"/>
                    </a:lnTo>
                    <a:lnTo>
                      <a:pt x="123010" y="34056"/>
                    </a:lnTo>
                    <a:lnTo>
                      <a:pt x="123010" y="8156"/>
                    </a:lnTo>
                    <a:lnTo>
                      <a:pt x="74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9"/>
              <p:cNvSpPr/>
              <p:nvPr/>
            </p:nvSpPr>
            <p:spPr>
              <a:xfrm>
                <a:off x="4978600" y="4376750"/>
                <a:ext cx="347425" cy="647525"/>
              </a:xfrm>
              <a:custGeom>
                <a:avLst/>
                <a:gdLst/>
                <a:ahLst/>
                <a:cxnLst/>
                <a:rect l="l" t="t" r="r" b="b"/>
                <a:pathLst>
                  <a:path w="13897" h="25901" extrusionOk="0">
                    <a:moveTo>
                      <a:pt x="0" y="1"/>
                    </a:moveTo>
                    <a:lnTo>
                      <a:pt x="0" y="25901"/>
                    </a:lnTo>
                    <a:lnTo>
                      <a:pt x="13896" y="25901"/>
                    </a:lnTo>
                    <a:lnTo>
                      <a:pt x="138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9"/>
              <p:cNvSpPr/>
              <p:nvPr/>
            </p:nvSpPr>
            <p:spPr>
              <a:xfrm>
                <a:off x="1883775" y="4020375"/>
                <a:ext cx="3629000" cy="1360275"/>
              </a:xfrm>
              <a:custGeom>
                <a:avLst/>
                <a:gdLst/>
                <a:ahLst/>
                <a:cxnLst/>
                <a:rect l="l" t="t" r="r" b="b"/>
                <a:pathLst>
                  <a:path w="145160" h="54411" extrusionOk="0">
                    <a:moveTo>
                      <a:pt x="27206" y="1"/>
                    </a:moveTo>
                    <a:cubicBezTo>
                      <a:pt x="12201" y="1"/>
                      <a:pt x="1" y="12168"/>
                      <a:pt x="1" y="27206"/>
                    </a:cubicBezTo>
                    <a:cubicBezTo>
                      <a:pt x="1" y="34708"/>
                      <a:pt x="3035" y="41526"/>
                      <a:pt x="7960" y="46452"/>
                    </a:cubicBezTo>
                    <a:cubicBezTo>
                      <a:pt x="12886" y="51377"/>
                      <a:pt x="19703" y="54411"/>
                      <a:pt x="27206" y="54411"/>
                    </a:cubicBezTo>
                    <a:lnTo>
                      <a:pt x="138016" y="54411"/>
                    </a:lnTo>
                    <a:cubicBezTo>
                      <a:pt x="141963" y="54411"/>
                      <a:pt x="145159" y="51214"/>
                      <a:pt x="145159" y="47300"/>
                    </a:cubicBezTo>
                    <a:cubicBezTo>
                      <a:pt x="145159" y="45310"/>
                      <a:pt x="144376" y="43548"/>
                      <a:pt x="143072" y="42244"/>
                    </a:cubicBezTo>
                    <a:cubicBezTo>
                      <a:pt x="141767" y="40939"/>
                      <a:pt x="140005" y="40156"/>
                      <a:pt x="138016" y="40156"/>
                    </a:cubicBezTo>
                    <a:lnTo>
                      <a:pt x="27206" y="40156"/>
                    </a:lnTo>
                    <a:cubicBezTo>
                      <a:pt x="20062" y="40156"/>
                      <a:pt x="14288" y="34350"/>
                      <a:pt x="14288" y="27206"/>
                    </a:cubicBezTo>
                    <a:cubicBezTo>
                      <a:pt x="14288" y="23618"/>
                      <a:pt x="15724" y="20388"/>
                      <a:pt x="18072" y="18040"/>
                    </a:cubicBezTo>
                    <a:cubicBezTo>
                      <a:pt x="20421" y="15691"/>
                      <a:pt x="23650" y="14256"/>
                      <a:pt x="27206" y="14256"/>
                    </a:cubicBezTo>
                    <a:lnTo>
                      <a:pt x="138016" y="14256"/>
                    </a:lnTo>
                    <a:cubicBezTo>
                      <a:pt x="141963" y="14256"/>
                      <a:pt x="145159" y="11059"/>
                      <a:pt x="145159" y="7112"/>
                    </a:cubicBezTo>
                    <a:lnTo>
                      <a:pt x="1451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9"/>
              <p:cNvSpPr/>
              <p:nvPr/>
            </p:nvSpPr>
            <p:spPr>
              <a:xfrm>
                <a:off x="4978600" y="5024250"/>
                <a:ext cx="738050" cy="356400"/>
              </a:xfrm>
              <a:custGeom>
                <a:avLst/>
                <a:gdLst/>
                <a:ahLst/>
                <a:cxnLst/>
                <a:rect l="l" t="t" r="r" b="b"/>
                <a:pathLst>
                  <a:path w="29522" h="14256" extrusionOk="0">
                    <a:moveTo>
                      <a:pt x="0" y="1"/>
                    </a:moveTo>
                    <a:cubicBezTo>
                      <a:pt x="4013" y="1"/>
                      <a:pt x="7275" y="3198"/>
                      <a:pt x="7275" y="7145"/>
                    </a:cubicBezTo>
                    <a:cubicBezTo>
                      <a:pt x="7275" y="11059"/>
                      <a:pt x="4013" y="14256"/>
                      <a:pt x="0" y="14256"/>
                    </a:cubicBezTo>
                    <a:lnTo>
                      <a:pt x="22247" y="14256"/>
                    </a:lnTo>
                    <a:cubicBezTo>
                      <a:pt x="26259" y="14256"/>
                      <a:pt x="29521" y="11059"/>
                      <a:pt x="29521" y="7145"/>
                    </a:cubicBezTo>
                    <a:cubicBezTo>
                      <a:pt x="29521" y="5155"/>
                      <a:pt x="28706" y="3393"/>
                      <a:pt x="27401" y="2089"/>
                    </a:cubicBezTo>
                    <a:cubicBezTo>
                      <a:pt x="26064" y="784"/>
                      <a:pt x="24269" y="1"/>
                      <a:pt x="22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9"/>
              <p:cNvSpPr/>
              <p:nvPr/>
            </p:nvSpPr>
            <p:spPr>
              <a:xfrm>
                <a:off x="4976975" y="4020375"/>
                <a:ext cx="739675" cy="356400"/>
              </a:xfrm>
              <a:custGeom>
                <a:avLst/>
                <a:gdLst/>
                <a:ahLst/>
                <a:cxnLst/>
                <a:rect l="l" t="t" r="r" b="b"/>
                <a:pathLst>
                  <a:path w="29587" h="14256" extrusionOk="0">
                    <a:moveTo>
                      <a:pt x="7111" y="1"/>
                    </a:moveTo>
                    <a:lnTo>
                      <a:pt x="7111" y="7112"/>
                    </a:lnTo>
                    <a:cubicBezTo>
                      <a:pt x="7111" y="11059"/>
                      <a:pt x="3914" y="14256"/>
                      <a:pt x="0" y="14256"/>
                    </a:cubicBezTo>
                    <a:lnTo>
                      <a:pt x="22442" y="14256"/>
                    </a:lnTo>
                    <a:cubicBezTo>
                      <a:pt x="26390" y="14256"/>
                      <a:pt x="29586" y="11059"/>
                      <a:pt x="29586" y="7112"/>
                    </a:cubicBezTo>
                    <a:lnTo>
                      <a:pt x="29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9"/>
              <p:cNvSpPr/>
              <p:nvPr/>
            </p:nvSpPr>
            <p:spPr>
              <a:xfrm>
                <a:off x="3226100" y="1131900"/>
                <a:ext cx="1930300" cy="1264050"/>
              </a:xfrm>
              <a:custGeom>
                <a:avLst/>
                <a:gdLst/>
                <a:ahLst/>
                <a:cxnLst/>
                <a:rect l="l" t="t" r="r" b="b"/>
                <a:pathLst>
                  <a:path w="77212" h="50562" extrusionOk="0">
                    <a:moveTo>
                      <a:pt x="10210" y="0"/>
                    </a:moveTo>
                    <a:cubicBezTo>
                      <a:pt x="4567" y="0"/>
                      <a:pt x="0" y="4567"/>
                      <a:pt x="0" y="10210"/>
                    </a:cubicBezTo>
                    <a:lnTo>
                      <a:pt x="0" y="40351"/>
                    </a:lnTo>
                    <a:cubicBezTo>
                      <a:pt x="0" y="45994"/>
                      <a:pt x="4567" y="50561"/>
                      <a:pt x="10210" y="50561"/>
                    </a:cubicBezTo>
                    <a:lnTo>
                      <a:pt x="67001" y="50561"/>
                    </a:lnTo>
                    <a:cubicBezTo>
                      <a:pt x="72645" y="50561"/>
                      <a:pt x="77211" y="45994"/>
                      <a:pt x="77211" y="40351"/>
                    </a:cubicBezTo>
                    <a:lnTo>
                      <a:pt x="77211" y="10210"/>
                    </a:lnTo>
                    <a:cubicBezTo>
                      <a:pt x="77211" y="4567"/>
                      <a:pt x="72645" y="0"/>
                      <a:pt x="670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9"/>
              <p:cNvSpPr/>
              <p:nvPr/>
            </p:nvSpPr>
            <p:spPr>
              <a:xfrm>
                <a:off x="3025475" y="3160025"/>
                <a:ext cx="628775" cy="500750"/>
              </a:xfrm>
              <a:custGeom>
                <a:avLst/>
                <a:gdLst/>
                <a:ahLst/>
                <a:cxnLst/>
                <a:rect l="l" t="t" r="r" b="b"/>
                <a:pathLst>
                  <a:path w="25151" h="20030" extrusionOk="0">
                    <a:moveTo>
                      <a:pt x="12559" y="1"/>
                    </a:moveTo>
                    <a:cubicBezTo>
                      <a:pt x="5611" y="1"/>
                      <a:pt x="1" y="4470"/>
                      <a:pt x="1" y="10015"/>
                    </a:cubicBezTo>
                    <a:cubicBezTo>
                      <a:pt x="1" y="15561"/>
                      <a:pt x="5611" y="20030"/>
                      <a:pt x="12559" y="20030"/>
                    </a:cubicBezTo>
                    <a:cubicBezTo>
                      <a:pt x="19507" y="20030"/>
                      <a:pt x="25151" y="15561"/>
                      <a:pt x="25151" y="10015"/>
                    </a:cubicBezTo>
                    <a:cubicBezTo>
                      <a:pt x="25151" y="4470"/>
                      <a:pt x="19507" y="1"/>
                      <a:pt x="12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9"/>
              <p:cNvSpPr/>
              <p:nvPr/>
            </p:nvSpPr>
            <p:spPr>
              <a:xfrm>
                <a:off x="4729050" y="3160025"/>
                <a:ext cx="628775" cy="500750"/>
              </a:xfrm>
              <a:custGeom>
                <a:avLst/>
                <a:gdLst/>
                <a:ahLst/>
                <a:cxnLst/>
                <a:rect l="l" t="t" r="r" b="b"/>
                <a:pathLst>
                  <a:path w="25151" h="20030" extrusionOk="0">
                    <a:moveTo>
                      <a:pt x="12559" y="1"/>
                    </a:moveTo>
                    <a:cubicBezTo>
                      <a:pt x="5611" y="1"/>
                      <a:pt x="1" y="4470"/>
                      <a:pt x="1" y="10015"/>
                    </a:cubicBezTo>
                    <a:cubicBezTo>
                      <a:pt x="1" y="15561"/>
                      <a:pt x="5611" y="20030"/>
                      <a:pt x="12559" y="20030"/>
                    </a:cubicBezTo>
                    <a:cubicBezTo>
                      <a:pt x="19507" y="20030"/>
                      <a:pt x="25151" y="15561"/>
                      <a:pt x="25151" y="10015"/>
                    </a:cubicBezTo>
                    <a:cubicBezTo>
                      <a:pt x="25151" y="4470"/>
                      <a:pt x="19507" y="1"/>
                      <a:pt x="12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9"/>
              <p:cNvSpPr/>
              <p:nvPr/>
            </p:nvSpPr>
            <p:spPr>
              <a:xfrm>
                <a:off x="1807125" y="238125"/>
                <a:ext cx="3986175" cy="5219200"/>
              </a:xfrm>
              <a:custGeom>
                <a:avLst/>
                <a:gdLst/>
                <a:ahLst/>
                <a:cxnLst/>
                <a:rect l="l" t="t" r="r" b="b"/>
                <a:pathLst>
                  <a:path w="159447" h="208768" extrusionOk="0">
                    <a:moveTo>
                      <a:pt x="137689" y="168612"/>
                    </a:moveTo>
                    <a:lnTo>
                      <a:pt x="137689" y="188380"/>
                    </a:lnTo>
                    <a:lnTo>
                      <a:pt x="30272" y="188380"/>
                    </a:lnTo>
                    <a:cubicBezTo>
                      <a:pt x="24824" y="188380"/>
                      <a:pt x="20388" y="183943"/>
                      <a:pt x="20388" y="178496"/>
                    </a:cubicBezTo>
                    <a:cubicBezTo>
                      <a:pt x="20388" y="173048"/>
                      <a:pt x="24824" y="168612"/>
                      <a:pt x="30272" y="168612"/>
                    </a:cubicBezTo>
                    <a:close/>
                    <a:moveTo>
                      <a:pt x="29261" y="0"/>
                    </a:moveTo>
                    <a:cubicBezTo>
                      <a:pt x="13146" y="0"/>
                      <a:pt x="1" y="13113"/>
                      <a:pt x="1" y="29260"/>
                    </a:cubicBezTo>
                    <a:lnTo>
                      <a:pt x="1" y="178496"/>
                    </a:lnTo>
                    <a:cubicBezTo>
                      <a:pt x="1" y="195197"/>
                      <a:pt x="13603" y="208767"/>
                      <a:pt x="30272" y="208767"/>
                    </a:cubicBezTo>
                    <a:lnTo>
                      <a:pt x="114366" y="208767"/>
                    </a:lnTo>
                    <a:cubicBezTo>
                      <a:pt x="116062" y="208767"/>
                      <a:pt x="117432" y="207397"/>
                      <a:pt x="117432" y="205701"/>
                    </a:cubicBezTo>
                    <a:cubicBezTo>
                      <a:pt x="117432" y="204005"/>
                      <a:pt x="116062" y="202667"/>
                      <a:pt x="114366" y="202667"/>
                    </a:cubicBezTo>
                    <a:lnTo>
                      <a:pt x="30272" y="202667"/>
                    </a:lnTo>
                    <a:cubicBezTo>
                      <a:pt x="16963" y="202667"/>
                      <a:pt x="6133" y="191805"/>
                      <a:pt x="6133" y="178496"/>
                    </a:cubicBezTo>
                    <a:cubicBezTo>
                      <a:pt x="6133" y="165187"/>
                      <a:pt x="16963" y="154325"/>
                      <a:pt x="30272" y="154325"/>
                    </a:cubicBezTo>
                    <a:lnTo>
                      <a:pt x="153314" y="154325"/>
                    </a:lnTo>
                    <a:lnTo>
                      <a:pt x="153314" y="158402"/>
                    </a:lnTo>
                    <a:cubicBezTo>
                      <a:pt x="153314" y="160653"/>
                      <a:pt x="151487" y="162480"/>
                      <a:pt x="149236" y="162480"/>
                    </a:cubicBezTo>
                    <a:lnTo>
                      <a:pt x="30272" y="162480"/>
                    </a:lnTo>
                    <a:cubicBezTo>
                      <a:pt x="21464" y="162480"/>
                      <a:pt x="14288" y="169656"/>
                      <a:pt x="14288" y="178496"/>
                    </a:cubicBezTo>
                    <a:cubicBezTo>
                      <a:pt x="14288" y="187303"/>
                      <a:pt x="21464" y="194512"/>
                      <a:pt x="30272" y="194512"/>
                    </a:cubicBezTo>
                    <a:lnTo>
                      <a:pt x="149236" y="194512"/>
                    </a:lnTo>
                    <a:cubicBezTo>
                      <a:pt x="151487" y="194512"/>
                      <a:pt x="153314" y="196339"/>
                      <a:pt x="153314" y="198590"/>
                    </a:cubicBezTo>
                    <a:cubicBezTo>
                      <a:pt x="153314" y="200808"/>
                      <a:pt x="151487" y="202667"/>
                      <a:pt x="149236" y="202667"/>
                    </a:cubicBezTo>
                    <a:lnTo>
                      <a:pt x="128523" y="202667"/>
                    </a:lnTo>
                    <a:cubicBezTo>
                      <a:pt x="126827" y="202667"/>
                      <a:pt x="125457" y="204005"/>
                      <a:pt x="125457" y="205701"/>
                    </a:cubicBezTo>
                    <a:cubicBezTo>
                      <a:pt x="125457" y="207397"/>
                      <a:pt x="126827" y="208767"/>
                      <a:pt x="128523" y="208767"/>
                    </a:cubicBezTo>
                    <a:lnTo>
                      <a:pt x="149236" y="208767"/>
                    </a:lnTo>
                    <a:cubicBezTo>
                      <a:pt x="154880" y="208767"/>
                      <a:pt x="159447" y="204200"/>
                      <a:pt x="159447" y="198590"/>
                    </a:cubicBezTo>
                    <a:cubicBezTo>
                      <a:pt x="159447" y="192946"/>
                      <a:pt x="154880" y="188380"/>
                      <a:pt x="149236" y="188380"/>
                    </a:cubicBezTo>
                    <a:lnTo>
                      <a:pt x="143822" y="188380"/>
                    </a:lnTo>
                    <a:lnTo>
                      <a:pt x="143822" y="168612"/>
                    </a:lnTo>
                    <a:lnTo>
                      <a:pt x="149236" y="168612"/>
                    </a:lnTo>
                    <a:cubicBezTo>
                      <a:pt x="154880" y="168612"/>
                      <a:pt x="159447" y="164045"/>
                      <a:pt x="159447" y="158402"/>
                    </a:cubicBezTo>
                    <a:lnTo>
                      <a:pt x="159447" y="39698"/>
                    </a:lnTo>
                    <a:cubicBezTo>
                      <a:pt x="159447" y="38002"/>
                      <a:pt x="158076" y="36632"/>
                      <a:pt x="156380" y="36632"/>
                    </a:cubicBezTo>
                    <a:cubicBezTo>
                      <a:pt x="154684" y="36632"/>
                      <a:pt x="153314" y="38002"/>
                      <a:pt x="153314" y="39698"/>
                    </a:cubicBezTo>
                    <a:lnTo>
                      <a:pt x="153314" y="148225"/>
                    </a:lnTo>
                    <a:lnTo>
                      <a:pt x="37416" y="148225"/>
                    </a:lnTo>
                    <a:lnTo>
                      <a:pt x="37416" y="124184"/>
                    </a:lnTo>
                    <a:cubicBezTo>
                      <a:pt x="37416" y="122520"/>
                      <a:pt x="36046" y="121150"/>
                      <a:pt x="34349" y="121150"/>
                    </a:cubicBezTo>
                    <a:cubicBezTo>
                      <a:pt x="32686" y="121150"/>
                      <a:pt x="31316" y="122520"/>
                      <a:pt x="31316" y="124184"/>
                    </a:cubicBezTo>
                    <a:lnTo>
                      <a:pt x="31316" y="148225"/>
                    </a:lnTo>
                    <a:lnTo>
                      <a:pt x="30272" y="148225"/>
                    </a:lnTo>
                    <a:cubicBezTo>
                      <a:pt x="20421" y="148225"/>
                      <a:pt x="11646" y="152955"/>
                      <a:pt x="6133" y="160261"/>
                    </a:cubicBezTo>
                    <a:lnTo>
                      <a:pt x="6133" y="29260"/>
                    </a:lnTo>
                    <a:cubicBezTo>
                      <a:pt x="6133" y="16506"/>
                      <a:pt x="16506" y="6133"/>
                      <a:pt x="29261" y="6133"/>
                    </a:cubicBezTo>
                    <a:lnTo>
                      <a:pt x="31316" y="6133"/>
                    </a:lnTo>
                    <a:lnTo>
                      <a:pt x="31316" y="109798"/>
                    </a:lnTo>
                    <a:cubicBezTo>
                      <a:pt x="31316" y="111495"/>
                      <a:pt x="32686" y="112865"/>
                      <a:pt x="34349" y="112865"/>
                    </a:cubicBezTo>
                    <a:cubicBezTo>
                      <a:pt x="36046" y="112865"/>
                      <a:pt x="37416" y="111495"/>
                      <a:pt x="37416" y="109798"/>
                    </a:cubicBezTo>
                    <a:lnTo>
                      <a:pt x="37416" y="6133"/>
                    </a:lnTo>
                    <a:lnTo>
                      <a:pt x="147442" y="6133"/>
                    </a:lnTo>
                    <a:cubicBezTo>
                      <a:pt x="150672" y="6133"/>
                      <a:pt x="153314" y="8742"/>
                      <a:pt x="153314" y="12004"/>
                    </a:cubicBezTo>
                    <a:lnTo>
                      <a:pt x="153314" y="25704"/>
                    </a:lnTo>
                    <a:cubicBezTo>
                      <a:pt x="153314" y="27368"/>
                      <a:pt x="154684" y="28738"/>
                      <a:pt x="156380" y="28738"/>
                    </a:cubicBezTo>
                    <a:cubicBezTo>
                      <a:pt x="158076" y="28738"/>
                      <a:pt x="159447" y="27368"/>
                      <a:pt x="159447" y="25704"/>
                    </a:cubicBezTo>
                    <a:lnTo>
                      <a:pt x="159447" y="12004"/>
                    </a:lnTo>
                    <a:cubicBezTo>
                      <a:pt x="159447" y="5382"/>
                      <a:pt x="154064" y="0"/>
                      <a:pt x="147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9"/>
              <p:cNvSpPr/>
              <p:nvPr/>
            </p:nvSpPr>
            <p:spPr>
              <a:xfrm>
                <a:off x="3446275" y="2967575"/>
                <a:ext cx="153350" cy="275675"/>
              </a:xfrm>
              <a:custGeom>
                <a:avLst/>
                <a:gdLst/>
                <a:ahLst/>
                <a:cxnLst/>
                <a:rect l="l" t="t" r="r" b="b"/>
                <a:pathLst>
                  <a:path w="6134" h="11027" extrusionOk="0">
                    <a:moveTo>
                      <a:pt x="3067" y="1"/>
                    </a:moveTo>
                    <a:cubicBezTo>
                      <a:pt x="1371" y="1"/>
                      <a:pt x="1" y="1371"/>
                      <a:pt x="1" y="3067"/>
                    </a:cubicBezTo>
                    <a:lnTo>
                      <a:pt x="1" y="7960"/>
                    </a:lnTo>
                    <a:cubicBezTo>
                      <a:pt x="1" y="9656"/>
                      <a:pt x="1371" y="11026"/>
                      <a:pt x="3067" y="11026"/>
                    </a:cubicBezTo>
                    <a:cubicBezTo>
                      <a:pt x="4763" y="11026"/>
                      <a:pt x="6133" y="9656"/>
                      <a:pt x="6133" y="7960"/>
                    </a:cubicBezTo>
                    <a:lnTo>
                      <a:pt x="6133" y="3067"/>
                    </a:lnTo>
                    <a:cubicBezTo>
                      <a:pt x="6133" y="1371"/>
                      <a:pt x="4763" y="1"/>
                      <a:pt x="3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9"/>
              <p:cNvSpPr/>
              <p:nvPr/>
            </p:nvSpPr>
            <p:spPr>
              <a:xfrm>
                <a:off x="3929875" y="3089025"/>
                <a:ext cx="523575" cy="233325"/>
              </a:xfrm>
              <a:custGeom>
                <a:avLst/>
                <a:gdLst/>
                <a:ahLst/>
                <a:cxnLst/>
                <a:rect l="l" t="t" r="r" b="b"/>
                <a:pathLst>
                  <a:path w="20943" h="9333" extrusionOk="0">
                    <a:moveTo>
                      <a:pt x="3409" y="0"/>
                    </a:moveTo>
                    <a:cubicBezTo>
                      <a:pt x="2697" y="0"/>
                      <a:pt x="1982" y="248"/>
                      <a:pt x="1403" y="753"/>
                    </a:cubicBezTo>
                    <a:cubicBezTo>
                      <a:pt x="131" y="1862"/>
                      <a:pt x="0" y="3787"/>
                      <a:pt x="1109" y="5059"/>
                    </a:cubicBezTo>
                    <a:cubicBezTo>
                      <a:pt x="3458" y="7767"/>
                      <a:pt x="6883" y="9332"/>
                      <a:pt x="10471" y="9332"/>
                    </a:cubicBezTo>
                    <a:cubicBezTo>
                      <a:pt x="14059" y="9332"/>
                      <a:pt x="17452" y="7767"/>
                      <a:pt x="19833" y="5059"/>
                    </a:cubicBezTo>
                    <a:cubicBezTo>
                      <a:pt x="20942" y="3787"/>
                      <a:pt x="20779" y="1862"/>
                      <a:pt x="19507" y="753"/>
                    </a:cubicBezTo>
                    <a:cubicBezTo>
                      <a:pt x="18927" y="248"/>
                      <a:pt x="18212" y="0"/>
                      <a:pt x="17501" y="0"/>
                    </a:cubicBezTo>
                    <a:cubicBezTo>
                      <a:pt x="16650" y="0"/>
                      <a:pt x="15805" y="354"/>
                      <a:pt x="15201" y="1047"/>
                    </a:cubicBezTo>
                    <a:cubicBezTo>
                      <a:pt x="13994" y="2417"/>
                      <a:pt x="12265" y="3232"/>
                      <a:pt x="10471" y="3232"/>
                    </a:cubicBezTo>
                    <a:cubicBezTo>
                      <a:pt x="8644" y="3232"/>
                      <a:pt x="6916" y="2417"/>
                      <a:pt x="5709" y="1047"/>
                    </a:cubicBezTo>
                    <a:cubicBezTo>
                      <a:pt x="5105" y="354"/>
                      <a:pt x="4259" y="0"/>
                      <a:pt x="3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9"/>
              <p:cNvSpPr/>
              <p:nvPr/>
            </p:nvSpPr>
            <p:spPr>
              <a:xfrm>
                <a:off x="4665450" y="2944750"/>
                <a:ext cx="436300" cy="294425"/>
              </a:xfrm>
              <a:custGeom>
                <a:avLst/>
                <a:gdLst/>
                <a:ahLst/>
                <a:cxnLst/>
                <a:rect l="l" t="t" r="r" b="b"/>
                <a:pathLst>
                  <a:path w="17452" h="11777" extrusionOk="0">
                    <a:moveTo>
                      <a:pt x="8742" y="0"/>
                    </a:moveTo>
                    <a:cubicBezTo>
                      <a:pt x="3915" y="0"/>
                      <a:pt x="0" y="3915"/>
                      <a:pt x="0" y="8742"/>
                    </a:cubicBezTo>
                    <a:cubicBezTo>
                      <a:pt x="0" y="10406"/>
                      <a:pt x="1370" y="11776"/>
                      <a:pt x="3067" y="11776"/>
                    </a:cubicBezTo>
                    <a:cubicBezTo>
                      <a:pt x="4763" y="11776"/>
                      <a:pt x="6133" y="10406"/>
                      <a:pt x="6133" y="8742"/>
                    </a:cubicBezTo>
                    <a:cubicBezTo>
                      <a:pt x="6133" y="7275"/>
                      <a:pt x="7274" y="6133"/>
                      <a:pt x="8742" y="6133"/>
                    </a:cubicBezTo>
                    <a:cubicBezTo>
                      <a:pt x="10178" y="6133"/>
                      <a:pt x="11352" y="7275"/>
                      <a:pt x="11352" y="8742"/>
                    </a:cubicBezTo>
                    <a:cubicBezTo>
                      <a:pt x="11352" y="10406"/>
                      <a:pt x="12722" y="11776"/>
                      <a:pt x="14386" y="11776"/>
                    </a:cubicBezTo>
                    <a:cubicBezTo>
                      <a:pt x="16082" y="11776"/>
                      <a:pt x="17452" y="10406"/>
                      <a:pt x="17452" y="8742"/>
                    </a:cubicBezTo>
                    <a:cubicBezTo>
                      <a:pt x="17452" y="3915"/>
                      <a:pt x="13537" y="0"/>
                      <a:pt x="8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9"/>
              <p:cNvSpPr/>
              <p:nvPr/>
            </p:nvSpPr>
            <p:spPr>
              <a:xfrm>
                <a:off x="3150250" y="1055250"/>
                <a:ext cx="2082800" cy="1417350"/>
              </a:xfrm>
              <a:custGeom>
                <a:avLst/>
                <a:gdLst/>
                <a:ahLst/>
                <a:cxnLst/>
                <a:rect l="l" t="t" r="r" b="b"/>
                <a:pathLst>
                  <a:path w="83312" h="56694" extrusionOk="0">
                    <a:moveTo>
                      <a:pt x="70035" y="6133"/>
                    </a:moveTo>
                    <a:cubicBezTo>
                      <a:pt x="73982" y="6133"/>
                      <a:pt x="77179" y="9329"/>
                      <a:pt x="77179" y="13276"/>
                    </a:cubicBezTo>
                    <a:lnTo>
                      <a:pt x="77179" y="43417"/>
                    </a:lnTo>
                    <a:cubicBezTo>
                      <a:pt x="77179" y="47364"/>
                      <a:pt x="73982" y="50561"/>
                      <a:pt x="70035" y="50561"/>
                    </a:cubicBezTo>
                    <a:lnTo>
                      <a:pt x="13244" y="50561"/>
                    </a:lnTo>
                    <a:cubicBezTo>
                      <a:pt x="9297" y="50561"/>
                      <a:pt x="6100" y="47364"/>
                      <a:pt x="6100" y="43417"/>
                    </a:cubicBezTo>
                    <a:lnTo>
                      <a:pt x="6100" y="13276"/>
                    </a:lnTo>
                    <a:cubicBezTo>
                      <a:pt x="6100" y="9329"/>
                      <a:pt x="9297" y="6133"/>
                      <a:pt x="13244" y="6133"/>
                    </a:cubicBezTo>
                    <a:close/>
                    <a:moveTo>
                      <a:pt x="13244" y="0"/>
                    </a:moveTo>
                    <a:cubicBezTo>
                      <a:pt x="5937" y="0"/>
                      <a:pt x="1" y="5937"/>
                      <a:pt x="1" y="13276"/>
                    </a:cubicBezTo>
                    <a:lnTo>
                      <a:pt x="1" y="43417"/>
                    </a:lnTo>
                    <a:cubicBezTo>
                      <a:pt x="1" y="50724"/>
                      <a:pt x="5937" y="56693"/>
                      <a:pt x="13244" y="56693"/>
                    </a:cubicBezTo>
                    <a:lnTo>
                      <a:pt x="70035" y="56693"/>
                    </a:lnTo>
                    <a:cubicBezTo>
                      <a:pt x="77342" y="56693"/>
                      <a:pt x="83312" y="50724"/>
                      <a:pt x="83312" y="43417"/>
                    </a:cubicBezTo>
                    <a:lnTo>
                      <a:pt x="83312" y="13276"/>
                    </a:lnTo>
                    <a:cubicBezTo>
                      <a:pt x="83312" y="5937"/>
                      <a:pt x="77342" y="0"/>
                      <a:pt x="70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9"/>
              <p:cNvSpPr/>
              <p:nvPr/>
            </p:nvSpPr>
            <p:spPr>
              <a:xfrm>
                <a:off x="3614275" y="1492350"/>
                <a:ext cx="1154750" cy="152525"/>
              </a:xfrm>
              <a:custGeom>
                <a:avLst/>
                <a:gdLst/>
                <a:ahLst/>
                <a:cxnLst/>
                <a:rect l="l" t="t" r="r" b="b"/>
                <a:pathLst>
                  <a:path w="46190" h="6101" extrusionOk="0">
                    <a:moveTo>
                      <a:pt x="3067" y="0"/>
                    </a:moveTo>
                    <a:cubicBezTo>
                      <a:pt x="1370" y="0"/>
                      <a:pt x="0" y="1338"/>
                      <a:pt x="0" y="3034"/>
                    </a:cubicBezTo>
                    <a:cubicBezTo>
                      <a:pt x="0" y="4730"/>
                      <a:pt x="1370" y="6100"/>
                      <a:pt x="3067" y="6100"/>
                    </a:cubicBezTo>
                    <a:lnTo>
                      <a:pt x="43124" y="6100"/>
                    </a:lnTo>
                    <a:cubicBezTo>
                      <a:pt x="44820" y="6100"/>
                      <a:pt x="46190" y="4730"/>
                      <a:pt x="46190" y="3034"/>
                    </a:cubicBezTo>
                    <a:cubicBezTo>
                      <a:pt x="46190" y="1338"/>
                      <a:pt x="44820" y="0"/>
                      <a:pt x="4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9"/>
              <p:cNvSpPr/>
              <p:nvPr/>
            </p:nvSpPr>
            <p:spPr>
              <a:xfrm>
                <a:off x="3813250" y="1848725"/>
                <a:ext cx="756800" cy="153325"/>
              </a:xfrm>
              <a:custGeom>
                <a:avLst/>
                <a:gdLst/>
                <a:ahLst/>
                <a:cxnLst/>
                <a:rect l="l" t="t" r="r" b="b"/>
                <a:pathLst>
                  <a:path w="30272" h="6133" extrusionOk="0">
                    <a:moveTo>
                      <a:pt x="3034" y="0"/>
                    </a:moveTo>
                    <a:cubicBezTo>
                      <a:pt x="1371" y="0"/>
                      <a:pt x="0" y="1370"/>
                      <a:pt x="0" y="3067"/>
                    </a:cubicBezTo>
                    <a:cubicBezTo>
                      <a:pt x="0" y="4763"/>
                      <a:pt x="1371" y="6133"/>
                      <a:pt x="3034" y="6133"/>
                    </a:cubicBezTo>
                    <a:lnTo>
                      <a:pt x="27205" y="6133"/>
                    </a:lnTo>
                    <a:cubicBezTo>
                      <a:pt x="28902" y="6133"/>
                      <a:pt x="30272" y="4763"/>
                      <a:pt x="30272" y="3067"/>
                    </a:cubicBezTo>
                    <a:cubicBezTo>
                      <a:pt x="30272" y="1370"/>
                      <a:pt x="28902" y="0"/>
                      <a:pt x="27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87" name="Google Shape;4587;p59"/>
          <p:cNvGrpSpPr/>
          <p:nvPr/>
        </p:nvGrpSpPr>
        <p:grpSpPr>
          <a:xfrm>
            <a:off x="7943814" y="2237049"/>
            <a:ext cx="441626" cy="441511"/>
            <a:chOff x="8127626" y="2192847"/>
            <a:chExt cx="465702" cy="465582"/>
          </a:xfrm>
        </p:grpSpPr>
        <p:sp>
          <p:nvSpPr>
            <p:cNvPr id="4588" name="Google Shape;4588;p59"/>
            <p:cNvSpPr/>
            <p:nvPr/>
          </p:nvSpPr>
          <p:spPr>
            <a:xfrm>
              <a:off x="8127626" y="2192847"/>
              <a:ext cx="465702" cy="465582"/>
            </a:xfrm>
            <a:custGeom>
              <a:avLst/>
              <a:gdLst/>
              <a:ahLst/>
              <a:cxnLst/>
              <a:rect l="l" t="t" r="r" b="b"/>
              <a:pathLst>
                <a:path w="15459" h="15455" extrusionOk="0">
                  <a:moveTo>
                    <a:pt x="6228" y="1"/>
                  </a:moveTo>
                  <a:cubicBezTo>
                    <a:pt x="4892" y="1"/>
                    <a:pt x="3784" y="1007"/>
                    <a:pt x="3625" y="2302"/>
                  </a:cubicBezTo>
                  <a:lnTo>
                    <a:pt x="2645" y="2302"/>
                  </a:lnTo>
                  <a:cubicBezTo>
                    <a:pt x="1186" y="2302"/>
                    <a:pt x="0" y="3489"/>
                    <a:pt x="0" y="4946"/>
                  </a:cubicBezTo>
                  <a:lnTo>
                    <a:pt x="0" y="7414"/>
                  </a:lnTo>
                  <a:cubicBezTo>
                    <a:pt x="0" y="7868"/>
                    <a:pt x="106" y="8307"/>
                    <a:pt x="307" y="8706"/>
                  </a:cubicBezTo>
                  <a:lnTo>
                    <a:pt x="307" y="9365"/>
                  </a:lnTo>
                  <a:cubicBezTo>
                    <a:pt x="307" y="9508"/>
                    <a:pt x="328" y="9651"/>
                    <a:pt x="371" y="9787"/>
                  </a:cubicBezTo>
                  <a:cubicBezTo>
                    <a:pt x="330" y="9922"/>
                    <a:pt x="307" y="10062"/>
                    <a:pt x="307" y="10209"/>
                  </a:cubicBezTo>
                  <a:lnTo>
                    <a:pt x="307" y="12746"/>
                  </a:lnTo>
                  <a:cubicBezTo>
                    <a:pt x="307" y="14238"/>
                    <a:pt x="1523" y="15455"/>
                    <a:pt x="3017" y="15455"/>
                  </a:cubicBezTo>
                  <a:lnTo>
                    <a:pt x="12437" y="15455"/>
                  </a:lnTo>
                  <a:cubicBezTo>
                    <a:pt x="13931" y="15455"/>
                    <a:pt x="15146" y="14238"/>
                    <a:pt x="15146" y="12746"/>
                  </a:cubicBezTo>
                  <a:lnTo>
                    <a:pt x="15146" y="8706"/>
                  </a:lnTo>
                  <a:cubicBezTo>
                    <a:pt x="15347" y="8308"/>
                    <a:pt x="15453" y="7868"/>
                    <a:pt x="15453" y="7413"/>
                  </a:cubicBezTo>
                  <a:lnTo>
                    <a:pt x="15453" y="4946"/>
                  </a:lnTo>
                  <a:cubicBezTo>
                    <a:pt x="15459" y="3489"/>
                    <a:pt x="14272" y="2302"/>
                    <a:pt x="12813" y="2302"/>
                  </a:cubicBezTo>
                  <a:lnTo>
                    <a:pt x="12520" y="2302"/>
                  </a:lnTo>
                  <a:cubicBezTo>
                    <a:pt x="12367" y="2302"/>
                    <a:pt x="12221" y="2325"/>
                    <a:pt x="12080" y="2371"/>
                  </a:cubicBezTo>
                  <a:cubicBezTo>
                    <a:pt x="12000" y="2346"/>
                    <a:pt x="11917" y="2326"/>
                    <a:pt x="11833" y="2315"/>
                  </a:cubicBezTo>
                  <a:cubicBezTo>
                    <a:pt x="11679" y="1013"/>
                    <a:pt x="10569" y="1"/>
                    <a:pt x="9230" y="1"/>
                  </a:cubicBezTo>
                  <a:close/>
                </a:path>
              </a:pathLst>
            </a:custGeom>
            <a:solidFill>
              <a:schemeClr val="accent5"/>
            </a:solidFill>
            <a:ln>
              <a:noFill/>
            </a:ln>
            <a:effectLst>
              <a:outerShdw blurRad="57150" dist="19050" dir="54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9" name="Google Shape;4589;p59"/>
            <p:cNvGrpSpPr/>
            <p:nvPr/>
          </p:nvGrpSpPr>
          <p:grpSpPr>
            <a:xfrm>
              <a:off x="8165130" y="2230523"/>
              <a:ext cx="398747" cy="398747"/>
              <a:chOff x="1190625" y="238125"/>
              <a:chExt cx="5219200" cy="5219200"/>
            </a:xfrm>
          </p:grpSpPr>
          <p:sp>
            <p:nvSpPr>
              <p:cNvPr id="4590" name="Google Shape;4590;p59"/>
              <p:cNvSpPr/>
              <p:nvPr/>
            </p:nvSpPr>
            <p:spPr>
              <a:xfrm>
                <a:off x="2718850" y="314775"/>
                <a:ext cx="2162725" cy="1128675"/>
              </a:xfrm>
              <a:custGeom>
                <a:avLst/>
                <a:gdLst/>
                <a:ahLst/>
                <a:cxnLst/>
                <a:rect l="l" t="t" r="r" b="b"/>
                <a:pathLst>
                  <a:path w="86509" h="45147" extrusionOk="0">
                    <a:moveTo>
                      <a:pt x="19116" y="0"/>
                    </a:moveTo>
                    <a:cubicBezTo>
                      <a:pt x="8547" y="0"/>
                      <a:pt x="1" y="8547"/>
                      <a:pt x="1" y="19116"/>
                    </a:cubicBezTo>
                    <a:lnTo>
                      <a:pt x="1" y="36991"/>
                    </a:lnTo>
                    <a:lnTo>
                      <a:pt x="7373" y="45146"/>
                    </a:lnTo>
                    <a:lnTo>
                      <a:pt x="14256" y="36991"/>
                    </a:lnTo>
                    <a:lnTo>
                      <a:pt x="14256" y="22508"/>
                    </a:lnTo>
                    <a:cubicBezTo>
                      <a:pt x="14256" y="17941"/>
                      <a:pt x="17974" y="14255"/>
                      <a:pt x="22508" y="14255"/>
                    </a:cubicBezTo>
                    <a:lnTo>
                      <a:pt x="64001" y="14255"/>
                    </a:lnTo>
                    <a:cubicBezTo>
                      <a:pt x="68535" y="14255"/>
                      <a:pt x="72254" y="17941"/>
                      <a:pt x="72254" y="22508"/>
                    </a:cubicBezTo>
                    <a:lnTo>
                      <a:pt x="72254" y="36991"/>
                    </a:lnTo>
                    <a:lnTo>
                      <a:pt x="80833" y="41069"/>
                    </a:lnTo>
                    <a:lnTo>
                      <a:pt x="86509" y="36991"/>
                    </a:lnTo>
                    <a:lnTo>
                      <a:pt x="86509" y="19116"/>
                    </a:lnTo>
                    <a:cubicBezTo>
                      <a:pt x="86509" y="8547"/>
                      <a:pt x="77962" y="0"/>
                      <a:pt x="67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9"/>
              <p:cNvSpPr/>
              <p:nvPr/>
            </p:nvSpPr>
            <p:spPr>
              <a:xfrm>
                <a:off x="2719675" y="3288875"/>
                <a:ext cx="2161075" cy="25"/>
              </a:xfrm>
              <a:custGeom>
                <a:avLst/>
                <a:gdLst/>
                <a:ahLst/>
                <a:cxnLst/>
                <a:rect l="l" t="t" r="r" b="b"/>
                <a:pathLst>
                  <a:path w="86443" h="1" fill="none" extrusionOk="0">
                    <a:moveTo>
                      <a:pt x="86443" y="1"/>
                    </a:moveTo>
                    <a:lnTo>
                      <a:pt x="0" y="1"/>
                    </a:lnTo>
                  </a:path>
                </a:pathLst>
              </a:custGeom>
              <a:noFill/>
              <a:ln w="1533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9"/>
              <p:cNvSpPr/>
              <p:nvPr/>
            </p:nvSpPr>
            <p:spPr>
              <a:xfrm>
                <a:off x="1392850" y="2985525"/>
                <a:ext cx="4712775" cy="2395125"/>
              </a:xfrm>
              <a:custGeom>
                <a:avLst/>
                <a:gdLst/>
                <a:ahLst/>
                <a:cxnLst/>
                <a:rect l="l" t="t" r="r" b="b"/>
                <a:pathLst>
                  <a:path w="188511" h="95805" extrusionOk="0">
                    <a:moveTo>
                      <a:pt x="1" y="0"/>
                    </a:moveTo>
                    <a:lnTo>
                      <a:pt x="1" y="45994"/>
                    </a:lnTo>
                    <a:lnTo>
                      <a:pt x="49811" y="95805"/>
                    </a:lnTo>
                    <a:lnTo>
                      <a:pt x="142778" y="95805"/>
                    </a:lnTo>
                    <a:lnTo>
                      <a:pt x="188511" y="45994"/>
                    </a:lnTo>
                    <a:lnTo>
                      <a:pt x="1885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9"/>
              <p:cNvSpPr/>
              <p:nvPr/>
            </p:nvSpPr>
            <p:spPr>
              <a:xfrm>
                <a:off x="5536400" y="2985525"/>
                <a:ext cx="671175" cy="1972700"/>
              </a:xfrm>
              <a:custGeom>
                <a:avLst/>
                <a:gdLst/>
                <a:ahLst/>
                <a:cxnLst/>
                <a:rect l="l" t="t" r="r" b="b"/>
                <a:pathLst>
                  <a:path w="26847" h="78908" extrusionOk="0">
                    <a:moveTo>
                      <a:pt x="0" y="0"/>
                    </a:moveTo>
                    <a:lnTo>
                      <a:pt x="0" y="54182"/>
                    </a:lnTo>
                    <a:lnTo>
                      <a:pt x="10439" y="78908"/>
                    </a:lnTo>
                    <a:lnTo>
                      <a:pt x="26846" y="45994"/>
                    </a:lnTo>
                    <a:lnTo>
                      <a:pt x="268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9"/>
              <p:cNvSpPr/>
              <p:nvPr/>
            </p:nvSpPr>
            <p:spPr>
              <a:xfrm>
                <a:off x="1267275" y="1239550"/>
                <a:ext cx="4862000" cy="2049350"/>
              </a:xfrm>
              <a:custGeom>
                <a:avLst/>
                <a:gdLst/>
                <a:ahLst/>
                <a:cxnLst/>
                <a:rect l="l" t="t" r="r" b="b"/>
                <a:pathLst>
                  <a:path w="194480" h="81974" extrusionOk="0">
                    <a:moveTo>
                      <a:pt x="19474" y="0"/>
                    </a:moveTo>
                    <a:cubicBezTo>
                      <a:pt x="8710" y="0"/>
                      <a:pt x="0" y="8710"/>
                      <a:pt x="0" y="19474"/>
                    </a:cubicBezTo>
                    <a:lnTo>
                      <a:pt x="0" y="59238"/>
                    </a:lnTo>
                    <a:cubicBezTo>
                      <a:pt x="0" y="71797"/>
                      <a:pt x="10178" y="81974"/>
                      <a:pt x="22736" y="81974"/>
                    </a:cubicBezTo>
                    <a:lnTo>
                      <a:pt x="171744" y="81974"/>
                    </a:lnTo>
                    <a:cubicBezTo>
                      <a:pt x="184303" y="81974"/>
                      <a:pt x="194480" y="71797"/>
                      <a:pt x="194480" y="59238"/>
                    </a:cubicBezTo>
                    <a:lnTo>
                      <a:pt x="194480" y="19474"/>
                    </a:lnTo>
                    <a:cubicBezTo>
                      <a:pt x="194480" y="8710"/>
                      <a:pt x="177615" y="0"/>
                      <a:pt x="1668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9"/>
              <p:cNvSpPr/>
              <p:nvPr/>
            </p:nvSpPr>
            <p:spPr>
              <a:xfrm>
                <a:off x="5049550" y="1239550"/>
                <a:ext cx="1283600" cy="2049350"/>
              </a:xfrm>
              <a:custGeom>
                <a:avLst/>
                <a:gdLst/>
                <a:ahLst/>
                <a:cxnLst/>
                <a:rect l="l" t="t" r="r" b="b"/>
                <a:pathLst>
                  <a:path w="51344" h="81974" extrusionOk="0">
                    <a:moveTo>
                      <a:pt x="0" y="0"/>
                    </a:moveTo>
                    <a:cubicBezTo>
                      <a:pt x="10765" y="0"/>
                      <a:pt x="19474" y="8710"/>
                      <a:pt x="19474" y="19474"/>
                    </a:cubicBezTo>
                    <a:lnTo>
                      <a:pt x="19474" y="81974"/>
                    </a:lnTo>
                    <a:lnTo>
                      <a:pt x="28608" y="81974"/>
                    </a:lnTo>
                    <a:cubicBezTo>
                      <a:pt x="41166" y="81974"/>
                      <a:pt x="51344" y="71797"/>
                      <a:pt x="51344" y="59238"/>
                    </a:cubicBezTo>
                    <a:lnTo>
                      <a:pt x="51344" y="19474"/>
                    </a:lnTo>
                    <a:cubicBezTo>
                      <a:pt x="51344" y="8710"/>
                      <a:pt x="42634" y="0"/>
                      <a:pt x="318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9"/>
              <p:cNvSpPr/>
              <p:nvPr/>
            </p:nvSpPr>
            <p:spPr>
              <a:xfrm>
                <a:off x="2203450" y="2914575"/>
                <a:ext cx="516250" cy="747825"/>
              </a:xfrm>
              <a:custGeom>
                <a:avLst/>
                <a:gdLst/>
                <a:ahLst/>
                <a:cxnLst/>
                <a:rect l="l" t="t" r="r" b="b"/>
                <a:pathLst>
                  <a:path w="20650" h="29913" extrusionOk="0">
                    <a:moveTo>
                      <a:pt x="7210" y="0"/>
                    </a:moveTo>
                    <a:cubicBezTo>
                      <a:pt x="3230" y="0"/>
                      <a:pt x="1" y="3230"/>
                      <a:pt x="1" y="7209"/>
                    </a:cubicBezTo>
                    <a:lnTo>
                      <a:pt x="1" y="22704"/>
                    </a:lnTo>
                    <a:cubicBezTo>
                      <a:pt x="1" y="26683"/>
                      <a:pt x="3230" y="29913"/>
                      <a:pt x="7210" y="29913"/>
                    </a:cubicBezTo>
                    <a:lnTo>
                      <a:pt x="13440" y="29913"/>
                    </a:lnTo>
                    <a:cubicBezTo>
                      <a:pt x="17420" y="29913"/>
                      <a:pt x="20649" y="26683"/>
                      <a:pt x="20649" y="22704"/>
                    </a:cubicBezTo>
                    <a:lnTo>
                      <a:pt x="20649" y="7209"/>
                    </a:lnTo>
                    <a:cubicBezTo>
                      <a:pt x="20649" y="3230"/>
                      <a:pt x="17420" y="0"/>
                      <a:pt x="134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9"/>
              <p:cNvSpPr/>
              <p:nvPr/>
            </p:nvSpPr>
            <p:spPr>
              <a:xfrm>
                <a:off x="4880725" y="2914575"/>
                <a:ext cx="516250" cy="747825"/>
              </a:xfrm>
              <a:custGeom>
                <a:avLst/>
                <a:gdLst/>
                <a:ahLst/>
                <a:cxnLst/>
                <a:rect l="l" t="t" r="r" b="b"/>
                <a:pathLst>
                  <a:path w="20650" h="29913" extrusionOk="0">
                    <a:moveTo>
                      <a:pt x="7210" y="0"/>
                    </a:moveTo>
                    <a:cubicBezTo>
                      <a:pt x="3230" y="0"/>
                      <a:pt x="1" y="3230"/>
                      <a:pt x="1" y="7209"/>
                    </a:cubicBezTo>
                    <a:lnTo>
                      <a:pt x="1" y="22704"/>
                    </a:lnTo>
                    <a:cubicBezTo>
                      <a:pt x="1" y="26683"/>
                      <a:pt x="3230" y="29913"/>
                      <a:pt x="7210" y="29913"/>
                    </a:cubicBezTo>
                    <a:lnTo>
                      <a:pt x="13473" y="29913"/>
                    </a:lnTo>
                    <a:cubicBezTo>
                      <a:pt x="17420" y="29913"/>
                      <a:pt x="20649" y="26683"/>
                      <a:pt x="20649" y="22704"/>
                    </a:cubicBezTo>
                    <a:lnTo>
                      <a:pt x="20649" y="7209"/>
                    </a:lnTo>
                    <a:cubicBezTo>
                      <a:pt x="20649" y="3230"/>
                      <a:pt x="17420" y="0"/>
                      <a:pt x="134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9"/>
              <p:cNvSpPr/>
              <p:nvPr/>
            </p:nvSpPr>
            <p:spPr>
              <a:xfrm>
                <a:off x="1392850" y="4135375"/>
                <a:ext cx="1245300" cy="1245275"/>
              </a:xfrm>
              <a:custGeom>
                <a:avLst/>
                <a:gdLst/>
                <a:ahLst/>
                <a:cxnLst/>
                <a:rect l="l" t="t" r="r" b="b"/>
                <a:pathLst>
                  <a:path w="49812" h="49811" extrusionOk="0">
                    <a:moveTo>
                      <a:pt x="1" y="0"/>
                    </a:moveTo>
                    <a:lnTo>
                      <a:pt x="1" y="29293"/>
                    </a:lnTo>
                    <a:cubicBezTo>
                      <a:pt x="1" y="40645"/>
                      <a:pt x="9200" y="49811"/>
                      <a:pt x="20519" y="49811"/>
                    </a:cubicBezTo>
                    <a:lnTo>
                      <a:pt x="49811" y="49811"/>
                    </a:lnTo>
                    <a:cubicBezTo>
                      <a:pt x="49811" y="22312"/>
                      <a:pt x="27499"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9"/>
              <p:cNvSpPr/>
              <p:nvPr/>
            </p:nvSpPr>
            <p:spPr>
              <a:xfrm>
                <a:off x="4962275" y="4135375"/>
                <a:ext cx="1245300" cy="1245275"/>
              </a:xfrm>
              <a:custGeom>
                <a:avLst/>
                <a:gdLst/>
                <a:ahLst/>
                <a:cxnLst/>
                <a:rect l="l" t="t" r="r" b="b"/>
                <a:pathLst>
                  <a:path w="49812" h="49811" extrusionOk="0">
                    <a:moveTo>
                      <a:pt x="49811" y="0"/>
                    </a:moveTo>
                    <a:cubicBezTo>
                      <a:pt x="22313" y="0"/>
                      <a:pt x="1" y="22312"/>
                      <a:pt x="1" y="49811"/>
                    </a:cubicBezTo>
                    <a:lnTo>
                      <a:pt x="29294" y="49811"/>
                    </a:lnTo>
                    <a:cubicBezTo>
                      <a:pt x="40645" y="49811"/>
                      <a:pt x="49811" y="40645"/>
                      <a:pt x="49811" y="29293"/>
                    </a:cubicBezTo>
                    <a:lnTo>
                      <a:pt x="498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9"/>
              <p:cNvSpPr/>
              <p:nvPr/>
            </p:nvSpPr>
            <p:spPr>
              <a:xfrm>
                <a:off x="5023450" y="4135375"/>
                <a:ext cx="1184125" cy="1245275"/>
              </a:xfrm>
              <a:custGeom>
                <a:avLst/>
                <a:gdLst/>
                <a:ahLst/>
                <a:cxnLst/>
                <a:rect l="l" t="t" r="r" b="b"/>
                <a:pathLst>
                  <a:path w="47365" h="49811" extrusionOk="0">
                    <a:moveTo>
                      <a:pt x="47364" y="0"/>
                    </a:moveTo>
                    <a:cubicBezTo>
                      <a:pt x="37481" y="0"/>
                      <a:pt x="28282" y="2871"/>
                      <a:pt x="20518" y="7862"/>
                    </a:cubicBezTo>
                    <a:lnTo>
                      <a:pt x="20518" y="29293"/>
                    </a:lnTo>
                    <a:cubicBezTo>
                      <a:pt x="20518" y="40645"/>
                      <a:pt x="11319" y="49811"/>
                      <a:pt x="0" y="49811"/>
                    </a:cubicBezTo>
                    <a:lnTo>
                      <a:pt x="26847" y="49811"/>
                    </a:lnTo>
                    <a:cubicBezTo>
                      <a:pt x="38198" y="49811"/>
                      <a:pt x="47364" y="40645"/>
                      <a:pt x="47364" y="29293"/>
                    </a:cubicBezTo>
                    <a:lnTo>
                      <a:pt x="473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9"/>
              <p:cNvSpPr/>
              <p:nvPr/>
            </p:nvSpPr>
            <p:spPr>
              <a:xfrm>
                <a:off x="2644650" y="1961250"/>
                <a:ext cx="623050" cy="495850"/>
              </a:xfrm>
              <a:custGeom>
                <a:avLst/>
                <a:gdLst/>
                <a:ahLst/>
                <a:cxnLst/>
                <a:rect l="l" t="t" r="r" b="b"/>
                <a:pathLst>
                  <a:path w="24922" h="19834" extrusionOk="0">
                    <a:moveTo>
                      <a:pt x="12461" y="1"/>
                    </a:moveTo>
                    <a:cubicBezTo>
                      <a:pt x="5578" y="1"/>
                      <a:pt x="0" y="4437"/>
                      <a:pt x="0" y="9917"/>
                    </a:cubicBezTo>
                    <a:cubicBezTo>
                      <a:pt x="0" y="15397"/>
                      <a:pt x="5578" y="19834"/>
                      <a:pt x="12461" y="19834"/>
                    </a:cubicBezTo>
                    <a:cubicBezTo>
                      <a:pt x="19344" y="19834"/>
                      <a:pt x="24922" y="15397"/>
                      <a:pt x="24922" y="9917"/>
                    </a:cubicBezTo>
                    <a:cubicBezTo>
                      <a:pt x="24922" y="4437"/>
                      <a:pt x="19344" y="1"/>
                      <a:pt x="124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9"/>
              <p:cNvSpPr/>
              <p:nvPr/>
            </p:nvSpPr>
            <p:spPr>
              <a:xfrm>
                <a:off x="4332725" y="1960450"/>
                <a:ext cx="623050" cy="495850"/>
              </a:xfrm>
              <a:custGeom>
                <a:avLst/>
                <a:gdLst/>
                <a:ahLst/>
                <a:cxnLst/>
                <a:rect l="l" t="t" r="r" b="b"/>
                <a:pathLst>
                  <a:path w="24922" h="19834" extrusionOk="0">
                    <a:moveTo>
                      <a:pt x="12461" y="0"/>
                    </a:moveTo>
                    <a:cubicBezTo>
                      <a:pt x="5578" y="0"/>
                      <a:pt x="0" y="4436"/>
                      <a:pt x="0" y="9917"/>
                    </a:cubicBezTo>
                    <a:cubicBezTo>
                      <a:pt x="0" y="15397"/>
                      <a:pt x="5578" y="19833"/>
                      <a:pt x="12461" y="19833"/>
                    </a:cubicBezTo>
                    <a:cubicBezTo>
                      <a:pt x="19344" y="19833"/>
                      <a:pt x="24922" y="15397"/>
                      <a:pt x="24922" y="9917"/>
                    </a:cubicBezTo>
                    <a:cubicBezTo>
                      <a:pt x="24922" y="4436"/>
                      <a:pt x="19344" y="0"/>
                      <a:pt x="1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9"/>
              <p:cNvSpPr/>
              <p:nvPr/>
            </p:nvSpPr>
            <p:spPr>
              <a:xfrm>
                <a:off x="3494400" y="1890300"/>
                <a:ext cx="610825" cy="548050"/>
              </a:xfrm>
              <a:custGeom>
                <a:avLst/>
                <a:gdLst/>
                <a:ahLst/>
                <a:cxnLst/>
                <a:rect l="l" t="t" r="r" b="b"/>
                <a:pathLst>
                  <a:path w="24433" h="21922" extrusionOk="0">
                    <a:moveTo>
                      <a:pt x="12233" y="1"/>
                    </a:moveTo>
                    <a:cubicBezTo>
                      <a:pt x="5480" y="1"/>
                      <a:pt x="0" y="718"/>
                      <a:pt x="33" y="8254"/>
                    </a:cubicBezTo>
                    <a:cubicBezTo>
                      <a:pt x="33" y="15789"/>
                      <a:pt x="5480" y="21921"/>
                      <a:pt x="12233" y="21921"/>
                    </a:cubicBezTo>
                    <a:cubicBezTo>
                      <a:pt x="18985" y="21921"/>
                      <a:pt x="24432" y="15789"/>
                      <a:pt x="24432" y="8254"/>
                    </a:cubicBezTo>
                    <a:cubicBezTo>
                      <a:pt x="24432" y="686"/>
                      <a:pt x="18985" y="1"/>
                      <a:pt x="12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9"/>
              <p:cNvSpPr/>
              <p:nvPr/>
            </p:nvSpPr>
            <p:spPr>
              <a:xfrm>
                <a:off x="1316200" y="1162875"/>
                <a:ext cx="5093625" cy="4294450"/>
              </a:xfrm>
              <a:custGeom>
                <a:avLst/>
                <a:gdLst/>
                <a:ahLst/>
                <a:cxnLst/>
                <a:rect l="l" t="t" r="r" b="b"/>
                <a:pathLst>
                  <a:path w="203745" h="171778" extrusionOk="0">
                    <a:moveTo>
                      <a:pt x="156054" y="73135"/>
                    </a:moveTo>
                    <a:cubicBezTo>
                      <a:pt x="158337" y="73135"/>
                      <a:pt x="160197" y="74994"/>
                      <a:pt x="160197" y="77277"/>
                    </a:cubicBezTo>
                    <a:lnTo>
                      <a:pt x="160197" y="92772"/>
                    </a:lnTo>
                    <a:cubicBezTo>
                      <a:pt x="160197" y="95055"/>
                      <a:pt x="158337" y="96915"/>
                      <a:pt x="156054" y="96915"/>
                    </a:cubicBezTo>
                    <a:lnTo>
                      <a:pt x="149791" y="96915"/>
                    </a:lnTo>
                    <a:cubicBezTo>
                      <a:pt x="147507" y="96915"/>
                      <a:pt x="145648" y="95055"/>
                      <a:pt x="145648" y="92772"/>
                    </a:cubicBezTo>
                    <a:lnTo>
                      <a:pt x="145648" y="77277"/>
                    </a:lnTo>
                    <a:cubicBezTo>
                      <a:pt x="145648" y="74994"/>
                      <a:pt x="147507" y="73135"/>
                      <a:pt x="149791" y="73135"/>
                    </a:cubicBezTo>
                    <a:close/>
                    <a:moveTo>
                      <a:pt x="6133" y="122064"/>
                    </a:moveTo>
                    <a:cubicBezTo>
                      <a:pt x="29456" y="123565"/>
                      <a:pt x="48213" y="142321"/>
                      <a:pt x="49713" y="165677"/>
                    </a:cubicBezTo>
                    <a:lnTo>
                      <a:pt x="23585" y="165677"/>
                    </a:lnTo>
                    <a:cubicBezTo>
                      <a:pt x="13962" y="165677"/>
                      <a:pt x="6133" y="157816"/>
                      <a:pt x="6133" y="148193"/>
                    </a:cubicBezTo>
                    <a:lnTo>
                      <a:pt x="6133" y="122064"/>
                    </a:lnTo>
                    <a:close/>
                    <a:moveTo>
                      <a:pt x="192621" y="122064"/>
                    </a:moveTo>
                    <a:lnTo>
                      <a:pt x="192621" y="148193"/>
                    </a:lnTo>
                    <a:cubicBezTo>
                      <a:pt x="192621" y="157816"/>
                      <a:pt x="184759" y="165677"/>
                      <a:pt x="175137" y="165677"/>
                    </a:cubicBezTo>
                    <a:lnTo>
                      <a:pt x="149008" y="165677"/>
                    </a:lnTo>
                    <a:cubicBezTo>
                      <a:pt x="150509" y="142321"/>
                      <a:pt x="169265" y="123565"/>
                      <a:pt x="192621" y="122064"/>
                    </a:cubicBezTo>
                    <a:close/>
                    <a:moveTo>
                      <a:pt x="176539" y="1"/>
                    </a:moveTo>
                    <a:cubicBezTo>
                      <a:pt x="174843" y="1"/>
                      <a:pt x="173473" y="1371"/>
                      <a:pt x="173473" y="3067"/>
                    </a:cubicBezTo>
                    <a:cubicBezTo>
                      <a:pt x="173473" y="4763"/>
                      <a:pt x="174843" y="6133"/>
                      <a:pt x="176539" y="6133"/>
                    </a:cubicBezTo>
                    <a:lnTo>
                      <a:pt x="181204" y="6133"/>
                    </a:lnTo>
                    <a:cubicBezTo>
                      <a:pt x="190272" y="6133"/>
                      <a:pt x="197644" y="13506"/>
                      <a:pt x="197644" y="22541"/>
                    </a:cubicBezTo>
                    <a:lnTo>
                      <a:pt x="197644" y="62305"/>
                    </a:lnTo>
                    <a:cubicBezTo>
                      <a:pt x="197644" y="73135"/>
                      <a:pt x="188804" y="81975"/>
                      <a:pt x="177942" y="81975"/>
                    </a:cubicBezTo>
                    <a:lnTo>
                      <a:pt x="166297" y="81975"/>
                    </a:lnTo>
                    <a:lnTo>
                      <a:pt x="166297" y="77277"/>
                    </a:lnTo>
                    <a:cubicBezTo>
                      <a:pt x="166297" y="71634"/>
                      <a:pt x="161697" y="67035"/>
                      <a:pt x="156054" y="67035"/>
                    </a:cubicBezTo>
                    <a:lnTo>
                      <a:pt x="149791" y="67035"/>
                    </a:lnTo>
                    <a:cubicBezTo>
                      <a:pt x="144115" y="67035"/>
                      <a:pt x="139516" y="71634"/>
                      <a:pt x="139516" y="77277"/>
                    </a:cubicBezTo>
                    <a:lnTo>
                      <a:pt x="139516" y="81975"/>
                    </a:lnTo>
                    <a:lnTo>
                      <a:pt x="106439" y="81975"/>
                    </a:lnTo>
                    <a:cubicBezTo>
                      <a:pt x="104743" y="81975"/>
                      <a:pt x="103373" y="83345"/>
                      <a:pt x="103373" y="85041"/>
                    </a:cubicBezTo>
                    <a:cubicBezTo>
                      <a:pt x="103373" y="86705"/>
                      <a:pt x="104743" y="88075"/>
                      <a:pt x="106439" y="88075"/>
                    </a:cubicBezTo>
                    <a:lnTo>
                      <a:pt x="139516" y="88075"/>
                    </a:lnTo>
                    <a:lnTo>
                      <a:pt x="139516" y="92772"/>
                    </a:lnTo>
                    <a:cubicBezTo>
                      <a:pt x="139516" y="98448"/>
                      <a:pt x="144115" y="103047"/>
                      <a:pt x="149791" y="103047"/>
                    </a:cubicBezTo>
                    <a:lnTo>
                      <a:pt x="156054" y="103047"/>
                    </a:lnTo>
                    <a:cubicBezTo>
                      <a:pt x="161697" y="103047"/>
                      <a:pt x="166297" y="98448"/>
                      <a:pt x="166297" y="92772"/>
                    </a:cubicBezTo>
                    <a:lnTo>
                      <a:pt x="166297" y="88075"/>
                    </a:lnTo>
                    <a:lnTo>
                      <a:pt x="177942" y="88075"/>
                    </a:lnTo>
                    <a:cubicBezTo>
                      <a:pt x="183389" y="88075"/>
                      <a:pt x="188445" y="86411"/>
                      <a:pt x="192621" y="83508"/>
                    </a:cubicBezTo>
                    <a:lnTo>
                      <a:pt x="192621" y="115932"/>
                    </a:lnTo>
                    <a:cubicBezTo>
                      <a:pt x="165872" y="117465"/>
                      <a:pt x="144409" y="138929"/>
                      <a:pt x="142875" y="165677"/>
                    </a:cubicBezTo>
                    <a:lnTo>
                      <a:pt x="55846" y="165677"/>
                    </a:lnTo>
                    <a:cubicBezTo>
                      <a:pt x="54313" y="138929"/>
                      <a:pt x="32849" y="117465"/>
                      <a:pt x="6133" y="115932"/>
                    </a:cubicBezTo>
                    <a:lnTo>
                      <a:pt x="6133" y="107973"/>
                    </a:lnTo>
                    <a:cubicBezTo>
                      <a:pt x="6133" y="106276"/>
                      <a:pt x="4763" y="104906"/>
                      <a:pt x="3067" y="104906"/>
                    </a:cubicBezTo>
                    <a:cubicBezTo>
                      <a:pt x="1370" y="104906"/>
                      <a:pt x="0" y="106276"/>
                      <a:pt x="0" y="107973"/>
                    </a:cubicBezTo>
                    <a:lnTo>
                      <a:pt x="0" y="148193"/>
                    </a:lnTo>
                    <a:cubicBezTo>
                      <a:pt x="0" y="161208"/>
                      <a:pt x="10569" y="171777"/>
                      <a:pt x="23585" y="171777"/>
                    </a:cubicBezTo>
                    <a:lnTo>
                      <a:pt x="175137" y="171777"/>
                    </a:lnTo>
                    <a:cubicBezTo>
                      <a:pt x="188152" y="171777"/>
                      <a:pt x="198721" y="161208"/>
                      <a:pt x="198721" y="148193"/>
                    </a:cubicBezTo>
                    <a:lnTo>
                      <a:pt x="198721" y="77571"/>
                    </a:lnTo>
                    <a:cubicBezTo>
                      <a:pt x="201885" y="73298"/>
                      <a:pt x="203744" y="68013"/>
                      <a:pt x="203744" y="62305"/>
                    </a:cubicBezTo>
                    <a:lnTo>
                      <a:pt x="203744" y="22541"/>
                    </a:lnTo>
                    <a:cubicBezTo>
                      <a:pt x="203744" y="10113"/>
                      <a:pt x="193632" y="1"/>
                      <a:pt x="18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9"/>
              <p:cNvSpPr/>
              <p:nvPr/>
            </p:nvSpPr>
            <p:spPr>
              <a:xfrm>
                <a:off x="1190625" y="238125"/>
                <a:ext cx="4260975" cy="3500950"/>
              </a:xfrm>
              <a:custGeom>
                <a:avLst/>
                <a:gdLst/>
                <a:ahLst/>
                <a:cxnLst/>
                <a:rect l="l" t="t" r="r" b="b"/>
                <a:pathLst>
                  <a:path w="170439" h="140038" extrusionOk="0">
                    <a:moveTo>
                      <a:pt x="125130" y="20387"/>
                    </a:moveTo>
                    <a:cubicBezTo>
                      <a:pt x="128000" y="20387"/>
                      <a:pt x="130316" y="22703"/>
                      <a:pt x="130316" y="25574"/>
                    </a:cubicBezTo>
                    <a:lnTo>
                      <a:pt x="130316" y="36991"/>
                    </a:lnTo>
                    <a:lnTo>
                      <a:pt x="78451" y="36991"/>
                    </a:lnTo>
                    <a:lnTo>
                      <a:pt x="78451" y="25574"/>
                    </a:lnTo>
                    <a:cubicBezTo>
                      <a:pt x="78451" y="22703"/>
                      <a:pt x="80767" y="20387"/>
                      <a:pt x="83637" y="20387"/>
                    </a:cubicBezTo>
                    <a:close/>
                    <a:moveTo>
                      <a:pt x="128522" y="6133"/>
                    </a:moveTo>
                    <a:cubicBezTo>
                      <a:pt x="137395" y="6133"/>
                      <a:pt x="144571" y="13309"/>
                      <a:pt x="144571" y="22182"/>
                    </a:cubicBezTo>
                    <a:lnTo>
                      <a:pt x="144571" y="36991"/>
                    </a:lnTo>
                    <a:lnTo>
                      <a:pt x="136416" y="36991"/>
                    </a:lnTo>
                    <a:lnTo>
                      <a:pt x="136416" y="25574"/>
                    </a:lnTo>
                    <a:cubicBezTo>
                      <a:pt x="136416" y="19344"/>
                      <a:pt x="131360" y="14288"/>
                      <a:pt x="125130" y="14288"/>
                    </a:cubicBezTo>
                    <a:lnTo>
                      <a:pt x="83637" y="14288"/>
                    </a:lnTo>
                    <a:cubicBezTo>
                      <a:pt x="77407" y="14288"/>
                      <a:pt x="72351" y="19344"/>
                      <a:pt x="72351" y="25574"/>
                    </a:cubicBezTo>
                    <a:lnTo>
                      <a:pt x="72351" y="36991"/>
                    </a:lnTo>
                    <a:lnTo>
                      <a:pt x="64196" y="36991"/>
                    </a:lnTo>
                    <a:lnTo>
                      <a:pt x="64196" y="22182"/>
                    </a:lnTo>
                    <a:cubicBezTo>
                      <a:pt x="64196" y="13309"/>
                      <a:pt x="71372" y="6133"/>
                      <a:pt x="80245" y="6133"/>
                    </a:cubicBezTo>
                    <a:close/>
                    <a:moveTo>
                      <a:pt x="53953" y="110125"/>
                    </a:moveTo>
                    <a:cubicBezTo>
                      <a:pt x="56237" y="110125"/>
                      <a:pt x="58096" y="111984"/>
                      <a:pt x="58096" y="114267"/>
                    </a:cubicBezTo>
                    <a:lnTo>
                      <a:pt x="58096" y="129762"/>
                    </a:lnTo>
                    <a:cubicBezTo>
                      <a:pt x="58096" y="132045"/>
                      <a:pt x="56237" y="133905"/>
                      <a:pt x="53953" y="133905"/>
                    </a:cubicBezTo>
                    <a:lnTo>
                      <a:pt x="47723" y="133905"/>
                    </a:lnTo>
                    <a:cubicBezTo>
                      <a:pt x="45407" y="133905"/>
                      <a:pt x="43548" y="132045"/>
                      <a:pt x="43548" y="129762"/>
                    </a:cubicBezTo>
                    <a:lnTo>
                      <a:pt x="43548" y="114267"/>
                    </a:lnTo>
                    <a:cubicBezTo>
                      <a:pt x="43548" y="111984"/>
                      <a:pt x="45407" y="110125"/>
                      <a:pt x="47723" y="110125"/>
                    </a:cubicBezTo>
                    <a:close/>
                    <a:moveTo>
                      <a:pt x="80245" y="0"/>
                    </a:moveTo>
                    <a:cubicBezTo>
                      <a:pt x="68012" y="0"/>
                      <a:pt x="58063" y="9949"/>
                      <a:pt x="58063" y="22182"/>
                    </a:cubicBezTo>
                    <a:lnTo>
                      <a:pt x="58063" y="36991"/>
                    </a:lnTo>
                    <a:lnTo>
                      <a:pt x="22540" y="36991"/>
                    </a:lnTo>
                    <a:cubicBezTo>
                      <a:pt x="10112" y="36991"/>
                      <a:pt x="0" y="47103"/>
                      <a:pt x="0" y="59531"/>
                    </a:cubicBezTo>
                    <a:lnTo>
                      <a:pt x="0" y="99295"/>
                    </a:lnTo>
                    <a:cubicBezTo>
                      <a:pt x="0" y="105003"/>
                      <a:pt x="1859" y="110288"/>
                      <a:pt x="5023" y="114561"/>
                    </a:cubicBezTo>
                    <a:lnTo>
                      <a:pt x="5023" y="130838"/>
                    </a:lnTo>
                    <a:cubicBezTo>
                      <a:pt x="5023" y="132535"/>
                      <a:pt x="6393" y="133905"/>
                      <a:pt x="8090" y="133905"/>
                    </a:cubicBezTo>
                    <a:cubicBezTo>
                      <a:pt x="9786" y="133905"/>
                      <a:pt x="11156" y="132535"/>
                      <a:pt x="11156" y="130838"/>
                    </a:cubicBezTo>
                    <a:lnTo>
                      <a:pt x="11156" y="120498"/>
                    </a:lnTo>
                    <a:cubicBezTo>
                      <a:pt x="15299" y="123401"/>
                      <a:pt x="20355" y="125065"/>
                      <a:pt x="25802" y="125065"/>
                    </a:cubicBezTo>
                    <a:lnTo>
                      <a:pt x="37448" y="125065"/>
                    </a:lnTo>
                    <a:lnTo>
                      <a:pt x="37448" y="129762"/>
                    </a:lnTo>
                    <a:cubicBezTo>
                      <a:pt x="37448" y="135438"/>
                      <a:pt x="42047" y="140037"/>
                      <a:pt x="47723" y="140037"/>
                    </a:cubicBezTo>
                    <a:lnTo>
                      <a:pt x="53953" y="140037"/>
                    </a:lnTo>
                    <a:cubicBezTo>
                      <a:pt x="59629" y="140037"/>
                      <a:pt x="64229" y="135438"/>
                      <a:pt x="64229" y="129762"/>
                    </a:cubicBezTo>
                    <a:lnTo>
                      <a:pt x="64229" y="125065"/>
                    </a:lnTo>
                    <a:lnTo>
                      <a:pt x="97305" y="125065"/>
                    </a:lnTo>
                    <a:cubicBezTo>
                      <a:pt x="99001" y="125065"/>
                      <a:pt x="100371" y="123695"/>
                      <a:pt x="100371" y="122031"/>
                    </a:cubicBezTo>
                    <a:cubicBezTo>
                      <a:pt x="100371" y="120335"/>
                      <a:pt x="99001" y="118965"/>
                      <a:pt x="97305" y="118965"/>
                    </a:cubicBezTo>
                    <a:lnTo>
                      <a:pt x="64229" y="118965"/>
                    </a:lnTo>
                    <a:lnTo>
                      <a:pt x="64229" y="114267"/>
                    </a:lnTo>
                    <a:cubicBezTo>
                      <a:pt x="64229" y="108624"/>
                      <a:pt x="59629" y="104025"/>
                      <a:pt x="53953" y="104025"/>
                    </a:cubicBezTo>
                    <a:lnTo>
                      <a:pt x="47723" y="104025"/>
                    </a:lnTo>
                    <a:cubicBezTo>
                      <a:pt x="42047" y="104025"/>
                      <a:pt x="37448" y="108624"/>
                      <a:pt x="37448" y="114267"/>
                    </a:cubicBezTo>
                    <a:lnTo>
                      <a:pt x="37448" y="118965"/>
                    </a:lnTo>
                    <a:lnTo>
                      <a:pt x="25802" y="118965"/>
                    </a:lnTo>
                    <a:cubicBezTo>
                      <a:pt x="14940" y="118965"/>
                      <a:pt x="6133" y="110125"/>
                      <a:pt x="6133" y="99295"/>
                    </a:cubicBezTo>
                    <a:lnTo>
                      <a:pt x="6133" y="59531"/>
                    </a:lnTo>
                    <a:cubicBezTo>
                      <a:pt x="6133" y="50496"/>
                      <a:pt x="13472" y="43123"/>
                      <a:pt x="22540" y="43123"/>
                    </a:cubicBezTo>
                    <a:lnTo>
                      <a:pt x="167373" y="43123"/>
                    </a:lnTo>
                    <a:cubicBezTo>
                      <a:pt x="169069" y="43123"/>
                      <a:pt x="170439" y="41753"/>
                      <a:pt x="170439" y="40057"/>
                    </a:cubicBezTo>
                    <a:cubicBezTo>
                      <a:pt x="170439" y="38361"/>
                      <a:pt x="169069" y="36991"/>
                      <a:pt x="167373" y="36991"/>
                    </a:cubicBezTo>
                    <a:lnTo>
                      <a:pt x="150704" y="36991"/>
                    </a:lnTo>
                    <a:lnTo>
                      <a:pt x="150704" y="22182"/>
                    </a:lnTo>
                    <a:cubicBezTo>
                      <a:pt x="150704" y="9949"/>
                      <a:pt x="140755" y="0"/>
                      <a:pt x="128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9"/>
              <p:cNvSpPr/>
              <p:nvPr/>
            </p:nvSpPr>
            <p:spPr>
              <a:xfrm>
                <a:off x="3418550" y="1813650"/>
                <a:ext cx="763325" cy="700550"/>
              </a:xfrm>
              <a:custGeom>
                <a:avLst/>
                <a:gdLst/>
                <a:ahLst/>
                <a:cxnLst/>
                <a:rect l="l" t="t" r="r" b="b"/>
                <a:pathLst>
                  <a:path w="30533" h="28022" extrusionOk="0">
                    <a:moveTo>
                      <a:pt x="15299" y="6100"/>
                    </a:moveTo>
                    <a:cubicBezTo>
                      <a:pt x="18072" y="6100"/>
                      <a:pt x="20845" y="6231"/>
                      <a:pt x="22508" y="7079"/>
                    </a:cubicBezTo>
                    <a:cubicBezTo>
                      <a:pt x="23487" y="7568"/>
                      <a:pt x="24433" y="8449"/>
                      <a:pt x="24433" y="11320"/>
                    </a:cubicBezTo>
                    <a:cubicBezTo>
                      <a:pt x="24433" y="14190"/>
                      <a:pt x="23422" y="16930"/>
                      <a:pt x="21627" y="18920"/>
                    </a:cubicBezTo>
                    <a:cubicBezTo>
                      <a:pt x="19899" y="20845"/>
                      <a:pt x="17648" y="21921"/>
                      <a:pt x="15267" y="21921"/>
                    </a:cubicBezTo>
                    <a:cubicBezTo>
                      <a:pt x="10210" y="21921"/>
                      <a:pt x="6100" y="17159"/>
                      <a:pt x="6100" y="11320"/>
                    </a:cubicBezTo>
                    <a:cubicBezTo>
                      <a:pt x="6100" y="7340"/>
                      <a:pt x="7373" y="6133"/>
                      <a:pt x="15267" y="6100"/>
                    </a:cubicBezTo>
                    <a:close/>
                    <a:moveTo>
                      <a:pt x="15267" y="1"/>
                    </a:moveTo>
                    <a:cubicBezTo>
                      <a:pt x="10308" y="1"/>
                      <a:pt x="0" y="1"/>
                      <a:pt x="0" y="11320"/>
                    </a:cubicBezTo>
                    <a:cubicBezTo>
                      <a:pt x="0" y="20531"/>
                      <a:pt x="6821" y="28021"/>
                      <a:pt x="15212" y="28021"/>
                    </a:cubicBezTo>
                    <a:cubicBezTo>
                      <a:pt x="15230" y="28021"/>
                      <a:pt x="15248" y="28021"/>
                      <a:pt x="15267" y="28021"/>
                    </a:cubicBezTo>
                    <a:cubicBezTo>
                      <a:pt x="19409" y="28021"/>
                      <a:pt x="23291" y="26260"/>
                      <a:pt x="26194" y="22998"/>
                    </a:cubicBezTo>
                    <a:cubicBezTo>
                      <a:pt x="29000" y="19866"/>
                      <a:pt x="30533" y="15723"/>
                      <a:pt x="30533" y="11320"/>
                    </a:cubicBezTo>
                    <a:cubicBezTo>
                      <a:pt x="30533" y="6655"/>
                      <a:pt x="28771" y="3393"/>
                      <a:pt x="25281" y="1632"/>
                    </a:cubicBezTo>
                    <a:cubicBezTo>
                      <a:pt x="22606" y="262"/>
                      <a:pt x="19377" y="1"/>
                      <a:pt x="15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9"/>
              <p:cNvSpPr/>
              <p:nvPr/>
            </p:nvSpPr>
            <p:spPr>
              <a:xfrm>
                <a:off x="4393075" y="1725575"/>
                <a:ext cx="153325" cy="275675"/>
              </a:xfrm>
              <a:custGeom>
                <a:avLst/>
                <a:gdLst/>
                <a:ahLst/>
                <a:cxnLst/>
                <a:rect l="l" t="t" r="r" b="b"/>
                <a:pathLst>
                  <a:path w="6133" h="11027" extrusionOk="0">
                    <a:moveTo>
                      <a:pt x="3066" y="1"/>
                    </a:moveTo>
                    <a:cubicBezTo>
                      <a:pt x="1403" y="1"/>
                      <a:pt x="33" y="1371"/>
                      <a:pt x="33" y="3067"/>
                    </a:cubicBezTo>
                    <a:lnTo>
                      <a:pt x="0" y="7960"/>
                    </a:lnTo>
                    <a:cubicBezTo>
                      <a:pt x="0" y="9656"/>
                      <a:pt x="1370" y="11026"/>
                      <a:pt x="3066" y="11026"/>
                    </a:cubicBezTo>
                    <a:cubicBezTo>
                      <a:pt x="4763" y="11026"/>
                      <a:pt x="6133" y="9656"/>
                      <a:pt x="6133" y="7960"/>
                    </a:cubicBezTo>
                    <a:lnTo>
                      <a:pt x="6133" y="3067"/>
                    </a:lnTo>
                    <a:cubicBezTo>
                      <a:pt x="6133" y="1371"/>
                      <a:pt x="4763" y="1"/>
                      <a:pt x="3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9"/>
              <p:cNvSpPr/>
              <p:nvPr/>
            </p:nvSpPr>
            <p:spPr>
              <a:xfrm>
                <a:off x="2969200" y="1692950"/>
                <a:ext cx="440400" cy="296875"/>
              </a:xfrm>
              <a:custGeom>
                <a:avLst/>
                <a:gdLst/>
                <a:ahLst/>
                <a:cxnLst/>
                <a:rect l="l" t="t" r="r" b="b"/>
                <a:pathLst>
                  <a:path w="17616" h="11875" extrusionOk="0">
                    <a:moveTo>
                      <a:pt x="8808" y="1"/>
                    </a:moveTo>
                    <a:cubicBezTo>
                      <a:pt x="3948" y="1"/>
                      <a:pt x="34" y="3948"/>
                      <a:pt x="1" y="8776"/>
                    </a:cubicBezTo>
                    <a:cubicBezTo>
                      <a:pt x="1" y="10472"/>
                      <a:pt x="1371" y="11842"/>
                      <a:pt x="3067" y="11842"/>
                    </a:cubicBezTo>
                    <a:cubicBezTo>
                      <a:pt x="4763" y="11842"/>
                      <a:pt x="6133" y="10472"/>
                      <a:pt x="6133" y="8808"/>
                    </a:cubicBezTo>
                    <a:cubicBezTo>
                      <a:pt x="6133" y="7308"/>
                      <a:pt x="7340" y="6133"/>
                      <a:pt x="8808" y="6133"/>
                    </a:cubicBezTo>
                    <a:cubicBezTo>
                      <a:pt x="10276" y="6133"/>
                      <a:pt x="11483" y="7340"/>
                      <a:pt x="11483" y="8808"/>
                    </a:cubicBezTo>
                    <a:cubicBezTo>
                      <a:pt x="11483" y="10504"/>
                      <a:pt x="12853" y="11874"/>
                      <a:pt x="14517" y="11874"/>
                    </a:cubicBezTo>
                    <a:lnTo>
                      <a:pt x="14549" y="11874"/>
                    </a:lnTo>
                    <a:cubicBezTo>
                      <a:pt x="16213" y="11874"/>
                      <a:pt x="17583" y="10504"/>
                      <a:pt x="17583" y="8808"/>
                    </a:cubicBezTo>
                    <a:cubicBezTo>
                      <a:pt x="17616" y="3980"/>
                      <a:pt x="13669" y="33"/>
                      <a:pt x="88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9" name="Google Shape;4609;p59"/>
          <p:cNvGrpSpPr/>
          <p:nvPr/>
        </p:nvGrpSpPr>
        <p:grpSpPr>
          <a:xfrm>
            <a:off x="1555893" y="2850150"/>
            <a:ext cx="436626" cy="372464"/>
            <a:chOff x="1391444" y="2839374"/>
            <a:chExt cx="460431" cy="392770"/>
          </a:xfrm>
        </p:grpSpPr>
        <p:sp>
          <p:nvSpPr>
            <p:cNvPr id="4610" name="Google Shape;4610;p59"/>
            <p:cNvSpPr/>
            <p:nvPr/>
          </p:nvSpPr>
          <p:spPr>
            <a:xfrm>
              <a:off x="1391444" y="2839374"/>
              <a:ext cx="460431" cy="392770"/>
            </a:xfrm>
            <a:custGeom>
              <a:avLst/>
              <a:gdLst/>
              <a:ahLst/>
              <a:cxnLst/>
              <a:rect l="l" t="t" r="r" b="b"/>
              <a:pathLst>
                <a:path w="15284" h="13038" extrusionOk="0">
                  <a:moveTo>
                    <a:pt x="7809" y="1"/>
                  </a:moveTo>
                  <a:cubicBezTo>
                    <a:pt x="7772" y="1"/>
                    <a:pt x="7735" y="2"/>
                    <a:pt x="7698" y="4"/>
                  </a:cubicBezTo>
                  <a:cubicBezTo>
                    <a:pt x="7203" y="35"/>
                    <a:pt x="6762" y="257"/>
                    <a:pt x="6445" y="599"/>
                  </a:cubicBezTo>
                  <a:cubicBezTo>
                    <a:pt x="6121" y="366"/>
                    <a:pt x="5727" y="230"/>
                    <a:pt x="5299" y="230"/>
                  </a:cubicBezTo>
                  <a:lnTo>
                    <a:pt x="4118" y="230"/>
                  </a:lnTo>
                  <a:cubicBezTo>
                    <a:pt x="3032" y="230"/>
                    <a:pt x="2148" y="1113"/>
                    <a:pt x="2148" y="2198"/>
                  </a:cubicBezTo>
                  <a:lnTo>
                    <a:pt x="2148" y="3261"/>
                  </a:lnTo>
                  <a:cubicBezTo>
                    <a:pt x="918" y="3560"/>
                    <a:pt x="1" y="4672"/>
                    <a:pt x="1" y="5993"/>
                  </a:cubicBezTo>
                  <a:lnTo>
                    <a:pt x="1" y="10225"/>
                  </a:lnTo>
                  <a:cubicBezTo>
                    <a:pt x="1" y="11775"/>
                    <a:pt x="1263" y="13038"/>
                    <a:pt x="2814" y="13038"/>
                  </a:cubicBezTo>
                  <a:lnTo>
                    <a:pt x="13837" y="13038"/>
                  </a:lnTo>
                  <a:cubicBezTo>
                    <a:pt x="14634" y="13038"/>
                    <a:pt x="15283" y="12389"/>
                    <a:pt x="15283" y="11591"/>
                  </a:cubicBezTo>
                  <a:lnTo>
                    <a:pt x="15283" y="9571"/>
                  </a:lnTo>
                  <a:cubicBezTo>
                    <a:pt x="15283" y="9442"/>
                    <a:pt x="15263" y="9315"/>
                    <a:pt x="15226" y="9197"/>
                  </a:cubicBezTo>
                  <a:cubicBezTo>
                    <a:pt x="15263" y="9070"/>
                    <a:pt x="15283" y="8938"/>
                    <a:pt x="15283" y="8800"/>
                  </a:cubicBezTo>
                  <a:lnTo>
                    <a:pt x="15283" y="5993"/>
                  </a:lnTo>
                  <a:lnTo>
                    <a:pt x="15280" y="5993"/>
                  </a:lnTo>
                  <a:cubicBezTo>
                    <a:pt x="15280" y="4672"/>
                    <a:pt x="14364" y="3560"/>
                    <a:pt x="13133" y="3261"/>
                  </a:cubicBezTo>
                  <a:lnTo>
                    <a:pt x="13133" y="2802"/>
                  </a:lnTo>
                  <a:cubicBezTo>
                    <a:pt x="13133" y="1733"/>
                    <a:pt x="12263" y="862"/>
                    <a:pt x="11192" y="862"/>
                  </a:cubicBezTo>
                  <a:lnTo>
                    <a:pt x="10321" y="862"/>
                  </a:lnTo>
                  <a:cubicBezTo>
                    <a:pt x="10023" y="862"/>
                    <a:pt x="9741" y="929"/>
                    <a:pt x="9488" y="1049"/>
                  </a:cubicBezTo>
                  <a:cubicBezTo>
                    <a:pt x="9388" y="848"/>
                    <a:pt x="9255" y="664"/>
                    <a:pt x="9089" y="507"/>
                  </a:cubicBezTo>
                  <a:cubicBezTo>
                    <a:pt x="8742" y="182"/>
                    <a:pt x="8282" y="1"/>
                    <a:pt x="7809" y="1"/>
                  </a:cubicBezTo>
                  <a:close/>
                </a:path>
              </a:pathLst>
            </a:custGeom>
            <a:solidFill>
              <a:schemeClr val="accent5"/>
            </a:solidFill>
            <a:ln>
              <a:noFill/>
            </a:ln>
            <a:effectLst>
              <a:outerShdw blurRad="57150" dist="19050" dir="54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1" name="Google Shape;4611;p59"/>
            <p:cNvGrpSpPr/>
            <p:nvPr/>
          </p:nvGrpSpPr>
          <p:grpSpPr>
            <a:xfrm>
              <a:off x="1418369" y="2870806"/>
              <a:ext cx="405010" cy="334260"/>
              <a:chOff x="1190625" y="693975"/>
              <a:chExt cx="5219200" cy="4307475"/>
            </a:xfrm>
          </p:grpSpPr>
          <p:sp>
            <p:nvSpPr>
              <p:cNvPr id="4612" name="Google Shape;4612;p59"/>
              <p:cNvSpPr/>
              <p:nvPr/>
            </p:nvSpPr>
            <p:spPr>
              <a:xfrm>
                <a:off x="1267275" y="2072975"/>
                <a:ext cx="5065875" cy="977000"/>
              </a:xfrm>
              <a:custGeom>
                <a:avLst/>
                <a:gdLst/>
                <a:ahLst/>
                <a:cxnLst/>
                <a:rect l="l" t="t" r="r" b="b"/>
                <a:pathLst>
                  <a:path w="202635" h="39080" extrusionOk="0">
                    <a:moveTo>
                      <a:pt x="22508" y="1"/>
                    </a:moveTo>
                    <a:cubicBezTo>
                      <a:pt x="10080" y="1"/>
                      <a:pt x="0" y="10080"/>
                      <a:pt x="0" y="22541"/>
                    </a:cubicBezTo>
                    <a:lnTo>
                      <a:pt x="0" y="25020"/>
                    </a:lnTo>
                    <a:lnTo>
                      <a:pt x="99980" y="39079"/>
                    </a:lnTo>
                    <a:lnTo>
                      <a:pt x="202635" y="25020"/>
                    </a:lnTo>
                    <a:lnTo>
                      <a:pt x="202635" y="22541"/>
                    </a:lnTo>
                    <a:cubicBezTo>
                      <a:pt x="202635" y="10080"/>
                      <a:pt x="192555" y="1"/>
                      <a:pt x="180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9"/>
              <p:cNvSpPr/>
              <p:nvPr/>
            </p:nvSpPr>
            <p:spPr>
              <a:xfrm>
                <a:off x="5199600" y="2072975"/>
                <a:ext cx="1133550" cy="856300"/>
              </a:xfrm>
              <a:custGeom>
                <a:avLst/>
                <a:gdLst/>
                <a:ahLst/>
                <a:cxnLst/>
                <a:rect l="l" t="t" r="r" b="b"/>
                <a:pathLst>
                  <a:path w="45342" h="34252" extrusionOk="0">
                    <a:moveTo>
                      <a:pt x="0" y="1"/>
                    </a:moveTo>
                    <a:cubicBezTo>
                      <a:pt x="12428" y="1"/>
                      <a:pt x="22508" y="10080"/>
                      <a:pt x="22508" y="22541"/>
                    </a:cubicBezTo>
                    <a:lnTo>
                      <a:pt x="22508" y="25020"/>
                    </a:lnTo>
                    <a:lnTo>
                      <a:pt x="32718" y="34252"/>
                    </a:lnTo>
                    <a:lnTo>
                      <a:pt x="45342" y="25020"/>
                    </a:lnTo>
                    <a:lnTo>
                      <a:pt x="45342" y="22541"/>
                    </a:lnTo>
                    <a:cubicBezTo>
                      <a:pt x="45342" y="10080"/>
                      <a:pt x="35262" y="1"/>
                      <a:pt x="228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9"/>
              <p:cNvSpPr/>
              <p:nvPr/>
            </p:nvSpPr>
            <p:spPr>
              <a:xfrm>
                <a:off x="3514775" y="1448300"/>
                <a:ext cx="706250" cy="1453250"/>
              </a:xfrm>
              <a:custGeom>
                <a:avLst/>
                <a:gdLst/>
                <a:ahLst/>
                <a:cxnLst/>
                <a:rect l="l" t="t" r="r" b="b"/>
                <a:pathLst>
                  <a:path w="28250" h="58130" extrusionOk="0">
                    <a:moveTo>
                      <a:pt x="14125" y="1"/>
                    </a:moveTo>
                    <a:lnTo>
                      <a:pt x="1" y="9167"/>
                    </a:lnTo>
                    <a:lnTo>
                      <a:pt x="1" y="49975"/>
                    </a:lnTo>
                    <a:lnTo>
                      <a:pt x="13929" y="58129"/>
                    </a:lnTo>
                    <a:lnTo>
                      <a:pt x="28249" y="49975"/>
                    </a:lnTo>
                    <a:lnTo>
                      <a:pt x="28249" y="9167"/>
                    </a:lnTo>
                    <a:lnTo>
                      <a:pt x="141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9"/>
              <p:cNvSpPr/>
              <p:nvPr/>
            </p:nvSpPr>
            <p:spPr>
              <a:xfrm>
                <a:off x="2142300" y="859525"/>
                <a:ext cx="917450" cy="2042850"/>
              </a:xfrm>
              <a:custGeom>
                <a:avLst/>
                <a:gdLst/>
                <a:ahLst/>
                <a:cxnLst/>
                <a:rect l="l" t="t" r="r" b="b"/>
                <a:pathLst>
                  <a:path w="36698" h="81714" extrusionOk="0">
                    <a:moveTo>
                      <a:pt x="8775" y="0"/>
                    </a:moveTo>
                    <a:cubicBezTo>
                      <a:pt x="3915" y="0"/>
                      <a:pt x="0" y="3915"/>
                      <a:pt x="0" y="8742"/>
                    </a:cubicBezTo>
                    <a:lnTo>
                      <a:pt x="0" y="73558"/>
                    </a:lnTo>
                    <a:lnTo>
                      <a:pt x="18365" y="81713"/>
                    </a:lnTo>
                    <a:lnTo>
                      <a:pt x="36698" y="73526"/>
                    </a:lnTo>
                    <a:lnTo>
                      <a:pt x="36698" y="8742"/>
                    </a:lnTo>
                    <a:cubicBezTo>
                      <a:pt x="36698" y="3915"/>
                      <a:pt x="32783" y="0"/>
                      <a:pt x="279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9"/>
              <p:cNvSpPr/>
              <p:nvPr/>
            </p:nvSpPr>
            <p:spPr>
              <a:xfrm>
                <a:off x="3689300" y="769825"/>
                <a:ext cx="357200" cy="550475"/>
              </a:xfrm>
              <a:custGeom>
                <a:avLst/>
                <a:gdLst/>
                <a:ahLst/>
                <a:cxnLst/>
                <a:rect l="l" t="t" r="r" b="b"/>
                <a:pathLst>
                  <a:path w="14288" h="22019" extrusionOk="0">
                    <a:moveTo>
                      <a:pt x="7144" y="0"/>
                    </a:moveTo>
                    <a:cubicBezTo>
                      <a:pt x="3197" y="0"/>
                      <a:pt x="0" y="3197"/>
                      <a:pt x="0" y="7144"/>
                    </a:cubicBezTo>
                    <a:lnTo>
                      <a:pt x="0" y="22019"/>
                    </a:lnTo>
                    <a:lnTo>
                      <a:pt x="14288" y="22019"/>
                    </a:lnTo>
                    <a:lnTo>
                      <a:pt x="14288" y="7144"/>
                    </a:lnTo>
                    <a:cubicBezTo>
                      <a:pt x="14288" y="3197"/>
                      <a:pt x="11091" y="0"/>
                      <a:pt x="7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9"/>
              <p:cNvSpPr/>
              <p:nvPr/>
            </p:nvSpPr>
            <p:spPr>
              <a:xfrm>
                <a:off x="3514775" y="1218350"/>
                <a:ext cx="706250" cy="459150"/>
              </a:xfrm>
              <a:custGeom>
                <a:avLst/>
                <a:gdLst/>
                <a:ahLst/>
                <a:cxnLst/>
                <a:rect l="l" t="t" r="r" b="b"/>
                <a:pathLst>
                  <a:path w="28250" h="18366" extrusionOk="0">
                    <a:moveTo>
                      <a:pt x="6753" y="0"/>
                    </a:moveTo>
                    <a:cubicBezTo>
                      <a:pt x="3002" y="0"/>
                      <a:pt x="1" y="3034"/>
                      <a:pt x="1" y="6785"/>
                    </a:cubicBezTo>
                    <a:lnTo>
                      <a:pt x="1" y="18365"/>
                    </a:lnTo>
                    <a:lnTo>
                      <a:pt x="28249" y="18365"/>
                    </a:lnTo>
                    <a:lnTo>
                      <a:pt x="28249" y="6785"/>
                    </a:lnTo>
                    <a:cubicBezTo>
                      <a:pt x="28249" y="3034"/>
                      <a:pt x="25216" y="0"/>
                      <a:pt x="21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9"/>
              <p:cNvSpPr/>
              <p:nvPr/>
            </p:nvSpPr>
            <p:spPr>
              <a:xfrm>
                <a:off x="4683375" y="1517625"/>
                <a:ext cx="672825" cy="1384750"/>
              </a:xfrm>
              <a:custGeom>
                <a:avLst/>
                <a:gdLst/>
                <a:ahLst/>
                <a:cxnLst/>
                <a:rect l="l" t="t" r="r" b="b"/>
                <a:pathLst>
                  <a:path w="26913" h="55390" extrusionOk="0">
                    <a:moveTo>
                      <a:pt x="15495" y="1"/>
                    </a:moveTo>
                    <a:lnTo>
                      <a:pt x="1" y="15756"/>
                    </a:lnTo>
                    <a:lnTo>
                      <a:pt x="1" y="47234"/>
                    </a:lnTo>
                    <a:lnTo>
                      <a:pt x="15495" y="55389"/>
                    </a:lnTo>
                    <a:lnTo>
                      <a:pt x="26912" y="47234"/>
                    </a:lnTo>
                    <a:lnTo>
                      <a:pt x="26912" y="15756"/>
                    </a:lnTo>
                    <a:lnTo>
                      <a:pt x="154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9"/>
              <p:cNvSpPr/>
              <p:nvPr/>
            </p:nvSpPr>
            <p:spPr>
              <a:xfrm>
                <a:off x="4683375" y="1123750"/>
                <a:ext cx="672825" cy="787775"/>
              </a:xfrm>
              <a:custGeom>
                <a:avLst/>
                <a:gdLst/>
                <a:ahLst/>
                <a:cxnLst/>
                <a:rect l="l" t="t" r="r" b="b"/>
                <a:pathLst>
                  <a:path w="26913" h="31511" extrusionOk="0">
                    <a:moveTo>
                      <a:pt x="8286" y="0"/>
                    </a:moveTo>
                    <a:cubicBezTo>
                      <a:pt x="3720" y="0"/>
                      <a:pt x="1" y="3719"/>
                      <a:pt x="1" y="8286"/>
                    </a:cubicBezTo>
                    <a:lnTo>
                      <a:pt x="1" y="31511"/>
                    </a:lnTo>
                    <a:lnTo>
                      <a:pt x="26912" y="31511"/>
                    </a:lnTo>
                    <a:lnTo>
                      <a:pt x="26912" y="8286"/>
                    </a:lnTo>
                    <a:cubicBezTo>
                      <a:pt x="26912" y="3719"/>
                      <a:pt x="23194" y="0"/>
                      <a:pt x="18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9"/>
              <p:cNvSpPr/>
              <p:nvPr/>
            </p:nvSpPr>
            <p:spPr>
              <a:xfrm>
                <a:off x="5152300" y="1725575"/>
                <a:ext cx="305825" cy="1091175"/>
              </a:xfrm>
              <a:custGeom>
                <a:avLst/>
                <a:gdLst/>
                <a:ahLst/>
                <a:cxnLst/>
                <a:rect l="l" t="t" r="r" b="b"/>
                <a:pathLst>
                  <a:path w="12233" h="43647" extrusionOk="0">
                    <a:moveTo>
                      <a:pt x="4926" y="1"/>
                    </a:moveTo>
                    <a:lnTo>
                      <a:pt x="0" y="7438"/>
                    </a:lnTo>
                    <a:lnTo>
                      <a:pt x="0" y="38916"/>
                    </a:lnTo>
                    <a:lnTo>
                      <a:pt x="5317" y="43646"/>
                    </a:lnTo>
                    <a:lnTo>
                      <a:pt x="12233" y="38916"/>
                    </a:lnTo>
                    <a:lnTo>
                      <a:pt x="12233" y="7438"/>
                    </a:lnTo>
                    <a:lnTo>
                      <a:pt x="49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9"/>
              <p:cNvSpPr/>
              <p:nvPr/>
            </p:nvSpPr>
            <p:spPr>
              <a:xfrm>
                <a:off x="4945150" y="1123750"/>
                <a:ext cx="512975" cy="787775"/>
              </a:xfrm>
              <a:custGeom>
                <a:avLst/>
                <a:gdLst/>
                <a:ahLst/>
                <a:cxnLst/>
                <a:rect l="l" t="t" r="r" b="b"/>
                <a:pathLst>
                  <a:path w="20519" h="31511" extrusionOk="0">
                    <a:moveTo>
                      <a:pt x="1" y="0"/>
                    </a:moveTo>
                    <a:cubicBezTo>
                      <a:pt x="4568" y="0"/>
                      <a:pt x="8286" y="3719"/>
                      <a:pt x="8286" y="8286"/>
                    </a:cubicBezTo>
                    <a:lnTo>
                      <a:pt x="8286" y="31511"/>
                    </a:lnTo>
                    <a:lnTo>
                      <a:pt x="20519" y="31511"/>
                    </a:lnTo>
                    <a:lnTo>
                      <a:pt x="20519" y="8286"/>
                    </a:lnTo>
                    <a:cubicBezTo>
                      <a:pt x="20519" y="3719"/>
                      <a:pt x="16800" y="0"/>
                      <a:pt x="12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9"/>
              <p:cNvSpPr/>
              <p:nvPr/>
            </p:nvSpPr>
            <p:spPr>
              <a:xfrm>
                <a:off x="1267275" y="2698475"/>
                <a:ext cx="5065875" cy="2227125"/>
              </a:xfrm>
              <a:custGeom>
                <a:avLst/>
                <a:gdLst/>
                <a:ahLst/>
                <a:cxnLst/>
                <a:rect l="l" t="t" r="r" b="b"/>
                <a:pathLst>
                  <a:path w="202635" h="89085" extrusionOk="0">
                    <a:moveTo>
                      <a:pt x="0" y="0"/>
                    </a:moveTo>
                    <a:lnTo>
                      <a:pt x="0" y="66545"/>
                    </a:lnTo>
                    <a:cubicBezTo>
                      <a:pt x="0" y="79005"/>
                      <a:pt x="10080" y="89085"/>
                      <a:pt x="22508" y="89085"/>
                    </a:cubicBezTo>
                    <a:lnTo>
                      <a:pt x="180127" y="89085"/>
                    </a:lnTo>
                    <a:cubicBezTo>
                      <a:pt x="192555" y="89085"/>
                      <a:pt x="202635" y="79005"/>
                      <a:pt x="202635" y="66545"/>
                    </a:cubicBezTo>
                    <a:lnTo>
                      <a:pt x="2026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9"/>
              <p:cNvSpPr/>
              <p:nvPr/>
            </p:nvSpPr>
            <p:spPr>
              <a:xfrm>
                <a:off x="5199600" y="2698475"/>
                <a:ext cx="1133550" cy="2227125"/>
              </a:xfrm>
              <a:custGeom>
                <a:avLst/>
                <a:gdLst/>
                <a:ahLst/>
                <a:cxnLst/>
                <a:rect l="l" t="t" r="r" b="b"/>
                <a:pathLst>
                  <a:path w="45342" h="89085" extrusionOk="0">
                    <a:moveTo>
                      <a:pt x="22508" y="0"/>
                    </a:moveTo>
                    <a:lnTo>
                      <a:pt x="22508" y="66545"/>
                    </a:lnTo>
                    <a:cubicBezTo>
                      <a:pt x="22508" y="79005"/>
                      <a:pt x="12428" y="89085"/>
                      <a:pt x="0" y="89085"/>
                    </a:cubicBezTo>
                    <a:lnTo>
                      <a:pt x="22834" y="89085"/>
                    </a:lnTo>
                    <a:cubicBezTo>
                      <a:pt x="35262" y="89085"/>
                      <a:pt x="45342" y="79005"/>
                      <a:pt x="45342" y="66545"/>
                    </a:cubicBezTo>
                    <a:lnTo>
                      <a:pt x="453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9"/>
              <p:cNvSpPr/>
              <p:nvPr/>
            </p:nvSpPr>
            <p:spPr>
              <a:xfrm>
                <a:off x="1838125" y="3049950"/>
                <a:ext cx="3720300" cy="632025"/>
              </a:xfrm>
              <a:custGeom>
                <a:avLst/>
                <a:gdLst/>
                <a:ahLst/>
                <a:cxnLst/>
                <a:rect l="l" t="t" r="r" b="b"/>
                <a:pathLst>
                  <a:path w="148812" h="25281" extrusionOk="0">
                    <a:moveTo>
                      <a:pt x="5121" y="0"/>
                    </a:moveTo>
                    <a:cubicBezTo>
                      <a:pt x="2284" y="0"/>
                      <a:pt x="0" y="2316"/>
                      <a:pt x="0" y="5122"/>
                    </a:cubicBezTo>
                    <a:lnTo>
                      <a:pt x="0" y="8481"/>
                    </a:lnTo>
                    <a:cubicBezTo>
                      <a:pt x="0" y="17746"/>
                      <a:pt x="7535" y="25281"/>
                      <a:pt x="16799" y="25281"/>
                    </a:cubicBezTo>
                    <a:lnTo>
                      <a:pt x="132013" y="25281"/>
                    </a:lnTo>
                    <a:cubicBezTo>
                      <a:pt x="141277" y="25281"/>
                      <a:pt x="148812" y="17746"/>
                      <a:pt x="148812" y="8481"/>
                    </a:cubicBezTo>
                    <a:lnTo>
                      <a:pt x="148812" y="5122"/>
                    </a:lnTo>
                    <a:cubicBezTo>
                      <a:pt x="148812" y="2316"/>
                      <a:pt x="146529" y="0"/>
                      <a:pt x="143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9"/>
              <p:cNvSpPr/>
              <p:nvPr/>
            </p:nvSpPr>
            <p:spPr>
              <a:xfrm>
                <a:off x="4730675" y="3049950"/>
                <a:ext cx="1031625" cy="632025"/>
              </a:xfrm>
              <a:custGeom>
                <a:avLst/>
                <a:gdLst/>
                <a:ahLst/>
                <a:cxnLst/>
                <a:rect l="l" t="t" r="r" b="b"/>
                <a:pathLst>
                  <a:path w="41265" h="25281" extrusionOk="0">
                    <a:moveTo>
                      <a:pt x="11679" y="0"/>
                    </a:moveTo>
                    <a:cubicBezTo>
                      <a:pt x="14517" y="0"/>
                      <a:pt x="16800" y="2316"/>
                      <a:pt x="16800" y="5122"/>
                    </a:cubicBezTo>
                    <a:lnTo>
                      <a:pt x="16800" y="8481"/>
                    </a:lnTo>
                    <a:cubicBezTo>
                      <a:pt x="16800" y="17746"/>
                      <a:pt x="9265" y="25281"/>
                      <a:pt x="1" y="25281"/>
                    </a:cubicBezTo>
                    <a:lnTo>
                      <a:pt x="24466" y="25281"/>
                    </a:lnTo>
                    <a:cubicBezTo>
                      <a:pt x="33730" y="25281"/>
                      <a:pt x="41265" y="17746"/>
                      <a:pt x="41265" y="8481"/>
                    </a:cubicBezTo>
                    <a:lnTo>
                      <a:pt x="41265" y="5122"/>
                    </a:lnTo>
                    <a:cubicBezTo>
                      <a:pt x="41265" y="2316"/>
                      <a:pt x="38982" y="0"/>
                      <a:pt x="36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9"/>
              <p:cNvSpPr/>
              <p:nvPr/>
            </p:nvSpPr>
            <p:spPr>
              <a:xfrm>
                <a:off x="2695200" y="4194075"/>
                <a:ext cx="596150" cy="474650"/>
              </a:xfrm>
              <a:custGeom>
                <a:avLst/>
                <a:gdLst/>
                <a:ahLst/>
                <a:cxnLst/>
                <a:rect l="l" t="t" r="r" b="b"/>
                <a:pathLst>
                  <a:path w="23846" h="18986" extrusionOk="0">
                    <a:moveTo>
                      <a:pt x="11940" y="1"/>
                    </a:moveTo>
                    <a:cubicBezTo>
                      <a:pt x="5383" y="1"/>
                      <a:pt x="33" y="4209"/>
                      <a:pt x="1" y="9461"/>
                    </a:cubicBezTo>
                    <a:cubicBezTo>
                      <a:pt x="1" y="14680"/>
                      <a:pt x="5318" y="18953"/>
                      <a:pt x="11874" y="18986"/>
                    </a:cubicBezTo>
                    <a:cubicBezTo>
                      <a:pt x="18463" y="18986"/>
                      <a:pt x="23813" y="14778"/>
                      <a:pt x="23846" y="9526"/>
                    </a:cubicBezTo>
                    <a:cubicBezTo>
                      <a:pt x="23846" y="4274"/>
                      <a:pt x="18529" y="34"/>
                      <a:pt x="11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9"/>
              <p:cNvSpPr/>
              <p:nvPr/>
            </p:nvSpPr>
            <p:spPr>
              <a:xfrm>
                <a:off x="4309075" y="4198975"/>
                <a:ext cx="596150" cy="474650"/>
              </a:xfrm>
              <a:custGeom>
                <a:avLst/>
                <a:gdLst/>
                <a:ahLst/>
                <a:cxnLst/>
                <a:rect l="l" t="t" r="r" b="b"/>
                <a:pathLst>
                  <a:path w="23846" h="18986" extrusionOk="0">
                    <a:moveTo>
                      <a:pt x="11972" y="1"/>
                    </a:moveTo>
                    <a:cubicBezTo>
                      <a:pt x="5383" y="1"/>
                      <a:pt x="33" y="4209"/>
                      <a:pt x="0" y="9460"/>
                    </a:cubicBezTo>
                    <a:cubicBezTo>
                      <a:pt x="0" y="14712"/>
                      <a:pt x="5317" y="18953"/>
                      <a:pt x="11907" y="18985"/>
                    </a:cubicBezTo>
                    <a:cubicBezTo>
                      <a:pt x="11932" y="18986"/>
                      <a:pt x="11957" y="18986"/>
                      <a:pt x="11982" y="18986"/>
                    </a:cubicBezTo>
                    <a:cubicBezTo>
                      <a:pt x="18504" y="18986"/>
                      <a:pt x="23813" y="14757"/>
                      <a:pt x="23845" y="9526"/>
                    </a:cubicBezTo>
                    <a:cubicBezTo>
                      <a:pt x="23845" y="4307"/>
                      <a:pt x="18528" y="33"/>
                      <a:pt x="11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9"/>
              <p:cNvSpPr/>
              <p:nvPr/>
            </p:nvSpPr>
            <p:spPr>
              <a:xfrm>
                <a:off x="3560450" y="4089675"/>
                <a:ext cx="481175" cy="430650"/>
              </a:xfrm>
              <a:custGeom>
                <a:avLst/>
                <a:gdLst/>
                <a:ahLst/>
                <a:cxnLst/>
                <a:rect l="l" t="t" r="r" b="b"/>
                <a:pathLst>
                  <a:path w="19247" h="17226" extrusionOk="0">
                    <a:moveTo>
                      <a:pt x="9226" y="0"/>
                    </a:moveTo>
                    <a:cubicBezTo>
                      <a:pt x="4125" y="0"/>
                      <a:pt x="32" y="673"/>
                      <a:pt x="0" y="6460"/>
                    </a:cubicBezTo>
                    <a:cubicBezTo>
                      <a:pt x="0" y="12397"/>
                      <a:pt x="4274" y="17225"/>
                      <a:pt x="9591" y="17225"/>
                    </a:cubicBezTo>
                    <a:cubicBezTo>
                      <a:pt x="9608" y="17225"/>
                      <a:pt x="9626" y="17225"/>
                      <a:pt x="9644" y="17225"/>
                    </a:cubicBezTo>
                    <a:cubicBezTo>
                      <a:pt x="14904" y="17225"/>
                      <a:pt x="19213" y="12410"/>
                      <a:pt x="19213" y="6526"/>
                    </a:cubicBezTo>
                    <a:cubicBezTo>
                      <a:pt x="19246" y="589"/>
                      <a:pt x="14940" y="2"/>
                      <a:pt x="9623" y="2"/>
                    </a:cubicBezTo>
                    <a:cubicBezTo>
                      <a:pt x="9490" y="1"/>
                      <a:pt x="9358" y="0"/>
                      <a:pt x="9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9"/>
              <p:cNvSpPr/>
              <p:nvPr/>
            </p:nvSpPr>
            <p:spPr>
              <a:xfrm>
                <a:off x="1190625" y="693975"/>
                <a:ext cx="5219200" cy="4307475"/>
              </a:xfrm>
              <a:custGeom>
                <a:avLst/>
                <a:gdLst/>
                <a:ahLst/>
                <a:cxnLst/>
                <a:rect l="l" t="t" r="r" b="b"/>
                <a:pathLst>
                  <a:path w="208768" h="172299" extrusionOk="0">
                    <a:moveTo>
                      <a:pt x="107091" y="6100"/>
                    </a:moveTo>
                    <a:cubicBezTo>
                      <a:pt x="109342" y="6100"/>
                      <a:pt x="111169" y="7927"/>
                      <a:pt x="111169" y="10178"/>
                    </a:cubicBezTo>
                    <a:lnTo>
                      <a:pt x="111169" y="17941"/>
                    </a:lnTo>
                    <a:lnTo>
                      <a:pt x="103014" y="17941"/>
                    </a:lnTo>
                    <a:lnTo>
                      <a:pt x="103014" y="10178"/>
                    </a:lnTo>
                    <a:cubicBezTo>
                      <a:pt x="103014" y="7927"/>
                      <a:pt x="104840" y="6100"/>
                      <a:pt x="107091" y="6100"/>
                    </a:cubicBezTo>
                    <a:close/>
                    <a:moveTo>
                      <a:pt x="114463" y="24041"/>
                    </a:moveTo>
                    <a:cubicBezTo>
                      <a:pt x="116518" y="24041"/>
                      <a:pt x="118149" y="25705"/>
                      <a:pt x="118149" y="27760"/>
                    </a:cubicBezTo>
                    <a:lnTo>
                      <a:pt x="118149" y="36274"/>
                    </a:lnTo>
                    <a:lnTo>
                      <a:pt x="96000" y="36274"/>
                    </a:lnTo>
                    <a:lnTo>
                      <a:pt x="96000" y="27760"/>
                    </a:lnTo>
                    <a:cubicBezTo>
                      <a:pt x="96000" y="25705"/>
                      <a:pt x="97664" y="24041"/>
                      <a:pt x="99719" y="24041"/>
                    </a:cubicBezTo>
                    <a:close/>
                    <a:moveTo>
                      <a:pt x="162414" y="20225"/>
                    </a:moveTo>
                    <a:cubicBezTo>
                      <a:pt x="165285" y="20225"/>
                      <a:pt x="167633" y="22573"/>
                      <a:pt x="167633" y="25477"/>
                    </a:cubicBezTo>
                    <a:lnTo>
                      <a:pt x="167633" y="45636"/>
                    </a:lnTo>
                    <a:lnTo>
                      <a:pt x="142777" y="45636"/>
                    </a:lnTo>
                    <a:lnTo>
                      <a:pt x="142777" y="25477"/>
                    </a:lnTo>
                    <a:cubicBezTo>
                      <a:pt x="142777" y="22573"/>
                      <a:pt x="145126" y="20225"/>
                      <a:pt x="147996" y="20225"/>
                    </a:cubicBezTo>
                    <a:close/>
                    <a:moveTo>
                      <a:pt x="35001" y="58227"/>
                    </a:moveTo>
                    <a:lnTo>
                      <a:pt x="35001" y="77114"/>
                    </a:lnTo>
                    <a:lnTo>
                      <a:pt x="6133" y="77114"/>
                    </a:lnTo>
                    <a:cubicBezTo>
                      <a:pt x="6426" y="66643"/>
                      <a:pt x="15038" y="58227"/>
                      <a:pt x="25574" y="58227"/>
                    </a:cubicBezTo>
                    <a:close/>
                    <a:moveTo>
                      <a:pt x="89900" y="58227"/>
                    </a:moveTo>
                    <a:lnTo>
                      <a:pt x="89900" y="77114"/>
                    </a:lnTo>
                    <a:lnTo>
                      <a:pt x="77831" y="77114"/>
                    </a:lnTo>
                    <a:lnTo>
                      <a:pt x="77831" y="58227"/>
                    </a:lnTo>
                    <a:close/>
                    <a:moveTo>
                      <a:pt x="118149" y="42406"/>
                    </a:moveTo>
                    <a:lnTo>
                      <a:pt x="118149" y="77114"/>
                    </a:lnTo>
                    <a:lnTo>
                      <a:pt x="96000" y="77114"/>
                    </a:lnTo>
                    <a:lnTo>
                      <a:pt x="96000" y="42406"/>
                    </a:lnTo>
                    <a:close/>
                    <a:moveTo>
                      <a:pt x="136645" y="58227"/>
                    </a:moveTo>
                    <a:lnTo>
                      <a:pt x="136645" y="77114"/>
                    </a:lnTo>
                    <a:lnTo>
                      <a:pt x="124282" y="77114"/>
                    </a:lnTo>
                    <a:lnTo>
                      <a:pt x="124282" y="58227"/>
                    </a:lnTo>
                    <a:close/>
                    <a:moveTo>
                      <a:pt x="167633" y="51736"/>
                    </a:moveTo>
                    <a:lnTo>
                      <a:pt x="167633" y="77114"/>
                    </a:lnTo>
                    <a:lnTo>
                      <a:pt x="142777" y="77114"/>
                    </a:lnTo>
                    <a:lnTo>
                      <a:pt x="142777" y="51736"/>
                    </a:lnTo>
                    <a:close/>
                    <a:moveTo>
                      <a:pt x="183193" y="58227"/>
                    </a:moveTo>
                    <a:cubicBezTo>
                      <a:pt x="193729" y="58227"/>
                      <a:pt x="202341" y="66643"/>
                      <a:pt x="202635" y="77114"/>
                    </a:cubicBezTo>
                    <a:lnTo>
                      <a:pt x="173766" y="77114"/>
                    </a:lnTo>
                    <a:lnTo>
                      <a:pt x="173766" y="58227"/>
                    </a:lnTo>
                    <a:close/>
                    <a:moveTo>
                      <a:pt x="107091" y="1"/>
                    </a:moveTo>
                    <a:cubicBezTo>
                      <a:pt x="101480" y="1"/>
                      <a:pt x="96881" y="4567"/>
                      <a:pt x="96881" y="10178"/>
                    </a:cubicBezTo>
                    <a:lnTo>
                      <a:pt x="96881" y="18333"/>
                    </a:lnTo>
                    <a:cubicBezTo>
                      <a:pt x="92836" y="19572"/>
                      <a:pt x="89900" y="23324"/>
                      <a:pt x="89900" y="27760"/>
                    </a:cubicBezTo>
                    <a:lnTo>
                      <a:pt x="89900" y="52127"/>
                    </a:lnTo>
                    <a:lnTo>
                      <a:pt x="77831" y="52127"/>
                    </a:lnTo>
                    <a:lnTo>
                      <a:pt x="77831" y="39014"/>
                    </a:lnTo>
                    <a:cubicBezTo>
                      <a:pt x="77831" y="37318"/>
                      <a:pt x="76461" y="35948"/>
                      <a:pt x="74765" y="35948"/>
                    </a:cubicBezTo>
                    <a:cubicBezTo>
                      <a:pt x="73068" y="35948"/>
                      <a:pt x="71698" y="37318"/>
                      <a:pt x="71698" y="39014"/>
                    </a:cubicBezTo>
                    <a:lnTo>
                      <a:pt x="71698" y="77114"/>
                    </a:lnTo>
                    <a:lnTo>
                      <a:pt x="41134" y="77114"/>
                    </a:lnTo>
                    <a:lnTo>
                      <a:pt x="41134" y="64816"/>
                    </a:lnTo>
                    <a:lnTo>
                      <a:pt x="50300" y="64816"/>
                    </a:lnTo>
                    <a:cubicBezTo>
                      <a:pt x="51996" y="64816"/>
                      <a:pt x="53366" y="63446"/>
                      <a:pt x="53366" y="61750"/>
                    </a:cubicBezTo>
                    <a:cubicBezTo>
                      <a:pt x="53366" y="60054"/>
                      <a:pt x="51996" y="58684"/>
                      <a:pt x="50300" y="58684"/>
                    </a:cubicBezTo>
                    <a:lnTo>
                      <a:pt x="41134" y="58684"/>
                    </a:lnTo>
                    <a:lnTo>
                      <a:pt x="41134" y="46386"/>
                    </a:lnTo>
                    <a:lnTo>
                      <a:pt x="58455" y="46386"/>
                    </a:lnTo>
                    <a:cubicBezTo>
                      <a:pt x="60151" y="46386"/>
                      <a:pt x="61521" y="45016"/>
                      <a:pt x="61521" y="43320"/>
                    </a:cubicBezTo>
                    <a:cubicBezTo>
                      <a:pt x="61521" y="41623"/>
                      <a:pt x="60151" y="40253"/>
                      <a:pt x="58455" y="40253"/>
                    </a:cubicBezTo>
                    <a:lnTo>
                      <a:pt x="41134" y="40253"/>
                    </a:lnTo>
                    <a:lnTo>
                      <a:pt x="41134" y="28021"/>
                    </a:lnTo>
                    <a:lnTo>
                      <a:pt x="50300" y="28021"/>
                    </a:lnTo>
                    <a:cubicBezTo>
                      <a:pt x="51996" y="28021"/>
                      <a:pt x="53366" y="26651"/>
                      <a:pt x="53366" y="24955"/>
                    </a:cubicBezTo>
                    <a:cubicBezTo>
                      <a:pt x="53366" y="23291"/>
                      <a:pt x="51996" y="21921"/>
                      <a:pt x="50300" y="21921"/>
                    </a:cubicBezTo>
                    <a:lnTo>
                      <a:pt x="41134" y="21921"/>
                    </a:lnTo>
                    <a:lnTo>
                      <a:pt x="41134" y="15364"/>
                    </a:lnTo>
                    <a:cubicBezTo>
                      <a:pt x="41134" y="12233"/>
                      <a:pt x="43678" y="9689"/>
                      <a:pt x="46842" y="9689"/>
                    </a:cubicBezTo>
                    <a:lnTo>
                      <a:pt x="66023" y="9689"/>
                    </a:lnTo>
                    <a:cubicBezTo>
                      <a:pt x="69154" y="9689"/>
                      <a:pt x="71698" y="12233"/>
                      <a:pt x="71698" y="15364"/>
                    </a:cubicBezTo>
                    <a:lnTo>
                      <a:pt x="71698" y="24955"/>
                    </a:lnTo>
                    <a:cubicBezTo>
                      <a:pt x="71698" y="26651"/>
                      <a:pt x="73068" y="28021"/>
                      <a:pt x="74765" y="28021"/>
                    </a:cubicBezTo>
                    <a:cubicBezTo>
                      <a:pt x="76461" y="28021"/>
                      <a:pt x="77831" y="26651"/>
                      <a:pt x="77831" y="24955"/>
                    </a:cubicBezTo>
                    <a:lnTo>
                      <a:pt x="77831" y="15364"/>
                    </a:lnTo>
                    <a:cubicBezTo>
                      <a:pt x="77831" y="8873"/>
                      <a:pt x="72514" y="3556"/>
                      <a:pt x="66023" y="3556"/>
                    </a:cubicBezTo>
                    <a:lnTo>
                      <a:pt x="46842" y="3556"/>
                    </a:lnTo>
                    <a:cubicBezTo>
                      <a:pt x="40318" y="3556"/>
                      <a:pt x="35001" y="8873"/>
                      <a:pt x="35001" y="15364"/>
                    </a:cubicBezTo>
                    <a:lnTo>
                      <a:pt x="35001" y="52127"/>
                    </a:lnTo>
                    <a:lnTo>
                      <a:pt x="25574" y="52127"/>
                    </a:lnTo>
                    <a:cubicBezTo>
                      <a:pt x="11482" y="52127"/>
                      <a:pt x="0" y="63577"/>
                      <a:pt x="0" y="77701"/>
                    </a:cubicBezTo>
                    <a:lnTo>
                      <a:pt x="0" y="146725"/>
                    </a:lnTo>
                    <a:cubicBezTo>
                      <a:pt x="0" y="160849"/>
                      <a:pt x="11482" y="172299"/>
                      <a:pt x="25574" y="172299"/>
                    </a:cubicBezTo>
                    <a:lnTo>
                      <a:pt x="183193" y="172299"/>
                    </a:lnTo>
                    <a:cubicBezTo>
                      <a:pt x="197285" y="172299"/>
                      <a:pt x="208767" y="160849"/>
                      <a:pt x="208767" y="146725"/>
                    </a:cubicBezTo>
                    <a:lnTo>
                      <a:pt x="208767" y="137330"/>
                    </a:lnTo>
                    <a:cubicBezTo>
                      <a:pt x="208767" y="135667"/>
                      <a:pt x="207397" y="134296"/>
                      <a:pt x="205701" y="134296"/>
                    </a:cubicBezTo>
                    <a:cubicBezTo>
                      <a:pt x="204005" y="134296"/>
                      <a:pt x="202667" y="135667"/>
                      <a:pt x="202667" y="137330"/>
                    </a:cubicBezTo>
                    <a:lnTo>
                      <a:pt x="202667" y="146725"/>
                    </a:lnTo>
                    <a:cubicBezTo>
                      <a:pt x="202667" y="157457"/>
                      <a:pt x="193925" y="166199"/>
                      <a:pt x="183193" y="166199"/>
                    </a:cubicBezTo>
                    <a:lnTo>
                      <a:pt x="25574" y="166199"/>
                    </a:lnTo>
                    <a:cubicBezTo>
                      <a:pt x="14842" y="166199"/>
                      <a:pt x="6133" y="157457"/>
                      <a:pt x="6133" y="146725"/>
                    </a:cubicBezTo>
                    <a:lnTo>
                      <a:pt x="6133" y="83246"/>
                    </a:lnTo>
                    <a:lnTo>
                      <a:pt x="202667" y="83246"/>
                    </a:lnTo>
                    <a:lnTo>
                      <a:pt x="202667" y="123075"/>
                    </a:lnTo>
                    <a:cubicBezTo>
                      <a:pt x="202667" y="124771"/>
                      <a:pt x="204005" y="126142"/>
                      <a:pt x="205701" y="126142"/>
                    </a:cubicBezTo>
                    <a:cubicBezTo>
                      <a:pt x="207397" y="126142"/>
                      <a:pt x="208767" y="124771"/>
                      <a:pt x="208767" y="123075"/>
                    </a:cubicBezTo>
                    <a:lnTo>
                      <a:pt x="208767" y="77701"/>
                    </a:lnTo>
                    <a:cubicBezTo>
                      <a:pt x="208767" y="63577"/>
                      <a:pt x="197285" y="52127"/>
                      <a:pt x="183193" y="52127"/>
                    </a:cubicBezTo>
                    <a:lnTo>
                      <a:pt x="173766" y="52127"/>
                    </a:lnTo>
                    <a:lnTo>
                      <a:pt x="173766" y="25477"/>
                    </a:lnTo>
                    <a:cubicBezTo>
                      <a:pt x="173766" y="19214"/>
                      <a:pt x="168677" y="14125"/>
                      <a:pt x="162414" y="14125"/>
                    </a:cubicBezTo>
                    <a:lnTo>
                      <a:pt x="147996" y="14125"/>
                    </a:lnTo>
                    <a:cubicBezTo>
                      <a:pt x="141733" y="14125"/>
                      <a:pt x="136645" y="19214"/>
                      <a:pt x="136645" y="25477"/>
                    </a:cubicBezTo>
                    <a:lnTo>
                      <a:pt x="136645" y="52127"/>
                    </a:lnTo>
                    <a:lnTo>
                      <a:pt x="124282" y="52127"/>
                    </a:lnTo>
                    <a:lnTo>
                      <a:pt x="124282" y="27760"/>
                    </a:lnTo>
                    <a:cubicBezTo>
                      <a:pt x="124282" y="23324"/>
                      <a:pt x="121313" y="19572"/>
                      <a:pt x="117268" y="18333"/>
                    </a:cubicBezTo>
                    <a:lnTo>
                      <a:pt x="117268" y="10178"/>
                    </a:lnTo>
                    <a:cubicBezTo>
                      <a:pt x="117268" y="4567"/>
                      <a:pt x="112702" y="1"/>
                      <a:pt x="107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9"/>
              <p:cNvSpPr/>
              <p:nvPr/>
            </p:nvSpPr>
            <p:spPr>
              <a:xfrm>
                <a:off x="3483800" y="4013050"/>
                <a:ext cx="634475" cy="583925"/>
              </a:xfrm>
              <a:custGeom>
                <a:avLst/>
                <a:gdLst/>
                <a:ahLst/>
                <a:cxnLst/>
                <a:rect l="l" t="t" r="r" b="b"/>
                <a:pathLst>
                  <a:path w="25379" h="23357" extrusionOk="0">
                    <a:moveTo>
                      <a:pt x="12689" y="6100"/>
                    </a:moveTo>
                    <a:cubicBezTo>
                      <a:pt x="18985" y="6133"/>
                      <a:pt x="19246" y="7177"/>
                      <a:pt x="19213" y="9558"/>
                    </a:cubicBezTo>
                    <a:cubicBezTo>
                      <a:pt x="19213" y="13799"/>
                      <a:pt x="16277" y="17224"/>
                      <a:pt x="12689" y="17224"/>
                    </a:cubicBezTo>
                    <a:lnTo>
                      <a:pt x="12657" y="17224"/>
                    </a:lnTo>
                    <a:cubicBezTo>
                      <a:pt x="9036" y="17224"/>
                      <a:pt x="6133" y="13766"/>
                      <a:pt x="6133" y="9525"/>
                    </a:cubicBezTo>
                    <a:cubicBezTo>
                      <a:pt x="6133" y="7177"/>
                      <a:pt x="6394" y="6100"/>
                      <a:pt x="12526" y="6100"/>
                    </a:cubicBezTo>
                    <a:close/>
                    <a:moveTo>
                      <a:pt x="12643" y="0"/>
                    </a:moveTo>
                    <a:cubicBezTo>
                      <a:pt x="8785" y="0"/>
                      <a:pt x="33" y="33"/>
                      <a:pt x="33" y="9493"/>
                    </a:cubicBezTo>
                    <a:cubicBezTo>
                      <a:pt x="0" y="17126"/>
                      <a:pt x="5643" y="23324"/>
                      <a:pt x="12624" y="23356"/>
                    </a:cubicBezTo>
                    <a:lnTo>
                      <a:pt x="12657" y="23356"/>
                    </a:lnTo>
                    <a:cubicBezTo>
                      <a:pt x="19637" y="23356"/>
                      <a:pt x="25313" y="17191"/>
                      <a:pt x="25346" y="9591"/>
                    </a:cubicBezTo>
                    <a:cubicBezTo>
                      <a:pt x="25378" y="33"/>
                      <a:pt x="16506" y="0"/>
                      <a:pt x="12722" y="0"/>
                    </a:cubicBezTo>
                    <a:cubicBezTo>
                      <a:pt x="12696" y="0"/>
                      <a:pt x="12670" y="0"/>
                      <a:pt x="126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9"/>
              <p:cNvSpPr/>
              <p:nvPr/>
            </p:nvSpPr>
            <p:spPr>
              <a:xfrm>
                <a:off x="2948825" y="3955950"/>
                <a:ext cx="437125" cy="294425"/>
              </a:xfrm>
              <a:custGeom>
                <a:avLst/>
                <a:gdLst/>
                <a:ahLst/>
                <a:cxnLst/>
                <a:rect l="l" t="t" r="r" b="b"/>
                <a:pathLst>
                  <a:path w="17485" h="11777" extrusionOk="0">
                    <a:moveTo>
                      <a:pt x="8743" y="1"/>
                    </a:moveTo>
                    <a:cubicBezTo>
                      <a:pt x="3947" y="1"/>
                      <a:pt x="33" y="3883"/>
                      <a:pt x="33" y="8678"/>
                    </a:cubicBezTo>
                    <a:cubicBezTo>
                      <a:pt x="0" y="10374"/>
                      <a:pt x="1370" y="11744"/>
                      <a:pt x="3067" y="11744"/>
                    </a:cubicBezTo>
                    <a:cubicBezTo>
                      <a:pt x="4763" y="11744"/>
                      <a:pt x="6133" y="10407"/>
                      <a:pt x="6133" y="8710"/>
                    </a:cubicBezTo>
                    <a:cubicBezTo>
                      <a:pt x="6133" y="7275"/>
                      <a:pt x="7307" y="6101"/>
                      <a:pt x="8743" y="6101"/>
                    </a:cubicBezTo>
                    <a:cubicBezTo>
                      <a:pt x="9460" y="6101"/>
                      <a:pt x="10113" y="6394"/>
                      <a:pt x="10602" y="6884"/>
                    </a:cubicBezTo>
                    <a:cubicBezTo>
                      <a:pt x="11091" y="7373"/>
                      <a:pt x="11352" y="8025"/>
                      <a:pt x="11352" y="8710"/>
                    </a:cubicBezTo>
                    <a:cubicBezTo>
                      <a:pt x="11352" y="10407"/>
                      <a:pt x="12722" y="11777"/>
                      <a:pt x="14418" y="11777"/>
                    </a:cubicBezTo>
                    <a:cubicBezTo>
                      <a:pt x="16115" y="11777"/>
                      <a:pt x="17485" y="10439"/>
                      <a:pt x="17485" y="8743"/>
                    </a:cubicBezTo>
                    <a:cubicBezTo>
                      <a:pt x="17485" y="6427"/>
                      <a:pt x="16571" y="4209"/>
                      <a:pt x="14940" y="2578"/>
                    </a:cubicBezTo>
                    <a:cubicBezTo>
                      <a:pt x="13309" y="914"/>
                      <a:pt x="11124" y="1"/>
                      <a:pt x="87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9"/>
              <p:cNvSpPr/>
              <p:nvPr/>
            </p:nvSpPr>
            <p:spPr>
              <a:xfrm>
                <a:off x="4216100" y="3960050"/>
                <a:ext cx="437125" cy="294400"/>
              </a:xfrm>
              <a:custGeom>
                <a:avLst/>
                <a:gdLst/>
                <a:ahLst/>
                <a:cxnLst/>
                <a:rect l="l" t="t" r="r" b="b"/>
                <a:pathLst>
                  <a:path w="17485" h="11776" extrusionOk="0">
                    <a:moveTo>
                      <a:pt x="8743" y="0"/>
                    </a:moveTo>
                    <a:cubicBezTo>
                      <a:pt x="6427" y="0"/>
                      <a:pt x="4241" y="881"/>
                      <a:pt x="2578" y="2512"/>
                    </a:cubicBezTo>
                    <a:cubicBezTo>
                      <a:pt x="947" y="4175"/>
                      <a:pt x="1" y="6361"/>
                      <a:pt x="1" y="8677"/>
                    </a:cubicBezTo>
                    <a:cubicBezTo>
                      <a:pt x="1" y="10373"/>
                      <a:pt x="1371" y="11743"/>
                      <a:pt x="3067" y="11743"/>
                    </a:cubicBezTo>
                    <a:cubicBezTo>
                      <a:pt x="4763" y="11743"/>
                      <a:pt x="6133" y="10373"/>
                      <a:pt x="6133" y="8710"/>
                    </a:cubicBezTo>
                    <a:cubicBezTo>
                      <a:pt x="6133" y="7992"/>
                      <a:pt x="6394" y="7340"/>
                      <a:pt x="6883" y="6850"/>
                    </a:cubicBezTo>
                    <a:cubicBezTo>
                      <a:pt x="7373" y="6361"/>
                      <a:pt x="8025" y="6100"/>
                      <a:pt x="8743" y="6100"/>
                    </a:cubicBezTo>
                    <a:cubicBezTo>
                      <a:pt x="9428" y="6100"/>
                      <a:pt x="10113" y="6361"/>
                      <a:pt x="10602" y="6883"/>
                    </a:cubicBezTo>
                    <a:cubicBezTo>
                      <a:pt x="11091" y="7372"/>
                      <a:pt x="11352" y="8025"/>
                      <a:pt x="11352" y="8710"/>
                    </a:cubicBezTo>
                    <a:cubicBezTo>
                      <a:pt x="11352" y="10406"/>
                      <a:pt x="12722" y="11776"/>
                      <a:pt x="14386" y="11776"/>
                    </a:cubicBezTo>
                    <a:lnTo>
                      <a:pt x="14419" y="11776"/>
                    </a:lnTo>
                    <a:cubicBezTo>
                      <a:pt x="16082" y="11776"/>
                      <a:pt x="17452" y="10438"/>
                      <a:pt x="17452" y="8742"/>
                    </a:cubicBezTo>
                    <a:cubicBezTo>
                      <a:pt x="17485" y="3914"/>
                      <a:pt x="13571" y="0"/>
                      <a:pt x="87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9"/>
              <p:cNvSpPr/>
              <p:nvPr/>
            </p:nvSpPr>
            <p:spPr>
              <a:xfrm>
                <a:off x="1761450" y="2973300"/>
                <a:ext cx="4077525" cy="785325"/>
              </a:xfrm>
              <a:custGeom>
                <a:avLst/>
                <a:gdLst/>
                <a:ahLst/>
                <a:cxnLst/>
                <a:rect l="l" t="t" r="r" b="b"/>
                <a:pathLst>
                  <a:path w="163101" h="31413" extrusionOk="0">
                    <a:moveTo>
                      <a:pt x="8188" y="0"/>
                    </a:moveTo>
                    <a:cubicBezTo>
                      <a:pt x="3687" y="0"/>
                      <a:pt x="1" y="3686"/>
                      <a:pt x="1" y="8188"/>
                    </a:cubicBezTo>
                    <a:lnTo>
                      <a:pt x="1" y="11547"/>
                    </a:lnTo>
                    <a:cubicBezTo>
                      <a:pt x="1" y="22508"/>
                      <a:pt x="8906" y="31413"/>
                      <a:pt x="19866" y="31413"/>
                    </a:cubicBezTo>
                    <a:lnTo>
                      <a:pt x="143235" y="31413"/>
                    </a:lnTo>
                    <a:cubicBezTo>
                      <a:pt x="154195" y="31413"/>
                      <a:pt x="163100" y="22508"/>
                      <a:pt x="163100" y="11547"/>
                    </a:cubicBezTo>
                    <a:lnTo>
                      <a:pt x="163100" y="8188"/>
                    </a:lnTo>
                    <a:cubicBezTo>
                      <a:pt x="163100" y="3686"/>
                      <a:pt x="159414" y="0"/>
                      <a:pt x="154913" y="0"/>
                    </a:cubicBezTo>
                    <a:lnTo>
                      <a:pt x="44462" y="0"/>
                    </a:lnTo>
                    <a:cubicBezTo>
                      <a:pt x="42766" y="0"/>
                      <a:pt x="41396" y="1370"/>
                      <a:pt x="41396" y="3066"/>
                    </a:cubicBezTo>
                    <a:cubicBezTo>
                      <a:pt x="41396" y="4763"/>
                      <a:pt x="42766" y="6133"/>
                      <a:pt x="44462" y="6133"/>
                    </a:cubicBezTo>
                    <a:lnTo>
                      <a:pt x="154913" y="6133"/>
                    </a:lnTo>
                    <a:cubicBezTo>
                      <a:pt x="156054" y="6133"/>
                      <a:pt x="157000" y="7046"/>
                      <a:pt x="157000" y="8188"/>
                    </a:cubicBezTo>
                    <a:lnTo>
                      <a:pt x="157000" y="11547"/>
                    </a:lnTo>
                    <a:cubicBezTo>
                      <a:pt x="157000" y="19115"/>
                      <a:pt x="150803" y="25280"/>
                      <a:pt x="143235" y="25280"/>
                    </a:cubicBezTo>
                    <a:lnTo>
                      <a:pt x="19866" y="25280"/>
                    </a:lnTo>
                    <a:cubicBezTo>
                      <a:pt x="12299" y="25280"/>
                      <a:pt x="6133" y="19115"/>
                      <a:pt x="6133" y="11547"/>
                    </a:cubicBezTo>
                    <a:lnTo>
                      <a:pt x="6133" y="8188"/>
                    </a:lnTo>
                    <a:cubicBezTo>
                      <a:pt x="6133" y="7046"/>
                      <a:pt x="7047" y="6133"/>
                      <a:pt x="8188" y="6133"/>
                    </a:cubicBezTo>
                    <a:lnTo>
                      <a:pt x="30174" y="6133"/>
                    </a:lnTo>
                    <a:cubicBezTo>
                      <a:pt x="31871" y="6133"/>
                      <a:pt x="33241" y="4763"/>
                      <a:pt x="33241" y="3066"/>
                    </a:cubicBezTo>
                    <a:cubicBezTo>
                      <a:pt x="33241" y="1370"/>
                      <a:pt x="31871" y="0"/>
                      <a:pt x="301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34" name="Google Shape;4634;p59"/>
          <p:cNvGrpSpPr/>
          <p:nvPr/>
        </p:nvGrpSpPr>
        <p:grpSpPr>
          <a:xfrm>
            <a:off x="2390864" y="2833649"/>
            <a:ext cx="324813" cy="441454"/>
            <a:chOff x="2271936" y="2821973"/>
            <a:chExt cx="342521" cy="465522"/>
          </a:xfrm>
        </p:grpSpPr>
        <p:sp>
          <p:nvSpPr>
            <p:cNvPr id="4635" name="Google Shape;4635;p59"/>
            <p:cNvSpPr/>
            <p:nvPr/>
          </p:nvSpPr>
          <p:spPr>
            <a:xfrm>
              <a:off x="2271936" y="2821973"/>
              <a:ext cx="342521" cy="465522"/>
            </a:xfrm>
            <a:custGeom>
              <a:avLst/>
              <a:gdLst/>
              <a:ahLst/>
              <a:cxnLst/>
              <a:rect l="l" t="t" r="r" b="b"/>
              <a:pathLst>
                <a:path w="11370" h="15453" extrusionOk="0">
                  <a:moveTo>
                    <a:pt x="4917" y="1"/>
                  </a:moveTo>
                  <a:cubicBezTo>
                    <a:pt x="4450" y="1"/>
                    <a:pt x="3995" y="160"/>
                    <a:pt x="3631" y="450"/>
                  </a:cubicBezTo>
                  <a:cubicBezTo>
                    <a:pt x="3269" y="739"/>
                    <a:pt x="3014" y="1150"/>
                    <a:pt x="2913" y="1604"/>
                  </a:cubicBezTo>
                  <a:lnTo>
                    <a:pt x="2718" y="2464"/>
                  </a:lnTo>
                  <a:cubicBezTo>
                    <a:pt x="2685" y="2621"/>
                    <a:pt x="2677" y="2776"/>
                    <a:pt x="2692" y="2925"/>
                  </a:cubicBezTo>
                  <a:cubicBezTo>
                    <a:pt x="2608" y="3061"/>
                    <a:pt x="2545" y="3213"/>
                    <a:pt x="2508" y="3376"/>
                  </a:cubicBezTo>
                  <a:lnTo>
                    <a:pt x="2478" y="3514"/>
                  </a:lnTo>
                  <a:cubicBezTo>
                    <a:pt x="1858" y="3764"/>
                    <a:pt x="1398" y="4325"/>
                    <a:pt x="1290" y="5001"/>
                  </a:cubicBezTo>
                  <a:cubicBezTo>
                    <a:pt x="513" y="5483"/>
                    <a:pt x="0" y="6345"/>
                    <a:pt x="0" y="7310"/>
                  </a:cubicBezTo>
                  <a:lnTo>
                    <a:pt x="0" y="12745"/>
                  </a:lnTo>
                  <a:cubicBezTo>
                    <a:pt x="0" y="14237"/>
                    <a:pt x="1215" y="15452"/>
                    <a:pt x="2708" y="15452"/>
                  </a:cubicBezTo>
                  <a:lnTo>
                    <a:pt x="9925" y="15452"/>
                  </a:lnTo>
                  <a:cubicBezTo>
                    <a:pt x="10722" y="15452"/>
                    <a:pt x="11370" y="14803"/>
                    <a:pt x="11370" y="14006"/>
                  </a:cubicBezTo>
                  <a:lnTo>
                    <a:pt x="11370" y="12202"/>
                  </a:lnTo>
                  <a:cubicBezTo>
                    <a:pt x="11370" y="12067"/>
                    <a:pt x="11348" y="11935"/>
                    <a:pt x="11308" y="11809"/>
                  </a:cubicBezTo>
                  <a:cubicBezTo>
                    <a:pt x="11350" y="11676"/>
                    <a:pt x="11370" y="11536"/>
                    <a:pt x="11370" y="11392"/>
                  </a:cubicBezTo>
                  <a:lnTo>
                    <a:pt x="11370" y="7308"/>
                  </a:lnTo>
                  <a:lnTo>
                    <a:pt x="11368" y="7308"/>
                  </a:lnTo>
                  <a:cubicBezTo>
                    <a:pt x="11368" y="6344"/>
                    <a:pt x="10856" y="5482"/>
                    <a:pt x="10078" y="5001"/>
                  </a:cubicBezTo>
                  <a:cubicBezTo>
                    <a:pt x="9969" y="4327"/>
                    <a:pt x="9509" y="3767"/>
                    <a:pt x="8891" y="3515"/>
                  </a:cubicBezTo>
                  <a:lnTo>
                    <a:pt x="8461" y="1598"/>
                  </a:lnTo>
                  <a:cubicBezTo>
                    <a:pt x="8360" y="1145"/>
                    <a:pt x="8107" y="737"/>
                    <a:pt x="7748" y="450"/>
                  </a:cubicBezTo>
                  <a:cubicBezTo>
                    <a:pt x="7388" y="160"/>
                    <a:pt x="6934" y="1"/>
                    <a:pt x="6469" y="1"/>
                  </a:cubicBezTo>
                  <a:close/>
                </a:path>
              </a:pathLst>
            </a:custGeom>
            <a:solidFill>
              <a:schemeClr val="accent5"/>
            </a:solidFill>
            <a:ln>
              <a:noFill/>
            </a:ln>
            <a:effectLst>
              <a:outerShdw blurRad="57150" dist="19050" dir="5400000" algn="bl" rotWithShape="0">
                <a:srgbClr val="000000">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6" name="Google Shape;4636;p59"/>
            <p:cNvGrpSpPr/>
            <p:nvPr/>
          </p:nvGrpSpPr>
          <p:grpSpPr>
            <a:xfrm>
              <a:off x="2304221" y="2846070"/>
              <a:ext cx="285558" cy="416492"/>
              <a:chOff x="2011000" y="238125"/>
              <a:chExt cx="3578425" cy="5219200"/>
            </a:xfrm>
          </p:grpSpPr>
          <p:sp>
            <p:nvSpPr>
              <p:cNvPr id="4637" name="Google Shape;4637;p59"/>
              <p:cNvSpPr/>
              <p:nvPr/>
            </p:nvSpPr>
            <p:spPr>
              <a:xfrm>
                <a:off x="2987150" y="314775"/>
                <a:ext cx="1422250" cy="1564950"/>
              </a:xfrm>
              <a:custGeom>
                <a:avLst/>
                <a:gdLst/>
                <a:ahLst/>
                <a:cxnLst/>
                <a:rect l="l" t="t" r="r" b="b"/>
                <a:pathLst>
                  <a:path w="56890" h="62598" extrusionOk="0">
                    <a:moveTo>
                      <a:pt x="20094" y="0"/>
                    </a:moveTo>
                    <a:cubicBezTo>
                      <a:pt x="15495" y="0"/>
                      <a:pt x="11548" y="3164"/>
                      <a:pt x="10537" y="7666"/>
                    </a:cubicBezTo>
                    <a:lnTo>
                      <a:pt x="1" y="54443"/>
                    </a:lnTo>
                    <a:lnTo>
                      <a:pt x="32425" y="62598"/>
                    </a:lnTo>
                    <a:lnTo>
                      <a:pt x="56890" y="54443"/>
                    </a:lnTo>
                    <a:lnTo>
                      <a:pt x="46353" y="7666"/>
                    </a:lnTo>
                    <a:cubicBezTo>
                      <a:pt x="45342" y="3164"/>
                      <a:pt x="41395" y="0"/>
                      <a:pt x="36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9"/>
              <p:cNvSpPr/>
              <p:nvPr/>
            </p:nvSpPr>
            <p:spPr>
              <a:xfrm>
                <a:off x="3601225" y="314775"/>
                <a:ext cx="1012050" cy="1564950"/>
              </a:xfrm>
              <a:custGeom>
                <a:avLst/>
                <a:gdLst/>
                <a:ahLst/>
                <a:cxnLst/>
                <a:rect l="l" t="t" r="r" b="b"/>
                <a:pathLst>
                  <a:path w="40482" h="62598" extrusionOk="0">
                    <a:moveTo>
                      <a:pt x="0" y="0"/>
                    </a:moveTo>
                    <a:cubicBezTo>
                      <a:pt x="4600" y="0"/>
                      <a:pt x="8547" y="3164"/>
                      <a:pt x="9558" y="7666"/>
                    </a:cubicBezTo>
                    <a:lnTo>
                      <a:pt x="20094" y="54443"/>
                    </a:lnTo>
                    <a:lnTo>
                      <a:pt x="36404" y="62598"/>
                    </a:lnTo>
                    <a:lnTo>
                      <a:pt x="40482" y="54443"/>
                    </a:lnTo>
                    <a:lnTo>
                      <a:pt x="29945" y="7666"/>
                    </a:lnTo>
                    <a:cubicBezTo>
                      <a:pt x="28934" y="3164"/>
                      <a:pt x="24987" y="0"/>
                      <a:pt x="20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9"/>
              <p:cNvSpPr/>
              <p:nvPr/>
            </p:nvSpPr>
            <p:spPr>
              <a:xfrm>
                <a:off x="2599800" y="1675825"/>
                <a:ext cx="2196975" cy="698100"/>
              </a:xfrm>
              <a:custGeom>
                <a:avLst/>
                <a:gdLst/>
                <a:ahLst/>
                <a:cxnLst/>
                <a:rect l="l" t="t" r="r" b="b"/>
                <a:pathLst>
                  <a:path w="87879" h="27924" extrusionOk="0">
                    <a:moveTo>
                      <a:pt x="8025" y="1"/>
                    </a:moveTo>
                    <a:cubicBezTo>
                      <a:pt x="3588" y="1"/>
                      <a:pt x="0" y="3589"/>
                      <a:pt x="0" y="8025"/>
                    </a:cubicBezTo>
                    <a:lnTo>
                      <a:pt x="0" y="19768"/>
                    </a:lnTo>
                    <a:lnTo>
                      <a:pt x="44135" y="27923"/>
                    </a:lnTo>
                    <a:lnTo>
                      <a:pt x="87878" y="19768"/>
                    </a:lnTo>
                    <a:lnTo>
                      <a:pt x="87878" y="8025"/>
                    </a:lnTo>
                    <a:cubicBezTo>
                      <a:pt x="87878" y="3589"/>
                      <a:pt x="84290" y="1"/>
                      <a:pt x="798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9"/>
              <p:cNvSpPr/>
              <p:nvPr/>
            </p:nvSpPr>
            <p:spPr>
              <a:xfrm>
                <a:off x="4103575" y="1675825"/>
                <a:ext cx="897050" cy="698100"/>
              </a:xfrm>
              <a:custGeom>
                <a:avLst/>
                <a:gdLst/>
                <a:ahLst/>
                <a:cxnLst/>
                <a:rect l="l" t="t" r="r" b="b"/>
                <a:pathLst>
                  <a:path w="35882" h="27924" extrusionOk="0">
                    <a:moveTo>
                      <a:pt x="0" y="1"/>
                    </a:moveTo>
                    <a:cubicBezTo>
                      <a:pt x="4436" y="1"/>
                      <a:pt x="8025" y="3589"/>
                      <a:pt x="8025" y="8025"/>
                    </a:cubicBezTo>
                    <a:lnTo>
                      <a:pt x="8025" y="19768"/>
                    </a:lnTo>
                    <a:lnTo>
                      <a:pt x="23454" y="27923"/>
                    </a:lnTo>
                    <a:lnTo>
                      <a:pt x="35882" y="19768"/>
                    </a:lnTo>
                    <a:lnTo>
                      <a:pt x="35882" y="8025"/>
                    </a:lnTo>
                    <a:cubicBezTo>
                      <a:pt x="35882" y="3589"/>
                      <a:pt x="32294" y="1"/>
                      <a:pt x="278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9"/>
              <p:cNvSpPr/>
              <p:nvPr/>
            </p:nvSpPr>
            <p:spPr>
              <a:xfrm>
                <a:off x="2087650" y="2170025"/>
                <a:ext cx="3221250" cy="3210625"/>
              </a:xfrm>
              <a:custGeom>
                <a:avLst/>
                <a:gdLst/>
                <a:ahLst/>
                <a:cxnLst/>
                <a:rect l="l" t="t" r="r" b="b"/>
                <a:pathLst>
                  <a:path w="128850" h="128425" extrusionOk="0">
                    <a:moveTo>
                      <a:pt x="20486" y="0"/>
                    </a:moveTo>
                    <a:cubicBezTo>
                      <a:pt x="9167" y="0"/>
                      <a:pt x="1" y="9167"/>
                      <a:pt x="1" y="20486"/>
                    </a:cubicBezTo>
                    <a:lnTo>
                      <a:pt x="1" y="107940"/>
                    </a:lnTo>
                    <a:cubicBezTo>
                      <a:pt x="1" y="119259"/>
                      <a:pt x="9167" y="128425"/>
                      <a:pt x="20486" y="128425"/>
                    </a:cubicBezTo>
                    <a:lnTo>
                      <a:pt x="108364" y="128425"/>
                    </a:lnTo>
                    <a:cubicBezTo>
                      <a:pt x="119683" y="128425"/>
                      <a:pt x="128849" y="119259"/>
                      <a:pt x="128849" y="107940"/>
                    </a:cubicBezTo>
                    <a:lnTo>
                      <a:pt x="128849" y="20486"/>
                    </a:lnTo>
                    <a:cubicBezTo>
                      <a:pt x="128849" y="9167"/>
                      <a:pt x="119683" y="0"/>
                      <a:pt x="108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9"/>
              <p:cNvSpPr/>
              <p:nvPr/>
            </p:nvSpPr>
            <p:spPr>
              <a:xfrm>
                <a:off x="4304175" y="2170025"/>
                <a:ext cx="1208600" cy="3210625"/>
              </a:xfrm>
              <a:custGeom>
                <a:avLst/>
                <a:gdLst/>
                <a:ahLst/>
                <a:cxnLst/>
                <a:rect l="l" t="t" r="r" b="b"/>
                <a:pathLst>
                  <a:path w="48344" h="128425" extrusionOk="0">
                    <a:moveTo>
                      <a:pt x="1" y="0"/>
                    </a:moveTo>
                    <a:cubicBezTo>
                      <a:pt x="11320" y="0"/>
                      <a:pt x="20486" y="9167"/>
                      <a:pt x="20486" y="20486"/>
                    </a:cubicBezTo>
                    <a:lnTo>
                      <a:pt x="20486" y="107940"/>
                    </a:lnTo>
                    <a:cubicBezTo>
                      <a:pt x="20486" y="119259"/>
                      <a:pt x="11320" y="128425"/>
                      <a:pt x="1" y="128425"/>
                    </a:cubicBezTo>
                    <a:lnTo>
                      <a:pt x="27858" y="128425"/>
                    </a:lnTo>
                    <a:cubicBezTo>
                      <a:pt x="39177" y="128425"/>
                      <a:pt x="48343" y="119259"/>
                      <a:pt x="48343" y="107940"/>
                    </a:cubicBezTo>
                    <a:lnTo>
                      <a:pt x="48343" y="20486"/>
                    </a:lnTo>
                    <a:cubicBezTo>
                      <a:pt x="48343" y="9167"/>
                      <a:pt x="39177" y="0"/>
                      <a:pt x="27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9"/>
              <p:cNvSpPr/>
              <p:nvPr/>
            </p:nvSpPr>
            <p:spPr>
              <a:xfrm>
                <a:off x="2545975" y="2624250"/>
                <a:ext cx="2508475" cy="2302175"/>
              </a:xfrm>
              <a:custGeom>
                <a:avLst/>
                <a:gdLst/>
                <a:ahLst/>
                <a:cxnLst/>
                <a:rect l="l" t="t" r="r" b="b"/>
                <a:pathLst>
                  <a:path w="100339" h="92087" extrusionOk="0">
                    <a:moveTo>
                      <a:pt x="10602" y="1"/>
                    </a:moveTo>
                    <a:cubicBezTo>
                      <a:pt x="4763" y="1"/>
                      <a:pt x="0" y="4731"/>
                      <a:pt x="0" y="10570"/>
                    </a:cubicBezTo>
                    <a:lnTo>
                      <a:pt x="0" y="81518"/>
                    </a:lnTo>
                    <a:cubicBezTo>
                      <a:pt x="0" y="87357"/>
                      <a:pt x="4763" y="92087"/>
                      <a:pt x="10602" y="92087"/>
                    </a:cubicBezTo>
                    <a:lnTo>
                      <a:pt x="89737" y="92087"/>
                    </a:lnTo>
                    <a:cubicBezTo>
                      <a:pt x="95576" y="92087"/>
                      <a:pt x="100339" y="87357"/>
                      <a:pt x="100339" y="81518"/>
                    </a:cubicBezTo>
                    <a:lnTo>
                      <a:pt x="100339" y="10570"/>
                    </a:lnTo>
                    <a:cubicBezTo>
                      <a:pt x="100339" y="4731"/>
                      <a:pt x="95576" y="1"/>
                      <a:pt x="89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9"/>
              <p:cNvSpPr/>
              <p:nvPr/>
            </p:nvSpPr>
            <p:spPr>
              <a:xfrm>
                <a:off x="2706625" y="3722725"/>
                <a:ext cx="589625" cy="469750"/>
              </a:xfrm>
              <a:custGeom>
                <a:avLst/>
                <a:gdLst/>
                <a:ahLst/>
                <a:cxnLst/>
                <a:rect l="l" t="t" r="r" b="b"/>
                <a:pathLst>
                  <a:path w="23585" h="18790" extrusionOk="0">
                    <a:moveTo>
                      <a:pt x="11776" y="1"/>
                    </a:moveTo>
                    <a:cubicBezTo>
                      <a:pt x="5285" y="1"/>
                      <a:pt x="0" y="4209"/>
                      <a:pt x="0" y="9395"/>
                    </a:cubicBezTo>
                    <a:cubicBezTo>
                      <a:pt x="0" y="14582"/>
                      <a:pt x="5285" y="18790"/>
                      <a:pt x="11776" y="18790"/>
                    </a:cubicBezTo>
                    <a:cubicBezTo>
                      <a:pt x="18300" y="18790"/>
                      <a:pt x="23584" y="14582"/>
                      <a:pt x="23584" y="9395"/>
                    </a:cubicBezTo>
                    <a:cubicBezTo>
                      <a:pt x="23584" y="4209"/>
                      <a:pt x="18300" y="1"/>
                      <a:pt x="11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9"/>
              <p:cNvSpPr/>
              <p:nvPr/>
            </p:nvSpPr>
            <p:spPr>
              <a:xfrm>
                <a:off x="4304175" y="3722725"/>
                <a:ext cx="589625" cy="469750"/>
              </a:xfrm>
              <a:custGeom>
                <a:avLst/>
                <a:gdLst/>
                <a:ahLst/>
                <a:cxnLst/>
                <a:rect l="l" t="t" r="r" b="b"/>
                <a:pathLst>
                  <a:path w="23585" h="18790" extrusionOk="0">
                    <a:moveTo>
                      <a:pt x="11809" y="1"/>
                    </a:moveTo>
                    <a:cubicBezTo>
                      <a:pt x="5285" y="1"/>
                      <a:pt x="1" y="4209"/>
                      <a:pt x="1" y="9395"/>
                    </a:cubicBezTo>
                    <a:cubicBezTo>
                      <a:pt x="1" y="14582"/>
                      <a:pt x="5285" y="18790"/>
                      <a:pt x="11809" y="18790"/>
                    </a:cubicBezTo>
                    <a:cubicBezTo>
                      <a:pt x="18300" y="18790"/>
                      <a:pt x="23585" y="14582"/>
                      <a:pt x="23585" y="9395"/>
                    </a:cubicBezTo>
                    <a:cubicBezTo>
                      <a:pt x="23585" y="4209"/>
                      <a:pt x="18300" y="1"/>
                      <a:pt x="11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9"/>
              <p:cNvSpPr/>
              <p:nvPr/>
            </p:nvSpPr>
            <p:spPr>
              <a:xfrm>
                <a:off x="2011000" y="238125"/>
                <a:ext cx="3578425" cy="5219200"/>
              </a:xfrm>
              <a:custGeom>
                <a:avLst/>
                <a:gdLst/>
                <a:ahLst/>
                <a:cxnLst/>
                <a:rect l="l" t="t" r="r" b="b"/>
                <a:pathLst>
                  <a:path w="143137" h="208768" extrusionOk="0">
                    <a:moveTo>
                      <a:pt x="111561" y="60542"/>
                    </a:moveTo>
                    <a:cubicBezTo>
                      <a:pt x="114301" y="60542"/>
                      <a:pt x="116519" y="62793"/>
                      <a:pt x="116519" y="65533"/>
                    </a:cubicBezTo>
                    <a:lnTo>
                      <a:pt x="116519" y="74210"/>
                    </a:lnTo>
                    <a:lnTo>
                      <a:pt x="26618" y="74210"/>
                    </a:lnTo>
                    <a:lnTo>
                      <a:pt x="26618" y="65533"/>
                    </a:lnTo>
                    <a:cubicBezTo>
                      <a:pt x="26618" y="62793"/>
                      <a:pt x="28837" y="60542"/>
                      <a:pt x="31577" y="60542"/>
                    </a:cubicBezTo>
                    <a:close/>
                    <a:moveTo>
                      <a:pt x="59140" y="0"/>
                    </a:moveTo>
                    <a:cubicBezTo>
                      <a:pt x="53073" y="0"/>
                      <a:pt x="47919" y="4143"/>
                      <a:pt x="46582" y="10047"/>
                    </a:cubicBezTo>
                    <a:lnTo>
                      <a:pt x="43515" y="23780"/>
                    </a:lnTo>
                    <a:cubicBezTo>
                      <a:pt x="43124" y="25443"/>
                      <a:pt x="44168" y="27074"/>
                      <a:pt x="45799" y="27433"/>
                    </a:cubicBezTo>
                    <a:cubicBezTo>
                      <a:pt x="46036" y="27489"/>
                      <a:pt x="46272" y="27516"/>
                      <a:pt x="46504" y="27516"/>
                    </a:cubicBezTo>
                    <a:cubicBezTo>
                      <a:pt x="47901" y="27516"/>
                      <a:pt x="49145" y="26549"/>
                      <a:pt x="49452" y="25150"/>
                    </a:cubicBezTo>
                    <a:lnTo>
                      <a:pt x="52551" y="11384"/>
                    </a:lnTo>
                    <a:cubicBezTo>
                      <a:pt x="53269" y="8285"/>
                      <a:pt x="55976" y="6133"/>
                      <a:pt x="59140" y="6133"/>
                    </a:cubicBezTo>
                    <a:lnTo>
                      <a:pt x="83997" y="6133"/>
                    </a:lnTo>
                    <a:cubicBezTo>
                      <a:pt x="87161" y="6133"/>
                      <a:pt x="89868" y="8285"/>
                      <a:pt x="90586" y="11384"/>
                    </a:cubicBezTo>
                    <a:lnTo>
                      <a:pt x="100241" y="54443"/>
                    </a:lnTo>
                    <a:lnTo>
                      <a:pt x="42896" y="54443"/>
                    </a:lnTo>
                    <a:lnTo>
                      <a:pt x="46125" y="39992"/>
                    </a:lnTo>
                    <a:cubicBezTo>
                      <a:pt x="46484" y="38361"/>
                      <a:pt x="45473" y="36730"/>
                      <a:pt x="43809" y="36339"/>
                    </a:cubicBezTo>
                    <a:cubicBezTo>
                      <a:pt x="43592" y="36291"/>
                      <a:pt x="43374" y="36268"/>
                      <a:pt x="43159" y="36268"/>
                    </a:cubicBezTo>
                    <a:cubicBezTo>
                      <a:pt x="41758" y="36268"/>
                      <a:pt x="40467" y="37241"/>
                      <a:pt x="40156" y="38655"/>
                    </a:cubicBezTo>
                    <a:lnTo>
                      <a:pt x="36600" y="54443"/>
                    </a:lnTo>
                    <a:lnTo>
                      <a:pt x="31577" y="54443"/>
                    </a:lnTo>
                    <a:cubicBezTo>
                      <a:pt x="25477" y="54443"/>
                      <a:pt x="20486" y="59401"/>
                      <a:pt x="20486" y="65533"/>
                    </a:cubicBezTo>
                    <a:lnTo>
                      <a:pt x="20486" y="74406"/>
                    </a:lnTo>
                    <a:cubicBezTo>
                      <a:pt x="8938" y="75906"/>
                      <a:pt x="1" y="85823"/>
                      <a:pt x="1" y="97762"/>
                    </a:cubicBezTo>
                    <a:lnTo>
                      <a:pt x="1" y="185216"/>
                    </a:lnTo>
                    <a:cubicBezTo>
                      <a:pt x="1" y="198198"/>
                      <a:pt x="10569" y="208767"/>
                      <a:pt x="23552" y="208767"/>
                    </a:cubicBezTo>
                    <a:lnTo>
                      <a:pt x="119585" y="208767"/>
                    </a:lnTo>
                    <a:cubicBezTo>
                      <a:pt x="132568" y="208767"/>
                      <a:pt x="143137" y="198198"/>
                      <a:pt x="143137" y="185216"/>
                    </a:cubicBezTo>
                    <a:lnTo>
                      <a:pt x="143137" y="177778"/>
                    </a:lnTo>
                    <a:cubicBezTo>
                      <a:pt x="143137" y="176082"/>
                      <a:pt x="141767" y="174712"/>
                      <a:pt x="140070" y="174712"/>
                    </a:cubicBezTo>
                    <a:cubicBezTo>
                      <a:pt x="138374" y="174712"/>
                      <a:pt x="137004" y="176082"/>
                      <a:pt x="137004" y="177778"/>
                    </a:cubicBezTo>
                    <a:lnTo>
                      <a:pt x="137004" y="185216"/>
                    </a:lnTo>
                    <a:cubicBezTo>
                      <a:pt x="137004" y="194838"/>
                      <a:pt x="129208" y="202667"/>
                      <a:pt x="119585" y="202667"/>
                    </a:cubicBezTo>
                    <a:lnTo>
                      <a:pt x="23552" y="202667"/>
                    </a:lnTo>
                    <a:cubicBezTo>
                      <a:pt x="13929" y="202667"/>
                      <a:pt x="6133" y="194838"/>
                      <a:pt x="6133" y="185216"/>
                    </a:cubicBezTo>
                    <a:lnTo>
                      <a:pt x="6133" y="97762"/>
                    </a:lnTo>
                    <a:cubicBezTo>
                      <a:pt x="6133" y="88139"/>
                      <a:pt x="13929" y="80343"/>
                      <a:pt x="23552" y="80343"/>
                    </a:cubicBezTo>
                    <a:lnTo>
                      <a:pt x="119585" y="80343"/>
                    </a:lnTo>
                    <a:cubicBezTo>
                      <a:pt x="129208" y="80343"/>
                      <a:pt x="137004" y="88139"/>
                      <a:pt x="137004" y="97762"/>
                    </a:cubicBezTo>
                    <a:lnTo>
                      <a:pt x="137004" y="163523"/>
                    </a:lnTo>
                    <a:cubicBezTo>
                      <a:pt x="137004" y="165187"/>
                      <a:pt x="138374" y="166557"/>
                      <a:pt x="140070" y="166557"/>
                    </a:cubicBezTo>
                    <a:cubicBezTo>
                      <a:pt x="141767" y="166557"/>
                      <a:pt x="143137" y="165187"/>
                      <a:pt x="143137" y="163523"/>
                    </a:cubicBezTo>
                    <a:lnTo>
                      <a:pt x="143137" y="97762"/>
                    </a:lnTo>
                    <a:cubicBezTo>
                      <a:pt x="143137" y="85823"/>
                      <a:pt x="134199" y="75906"/>
                      <a:pt x="122651" y="74406"/>
                    </a:cubicBezTo>
                    <a:lnTo>
                      <a:pt x="122651" y="65533"/>
                    </a:lnTo>
                    <a:cubicBezTo>
                      <a:pt x="122651" y="59401"/>
                      <a:pt x="117660" y="54443"/>
                      <a:pt x="111561" y="54443"/>
                    </a:cubicBezTo>
                    <a:lnTo>
                      <a:pt x="106537" y="54443"/>
                    </a:lnTo>
                    <a:lnTo>
                      <a:pt x="96555" y="10047"/>
                    </a:lnTo>
                    <a:cubicBezTo>
                      <a:pt x="95218" y="4143"/>
                      <a:pt x="90064" y="0"/>
                      <a:pt x="83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9"/>
              <p:cNvSpPr/>
              <p:nvPr/>
            </p:nvSpPr>
            <p:spPr>
              <a:xfrm>
                <a:off x="2470125" y="2547600"/>
                <a:ext cx="2660175" cy="2455475"/>
              </a:xfrm>
              <a:custGeom>
                <a:avLst/>
                <a:gdLst/>
                <a:ahLst/>
                <a:cxnLst/>
                <a:rect l="l" t="t" r="r" b="b"/>
                <a:pathLst>
                  <a:path w="106407" h="98219" extrusionOk="0">
                    <a:moveTo>
                      <a:pt x="13636" y="0"/>
                    </a:moveTo>
                    <a:cubicBezTo>
                      <a:pt x="6100" y="0"/>
                      <a:pt x="1" y="6133"/>
                      <a:pt x="1" y="13636"/>
                    </a:cubicBezTo>
                    <a:lnTo>
                      <a:pt x="1" y="21171"/>
                    </a:lnTo>
                    <a:cubicBezTo>
                      <a:pt x="1" y="22867"/>
                      <a:pt x="1371" y="24237"/>
                      <a:pt x="3034" y="24237"/>
                    </a:cubicBezTo>
                    <a:cubicBezTo>
                      <a:pt x="4730" y="24237"/>
                      <a:pt x="6100" y="22867"/>
                      <a:pt x="6100" y="21171"/>
                    </a:cubicBezTo>
                    <a:lnTo>
                      <a:pt x="6100" y="13636"/>
                    </a:lnTo>
                    <a:cubicBezTo>
                      <a:pt x="6100" y="9493"/>
                      <a:pt x="9493" y="6100"/>
                      <a:pt x="13636" y="6100"/>
                    </a:cubicBezTo>
                    <a:lnTo>
                      <a:pt x="92771" y="6100"/>
                    </a:lnTo>
                    <a:cubicBezTo>
                      <a:pt x="96914" y="6100"/>
                      <a:pt x="100307" y="9493"/>
                      <a:pt x="100307" y="13636"/>
                    </a:cubicBezTo>
                    <a:lnTo>
                      <a:pt x="100307" y="84584"/>
                    </a:lnTo>
                    <a:cubicBezTo>
                      <a:pt x="100307" y="88726"/>
                      <a:pt x="96914" y="92119"/>
                      <a:pt x="92771" y="92119"/>
                    </a:cubicBezTo>
                    <a:lnTo>
                      <a:pt x="13636" y="92119"/>
                    </a:lnTo>
                    <a:cubicBezTo>
                      <a:pt x="9493" y="92119"/>
                      <a:pt x="6100" y="88726"/>
                      <a:pt x="6100" y="84584"/>
                    </a:cubicBezTo>
                    <a:lnTo>
                      <a:pt x="6100" y="35034"/>
                    </a:lnTo>
                    <a:cubicBezTo>
                      <a:pt x="6100" y="33338"/>
                      <a:pt x="4730" y="32001"/>
                      <a:pt x="3067" y="32001"/>
                    </a:cubicBezTo>
                    <a:cubicBezTo>
                      <a:pt x="1371" y="32001"/>
                      <a:pt x="1" y="33338"/>
                      <a:pt x="1" y="35034"/>
                    </a:cubicBezTo>
                    <a:lnTo>
                      <a:pt x="1" y="84584"/>
                    </a:lnTo>
                    <a:cubicBezTo>
                      <a:pt x="1" y="92086"/>
                      <a:pt x="6100" y="98219"/>
                      <a:pt x="13636" y="98219"/>
                    </a:cubicBezTo>
                    <a:lnTo>
                      <a:pt x="92771" y="98219"/>
                    </a:lnTo>
                    <a:cubicBezTo>
                      <a:pt x="100307" y="98219"/>
                      <a:pt x="106407" y="92086"/>
                      <a:pt x="106407" y="84584"/>
                    </a:cubicBezTo>
                    <a:lnTo>
                      <a:pt x="106407" y="13636"/>
                    </a:lnTo>
                    <a:cubicBezTo>
                      <a:pt x="106407" y="6133"/>
                      <a:pt x="100307" y="0"/>
                      <a:pt x="92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9"/>
              <p:cNvSpPr/>
              <p:nvPr/>
            </p:nvSpPr>
            <p:spPr>
              <a:xfrm>
                <a:off x="2956175" y="3485425"/>
                <a:ext cx="433850" cy="293600"/>
              </a:xfrm>
              <a:custGeom>
                <a:avLst/>
                <a:gdLst/>
                <a:ahLst/>
                <a:cxnLst/>
                <a:rect l="l" t="t" r="r" b="b"/>
                <a:pathLst>
                  <a:path w="17354" h="11744" extrusionOk="0">
                    <a:moveTo>
                      <a:pt x="8677" y="0"/>
                    </a:moveTo>
                    <a:cubicBezTo>
                      <a:pt x="3882" y="0"/>
                      <a:pt x="0" y="3882"/>
                      <a:pt x="0" y="8677"/>
                    </a:cubicBezTo>
                    <a:cubicBezTo>
                      <a:pt x="0" y="10373"/>
                      <a:pt x="1370" y="11743"/>
                      <a:pt x="3066" y="11743"/>
                    </a:cubicBezTo>
                    <a:cubicBezTo>
                      <a:pt x="4763" y="11743"/>
                      <a:pt x="6133" y="10373"/>
                      <a:pt x="6133" y="8677"/>
                    </a:cubicBezTo>
                    <a:cubicBezTo>
                      <a:pt x="6133" y="7275"/>
                      <a:pt x="7274" y="6133"/>
                      <a:pt x="8677" y="6133"/>
                    </a:cubicBezTo>
                    <a:cubicBezTo>
                      <a:pt x="10080" y="6133"/>
                      <a:pt x="11221" y="7275"/>
                      <a:pt x="11221" y="8677"/>
                    </a:cubicBezTo>
                    <a:cubicBezTo>
                      <a:pt x="11221" y="10373"/>
                      <a:pt x="12591" y="11743"/>
                      <a:pt x="14288" y="11743"/>
                    </a:cubicBezTo>
                    <a:cubicBezTo>
                      <a:pt x="15984" y="11743"/>
                      <a:pt x="17354" y="10373"/>
                      <a:pt x="17354" y="8677"/>
                    </a:cubicBezTo>
                    <a:cubicBezTo>
                      <a:pt x="17354" y="3882"/>
                      <a:pt x="13472" y="0"/>
                      <a:pt x="8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9"/>
              <p:cNvSpPr/>
              <p:nvPr/>
            </p:nvSpPr>
            <p:spPr>
              <a:xfrm>
                <a:off x="4210400" y="3485425"/>
                <a:ext cx="433875" cy="293600"/>
              </a:xfrm>
              <a:custGeom>
                <a:avLst/>
                <a:gdLst/>
                <a:ahLst/>
                <a:cxnLst/>
                <a:rect l="l" t="t" r="r" b="b"/>
                <a:pathLst>
                  <a:path w="17355" h="11744" extrusionOk="0">
                    <a:moveTo>
                      <a:pt x="8677" y="0"/>
                    </a:moveTo>
                    <a:cubicBezTo>
                      <a:pt x="3882" y="0"/>
                      <a:pt x="0" y="3882"/>
                      <a:pt x="0" y="8677"/>
                    </a:cubicBezTo>
                    <a:cubicBezTo>
                      <a:pt x="0" y="10373"/>
                      <a:pt x="1370" y="11743"/>
                      <a:pt x="3067" y="11743"/>
                    </a:cubicBezTo>
                    <a:cubicBezTo>
                      <a:pt x="4763" y="11743"/>
                      <a:pt x="6133" y="10373"/>
                      <a:pt x="6133" y="8677"/>
                    </a:cubicBezTo>
                    <a:cubicBezTo>
                      <a:pt x="6133" y="7275"/>
                      <a:pt x="7275" y="6133"/>
                      <a:pt x="8677" y="6133"/>
                    </a:cubicBezTo>
                    <a:cubicBezTo>
                      <a:pt x="10080" y="6133"/>
                      <a:pt x="11222" y="7275"/>
                      <a:pt x="11222" y="8677"/>
                    </a:cubicBezTo>
                    <a:cubicBezTo>
                      <a:pt x="11222" y="10373"/>
                      <a:pt x="12592" y="11743"/>
                      <a:pt x="14288" y="11743"/>
                    </a:cubicBezTo>
                    <a:cubicBezTo>
                      <a:pt x="15984" y="11743"/>
                      <a:pt x="17354" y="10373"/>
                      <a:pt x="17354" y="8677"/>
                    </a:cubicBezTo>
                    <a:cubicBezTo>
                      <a:pt x="17354" y="3882"/>
                      <a:pt x="13472" y="0"/>
                      <a:pt x="8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9"/>
              <p:cNvSpPr/>
              <p:nvPr/>
            </p:nvSpPr>
            <p:spPr>
              <a:xfrm>
                <a:off x="3566150" y="3789525"/>
                <a:ext cx="468125" cy="221100"/>
              </a:xfrm>
              <a:custGeom>
                <a:avLst/>
                <a:gdLst/>
                <a:ahLst/>
                <a:cxnLst/>
                <a:rect l="l" t="t" r="r" b="b"/>
                <a:pathLst>
                  <a:path w="18725" h="8844" extrusionOk="0">
                    <a:moveTo>
                      <a:pt x="3409" y="1"/>
                    </a:moveTo>
                    <a:cubicBezTo>
                      <a:pt x="2698" y="1"/>
                      <a:pt x="1983" y="249"/>
                      <a:pt x="1403" y="754"/>
                    </a:cubicBezTo>
                    <a:cubicBezTo>
                      <a:pt x="131" y="1863"/>
                      <a:pt x="1" y="3820"/>
                      <a:pt x="1110" y="5092"/>
                    </a:cubicBezTo>
                    <a:cubicBezTo>
                      <a:pt x="3197" y="7473"/>
                      <a:pt x="6198" y="8843"/>
                      <a:pt x="9363" y="8843"/>
                    </a:cubicBezTo>
                    <a:cubicBezTo>
                      <a:pt x="12527" y="8843"/>
                      <a:pt x="15528" y="7473"/>
                      <a:pt x="17615" y="5092"/>
                    </a:cubicBezTo>
                    <a:cubicBezTo>
                      <a:pt x="18724" y="3820"/>
                      <a:pt x="18594" y="1863"/>
                      <a:pt x="17322" y="754"/>
                    </a:cubicBezTo>
                    <a:cubicBezTo>
                      <a:pt x="16742" y="249"/>
                      <a:pt x="16027" y="1"/>
                      <a:pt x="15316" y="1"/>
                    </a:cubicBezTo>
                    <a:cubicBezTo>
                      <a:pt x="14465" y="1"/>
                      <a:pt x="13620" y="355"/>
                      <a:pt x="13016" y="1047"/>
                    </a:cubicBezTo>
                    <a:cubicBezTo>
                      <a:pt x="12103" y="2124"/>
                      <a:pt x="10765" y="2711"/>
                      <a:pt x="9363" y="2711"/>
                    </a:cubicBezTo>
                    <a:cubicBezTo>
                      <a:pt x="7960" y="2711"/>
                      <a:pt x="6623" y="2124"/>
                      <a:pt x="5709" y="1047"/>
                    </a:cubicBezTo>
                    <a:cubicBezTo>
                      <a:pt x="5105" y="355"/>
                      <a:pt x="4260" y="1"/>
                      <a:pt x="3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1" name="Google Shape;4651;p59"/>
          <p:cNvGrpSpPr/>
          <p:nvPr/>
        </p:nvGrpSpPr>
        <p:grpSpPr>
          <a:xfrm>
            <a:off x="3996435" y="2833649"/>
            <a:ext cx="326470" cy="441568"/>
            <a:chOff x="3965040" y="2821973"/>
            <a:chExt cx="344268" cy="465642"/>
          </a:xfrm>
        </p:grpSpPr>
        <p:sp>
          <p:nvSpPr>
            <p:cNvPr id="4652" name="Google Shape;4652;p59"/>
            <p:cNvSpPr/>
            <p:nvPr/>
          </p:nvSpPr>
          <p:spPr>
            <a:xfrm>
              <a:off x="3965040" y="2821973"/>
              <a:ext cx="344268" cy="465642"/>
            </a:xfrm>
            <a:custGeom>
              <a:avLst/>
              <a:gdLst/>
              <a:ahLst/>
              <a:cxnLst/>
              <a:rect l="l" t="t" r="r" b="b"/>
              <a:pathLst>
                <a:path w="11428" h="15457" extrusionOk="0">
                  <a:moveTo>
                    <a:pt x="2618" y="1"/>
                  </a:moveTo>
                  <a:cubicBezTo>
                    <a:pt x="1175" y="1"/>
                    <a:pt x="0" y="1176"/>
                    <a:pt x="0" y="2621"/>
                  </a:cubicBezTo>
                  <a:lnTo>
                    <a:pt x="0" y="12838"/>
                  </a:lnTo>
                  <a:cubicBezTo>
                    <a:pt x="0" y="14282"/>
                    <a:pt x="1175" y="15457"/>
                    <a:pt x="2618" y="15457"/>
                  </a:cubicBezTo>
                  <a:lnTo>
                    <a:pt x="9119" y="15457"/>
                  </a:lnTo>
                  <a:cubicBezTo>
                    <a:pt x="9917" y="15457"/>
                    <a:pt x="10564" y="14809"/>
                    <a:pt x="10564" y="14012"/>
                  </a:cubicBezTo>
                  <a:lnTo>
                    <a:pt x="10564" y="11714"/>
                  </a:lnTo>
                  <a:cubicBezTo>
                    <a:pt x="10564" y="11579"/>
                    <a:pt x="10543" y="11444"/>
                    <a:pt x="10501" y="11315"/>
                  </a:cubicBezTo>
                  <a:cubicBezTo>
                    <a:pt x="10541" y="11182"/>
                    <a:pt x="10564" y="11039"/>
                    <a:pt x="10564" y="10893"/>
                  </a:cubicBezTo>
                  <a:lnTo>
                    <a:pt x="10564" y="8350"/>
                  </a:lnTo>
                  <a:cubicBezTo>
                    <a:pt x="11079" y="8043"/>
                    <a:pt x="11428" y="7480"/>
                    <a:pt x="11428" y="6839"/>
                  </a:cubicBezTo>
                  <a:lnTo>
                    <a:pt x="11428" y="6321"/>
                  </a:lnTo>
                  <a:cubicBezTo>
                    <a:pt x="11428" y="6064"/>
                    <a:pt x="11372" y="5821"/>
                    <a:pt x="11271" y="5600"/>
                  </a:cubicBezTo>
                  <a:cubicBezTo>
                    <a:pt x="11371" y="5379"/>
                    <a:pt x="11428" y="5135"/>
                    <a:pt x="11428" y="4879"/>
                  </a:cubicBezTo>
                  <a:lnTo>
                    <a:pt x="11428" y="3848"/>
                  </a:lnTo>
                  <a:cubicBezTo>
                    <a:pt x="11428" y="3205"/>
                    <a:pt x="11079" y="2641"/>
                    <a:pt x="10564" y="2337"/>
                  </a:cubicBezTo>
                  <a:lnTo>
                    <a:pt x="10564" y="1449"/>
                  </a:lnTo>
                  <a:cubicBezTo>
                    <a:pt x="10567" y="651"/>
                    <a:pt x="9918" y="1"/>
                    <a:pt x="9121" y="1"/>
                  </a:cubicBezTo>
                  <a:lnTo>
                    <a:pt x="4373" y="1"/>
                  </a:lnTo>
                  <a:cubicBezTo>
                    <a:pt x="4249" y="1"/>
                    <a:pt x="4126" y="18"/>
                    <a:pt x="4010" y="55"/>
                  </a:cubicBezTo>
                  <a:cubicBezTo>
                    <a:pt x="3887" y="21"/>
                    <a:pt x="3757" y="1"/>
                    <a:pt x="3622" y="1"/>
                  </a:cubicBezTo>
                  <a:close/>
                </a:path>
              </a:pathLst>
            </a:custGeom>
            <a:solidFill>
              <a:schemeClr val="accent5"/>
            </a:solidFill>
            <a:ln>
              <a:noFill/>
            </a:ln>
            <a:effectLst>
              <a:outerShdw blurRad="57150" dist="19050" dir="54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3" name="Google Shape;4653;p59"/>
            <p:cNvGrpSpPr/>
            <p:nvPr/>
          </p:nvGrpSpPr>
          <p:grpSpPr>
            <a:xfrm>
              <a:off x="3998206" y="2846142"/>
              <a:ext cx="285552" cy="414404"/>
              <a:chOff x="2002025" y="238125"/>
              <a:chExt cx="3596375" cy="5219200"/>
            </a:xfrm>
          </p:grpSpPr>
          <p:sp>
            <p:nvSpPr>
              <p:cNvPr id="4654" name="Google Shape;4654;p59"/>
              <p:cNvSpPr/>
              <p:nvPr/>
            </p:nvSpPr>
            <p:spPr>
              <a:xfrm>
                <a:off x="4969625" y="2153725"/>
                <a:ext cx="552125" cy="466475"/>
              </a:xfrm>
              <a:custGeom>
                <a:avLst/>
                <a:gdLst/>
                <a:ahLst/>
                <a:cxnLst/>
                <a:rect l="l" t="t" r="r" b="b"/>
                <a:pathLst>
                  <a:path w="22085" h="18659" extrusionOk="0">
                    <a:moveTo>
                      <a:pt x="8155" y="0"/>
                    </a:moveTo>
                    <a:lnTo>
                      <a:pt x="0" y="9329"/>
                    </a:lnTo>
                    <a:lnTo>
                      <a:pt x="8155" y="18659"/>
                    </a:lnTo>
                    <a:lnTo>
                      <a:pt x="16963" y="18659"/>
                    </a:lnTo>
                    <a:cubicBezTo>
                      <a:pt x="19801" y="18659"/>
                      <a:pt x="22084" y="16343"/>
                      <a:pt x="22084" y="13505"/>
                    </a:cubicBezTo>
                    <a:lnTo>
                      <a:pt x="22084" y="5154"/>
                    </a:lnTo>
                    <a:cubicBezTo>
                      <a:pt x="22084" y="2316"/>
                      <a:pt x="19801" y="0"/>
                      <a:pt x="16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9"/>
              <p:cNvSpPr/>
              <p:nvPr/>
            </p:nvSpPr>
            <p:spPr>
              <a:xfrm>
                <a:off x="4969625" y="1158000"/>
                <a:ext cx="552125" cy="670350"/>
              </a:xfrm>
              <a:custGeom>
                <a:avLst/>
                <a:gdLst/>
                <a:ahLst/>
                <a:cxnLst/>
                <a:rect l="l" t="t" r="r" b="b"/>
                <a:pathLst>
                  <a:path w="22085" h="26814" extrusionOk="0">
                    <a:moveTo>
                      <a:pt x="8155" y="0"/>
                    </a:moveTo>
                    <a:lnTo>
                      <a:pt x="0" y="13407"/>
                    </a:lnTo>
                    <a:lnTo>
                      <a:pt x="8155" y="26814"/>
                    </a:lnTo>
                    <a:lnTo>
                      <a:pt x="16963" y="26814"/>
                    </a:lnTo>
                    <a:cubicBezTo>
                      <a:pt x="19801" y="26814"/>
                      <a:pt x="22084" y="24498"/>
                      <a:pt x="22084" y="21660"/>
                    </a:cubicBezTo>
                    <a:lnTo>
                      <a:pt x="22084" y="5154"/>
                    </a:lnTo>
                    <a:cubicBezTo>
                      <a:pt x="22084" y="2316"/>
                      <a:pt x="19801" y="0"/>
                      <a:pt x="16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9"/>
              <p:cNvSpPr/>
              <p:nvPr/>
            </p:nvSpPr>
            <p:spPr>
              <a:xfrm>
                <a:off x="2078700" y="543925"/>
                <a:ext cx="2890950" cy="4836725"/>
              </a:xfrm>
              <a:custGeom>
                <a:avLst/>
                <a:gdLst/>
                <a:ahLst/>
                <a:cxnLst/>
                <a:rect l="l" t="t" r="r" b="b"/>
                <a:pathLst>
                  <a:path w="115638" h="193469" extrusionOk="0">
                    <a:moveTo>
                      <a:pt x="61880" y="0"/>
                    </a:moveTo>
                    <a:lnTo>
                      <a:pt x="0" y="9884"/>
                    </a:lnTo>
                    <a:lnTo>
                      <a:pt x="0" y="174419"/>
                    </a:lnTo>
                    <a:cubicBezTo>
                      <a:pt x="0" y="184955"/>
                      <a:pt x="8514" y="193469"/>
                      <a:pt x="19017" y="193469"/>
                    </a:cubicBezTo>
                    <a:lnTo>
                      <a:pt x="96620" y="193469"/>
                    </a:lnTo>
                    <a:cubicBezTo>
                      <a:pt x="107124" y="193469"/>
                      <a:pt x="115637" y="184955"/>
                      <a:pt x="115637" y="174419"/>
                    </a:cubicBezTo>
                    <a:lnTo>
                      <a:pt x="115637" y="9884"/>
                    </a:lnTo>
                    <a:lnTo>
                      <a:pt x="61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9"/>
              <p:cNvSpPr/>
              <p:nvPr/>
            </p:nvSpPr>
            <p:spPr>
              <a:xfrm>
                <a:off x="4066050" y="608350"/>
                <a:ext cx="1107475" cy="4772300"/>
              </a:xfrm>
              <a:custGeom>
                <a:avLst/>
                <a:gdLst/>
                <a:ahLst/>
                <a:cxnLst/>
                <a:rect l="l" t="t" r="r" b="b"/>
                <a:pathLst>
                  <a:path w="44299" h="190892" extrusionOk="0">
                    <a:moveTo>
                      <a:pt x="32196" y="0"/>
                    </a:moveTo>
                    <a:lnTo>
                      <a:pt x="19018" y="7307"/>
                    </a:lnTo>
                    <a:lnTo>
                      <a:pt x="19018" y="171842"/>
                    </a:lnTo>
                    <a:cubicBezTo>
                      <a:pt x="19018" y="182378"/>
                      <a:pt x="10504" y="190892"/>
                      <a:pt x="1" y="190892"/>
                    </a:cubicBezTo>
                    <a:lnTo>
                      <a:pt x="25281" y="190892"/>
                    </a:lnTo>
                    <a:cubicBezTo>
                      <a:pt x="35785" y="190892"/>
                      <a:pt x="44298" y="182378"/>
                      <a:pt x="44298" y="171842"/>
                    </a:cubicBezTo>
                    <a:lnTo>
                      <a:pt x="44298" y="7307"/>
                    </a:lnTo>
                    <a:lnTo>
                      <a:pt x="321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9"/>
              <p:cNvSpPr/>
              <p:nvPr/>
            </p:nvSpPr>
            <p:spPr>
              <a:xfrm>
                <a:off x="2078700" y="314775"/>
                <a:ext cx="2890950" cy="843250"/>
              </a:xfrm>
              <a:custGeom>
                <a:avLst/>
                <a:gdLst/>
                <a:ahLst/>
                <a:cxnLst/>
                <a:rect l="l" t="t" r="r" b="b"/>
                <a:pathLst>
                  <a:path w="115638" h="33730" extrusionOk="0">
                    <a:moveTo>
                      <a:pt x="19017" y="0"/>
                    </a:moveTo>
                    <a:cubicBezTo>
                      <a:pt x="8514" y="0"/>
                      <a:pt x="0" y="8514"/>
                      <a:pt x="0" y="19050"/>
                    </a:cubicBezTo>
                    <a:lnTo>
                      <a:pt x="29717" y="19050"/>
                    </a:lnTo>
                    <a:cubicBezTo>
                      <a:pt x="33077" y="19050"/>
                      <a:pt x="35817" y="21758"/>
                      <a:pt x="35817" y="25118"/>
                    </a:cubicBezTo>
                    <a:lnTo>
                      <a:pt x="35817" y="27825"/>
                    </a:lnTo>
                    <a:cubicBezTo>
                      <a:pt x="35817" y="31087"/>
                      <a:pt x="38426" y="33729"/>
                      <a:pt x="41688" y="33729"/>
                    </a:cubicBezTo>
                    <a:lnTo>
                      <a:pt x="82104" y="33729"/>
                    </a:lnTo>
                    <a:cubicBezTo>
                      <a:pt x="85366" y="33729"/>
                      <a:pt x="88008" y="31087"/>
                      <a:pt x="88008" y="27825"/>
                    </a:cubicBezTo>
                    <a:lnTo>
                      <a:pt x="88008" y="25118"/>
                    </a:lnTo>
                    <a:cubicBezTo>
                      <a:pt x="88008" y="21758"/>
                      <a:pt x="90716" y="19050"/>
                      <a:pt x="94076" y="19050"/>
                    </a:cubicBezTo>
                    <a:lnTo>
                      <a:pt x="115637" y="19050"/>
                    </a:lnTo>
                    <a:cubicBezTo>
                      <a:pt x="115637" y="8514"/>
                      <a:pt x="107124" y="0"/>
                      <a:pt x="96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9"/>
              <p:cNvSpPr/>
              <p:nvPr/>
            </p:nvSpPr>
            <p:spPr>
              <a:xfrm>
                <a:off x="4066050" y="314775"/>
                <a:ext cx="1107475" cy="476275"/>
              </a:xfrm>
              <a:custGeom>
                <a:avLst/>
                <a:gdLst/>
                <a:ahLst/>
                <a:cxnLst/>
                <a:rect l="l" t="t" r="r" b="b"/>
                <a:pathLst>
                  <a:path w="44299" h="19051" extrusionOk="0">
                    <a:moveTo>
                      <a:pt x="1" y="0"/>
                    </a:moveTo>
                    <a:cubicBezTo>
                      <a:pt x="10504" y="0"/>
                      <a:pt x="19018" y="8514"/>
                      <a:pt x="19018" y="19050"/>
                    </a:cubicBezTo>
                    <a:lnTo>
                      <a:pt x="44298" y="19050"/>
                    </a:lnTo>
                    <a:cubicBezTo>
                      <a:pt x="44298" y="8514"/>
                      <a:pt x="35785" y="0"/>
                      <a:pt x="252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9"/>
              <p:cNvSpPr/>
              <p:nvPr/>
            </p:nvSpPr>
            <p:spPr>
              <a:xfrm>
                <a:off x="2956975" y="2134950"/>
                <a:ext cx="1338250" cy="745000"/>
              </a:xfrm>
              <a:custGeom>
                <a:avLst/>
                <a:gdLst/>
                <a:ahLst/>
                <a:cxnLst/>
                <a:rect l="l" t="t" r="r" b="b"/>
                <a:pathLst>
                  <a:path w="53530" h="29800" extrusionOk="0">
                    <a:moveTo>
                      <a:pt x="1" y="1"/>
                    </a:moveTo>
                    <a:lnTo>
                      <a:pt x="1" y="17844"/>
                    </a:lnTo>
                    <a:cubicBezTo>
                      <a:pt x="1" y="19083"/>
                      <a:pt x="718" y="20160"/>
                      <a:pt x="1860" y="20617"/>
                    </a:cubicBezTo>
                    <a:lnTo>
                      <a:pt x="22574" y="28967"/>
                    </a:lnTo>
                    <a:cubicBezTo>
                      <a:pt x="23911" y="29522"/>
                      <a:pt x="25338" y="29799"/>
                      <a:pt x="26765" y="29799"/>
                    </a:cubicBezTo>
                    <a:cubicBezTo>
                      <a:pt x="28192" y="29799"/>
                      <a:pt x="29619" y="29522"/>
                      <a:pt x="30957" y="28967"/>
                    </a:cubicBezTo>
                    <a:lnTo>
                      <a:pt x="51670" y="20617"/>
                    </a:lnTo>
                    <a:cubicBezTo>
                      <a:pt x="52812" y="20160"/>
                      <a:pt x="53530" y="19083"/>
                      <a:pt x="53530" y="17844"/>
                    </a:cubicBezTo>
                    <a:lnTo>
                      <a:pt x="535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9"/>
              <p:cNvSpPr/>
              <p:nvPr/>
            </p:nvSpPr>
            <p:spPr>
              <a:xfrm>
                <a:off x="2594075" y="1569400"/>
                <a:ext cx="2064050" cy="806550"/>
              </a:xfrm>
              <a:custGeom>
                <a:avLst/>
                <a:gdLst/>
                <a:ahLst/>
                <a:cxnLst/>
                <a:rect l="l" t="t" r="r" b="b"/>
                <a:pathLst>
                  <a:path w="82562" h="32262" extrusionOk="0">
                    <a:moveTo>
                      <a:pt x="41281" y="1"/>
                    </a:moveTo>
                    <a:cubicBezTo>
                      <a:pt x="39503" y="1"/>
                      <a:pt x="37726" y="343"/>
                      <a:pt x="36046" y="1028"/>
                    </a:cubicBezTo>
                    <a:lnTo>
                      <a:pt x="979" y="15022"/>
                    </a:lnTo>
                    <a:cubicBezTo>
                      <a:pt x="1" y="15446"/>
                      <a:pt x="1" y="16849"/>
                      <a:pt x="979" y="17241"/>
                    </a:cubicBezTo>
                    <a:lnTo>
                      <a:pt x="36046" y="31234"/>
                    </a:lnTo>
                    <a:cubicBezTo>
                      <a:pt x="37726" y="31919"/>
                      <a:pt x="39503" y="32262"/>
                      <a:pt x="41281" y="32262"/>
                    </a:cubicBezTo>
                    <a:cubicBezTo>
                      <a:pt x="43059" y="32262"/>
                      <a:pt x="44837" y="31919"/>
                      <a:pt x="46517" y="31234"/>
                    </a:cubicBezTo>
                    <a:lnTo>
                      <a:pt x="81583" y="17241"/>
                    </a:lnTo>
                    <a:cubicBezTo>
                      <a:pt x="82562" y="16849"/>
                      <a:pt x="82562" y="15446"/>
                      <a:pt x="81583" y="15022"/>
                    </a:cubicBezTo>
                    <a:lnTo>
                      <a:pt x="46517" y="1028"/>
                    </a:lnTo>
                    <a:cubicBezTo>
                      <a:pt x="44837" y="343"/>
                      <a:pt x="43059" y="1"/>
                      <a:pt x="41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9"/>
              <p:cNvSpPr/>
              <p:nvPr/>
            </p:nvSpPr>
            <p:spPr>
              <a:xfrm>
                <a:off x="2515800" y="4145975"/>
                <a:ext cx="598600" cy="476275"/>
              </a:xfrm>
              <a:custGeom>
                <a:avLst/>
                <a:gdLst/>
                <a:ahLst/>
                <a:cxnLst/>
                <a:rect l="l" t="t" r="r" b="b"/>
                <a:pathLst>
                  <a:path w="23944" h="19051" extrusionOk="0">
                    <a:moveTo>
                      <a:pt x="11972" y="0"/>
                    </a:moveTo>
                    <a:cubicBezTo>
                      <a:pt x="5350" y="0"/>
                      <a:pt x="0" y="4274"/>
                      <a:pt x="0" y="9525"/>
                    </a:cubicBezTo>
                    <a:cubicBezTo>
                      <a:pt x="0" y="14810"/>
                      <a:pt x="5350" y="19050"/>
                      <a:pt x="11972" y="19050"/>
                    </a:cubicBezTo>
                    <a:cubicBezTo>
                      <a:pt x="18594" y="19050"/>
                      <a:pt x="23943" y="14810"/>
                      <a:pt x="23943" y="9525"/>
                    </a:cubicBezTo>
                    <a:cubicBezTo>
                      <a:pt x="23943" y="4274"/>
                      <a:pt x="18594" y="0"/>
                      <a:pt x="119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9"/>
              <p:cNvSpPr/>
              <p:nvPr/>
            </p:nvSpPr>
            <p:spPr>
              <a:xfrm>
                <a:off x="4137825" y="4145975"/>
                <a:ext cx="598600" cy="476275"/>
              </a:xfrm>
              <a:custGeom>
                <a:avLst/>
                <a:gdLst/>
                <a:ahLst/>
                <a:cxnLst/>
                <a:rect l="l" t="t" r="r" b="b"/>
                <a:pathLst>
                  <a:path w="23944" h="19051" extrusionOk="0">
                    <a:moveTo>
                      <a:pt x="11972" y="0"/>
                    </a:moveTo>
                    <a:cubicBezTo>
                      <a:pt x="5350" y="0"/>
                      <a:pt x="0" y="4274"/>
                      <a:pt x="0" y="9525"/>
                    </a:cubicBezTo>
                    <a:cubicBezTo>
                      <a:pt x="0" y="14810"/>
                      <a:pt x="5350" y="19050"/>
                      <a:pt x="11972" y="19050"/>
                    </a:cubicBezTo>
                    <a:cubicBezTo>
                      <a:pt x="18594" y="19050"/>
                      <a:pt x="23943" y="14810"/>
                      <a:pt x="23943" y="9525"/>
                    </a:cubicBezTo>
                    <a:cubicBezTo>
                      <a:pt x="23943" y="4274"/>
                      <a:pt x="18594" y="0"/>
                      <a:pt x="119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9"/>
              <p:cNvSpPr/>
              <p:nvPr/>
            </p:nvSpPr>
            <p:spPr>
              <a:xfrm>
                <a:off x="2955350" y="4853825"/>
                <a:ext cx="1341525" cy="153325"/>
              </a:xfrm>
              <a:custGeom>
                <a:avLst/>
                <a:gdLst/>
                <a:ahLst/>
                <a:cxnLst/>
                <a:rect l="l" t="t" r="r" b="b"/>
                <a:pathLst>
                  <a:path w="53661" h="6133" extrusionOk="0">
                    <a:moveTo>
                      <a:pt x="3034" y="0"/>
                    </a:moveTo>
                    <a:cubicBezTo>
                      <a:pt x="1370" y="0"/>
                      <a:pt x="0" y="1370"/>
                      <a:pt x="0" y="3067"/>
                    </a:cubicBezTo>
                    <a:cubicBezTo>
                      <a:pt x="0" y="4763"/>
                      <a:pt x="1370" y="6133"/>
                      <a:pt x="3034" y="6133"/>
                    </a:cubicBezTo>
                    <a:lnTo>
                      <a:pt x="50626" y="6133"/>
                    </a:lnTo>
                    <a:cubicBezTo>
                      <a:pt x="52290" y="6133"/>
                      <a:pt x="53660" y="4763"/>
                      <a:pt x="53660" y="3067"/>
                    </a:cubicBezTo>
                    <a:cubicBezTo>
                      <a:pt x="53660" y="1370"/>
                      <a:pt x="52290" y="0"/>
                      <a:pt x="50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9"/>
              <p:cNvSpPr/>
              <p:nvPr/>
            </p:nvSpPr>
            <p:spPr>
              <a:xfrm>
                <a:off x="2912950" y="3955950"/>
                <a:ext cx="153325" cy="275675"/>
              </a:xfrm>
              <a:custGeom>
                <a:avLst/>
                <a:gdLst/>
                <a:ahLst/>
                <a:cxnLst/>
                <a:rect l="l" t="t" r="r" b="b"/>
                <a:pathLst>
                  <a:path w="6133" h="11027" extrusionOk="0">
                    <a:moveTo>
                      <a:pt x="3066" y="1"/>
                    </a:moveTo>
                    <a:cubicBezTo>
                      <a:pt x="1370" y="1"/>
                      <a:pt x="0" y="1371"/>
                      <a:pt x="0" y="3067"/>
                    </a:cubicBezTo>
                    <a:lnTo>
                      <a:pt x="0" y="7960"/>
                    </a:lnTo>
                    <a:cubicBezTo>
                      <a:pt x="0" y="9656"/>
                      <a:pt x="1370" y="11026"/>
                      <a:pt x="3066" y="11026"/>
                    </a:cubicBezTo>
                    <a:cubicBezTo>
                      <a:pt x="4763" y="11026"/>
                      <a:pt x="6133" y="9656"/>
                      <a:pt x="6133" y="7960"/>
                    </a:cubicBezTo>
                    <a:lnTo>
                      <a:pt x="6133" y="3067"/>
                    </a:lnTo>
                    <a:cubicBezTo>
                      <a:pt x="6133" y="1371"/>
                      <a:pt x="4763" y="1"/>
                      <a:pt x="3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9"/>
              <p:cNvSpPr/>
              <p:nvPr/>
            </p:nvSpPr>
            <p:spPr>
              <a:xfrm>
                <a:off x="4185925" y="3955950"/>
                <a:ext cx="153350" cy="275675"/>
              </a:xfrm>
              <a:custGeom>
                <a:avLst/>
                <a:gdLst/>
                <a:ahLst/>
                <a:cxnLst/>
                <a:rect l="l" t="t" r="r" b="b"/>
                <a:pathLst>
                  <a:path w="6134" h="11027" extrusionOk="0">
                    <a:moveTo>
                      <a:pt x="3067" y="1"/>
                    </a:moveTo>
                    <a:cubicBezTo>
                      <a:pt x="1371" y="1"/>
                      <a:pt x="1" y="1371"/>
                      <a:pt x="1" y="3067"/>
                    </a:cubicBezTo>
                    <a:lnTo>
                      <a:pt x="1" y="7960"/>
                    </a:lnTo>
                    <a:cubicBezTo>
                      <a:pt x="1" y="9656"/>
                      <a:pt x="1371" y="11026"/>
                      <a:pt x="3067" y="11026"/>
                    </a:cubicBezTo>
                    <a:cubicBezTo>
                      <a:pt x="4763" y="11026"/>
                      <a:pt x="6133" y="9656"/>
                      <a:pt x="6133" y="7960"/>
                    </a:cubicBezTo>
                    <a:lnTo>
                      <a:pt x="6133" y="3067"/>
                    </a:lnTo>
                    <a:cubicBezTo>
                      <a:pt x="6133" y="1371"/>
                      <a:pt x="4763" y="1"/>
                      <a:pt x="3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9"/>
              <p:cNvSpPr/>
              <p:nvPr/>
            </p:nvSpPr>
            <p:spPr>
              <a:xfrm>
                <a:off x="3372875" y="4074950"/>
                <a:ext cx="506450" cy="229250"/>
              </a:xfrm>
              <a:custGeom>
                <a:avLst/>
                <a:gdLst/>
                <a:ahLst/>
                <a:cxnLst/>
                <a:rect l="l" t="t" r="r" b="b"/>
                <a:pathLst>
                  <a:path w="20258" h="9170" extrusionOk="0">
                    <a:moveTo>
                      <a:pt x="3409" y="0"/>
                    </a:moveTo>
                    <a:cubicBezTo>
                      <a:pt x="2698" y="0"/>
                      <a:pt x="1983" y="248"/>
                      <a:pt x="1403" y="754"/>
                    </a:cubicBezTo>
                    <a:cubicBezTo>
                      <a:pt x="131" y="1863"/>
                      <a:pt x="1" y="3787"/>
                      <a:pt x="1110" y="5060"/>
                    </a:cubicBezTo>
                    <a:cubicBezTo>
                      <a:pt x="3393" y="7669"/>
                      <a:pt x="6655" y="9170"/>
                      <a:pt x="10113" y="9170"/>
                    </a:cubicBezTo>
                    <a:cubicBezTo>
                      <a:pt x="13571" y="9170"/>
                      <a:pt x="16865" y="7669"/>
                      <a:pt x="19149" y="5060"/>
                    </a:cubicBezTo>
                    <a:cubicBezTo>
                      <a:pt x="20258" y="3787"/>
                      <a:pt x="20127" y="1863"/>
                      <a:pt x="18855" y="754"/>
                    </a:cubicBezTo>
                    <a:cubicBezTo>
                      <a:pt x="18275" y="248"/>
                      <a:pt x="17561" y="0"/>
                      <a:pt x="16849" y="0"/>
                    </a:cubicBezTo>
                    <a:cubicBezTo>
                      <a:pt x="15999" y="0"/>
                      <a:pt x="15153" y="355"/>
                      <a:pt x="14549" y="1047"/>
                    </a:cubicBezTo>
                    <a:cubicBezTo>
                      <a:pt x="13408" y="2319"/>
                      <a:pt x="11809" y="3070"/>
                      <a:pt x="10113" y="3070"/>
                    </a:cubicBezTo>
                    <a:cubicBezTo>
                      <a:pt x="8449" y="3070"/>
                      <a:pt x="6818" y="2319"/>
                      <a:pt x="5709" y="1047"/>
                    </a:cubicBezTo>
                    <a:cubicBezTo>
                      <a:pt x="5105" y="355"/>
                      <a:pt x="4260" y="0"/>
                      <a:pt x="3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9"/>
              <p:cNvSpPr/>
              <p:nvPr/>
            </p:nvSpPr>
            <p:spPr>
              <a:xfrm>
                <a:off x="2523950" y="1492950"/>
                <a:ext cx="2204300" cy="1463225"/>
              </a:xfrm>
              <a:custGeom>
                <a:avLst/>
                <a:gdLst/>
                <a:ahLst/>
                <a:cxnLst/>
                <a:rect l="l" t="t" r="r" b="b"/>
                <a:pathLst>
                  <a:path w="88172" h="58529" extrusionOk="0">
                    <a:moveTo>
                      <a:pt x="44086" y="6117"/>
                    </a:moveTo>
                    <a:cubicBezTo>
                      <a:pt x="45473" y="6117"/>
                      <a:pt x="46859" y="6386"/>
                      <a:pt x="48180" y="6924"/>
                    </a:cubicBezTo>
                    <a:lnTo>
                      <a:pt x="78875" y="19189"/>
                    </a:lnTo>
                    <a:lnTo>
                      <a:pt x="48180" y="31455"/>
                    </a:lnTo>
                    <a:cubicBezTo>
                      <a:pt x="46859" y="31993"/>
                      <a:pt x="45473" y="32262"/>
                      <a:pt x="44086" y="32262"/>
                    </a:cubicBezTo>
                    <a:cubicBezTo>
                      <a:pt x="42700" y="32262"/>
                      <a:pt x="41314" y="31993"/>
                      <a:pt x="39992" y="31455"/>
                    </a:cubicBezTo>
                    <a:lnTo>
                      <a:pt x="9265" y="19189"/>
                    </a:lnTo>
                    <a:lnTo>
                      <a:pt x="39992" y="6924"/>
                    </a:lnTo>
                    <a:cubicBezTo>
                      <a:pt x="41314" y="6386"/>
                      <a:pt x="42700" y="6117"/>
                      <a:pt x="44086" y="6117"/>
                    </a:cubicBezTo>
                    <a:close/>
                    <a:moveTo>
                      <a:pt x="44086" y="1"/>
                    </a:moveTo>
                    <a:cubicBezTo>
                      <a:pt x="41925" y="1"/>
                      <a:pt x="39764" y="417"/>
                      <a:pt x="37709" y="1249"/>
                    </a:cubicBezTo>
                    <a:lnTo>
                      <a:pt x="2643" y="15242"/>
                    </a:lnTo>
                    <a:cubicBezTo>
                      <a:pt x="1044" y="15895"/>
                      <a:pt x="0" y="17461"/>
                      <a:pt x="0" y="19189"/>
                    </a:cubicBezTo>
                    <a:cubicBezTo>
                      <a:pt x="0" y="20951"/>
                      <a:pt x="1044" y="22484"/>
                      <a:pt x="2643" y="23136"/>
                    </a:cubicBezTo>
                    <a:lnTo>
                      <a:pt x="14255" y="27768"/>
                    </a:lnTo>
                    <a:lnTo>
                      <a:pt x="14255" y="45546"/>
                    </a:lnTo>
                    <a:cubicBezTo>
                      <a:pt x="14255" y="46786"/>
                      <a:pt x="15006" y="47928"/>
                      <a:pt x="16180" y="48384"/>
                    </a:cubicBezTo>
                    <a:lnTo>
                      <a:pt x="21008" y="50341"/>
                    </a:lnTo>
                    <a:cubicBezTo>
                      <a:pt x="21399" y="50505"/>
                      <a:pt x="21791" y="50570"/>
                      <a:pt x="22149" y="50570"/>
                    </a:cubicBezTo>
                    <a:cubicBezTo>
                      <a:pt x="23356" y="50570"/>
                      <a:pt x="24498" y="49852"/>
                      <a:pt x="24987" y="48645"/>
                    </a:cubicBezTo>
                    <a:cubicBezTo>
                      <a:pt x="25640" y="47079"/>
                      <a:pt x="24857" y="45318"/>
                      <a:pt x="23291" y="44666"/>
                    </a:cubicBezTo>
                    <a:lnTo>
                      <a:pt x="20388" y="43491"/>
                    </a:lnTo>
                    <a:lnTo>
                      <a:pt x="20388" y="30215"/>
                    </a:lnTo>
                    <a:lnTo>
                      <a:pt x="37709" y="37163"/>
                    </a:lnTo>
                    <a:cubicBezTo>
                      <a:pt x="39764" y="37978"/>
                      <a:pt x="41917" y="38370"/>
                      <a:pt x="44070" y="38370"/>
                    </a:cubicBezTo>
                    <a:cubicBezTo>
                      <a:pt x="46255" y="38370"/>
                      <a:pt x="48408" y="37978"/>
                      <a:pt x="50463" y="37163"/>
                    </a:cubicBezTo>
                    <a:lnTo>
                      <a:pt x="67785" y="30215"/>
                    </a:lnTo>
                    <a:lnTo>
                      <a:pt x="67785" y="43491"/>
                    </a:lnTo>
                    <a:lnTo>
                      <a:pt x="47136" y="51809"/>
                    </a:lnTo>
                    <a:cubicBezTo>
                      <a:pt x="46158" y="52217"/>
                      <a:pt x="45122" y="52421"/>
                      <a:pt x="44086" y="52421"/>
                    </a:cubicBezTo>
                    <a:cubicBezTo>
                      <a:pt x="43051" y="52421"/>
                      <a:pt x="42015" y="52217"/>
                      <a:pt x="41036" y="51809"/>
                    </a:cubicBezTo>
                    <a:lnTo>
                      <a:pt x="36111" y="49820"/>
                    </a:lnTo>
                    <a:cubicBezTo>
                      <a:pt x="35739" y="49672"/>
                      <a:pt x="35354" y="49602"/>
                      <a:pt x="34975" y="49602"/>
                    </a:cubicBezTo>
                    <a:cubicBezTo>
                      <a:pt x="33759" y="49602"/>
                      <a:pt x="32604" y="50322"/>
                      <a:pt x="32131" y="51516"/>
                    </a:cubicBezTo>
                    <a:cubicBezTo>
                      <a:pt x="31479" y="53081"/>
                      <a:pt x="32262" y="54876"/>
                      <a:pt x="33827" y="55495"/>
                    </a:cubicBezTo>
                    <a:lnTo>
                      <a:pt x="38753" y="57485"/>
                    </a:lnTo>
                    <a:cubicBezTo>
                      <a:pt x="40482" y="58203"/>
                      <a:pt x="42276" y="58529"/>
                      <a:pt x="44070" y="58529"/>
                    </a:cubicBezTo>
                    <a:cubicBezTo>
                      <a:pt x="45897" y="58529"/>
                      <a:pt x="47691" y="58203"/>
                      <a:pt x="49420" y="57485"/>
                    </a:cubicBezTo>
                    <a:lnTo>
                      <a:pt x="71993" y="48384"/>
                    </a:lnTo>
                    <a:cubicBezTo>
                      <a:pt x="73167" y="47928"/>
                      <a:pt x="73917" y="46786"/>
                      <a:pt x="73917" y="45546"/>
                    </a:cubicBezTo>
                    <a:lnTo>
                      <a:pt x="73917" y="27768"/>
                    </a:lnTo>
                    <a:lnTo>
                      <a:pt x="85530" y="23136"/>
                    </a:lnTo>
                    <a:cubicBezTo>
                      <a:pt x="87128" y="22484"/>
                      <a:pt x="88172" y="20951"/>
                      <a:pt x="88172" y="19189"/>
                    </a:cubicBezTo>
                    <a:cubicBezTo>
                      <a:pt x="88172" y="17461"/>
                      <a:pt x="87128" y="15895"/>
                      <a:pt x="85530" y="15242"/>
                    </a:cubicBezTo>
                    <a:lnTo>
                      <a:pt x="50463" y="1249"/>
                    </a:lnTo>
                    <a:cubicBezTo>
                      <a:pt x="48408" y="417"/>
                      <a:pt x="46247" y="1"/>
                      <a:pt x="440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9"/>
              <p:cNvSpPr/>
              <p:nvPr/>
            </p:nvSpPr>
            <p:spPr>
              <a:xfrm>
                <a:off x="2880325" y="3259525"/>
                <a:ext cx="1491575" cy="152525"/>
              </a:xfrm>
              <a:custGeom>
                <a:avLst/>
                <a:gdLst/>
                <a:ahLst/>
                <a:cxnLst/>
                <a:rect l="l" t="t" r="r" b="b"/>
                <a:pathLst>
                  <a:path w="59663" h="6101" extrusionOk="0">
                    <a:moveTo>
                      <a:pt x="3067" y="1"/>
                    </a:moveTo>
                    <a:cubicBezTo>
                      <a:pt x="1370" y="1"/>
                      <a:pt x="0" y="1371"/>
                      <a:pt x="0" y="3067"/>
                    </a:cubicBezTo>
                    <a:cubicBezTo>
                      <a:pt x="0" y="4730"/>
                      <a:pt x="1370" y="6101"/>
                      <a:pt x="3067" y="6101"/>
                    </a:cubicBezTo>
                    <a:lnTo>
                      <a:pt x="56596" y="6101"/>
                    </a:lnTo>
                    <a:cubicBezTo>
                      <a:pt x="58292" y="6101"/>
                      <a:pt x="59662" y="4730"/>
                      <a:pt x="59662" y="3067"/>
                    </a:cubicBezTo>
                    <a:cubicBezTo>
                      <a:pt x="59662" y="1371"/>
                      <a:pt x="58292" y="1"/>
                      <a:pt x="56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9"/>
              <p:cNvSpPr/>
              <p:nvPr/>
            </p:nvSpPr>
            <p:spPr>
              <a:xfrm>
                <a:off x="3147000" y="3615900"/>
                <a:ext cx="958225" cy="153325"/>
              </a:xfrm>
              <a:custGeom>
                <a:avLst/>
                <a:gdLst/>
                <a:ahLst/>
                <a:cxnLst/>
                <a:rect l="l" t="t" r="r" b="b"/>
                <a:pathLst>
                  <a:path w="38329" h="6133" extrusionOk="0">
                    <a:moveTo>
                      <a:pt x="3066" y="0"/>
                    </a:moveTo>
                    <a:cubicBezTo>
                      <a:pt x="1370" y="0"/>
                      <a:pt x="0" y="1371"/>
                      <a:pt x="0" y="3067"/>
                    </a:cubicBezTo>
                    <a:cubicBezTo>
                      <a:pt x="0" y="4763"/>
                      <a:pt x="1370" y="6133"/>
                      <a:pt x="3066" y="6133"/>
                    </a:cubicBezTo>
                    <a:lnTo>
                      <a:pt x="35262" y="6133"/>
                    </a:lnTo>
                    <a:cubicBezTo>
                      <a:pt x="36958" y="6133"/>
                      <a:pt x="38328" y="4763"/>
                      <a:pt x="38328" y="3067"/>
                    </a:cubicBezTo>
                    <a:cubicBezTo>
                      <a:pt x="38328" y="1371"/>
                      <a:pt x="36958" y="0"/>
                      <a:pt x="35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9"/>
              <p:cNvSpPr/>
              <p:nvPr/>
            </p:nvSpPr>
            <p:spPr>
              <a:xfrm>
                <a:off x="3294600" y="714375"/>
                <a:ext cx="663025" cy="152500"/>
              </a:xfrm>
              <a:custGeom>
                <a:avLst/>
                <a:gdLst/>
                <a:ahLst/>
                <a:cxnLst/>
                <a:rect l="l" t="t" r="r" b="b"/>
                <a:pathLst>
                  <a:path w="26521" h="6100" extrusionOk="0">
                    <a:moveTo>
                      <a:pt x="3067" y="0"/>
                    </a:moveTo>
                    <a:cubicBezTo>
                      <a:pt x="1370" y="0"/>
                      <a:pt x="0" y="1370"/>
                      <a:pt x="0" y="3066"/>
                    </a:cubicBezTo>
                    <a:cubicBezTo>
                      <a:pt x="0" y="4730"/>
                      <a:pt x="1370" y="6100"/>
                      <a:pt x="3067" y="6100"/>
                    </a:cubicBezTo>
                    <a:lnTo>
                      <a:pt x="23454" y="6100"/>
                    </a:lnTo>
                    <a:cubicBezTo>
                      <a:pt x="25150" y="6100"/>
                      <a:pt x="26520" y="4730"/>
                      <a:pt x="26520" y="3066"/>
                    </a:cubicBezTo>
                    <a:cubicBezTo>
                      <a:pt x="26520" y="1370"/>
                      <a:pt x="25150" y="0"/>
                      <a:pt x="234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9"/>
              <p:cNvSpPr/>
              <p:nvPr/>
            </p:nvSpPr>
            <p:spPr>
              <a:xfrm>
                <a:off x="2002025" y="238125"/>
                <a:ext cx="3596375" cy="5219200"/>
              </a:xfrm>
              <a:custGeom>
                <a:avLst/>
                <a:gdLst/>
                <a:ahLst/>
                <a:cxnLst/>
                <a:rect l="l" t="t" r="r" b="b"/>
                <a:pathLst>
                  <a:path w="143855" h="208768" extrusionOk="0">
                    <a:moveTo>
                      <a:pt x="135667" y="39861"/>
                    </a:moveTo>
                    <a:cubicBezTo>
                      <a:pt x="136808" y="39861"/>
                      <a:pt x="137754" y="40807"/>
                      <a:pt x="137754" y="41949"/>
                    </a:cubicBezTo>
                    <a:lnTo>
                      <a:pt x="137754" y="58455"/>
                    </a:lnTo>
                    <a:cubicBezTo>
                      <a:pt x="137754" y="59629"/>
                      <a:pt x="136808" y="60542"/>
                      <a:pt x="135667" y="60542"/>
                    </a:cubicBezTo>
                    <a:lnTo>
                      <a:pt x="129926" y="60542"/>
                    </a:lnTo>
                    <a:lnTo>
                      <a:pt x="129926" y="39861"/>
                    </a:lnTo>
                    <a:close/>
                    <a:moveTo>
                      <a:pt x="135667" y="79690"/>
                    </a:moveTo>
                    <a:cubicBezTo>
                      <a:pt x="136808" y="79690"/>
                      <a:pt x="137754" y="80604"/>
                      <a:pt x="137754" y="81778"/>
                    </a:cubicBezTo>
                    <a:lnTo>
                      <a:pt x="137754" y="90129"/>
                    </a:lnTo>
                    <a:cubicBezTo>
                      <a:pt x="137754" y="91270"/>
                      <a:pt x="136808" y="92216"/>
                      <a:pt x="135667" y="92216"/>
                    </a:cubicBezTo>
                    <a:lnTo>
                      <a:pt x="129926" y="92216"/>
                    </a:lnTo>
                    <a:lnTo>
                      <a:pt x="129926" y="79690"/>
                    </a:lnTo>
                    <a:close/>
                    <a:moveTo>
                      <a:pt x="22084" y="0"/>
                    </a:moveTo>
                    <a:cubicBezTo>
                      <a:pt x="9917" y="0"/>
                      <a:pt x="1" y="9916"/>
                      <a:pt x="1" y="22116"/>
                    </a:cubicBezTo>
                    <a:lnTo>
                      <a:pt x="1" y="186651"/>
                    </a:lnTo>
                    <a:cubicBezTo>
                      <a:pt x="1" y="198851"/>
                      <a:pt x="9917" y="208767"/>
                      <a:pt x="22084" y="208767"/>
                    </a:cubicBezTo>
                    <a:lnTo>
                      <a:pt x="107842" y="208767"/>
                    </a:lnTo>
                    <a:cubicBezTo>
                      <a:pt x="120009" y="208767"/>
                      <a:pt x="129926" y="198851"/>
                      <a:pt x="129926" y="186651"/>
                    </a:cubicBezTo>
                    <a:lnTo>
                      <a:pt x="129926" y="169819"/>
                    </a:lnTo>
                    <a:cubicBezTo>
                      <a:pt x="129926" y="168123"/>
                      <a:pt x="128556" y="166785"/>
                      <a:pt x="126859" y="166785"/>
                    </a:cubicBezTo>
                    <a:cubicBezTo>
                      <a:pt x="125196" y="166785"/>
                      <a:pt x="123826" y="168123"/>
                      <a:pt x="123826" y="169819"/>
                    </a:cubicBezTo>
                    <a:lnTo>
                      <a:pt x="123826" y="186651"/>
                    </a:lnTo>
                    <a:cubicBezTo>
                      <a:pt x="123826" y="195491"/>
                      <a:pt x="116649" y="202667"/>
                      <a:pt x="107842" y="202667"/>
                    </a:cubicBezTo>
                    <a:lnTo>
                      <a:pt x="22084" y="202667"/>
                    </a:lnTo>
                    <a:cubicBezTo>
                      <a:pt x="13277" y="202667"/>
                      <a:pt x="6101" y="195491"/>
                      <a:pt x="6101" y="186651"/>
                    </a:cubicBezTo>
                    <a:lnTo>
                      <a:pt x="6101" y="25150"/>
                    </a:lnTo>
                    <a:lnTo>
                      <a:pt x="32784" y="25150"/>
                    </a:lnTo>
                    <a:cubicBezTo>
                      <a:pt x="34447" y="25150"/>
                      <a:pt x="35817" y="26520"/>
                      <a:pt x="35817" y="28184"/>
                    </a:cubicBezTo>
                    <a:lnTo>
                      <a:pt x="35817" y="30891"/>
                    </a:lnTo>
                    <a:cubicBezTo>
                      <a:pt x="35817" y="35849"/>
                      <a:pt x="39830" y="39861"/>
                      <a:pt x="44755" y="39861"/>
                    </a:cubicBezTo>
                    <a:lnTo>
                      <a:pt x="85171" y="39861"/>
                    </a:lnTo>
                    <a:cubicBezTo>
                      <a:pt x="90097" y="39861"/>
                      <a:pt x="94109" y="35849"/>
                      <a:pt x="94109" y="30891"/>
                    </a:cubicBezTo>
                    <a:lnTo>
                      <a:pt x="94109" y="28184"/>
                    </a:lnTo>
                    <a:cubicBezTo>
                      <a:pt x="94109" y="26520"/>
                      <a:pt x="95479" y="25150"/>
                      <a:pt x="97143" y="25150"/>
                    </a:cubicBezTo>
                    <a:lnTo>
                      <a:pt x="123826" y="25150"/>
                    </a:lnTo>
                    <a:lnTo>
                      <a:pt x="123826" y="155434"/>
                    </a:lnTo>
                    <a:cubicBezTo>
                      <a:pt x="123826" y="157130"/>
                      <a:pt x="125196" y="158500"/>
                      <a:pt x="126859" y="158500"/>
                    </a:cubicBezTo>
                    <a:cubicBezTo>
                      <a:pt x="128556" y="158500"/>
                      <a:pt x="129926" y="157130"/>
                      <a:pt x="129926" y="155434"/>
                    </a:cubicBezTo>
                    <a:lnTo>
                      <a:pt x="129926" y="98349"/>
                    </a:lnTo>
                    <a:lnTo>
                      <a:pt x="135667" y="98349"/>
                    </a:lnTo>
                    <a:cubicBezTo>
                      <a:pt x="140168" y="98349"/>
                      <a:pt x="143854" y="94663"/>
                      <a:pt x="143854" y="90129"/>
                    </a:cubicBezTo>
                    <a:lnTo>
                      <a:pt x="143854" y="81778"/>
                    </a:lnTo>
                    <a:cubicBezTo>
                      <a:pt x="143854" y="77244"/>
                      <a:pt x="140168" y="73558"/>
                      <a:pt x="135667" y="73558"/>
                    </a:cubicBezTo>
                    <a:lnTo>
                      <a:pt x="129926" y="73558"/>
                    </a:lnTo>
                    <a:lnTo>
                      <a:pt x="129926" y="66675"/>
                    </a:lnTo>
                    <a:lnTo>
                      <a:pt x="135667" y="66675"/>
                    </a:lnTo>
                    <a:cubicBezTo>
                      <a:pt x="140168" y="66675"/>
                      <a:pt x="143854" y="62989"/>
                      <a:pt x="143854" y="58455"/>
                    </a:cubicBezTo>
                    <a:lnTo>
                      <a:pt x="143854" y="41949"/>
                    </a:lnTo>
                    <a:cubicBezTo>
                      <a:pt x="143854" y="37415"/>
                      <a:pt x="140168" y="33729"/>
                      <a:pt x="135667" y="33729"/>
                    </a:cubicBezTo>
                    <a:lnTo>
                      <a:pt x="129926" y="33729"/>
                    </a:lnTo>
                    <a:lnTo>
                      <a:pt x="129926" y="22116"/>
                    </a:lnTo>
                    <a:cubicBezTo>
                      <a:pt x="129926" y="9916"/>
                      <a:pt x="120009" y="0"/>
                      <a:pt x="107842" y="0"/>
                    </a:cubicBezTo>
                    <a:lnTo>
                      <a:pt x="52323" y="0"/>
                    </a:lnTo>
                    <a:cubicBezTo>
                      <a:pt x="50627" y="0"/>
                      <a:pt x="49257" y="1370"/>
                      <a:pt x="49257" y="3066"/>
                    </a:cubicBezTo>
                    <a:cubicBezTo>
                      <a:pt x="49257" y="4763"/>
                      <a:pt x="50627" y="6133"/>
                      <a:pt x="52323" y="6133"/>
                    </a:cubicBezTo>
                    <a:lnTo>
                      <a:pt x="107842" y="6133"/>
                    </a:lnTo>
                    <a:cubicBezTo>
                      <a:pt x="115606" y="6133"/>
                      <a:pt x="122097" y="11678"/>
                      <a:pt x="123532" y="19050"/>
                    </a:cubicBezTo>
                    <a:lnTo>
                      <a:pt x="97143" y="19050"/>
                    </a:lnTo>
                    <a:cubicBezTo>
                      <a:pt x="92087" y="19050"/>
                      <a:pt x="88009" y="23127"/>
                      <a:pt x="88009" y="28184"/>
                    </a:cubicBezTo>
                    <a:lnTo>
                      <a:pt x="88009" y="30891"/>
                    </a:lnTo>
                    <a:cubicBezTo>
                      <a:pt x="88009" y="32457"/>
                      <a:pt x="86737" y="33729"/>
                      <a:pt x="85171" y="33729"/>
                    </a:cubicBezTo>
                    <a:lnTo>
                      <a:pt x="44755" y="33729"/>
                    </a:lnTo>
                    <a:cubicBezTo>
                      <a:pt x="43189" y="33729"/>
                      <a:pt x="41917" y="32457"/>
                      <a:pt x="41917" y="30891"/>
                    </a:cubicBezTo>
                    <a:lnTo>
                      <a:pt x="41917" y="28184"/>
                    </a:lnTo>
                    <a:cubicBezTo>
                      <a:pt x="41917" y="23127"/>
                      <a:pt x="37840" y="19050"/>
                      <a:pt x="32784" y="19050"/>
                    </a:cubicBezTo>
                    <a:lnTo>
                      <a:pt x="6394" y="19050"/>
                    </a:lnTo>
                    <a:cubicBezTo>
                      <a:pt x="7830" y="11678"/>
                      <a:pt x="14321" y="6133"/>
                      <a:pt x="22084" y="6133"/>
                    </a:cubicBezTo>
                    <a:lnTo>
                      <a:pt x="38199" y="6133"/>
                    </a:lnTo>
                    <a:cubicBezTo>
                      <a:pt x="39895" y="6133"/>
                      <a:pt x="41265" y="4763"/>
                      <a:pt x="41265" y="3066"/>
                    </a:cubicBezTo>
                    <a:cubicBezTo>
                      <a:pt x="41265" y="1370"/>
                      <a:pt x="39895" y="0"/>
                      <a:pt x="381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3" name="Google Shape;4673;p59"/>
          <p:cNvGrpSpPr/>
          <p:nvPr/>
        </p:nvGrpSpPr>
        <p:grpSpPr>
          <a:xfrm>
            <a:off x="762319" y="3410270"/>
            <a:ext cx="443968" cy="441483"/>
            <a:chOff x="554605" y="3430030"/>
            <a:chExt cx="468173" cy="465552"/>
          </a:xfrm>
        </p:grpSpPr>
        <p:sp>
          <p:nvSpPr>
            <p:cNvPr id="4674" name="Google Shape;4674;p59"/>
            <p:cNvSpPr/>
            <p:nvPr/>
          </p:nvSpPr>
          <p:spPr>
            <a:xfrm>
              <a:off x="554605" y="3430030"/>
              <a:ext cx="468173" cy="465552"/>
            </a:xfrm>
            <a:custGeom>
              <a:avLst/>
              <a:gdLst/>
              <a:ahLst/>
              <a:cxnLst/>
              <a:rect l="l" t="t" r="r" b="b"/>
              <a:pathLst>
                <a:path w="15541" h="15454" extrusionOk="0">
                  <a:moveTo>
                    <a:pt x="3806" y="1"/>
                  </a:moveTo>
                  <a:cubicBezTo>
                    <a:pt x="3091" y="5"/>
                    <a:pt x="2423" y="387"/>
                    <a:pt x="1818" y="1134"/>
                  </a:cubicBezTo>
                  <a:cubicBezTo>
                    <a:pt x="1804" y="1150"/>
                    <a:pt x="1792" y="1166"/>
                    <a:pt x="1780" y="1185"/>
                  </a:cubicBezTo>
                  <a:lnTo>
                    <a:pt x="1765" y="1205"/>
                  </a:lnTo>
                  <a:cubicBezTo>
                    <a:pt x="1763" y="1208"/>
                    <a:pt x="1760" y="1209"/>
                    <a:pt x="1758" y="1212"/>
                  </a:cubicBezTo>
                  <a:cubicBezTo>
                    <a:pt x="1757" y="1216"/>
                    <a:pt x="1755" y="1217"/>
                    <a:pt x="1754" y="1220"/>
                  </a:cubicBezTo>
                  <a:cubicBezTo>
                    <a:pt x="1669" y="1331"/>
                    <a:pt x="1593" y="1436"/>
                    <a:pt x="1525" y="1538"/>
                  </a:cubicBezTo>
                  <a:cubicBezTo>
                    <a:pt x="1176" y="1645"/>
                    <a:pt x="858" y="1840"/>
                    <a:pt x="605" y="2108"/>
                  </a:cubicBezTo>
                  <a:cubicBezTo>
                    <a:pt x="209" y="2529"/>
                    <a:pt x="1" y="3098"/>
                    <a:pt x="36" y="3671"/>
                  </a:cubicBezTo>
                  <a:cubicBezTo>
                    <a:pt x="63" y="4156"/>
                    <a:pt x="255" y="4596"/>
                    <a:pt x="554" y="4938"/>
                  </a:cubicBezTo>
                  <a:cubicBezTo>
                    <a:pt x="255" y="5279"/>
                    <a:pt x="62" y="5721"/>
                    <a:pt x="36" y="6205"/>
                  </a:cubicBezTo>
                  <a:cubicBezTo>
                    <a:pt x="2" y="6762"/>
                    <a:pt x="197" y="7313"/>
                    <a:pt x="565" y="7725"/>
                  </a:cubicBezTo>
                  <a:cubicBezTo>
                    <a:pt x="260" y="8069"/>
                    <a:pt x="62" y="8514"/>
                    <a:pt x="36" y="9005"/>
                  </a:cubicBezTo>
                  <a:cubicBezTo>
                    <a:pt x="2" y="9562"/>
                    <a:pt x="197" y="10112"/>
                    <a:pt x="565" y="10525"/>
                  </a:cubicBezTo>
                  <a:cubicBezTo>
                    <a:pt x="258" y="10868"/>
                    <a:pt x="62" y="11313"/>
                    <a:pt x="36" y="11804"/>
                  </a:cubicBezTo>
                  <a:cubicBezTo>
                    <a:pt x="2" y="12379"/>
                    <a:pt x="209" y="12950"/>
                    <a:pt x="605" y="13367"/>
                  </a:cubicBezTo>
                  <a:cubicBezTo>
                    <a:pt x="803" y="13576"/>
                    <a:pt x="1042" y="13743"/>
                    <a:pt x="1303" y="13857"/>
                  </a:cubicBezTo>
                  <a:cubicBezTo>
                    <a:pt x="1748" y="14801"/>
                    <a:pt x="2709" y="15453"/>
                    <a:pt x="3811" y="15453"/>
                  </a:cubicBezTo>
                  <a:lnTo>
                    <a:pt x="12017" y="15453"/>
                  </a:lnTo>
                  <a:cubicBezTo>
                    <a:pt x="12815" y="15453"/>
                    <a:pt x="13462" y="14806"/>
                    <a:pt x="13462" y="14007"/>
                  </a:cubicBezTo>
                  <a:lnTo>
                    <a:pt x="13462" y="12778"/>
                  </a:lnTo>
                  <a:cubicBezTo>
                    <a:pt x="13462" y="12646"/>
                    <a:pt x="13444" y="12517"/>
                    <a:pt x="13405" y="12395"/>
                  </a:cubicBezTo>
                  <a:cubicBezTo>
                    <a:pt x="13444" y="12266"/>
                    <a:pt x="13462" y="12132"/>
                    <a:pt x="13462" y="11993"/>
                  </a:cubicBezTo>
                  <a:lnTo>
                    <a:pt x="13462" y="10623"/>
                  </a:lnTo>
                  <a:lnTo>
                    <a:pt x="15387" y="4543"/>
                  </a:lnTo>
                  <a:cubicBezTo>
                    <a:pt x="15541" y="4055"/>
                    <a:pt x="15498" y="3533"/>
                    <a:pt x="15261" y="3075"/>
                  </a:cubicBezTo>
                  <a:cubicBezTo>
                    <a:pt x="15025" y="2616"/>
                    <a:pt x="14625" y="2279"/>
                    <a:pt x="14134" y="2124"/>
                  </a:cubicBezTo>
                  <a:lnTo>
                    <a:pt x="13858" y="2036"/>
                  </a:lnTo>
                  <a:cubicBezTo>
                    <a:pt x="13720" y="1992"/>
                    <a:pt x="13580" y="1970"/>
                    <a:pt x="13442" y="1969"/>
                  </a:cubicBezTo>
                  <a:cubicBezTo>
                    <a:pt x="13422" y="1464"/>
                    <a:pt x="13220" y="990"/>
                    <a:pt x="12862" y="627"/>
                  </a:cubicBezTo>
                  <a:cubicBezTo>
                    <a:pt x="12474" y="228"/>
                    <a:pt x="11953" y="5"/>
                    <a:pt x="11398" y="1"/>
                  </a:cubicBezTo>
                  <a:close/>
                </a:path>
              </a:pathLst>
            </a:custGeom>
            <a:solidFill>
              <a:schemeClr val="accent5"/>
            </a:solidFill>
            <a:ln>
              <a:noFill/>
            </a:ln>
            <a:effectLst>
              <a:outerShdw blurRad="57150" dist="19050" dir="5400000" algn="bl" rotWithShape="0">
                <a:srgbClr val="000000">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5" name="Google Shape;4675;p59"/>
            <p:cNvGrpSpPr/>
            <p:nvPr/>
          </p:nvGrpSpPr>
          <p:grpSpPr>
            <a:xfrm>
              <a:off x="592241" y="3465912"/>
              <a:ext cx="398908" cy="398225"/>
              <a:chOff x="1190625" y="238125"/>
              <a:chExt cx="5228150" cy="5219200"/>
            </a:xfrm>
          </p:grpSpPr>
          <p:sp>
            <p:nvSpPr>
              <p:cNvPr id="4676" name="Google Shape;4676;p59"/>
              <p:cNvSpPr/>
              <p:nvPr/>
            </p:nvSpPr>
            <p:spPr>
              <a:xfrm>
                <a:off x="5313775" y="925575"/>
                <a:ext cx="1043025" cy="2999425"/>
              </a:xfrm>
              <a:custGeom>
                <a:avLst/>
                <a:gdLst/>
                <a:ahLst/>
                <a:cxnLst/>
                <a:rect l="l" t="t" r="r" b="b"/>
                <a:pathLst>
                  <a:path w="41721" h="119977" extrusionOk="0">
                    <a:moveTo>
                      <a:pt x="8155" y="1"/>
                    </a:moveTo>
                    <a:lnTo>
                      <a:pt x="0" y="43483"/>
                    </a:lnTo>
                    <a:lnTo>
                      <a:pt x="8155" y="119976"/>
                    </a:lnTo>
                    <a:lnTo>
                      <a:pt x="40416" y="18594"/>
                    </a:lnTo>
                    <a:cubicBezTo>
                      <a:pt x="41721" y="14419"/>
                      <a:pt x="39437" y="9950"/>
                      <a:pt x="35262" y="8645"/>
                    </a:cubicBezTo>
                    <a:lnTo>
                      <a:pt x="8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9"/>
              <p:cNvSpPr/>
              <p:nvPr/>
            </p:nvSpPr>
            <p:spPr>
              <a:xfrm>
                <a:off x="5429575" y="1077250"/>
                <a:ext cx="927225" cy="2847750"/>
              </a:xfrm>
              <a:custGeom>
                <a:avLst/>
                <a:gdLst/>
                <a:ahLst/>
                <a:cxnLst/>
                <a:rect l="l" t="t" r="r" b="b"/>
                <a:pathLst>
                  <a:path w="37089" h="113910" extrusionOk="0">
                    <a:moveTo>
                      <a:pt x="22573" y="1"/>
                    </a:moveTo>
                    <a:lnTo>
                      <a:pt x="22573" y="1"/>
                    </a:lnTo>
                    <a:cubicBezTo>
                      <a:pt x="23878" y="2023"/>
                      <a:pt x="24302" y="4600"/>
                      <a:pt x="23519" y="7079"/>
                    </a:cubicBezTo>
                    <a:lnTo>
                      <a:pt x="0" y="80963"/>
                    </a:lnTo>
                    <a:lnTo>
                      <a:pt x="3523" y="113909"/>
                    </a:lnTo>
                    <a:lnTo>
                      <a:pt x="35784" y="12527"/>
                    </a:lnTo>
                    <a:cubicBezTo>
                      <a:pt x="37089" y="8352"/>
                      <a:pt x="34805" y="3883"/>
                      <a:pt x="30630" y="2578"/>
                    </a:cubicBezTo>
                    <a:lnTo>
                      <a:pt x="22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9"/>
              <p:cNvSpPr/>
              <p:nvPr/>
            </p:nvSpPr>
            <p:spPr>
              <a:xfrm>
                <a:off x="2084400" y="314775"/>
                <a:ext cx="3331325" cy="5065875"/>
              </a:xfrm>
              <a:custGeom>
                <a:avLst/>
                <a:gdLst/>
                <a:ahLst/>
                <a:cxnLst/>
                <a:rect l="l" t="t" r="r" b="b"/>
                <a:pathLst>
                  <a:path w="133253" h="202635" extrusionOk="0">
                    <a:moveTo>
                      <a:pt x="16408" y="0"/>
                    </a:moveTo>
                    <a:lnTo>
                      <a:pt x="0" y="101318"/>
                    </a:lnTo>
                    <a:lnTo>
                      <a:pt x="16408" y="202635"/>
                    </a:lnTo>
                    <a:lnTo>
                      <a:pt x="123140" y="202635"/>
                    </a:lnTo>
                    <a:cubicBezTo>
                      <a:pt x="128718" y="202635"/>
                      <a:pt x="133253" y="198101"/>
                      <a:pt x="133253" y="192523"/>
                    </a:cubicBezTo>
                    <a:lnTo>
                      <a:pt x="133253" y="10112"/>
                    </a:lnTo>
                    <a:cubicBezTo>
                      <a:pt x="133253" y="4534"/>
                      <a:pt x="128718" y="0"/>
                      <a:pt x="123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9"/>
              <p:cNvSpPr/>
              <p:nvPr/>
            </p:nvSpPr>
            <p:spPr>
              <a:xfrm>
                <a:off x="4449325" y="314775"/>
                <a:ext cx="1068325" cy="5065875"/>
              </a:xfrm>
              <a:custGeom>
                <a:avLst/>
                <a:gdLst/>
                <a:ahLst/>
                <a:cxnLst/>
                <a:rect l="l" t="t" r="r" b="b"/>
                <a:pathLst>
                  <a:path w="42733" h="202635" extrusionOk="0">
                    <a:moveTo>
                      <a:pt x="1" y="0"/>
                    </a:moveTo>
                    <a:cubicBezTo>
                      <a:pt x="5579" y="0"/>
                      <a:pt x="10113" y="4534"/>
                      <a:pt x="10113" y="10112"/>
                    </a:cubicBezTo>
                    <a:lnTo>
                      <a:pt x="10113" y="192523"/>
                    </a:lnTo>
                    <a:cubicBezTo>
                      <a:pt x="10113" y="198101"/>
                      <a:pt x="5579" y="202635"/>
                      <a:pt x="1" y="202635"/>
                    </a:cubicBezTo>
                    <a:lnTo>
                      <a:pt x="32621" y="202635"/>
                    </a:lnTo>
                    <a:cubicBezTo>
                      <a:pt x="38199" y="202635"/>
                      <a:pt x="42733" y="198101"/>
                      <a:pt x="42733" y="192523"/>
                    </a:cubicBezTo>
                    <a:lnTo>
                      <a:pt x="42733" y="10112"/>
                    </a:lnTo>
                    <a:cubicBezTo>
                      <a:pt x="42733" y="4534"/>
                      <a:pt x="38199" y="0"/>
                      <a:pt x="32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9"/>
              <p:cNvSpPr/>
              <p:nvPr/>
            </p:nvSpPr>
            <p:spPr>
              <a:xfrm>
                <a:off x="1675025" y="314775"/>
                <a:ext cx="819600" cy="5065875"/>
              </a:xfrm>
              <a:custGeom>
                <a:avLst/>
                <a:gdLst/>
                <a:ahLst/>
                <a:cxnLst/>
                <a:rect l="l" t="t" r="r" b="b"/>
                <a:pathLst>
                  <a:path w="32784" h="202635" extrusionOk="0">
                    <a:moveTo>
                      <a:pt x="21529" y="0"/>
                    </a:moveTo>
                    <a:cubicBezTo>
                      <a:pt x="9623" y="0"/>
                      <a:pt x="0" y="9623"/>
                      <a:pt x="0" y="21529"/>
                    </a:cubicBezTo>
                    <a:lnTo>
                      <a:pt x="0" y="181106"/>
                    </a:lnTo>
                    <a:cubicBezTo>
                      <a:pt x="0" y="193012"/>
                      <a:pt x="9623" y="202635"/>
                      <a:pt x="21529" y="202635"/>
                    </a:cubicBezTo>
                    <a:lnTo>
                      <a:pt x="32783" y="202635"/>
                    </a:lnTo>
                    <a:lnTo>
                      <a:pt x="327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9"/>
              <p:cNvSpPr/>
              <p:nvPr/>
            </p:nvSpPr>
            <p:spPr>
              <a:xfrm>
                <a:off x="1267275" y="888075"/>
                <a:ext cx="815525" cy="545575"/>
              </a:xfrm>
              <a:custGeom>
                <a:avLst/>
                <a:gdLst/>
                <a:ahLst/>
                <a:cxnLst/>
                <a:rect l="l" t="t" r="r" b="b"/>
                <a:pathLst>
                  <a:path w="32621" h="21823" extrusionOk="0">
                    <a:moveTo>
                      <a:pt x="10895" y="0"/>
                    </a:moveTo>
                    <a:cubicBezTo>
                      <a:pt x="4893" y="0"/>
                      <a:pt x="0" y="4893"/>
                      <a:pt x="0" y="10895"/>
                    </a:cubicBezTo>
                    <a:cubicBezTo>
                      <a:pt x="0" y="16930"/>
                      <a:pt x="4893" y="21823"/>
                      <a:pt x="10895" y="21823"/>
                    </a:cubicBezTo>
                    <a:lnTo>
                      <a:pt x="21692" y="21823"/>
                    </a:lnTo>
                    <a:cubicBezTo>
                      <a:pt x="27727" y="21823"/>
                      <a:pt x="32620" y="16930"/>
                      <a:pt x="32620" y="10895"/>
                    </a:cubicBezTo>
                    <a:cubicBezTo>
                      <a:pt x="32620" y="4893"/>
                      <a:pt x="27727" y="0"/>
                      <a:pt x="216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9"/>
              <p:cNvSpPr/>
              <p:nvPr/>
            </p:nvSpPr>
            <p:spPr>
              <a:xfrm>
                <a:off x="1267275" y="2012625"/>
                <a:ext cx="815525" cy="545600"/>
              </a:xfrm>
              <a:custGeom>
                <a:avLst/>
                <a:gdLst/>
                <a:ahLst/>
                <a:cxnLst/>
                <a:rect l="l" t="t" r="r" b="b"/>
                <a:pathLst>
                  <a:path w="32621" h="21824" extrusionOk="0">
                    <a:moveTo>
                      <a:pt x="10895" y="1"/>
                    </a:moveTo>
                    <a:cubicBezTo>
                      <a:pt x="4893" y="1"/>
                      <a:pt x="0" y="4894"/>
                      <a:pt x="0" y="10896"/>
                    </a:cubicBezTo>
                    <a:cubicBezTo>
                      <a:pt x="0" y="16931"/>
                      <a:pt x="4893" y="21824"/>
                      <a:pt x="10895" y="21824"/>
                    </a:cubicBezTo>
                    <a:lnTo>
                      <a:pt x="21692" y="21824"/>
                    </a:lnTo>
                    <a:cubicBezTo>
                      <a:pt x="27727" y="21824"/>
                      <a:pt x="32620" y="16931"/>
                      <a:pt x="32620" y="10896"/>
                    </a:cubicBezTo>
                    <a:cubicBezTo>
                      <a:pt x="32620" y="4894"/>
                      <a:pt x="27727" y="1"/>
                      <a:pt x="21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9"/>
              <p:cNvSpPr/>
              <p:nvPr/>
            </p:nvSpPr>
            <p:spPr>
              <a:xfrm>
                <a:off x="1267275" y="3137200"/>
                <a:ext cx="815525" cy="545600"/>
              </a:xfrm>
              <a:custGeom>
                <a:avLst/>
                <a:gdLst/>
                <a:ahLst/>
                <a:cxnLst/>
                <a:rect l="l" t="t" r="r" b="b"/>
                <a:pathLst>
                  <a:path w="32621" h="21824" extrusionOk="0">
                    <a:moveTo>
                      <a:pt x="10895" y="1"/>
                    </a:moveTo>
                    <a:cubicBezTo>
                      <a:pt x="4893" y="1"/>
                      <a:pt x="0" y="4894"/>
                      <a:pt x="0" y="10928"/>
                    </a:cubicBezTo>
                    <a:cubicBezTo>
                      <a:pt x="0" y="16930"/>
                      <a:pt x="4893" y="21823"/>
                      <a:pt x="10895" y="21823"/>
                    </a:cubicBezTo>
                    <a:lnTo>
                      <a:pt x="21692" y="21823"/>
                    </a:lnTo>
                    <a:cubicBezTo>
                      <a:pt x="27727" y="21823"/>
                      <a:pt x="32620" y="16930"/>
                      <a:pt x="32620" y="10928"/>
                    </a:cubicBezTo>
                    <a:cubicBezTo>
                      <a:pt x="32620" y="4894"/>
                      <a:pt x="27727" y="1"/>
                      <a:pt x="21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9"/>
              <p:cNvSpPr/>
              <p:nvPr/>
            </p:nvSpPr>
            <p:spPr>
              <a:xfrm>
                <a:off x="1267275" y="4261775"/>
                <a:ext cx="815525" cy="545600"/>
              </a:xfrm>
              <a:custGeom>
                <a:avLst/>
                <a:gdLst/>
                <a:ahLst/>
                <a:cxnLst/>
                <a:rect l="l" t="t" r="r" b="b"/>
                <a:pathLst>
                  <a:path w="32621" h="21824" extrusionOk="0">
                    <a:moveTo>
                      <a:pt x="10895" y="0"/>
                    </a:moveTo>
                    <a:cubicBezTo>
                      <a:pt x="4893" y="0"/>
                      <a:pt x="0" y="4893"/>
                      <a:pt x="0" y="10928"/>
                    </a:cubicBezTo>
                    <a:cubicBezTo>
                      <a:pt x="0" y="16930"/>
                      <a:pt x="4893" y="21823"/>
                      <a:pt x="10895" y="21823"/>
                    </a:cubicBezTo>
                    <a:lnTo>
                      <a:pt x="21692" y="21823"/>
                    </a:lnTo>
                    <a:cubicBezTo>
                      <a:pt x="27727" y="21823"/>
                      <a:pt x="32620" y="16930"/>
                      <a:pt x="32620" y="10928"/>
                    </a:cubicBezTo>
                    <a:cubicBezTo>
                      <a:pt x="32620" y="4893"/>
                      <a:pt x="27727" y="0"/>
                      <a:pt x="216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9"/>
              <p:cNvSpPr/>
              <p:nvPr/>
            </p:nvSpPr>
            <p:spPr>
              <a:xfrm>
                <a:off x="2953725" y="1383075"/>
                <a:ext cx="2110525" cy="958225"/>
              </a:xfrm>
              <a:custGeom>
                <a:avLst/>
                <a:gdLst/>
                <a:ahLst/>
                <a:cxnLst/>
                <a:rect l="l" t="t" r="r" b="b"/>
                <a:pathLst>
                  <a:path w="84421" h="38329" extrusionOk="0">
                    <a:moveTo>
                      <a:pt x="8579" y="0"/>
                    </a:moveTo>
                    <a:cubicBezTo>
                      <a:pt x="3849" y="0"/>
                      <a:pt x="0" y="3817"/>
                      <a:pt x="0" y="8547"/>
                    </a:cubicBezTo>
                    <a:lnTo>
                      <a:pt x="0" y="29750"/>
                    </a:lnTo>
                    <a:cubicBezTo>
                      <a:pt x="0" y="34479"/>
                      <a:pt x="3849" y="38329"/>
                      <a:pt x="8579" y="38329"/>
                    </a:cubicBezTo>
                    <a:lnTo>
                      <a:pt x="75841" y="38329"/>
                    </a:lnTo>
                    <a:cubicBezTo>
                      <a:pt x="80571" y="38329"/>
                      <a:pt x="84420" y="34479"/>
                      <a:pt x="84420" y="29750"/>
                    </a:cubicBezTo>
                    <a:lnTo>
                      <a:pt x="84420" y="8547"/>
                    </a:lnTo>
                    <a:cubicBezTo>
                      <a:pt x="84420" y="3817"/>
                      <a:pt x="80571" y="0"/>
                      <a:pt x="758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9"/>
              <p:cNvSpPr/>
              <p:nvPr/>
            </p:nvSpPr>
            <p:spPr>
              <a:xfrm>
                <a:off x="2875425" y="3914375"/>
                <a:ext cx="628775" cy="499925"/>
              </a:xfrm>
              <a:custGeom>
                <a:avLst/>
                <a:gdLst/>
                <a:ahLst/>
                <a:cxnLst/>
                <a:rect l="l" t="t" r="r" b="b"/>
                <a:pathLst>
                  <a:path w="25151" h="19997" extrusionOk="0">
                    <a:moveTo>
                      <a:pt x="12592" y="0"/>
                    </a:moveTo>
                    <a:cubicBezTo>
                      <a:pt x="5644" y="0"/>
                      <a:pt x="1" y="4469"/>
                      <a:pt x="1" y="9982"/>
                    </a:cubicBezTo>
                    <a:cubicBezTo>
                      <a:pt x="1" y="15527"/>
                      <a:pt x="5644" y="19996"/>
                      <a:pt x="12592" y="19996"/>
                    </a:cubicBezTo>
                    <a:cubicBezTo>
                      <a:pt x="19507" y="19996"/>
                      <a:pt x="25151" y="15527"/>
                      <a:pt x="25151" y="9982"/>
                    </a:cubicBezTo>
                    <a:cubicBezTo>
                      <a:pt x="25151" y="4469"/>
                      <a:pt x="19507" y="0"/>
                      <a:pt x="125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9"/>
              <p:cNvSpPr/>
              <p:nvPr/>
            </p:nvSpPr>
            <p:spPr>
              <a:xfrm>
                <a:off x="4579000" y="3914375"/>
                <a:ext cx="628775" cy="499925"/>
              </a:xfrm>
              <a:custGeom>
                <a:avLst/>
                <a:gdLst/>
                <a:ahLst/>
                <a:cxnLst/>
                <a:rect l="l" t="t" r="r" b="b"/>
                <a:pathLst>
                  <a:path w="25151" h="19997" extrusionOk="0">
                    <a:moveTo>
                      <a:pt x="12592" y="0"/>
                    </a:moveTo>
                    <a:cubicBezTo>
                      <a:pt x="5644" y="0"/>
                      <a:pt x="1" y="4469"/>
                      <a:pt x="1" y="9982"/>
                    </a:cubicBezTo>
                    <a:cubicBezTo>
                      <a:pt x="1" y="15527"/>
                      <a:pt x="5644" y="19996"/>
                      <a:pt x="12592" y="19996"/>
                    </a:cubicBezTo>
                    <a:cubicBezTo>
                      <a:pt x="19540" y="19996"/>
                      <a:pt x="25150" y="15527"/>
                      <a:pt x="25150" y="9982"/>
                    </a:cubicBezTo>
                    <a:cubicBezTo>
                      <a:pt x="25150" y="4469"/>
                      <a:pt x="19540" y="0"/>
                      <a:pt x="125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9"/>
              <p:cNvSpPr/>
              <p:nvPr/>
            </p:nvSpPr>
            <p:spPr>
              <a:xfrm>
                <a:off x="1190625" y="238125"/>
                <a:ext cx="5228150" cy="5219200"/>
              </a:xfrm>
              <a:custGeom>
                <a:avLst/>
                <a:gdLst/>
                <a:ahLst/>
                <a:cxnLst/>
                <a:rect l="l" t="t" r="r" b="b"/>
                <a:pathLst>
                  <a:path w="209126" h="208768" extrusionOk="0">
                    <a:moveTo>
                      <a:pt x="24758" y="29064"/>
                    </a:moveTo>
                    <a:cubicBezTo>
                      <a:pt x="29097" y="29064"/>
                      <a:pt x="32620" y="32587"/>
                      <a:pt x="32620" y="36893"/>
                    </a:cubicBezTo>
                    <a:cubicBezTo>
                      <a:pt x="32620" y="41232"/>
                      <a:pt x="29097" y="44754"/>
                      <a:pt x="24758" y="44754"/>
                    </a:cubicBezTo>
                    <a:lnTo>
                      <a:pt x="13961" y="44754"/>
                    </a:lnTo>
                    <a:cubicBezTo>
                      <a:pt x="9655" y="44754"/>
                      <a:pt x="6100" y="41232"/>
                      <a:pt x="6100" y="36893"/>
                    </a:cubicBezTo>
                    <a:cubicBezTo>
                      <a:pt x="6100" y="32587"/>
                      <a:pt x="9655" y="29064"/>
                      <a:pt x="13961" y="29064"/>
                    </a:cubicBezTo>
                    <a:close/>
                    <a:moveTo>
                      <a:pt x="24758" y="74047"/>
                    </a:moveTo>
                    <a:cubicBezTo>
                      <a:pt x="29097" y="74047"/>
                      <a:pt x="32620" y="77570"/>
                      <a:pt x="32620" y="81876"/>
                    </a:cubicBezTo>
                    <a:cubicBezTo>
                      <a:pt x="32620" y="86214"/>
                      <a:pt x="29097" y="89737"/>
                      <a:pt x="24758" y="89737"/>
                    </a:cubicBezTo>
                    <a:lnTo>
                      <a:pt x="13961" y="89737"/>
                    </a:lnTo>
                    <a:cubicBezTo>
                      <a:pt x="9655" y="89737"/>
                      <a:pt x="6100" y="86214"/>
                      <a:pt x="6100" y="81876"/>
                    </a:cubicBezTo>
                    <a:cubicBezTo>
                      <a:pt x="6100" y="77570"/>
                      <a:pt x="9655" y="74047"/>
                      <a:pt x="13961" y="74047"/>
                    </a:cubicBezTo>
                    <a:close/>
                    <a:moveTo>
                      <a:pt x="24758" y="119030"/>
                    </a:moveTo>
                    <a:cubicBezTo>
                      <a:pt x="29097" y="119030"/>
                      <a:pt x="32620" y="122553"/>
                      <a:pt x="32620" y="126891"/>
                    </a:cubicBezTo>
                    <a:cubicBezTo>
                      <a:pt x="32620" y="131197"/>
                      <a:pt x="29097" y="134720"/>
                      <a:pt x="24758" y="134720"/>
                    </a:cubicBezTo>
                    <a:lnTo>
                      <a:pt x="13961" y="134720"/>
                    </a:lnTo>
                    <a:cubicBezTo>
                      <a:pt x="9655" y="134720"/>
                      <a:pt x="6100" y="131197"/>
                      <a:pt x="6100" y="126891"/>
                    </a:cubicBezTo>
                    <a:cubicBezTo>
                      <a:pt x="6100" y="122553"/>
                      <a:pt x="9655" y="119030"/>
                      <a:pt x="13961" y="119030"/>
                    </a:cubicBezTo>
                    <a:close/>
                    <a:moveTo>
                      <a:pt x="24758" y="164013"/>
                    </a:moveTo>
                    <a:cubicBezTo>
                      <a:pt x="29097" y="164013"/>
                      <a:pt x="32620" y="167536"/>
                      <a:pt x="32620" y="171874"/>
                    </a:cubicBezTo>
                    <a:cubicBezTo>
                      <a:pt x="32620" y="176180"/>
                      <a:pt x="29097" y="179703"/>
                      <a:pt x="24758" y="179703"/>
                    </a:cubicBezTo>
                    <a:lnTo>
                      <a:pt x="13961" y="179703"/>
                    </a:lnTo>
                    <a:cubicBezTo>
                      <a:pt x="9655" y="179703"/>
                      <a:pt x="6100" y="176180"/>
                      <a:pt x="6100" y="171874"/>
                    </a:cubicBezTo>
                    <a:cubicBezTo>
                      <a:pt x="6100" y="167536"/>
                      <a:pt x="9655" y="164013"/>
                      <a:pt x="13961" y="164013"/>
                    </a:cubicBezTo>
                    <a:close/>
                    <a:moveTo>
                      <a:pt x="40905" y="0"/>
                    </a:moveTo>
                    <a:cubicBezTo>
                      <a:pt x="27890" y="0"/>
                      <a:pt x="17223" y="10145"/>
                      <a:pt x="16375" y="22932"/>
                    </a:cubicBezTo>
                    <a:lnTo>
                      <a:pt x="13961" y="22932"/>
                    </a:lnTo>
                    <a:cubicBezTo>
                      <a:pt x="6263" y="22932"/>
                      <a:pt x="0" y="29195"/>
                      <a:pt x="0" y="36893"/>
                    </a:cubicBezTo>
                    <a:cubicBezTo>
                      <a:pt x="0" y="44624"/>
                      <a:pt x="6263" y="50887"/>
                      <a:pt x="13961" y="50887"/>
                    </a:cubicBezTo>
                    <a:lnTo>
                      <a:pt x="16310" y="50887"/>
                    </a:lnTo>
                    <a:lnTo>
                      <a:pt x="16310" y="67915"/>
                    </a:lnTo>
                    <a:lnTo>
                      <a:pt x="13961" y="67915"/>
                    </a:lnTo>
                    <a:cubicBezTo>
                      <a:pt x="6263" y="67915"/>
                      <a:pt x="0" y="74178"/>
                      <a:pt x="0" y="81876"/>
                    </a:cubicBezTo>
                    <a:cubicBezTo>
                      <a:pt x="0" y="89607"/>
                      <a:pt x="6263" y="95870"/>
                      <a:pt x="13961" y="95870"/>
                    </a:cubicBezTo>
                    <a:lnTo>
                      <a:pt x="16310" y="95870"/>
                    </a:lnTo>
                    <a:lnTo>
                      <a:pt x="16310" y="112897"/>
                    </a:lnTo>
                    <a:lnTo>
                      <a:pt x="13961" y="112897"/>
                    </a:lnTo>
                    <a:cubicBezTo>
                      <a:pt x="6263" y="112897"/>
                      <a:pt x="0" y="119160"/>
                      <a:pt x="0" y="126891"/>
                    </a:cubicBezTo>
                    <a:cubicBezTo>
                      <a:pt x="0" y="134590"/>
                      <a:pt x="6263" y="140853"/>
                      <a:pt x="13961" y="140853"/>
                    </a:cubicBezTo>
                    <a:lnTo>
                      <a:pt x="16310" y="140853"/>
                    </a:lnTo>
                    <a:lnTo>
                      <a:pt x="16310" y="157880"/>
                    </a:lnTo>
                    <a:lnTo>
                      <a:pt x="13961" y="157880"/>
                    </a:lnTo>
                    <a:cubicBezTo>
                      <a:pt x="6263" y="157880"/>
                      <a:pt x="0" y="164143"/>
                      <a:pt x="0" y="171874"/>
                    </a:cubicBezTo>
                    <a:cubicBezTo>
                      <a:pt x="0" y="179572"/>
                      <a:pt x="6263" y="185835"/>
                      <a:pt x="13961" y="185835"/>
                    </a:cubicBezTo>
                    <a:lnTo>
                      <a:pt x="16375" y="185835"/>
                    </a:lnTo>
                    <a:cubicBezTo>
                      <a:pt x="17223" y="198622"/>
                      <a:pt x="27890" y="208767"/>
                      <a:pt x="40905" y="208767"/>
                    </a:cubicBezTo>
                    <a:lnTo>
                      <a:pt x="162969" y="208767"/>
                    </a:lnTo>
                    <a:cubicBezTo>
                      <a:pt x="170210" y="208767"/>
                      <a:pt x="176147" y="202863"/>
                      <a:pt x="176147" y="195589"/>
                    </a:cubicBezTo>
                    <a:lnTo>
                      <a:pt x="176147" y="187140"/>
                    </a:lnTo>
                    <a:cubicBezTo>
                      <a:pt x="176147" y="185477"/>
                      <a:pt x="174777" y="184107"/>
                      <a:pt x="173081" y="184107"/>
                    </a:cubicBezTo>
                    <a:cubicBezTo>
                      <a:pt x="171385" y="184107"/>
                      <a:pt x="170015" y="185477"/>
                      <a:pt x="170015" y="187140"/>
                    </a:cubicBezTo>
                    <a:lnTo>
                      <a:pt x="170015" y="195589"/>
                    </a:lnTo>
                    <a:cubicBezTo>
                      <a:pt x="170015" y="199470"/>
                      <a:pt x="166851" y="202635"/>
                      <a:pt x="162969" y="202635"/>
                    </a:cubicBezTo>
                    <a:lnTo>
                      <a:pt x="55225" y="202635"/>
                    </a:lnTo>
                    <a:lnTo>
                      <a:pt x="55225" y="36012"/>
                    </a:lnTo>
                    <a:cubicBezTo>
                      <a:pt x="55225" y="34316"/>
                      <a:pt x="53855" y="32946"/>
                      <a:pt x="52159" y="32946"/>
                    </a:cubicBezTo>
                    <a:cubicBezTo>
                      <a:pt x="50463" y="32946"/>
                      <a:pt x="49093" y="34316"/>
                      <a:pt x="49093" y="36012"/>
                    </a:cubicBezTo>
                    <a:lnTo>
                      <a:pt x="49093" y="202635"/>
                    </a:lnTo>
                    <a:lnTo>
                      <a:pt x="40905" y="202635"/>
                    </a:lnTo>
                    <a:cubicBezTo>
                      <a:pt x="31282" y="202635"/>
                      <a:pt x="23356" y="195263"/>
                      <a:pt x="22508" y="185835"/>
                    </a:cubicBezTo>
                    <a:lnTo>
                      <a:pt x="24758" y="185835"/>
                    </a:lnTo>
                    <a:cubicBezTo>
                      <a:pt x="32457" y="185835"/>
                      <a:pt x="38720" y="179572"/>
                      <a:pt x="38720" y="171874"/>
                    </a:cubicBezTo>
                    <a:cubicBezTo>
                      <a:pt x="38720" y="164143"/>
                      <a:pt x="32457" y="157880"/>
                      <a:pt x="24758" y="157880"/>
                    </a:cubicBezTo>
                    <a:lnTo>
                      <a:pt x="22410" y="157880"/>
                    </a:lnTo>
                    <a:lnTo>
                      <a:pt x="22410" y="140853"/>
                    </a:lnTo>
                    <a:lnTo>
                      <a:pt x="24758" y="140853"/>
                    </a:lnTo>
                    <a:cubicBezTo>
                      <a:pt x="32457" y="140853"/>
                      <a:pt x="38720" y="134590"/>
                      <a:pt x="38720" y="126891"/>
                    </a:cubicBezTo>
                    <a:cubicBezTo>
                      <a:pt x="38720" y="119160"/>
                      <a:pt x="32457" y="112897"/>
                      <a:pt x="24758" y="112897"/>
                    </a:cubicBezTo>
                    <a:lnTo>
                      <a:pt x="22410" y="112897"/>
                    </a:lnTo>
                    <a:lnTo>
                      <a:pt x="22410" y="95870"/>
                    </a:lnTo>
                    <a:lnTo>
                      <a:pt x="24758" y="95870"/>
                    </a:lnTo>
                    <a:cubicBezTo>
                      <a:pt x="32457" y="95870"/>
                      <a:pt x="38720" y="89607"/>
                      <a:pt x="38720" y="81876"/>
                    </a:cubicBezTo>
                    <a:cubicBezTo>
                      <a:pt x="38720" y="74178"/>
                      <a:pt x="32457" y="67915"/>
                      <a:pt x="24758" y="67915"/>
                    </a:cubicBezTo>
                    <a:lnTo>
                      <a:pt x="22410" y="67915"/>
                    </a:lnTo>
                    <a:lnTo>
                      <a:pt x="22410" y="50887"/>
                    </a:lnTo>
                    <a:lnTo>
                      <a:pt x="24758" y="50887"/>
                    </a:lnTo>
                    <a:cubicBezTo>
                      <a:pt x="32457" y="50887"/>
                      <a:pt x="38720" y="44624"/>
                      <a:pt x="38720" y="36893"/>
                    </a:cubicBezTo>
                    <a:cubicBezTo>
                      <a:pt x="38720" y="29195"/>
                      <a:pt x="32457" y="22932"/>
                      <a:pt x="24758" y="22932"/>
                    </a:cubicBezTo>
                    <a:lnTo>
                      <a:pt x="22508" y="22932"/>
                    </a:lnTo>
                    <a:cubicBezTo>
                      <a:pt x="23356" y="13505"/>
                      <a:pt x="31282" y="6133"/>
                      <a:pt x="40905" y="6133"/>
                    </a:cubicBezTo>
                    <a:lnTo>
                      <a:pt x="49093" y="6133"/>
                    </a:lnTo>
                    <a:lnTo>
                      <a:pt x="49093" y="21888"/>
                    </a:lnTo>
                    <a:cubicBezTo>
                      <a:pt x="49093" y="23584"/>
                      <a:pt x="50463" y="24954"/>
                      <a:pt x="52159" y="24954"/>
                    </a:cubicBezTo>
                    <a:cubicBezTo>
                      <a:pt x="53855" y="24954"/>
                      <a:pt x="55225" y="23584"/>
                      <a:pt x="55225" y="21888"/>
                    </a:cubicBezTo>
                    <a:lnTo>
                      <a:pt x="55225" y="6133"/>
                    </a:lnTo>
                    <a:lnTo>
                      <a:pt x="162969" y="6133"/>
                    </a:lnTo>
                    <a:cubicBezTo>
                      <a:pt x="166851" y="6133"/>
                      <a:pt x="170015" y="9297"/>
                      <a:pt x="170015" y="13178"/>
                    </a:cubicBezTo>
                    <a:lnTo>
                      <a:pt x="170015" y="27466"/>
                    </a:lnTo>
                    <a:cubicBezTo>
                      <a:pt x="170015" y="27499"/>
                      <a:pt x="170015" y="27531"/>
                      <a:pt x="170015" y="27564"/>
                    </a:cubicBezTo>
                    <a:lnTo>
                      <a:pt x="170015" y="173081"/>
                    </a:lnTo>
                    <a:cubicBezTo>
                      <a:pt x="170015" y="174777"/>
                      <a:pt x="171385" y="176147"/>
                      <a:pt x="173081" y="176147"/>
                    </a:cubicBezTo>
                    <a:cubicBezTo>
                      <a:pt x="174777" y="176147"/>
                      <a:pt x="176147" y="174777"/>
                      <a:pt x="176147" y="173081"/>
                    </a:cubicBezTo>
                    <a:lnTo>
                      <a:pt x="176147" y="147931"/>
                    </a:lnTo>
                    <a:lnTo>
                      <a:pt x="208245" y="47038"/>
                    </a:lnTo>
                    <a:cubicBezTo>
                      <a:pt x="209126" y="44233"/>
                      <a:pt x="208898" y="41264"/>
                      <a:pt x="207528" y="38655"/>
                    </a:cubicBezTo>
                    <a:cubicBezTo>
                      <a:pt x="206190" y="36045"/>
                      <a:pt x="203907" y="34120"/>
                      <a:pt x="201101" y="33207"/>
                    </a:cubicBezTo>
                    <a:lnTo>
                      <a:pt x="196665" y="31804"/>
                    </a:lnTo>
                    <a:cubicBezTo>
                      <a:pt x="196359" y="31704"/>
                      <a:pt x="196049" y="31657"/>
                      <a:pt x="195742" y="31657"/>
                    </a:cubicBezTo>
                    <a:cubicBezTo>
                      <a:pt x="194449" y="31657"/>
                      <a:pt x="193238" y="32502"/>
                      <a:pt x="192816" y="33794"/>
                    </a:cubicBezTo>
                    <a:cubicBezTo>
                      <a:pt x="192327" y="35393"/>
                      <a:pt x="193207" y="37121"/>
                      <a:pt x="194806" y="37643"/>
                    </a:cubicBezTo>
                    <a:lnTo>
                      <a:pt x="199242" y="39046"/>
                    </a:lnTo>
                    <a:cubicBezTo>
                      <a:pt x="200482" y="39437"/>
                      <a:pt x="201493" y="40286"/>
                      <a:pt x="202113" y="41460"/>
                    </a:cubicBezTo>
                    <a:cubicBezTo>
                      <a:pt x="202700" y="42602"/>
                      <a:pt x="202798" y="43939"/>
                      <a:pt x="202406" y="45179"/>
                    </a:cubicBezTo>
                    <a:lnTo>
                      <a:pt x="176147" y="127772"/>
                    </a:lnTo>
                    <a:lnTo>
                      <a:pt x="176147" y="31707"/>
                    </a:lnTo>
                    <a:lnTo>
                      <a:pt x="181497" y="33403"/>
                    </a:lnTo>
                    <a:cubicBezTo>
                      <a:pt x="181791" y="33501"/>
                      <a:pt x="182117" y="33533"/>
                      <a:pt x="182410" y="33533"/>
                    </a:cubicBezTo>
                    <a:cubicBezTo>
                      <a:pt x="183715" y="33533"/>
                      <a:pt x="184922" y="32718"/>
                      <a:pt x="185346" y="31413"/>
                    </a:cubicBezTo>
                    <a:cubicBezTo>
                      <a:pt x="185835" y="29815"/>
                      <a:pt x="184955" y="28086"/>
                      <a:pt x="183356" y="27564"/>
                    </a:cubicBezTo>
                    <a:lnTo>
                      <a:pt x="176147" y="25280"/>
                    </a:lnTo>
                    <a:lnTo>
                      <a:pt x="176147" y="13178"/>
                    </a:lnTo>
                    <a:cubicBezTo>
                      <a:pt x="176147" y="5904"/>
                      <a:pt x="170210" y="0"/>
                      <a:pt x="1629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9"/>
              <p:cNvSpPr/>
              <p:nvPr/>
            </p:nvSpPr>
            <p:spPr>
              <a:xfrm>
                <a:off x="2877875" y="1306425"/>
                <a:ext cx="2263025" cy="1110725"/>
              </a:xfrm>
              <a:custGeom>
                <a:avLst/>
                <a:gdLst/>
                <a:ahLst/>
                <a:cxnLst/>
                <a:rect l="l" t="t" r="r" b="b"/>
                <a:pathLst>
                  <a:path w="90521" h="44429" extrusionOk="0">
                    <a:moveTo>
                      <a:pt x="78875" y="6100"/>
                    </a:moveTo>
                    <a:cubicBezTo>
                      <a:pt x="81909" y="6100"/>
                      <a:pt x="84388" y="8579"/>
                      <a:pt x="84388" y="11613"/>
                    </a:cubicBezTo>
                    <a:lnTo>
                      <a:pt x="84388" y="32816"/>
                    </a:lnTo>
                    <a:cubicBezTo>
                      <a:pt x="84388" y="35849"/>
                      <a:pt x="81909" y="38328"/>
                      <a:pt x="78875" y="38328"/>
                    </a:cubicBezTo>
                    <a:lnTo>
                      <a:pt x="11613" y="38328"/>
                    </a:lnTo>
                    <a:cubicBezTo>
                      <a:pt x="8580" y="38328"/>
                      <a:pt x="6100" y="35849"/>
                      <a:pt x="6100" y="32816"/>
                    </a:cubicBezTo>
                    <a:lnTo>
                      <a:pt x="6100" y="11613"/>
                    </a:lnTo>
                    <a:cubicBezTo>
                      <a:pt x="6100" y="8579"/>
                      <a:pt x="8580" y="6100"/>
                      <a:pt x="11613" y="6100"/>
                    </a:cubicBezTo>
                    <a:close/>
                    <a:moveTo>
                      <a:pt x="11613" y="0"/>
                    </a:moveTo>
                    <a:cubicBezTo>
                      <a:pt x="5187" y="0"/>
                      <a:pt x="1" y="5219"/>
                      <a:pt x="1" y="11613"/>
                    </a:cubicBezTo>
                    <a:lnTo>
                      <a:pt x="1" y="32816"/>
                    </a:lnTo>
                    <a:cubicBezTo>
                      <a:pt x="1" y="39209"/>
                      <a:pt x="5187" y="44428"/>
                      <a:pt x="11613" y="44428"/>
                    </a:cubicBezTo>
                    <a:lnTo>
                      <a:pt x="78875" y="44428"/>
                    </a:lnTo>
                    <a:cubicBezTo>
                      <a:pt x="85301" y="44428"/>
                      <a:pt x="90521" y="39209"/>
                      <a:pt x="90521" y="32816"/>
                    </a:cubicBezTo>
                    <a:lnTo>
                      <a:pt x="90521" y="11613"/>
                    </a:lnTo>
                    <a:cubicBezTo>
                      <a:pt x="90521" y="5219"/>
                      <a:pt x="85301" y="0"/>
                      <a:pt x="7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9"/>
              <p:cNvSpPr/>
              <p:nvPr/>
            </p:nvSpPr>
            <p:spPr>
              <a:xfrm>
                <a:off x="3296225" y="3721925"/>
                <a:ext cx="153350" cy="274825"/>
              </a:xfrm>
              <a:custGeom>
                <a:avLst/>
                <a:gdLst/>
                <a:ahLst/>
                <a:cxnLst/>
                <a:rect l="l" t="t" r="r" b="b"/>
                <a:pathLst>
                  <a:path w="6134" h="10993" extrusionOk="0">
                    <a:moveTo>
                      <a:pt x="3067" y="0"/>
                    </a:moveTo>
                    <a:cubicBezTo>
                      <a:pt x="1371" y="0"/>
                      <a:pt x="0" y="1337"/>
                      <a:pt x="0" y="3034"/>
                    </a:cubicBezTo>
                    <a:lnTo>
                      <a:pt x="0" y="7927"/>
                    </a:lnTo>
                    <a:cubicBezTo>
                      <a:pt x="0" y="9623"/>
                      <a:pt x="1371" y="10993"/>
                      <a:pt x="3067" y="10993"/>
                    </a:cubicBezTo>
                    <a:cubicBezTo>
                      <a:pt x="4763" y="10993"/>
                      <a:pt x="6133" y="9623"/>
                      <a:pt x="6133" y="7927"/>
                    </a:cubicBezTo>
                    <a:lnTo>
                      <a:pt x="6133" y="3034"/>
                    </a:lnTo>
                    <a:cubicBezTo>
                      <a:pt x="6133" y="1337"/>
                      <a:pt x="4763" y="0"/>
                      <a:pt x="3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9"/>
              <p:cNvSpPr/>
              <p:nvPr/>
            </p:nvSpPr>
            <p:spPr>
              <a:xfrm>
                <a:off x="3779825" y="3843350"/>
                <a:ext cx="523575" cy="233325"/>
              </a:xfrm>
              <a:custGeom>
                <a:avLst/>
                <a:gdLst/>
                <a:ahLst/>
                <a:cxnLst/>
                <a:rect l="l" t="t" r="r" b="b"/>
                <a:pathLst>
                  <a:path w="20943" h="9333" extrusionOk="0">
                    <a:moveTo>
                      <a:pt x="3423" y="0"/>
                    </a:moveTo>
                    <a:cubicBezTo>
                      <a:pt x="2704" y="0"/>
                      <a:pt x="1982" y="248"/>
                      <a:pt x="1403" y="754"/>
                    </a:cubicBezTo>
                    <a:cubicBezTo>
                      <a:pt x="131" y="1863"/>
                      <a:pt x="0" y="3787"/>
                      <a:pt x="1109" y="5060"/>
                    </a:cubicBezTo>
                    <a:cubicBezTo>
                      <a:pt x="3490" y="7767"/>
                      <a:pt x="6883" y="9333"/>
                      <a:pt x="10471" y="9333"/>
                    </a:cubicBezTo>
                    <a:cubicBezTo>
                      <a:pt x="14059" y="9333"/>
                      <a:pt x="17484" y="7767"/>
                      <a:pt x="19833" y="5060"/>
                    </a:cubicBezTo>
                    <a:cubicBezTo>
                      <a:pt x="20942" y="3787"/>
                      <a:pt x="20812" y="1863"/>
                      <a:pt x="19539" y="754"/>
                    </a:cubicBezTo>
                    <a:cubicBezTo>
                      <a:pt x="18960" y="248"/>
                      <a:pt x="18245" y="0"/>
                      <a:pt x="17533" y="0"/>
                    </a:cubicBezTo>
                    <a:cubicBezTo>
                      <a:pt x="16683" y="0"/>
                      <a:pt x="15837" y="355"/>
                      <a:pt x="15234" y="1047"/>
                    </a:cubicBezTo>
                    <a:cubicBezTo>
                      <a:pt x="14027" y="2417"/>
                      <a:pt x="12298" y="3200"/>
                      <a:pt x="10471" y="3200"/>
                    </a:cubicBezTo>
                    <a:cubicBezTo>
                      <a:pt x="8644" y="3200"/>
                      <a:pt x="6915" y="2417"/>
                      <a:pt x="5741" y="1047"/>
                    </a:cubicBezTo>
                    <a:cubicBezTo>
                      <a:pt x="5137" y="355"/>
                      <a:pt x="4282" y="0"/>
                      <a:pt x="3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9"/>
              <p:cNvSpPr/>
              <p:nvPr/>
            </p:nvSpPr>
            <p:spPr>
              <a:xfrm>
                <a:off x="4515400" y="3699075"/>
                <a:ext cx="436300" cy="294425"/>
              </a:xfrm>
              <a:custGeom>
                <a:avLst/>
                <a:gdLst/>
                <a:ahLst/>
                <a:cxnLst/>
                <a:rect l="l" t="t" r="r" b="b"/>
                <a:pathLst>
                  <a:path w="17452" h="11777" extrusionOk="0">
                    <a:moveTo>
                      <a:pt x="8742" y="1"/>
                    </a:moveTo>
                    <a:cubicBezTo>
                      <a:pt x="3915" y="1"/>
                      <a:pt x="0" y="3915"/>
                      <a:pt x="0" y="8710"/>
                    </a:cubicBezTo>
                    <a:cubicBezTo>
                      <a:pt x="0" y="10406"/>
                      <a:pt x="1370" y="11776"/>
                      <a:pt x="3066" y="11776"/>
                    </a:cubicBezTo>
                    <a:cubicBezTo>
                      <a:pt x="4763" y="11776"/>
                      <a:pt x="6133" y="10406"/>
                      <a:pt x="6133" y="8710"/>
                    </a:cubicBezTo>
                    <a:cubicBezTo>
                      <a:pt x="6133" y="7275"/>
                      <a:pt x="7307" y="6101"/>
                      <a:pt x="8742" y="6101"/>
                    </a:cubicBezTo>
                    <a:cubicBezTo>
                      <a:pt x="10178" y="6101"/>
                      <a:pt x="11352" y="7275"/>
                      <a:pt x="11352" y="8710"/>
                    </a:cubicBezTo>
                    <a:cubicBezTo>
                      <a:pt x="11352" y="10406"/>
                      <a:pt x="12722" y="11776"/>
                      <a:pt x="14418" y="11776"/>
                    </a:cubicBezTo>
                    <a:cubicBezTo>
                      <a:pt x="16114" y="11776"/>
                      <a:pt x="17452" y="10406"/>
                      <a:pt x="17452" y="8710"/>
                    </a:cubicBezTo>
                    <a:cubicBezTo>
                      <a:pt x="17452" y="3915"/>
                      <a:pt x="13537" y="1"/>
                      <a:pt x="87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9"/>
              <p:cNvSpPr/>
              <p:nvPr/>
            </p:nvSpPr>
            <p:spPr>
              <a:xfrm>
                <a:off x="3208150" y="2718050"/>
                <a:ext cx="1602475" cy="153325"/>
              </a:xfrm>
              <a:custGeom>
                <a:avLst/>
                <a:gdLst/>
                <a:ahLst/>
                <a:cxnLst/>
                <a:rect l="l" t="t" r="r" b="b"/>
                <a:pathLst>
                  <a:path w="64099" h="6133" extrusionOk="0">
                    <a:moveTo>
                      <a:pt x="3034" y="0"/>
                    </a:moveTo>
                    <a:cubicBezTo>
                      <a:pt x="1371" y="0"/>
                      <a:pt x="1" y="1370"/>
                      <a:pt x="1" y="3066"/>
                    </a:cubicBezTo>
                    <a:cubicBezTo>
                      <a:pt x="1" y="4763"/>
                      <a:pt x="1371" y="6133"/>
                      <a:pt x="3034" y="6133"/>
                    </a:cubicBezTo>
                    <a:lnTo>
                      <a:pt x="61032" y="6133"/>
                    </a:lnTo>
                    <a:cubicBezTo>
                      <a:pt x="62729" y="6133"/>
                      <a:pt x="64099" y="4763"/>
                      <a:pt x="64099" y="3066"/>
                    </a:cubicBezTo>
                    <a:cubicBezTo>
                      <a:pt x="64099" y="1370"/>
                      <a:pt x="62729" y="0"/>
                      <a:pt x="61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9"/>
              <p:cNvSpPr/>
              <p:nvPr/>
            </p:nvSpPr>
            <p:spPr>
              <a:xfrm>
                <a:off x="3519675" y="3177150"/>
                <a:ext cx="978625" cy="152525"/>
              </a:xfrm>
              <a:custGeom>
                <a:avLst/>
                <a:gdLst/>
                <a:ahLst/>
                <a:cxnLst/>
                <a:rect l="l" t="t" r="r" b="b"/>
                <a:pathLst>
                  <a:path w="39145" h="6101" extrusionOk="0">
                    <a:moveTo>
                      <a:pt x="3067" y="1"/>
                    </a:moveTo>
                    <a:cubicBezTo>
                      <a:pt x="1370" y="1"/>
                      <a:pt x="0" y="1338"/>
                      <a:pt x="0" y="3035"/>
                    </a:cubicBezTo>
                    <a:cubicBezTo>
                      <a:pt x="0" y="4731"/>
                      <a:pt x="1370" y="6101"/>
                      <a:pt x="3067" y="6101"/>
                    </a:cubicBezTo>
                    <a:lnTo>
                      <a:pt x="36078" y="6101"/>
                    </a:lnTo>
                    <a:cubicBezTo>
                      <a:pt x="37774" y="6101"/>
                      <a:pt x="39144" y="4731"/>
                      <a:pt x="39144" y="3035"/>
                    </a:cubicBezTo>
                    <a:cubicBezTo>
                      <a:pt x="39144" y="1338"/>
                      <a:pt x="37774" y="1"/>
                      <a:pt x="36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5" name="Google Shape;4695;p59"/>
          <p:cNvGrpSpPr/>
          <p:nvPr/>
        </p:nvGrpSpPr>
        <p:grpSpPr>
          <a:xfrm>
            <a:off x="4742071" y="3428221"/>
            <a:ext cx="447596" cy="441511"/>
            <a:chOff x="4751328" y="3448960"/>
            <a:chExt cx="471999" cy="465582"/>
          </a:xfrm>
        </p:grpSpPr>
        <p:sp>
          <p:nvSpPr>
            <p:cNvPr id="4696" name="Google Shape;4696;p59"/>
            <p:cNvSpPr/>
            <p:nvPr/>
          </p:nvSpPr>
          <p:spPr>
            <a:xfrm>
              <a:off x="4751328" y="3448960"/>
              <a:ext cx="471999" cy="465582"/>
            </a:xfrm>
            <a:custGeom>
              <a:avLst/>
              <a:gdLst/>
              <a:ahLst/>
              <a:cxnLst/>
              <a:rect l="l" t="t" r="r" b="b"/>
              <a:pathLst>
                <a:path w="15668" h="15455" extrusionOk="0">
                  <a:moveTo>
                    <a:pt x="2842" y="0"/>
                  </a:moveTo>
                  <a:cubicBezTo>
                    <a:pt x="1275" y="0"/>
                    <a:pt x="0" y="1275"/>
                    <a:pt x="0" y="2841"/>
                  </a:cubicBezTo>
                  <a:lnTo>
                    <a:pt x="0" y="14008"/>
                  </a:lnTo>
                  <a:cubicBezTo>
                    <a:pt x="0" y="14805"/>
                    <a:pt x="649" y="15454"/>
                    <a:pt x="1447" y="15454"/>
                  </a:cubicBezTo>
                  <a:lnTo>
                    <a:pt x="8429" y="15454"/>
                  </a:lnTo>
                  <a:cubicBezTo>
                    <a:pt x="8559" y="15454"/>
                    <a:pt x="8688" y="15434"/>
                    <a:pt x="8809" y="15396"/>
                  </a:cubicBezTo>
                  <a:cubicBezTo>
                    <a:pt x="8937" y="15434"/>
                    <a:pt x="9073" y="15454"/>
                    <a:pt x="9213" y="15454"/>
                  </a:cubicBezTo>
                  <a:lnTo>
                    <a:pt x="10486" y="15454"/>
                  </a:lnTo>
                  <a:cubicBezTo>
                    <a:pt x="10957" y="15454"/>
                    <a:pt x="11411" y="15275"/>
                    <a:pt x="11764" y="14953"/>
                  </a:cubicBezTo>
                  <a:cubicBezTo>
                    <a:pt x="12126" y="14621"/>
                    <a:pt x="12342" y="14175"/>
                    <a:pt x="12373" y="13693"/>
                  </a:cubicBezTo>
                  <a:cubicBezTo>
                    <a:pt x="12403" y="13196"/>
                    <a:pt x="12235" y="12704"/>
                    <a:pt x="11908" y="12333"/>
                  </a:cubicBezTo>
                  <a:cubicBezTo>
                    <a:pt x="12130" y="12083"/>
                    <a:pt x="12288" y="11773"/>
                    <a:pt x="12353" y="11431"/>
                  </a:cubicBezTo>
                  <a:cubicBezTo>
                    <a:pt x="12684" y="11661"/>
                    <a:pt x="13078" y="11784"/>
                    <a:pt x="13485" y="11784"/>
                  </a:cubicBezTo>
                  <a:cubicBezTo>
                    <a:pt x="14012" y="11784"/>
                    <a:pt x="14508" y="11581"/>
                    <a:pt x="14881" y="11213"/>
                  </a:cubicBezTo>
                  <a:cubicBezTo>
                    <a:pt x="15625" y="10480"/>
                    <a:pt x="15668" y="9291"/>
                    <a:pt x="14979" y="8507"/>
                  </a:cubicBezTo>
                  <a:lnTo>
                    <a:pt x="14405" y="7854"/>
                  </a:lnTo>
                  <a:cubicBezTo>
                    <a:pt x="14689" y="6593"/>
                    <a:pt x="14316" y="5248"/>
                    <a:pt x="13370" y="4307"/>
                  </a:cubicBezTo>
                  <a:cubicBezTo>
                    <a:pt x="13078" y="4019"/>
                    <a:pt x="12745" y="3781"/>
                    <a:pt x="12385" y="3599"/>
                  </a:cubicBezTo>
                  <a:cubicBezTo>
                    <a:pt x="12376" y="3491"/>
                    <a:pt x="12354" y="3385"/>
                    <a:pt x="12322" y="3283"/>
                  </a:cubicBezTo>
                  <a:cubicBezTo>
                    <a:pt x="12365" y="3145"/>
                    <a:pt x="12388" y="2999"/>
                    <a:pt x="12388" y="2845"/>
                  </a:cubicBezTo>
                  <a:lnTo>
                    <a:pt x="12388" y="1899"/>
                  </a:lnTo>
                  <a:cubicBezTo>
                    <a:pt x="12388" y="853"/>
                    <a:pt x="11535" y="0"/>
                    <a:pt x="10489" y="0"/>
                  </a:cubicBezTo>
                  <a:close/>
                </a:path>
              </a:pathLst>
            </a:custGeom>
            <a:solidFill>
              <a:schemeClr val="accent5"/>
            </a:solidFill>
            <a:ln>
              <a:noFill/>
            </a:ln>
            <a:effectLst>
              <a:outerShdw blurRad="57150" dist="19050" dir="54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7" name="Google Shape;4697;p59"/>
            <p:cNvGrpSpPr/>
            <p:nvPr/>
          </p:nvGrpSpPr>
          <p:grpSpPr>
            <a:xfrm>
              <a:off x="4782859" y="3474822"/>
              <a:ext cx="414635" cy="412317"/>
              <a:chOff x="1190625" y="238125"/>
              <a:chExt cx="5248550" cy="5219200"/>
            </a:xfrm>
          </p:grpSpPr>
          <p:sp>
            <p:nvSpPr>
              <p:cNvPr id="4698" name="Google Shape;4698;p59"/>
              <p:cNvSpPr/>
              <p:nvPr/>
            </p:nvSpPr>
            <p:spPr>
              <a:xfrm>
                <a:off x="5454025" y="3021400"/>
                <a:ext cx="901150" cy="881275"/>
              </a:xfrm>
              <a:custGeom>
                <a:avLst/>
                <a:gdLst/>
                <a:ahLst/>
                <a:cxnLst/>
                <a:rect l="l" t="t" r="r" b="b"/>
                <a:pathLst>
                  <a:path w="36046" h="35251" extrusionOk="0">
                    <a:moveTo>
                      <a:pt x="14810" y="1"/>
                    </a:moveTo>
                    <a:lnTo>
                      <a:pt x="2545" y="2708"/>
                    </a:lnTo>
                    <a:lnTo>
                      <a:pt x="1" y="15006"/>
                    </a:lnTo>
                    <a:lnTo>
                      <a:pt x="20649" y="33077"/>
                    </a:lnTo>
                    <a:cubicBezTo>
                      <a:pt x="22306" y="34531"/>
                      <a:pt x="24375" y="35250"/>
                      <a:pt x="26439" y="35250"/>
                    </a:cubicBezTo>
                    <a:cubicBezTo>
                      <a:pt x="28683" y="35250"/>
                      <a:pt x="30922" y="34400"/>
                      <a:pt x="32621" y="32718"/>
                    </a:cubicBezTo>
                    <a:cubicBezTo>
                      <a:pt x="35850" y="29489"/>
                      <a:pt x="36046" y="24335"/>
                      <a:pt x="33045" y="20877"/>
                    </a:cubicBezTo>
                    <a:lnTo>
                      <a:pt x="148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9"/>
              <p:cNvSpPr/>
              <p:nvPr/>
            </p:nvSpPr>
            <p:spPr>
              <a:xfrm>
                <a:off x="1267275" y="314775"/>
                <a:ext cx="3832850" cy="4385750"/>
              </a:xfrm>
              <a:custGeom>
                <a:avLst/>
                <a:gdLst/>
                <a:ahLst/>
                <a:cxnLst/>
                <a:rect l="l" t="t" r="r" b="b"/>
                <a:pathLst>
                  <a:path w="153314" h="175430" extrusionOk="0">
                    <a:moveTo>
                      <a:pt x="26194" y="0"/>
                    </a:moveTo>
                    <a:cubicBezTo>
                      <a:pt x="11711" y="0"/>
                      <a:pt x="0" y="11711"/>
                      <a:pt x="0" y="26194"/>
                    </a:cubicBezTo>
                    <a:lnTo>
                      <a:pt x="0" y="175430"/>
                    </a:lnTo>
                    <a:lnTo>
                      <a:pt x="4665" y="174614"/>
                    </a:lnTo>
                    <a:lnTo>
                      <a:pt x="153314" y="148225"/>
                    </a:lnTo>
                    <a:lnTo>
                      <a:pt x="153314" y="8938"/>
                    </a:lnTo>
                    <a:cubicBezTo>
                      <a:pt x="153314" y="3980"/>
                      <a:pt x="149301" y="0"/>
                      <a:pt x="1443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9"/>
              <p:cNvSpPr/>
              <p:nvPr/>
            </p:nvSpPr>
            <p:spPr>
              <a:xfrm>
                <a:off x="4163100" y="314775"/>
                <a:ext cx="937025" cy="3895650"/>
              </a:xfrm>
              <a:custGeom>
                <a:avLst/>
                <a:gdLst/>
                <a:ahLst/>
                <a:cxnLst/>
                <a:rect l="l" t="t" r="r" b="b"/>
                <a:pathLst>
                  <a:path w="37481" h="155826" extrusionOk="0">
                    <a:moveTo>
                      <a:pt x="0" y="0"/>
                    </a:moveTo>
                    <a:cubicBezTo>
                      <a:pt x="4926" y="0"/>
                      <a:pt x="8938" y="3980"/>
                      <a:pt x="8938" y="8938"/>
                    </a:cubicBezTo>
                    <a:lnTo>
                      <a:pt x="8938" y="148225"/>
                    </a:lnTo>
                    <a:lnTo>
                      <a:pt x="27499" y="155825"/>
                    </a:lnTo>
                    <a:lnTo>
                      <a:pt x="37481" y="148225"/>
                    </a:lnTo>
                    <a:lnTo>
                      <a:pt x="37481" y="8938"/>
                    </a:lnTo>
                    <a:cubicBezTo>
                      <a:pt x="37481" y="3980"/>
                      <a:pt x="33468" y="0"/>
                      <a:pt x="28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9"/>
              <p:cNvSpPr/>
              <p:nvPr/>
            </p:nvSpPr>
            <p:spPr>
              <a:xfrm>
                <a:off x="1455650" y="4376750"/>
                <a:ext cx="3253850" cy="647525"/>
              </a:xfrm>
              <a:custGeom>
                <a:avLst/>
                <a:gdLst/>
                <a:ahLst/>
                <a:cxnLst/>
                <a:rect l="l" t="t" r="r" b="b"/>
                <a:pathLst>
                  <a:path w="130154" h="25901" extrusionOk="0">
                    <a:moveTo>
                      <a:pt x="0" y="1"/>
                    </a:moveTo>
                    <a:lnTo>
                      <a:pt x="0" y="25901"/>
                    </a:lnTo>
                    <a:lnTo>
                      <a:pt x="130154" y="25901"/>
                    </a:lnTo>
                    <a:lnTo>
                      <a:pt x="1301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9"/>
              <p:cNvSpPr/>
              <p:nvPr/>
            </p:nvSpPr>
            <p:spPr>
              <a:xfrm>
                <a:off x="4199800" y="4376750"/>
                <a:ext cx="509700" cy="647525"/>
              </a:xfrm>
              <a:custGeom>
                <a:avLst/>
                <a:gdLst/>
                <a:ahLst/>
                <a:cxnLst/>
                <a:rect l="l" t="t" r="r" b="b"/>
                <a:pathLst>
                  <a:path w="20388" h="25901" extrusionOk="0">
                    <a:moveTo>
                      <a:pt x="0" y="1"/>
                    </a:moveTo>
                    <a:lnTo>
                      <a:pt x="0" y="25901"/>
                    </a:lnTo>
                    <a:lnTo>
                      <a:pt x="20388" y="25901"/>
                    </a:lnTo>
                    <a:lnTo>
                      <a:pt x="20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9"/>
              <p:cNvSpPr/>
              <p:nvPr/>
            </p:nvSpPr>
            <p:spPr>
              <a:xfrm>
                <a:off x="1267275" y="314775"/>
                <a:ext cx="782075" cy="4385750"/>
              </a:xfrm>
              <a:custGeom>
                <a:avLst/>
                <a:gdLst/>
                <a:ahLst/>
                <a:cxnLst/>
                <a:rect l="l" t="t" r="r" b="b"/>
                <a:pathLst>
                  <a:path w="31283" h="175430" extrusionOk="0">
                    <a:moveTo>
                      <a:pt x="26194" y="0"/>
                    </a:moveTo>
                    <a:cubicBezTo>
                      <a:pt x="11711" y="0"/>
                      <a:pt x="0" y="11711"/>
                      <a:pt x="0" y="26194"/>
                    </a:cubicBezTo>
                    <a:lnTo>
                      <a:pt x="0" y="175430"/>
                    </a:lnTo>
                    <a:lnTo>
                      <a:pt x="4665" y="174614"/>
                    </a:lnTo>
                    <a:lnTo>
                      <a:pt x="31283" y="148225"/>
                    </a:lnTo>
                    <a:lnTo>
                      <a:pt x="312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9"/>
              <p:cNvSpPr/>
              <p:nvPr/>
            </p:nvSpPr>
            <p:spPr>
              <a:xfrm>
                <a:off x="1267275" y="4020375"/>
                <a:ext cx="3628975" cy="1360275"/>
              </a:xfrm>
              <a:custGeom>
                <a:avLst/>
                <a:gdLst/>
                <a:ahLst/>
                <a:cxnLst/>
                <a:rect l="l" t="t" r="r" b="b"/>
                <a:pathLst>
                  <a:path w="145159" h="54411" extrusionOk="0">
                    <a:moveTo>
                      <a:pt x="27205" y="1"/>
                    </a:moveTo>
                    <a:cubicBezTo>
                      <a:pt x="12167" y="1"/>
                      <a:pt x="0" y="12168"/>
                      <a:pt x="0" y="27206"/>
                    </a:cubicBezTo>
                    <a:cubicBezTo>
                      <a:pt x="0" y="42244"/>
                      <a:pt x="12167" y="54411"/>
                      <a:pt x="27205" y="54411"/>
                    </a:cubicBezTo>
                    <a:lnTo>
                      <a:pt x="138015" y="54411"/>
                    </a:lnTo>
                    <a:cubicBezTo>
                      <a:pt x="141962" y="54411"/>
                      <a:pt x="145159" y="51214"/>
                      <a:pt x="145159" y="47300"/>
                    </a:cubicBezTo>
                    <a:cubicBezTo>
                      <a:pt x="145159" y="43353"/>
                      <a:pt x="141962" y="40156"/>
                      <a:pt x="138015" y="40156"/>
                    </a:cubicBezTo>
                    <a:lnTo>
                      <a:pt x="27205" y="40156"/>
                    </a:lnTo>
                    <a:cubicBezTo>
                      <a:pt x="20061" y="40156"/>
                      <a:pt x="14255" y="34350"/>
                      <a:pt x="14255" y="27206"/>
                    </a:cubicBezTo>
                    <a:cubicBezTo>
                      <a:pt x="14255" y="20062"/>
                      <a:pt x="20061" y="14256"/>
                      <a:pt x="27205" y="14256"/>
                    </a:cubicBezTo>
                    <a:lnTo>
                      <a:pt x="138015" y="14256"/>
                    </a:lnTo>
                    <a:cubicBezTo>
                      <a:pt x="141962" y="14256"/>
                      <a:pt x="145159" y="11059"/>
                      <a:pt x="145159" y="7112"/>
                    </a:cubicBezTo>
                    <a:lnTo>
                      <a:pt x="1451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9"/>
              <p:cNvSpPr/>
              <p:nvPr/>
            </p:nvSpPr>
            <p:spPr>
              <a:xfrm>
                <a:off x="4207950" y="5024250"/>
                <a:ext cx="892175" cy="356400"/>
              </a:xfrm>
              <a:custGeom>
                <a:avLst/>
                <a:gdLst/>
                <a:ahLst/>
                <a:cxnLst/>
                <a:rect l="l" t="t" r="r" b="b"/>
                <a:pathLst>
                  <a:path w="35687" h="14256" extrusionOk="0">
                    <a:moveTo>
                      <a:pt x="1" y="1"/>
                    </a:moveTo>
                    <a:cubicBezTo>
                      <a:pt x="3948" y="1"/>
                      <a:pt x="7144" y="3198"/>
                      <a:pt x="7144" y="7145"/>
                    </a:cubicBezTo>
                    <a:cubicBezTo>
                      <a:pt x="7144" y="11059"/>
                      <a:pt x="3948" y="14256"/>
                      <a:pt x="1" y="14256"/>
                    </a:cubicBezTo>
                    <a:lnTo>
                      <a:pt x="28543" y="14256"/>
                    </a:lnTo>
                    <a:cubicBezTo>
                      <a:pt x="32490" y="14256"/>
                      <a:pt x="35687" y="11059"/>
                      <a:pt x="35687" y="7145"/>
                    </a:cubicBezTo>
                    <a:cubicBezTo>
                      <a:pt x="35687" y="3198"/>
                      <a:pt x="32490" y="1"/>
                      <a:pt x="28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9"/>
              <p:cNvSpPr/>
              <p:nvPr/>
            </p:nvSpPr>
            <p:spPr>
              <a:xfrm>
                <a:off x="4207950" y="4020375"/>
                <a:ext cx="892175" cy="356400"/>
              </a:xfrm>
              <a:custGeom>
                <a:avLst/>
                <a:gdLst/>
                <a:ahLst/>
                <a:cxnLst/>
                <a:rect l="l" t="t" r="r" b="b"/>
                <a:pathLst>
                  <a:path w="35687" h="14256" extrusionOk="0">
                    <a:moveTo>
                      <a:pt x="7144" y="1"/>
                    </a:moveTo>
                    <a:lnTo>
                      <a:pt x="7144" y="7112"/>
                    </a:lnTo>
                    <a:cubicBezTo>
                      <a:pt x="7144" y="11059"/>
                      <a:pt x="3948" y="14256"/>
                      <a:pt x="1" y="14256"/>
                    </a:cubicBezTo>
                    <a:lnTo>
                      <a:pt x="28543" y="14256"/>
                    </a:lnTo>
                    <a:cubicBezTo>
                      <a:pt x="32490" y="14256"/>
                      <a:pt x="35687" y="11059"/>
                      <a:pt x="35687" y="7112"/>
                    </a:cubicBezTo>
                    <a:lnTo>
                      <a:pt x="356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9"/>
              <p:cNvSpPr/>
              <p:nvPr/>
            </p:nvSpPr>
            <p:spPr>
              <a:xfrm>
                <a:off x="2505200" y="1920475"/>
                <a:ext cx="1763125" cy="1284450"/>
              </a:xfrm>
              <a:custGeom>
                <a:avLst/>
                <a:gdLst/>
                <a:ahLst/>
                <a:cxnLst/>
                <a:rect l="l" t="t" r="r" b="b"/>
                <a:pathLst>
                  <a:path w="70525" h="51378" extrusionOk="0">
                    <a:moveTo>
                      <a:pt x="12363" y="1"/>
                    </a:moveTo>
                    <a:cubicBezTo>
                      <a:pt x="5546" y="1"/>
                      <a:pt x="0" y="5514"/>
                      <a:pt x="0" y="12364"/>
                    </a:cubicBezTo>
                    <a:lnTo>
                      <a:pt x="0" y="38982"/>
                    </a:lnTo>
                    <a:cubicBezTo>
                      <a:pt x="0" y="45832"/>
                      <a:pt x="5546" y="51377"/>
                      <a:pt x="12363" y="51377"/>
                    </a:cubicBezTo>
                    <a:lnTo>
                      <a:pt x="70524" y="51377"/>
                    </a:lnTo>
                    <a:lnTo>
                      <a:pt x="70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9"/>
              <p:cNvSpPr/>
              <p:nvPr/>
            </p:nvSpPr>
            <p:spPr>
              <a:xfrm>
                <a:off x="3925800" y="1596725"/>
                <a:ext cx="2111325" cy="1923400"/>
              </a:xfrm>
              <a:custGeom>
                <a:avLst/>
                <a:gdLst/>
                <a:ahLst/>
                <a:cxnLst/>
                <a:rect l="l" t="t" r="r" b="b"/>
                <a:pathLst>
                  <a:path w="84453" h="76936" extrusionOk="0">
                    <a:moveTo>
                      <a:pt x="42210" y="1"/>
                    </a:moveTo>
                    <a:cubicBezTo>
                      <a:pt x="40905" y="1"/>
                      <a:pt x="39535" y="66"/>
                      <a:pt x="38133" y="229"/>
                    </a:cubicBezTo>
                    <a:cubicBezTo>
                      <a:pt x="29684" y="1110"/>
                      <a:pt x="21497" y="4796"/>
                      <a:pt x="15005" y="11287"/>
                    </a:cubicBezTo>
                    <a:cubicBezTo>
                      <a:pt x="0" y="26292"/>
                      <a:pt x="0" y="50659"/>
                      <a:pt x="15005" y="65697"/>
                    </a:cubicBezTo>
                    <a:cubicBezTo>
                      <a:pt x="21497" y="72156"/>
                      <a:pt x="29684" y="75842"/>
                      <a:pt x="38133" y="76723"/>
                    </a:cubicBezTo>
                    <a:lnTo>
                      <a:pt x="38165" y="76723"/>
                    </a:lnTo>
                    <a:cubicBezTo>
                      <a:pt x="39514" y="76865"/>
                      <a:pt x="40867" y="76935"/>
                      <a:pt x="42221" y="76935"/>
                    </a:cubicBezTo>
                    <a:cubicBezTo>
                      <a:pt x="52069" y="76935"/>
                      <a:pt x="61902" y="73182"/>
                      <a:pt x="69415" y="65697"/>
                    </a:cubicBezTo>
                    <a:cubicBezTo>
                      <a:pt x="84453" y="50659"/>
                      <a:pt x="84453" y="26292"/>
                      <a:pt x="69415" y="11287"/>
                    </a:cubicBezTo>
                    <a:cubicBezTo>
                      <a:pt x="61913" y="3752"/>
                      <a:pt x="52061" y="1"/>
                      <a:pt x="422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9"/>
              <p:cNvSpPr/>
              <p:nvPr/>
            </p:nvSpPr>
            <p:spPr>
              <a:xfrm>
                <a:off x="4420800" y="1997950"/>
                <a:ext cx="1121325" cy="1121325"/>
              </a:xfrm>
              <a:custGeom>
                <a:avLst/>
                <a:gdLst/>
                <a:ahLst/>
                <a:cxnLst/>
                <a:rect l="l" t="t" r="r" b="b"/>
                <a:pathLst>
                  <a:path w="44853" h="44853" extrusionOk="0">
                    <a:moveTo>
                      <a:pt x="22410" y="1"/>
                    </a:moveTo>
                    <a:cubicBezTo>
                      <a:pt x="10015" y="1"/>
                      <a:pt x="0" y="10048"/>
                      <a:pt x="0" y="22443"/>
                    </a:cubicBezTo>
                    <a:cubicBezTo>
                      <a:pt x="0" y="34806"/>
                      <a:pt x="10015" y="44853"/>
                      <a:pt x="22410" y="44853"/>
                    </a:cubicBezTo>
                    <a:cubicBezTo>
                      <a:pt x="34806" y="44853"/>
                      <a:pt x="44853" y="34806"/>
                      <a:pt x="44853" y="22443"/>
                    </a:cubicBezTo>
                    <a:cubicBezTo>
                      <a:pt x="44853" y="10048"/>
                      <a:pt x="34806" y="1"/>
                      <a:pt x="22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9"/>
              <p:cNvSpPr/>
              <p:nvPr/>
            </p:nvSpPr>
            <p:spPr>
              <a:xfrm>
                <a:off x="2502750" y="924750"/>
                <a:ext cx="589625" cy="469750"/>
              </a:xfrm>
              <a:custGeom>
                <a:avLst/>
                <a:gdLst/>
                <a:ahLst/>
                <a:cxnLst/>
                <a:rect l="l" t="t" r="r" b="b"/>
                <a:pathLst>
                  <a:path w="23585" h="18790" extrusionOk="0">
                    <a:moveTo>
                      <a:pt x="11776" y="1"/>
                    </a:moveTo>
                    <a:cubicBezTo>
                      <a:pt x="5285" y="1"/>
                      <a:pt x="0" y="4209"/>
                      <a:pt x="0" y="9395"/>
                    </a:cubicBezTo>
                    <a:cubicBezTo>
                      <a:pt x="0" y="14582"/>
                      <a:pt x="5285" y="18790"/>
                      <a:pt x="11776" y="18790"/>
                    </a:cubicBezTo>
                    <a:cubicBezTo>
                      <a:pt x="18300" y="18790"/>
                      <a:pt x="23585" y="14582"/>
                      <a:pt x="23585" y="9395"/>
                    </a:cubicBezTo>
                    <a:cubicBezTo>
                      <a:pt x="23585" y="4209"/>
                      <a:pt x="18300" y="1"/>
                      <a:pt x="11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9"/>
              <p:cNvSpPr/>
              <p:nvPr/>
            </p:nvSpPr>
            <p:spPr>
              <a:xfrm>
                <a:off x="4100300" y="924750"/>
                <a:ext cx="589625" cy="469750"/>
              </a:xfrm>
              <a:custGeom>
                <a:avLst/>
                <a:gdLst/>
                <a:ahLst/>
                <a:cxnLst/>
                <a:rect l="l" t="t" r="r" b="b"/>
                <a:pathLst>
                  <a:path w="23585" h="18790" extrusionOk="0">
                    <a:moveTo>
                      <a:pt x="11809" y="1"/>
                    </a:moveTo>
                    <a:cubicBezTo>
                      <a:pt x="5285" y="1"/>
                      <a:pt x="1" y="4209"/>
                      <a:pt x="1" y="9395"/>
                    </a:cubicBezTo>
                    <a:cubicBezTo>
                      <a:pt x="1" y="14582"/>
                      <a:pt x="5285" y="18790"/>
                      <a:pt x="11809" y="18790"/>
                    </a:cubicBezTo>
                    <a:cubicBezTo>
                      <a:pt x="18300" y="18790"/>
                      <a:pt x="23585" y="14582"/>
                      <a:pt x="23585" y="9395"/>
                    </a:cubicBezTo>
                    <a:cubicBezTo>
                      <a:pt x="23585" y="4209"/>
                      <a:pt x="18300" y="1"/>
                      <a:pt x="11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9"/>
              <p:cNvSpPr/>
              <p:nvPr/>
            </p:nvSpPr>
            <p:spPr>
              <a:xfrm>
                <a:off x="2752300" y="687450"/>
                <a:ext cx="433850" cy="293600"/>
              </a:xfrm>
              <a:custGeom>
                <a:avLst/>
                <a:gdLst/>
                <a:ahLst/>
                <a:cxnLst/>
                <a:rect l="l" t="t" r="r" b="b"/>
                <a:pathLst>
                  <a:path w="17354" h="11744" extrusionOk="0">
                    <a:moveTo>
                      <a:pt x="8677" y="1"/>
                    </a:moveTo>
                    <a:cubicBezTo>
                      <a:pt x="3914" y="1"/>
                      <a:pt x="0" y="3882"/>
                      <a:pt x="0" y="8677"/>
                    </a:cubicBezTo>
                    <a:cubicBezTo>
                      <a:pt x="0" y="10374"/>
                      <a:pt x="1370" y="11744"/>
                      <a:pt x="3066" y="11744"/>
                    </a:cubicBezTo>
                    <a:cubicBezTo>
                      <a:pt x="4763" y="11744"/>
                      <a:pt x="6133" y="10374"/>
                      <a:pt x="6133" y="8677"/>
                    </a:cubicBezTo>
                    <a:cubicBezTo>
                      <a:pt x="6133" y="7275"/>
                      <a:pt x="7274" y="6133"/>
                      <a:pt x="8677" y="6133"/>
                    </a:cubicBezTo>
                    <a:cubicBezTo>
                      <a:pt x="10080" y="6133"/>
                      <a:pt x="11221" y="7275"/>
                      <a:pt x="11221" y="8677"/>
                    </a:cubicBezTo>
                    <a:cubicBezTo>
                      <a:pt x="11221" y="10374"/>
                      <a:pt x="12591" y="11744"/>
                      <a:pt x="14288" y="11744"/>
                    </a:cubicBezTo>
                    <a:cubicBezTo>
                      <a:pt x="15984" y="11744"/>
                      <a:pt x="17354" y="10374"/>
                      <a:pt x="17354" y="8677"/>
                    </a:cubicBezTo>
                    <a:cubicBezTo>
                      <a:pt x="17354" y="3882"/>
                      <a:pt x="13472" y="1"/>
                      <a:pt x="86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9"/>
              <p:cNvSpPr/>
              <p:nvPr/>
            </p:nvSpPr>
            <p:spPr>
              <a:xfrm>
                <a:off x="4006525" y="687450"/>
                <a:ext cx="433875" cy="293600"/>
              </a:xfrm>
              <a:custGeom>
                <a:avLst/>
                <a:gdLst/>
                <a:ahLst/>
                <a:cxnLst/>
                <a:rect l="l" t="t" r="r" b="b"/>
                <a:pathLst>
                  <a:path w="17355" h="11744" extrusionOk="0">
                    <a:moveTo>
                      <a:pt x="8677" y="1"/>
                    </a:moveTo>
                    <a:cubicBezTo>
                      <a:pt x="3915" y="1"/>
                      <a:pt x="0" y="3882"/>
                      <a:pt x="0" y="8677"/>
                    </a:cubicBezTo>
                    <a:cubicBezTo>
                      <a:pt x="0" y="10374"/>
                      <a:pt x="1370" y="11744"/>
                      <a:pt x="3067" y="11744"/>
                    </a:cubicBezTo>
                    <a:cubicBezTo>
                      <a:pt x="4763" y="11744"/>
                      <a:pt x="6133" y="10374"/>
                      <a:pt x="6133" y="8677"/>
                    </a:cubicBezTo>
                    <a:cubicBezTo>
                      <a:pt x="6133" y="7275"/>
                      <a:pt x="7275" y="6133"/>
                      <a:pt x="8677" y="6133"/>
                    </a:cubicBezTo>
                    <a:cubicBezTo>
                      <a:pt x="10080" y="6133"/>
                      <a:pt x="11254" y="7275"/>
                      <a:pt x="11254" y="8677"/>
                    </a:cubicBezTo>
                    <a:cubicBezTo>
                      <a:pt x="11254" y="10374"/>
                      <a:pt x="12624" y="11744"/>
                      <a:pt x="14288" y="11744"/>
                    </a:cubicBezTo>
                    <a:cubicBezTo>
                      <a:pt x="15984" y="11744"/>
                      <a:pt x="17354" y="10374"/>
                      <a:pt x="17354" y="8677"/>
                    </a:cubicBezTo>
                    <a:cubicBezTo>
                      <a:pt x="17354" y="3882"/>
                      <a:pt x="13472" y="1"/>
                      <a:pt x="86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9"/>
              <p:cNvSpPr/>
              <p:nvPr/>
            </p:nvSpPr>
            <p:spPr>
              <a:xfrm>
                <a:off x="3362275" y="991550"/>
                <a:ext cx="468125" cy="221100"/>
              </a:xfrm>
              <a:custGeom>
                <a:avLst/>
                <a:gdLst/>
                <a:ahLst/>
                <a:cxnLst/>
                <a:rect l="l" t="t" r="r" b="b"/>
                <a:pathLst>
                  <a:path w="18725" h="8844" extrusionOk="0">
                    <a:moveTo>
                      <a:pt x="3409" y="1"/>
                    </a:moveTo>
                    <a:cubicBezTo>
                      <a:pt x="2698" y="1"/>
                      <a:pt x="1983" y="249"/>
                      <a:pt x="1403" y="754"/>
                    </a:cubicBezTo>
                    <a:cubicBezTo>
                      <a:pt x="131" y="1863"/>
                      <a:pt x="1" y="3820"/>
                      <a:pt x="1110" y="5092"/>
                    </a:cubicBezTo>
                    <a:cubicBezTo>
                      <a:pt x="3197" y="7474"/>
                      <a:pt x="6198" y="8844"/>
                      <a:pt x="9363" y="8844"/>
                    </a:cubicBezTo>
                    <a:cubicBezTo>
                      <a:pt x="12527" y="8844"/>
                      <a:pt x="15560" y="7474"/>
                      <a:pt x="17615" y="5092"/>
                    </a:cubicBezTo>
                    <a:cubicBezTo>
                      <a:pt x="18725" y="3820"/>
                      <a:pt x="18594" y="1863"/>
                      <a:pt x="17322" y="754"/>
                    </a:cubicBezTo>
                    <a:cubicBezTo>
                      <a:pt x="16742" y="249"/>
                      <a:pt x="16027" y="1"/>
                      <a:pt x="15316" y="1"/>
                    </a:cubicBezTo>
                    <a:cubicBezTo>
                      <a:pt x="14465" y="1"/>
                      <a:pt x="13620" y="355"/>
                      <a:pt x="13016" y="1048"/>
                    </a:cubicBezTo>
                    <a:cubicBezTo>
                      <a:pt x="12103" y="2124"/>
                      <a:pt x="10765" y="2711"/>
                      <a:pt x="9363" y="2711"/>
                    </a:cubicBezTo>
                    <a:cubicBezTo>
                      <a:pt x="7960" y="2711"/>
                      <a:pt x="6655" y="2124"/>
                      <a:pt x="5709" y="1048"/>
                    </a:cubicBezTo>
                    <a:cubicBezTo>
                      <a:pt x="5105" y="355"/>
                      <a:pt x="4260" y="1"/>
                      <a:pt x="3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9"/>
              <p:cNvSpPr/>
              <p:nvPr/>
            </p:nvSpPr>
            <p:spPr>
              <a:xfrm>
                <a:off x="4344150" y="1922125"/>
                <a:ext cx="1335800" cy="1273825"/>
              </a:xfrm>
              <a:custGeom>
                <a:avLst/>
                <a:gdLst/>
                <a:ahLst/>
                <a:cxnLst/>
                <a:rect l="l" t="t" r="r" b="b"/>
                <a:pathLst>
                  <a:path w="53432" h="50953" extrusionOk="0">
                    <a:moveTo>
                      <a:pt x="25476" y="6100"/>
                    </a:moveTo>
                    <a:cubicBezTo>
                      <a:pt x="30434" y="6100"/>
                      <a:pt x="35393" y="7992"/>
                      <a:pt x="39176" y="11776"/>
                    </a:cubicBezTo>
                    <a:cubicBezTo>
                      <a:pt x="46744" y="19311"/>
                      <a:pt x="46744" y="31609"/>
                      <a:pt x="39176" y="39144"/>
                    </a:cubicBezTo>
                    <a:cubicBezTo>
                      <a:pt x="35409" y="42928"/>
                      <a:pt x="30451" y="44820"/>
                      <a:pt x="25488" y="44820"/>
                    </a:cubicBezTo>
                    <a:cubicBezTo>
                      <a:pt x="20526" y="44820"/>
                      <a:pt x="15560" y="42928"/>
                      <a:pt x="11776" y="39144"/>
                    </a:cubicBezTo>
                    <a:cubicBezTo>
                      <a:pt x="8122" y="35490"/>
                      <a:pt x="6133" y="30630"/>
                      <a:pt x="6133" y="25476"/>
                    </a:cubicBezTo>
                    <a:cubicBezTo>
                      <a:pt x="6133" y="20290"/>
                      <a:pt x="8122" y="15429"/>
                      <a:pt x="11776" y="11776"/>
                    </a:cubicBezTo>
                    <a:cubicBezTo>
                      <a:pt x="15560" y="7992"/>
                      <a:pt x="20518" y="6100"/>
                      <a:pt x="25476" y="6100"/>
                    </a:cubicBezTo>
                    <a:close/>
                    <a:moveTo>
                      <a:pt x="25492" y="0"/>
                    </a:moveTo>
                    <a:cubicBezTo>
                      <a:pt x="18968" y="0"/>
                      <a:pt x="12444" y="2479"/>
                      <a:pt x="7470" y="7437"/>
                    </a:cubicBezTo>
                    <a:cubicBezTo>
                      <a:pt x="2642" y="12265"/>
                      <a:pt x="0" y="18659"/>
                      <a:pt x="0" y="25476"/>
                    </a:cubicBezTo>
                    <a:cubicBezTo>
                      <a:pt x="0" y="32261"/>
                      <a:pt x="2642" y="38655"/>
                      <a:pt x="7470" y="43482"/>
                    </a:cubicBezTo>
                    <a:cubicBezTo>
                      <a:pt x="12428" y="48441"/>
                      <a:pt x="18952" y="50952"/>
                      <a:pt x="25476" y="50952"/>
                    </a:cubicBezTo>
                    <a:cubicBezTo>
                      <a:pt x="32000" y="50952"/>
                      <a:pt x="38524" y="48441"/>
                      <a:pt x="43515" y="43482"/>
                    </a:cubicBezTo>
                    <a:cubicBezTo>
                      <a:pt x="53431" y="33533"/>
                      <a:pt x="53431" y="17386"/>
                      <a:pt x="43515" y="7437"/>
                    </a:cubicBezTo>
                    <a:cubicBezTo>
                      <a:pt x="38540" y="2479"/>
                      <a:pt x="32016" y="0"/>
                      <a:pt x="254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9"/>
              <p:cNvSpPr/>
              <p:nvPr/>
            </p:nvSpPr>
            <p:spPr>
              <a:xfrm>
                <a:off x="1190625" y="238125"/>
                <a:ext cx="5248550" cy="5219200"/>
              </a:xfrm>
              <a:custGeom>
                <a:avLst/>
                <a:gdLst/>
                <a:ahLst/>
                <a:cxnLst/>
                <a:rect l="l" t="t" r="r" b="b"/>
                <a:pathLst>
                  <a:path w="209942" h="208768" extrusionOk="0">
                    <a:moveTo>
                      <a:pt x="116714" y="70328"/>
                    </a:moveTo>
                    <a:cubicBezTo>
                      <a:pt x="107874" y="84061"/>
                      <a:pt x="107907" y="101904"/>
                      <a:pt x="116910" y="115605"/>
                    </a:cubicBezTo>
                    <a:lnTo>
                      <a:pt x="64946" y="115605"/>
                    </a:lnTo>
                    <a:cubicBezTo>
                      <a:pt x="59825" y="115605"/>
                      <a:pt x="55649" y="111397"/>
                      <a:pt x="55649" y="106276"/>
                    </a:cubicBezTo>
                    <a:lnTo>
                      <a:pt x="55649" y="79658"/>
                    </a:lnTo>
                    <a:cubicBezTo>
                      <a:pt x="55649" y="74536"/>
                      <a:pt x="59825" y="70328"/>
                      <a:pt x="64946" y="70328"/>
                    </a:cubicBezTo>
                    <a:close/>
                    <a:moveTo>
                      <a:pt x="151617" y="57411"/>
                    </a:moveTo>
                    <a:cubicBezTo>
                      <a:pt x="153052" y="57411"/>
                      <a:pt x="154455" y="57509"/>
                      <a:pt x="155858" y="57672"/>
                    </a:cubicBezTo>
                    <a:cubicBezTo>
                      <a:pt x="155956" y="57672"/>
                      <a:pt x="156053" y="57705"/>
                      <a:pt x="156151" y="57705"/>
                    </a:cubicBezTo>
                    <a:cubicBezTo>
                      <a:pt x="163915" y="58683"/>
                      <a:pt x="171059" y="62173"/>
                      <a:pt x="176669" y="67784"/>
                    </a:cubicBezTo>
                    <a:cubicBezTo>
                      <a:pt x="190467" y="81582"/>
                      <a:pt x="190467" y="104057"/>
                      <a:pt x="176669" y="117856"/>
                    </a:cubicBezTo>
                    <a:cubicBezTo>
                      <a:pt x="169770" y="124771"/>
                      <a:pt x="160702" y="128229"/>
                      <a:pt x="151633" y="128229"/>
                    </a:cubicBezTo>
                    <a:cubicBezTo>
                      <a:pt x="142565" y="128229"/>
                      <a:pt x="133497" y="124771"/>
                      <a:pt x="126598" y="117856"/>
                    </a:cubicBezTo>
                    <a:cubicBezTo>
                      <a:pt x="112767" y="104057"/>
                      <a:pt x="112767" y="81582"/>
                      <a:pt x="126598" y="67784"/>
                    </a:cubicBezTo>
                    <a:cubicBezTo>
                      <a:pt x="133285" y="61097"/>
                      <a:pt x="142157" y="57411"/>
                      <a:pt x="151617" y="57411"/>
                    </a:cubicBezTo>
                    <a:close/>
                    <a:moveTo>
                      <a:pt x="185770" y="116453"/>
                    </a:moveTo>
                    <a:lnTo>
                      <a:pt x="201265" y="134231"/>
                    </a:lnTo>
                    <a:cubicBezTo>
                      <a:pt x="203222" y="136449"/>
                      <a:pt x="203091" y="139809"/>
                      <a:pt x="201004" y="141864"/>
                    </a:cubicBezTo>
                    <a:cubicBezTo>
                      <a:pt x="199897" y="142971"/>
                      <a:pt x="198435" y="143526"/>
                      <a:pt x="196969" y="143526"/>
                    </a:cubicBezTo>
                    <a:cubicBezTo>
                      <a:pt x="195628" y="143526"/>
                      <a:pt x="194283" y="143060"/>
                      <a:pt x="193207" y="142125"/>
                    </a:cubicBezTo>
                    <a:lnTo>
                      <a:pt x="175625" y="126728"/>
                    </a:lnTo>
                    <a:cubicBezTo>
                      <a:pt x="177517" y="125391"/>
                      <a:pt x="179311" y="123890"/>
                      <a:pt x="181008" y="122194"/>
                    </a:cubicBezTo>
                    <a:cubicBezTo>
                      <a:pt x="182802" y="120400"/>
                      <a:pt x="184400" y="118475"/>
                      <a:pt x="185770" y="116453"/>
                    </a:cubicBezTo>
                    <a:close/>
                    <a:moveTo>
                      <a:pt x="137688" y="168612"/>
                    </a:moveTo>
                    <a:lnTo>
                      <a:pt x="137688" y="188380"/>
                    </a:lnTo>
                    <a:lnTo>
                      <a:pt x="30271" y="188380"/>
                    </a:lnTo>
                    <a:cubicBezTo>
                      <a:pt x="24824" y="188380"/>
                      <a:pt x="20387" y="183943"/>
                      <a:pt x="20387" y="178496"/>
                    </a:cubicBezTo>
                    <a:cubicBezTo>
                      <a:pt x="20387" y="173048"/>
                      <a:pt x="24824" y="168612"/>
                      <a:pt x="30271" y="168612"/>
                    </a:cubicBezTo>
                    <a:close/>
                    <a:moveTo>
                      <a:pt x="29260" y="0"/>
                    </a:moveTo>
                    <a:cubicBezTo>
                      <a:pt x="13146" y="0"/>
                      <a:pt x="0" y="13113"/>
                      <a:pt x="0" y="29260"/>
                    </a:cubicBezTo>
                    <a:lnTo>
                      <a:pt x="0" y="178496"/>
                    </a:lnTo>
                    <a:cubicBezTo>
                      <a:pt x="0" y="195197"/>
                      <a:pt x="13602" y="208767"/>
                      <a:pt x="30271" y="208767"/>
                    </a:cubicBezTo>
                    <a:lnTo>
                      <a:pt x="114365" y="208767"/>
                    </a:lnTo>
                    <a:cubicBezTo>
                      <a:pt x="116061" y="208767"/>
                      <a:pt x="117432" y="207397"/>
                      <a:pt x="117432" y="205701"/>
                    </a:cubicBezTo>
                    <a:cubicBezTo>
                      <a:pt x="117432" y="204005"/>
                      <a:pt x="116061" y="202667"/>
                      <a:pt x="114365" y="202667"/>
                    </a:cubicBezTo>
                    <a:lnTo>
                      <a:pt x="30271" y="202667"/>
                    </a:lnTo>
                    <a:cubicBezTo>
                      <a:pt x="16962" y="202667"/>
                      <a:pt x="6133" y="191805"/>
                      <a:pt x="6133" y="178496"/>
                    </a:cubicBezTo>
                    <a:cubicBezTo>
                      <a:pt x="6133" y="165154"/>
                      <a:pt x="16962" y="154325"/>
                      <a:pt x="30271" y="154325"/>
                    </a:cubicBezTo>
                    <a:lnTo>
                      <a:pt x="153313" y="154325"/>
                    </a:lnTo>
                    <a:lnTo>
                      <a:pt x="153313" y="158402"/>
                    </a:lnTo>
                    <a:cubicBezTo>
                      <a:pt x="153313" y="160653"/>
                      <a:pt x="151487" y="162480"/>
                      <a:pt x="149236" y="162480"/>
                    </a:cubicBezTo>
                    <a:lnTo>
                      <a:pt x="30271" y="162480"/>
                    </a:lnTo>
                    <a:cubicBezTo>
                      <a:pt x="21464" y="162480"/>
                      <a:pt x="14288" y="169656"/>
                      <a:pt x="14288" y="178496"/>
                    </a:cubicBezTo>
                    <a:cubicBezTo>
                      <a:pt x="14288" y="187303"/>
                      <a:pt x="21464" y="194512"/>
                      <a:pt x="30271" y="194512"/>
                    </a:cubicBezTo>
                    <a:lnTo>
                      <a:pt x="149236" y="194512"/>
                    </a:lnTo>
                    <a:cubicBezTo>
                      <a:pt x="151487" y="194512"/>
                      <a:pt x="153313" y="196339"/>
                      <a:pt x="153313" y="198590"/>
                    </a:cubicBezTo>
                    <a:cubicBezTo>
                      <a:pt x="153313" y="200808"/>
                      <a:pt x="151487" y="202667"/>
                      <a:pt x="149236" y="202667"/>
                    </a:cubicBezTo>
                    <a:lnTo>
                      <a:pt x="128522" y="202667"/>
                    </a:lnTo>
                    <a:cubicBezTo>
                      <a:pt x="126826" y="202667"/>
                      <a:pt x="125456" y="204005"/>
                      <a:pt x="125456" y="205701"/>
                    </a:cubicBezTo>
                    <a:cubicBezTo>
                      <a:pt x="125456" y="207397"/>
                      <a:pt x="126826" y="208767"/>
                      <a:pt x="128522" y="208767"/>
                    </a:cubicBezTo>
                    <a:lnTo>
                      <a:pt x="149236" y="208767"/>
                    </a:lnTo>
                    <a:cubicBezTo>
                      <a:pt x="154879" y="208767"/>
                      <a:pt x="159446" y="204200"/>
                      <a:pt x="159446" y="198590"/>
                    </a:cubicBezTo>
                    <a:cubicBezTo>
                      <a:pt x="159446" y="192946"/>
                      <a:pt x="154879" y="188380"/>
                      <a:pt x="149236" y="188380"/>
                    </a:cubicBezTo>
                    <a:lnTo>
                      <a:pt x="143821" y="188380"/>
                    </a:lnTo>
                    <a:lnTo>
                      <a:pt x="143821" y="168612"/>
                    </a:lnTo>
                    <a:lnTo>
                      <a:pt x="149236" y="168612"/>
                    </a:lnTo>
                    <a:cubicBezTo>
                      <a:pt x="154879" y="168612"/>
                      <a:pt x="159446" y="164045"/>
                      <a:pt x="159446" y="158402"/>
                    </a:cubicBezTo>
                    <a:lnTo>
                      <a:pt x="159446" y="133611"/>
                    </a:lnTo>
                    <a:cubicBezTo>
                      <a:pt x="163099" y="132893"/>
                      <a:pt x="166688" y="131719"/>
                      <a:pt x="170113" y="130023"/>
                    </a:cubicBezTo>
                    <a:lnTo>
                      <a:pt x="189163" y="146724"/>
                    </a:lnTo>
                    <a:cubicBezTo>
                      <a:pt x="191381" y="148681"/>
                      <a:pt x="194186" y="149627"/>
                      <a:pt x="196959" y="149627"/>
                    </a:cubicBezTo>
                    <a:cubicBezTo>
                      <a:pt x="199992" y="149627"/>
                      <a:pt x="203026" y="148486"/>
                      <a:pt x="205309" y="146202"/>
                    </a:cubicBezTo>
                    <a:cubicBezTo>
                      <a:pt x="209680" y="141864"/>
                      <a:pt x="209941" y="134851"/>
                      <a:pt x="205897" y="130186"/>
                    </a:cubicBezTo>
                    <a:lnTo>
                      <a:pt x="189032" y="110875"/>
                    </a:lnTo>
                    <a:cubicBezTo>
                      <a:pt x="196469" y="95413"/>
                      <a:pt x="193795" y="76265"/>
                      <a:pt x="181008" y="63446"/>
                    </a:cubicBezTo>
                    <a:cubicBezTo>
                      <a:pt x="175038" y="57476"/>
                      <a:pt x="167568" y="53562"/>
                      <a:pt x="159446" y="52029"/>
                    </a:cubicBezTo>
                    <a:lnTo>
                      <a:pt x="159446" y="39698"/>
                    </a:lnTo>
                    <a:cubicBezTo>
                      <a:pt x="159446" y="38002"/>
                      <a:pt x="158076" y="36632"/>
                      <a:pt x="156380" y="36632"/>
                    </a:cubicBezTo>
                    <a:cubicBezTo>
                      <a:pt x="154683" y="36632"/>
                      <a:pt x="153313" y="38002"/>
                      <a:pt x="153313" y="39698"/>
                    </a:cubicBezTo>
                    <a:lnTo>
                      <a:pt x="153313" y="51344"/>
                    </a:lnTo>
                    <a:cubicBezTo>
                      <a:pt x="152759" y="51311"/>
                      <a:pt x="152204" y="51311"/>
                      <a:pt x="151617" y="51311"/>
                    </a:cubicBezTo>
                    <a:cubicBezTo>
                      <a:pt x="140526" y="51311"/>
                      <a:pt x="130121" y="55617"/>
                      <a:pt x="122259" y="63446"/>
                    </a:cubicBezTo>
                    <a:cubicBezTo>
                      <a:pt x="121998" y="63707"/>
                      <a:pt x="121770" y="63968"/>
                      <a:pt x="121509" y="64229"/>
                    </a:cubicBezTo>
                    <a:lnTo>
                      <a:pt x="64946" y="64229"/>
                    </a:lnTo>
                    <a:cubicBezTo>
                      <a:pt x="56432" y="64229"/>
                      <a:pt x="49517" y="71144"/>
                      <a:pt x="49517" y="79658"/>
                    </a:cubicBezTo>
                    <a:lnTo>
                      <a:pt x="49517" y="106276"/>
                    </a:lnTo>
                    <a:cubicBezTo>
                      <a:pt x="49517" y="114789"/>
                      <a:pt x="56432" y="121705"/>
                      <a:pt x="64946" y="121705"/>
                    </a:cubicBezTo>
                    <a:lnTo>
                      <a:pt x="121803" y="121705"/>
                    </a:lnTo>
                    <a:cubicBezTo>
                      <a:pt x="121933" y="121868"/>
                      <a:pt x="122096" y="122031"/>
                      <a:pt x="122259" y="122194"/>
                    </a:cubicBezTo>
                    <a:cubicBezTo>
                      <a:pt x="130349" y="130284"/>
                      <a:pt x="140983" y="134329"/>
                      <a:pt x="151617" y="134329"/>
                    </a:cubicBezTo>
                    <a:cubicBezTo>
                      <a:pt x="152204" y="134329"/>
                      <a:pt x="152759" y="134329"/>
                      <a:pt x="153313" y="134296"/>
                    </a:cubicBezTo>
                    <a:lnTo>
                      <a:pt x="153313" y="148225"/>
                    </a:lnTo>
                    <a:lnTo>
                      <a:pt x="37415" y="148225"/>
                    </a:lnTo>
                    <a:lnTo>
                      <a:pt x="37415" y="124184"/>
                    </a:lnTo>
                    <a:cubicBezTo>
                      <a:pt x="37415" y="122520"/>
                      <a:pt x="36045" y="121150"/>
                      <a:pt x="34349" y="121150"/>
                    </a:cubicBezTo>
                    <a:cubicBezTo>
                      <a:pt x="32685" y="121150"/>
                      <a:pt x="31315" y="122520"/>
                      <a:pt x="31315" y="124184"/>
                    </a:cubicBezTo>
                    <a:lnTo>
                      <a:pt x="31315" y="148225"/>
                    </a:lnTo>
                    <a:lnTo>
                      <a:pt x="30271" y="148225"/>
                    </a:lnTo>
                    <a:cubicBezTo>
                      <a:pt x="20420" y="148225"/>
                      <a:pt x="11645" y="152955"/>
                      <a:pt x="6133" y="160261"/>
                    </a:cubicBezTo>
                    <a:lnTo>
                      <a:pt x="6133" y="29260"/>
                    </a:lnTo>
                    <a:cubicBezTo>
                      <a:pt x="6133" y="16506"/>
                      <a:pt x="16506" y="6133"/>
                      <a:pt x="29260" y="6133"/>
                    </a:cubicBezTo>
                    <a:lnTo>
                      <a:pt x="31315" y="6133"/>
                    </a:lnTo>
                    <a:lnTo>
                      <a:pt x="31315" y="109798"/>
                    </a:lnTo>
                    <a:cubicBezTo>
                      <a:pt x="31315" y="111495"/>
                      <a:pt x="32685" y="112865"/>
                      <a:pt x="34349" y="112865"/>
                    </a:cubicBezTo>
                    <a:cubicBezTo>
                      <a:pt x="36045" y="112865"/>
                      <a:pt x="37415" y="111495"/>
                      <a:pt x="37415" y="109798"/>
                    </a:cubicBezTo>
                    <a:lnTo>
                      <a:pt x="37415" y="6133"/>
                    </a:lnTo>
                    <a:lnTo>
                      <a:pt x="147442" y="6133"/>
                    </a:lnTo>
                    <a:cubicBezTo>
                      <a:pt x="150671" y="6133"/>
                      <a:pt x="153313" y="8742"/>
                      <a:pt x="153313" y="12004"/>
                    </a:cubicBezTo>
                    <a:lnTo>
                      <a:pt x="153313" y="25704"/>
                    </a:lnTo>
                    <a:cubicBezTo>
                      <a:pt x="153313" y="27368"/>
                      <a:pt x="154683" y="28738"/>
                      <a:pt x="156380" y="28738"/>
                    </a:cubicBezTo>
                    <a:cubicBezTo>
                      <a:pt x="158076" y="28738"/>
                      <a:pt x="159446" y="27368"/>
                      <a:pt x="159446" y="25704"/>
                    </a:cubicBezTo>
                    <a:lnTo>
                      <a:pt x="159446" y="12004"/>
                    </a:lnTo>
                    <a:cubicBezTo>
                      <a:pt x="159446" y="5382"/>
                      <a:pt x="154064" y="0"/>
                      <a:pt x="147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7" name="Google Shape;4717;p59"/>
          <p:cNvGrpSpPr/>
          <p:nvPr/>
        </p:nvGrpSpPr>
        <p:grpSpPr>
          <a:xfrm>
            <a:off x="841294" y="4000657"/>
            <a:ext cx="277762" cy="441711"/>
            <a:chOff x="637886" y="4052605"/>
            <a:chExt cx="292905" cy="465793"/>
          </a:xfrm>
        </p:grpSpPr>
        <p:sp>
          <p:nvSpPr>
            <p:cNvPr id="4718" name="Google Shape;4718;p59"/>
            <p:cNvSpPr/>
            <p:nvPr/>
          </p:nvSpPr>
          <p:spPr>
            <a:xfrm>
              <a:off x="637886" y="4052605"/>
              <a:ext cx="292905" cy="465793"/>
            </a:xfrm>
            <a:custGeom>
              <a:avLst/>
              <a:gdLst/>
              <a:ahLst/>
              <a:cxnLst/>
              <a:rect l="l" t="t" r="r" b="b"/>
              <a:pathLst>
                <a:path w="9723" h="15462" extrusionOk="0">
                  <a:moveTo>
                    <a:pt x="4839" y="0"/>
                  </a:moveTo>
                  <a:cubicBezTo>
                    <a:pt x="4480" y="0"/>
                    <a:pt x="4122" y="75"/>
                    <a:pt x="3781" y="228"/>
                  </a:cubicBezTo>
                  <a:cubicBezTo>
                    <a:pt x="3781" y="228"/>
                    <a:pt x="3779" y="228"/>
                    <a:pt x="3779" y="230"/>
                  </a:cubicBezTo>
                  <a:cubicBezTo>
                    <a:pt x="3507" y="353"/>
                    <a:pt x="3285" y="570"/>
                    <a:pt x="3158" y="839"/>
                  </a:cubicBezTo>
                  <a:cubicBezTo>
                    <a:pt x="3147" y="856"/>
                    <a:pt x="3139" y="874"/>
                    <a:pt x="3132" y="894"/>
                  </a:cubicBezTo>
                  <a:cubicBezTo>
                    <a:pt x="2840" y="1051"/>
                    <a:pt x="2601" y="1310"/>
                    <a:pt x="2472" y="1641"/>
                  </a:cubicBezTo>
                  <a:cubicBezTo>
                    <a:pt x="2377" y="1891"/>
                    <a:pt x="2322" y="2150"/>
                    <a:pt x="2308" y="2416"/>
                  </a:cubicBezTo>
                  <a:cubicBezTo>
                    <a:pt x="1587" y="2712"/>
                    <a:pt x="1076" y="3424"/>
                    <a:pt x="1076" y="4249"/>
                  </a:cubicBezTo>
                  <a:lnTo>
                    <a:pt x="1076" y="4967"/>
                  </a:lnTo>
                  <a:cubicBezTo>
                    <a:pt x="1076" y="5181"/>
                    <a:pt x="1112" y="5389"/>
                    <a:pt x="1176" y="5586"/>
                  </a:cubicBezTo>
                  <a:cubicBezTo>
                    <a:pt x="1099" y="5705"/>
                    <a:pt x="1026" y="5827"/>
                    <a:pt x="954" y="5950"/>
                  </a:cubicBezTo>
                  <a:cubicBezTo>
                    <a:pt x="865" y="6108"/>
                    <a:pt x="806" y="6280"/>
                    <a:pt x="780" y="6456"/>
                  </a:cubicBezTo>
                  <a:cubicBezTo>
                    <a:pt x="662" y="6585"/>
                    <a:pt x="569" y="6734"/>
                    <a:pt x="504" y="6901"/>
                  </a:cubicBezTo>
                  <a:cubicBezTo>
                    <a:pt x="170" y="7751"/>
                    <a:pt x="1" y="8644"/>
                    <a:pt x="1" y="9556"/>
                  </a:cubicBezTo>
                  <a:lnTo>
                    <a:pt x="1" y="12868"/>
                  </a:lnTo>
                  <a:cubicBezTo>
                    <a:pt x="1" y="14299"/>
                    <a:pt x="1165" y="15462"/>
                    <a:pt x="2595" y="15462"/>
                  </a:cubicBezTo>
                  <a:lnTo>
                    <a:pt x="8276" y="15462"/>
                  </a:lnTo>
                  <a:cubicBezTo>
                    <a:pt x="9074" y="15462"/>
                    <a:pt x="9723" y="14814"/>
                    <a:pt x="9723" y="14017"/>
                  </a:cubicBezTo>
                  <a:lnTo>
                    <a:pt x="9723" y="11251"/>
                  </a:lnTo>
                  <a:cubicBezTo>
                    <a:pt x="9723" y="11116"/>
                    <a:pt x="9701" y="10983"/>
                    <a:pt x="9660" y="10857"/>
                  </a:cubicBezTo>
                  <a:cubicBezTo>
                    <a:pt x="9701" y="10725"/>
                    <a:pt x="9723" y="10584"/>
                    <a:pt x="9723" y="10438"/>
                  </a:cubicBezTo>
                  <a:lnTo>
                    <a:pt x="9723" y="9545"/>
                  </a:lnTo>
                  <a:cubicBezTo>
                    <a:pt x="9723" y="8128"/>
                    <a:pt x="9304" y="6749"/>
                    <a:pt x="8531" y="5576"/>
                  </a:cubicBezTo>
                  <a:cubicBezTo>
                    <a:pt x="8597" y="5376"/>
                    <a:pt x="8629" y="5169"/>
                    <a:pt x="8629" y="4958"/>
                  </a:cubicBezTo>
                  <a:lnTo>
                    <a:pt x="8629" y="4247"/>
                  </a:lnTo>
                  <a:cubicBezTo>
                    <a:pt x="8629" y="3421"/>
                    <a:pt x="8122" y="2713"/>
                    <a:pt x="7402" y="2416"/>
                  </a:cubicBezTo>
                  <a:lnTo>
                    <a:pt x="7402" y="1985"/>
                  </a:lnTo>
                  <a:cubicBezTo>
                    <a:pt x="7402" y="1607"/>
                    <a:pt x="7256" y="1248"/>
                    <a:pt x="6994" y="979"/>
                  </a:cubicBezTo>
                  <a:cubicBezTo>
                    <a:pt x="6371" y="337"/>
                    <a:pt x="5602" y="0"/>
                    <a:pt x="4839" y="0"/>
                  </a:cubicBezTo>
                  <a:close/>
                </a:path>
              </a:pathLst>
            </a:custGeom>
            <a:solidFill>
              <a:schemeClr val="accent5"/>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9" name="Google Shape;4719;p59"/>
            <p:cNvGrpSpPr/>
            <p:nvPr/>
          </p:nvGrpSpPr>
          <p:grpSpPr>
            <a:xfrm flipH="1">
              <a:off x="680770" y="4091637"/>
              <a:ext cx="215828" cy="387787"/>
              <a:chOff x="2347800" y="238125"/>
              <a:chExt cx="2904825" cy="5219200"/>
            </a:xfrm>
          </p:grpSpPr>
          <p:sp>
            <p:nvSpPr>
              <p:cNvPr id="4720" name="Google Shape;4720;p59"/>
              <p:cNvSpPr/>
              <p:nvPr/>
            </p:nvSpPr>
            <p:spPr>
              <a:xfrm>
                <a:off x="3351675" y="314775"/>
                <a:ext cx="897075" cy="1116425"/>
              </a:xfrm>
              <a:custGeom>
                <a:avLst/>
                <a:gdLst/>
                <a:ahLst/>
                <a:cxnLst/>
                <a:rect l="l" t="t" r="r" b="b"/>
                <a:pathLst>
                  <a:path w="35883" h="44657" extrusionOk="0">
                    <a:moveTo>
                      <a:pt x="17942" y="0"/>
                    </a:moveTo>
                    <a:cubicBezTo>
                      <a:pt x="8025" y="0"/>
                      <a:pt x="1" y="8025"/>
                      <a:pt x="1" y="17941"/>
                    </a:cubicBezTo>
                    <a:lnTo>
                      <a:pt x="1" y="36502"/>
                    </a:lnTo>
                    <a:lnTo>
                      <a:pt x="17942" y="44657"/>
                    </a:lnTo>
                    <a:lnTo>
                      <a:pt x="35882" y="36502"/>
                    </a:lnTo>
                    <a:lnTo>
                      <a:pt x="35882" y="17941"/>
                    </a:lnTo>
                    <a:cubicBezTo>
                      <a:pt x="35882" y="8025"/>
                      <a:pt x="27858" y="0"/>
                      <a:pt x="17942" y="0"/>
                    </a:cubicBezTo>
                    <a:close/>
                  </a:path>
                </a:pathLst>
              </a:custGeom>
              <a:solidFill>
                <a:srgbClr val="C2E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9"/>
              <p:cNvSpPr/>
              <p:nvPr/>
            </p:nvSpPr>
            <p:spPr>
              <a:xfrm>
                <a:off x="3596325" y="314775"/>
                <a:ext cx="652425" cy="1044675"/>
              </a:xfrm>
              <a:custGeom>
                <a:avLst/>
                <a:gdLst/>
                <a:ahLst/>
                <a:cxnLst/>
                <a:rect l="l" t="t" r="r" b="b"/>
                <a:pathLst>
                  <a:path w="26097" h="41787" extrusionOk="0">
                    <a:moveTo>
                      <a:pt x="8156" y="0"/>
                    </a:moveTo>
                    <a:cubicBezTo>
                      <a:pt x="5220" y="0"/>
                      <a:pt x="2447" y="718"/>
                      <a:pt x="1" y="1957"/>
                    </a:cubicBezTo>
                    <a:cubicBezTo>
                      <a:pt x="5807" y="4926"/>
                      <a:pt x="9787" y="10961"/>
                      <a:pt x="9787" y="17941"/>
                    </a:cubicBezTo>
                    <a:lnTo>
                      <a:pt x="9787" y="36502"/>
                    </a:lnTo>
                    <a:lnTo>
                      <a:pt x="20388" y="41786"/>
                    </a:lnTo>
                    <a:lnTo>
                      <a:pt x="26096" y="36502"/>
                    </a:lnTo>
                    <a:lnTo>
                      <a:pt x="26096" y="17941"/>
                    </a:lnTo>
                    <a:cubicBezTo>
                      <a:pt x="26096" y="8025"/>
                      <a:pt x="18072" y="0"/>
                      <a:pt x="8156" y="0"/>
                    </a:cubicBezTo>
                    <a:close/>
                  </a:path>
                </a:pathLst>
              </a:custGeom>
              <a:solidFill>
                <a:srgbClr val="91D4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9"/>
              <p:cNvSpPr/>
              <p:nvPr/>
            </p:nvSpPr>
            <p:spPr>
              <a:xfrm>
                <a:off x="2424450" y="1746775"/>
                <a:ext cx="2752325" cy="3633875"/>
              </a:xfrm>
              <a:custGeom>
                <a:avLst/>
                <a:gdLst/>
                <a:ahLst/>
                <a:cxnLst/>
                <a:rect l="l" t="t" r="r" b="b"/>
                <a:pathLst>
                  <a:path w="110093" h="145355" extrusionOk="0">
                    <a:moveTo>
                      <a:pt x="55031" y="1"/>
                    </a:moveTo>
                    <a:lnTo>
                      <a:pt x="26097" y="8156"/>
                    </a:lnTo>
                    <a:cubicBezTo>
                      <a:pt x="17713" y="16930"/>
                      <a:pt x="11189" y="27140"/>
                      <a:pt x="6753" y="38199"/>
                    </a:cubicBezTo>
                    <a:cubicBezTo>
                      <a:pt x="3654" y="45930"/>
                      <a:pt x="1599" y="54052"/>
                      <a:pt x="621" y="62403"/>
                    </a:cubicBezTo>
                    <a:lnTo>
                      <a:pt x="42798" y="87944"/>
                    </a:lnTo>
                    <a:lnTo>
                      <a:pt x="1" y="113485"/>
                    </a:lnTo>
                    <a:lnTo>
                      <a:pt x="1" y="126696"/>
                    </a:lnTo>
                    <a:cubicBezTo>
                      <a:pt x="1" y="137004"/>
                      <a:pt x="8319" y="145355"/>
                      <a:pt x="18627" y="145355"/>
                    </a:cubicBezTo>
                    <a:lnTo>
                      <a:pt x="91434" y="145355"/>
                    </a:lnTo>
                    <a:cubicBezTo>
                      <a:pt x="101742" y="145355"/>
                      <a:pt x="110093" y="137004"/>
                      <a:pt x="110093" y="126696"/>
                    </a:cubicBezTo>
                    <a:lnTo>
                      <a:pt x="110093" y="113485"/>
                    </a:lnTo>
                    <a:lnTo>
                      <a:pt x="67263" y="87944"/>
                    </a:lnTo>
                    <a:lnTo>
                      <a:pt x="109441" y="62403"/>
                    </a:lnTo>
                    <a:cubicBezTo>
                      <a:pt x="107092" y="42113"/>
                      <a:pt x="98219" y="23063"/>
                      <a:pt x="83997" y="8156"/>
                    </a:cubicBezTo>
                    <a:lnTo>
                      <a:pt x="55031" y="1"/>
                    </a:lnTo>
                    <a:close/>
                  </a:path>
                </a:pathLst>
              </a:custGeom>
              <a:solidFill>
                <a:srgbClr val="C2E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9"/>
              <p:cNvSpPr/>
              <p:nvPr/>
            </p:nvSpPr>
            <p:spPr>
              <a:xfrm>
                <a:off x="4098675" y="1784300"/>
                <a:ext cx="1078100" cy="3596350"/>
              </a:xfrm>
              <a:custGeom>
                <a:avLst/>
                <a:gdLst/>
                <a:ahLst/>
                <a:cxnLst/>
                <a:rect l="l" t="t" r="r" b="b"/>
                <a:pathLst>
                  <a:path w="43124" h="143854" extrusionOk="0">
                    <a:moveTo>
                      <a:pt x="4045" y="0"/>
                    </a:moveTo>
                    <a:lnTo>
                      <a:pt x="294" y="6655"/>
                    </a:lnTo>
                    <a:cubicBezTo>
                      <a:pt x="14516" y="21562"/>
                      <a:pt x="18007" y="44298"/>
                      <a:pt x="18007" y="60902"/>
                    </a:cubicBezTo>
                    <a:lnTo>
                      <a:pt x="28641" y="86443"/>
                    </a:lnTo>
                    <a:lnTo>
                      <a:pt x="18659" y="111984"/>
                    </a:lnTo>
                    <a:lnTo>
                      <a:pt x="18659" y="125195"/>
                    </a:lnTo>
                    <a:cubicBezTo>
                      <a:pt x="18659" y="135503"/>
                      <a:pt x="10308" y="143854"/>
                      <a:pt x="0" y="143854"/>
                    </a:cubicBezTo>
                    <a:lnTo>
                      <a:pt x="24465" y="143854"/>
                    </a:lnTo>
                    <a:cubicBezTo>
                      <a:pt x="34773" y="143854"/>
                      <a:pt x="43124" y="135503"/>
                      <a:pt x="43124" y="125195"/>
                    </a:cubicBezTo>
                    <a:lnTo>
                      <a:pt x="43124" y="111984"/>
                    </a:lnTo>
                    <a:lnTo>
                      <a:pt x="33664" y="86443"/>
                    </a:lnTo>
                    <a:lnTo>
                      <a:pt x="42472" y="60902"/>
                    </a:lnTo>
                    <a:cubicBezTo>
                      <a:pt x="40123" y="40612"/>
                      <a:pt x="31250" y="21562"/>
                      <a:pt x="17028" y="6655"/>
                    </a:cubicBezTo>
                    <a:lnTo>
                      <a:pt x="4045" y="0"/>
                    </a:lnTo>
                    <a:close/>
                  </a:path>
                </a:pathLst>
              </a:custGeom>
              <a:solidFill>
                <a:srgbClr val="91D4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9"/>
              <p:cNvSpPr/>
              <p:nvPr/>
            </p:nvSpPr>
            <p:spPr>
              <a:xfrm>
                <a:off x="3061350" y="1227300"/>
                <a:ext cx="1477725" cy="723375"/>
              </a:xfrm>
              <a:custGeom>
                <a:avLst/>
                <a:gdLst/>
                <a:ahLst/>
                <a:cxnLst/>
                <a:rect l="l" t="t" r="r" b="b"/>
                <a:pathLst>
                  <a:path w="59109" h="28935" extrusionOk="0">
                    <a:moveTo>
                      <a:pt x="8776" y="1"/>
                    </a:moveTo>
                    <a:cubicBezTo>
                      <a:pt x="3915" y="1"/>
                      <a:pt x="1" y="3915"/>
                      <a:pt x="1" y="8743"/>
                    </a:cubicBezTo>
                    <a:lnTo>
                      <a:pt x="1" y="20160"/>
                    </a:lnTo>
                    <a:cubicBezTo>
                      <a:pt x="1" y="25020"/>
                      <a:pt x="3915" y="28935"/>
                      <a:pt x="8776" y="28935"/>
                    </a:cubicBezTo>
                    <a:lnTo>
                      <a:pt x="50366" y="28935"/>
                    </a:lnTo>
                    <a:cubicBezTo>
                      <a:pt x="55194" y="28935"/>
                      <a:pt x="59108" y="25020"/>
                      <a:pt x="59108" y="20160"/>
                    </a:cubicBezTo>
                    <a:lnTo>
                      <a:pt x="59108" y="8743"/>
                    </a:lnTo>
                    <a:cubicBezTo>
                      <a:pt x="59108" y="3915"/>
                      <a:pt x="55194" y="1"/>
                      <a:pt x="50366" y="1"/>
                    </a:cubicBezTo>
                    <a:close/>
                  </a:path>
                </a:pathLst>
              </a:custGeom>
              <a:solidFill>
                <a:srgbClr val="A8E1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9"/>
              <p:cNvSpPr/>
              <p:nvPr/>
            </p:nvSpPr>
            <p:spPr>
              <a:xfrm>
                <a:off x="2424450" y="3306825"/>
                <a:ext cx="2752325" cy="1277100"/>
              </a:xfrm>
              <a:custGeom>
                <a:avLst/>
                <a:gdLst/>
                <a:ahLst/>
                <a:cxnLst/>
                <a:rect l="l" t="t" r="r" b="b"/>
                <a:pathLst>
                  <a:path w="110093" h="51084" extrusionOk="0">
                    <a:moveTo>
                      <a:pt x="621" y="1"/>
                    </a:moveTo>
                    <a:cubicBezTo>
                      <a:pt x="197" y="3589"/>
                      <a:pt x="1" y="7210"/>
                      <a:pt x="1" y="10863"/>
                    </a:cubicBezTo>
                    <a:lnTo>
                      <a:pt x="1" y="51083"/>
                    </a:lnTo>
                    <a:lnTo>
                      <a:pt x="110093" y="51083"/>
                    </a:lnTo>
                    <a:lnTo>
                      <a:pt x="110093" y="10863"/>
                    </a:lnTo>
                    <a:cubicBezTo>
                      <a:pt x="110093" y="7210"/>
                      <a:pt x="109865" y="3589"/>
                      <a:pt x="109441" y="1"/>
                    </a:cubicBezTo>
                    <a:close/>
                  </a:path>
                </a:pathLst>
              </a:custGeom>
              <a:solidFill>
                <a:srgbClr val="F5ED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9"/>
              <p:cNvSpPr/>
              <p:nvPr/>
            </p:nvSpPr>
            <p:spPr>
              <a:xfrm>
                <a:off x="4548825" y="3306825"/>
                <a:ext cx="627950" cy="1277100"/>
              </a:xfrm>
              <a:custGeom>
                <a:avLst/>
                <a:gdLst/>
                <a:ahLst/>
                <a:cxnLst/>
                <a:rect l="l" t="t" r="r" b="b"/>
                <a:pathLst>
                  <a:path w="25118" h="51084" extrusionOk="0">
                    <a:moveTo>
                      <a:pt x="1" y="1"/>
                    </a:moveTo>
                    <a:cubicBezTo>
                      <a:pt x="425" y="3589"/>
                      <a:pt x="653" y="7210"/>
                      <a:pt x="653" y="10863"/>
                    </a:cubicBezTo>
                    <a:lnTo>
                      <a:pt x="653" y="51083"/>
                    </a:lnTo>
                    <a:lnTo>
                      <a:pt x="25118" y="51083"/>
                    </a:lnTo>
                    <a:lnTo>
                      <a:pt x="25118" y="10863"/>
                    </a:lnTo>
                    <a:cubicBezTo>
                      <a:pt x="25118" y="7210"/>
                      <a:pt x="24890" y="3589"/>
                      <a:pt x="24466" y="1"/>
                    </a:cubicBezTo>
                    <a:close/>
                  </a:path>
                </a:pathLst>
              </a:custGeom>
              <a:solidFill>
                <a:srgbClr val="EDCF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9"/>
              <p:cNvSpPr/>
              <p:nvPr/>
            </p:nvSpPr>
            <p:spPr>
              <a:xfrm>
                <a:off x="2857500" y="1227300"/>
                <a:ext cx="636925" cy="723375"/>
              </a:xfrm>
              <a:custGeom>
                <a:avLst/>
                <a:gdLst/>
                <a:ahLst/>
                <a:cxnLst/>
                <a:rect l="l" t="t" r="r" b="b"/>
                <a:pathLst>
                  <a:path w="25477" h="28935" extrusionOk="0">
                    <a:moveTo>
                      <a:pt x="8775" y="1"/>
                    </a:moveTo>
                    <a:cubicBezTo>
                      <a:pt x="3914" y="1"/>
                      <a:pt x="0" y="3915"/>
                      <a:pt x="0" y="8743"/>
                    </a:cubicBezTo>
                    <a:lnTo>
                      <a:pt x="0" y="20160"/>
                    </a:lnTo>
                    <a:cubicBezTo>
                      <a:pt x="0" y="25020"/>
                      <a:pt x="3914" y="28935"/>
                      <a:pt x="8775" y="28935"/>
                    </a:cubicBezTo>
                    <a:lnTo>
                      <a:pt x="25476" y="28935"/>
                    </a:lnTo>
                    <a:lnTo>
                      <a:pt x="25476" y="1"/>
                    </a:lnTo>
                    <a:close/>
                  </a:path>
                </a:pathLst>
              </a:custGeom>
              <a:solidFill>
                <a:srgbClr val="91D4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9"/>
              <p:cNvSpPr/>
              <p:nvPr/>
            </p:nvSpPr>
            <p:spPr>
              <a:xfrm>
                <a:off x="4106025" y="1227300"/>
                <a:ext cx="636925" cy="723375"/>
              </a:xfrm>
              <a:custGeom>
                <a:avLst/>
                <a:gdLst/>
                <a:ahLst/>
                <a:cxnLst/>
                <a:rect l="l" t="t" r="r" b="b"/>
                <a:pathLst>
                  <a:path w="25477" h="28935" extrusionOk="0">
                    <a:moveTo>
                      <a:pt x="0" y="1"/>
                    </a:moveTo>
                    <a:lnTo>
                      <a:pt x="0" y="28935"/>
                    </a:lnTo>
                    <a:lnTo>
                      <a:pt x="16734" y="28935"/>
                    </a:lnTo>
                    <a:cubicBezTo>
                      <a:pt x="21562" y="28935"/>
                      <a:pt x="25476" y="25020"/>
                      <a:pt x="25476" y="20160"/>
                    </a:cubicBezTo>
                    <a:lnTo>
                      <a:pt x="25476" y="8743"/>
                    </a:lnTo>
                    <a:cubicBezTo>
                      <a:pt x="25476" y="3915"/>
                      <a:pt x="21562" y="1"/>
                      <a:pt x="16734" y="1"/>
                    </a:cubicBezTo>
                    <a:close/>
                  </a:path>
                </a:pathLst>
              </a:custGeom>
              <a:solidFill>
                <a:srgbClr val="91D4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9"/>
              <p:cNvSpPr/>
              <p:nvPr/>
            </p:nvSpPr>
            <p:spPr>
              <a:xfrm>
                <a:off x="2634050" y="3795300"/>
                <a:ext cx="628775" cy="499925"/>
              </a:xfrm>
              <a:custGeom>
                <a:avLst/>
                <a:gdLst/>
                <a:ahLst/>
                <a:cxnLst/>
                <a:rect l="l" t="t" r="r" b="b"/>
                <a:pathLst>
                  <a:path w="25151" h="19997" extrusionOk="0">
                    <a:moveTo>
                      <a:pt x="12559" y="1"/>
                    </a:moveTo>
                    <a:cubicBezTo>
                      <a:pt x="5643" y="1"/>
                      <a:pt x="0" y="4470"/>
                      <a:pt x="0" y="9983"/>
                    </a:cubicBezTo>
                    <a:cubicBezTo>
                      <a:pt x="0" y="15528"/>
                      <a:pt x="5643" y="19997"/>
                      <a:pt x="12559" y="19997"/>
                    </a:cubicBezTo>
                    <a:cubicBezTo>
                      <a:pt x="19507" y="19997"/>
                      <a:pt x="25150" y="15528"/>
                      <a:pt x="25150" y="9983"/>
                    </a:cubicBezTo>
                    <a:cubicBezTo>
                      <a:pt x="25150" y="4470"/>
                      <a:pt x="19507" y="1"/>
                      <a:pt x="12559" y="1"/>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9"/>
              <p:cNvSpPr/>
              <p:nvPr/>
            </p:nvSpPr>
            <p:spPr>
              <a:xfrm>
                <a:off x="4337625" y="3795300"/>
                <a:ext cx="628750" cy="499925"/>
              </a:xfrm>
              <a:custGeom>
                <a:avLst/>
                <a:gdLst/>
                <a:ahLst/>
                <a:cxnLst/>
                <a:rect l="l" t="t" r="r" b="b"/>
                <a:pathLst>
                  <a:path w="25150" h="19997" extrusionOk="0">
                    <a:moveTo>
                      <a:pt x="12591" y="1"/>
                    </a:moveTo>
                    <a:cubicBezTo>
                      <a:pt x="5643" y="1"/>
                      <a:pt x="0" y="4470"/>
                      <a:pt x="0" y="9983"/>
                    </a:cubicBezTo>
                    <a:cubicBezTo>
                      <a:pt x="0" y="15528"/>
                      <a:pt x="5643" y="19997"/>
                      <a:pt x="12591" y="19997"/>
                    </a:cubicBezTo>
                    <a:cubicBezTo>
                      <a:pt x="19507" y="19997"/>
                      <a:pt x="25150" y="15528"/>
                      <a:pt x="25150" y="9983"/>
                    </a:cubicBezTo>
                    <a:cubicBezTo>
                      <a:pt x="25150" y="4470"/>
                      <a:pt x="19507" y="1"/>
                      <a:pt x="12591" y="1"/>
                    </a:cubicBezTo>
                    <a:close/>
                  </a:path>
                </a:pathLst>
              </a:custGeom>
              <a:solidFill>
                <a:srgbClr val="FFA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9"/>
              <p:cNvSpPr/>
              <p:nvPr/>
            </p:nvSpPr>
            <p:spPr>
              <a:xfrm>
                <a:off x="2347800" y="238125"/>
                <a:ext cx="2904825" cy="5219200"/>
              </a:xfrm>
              <a:custGeom>
                <a:avLst/>
                <a:gdLst/>
                <a:ahLst/>
                <a:cxnLst/>
                <a:rect l="l" t="t" r="r" b="b"/>
                <a:pathLst>
                  <a:path w="116193" h="208768" extrusionOk="0">
                    <a:moveTo>
                      <a:pt x="42798" y="42602"/>
                    </a:moveTo>
                    <a:lnTo>
                      <a:pt x="42798" y="65435"/>
                    </a:lnTo>
                    <a:lnTo>
                      <a:pt x="29163" y="65435"/>
                    </a:lnTo>
                    <a:cubicBezTo>
                      <a:pt x="25999" y="65435"/>
                      <a:pt x="23454" y="62891"/>
                      <a:pt x="23454" y="59727"/>
                    </a:cubicBezTo>
                    <a:lnTo>
                      <a:pt x="23454" y="48310"/>
                    </a:lnTo>
                    <a:cubicBezTo>
                      <a:pt x="23454" y="45179"/>
                      <a:pt x="25999" y="42602"/>
                      <a:pt x="29163" y="42602"/>
                    </a:cubicBezTo>
                    <a:close/>
                    <a:moveTo>
                      <a:pt x="67263" y="42602"/>
                    </a:moveTo>
                    <a:lnTo>
                      <a:pt x="67263" y="65435"/>
                    </a:lnTo>
                    <a:lnTo>
                      <a:pt x="48930" y="65435"/>
                    </a:lnTo>
                    <a:lnTo>
                      <a:pt x="48930" y="42602"/>
                    </a:lnTo>
                    <a:close/>
                    <a:moveTo>
                      <a:pt x="87063" y="42602"/>
                    </a:moveTo>
                    <a:cubicBezTo>
                      <a:pt x="90195" y="42602"/>
                      <a:pt x="92771" y="45179"/>
                      <a:pt x="92771" y="48310"/>
                    </a:cubicBezTo>
                    <a:lnTo>
                      <a:pt x="92771" y="59727"/>
                    </a:lnTo>
                    <a:cubicBezTo>
                      <a:pt x="92771" y="62891"/>
                      <a:pt x="90195" y="65435"/>
                      <a:pt x="87063" y="65435"/>
                    </a:cubicBezTo>
                    <a:lnTo>
                      <a:pt x="73395" y="65435"/>
                    </a:lnTo>
                    <a:lnTo>
                      <a:pt x="73395" y="42602"/>
                    </a:lnTo>
                    <a:close/>
                    <a:moveTo>
                      <a:pt x="110093" y="176898"/>
                    </a:moveTo>
                    <a:lnTo>
                      <a:pt x="110093" y="187042"/>
                    </a:lnTo>
                    <a:cubicBezTo>
                      <a:pt x="110093" y="195654"/>
                      <a:pt x="103079" y="202667"/>
                      <a:pt x="94500" y="202667"/>
                    </a:cubicBezTo>
                    <a:lnTo>
                      <a:pt x="21693" y="202667"/>
                    </a:lnTo>
                    <a:cubicBezTo>
                      <a:pt x="13114" y="202667"/>
                      <a:pt x="6101" y="195654"/>
                      <a:pt x="6101" y="187042"/>
                    </a:cubicBezTo>
                    <a:lnTo>
                      <a:pt x="6101" y="176898"/>
                    </a:lnTo>
                    <a:close/>
                    <a:moveTo>
                      <a:pt x="58097" y="0"/>
                    </a:moveTo>
                    <a:cubicBezTo>
                      <a:pt x="55520" y="0"/>
                      <a:pt x="53008" y="457"/>
                      <a:pt x="50627" y="1370"/>
                    </a:cubicBezTo>
                    <a:cubicBezTo>
                      <a:pt x="49061" y="1957"/>
                      <a:pt x="48245" y="3751"/>
                      <a:pt x="48865" y="5317"/>
                    </a:cubicBezTo>
                    <a:cubicBezTo>
                      <a:pt x="49318" y="6525"/>
                      <a:pt x="50471" y="7287"/>
                      <a:pt x="51708" y="7287"/>
                    </a:cubicBezTo>
                    <a:cubicBezTo>
                      <a:pt x="52074" y="7287"/>
                      <a:pt x="52447" y="7220"/>
                      <a:pt x="52812" y="7079"/>
                    </a:cubicBezTo>
                    <a:cubicBezTo>
                      <a:pt x="54476" y="6426"/>
                      <a:pt x="56270" y="6100"/>
                      <a:pt x="58097" y="6100"/>
                    </a:cubicBezTo>
                    <a:cubicBezTo>
                      <a:pt x="66317" y="6100"/>
                      <a:pt x="72971" y="12787"/>
                      <a:pt x="72971" y="21007"/>
                    </a:cubicBezTo>
                    <a:lnTo>
                      <a:pt x="72971" y="36502"/>
                    </a:lnTo>
                    <a:lnTo>
                      <a:pt x="43222" y="36502"/>
                    </a:lnTo>
                    <a:lnTo>
                      <a:pt x="43222" y="21007"/>
                    </a:lnTo>
                    <a:cubicBezTo>
                      <a:pt x="43222" y="19180"/>
                      <a:pt x="43548" y="17386"/>
                      <a:pt x="44168" y="15690"/>
                    </a:cubicBezTo>
                    <a:cubicBezTo>
                      <a:pt x="44788" y="14124"/>
                      <a:pt x="44005" y="12363"/>
                      <a:pt x="42406" y="11743"/>
                    </a:cubicBezTo>
                    <a:cubicBezTo>
                      <a:pt x="42055" y="11611"/>
                      <a:pt x="41694" y="11549"/>
                      <a:pt x="41337" y="11549"/>
                    </a:cubicBezTo>
                    <a:cubicBezTo>
                      <a:pt x="40107" y="11549"/>
                      <a:pt x="38940" y="12298"/>
                      <a:pt x="38459" y="13537"/>
                    </a:cubicBezTo>
                    <a:cubicBezTo>
                      <a:pt x="37546" y="15918"/>
                      <a:pt x="37089" y="18430"/>
                      <a:pt x="37089" y="21007"/>
                    </a:cubicBezTo>
                    <a:lnTo>
                      <a:pt x="37089" y="36502"/>
                    </a:lnTo>
                    <a:lnTo>
                      <a:pt x="29163" y="36502"/>
                    </a:lnTo>
                    <a:cubicBezTo>
                      <a:pt x="22639" y="36502"/>
                      <a:pt x="17322" y="41786"/>
                      <a:pt x="17322" y="48310"/>
                    </a:cubicBezTo>
                    <a:lnTo>
                      <a:pt x="17322" y="59727"/>
                    </a:lnTo>
                    <a:cubicBezTo>
                      <a:pt x="17322" y="64229"/>
                      <a:pt x="19833" y="68143"/>
                      <a:pt x="23520" y="70133"/>
                    </a:cubicBezTo>
                    <a:cubicBezTo>
                      <a:pt x="19409" y="74928"/>
                      <a:pt x="15789" y="80082"/>
                      <a:pt x="12657" y="85562"/>
                    </a:cubicBezTo>
                    <a:cubicBezTo>
                      <a:pt x="11842" y="87030"/>
                      <a:pt x="12364" y="88922"/>
                      <a:pt x="13831" y="89737"/>
                    </a:cubicBezTo>
                    <a:cubicBezTo>
                      <a:pt x="14310" y="90014"/>
                      <a:pt x="14830" y="90145"/>
                      <a:pt x="15343" y="90145"/>
                    </a:cubicBezTo>
                    <a:cubicBezTo>
                      <a:pt x="16404" y="90145"/>
                      <a:pt x="17435" y="89585"/>
                      <a:pt x="18007" y="88596"/>
                    </a:cubicBezTo>
                    <a:cubicBezTo>
                      <a:pt x="21464" y="82463"/>
                      <a:pt x="25672" y="76722"/>
                      <a:pt x="30468" y="71568"/>
                    </a:cubicBezTo>
                    <a:lnTo>
                      <a:pt x="85726" y="71568"/>
                    </a:lnTo>
                    <a:cubicBezTo>
                      <a:pt x="98252" y="85040"/>
                      <a:pt x="106276" y="101741"/>
                      <a:pt x="109016" y="119682"/>
                    </a:cubicBezTo>
                    <a:lnTo>
                      <a:pt x="7177" y="119682"/>
                    </a:lnTo>
                    <a:cubicBezTo>
                      <a:pt x="8188" y="113060"/>
                      <a:pt x="9950" y="106602"/>
                      <a:pt x="12396" y="100339"/>
                    </a:cubicBezTo>
                    <a:cubicBezTo>
                      <a:pt x="13016" y="98740"/>
                      <a:pt x="12233" y="96979"/>
                      <a:pt x="10667" y="96359"/>
                    </a:cubicBezTo>
                    <a:cubicBezTo>
                      <a:pt x="10303" y="96215"/>
                      <a:pt x="9926" y="96146"/>
                      <a:pt x="9554" y="96146"/>
                    </a:cubicBezTo>
                    <a:cubicBezTo>
                      <a:pt x="8329" y="96146"/>
                      <a:pt x="7163" y="96887"/>
                      <a:pt x="6688" y="98088"/>
                    </a:cubicBezTo>
                    <a:cubicBezTo>
                      <a:pt x="2251" y="109440"/>
                      <a:pt x="1" y="121411"/>
                      <a:pt x="1" y="133611"/>
                    </a:cubicBezTo>
                    <a:lnTo>
                      <a:pt x="1" y="187042"/>
                    </a:lnTo>
                    <a:cubicBezTo>
                      <a:pt x="1" y="199014"/>
                      <a:pt x="9721" y="208767"/>
                      <a:pt x="21693" y="208767"/>
                    </a:cubicBezTo>
                    <a:lnTo>
                      <a:pt x="94500" y="208767"/>
                    </a:lnTo>
                    <a:cubicBezTo>
                      <a:pt x="106472" y="208767"/>
                      <a:pt x="116193" y="199014"/>
                      <a:pt x="116193" y="187042"/>
                    </a:cubicBezTo>
                    <a:lnTo>
                      <a:pt x="116193" y="162284"/>
                    </a:lnTo>
                    <a:cubicBezTo>
                      <a:pt x="116193" y="160588"/>
                      <a:pt x="114823" y="159218"/>
                      <a:pt x="113126" y="159218"/>
                    </a:cubicBezTo>
                    <a:cubicBezTo>
                      <a:pt x="111463" y="159218"/>
                      <a:pt x="110093" y="160588"/>
                      <a:pt x="110093" y="162284"/>
                    </a:cubicBezTo>
                    <a:lnTo>
                      <a:pt x="110093" y="170765"/>
                    </a:lnTo>
                    <a:lnTo>
                      <a:pt x="6101" y="170765"/>
                    </a:lnTo>
                    <a:lnTo>
                      <a:pt x="6101" y="133611"/>
                    </a:lnTo>
                    <a:cubicBezTo>
                      <a:pt x="6101" y="130969"/>
                      <a:pt x="6231" y="128392"/>
                      <a:pt x="6427" y="125782"/>
                    </a:cubicBezTo>
                    <a:lnTo>
                      <a:pt x="109766" y="125782"/>
                    </a:lnTo>
                    <a:cubicBezTo>
                      <a:pt x="109962" y="128359"/>
                      <a:pt x="110093" y="130969"/>
                      <a:pt x="110093" y="133611"/>
                    </a:cubicBezTo>
                    <a:lnTo>
                      <a:pt x="110093" y="148029"/>
                    </a:lnTo>
                    <a:cubicBezTo>
                      <a:pt x="110093" y="149693"/>
                      <a:pt x="111463" y="151063"/>
                      <a:pt x="113159" y="151063"/>
                    </a:cubicBezTo>
                    <a:cubicBezTo>
                      <a:pt x="114823" y="151063"/>
                      <a:pt x="116193" y="149693"/>
                      <a:pt x="116193" y="148029"/>
                    </a:cubicBezTo>
                    <a:lnTo>
                      <a:pt x="116193" y="133611"/>
                    </a:lnTo>
                    <a:cubicBezTo>
                      <a:pt x="116193" y="110157"/>
                      <a:pt x="107874" y="87813"/>
                      <a:pt x="92674" y="70133"/>
                    </a:cubicBezTo>
                    <a:cubicBezTo>
                      <a:pt x="96360" y="68143"/>
                      <a:pt x="98871" y="64229"/>
                      <a:pt x="98871" y="59727"/>
                    </a:cubicBezTo>
                    <a:lnTo>
                      <a:pt x="98871" y="48310"/>
                    </a:lnTo>
                    <a:cubicBezTo>
                      <a:pt x="98871" y="41786"/>
                      <a:pt x="93554" y="36502"/>
                      <a:pt x="87063" y="36502"/>
                    </a:cubicBezTo>
                    <a:lnTo>
                      <a:pt x="79104" y="36502"/>
                    </a:lnTo>
                    <a:lnTo>
                      <a:pt x="79104" y="21007"/>
                    </a:lnTo>
                    <a:cubicBezTo>
                      <a:pt x="79104" y="9427"/>
                      <a:pt x="69677" y="0"/>
                      <a:pt x="580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9"/>
              <p:cNvSpPr/>
              <p:nvPr/>
            </p:nvSpPr>
            <p:spPr>
              <a:xfrm>
                <a:off x="3054850" y="3602850"/>
                <a:ext cx="153325" cy="274850"/>
              </a:xfrm>
              <a:custGeom>
                <a:avLst/>
                <a:gdLst/>
                <a:ahLst/>
                <a:cxnLst/>
                <a:rect l="l" t="t" r="r" b="b"/>
                <a:pathLst>
                  <a:path w="6133" h="10994" extrusionOk="0">
                    <a:moveTo>
                      <a:pt x="3066" y="1"/>
                    </a:moveTo>
                    <a:cubicBezTo>
                      <a:pt x="1370" y="1"/>
                      <a:pt x="0" y="1338"/>
                      <a:pt x="0" y="3034"/>
                    </a:cubicBezTo>
                    <a:lnTo>
                      <a:pt x="0" y="7927"/>
                    </a:lnTo>
                    <a:cubicBezTo>
                      <a:pt x="0" y="9623"/>
                      <a:pt x="1370" y="10993"/>
                      <a:pt x="3066" y="10993"/>
                    </a:cubicBezTo>
                    <a:cubicBezTo>
                      <a:pt x="4763" y="10993"/>
                      <a:pt x="6133" y="9623"/>
                      <a:pt x="6133" y="7927"/>
                    </a:cubicBezTo>
                    <a:lnTo>
                      <a:pt x="6133" y="3034"/>
                    </a:lnTo>
                    <a:cubicBezTo>
                      <a:pt x="6133" y="1338"/>
                      <a:pt x="4763" y="1"/>
                      <a:pt x="30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9"/>
              <p:cNvSpPr/>
              <p:nvPr/>
            </p:nvSpPr>
            <p:spPr>
              <a:xfrm>
                <a:off x="3538425" y="3724275"/>
                <a:ext cx="523575" cy="233350"/>
              </a:xfrm>
              <a:custGeom>
                <a:avLst/>
                <a:gdLst/>
                <a:ahLst/>
                <a:cxnLst/>
                <a:rect l="l" t="t" r="r" b="b"/>
                <a:pathLst>
                  <a:path w="20943" h="9334" extrusionOk="0">
                    <a:moveTo>
                      <a:pt x="3412" y="1"/>
                    </a:moveTo>
                    <a:cubicBezTo>
                      <a:pt x="2698" y="1"/>
                      <a:pt x="1983" y="249"/>
                      <a:pt x="1403" y="754"/>
                    </a:cubicBezTo>
                    <a:cubicBezTo>
                      <a:pt x="131" y="1863"/>
                      <a:pt x="1" y="3788"/>
                      <a:pt x="1110" y="5060"/>
                    </a:cubicBezTo>
                    <a:cubicBezTo>
                      <a:pt x="3491" y="7767"/>
                      <a:pt x="6883" y="9333"/>
                      <a:pt x="10472" y="9333"/>
                    </a:cubicBezTo>
                    <a:cubicBezTo>
                      <a:pt x="14060" y="9333"/>
                      <a:pt x="17452" y="7767"/>
                      <a:pt x="19833" y="5060"/>
                    </a:cubicBezTo>
                    <a:cubicBezTo>
                      <a:pt x="20943" y="3788"/>
                      <a:pt x="20812" y="1863"/>
                      <a:pt x="19540" y="754"/>
                    </a:cubicBezTo>
                    <a:cubicBezTo>
                      <a:pt x="18960" y="249"/>
                      <a:pt x="18245" y="1"/>
                      <a:pt x="17534" y="1"/>
                    </a:cubicBezTo>
                    <a:cubicBezTo>
                      <a:pt x="16683" y="1"/>
                      <a:pt x="15838" y="355"/>
                      <a:pt x="15234" y="1048"/>
                    </a:cubicBezTo>
                    <a:cubicBezTo>
                      <a:pt x="14027" y="2418"/>
                      <a:pt x="12298" y="3201"/>
                      <a:pt x="10472" y="3201"/>
                    </a:cubicBezTo>
                    <a:cubicBezTo>
                      <a:pt x="8645" y="3201"/>
                      <a:pt x="6916" y="2418"/>
                      <a:pt x="5742" y="1048"/>
                    </a:cubicBezTo>
                    <a:cubicBezTo>
                      <a:pt x="5120" y="355"/>
                      <a:pt x="4266" y="1"/>
                      <a:pt x="34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9"/>
              <p:cNvSpPr/>
              <p:nvPr/>
            </p:nvSpPr>
            <p:spPr>
              <a:xfrm>
                <a:off x="4274000" y="3579200"/>
                <a:ext cx="436325" cy="295225"/>
              </a:xfrm>
              <a:custGeom>
                <a:avLst/>
                <a:gdLst/>
                <a:ahLst/>
                <a:cxnLst/>
                <a:rect l="l" t="t" r="r" b="b"/>
                <a:pathLst>
                  <a:path w="17453" h="11809" extrusionOk="0">
                    <a:moveTo>
                      <a:pt x="8743" y="1"/>
                    </a:moveTo>
                    <a:cubicBezTo>
                      <a:pt x="3915" y="1"/>
                      <a:pt x="1" y="3948"/>
                      <a:pt x="1" y="8743"/>
                    </a:cubicBezTo>
                    <a:cubicBezTo>
                      <a:pt x="1" y="10439"/>
                      <a:pt x="1371" y="11809"/>
                      <a:pt x="3067" y="11809"/>
                    </a:cubicBezTo>
                    <a:cubicBezTo>
                      <a:pt x="4763" y="11809"/>
                      <a:pt x="6133" y="10439"/>
                      <a:pt x="6133" y="8743"/>
                    </a:cubicBezTo>
                    <a:cubicBezTo>
                      <a:pt x="6133" y="7307"/>
                      <a:pt x="7308" y="6133"/>
                      <a:pt x="8743" y="6133"/>
                    </a:cubicBezTo>
                    <a:cubicBezTo>
                      <a:pt x="10178" y="6133"/>
                      <a:pt x="11352" y="7307"/>
                      <a:pt x="11352" y="8743"/>
                    </a:cubicBezTo>
                    <a:cubicBezTo>
                      <a:pt x="11352" y="10439"/>
                      <a:pt x="12722" y="11809"/>
                      <a:pt x="14419" y="11809"/>
                    </a:cubicBezTo>
                    <a:cubicBezTo>
                      <a:pt x="16115" y="11809"/>
                      <a:pt x="17452" y="10439"/>
                      <a:pt x="17452" y="8743"/>
                    </a:cubicBezTo>
                    <a:cubicBezTo>
                      <a:pt x="17452" y="3948"/>
                      <a:pt x="13538" y="1"/>
                      <a:pt x="87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35" name="Google Shape;4735;p59"/>
          <p:cNvGrpSpPr/>
          <p:nvPr/>
        </p:nvGrpSpPr>
        <p:grpSpPr>
          <a:xfrm>
            <a:off x="6395521" y="4022193"/>
            <a:ext cx="338582" cy="442026"/>
            <a:chOff x="6494921" y="4075314"/>
            <a:chExt cx="357042" cy="466124"/>
          </a:xfrm>
        </p:grpSpPr>
        <p:sp>
          <p:nvSpPr>
            <p:cNvPr id="4736" name="Google Shape;4736;p59"/>
            <p:cNvSpPr/>
            <p:nvPr/>
          </p:nvSpPr>
          <p:spPr>
            <a:xfrm>
              <a:off x="6494921" y="4075314"/>
              <a:ext cx="357042" cy="466124"/>
            </a:xfrm>
            <a:custGeom>
              <a:avLst/>
              <a:gdLst/>
              <a:ahLst/>
              <a:cxnLst/>
              <a:rect l="l" t="t" r="r" b="b"/>
              <a:pathLst>
                <a:path w="11852" h="15473" extrusionOk="0">
                  <a:moveTo>
                    <a:pt x="5420" y="0"/>
                  </a:moveTo>
                  <a:cubicBezTo>
                    <a:pt x="4582" y="0"/>
                    <a:pt x="3827" y="361"/>
                    <a:pt x="3301" y="933"/>
                  </a:cubicBezTo>
                  <a:cubicBezTo>
                    <a:pt x="3054" y="826"/>
                    <a:pt x="2781" y="767"/>
                    <a:pt x="2496" y="767"/>
                  </a:cubicBezTo>
                  <a:lnTo>
                    <a:pt x="2030" y="767"/>
                  </a:lnTo>
                  <a:cubicBezTo>
                    <a:pt x="910" y="767"/>
                    <a:pt x="0" y="1677"/>
                    <a:pt x="0" y="2797"/>
                  </a:cubicBezTo>
                  <a:lnTo>
                    <a:pt x="0" y="12486"/>
                  </a:lnTo>
                  <a:cubicBezTo>
                    <a:pt x="0" y="14132"/>
                    <a:pt x="1339" y="15473"/>
                    <a:pt x="2987" y="15473"/>
                  </a:cubicBezTo>
                  <a:lnTo>
                    <a:pt x="10403" y="15473"/>
                  </a:lnTo>
                  <a:cubicBezTo>
                    <a:pt x="11201" y="15473"/>
                    <a:pt x="11850" y="14826"/>
                    <a:pt x="11850" y="14028"/>
                  </a:cubicBezTo>
                  <a:lnTo>
                    <a:pt x="11850" y="11957"/>
                  </a:lnTo>
                  <a:cubicBezTo>
                    <a:pt x="11850" y="11824"/>
                    <a:pt x="11828" y="11693"/>
                    <a:pt x="11790" y="11571"/>
                  </a:cubicBezTo>
                  <a:cubicBezTo>
                    <a:pt x="11828" y="11440"/>
                    <a:pt x="11850" y="11305"/>
                    <a:pt x="11850" y="11161"/>
                  </a:cubicBezTo>
                  <a:lnTo>
                    <a:pt x="11850" y="2795"/>
                  </a:lnTo>
                  <a:cubicBezTo>
                    <a:pt x="11851" y="1677"/>
                    <a:pt x="10939" y="767"/>
                    <a:pt x="9814" y="767"/>
                  </a:cubicBezTo>
                  <a:lnTo>
                    <a:pt x="8963" y="767"/>
                  </a:lnTo>
                  <a:cubicBezTo>
                    <a:pt x="8925" y="767"/>
                    <a:pt x="8889" y="769"/>
                    <a:pt x="8851" y="770"/>
                  </a:cubicBezTo>
                  <a:cubicBezTo>
                    <a:pt x="8475" y="301"/>
                    <a:pt x="7895" y="0"/>
                    <a:pt x="7250" y="0"/>
                  </a:cubicBezTo>
                  <a:close/>
                </a:path>
              </a:pathLst>
            </a:custGeom>
            <a:solidFill>
              <a:schemeClr val="accent5"/>
            </a:solidFill>
            <a:ln>
              <a:noFill/>
            </a:ln>
            <a:effectLst>
              <a:outerShdw blurRad="57150" dist="19050" dir="54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7" name="Google Shape;4737;p59"/>
            <p:cNvGrpSpPr/>
            <p:nvPr/>
          </p:nvGrpSpPr>
          <p:grpSpPr>
            <a:xfrm>
              <a:off x="6535551" y="4104033"/>
              <a:ext cx="288474" cy="400313"/>
              <a:chOff x="1919675" y="238125"/>
              <a:chExt cx="3761075" cy="5219200"/>
            </a:xfrm>
          </p:grpSpPr>
          <p:sp>
            <p:nvSpPr>
              <p:cNvPr id="4738" name="Google Shape;4738;p59"/>
              <p:cNvSpPr/>
              <p:nvPr/>
            </p:nvSpPr>
            <p:spPr>
              <a:xfrm>
                <a:off x="3020575" y="314775"/>
                <a:ext cx="1559275" cy="1027550"/>
              </a:xfrm>
              <a:custGeom>
                <a:avLst/>
                <a:gdLst/>
                <a:ahLst/>
                <a:cxnLst/>
                <a:rect l="l" t="t" r="r" b="b"/>
                <a:pathLst>
                  <a:path w="62371" h="41102" extrusionOk="0">
                    <a:moveTo>
                      <a:pt x="22900" y="0"/>
                    </a:moveTo>
                    <a:cubicBezTo>
                      <a:pt x="10244" y="0"/>
                      <a:pt x="1" y="10243"/>
                      <a:pt x="1" y="22899"/>
                    </a:cubicBezTo>
                    <a:lnTo>
                      <a:pt x="1" y="33207"/>
                    </a:lnTo>
                    <a:lnTo>
                      <a:pt x="6721" y="41101"/>
                    </a:lnTo>
                    <a:lnTo>
                      <a:pt x="14256" y="32653"/>
                    </a:lnTo>
                    <a:lnTo>
                      <a:pt x="14256" y="23356"/>
                    </a:lnTo>
                    <a:cubicBezTo>
                      <a:pt x="14256" y="18333"/>
                      <a:pt x="18333" y="14255"/>
                      <a:pt x="23357" y="14255"/>
                    </a:cubicBezTo>
                    <a:lnTo>
                      <a:pt x="39014" y="14255"/>
                    </a:lnTo>
                    <a:cubicBezTo>
                      <a:pt x="44038" y="14255"/>
                      <a:pt x="48115" y="18333"/>
                      <a:pt x="48115" y="23356"/>
                    </a:cubicBezTo>
                    <a:lnTo>
                      <a:pt x="48115" y="32653"/>
                    </a:lnTo>
                    <a:lnTo>
                      <a:pt x="54933" y="41069"/>
                    </a:lnTo>
                    <a:lnTo>
                      <a:pt x="62370" y="33207"/>
                    </a:lnTo>
                    <a:lnTo>
                      <a:pt x="62370" y="22899"/>
                    </a:lnTo>
                    <a:cubicBezTo>
                      <a:pt x="62370" y="10243"/>
                      <a:pt x="52128" y="0"/>
                      <a:pt x="39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9"/>
              <p:cNvSpPr/>
              <p:nvPr/>
            </p:nvSpPr>
            <p:spPr>
              <a:xfrm>
                <a:off x="1996325" y="620575"/>
                <a:ext cx="663825" cy="1921350"/>
              </a:xfrm>
              <a:custGeom>
                <a:avLst/>
                <a:gdLst/>
                <a:ahLst/>
                <a:cxnLst/>
                <a:rect l="l" t="t" r="r" b="b"/>
                <a:pathLst>
                  <a:path w="26553" h="76854" extrusionOk="0">
                    <a:moveTo>
                      <a:pt x="9525" y="1"/>
                    </a:moveTo>
                    <a:cubicBezTo>
                      <a:pt x="4274" y="1"/>
                      <a:pt x="0" y="4274"/>
                      <a:pt x="0" y="9526"/>
                    </a:cubicBezTo>
                    <a:lnTo>
                      <a:pt x="0" y="76853"/>
                    </a:lnTo>
                    <a:lnTo>
                      <a:pt x="26553" y="25607"/>
                    </a:lnTo>
                    <a:lnTo>
                      <a:pt x="26553" y="9526"/>
                    </a:lnTo>
                    <a:cubicBezTo>
                      <a:pt x="26553" y="4274"/>
                      <a:pt x="22280" y="1"/>
                      <a:pt x="17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9"/>
              <p:cNvSpPr/>
              <p:nvPr/>
            </p:nvSpPr>
            <p:spPr>
              <a:xfrm>
                <a:off x="4940275" y="620575"/>
                <a:ext cx="664650" cy="1921350"/>
              </a:xfrm>
              <a:custGeom>
                <a:avLst/>
                <a:gdLst/>
                <a:ahLst/>
                <a:cxnLst/>
                <a:rect l="l" t="t" r="r" b="b"/>
                <a:pathLst>
                  <a:path w="26586" h="76854" extrusionOk="0">
                    <a:moveTo>
                      <a:pt x="9525" y="1"/>
                    </a:moveTo>
                    <a:cubicBezTo>
                      <a:pt x="4273" y="1"/>
                      <a:pt x="0" y="4274"/>
                      <a:pt x="0" y="9526"/>
                    </a:cubicBezTo>
                    <a:lnTo>
                      <a:pt x="0" y="25607"/>
                    </a:lnTo>
                    <a:lnTo>
                      <a:pt x="26585" y="76853"/>
                    </a:lnTo>
                    <a:lnTo>
                      <a:pt x="26585" y="9526"/>
                    </a:lnTo>
                    <a:cubicBezTo>
                      <a:pt x="26585" y="4274"/>
                      <a:pt x="22280" y="1"/>
                      <a:pt x="17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9"/>
              <p:cNvSpPr/>
              <p:nvPr/>
            </p:nvSpPr>
            <p:spPr>
              <a:xfrm>
                <a:off x="1995500" y="1397750"/>
                <a:ext cx="3609425" cy="3982900"/>
              </a:xfrm>
              <a:custGeom>
                <a:avLst/>
                <a:gdLst/>
                <a:ahLst/>
                <a:cxnLst/>
                <a:rect l="l" t="t" r="r" b="b"/>
                <a:pathLst>
                  <a:path w="144377" h="159316" extrusionOk="0">
                    <a:moveTo>
                      <a:pt x="18105" y="0"/>
                    </a:moveTo>
                    <a:cubicBezTo>
                      <a:pt x="7079" y="8873"/>
                      <a:pt x="1" y="22476"/>
                      <a:pt x="1" y="37742"/>
                    </a:cubicBezTo>
                    <a:lnTo>
                      <a:pt x="1" y="134362"/>
                    </a:lnTo>
                    <a:cubicBezTo>
                      <a:pt x="1" y="148160"/>
                      <a:pt x="11189" y="159316"/>
                      <a:pt x="24955" y="159316"/>
                    </a:cubicBezTo>
                    <a:lnTo>
                      <a:pt x="72189" y="147083"/>
                    </a:lnTo>
                    <a:lnTo>
                      <a:pt x="119422" y="159316"/>
                    </a:lnTo>
                    <a:cubicBezTo>
                      <a:pt x="120107" y="159316"/>
                      <a:pt x="120825" y="159283"/>
                      <a:pt x="121510" y="159251"/>
                    </a:cubicBezTo>
                    <a:cubicBezTo>
                      <a:pt x="134297" y="158174"/>
                      <a:pt x="144376" y="147442"/>
                      <a:pt x="144376" y="134362"/>
                    </a:cubicBezTo>
                    <a:cubicBezTo>
                      <a:pt x="144344" y="134362"/>
                      <a:pt x="123956" y="4078"/>
                      <a:pt x="121869" y="2382"/>
                    </a:cubicBezTo>
                    <a:lnTo>
                      <a:pt x="72189" y="16539"/>
                    </a:lnTo>
                    <a:lnTo>
                      <a:pt x="18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9"/>
              <p:cNvSpPr/>
              <p:nvPr/>
            </p:nvSpPr>
            <p:spPr>
              <a:xfrm>
                <a:off x="3681150" y="1131075"/>
                <a:ext cx="1923775" cy="4249575"/>
              </a:xfrm>
              <a:custGeom>
                <a:avLst/>
                <a:gdLst/>
                <a:ahLst/>
                <a:cxnLst/>
                <a:rect l="l" t="t" r="r" b="b"/>
                <a:pathLst>
                  <a:path w="76951" h="169983" extrusionOk="0">
                    <a:moveTo>
                      <a:pt x="0" y="1"/>
                    </a:moveTo>
                    <a:cubicBezTo>
                      <a:pt x="26716" y="1"/>
                      <a:pt x="48408" y="21660"/>
                      <a:pt x="48408" y="48409"/>
                    </a:cubicBezTo>
                    <a:lnTo>
                      <a:pt x="48408" y="123728"/>
                    </a:lnTo>
                    <a:lnTo>
                      <a:pt x="48408" y="137852"/>
                    </a:lnTo>
                    <a:lnTo>
                      <a:pt x="48408" y="145029"/>
                    </a:lnTo>
                    <a:cubicBezTo>
                      <a:pt x="48408" y="158827"/>
                      <a:pt x="37219" y="169983"/>
                      <a:pt x="23454" y="169983"/>
                    </a:cubicBezTo>
                    <a:lnTo>
                      <a:pt x="51996" y="169983"/>
                    </a:lnTo>
                    <a:cubicBezTo>
                      <a:pt x="65762" y="169983"/>
                      <a:pt x="76950" y="158827"/>
                      <a:pt x="76950" y="145029"/>
                    </a:cubicBezTo>
                    <a:lnTo>
                      <a:pt x="76950" y="137852"/>
                    </a:lnTo>
                    <a:lnTo>
                      <a:pt x="76950" y="123728"/>
                    </a:lnTo>
                    <a:lnTo>
                      <a:pt x="76950" y="48409"/>
                    </a:lnTo>
                    <a:cubicBezTo>
                      <a:pt x="76950" y="21660"/>
                      <a:pt x="55258" y="1"/>
                      <a:pt x="28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9"/>
              <p:cNvSpPr/>
              <p:nvPr/>
            </p:nvSpPr>
            <p:spPr>
              <a:xfrm>
                <a:off x="2620175" y="3816500"/>
                <a:ext cx="2360900" cy="1564150"/>
              </a:xfrm>
              <a:custGeom>
                <a:avLst/>
                <a:gdLst/>
                <a:ahLst/>
                <a:cxnLst/>
                <a:rect l="l" t="t" r="r" b="b"/>
                <a:pathLst>
                  <a:path w="94436" h="62566" extrusionOk="0">
                    <a:moveTo>
                      <a:pt x="16604" y="1"/>
                    </a:moveTo>
                    <a:cubicBezTo>
                      <a:pt x="7438" y="1"/>
                      <a:pt x="1" y="7438"/>
                      <a:pt x="1" y="16604"/>
                    </a:cubicBezTo>
                    <a:lnTo>
                      <a:pt x="1" y="62566"/>
                    </a:lnTo>
                    <a:lnTo>
                      <a:pt x="94435" y="62566"/>
                    </a:lnTo>
                    <a:lnTo>
                      <a:pt x="94435" y="16604"/>
                    </a:lnTo>
                    <a:cubicBezTo>
                      <a:pt x="94435" y="12690"/>
                      <a:pt x="93065" y="9102"/>
                      <a:pt x="90847" y="6297"/>
                    </a:cubicBezTo>
                    <a:cubicBezTo>
                      <a:pt x="87781" y="2447"/>
                      <a:pt x="83083" y="1"/>
                      <a:pt x="77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9"/>
              <p:cNvSpPr/>
              <p:nvPr/>
            </p:nvSpPr>
            <p:spPr>
              <a:xfrm>
                <a:off x="2448100" y="1131075"/>
                <a:ext cx="2704225" cy="2131750"/>
              </a:xfrm>
              <a:custGeom>
                <a:avLst/>
                <a:gdLst/>
                <a:ahLst/>
                <a:cxnLst/>
                <a:rect l="l" t="t" r="r" b="b"/>
                <a:pathLst>
                  <a:path w="108169" h="85270" extrusionOk="0">
                    <a:moveTo>
                      <a:pt x="30305" y="1"/>
                    </a:moveTo>
                    <a:cubicBezTo>
                      <a:pt x="18855" y="1"/>
                      <a:pt x="8286" y="3980"/>
                      <a:pt x="1" y="10667"/>
                    </a:cubicBezTo>
                    <a:lnTo>
                      <a:pt x="1" y="64001"/>
                    </a:lnTo>
                    <a:cubicBezTo>
                      <a:pt x="1" y="75744"/>
                      <a:pt x="9526" y="85269"/>
                      <a:pt x="21269" y="85269"/>
                    </a:cubicBezTo>
                    <a:lnTo>
                      <a:pt x="86900" y="85269"/>
                    </a:lnTo>
                    <a:cubicBezTo>
                      <a:pt x="90847" y="85269"/>
                      <a:pt x="94533" y="84193"/>
                      <a:pt x="97730" y="82333"/>
                    </a:cubicBezTo>
                    <a:cubicBezTo>
                      <a:pt x="103960" y="78615"/>
                      <a:pt x="108168" y="1"/>
                      <a:pt x="77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9"/>
              <p:cNvSpPr/>
              <p:nvPr/>
            </p:nvSpPr>
            <p:spPr>
              <a:xfrm>
                <a:off x="2688675" y="2082775"/>
                <a:ext cx="599425" cy="477075"/>
              </a:xfrm>
              <a:custGeom>
                <a:avLst/>
                <a:gdLst/>
                <a:ahLst/>
                <a:cxnLst/>
                <a:rect l="l" t="t" r="r" b="b"/>
                <a:pathLst>
                  <a:path w="23977" h="19083" extrusionOk="0">
                    <a:moveTo>
                      <a:pt x="11972" y="0"/>
                    </a:moveTo>
                    <a:cubicBezTo>
                      <a:pt x="5383" y="0"/>
                      <a:pt x="1" y="4273"/>
                      <a:pt x="1" y="9525"/>
                    </a:cubicBezTo>
                    <a:cubicBezTo>
                      <a:pt x="1" y="14810"/>
                      <a:pt x="5383" y="19083"/>
                      <a:pt x="11972" y="19083"/>
                    </a:cubicBezTo>
                    <a:cubicBezTo>
                      <a:pt x="18594" y="19083"/>
                      <a:pt x="23976" y="14810"/>
                      <a:pt x="23976" y="9525"/>
                    </a:cubicBezTo>
                    <a:cubicBezTo>
                      <a:pt x="23976" y="4273"/>
                      <a:pt x="18594" y="0"/>
                      <a:pt x="11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9"/>
              <p:cNvSpPr/>
              <p:nvPr/>
            </p:nvSpPr>
            <p:spPr>
              <a:xfrm>
                <a:off x="4312325" y="2082775"/>
                <a:ext cx="599425" cy="477075"/>
              </a:xfrm>
              <a:custGeom>
                <a:avLst/>
                <a:gdLst/>
                <a:ahLst/>
                <a:cxnLst/>
                <a:rect l="l" t="t" r="r" b="b"/>
                <a:pathLst>
                  <a:path w="23977" h="19083" extrusionOk="0">
                    <a:moveTo>
                      <a:pt x="12005" y="0"/>
                    </a:moveTo>
                    <a:cubicBezTo>
                      <a:pt x="5383" y="0"/>
                      <a:pt x="1" y="4273"/>
                      <a:pt x="1" y="9525"/>
                    </a:cubicBezTo>
                    <a:cubicBezTo>
                      <a:pt x="1" y="14810"/>
                      <a:pt x="5383" y="19083"/>
                      <a:pt x="12005" y="19083"/>
                    </a:cubicBezTo>
                    <a:cubicBezTo>
                      <a:pt x="18594" y="19083"/>
                      <a:pt x="23976" y="14810"/>
                      <a:pt x="23976" y="9525"/>
                    </a:cubicBezTo>
                    <a:cubicBezTo>
                      <a:pt x="23976" y="4273"/>
                      <a:pt x="18594" y="0"/>
                      <a:pt x="120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9"/>
              <p:cNvSpPr/>
              <p:nvPr/>
            </p:nvSpPr>
            <p:spPr>
              <a:xfrm>
                <a:off x="3558825" y="1974300"/>
                <a:ext cx="482800" cy="433875"/>
              </a:xfrm>
              <a:custGeom>
                <a:avLst/>
                <a:gdLst/>
                <a:ahLst/>
                <a:cxnLst/>
                <a:rect l="l" t="t" r="r" b="b"/>
                <a:pathLst>
                  <a:path w="19312" h="17355" extrusionOk="0">
                    <a:moveTo>
                      <a:pt x="9656" y="1"/>
                    </a:moveTo>
                    <a:cubicBezTo>
                      <a:pt x="4306" y="1"/>
                      <a:pt x="0" y="555"/>
                      <a:pt x="0" y="6525"/>
                    </a:cubicBezTo>
                    <a:cubicBezTo>
                      <a:pt x="0" y="12494"/>
                      <a:pt x="4306" y="17354"/>
                      <a:pt x="9656" y="17354"/>
                    </a:cubicBezTo>
                    <a:cubicBezTo>
                      <a:pt x="15005" y="17354"/>
                      <a:pt x="19311" y="12494"/>
                      <a:pt x="19311" y="6525"/>
                    </a:cubicBezTo>
                    <a:cubicBezTo>
                      <a:pt x="19311" y="555"/>
                      <a:pt x="15005" y="1"/>
                      <a:pt x="9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9"/>
              <p:cNvSpPr/>
              <p:nvPr/>
            </p:nvSpPr>
            <p:spPr>
              <a:xfrm>
                <a:off x="3681150" y="1131075"/>
                <a:ext cx="1471175" cy="2058350"/>
              </a:xfrm>
              <a:custGeom>
                <a:avLst/>
                <a:gdLst/>
                <a:ahLst/>
                <a:cxnLst/>
                <a:rect l="l" t="t" r="r" b="b"/>
                <a:pathLst>
                  <a:path w="58847" h="82334" extrusionOk="0">
                    <a:moveTo>
                      <a:pt x="0" y="1"/>
                    </a:moveTo>
                    <a:cubicBezTo>
                      <a:pt x="26716" y="1"/>
                      <a:pt x="48408" y="21660"/>
                      <a:pt x="48408" y="48409"/>
                    </a:cubicBezTo>
                    <a:lnTo>
                      <a:pt x="48408" y="82333"/>
                    </a:lnTo>
                    <a:cubicBezTo>
                      <a:pt x="54638" y="78615"/>
                      <a:pt x="58846" y="71797"/>
                      <a:pt x="58846" y="64001"/>
                    </a:cubicBezTo>
                    <a:lnTo>
                      <a:pt x="58846" y="10667"/>
                    </a:lnTo>
                    <a:cubicBezTo>
                      <a:pt x="50561" y="3980"/>
                      <a:pt x="40025" y="1"/>
                      <a:pt x="28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9"/>
              <p:cNvSpPr/>
              <p:nvPr/>
            </p:nvSpPr>
            <p:spPr>
              <a:xfrm>
                <a:off x="4267475" y="3973900"/>
                <a:ext cx="713600" cy="1406750"/>
              </a:xfrm>
              <a:custGeom>
                <a:avLst/>
                <a:gdLst/>
                <a:ahLst/>
                <a:cxnLst/>
                <a:rect l="l" t="t" r="r" b="b"/>
                <a:pathLst>
                  <a:path w="28544" h="56270" extrusionOk="0">
                    <a:moveTo>
                      <a:pt x="24955" y="1"/>
                    </a:moveTo>
                    <a:lnTo>
                      <a:pt x="24955" y="31316"/>
                    </a:lnTo>
                    <a:cubicBezTo>
                      <a:pt x="24955" y="45114"/>
                      <a:pt x="13766" y="56270"/>
                      <a:pt x="1" y="56270"/>
                    </a:cubicBezTo>
                    <a:lnTo>
                      <a:pt x="28543" y="56270"/>
                    </a:lnTo>
                    <a:lnTo>
                      <a:pt x="28543" y="10308"/>
                    </a:lnTo>
                    <a:cubicBezTo>
                      <a:pt x="28543" y="6394"/>
                      <a:pt x="27173" y="2806"/>
                      <a:pt x="24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9"/>
              <p:cNvSpPr/>
              <p:nvPr/>
            </p:nvSpPr>
            <p:spPr>
              <a:xfrm>
                <a:off x="2961875" y="1837300"/>
                <a:ext cx="153325" cy="275675"/>
              </a:xfrm>
              <a:custGeom>
                <a:avLst/>
                <a:gdLst/>
                <a:ahLst/>
                <a:cxnLst/>
                <a:rect l="l" t="t" r="r" b="b"/>
                <a:pathLst>
                  <a:path w="6133" h="11027" extrusionOk="0">
                    <a:moveTo>
                      <a:pt x="3067" y="1"/>
                    </a:moveTo>
                    <a:cubicBezTo>
                      <a:pt x="1370" y="1"/>
                      <a:pt x="0" y="1371"/>
                      <a:pt x="0" y="3067"/>
                    </a:cubicBezTo>
                    <a:lnTo>
                      <a:pt x="0" y="7960"/>
                    </a:lnTo>
                    <a:cubicBezTo>
                      <a:pt x="0" y="9656"/>
                      <a:pt x="1370" y="11026"/>
                      <a:pt x="3067" y="11026"/>
                    </a:cubicBezTo>
                    <a:cubicBezTo>
                      <a:pt x="4763" y="11026"/>
                      <a:pt x="6133" y="9656"/>
                      <a:pt x="6133" y="7960"/>
                    </a:cubicBezTo>
                    <a:lnTo>
                      <a:pt x="6133" y="3067"/>
                    </a:lnTo>
                    <a:cubicBezTo>
                      <a:pt x="6133" y="1371"/>
                      <a:pt x="4763" y="1"/>
                      <a:pt x="3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9"/>
              <p:cNvSpPr/>
              <p:nvPr/>
            </p:nvSpPr>
            <p:spPr>
              <a:xfrm>
                <a:off x="3482150" y="1897650"/>
                <a:ext cx="636125" cy="587175"/>
              </a:xfrm>
              <a:custGeom>
                <a:avLst/>
                <a:gdLst/>
                <a:ahLst/>
                <a:cxnLst/>
                <a:rect l="l" t="t" r="r" b="b"/>
                <a:pathLst>
                  <a:path w="25445" h="23487" extrusionOk="0">
                    <a:moveTo>
                      <a:pt x="12723" y="6133"/>
                    </a:moveTo>
                    <a:cubicBezTo>
                      <a:pt x="19051" y="6133"/>
                      <a:pt x="19312" y="7209"/>
                      <a:pt x="19312" y="9591"/>
                    </a:cubicBezTo>
                    <a:cubicBezTo>
                      <a:pt x="19312" y="13864"/>
                      <a:pt x="16376" y="17354"/>
                      <a:pt x="12723" y="17354"/>
                    </a:cubicBezTo>
                    <a:cubicBezTo>
                      <a:pt x="9069" y="17354"/>
                      <a:pt x="6133" y="13864"/>
                      <a:pt x="6133" y="9591"/>
                    </a:cubicBezTo>
                    <a:cubicBezTo>
                      <a:pt x="6133" y="7209"/>
                      <a:pt x="6394" y="6133"/>
                      <a:pt x="12723" y="6133"/>
                    </a:cubicBezTo>
                    <a:close/>
                    <a:moveTo>
                      <a:pt x="12723" y="0"/>
                    </a:moveTo>
                    <a:cubicBezTo>
                      <a:pt x="8906" y="0"/>
                      <a:pt x="1" y="0"/>
                      <a:pt x="1" y="9591"/>
                    </a:cubicBezTo>
                    <a:cubicBezTo>
                      <a:pt x="1" y="17256"/>
                      <a:pt x="5709" y="23487"/>
                      <a:pt x="12723" y="23487"/>
                    </a:cubicBezTo>
                    <a:cubicBezTo>
                      <a:pt x="19736" y="23487"/>
                      <a:pt x="25444" y="17256"/>
                      <a:pt x="25444" y="9591"/>
                    </a:cubicBezTo>
                    <a:cubicBezTo>
                      <a:pt x="25444" y="0"/>
                      <a:pt x="16539" y="0"/>
                      <a:pt x="12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9"/>
              <p:cNvSpPr/>
              <p:nvPr/>
            </p:nvSpPr>
            <p:spPr>
              <a:xfrm>
                <a:off x="4485225" y="1837300"/>
                <a:ext cx="153325" cy="275675"/>
              </a:xfrm>
              <a:custGeom>
                <a:avLst/>
                <a:gdLst/>
                <a:ahLst/>
                <a:cxnLst/>
                <a:rect l="l" t="t" r="r" b="b"/>
                <a:pathLst>
                  <a:path w="6133" h="11027" extrusionOk="0">
                    <a:moveTo>
                      <a:pt x="3067" y="1"/>
                    </a:moveTo>
                    <a:cubicBezTo>
                      <a:pt x="1370" y="1"/>
                      <a:pt x="0" y="1371"/>
                      <a:pt x="0" y="3067"/>
                    </a:cubicBezTo>
                    <a:lnTo>
                      <a:pt x="0" y="7960"/>
                    </a:lnTo>
                    <a:cubicBezTo>
                      <a:pt x="0" y="9656"/>
                      <a:pt x="1370" y="11026"/>
                      <a:pt x="3067" y="11026"/>
                    </a:cubicBezTo>
                    <a:cubicBezTo>
                      <a:pt x="4763" y="11026"/>
                      <a:pt x="6133" y="9656"/>
                      <a:pt x="6133" y="7960"/>
                    </a:cubicBezTo>
                    <a:lnTo>
                      <a:pt x="6133" y="3067"/>
                    </a:lnTo>
                    <a:cubicBezTo>
                      <a:pt x="6133" y="1371"/>
                      <a:pt x="4763" y="1"/>
                      <a:pt x="3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9"/>
              <p:cNvSpPr/>
              <p:nvPr/>
            </p:nvSpPr>
            <p:spPr>
              <a:xfrm>
                <a:off x="1919675" y="238125"/>
                <a:ext cx="3761075" cy="5219200"/>
              </a:xfrm>
              <a:custGeom>
                <a:avLst/>
                <a:gdLst/>
                <a:ahLst/>
                <a:cxnLst/>
                <a:rect l="l" t="t" r="r" b="b"/>
                <a:pathLst>
                  <a:path w="150443" h="208768" extrusionOk="0">
                    <a:moveTo>
                      <a:pt x="83050" y="20387"/>
                    </a:moveTo>
                    <a:cubicBezTo>
                      <a:pt x="86378" y="20387"/>
                      <a:pt x="89085" y="23095"/>
                      <a:pt x="89085" y="26422"/>
                    </a:cubicBezTo>
                    <a:lnTo>
                      <a:pt x="89085" y="32652"/>
                    </a:lnTo>
                    <a:lnTo>
                      <a:pt x="61358" y="32652"/>
                    </a:lnTo>
                    <a:lnTo>
                      <a:pt x="61358" y="26422"/>
                    </a:lnTo>
                    <a:cubicBezTo>
                      <a:pt x="61358" y="23095"/>
                      <a:pt x="64066" y="20387"/>
                      <a:pt x="67393" y="20387"/>
                    </a:cubicBezTo>
                    <a:close/>
                    <a:moveTo>
                      <a:pt x="83507" y="6133"/>
                    </a:moveTo>
                    <a:cubicBezTo>
                      <a:pt x="94467" y="6133"/>
                      <a:pt x="103373" y="15005"/>
                      <a:pt x="103373" y="25965"/>
                    </a:cubicBezTo>
                    <a:lnTo>
                      <a:pt x="103373" y="32848"/>
                    </a:lnTo>
                    <a:cubicBezTo>
                      <a:pt x="101905" y="32718"/>
                      <a:pt x="100469" y="32652"/>
                      <a:pt x="99001" y="32652"/>
                    </a:cubicBezTo>
                    <a:lnTo>
                      <a:pt x="95218" y="32652"/>
                    </a:lnTo>
                    <a:lnTo>
                      <a:pt x="95218" y="26422"/>
                    </a:lnTo>
                    <a:cubicBezTo>
                      <a:pt x="95218" y="19735"/>
                      <a:pt x="89737" y="14288"/>
                      <a:pt x="83050" y="14288"/>
                    </a:cubicBezTo>
                    <a:lnTo>
                      <a:pt x="67393" y="14288"/>
                    </a:lnTo>
                    <a:cubicBezTo>
                      <a:pt x="60706" y="14288"/>
                      <a:pt x="55258" y="19735"/>
                      <a:pt x="55258" y="26422"/>
                    </a:cubicBezTo>
                    <a:lnTo>
                      <a:pt x="55258" y="32652"/>
                    </a:lnTo>
                    <a:lnTo>
                      <a:pt x="51442" y="32652"/>
                    </a:lnTo>
                    <a:cubicBezTo>
                      <a:pt x="49974" y="32652"/>
                      <a:pt x="48539" y="32718"/>
                      <a:pt x="47071" y="32848"/>
                    </a:cubicBezTo>
                    <a:lnTo>
                      <a:pt x="47103" y="25965"/>
                    </a:lnTo>
                    <a:cubicBezTo>
                      <a:pt x="47103" y="15005"/>
                      <a:pt x="55976" y="6133"/>
                      <a:pt x="66936" y="6133"/>
                    </a:cubicBezTo>
                    <a:close/>
                    <a:moveTo>
                      <a:pt x="20094" y="18365"/>
                    </a:moveTo>
                    <a:cubicBezTo>
                      <a:pt x="23650" y="18365"/>
                      <a:pt x="26585" y="21268"/>
                      <a:pt x="26585" y="24824"/>
                    </a:cubicBezTo>
                    <a:lnTo>
                      <a:pt x="26585" y="39079"/>
                    </a:lnTo>
                    <a:cubicBezTo>
                      <a:pt x="17908" y="43874"/>
                      <a:pt x="10797" y="51083"/>
                      <a:pt x="6100" y="59792"/>
                    </a:cubicBezTo>
                    <a:lnTo>
                      <a:pt x="6100" y="24824"/>
                    </a:lnTo>
                    <a:cubicBezTo>
                      <a:pt x="6100" y="21268"/>
                      <a:pt x="9036" y="18365"/>
                      <a:pt x="12591" y="18365"/>
                    </a:cubicBezTo>
                    <a:close/>
                    <a:moveTo>
                      <a:pt x="137852" y="18365"/>
                    </a:moveTo>
                    <a:cubicBezTo>
                      <a:pt x="141407" y="18365"/>
                      <a:pt x="144343" y="21268"/>
                      <a:pt x="144343" y="24824"/>
                    </a:cubicBezTo>
                    <a:lnTo>
                      <a:pt x="144343" y="59792"/>
                    </a:lnTo>
                    <a:cubicBezTo>
                      <a:pt x="139646" y="51083"/>
                      <a:pt x="132502" y="43874"/>
                      <a:pt x="123858" y="39079"/>
                    </a:cubicBezTo>
                    <a:lnTo>
                      <a:pt x="123858" y="24824"/>
                    </a:lnTo>
                    <a:cubicBezTo>
                      <a:pt x="123858" y="21268"/>
                      <a:pt x="126794" y="18365"/>
                      <a:pt x="130349" y="18365"/>
                    </a:cubicBezTo>
                    <a:close/>
                    <a:moveTo>
                      <a:pt x="66936" y="0"/>
                    </a:moveTo>
                    <a:cubicBezTo>
                      <a:pt x="52616" y="0"/>
                      <a:pt x="40971" y="11645"/>
                      <a:pt x="40971" y="25965"/>
                    </a:cubicBezTo>
                    <a:lnTo>
                      <a:pt x="40971" y="33729"/>
                    </a:lnTo>
                    <a:cubicBezTo>
                      <a:pt x="38100" y="34316"/>
                      <a:pt x="35360" y="35164"/>
                      <a:pt x="32685" y="36208"/>
                    </a:cubicBezTo>
                    <a:lnTo>
                      <a:pt x="32685" y="24824"/>
                    </a:lnTo>
                    <a:cubicBezTo>
                      <a:pt x="32685" y="17876"/>
                      <a:pt x="27042" y="12232"/>
                      <a:pt x="20094" y="12232"/>
                    </a:cubicBezTo>
                    <a:lnTo>
                      <a:pt x="12591" y="12232"/>
                    </a:lnTo>
                    <a:cubicBezTo>
                      <a:pt x="5643" y="12232"/>
                      <a:pt x="0" y="17876"/>
                      <a:pt x="0" y="24824"/>
                    </a:cubicBezTo>
                    <a:lnTo>
                      <a:pt x="0" y="180747"/>
                    </a:lnTo>
                    <a:cubicBezTo>
                      <a:pt x="0" y="196208"/>
                      <a:pt x="12559" y="208767"/>
                      <a:pt x="28021" y="208767"/>
                    </a:cubicBezTo>
                    <a:lnTo>
                      <a:pt x="122455" y="208767"/>
                    </a:lnTo>
                    <a:cubicBezTo>
                      <a:pt x="137884" y="208767"/>
                      <a:pt x="150443" y="196208"/>
                      <a:pt x="150443" y="180747"/>
                    </a:cubicBezTo>
                    <a:lnTo>
                      <a:pt x="150443" y="173570"/>
                    </a:lnTo>
                    <a:cubicBezTo>
                      <a:pt x="150443" y="171874"/>
                      <a:pt x="149073" y="170504"/>
                      <a:pt x="147409" y="170504"/>
                    </a:cubicBezTo>
                    <a:cubicBezTo>
                      <a:pt x="145713" y="170504"/>
                      <a:pt x="144343" y="171874"/>
                      <a:pt x="144343" y="173570"/>
                    </a:cubicBezTo>
                    <a:lnTo>
                      <a:pt x="144343" y="180747"/>
                    </a:lnTo>
                    <a:cubicBezTo>
                      <a:pt x="144343" y="191805"/>
                      <a:pt x="136123" y="200938"/>
                      <a:pt x="125489" y="202439"/>
                    </a:cubicBezTo>
                    <a:lnTo>
                      <a:pt x="125489" y="159739"/>
                    </a:lnTo>
                    <a:cubicBezTo>
                      <a:pt x="125489" y="148877"/>
                      <a:pt x="116681" y="140070"/>
                      <a:pt x="105819" y="140070"/>
                    </a:cubicBezTo>
                    <a:lnTo>
                      <a:pt x="91532" y="140070"/>
                    </a:lnTo>
                    <a:cubicBezTo>
                      <a:pt x="89835" y="140070"/>
                      <a:pt x="88465" y="141440"/>
                      <a:pt x="88465" y="143103"/>
                    </a:cubicBezTo>
                    <a:cubicBezTo>
                      <a:pt x="88465" y="144800"/>
                      <a:pt x="89835" y="146170"/>
                      <a:pt x="91532" y="146170"/>
                    </a:cubicBezTo>
                    <a:lnTo>
                      <a:pt x="105819" y="146170"/>
                    </a:lnTo>
                    <a:cubicBezTo>
                      <a:pt x="113289" y="146170"/>
                      <a:pt x="119389" y="152270"/>
                      <a:pt x="119389" y="159739"/>
                    </a:cubicBezTo>
                    <a:lnTo>
                      <a:pt x="119389" y="202635"/>
                    </a:lnTo>
                    <a:lnTo>
                      <a:pt x="31054" y="202635"/>
                    </a:lnTo>
                    <a:lnTo>
                      <a:pt x="31054" y="159739"/>
                    </a:lnTo>
                    <a:cubicBezTo>
                      <a:pt x="31054" y="152270"/>
                      <a:pt x="37154" y="146170"/>
                      <a:pt x="44624" y="146170"/>
                    </a:cubicBezTo>
                    <a:lnTo>
                      <a:pt x="77538" y="146170"/>
                    </a:lnTo>
                    <a:cubicBezTo>
                      <a:pt x="79234" y="146170"/>
                      <a:pt x="80604" y="144800"/>
                      <a:pt x="80604" y="143103"/>
                    </a:cubicBezTo>
                    <a:cubicBezTo>
                      <a:pt x="80604" y="141440"/>
                      <a:pt x="79234" y="140070"/>
                      <a:pt x="77538" y="140070"/>
                    </a:cubicBezTo>
                    <a:lnTo>
                      <a:pt x="44624" y="140070"/>
                    </a:lnTo>
                    <a:cubicBezTo>
                      <a:pt x="33762" y="140070"/>
                      <a:pt x="24954" y="148877"/>
                      <a:pt x="24954" y="159739"/>
                    </a:cubicBezTo>
                    <a:lnTo>
                      <a:pt x="24954" y="202439"/>
                    </a:lnTo>
                    <a:cubicBezTo>
                      <a:pt x="14320" y="200938"/>
                      <a:pt x="6100" y="191805"/>
                      <a:pt x="6100" y="180747"/>
                    </a:cubicBezTo>
                    <a:lnTo>
                      <a:pt x="6100" y="84127"/>
                    </a:lnTo>
                    <a:cubicBezTo>
                      <a:pt x="6100" y="72318"/>
                      <a:pt x="10634" y="61521"/>
                      <a:pt x="18072" y="53464"/>
                    </a:cubicBezTo>
                    <a:lnTo>
                      <a:pt x="18072" y="78027"/>
                    </a:lnTo>
                    <a:cubicBezTo>
                      <a:pt x="18072" y="79690"/>
                      <a:pt x="19442" y="81060"/>
                      <a:pt x="21138" y="81060"/>
                    </a:cubicBezTo>
                    <a:cubicBezTo>
                      <a:pt x="22834" y="81060"/>
                      <a:pt x="24204" y="79690"/>
                      <a:pt x="24204" y="78027"/>
                    </a:cubicBezTo>
                    <a:lnTo>
                      <a:pt x="24204" y="47919"/>
                    </a:lnTo>
                    <a:cubicBezTo>
                      <a:pt x="31772" y="42177"/>
                      <a:pt x="41232" y="38785"/>
                      <a:pt x="51442" y="38785"/>
                    </a:cubicBezTo>
                    <a:lnTo>
                      <a:pt x="99001" y="38785"/>
                    </a:lnTo>
                    <a:cubicBezTo>
                      <a:pt x="109211" y="38785"/>
                      <a:pt x="118671" y="42177"/>
                      <a:pt x="126239" y="47919"/>
                    </a:cubicBezTo>
                    <a:lnTo>
                      <a:pt x="126239" y="99719"/>
                    </a:lnTo>
                    <a:cubicBezTo>
                      <a:pt x="126239" y="109766"/>
                      <a:pt x="118084" y="117921"/>
                      <a:pt x="108037" y="117921"/>
                    </a:cubicBezTo>
                    <a:lnTo>
                      <a:pt x="42406" y="117921"/>
                    </a:lnTo>
                    <a:cubicBezTo>
                      <a:pt x="32359" y="117921"/>
                      <a:pt x="24204" y="109766"/>
                      <a:pt x="24204" y="99719"/>
                    </a:cubicBezTo>
                    <a:lnTo>
                      <a:pt x="24204" y="92151"/>
                    </a:lnTo>
                    <a:cubicBezTo>
                      <a:pt x="24204" y="90455"/>
                      <a:pt x="22834" y="89085"/>
                      <a:pt x="21138" y="89085"/>
                    </a:cubicBezTo>
                    <a:cubicBezTo>
                      <a:pt x="19442" y="89085"/>
                      <a:pt x="18072" y="90455"/>
                      <a:pt x="18072" y="92151"/>
                    </a:cubicBezTo>
                    <a:lnTo>
                      <a:pt x="18072" y="99719"/>
                    </a:lnTo>
                    <a:cubicBezTo>
                      <a:pt x="18072" y="113126"/>
                      <a:pt x="28999" y="124053"/>
                      <a:pt x="42406" y="124053"/>
                    </a:cubicBezTo>
                    <a:lnTo>
                      <a:pt x="108037" y="124053"/>
                    </a:lnTo>
                    <a:cubicBezTo>
                      <a:pt x="121444" y="124053"/>
                      <a:pt x="132372" y="113126"/>
                      <a:pt x="132372" y="99719"/>
                    </a:cubicBezTo>
                    <a:lnTo>
                      <a:pt x="132372" y="53464"/>
                    </a:lnTo>
                    <a:cubicBezTo>
                      <a:pt x="139809" y="61521"/>
                      <a:pt x="144343" y="72318"/>
                      <a:pt x="144343" y="84127"/>
                    </a:cubicBezTo>
                    <a:lnTo>
                      <a:pt x="144343" y="159413"/>
                    </a:lnTo>
                    <a:cubicBezTo>
                      <a:pt x="144343" y="161110"/>
                      <a:pt x="145713" y="162480"/>
                      <a:pt x="147409" y="162480"/>
                    </a:cubicBezTo>
                    <a:cubicBezTo>
                      <a:pt x="149073" y="162480"/>
                      <a:pt x="150443" y="161110"/>
                      <a:pt x="150443" y="159413"/>
                    </a:cubicBezTo>
                    <a:lnTo>
                      <a:pt x="150443" y="24824"/>
                    </a:lnTo>
                    <a:cubicBezTo>
                      <a:pt x="150443" y="17876"/>
                      <a:pt x="144800" y="12232"/>
                      <a:pt x="137852" y="12232"/>
                    </a:cubicBezTo>
                    <a:lnTo>
                      <a:pt x="130349" y="12232"/>
                    </a:lnTo>
                    <a:cubicBezTo>
                      <a:pt x="123401" y="12232"/>
                      <a:pt x="117758" y="17876"/>
                      <a:pt x="117758" y="24824"/>
                    </a:cubicBezTo>
                    <a:lnTo>
                      <a:pt x="117758" y="36208"/>
                    </a:lnTo>
                    <a:cubicBezTo>
                      <a:pt x="115083" y="35164"/>
                      <a:pt x="112343" y="34316"/>
                      <a:pt x="109472" y="33729"/>
                    </a:cubicBezTo>
                    <a:lnTo>
                      <a:pt x="109472" y="25965"/>
                    </a:lnTo>
                    <a:cubicBezTo>
                      <a:pt x="109472" y="11645"/>
                      <a:pt x="97827" y="0"/>
                      <a:pt x="83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9"/>
              <p:cNvSpPr/>
              <p:nvPr/>
            </p:nvSpPr>
            <p:spPr>
              <a:xfrm>
                <a:off x="2969200" y="4300100"/>
                <a:ext cx="1662025" cy="153350"/>
              </a:xfrm>
              <a:custGeom>
                <a:avLst/>
                <a:gdLst/>
                <a:ahLst/>
                <a:cxnLst/>
                <a:rect l="l" t="t" r="r" b="b"/>
                <a:pathLst>
                  <a:path w="66481" h="6134" extrusionOk="0">
                    <a:moveTo>
                      <a:pt x="3067" y="1"/>
                    </a:moveTo>
                    <a:cubicBezTo>
                      <a:pt x="1371" y="1"/>
                      <a:pt x="1" y="1371"/>
                      <a:pt x="1" y="3067"/>
                    </a:cubicBezTo>
                    <a:cubicBezTo>
                      <a:pt x="1" y="4763"/>
                      <a:pt x="1371" y="6133"/>
                      <a:pt x="3067" y="6133"/>
                    </a:cubicBezTo>
                    <a:lnTo>
                      <a:pt x="63414" y="6133"/>
                    </a:lnTo>
                    <a:cubicBezTo>
                      <a:pt x="65110" y="6133"/>
                      <a:pt x="66480" y="4763"/>
                      <a:pt x="66480" y="3067"/>
                    </a:cubicBezTo>
                    <a:cubicBezTo>
                      <a:pt x="66480" y="1371"/>
                      <a:pt x="65110" y="1"/>
                      <a:pt x="634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55" name="Google Shape;4755;p59"/>
          <p:cNvGrpSpPr/>
          <p:nvPr/>
        </p:nvGrpSpPr>
        <p:grpSpPr>
          <a:xfrm>
            <a:off x="1539271" y="2237020"/>
            <a:ext cx="426313" cy="441826"/>
            <a:chOff x="1373916" y="2192817"/>
            <a:chExt cx="449555" cy="465913"/>
          </a:xfrm>
        </p:grpSpPr>
        <p:sp>
          <p:nvSpPr>
            <p:cNvPr id="4756" name="Google Shape;4756;p59"/>
            <p:cNvSpPr/>
            <p:nvPr/>
          </p:nvSpPr>
          <p:spPr>
            <a:xfrm>
              <a:off x="1373916" y="2192817"/>
              <a:ext cx="449555" cy="465913"/>
            </a:xfrm>
            <a:custGeom>
              <a:avLst/>
              <a:gdLst/>
              <a:ahLst/>
              <a:cxnLst/>
              <a:rect l="l" t="t" r="r" b="b"/>
              <a:pathLst>
                <a:path w="14923" h="15466" extrusionOk="0">
                  <a:moveTo>
                    <a:pt x="7460" y="0"/>
                  </a:moveTo>
                  <a:cubicBezTo>
                    <a:pt x="6513" y="0"/>
                    <a:pt x="5581" y="187"/>
                    <a:pt x="4719" y="546"/>
                  </a:cubicBezTo>
                  <a:cubicBezTo>
                    <a:pt x="4258" y="298"/>
                    <a:pt x="3740" y="164"/>
                    <a:pt x="3198" y="164"/>
                  </a:cubicBezTo>
                  <a:cubicBezTo>
                    <a:pt x="1434" y="164"/>
                    <a:pt x="0" y="1598"/>
                    <a:pt x="0" y="3362"/>
                  </a:cubicBezTo>
                  <a:cubicBezTo>
                    <a:pt x="0" y="3856"/>
                    <a:pt x="115" y="4349"/>
                    <a:pt x="335" y="4787"/>
                  </a:cubicBezTo>
                  <a:cubicBezTo>
                    <a:pt x="411" y="4941"/>
                    <a:pt x="499" y="5088"/>
                    <a:pt x="600" y="5228"/>
                  </a:cubicBezTo>
                  <a:cubicBezTo>
                    <a:pt x="434" y="5838"/>
                    <a:pt x="350" y="6467"/>
                    <a:pt x="350" y="7111"/>
                  </a:cubicBezTo>
                  <a:cubicBezTo>
                    <a:pt x="350" y="9012"/>
                    <a:pt x="1089" y="10797"/>
                    <a:pt x="2431" y="12140"/>
                  </a:cubicBezTo>
                  <a:lnTo>
                    <a:pt x="2445" y="12152"/>
                  </a:lnTo>
                  <a:lnTo>
                    <a:pt x="2445" y="12992"/>
                  </a:lnTo>
                  <a:cubicBezTo>
                    <a:pt x="2445" y="14356"/>
                    <a:pt x="3556" y="15465"/>
                    <a:pt x="4918" y="15465"/>
                  </a:cubicBezTo>
                  <a:cubicBezTo>
                    <a:pt x="5820" y="15465"/>
                    <a:pt x="6639" y="14974"/>
                    <a:pt x="7072" y="14210"/>
                  </a:cubicBezTo>
                  <a:cubicBezTo>
                    <a:pt x="7200" y="14216"/>
                    <a:pt x="7329" y="14220"/>
                    <a:pt x="7458" y="14220"/>
                  </a:cubicBezTo>
                  <a:cubicBezTo>
                    <a:pt x="7587" y="14220"/>
                    <a:pt x="7717" y="14216"/>
                    <a:pt x="7846" y="14210"/>
                  </a:cubicBezTo>
                  <a:cubicBezTo>
                    <a:pt x="8280" y="14974"/>
                    <a:pt x="9098" y="15465"/>
                    <a:pt x="10000" y="15465"/>
                  </a:cubicBezTo>
                  <a:cubicBezTo>
                    <a:pt x="11363" y="15465"/>
                    <a:pt x="12473" y="14356"/>
                    <a:pt x="12473" y="12992"/>
                  </a:cubicBezTo>
                  <a:lnTo>
                    <a:pt x="12473" y="12155"/>
                  </a:lnTo>
                  <a:cubicBezTo>
                    <a:pt x="12801" y="11828"/>
                    <a:pt x="13097" y="11472"/>
                    <a:pt x="13355" y="11089"/>
                  </a:cubicBezTo>
                  <a:cubicBezTo>
                    <a:pt x="13477" y="10908"/>
                    <a:pt x="13552" y="10708"/>
                    <a:pt x="13583" y="10507"/>
                  </a:cubicBezTo>
                  <a:cubicBezTo>
                    <a:pt x="13743" y="10371"/>
                    <a:pt x="13868" y="10201"/>
                    <a:pt x="13957" y="10003"/>
                  </a:cubicBezTo>
                  <a:cubicBezTo>
                    <a:pt x="14364" y="9090"/>
                    <a:pt x="14571" y="8116"/>
                    <a:pt x="14571" y="7111"/>
                  </a:cubicBezTo>
                  <a:cubicBezTo>
                    <a:pt x="14571" y="6469"/>
                    <a:pt x="14487" y="5838"/>
                    <a:pt x="14319" y="5231"/>
                  </a:cubicBezTo>
                  <a:cubicBezTo>
                    <a:pt x="14419" y="5091"/>
                    <a:pt x="14510" y="4942"/>
                    <a:pt x="14586" y="4789"/>
                  </a:cubicBezTo>
                  <a:cubicBezTo>
                    <a:pt x="14807" y="4350"/>
                    <a:pt x="14922" y="3858"/>
                    <a:pt x="14922" y="3362"/>
                  </a:cubicBezTo>
                  <a:cubicBezTo>
                    <a:pt x="14922" y="2074"/>
                    <a:pt x="14155" y="919"/>
                    <a:pt x="12968" y="416"/>
                  </a:cubicBezTo>
                  <a:cubicBezTo>
                    <a:pt x="12790" y="340"/>
                    <a:pt x="12598" y="303"/>
                    <a:pt x="12407" y="303"/>
                  </a:cubicBezTo>
                  <a:cubicBezTo>
                    <a:pt x="12287" y="303"/>
                    <a:pt x="12167" y="317"/>
                    <a:pt x="12049" y="347"/>
                  </a:cubicBezTo>
                  <a:cubicBezTo>
                    <a:pt x="11849" y="246"/>
                    <a:pt x="11627" y="194"/>
                    <a:pt x="11402" y="194"/>
                  </a:cubicBezTo>
                  <a:cubicBezTo>
                    <a:pt x="11316" y="194"/>
                    <a:pt x="11230" y="201"/>
                    <a:pt x="11144" y="216"/>
                  </a:cubicBezTo>
                  <a:cubicBezTo>
                    <a:pt x="10811" y="278"/>
                    <a:pt x="10494" y="390"/>
                    <a:pt x="10201" y="546"/>
                  </a:cubicBezTo>
                  <a:cubicBezTo>
                    <a:pt x="9339" y="187"/>
                    <a:pt x="8405" y="0"/>
                    <a:pt x="7460" y="0"/>
                  </a:cubicBezTo>
                  <a:close/>
                </a:path>
              </a:pathLst>
            </a:custGeom>
            <a:solidFill>
              <a:schemeClr val="accent5"/>
            </a:solidFill>
            <a:ln>
              <a:noFill/>
            </a:ln>
            <a:effectLst>
              <a:outerShdw blurRad="57150" dist="19050" dir="54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7" name="Google Shape;4757;p59"/>
            <p:cNvGrpSpPr/>
            <p:nvPr/>
          </p:nvGrpSpPr>
          <p:grpSpPr>
            <a:xfrm>
              <a:off x="1418313" y="2233572"/>
              <a:ext cx="373927" cy="390396"/>
              <a:chOff x="1300700" y="238125"/>
              <a:chExt cx="4999025" cy="5219200"/>
            </a:xfrm>
          </p:grpSpPr>
          <p:sp>
            <p:nvSpPr>
              <p:cNvPr id="4758" name="Google Shape;4758;p59"/>
              <p:cNvSpPr/>
              <p:nvPr/>
            </p:nvSpPr>
            <p:spPr>
              <a:xfrm>
                <a:off x="2360850" y="4368600"/>
                <a:ext cx="910925" cy="1012050"/>
              </a:xfrm>
              <a:custGeom>
                <a:avLst/>
                <a:gdLst/>
                <a:ahLst/>
                <a:cxnLst/>
                <a:rect l="l" t="t" r="r" b="b"/>
                <a:pathLst>
                  <a:path w="36437" h="40482" extrusionOk="0">
                    <a:moveTo>
                      <a:pt x="1" y="1"/>
                    </a:moveTo>
                    <a:lnTo>
                      <a:pt x="1" y="23813"/>
                    </a:lnTo>
                    <a:cubicBezTo>
                      <a:pt x="1" y="33012"/>
                      <a:pt x="7470" y="40482"/>
                      <a:pt x="16702" y="40482"/>
                    </a:cubicBezTo>
                    <a:cubicBezTo>
                      <a:pt x="23780" y="40482"/>
                      <a:pt x="30076" y="36013"/>
                      <a:pt x="32457" y="29358"/>
                    </a:cubicBezTo>
                    <a:lnTo>
                      <a:pt x="36437" y="1800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9"/>
              <p:cNvSpPr/>
              <p:nvPr/>
            </p:nvSpPr>
            <p:spPr>
              <a:xfrm>
                <a:off x="4327825" y="4368600"/>
                <a:ext cx="911750" cy="1012050"/>
              </a:xfrm>
              <a:custGeom>
                <a:avLst/>
                <a:gdLst/>
                <a:ahLst/>
                <a:cxnLst/>
                <a:rect l="l" t="t" r="r" b="b"/>
                <a:pathLst>
                  <a:path w="36470" h="40482" extrusionOk="0">
                    <a:moveTo>
                      <a:pt x="36470" y="1"/>
                    </a:moveTo>
                    <a:lnTo>
                      <a:pt x="1" y="18007"/>
                    </a:lnTo>
                    <a:lnTo>
                      <a:pt x="4013" y="29358"/>
                    </a:lnTo>
                    <a:cubicBezTo>
                      <a:pt x="6394" y="36013"/>
                      <a:pt x="12690" y="40482"/>
                      <a:pt x="19768" y="40482"/>
                    </a:cubicBezTo>
                    <a:cubicBezTo>
                      <a:pt x="29000" y="40482"/>
                      <a:pt x="36470" y="33012"/>
                      <a:pt x="36470" y="23813"/>
                    </a:cubicBezTo>
                    <a:lnTo>
                      <a:pt x="364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9"/>
              <p:cNvSpPr/>
              <p:nvPr/>
            </p:nvSpPr>
            <p:spPr>
              <a:xfrm>
                <a:off x="4618150" y="4368600"/>
                <a:ext cx="621425" cy="1012050"/>
              </a:xfrm>
              <a:custGeom>
                <a:avLst/>
                <a:gdLst/>
                <a:ahLst/>
                <a:cxnLst/>
                <a:rect l="l" t="t" r="r" b="b"/>
                <a:pathLst>
                  <a:path w="24857" h="40482" extrusionOk="0">
                    <a:moveTo>
                      <a:pt x="24857" y="1"/>
                    </a:moveTo>
                    <a:lnTo>
                      <a:pt x="8547" y="8058"/>
                    </a:lnTo>
                    <a:lnTo>
                      <a:pt x="8547" y="23813"/>
                    </a:lnTo>
                    <a:cubicBezTo>
                      <a:pt x="8547" y="30044"/>
                      <a:pt x="5089" y="35491"/>
                      <a:pt x="0" y="38362"/>
                    </a:cubicBezTo>
                    <a:cubicBezTo>
                      <a:pt x="2447" y="39732"/>
                      <a:pt x="5219" y="40482"/>
                      <a:pt x="8155" y="40482"/>
                    </a:cubicBezTo>
                    <a:cubicBezTo>
                      <a:pt x="17387" y="40482"/>
                      <a:pt x="24857" y="33012"/>
                      <a:pt x="24857" y="23813"/>
                    </a:cubicBezTo>
                    <a:lnTo>
                      <a:pt x="248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9"/>
              <p:cNvSpPr/>
              <p:nvPr/>
            </p:nvSpPr>
            <p:spPr>
              <a:xfrm>
                <a:off x="1377350" y="380825"/>
                <a:ext cx="1254275" cy="1307275"/>
              </a:xfrm>
              <a:custGeom>
                <a:avLst/>
                <a:gdLst/>
                <a:ahLst/>
                <a:cxnLst/>
                <a:rect l="l" t="t" r="r" b="b"/>
                <a:pathLst>
                  <a:path w="50171" h="52291" extrusionOk="0">
                    <a:moveTo>
                      <a:pt x="28348" y="0"/>
                    </a:moveTo>
                    <a:cubicBezTo>
                      <a:pt x="12690" y="0"/>
                      <a:pt x="1" y="12690"/>
                      <a:pt x="1" y="28347"/>
                    </a:cubicBezTo>
                    <a:cubicBezTo>
                      <a:pt x="1" y="38427"/>
                      <a:pt x="5220" y="47267"/>
                      <a:pt x="13147" y="52290"/>
                    </a:cubicBezTo>
                    <a:lnTo>
                      <a:pt x="50170" y="10210"/>
                    </a:lnTo>
                    <a:cubicBezTo>
                      <a:pt x="44951" y="3980"/>
                      <a:pt x="37122" y="0"/>
                      <a:pt x="28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9"/>
              <p:cNvSpPr/>
              <p:nvPr/>
            </p:nvSpPr>
            <p:spPr>
              <a:xfrm>
                <a:off x="4968800" y="380825"/>
                <a:ext cx="1254275" cy="1307275"/>
              </a:xfrm>
              <a:custGeom>
                <a:avLst/>
                <a:gdLst/>
                <a:ahLst/>
                <a:cxnLst/>
                <a:rect l="l" t="t" r="r" b="b"/>
                <a:pathLst>
                  <a:path w="50171" h="52291" extrusionOk="0">
                    <a:moveTo>
                      <a:pt x="21824" y="0"/>
                    </a:moveTo>
                    <a:cubicBezTo>
                      <a:pt x="13049" y="0"/>
                      <a:pt x="5220" y="3980"/>
                      <a:pt x="1" y="10210"/>
                    </a:cubicBezTo>
                    <a:lnTo>
                      <a:pt x="37024" y="52290"/>
                    </a:lnTo>
                    <a:cubicBezTo>
                      <a:pt x="44918" y="47267"/>
                      <a:pt x="50170" y="38427"/>
                      <a:pt x="50170" y="28347"/>
                    </a:cubicBezTo>
                    <a:cubicBezTo>
                      <a:pt x="50170" y="12690"/>
                      <a:pt x="37481" y="0"/>
                      <a:pt x="21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9"/>
              <p:cNvSpPr/>
              <p:nvPr/>
            </p:nvSpPr>
            <p:spPr>
              <a:xfrm>
                <a:off x="5310500" y="380825"/>
                <a:ext cx="912575" cy="1307275"/>
              </a:xfrm>
              <a:custGeom>
                <a:avLst/>
                <a:gdLst/>
                <a:ahLst/>
                <a:cxnLst/>
                <a:rect l="l" t="t" r="r" b="b"/>
                <a:pathLst>
                  <a:path w="36503" h="52291" extrusionOk="0">
                    <a:moveTo>
                      <a:pt x="8156" y="0"/>
                    </a:moveTo>
                    <a:cubicBezTo>
                      <a:pt x="5318" y="0"/>
                      <a:pt x="2578" y="392"/>
                      <a:pt x="1" y="1175"/>
                    </a:cubicBezTo>
                    <a:cubicBezTo>
                      <a:pt x="11678" y="4698"/>
                      <a:pt x="20192" y="15528"/>
                      <a:pt x="20192" y="28347"/>
                    </a:cubicBezTo>
                    <a:cubicBezTo>
                      <a:pt x="20192" y="33990"/>
                      <a:pt x="18561" y="39210"/>
                      <a:pt x="15723" y="43613"/>
                    </a:cubicBezTo>
                    <a:lnTo>
                      <a:pt x="23356" y="52290"/>
                    </a:lnTo>
                    <a:cubicBezTo>
                      <a:pt x="31250" y="47267"/>
                      <a:pt x="36502" y="38427"/>
                      <a:pt x="36502" y="28347"/>
                    </a:cubicBezTo>
                    <a:cubicBezTo>
                      <a:pt x="36502" y="12690"/>
                      <a:pt x="23813" y="0"/>
                      <a:pt x="8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9"/>
              <p:cNvSpPr/>
              <p:nvPr/>
            </p:nvSpPr>
            <p:spPr>
              <a:xfrm>
                <a:off x="1517625" y="314775"/>
                <a:ext cx="4565175" cy="4565175"/>
              </a:xfrm>
              <a:custGeom>
                <a:avLst/>
                <a:gdLst/>
                <a:ahLst/>
                <a:cxnLst/>
                <a:rect l="l" t="t" r="r" b="b"/>
                <a:pathLst>
                  <a:path w="182607" h="182607" extrusionOk="0">
                    <a:moveTo>
                      <a:pt x="91304" y="0"/>
                    </a:moveTo>
                    <a:cubicBezTo>
                      <a:pt x="40873" y="0"/>
                      <a:pt x="1" y="40873"/>
                      <a:pt x="1" y="91303"/>
                    </a:cubicBezTo>
                    <a:cubicBezTo>
                      <a:pt x="1" y="141734"/>
                      <a:pt x="40873" y="182606"/>
                      <a:pt x="91304" y="182606"/>
                    </a:cubicBezTo>
                    <a:cubicBezTo>
                      <a:pt x="141734" y="182606"/>
                      <a:pt x="182607" y="141734"/>
                      <a:pt x="182607" y="91303"/>
                    </a:cubicBezTo>
                    <a:cubicBezTo>
                      <a:pt x="182607" y="40873"/>
                      <a:pt x="141734" y="0"/>
                      <a:pt x="913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9"/>
              <p:cNvSpPr/>
              <p:nvPr/>
            </p:nvSpPr>
            <p:spPr>
              <a:xfrm>
                <a:off x="3155150" y="314775"/>
                <a:ext cx="2927650" cy="4565175"/>
              </a:xfrm>
              <a:custGeom>
                <a:avLst/>
                <a:gdLst/>
                <a:ahLst/>
                <a:cxnLst/>
                <a:rect l="l" t="t" r="r" b="b"/>
                <a:pathLst>
                  <a:path w="117106" h="182607" extrusionOk="0">
                    <a:moveTo>
                      <a:pt x="25803" y="0"/>
                    </a:moveTo>
                    <a:cubicBezTo>
                      <a:pt x="16832" y="0"/>
                      <a:pt x="8188" y="1272"/>
                      <a:pt x="0" y="3686"/>
                    </a:cubicBezTo>
                    <a:cubicBezTo>
                      <a:pt x="37872" y="14810"/>
                      <a:pt x="65534" y="49811"/>
                      <a:pt x="65534" y="91303"/>
                    </a:cubicBezTo>
                    <a:cubicBezTo>
                      <a:pt x="65534" y="132763"/>
                      <a:pt x="37872" y="167764"/>
                      <a:pt x="0" y="178888"/>
                    </a:cubicBezTo>
                    <a:cubicBezTo>
                      <a:pt x="8188" y="181301"/>
                      <a:pt x="16832" y="182606"/>
                      <a:pt x="25803" y="182606"/>
                    </a:cubicBezTo>
                    <a:cubicBezTo>
                      <a:pt x="76233" y="182606"/>
                      <a:pt x="117106" y="141734"/>
                      <a:pt x="117106" y="91303"/>
                    </a:cubicBezTo>
                    <a:cubicBezTo>
                      <a:pt x="117106" y="40873"/>
                      <a:pt x="76233" y="0"/>
                      <a:pt x="258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9"/>
              <p:cNvSpPr/>
              <p:nvPr/>
            </p:nvSpPr>
            <p:spPr>
              <a:xfrm>
                <a:off x="1907425" y="704575"/>
                <a:ext cx="3785575" cy="3785550"/>
              </a:xfrm>
              <a:custGeom>
                <a:avLst/>
                <a:gdLst/>
                <a:ahLst/>
                <a:cxnLst/>
                <a:rect l="l" t="t" r="r" b="b"/>
                <a:pathLst>
                  <a:path w="151423" h="151422" extrusionOk="0">
                    <a:moveTo>
                      <a:pt x="75712" y="1"/>
                    </a:moveTo>
                    <a:cubicBezTo>
                      <a:pt x="33893" y="1"/>
                      <a:pt x="1" y="33893"/>
                      <a:pt x="1" y="75711"/>
                    </a:cubicBezTo>
                    <a:cubicBezTo>
                      <a:pt x="1" y="117530"/>
                      <a:pt x="33893" y="151422"/>
                      <a:pt x="75712" y="151422"/>
                    </a:cubicBezTo>
                    <a:cubicBezTo>
                      <a:pt x="117530" y="151422"/>
                      <a:pt x="151422" y="117530"/>
                      <a:pt x="151422" y="75711"/>
                    </a:cubicBezTo>
                    <a:cubicBezTo>
                      <a:pt x="151422" y="33893"/>
                      <a:pt x="117530" y="1"/>
                      <a:pt x="7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9"/>
              <p:cNvSpPr/>
              <p:nvPr/>
            </p:nvSpPr>
            <p:spPr>
              <a:xfrm>
                <a:off x="3787150" y="704575"/>
                <a:ext cx="1905850" cy="3785550"/>
              </a:xfrm>
              <a:custGeom>
                <a:avLst/>
                <a:gdLst/>
                <a:ahLst/>
                <a:cxnLst/>
                <a:rect l="l" t="t" r="r" b="b"/>
                <a:pathLst>
                  <a:path w="76234" h="151422" extrusionOk="0">
                    <a:moveTo>
                      <a:pt x="1" y="1"/>
                    </a:moveTo>
                    <a:cubicBezTo>
                      <a:pt x="24270" y="16408"/>
                      <a:pt x="40254" y="44200"/>
                      <a:pt x="40254" y="75711"/>
                    </a:cubicBezTo>
                    <a:cubicBezTo>
                      <a:pt x="40254" y="107222"/>
                      <a:pt x="24270" y="135014"/>
                      <a:pt x="1" y="151422"/>
                    </a:cubicBezTo>
                    <a:lnTo>
                      <a:pt x="523" y="151422"/>
                    </a:lnTo>
                    <a:cubicBezTo>
                      <a:pt x="42341" y="151422"/>
                      <a:pt x="76233" y="117530"/>
                      <a:pt x="76233" y="75711"/>
                    </a:cubicBezTo>
                    <a:cubicBezTo>
                      <a:pt x="76233" y="33893"/>
                      <a:pt x="42341"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9"/>
              <p:cNvSpPr/>
              <p:nvPr/>
            </p:nvSpPr>
            <p:spPr>
              <a:xfrm>
                <a:off x="2706625" y="1662775"/>
                <a:ext cx="589625" cy="468950"/>
              </a:xfrm>
              <a:custGeom>
                <a:avLst/>
                <a:gdLst/>
                <a:ahLst/>
                <a:cxnLst/>
                <a:rect l="l" t="t" r="r" b="b"/>
                <a:pathLst>
                  <a:path w="23585" h="18758" extrusionOk="0">
                    <a:moveTo>
                      <a:pt x="11776" y="1"/>
                    </a:moveTo>
                    <a:cubicBezTo>
                      <a:pt x="5285" y="1"/>
                      <a:pt x="0" y="4176"/>
                      <a:pt x="0" y="9363"/>
                    </a:cubicBezTo>
                    <a:cubicBezTo>
                      <a:pt x="0" y="14549"/>
                      <a:pt x="5285" y="18757"/>
                      <a:pt x="11776" y="18757"/>
                    </a:cubicBezTo>
                    <a:cubicBezTo>
                      <a:pt x="18300" y="18757"/>
                      <a:pt x="23584" y="14549"/>
                      <a:pt x="23584" y="9363"/>
                    </a:cubicBezTo>
                    <a:cubicBezTo>
                      <a:pt x="23584" y="4176"/>
                      <a:pt x="18300" y="1"/>
                      <a:pt x="11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9"/>
              <p:cNvSpPr/>
              <p:nvPr/>
            </p:nvSpPr>
            <p:spPr>
              <a:xfrm>
                <a:off x="4304175" y="1662775"/>
                <a:ext cx="589625" cy="468950"/>
              </a:xfrm>
              <a:custGeom>
                <a:avLst/>
                <a:gdLst/>
                <a:ahLst/>
                <a:cxnLst/>
                <a:rect l="l" t="t" r="r" b="b"/>
                <a:pathLst>
                  <a:path w="23585" h="18758" extrusionOk="0">
                    <a:moveTo>
                      <a:pt x="11809" y="1"/>
                    </a:moveTo>
                    <a:cubicBezTo>
                      <a:pt x="5285" y="1"/>
                      <a:pt x="1" y="4176"/>
                      <a:pt x="1" y="9363"/>
                    </a:cubicBezTo>
                    <a:cubicBezTo>
                      <a:pt x="1" y="14549"/>
                      <a:pt x="5285" y="18757"/>
                      <a:pt x="11809" y="18757"/>
                    </a:cubicBezTo>
                    <a:cubicBezTo>
                      <a:pt x="18300" y="18757"/>
                      <a:pt x="23585" y="14549"/>
                      <a:pt x="23585" y="9363"/>
                    </a:cubicBezTo>
                    <a:cubicBezTo>
                      <a:pt x="23585" y="4176"/>
                      <a:pt x="18300" y="1"/>
                      <a:pt x="11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9"/>
              <p:cNvSpPr/>
              <p:nvPr/>
            </p:nvSpPr>
            <p:spPr>
              <a:xfrm>
                <a:off x="1830775" y="627925"/>
                <a:ext cx="3938875" cy="3938875"/>
              </a:xfrm>
              <a:custGeom>
                <a:avLst/>
                <a:gdLst/>
                <a:ahLst/>
                <a:cxnLst/>
                <a:rect l="l" t="t" r="r" b="b"/>
                <a:pathLst>
                  <a:path w="157555" h="157555" extrusionOk="0">
                    <a:moveTo>
                      <a:pt x="78778" y="0"/>
                    </a:moveTo>
                    <a:cubicBezTo>
                      <a:pt x="64294" y="0"/>
                      <a:pt x="50137" y="3947"/>
                      <a:pt x="37840" y="11450"/>
                    </a:cubicBezTo>
                    <a:cubicBezTo>
                      <a:pt x="36404" y="12331"/>
                      <a:pt x="35948" y="14223"/>
                      <a:pt x="36828" y="15658"/>
                    </a:cubicBezTo>
                    <a:cubicBezTo>
                      <a:pt x="37405" y="16598"/>
                      <a:pt x="38401" y="17118"/>
                      <a:pt x="39432" y="17118"/>
                    </a:cubicBezTo>
                    <a:cubicBezTo>
                      <a:pt x="39976" y="17118"/>
                      <a:pt x="40530" y="16973"/>
                      <a:pt x="41036" y="16669"/>
                    </a:cubicBezTo>
                    <a:cubicBezTo>
                      <a:pt x="51507" y="10308"/>
                      <a:pt x="63446" y="6687"/>
                      <a:pt x="75711" y="6165"/>
                    </a:cubicBezTo>
                    <a:lnTo>
                      <a:pt x="75711" y="17126"/>
                    </a:lnTo>
                    <a:cubicBezTo>
                      <a:pt x="75711" y="18822"/>
                      <a:pt x="77081" y="20192"/>
                      <a:pt x="78778" y="20192"/>
                    </a:cubicBezTo>
                    <a:cubicBezTo>
                      <a:pt x="80474" y="20192"/>
                      <a:pt x="81844" y="18822"/>
                      <a:pt x="81844" y="17126"/>
                    </a:cubicBezTo>
                    <a:lnTo>
                      <a:pt x="81844" y="6165"/>
                    </a:lnTo>
                    <a:cubicBezTo>
                      <a:pt x="119455" y="7731"/>
                      <a:pt x="149791" y="38068"/>
                      <a:pt x="151357" y="75711"/>
                    </a:cubicBezTo>
                    <a:lnTo>
                      <a:pt x="140429" y="75711"/>
                    </a:lnTo>
                    <a:cubicBezTo>
                      <a:pt x="138733" y="75711"/>
                      <a:pt x="137363" y="77081"/>
                      <a:pt x="137363" y="78777"/>
                    </a:cubicBezTo>
                    <a:cubicBezTo>
                      <a:pt x="137363" y="80474"/>
                      <a:pt x="138733" y="81844"/>
                      <a:pt x="140429" y="81844"/>
                    </a:cubicBezTo>
                    <a:lnTo>
                      <a:pt x="151357" y="81844"/>
                    </a:lnTo>
                    <a:cubicBezTo>
                      <a:pt x="149791" y="119454"/>
                      <a:pt x="119455" y="149791"/>
                      <a:pt x="81844" y="151356"/>
                    </a:cubicBezTo>
                    <a:lnTo>
                      <a:pt x="81844" y="140429"/>
                    </a:lnTo>
                    <a:cubicBezTo>
                      <a:pt x="81844" y="138733"/>
                      <a:pt x="80474" y="137363"/>
                      <a:pt x="78778" y="137363"/>
                    </a:cubicBezTo>
                    <a:cubicBezTo>
                      <a:pt x="77081" y="137363"/>
                      <a:pt x="75711" y="138733"/>
                      <a:pt x="75711" y="140429"/>
                    </a:cubicBezTo>
                    <a:lnTo>
                      <a:pt x="75711" y="151356"/>
                    </a:lnTo>
                    <a:cubicBezTo>
                      <a:pt x="38068" y="149791"/>
                      <a:pt x="7732" y="119454"/>
                      <a:pt x="6166" y="81844"/>
                    </a:cubicBezTo>
                    <a:lnTo>
                      <a:pt x="17126" y="81844"/>
                    </a:lnTo>
                    <a:cubicBezTo>
                      <a:pt x="18822" y="81844"/>
                      <a:pt x="20192" y="80474"/>
                      <a:pt x="20192" y="78777"/>
                    </a:cubicBezTo>
                    <a:cubicBezTo>
                      <a:pt x="20192" y="77081"/>
                      <a:pt x="18822" y="75711"/>
                      <a:pt x="17126" y="75711"/>
                    </a:cubicBezTo>
                    <a:lnTo>
                      <a:pt x="6166" y="75711"/>
                    </a:lnTo>
                    <a:cubicBezTo>
                      <a:pt x="6949" y="56955"/>
                      <a:pt x="14777" y="39536"/>
                      <a:pt x="28412" y="26422"/>
                    </a:cubicBezTo>
                    <a:cubicBezTo>
                      <a:pt x="29619" y="25248"/>
                      <a:pt x="29652" y="23323"/>
                      <a:pt x="28478" y="22084"/>
                    </a:cubicBezTo>
                    <a:cubicBezTo>
                      <a:pt x="27879" y="21468"/>
                      <a:pt x="27084" y="21158"/>
                      <a:pt x="26285" y="21158"/>
                    </a:cubicBezTo>
                    <a:cubicBezTo>
                      <a:pt x="25518" y="21158"/>
                      <a:pt x="24746" y="21444"/>
                      <a:pt x="24139" y="22019"/>
                    </a:cubicBezTo>
                    <a:cubicBezTo>
                      <a:pt x="8580" y="36991"/>
                      <a:pt x="1" y="57150"/>
                      <a:pt x="1" y="78777"/>
                    </a:cubicBezTo>
                    <a:cubicBezTo>
                      <a:pt x="1" y="122194"/>
                      <a:pt x="35328" y="157554"/>
                      <a:pt x="78778" y="157554"/>
                    </a:cubicBezTo>
                    <a:cubicBezTo>
                      <a:pt x="122227" y="157554"/>
                      <a:pt x="157555" y="122194"/>
                      <a:pt x="157555" y="78777"/>
                    </a:cubicBezTo>
                    <a:cubicBezTo>
                      <a:pt x="157555" y="35328"/>
                      <a:pt x="122227" y="0"/>
                      <a:pt x="78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9"/>
              <p:cNvSpPr/>
              <p:nvPr/>
            </p:nvSpPr>
            <p:spPr>
              <a:xfrm>
                <a:off x="1300700" y="238125"/>
                <a:ext cx="4999025" cy="5219200"/>
              </a:xfrm>
              <a:custGeom>
                <a:avLst/>
                <a:gdLst/>
                <a:ahLst/>
                <a:cxnLst/>
                <a:rect l="l" t="t" r="r" b="b"/>
                <a:pathLst>
                  <a:path w="199961" h="208768" extrusionOk="0">
                    <a:moveTo>
                      <a:pt x="31414" y="8742"/>
                    </a:moveTo>
                    <a:cubicBezTo>
                      <a:pt x="37774" y="8742"/>
                      <a:pt x="43777" y="11123"/>
                      <a:pt x="48409" y="15299"/>
                    </a:cubicBezTo>
                    <a:cubicBezTo>
                      <a:pt x="42994" y="18854"/>
                      <a:pt x="37938" y="22964"/>
                      <a:pt x="33240" y="27629"/>
                    </a:cubicBezTo>
                    <a:cubicBezTo>
                      <a:pt x="25673" y="35229"/>
                      <a:pt x="19507" y="43906"/>
                      <a:pt x="14973" y="53301"/>
                    </a:cubicBezTo>
                    <a:cubicBezTo>
                      <a:pt x="9363" y="48506"/>
                      <a:pt x="6133" y="41558"/>
                      <a:pt x="6133" y="34055"/>
                    </a:cubicBezTo>
                    <a:cubicBezTo>
                      <a:pt x="6133" y="20094"/>
                      <a:pt x="17485" y="8742"/>
                      <a:pt x="31414" y="8742"/>
                    </a:cubicBezTo>
                    <a:close/>
                    <a:moveTo>
                      <a:pt x="45473" y="171417"/>
                    </a:moveTo>
                    <a:cubicBezTo>
                      <a:pt x="54411" y="177778"/>
                      <a:pt x="64327" y="182476"/>
                      <a:pt x="74863" y="185346"/>
                    </a:cubicBezTo>
                    <a:lnTo>
                      <a:pt x="71960" y="193566"/>
                    </a:lnTo>
                    <a:cubicBezTo>
                      <a:pt x="70036" y="198981"/>
                      <a:pt x="64882" y="202667"/>
                      <a:pt x="59108" y="202667"/>
                    </a:cubicBezTo>
                    <a:cubicBezTo>
                      <a:pt x="51573" y="202667"/>
                      <a:pt x="45473" y="196535"/>
                      <a:pt x="45473" y="189032"/>
                    </a:cubicBezTo>
                    <a:lnTo>
                      <a:pt x="45473" y="171417"/>
                    </a:lnTo>
                    <a:close/>
                    <a:moveTo>
                      <a:pt x="154488" y="171385"/>
                    </a:moveTo>
                    <a:lnTo>
                      <a:pt x="154488" y="189032"/>
                    </a:lnTo>
                    <a:cubicBezTo>
                      <a:pt x="154488" y="196535"/>
                      <a:pt x="148356" y="202667"/>
                      <a:pt x="140853" y="202667"/>
                    </a:cubicBezTo>
                    <a:cubicBezTo>
                      <a:pt x="135080" y="202667"/>
                      <a:pt x="129926" y="198981"/>
                      <a:pt x="128001" y="193566"/>
                    </a:cubicBezTo>
                    <a:lnTo>
                      <a:pt x="125098" y="185346"/>
                    </a:lnTo>
                    <a:cubicBezTo>
                      <a:pt x="135634" y="182410"/>
                      <a:pt x="145583" y="177713"/>
                      <a:pt x="154488" y="171385"/>
                    </a:cubicBezTo>
                    <a:close/>
                    <a:moveTo>
                      <a:pt x="99981" y="0"/>
                    </a:moveTo>
                    <a:cubicBezTo>
                      <a:pt x="83540" y="0"/>
                      <a:pt x="67752" y="4175"/>
                      <a:pt x="53823" y="12004"/>
                    </a:cubicBezTo>
                    <a:cubicBezTo>
                      <a:pt x="47919" y="6035"/>
                      <a:pt x="39895" y="2642"/>
                      <a:pt x="31414" y="2642"/>
                    </a:cubicBezTo>
                    <a:cubicBezTo>
                      <a:pt x="14092" y="2642"/>
                      <a:pt x="1" y="16734"/>
                      <a:pt x="1" y="34055"/>
                    </a:cubicBezTo>
                    <a:cubicBezTo>
                      <a:pt x="1" y="43972"/>
                      <a:pt x="4600" y="53138"/>
                      <a:pt x="12396" y="59075"/>
                    </a:cubicBezTo>
                    <a:cubicBezTo>
                      <a:pt x="7960" y="70133"/>
                      <a:pt x="5611" y="82072"/>
                      <a:pt x="5611" y="94369"/>
                    </a:cubicBezTo>
                    <a:cubicBezTo>
                      <a:pt x="5611" y="119552"/>
                      <a:pt x="15430" y="143266"/>
                      <a:pt x="33240" y="161077"/>
                    </a:cubicBezTo>
                    <a:cubicBezTo>
                      <a:pt x="35230" y="163067"/>
                      <a:pt x="37253" y="164926"/>
                      <a:pt x="39340" y="166688"/>
                    </a:cubicBezTo>
                    <a:lnTo>
                      <a:pt x="39340" y="188999"/>
                    </a:lnTo>
                    <a:cubicBezTo>
                      <a:pt x="39340" y="199895"/>
                      <a:pt x="48213" y="208767"/>
                      <a:pt x="59108" y="208767"/>
                    </a:cubicBezTo>
                    <a:cubicBezTo>
                      <a:pt x="67459" y="208767"/>
                      <a:pt x="74961" y="203483"/>
                      <a:pt x="77734" y="195589"/>
                    </a:cubicBezTo>
                    <a:lnTo>
                      <a:pt x="80833" y="186781"/>
                    </a:lnTo>
                    <a:cubicBezTo>
                      <a:pt x="87063" y="188086"/>
                      <a:pt x="93457" y="188739"/>
                      <a:pt x="99981" y="188739"/>
                    </a:cubicBezTo>
                    <a:cubicBezTo>
                      <a:pt x="106472" y="188739"/>
                      <a:pt x="112898" y="188054"/>
                      <a:pt x="119128" y="186781"/>
                    </a:cubicBezTo>
                    <a:lnTo>
                      <a:pt x="122227" y="195589"/>
                    </a:lnTo>
                    <a:cubicBezTo>
                      <a:pt x="125000" y="203483"/>
                      <a:pt x="132503" y="208767"/>
                      <a:pt x="140853" y="208767"/>
                    </a:cubicBezTo>
                    <a:cubicBezTo>
                      <a:pt x="151748" y="208767"/>
                      <a:pt x="160588" y="199895"/>
                      <a:pt x="160588" y="188999"/>
                    </a:cubicBezTo>
                    <a:lnTo>
                      <a:pt x="160588" y="166688"/>
                    </a:lnTo>
                    <a:cubicBezTo>
                      <a:pt x="167275" y="161077"/>
                      <a:pt x="173212" y="154520"/>
                      <a:pt x="178236" y="147116"/>
                    </a:cubicBezTo>
                    <a:cubicBezTo>
                      <a:pt x="179182" y="145713"/>
                      <a:pt x="178790" y="143821"/>
                      <a:pt x="177420" y="142875"/>
                    </a:cubicBezTo>
                    <a:cubicBezTo>
                      <a:pt x="176892" y="142519"/>
                      <a:pt x="176289" y="142347"/>
                      <a:pt x="175693" y="142347"/>
                    </a:cubicBezTo>
                    <a:cubicBezTo>
                      <a:pt x="174706" y="142347"/>
                      <a:pt x="173737" y="142816"/>
                      <a:pt x="173147" y="143691"/>
                    </a:cubicBezTo>
                    <a:cubicBezTo>
                      <a:pt x="156707" y="168058"/>
                      <a:pt x="129338" y="182606"/>
                      <a:pt x="99981" y="182606"/>
                    </a:cubicBezTo>
                    <a:cubicBezTo>
                      <a:pt x="51312" y="182606"/>
                      <a:pt x="11744" y="143005"/>
                      <a:pt x="11744" y="94369"/>
                    </a:cubicBezTo>
                    <a:cubicBezTo>
                      <a:pt x="11744" y="45700"/>
                      <a:pt x="51312" y="6133"/>
                      <a:pt x="99981" y="6133"/>
                    </a:cubicBezTo>
                    <a:cubicBezTo>
                      <a:pt x="148649" y="6133"/>
                      <a:pt x="188217" y="45700"/>
                      <a:pt x="188217" y="94369"/>
                    </a:cubicBezTo>
                    <a:cubicBezTo>
                      <a:pt x="188217" y="106863"/>
                      <a:pt x="185673" y="118932"/>
                      <a:pt x="180617" y="130251"/>
                    </a:cubicBezTo>
                    <a:cubicBezTo>
                      <a:pt x="179932" y="131784"/>
                      <a:pt x="180617" y="133578"/>
                      <a:pt x="182183" y="134263"/>
                    </a:cubicBezTo>
                    <a:cubicBezTo>
                      <a:pt x="182589" y="134454"/>
                      <a:pt x="183014" y="134543"/>
                      <a:pt x="183432" y="134543"/>
                    </a:cubicBezTo>
                    <a:cubicBezTo>
                      <a:pt x="184592" y="134543"/>
                      <a:pt x="185700" y="133857"/>
                      <a:pt x="186227" y="132730"/>
                    </a:cubicBezTo>
                    <a:cubicBezTo>
                      <a:pt x="191610" y="120628"/>
                      <a:pt x="194350" y="107711"/>
                      <a:pt x="194350" y="94369"/>
                    </a:cubicBezTo>
                    <a:cubicBezTo>
                      <a:pt x="194350" y="82072"/>
                      <a:pt x="192001" y="70133"/>
                      <a:pt x="187565" y="59075"/>
                    </a:cubicBezTo>
                    <a:cubicBezTo>
                      <a:pt x="195361" y="53138"/>
                      <a:pt x="199960" y="43972"/>
                      <a:pt x="199960" y="34055"/>
                    </a:cubicBezTo>
                    <a:cubicBezTo>
                      <a:pt x="199960" y="21399"/>
                      <a:pt x="192393" y="10014"/>
                      <a:pt x="180715" y="5089"/>
                    </a:cubicBezTo>
                    <a:cubicBezTo>
                      <a:pt x="180323" y="4926"/>
                      <a:pt x="179920" y="4848"/>
                      <a:pt x="179524" y="4848"/>
                    </a:cubicBezTo>
                    <a:cubicBezTo>
                      <a:pt x="178336" y="4848"/>
                      <a:pt x="177216" y="5545"/>
                      <a:pt x="176702" y="6720"/>
                    </a:cubicBezTo>
                    <a:cubicBezTo>
                      <a:pt x="176050" y="8285"/>
                      <a:pt x="176800" y="10080"/>
                      <a:pt x="178333" y="10732"/>
                    </a:cubicBezTo>
                    <a:cubicBezTo>
                      <a:pt x="187761" y="14679"/>
                      <a:pt x="193828" y="23845"/>
                      <a:pt x="193828" y="34055"/>
                    </a:cubicBezTo>
                    <a:cubicBezTo>
                      <a:pt x="193828" y="41558"/>
                      <a:pt x="190599" y="48506"/>
                      <a:pt x="184988" y="53301"/>
                    </a:cubicBezTo>
                    <a:cubicBezTo>
                      <a:pt x="180454" y="43906"/>
                      <a:pt x="174289" y="35229"/>
                      <a:pt x="166688" y="27629"/>
                    </a:cubicBezTo>
                    <a:cubicBezTo>
                      <a:pt x="162024" y="22964"/>
                      <a:pt x="156967" y="18854"/>
                      <a:pt x="151553" y="15299"/>
                    </a:cubicBezTo>
                    <a:cubicBezTo>
                      <a:pt x="155043" y="12167"/>
                      <a:pt x="159316" y="10014"/>
                      <a:pt x="163948" y="9166"/>
                    </a:cubicBezTo>
                    <a:cubicBezTo>
                      <a:pt x="165612" y="8873"/>
                      <a:pt x="166721" y="7274"/>
                      <a:pt x="166427" y="5611"/>
                    </a:cubicBezTo>
                    <a:cubicBezTo>
                      <a:pt x="166139" y="4143"/>
                      <a:pt x="164887" y="3107"/>
                      <a:pt x="163454" y="3107"/>
                    </a:cubicBezTo>
                    <a:cubicBezTo>
                      <a:pt x="163263" y="3107"/>
                      <a:pt x="163068" y="3126"/>
                      <a:pt x="162872" y="3164"/>
                    </a:cubicBezTo>
                    <a:cubicBezTo>
                      <a:pt x="156511" y="4306"/>
                      <a:pt x="150672" y="7437"/>
                      <a:pt x="146138" y="12004"/>
                    </a:cubicBezTo>
                    <a:cubicBezTo>
                      <a:pt x="132209" y="4175"/>
                      <a:pt x="116421" y="0"/>
                      <a:pt x="99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9"/>
              <p:cNvSpPr/>
              <p:nvPr/>
            </p:nvSpPr>
            <p:spPr>
              <a:xfrm>
                <a:off x="2956175" y="1424650"/>
                <a:ext cx="433850" cy="293625"/>
              </a:xfrm>
              <a:custGeom>
                <a:avLst/>
                <a:gdLst/>
                <a:ahLst/>
                <a:cxnLst/>
                <a:rect l="l" t="t" r="r" b="b"/>
                <a:pathLst>
                  <a:path w="17354" h="11745" extrusionOk="0">
                    <a:moveTo>
                      <a:pt x="8677" y="1"/>
                    </a:moveTo>
                    <a:cubicBezTo>
                      <a:pt x="3882" y="1"/>
                      <a:pt x="0" y="3915"/>
                      <a:pt x="0" y="8678"/>
                    </a:cubicBezTo>
                    <a:cubicBezTo>
                      <a:pt x="0" y="10374"/>
                      <a:pt x="1370" y="11744"/>
                      <a:pt x="3066" y="11744"/>
                    </a:cubicBezTo>
                    <a:cubicBezTo>
                      <a:pt x="4763" y="11744"/>
                      <a:pt x="6133" y="10374"/>
                      <a:pt x="6133" y="8678"/>
                    </a:cubicBezTo>
                    <a:cubicBezTo>
                      <a:pt x="6133" y="7275"/>
                      <a:pt x="7274" y="6133"/>
                      <a:pt x="8677" y="6133"/>
                    </a:cubicBezTo>
                    <a:cubicBezTo>
                      <a:pt x="10080" y="6133"/>
                      <a:pt x="11221" y="7275"/>
                      <a:pt x="11221" y="8678"/>
                    </a:cubicBezTo>
                    <a:cubicBezTo>
                      <a:pt x="11221" y="10374"/>
                      <a:pt x="12591" y="11744"/>
                      <a:pt x="14288" y="11744"/>
                    </a:cubicBezTo>
                    <a:cubicBezTo>
                      <a:pt x="15984" y="11744"/>
                      <a:pt x="17354" y="10374"/>
                      <a:pt x="17354" y="8678"/>
                    </a:cubicBezTo>
                    <a:cubicBezTo>
                      <a:pt x="17354" y="3915"/>
                      <a:pt x="13439" y="1"/>
                      <a:pt x="86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9"/>
              <p:cNvSpPr/>
              <p:nvPr/>
            </p:nvSpPr>
            <p:spPr>
              <a:xfrm>
                <a:off x="4210400" y="1424650"/>
                <a:ext cx="433875" cy="293625"/>
              </a:xfrm>
              <a:custGeom>
                <a:avLst/>
                <a:gdLst/>
                <a:ahLst/>
                <a:cxnLst/>
                <a:rect l="l" t="t" r="r" b="b"/>
                <a:pathLst>
                  <a:path w="17355" h="11745" extrusionOk="0">
                    <a:moveTo>
                      <a:pt x="8677" y="1"/>
                    </a:moveTo>
                    <a:cubicBezTo>
                      <a:pt x="3882" y="1"/>
                      <a:pt x="0" y="3915"/>
                      <a:pt x="0" y="8678"/>
                    </a:cubicBezTo>
                    <a:cubicBezTo>
                      <a:pt x="0" y="10374"/>
                      <a:pt x="1370" y="11744"/>
                      <a:pt x="3067" y="11744"/>
                    </a:cubicBezTo>
                    <a:cubicBezTo>
                      <a:pt x="4763" y="11744"/>
                      <a:pt x="6133" y="10374"/>
                      <a:pt x="6133" y="8678"/>
                    </a:cubicBezTo>
                    <a:cubicBezTo>
                      <a:pt x="6133" y="7275"/>
                      <a:pt x="7275" y="6133"/>
                      <a:pt x="8677" y="6133"/>
                    </a:cubicBezTo>
                    <a:cubicBezTo>
                      <a:pt x="10080" y="6133"/>
                      <a:pt x="11222" y="7275"/>
                      <a:pt x="11222" y="8678"/>
                    </a:cubicBezTo>
                    <a:cubicBezTo>
                      <a:pt x="11222" y="10374"/>
                      <a:pt x="12592" y="11744"/>
                      <a:pt x="14288" y="11744"/>
                    </a:cubicBezTo>
                    <a:cubicBezTo>
                      <a:pt x="15984" y="11744"/>
                      <a:pt x="17354" y="10374"/>
                      <a:pt x="17354" y="8678"/>
                    </a:cubicBezTo>
                    <a:cubicBezTo>
                      <a:pt x="17354" y="3915"/>
                      <a:pt x="13472" y="1"/>
                      <a:pt x="86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9"/>
              <p:cNvSpPr/>
              <p:nvPr/>
            </p:nvSpPr>
            <p:spPr>
              <a:xfrm>
                <a:off x="3566150" y="1729575"/>
                <a:ext cx="468125" cy="220300"/>
              </a:xfrm>
              <a:custGeom>
                <a:avLst/>
                <a:gdLst/>
                <a:ahLst/>
                <a:cxnLst/>
                <a:rect l="l" t="t" r="r" b="b"/>
                <a:pathLst>
                  <a:path w="18725" h="8812" extrusionOk="0">
                    <a:moveTo>
                      <a:pt x="3409" y="1"/>
                    </a:moveTo>
                    <a:cubicBezTo>
                      <a:pt x="2698" y="1"/>
                      <a:pt x="1983" y="249"/>
                      <a:pt x="1403" y="754"/>
                    </a:cubicBezTo>
                    <a:cubicBezTo>
                      <a:pt x="131" y="1863"/>
                      <a:pt x="1" y="3788"/>
                      <a:pt x="1110" y="5060"/>
                    </a:cubicBezTo>
                    <a:cubicBezTo>
                      <a:pt x="3197" y="7441"/>
                      <a:pt x="6198" y="8811"/>
                      <a:pt x="9363" y="8811"/>
                    </a:cubicBezTo>
                    <a:cubicBezTo>
                      <a:pt x="12527" y="8811"/>
                      <a:pt x="15528" y="7441"/>
                      <a:pt x="17615" y="5060"/>
                    </a:cubicBezTo>
                    <a:cubicBezTo>
                      <a:pt x="18724" y="3788"/>
                      <a:pt x="18594" y="1863"/>
                      <a:pt x="17322" y="754"/>
                    </a:cubicBezTo>
                    <a:cubicBezTo>
                      <a:pt x="16742" y="249"/>
                      <a:pt x="16027" y="1"/>
                      <a:pt x="15316" y="1"/>
                    </a:cubicBezTo>
                    <a:cubicBezTo>
                      <a:pt x="14465" y="1"/>
                      <a:pt x="13620" y="355"/>
                      <a:pt x="13016" y="1048"/>
                    </a:cubicBezTo>
                    <a:cubicBezTo>
                      <a:pt x="12103" y="2091"/>
                      <a:pt x="10765" y="2711"/>
                      <a:pt x="9363" y="2711"/>
                    </a:cubicBezTo>
                    <a:cubicBezTo>
                      <a:pt x="7960" y="2711"/>
                      <a:pt x="6623" y="2091"/>
                      <a:pt x="5709" y="1048"/>
                    </a:cubicBezTo>
                    <a:cubicBezTo>
                      <a:pt x="5105" y="355"/>
                      <a:pt x="4260" y="1"/>
                      <a:pt x="34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9"/>
              <p:cNvSpPr/>
              <p:nvPr/>
            </p:nvSpPr>
            <p:spPr>
              <a:xfrm>
                <a:off x="3111925" y="2520700"/>
                <a:ext cx="764950" cy="1034875"/>
              </a:xfrm>
              <a:custGeom>
                <a:avLst/>
                <a:gdLst/>
                <a:ahLst/>
                <a:cxnLst/>
                <a:rect l="l" t="t" r="r" b="b"/>
                <a:pathLst>
                  <a:path w="30598" h="41395" extrusionOk="0">
                    <a:moveTo>
                      <a:pt x="3067" y="0"/>
                    </a:moveTo>
                    <a:cubicBezTo>
                      <a:pt x="1370" y="0"/>
                      <a:pt x="0" y="1370"/>
                      <a:pt x="0" y="3066"/>
                    </a:cubicBezTo>
                    <a:cubicBezTo>
                      <a:pt x="0" y="4763"/>
                      <a:pt x="1370" y="6133"/>
                      <a:pt x="3067" y="6133"/>
                    </a:cubicBezTo>
                    <a:lnTo>
                      <a:pt x="24465" y="6133"/>
                    </a:lnTo>
                    <a:lnTo>
                      <a:pt x="24465" y="38328"/>
                    </a:lnTo>
                    <a:cubicBezTo>
                      <a:pt x="24465" y="40025"/>
                      <a:pt x="25835" y="41395"/>
                      <a:pt x="27532" y="41395"/>
                    </a:cubicBezTo>
                    <a:cubicBezTo>
                      <a:pt x="29228" y="41395"/>
                      <a:pt x="30598" y="40025"/>
                      <a:pt x="30598" y="38328"/>
                    </a:cubicBezTo>
                    <a:lnTo>
                      <a:pt x="30598" y="3066"/>
                    </a:lnTo>
                    <a:cubicBezTo>
                      <a:pt x="30598" y="1370"/>
                      <a:pt x="29228" y="0"/>
                      <a:pt x="27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6" name="Google Shape;4776;p59"/>
          <p:cNvGrpSpPr/>
          <p:nvPr/>
        </p:nvGrpSpPr>
        <p:grpSpPr>
          <a:xfrm>
            <a:off x="3167953" y="1649562"/>
            <a:ext cx="381805" cy="441511"/>
            <a:chOff x="3091391" y="1573331"/>
            <a:chExt cx="402621" cy="465582"/>
          </a:xfrm>
        </p:grpSpPr>
        <p:sp>
          <p:nvSpPr>
            <p:cNvPr id="4777" name="Google Shape;4777;p59"/>
            <p:cNvSpPr/>
            <p:nvPr/>
          </p:nvSpPr>
          <p:spPr>
            <a:xfrm>
              <a:off x="3091391" y="1573331"/>
              <a:ext cx="402621" cy="465582"/>
            </a:xfrm>
            <a:custGeom>
              <a:avLst/>
              <a:gdLst/>
              <a:ahLst/>
              <a:cxnLst/>
              <a:rect l="l" t="t" r="r" b="b"/>
              <a:pathLst>
                <a:path w="13365" h="15455" extrusionOk="0">
                  <a:moveTo>
                    <a:pt x="3095" y="0"/>
                  </a:moveTo>
                  <a:cubicBezTo>
                    <a:pt x="1389" y="0"/>
                    <a:pt x="1" y="1389"/>
                    <a:pt x="1" y="3094"/>
                  </a:cubicBezTo>
                  <a:lnTo>
                    <a:pt x="1" y="12359"/>
                  </a:lnTo>
                  <a:cubicBezTo>
                    <a:pt x="1" y="14066"/>
                    <a:pt x="1389" y="15455"/>
                    <a:pt x="3095" y="15455"/>
                  </a:cubicBezTo>
                  <a:lnTo>
                    <a:pt x="11919" y="15455"/>
                  </a:lnTo>
                  <a:cubicBezTo>
                    <a:pt x="12717" y="15455"/>
                    <a:pt x="13364" y="14806"/>
                    <a:pt x="13364" y="14008"/>
                  </a:cubicBezTo>
                  <a:lnTo>
                    <a:pt x="13364" y="11606"/>
                  </a:lnTo>
                  <a:cubicBezTo>
                    <a:pt x="13364" y="11474"/>
                    <a:pt x="13343" y="11344"/>
                    <a:pt x="13304" y="11221"/>
                  </a:cubicBezTo>
                  <a:cubicBezTo>
                    <a:pt x="13343" y="11091"/>
                    <a:pt x="13364" y="10953"/>
                    <a:pt x="13364" y="10810"/>
                  </a:cubicBezTo>
                  <a:lnTo>
                    <a:pt x="13364" y="3094"/>
                  </a:lnTo>
                  <a:cubicBezTo>
                    <a:pt x="13364" y="2547"/>
                    <a:pt x="13225" y="2021"/>
                    <a:pt x="12955" y="1554"/>
                  </a:cubicBezTo>
                  <a:cubicBezTo>
                    <a:pt x="12843" y="978"/>
                    <a:pt x="12387" y="524"/>
                    <a:pt x="11809" y="410"/>
                  </a:cubicBezTo>
                  <a:cubicBezTo>
                    <a:pt x="11344" y="142"/>
                    <a:pt x="10818" y="0"/>
                    <a:pt x="10270" y="0"/>
                  </a:cubicBezTo>
                  <a:close/>
                </a:path>
              </a:pathLst>
            </a:custGeom>
            <a:solidFill>
              <a:schemeClr val="accent5"/>
            </a:solidFill>
            <a:ln>
              <a:noFill/>
            </a:ln>
            <a:effectLst>
              <a:outerShdw blurRad="57150" dist="19050" dir="540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8" name="Google Shape;4778;p59"/>
            <p:cNvGrpSpPr/>
            <p:nvPr/>
          </p:nvGrpSpPr>
          <p:grpSpPr>
            <a:xfrm>
              <a:off x="3135874" y="1614215"/>
              <a:ext cx="318772" cy="380480"/>
              <a:chOff x="1613850" y="238125"/>
              <a:chExt cx="4372725" cy="5219200"/>
            </a:xfrm>
          </p:grpSpPr>
          <p:sp>
            <p:nvSpPr>
              <p:cNvPr id="4779" name="Google Shape;4779;p59"/>
              <p:cNvSpPr/>
              <p:nvPr/>
            </p:nvSpPr>
            <p:spPr>
              <a:xfrm>
                <a:off x="1690500" y="314775"/>
                <a:ext cx="4220225" cy="5065875"/>
              </a:xfrm>
              <a:custGeom>
                <a:avLst/>
                <a:gdLst/>
                <a:ahLst/>
                <a:cxnLst/>
                <a:rect l="l" t="t" r="r" b="b"/>
                <a:pathLst>
                  <a:path w="168809" h="202635" extrusionOk="0">
                    <a:moveTo>
                      <a:pt x="26684" y="0"/>
                    </a:moveTo>
                    <a:cubicBezTo>
                      <a:pt x="11940" y="0"/>
                      <a:pt x="1" y="11939"/>
                      <a:pt x="1" y="26716"/>
                    </a:cubicBezTo>
                    <a:lnTo>
                      <a:pt x="1" y="175952"/>
                    </a:lnTo>
                    <a:cubicBezTo>
                      <a:pt x="1" y="190696"/>
                      <a:pt x="11940" y="202635"/>
                      <a:pt x="26684" y="202635"/>
                    </a:cubicBezTo>
                    <a:lnTo>
                      <a:pt x="142093" y="202635"/>
                    </a:lnTo>
                    <a:cubicBezTo>
                      <a:pt x="156837" y="202635"/>
                      <a:pt x="168809" y="190696"/>
                      <a:pt x="168809" y="175952"/>
                    </a:cubicBezTo>
                    <a:lnTo>
                      <a:pt x="168809" y="26716"/>
                    </a:lnTo>
                    <a:cubicBezTo>
                      <a:pt x="168809" y="11939"/>
                      <a:pt x="156837" y="0"/>
                      <a:pt x="142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9"/>
              <p:cNvSpPr/>
              <p:nvPr/>
            </p:nvSpPr>
            <p:spPr>
              <a:xfrm>
                <a:off x="4278075" y="314775"/>
                <a:ext cx="1632650" cy="5065875"/>
              </a:xfrm>
              <a:custGeom>
                <a:avLst/>
                <a:gdLst/>
                <a:ahLst/>
                <a:cxnLst/>
                <a:rect l="l" t="t" r="r" b="b"/>
                <a:pathLst>
                  <a:path w="65306" h="202635" extrusionOk="0">
                    <a:moveTo>
                      <a:pt x="1" y="0"/>
                    </a:moveTo>
                    <a:cubicBezTo>
                      <a:pt x="14745" y="0"/>
                      <a:pt x="26716" y="11939"/>
                      <a:pt x="26716" y="26716"/>
                    </a:cubicBezTo>
                    <a:lnTo>
                      <a:pt x="26716" y="175952"/>
                    </a:lnTo>
                    <a:cubicBezTo>
                      <a:pt x="26716" y="190696"/>
                      <a:pt x="14745" y="202635"/>
                      <a:pt x="1" y="202635"/>
                    </a:cubicBezTo>
                    <a:lnTo>
                      <a:pt x="38590" y="202635"/>
                    </a:lnTo>
                    <a:cubicBezTo>
                      <a:pt x="53334" y="202635"/>
                      <a:pt x="65306" y="190696"/>
                      <a:pt x="65306" y="175952"/>
                    </a:cubicBezTo>
                    <a:lnTo>
                      <a:pt x="65306" y="26716"/>
                    </a:lnTo>
                    <a:cubicBezTo>
                      <a:pt x="65306" y="11939"/>
                      <a:pt x="53334" y="0"/>
                      <a:pt x="38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9"/>
              <p:cNvSpPr/>
              <p:nvPr/>
            </p:nvSpPr>
            <p:spPr>
              <a:xfrm>
                <a:off x="2046875" y="671150"/>
                <a:ext cx="3302800" cy="4353125"/>
              </a:xfrm>
              <a:custGeom>
                <a:avLst/>
                <a:gdLst/>
                <a:ahLst/>
                <a:cxnLst/>
                <a:rect l="l" t="t" r="r" b="b"/>
                <a:pathLst>
                  <a:path w="132112" h="174125" extrusionOk="0">
                    <a:moveTo>
                      <a:pt x="15691" y="0"/>
                    </a:moveTo>
                    <a:cubicBezTo>
                      <a:pt x="7047" y="0"/>
                      <a:pt x="1" y="7046"/>
                      <a:pt x="1" y="15723"/>
                    </a:cubicBezTo>
                    <a:lnTo>
                      <a:pt x="1" y="158435"/>
                    </a:lnTo>
                    <a:cubicBezTo>
                      <a:pt x="1" y="167079"/>
                      <a:pt x="7047" y="174125"/>
                      <a:pt x="15691" y="174125"/>
                    </a:cubicBezTo>
                    <a:lnTo>
                      <a:pt x="116421" y="174125"/>
                    </a:lnTo>
                    <a:cubicBezTo>
                      <a:pt x="125098" y="174125"/>
                      <a:pt x="132111" y="167079"/>
                      <a:pt x="132111" y="158435"/>
                    </a:cubicBezTo>
                    <a:lnTo>
                      <a:pt x="132111" y="15723"/>
                    </a:lnTo>
                    <a:cubicBezTo>
                      <a:pt x="132111" y="7046"/>
                      <a:pt x="125098" y="0"/>
                      <a:pt x="1164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9"/>
              <p:cNvSpPr/>
              <p:nvPr/>
            </p:nvSpPr>
            <p:spPr>
              <a:xfrm>
                <a:off x="4869325" y="671150"/>
                <a:ext cx="684225" cy="4353125"/>
              </a:xfrm>
              <a:custGeom>
                <a:avLst/>
                <a:gdLst/>
                <a:ahLst/>
                <a:cxnLst/>
                <a:rect l="l" t="t" r="r" b="b"/>
                <a:pathLst>
                  <a:path w="27369" h="174125" extrusionOk="0">
                    <a:moveTo>
                      <a:pt x="0" y="0"/>
                    </a:moveTo>
                    <a:cubicBezTo>
                      <a:pt x="1957" y="3719"/>
                      <a:pt x="3066" y="7959"/>
                      <a:pt x="3066" y="12461"/>
                    </a:cubicBezTo>
                    <a:lnTo>
                      <a:pt x="3066" y="161697"/>
                    </a:lnTo>
                    <a:cubicBezTo>
                      <a:pt x="3066" y="166166"/>
                      <a:pt x="1957" y="170406"/>
                      <a:pt x="0" y="174125"/>
                    </a:cubicBezTo>
                    <a:lnTo>
                      <a:pt x="11678" y="174125"/>
                    </a:lnTo>
                    <a:cubicBezTo>
                      <a:pt x="20355" y="174125"/>
                      <a:pt x="27368" y="167079"/>
                      <a:pt x="27368" y="158435"/>
                    </a:cubicBezTo>
                    <a:lnTo>
                      <a:pt x="27368" y="15723"/>
                    </a:lnTo>
                    <a:cubicBezTo>
                      <a:pt x="27368" y="7046"/>
                      <a:pt x="20355" y="0"/>
                      <a:pt x="116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9"/>
              <p:cNvSpPr/>
              <p:nvPr/>
            </p:nvSpPr>
            <p:spPr>
              <a:xfrm>
                <a:off x="2403250" y="2433425"/>
                <a:ext cx="2793100" cy="1671800"/>
              </a:xfrm>
              <a:custGeom>
                <a:avLst/>
                <a:gdLst/>
                <a:ahLst/>
                <a:cxnLst/>
                <a:rect l="l" t="t" r="r" b="b"/>
                <a:pathLst>
                  <a:path w="111724" h="66872" extrusionOk="0">
                    <a:moveTo>
                      <a:pt x="6166" y="1"/>
                    </a:moveTo>
                    <a:cubicBezTo>
                      <a:pt x="2773" y="1"/>
                      <a:pt x="1" y="2741"/>
                      <a:pt x="1" y="6133"/>
                    </a:cubicBezTo>
                    <a:lnTo>
                      <a:pt x="1" y="50725"/>
                    </a:lnTo>
                    <a:cubicBezTo>
                      <a:pt x="1" y="59630"/>
                      <a:pt x="7242" y="66871"/>
                      <a:pt x="16148" y="66871"/>
                    </a:cubicBezTo>
                    <a:lnTo>
                      <a:pt x="95610" y="66871"/>
                    </a:lnTo>
                    <a:cubicBezTo>
                      <a:pt x="104515" y="66871"/>
                      <a:pt x="111724" y="59630"/>
                      <a:pt x="111724" y="50725"/>
                    </a:cubicBezTo>
                    <a:lnTo>
                      <a:pt x="111724" y="6133"/>
                    </a:lnTo>
                    <a:cubicBezTo>
                      <a:pt x="111724" y="2741"/>
                      <a:pt x="108984" y="1"/>
                      <a:pt x="1055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9"/>
              <p:cNvSpPr/>
              <p:nvPr/>
            </p:nvSpPr>
            <p:spPr>
              <a:xfrm>
                <a:off x="2760450" y="2068075"/>
                <a:ext cx="1039775" cy="1675075"/>
              </a:xfrm>
              <a:custGeom>
                <a:avLst/>
                <a:gdLst/>
                <a:ahLst/>
                <a:cxnLst/>
                <a:rect l="l" t="t" r="r" b="b"/>
                <a:pathLst>
                  <a:path w="41591" h="67003" extrusionOk="0">
                    <a:moveTo>
                      <a:pt x="7535" y="1"/>
                    </a:moveTo>
                    <a:cubicBezTo>
                      <a:pt x="3393" y="1"/>
                      <a:pt x="0" y="3361"/>
                      <a:pt x="0" y="7536"/>
                    </a:cubicBezTo>
                    <a:lnTo>
                      <a:pt x="0" y="52878"/>
                    </a:lnTo>
                    <a:lnTo>
                      <a:pt x="41591" y="67002"/>
                    </a:lnTo>
                    <a:lnTo>
                      <a:pt x="41591" y="16180"/>
                    </a:lnTo>
                    <a:cubicBezTo>
                      <a:pt x="41591" y="7243"/>
                      <a:pt x="34349" y="1"/>
                      <a:pt x="254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9"/>
              <p:cNvSpPr/>
              <p:nvPr/>
            </p:nvSpPr>
            <p:spPr>
              <a:xfrm>
                <a:off x="3800200" y="2068075"/>
                <a:ext cx="1039775" cy="1675075"/>
              </a:xfrm>
              <a:custGeom>
                <a:avLst/>
                <a:gdLst/>
                <a:ahLst/>
                <a:cxnLst/>
                <a:rect l="l" t="t" r="r" b="b"/>
                <a:pathLst>
                  <a:path w="41591" h="67003" extrusionOk="0">
                    <a:moveTo>
                      <a:pt x="16180" y="1"/>
                    </a:moveTo>
                    <a:cubicBezTo>
                      <a:pt x="7242" y="1"/>
                      <a:pt x="1" y="7243"/>
                      <a:pt x="1" y="16180"/>
                    </a:cubicBezTo>
                    <a:lnTo>
                      <a:pt x="1" y="67002"/>
                    </a:lnTo>
                    <a:lnTo>
                      <a:pt x="41591" y="52878"/>
                    </a:lnTo>
                    <a:lnTo>
                      <a:pt x="41591" y="7536"/>
                    </a:lnTo>
                    <a:cubicBezTo>
                      <a:pt x="41591" y="3361"/>
                      <a:pt x="38231" y="1"/>
                      <a:pt x="340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9"/>
              <p:cNvSpPr/>
              <p:nvPr/>
            </p:nvSpPr>
            <p:spPr>
              <a:xfrm>
                <a:off x="3596325" y="3390000"/>
                <a:ext cx="1243650" cy="353150"/>
              </a:xfrm>
              <a:custGeom>
                <a:avLst/>
                <a:gdLst/>
                <a:ahLst/>
                <a:cxnLst/>
                <a:rect l="l" t="t" r="r" b="b"/>
                <a:pathLst>
                  <a:path w="49746" h="14126" extrusionOk="0">
                    <a:moveTo>
                      <a:pt x="17876" y="1"/>
                    </a:moveTo>
                    <a:cubicBezTo>
                      <a:pt x="12494" y="1"/>
                      <a:pt x="8156" y="4339"/>
                      <a:pt x="8156" y="9721"/>
                    </a:cubicBezTo>
                    <a:lnTo>
                      <a:pt x="1" y="12038"/>
                    </a:lnTo>
                    <a:lnTo>
                      <a:pt x="8156" y="14125"/>
                    </a:lnTo>
                    <a:lnTo>
                      <a:pt x="42211" y="14125"/>
                    </a:lnTo>
                    <a:cubicBezTo>
                      <a:pt x="46386" y="14125"/>
                      <a:pt x="49746" y="10733"/>
                      <a:pt x="49746" y="6590"/>
                    </a:cubicBezTo>
                    <a:lnTo>
                      <a:pt x="49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9"/>
              <p:cNvSpPr/>
              <p:nvPr/>
            </p:nvSpPr>
            <p:spPr>
              <a:xfrm>
                <a:off x="2760450" y="3390000"/>
                <a:ext cx="1039775" cy="353150"/>
              </a:xfrm>
              <a:custGeom>
                <a:avLst/>
                <a:gdLst/>
                <a:ahLst/>
                <a:cxnLst/>
                <a:rect l="l" t="t" r="r" b="b"/>
                <a:pathLst>
                  <a:path w="41591" h="14126" extrusionOk="0">
                    <a:moveTo>
                      <a:pt x="0" y="1"/>
                    </a:moveTo>
                    <a:lnTo>
                      <a:pt x="0" y="6590"/>
                    </a:lnTo>
                    <a:cubicBezTo>
                      <a:pt x="0" y="10733"/>
                      <a:pt x="3393" y="14125"/>
                      <a:pt x="7535" y="14125"/>
                    </a:cubicBezTo>
                    <a:lnTo>
                      <a:pt x="41591" y="14125"/>
                    </a:lnTo>
                    <a:lnTo>
                      <a:pt x="41591" y="9721"/>
                    </a:lnTo>
                    <a:cubicBezTo>
                      <a:pt x="41591" y="4339"/>
                      <a:pt x="37252" y="1"/>
                      <a:pt x="31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9"/>
              <p:cNvSpPr/>
              <p:nvPr/>
            </p:nvSpPr>
            <p:spPr>
              <a:xfrm>
                <a:off x="2688675" y="1206100"/>
                <a:ext cx="599425" cy="477100"/>
              </a:xfrm>
              <a:custGeom>
                <a:avLst/>
                <a:gdLst/>
                <a:ahLst/>
                <a:cxnLst/>
                <a:rect l="l" t="t" r="r" b="b"/>
                <a:pathLst>
                  <a:path w="23977" h="19084" extrusionOk="0">
                    <a:moveTo>
                      <a:pt x="11972" y="1"/>
                    </a:moveTo>
                    <a:cubicBezTo>
                      <a:pt x="5383" y="1"/>
                      <a:pt x="1" y="4274"/>
                      <a:pt x="1" y="9526"/>
                    </a:cubicBezTo>
                    <a:cubicBezTo>
                      <a:pt x="1" y="14810"/>
                      <a:pt x="5383" y="19083"/>
                      <a:pt x="11972" y="19083"/>
                    </a:cubicBezTo>
                    <a:cubicBezTo>
                      <a:pt x="18594" y="19083"/>
                      <a:pt x="23976" y="14810"/>
                      <a:pt x="23976" y="9526"/>
                    </a:cubicBezTo>
                    <a:cubicBezTo>
                      <a:pt x="23976" y="4274"/>
                      <a:pt x="18594" y="1"/>
                      <a:pt x="11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9"/>
              <p:cNvSpPr/>
              <p:nvPr/>
            </p:nvSpPr>
            <p:spPr>
              <a:xfrm>
                <a:off x="4312325" y="1206100"/>
                <a:ext cx="599425" cy="477100"/>
              </a:xfrm>
              <a:custGeom>
                <a:avLst/>
                <a:gdLst/>
                <a:ahLst/>
                <a:cxnLst/>
                <a:rect l="l" t="t" r="r" b="b"/>
                <a:pathLst>
                  <a:path w="23977" h="19084" extrusionOk="0">
                    <a:moveTo>
                      <a:pt x="12005" y="1"/>
                    </a:moveTo>
                    <a:cubicBezTo>
                      <a:pt x="5383" y="1"/>
                      <a:pt x="1" y="4274"/>
                      <a:pt x="1" y="9526"/>
                    </a:cubicBezTo>
                    <a:cubicBezTo>
                      <a:pt x="1" y="14810"/>
                      <a:pt x="5383" y="19083"/>
                      <a:pt x="12005" y="19083"/>
                    </a:cubicBezTo>
                    <a:cubicBezTo>
                      <a:pt x="18594" y="19083"/>
                      <a:pt x="23976" y="14810"/>
                      <a:pt x="23976" y="9526"/>
                    </a:cubicBezTo>
                    <a:cubicBezTo>
                      <a:pt x="23976" y="4274"/>
                      <a:pt x="18594" y="1"/>
                      <a:pt x="12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9"/>
              <p:cNvSpPr/>
              <p:nvPr/>
            </p:nvSpPr>
            <p:spPr>
              <a:xfrm>
                <a:off x="3558825" y="1097650"/>
                <a:ext cx="482800" cy="433875"/>
              </a:xfrm>
              <a:custGeom>
                <a:avLst/>
                <a:gdLst/>
                <a:ahLst/>
                <a:cxnLst/>
                <a:rect l="l" t="t" r="r" b="b"/>
                <a:pathLst>
                  <a:path w="19312" h="17355" extrusionOk="0">
                    <a:moveTo>
                      <a:pt x="9656" y="0"/>
                    </a:moveTo>
                    <a:cubicBezTo>
                      <a:pt x="4306" y="0"/>
                      <a:pt x="0" y="555"/>
                      <a:pt x="0" y="6524"/>
                    </a:cubicBezTo>
                    <a:cubicBezTo>
                      <a:pt x="0" y="12526"/>
                      <a:pt x="4306" y="17354"/>
                      <a:pt x="9656" y="17354"/>
                    </a:cubicBezTo>
                    <a:cubicBezTo>
                      <a:pt x="15005" y="17354"/>
                      <a:pt x="19311" y="12526"/>
                      <a:pt x="19311" y="6524"/>
                    </a:cubicBezTo>
                    <a:cubicBezTo>
                      <a:pt x="19311" y="555"/>
                      <a:pt x="15005" y="0"/>
                      <a:pt x="9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9"/>
              <p:cNvSpPr/>
              <p:nvPr/>
            </p:nvSpPr>
            <p:spPr>
              <a:xfrm>
                <a:off x="1613850" y="238125"/>
                <a:ext cx="4372725" cy="5219200"/>
              </a:xfrm>
              <a:custGeom>
                <a:avLst/>
                <a:gdLst/>
                <a:ahLst/>
                <a:cxnLst/>
                <a:rect l="l" t="t" r="r" b="b"/>
                <a:pathLst>
                  <a:path w="174909" h="208768" extrusionOk="0">
                    <a:moveTo>
                      <a:pt x="29750" y="0"/>
                    </a:moveTo>
                    <a:cubicBezTo>
                      <a:pt x="13342" y="0"/>
                      <a:pt x="1" y="13342"/>
                      <a:pt x="1" y="29782"/>
                    </a:cubicBezTo>
                    <a:lnTo>
                      <a:pt x="1" y="179018"/>
                    </a:lnTo>
                    <a:cubicBezTo>
                      <a:pt x="1" y="195426"/>
                      <a:pt x="13342" y="208767"/>
                      <a:pt x="29750" y="208767"/>
                    </a:cubicBezTo>
                    <a:lnTo>
                      <a:pt x="145159" y="208767"/>
                    </a:lnTo>
                    <a:cubicBezTo>
                      <a:pt x="161567" y="208767"/>
                      <a:pt x="174908" y="195426"/>
                      <a:pt x="174908" y="179018"/>
                    </a:cubicBezTo>
                    <a:lnTo>
                      <a:pt x="174908" y="168188"/>
                    </a:lnTo>
                    <a:cubicBezTo>
                      <a:pt x="174908" y="166492"/>
                      <a:pt x="173538" y="165154"/>
                      <a:pt x="171875" y="165154"/>
                    </a:cubicBezTo>
                    <a:cubicBezTo>
                      <a:pt x="170179" y="165154"/>
                      <a:pt x="168809" y="166492"/>
                      <a:pt x="168809" y="168188"/>
                    </a:cubicBezTo>
                    <a:lnTo>
                      <a:pt x="168809" y="179018"/>
                    </a:lnTo>
                    <a:cubicBezTo>
                      <a:pt x="168809" y="192033"/>
                      <a:pt x="158207" y="202667"/>
                      <a:pt x="145159" y="202667"/>
                    </a:cubicBezTo>
                    <a:lnTo>
                      <a:pt x="29750" y="202667"/>
                    </a:lnTo>
                    <a:cubicBezTo>
                      <a:pt x="16702" y="202667"/>
                      <a:pt x="6101" y="192033"/>
                      <a:pt x="6101" y="179018"/>
                    </a:cubicBezTo>
                    <a:lnTo>
                      <a:pt x="6101" y="29782"/>
                    </a:lnTo>
                    <a:cubicBezTo>
                      <a:pt x="6101" y="16734"/>
                      <a:pt x="16702" y="6133"/>
                      <a:pt x="29750" y="6133"/>
                    </a:cubicBezTo>
                    <a:lnTo>
                      <a:pt x="145159" y="6133"/>
                    </a:lnTo>
                    <a:cubicBezTo>
                      <a:pt x="158207" y="6133"/>
                      <a:pt x="168809" y="16734"/>
                      <a:pt x="168809" y="29782"/>
                    </a:cubicBezTo>
                    <a:lnTo>
                      <a:pt x="168809" y="153933"/>
                    </a:lnTo>
                    <a:cubicBezTo>
                      <a:pt x="168809" y="155629"/>
                      <a:pt x="170179" y="156999"/>
                      <a:pt x="171875" y="156999"/>
                    </a:cubicBezTo>
                    <a:cubicBezTo>
                      <a:pt x="173538" y="156999"/>
                      <a:pt x="174908" y="155629"/>
                      <a:pt x="174908" y="153933"/>
                    </a:cubicBezTo>
                    <a:lnTo>
                      <a:pt x="174908" y="29782"/>
                    </a:lnTo>
                    <a:cubicBezTo>
                      <a:pt x="174908" y="13342"/>
                      <a:pt x="161567" y="0"/>
                      <a:pt x="145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9"/>
              <p:cNvSpPr/>
              <p:nvPr/>
            </p:nvSpPr>
            <p:spPr>
              <a:xfrm>
                <a:off x="1970225" y="595300"/>
                <a:ext cx="3659975" cy="4505650"/>
              </a:xfrm>
              <a:custGeom>
                <a:avLst/>
                <a:gdLst/>
                <a:ahLst/>
                <a:cxnLst/>
                <a:rect l="l" t="t" r="r" b="b"/>
                <a:pathLst>
                  <a:path w="146399" h="180226" extrusionOk="0">
                    <a:moveTo>
                      <a:pt x="18757" y="1"/>
                    </a:moveTo>
                    <a:cubicBezTo>
                      <a:pt x="8417" y="1"/>
                      <a:pt x="1" y="8384"/>
                      <a:pt x="1" y="18757"/>
                    </a:cubicBezTo>
                    <a:lnTo>
                      <a:pt x="1" y="161469"/>
                    </a:lnTo>
                    <a:cubicBezTo>
                      <a:pt x="1" y="171809"/>
                      <a:pt x="8417" y="180225"/>
                      <a:pt x="18757" y="180225"/>
                    </a:cubicBezTo>
                    <a:lnTo>
                      <a:pt x="127642" y="180225"/>
                    </a:lnTo>
                    <a:cubicBezTo>
                      <a:pt x="137983" y="180225"/>
                      <a:pt x="146399" y="171809"/>
                      <a:pt x="146399" y="161469"/>
                    </a:cubicBezTo>
                    <a:lnTo>
                      <a:pt x="146399" y="18757"/>
                    </a:lnTo>
                    <a:cubicBezTo>
                      <a:pt x="146399" y="8384"/>
                      <a:pt x="137983" y="1"/>
                      <a:pt x="127642" y="1"/>
                    </a:cubicBezTo>
                    <a:lnTo>
                      <a:pt x="42211" y="1"/>
                    </a:lnTo>
                    <a:cubicBezTo>
                      <a:pt x="40514" y="1"/>
                      <a:pt x="39144" y="1338"/>
                      <a:pt x="39144" y="3034"/>
                    </a:cubicBezTo>
                    <a:cubicBezTo>
                      <a:pt x="39144" y="4730"/>
                      <a:pt x="40514" y="6100"/>
                      <a:pt x="42211" y="6100"/>
                    </a:cubicBezTo>
                    <a:lnTo>
                      <a:pt x="127642" y="6100"/>
                    </a:lnTo>
                    <a:cubicBezTo>
                      <a:pt x="134590" y="6100"/>
                      <a:pt x="140266" y="11776"/>
                      <a:pt x="140266" y="18757"/>
                    </a:cubicBezTo>
                    <a:lnTo>
                      <a:pt x="140266" y="161469"/>
                    </a:lnTo>
                    <a:cubicBezTo>
                      <a:pt x="140266" y="168417"/>
                      <a:pt x="134590" y="174093"/>
                      <a:pt x="127642" y="174093"/>
                    </a:cubicBezTo>
                    <a:lnTo>
                      <a:pt x="18757" y="174093"/>
                    </a:lnTo>
                    <a:cubicBezTo>
                      <a:pt x="11809" y="174093"/>
                      <a:pt x="6133" y="168417"/>
                      <a:pt x="6133" y="161469"/>
                    </a:cubicBezTo>
                    <a:lnTo>
                      <a:pt x="6133" y="18757"/>
                    </a:lnTo>
                    <a:cubicBezTo>
                      <a:pt x="6133" y="11776"/>
                      <a:pt x="11809" y="6100"/>
                      <a:pt x="18757" y="6100"/>
                    </a:cubicBezTo>
                    <a:lnTo>
                      <a:pt x="28152" y="6100"/>
                    </a:lnTo>
                    <a:cubicBezTo>
                      <a:pt x="29848" y="6100"/>
                      <a:pt x="31218" y="4730"/>
                      <a:pt x="31218" y="3034"/>
                    </a:cubicBezTo>
                    <a:cubicBezTo>
                      <a:pt x="31218" y="1338"/>
                      <a:pt x="29848" y="1"/>
                      <a:pt x="28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9"/>
              <p:cNvSpPr/>
              <p:nvPr/>
            </p:nvSpPr>
            <p:spPr>
              <a:xfrm>
                <a:off x="3204075" y="4593675"/>
                <a:ext cx="1192275" cy="152525"/>
              </a:xfrm>
              <a:custGeom>
                <a:avLst/>
                <a:gdLst/>
                <a:ahLst/>
                <a:cxnLst/>
                <a:rect l="l" t="t" r="r" b="b"/>
                <a:pathLst>
                  <a:path w="47691" h="6101" extrusionOk="0">
                    <a:moveTo>
                      <a:pt x="3067" y="1"/>
                    </a:moveTo>
                    <a:cubicBezTo>
                      <a:pt x="1370" y="1"/>
                      <a:pt x="0" y="1371"/>
                      <a:pt x="0" y="3034"/>
                    </a:cubicBezTo>
                    <a:cubicBezTo>
                      <a:pt x="0" y="4731"/>
                      <a:pt x="1370" y="6101"/>
                      <a:pt x="3067" y="6101"/>
                    </a:cubicBezTo>
                    <a:lnTo>
                      <a:pt x="44657" y="6101"/>
                    </a:lnTo>
                    <a:cubicBezTo>
                      <a:pt x="46321" y="6101"/>
                      <a:pt x="47691" y="4731"/>
                      <a:pt x="47691" y="3034"/>
                    </a:cubicBezTo>
                    <a:cubicBezTo>
                      <a:pt x="47691" y="1371"/>
                      <a:pt x="46321" y="1"/>
                      <a:pt x="446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9"/>
              <p:cNvSpPr/>
              <p:nvPr/>
            </p:nvSpPr>
            <p:spPr>
              <a:xfrm>
                <a:off x="2327425" y="1991425"/>
                <a:ext cx="2945600" cy="2189650"/>
              </a:xfrm>
              <a:custGeom>
                <a:avLst/>
                <a:gdLst/>
                <a:ahLst/>
                <a:cxnLst/>
                <a:rect l="l" t="t" r="r" b="b"/>
                <a:pathLst>
                  <a:path w="117824" h="87586" extrusionOk="0">
                    <a:moveTo>
                      <a:pt x="92967" y="6101"/>
                    </a:moveTo>
                    <a:cubicBezTo>
                      <a:pt x="95446" y="6101"/>
                      <a:pt x="97436" y="8123"/>
                      <a:pt x="97436" y="10602"/>
                    </a:cubicBezTo>
                    <a:lnTo>
                      <a:pt x="97436" y="52878"/>
                    </a:lnTo>
                    <a:lnTo>
                      <a:pt x="68632" y="52878"/>
                    </a:lnTo>
                    <a:cubicBezTo>
                      <a:pt x="66186" y="52878"/>
                      <a:pt x="63902" y="53563"/>
                      <a:pt x="61978" y="54737"/>
                    </a:cubicBezTo>
                    <a:lnTo>
                      <a:pt x="61978" y="19246"/>
                    </a:lnTo>
                    <a:cubicBezTo>
                      <a:pt x="61978" y="12005"/>
                      <a:pt x="67849" y="6101"/>
                      <a:pt x="75091" y="6101"/>
                    </a:cubicBezTo>
                    <a:close/>
                    <a:moveTo>
                      <a:pt x="49191" y="58977"/>
                    </a:moveTo>
                    <a:cubicBezTo>
                      <a:pt x="52877" y="58977"/>
                      <a:pt x="55845" y="61978"/>
                      <a:pt x="55845" y="65632"/>
                    </a:cubicBezTo>
                    <a:lnTo>
                      <a:pt x="55845" y="67002"/>
                    </a:lnTo>
                    <a:lnTo>
                      <a:pt x="24856" y="67002"/>
                    </a:lnTo>
                    <a:cubicBezTo>
                      <a:pt x="22377" y="67002"/>
                      <a:pt x="20388" y="64979"/>
                      <a:pt x="20388" y="62533"/>
                    </a:cubicBezTo>
                    <a:lnTo>
                      <a:pt x="20388" y="58977"/>
                    </a:lnTo>
                    <a:close/>
                    <a:moveTo>
                      <a:pt x="97436" y="58977"/>
                    </a:moveTo>
                    <a:lnTo>
                      <a:pt x="97436" y="62533"/>
                    </a:lnTo>
                    <a:cubicBezTo>
                      <a:pt x="97436" y="64979"/>
                      <a:pt x="95446" y="67002"/>
                      <a:pt x="92967" y="67002"/>
                    </a:cubicBezTo>
                    <a:lnTo>
                      <a:pt x="61978" y="67002"/>
                    </a:lnTo>
                    <a:lnTo>
                      <a:pt x="61978" y="65632"/>
                    </a:lnTo>
                    <a:cubicBezTo>
                      <a:pt x="61978" y="61978"/>
                      <a:pt x="64946" y="58977"/>
                      <a:pt x="68632" y="58977"/>
                    </a:cubicBezTo>
                    <a:close/>
                    <a:moveTo>
                      <a:pt x="42732" y="6133"/>
                    </a:moveTo>
                    <a:cubicBezTo>
                      <a:pt x="49974" y="6133"/>
                      <a:pt x="55845" y="12005"/>
                      <a:pt x="55845" y="19246"/>
                    </a:cubicBezTo>
                    <a:lnTo>
                      <a:pt x="55845" y="54737"/>
                    </a:lnTo>
                    <a:cubicBezTo>
                      <a:pt x="53921" y="53563"/>
                      <a:pt x="51637" y="52878"/>
                      <a:pt x="49191" y="52878"/>
                    </a:cubicBezTo>
                    <a:lnTo>
                      <a:pt x="20388" y="52878"/>
                    </a:lnTo>
                    <a:lnTo>
                      <a:pt x="20388" y="47300"/>
                    </a:lnTo>
                    <a:cubicBezTo>
                      <a:pt x="20388" y="45603"/>
                      <a:pt x="19017" y="44233"/>
                      <a:pt x="17321" y="44233"/>
                    </a:cubicBezTo>
                    <a:cubicBezTo>
                      <a:pt x="15625" y="44233"/>
                      <a:pt x="14255" y="45603"/>
                      <a:pt x="14255" y="47300"/>
                    </a:cubicBezTo>
                    <a:lnTo>
                      <a:pt x="14255" y="62533"/>
                    </a:lnTo>
                    <a:cubicBezTo>
                      <a:pt x="14255" y="68372"/>
                      <a:pt x="19017" y="73134"/>
                      <a:pt x="24856" y="73134"/>
                    </a:cubicBezTo>
                    <a:lnTo>
                      <a:pt x="92967" y="73134"/>
                    </a:lnTo>
                    <a:cubicBezTo>
                      <a:pt x="98806" y="73134"/>
                      <a:pt x="103568" y="68372"/>
                      <a:pt x="103568" y="62533"/>
                    </a:cubicBezTo>
                    <a:lnTo>
                      <a:pt x="103568" y="20714"/>
                    </a:lnTo>
                    <a:lnTo>
                      <a:pt x="108624" y="20714"/>
                    </a:lnTo>
                    <a:cubicBezTo>
                      <a:pt x="110320" y="20714"/>
                      <a:pt x="111723" y="22117"/>
                      <a:pt x="111723" y="23813"/>
                    </a:cubicBezTo>
                    <a:lnTo>
                      <a:pt x="111723" y="68405"/>
                    </a:lnTo>
                    <a:cubicBezTo>
                      <a:pt x="111723" y="75614"/>
                      <a:pt x="105852" y="81485"/>
                      <a:pt x="98643" y="81485"/>
                    </a:cubicBezTo>
                    <a:lnTo>
                      <a:pt x="19181" y="81485"/>
                    </a:lnTo>
                    <a:cubicBezTo>
                      <a:pt x="11972" y="81485"/>
                      <a:pt x="6100" y="75614"/>
                      <a:pt x="6100" y="68405"/>
                    </a:cubicBezTo>
                    <a:lnTo>
                      <a:pt x="6100" y="23813"/>
                    </a:lnTo>
                    <a:cubicBezTo>
                      <a:pt x="6100" y="22117"/>
                      <a:pt x="7503" y="20714"/>
                      <a:pt x="9199" y="20714"/>
                    </a:cubicBezTo>
                    <a:lnTo>
                      <a:pt x="14255" y="20714"/>
                    </a:lnTo>
                    <a:lnTo>
                      <a:pt x="14255" y="33045"/>
                    </a:lnTo>
                    <a:cubicBezTo>
                      <a:pt x="14255" y="34708"/>
                      <a:pt x="15625" y="36078"/>
                      <a:pt x="17321" y="36078"/>
                    </a:cubicBezTo>
                    <a:cubicBezTo>
                      <a:pt x="19017" y="36078"/>
                      <a:pt x="20388" y="34708"/>
                      <a:pt x="20388" y="33045"/>
                    </a:cubicBezTo>
                    <a:lnTo>
                      <a:pt x="20388" y="10602"/>
                    </a:lnTo>
                    <a:cubicBezTo>
                      <a:pt x="20388" y="8123"/>
                      <a:pt x="22377" y="6133"/>
                      <a:pt x="24856" y="6133"/>
                    </a:cubicBezTo>
                    <a:close/>
                    <a:moveTo>
                      <a:pt x="24856" y="1"/>
                    </a:moveTo>
                    <a:cubicBezTo>
                      <a:pt x="19017" y="1"/>
                      <a:pt x="14255" y="4763"/>
                      <a:pt x="14255" y="10602"/>
                    </a:cubicBezTo>
                    <a:lnTo>
                      <a:pt x="14255" y="14614"/>
                    </a:lnTo>
                    <a:lnTo>
                      <a:pt x="9199" y="14614"/>
                    </a:lnTo>
                    <a:cubicBezTo>
                      <a:pt x="4110" y="14614"/>
                      <a:pt x="0" y="18757"/>
                      <a:pt x="0" y="23813"/>
                    </a:cubicBezTo>
                    <a:lnTo>
                      <a:pt x="0" y="68405"/>
                    </a:lnTo>
                    <a:cubicBezTo>
                      <a:pt x="0" y="78973"/>
                      <a:pt x="8612" y="87585"/>
                      <a:pt x="19181" y="87585"/>
                    </a:cubicBezTo>
                    <a:lnTo>
                      <a:pt x="98643" y="87585"/>
                    </a:lnTo>
                    <a:cubicBezTo>
                      <a:pt x="109211" y="87585"/>
                      <a:pt x="117823" y="78973"/>
                      <a:pt x="117823" y="68405"/>
                    </a:cubicBezTo>
                    <a:lnTo>
                      <a:pt x="117823" y="23813"/>
                    </a:lnTo>
                    <a:cubicBezTo>
                      <a:pt x="117823" y="18757"/>
                      <a:pt x="113713" y="14614"/>
                      <a:pt x="108624" y="14614"/>
                    </a:cubicBezTo>
                    <a:lnTo>
                      <a:pt x="103568" y="14614"/>
                    </a:lnTo>
                    <a:lnTo>
                      <a:pt x="103568" y="10602"/>
                    </a:lnTo>
                    <a:cubicBezTo>
                      <a:pt x="103568" y="4763"/>
                      <a:pt x="98806" y="1"/>
                      <a:pt x="92967" y="1"/>
                    </a:cubicBezTo>
                    <a:lnTo>
                      <a:pt x="75091" y="1"/>
                    </a:lnTo>
                    <a:cubicBezTo>
                      <a:pt x="68306" y="1"/>
                      <a:pt x="62337" y="3524"/>
                      <a:pt x="58912" y="8841"/>
                    </a:cubicBezTo>
                    <a:cubicBezTo>
                      <a:pt x="55486" y="3524"/>
                      <a:pt x="49517" y="1"/>
                      <a:pt x="427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9"/>
              <p:cNvSpPr/>
              <p:nvPr/>
            </p:nvSpPr>
            <p:spPr>
              <a:xfrm>
                <a:off x="2961875" y="960650"/>
                <a:ext cx="153325" cy="275650"/>
              </a:xfrm>
              <a:custGeom>
                <a:avLst/>
                <a:gdLst/>
                <a:ahLst/>
                <a:cxnLst/>
                <a:rect l="l" t="t" r="r" b="b"/>
                <a:pathLst>
                  <a:path w="6133" h="11026" extrusionOk="0">
                    <a:moveTo>
                      <a:pt x="3067" y="0"/>
                    </a:moveTo>
                    <a:cubicBezTo>
                      <a:pt x="1370" y="0"/>
                      <a:pt x="0" y="1370"/>
                      <a:pt x="0" y="3066"/>
                    </a:cubicBezTo>
                    <a:lnTo>
                      <a:pt x="0" y="7959"/>
                    </a:lnTo>
                    <a:cubicBezTo>
                      <a:pt x="0" y="9656"/>
                      <a:pt x="1370" y="11026"/>
                      <a:pt x="3067" y="11026"/>
                    </a:cubicBezTo>
                    <a:cubicBezTo>
                      <a:pt x="4763" y="11026"/>
                      <a:pt x="6133" y="9656"/>
                      <a:pt x="6133" y="7959"/>
                    </a:cubicBezTo>
                    <a:lnTo>
                      <a:pt x="6133" y="3066"/>
                    </a:lnTo>
                    <a:cubicBezTo>
                      <a:pt x="6133" y="1370"/>
                      <a:pt x="4763" y="0"/>
                      <a:pt x="3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9"/>
              <p:cNvSpPr/>
              <p:nvPr/>
            </p:nvSpPr>
            <p:spPr>
              <a:xfrm>
                <a:off x="3482150" y="1021000"/>
                <a:ext cx="636125" cy="587175"/>
              </a:xfrm>
              <a:custGeom>
                <a:avLst/>
                <a:gdLst/>
                <a:ahLst/>
                <a:cxnLst/>
                <a:rect l="l" t="t" r="r" b="b"/>
                <a:pathLst>
                  <a:path w="25445" h="23487" extrusionOk="0">
                    <a:moveTo>
                      <a:pt x="12723" y="6133"/>
                    </a:moveTo>
                    <a:cubicBezTo>
                      <a:pt x="19051" y="6133"/>
                      <a:pt x="19312" y="7209"/>
                      <a:pt x="19312" y="9590"/>
                    </a:cubicBezTo>
                    <a:cubicBezTo>
                      <a:pt x="19312" y="13896"/>
                      <a:pt x="16376" y="17354"/>
                      <a:pt x="12723" y="17354"/>
                    </a:cubicBezTo>
                    <a:cubicBezTo>
                      <a:pt x="9069" y="17354"/>
                      <a:pt x="6133" y="13896"/>
                      <a:pt x="6133" y="9590"/>
                    </a:cubicBezTo>
                    <a:cubicBezTo>
                      <a:pt x="6133" y="7209"/>
                      <a:pt x="6394" y="6133"/>
                      <a:pt x="12723" y="6133"/>
                    </a:cubicBezTo>
                    <a:close/>
                    <a:moveTo>
                      <a:pt x="12723" y="0"/>
                    </a:moveTo>
                    <a:cubicBezTo>
                      <a:pt x="8906" y="0"/>
                      <a:pt x="1" y="0"/>
                      <a:pt x="1" y="9590"/>
                    </a:cubicBezTo>
                    <a:cubicBezTo>
                      <a:pt x="1" y="17256"/>
                      <a:pt x="5709" y="23486"/>
                      <a:pt x="12723" y="23486"/>
                    </a:cubicBezTo>
                    <a:cubicBezTo>
                      <a:pt x="19736" y="23486"/>
                      <a:pt x="25444" y="17256"/>
                      <a:pt x="25444" y="9590"/>
                    </a:cubicBezTo>
                    <a:cubicBezTo>
                      <a:pt x="25444" y="0"/>
                      <a:pt x="16539" y="0"/>
                      <a:pt x="12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9"/>
              <p:cNvSpPr/>
              <p:nvPr/>
            </p:nvSpPr>
            <p:spPr>
              <a:xfrm>
                <a:off x="4485225" y="960650"/>
                <a:ext cx="153325" cy="275650"/>
              </a:xfrm>
              <a:custGeom>
                <a:avLst/>
                <a:gdLst/>
                <a:ahLst/>
                <a:cxnLst/>
                <a:rect l="l" t="t" r="r" b="b"/>
                <a:pathLst>
                  <a:path w="6133" h="11026" extrusionOk="0">
                    <a:moveTo>
                      <a:pt x="3067" y="0"/>
                    </a:moveTo>
                    <a:cubicBezTo>
                      <a:pt x="1370" y="0"/>
                      <a:pt x="0" y="1370"/>
                      <a:pt x="0" y="3066"/>
                    </a:cubicBezTo>
                    <a:lnTo>
                      <a:pt x="0" y="7959"/>
                    </a:lnTo>
                    <a:cubicBezTo>
                      <a:pt x="0" y="9656"/>
                      <a:pt x="1370" y="11026"/>
                      <a:pt x="3067" y="11026"/>
                    </a:cubicBezTo>
                    <a:cubicBezTo>
                      <a:pt x="4763" y="11026"/>
                      <a:pt x="6133" y="9656"/>
                      <a:pt x="6133" y="7959"/>
                    </a:cubicBezTo>
                    <a:lnTo>
                      <a:pt x="6133" y="3066"/>
                    </a:lnTo>
                    <a:cubicBezTo>
                      <a:pt x="6133" y="1370"/>
                      <a:pt x="4763" y="0"/>
                      <a:pt x="3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8" name="Google Shape;4798;p59"/>
          <p:cNvGrpSpPr/>
          <p:nvPr/>
        </p:nvGrpSpPr>
        <p:grpSpPr>
          <a:xfrm>
            <a:off x="3984331" y="2245853"/>
            <a:ext cx="384133" cy="384133"/>
            <a:chOff x="1190625" y="238125"/>
            <a:chExt cx="5219200" cy="5219200"/>
          </a:xfrm>
        </p:grpSpPr>
        <p:sp>
          <p:nvSpPr>
            <p:cNvPr id="4799" name="Google Shape;4799;p59"/>
            <p:cNvSpPr/>
            <p:nvPr/>
          </p:nvSpPr>
          <p:spPr>
            <a:xfrm>
              <a:off x="3800200" y="310700"/>
              <a:ext cx="939475" cy="1014500"/>
            </a:xfrm>
            <a:custGeom>
              <a:avLst/>
              <a:gdLst/>
              <a:ahLst/>
              <a:cxnLst/>
              <a:rect l="l" t="t" r="r" b="b"/>
              <a:pathLst>
                <a:path w="37579" h="40580" extrusionOk="0">
                  <a:moveTo>
                    <a:pt x="18790" y="0"/>
                  </a:moveTo>
                  <a:cubicBezTo>
                    <a:pt x="12527" y="0"/>
                    <a:pt x="7079" y="4241"/>
                    <a:pt x="5546" y="10308"/>
                  </a:cubicBezTo>
                  <a:lnTo>
                    <a:pt x="1" y="32424"/>
                  </a:lnTo>
                  <a:lnTo>
                    <a:pt x="19018" y="40579"/>
                  </a:lnTo>
                  <a:lnTo>
                    <a:pt x="37579" y="32424"/>
                  </a:lnTo>
                  <a:lnTo>
                    <a:pt x="32033" y="10308"/>
                  </a:lnTo>
                  <a:cubicBezTo>
                    <a:pt x="30500" y="4241"/>
                    <a:pt x="25053" y="0"/>
                    <a:pt x="187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9"/>
            <p:cNvSpPr/>
            <p:nvPr/>
          </p:nvSpPr>
          <p:spPr>
            <a:xfrm>
              <a:off x="4739650" y="343150"/>
              <a:ext cx="735600" cy="982050"/>
            </a:xfrm>
            <a:custGeom>
              <a:avLst/>
              <a:gdLst/>
              <a:ahLst/>
              <a:cxnLst/>
              <a:rect l="l" t="t" r="r" b="b"/>
              <a:pathLst>
                <a:path w="29424" h="39282" extrusionOk="0">
                  <a:moveTo>
                    <a:pt x="13423" y="0"/>
                  </a:moveTo>
                  <a:cubicBezTo>
                    <a:pt x="13126" y="0"/>
                    <a:pt x="12878" y="45"/>
                    <a:pt x="12690" y="137"/>
                  </a:cubicBezTo>
                  <a:cubicBezTo>
                    <a:pt x="9232" y="1899"/>
                    <a:pt x="6557" y="5063"/>
                    <a:pt x="5579" y="9010"/>
                  </a:cubicBezTo>
                  <a:lnTo>
                    <a:pt x="1" y="31126"/>
                  </a:lnTo>
                  <a:lnTo>
                    <a:pt x="18790" y="39281"/>
                  </a:lnTo>
                  <a:lnTo>
                    <a:pt x="25346" y="39281"/>
                  </a:lnTo>
                  <a:lnTo>
                    <a:pt x="29424" y="31126"/>
                  </a:lnTo>
                  <a:lnTo>
                    <a:pt x="23878" y="9010"/>
                  </a:lnTo>
                  <a:cubicBezTo>
                    <a:pt x="22500" y="3556"/>
                    <a:pt x="16062" y="0"/>
                    <a:pt x="134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9"/>
            <p:cNvSpPr/>
            <p:nvPr/>
          </p:nvSpPr>
          <p:spPr>
            <a:xfrm>
              <a:off x="2860750" y="310700"/>
              <a:ext cx="939475" cy="1014500"/>
            </a:xfrm>
            <a:custGeom>
              <a:avLst/>
              <a:gdLst/>
              <a:ahLst/>
              <a:cxnLst/>
              <a:rect l="l" t="t" r="r" b="b"/>
              <a:pathLst>
                <a:path w="37579" h="40580" extrusionOk="0">
                  <a:moveTo>
                    <a:pt x="18790" y="0"/>
                  </a:moveTo>
                  <a:cubicBezTo>
                    <a:pt x="12527" y="0"/>
                    <a:pt x="7079" y="4241"/>
                    <a:pt x="5546" y="10308"/>
                  </a:cubicBezTo>
                  <a:lnTo>
                    <a:pt x="0" y="32424"/>
                  </a:lnTo>
                  <a:lnTo>
                    <a:pt x="18790" y="40579"/>
                  </a:lnTo>
                  <a:lnTo>
                    <a:pt x="37579" y="32424"/>
                  </a:lnTo>
                  <a:lnTo>
                    <a:pt x="32033" y="10308"/>
                  </a:lnTo>
                  <a:cubicBezTo>
                    <a:pt x="30500" y="4241"/>
                    <a:pt x="25053" y="0"/>
                    <a:pt x="18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9"/>
            <p:cNvSpPr/>
            <p:nvPr/>
          </p:nvSpPr>
          <p:spPr>
            <a:xfrm>
              <a:off x="3800200" y="1121300"/>
              <a:ext cx="939475" cy="1060175"/>
            </a:xfrm>
            <a:custGeom>
              <a:avLst/>
              <a:gdLst/>
              <a:ahLst/>
              <a:cxnLst/>
              <a:rect l="l" t="t" r="r" b="b"/>
              <a:pathLst>
                <a:path w="37579" h="42407" extrusionOk="0">
                  <a:moveTo>
                    <a:pt x="1" y="0"/>
                  </a:moveTo>
                  <a:lnTo>
                    <a:pt x="1" y="34251"/>
                  </a:lnTo>
                  <a:lnTo>
                    <a:pt x="18790" y="42406"/>
                  </a:lnTo>
                  <a:lnTo>
                    <a:pt x="37579" y="34251"/>
                  </a:lnTo>
                  <a:lnTo>
                    <a:pt x="375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9"/>
            <p:cNvSpPr/>
            <p:nvPr/>
          </p:nvSpPr>
          <p:spPr>
            <a:xfrm>
              <a:off x="4739650" y="1121300"/>
              <a:ext cx="837550" cy="1060175"/>
            </a:xfrm>
            <a:custGeom>
              <a:avLst/>
              <a:gdLst/>
              <a:ahLst/>
              <a:cxnLst/>
              <a:rect l="l" t="t" r="r" b="b"/>
              <a:pathLst>
                <a:path w="33502" h="42407" extrusionOk="0">
                  <a:moveTo>
                    <a:pt x="1" y="0"/>
                  </a:moveTo>
                  <a:lnTo>
                    <a:pt x="1" y="34251"/>
                  </a:lnTo>
                  <a:lnTo>
                    <a:pt x="18790" y="42406"/>
                  </a:lnTo>
                  <a:lnTo>
                    <a:pt x="33501" y="34251"/>
                  </a:lnTo>
                  <a:lnTo>
                    <a:pt x="335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9"/>
            <p:cNvSpPr/>
            <p:nvPr/>
          </p:nvSpPr>
          <p:spPr>
            <a:xfrm>
              <a:off x="1921300" y="310700"/>
              <a:ext cx="939475" cy="1014500"/>
            </a:xfrm>
            <a:custGeom>
              <a:avLst/>
              <a:gdLst/>
              <a:ahLst/>
              <a:cxnLst/>
              <a:rect l="l" t="t" r="r" b="b"/>
              <a:pathLst>
                <a:path w="37579" h="40580" extrusionOk="0">
                  <a:moveTo>
                    <a:pt x="18789" y="0"/>
                  </a:moveTo>
                  <a:cubicBezTo>
                    <a:pt x="12526" y="0"/>
                    <a:pt x="7079" y="4241"/>
                    <a:pt x="5546" y="10308"/>
                  </a:cubicBezTo>
                  <a:lnTo>
                    <a:pt x="0" y="32424"/>
                  </a:lnTo>
                  <a:lnTo>
                    <a:pt x="18789" y="40579"/>
                  </a:lnTo>
                  <a:lnTo>
                    <a:pt x="37578" y="32424"/>
                  </a:lnTo>
                  <a:lnTo>
                    <a:pt x="32000" y="10308"/>
                  </a:lnTo>
                  <a:cubicBezTo>
                    <a:pt x="30500" y="4241"/>
                    <a:pt x="25020" y="0"/>
                    <a:pt x="187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9"/>
            <p:cNvSpPr/>
            <p:nvPr/>
          </p:nvSpPr>
          <p:spPr>
            <a:xfrm>
              <a:off x="2860750" y="1121300"/>
              <a:ext cx="939475" cy="1060175"/>
            </a:xfrm>
            <a:custGeom>
              <a:avLst/>
              <a:gdLst/>
              <a:ahLst/>
              <a:cxnLst/>
              <a:rect l="l" t="t" r="r" b="b"/>
              <a:pathLst>
                <a:path w="37579" h="42407" extrusionOk="0">
                  <a:moveTo>
                    <a:pt x="0" y="0"/>
                  </a:moveTo>
                  <a:lnTo>
                    <a:pt x="0" y="34251"/>
                  </a:lnTo>
                  <a:lnTo>
                    <a:pt x="18790" y="42406"/>
                  </a:lnTo>
                  <a:lnTo>
                    <a:pt x="37579" y="34251"/>
                  </a:lnTo>
                  <a:lnTo>
                    <a:pt x="375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9"/>
            <p:cNvSpPr/>
            <p:nvPr/>
          </p:nvSpPr>
          <p:spPr>
            <a:xfrm>
              <a:off x="1921300" y="1121300"/>
              <a:ext cx="939475" cy="1060175"/>
            </a:xfrm>
            <a:custGeom>
              <a:avLst/>
              <a:gdLst/>
              <a:ahLst/>
              <a:cxnLst/>
              <a:rect l="l" t="t" r="r" b="b"/>
              <a:pathLst>
                <a:path w="37579" h="42407" extrusionOk="0">
                  <a:moveTo>
                    <a:pt x="0" y="0"/>
                  </a:moveTo>
                  <a:lnTo>
                    <a:pt x="0" y="34251"/>
                  </a:lnTo>
                  <a:lnTo>
                    <a:pt x="18789" y="42406"/>
                  </a:lnTo>
                  <a:lnTo>
                    <a:pt x="37578" y="34251"/>
                  </a:lnTo>
                  <a:lnTo>
                    <a:pt x="375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9"/>
            <p:cNvSpPr/>
            <p:nvPr/>
          </p:nvSpPr>
          <p:spPr>
            <a:xfrm>
              <a:off x="1868300" y="2333950"/>
              <a:ext cx="992475" cy="1834875"/>
            </a:xfrm>
            <a:custGeom>
              <a:avLst/>
              <a:gdLst/>
              <a:ahLst/>
              <a:cxnLst/>
              <a:rect l="l" t="t" r="r" b="b"/>
              <a:pathLst>
                <a:path w="39699" h="73395" extrusionOk="0">
                  <a:moveTo>
                    <a:pt x="19572" y="0"/>
                  </a:moveTo>
                  <a:lnTo>
                    <a:pt x="0" y="8155"/>
                  </a:lnTo>
                  <a:lnTo>
                    <a:pt x="0" y="73395"/>
                  </a:lnTo>
                  <a:lnTo>
                    <a:pt x="39698" y="73395"/>
                  </a:lnTo>
                  <a:lnTo>
                    <a:pt x="39698" y="8155"/>
                  </a:lnTo>
                  <a:lnTo>
                    <a:pt x="19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9"/>
            <p:cNvSpPr/>
            <p:nvPr/>
          </p:nvSpPr>
          <p:spPr>
            <a:xfrm>
              <a:off x="2860750" y="2333950"/>
              <a:ext cx="939475" cy="1834875"/>
            </a:xfrm>
            <a:custGeom>
              <a:avLst/>
              <a:gdLst/>
              <a:ahLst/>
              <a:cxnLst/>
              <a:rect l="l" t="t" r="r" b="b"/>
              <a:pathLst>
                <a:path w="37579" h="73395" extrusionOk="0">
                  <a:moveTo>
                    <a:pt x="18790" y="0"/>
                  </a:moveTo>
                  <a:lnTo>
                    <a:pt x="0" y="8155"/>
                  </a:lnTo>
                  <a:lnTo>
                    <a:pt x="0" y="73395"/>
                  </a:lnTo>
                  <a:lnTo>
                    <a:pt x="37579" y="73395"/>
                  </a:lnTo>
                  <a:lnTo>
                    <a:pt x="37579" y="8155"/>
                  </a:lnTo>
                  <a:lnTo>
                    <a:pt x="187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9"/>
            <p:cNvSpPr/>
            <p:nvPr/>
          </p:nvSpPr>
          <p:spPr>
            <a:xfrm>
              <a:off x="4739650" y="2333950"/>
              <a:ext cx="1048750" cy="1834875"/>
            </a:xfrm>
            <a:custGeom>
              <a:avLst/>
              <a:gdLst/>
              <a:ahLst/>
              <a:cxnLst/>
              <a:rect l="l" t="t" r="r" b="b"/>
              <a:pathLst>
                <a:path w="41950" h="73395" extrusionOk="0">
                  <a:moveTo>
                    <a:pt x="20127" y="0"/>
                  </a:moveTo>
                  <a:lnTo>
                    <a:pt x="1" y="8155"/>
                  </a:lnTo>
                  <a:lnTo>
                    <a:pt x="1" y="73395"/>
                  </a:lnTo>
                  <a:lnTo>
                    <a:pt x="41950" y="73395"/>
                  </a:lnTo>
                  <a:lnTo>
                    <a:pt x="41950" y="8155"/>
                  </a:lnTo>
                  <a:lnTo>
                    <a:pt x="201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9"/>
            <p:cNvSpPr/>
            <p:nvPr/>
          </p:nvSpPr>
          <p:spPr>
            <a:xfrm>
              <a:off x="3800200" y="2333950"/>
              <a:ext cx="939475" cy="1834875"/>
            </a:xfrm>
            <a:custGeom>
              <a:avLst/>
              <a:gdLst/>
              <a:ahLst/>
              <a:cxnLst/>
              <a:rect l="l" t="t" r="r" b="b"/>
              <a:pathLst>
                <a:path w="37579" h="73395" extrusionOk="0">
                  <a:moveTo>
                    <a:pt x="18790" y="0"/>
                  </a:moveTo>
                  <a:lnTo>
                    <a:pt x="1" y="8155"/>
                  </a:lnTo>
                  <a:lnTo>
                    <a:pt x="1" y="73395"/>
                  </a:lnTo>
                  <a:lnTo>
                    <a:pt x="37579" y="73395"/>
                  </a:lnTo>
                  <a:lnTo>
                    <a:pt x="37579" y="8155"/>
                  </a:lnTo>
                  <a:lnTo>
                    <a:pt x="187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9"/>
            <p:cNvSpPr/>
            <p:nvPr/>
          </p:nvSpPr>
          <p:spPr>
            <a:xfrm>
              <a:off x="5271350" y="1121300"/>
              <a:ext cx="407775" cy="1060175"/>
            </a:xfrm>
            <a:custGeom>
              <a:avLst/>
              <a:gdLst/>
              <a:ahLst/>
              <a:cxnLst/>
              <a:rect l="l" t="t" r="r" b="b"/>
              <a:pathLst>
                <a:path w="16311" h="42407" extrusionOk="0">
                  <a:moveTo>
                    <a:pt x="1" y="0"/>
                  </a:moveTo>
                  <a:lnTo>
                    <a:pt x="1" y="34251"/>
                  </a:lnTo>
                  <a:lnTo>
                    <a:pt x="9852" y="42406"/>
                  </a:lnTo>
                  <a:lnTo>
                    <a:pt x="16311" y="34251"/>
                  </a:lnTo>
                  <a:lnTo>
                    <a:pt x="163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9"/>
            <p:cNvSpPr/>
            <p:nvPr/>
          </p:nvSpPr>
          <p:spPr>
            <a:xfrm>
              <a:off x="1267275" y="1977575"/>
              <a:ext cx="4862000" cy="3399825"/>
            </a:xfrm>
            <a:custGeom>
              <a:avLst/>
              <a:gdLst/>
              <a:ahLst/>
              <a:cxnLst/>
              <a:rect l="l" t="t" r="r" b="b"/>
              <a:pathLst>
                <a:path w="194480" h="135993" extrusionOk="0">
                  <a:moveTo>
                    <a:pt x="159022" y="22410"/>
                  </a:moveTo>
                  <a:cubicBezTo>
                    <a:pt x="165448" y="22410"/>
                    <a:pt x="170635" y="27629"/>
                    <a:pt x="170635" y="34055"/>
                  </a:cubicBezTo>
                  <a:lnTo>
                    <a:pt x="170635" y="76037"/>
                  </a:lnTo>
                  <a:cubicBezTo>
                    <a:pt x="170635" y="82463"/>
                    <a:pt x="165448" y="87650"/>
                    <a:pt x="159022" y="87650"/>
                  </a:cubicBezTo>
                  <a:lnTo>
                    <a:pt x="43613" y="87650"/>
                  </a:lnTo>
                  <a:cubicBezTo>
                    <a:pt x="37220" y="87650"/>
                    <a:pt x="32000" y="82463"/>
                    <a:pt x="32000" y="76037"/>
                  </a:cubicBezTo>
                  <a:lnTo>
                    <a:pt x="32000" y="34055"/>
                  </a:lnTo>
                  <a:cubicBezTo>
                    <a:pt x="32000" y="27629"/>
                    <a:pt x="37220" y="22410"/>
                    <a:pt x="43613" y="22410"/>
                  </a:cubicBezTo>
                  <a:close/>
                  <a:moveTo>
                    <a:pt x="20486" y="0"/>
                  </a:moveTo>
                  <a:cubicBezTo>
                    <a:pt x="9166" y="0"/>
                    <a:pt x="0" y="9166"/>
                    <a:pt x="0" y="20485"/>
                  </a:cubicBezTo>
                  <a:lnTo>
                    <a:pt x="0" y="115474"/>
                  </a:lnTo>
                  <a:cubicBezTo>
                    <a:pt x="0" y="126794"/>
                    <a:pt x="9166" y="135992"/>
                    <a:pt x="20486" y="135992"/>
                  </a:cubicBezTo>
                  <a:lnTo>
                    <a:pt x="173995" y="135992"/>
                  </a:lnTo>
                  <a:cubicBezTo>
                    <a:pt x="185314" y="135992"/>
                    <a:pt x="194480" y="126794"/>
                    <a:pt x="194480" y="115474"/>
                  </a:cubicBezTo>
                  <a:lnTo>
                    <a:pt x="194480" y="20485"/>
                  </a:lnTo>
                  <a:cubicBezTo>
                    <a:pt x="194480" y="9166"/>
                    <a:pt x="185314" y="0"/>
                    <a:pt x="1739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9"/>
            <p:cNvSpPr/>
            <p:nvPr/>
          </p:nvSpPr>
          <p:spPr>
            <a:xfrm>
              <a:off x="5021000" y="1977575"/>
              <a:ext cx="1312150" cy="3407150"/>
            </a:xfrm>
            <a:custGeom>
              <a:avLst/>
              <a:gdLst/>
              <a:ahLst/>
              <a:cxnLst/>
              <a:rect l="l" t="t" r="r" b="b"/>
              <a:pathLst>
                <a:path w="52486" h="136286" extrusionOk="0">
                  <a:moveTo>
                    <a:pt x="32001" y="0"/>
                  </a:moveTo>
                  <a:lnTo>
                    <a:pt x="1" y="294"/>
                  </a:lnTo>
                  <a:cubicBezTo>
                    <a:pt x="11320" y="294"/>
                    <a:pt x="20486" y="9460"/>
                    <a:pt x="20486" y="20779"/>
                  </a:cubicBezTo>
                  <a:lnTo>
                    <a:pt x="20486" y="115801"/>
                  </a:lnTo>
                  <a:cubicBezTo>
                    <a:pt x="20486" y="126992"/>
                    <a:pt x="11526" y="136078"/>
                    <a:pt x="384" y="136282"/>
                  </a:cubicBezTo>
                  <a:lnTo>
                    <a:pt x="384" y="136282"/>
                  </a:lnTo>
                  <a:lnTo>
                    <a:pt x="32001" y="135992"/>
                  </a:lnTo>
                  <a:cubicBezTo>
                    <a:pt x="43320" y="135992"/>
                    <a:pt x="52486" y="126794"/>
                    <a:pt x="52486" y="115474"/>
                  </a:cubicBezTo>
                  <a:lnTo>
                    <a:pt x="52486" y="20485"/>
                  </a:lnTo>
                  <a:cubicBezTo>
                    <a:pt x="52486" y="9166"/>
                    <a:pt x="43320" y="0"/>
                    <a:pt x="32001" y="0"/>
                  </a:cubicBezTo>
                  <a:close/>
                  <a:moveTo>
                    <a:pt x="384" y="136282"/>
                  </a:moveTo>
                  <a:lnTo>
                    <a:pt x="1" y="136286"/>
                  </a:lnTo>
                  <a:cubicBezTo>
                    <a:pt x="129" y="136286"/>
                    <a:pt x="257" y="136285"/>
                    <a:pt x="384" y="1362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9"/>
            <p:cNvSpPr/>
            <p:nvPr/>
          </p:nvSpPr>
          <p:spPr>
            <a:xfrm>
              <a:off x="5056875" y="310700"/>
              <a:ext cx="622250" cy="810625"/>
            </a:xfrm>
            <a:custGeom>
              <a:avLst/>
              <a:gdLst/>
              <a:ahLst/>
              <a:cxnLst/>
              <a:rect l="l" t="t" r="r" b="b"/>
              <a:pathLst>
                <a:path w="24890" h="32425" extrusionOk="0">
                  <a:moveTo>
                    <a:pt x="6101" y="0"/>
                  </a:moveTo>
                  <a:cubicBezTo>
                    <a:pt x="3915" y="0"/>
                    <a:pt x="1860" y="522"/>
                    <a:pt x="1" y="1435"/>
                  </a:cubicBezTo>
                  <a:cubicBezTo>
                    <a:pt x="164" y="1533"/>
                    <a:pt x="327" y="1631"/>
                    <a:pt x="523" y="1729"/>
                  </a:cubicBezTo>
                  <a:cubicBezTo>
                    <a:pt x="4470" y="3915"/>
                    <a:pt x="6949" y="8090"/>
                    <a:pt x="7275" y="12624"/>
                  </a:cubicBezTo>
                  <a:lnTo>
                    <a:pt x="8580" y="32424"/>
                  </a:lnTo>
                  <a:lnTo>
                    <a:pt x="24890" y="32424"/>
                  </a:lnTo>
                  <a:lnTo>
                    <a:pt x="19344" y="10308"/>
                  </a:lnTo>
                  <a:cubicBezTo>
                    <a:pt x="17811" y="4241"/>
                    <a:pt x="12364" y="0"/>
                    <a:pt x="6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9"/>
            <p:cNvSpPr/>
            <p:nvPr/>
          </p:nvSpPr>
          <p:spPr>
            <a:xfrm>
              <a:off x="2695200" y="4689100"/>
              <a:ext cx="596150" cy="473825"/>
            </a:xfrm>
            <a:custGeom>
              <a:avLst/>
              <a:gdLst/>
              <a:ahLst/>
              <a:cxnLst/>
              <a:rect l="l" t="t" r="r" b="b"/>
              <a:pathLst>
                <a:path w="23846" h="18953" extrusionOk="0">
                  <a:moveTo>
                    <a:pt x="11864" y="0"/>
                  </a:moveTo>
                  <a:cubicBezTo>
                    <a:pt x="5342" y="0"/>
                    <a:pt x="33" y="4228"/>
                    <a:pt x="1" y="9427"/>
                  </a:cubicBezTo>
                  <a:cubicBezTo>
                    <a:pt x="1" y="14679"/>
                    <a:pt x="5318" y="18952"/>
                    <a:pt x="11874" y="18952"/>
                  </a:cubicBezTo>
                  <a:cubicBezTo>
                    <a:pt x="11899" y="18952"/>
                    <a:pt x="11925" y="18953"/>
                    <a:pt x="11950" y="18953"/>
                  </a:cubicBezTo>
                  <a:cubicBezTo>
                    <a:pt x="18504" y="18953"/>
                    <a:pt x="23813" y="14724"/>
                    <a:pt x="23846" y="9525"/>
                  </a:cubicBezTo>
                  <a:cubicBezTo>
                    <a:pt x="23846" y="4273"/>
                    <a:pt x="18529" y="0"/>
                    <a:pt x="11940" y="0"/>
                  </a:cubicBezTo>
                  <a:cubicBezTo>
                    <a:pt x="11914" y="0"/>
                    <a:pt x="11889" y="0"/>
                    <a:pt x="118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9"/>
            <p:cNvSpPr/>
            <p:nvPr/>
          </p:nvSpPr>
          <p:spPr>
            <a:xfrm>
              <a:off x="4309075" y="4693975"/>
              <a:ext cx="596150" cy="474650"/>
            </a:xfrm>
            <a:custGeom>
              <a:avLst/>
              <a:gdLst/>
              <a:ahLst/>
              <a:cxnLst/>
              <a:rect l="l" t="t" r="r" b="b"/>
              <a:pathLst>
                <a:path w="23846" h="18986" extrusionOk="0">
                  <a:moveTo>
                    <a:pt x="11896" y="1"/>
                  </a:moveTo>
                  <a:cubicBezTo>
                    <a:pt x="5342" y="1"/>
                    <a:pt x="33" y="4229"/>
                    <a:pt x="0" y="9461"/>
                  </a:cubicBezTo>
                  <a:cubicBezTo>
                    <a:pt x="0" y="14680"/>
                    <a:pt x="5317" y="18953"/>
                    <a:pt x="11907" y="18986"/>
                  </a:cubicBezTo>
                  <a:cubicBezTo>
                    <a:pt x="18463" y="18986"/>
                    <a:pt x="23813" y="14745"/>
                    <a:pt x="23845" y="9526"/>
                  </a:cubicBezTo>
                  <a:cubicBezTo>
                    <a:pt x="23845" y="4274"/>
                    <a:pt x="18528" y="34"/>
                    <a:pt x="11972" y="1"/>
                  </a:cubicBezTo>
                  <a:cubicBezTo>
                    <a:pt x="11947" y="1"/>
                    <a:pt x="11921" y="1"/>
                    <a:pt x="11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9"/>
            <p:cNvSpPr/>
            <p:nvPr/>
          </p:nvSpPr>
          <p:spPr>
            <a:xfrm>
              <a:off x="3560450" y="4583900"/>
              <a:ext cx="481175" cy="431425"/>
            </a:xfrm>
            <a:custGeom>
              <a:avLst/>
              <a:gdLst/>
              <a:ahLst/>
              <a:cxnLst/>
              <a:rect l="l" t="t" r="r" b="b"/>
              <a:pathLst>
                <a:path w="19247" h="17257" extrusionOk="0">
                  <a:moveTo>
                    <a:pt x="9623" y="0"/>
                  </a:moveTo>
                  <a:cubicBezTo>
                    <a:pt x="4339" y="0"/>
                    <a:pt x="33" y="522"/>
                    <a:pt x="0" y="6459"/>
                  </a:cubicBezTo>
                  <a:cubicBezTo>
                    <a:pt x="0" y="12396"/>
                    <a:pt x="4274" y="17224"/>
                    <a:pt x="9591" y="17256"/>
                  </a:cubicBezTo>
                  <a:cubicBezTo>
                    <a:pt x="14875" y="17256"/>
                    <a:pt x="19213" y="12461"/>
                    <a:pt x="19213" y="6524"/>
                  </a:cubicBezTo>
                  <a:cubicBezTo>
                    <a:pt x="19246" y="587"/>
                    <a:pt x="14940" y="33"/>
                    <a:pt x="9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9"/>
            <p:cNvSpPr/>
            <p:nvPr/>
          </p:nvSpPr>
          <p:spPr>
            <a:xfrm>
              <a:off x="1190625" y="238125"/>
              <a:ext cx="5219200" cy="5219200"/>
            </a:xfrm>
            <a:custGeom>
              <a:avLst/>
              <a:gdLst/>
              <a:ahLst/>
              <a:cxnLst/>
              <a:rect l="l" t="t" r="r" b="b"/>
              <a:pathLst>
                <a:path w="208768" h="208768" extrusionOk="0">
                  <a:moveTo>
                    <a:pt x="48016" y="6133"/>
                  </a:moveTo>
                  <a:cubicBezTo>
                    <a:pt x="52877" y="6133"/>
                    <a:pt x="57085" y="9395"/>
                    <a:pt x="58259" y="14124"/>
                  </a:cubicBezTo>
                  <a:lnTo>
                    <a:pt x="62891" y="32424"/>
                  </a:lnTo>
                  <a:lnTo>
                    <a:pt x="33142" y="32424"/>
                  </a:lnTo>
                  <a:lnTo>
                    <a:pt x="37741" y="14124"/>
                  </a:lnTo>
                  <a:cubicBezTo>
                    <a:pt x="38916" y="9395"/>
                    <a:pt x="43156" y="6133"/>
                    <a:pt x="48016" y="6133"/>
                  </a:cubicBezTo>
                  <a:close/>
                  <a:moveTo>
                    <a:pt x="85595" y="6100"/>
                  </a:moveTo>
                  <a:cubicBezTo>
                    <a:pt x="90455" y="6100"/>
                    <a:pt x="94663" y="9395"/>
                    <a:pt x="95870" y="14124"/>
                  </a:cubicBezTo>
                  <a:lnTo>
                    <a:pt x="100469" y="32424"/>
                  </a:lnTo>
                  <a:lnTo>
                    <a:pt x="70720" y="32424"/>
                  </a:lnTo>
                  <a:lnTo>
                    <a:pt x="75319" y="14124"/>
                  </a:lnTo>
                  <a:cubicBezTo>
                    <a:pt x="76526" y="9395"/>
                    <a:pt x="80734" y="6100"/>
                    <a:pt x="85595" y="6100"/>
                  </a:cubicBezTo>
                  <a:close/>
                  <a:moveTo>
                    <a:pt x="123173" y="6100"/>
                  </a:moveTo>
                  <a:cubicBezTo>
                    <a:pt x="128033" y="6100"/>
                    <a:pt x="132274" y="9395"/>
                    <a:pt x="133448" y="14124"/>
                  </a:cubicBezTo>
                  <a:lnTo>
                    <a:pt x="138047" y="32424"/>
                  </a:lnTo>
                  <a:lnTo>
                    <a:pt x="108298" y="32424"/>
                  </a:lnTo>
                  <a:lnTo>
                    <a:pt x="112897" y="14124"/>
                  </a:lnTo>
                  <a:cubicBezTo>
                    <a:pt x="114104" y="9395"/>
                    <a:pt x="118312" y="6100"/>
                    <a:pt x="123173" y="6100"/>
                  </a:cubicBezTo>
                  <a:close/>
                  <a:moveTo>
                    <a:pt x="160751" y="6100"/>
                  </a:moveTo>
                  <a:cubicBezTo>
                    <a:pt x="165611" y="6100"/>
                    <a:pt x="169852" y="9395"/>
                    <a:pt x="171026" y="14124"/>
                  </a:cubicBezTo>
                  <a:lnTo>
                    <a:pt x="175625" y="32424"/>
                  </a:lnTo>
                  <a:lnTo>
                    <a:pt x="145876" y="32424"/>
                  </a:lnTo>
                  <a:lnTo>
                    <a:pt x="150508" y="14124"/>
                  </a:lnTo>
                  <a:cubicBezTo>
                    <a:pt x="151682" y="9395"/>
                    <a:pt x="155890" y="6100"/>
                    <a:pt x="160751" y="6100"/>
                  </a:cubicBezTo>
                  <a:close/>
                  <a:moveTo>
                    <a:pt x="101317" y="38524"/>
                  </a:moveTo>
                  <a:lnTo>
                    <a:pt x="101317" y="66675"/>
                  </a:lnTo>
                  <a:lnTo>
                    <a:pt x="69872" y="66675"/>
                  </a:lnTo>
                  <a:lnTo>
                    <a:pt x="69872" y="38524"/>
                  </a:lnTo>
                  <a:close/>
                  <a:moveTo>
                    <a:pt x="138895" y="38524"/>
                  </a:moveTo>
                  <a:lnTo>
                    <a:pt x="138895" y="66675"/>
                  </a:lnTo>
                  <a:lnTo>
                    <a:pt x="107450" y="66675"/>
                  </a:lnTo>
                  <a:lnTo>
                    <a:pt x="107450" y="38524"/>
                  </a:lnTo>
                  <a:close/>
                  <a:moveTo>
                    <a:pt x="176506" y="38524"/>
                  </a:moveTo>
                  <a:lnTo>
                    <a:pt x="176506" y="66675"/>
                  </a:lnTo>
                  <a:lnTo>
                    <a:pt x="145028" y="66675"/>
                  </a:lnTo>
                  <a:lnTo>
                    <a:pt x="145028" y="38524"/>
                  </a:lnTo>
                  <a:close/>
                  <a:moveTo>
                    <a:pt x="48016" y="0"/>
                  </a:moveTo>
                  <a:cubicBezTo>
                    <a:pt x="40351" y="0"/>
                    <a:pt x="33664" y="5187"/>
                    <a:pt x="31804" y="12624"/>
                  </a:cubicBezTo>
                  <a:lnTo>
                    <a:pt x="26259" y="34675"/>
                  </a:lnTo>
                  <a:cubicBezTo>
                    <a:pt x="26194" y="34871"/>
                    <a:pt x="26161" y="35099"/>
                    <a:pt x="26161" y="35327"/>
                  </a:cubicBezTo>
                  <a:cubicBezTo>
                    <a:pt x="26161" y="35327"/>
                    <a:pt x="26161" y="35327"/>
                    <a:pt x="26161" y="35360"/>
                  </a:cubicBezTo>
                  <a:cubicBezTo>
                    <a:pt x="26161" y="35360"/>
                    <a:pt x="26161" y="35393"/>
                    <a:pt x="26161" y="35425"/>
                  </a:cubicBezTo>
                  <a:cubicBezTo>
                    <a:pt x="26161" y="35458"/>
                    <a:pt x="26161" y="35458"/>
                    <a:pt x="26161" y="35490"/>
                  </a:cubicBezTo>
                  <a:lnTo>
                    <a:pt x="26161" y="45276"/>
                  </a:lnTo>
                  <a:cubicBezTo>
                    <a:pt x="26161" y="46940"/>
                    <a:pt x="27531" y="48310"/>
                    <a:pt x="29227" y="48310"/>
                  </a:cubicBezTo>
                  <a:cubicBezTo>
                    <a:pt x="30891" y="48310"/>
                    <a:pt x="32261" y="46940"/>
                    <a:pt x="32261" y="45276"/>
                  </a:cubicBezTo>
                  <a:lnTo>
                    <a:pt x="32261" y="38524"/>
                  </a:lnTo>
                  <a:lnTo>
                    <a:pt x="63739" y="38524"/>
                  </a:lnTo>
                  <a:lnTo>
                    <a:pt x="63739" y="66675"/>
                  </a:lnTo>
                  <a:lnTo>
                    <a:pt x="32261" y="66675"/>
                  </a:lnTo>
                  <a:lnTo>
                    <a:pt x="32261" y="59531"/>
                  </a:lnTo>
                  <a:cubicBezTo>
                    <a:pt x="32261" y="57835"/>
                    <a:pt x="30891" y="56465"/>
                    <a:pt x="29227" y="56465"/>
                  </a:cubicBezTo>
                  <a:cubicBezTo>
                    <a:pt x="27531" y="56465"/>
                    <a:pt x="26161" y="57835"/>
                    <a:pt x="26161" y="59531"/>
                  </a:cubicBezTo>
                  <a:lnTo>
                    <a:pt x="26161" y="66675"/>
                  </a:lnTo>
                  <a:lnTo>
                    <a:pt x="23552" y="66675"/>
                  </a:lnTo>
                  <a:cubicBezTo>
                    <a:pt x="10569" y="66675"/>
                    <a:pt x="0" y="77244"/>
                    <a:pt x="0" y="90227"/>
                  </a:cubicBezTo>
                  <a:lnTo>
                    <a:pt x="0" y="185216"/>
                  </a:lnTo>
                  <a:cubicBezTo>
                    <a:pt x="0" y="198198"/>
                    <a:pt x="10569" y="208767"/>
                    <a:pt x="23552" y="208767"/>
                  </a:cubicBezTo>
                  <a:lnTo>
                    <a:pt x="66805" y="208767"/>
                  </a:lnTo>
                  <a:cubicBezTo>
                    <a:pt x="68502" y="208767"/>
                    <a:pt x="69872" y="207397"/>
                    <a:pt x="69872" y="205701"/>
                  </a:cubicBezTo>
                  <a:cubicBezTo>
                    <a:pt x="69872" y="204005"/>
                    <a:pt x="68502" y="202667"/>
                    <a:pt x="66805" y="202667"/>
                  </a:cubicBezTo>
                  <a:lnTo>
                    <a:pt x="23552" y="202667"/>
                  </a:lnTo>
                  <a:cubicBezTo>
                    <a:pt x="13929" y="202667"/>
                    <a:pt x="6133" y="194838"/>
                    <a:pt x="6133" y="185216"/>
                  </a:cubicBezTo>
                  <a:lnTo>
                    <a:pt x="6133" y="90227"/>
                  </a:lnTo>
                  <a:cubicBezTo>
                    <a:pt x="6133" y="80604"/>
                    <a:pt x="13929" y="72775"/>
                    <a:pt x="23552" y="72775"/>
                  </a:cubicBezTo>
                  <a:lnTo>
                    <a:pt x="185216" y="72775"/>
                  </a:lnTo>
                  <a:cubicBezTo>
                    <a:pt x="194838" y="72775"/>
                    <a:pt x="202667" y="80604"/>
                    <a:pt x="202667" y="90227"/>
                  </a:cubicBezTo>
                  <a:lnTo>
                    <a:pt x="202667" y="159707"/>
                  </a:lnTo>
                  <a:cubicBezTo>
                    <a:pt x="202667" y="161403"/>
                    <a:pt x="204005" y="162773"/>
                    <a:pt x="205701" y="162773"/>
                  </a:cubicBezTo>
                  <a:cubicBezTo>
                    <a:pt x="207397" y="162773"/>
                    <a:pt x="208767" y="161403"/>
                    <a:pt x="208767" y="159707"/>
                  </a:cubicBezTo>
                  <a:lnTo>
                    <a:pt x="208767" y="90227"/>
                  </a:lnTo>
                  <a:cubicBezTo>
                    <a:pt x="208767" y="77244"/>
                    <a:pt x="198198" y="66675"/>
                    <a:pt x="185216" y="66675"/>
                  </a:cubicBezTo>
                  <a:lnTo>
                    <a:pt x="182606" y="66675"/>
                  </a:lnTo>
                  <a:lnTo>
                    <a:pt x="182606" y="35490"/>
                  </a:lnTo>
                  <a:cubicBezTo>
                    <a:pt x="182606" y="35458"/>
                    <a:pt x="182606" y="35458"/>
                    <a:pt x="182606" y="35425"/>
                  </a:cubicBezTo>
                  <a:cubicBezTo>
                    <a:pt x="182606" y="35393"/>
                    <a:pt x="182606" y="35360"/>
                    <a:pt x="182606" y="35360"/>
                  </a:cubicBezTo>
                  <a:cubicBezTo>
                    <a:pt x="182606" y="35327"/>
                    <a:pt x="182606" y="35327"/>
                    <a:pt x="182606" y="35327"/>
                  </a:cubicBezTo>
                  <a:cubicBezTo>
                    <a:pt x="182606" y="35099"/>
                    <a:pt x="182573" y="34871"/>
                    <a:pt x="182508" y="34675"/>
                  </a:cubicBezTo>
                  <a:lnTo>
                    <a:pt x="176963" y="12624"/>
                  </a:lnTo>
                  <a:cubicBezTo>
                    <a:pt x="175103" y="5187"/>
                    <a:pt x="168416" y="0"/>
                    <a:pt x="160751" y="0"/>
                  </a:cubicBezTo>
                  <a:cubicBezTo>
                    <a:pt x="153085" y="0"/>
                    <a:pt x="146431" y="5187"/>
                    <a:pt x="144571" y="12624"/>
                  </a:cubicBezTo>
                  <a:lnTo>
                    <a:pt x="141962" y="22932"/>
                  </a:lnTo>
                  <a:lnTo>
                    <a:pt x="139385" y="12624"/>
                  </a:lnTo>
                  <a:cubicBezTo>
                    <a:pt x="137493" y="5187"/>
                    <a:pt x="130838" y="0"/>
                    <a:pt x="123173" y="0"/>
                  </a:cubicBezTo>
                  <a:cubicBezTo>
                    <a:pt x="115507" y="0"/>
                    <a:pt x="108852" y="5187"/>
                    <a:pt x="106993" y="12624"/>
                  </a:cubicBezTo>
                  <a:lnTo>
                    <a:pt x="104384" y="22932"/>
                  </a:lnTo>
                  <a:lnTo>
                    <a:pt x="101774" y="12624"/>
                  </a:lnTo>
                  <a:cubicBezTo>
                    <a:pt x="99915" y="5187"/>
                    <a:pt x="93260" y="0"/>
                    <a:pt x="85595" y="0"/>
                  </a:cubicBezTo>
                  <a:cubicBezTo>
                    <a:pt x="77929" y="0"/>
                    <a:pt x="71274" y="5187"/>
                    <a:pt x="69382" y="12624"/>
                  </a:cubicBezTo>
                  <a:lnTo>
                    <a:pt x="66805" y="22932"/>
                  </a:lnTo>
                  <a:lnTo>
                    <a:pt x="64196" y="12624"/>
                  </a:lnTo>
                  <a:cubicBezTo>
                    <a:pt x="62337" y="5187"/>
                    <a:pt x="55682" y="0"/>
                    <a:pt x="48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9"/>
            <p:cNvSpPr/>
            <p:nvPr/>
          </p:nvSpPr>
          <p:spPr>
            <a:xfrm>
              <a:off x="3132300" y="4511325"/>
              <a:ext cx="3277525" cy="946000"/>
            </a:xfrm>
            <a:custGeom>
              <a:avLst/>
              <a:gdLst/>
              <a:ahLst/>
              <a:cxnLst/>
              <a:rect l="l" t="t" r="r" b="b"/>
              <a:pathLst>
                <a:path w="131101" h="37840" extrusionOk="0">
                  <a:moveTo>
                    <a:pt x="128034" y="0"/>
                  </a:moveTo>
                  <a:cubicBezTo>
                    <a:pt x="126338" y="0"/>
                    <a:pt x="125000" y="1370"/>
                    <a:pt x="125000" y="3066"/>
                  </a:cubicBezTo>
                  <a:lnTo>
                    <a:pt x="125000" y="14288"/>
                  </a:lnTo>
                  <a:cubicBezTo>
                    <a:pt x="125000" y="23910"/>
                    <a:pt x="117171" y="31739"/>
                    <a:pt x="107549" y="31739"/>
                  </a:cubicBezTo>
                  <a:lnTo>
                    <a:pt x="3067" y="31739"/>
                  </a:lnTo>
                  <a:cubicBezTo>
                    <a:pt x="1371" y="31739"/>
                    <a:pt x="1" y="33077"/>
                    <a:pt x="1" y="34773"/>
                  </a:cubicBezTo>
                  <a:cubicBezTo>
                    <a:pt x="1" y="36469"/>
                    <a:pt x="1371" y="37839"/>
                    <a:pt x="3067" y="37839"/>
                  </a:cubicBezTo>
                  <a:lnTo>
                    <a:pt x="107549" y="37839"/>
                  </a:lnTo>
                  <a:cubicBezTo>
                    <a:pt x="120531" y="37839"/>
                    <a:pt x="131100" y="27270"/>
                    <a:pt x="131100" y="14288"/>
                  </a:cubicBezTo>
                  <a:lnTo>
                    <a:pt x="131100" y="3066"/>
                  </a:lnTo>
                  <a:cubicBezTo>
                    <a:pt x="131100" y="1370"/>
                    <a:pt x="129730" y="0"/>
                    <a:pt x="1280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9"/>
            <p:cNvSpPr/>
            <p:nvPr/>
          </p:nvSpPr>
          <p:spPr>
            <a:xfrm>
              <a:off x="1990625" y="2465225"/>
              <a:ext cx="3619200" cy="1784350"/>
            </a:xfrm>
            <a:custGeom>
              <a:avLst/>
              <a:gdLst/>
              <a:ahLst/>
              <a:cxnLst/>
              <a:rect l="l" t="t" r="r" b="b"/>
              <a:pathLst>
                <a:path w="144768" h="71374" extrusionOk="0">
                  <a:moveTo>
                    <a:pt x="31739" y="6133"/>
                  </a:moveTo>
                  <a:lnTo>
                    <a:pt x="31739" y="65241"/>
                  </a:lnTo>
                  <a:lnTo>
                    <a:pt x="14679" y="65241"/>
                  </a:lnTo>
                  <a:cubicBezTo>
                    <a:pt x="9982" y="65241"/>
                    <a:pt x="6133" y="61424"/>
                    <a:pt x="6133" y="56694"/>
                  </a:cubicBezTo>
                  <a:lnTo>
                    <a:pt x="6133" y="14680"/>
                  </a:lnTo>
                  <a:cubicBezTo>
                    <a:pt x="6133" y="9983"/>
                    <a:pt x="9982" y="6133"/>
                    <a:pt x="14679" y="6133"/>
                  </a:cubicBezTo>
                  <a:close/>
                  <a:moveTo>
                    <a:pt x="69317" y="6133"/>
                  </a:moveTo>
                  <a:lnTo>
                    <a:pt x="69317" y="65241"/>
                  </a:lnTo>
                  <a:lnTo>
                    <a:pt x="37872" y="65241"/>
                  </a:lnTo>
                  <a:lnTo>
                    <a:pt x="37872" y="6133"/>
                  </a:lnTo>
                  <a:close/>
                  <a:moveTo>
                    <a:pt x="106895" y="6133"/>
                  </a:moveTo>
                  <a:lnTo>
                    <a:pt x="106895" y="65241"/>
                  </a:lnTo>
                  <a:lnTo>
                    <a:pt x="75450" y="65241"/>
                  </a:lnTo>
                  <a:lnTo>
                    <a:pt x="75450" y="6133"/>
                  </a:lnTo>
                  <a:close/>
                  <a:moveTo>
                    <a:pt x="130088" y="6133"/>
                  </a:moveTo>
                  <a:cubicBezTo>
                    <a:pt x="134785" y="6133"/>
                    <a:pt x="138635" y="9983"/>
                    <a:pt x="138635" y="14680"/>
                  </a:cubicBezTo>
                  <a:lnTo>
                    <a:pt x="138635" y="56694"/>
                  </a:lnTo>
                  <a:cubicBezTo>
                    <a:pt x="138635" y="61424"/>
                    <a:pt x="134785" y="65241"/>
                    <a:pt x="130088" y="65241"/>
                  </a:cubicBezTo>
                  <a:lnTo>
                    <a:pt x="113028" y="65241"/>
                  </a:lnTo>
                  <a:lnTo>
                    <a:pt x="113028" y="6133"/>
                  </a:lnTo>
                  <a:close/>
                  <a:moveTo>
                    <a:pt x="14679" y="1"/>
                  </a:moveTo>
                  <a:cubicBezTo>
                    <a:pt x="6589" y="1"/>
                    <a:pt x="0" y="6590"/>
                    <a:pt x="0" y="14680"/>
                  </a:cubicBezTo>
                  <a:lnTo>
                    <a:pt x="0" y="56694"/>
                  </a:lnTo>
                  <a:cubicBezTo>
                    <a:pt x="0" y="64784"/>
                    <a:pt x="6589" y="71373"/>
                    <a:pt x="14679" y="71373"/>
                  </a:cubicBezTo>
                  <a:lnTo>
                    <a:pt x="130088" y="71373"/>
                  </a:lnTo>
                  <a:cubicBezTo>
                    <a:pt x="138178" y="71373"/>
                    <a:pt x="144767" y="64784"/>
                    <a:pt x="144767" y="56694"/>
                  </a:cubicBezTo>
                  <a:lnTo>
                    <a:pt x="144767" y="14680"/>
                  </a:lnTo>
                  <a:cubicBezTo>
                    <a:pt x="144767" y="6590"/>
                    <a:pt x="138178" y="1"/>
                    <a:pt x="130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9"/>
            <p:cNvSpPr/>
            <p:nvPr/>
          </p:nvSpPr>
          <p:spPr>
            <a:xfrm>
              <a:off x="3483800" y="4511325"/>
              <a:ext cx="634475" cy="583900"/>
            </a:xfrm>
            <a:custGeom>
              <a:avLst/>
              <a:gdLst/>
              <a:ahLst/>
              <a:cxnLst/>
              <a:rect l="l" t="t" r="r" b="b"/>
              <a:pathLst>
                <a:path w="25379" h="23356" extrusionOk="0">
                  <a:moveTo>
                    <a:pt x="12689" y="6133"/>
                  </a:moveTo>
                  <a:cubicBezTo>
                    <a:pt x="18985" y="6133"/>
                    <a:pt x="19246" y="7209"/>
                    <a:pt x="19213" y="9590"/>
                  </a:cubicBezTo>
                  <a:cubicBezTo>
                    <a:pt x="19213" y="13798"/>
                    <a:pt x="16245" y="17256"/>
                    <a:pt x="12657" y="17256"/>
                  </a:cubicBezTo>
                  <a:cubicBezTo>
                    <a:pt x="10960" y="17223"/>
                    <a:pt x="9362" y="16473"/>
                    <a:pt x="8155" y="15103"/>
                  </a:cubicBezTo>
                  <a:cubicBezTo>
                    <a:pt x="6850" y="13635"/>
                    <a:pt x="6133" y="11645"/>
                    <a:pt x="6133" y="9525"/>
                  </a:cubicBezTo>
                  <a:cubicBezTo>
                    <a:pt x="6133" y="7176"/>
                    <a:pt x="6394" y="6133"/>
                    <a:pt x="12526" y="6133"/>
                  </a:cubicBezTo>
                  <a:close/>
                  <a:moveTo>
                    <a:pt x="12643" y="0"/>
                  </a:moveTo>
                  <a:cubicBezTo>
                    <a:pt x="8785" y="0"/>
                    <a:pt x="33" y="32"/>
                    <a:pt x="33" y="9525"/>
                  </a:cubicBezTo>
                  <a:cubicBezTo>
                    <a:pt x="0" y="13146"/>
                    <a:pt x="1272" y="16571"/>
                    <a:pt x="3588" y="19148"/>
                  </a:cubicBezTo>
                  <a:cubicBezTo>
                    <a:pt x="5969" y="21855"/>
                    <a:pt x="9199" y="23356"/>
                    <a:pt x="12624" y="23356"/>
                  </a:cubicBezTo>
                  <a:lnTo>
                    <a:pt x="12657" y="23356"/>
                  </a:lnTo>
                  <a:cubicBezTo>
                    <a:pt x="19637" y="23356"/>
                    <a:pt x="25313" y="17191"/>
                    <a:pt x="25346" y="9590"/>
                  </a:cubicBezTo>
                  <a:cubicBezTo>
                    <a:pt x="25378" y="33"/>
                    <a:pt x="16506" y="0"/>
                    <a:pt x="12722" y="0"/>
                  </a:cubicBezTo>
                  <a:cubicBezTo>
                    <a:pt x="12696" y="0"/>
                    <a:pt x="12670" y="0"/>
                    <a:pt x="126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9"/>
            <p:cNvSpPr/>
            <p:nvPr/>
          </p:nvSpPr>
          <p:spPr>
            <a:xfrm>
              <a:off x="2948825" y="4454225"/>
              <a:ext cx="437125" cy="295250"/>
            </a:xfrm>
            <a:custGeom>
              <a:avLst/>
              <a:gdLst/>
              <a:ahLst/>
              <a:cxnLst/>
              <a:rect l="l" t="t" r="r" b="b"/>
              <a:pathLst>
                <a:path w="17485" h="11810" extrusionOk="0">
                  <a:moveTo>
                    <a:pt x="8743" y="1"/>
                  </a:moveTo>
                  <a:cubicBezTo>
                    <a:pt x="3947" y="1"/>
                    <a:pt x="33" y="3882"/>
                    <a:pt x="33" y="8710"/>
                  </a:cubicBezTo>
                  <a:cubicBezTo>
                    <a:pt x="0" y="10374"/>
                    <a:pt x="1370" y="11776"/>
                    <a:pt x="3067" y="11776"/>
                  </a:cubicBezTo>
                  <a:cubicBezTo>
                    <a:pt x="4763" y="11776"/>
                    <a:pt x="6133" y="10406"/>
                    <a:pt x="6133" y="8710"/>
                  </a:cubicBezTo>
                  <a:cubicBezTo>
                    <a:pt x="6133" y="7275"/>
                    <a:pt x="7307" y="6101"/>
                    <a:pt x="8743" y="6101"/>
                  </a:cubicBezTo>
                  <a:cubicBezTo>
                    <a:pt x="9460" y="6101"/>
                    <a:pt x="10113" y="6394"/>
                    <a:pt x="10602" y="6883"/>
                  </a:cubicBezTo>
                  <a:cubicBezTo>
                    <a:pt x="11091" y="7373"/>
                    <a:pt x="11352" y="8025"/>
                    <a:pt x="11352" y="8743"/>
                  </a:cubicBezTo>
                  <a:cubicBezTo>
                    <a:pt x="11352" y="10406"/>
                    <a:pt x="12722" y="11809"/>
                    <a:pt x="14418" y="11809"/>
                  </a:cubicBezTo>
                  <a:cubicBezTo>
                    <a:pt x="16115" y="11809"/>
                    <a:pt x="17485" y="10439"/>
                    <a:pt x="17485" y="8743"/>
                  </a:cubicBezTo>
                  <a:cubicBezTo>
                    <a:pt x="17485" y="6427"/>
                    <a:pt x="16571" y="4241"/>
                    <a:pt x="14940" y="2578"/>
                  </a:cubicBezTo>
                  <a:cubicBezTo>
                    <a:pt x="13309" y="914"/>
                    <a:pt x="11091" y="1"/>
                    <a:pt x="87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9"/>
            <p:cNvSpPr/>
            <p:nvPr/>
          </p:nvSpPr>
          <p:spPr>
            <a:xfrm>
              <a:off x="4216100" y="4458300"/>
              <a:ext cx="437125" cy="295250"/>
            </a:xfrm>
            <a:custGeom>
              <a:avLst/>
              <a:gdLst/>
              <a:ahLst/>
              <a:cxnLst/>
              <a:rect l="l" t="t" r="r" b="b"/>
              <a:pathLst>
                <a:path w="17485" h="11810" extrusionOk="0">
                  <a:moveTo>
                    <a:pt x="8743" y="1"/>
                  </a:moveTo>
                  <a:cubicBezTo>
                    <a:pt x="3948" y="1"/>
                    <a:pt x="33" y="3883"/>
                    <a:pt x="1" y="8678"/>
                  </a:cubicBezTo>
                  <a:cubicBezTo>
                    <a:pt x="1" y="10374"/>
                    <a:pt x="1371" y="11744"/>
                    <a:pt x="3067" y="11777"/>
                  </a:cubicBezTo>
                  <a:cubicBezTo>
                    <a:pt x="4763" y="11777"/>
                    <a:pt x="6133" y="10407"/>
                    <a:pt x="6133" y="8710"/>
                  </a:cubicBezTo>
                  <a:cubicBezTo>
                    <a:pt x="6133" y="7275"/>
                    <a:pt x="7308" y="6101"/>
                    <a:pt x="8743" y="6101"/>
                  </a:cubicBezTo>
                  <a:cubicBezTo>
                    <a:pt x="9428" y="6101"/>
                    <a:pt x="10113" y="6394"/>
                    <a:pt x="10602" y="6884"/>
                  </a:cubicBezTo>
                  <a:cubicBezTo>
                    <a:pt x="11091" y="7373"/>
                    <a:pt x="11352" y="8025"/>
                    <a:pt x="11352" y="8743"/>
                  </a:cubicBezTo>
                  <a:cubicBezTo>
                    <a:pt x="11352" y="10407"/>
                    <a:pt x="12722" y="11777"/>
                    <a:pt x="14386" y="11809"/>
                  </a:cubicBezTo>
                  <a:lnTo>
                    <a:pt x="14419" y="11809"/>
                  </a:lnTo>
                  <a:cubicBezTo>
                    <a:pt x="16082" y="11809"/>
                    <a:pt x="17452" y="10439"/>
                    <a:pt x="17452" y="8743"/>
                  </a:cubicBezTo>
                  <a:cubicBezTo>
                    <a:pt x="17485" y="6427"/>
                    <a:pt x="16572" y="4209"/>
                    <a:pt x="14941" y="2578"/>
                  </a:cubicBezTo>
                  <a:cubicBezTo>
                    <a:pt x="13277" y="914"/>
                    <a:pt x="11091" y="1"/>
                    <a:pt x="87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59"/>
          <p:cNvGrpSpPr/>
          <p:nvPr/>
        </p:nvGrpSpPr>
        <p:grpSpPr>
          <a:xfrm>
            <a:off x="5536901" y="2237249"/>
            <a:ext cx="446025" cy="441454"/>
            <a:chOff x="5589490" y="2193058"/>
            <a:chExt cx="470342" cy="465522"/>
          </a:xfrm>
        </p:grpSpPr>
        <p:sp>
          <p:nvSpPr>
            <p:cNvPr id="4825" name="Google Shape;4825;p59"/>
            <p:cNvSpPr/>
            <p:nvPr/>
          </p:nvSpPr>
          <p:spPr>
            <a:xfrm>
              <a:off x="5589490" y="2193058"/>
              <a:ext cx="470342" cy="465522"/>
            </a:xfrm>
            <a:custGeom>
              <a:avLst/>
              <a:gdLst/>
              <a:ahLst/>
              <a:cxnLst/>
              <a:rect l="l" t="t" r="r" b="b"/>
              <a:pathLst>
                <a:path w="15613" h="15453" extrusionOk="0">
                  <a:moveTo>
                    <a:pt x="11089" y="0"/>
                  </a:moveTo>
                  <a:cubicBezTo>
                    <a:pt x="10791" y="0"/>
                    <a:pt x="10496" y="92"/>
                    <a:pt x="10249" y="268"/>
                  </a:cubicBezTo>
                  <a:cubicBezTo>
                    <a:pt x="10045" y="163"/>
                    <a:pt x="9822" y="110"/>
                    <a:pt x="9597" y="110"/>
                  </a:cubicBezTo>
                  <a:cubicBezTo>
                    <a:pt x="9463" y="110"/>
                    <a:pt x="9329" y="129"/>
                    <a:pt x="9197" y="167"/>
                  </a:cubicBezTo>
                  <a:cubicBezTo>
                    <a:pt x="8914" y="247"/>
                    <a:pt x="8670" y="409"/>
                    <a:pt x="8489" y="630"/>
                  </a:cubicBezTo>
                  <a:cubicBezTo>
                    <a:pt x="7979" y="486"/>
                    <a:pt x="7442" y="408"/>
                    <a:pt x="6888" y="408"/>
                  </a:cubicBezTo>
                  <a:cubicBezTo>
                    <a:pt x="5555" y="408"/>
                    <a:pt x="4297" y="843"/>
                    <a:pt x="3253" y="1667"/>
                  </a:cubicBezTo>
                  <a:cubicBezTo>
                    <a:pt x="3090" y="1796"/>
                    <a:pt x="2961" y="1956"/>
                    <a:pt x="2871" y="2127"/>
                  </a:cubicBezTo>
                  <a:cubicBezTo>
                    <a:pt x="2694" y="2212"/>
                    <a:pt x="2533" y="2334"/>
                    <a:pt x="2397" y="2494"/>
                  </a:cubicBezTo>
                  <a:cubicBezTo>
                    <a:pt x="1506" y="3551"/>
                    <a:pt x="1016" y="4895"/>
                    <a:pt x="1016" y="6277"/>
                  </a:cubicBezTo>
                  <a:cubicBezTo>
                    <a:pt x="1016" y="6671"/>
                    <a:pt x="1091" y="7080"/>
                    <a:pt x="1237" y="7504"/>
                  </a:cubicBezTo>
                  <a:cubicBezTo>
                    <a:pt x="1197" y="7522"/>
                    <a:pt x="1159" y="7541"/>
                    <a:pt x="1117" y="7562"/>
                  </a:cubicBezTo>
                  <a:cubicBezTo>
                    <a:pt x="443" y="7933"/>
                    <a:pt x="186" y="8774"/>
                    <a:pt x="524" y="9456"/>
                  </a:cubicBezTo>
                  <a:cubicBezTo>
                    <a:pt x="58" y="9955"/>
                    <a:pt x="1" y="10733"/>
                    <a:pt x="424" y="11299"/>
                  </a:cubicBezTo>
                  <a:cubicBezTo>
                    <a:pt x="722" y="11694"/>
                    <a:pt x="1071" y="12047"/>
                    <a:pt x="1469" y="12343"/>
                  </a:cubicBezTo>
                  <a:cubicBezTo>
                    <a:pt x="1512" y="12377"/>
                    <a:pt x="1558" y="12405"/>
                    <a:pt x="1604" y="12434"/>
                  </a:cubicBezTo>
                  <a:cubicBezTo>
                    <a:pt x="1599" y="12480"/>
                    <a:pt x="1598" y="12524"/>
                    <a:pt x="1598" y="12570"/>
                  </a:cubicBezTo>
                  <a:lnTo>
                    <a:pt x="1598" y="13445"/>
                  </a:lnTo>
                  <a:cubicBezTo>
                    <a:pt x="1598" y="14551"/>
                    <a:pt x="2498" y="15452"/>
                    <a:pt x="3605" y="15452"/>
                  </a:cubicBezTo>
                  <a:lnTo>
                    <a:pt x="10161" y="15452"/>
                  </a:lnTo>
                  <a:cubicBezTo>
                    <a:pt x="10617" y="15452"/>
                    <a:pt x="11047" y="15299"/>
                    <a:pt x="11392" y="15031"/>
                  </a:cubicBezTo>
                  <a:lnTo>
                    <a:pt x="11668" y="15031"/>
                  </a:lnTo>
                  <a:cubicBezTo>
                    <a:pt x="12218" y="15031"/>
                    <a:pt x="12711" y="14773"/>
                    <a:pt x="13030" y="14373"/>
                  </a:cubicBezTo>
                  <a:cubicBezTo>
                    <a:pt x="14036" y="14213"/>
                    <a:pt x="14806" y="13340"/>
                    <a:pt x="14806" y="12293"/>
                  </a:cubicBezTo>
                  <a:lnTo>
                    <a:pt x="14806" y="7863"/>
                  </a:lnTo>
                  <a:cubicBezTo>
                    <a:pt x="15302" y="7448"/>
                    <a:pt x="15610" y="6829"/>
                    <a:pt x="15610" y="6152"/>
                  </a:cubicBezTo>
                  <a:cubicBezTo>
                    <a:pt x="15613" y="5531"/>
                    <a:pt x="15351" y="4934"/>
                    <a:pt x="14894" y="4513"/>
                  </a:cubicBezTo>
                  <a:cubicBezTo>
                    <a:pt x="14479" y="4131"/>
                    <a:pt x="13931" y="3920"/>
                    <a:pt x="13371" y="3920"/>
                  </a:cubicBezTo>
                  <a:cubicBezTo>
                    <a:pt x="13309" y="3920"/>
                    <a:pt x="13247" y="3923"/>
                    <a:pt x="13185" y="3928"/>
                  </a:cubicBezTo>
                  <a:cubicBezTo>
                    <a:pt x="13179" y="3928"/>
                    <a:pt x="13171" y="3930"/>
                    <a:pt x="13165" y="3930"/>
                  </a:cubicBezTo>
                  <a:cubicBezTo>
                    <a:pt x="13223" y="3626"/>
                    <a:pt x="13183" y="3299"/>
                    <a:pt x="13031" y="3006"/>
                  </a:cubicBezTo>
                  <a:cubicBezTo>
                    <a:pt x="13154" y="2825"/>
                    <a:pt x="13237" y="2618"/>
                    <a:pt x="13268" y="2396"/>
                  </a:cubicBezTo>
                  <a:cubicBezTo>
                    <a:pt x="13320" y="2017"/>
                    <a:pt x="13223" y="1640"/>
                    <a:pt x="12993" y="1333"/>
                  </a:cubicBezTo>
                  <a:cubicBezTo>
                    <a:pt x="12694" y="935"/>
                    <a:pt x="12343" y="584"/>
                    <a:pt x="11948" y="287"/>
                  </a:cubicBezTo>
                  <a:cubicBezTo>
                    <a:pt x="11690" y="93"/>
                    <a:pt x="11388" y="0"/>
                    <a:pt x="11089" y="0"/>
                  </a:cubicBezTo>
                  <a:close/>
                </a:path>
              </a:pathLst>
            </a:custGeom>
            <a:solidFill>
              <a:schemeClr val="accent5"/>
            </a:solidFill>
            <a:ln>
              <a:noFill/>
            </a:ln>
            <a:effectLst>
              <a:outerShdw blurRad="57150" dist="19050" dir="5400000" algn="bl" rotWithShape="0">
                <a:srgbClr val="000000">
                  <a:alpha val="2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6" name="Google Shape;4826;p59"/>
            <p:cNvGrpSpPr/>
            <p:nvPr/>
          </p:nvGrpSpPr>
          <p:grpSpPr>
            <a:xfrm>
              <a:off x="5640596" y="2231077"/>
              <a:ext cx="389561" cy="388823"/>
              <a:chOff x="1180825" y="238225"/>
              <a:chExt cx="5229000" cy="5219100"/>
            </a:xfrm>
          </p:grpSpPr>
          <p:sp>
            <p:nvSpPr>
              <p:cNvPr id="4827" name="Google Shape;4827;p59"/>
              <p:cNvSpPr/>
              <p:nvPr/>
            </p:nvSpPr>
            <p:spPr>
              <a:xfrm>
                <a:off x="2794700" y="3736600"/>
                <a:ext cx="1221625" cy="1036525"/>
              </a:xfrm>
              <a:custGeom>
                <a:avLst/>
                <a:gdLst/>
                <a:ahLst/>
                <a:cxnLst/>
                <a:rect l="l" t="t" r="r" b="b"/>
                <a:pathLst>
                  <a:path w="48865" h="41461" extrusionOk="0">
                    <a:moveTo>
                      <a:pt x="26977" y="0"/>
                    </a:moveTo>
                    <a:lnTo>
                      <a:pt x="0" y="8155"/>
                    </a:lnTo>
                    <a:lnTo>
                      <a:pt x="0" y="33305"/>
                    </a:lnTo>
                    <a:lnTo>
                      <a:pt x="26977" y="41460"/>
                    </a:lnTo>
                    <a:lnTo>
                      <a:pt x="48865" y="33305"/>
                    </a:lnTo>
                    <a:lnTo>
                      <a:pt x="48865" y="8155"/>
                    </a:lnTo>
                    <a:lnTo>
                      <a:pt x="269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9"/>
              <p:cNvSpPr/>
              <p:nvPr/>
            </p:nvSpPr>
            <p:spPr>
              <a:xfrm>
                <a:off x="3566150" y="3940475"/>
                <a:ext cx="450175" cy="832650"/>
              </a:xfrm>
              <a:custGeom>
                <a:avLst/>
                <a:gdLst/>
                <a:ahLst/>
                <a:cxnLst/>
                <a:rect l="l" t="t" r="r" b="b"/>
                <a:pathLst>
                  <a:path w="18007" h="33306" extrusionOk="0">
                    <a:moveTo>
                      <a:pt x="1" y="0"/>
                    </a:moveTo>
                    <a:lnTo>
                      <a:pt x="1" y="25150"/>
                    </a:lnTo>
                    <a:lnTo>
                      <a:pt x="9004" y="33305"/>
                    </a:lnTo>
                    <a:lnTo>
                      <a:pt x="18007" y="25150"/>
                    </a:lnTo>
                    <a:lnTo>
                      <a:pt x="180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9"/>
              <p:cNvSpPr/>
              <p:nvPr/>
            </p:nvSpPr>
            <p:spPr>
              <a:xfrm>
                <a:off x="4727425" y="4697250"/>
                <a:ext cx="722550" cy="515425"/>
              </a:xfrm>
              <a:custGeom>
                <a:avLst/>
                <a:gdLst/>
                <a:ahLst/>
                <a:cxnLst/>
                <a:rect l="l" t="t" r="r" b="b"/>
                <a:pathLst>
                  <a:path w="28902" h="20617" extrusionOk="0">
                    <a:moveTo>
                      <a:pt x="0" y="0"/>
                    </a:moveTo>
                    <a:lnTo>
                      <a:pt x="620" y="20616"/>
                    </a:lnTo>
                    <a:lnTo>
                      <a:pt x="24009" y="20616"/>
                    </a:lnTo>
                    <a:cubicBezTo>
                      <a:pt x="26716" y="20616"/>
                      <a:pt x="28902" y="18431"/>
                      <a:pt x="28902" y="15723"/>
                    </a:cubicBezTo>
                    <a:lnTo>
                      <a:pt x="28902" y="4861"/>
                    </a:lnTo>
                    <a:cubicBezTo>
                      <a:pt x="28902" y="2186"/>
                      <a:pt x="26716" y="0"/>
                      <a:pt x="240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9"/>
              <p:cNvSpPr/>
              <p:nvPr/>
            </p:nvSpPr>
            <p:spPr>
              <a:xfrm>
                <a:off x="1856050" y="4569225"/>
                <a:ext cx="2895050" cy="811425"/>
              </a:xfrm>
              <a:custGeom>
                <a:avLst/>
                <a:gdLst/>
                <a:ahLst/>
                <a:cxnLst/>
                <a:rect l="l" t="t" r="r" b="b"/>
                <a:pathLst>
                  <a:path w="115802" h="32457" extrusionOk="0">
                    <a:moveTo>
                      <a:pt x="9200" y="0"/>
                    </a:moveTo>
                    <a:cubicBezTo>
                      <a:pt x="4111" y="0"/>
                      <a:pt x="1" y="4110"/>
                      <a:pt x="1" y="9199"/>
                    </a:cubicBezTo>
                    <a:lnTo>
                      <a:pt x="1" y="23258"/>
                    </a:lnTo>
                    <a:cubicBezTo>
                      <a:pt x="1" y="28347"/>
                      <a:pt x="4111" y="32457"/>
                      <a:pt x="9200" y="32457"/>
                    </a:cubicBezTo>
                    <a:lnTo>
                      <a:pt x="106603" y="32457"/>
                    </a:lnTo>
                    <a:cubicBezTo>
                      <a:pt x="111691" y="32457"/>
                      <a:pt x="115801" y="28347"/>
                      <a:pt x="115801" y="23258"/>
                    </a:cubicBezTo>
                    <a:lnTo>
                      <a:pt x="115801" y="9199"/>
                    </a:lnTo>
                    <a:cubicBezTo>
                      <a:pt x="115801" y="4110"/>
                      <a:pt x="111691" y="0"/>
                      <a:pt x="106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9"/>
              <p:cNvSpPr/>
              <p:nvPr/>
            </p:nvSpPr>
            <p:spPr>
              <a:xfrm>
                <a:off x="4011425" y="4569225"/>
                <a:ext cx="943550" cy="811425"/>
              </a:xfrm>
              <a:custGeom>
                <a:avLst/>
                <a:gdLst/>
                <a:ahLst/>
                <a:cxnLst/>
                <a:rect l="l" t="t" r="r" b="b"/>
                <a:pathLst>
                  <a:path w="37742" h="32457" extrusionOk="0">
                    <a:moveTo>
                      <a:pt x="0" y="0"/>
                    </a:moveTo>
                    <a:cubicBezTo>
                      <a:pt x="5089" y="0"/>
                      <a:pt x="9199" y="4110"/>
                      <a:pt x="9199" y="9199"/>
                    </a:cubicBezTo>
                    <a:lnTo>
                      <a:pt x="9199" y="23258"/>
                    </a:lnTo>
                    <a:cubicBezTo>
                      <a:pt x="9199" y="28347"/>
                      <a:pt x="5089" y="32457"/>
                      <a:pt x="0" y="32457"/>
                    </a:cubicBezTo>
                    <a:lnTo>
                      <a:pt x="28542" y="32457"/>
                    </a:lnTo>
                    <a:cubicBezTo>
                      <a:pt x="33631" y="32457"/>
                      <a:pt x="37741" y="28347"/>
                      <a:pt x="37741" y="23258"/>
                    </a:cubicBezTo>
                    <a:lnTo>
                      <a:pt x="37741" y="9199"/>
                    </a:lnTo>
                    <a:cubicBezTo>
                      <a:pt x="37741" y="4110"/>
                      <a:pt x="33631" y="0"/>
                      <a:pt x="285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9"/>
              <p:cNvSpPr/>
              <p:nvPr/>
            </p:nvSpPr>
            <p:spPr>
              <a:xfrm>
                <a:off x="1620375" y="479500"/>
                <a:ext cx="3495250" cy="3569450"/>
              </a:xfrm>
              <a:custGeom>
                <a:avLst/>
                <a:gdLst/>
                <a:ahLst/>
                <a:cxnLst/>
                <a:rect l="l" t="t" r="r" b="b"/>
                <a:pathLst>
                  <a:path w="139810" h="142778" extrusionOk="0">
                    <a:moveTo>
                      <a:pt x="71406" y="0"/>
                    </a:moveTo>
                    <a:cubicBezTo>
                      <a:pt x="69546" y="0"/>
                      <a:pt x="67687" y="66"/>
                      <a:pt x="65828" y="196"/>
                    </a:cubicBezTo>
                    <a:cubicBezTo>
                      <a:pt x="29000" y="3034"/>
                      <a:pt x="1" y="33827"/>
                      <a:pt x="1" y="71373"/>
                    </a:cubicBezTo>
                    <a:cubicBezTo>
                      <a:pt x="1" y="108951"/>
                      <a:pt x="29000" y="139711"/>
                      <a:pt x="65828" y="142549"/>
                    </a:cubicBezTo>
                    <a:cubicBezTo>
                      <a:pt x="67687" y="142712"/>
                      <a:pt x="69546" y="142778"/>
                      <a:pt x="71406" y="142778"/>
                    </a:cubicBezTo>
                    <a:cubicBezTo>
                      <a:pt x="105134" y="142778"/>
                      <a:pt x="139809" y="110810"/>
                      <a:pt x="139809" y="71373"/>
                    </a:cubicBezTo>
                    <a:cubicBezTo>
                      <a:pt x="139809" y="31968"/>
                      <a:pt x="103797" y="0"/>
                      <a:pt x="71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9"/>
              <p:cNvSpPr/>
              <p:nvPr/>
            </p:nvSpPr>
            <p:spPr>
              <a:xfrm>
                <a:off x="3266050" y="479500"/>
                <a:ext cx="1924600" cy="3569450"/>
              </a:xfrm>
              <a:custGeom>
                <a:avLst/>
                <a:gdLst/>
                <a:ahLst/>
                <a:cxnLst/>
                <a:rect l="l" t="t" r="r" b="b"/>
                <a:pathLst>
                  <a:path w="76984" h="142778" extrusionOk="0">
                    <a:moveTo>
                      <a:pt x="5579" y="0"/>
                    </a:moveTo>
                    <a:cubicBezTo>
                      <a:pt x="3719" y="0"/>
                      <a:pt x="1860" y="66"/>
                      <a:pt x="1" y="196"/>
                    </a:cubicBezTo>
                    <a:cubicBezTo>
                      <a:pt x="36828" y="3034"/>
                      <a:pt x="65827" y="33827"/>
                      <a:pt x="65827" y="71373"/>
                    </a:cubicBezTo>
                    <a:cubicBezTo>
                      <a:pt x="65827" y="108951"/>
                      <a:pt x="36828" y="139711"/>
                      <a:pt x="1" y="142549"/>
                    </a:cubicBezTo>
                    <a:cubicBezTo>
                      <a:pt x="1860" y="142712"/>
                      <a:pt x="3719" y="142778"/>
                      <a:pt x="5579" y="142778"/>
                    </a:cubicBezTo>
                    <a:cubicBezTo>
                      <a:pt x="45016" y="142778"/>
                      <a:pt x="76983" y="110810"/>
                      <a:pt x="76983" y="71373"/>
                    </a:cubicBezTo>
                    <a:cubicBezTo>
                      <a:pt x="76983" y="31968"/>
                      <a:pt x="45016" y="0"/>
                      <a:pt x="55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9"/>
              <p:cNvSpPr/>
              <p:nvPr/>
            </p:nvSpPr>
            <p:spPr>
              <a:xfrm>
                <a:off x="5692975" y="1919000"/>
                <a:ext cx="486050" cy="590150"/>
              </a:xfrm>
              <a:custGeom>
                <a:avLst/>
                <a:gdLst/>
                <a:ahLst/>
                <a:cxnLst/>
                <a:rect l="l" t="t" r="r" b="b"/>
                <a:pathLst>
                  <a:path w="19442" h="23606" extrusionOk="0">
                    <a:moveTo>
                      <a:pt x="8054" y="1"/>
                    </a:moveTo>
                    <a:cubicBezTo>
                      <a:pt x="7909" y="1"/>
                      <a:pt x="7789" y="20"/>
                      <a:pt x="7699" y="60"/>
                    </a:cubicBezTo>
                    <a:cubicBezTo>
                      <a:pt x="3164" y="2017"/>
                      <a:pt x="0" y="6519"/>
                      <a:pt x="0" y="11803"/>
                    </a:cubicBezTo>
                    <a:cubicBezTo>
                      <a:pt x="0" y="17055"/>
                      <a:pt x="3164" y="21589"/>
                      <a:pt x="7699" y="23546"/>
                    </a:cubicBezTo>
                    <a:cubicBezTo>
                      <a:pt x="7789" y="23586"/>
                      <a:pt x="7909" y="23605"/>
                      <a:pt x="8054" y="23605"/>
                    </a:cubicBezTo>
                    <a:cubicBezTo>
                      <a:pt x="10410" y="23605"/>
                      <a:pt x="19442" y="18471"/>
                      <a:pt x="19442" y="11803"/>
                    </a:cubicBezTo>
                    <a:cubicBezTo>
                      <a:pt x="19442" y="5135"/>
                      <a:pt x="10410" y="1"/>
                      <a:pt x="80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9"/>
              <p:cNvSpPr/>
              <p:nvPr/>
            </p:nvSpPr>
            <p:spPr>
              <a:xfrm>
                <a:off x="5885425" y="1893575"/>
                <a:ext cx="447725" cy="640175"/>
              </a:xfrm>
              <a:custGeom>
                <a:avLst/>
                <a:gdLst/>
                <a:ahLst/>
                <a:cxnLst/>
                <a:rect l="l" t="t" r="r" b="b"/>
                <a:pathLst>
                  <a:path w="17909" h="25607" extrusionOk="0">
                    <a:moveTo>
                      <a:pt x="5122" y="0"/>
                    </a:moveTo>
                    <a:cubicBezTo>
                      <a:pt x="3295" y="0"/>
                      <a:pt x="1566" y="392"/>
                      <a:pt x="1" y="1077"/>
                    </a:cubicBezTo>
                    <a:cubicBezTo>
                      <a:pt x="4567" y="3034"/>
                      <a:pt x="7731" y="7536"/>
                      <a:pt x="7731" y="12820"/>
                    </a:cubicBezTo>
                    <a:cubicBezTo>
                      <a:pt x="7731" y="18072"/>
                      <a:pt x="4567" y="22606"/>
                      <a:pt x="1" y="24563"/>
                    </a:cubicBezTo>
                    <a:cubicBezTo>
                      <a:pt x="1566" y="25248"/>
                      <a:pt x="3295" y="25607"/>
                      <a:pt x="5122" y="25607"/>
                    </a:cubicBezTo>
                    <a:cubicBezTo>
                      <a:pt x="12200" y="25607"/>
                      <a:pt x="17909" y="19898"/>
                      <a:pt x="17909" y="12820"/>
                    </a:cubicBezTo>
                    <a:cubicBezTo>
                      <a:pt x="17909" y="5741"/>
                      <a:pt x="12200" y="0"/>
                      <a:pt x="5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9"/>
              <p:cNvSpPr/>
              <p:nvPr/>
            </p:nvSpPr>
            <p:spPr>
              <a:xfrm>
                <a:off x="1991425" y="849725"/>
                <a:ext cx="2828175" cy="2829000"/>
              </a:xfrm>
              <a:custGeom>
                <a:avLst/>
                <a:gdLst/>
                <a:ahLst/>
                <a:cxnLst/>
                <a:rect l="l" t="t" r="r" b="b"/>
                <a:pathLst>
                  <a:path w="113127" h="113160" extrusionOk="0">
                    <a:moveTo>
                      <a:pt x="56564" y="1"/>
                    </a:moveTo>
                    <a:cubicBezTo>
                      <a:pt x="25314" y="1"/>
                      <a:pt x="1" y="25347"/>
                      <a:pt x="1" y="56564"/>
                    </a:cubicBezTo>
                    <a:cubicBezTo>
                      <a:pt x="1" y="87814"/>
                      <a:pt x="25314" y="113159"/>
                      <a:pt x="56564" y="113159"/>
                    </a:cubicBezTo>
                    <a:cubicBezTo>
                      <a:pt x="87813" y="113159"/>
                      <a:pt x="113126" y="87814"/>
                      <a:pt x="113126" y="56564"/>
                    </a:cubicBezTo>
                    <a:cubicBezTo>
                      <a:pt x="113126" y="25347"/>
                      <a:pt x="87813" y="1"/>
                      <a:pt x="565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9"/>
              <p:cNvSpPr/>
              <p:nvPr/>
            </p:nvSpPr>
            <p:spPr>
              <a:xfrm>
                <a:off x="2295600" y="2255650"/>
                <a:ext cx="598600" cy="477100"/>
              </a:xfrm>
              <a:custGeom>
                <a:avLst/>
                <a:gdLst/>
                <a:ahLst/>
                <a:cxnLst/>
                <a:rect l="l" t="t" r="r" b="b"/>
                <a:pathLst>
                  <a:path w="23944" h="19084" extrusionOk="0">
                    <a:moveTo>
                      <a:pt x="11972" y="1"/>
                    </a:moveTo>
                    <a:cubicBezTo>
                      <a:pt x="5351" y="1"/>
                      <a:pt x="1" y="4274"/>
                      <a:pt x="1" y="9526"/>
                    </a:cubicBezTo>
                    <a:cubicBezTo>
                      <a:pt x="1" y="14810"/>
                      <a:pt x="5351" y="19083"/>
                      <a:pt x="11972" y="19083"/>
                    </a:cubicBezTo>
                    <a:cubicBezTo>
                      <a:pt x="18562" y="19083"/>
                      <a:pt x="23944" y="14810"/>
                      <a:pt x="23944" y="9526"/>
                    </a:cubicBezTo>
                    <a:cubicBezTo>
                      <a:pt x="23944" y="4274"/>
                      <a:pt x="18562" y="1"/>
                      <a:pt x="119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9"/>
              <p:cNvSpPr/>
              <p:nvPr/>
            </p:nvSpPr>
            <p:spPr>
              <a:xfrm>
                <a:off x="3917625" y="2255650"/>
                <a:ext cx="597800" cy="477100"/>
              </a:xfrm>
              <a:custGeom>
                <a:avLst/>
                <a:gdLst/>
                <a:ahLst/>
                <a:cxnLst/>
                <a:rect l="l" t="t" r="r" b="b"/>
                <a:pathLst>
                  <a:path w="23912" h="19084" extrusionOk="0">
                    <a:moveTo>
                      <a:pt x="11972" y="1"/>
                    </a:moveTo>
                    <a:cubicBezTo>
                      <a:pt x="5350" y="1"/>
                      <a:pt x="1" y="4274"/>
                      <a:pt x="1" y="9526"/>
                    </a:cubicBezTo>
                    <a:cubicBezTo>
                      <a:pt x="1" y="14810"/>
                      <a:pt x="5350" y="19083"/>
                      <a:pt x="11972" y="19083"/>
                    </a:cubicBezTo>
                    <a:cubicBezTo>
                      <a:pt x="18562" y="19083"/>
                      <a:pt x="23911" y="14810"/>
                      <a:pt x="23911" y="9526"/>
                    </a:cubicBezTo>
                    <a:cubicBezTo>
                      <a:pt x="23911" y="4274"/>
                      <a:pt x="18562" y="1"/>
                      <a:pt x="119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9"/>
              <p:cNvSpPr/>
              <p:nvPr/>
            </p:nvSpPr>
            <p:spPr>
              <a:xfrm>
                <a:off x="3012425" y="2090925"/>
                <a:ext cx="786175" cy="493400"/>
              </a:xfrm>
              <a:custGeom>
                <a:avLst/>
                <a:gdLst/>
                <a:ahLst/>
                <a:cxnLst/>
                <a:rect l="l" t="t" r="r" b="b"/>
                <a:pathLst>
                  <a:path w="31447" h="19736" extrusionOk="0">
                    <a:moveTo>
                      <a:pt x="15724" y="0"/>
                    </a:moveTo>
                    <a:cubicBezTo>
                      <a:pt x="7047" y="0"/>
                      <a:pt x="1" y="620"/>
                      <a:pt x="1" y="7438"/>
                    </a:cubicBezTo>
                    <a:cubicBezTo>
                      <a:pt x="1" y="14223"/>
                      <a:pt x="7047" y="19735"/>
                      <a:pt x="15724" y="19735"/>
                    </a:cubicBezTo>
                    <a:cubicBezTo>
                      <a:pt x="24400" y="19735"/>
                      <a:pt x="31446" y="14223"/>
                      <a:pt x="31446" y="7438"/>
                    </a:cubicBezTo>
                    <a:cubicBezTo>
                      <a:pt x="31446" y="620"/>
                      <a:pt x="24400" y="0"/>
                      <a:pt x="157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9"/>
              <p:cNvSpPr/>
              <p:nvPr/>
            </p:nvSpPr>
            <p:spPr>
              <a:xfrm>
                <a:off x="3193475" y="2090925"/>
                <a:ext cx="148450" cy="489325"/>
              </a:xfrm>
              <a:custGeom>
                <a:avLst/>
                <a:gdLst/>
                <a:ahLst/>
                <a:cxnLst/>
                <a:rect l="l" t="t" r="r" b="b"/>
                <a:pathLst>
                  <a:path w="5938" h="19573" extrusionOk="0">
                    <a:moveTo>
                      <a:pt x="5937" y="0"/>
                    </a:moveTo>
                    <a:cubicBezTo>
                      <a:pt x="3784" y="66"/>
                      <a:pt x="1762" y="196"/>
                      <a:pt x="0" y="490"/>
                    </a:cubicBezTo>
                    <a:lnTo>
                      <a:pt x="0" y="17778"/>
                    </a:lnTo>
                    <a:cubicBezTo>
                      <a:pt x="1762" y="18692"/>
                      <a:pt x="3784" y="19311"/>
                      <a:pt x="5937" y="19572"/>
                    </a:cubicBezTo>
                    <a:lnTo>
                      <a:pt x="59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9"/>
              <p:cNvSpPr/>
              <p:nvPr/>
            </p:nvSpPr>
            <p:spPr>
              <a:xfrm>
                <a:off x="3469100" y="2090925"/>
                <a:ext cx="148450" cy="489325"/>
              </a:xfrm>
              <a:custGeom>
                <a:avLst/>
                <a:gdLst/>
                <a:ahLst/>
                <a:cxnLst/>
                <a:rect l="l" t="t" r="r" b="b"/>
                <a:pathLst>
                  <a:path w="5938" h="19573" extrusionOk="0">
                    <a:moveTo>
                      <a:pt x="1" y="0"/>
                    </a:moveTo>
                    <a:lnTo>
                      <a:pt x="1" y="19572"/>
                    </a:lnTo>
                    <a:cubicBezTo>
                      <a:pt x="2186" y="19311"/>
                      <a:pt x="4176" y="18692"/>
                      <a:pt x="5938" y="17778"/>
                    </a:cubicBezTo>
                    <a:lnTo>
                      <a:pt x="5938" y="490"/>
                    </a:lnTo>
                    <a:cubicBezTo>
                      <a:pt x="4176" y="196"/>
                      <a:pt x="2186" y="66"/>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9"/>
              <p:cNvSpPr/>
              <p:nvPr/>
            </p:nvSpPr>
            <p:spPr>
              <a:xfrm>
                <a:off x="1275425" y="3210800"/>
                <a:ext cx="1027550" cy="1022450"/>
              </a:xfrm>
              <a:custGeom>
                <a:avLst/>
                <a:gdLst/>
                <a:ahLst/>
                <a:cxnLst/>
                <a:rect l="l" t="t" r="r" b="b"/>
                <a:pathLst>
                  <a:path w="41102" h="40898" extrusionOk="0">
                    <a:moveTo>
                      <a:pt x="3498" y="0"/>
                    </a:moveTo>
                    <a:cubicBezTo>
                      <a:pt x="2998" y="0"/>
                      <a:pt x="2490" y="124"/>
                      <a:pt x="2023" y="384"/>
                    </a:cubicBezTo>
                    <a:cubicBezTo>
                      <a:pt x="555" y="1199"/>
                      <a:pt x="0" y="3059"/>
                      <a:pt x="816" y="4527"/>
                    </a:cubicBezTo>
                    <a:cubicBezTo>
                      <a:pt x="9069" y="19499"/>
                      <a:pt x="21269" y="31927"/>
                      <a:pt x="36078" y="40474"/>
                    </a:cubicBezTo>
                    <a:cubicBezTo>
                      <a:pt x="36535" y="40767"/>
                      <a:pt x="37057" y="40898"/>
                      <a:pt x="37579" y="40898"/>
                    </a:cubicBezTo>
                    <a:cubicBezTo>
                      <a:pt x="38655" y="40898"/>
                      <a:pt x="39666" y="40343"/>
                      <a:pt x="40253" y="39365"/>
                    </a:cubicBezTo>
                    <a:cubicBezTo>
                      <a:pt x="41101" y="37897"/>
                      <a:pt x="40580" y="36037"/>
                      <a:pt x="39112" y="35189"/>
                    </a:cubicBezTo>
                    <a:cubicBezTo>
                      <a:pt x="25281" y="27197"/>
                      <a:pt x="13897" y="15585"/>
                      <a:pt x="6166" y="1591"/>
                    </a:cubicBezTo>
                    <a:cubicBezTo>
                      <a:pt x="5610" y="568"/>
                      <a:pt x="4569" y="0"/>
                      <a:pt x="34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9"/>
              <p:cNvSpPr/>
              <p:nvPr/>
            </p:nvSpPr>
            <p:spPr>
              <a:xfrm>
                <a:off x="1180825" y="3861525"/>
                <a:ext cx="478725" cy="459000"/>
              </a:xfrm>
              <a:custGeom>
                <a:avLst/>
                <a:gdLst/>
                <a:ahLst/>
                <a:cxnLst/>
                <a:rect l="l" t="t" r="r" b="b"/>
                <a:pathLst>
                  <a:path w="19149" h="18360" extrusionOk="0">
                    <a:moveTo>
                      <a:pt x="3454" y="0"/>
                    </a:moveTo>
                    <a:cubicBezTo>
                      <a:pt x="2810" y="0"/>
                      <a:pt x="2158" y="201"/>
                      <a:pt x="1599" y="614"/>
                    </a:cubicBezTo>
                    <a:cubicBezTo>
                      <a:pt x="262" y="1625"/>
                      <a:pt x="1" y="3550"/>
                      <a:pt x="1012" y="4887"/>
                    </a:cubicBezTo>
                    <a:cubicBezTo>
                      <a:pt x="4633" y="9747"/>
                      <a:pt x="8971" y="14086"/>
                      <a:pt x="13831" y="17739"/>
                    </a:cubicBezTo>
                    <a:cubicBezTo>
                      <a:pt x="14386" y="18163"/>
                      <a:pt x="15038" y="18359"/>
                      <a:pt x="15691" y="18359"/>
                    </a:cubicBezTo>
                    <a:cubicBezTo>
                      <a:pt x="16604" y="18359"/>
                      <a:pt x="17517" y="17935"/>
                      <a:pt x="18137" y="17119"/>
                    </a:cubicBezTo>
                    <a:cubicBezTo>
                      <a:pt x="19148" y="15782"/>
                      <a:pt x="18855" y="13858"/>
                      <a:pt x="17517" y="12846"/>
                    </a:cubicBezTo>
                    <a:cubicBezTo>
                      <a:pt x="13114" y="9519"/>
                      <a:pt x="9199" y="5605"/>
                      <a:pt x="5905" y="1234"/>
                    </a:cubicBezTo>
                    <a:cubicBezTo>
                      <a:pt x="5306" y="423"/>
                      <a:pt x="4388" y="0"/>
                      <a:pt x="34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9"/>
              <p:cNvSpPr/>
              <p:nvPr/>
            </p:nvSpPr>
            <p:spPr>
              <a:xfrm>
                <a:off x="4407750" y="283125"/>
                <a:ext cx="1043850" cy="1005375"/>
              </a:xfrm>
              <a:custGeom>
                <a:avLst/>
                <a:gdLst/>
                <a:ahLst/>
                <a:cxnLst/>
                <a:rect l="l" t="t" r="r" b="b"/>
                <a:pathLst>
                  <a:path w="41754" h="40215" extrusionOk="0">
                    <a:moveTo>
                      <a:pt x="3487" y="1"/>
                    </a:moveTo>
                    <a:cubicBezTo>
                      <a:pt x="2408" y="1"/>
                      <a:pt x="1371" y="561"/>
                      <a:pt x="816" y="1560"/>
                    </a:cubicBezTo>
                    <a:cubicBezTo>
                      <a:pt x="0" y="3060"/>
                      <a:pt x="555" y="4920"/>
                      <a:pt x="2023" y="5735"/>
                    </a:cubicBezTo>
                    <a:cubicBezTo>
                      <a:pt x="16017" y="13433"/>
                      <a:pt x="27629" y="24818"/>
                      <a:pt x="35621" y="38681"/>
                    </a:cubicBezTo>
                    <a:cubicBezTo>
                      <a:pt x="36208" y="39660"/>
                      <a:pt x="37220" y="40214"/>
                      <a:pt x="38263" y="40214"/>
                    </a:cubicBezTo>
                    <a:cubicBezTo>
                      <a:pt x="38785" y="40214"/>
                      <a:pt x="39307" y="40084"/>
                      <a:pt x="39797" y="39790"/>
                    </a:cubicBezTo>
                    <a:cubicBezTo>
                      <a:pt x="41264" y="38942"/>
                      <a:pt x="41754" y="37083"/>
                      <a:pt x="40938" y="35615"/>
                    </a:cubicBezTo>
                    <a:cubicBezTo>
                      <a:pt x="32392" y="20806"/>
                      <a:pt x="19931" y="8606"/>
                      <a:pt x="4991" y="386"/>
                    </a:cubicBezTo>
                    <a:cubicBezTo>
                      <a:pt x="4511" y="125"/>
                      <a:pt x="3995" y="1"/>
                      <a:pt x="34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9"/>
              <p:cNvSpPr/>
              <p:nvPr/>
            </p:nvSpPr>
            <p:spPr>
              <a:xfrm>
                <a:off x="5008775" y="238225"/>
                <a:ext cx="478725" cy="459025"/>
              </a:xfrm>
              <a:custGeom>
                <a:avLst/>
                <a:gdLst/>
                <a:ahLst/>
                <a:cxnLst/>
                <a:rect l="l" t="t" r="r" b="b"/>
                <a:pathLst>
                  <a:path w="19149" h="18361" extrusionOk="0">
                    <a:moveTo>
                      <a:pt x="3445" y="0"/>
                    </a:moveTo>
                    <a:cubicBezTo>
                      <a:pt x="2521" y="0"/>
                      <a:pt x="1608" y="414"/>
                      <a:pt x="1011" y="1203"/>
                    </a:cubicBezTo>
                    <a:cubicBezTo>
                      <a:pt x="0" y="2573"/>
                      <a:pt x="261" y="4498"/>
                      <a:pt x="1631" y="5509"/>
                    </a:cubicBezTo>
                    <a:cubicBezTo>
                      <a:pt x="6002" y="8803"/>
                      <a:pt x="9917" y="12718"/>
                      <a:pt x="13244" y="17121"/>
                    </a:cubicBezTo>
                    <a:cubicBezTo>
                      <a:pt x="13831" y="17937"/>
                      <a:pt x="14777" y="18361"/>
                      <a:pt x="15690" y="18361"/>
                    </a:cubicBezTo>
                    <a:cubicBezTo>
                      <a:pt x="16343" y="18361"/>
                      <a:pt x="16963" y="18133"/>
                      <a:pt x="17517" y="17741"/>
                    </a:cubicBezTo>
                    <a:cubicBezTo>
                      <a:pt x="18887" y="16730"/>
                      <a:pt x="19148" y="14805"/>
                      <a:pt x="18137" y="13435"/>
                    </a:cubicBezTo>
                    <a:cubicBezTo>
                      <a:pt x="14451" y="8575"/>
                      <a:pt x="10145" y="4269"/>
                      <a:pt x="5285" y="616"/>
                    </a:cubicBezTo>
                    <a:cubicBezTo>
                      <a:pt x="4736" y="201"/>
                      <a:pt x="4088" y="0"/>
                      <a:pt x="34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9"/>
              <p:cNvSpPr/>
              <p:nvPr/>
            </p:nvSpPr>
            <p:spPr>
              <a:xfrm>
                <a:off x="1544550" y="402850"/>
                <a:ext cx="4865275" cy="5054475"/>
              </a:xfrm>
              <a:custGeom>
                <a:avLst/>
                <a:gdLst/>
                <a:ahLst/>
                <a:cxnLst/>
                <a:rect l="l" t="t" r="r" b="b"/>
                <a:pathLst>
                  <a:path w="194611" h="202179" extrusionOk="0">
                    <a:moveTo>
                      <a:pt x="178757" y="62696"/>
                    </a:moveTo>
                    <a:cubicBezTo>
                      <a:pt x="184107" y="62696"/>
                      <a:pt x="188510" y="67067"/>
                      <a:pt x="188510" y="72449"/>
                    </a:cubicBezTo>
                    <a:cubicBezTo>
                      <a:pt x="188510" y="77799"/>
                      <a:pt x="184107" y="82202"/>
                      <a:pt x="178757" y="82202"/>
                    </a:cubicBezTo>
                    <a:cubicBezTo>
                      <a:pt x="173375" y="82202"/>
                      <a:pt x="169004" y="77799"/>
                      <a:pt x="169004" y="72449"/>
                    </a:cubicBezTo>
                    <a:cubicBezTo>
                      <a:pt x="169004" y="67067"/>
                      <a:pt x="173375" y="62696"/>
                      <a:pt x="178757" y="62696"/>
                    </a:cubicBezTo>
                    <a:close/>
                    <a:moveTo>
                      <a:pt x="95805" y="145778"/>
                    </a:moveTo>
                    <a:lnTo>
                      <a:pt x="95805" y="163589"/>
                    </a:lnTo>
                    <a:lnTo>
                      <a:pt x="53073" y="163589"/>
                    </a:lnTo>
                    <a:lnTo>
                      <a:pt x="53073" y="145778"/>
                    </a:lnTo>
                    <a:cubicBezTo>
                      <a:pt x="59857" y="147801"/>
                      <a:pt x="67034" y="148910"/>
                      <a:pt x="74439" y="148910"/>
                    </a:cubicBezTo>
                    <a:cubicBezTo>
                      <a:pt x="81876" y="148910"/>
                      <a:pt x="89052" y="147801"/>
                      <a:pt x="95805" y="145778"/>
                    </a:cubicBezTo>
                    <a:close/>
                    <a:moveTo>
                      <a:pt x="151324" y="174843"/>
                    </a:moveTo>
                    <a:cubicBezTo>
                      <a:pt x="152335" y="174843"/>
                      <a:pt x="153150" y="175658"/>
                      <a:pt x="153150" y="176637"/>
                    </a:cubicBezTo>
                    <a:lnTo>
                      <a:pt x="153150" y="187532"/>
                    </a:lnTo>
                    <a:cubicBezTo>
                      <a:pt x="153150" y="188510"/>
                      <a:pt x="152335" y="189326"/>
                      <a:pt x="151324" y="189326"/>
                    </a:cubicBezTo>
                    <a:lnTo>
                      <a:pt x="139483" y="189326"/>
                    </a:lnTo>
                    <a:lnTo>
                      <a:pt x="139483" y="175854"/>
                    </a:lnTo>
                    <a:cubicBezTo>
                      <a:pt x="139483" y="175495"/>
                      <a:pt x="139450" y="175169"/>
                      <a:pt x="139450" y="174843"/>
                    </a:cubicBezTo>
                    <a:close/>
                    <a:moveTo>
                      <a:pt x="74439" y="0"/>
                    </a:moveTo>
                    <a:cubicBezTo>
                      <a:pt x="57541" y="0"/>
                      <a:pt x="41590" y="5513"/>
                      <a:pt x="28347" y="15984"/>
                    </a:cubicBezTo>
                    <a:cubicBezTo>
                      <a:pt x="27042" y="17028"/>
                      <a:pt x="26814" y="18952"/>
                      <a:pt x="27857" y="20257"/>
                    </a:cubicBezTo>
                    <a:cubicBezTo>
                      <a:pt x="28461" y="21031"/>
                      <a:pt x="29359" y="21433"/>
                      <a:pt x="30262" y="21433"/>
                    </a:cubicBezTo>
                    <a:cubicBezTo>
                      <a:pt x="30920" y="21433"/>
                      <a:pt x="31580" y="21219"/>
                      <a:pt x="32131" y="20779"/>
                    </a:cubicBezTo>
                    <a:cubicBezTo>
                      <a:pt x="44298" y="11189"/>
                      <a:pt x="58911" y="6100"/>
                      <a:pt x="74439" y="6100"/>
                    </a:cubicBezTo>
                    <a:cubicBezTo>
                      <a:pt x="112114" y="6100"/>
                      <a:pt x="142777" y="36763"/>
                      <a:pt x="142777" y="74439"/>
                    </a:cubicBezTo>
                    <a:cubicBezTo>
                      <a:pt x="142777" y="112147"/>
                      <a:pt x="112114" y="142777"/>
                      <a:pt x="74439" y="142777"/>
                    </a:cubicBezTo>
                    <a:cubicBezTo>
                      <a:pt x="36763" y="142777"/>
                      <a:pt x="6100" y="112147"/>
                      <a:pt x="6100" y="74439"/>
                    </a:cubicBezTo>
                    <a:cubicBezTo>
                      <a:pt x="6100" y="58357"/>
                      <a:pt x="11808" y="42700"/>
                      <a:pt x="22182" y="30435"/>
                    </a:cubicBezTo>
                    <a:cubicBezTo>
                      <a:pt x="23258" y="29130"/>
                      <a:pt x="23095" y="27205"/>
                      <a:pt x="21823" y="26129"/>
                    </a:cubicBezTo>
                    <a:cubicBezTo>
                      <a:pt x="21241" y="25634"/>
                      <a:pt x="20535" y="25392"/>
                      <a:pt x="19837" y="25392"/>
                    </a:cubicBezTo>
                    <a:cubicBezTo>
                      <a:pt x="18970" y="25392"/>
                      <a:pt x="18113" y="25765"/>
                      <a:pt x="17517" y="26488"/>
                    </a:cubicBezTo>
                    <a:cubicBezTo>
                      <a:pt x="6198" y="39862"/>
                      <a:pt x="0" y="56922"/>
                      <a:pt x="0" y="74439"/>
                    </a:cubicBezTo>
                    <a:cubicBezTo>
                      <a:pt x="0" y="105786"/>
                      <a:pt x="19474" y="132698"/>
                      <a:pt x="46973" y="143658"/>
                    </a:cubicBezTo>
                    <a:lnTo>
                      <a:pt x="46973" y="163589"/>
                    </a:lnTo>
                    <a:lnTo>
                      <a:pt x="21660" y="163589"/>
                    </a:lnTo>
                    <a:cubicBezTo>
                      <a:pt x="14907" y="163589"/>
                      <a:pt x="9395" y="169102"/>
                      <a:pt x="9395" y="175854"/>
                    </a:cubicBezTo>
                    <a:lnTo>
                      <a:pt x="9395" y="189913"/>
                    </a:lnTo>
                    <a:cubicBezTo>
                      <a:pt x="9395" y="196665"/>
                      <a:pt x="14907" y="202178"/>
                      <a:pt x="21660" y="202178"/>
                    </a:cubicBezTo>
                    <a:lnTo>
                      <a:pt x="127217" y="202178"/>
                    </a:lnTo>
                    <a:cubicBezTo>
                      <a:pt x="131980" y="202178"/>
                      <a:pt x="136123" y="199438"/>
                      <a:pt x="138145" y="195458"/>
                    </a:cubicBezTo>
                    <a:lnTo>
                      <a:pt x="151324" y="195458"/>
                    </a:lnTo>
                    <a:cubicBezTo>
                      <a:pt x="155695" y="195458"/>
                      <a:pt x="159250" y="191903"/>
                      <a:pt x="159250" y="187532"/>
                    </a:cubicBezTo>
                    <a:lnTo>
                      <a:pt x="159250" y="185151"/>
                    </a:lnTo>
                    <a:lnTo>
                      <a:pt x="167960" y="185151"/>
                    </a:lnTo>
                    <a:cubicBezTo>
                      <a:pt x="175593" y="185151"/>
                      <a:pt x="181791" y="178920"/>
                      <a:pt x="181791" y="171287"/>
                    </a:cubicBezTo>
                    <a:lnTo>
                      <a:pt x="181791" y="88009"/>
                    </a:lnTo>
                    <a:cubicBezTo>
                      <a:pt x="189097" y="86573"/>
                      <a:pt x="194610" y="80147"/>
                      <a:pt x="194610" y="72449"/>
                    </a:cubicBezTo>
                    <a:cubicBezTo>
                      <a:pt x="194610" y="63707"/>
                      <a:pt x="187499" y="56563"/>
                      <a:pt x="178757" y="56563"/>
                    </a:cubicBezTo>
                    <a:cubicBezTo>
                      <a:pt x="170015" y="56563"/>
                      <a:pt x="162871" y="63707"/>
                      <a:pt x="162871" y="72449"/>
                    </a:cubicBezTo>
                    <a:cubicBezTo>
                      <a:pt x="162871" y="80147"/>
                      <a:pt x="168416" y="86573"/>
                      <a:pt x="175691" y="88009"/>
                    </a:cubicBezTo>
                    <a:lnTo>
                      <a:pt x="175691" y="171287"/>
                    </a:lnTo>
                    <a:cubicBezTo>
                      <a:pt x="175691" y="175560"/>
                      <a:pt x="172233" y="179018"/>
                      <a:pt x="167960" y="179018"/>
                    </a:cubicBezTo>
                    <a:lnTo>
                      <a:pt x="159250" y="179018"/>
                    </a:lnTo>
                    <a:lnTo>
                      <a:pt x="159250" y="176637"/>
                    </a:lnTo>
                    <a:cubicBezTo>
                      <a:pt x="159250" y="172266"/>
                      <a:pt x="155695" y="168710"/>
                      <a:pt x="151324" y="168710"/>
                    </a:cubicBezTo>
                    <a:lnTo>
                      <a:pt x="137167" y="168710"/>
                    </a:lnTo>
                    <a:cubicBezTo>
                      <a:pt x="134948" y="165611"/>
                      <a:pt x="131328" y="163589"/>
                      <a:pt x="127217" y="163589"/>
                    </a:cubicBezTo>
                    <a:lnTo>
                      <a:pt x="124216" y="163589"/>
                    </a:lnTo>
                    <a:cubicBezTo>
                      <a:pt x="122553" y="163589"/>
                      <a:pt x="121183" y="164959"/>
                      <a:pt x="121183" y="166655"/>
                    </a:cubicBezTo>
                    <a:cubicBezTo>
                      <a:pt x="121183" y="168319"/>
                      <a:pt x="122553" y="169689"/>
                      <a:pt x="124216" y="169689"/>
                    </a:cubicBezTo>
                    <a:lnTo>
                      <a:pt x="127217" y="169689"/>
                    </a:lnTo>
                    <a:cubicBezTo>
                      <a:pt x="130610" y="169689"/>
                      <a:pt x="133350" y="172461"/>
                      <a:pt x="133350" y="175854"/>
                    </a:cubicBezTo>
                    <a:lnTo>
                      <a:pt x="133350" y="189913"/>
                    </a:lnTo>
                    <a:cubicBezTo>
                      <a:pt x="133350" y="193306"/>
                      <a:pt x="130610" y="196078"/>
                      <a:pt x="127217" y="196078"/>
                    </a:cubicBezTo>
                    <a:lnTo>
                      <a:pt x="21660" y="196078"/>
                    </a:lnTo>
                    <a:cubicBezTo>
                      <a:pt x="18267" y="196078"/>
                      <a:pt x="15527" y="193306"/>
                      <a:pt x="15527" y="189913"/>
                    </a:cubicBezTo>
                    <a:lnTo>
                      <a:pt x="15527" y="175854"/>
                    </a:lnTo>
                    <a:cubicBezTo>
                      <a:pt x="15527" y="172461"/>
                      <a:pt x="18267" y="169689"/>
                      <a:pt x="21660" y="169689"/>
                    </a:cubicBezTo>
                    <a:lnTo>
                      <a:pt x="110223" y="169689"/>
                    </a:lnTo>
                    <a:cubicBezTo>
                      <a:pt x="111919" y="169689"/>
                      <a:pt x="113289" y="168319"/>
                      <a:pt x="113289" y="166655"/>
                    </a:cubicBezTo>
                    <a:cubicBezTo>
                      <a:pt x="113289" y="164959"/>
                      <a:pt x="111919" y="163589"/>
                      <a:pt x="110223" y="163589"/>
                    </a:cubicBezTo>
                    <a:lnTo>
                      <a:pt x="101937" y="163589"/>
                    </a:lnTo>
                    <a:lnTo>
                      <a:pt x="101937" y="143658"/>
                    </a:lnTo>
                    <a:cubicBezTo>
                      <a:pt x="129403" y="132698"/>
                      <a:pt x="148877" y="105819"/>
                      <a:pt x="148877" y="74439"/>
                    </a:cubicBezTo>
                    <a:cubicBezTo>
                      <a:pt x="148877" y="33403"/>
                      <a:pt x="115507" y="0"/>
                      <a:pt x="744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9"/>
              <p:cNvSpPr/>
              <p:nvPr/>
            </p:nvSpPr>
            <p:spPr>
              <a:xfrm>
                <a:off x="2637300" y="1923375"/>
                <a:ext cx="291975" cy="409775"/>
              </a:xfrm>
              <a:custGeom>
                <a:avLst/>
                <a:gdLst/>
                <a:ahLst/>
                <a:cxnLst/>
                <a:rect l="l" t="t" r="r" b="b"/>
                <a:pathLst>
                  <a:path w="11679" h="16391" extrusionOk="0">
                    <a:moveTo>
                      <a:pt x="3314" y="1"/>
                    </a:moveTo>
                    <a:cubicBezTo>
                      <a:pt x="1856" y="1"/>
                      <a:pt x="556" y="1043"/>
                      <a:pt x="294" y="2527"/>
                    </a:cubicBezTo>
                    <a:cubicBezTo>
                      <a:pt x="1" y="4191"/>
                      <a:pt x="1110" y="5756"/>
                      <a:pt x="2773" y="6050"/>
                    </a:cubicBezTo>
                    <a:lnTo>
                      <a:pt x="4046" y="6278"/>
                    </a:lnTo>
                    <a:cubicBezTo>
                      <a:pt x="2969" y="6768"/>
                      <a:pt x="2219" y="7844"/>
                      <a:pt x="2219" y="9084"/>
                    </a:cubicBezTo>
                    <a:lnTo>
                      <a:pt x="2219" y="13324"/>
                    </a:lnTo>
                    <a:cubicBezTo>
                      <a:pt x="2219" y="15020"/>
                      <a:pt x="3589" y="16390"/>
                      <a:pt x="5252" y="16390"/>
                    </a:cubicBezTo>
                    <a:cubicBezTo>
                      <a:pt x="6949" y="16390"/>
                      <a:pt x="8319" y="15020"/>
                      <a:pt x="8319" y="13324"/>
                    </a:cubicBezTo>
                    <a:lnTo>
                      <a:pt x="8319" y="9084"/>
                    </a:lnTo>
                    <a:cubicBezTo>
                      <a:pt x="8319" y="8235"/>
                      <a:pt x="7960" y="7420"/>
                      <a:pt x="7373" y="6865"/>
                    </a:cubicBezTo>
                    <a:lnTo>
                      <a:pt x="7373" y="6865"/>
                    </a:lnTo>
                    <a:lnTo>
                      <a:pt x="7829" y="6963"/>
                    </a:lnTo>
                    <a:cubicBezTo>
                      <a:pt x="7993" y="6996"/>
                      <a:pt x="8188" y="6996"/>
                      <a:pt x="8351" y="6996"/>
                    </a:cubicBezTo>
                    <a:cubicBezTo>
                      <a:pt x="9819" y="6996"/>
                      <a:pt x="11124" y="5952"/>
                      <a:pt x="11385" y="4484"/>
                    </a:cubicBezTo>
                    <a:cubicBezTo>
                      <a:pt x="11679" y="2821"/>
                      <a:pt x="10537" y="1222"/>
                      <a:pt x="8906" y="929"/>
                    </a:cubicBezTo>
                    <a:lnTo>
                      <a:pt x="3850" y="48"/>
                    </a:lnTo>
                    <a:cubicBezTo>
                      <a:pt x="3670" y="16"/>
                      <a:pt x="3491" y="1"/>
                      <a:pt x="3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9"/>
              <p:cNvSpPr/>
              <p:nvPr/>
            </p:nvSpPr>
            <p:spPr>
              <a:xfrm>
                <a:off x="3882575" y="1923375"/>
                <a:ext cx="291150" cy="409775"/>
              </a:xfrm>
              <a:custGeom>
                <a:avLst/>
                <a:gdLst/>
                <a:ahLst/>
                <a:cxnLst/>
                <a:rect l="l" t="t" r="r" b="b"/>
                <a:pathLst>
                  <a:path w="11646" h="16391" extrusionOk="0">
                    <a:moveTo>
                      <a:pt x="8332" y="1"/>
                    </a:moveTo>
                    <a:cubicBezTo>
                      <a:pt x="8156" y="1"/>
                      <a:pt x="7976" y="16"/>
                      <a:pt x="7796" y="48"/>
                    </a:cubicBezTo>
                    <a:lnTo>
                      <a:pt x="2773" y="929"/>
                    </a:lnTo>
                    <a:cubicBezTo>
                      <a:pt x="1109" y="1222"/>
                      <a:pt x="0" y="2821"/>
                      <a:pt x="294" y="4484"/>
                    </a:cubicBezTo>
                    <a:cubicBezTo>
                      <a:pt x="555" y="5952"/>
                      <a:pt x="1827" y="6996"/>
                      <a:pt x="3295" y="6996"/>
                    </a:cubicBezTo>
                    <a:cubicBezTo>
                      <a:pt x="3458" y="6996"/>
                      <a:pt x="3654" y="6996"/>
                      <a:pt x="3817" y="6963"/>
                    </a:cubicBezTo>
                    <a:lnTo>
                      <a:pt x="4273" y="6865"/>
                    </a:lnTo>
                    <a:lnTo>
                      <a:pt x="4273" y="6865"/>
                    </a:lnTo>
                    <a:cubicBezTo>
                      <a:pt x="3686" y="7420"/>
                      <a:pt x="3327" y="8235"/>
                      <a:pt x="3327" y="9084"/>
                    </a:cubicBezTo>
                    <a:lnTo>
                      <a:pt x="3327" y="13324"/>
                    </a:lnTo>
                    <a:cubicBezTo>
                      <a:pt x="3327" y="15020"/>
                      <a:pt x="4697" y="16390"/>
                      <a:pt x="6394" y="16390"/>
                    </a:cubicBezTo>
                    <a:cubicBezTo>
                      <a:pt x="8057" y="16390"/>
                      <a:pt x="9427" y="15020"/>
                      <a:pt x="9427" y="13324"/>
                    </a:cubicBezTo>
                    <a:lnTo>
                      <a:pt x="9427" y="9084"/>
                    </a:lnTo>
                    <a:cubicBezTo>
                      <a:pt x="9427" y="7844"/>
                      <a:pt x="8677" y="6768"/>
                      <a:pt x="7601" y="6278"/>
                    </a:cubicBezTo>
                    <a:lnTo>
                      <a:pt x="8873" y="6050"/>
                    </a:lnTo>
                    <a:cubicBezTo>
                      <a:pt x="10536" y="5756"/>
                      <a:pt x="11645" y="4191"/>
                      <a:pt x="11352" y="2527"/>
                    </a:cubicBezTo>
                    <a:cubicBezTo>
                      <a:pt x="11090" y="1043"/>
                      <a:pt x="9791" y="1"/>
                      <a:pt x="83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9"/>
              <p:cNvSpPr/>
              <p:nvPr/>
            </p:nvSpPr>
            <p:spPr>
              <a:xfrm>
                <a:off x="2935775" y="2014275"/>
                <a:ext cx="939475" cy="646700"/>
              </a:xfrm>
              <a:custGeom>
                <a:avLst/>
                <a:gdLst/>
                <a:ahLst/>
                <a:cxnLst/>
                <a:rect l="l" t="t" r="r" b="b"/>
                <a:pathLst>
                  <a:path w="37579" h="25868" extrusionOk="0">
                    <a:moveTo>
                      <a:pt x="18790" y="6100"/>
                    </a:moveTo>
                    <a:cubicBezTo>
                      <a:pt x="29489" y="6100"/>
                      <a:pt x="31446" y="7600"/>
                      <a:pt x="31446" y="10504"/>
                    </a:cubicBezTo>
                    <a:cubicBezTo>
                      <a:pt x="31446" y="15592"/>
                      <a:pt x="25770" y="19735"/>
                      <a:pt x="18790" y="19735"/>
                    </a:cubicBezTo>
                    <a:cubicBezTo>
                      <a:pt x="11809" y="19735"/>
                      <a:pt x="6133" y="15592"/>
                      <a:pt x="6133" y="10504"/>
                    </a:cubicBezTo>
                    <a:cubicBezTo>
                      <a:pt x="6133" y="7600"/>
                      <a:pt x="8090" y="6100"/>
                      <a:pt x="18790" y="6100"/>
                    </a:cubicBezTo>
                    <a:close/>
                    <a:moveTo>
                      <a:pt x="18790" y="0"/>
                    </a:moveTo>
                    <a:cubicBezTo>
                      <a:pt x="13766" y="0"/>
                      <a:pt x="9786" y="228"/>
                      <a:pt x="6655" y="1337"/>
                    </a:cubicBezTo>
                    <a:cubicBezTo>
                      <a:pt x="1175" y="3295"/>
                      <a:pt x="1" y="7405"/>
                      <a:pt x="1" y="10504"/>
                    </a:cubicBezTo>
                    <a:cubicBezTo>
                      <a:pt x="1" y="18985"/>
                      <a:pt x="8449" y="25868"/>
                      <a:pt x="18790" y="25868"/>
                    </a:cubicBezTo>
                    <a:cubicBezTo>
                      <a:pt x="29163" y="25868"/>
                      <a:pt x="37579" y="18985"/>
                      <a:pt x="37579" y="10504"/>
                    </a:cubicBezTo>
                    <a:cubicBezTo>
                      <a:pt x="37579" y="7405"/>
                      <a:pt x="36437" y="3295"/>
                      <a:pt x="30924" y="1337"/>
                    </a:cubicBezTo>
                    <a:cubicBezTo>
                      <a:pt x="27793" y="228"/>
                      <a:pt x="23813" y="0"/>
                      <a:pt x="187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9"/>
              <p:cNvSpPr/>
              <p:nvPr/>
            </p:nvSpPr>
            <p:spPr>
              <a:xfrm>
                <a:off x="1914775" y="773075"/>
                <a:ext cx="2981475" cy="2982300"/>
              </a:xfrm>
              <a:custGeom>
                <a:avLst/>
                <a:gdLst/>
                <a:ahLst/>
                <a:cxnLst/>
                <a:rect l="l" t="t" r="r" b="b"/>
                <a:pathLst>
                  <a:path w="119259" h="119292" extrusionOk="0">
                    <a:moveTo>
                      <a:pt x="59630" y="1"/>
                    </a:moveTo>
                    <a:cubicBezTo>
                      <a:pt x="26749" y="1"/>
                      <a:pt x="0" y="26749"/>
                      <a:pt x="0" y="59630"/>
                    </a:cubicBezTo>
                    <a:cubicBezTo>
                      <a:pt x="0" y="92511"/>
                      <a:pt x="26749" y="119291"/>
                      <a:pt x="59630" y="119291"/>
                    </a:cubicBezTo>
                    <a:cubicBezTo>
                      <a:pt x="79886" y="119291"/>
                      <a:pt x="98578" y="109114"/>
                      <a:pt x="109636" y="92119"/>
                    </a:cubicBezTo>
                    <a:cubicBezTo>
                      <a:pt x="110582" y="90716"/>
                      <a:pt x="110158" y="88825"/>
                      <a:pt x="108755" y="87911"/>
                    </a:cubicBezTo>
                    <a:cubicBezTo>
                      <a:pt x="108232" y="87567"/>
                      <a:pt x="107649" y="87404"/>
                      <a:pt x="107075" y="87404"/>
                    </a:cubicBezTo>
                    <a:cubicBezTo>
                      <a:pt x="106072" y="87404"/>
                      <a:pt x="105095" y="87900"/>
                      <a:pt x="104514" y="88792"/>
                    </a:cubicBezTo>
                    <a:cubicBezTo>
                      <a:pt x="94598" y="104058"/>
                      <a:pt x="77799" y="113159"/>
                      <a:pt x="59630" y="113159"/>
                    </a:cubicBezTo>
                    <a:cubicBezTo>
                      <a:pt x="30109" y="113159"/>
                      <a:pt x="6100" y="89151"/>
                      <a:pt x="6100" y="59630"/>
                    </a:cubicBezTo>
                    <a:cubicBezTo>
                      <a:pt x="6100" y="30141"/>
                      <a:pt x="30109" y="6133"/>
                      <a:pt x="59630" y="6133"/>
                    </a:cubicBezTo>
                    <a:cubicBezTo>
                      <a:pt x="89151" y="6133"/>
                      <a:pt x="113159" y="30141"/>
                      <a:pt x="113159" y="59630"/>
                    </a:cubicBezTo>
                    <a:cubicBezTo>
                      <a:pt x="113159" y="65501"/>
                      <a:pt x="112213" y="71242"/>
                      <a:pt x="110353" y="76723"/>
                    </a:cubicBezTo>
                    <a:cubicBezTo>
                      <a:pt x="109832" y="78321"/>
                      <a:pt x="110680" y="80050"/>
                      <a:pt x="112278" y="80604"/>
                    </a:cubicBezTo>
                    <a:cubicBezTo>
                      <a:pt x="112597" y="80708"/>
                      <a:pt x="112922" y="80758"/>
                      <a:pt x="113243" y="80758"/>
                    </a:cubicBezTo>
                    <a:cubicBezTo>
                      <a:pt x="114530" y="80758"/>
                      <a:pt x="115742" y="79959"/>
                      <a:pt x="116160" y="78680"/>
                    </a:cubicBezTo>
                    <a:cubicBezTo>
                      <a:pt x="118215" y="72547"/>
                      <a:pt x="119259" y="66154"/>
                      <a:pt x="119259" y="59630"/>
                    </a:cubicBezTo>
                    <a:cubicBezTo>
                      <a:pt x="119259" y="26749"/>
                      <a:pt x="92510" y="1"/>
                      <a:pt x="596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1" name="Google Shape;4851;p59"/>
          <p:cNvGrpSpPr/>
          <p:nvPr/>
        </p:nvGrpSpPr>
        <p:grpSpPr>
          <a:xfrm>
            <a:off x="6406776" y="2239734"/>
            <a:ext cx="316186" cy="436598"/>
            <a:chOff x="6506791" y="2195679"/>
            <a:chExt cx="333423" cy="460400"/>
          </a:xfrm>
        </p:grpSpPr>
        <p:sp>
          <p:nvSpPr>
            <p:cNvPr id="4852" name="Google Shape;4852;p59"/>
            <p:cNvSpPr/>
            <p:nvPr/>
          </p:nvSpPr>
          <p:spPr>
            <a:xfrm>
              <a:off x="6506791" y="2195679"/>
              <a:ext cx="333423" cy="460400"/>
            </a:xfrm>
            <a:custGeom>
              <a:avLst/>
              <a:gdLst/>
              <a:ahLst/>
              <a:cxnLst/>
              <a:rect l="l" t="t" r="r" b="b"/>
              <a:pathLst>
                <a:path w="11068" h="15283" extrusionOk="0">
                  <a:moveTo>
                    <a:pt x="5527" y="0"/>
                  </a:moveTo>
                  <a:cubicBezTo>
                    <a:pt x="4776" y="0"/>
                    <a:pt x="4052" y="356"/>
                    <a:pt x="3489" y="997"/>
                  </a:cubicBezTo>
                  <a:cubicBezTo>
                    <a:pt x="3489" y="997"/>
                    <a:pt x="3489" y="1000"/>
                    <a:pt x="3487" y="1000"/>
                  </a:cubicBezTo>
                  <a:cubicBezTo>
                    <a:pt x="3280" y="1238"/>
                    <a:pt x="3165" y="1542"/>
                    <a:pt x="3165" y="1859"/>
                  </a:cubicBezTo>
                  <a:lnTo>
                    <a:pt x="3165" y="2928"/>
                  </a:lnTo>
                  <a:cubicBezTo>
                    <a:pt x="2881" y="3063"/>
                    <a:pt x="2608" y="3225"/>
                    <a:pt x="2347" y="3406"/>
                  </a:cubicBezTo>
                  <a:cubicBezTo>
                    <a:pt x="2209" y="3504"/>
                    <a:pt x="2093" y="3628"/>
                    <a:pt x="2004" y="3771"/>
                  </a:cubicBezTo>
                  <a:cubicBezTo>
                    <a:pt x="1831" y="3846"/>
                    <a:pt x="1671" y="3955"/>
                    <a:pt x="1536" y="4096"/>
                  </a:cubicBezTo>
                  <a:cubicBezTo>
                    <a:pt x="545" y="5131"/>
                    <a:pt x="1" y="6492"/>
                    <a:pt x="1" y="7923"/>
                  </a:cubicBezTo>
                  <a:lnTo>
                    <a:pt x="1" y="12792"/>
                  </a:lnTo>
                  <a:cubicBezTo>
                    <a:pt x="1" y="13276"/>
                    <a:pt x="198" y="14000"/>
                    <a:pt x="1137" y="14680"/>
                  </a:cubicBezTo>
                  <a:cubicBezTo>
                    <a:pt x="1541" y="14971"/>
                    <a:pt x="1938" y="15154"/>
                    <a:pt x="1981" y="15174"/>
                  </a:cubicBezTo>
                  <a:cubicBezTo>
                    <a:pt x="2142" y="15246"/>
                    <a:pt x="2315" y="15283"/>
                    <a:pt x="2492" y="15283"/>
                  </a:cubicBezTo>
                  <a:lnTo>
                    <a:pt x="8577" y="15283"/>
                  </a:lnTo>
                  <a:cubicBezTo>
                    <a:pt x="8753" y="15283"/>
                    <a:pt x="8926" y="15246"/>
                    <a:pt x="9087" y="15174"/>
                  </a:cubicBezTo>
                  <a:cubicBezTo>
                    <a:pt x="9132" y="15154"/>
                    <a:pt x="9528" y="14971"/>
                    <a:pt x="9931" y="14680"/>
                  </a:cubicBezTo>
                  <a:cubicBezTo>
                    <a:pt x="10870" y="14000"/>
                    <a:pt x="11066" y="13276"/>
                    <a:pt x="11066" y="12790"/>
                  </a:cubicBezTo>
                  <a:lnTo>
                    <a:pt x="11066" y="9524"/>
                  </a:lnTo>
                  <a:cubicBezTo>
                    <a:pt x="11068" y="9369"/>
                    <a:pt x="11045" y="9219"/>
                    <a:pt x="11000" y="9079"/>
                  </a:cubicBezTo>
                  <a:cubicBezTo>
                    <a:pt x="11043" y="8943"/>
                    <a:pt x="11066" y="8797"/>
                    <a:pt x="11066" y="8648"/>
                  </a:cubicBezTo>
                  <a:lnTo>
                    <a:pt x="11066" y="7927"/>
                  </a:lnTo>
                  <a:lnTo>
                    <a:pt x="11065" y="7927"/>
                  </a:lnTo>
                  <a:cubicBezTo>
                    <a:pt x="11065" y="6226"/>
                    <a:pt x="10284" y="4663"/>
                    <a:pt x="9025" y="3636"/>
                  </a:cubicBezTo>
                  <a:cubicBezTo>
                    <a:pt x="9393" y="3048"/>
                    <a:pt x="9479" y="2359"/>
                    <a:pt x="9236" y="1724"/>
                  </a:cubicBezTo>
                  <a:cubicBezTo>
                    <a:pt x="9089" y="1335"/>
                    <a:pt x="8830" y="1002"/>
                    <a:pt x="8489" y="760"/>
                  </a:cubicBezTo>
                  <a:cubicBezTo>
                    <a:pt x="8138" y="513"/>
                    <a:pt x="7724" y="381"/>
                    <a:pt x="7294" y="381"/>
                  </a:cubicBezTo>
                  <a:lnTo>
                    <a:pt x="6811" y="381"/>
                  </a:lnTo>
                  <a:cubicBezTo>
                    <a:pt x="6432" y="135"/>
                    <a:pt x="5987" y="0"/>
                    <a:pt x="5527" y="0"/>
                  </a:cubicBezTo>
                  <a:close/>
                </a:path>
              </a:pathLst>
            </a:custGeom>
            <a:solidFill>
              <a:schemeClr val="accent5"/>
            </a:solidFill>
            <a:ln>
              <a:noFill/>
            </a:ln>
            <a:effectLst>
              <a:outerShdw blurRad="57150" dist="19050" dir="5400000" algn="bl" rotWithShape="0">
                <a:srgbClr val="000000">
                  <a:alpha val="2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3" name="Google Shape;4853;p59"/>
            <p:cNvGrpSpPr/>
            <p:nvPr/>
          </p:nvGrpSpPr>
          <p:grpSpPr>
            <a:xfrm>
              <a:off x="6538599" y="2223653"/>
              <a:ext cx="270786" cy="403966"/>
              <a:chOff x="2050950" y="238125"/>
              <a:chExt cx="3498525" cy="5219200"/>
            </a:xfrm>
          </p:grpSpPr>
          <p:sp>
            <p:nvSpPr>
              <p:cNvPr id="4854" name="Google Shape;4854;p59"/>
              <p:cNvSpPr/>
              <p:nvPr/>
            </p:nvSpPr>
            <p:spPr>
              <a:xfrm>
                <a:off x="4041600" y="469725"/>
                <a:ext cx="743750" cy="526000"/>
              </a:xfrm>
              <a:custGeom>
                <a:avLst/>
                <a:gdLst/>
                <a:ahLst/>
                <a:cxnLst/>
                <a:rect l="l" t="t" r="r" b="b"/>
                <a:pathLst>
                  <a:path w="29750" h="21040" extrusionOk="0">
                    <a:moveTo>
                      <a:pt x="2577" y="0"/>
                    </a:moveTo>
                    <a:lnTo>
                      <a:pt x="0" y="10504"/>
                    </a:lnTo>
                    <a:lnTo>
                      <a:pt x="5545" y="21040"/>
                    </a:lnTo>
                    <a:lnTo>
                      <a:pt x="19246" y="21040"/>
                    </a:lnTo>
                    <a:cubicBezTo>
                      <a:pt x="25052" y="21040"/>
                      <a:pt x="29749" y="16343"/>
                      <a:pt x="29749" y="10504"/>
                    </a:cubicBezTo>
                    <a:cubicBezTo>
                      <a:pt x="29749" y="4697"/>
                      <a:pt x="25052" y="0"/>
                      <a:pt x="192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9"/>
              <p:cNvSpPr/>
              <p:nvPr/>
            </p:nvSpPr>
            <p:spPr>
              <a:xfrm>
                <a:off x="3420175" y="314775"/>
                <a:ext cx="658125" cy="1222450"/>
              </a:xfrm>
              <a:custGeom>
                <a:avLst/>
                <a:gdLst/>
                <a:ahLst/>
                <a:cxnLst/>
                <a:rect l="l" t="t" r="r" b="b"/>
                <a:pathLst>
                  <a:path w="26325" h="48898" extrusionOk="0">
                    <a:moveTo>
                      <a:pt x="15202" y="0"/>
                    </a:moveTo>
                    <a:cubicBezTo>
                      <a:pt x="6818" y="0"/>
                      <a:pt x="1" y="6785"/>
                      <a:pt x="1" y="15201"/>
                    </a:cubicBezTo>
                    <a:lnTo>
                      <a:pt x="1" y="40742"/>
                    </a:lnTo>
                    <a:lnTo>
                      <a:pt x="15202" y="48897"/>
                    </a:lnTo>
                    <a:lnTo>
                      <a:pt x="26325" y="40742"/>
                    </a:lnTo>
                    <a:lnTo>
                      <a:pt x="26325" y="15201"/>
                    </a:lnTo>
                    <a:cubicBezTo>
                      <a:pt x="26325" y="6785"/>
                      <a:pt x="23585" y="0"/>
                      <a:pt x="15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9"/>
              <p:cNvSpPr/>
              <p:nvPr/>
            </p:nvSpPr>
            <p:spPr>
              <a:xfrm>
                <a:off x="3616725" y="314775"/>
                <a:ext cx="563525" cy="1222450"/>
              </a:xfrm>
              <a:custGeom>
                <a:avLst/>
                <a:gdLst/>
                <a:ahLst/>
                <a:cxnLst/>
                <a:rect l="l" t="t" r="r" b="b"/>
                <a:pathLst>
                  <a:path w="22541" h="48898" extrusionOk="0">
                    <a:moveTo>
                      <a:pt x="7340" y="0"/>
                    </a:moveTo>
                    <a:cubicBezTo>
                      <a:pt x="4665" y="0"/>
                      <a:pt x="2186" y="685"/>
                      <a:pt x="0" y="1892"/>
                    </a:cubicBezTo>
                    <a:cubicBezTo>
                      <a:pt x="4697" y="4469"/>
                      <a:pt x="7861" y="9460"/>
                      <a:pt x="7861" y="15201"/>
                    </a:cubicBezTo>
                    <a:lnTo>
                      <a:pt x="7861" y="40742"/>
                    </a:lnTo>
                    <a:lnTo>
                      <a:pt x="0" y="44950"/>
                    </a:lnTo>
                    <a:lnTo>
                      <a:pt x="7340" y="48897"/>
                    </a:lnTo>
                    <a:lnTo>
                      <a:pt x="22540" y="40742"/>
                    </a:lnTo>
                    <a:lnTo>
                      <a:pt x="22540" y="15201"/>
                    </a:lnTo>
                    <a:cubicBezTo>
                      <a:pt x="22540" y="6785"/>
                      <a:pt x="15723" y="0"/>
                      <a:pt x="73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9"/>
              <p:cNvSpPr/>
              <p:nvPr/>
            </p:nvSpPr>
            <p:spPr>
              <a:xfrm>
                <a:off x="4216925" y="469725"/>
                <a:ext cx="568425" cy="526000"/>
              </a:xfrm>
              <a:custGeom>
                <a:avLst/>
                <a:gdLst/>
                <a:ahLst/>
                <a:cxnLst/>
                <a:rect l="l" t="t" r="r" b="b"/>
                <a:pathLst>
                  <a:path w="22737" h="21040" extrusionOk="0">
                    <a:moveTo>
                      <a:pt x="0" y="0"/>
                    </a:moveTo>
                    <a:cubicBezTo>
                      <a:pt x="5807" y="0"/>
                      <a:pt x="10504" y="4697"/>
                      <a:pt x="10504" y="10504"/>
                    </a:cubicBezTo>
                    <a:cubicBezTo>
                      <a:pt x="10504" y="16343"/>
                      <a:pt x="5807" y="21040"/>
                      <a:pt x="0" y="21040"/>
                    </a:cubicBezTo>
                    <a:lnTo>
                      <a:pt x="12233" y="21040"/>
                    </a:lnTo>
                    <a:cubicBezTo>
                      <a:pt x="18039" y="21040"/>
                      <a:pt x="22736" y="16343"/>
                      <a:pt x="22736" y="10504"/>
                    </a:cubicBezTo>
                    <a:cubicBezTo>
                      <a:pt x="22736" y="4697"/>
                      <a:pt x="18039" y="0"/>
                      <a:pt x="12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9"/>
              <p:cNvSpPr/>
              <p:nvPr/>
            </p:nvSpPr>
            <p:spPr>
              <a:xfrm>
                <a:off x="2126800" y="1290100"/>
                <a:ext cx="3346825" cy="4090550"/>
              </a:xfrm>
              <a:custGeom>
                <a:avLst/>
                <a:gdLst/>
                <a:ahLst/>
                <a:cxnLst/>
                <a:rect l="l" t="t" r="r" b="b"/>
                <a:pathLst>
                  <a:path w="133873" h="163622" extrusionOk="0">
                    <a:moveTo>
                      <a:pt x="66937" y="1"/>
                    </a:moveTo>
                    <a:cubicBezTo>
                      <a:pt x="29978" y="1"/>
                      <a:pt x="1" y="29946"/>
                      <a:pt x="1" y="66904"/>
                    </a:cubicBezTo>
                    <a:lnTo>
                      <a:pt x="1" y="146366"/>
                    </a:lnTo>
                    <a:cubicBezTo>
                      <a:pt x="1" y="155891"/>
                      <a:pt x="7732" y="163622"/>
                      <a:pt x="17257" y="163622"/>
                    </a:cubicBezTo>
                    <a:lnTo>
                      <a:pt x="116617" y="163622"/>
                    </a:lnTo>
                    <a:cubicBezTo>
                      <a:pt x="126142" y="163622"/>
                      <a:pt x="133873" y="155891"/>
                      <a:pt x="133873" y="146366"/>
                    </a:cubicBezTo>
                    <a:lnTo>
                      <a:pt x="133873" y="66904"/>
                    </a:lnTo>
                    <a:cubicBezTo>
                      <a:pt x="133873" y="29946"/>
                      <a:pt x="103895" y="1"/>
                      <a:pt x="66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9"/>
              <p:cNvSpPr/>
              <p:nvPr/>
            </p:nvSpPr>
            <p:spPr>
              <a:xfrm>
                <a:off x="3813250" y="1290100"/>
                <a:ext cx="1660375" cy="4090550"/>
              </a:xfrm>
              <a:custGeom>
                <a:avLst/>
                <a:gdLst/>
                <a:ahLst/>
                <a:cxnLst/>
                <a:rect l="l" t="t" r="r" b="b"/>
                <a:pathLst>
                  <a:path w="66415" h="163622" extrusionOk="0">
                    <a:moveTo>
                      <a:pt x="0" y="1"/>
                    </a:moveTo>
                    <a:cubicBezTo>
                      <a:pt x="0" y="2806"/>
                      <a:pt x="1599" y="5416"/>
                      <a:pt x="4143" y="6655"/>
                    </a:cubicBezTo>
                    <a:cubicBezTo>
                      <a:pt x="26520" y="17485"/>
                      <a:pt x="41950" y="40384"/>
                      <a:pt x="41950" y="66904"/>
                    </a:cubicBezTo>
                    <a:lnTo>
                      <a:pt x="41950" y="146366"/>
                    </a:lnTo>
                    <a:cubicBezTo>
                      <a:pt x="41950" y="155924"/>
                      <a:pt x="34219" y="163622"/>
                      <a:pt x="24694" y="163622"/>
                    </a:cubicBezTo>
                    <a:lnTo>
                      <a:pt x="49159" y="163622"/>
                    </a:lnTo>
                    <a:cubicBezTo>
                      <a:pt x="58684" y="163622"/>
                      <a:pt x="66415" y="155891"/>
                      <a:pt x="66415" y="146366"/>
                    </a:cubicBezTo>
                    <a:lnTo>
                      <a:pt x="66415" y="66904"/>
                    </a:lnTo>
                    <a:cubicBezTo>
                      <a:pt x="66415" y="30109"/>
                      <a:pt x="36730" y="26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9"/>
              <p:cNvSpPr/>
              <p:nvPr/>
            </p:nvSpPr>
            <p:spPr>
              <a:xfrm>
                <a:off x="3002650" y="3128225"/>
                <a:ext cx="1590250" cy="1590250"/>
              </a:xfrm>
              <a:custGeom>
                <a:avLst/>
                <a:gdLst/>
                <a:ahLst/>
                <a:cxnLst/>
                <a:rect l="l" t="t" r="r" b="b"/>
                <a:pathLst>
                  <a:path w="63610" h="63610" extrusionOk="0">
                    <a:moveTo>
                      <a:pt x="31805" y="1"/>
                    </a:moveTo>
                    <a:cubicBezTo>
                      <a:pt x="14255" y="1"/>
                      <a:pt x="0" y="14223"/>
                      <a:pt x="0" y="31805"/>
                    </a:cubicBezTo>
                    <a:cubicBezTo>
                      <a:pt x="0" y="49355"/>
                      <a:pt x="14255" y="63610"/>
                      <a:pt x="31805" y="63610"/>
                    </a:cubicBezTo>
                    <a:cubicBezTo>
                      <a:pt x="49387" y="63610"/>
                      <a:pt x="63609" y="49355"/>
                      <a:pt x="63609" y="31805"/>
                    </a:cubicBezTo>
                    <a:cubicBezTo>
                      <a:pt x="63609" y="14223"/>
                      <a:pt x="49387" y="1"/>
                      <a:pt x="318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9"/>
              <p:cNvSpPr/>
              <p:nvPr/>
            </p:nvSpPr>
            <p:spPr>
              <a:xfrm>
                <a:off x="3339450" y="3464225"/>
                <a:ext cx="917450" cy="917450"/>
              </a:xfrm>
              <a:custGeom>
                <a:avLst/>
                <a:gdLst/>
                <a:ahLst/>
                <a:cxnLst/>
                <a:rect l="l" t="t" r="r" b="b"/>
                <a:pathLst>
                  <a:path w="36698" h="36698" extrusionOk="0">
                    <a:moveTo>
                      <a:pt x="18333" y="0"/>
                    </a:moveTo>
                    <a:cubicBezTo>
                      <a:pt x="8221" y="0"/>
                      <a:pt x="0" y="8220"/>
                      <a:pt x="0" y="18365"/>
                    </a:cubicBezTo>
                    <a:cubicBezTo>
                      <a:pt x="0" y="28477"/>
                      <a:pt x="8221" y="36698"/>
                      <a:pt x="18333" y="36698"/>
                    </a:cubicBezTo>
                    <a:cubicBezTo>
                      <a:pt x="28477" y="36698"/>
                      <a:pt x="36698" y="28477"/>
                      <a:pt x="36698" y="18365"/>
                    </a:cubicBezTo>
                    <a:cubicBezTo>
                      <a:pt x="36698" y="8220"/>
                      <a:pt x="28477" y="0"/>
                      <a:pt x="183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9"/>
              <p:cNvSpPr/>
              <p:nvPr/>
            </p:nvSpPr>
            <p:spPr>
              <a:xfrm>
                <a:off x="2588375" y="2645450"/>
                <a:ext cx="597775" cy="476275"/>
              </a:xfrm>
              <a:custGeom>
                <a:avLst/>
                <a:gdLst/>
                <a:ahLst/>
                <a:cxnLst/>
                <a:rect l="l" t="t" r="r" b="b"/>
                <a:pathLst>
                  <a:path w="23911" h="19051" extrusionOk="0">
                    <a:moveTo>
                      <a:pt x="11972" y="1"/>
                    </a:moveTo>
                    <a:cubicBezTo>
                      <a:pt x="5350" y="1"/>
                      <a:pt x="0" y="4241"/>
                      <a:pt x="0" y="9526"/>
                    </a:cubicBezTo>
                    <a:cubicBezTo>
                      <a:pt x="0" y="14778"/>
                      <a:pt x="5350" y="19051"/>
                      <a:pt x="11972" y="19051"/>
                    </a:cubicBezTo>
                    <a:cubicBezTo>
                      <a:pt x="18561" y="19051"/>
                      <a:pt x="23911" y="14778"/>
                      <a:pt x="23911" y="9526"/>
                    </a:cubicBezTo>
                    <a:cubicBezTo>
                      <a:pt x="23911" y="4241"/>
                      <a:pt x="18561" y="1"/>
                      <a:pt x="11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9"/>
              <p:cNvSpPr/>
              <p:nvPr/>
            </p:nvSpPr>
            <p:spPr>
              <a:xfrm>
                <a:off x="4413450" y="2645450"/>
                <a:ext cx="598600" cy="476275"/>
              </a:xfrm>
              <a:custGeom>
                <a:avLst/>
                <a:gdLst/>
                <a:ahLst/>
                <a:cxnLst/>
                <a:rect l="l" t="t" r="r" b="b"/>
                <a:pathLst>
                  <a:path w="23944" h="19051" extrusionOk="0">
                    <a:moveTo>
                      <a:pt x="11972" y="1"/>
                    </a:moveTo>
                    <a:cubicBezTo>
                      <a:pt x="5383" y="1"/>
                      <a:pt x="1" y="4241"/>
                      <a:pt x="1" y="9526"/>
                    </a:cubicBezTo>
                    <a:cubicBezTo>
                      <a:pt x="1" y="14778"/>
                      <a:pt x="5383" y="19051"/>
                      <a:pt x="11972" y="19051"/>
                    </a:cubicBezTo>
                    <a:cubicBezTo>
                      <a:pt x="18594" y="19051"/>
                      <a:pt x="23944" y="14778"/>
                      <a:pt x="23944" y="9526"/>
                    </a:cubicBezTo>
                    <a:cubicBezTo>
                      <a:pt x="23944" y="4241"/>
                      <a:pt x="18594" y="1"/>
                      <a:pt x="11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9"/>
              <p:cNvSpPr/>
              <p:nvPr/>
            </p:nvSpPr>
            <p:spPr>
              <a:xfrm>
                <a:off x="2779200" y="238125"/>
                <a:ext cx="2770275" cy="3097275"/>
              </a:xfrm>
              <a:custGeom>
                <a:avLst/>
                <a:gdLst/>
                <a:ahLst/>
                <a:cxnLst/>
                <a:rect l="l" t="t" r="r" b="b"/>
                <a:pathLst>
                  <a:path w="110811" h="123891" extrusionOk="0">
                    <a:moveTo>
                      <a:pt x="69742" y="12298"/>
                    </a:moveTo>
                    <a:cubicBezTo>
                      <a:pt x="73852" y="12298"/>
                      <a:pt x="77212" y="15658"/>
                      <a:pt x="77212" y="19768"/>
                    </a:cubicBezTo>
                    <a:cubicBezTo>
                      <a:pt x="77212" y="23910"/>
                      <a:pt x="73852" y="27238"/>
                      <a:pt x="69742" y="27238"/>
                    </a:cubicBezTo>
                    <a:lnTo>
                      <a:pt x="59108" y="27238"/>
                    </a:lnTo>
                    <a:lnTo>
                      <a:pt x="59108" y="18267"/>
                    </a:lnTo>
                    <a:cubicBezTo>
                      <a:pt x="59108" y="16179"/>
                      <a:pt x="58749" y="14190"/>
                      <a:pt x="58096" y="12298"/>
                    </a:cubicBezTo>
                    <a:close/>
                    <a:moveTo>
                      <a:pt x="40841" y="6100"/>
                    </a:moveTo>
                    <a:cubicBezTo>
                      <a:pt x="47528" y="6100"/>
                      <a:pt x="52975" y="11547"/>
                      <a:pt x="52975" y="18267"/>
                    </a:cubicBezTo>
                    <a:lnTo>
                      <a:pt x="52975" y="40057"/>
                    </a:lnTo>
                    <a:cubicBezTo>
                      <a:pt x="49028" y="39372"/>
                      <a:pt x="44983" y="39013"/>
                      <a:pt x="40841" y="39013"/>
                    </a:cubicBezTo>
                    <a:cubicBezTo>
                      <a:pt x="36730" y="39013"/>
                      <a:pt x="32686" y="39372"/>
                      <a:pt x="28706" y="40057"/>
                    </a:cubicBezTo>
                    <a:lnTo>
                      <a:pt x="28706" y="18267"/>
                    </a:lnTo>
                    <a:cubicBezTo>
                      <a:pt x="28706" y="11547"/>
                      <a:pt x="34153" y="6100"/>
                      <a:pt x="40841" y="6100"/>
                    </a:cubicBezTo>
                    <a:close/>
                    <a:moveTo>
                      <a:pt x="40841" y="0"/>
                    </a:moveTo>
                    <a:cubicBezTo>
                      <a:pt x="30761" y="0"/>
                      <a:pt x="22573" y="8188"/>
                      <a:pt x="22573" y="18267"/>
                    </a:cubicBezTo>
                    <a:lnTo>
                      <a:pt x="22573" y="41427"/>
                    </a:lnTo>
                    <a:cubicBezTo>
                      <a:pt x="15201" y="43384"/>
                      <a:pt x="8188" y="46581"/>
                      <a:pt x="1762" y="50920"/>
                    </a:cubicBezTo>
                    <a:cubicBezTo>
                      <a:pt x="359" y="51866"/>
                      <a:pt x="0" y="53758"/>
                      <a:pt x="946" y="55160"/>
                    </a:cubicBezTo>
                    <a:cubicBezTo>
                      <a:pt x="1536" y="56034"/>
                      <a:pt x="2493" y="56503"/>
                      <a:pt x="3470" y="56503"/>
                    </a:cubicBezTo>
                    <a:cubicBezTo>
                      <a:pt x="4061" y="56503"/>
                      <a:pt x="4659" y="56332"/>
                      <a:pt x="5187" y="55976"/>
                    </a:cubicBezTo>
                    <a:cubicBezTo>
                      <a:pt x="15756" y="48865"/>
                      <a:pt x="28054" y="45113"/>
                      <a:pt x="40841" y="45113"/>
                    </a:cubicBezTo>
                    <a:cubicBezTo>
                      <a:pt x="76070" y="45113"/>
                      <a:pt x="104710" y="73786"/>
                      <a:pt x="104710" y="108983"/>
                    </a:cubicBezTo>
                    <a:lnTo>
                      <a:pt x="104710" y="120824"/>
                    </a:lnTo>
                    <a:cubicBezTo>
                      <a:pt x="104710" y="122520"/>
                      <a:pt x="106080" y="123890"/>
                      <a:pt x="107777" y="123890"/>
                    </a:cubicBezTo>
                    <a:cubicBezTo>
                      <a:pt x="109440" y="123890"/>
                      <a:pt x="110810" y="122520"/>
                      <a:pt x="110810" y="120824"/>
                    </a:cubicBezTo>
                    <a:lnTo>
                      <a:pt x="110810" y="108983"/>
                    </a:lnTo>
                    <a:cubicBezTo>
                      <a:pt x="110810" y="76722"/>
                      <a:pt x="88857" y="49484"/>
                      <a:pt x="59108" y="41427"/>
                    </a:cubicBezTo>
                    <a:lnTo>
                      <a:pt x="59108" y="33370"/>
                    </a:lnTo>
                    <a:lnTo>
                      <a:pt x="69742" y="33370"/>
                    </a:lnTo>
                    <a:cubicBezTo>
                      <a:pt x="77212" y="33370"/>
                      <a:pt x="83312" y="27270"/>
                      <a:pt x="83312" y="19768"/>
                    </a:cubicBezTo>
                    <a:cubicBezTo>
                      <a:pt x="83312" y="12298"/>
                      <a:pt x="77212" y="6198"/>
                      <a:pt x="69742" y="6198"/>
                    </a:cubicBezTo>
                    <a:lnTo>
                      <a:pt x="54541" y="6198"/>
                    </a:lnTo>
                    <a:cubicBezTo>
                      <a:pt x="51181" y="2414"/>
                      <a:pt x="46288" y="0"/>
                      <a:pt x="40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9"/>
              <p:cNvSpPr/>
              <p:nvPr/>
            </p:nvSpPr>
            <p:spPr>
              <a:xfrm>
                <a:off x="2050950" y="1729425"/>
                <a:ext cx="3498525" cy="3727900"/>
              </a:xfrm>
              <a:custGeom>
                <a:avLst/>
                <a:gdLst/>
                <a:ahLst/>
                <a:cxnLst/>
                <a:rect l="l" t="t" r="r" b="b"/>
                <a:pathLst>
                  <a:path w="139941" h="149116" extrusionOk="0">
                    <a:moveTo>
                      <a:pt x="21631" y="1"/>
                    </a:moveTo>
                    <a:cubicBezTo>
                      <a:pt x="20822" y="1"/>
                      <a:pt x="20013" y="319"/>
                      <a:pt x="19410" y="956"/>
                    </a:cubicBezTo>
                    <a:cubicBezTo>
                      <a:pt x="6884" y="14036"/>
                      <a:pt x="1" y="31227"/>
                      <a:pt x="1" y="49331"/>
                    </a:cubicBezTo>
                    <a:lnTo>
                      <a:pt x="1" y="128793"/>
                    </a:lnTo>
                    <a:cubicBezTo>
                      <a:pt x="1" y="140014"/>
                      <a:pt x="9102" y="149115"/>
                      <a:pt x="20291" y="149115"/>
                    </a:cubicBezTo>
                    <a:lnTo>
                      <a:pt x="119651" y="149115"/>
                    </a:lnTo>
                    <a:cubicBezTo>
                      <a:pt x="130839" y="149115"/>
                      <a:pt x="139940" y="140014"/>
                      <a:pt x="139940" y="128793"/>
                    </a:cubicBezTo>
                    <a:lnTo>
                      <a:pt x="139940" y="75329"/>
                    </a:lnTo>
                    <a:cubicBezTo>
                      <a:pt x="139940" y="73633"/>
                      <a:pt x="138570" y="72263"/>
                      <a:pt x="136907" y="72263"/>
                    </a:cubicBezTo>
                    <a:cubicBezTo>
                      <a:pt x="135210" y="72263"/>
                      <a:pt x="133840" y="73633"/>
                      <a:pt x="133840" y="75329"/>
                    </a:cubicBezTo>
                    <a:lnTo>
                      <a:pt x="133840" y="128793"/>
                    </a:lnTo>
                    <a:cubicBezTo>
                      <a:pt x="133840" y="136622"/>
                      <a:pt x="127479" y="143015"/>
                      <a:pt x="119651" y="143015"/>
                    </a:cubicBezTo>
                    <a:lnTo>
                      <a:pt x="20291" y="143015"/>
                    </a:lnTo>
                    <a:cubicBezTo>
                      <a:pt x="12462" y="143015"/>
                      <a:pt x="6101" y="136622"/>
                      <a:pt x="6101" y="128793"/>
                    </a:cubicBezTo>
                    <a:lnTo>
                      <a:pt x="6101" y="49331"/>
                    </a:lnTo>
                    <a:cubicBezTo>
                      <a:pt x="6101" y="32793"/>
                      <a:pt x="12397" y="17103"/>
                      <a:pt x="23846" y="5164"/>
                    </a:cubicBezTo>
                    <a:cubicBezTo>
                      <a:pt x="25020" y="3957"/>
                      <a:pt x="24955" y="2000"/>
                      <a:pt x="23748" y="858"/>
                    </a:cubicBezTo>
                    <a:cubicBezTo>
                      <a:pt x="23161" y="287"/>
                      <a:pt x="22396" y="1"/>
                      <a:pt x="2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9"/>
              <p:cNvSpPr/>
              <p:nvPr/>
            </p:nvSpPr>
            <p:spPr>
              <a:xfrm>
                <a:off x="2926000" y="3051575"/>
                <a:ext cx="1743550" cy="1742750"/>
              </a:xfrm>
              <a:custGeom>
                <a:avLst/>
                <a:gdLst/>
                <a:ahLst/>
                <a:cxnLst/>
                <a:rect l="l" t="t" r="r" b="b"/>
                <a:pathLst>
                  <a:path w="69742" h="69710" extrusionOk="0">
                    <a:moveTo>
                      <a:pt x="34871" y="1"/>
                    </a:moveTo>
                    <a:cubicBezTo>
                      <a:pt x="30565" y="1"/>
                      <a:pt x="26390" y="783"/>
                      <a:pt x="22410" y="2284"/>
                    </a:cubicBezTo>
                    <a:cubicBezTo>
                      <a:pt x="20812" y="2904"/>
                      <a:pt x="20029" y="4665"/>
                      <a:pt x="20648" y="6264"/>
                    </a:cubicBezTo>
                    <a:cubicBezTo>
                      <a:pt x="21103" y="7477"/>
                      <a:pt x="22263" y="8220"/>
                      <a:pt x="23506" y="8220"/>
                    </a:cubicBezTo>
                    <a:cubicBezTo>
                      <a:pt x="23867" y="8220"/>
                      <a:pt x="24236" y="8157"/>
                      <a:pt x="24595" y="8025"/>
                    </a:cubicBezTo>
                    <a:cubicBezTo>
                      <a:pt x="27857" y="6753"/>
                      <a:pt x="31315" y="6100"/>
                      <a:pt x="34871" y="6100"/>
                    </a:cubicBezTo>
                    <a:cubicBezTo>
                      <a:pt x="50724" y="6100"/>
                      <a:pt x="63609" y="19018"/>
                      <a:pt x="63609" y="34871"/>
                    </a:cubicBezTo>
                    <a:cubicBezTo>
                      <a:pt x="63609" y="50724"/>
                      <a:pt x="50724" y="63609"/>
                      <a:pt x="34871" y="63609"/>
                    </a:cubicBezTo>
                    <a:cubicBezTo>
                      <a:pt x="19017" y="63609"/>
                      <a:pt x="6133" y="50724"/>
                      <a:pt x="6133" y="34871"/>
                    </a:cubicBezTo>
                    <a:cubicBezTo>
                      <a:pt x="6133" y="28217"/>
                      <a:pt x="8449" y="21758"/>
                      <a:pt x="12657" y="16637"/>
                    </a:cubicBezTo>
                    <a:cubicBezTo>
                      <a:pt x="13700" y="15332"/>
                      <a:pt x="13537" y="13407"/>
                      <a:pt x="12233" y="12331"/>
                    </a:cubicBezTo>
                    <a:cubicBezTo>
                      <a:pt x="11665" y="11862"/>
                      <a:pt x="10973" y="11635"/>
                      <a:pt x="10287" y="11635"/>
                    </a:cubicBezTo>
                    <a:cubicBezTo>
                      <a:pt x="9397" y="11635"/>
                      <a:pt x="8516" y="12018"/>
                      <a:pt x="7927" y="12755"/>
                    </a:cubicBezTo>
                    <a:cubicBezTo>
                      <a:pt x="2805" y="18985"/>
                      <a:pt x="0" y="26814"/>
                      <a:pt x="0" y="34871"/>
                    </a:cubicBezTo>
                    <a:cubicBezTo>
                      <a:pt x="0" y="54084"/>
                      <a:pt x="15658" y="69709"/>
                      <a:pt x="34871" y="69709"/>
                    </a:cubicBezTo>
                    <a:cubicBezTo>
                      <a:pt x="54116" y="69709"/>
                      <a:pt x="69741" y="54084"/>
                      <a:pt x="69741" y="34871"/>
                    </a:cubicBezTo>
                    <a:cubicBezTo>
                      <a:pt x="69741" y="15625"/>
                      <a:pt x="54116" y="1"/>
                      <a:pt x="34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9"/>
              <p:cNvSpPr/>
              <p:nvPr/>
            </p:nvSpPr>
            <p:spPr>
              <a:xfrm>
                <a:off x="3262800" y="3387550"/>
                <a:ext cx="1069950" cy="1070775"/>
              </a:xfrm>
              <a:custGeom>
                <a:avLst/>
                <a:gdLst/>
                <a:ahLst/>
                <a:cxnLst/>
                <a:rect l="l" t="t" r="r" b="b"/>
                <a:pathLst>
                  <a:path w="42798" h="42831" extrusionOk="0">
                    <a:moveTo>
                      <a:pt x="24465" y="6427"/>
                    </a:moveTo>
                    <a:cubicBezTo>
                      <a:pt x="30434" y="7667"/>
                      <a:pt x="35164" y="12396"/>
                      <a:pt x="36404" y="18366"/>
                    </a:cubicBezTo>
                    <a:lnTo>
                      <a:pt x="33631" y="18366"/>
                    </a:lnTo>
                    <a:cubicBezTo>
                      <a:pt x="31935" y="18366"/>
                      <a:pt x="30565" y="19736"/>
                      <a:pt x="30565" y="21432"/>
                    </a:cubicBezTo>
                    <a:cubicBezTo>
                      <a:pt x="30565" y="23096"/>
                      <a:pt x="31935" y="24466"/>
                      <a:pt x="33631" y="24466"/>
                    </a:cubicBezTo>
                    <a:lnTo>
                      <a:pt x="36404" y="24466"/>
                    </a:lnTo>
                    <a:cubicBezTo>
                      <a:pt x="35164" y="30468"/>
                      <a:pt x="30434" y="35198"/>
                      <a:pt x="24465" y="36405"/>
                    </a:cubicBezTo>
                    <a:lnTo>
                      <a:pt x="24465" y="33665"/>
                    </a:lnTo>
                    <a:cubicBezTo>
                      <a:pt x="24465" y="31968"/>
                      <a:pt x="23095" y="30598"/>
                      <a:pt x="21399" y="30598"/>
                    </a:cubicBezTo>
                    <a:cubicBezTo>
                      <a:pt x="19702" y="30598"/>
                      <a:pt x="18332" y="31968"/>
                      <a:pt x="18332" y="33665"/>
                    </a:cubicBezTo>
                    <a:lnTo>
                      <a:pt x="18332" y="36405"/>
                    </a:lnTo>
                    <a:cubicBezTo>
                      <a:pt x="12363" y="35198"/>
                      <a:pt x="7633" y="30468"/>
                      <a:pt x="6426" y="24466"/>
                    </a:cubicBezTo>
                    <a:lnTo>
                      <a:pt x="9166" y="24466"/>
                    </a:lnTo>
                    <a:cubicBezTo>
                      <a:pt x="10862" y="24466"/>
                      <a:pt x="12233" y="23096"/>
                      <a:pt x="12233" y="21432"/>
                    </a:cubicBezTo>
                    <a:cubicBezTo>
                      <a:pt x="12233" y="19736"/>
                      <a:pt x="10862" y="18366"/>
                      <a:pt x="9166" y="18366"/>
                    </a:cubicBezTo>
                    <a:lnTo>
                      <a:pt x="6426" y="18366"/>
                    </a:lnTo>
                    <a:cubicBezTo>
                      <a:pt x="7633" y="12396"/>
                      <a:pt x="12363" y="7667"/>
                      <a:pt x="18365" y="6427"/>
                    </a:cubicBezTo>
                    <a:lnTo>
                      <a:pt x="18365" y="9200"/>
                    </a:lnTo>
                    <a:cubicBezTo>
                      <a:pt x="18365" y="10863"/>
                      <a:pt x="19702" y="12233"/>
                      <a:pt x="21399" y="12233"/>
                    </a:cubicBezTo>
                    <a:cubicBezTo>
                      <a:pt x="23095" y="12233"/>
                      <a:pt x="24465" y="10863"/>
                      <a:pt x="24465" y="9200"/>
                    </a:cubicBezTo>
                    <a:lnTo>
                      <a:pt x="24465" y="6427"/>
                    </a:lnTo>
                    <a:close/>
                    <a:moveTo>
                      <a:pt x="21399" y="1"/>
                    </a:moveTo>
                    <a:cubicBezTo>
                      <a:pt x="9590" y="1"/>
                      <a:pt x="0" y="9624"/>
                      <a:pt x="0" y="21432"/>
                    </a:cubicBezTo>
                    <a:cubicBezTo>
                      <a:pt x="0" y="33241"/>
                      <a:pt x="9590" y="42831"/>
                      <a:pt x="21399" y="42831"/>
                    </a:cubicBezTo>
                    <a:cubicBezTo>
                      <a:pt x="33207" y="42831"/>
                      <a:pt x="42797" y="33241"/>
                      <a:pt x="42797" y="21432"/>
                    </a:cubicBezTo>
                    <a:cubicBezTo>
                      <a:pt x="42797" y="9624"/>
                      <a:pt x="33207" y="1"/>
                      <a:pt x="21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9"/>
              <p:cNvSpPr/>
              <p:nvPr/>
            </p:nvSpPr>
            <p:spPr>
              <a:xfrm>
                <a:off x="2985525" y="2455450"/>
                <a:ext cx="152525" cy="274850"/>
              </a:xfrm>
              <a:custGeom>
                <a:avLst/>
                <a:gdLst/>
                <a:ahLst/>
                <a:cxnLst/>
                <a:rect l="l" t="t" r="r" b="b"/>
                <a:pathLst>
                  <a:path w="6101" h="10994" extrusionOk="0">
                    <a:moveTo>
                      <a:pt x="3034" y="0"/>
                    </a:moveTo>
                    <a:cubicBezTo>
                      <a:pt x="1370" y="0"/>
                      <a:pt x="0" y="1370"/>
                      <a:pt x="0" y="3067"/>
                    </a:cubicBezTo>
                    <a:lnTo>
                      <a:pt x="0" y="7960"/>
                    </a:lnTo>
                    <a:cubicBezTo>
                      <a:pt x="0" y="9623"/>
                      <a:pt x="1370" y="10993"/>
                      <a:pt x="3034" y="10993"/>
                    </a:cubicBezTo>
                    <a:cubicBezTo>
                      <a:pt x="4730" y="10993"/>
                      <a:pt x="6100" y="9623"/>
                      <a:pt x="6100" y="7960"/>
                    </a:cubicBezTo>
                    <a:lnTo>
                      <a:pt x="6100" y="3067"/>
                    </a:lnTo>
                    <a:cubicBezTo>
                      <a:pt x="6100" y="1370"/>
                      <a:pt x="4730" y="0"/>
                      <a:pt x="30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9"/>
              <p:cNvSpPr/>
              <p:nvPr/>
            </p:nvSpPr>
            <p:spPr>
              <a:xfrm>
                <a:off x="4462375" y="2455450"/>
                <a:ext cx="152525" cy="274850"/>
              </a:xfrm>
              <a:custGeom>
                <a:avLst/>
                <a:gdLst/>
                <a:ahLst/>
                <a:cxnLst/>
                <a:rect l="l" t="t" r="r" b="b"/>
                <a:pathLst>
                  <a:path w="6101" h="10994" extrusionOk="0">
                    <a:moveTo>
                      <a:pt x="3067" y="0"/>
                    </a:moveTo>
                    <a:cubicBezTo>
                      <a:pt x="1371" y="0"/>
                      <a:pt x="1" y="1370"/>
                      <a:pt x="1" y="3067"/>
                    </a:cubicBezTo>
                    <a:lnTo>
                      <a:pt x="1" y="7960"/>
                    </a:lnTo>
                    <a:cubicBezTo>
                      <a:pt x="1" y="9623"/>
                      <a:pt x="1371" y="10993"/>
                      <a:pt x="3067" y="10993"/>
                    </a:cubicBezTo>
                    <a:cubicBezTo>
                      <a:pt x="4731" y="10993"/>
                      <a:pt x="6101" y="9623"/>
                      <a:pt x="6101" y="7960"/>
                    </a:cubicBezTo>
                    <a:lnTo>
                      <a:pt x="6101" y="3067"/>
                    </a:lnTo>
                    <a:cubicBezTo>
                      <a:pt x="6101" y="1370"/>
                      <a:pt x="4731" y="0"/>
                      <a:pt x="30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873"/>
        <p:cNvGrpSpPr/>
        <p:nvPr/>
      </p:nvGrpSpPr>
      <p:grpSpPr>
        <a:xfrm>
          <a:off x="0" y="0"/>
          <a:ext cx="0" cy="0"/>
          <a:chOff x="0" y="0"/>
          <a:chExt cx="0" cy="0"/>
        </a:xfrm>
      </p:grpSpPr>
      <p:sp>
        <p:nvSpPr>
          <p:cNvPr id="4874" name="Google Shape;4874;p60"/>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RECURSOS ALTERNATIVOS</a:t>
            </a:r>
            <a:endParaRPr/>
          </a:p>
        </p:txBody>
      </p:sp>
      <p:sp>
        <p:nvSpPr>
          <p:cNvPr id="4875" name="Google Shape;4875;p60"/>
          <p:cNvSpPr txBox="1">
            <a:spLocks noGrp="1"/>
          </p:cNvSpPr>
          <p:nvPr>
            <p:ph type="subTitle" idx="1"/>
          </p:nvPr>
        </p:nvSpPr>
        <p:spPr>
          <a:xfrm>
            <a:off x="715100" y="1454000"/>
            <a:ext cx="6841500" cy="10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FOTOS:</a:t>
            </a:r>
            <a:endParaRPr/>
          </a:p>
          <a:p>
            <a:pPr marL="457200" lvl="0" indent="-317500" algn="l" rtl="0">
              <a:spcBef>
                <a:spcPts val="0"/>
              </a:spcBef>
              <a:spcAft>
                <a:spcPts val="0"/>
              </a:spcAft>
              <a:buSzPts val="1400"/>
              <a:buChar char="●"/>
            </a:pPr>
            <a:r>
              <a:rPr lang="en" b="0">
                <a:solidFill>
                  <a:schemeClr val="hlink"/>
                </a:solidFill>
                <a:uFill>
                  <a:noFill/>
                </a:uFill>
                <a:hlinkClick r:id="rId3"/>
              </a:rPr>
              <a:t>Happy friends sitting outdoors</a:t>
            </a:r>
            <a:endParaRPr b="0"/>
          </a:p>
          <a:p>
            <a:pPr marL="457200" lvl="0" indent="-317500" algn="l" rtl="0">
              <a:spcBef>
                <a:spcPts val="0"/>
              </a:spcBef>
              <a:spcAft>
                <a:spcPts val="0"/>
              </a:spcAft>
              <a:buSzPts val="1400"/>
              <a:buChar char="●"/>
            </a:pPr>
            <a:r>
              <a:rPr lang="en" b="0">
                <a:solidFill>
                  <a:schemeClr val="hlink"/>
                </a:solidFill>
                <a:uFill>
                  <a:noFill/>
                </a:uFill>
                <a:hlinkClick r:id="rId4"/>
              </a:rPr>
              <a:t>Teen best friends posing together</a:t>
            </a:r>
            <a:endParaRPr b="0"/>
          </a:p>
          <a:p>
            <a:pPr marL="457200" lvl="0" indent="-317500" algn="l" rtl="0">
              <a:spcBef>
                <a:spcPts val="0"/>
              </a:spcBef>
              <a:spcAft>
                <a:spcPts val="0"/>
              </a:spcAft>
              <a:buSzPts val="1400"/>
              <a:buChar char="●"/>
            </a:pPr>
            <a:r>
              <a:rPr lang="en" b="0">
                <a:solidFill>
                  <a:schemeClr val="hlink"/>
                </a:solidFill>
                <a:uFill>
                  <a:noFill/>
                </a:uFill>
                <a:hlinkClick r:id="rId5"/>
              </a:rPr>
              <a:t>Teenager friends having fun in the summer</a:t>
            </a:r>
            <a:endParaRPr b="0"/>
          </a:p>
        </p:txBody>
      </p:sp>
      <p:grpSp>
        <p:nvGrpSpPr>
          <p:cNvPr id="4876" name="Google Shape;4876;p60"/>
          <p:cNvGrpSpPr/>
          <p:nvPr/>
        </p:nvGrpSpPr>
        <p:grpSpPr>
          <a:xfrm>
            <a:off x="905605" y="2563697"/>
            <a:ext cx="3395014" cy="1907510"/>
            <a:chOff x="236925" y="834150"/>
            <a:chExt cx="7182175" cy="4035350"/>
          </a:xfrm>
        </p:grpSpPr>
        <p:sp>
          <p:nvSpPr>
            <p:cNvPr id="4877" name="Google Shape;4877;p60"/>
            <p:cNvSpPr/>
            <p:nvPr/>
          </p:nvSpPr>
          <p:spPr>
            <a:xfrm>
              <a:off x="3246825" y="834750"/>
              <a:ext cx="3608200" cy="4033275"/>
            </a:xfrm>
            <a:custGeom>
              <a:avLst/>
              <a:gdLst/>
              <a:ahLst/>
              <a:cxnLst/>
              <a:rect l="l" t="t" r="r" b="b"/>
              <a:pathLst>
                <a:path w="144328" h="161331" extrusionOk="0">
                  <a:moveTo>
                    <a:pt x="82880" y="1"/>
                  </a:moveTo>
                  <a:cubicBezTo>
                    <a:pt x="83058" y="251"/>
                    <a:pt x="83225" y="525"/>
                    <a:pt x="83368" y="787"/>
                  </a:cubicBezTo>
                  <a:cubicBezTo>
                    <a:pt x="84380" y="2608"/>
                    <a:pt x="84666" y="4525"/>
                    <a:pt x="84797" y="6454"/>
                  </a:cubicBezTo>
                  <a:cubicBezTo>
                    <a:pt x="84987" y="9430"/>
                    <a:pt x="84535" y="12383"/>
                    <a:pt x="84059" y="15324"/>
                  </a:cubicBezTo>
                  <a:cubicBezTo>
                    <a:pt x="83797" y="16872"/>
                    <a:pt x="83642" y="18408"/>
                    <a:pt x="83785" y="19991"/>
                  </a:cubicBezTo>
                  <a:cubicBezTo>
                    <a:pt x="83963" y="21861"/>
                    <a:pt x="85285" y="23051"/>
                    <a:pt x="87392" y="23837"/>
                  </a:cubicBezTo>
                  <a:cubicBezTo>
                    <a:pt x="89928" y="24790"/>
                    <a:pt x="92667" y="25325"/>
                    <a:pt x="95429" y="25790"/>
                  </a:cubicBezTo>
                  <a:cubicBezTo>
                    <a:pt x="99215" y="26444"/>
                    <a:pt x="103120" y="26671"/>
                    <a:pt x="106954" y="27099"/>
                  </a:cubicBezTo>
                  <a:cubicBezTo>
                    <a:pt x="111264" y="27599"/>
                    <a:pt x="114443" y="29397"/>
                    <a:pt x="116753" y="32159"/>
                  </a:cubicBezTo>
                  <a:cubicBezTo>
                    <a:pt x="119253" y="35172"/>
                    <a:pt x="120408" y="38422"/>
                    <a:pt x="120075" y="42018"/>
                  </a:cubicBezTo>
                  <a:cubicBezTo>
                    <a:pt x="119861" y="44197"/>
                    <a:pt x="119801" y="46399"/>
                    <a:pt x="118980" y="48507"/>
                  </a:cubicBezTo>
                  <a:cubicBezTo>
                    <a:pt x="117932" y="51209"/>
                    <a:pt x="116717" y="53876"/>
                    <a:pt x="114455" y="56174"/>
                  </a:cubicBezTo>
                  <a:cubicBezTo>
                    <a:pt x="113419" y="57222"/>
                    <a:pt x="112145" y="58139"/>
                    <a:pt x="110871" y="59008"/>
                  </a:cubicBezTo>
                  <a:cubicBezTo>
                    <a:pt x="110169" y="59508"/>
                    <a:pt x="109514" y="60020"/>
                    <a:pt x="108907" y="60580"/>
                  </a:cubicBezTo>
                  <a:cubicBezTo>
                    <a:pt x="106740" y="62556"/>
                    <a:pt x="107169" y="66735"/>
                    <a:pt x="111205" y="68045"/>
                  </a:cubicBezTo>
                  <a:cubicBezTo>
                    <a:pt x="112872" y="68581"/>
                    <a:pt x="114622" y="68890"/>
                    <a:pt x="116289" y="69390"/>
                  </a:cubicBezTo>
                  <a:cubicBezTo>
                    <a:pt x="117229" y="69664"/>
                    <a:pt x="118087" y="70021"/>
                    <a:pt x="118837" y="70545"/>
                  </a:cubicBezTo>
                  <a:cubicBezTo>
                    <a:pt x="121361" y="72283"/>
                    <a:pt x="123778" y="74105"/>
                    <a:pt x="125111" y="76558"/>
                  </a:cubicBezTo>
                  <a:cubicBezTo>
                    <a:pt x="126207" y="78522"/>
                    <a:pt x="126623" y="80618"/>
                    <a:pt x="126957" y="82725"/>
                  </a:cubicBezTo>
                  <a:cubicBezTo>
                    <a:pt x="127457" y="85618"/>
                    <a:pt x="127040" y="88512"/>
                    <a:pt x="126457" y="91369"/>
                  </a:cubicBezTo>
                  <a:cubicBezTo>
                    <a:pt x="125385" y="96775"/>
                    <a:pt x="121182" y="100525"/>
                    <a:pt x="115217" y="103240"/>
                  </a:cubicBezTo>
                  <a:cubicBezTo>
                    <a:pt x="113657" y="103954"/>
                    <a:pt x="111824" y="103954"/>
                    <a:pt x="110038" y="104061"/>
                  </a:cubicBezTo>
                  <a:cubicBezTo>
                    <a:pt x="109690" y="104080"/>
                    <a:pt x="109342" y="104087"/>
                    <a:pt x="108994" y="104087"/>
                  </a:cubicBezTo>
                  <a:cubicBezTo>
                    <a:pt x="107994" y="104087"/>
                    <a:pt x="106992" y="104029"/>
                    <a:pt x="105993" y="104029"/>
                  </a:cubicBezTo>
                  <a:cubicBezTo>
                    <a:pt x="105610" y="104029"/>
                    <a:pt x="105228" y="104037"/>
                    <a:pt x="104847" y="104061"/>
                  </a:cubicBezTo>
                  <a:cubicBezTo>
                    <a:pt x="104490" y="104073"/>
                    <a:pt x="104144" y="104121"/>
                    <a:pt x="103787" y="104156"/>
                  </a:cubicBezTo>
                  <a:cubicBezTo>
                    <a:pt x="101061" y="104406"/>
                    <a:pt x="100692" y="106395"/>
                    <a:pt x="101215" y="107788"/>
                  </a:cubicBezTo>
                  <a:cubicBezTo>
                    <a:pt x="101537" y="108645"/>
                    <a:pt x="102275" y="109300"/>
                    <a:pt x="103144" y="109883"/>
                  </a:cubicBezTo>
                  <a:cubicBezTo>
                    <a:pt x="104180" y="110586"/>
                    <a:pt x="105264" y="111217"/>
                    <a:pt x="106157" y="112026"/>
                  </a:cubicBezTo>
                  <a:cubicBezTo>
                    <a:pt x="107907" y="113586"/>
                    <a:pt x="108609" y="115432"/>
                    <a:pt x="108609" y="117444"/>
                  </a:cubicBezTo>
                  <a:cubicBezTo>
                    <a:pt x="108609" y="119015"/>
                    <a:pt x="108383" y="120587"/>
                    <a:pt x="108073" y="122147"/>
                  </a:cubicBezTo>
                  <a:cubicBezTo>
                    <a:pt x="107669" y="124123"/>
                    <a:pt x="106466" y="125826"/>
                    <a:pt x="104561" y="127171"/>
                  </a:cubicBezTo>
                  <a:cubicBezTo>
                    <a:pt x="101406" y="129421"/>
                    <a:pt x="97905" y="131315"/>
                    <a:pt x="94036" y="132755"/>
                  </a:cubicBezTo>
                  <a:cubicBezTo>
                    <a:pt x="91789" y="133597"/>
                    <a:pt x="89368" y="133911"/>
                    <a:pt x="86892" y="133911"/>
                  </a:cubicBezTo>
                  <a:cubicBezTo>
                    <a:pt x="86390" y="133911"/>
                    <a:pt x="85886" y="133898"/>
                    <a:pt x="85380" y="133874"/>
                  </a:cubicBezTo>
                  <a:cubicBezTo>
                    <a:pt x="82130" y="133708"/>
                    <a:pt x="78903" y="133529"/>
                    <a:pt x="75677" y="133172"/>
                  </a:cubicBezTo>
                  <a:cubicBezTo>
                    <a:pt x="73593" y="132946"/>
                    <a:pt x="71569" y="132446"/>
                    <a:pt x="69497" y="132148"/>
                  </a:cubicBezTo>
                  <a:cubicBezTo>
                    <a:pt x="62961" y="131207"/>
                    <a:pt x="57234" y="128945"/>
                    <a:pt x="51983" y="125897"/>
                  </a:cubicBezTo>
                  <a:cubicBezTo>
                    <a:pt x="49673" y="124552"/>
                    <a:pt x="47399" y="123159"/>
                    <a:pt x="44673" y="122278"/>
                  </a:cubicBezTo>
                  <a:cubicBezTo>
                    <a:pt x="42827" y="121682"/>
                    <a:pt x="40970" y="121194"/>
                    <a:pt x="39005" y="120908"/>
                  </a:cubicBezTo>
                  <a:cubicBezTo>
                    <a:pt x="38768" y="120875"/>
                    <a:pt x="38534" y="120858"/>
                    <a:pt x="38306" y="120858"/>
                  </a:cubicBezTo>
                  <a:cubicBezTo>
                    <a:pt x="36517" y="120858"/>
                    <a:pt x="35049" y="121866"/>
                    <a:pt x="34648" y="123492"/>
                  </a:cubicBezTo>
                  <a:cubicBezTo>
                    <a:pt x="34231" y="125099"/>
                    <a:pt x="35040" y="126492"/>
                    <a:pt x="36291" y="127719"/>
                  </a:cubicBezTo>
                  <a:cubicBezTo>
                    <a:pt x="37243" y="128659"/>
                    <a:pt x="38303" y="129552"/>
                    <a:pt x="39267" y="130493"/>
                  </a:cubicBezTo>
                  <a:cubicBezTo>
                    <a:pt x="42410" y="133541"/>
                    <a:pt x="43577" y="136994"/>
                    <a:pt x="42899" y="140816"/>
                  </a:cubicBezTo>
                  <a:cubicBezTo>
                    <a:pt x="42684" y="142113"/>
                    <a:pt x="41696" y="143102"/>
                    <a:pt x="40327" y="143828"/>
                  </a:cubicBezTo>
                  <a:cubicBezTo>
                    <a:pt x="38219" y="144940"/>
                    <a:pt x="35885" y="145572"/>
                    <a:pt x="33358" y="145572"/>
                  </a:cubicBezTo>
                  <a:cubicBezTo>
                    <a:pt x="33044" y="145572"/>
                    <a:pt x="32728" y="145562"/>
                    <a:pt x="32409" y="145542"/>
                  </a:cubicBezTo>
                  <a:cubicBezTo>
                    <a:pt x="31732" y="145502"/>
                    <a:pt x="31056" y="145487"/>
                    <a:pt x="30381" y="145487"/>
                  </a:cubicBezTo>
                  <a:cubicBezTo>
                    <a:pt x="28494" y="145487"/>
                    <a:pt x="26615" y="145605"/>
                    <a:pt x="24730" y="145614"/>
                  </a:cubicBezTo>
                  <a:cubicBezTo>
                    <a:pt x="18943" y="145626"/>
                    <a:pt x="13669" y="147257"/>
                    <a:pt x="8370" y="148757"/>
                  </a:cubicBezTo>
                  <a:cubicBezTo>
                    <a:pt x="6025" y="149424"/>
                    <a:pt x="4358" y="150710"/>
                    <a:pt x="3191" y="152365"/>
                  </a:cubicBezTo>
                  <a:cubicBezTo>
                    <a:pt x="1512" y="154782"/>
                    <a:pt x="274" y="157318"/>
                    <a:pt x="36" y="160068"/>
                  </a:cubicBezTo>
                  <a:cubicBezTo>
                    <a:pt x="12" y="160473"/>
                    <a:pt x="0" y="160890"/>
                    <a:pt x="0" y="161282"/>
                  </a:cubicBezTo>
                  <a:lnTo>
                    <a:pt x="19146" y="161282"/>
                  </a:lnTo>
                  <a:lnTo>
                    <a:pt x="19146" y="161330"/>
                  </a:lnTo>
                  <a:cubicBezTo>
                    <a:pt x="19658" y="159770"/>
                    <a:pt x="20515" y="158294"/>
                    <a:pt x="21825" y="156937"/>
                  </a:cubicBezTo>
                  <a:cubicBezTo>
                    <a:pt x="23718" y="155008"/>
                    <a:pt x="26337" y="153782"/>
                    <a:pt x="29159" y="152793"/>
                  </a:cubicBezTo>
                  <a:cubicBezTo>
                    <a:pt x="31766" y="151865"/>
                    <a:pt x="34552" y="151448"/>
                    <a:pt x="37350" y="151043"/>
                  </a:cubicBezTo>
                  <a:cubicBezTo>
                    <a:pt x="41363" y="150484"/>
                    <a:pt x="45316" y="149722"/>
                    <a:pt x="48947" y="148245"/>
                  </a:cubicBezTo>
                  <a:cubicBezTo>
                    <a:pt x="51816" y="147090"/>
                    <a:pt x="52876" y="145292"/>
                    <a:pt x="52233" y="142875"/>
                  </a:cubicBezTo>
                  <a:cubicBezTo>
                    <a:pt x="51769" y="141149"/>
                    <a:pt x="50864" y="139530"/>
                    <a:pt x="50257" y="137851"/>
                  </a:cubicBezTo>
                  <a:cubicBezTo>
                    <a:pt x="50019" y="137172"/>
                    <a:pt x="49911" y="136506"/>
                    <a:pt x="49852" y="135803"/>
                  </a:cubicBezTo>
                  <a:cubicBezTo>
                    <a:pt x="49685" y="133862"/>
                    <a:pt x="51078" y="133089"/>
                    <a:pt x="53269" y="132791"/>
                  </a:cubicBezTo>
                  <a:cubicBezTo>
                    <a:pt x="54180" y="132670"/>
                    <a:pt x="55075" y="132613"/>
                    <a:pt x="55954" y="132613"/>
                  </a:cubicBezTo>
                  <a:cubicBezTo>
                    <a:pt x="59322" y="132613"/>
                    <a:pt x="62458" y="133458"/>
                    <a:pt x="65413" y="134827"/>
                  </a:cubicBezTo>
                  <a:cubicBezTo>
                    <a:pt x="68068" y="136041"/>
                    <a:pt x="70616" y="137410"/>
                    <a:pt x="73414" y="138458"/>
                  </a:cubicBezTo>
                  <a:cubicBezTo>
                    <a:pt x="77701" y="140066"/>
                    <a:pt x="82249" y="140911"/>
                    <a:pt x="86928" y="141482"/>
                  </a:cubicBezTo>
                  <a:cubicBezTo>
                    <a:pt x="88230" y="141649"/>
                    <a:pt x="89553" y="141879"/>
                    <a:pt x="90878" y="141879"/>
                  </a:cubicBezTo>
                  <a:cubicBezTo>
                    <a:pt x="90970" y="141879"/>
                    <a:pt x="91062" y="141878"/>
                    <a:pt x="91155" y="141875"/>
                  </a:cubicBezTo>
                  <a:cubicBezTo>
                    <a:pt x="97167" y="141732"/>
                    <a:pt x="102656" y="140482"/>
                    <a:pt x="107347" y="137458"/>
                  </a:cubicBezTo>
                  <a:cubicBezTo>
                    <a:pt x="109681" y="135958"/>
                    <a:pt x="112110" y="134529"/>
                    <a:pt x="114205" y="132815"/>
                  </a:cubicBezTo>
                  <a:cubicBezTo>
                    <a:pt x="118325" y="129481"/>
                    <a:pt x="119730" y="125576"/>
                    <a:pt x="118206" y="121099"/>
                  </a:cubicBezTo>
                  <a:cubicBezTo>
                    <a:pt x="117551" y="119134"/>
                    <a:pt x="116825" y="117194"/>
                    <a:pt x="116467" y="115182"/>
                  </a:cubicBezTo>
                  <a:cubicBezTo>
                    <a:pt x="116336" y="114408"/>
                    <a:pt x="116336" y="113622"/>
                    <a:pt x="116408" y="112836"/>
                  </a:cubicBezTo>
                  <a:cubicBezTo>
                    <a:pt x="116515" y="111729"/>
                    <a:pt x="117432" y="111014"/>
                    <a:pt x="118610" y="110455"/>
                  </a:cubicBezTo>
                  <a:cubicBezTo>
                    <a:pt x="120170" y="109717"/>
                    <a:pt x="121897" y="109264"/>
                    <a:pt x="123659" y="108871"/>
                  </a:cubicBezTo>
                  <a:cubicBezTo>
                    <a:pt x="129445" y="107573"/>
                    <a:pt x="134315" y="105133"/>
                    <a:pt x="138458" y="101859"/>
                  </a:cubicBezTo>
                  <a:cubicBezTo>
                    <a:pt x="140720" y="100073"/>
                    <a:pt x="141851" y="97798"/>
                    <a:pt x="142625" y="95417"/>
                  </a:cubicBezTo>
                  <a:cubicBezTo>
                    <a:pt x="143911" y="91464"/>
                    <a:pt x="144328" y="87464"/>
                    <a:pt x="143447" y="83463"/>
                  </a:cubicBezTo>
                  <a:cubicBezTo>
                    <a:pt x="142566" y="79487"/>
                    <a:pt x="140982" y="75665"/>
                    <a:pt x="137791" y="72343"/>
                  </a:cubicBezTo>
                  <a:cubicBezTo>
                    <a:pt x="136256" y="70748"/>
                    <a:pt x="134196" y="69593"/>
                    <a:pt x="132124" y="68414"/>
                  </a:cubicBezTo>
                  <a:cubicBezTo>
                    <a:pt x="130279" y="67378"/>
                    <a:pt x="128540" y="66223"/>
                    <a:pt x="127588" y="64592"/>
                  </a:cubicBezTo>
                  <a:cubicBezTo>
                    <a:pt x="126052" y="61985"/>
                    <a:pt x="126350" y="59460"/>
                    <a:pt x="128540" y="57091"/>
                  </a:cubicBezTo>
                  <a:cubicBezTo>
                    <a:pt x="129909" y="55615"/>
                    <a:pt x="131481" y="54269"/>
                    <a:pt x="132791" y="52745"/>
                  </a:cubicBezTo>
                  <a:cubicBezTo>
                    <a:pt x="135767" y="49304"/>
                    <a:pt x="138041" y="45649"/>
                    <a:pt x="138887" y="41506"/>
                  </a:cubicBezTo>
                  <a:cubicBezTo>
                    <a:pt x="139923" y="36243"/>
                    <a:pt x="138184" y="31624"/>
                    <a:pt x="133243" y="27849"/>
                  </a:cubicBezTo>
                  <a:cubicBezTo>
                    <a:pt x="130707" y="25909"/>
                    <a:pt x="127540" y="24706"/>
                    <a:pt x="124147" y="23837"/>
                  </a:cubicBezTo>
                  <a:cubicBezTo>
                    <a:pt x="120396" y="22885"/>
                    <a:pt x="116515" y="22456"/>
                    <a:pt x="112634" y="21980"/>
                  </a:cubicBezTo>
                  <a:cubicBezTo>
                    <a:pt x="109443" y="21599"/>
                    <a:pt x="106228" y="21361"/>
                    <a:pt x="103085" y="20789"/>
                  </a:cubicBezTo>
                  <a:cubicBezTo>
                    <a:pt x="100453" y="20325"/>
                    <a:pt x="98060" y="19539"/>
                    <a:pt x="96108" y="18051"/>
                  </a:cubicBezTo>
                  <a:cubicBezTo>
                    <a:pt x="94500" y="16836"/>
                    <a:pt x="93905" y="15312"/>
                    <a:pt x="93786" y="13633"/>
                  </a:cubicBezTo>
                  <a:cubicBezTo>
                    <a:pt x="93619" y="11216"/>
                    <a:pt x="94203" y="8990"/>
                    <a:pt x="96084" y="6966"/>
                  </a:cubicBezTo>
                  <a:cubicBezTo>
                    <a:pt x="98048" y="4835"/>
                    <a:pt x="99596" y="2525"/>
                    <a:pt x="100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0"/>
            <p:cNvSpPr/>
            <p:nvPr/>
          </p:nvSpPr>
          <p:spPr>
            <a:xfrm>
              <a:off x="1422475" y="836250"/>
              <a:ext cx="4800925" cy="4032050"/>
            </a:xfrm>
            <a:custGeom>
              <a:avLst/>
              <a:gdLst/>
              <a:ahLst/>
              <a:cxnLst/>
              <a:rect l="l" t="t" r="r" b="b"/>
              <a:pathLst>
                <a:path w="192037" h="161282" extrusionOk="0">
                  <a:moveTo>
                    <a:pt x="131589" y="0"/>
                  </a:moveTo>
                  <a:cubicBezTo>
                    <a:pt x="131565" y="1977"/>
                    <a:pt x="131398" y="3965"/>
                    <a:pt x="131136" y="5930"/>
                  </a:cubicBezTo>
                  <a:cubicBezTo>
                    <a:pt x="130732" y="8823"/>
                    <a:pt x="129541" y="11526"/>
                    <a:pt x="127445" y="13978"/>
                  </a:cubicBezTo>
                  <a:cubicBezTo>
                    <a:pt x="125838" y="15847"/>
                    <a:pt x="123421" y="16764"/>
                    <a:pt x="120683" y="17300"/>
                  </a:cubicBezTo>
                  <a:cubicBezTo>
                    <a:pt x="118290" y="17776"/>
                    <a:pt x="115837" y="17931"/>
                    <a:pt x="113360" y="17991"/>
                  </a:cubicBezTo>
                  <a:cubicBezTo>
                    <a:pt x="108884" y="18110"/>
                    <a:pt x="104407" y="18133"/>
                    <a:pt x="99966" y="18705"/>
                  </a:cubicBezTo>
                  <a:cubicBezTo>
                    <a:pt x="95668" y="19276"/>
                    <a:pt x="91965" y="20646"/>
                    <a:pt x="88988" y="23098"/>
                  </a:cubicBezTo>
                  <a:cubicBezTo>
                    <a:pt x="86428" y="25218"/>
                    <a:pt x="86047" y="26885"/>
                    <a:pt x="87738" y="29468"/>
                  </a:cubicBezTo>
                  <a:cubicBezTo>
                    <a:pt x="88703" y="30956"/>
                    <a:pt x="89774" y="32397"/>
                    <a:pt x="90869" y="33826"/>
                  </a:cubicBezTo>
                  <a:cubicBezTo>
                    <a:pt x="93536" y="37302"/>
                    <a:pt x="94025" y="40970"/>
                    <a:pt x="92798" y="44815"/>
                  </a:cubicBezTo>
                  <a:cubicBezTo>
                    <a:pt x="92060" y="47089"/>
                    <a:pt x="90310" y="48090"/>
                    <a:pt x="87226" y="48173"/>
                  </a:cubicBezTo>
                  <a:cubicBezTo>
                    <a:pt x="86966" y="48180"/>
                    <a:pt x="86707" y="48184"/>
                    <a:pt x="86450" y="48184"/>
                  </a:cubicBezTo>
                  <a:cubicBezTo>
                    <a:pt x="81760" y="48184"/>
                    <a:pt x="77528" y="46968"/>
                    <a:pt x="73510" y="45184"/>
                  </a:cubicBezTo>
                  <a:cubicBezTo>
                    <a:pt x="70724" y="43970"/>
                    <a:pt x="68295" y="42339"/>
                    <a:pt x="65664" y="40970"/>
                  </a:cubicBezTo>
                  <a:cubicBezTo>
                    <a:pt x="59556" y="37791"/>
                    <a:pt x="52996" y="35433"/>
                    <a:pt x="45661" y="34481"/>
                  </a:cubicBezTo>
                  <a:cubicBezTo>
                    <a:pt x="43149" y="34159"/>
                    <a:pt x="40625" y="33766"/>
                    <a:pt x="38053" y="33695"/>
                  </a:cubicBezTo>
                  <a:cubicBezTo>
                    <a:pt x="37824" y="33688"/>
                    <a:pt x="37597" y="33684"/>
                    <a:pt x="37372" y="33684"/>
                  </a:cubicBezTo>
                  <a:cubicBezTo>
                    <a:pt x="28436" y="33684"/>
                    <a:pt x="22410" y="39355"/>
                    <a:pt x="21516" y="43791"/>
                  </a:cubicBezTo>
                  <a:cubicBezTo>
                    <a:pt x="20908" y="46863"/>
                    <a:pt x="21837" y="49697"/>
                    <a:pt x="23837" y="52364"/>
                  </a:cubicBezTo>
                  <a:cubicBezTo>
                    <a:pt x="25087" y="53995"/>
                    <a:pt x="26564" y="55531"/>
                    <a:pt x="27647" y="57245"/>
                  </a:cubicBezTo>
                  <a:cubicBezTo>
                    <a:pt x="28278" y="58234"/>
                    <a:pt x="28862" y="59246"/>
                    <a:pt x="29017" y="60353"/>
                  </a:cubicBezTo>
                  <a:cubicBezTo>
                    <a:pt x="29278" y="61925"/>
                    <a:pt x="28278" y="62853"/>
                    <a:pt x="26195" y="63056"/>
                  </a:cubicBezTo>
                  <a:cubicBezTo>
                    <a:pt x="25621" y="63116"/>
                    <a:pt x="25053" y="63142"/>
                    <a:pt x="24489" y="63142"/>
                  </a:cubicBezTo>
                  <a:cubicBezTo>
                    <a:pt x="22614" y="63142"/>
                    <a:pt x="20780" y="62854"/>
                    <a:pt x="18932" y="62579"/>
                  </a:cubicBezTo>
                  <a:cubicBezTo>
                    <a:pt x="16811" y="62265"/>
                    <a:pt x="14690" y="61909"/>
                    <a:pt x="12509" y="61909"/>
                  </a:cubicBezTo>
                  <a:cubicBezTo>
                    <a:pt x="12376" y="61909"/>
                    <a:pt x="12243" y="61910"/>
                    <a:pt x="12110" y="61913"/>
                  </a:cubicBezTo>
                  <a:cubicBezTo>
                    <a:pt x="8597" y="61972"/>
                    <a:pt x="5728" y="62937"/>
                    <a:pt x="3930" y="65342"/>
                  </a:cubicBezTo>
                  <a:cubicBezTo>
                    <a:pt x="1608" y="68413"/>
                    <a:pt x="13" y="71676"/>
                    <a:pt x="1" y="75283"/>
                  </a:cubicBezTo>
                  <a:cubicBezTo>
                    <a:pt x="1" y="78760"/>
                    <a:pt x="1846" y="81546"/>
                    <a:pt x="5799" y="83451"/>
                  </a:cubicBezTo>
                  <a:cubicBezTo>
                    <a:pt x="9133" y="85058"/>
                    <a:pt x="12788" y="86189"/>
                    <a:pt x="16432" y="87285"/>
                  </a:cubicBezTo>
                  <a:cubicBezTo>
                    <a:pt x="18634" y="87952"/>
                    <a:pt x="20861" y="88535"/>
                    <a:pt x="22921" y="89464"/>
                  </a:cubicBezTo>
                  <a:cubicBezTo>
                    <a:pt x="24909" y="90357"/>
                    <a:pt x="26635" y="91464"/>
                    <a:pt x="27671" y="93095"/>
                  </a:cubicBezTo>
                  <a:cubicBezTo>
                    <a:pt x="28993" y="95179"/>
                    <a:pt x="28469" y="96905"/>
                    <a:pt x="26088" y="98334"/>
                  </a:cubicBezTo>
                  <a:cubicBezTo>
                    <a:pt x="24933" y="99036"/>
                    <a:pt x="23659" y="99584"/>
                    <a:pt x="22397" y="100167"/>
                  </a:cubicBezTo>
                  <a:cubicBezTo>
                    <a:pt x="19230" y="101608"/>
                    <a:pt x="16182" y="103180"/>
                    <a:pt x="13872" y="105430"/>
                  </a:cubicBezTo>
                  <a:cubicBezTo>
                    <a:pt x="11264" y="107954"/>
                    <a:pt x="9705" y="110883"/>
                    <a:pt x="9407" y="114074"/>
                  </a:cubicBezTo>
                  <a:cubicBezTo>
                    <a:pt x="8835" y="119991"/>
                    <a:pt x="12395" y="124432"/>
                    <a:pt x="18444" y="127873"/>
                  </a:cubicBezTo>
                  <a:cubicBezTo>
                    <a:pt x="21313" y="129492"/>
                    <a:pt x="24659" y="130362"/>
                    <a:pt x="28004" y="131207"/>
                  </a:cubicBezTo>
                  <a:cubicBezTo>
                    <a:pt x="30850" y="131921"/>
                    <a:pt x="33719" y="132612"/>
                    <a:pt x="36375" y="133719"/>
                  </a:cubicBezTo>
                  <a:cubicBezTo>
                    <a:pt x="38803" y="134731"/>
                    <a:pt x="40732" y="136088"/>
                    <a:pt x="41506" y="138208"/>
                  </a:cubicBezTo>
                  <a:cubicBezTo>
                    <a:pt x="42030" y="139648"/>
                    <a:pt x="41911" y="141101"/>
                    <a:pt x="41863" y="142577"/>
                  </a:cubicBezTo>
                  <a:cubicBezTo>
                    <a:pt x="41720" y="146256"/>
                    <a:pt x="41971" y="149900"/>
                    <a:pt x="43756" y="153352"/>
                  </a:cubicBezTo>
                  <a:cubicBezTo>
                    <a:pt x="45233" y="156174"/>
                    <a:pt x="47578" y="158663"/>
                    <a:pt x="49948" y="161103"/>
                  </a:cubicBezTo>
                  <a:lnTo>
                    <a:pt x="50126" y="161282"/>
                  </a:lnTo>
                  <a:lnTo>
                    <a:pt x="60354" y="161282"/>
                  </a:lnTo>
                  <a:cubicBezTo>
                    <a:pt x="60378" y="158889"/>
                    <a:pt x="60604" y="156508"/>
                    <a:pt x="61104" y="154126"/>
                  </a:cubicBezTo>
                  <a:cubicBezTo>
                    <a:pt x="61568" y="152007"/>
                    <a:pt x="62592" y="150031"/>
                    <a:pt x="63997" y="148173"/>
                  </a:cubicBezTo>
                  <a:cubicBezTo>
                    <a:pt x="65747" y="145828"/>
                    <a:pt x="68581" y="144720"/>
                    <a:pt x="71879" y="144137"/>
                  </a:cubicBezTo>
                  <a:cubicBezTo>
                    <a:pt x="75010" y="143601"/>
                    <a:pt x="78177" y="143542"/>
                    <a:pt x="81368" y="143506"/>
                  </a:cubicBezTo>
                  <a:cubicBezTo>
                    <a:pt x="85393" y="143423"/>
                    <a:pt x="89417" y="143292"/>
                    <a:pt x="93370" y="142637"/>
                  </a:cubicBezTo>
                  <a:cubicBezTo>
                    <a:pt x="97597" y="141934"/>
                    <a:pt x="101073" y="140291"/>
                    <a:pt x="103788" y="137708"/>
                  </a:cubicBezTo>
                  <a:cubicBezTo>
                    <a:pt x="105312" y="136279"/>
                    <a:pt x="105562" y="134731"/>
                    <a:pt x="104716" y="133040"/>
                  </a:cubicBezTo>
                  <a:cubicBezTo>
                    <a:pt x="103943" y="131481"/>
                    <a:pt x="102776" y="130076"/>
                    <a:pt x="101704" y="128623"/>
                  </a:cubicBezTo>
                  <a:cubicBezTo>
                    <a:pt x="100561" y="127040"/>
                    <a:pt x="99359" y="125480"/>
                    <a:pt x="98930" y="123658"/>
                  </a:cubicBezTo>
                  <a:cubicBezTo>
                    <a:pt x="98347" y="121253"/>
                    <a:pt x="98287" y="118836"/>
                    <a:pt x="99251" y="116479"/>
                  </a:cubicBezTo>
                  <a:cubicBezTo>
                    <a:pt x="100121" y="114395"/>
                    <a:pt x="101645" y="113538"/>
                    <a:pt x="104526" y="113395"/>
                  </a:cubicBezTo>
                  <a:cubicBezTo>
                    <a:pt x="104887" y="113376"/>
                    <a:pt x="105245" y="113368"/>
                    <a:pt x="105602" y="113368"/>
                  </a:cubicBezTo>
                  <a:cubicBezTo>
                    <a:pt x="108421" y="113368"/>
                    <a:pt x="111111" y="113928"/>
                    <a:pt x="113753" y="114657"/>
                  </a:cubicBezTo>
                  <a:cubicBezTo>
                    <a:pt x="117480" y="115681"/>
                    <a:pt x="120659" y="117431"/>
                    <a:pt x="123778" y="119229"/>
                  </a:cubicBezTo>
                  <a:cubicBezTo>
                    <a:pt x="128636" y="122027"/>
                    <a:pt x="133815" y="124361"/>
                    <a:pt x="139602" y="125801"/>
                  </a:cubicBezTo>
                  <a:cubicBezTo>
                    <a:pt x="144174" y="126933"/>
                    <a:pt x="148853" y="127695"/>
                    <a:pt x="153663" y="127873"/>
                  </a:cubicBezTo>
                  <a:cubicBezTo>
                    <a:pt x="153933" y="127884"/>
                    <a:pt x="154202" y="127889"/>
                    <a:pt x="154470" y="127889"/>
                  </a:cubicBezTo>
                  <a:cubicBezTo>
                    <a:pt x="162135" y="127889"/>
                    <a:pt x="168953" y="123658"/>
                    <a:pt x="170379" y="117860"/>
                  </a:cubicBezTo>
                  <a:cubicBezTo>
                    <a:pt x="171046" y="115133"/>
                    <a:pt x="170320" y="112550"/>
                    <a:pt x="168701" y="110085"/>
                  </a:cubicBezTo>
                  <a:cubicBezTo>
                    <a:pt x="167701" y="108585"/>
                    <a:pt x="166403" y="107216"/>
                    <a:pt x="165284" y="105775"/>
                  </a:cubicBezTo>
                  <a:cubicBezTo>
                    <a:pt x="164307" y="104489"/>
                    <a:pt x="163462" y="103168"/>
                    <a:pt x="162998" y="101715"/>
                  </a:cubicBezTo>
                  <a:cubicBezTo>
                    <a:pt x="162414" y="99822"/>
                    <a:pt x="163533" y="98655"/>
                    <a:pt x="166081" y="98477"/>
                  </a:cubicBezTo>
                  <a:cubicBezTo>
                    <a:pt x="166485" y="98449"/>
                    <a:pt x="166885" y="98436"/>
                    <a:pt x="167284" y="98436"/>
                  </a:cubicBezTo>
                  <a:cubicBezTo>
                    <a:pt x="169451" y="98436"/>
                    <a:pt x="171556" y="98806"/>
                    <a:pt x="173677" y="99108"/>
                  </a:cubicBezTo>
                  <a:cubicBezTo>
                    <a:pt x="175629" y="99388"/>
                    <a:pt x="177568" y="99691"/>
                    <a:pt x="179553" y="99691"/>
                  </a:cubicBezTo>
                  <a:cubicBezTo>
                    <a:pt x="179591" y="99691"/>
                    <a:pt x="179628" y="99691"/>
                    <a:pt x="179666" y="99691"/>
                  </a:cubicBezTo>
                  <a:cubicBezTo>
                    <a:pt x="183310" y="99643"/>
                    <a:pt x="186262" y="98631"/>
                    <a:pt x="188108" y="96119"/>
                  </a:cubicBezTo>
                  <a:cubicBezTo>
                    <a:pt x="190287" y="93155"/>
                    <a:pt x="191811" y="90011"/>
                    <a:pt x="191918" y="86570"/>
                  </a:cubicBezTo>
                  <a:cubicBezTo>
                    <a:pt x="192037" y="82606"/>
                    <a:pt x="189751" y="79629"/>
                    <a:pt x="185203" y="77676"/>
                  </a:cubicBezTo>
                  <a:cubicBezTo>
                    <a:pt x="181393" y="76057"/>
                    <a:pt x="177368" y="74807"/>
                    <a:pt x="173308" y="73628"/>
                  </a:cubicBezTo>
                  <a:cubicBezTo>
                    <a:pt x="171177" y="73021"/>
                    <a:pt x="169117" y="72307"/>
                    <a:pt x="167296" y="71211"/>
                  </a:cubicBezTo>
                  <a:cubicBezTo>
                    <a:pt x="165581" y="70187"/>
                    <a:pt x="164248" y="68949"/>
                    <a:pt x="163724" y="67282"/>
                  </a:cubicBezTo>
                  <a:cubicBezTo>
                    <a:pt x="163307" y="65961"/>
                    <a:pt x="163724" y="64818"/>
                    <a:pt x="164962" y="63853"/>
                  </a:cubicBezTo>
                  <a:cubicBezTo>
                    <a:pt x="166236" y="62841"/>
                    <a:pt x="167867" y="62186"/>
                    <a:pt x="169427" y="61448"/>
                  </a:cubicBezTo>
                  <a:cubicBezTo>
                    <a:pt x="172070" y="60234"/>
                    <a:pt x="174618" y="58924"/>
                    <a:pt x="176797" y="57222"/>
                  </a:cubicBezTo>
                  <a:cubicBezTo>
                    <a:pt x="180226" y="54519"/>
                    <a:pt x="182107" y="51209"/>
                    <a:pt x="182512" y="47542"/>
                  </a:cubicBezTo>
                  <a:cubicBezTo>
                    <a:pt x="183143" y="41624"/>
                    <a:pt x="179571" y="37160"/>
                    <a:pt x="173535" y="33731"/>
                  </a:cubicBezTo>
                  <a:cubicBezTo>
                    <a:pt x="170760" y="32147"/>
                    <a:pt x="167570" y="31290"/>
                    <a:pt x="164307" y="30468"/>
                  </a:cubicBezTo>
                  <a:cubicBezTo>
                    <a:pt x="161521" y="29766"/>
                    <a:pt x="158723" y="29099"/>
                    <a:pt x="156104" y="28087"/>
                  </a:cubicBezTo>
                  <a:cubicBezTo>
                    <a:pt x="154485" y="27456"/>
                    <a:pt x="152984" y="26706"/>
                    <a:pt x="151865" y="25587"/>
                  </a:cubicBezTo>
                  <a:cubicBezTo>
                    <a:pt x="150698" y="24456"/>
                    <a:pt x="150139" y="23134"/>
                    <a:pt x="150067" y="21717"/>
                  </a:cubicBezTo>
                  <a:cubicBezTo>
                    <a:pt x="149984" y="20467"/>
                    <a:pt x="150044" y="19217"/>
                    <a:pt x="150151" y="17967"/>
                  </a:cubicBezTo>
                  <a:cubicBezTo>
                    <a:pt x="150282" y="16383"/>
                    <a:pt x="149853" y="14824"/>
                    <a:pt x="149734" y="13264"/>
                  </a:cubicBezTo>
                  <a:cubicBezTo>
                    <a:pt x="149436" y="9144"/>
                    <a:pt x="146793" y="5775"/>
                    <a:pt x="143888" y="2489"/>
                  </a:cubicBezTo>
                  <a:cubicBezTo>
                    <a:pt x="143138" y="1643"/>
                    <a:pt x="142352" y="822"/>
                    <a:pt x="141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0"/>
            <p:cNvSpPr/>
            <p:nvPr/>
          </p:nvSpPr>
          <p:spPr>
            <a:xfrm>
              <a:off x="787000" y="835050"/>
              <a:ext cx="3608200" cy="4032675"/>
            </a:xfrm>
            <a:custGeom>
              <a:avLst/>
              <a:gdLst/>
              <a:ahLst/>
              <a:cxnLst/>
              <a:rect l="l" t="t" r="r" b="b"/>
              <a:pathLst>
                <a:path w="144328" h="161307" extrusionOk="0">
                  <a:moveTo>
                    <a:pt x="125302" y="1"/>
                  </a:moveTo>
                  <a:cubicBezTo>
                    <a:pt x="124861" y="1453"/>
                    <a:pt x="124147" y="2834"/>
                    <a:pt x="123051" y="4132"/>
                  </a:cubicBezTo>
                  <a:cubicBezTo>
                    <a:pt x="121146" y="6359"/>
                    <a:pt x="118313" y="7728"/>
                    <a:pt x="115217" y="8835"/>
                  </a:cubicBezTo>
                  <a:cubicBezTo>
                    <a:pt x="112371" y="9847"/>
                    <a:pt x="109311" y="10240"/>
                    <a:pt x="106263" y="10681"/>
                  </a:cubicBezTo>
                  <a:cubicBezTo>
                    <a:pt x="102549" y="11216"/>
                    <a:pt x="98941" y="11990"/>
                    <a:pt x="95560" y="13300"/>
                  </a:cubicBezTo>
                  <a:cubicBezTo>
                    <a:pt x="93440" y="14110"/>
                    <a:pt x="92083" y="15360"/>
                    <a:pt x="91916" y="17205"/>
                  </a:cubicBezTo>
                  <a:cubicBezTo>
                    <a:pt x="91821" y="18301"/>
                    <a:pt x="92274" y="19348"/>
                    <a:pt x="92678" y="20396"/>
                  </a:cubicBezTo>
                  <a:cubicBezTo>
                    <a:pt x="93226" y="21849"/>
                    <a:pt x="94060" y="23242"/>
                    <a:pt x="94369" y="24754"/>
                  </a:cubicBezTo>
                  <a:cubicBezTo>
                    <a:pt x="94429" y="25087"/>
                    <a:pt x="94464" y="25397"/>
                    <a:pt x="94488" y="25718"/>
                  </a:cubicBezTo>
                  <a:cubicBezTo>
                    <a:pt x="94691" y="27909"/>
                    <a:pt x="93167" y="28552"/>
                    <a:pt x="91119" y="28838"/>
                  </a:cubicBezTo>
                  <a:cubicBezTo>
                    <a:pt x="90211" y="28958"/>
                    <a:pt x="89314" y="29016"/>
                    <a:pt x="88428" y="29016"/>
                  </a:cubicBezTo>
                  <a:cubicBezTo>
                    <a:pt x="85803" y="29016"/>
                    <a:pt x="83273" y="28507"/>
                    <a:pt x="80844" y="27599"/>
                  </a:cubicBezTo>
                  <a:cubicBezTo>
                    <a:pt x="79117" y="26944"/>
                    <a:pt x="77510" y="26135"/>
                    <a:pt x="75914" y="25337"/>
                  </a:cubicBezTo>
                  <a:cubicBezTo>
                    <a:pt x="70759" y="22730"/>
                    <a:pt x="65127" y="21110"/>
                    <a:pt x="59019" y="20360"/>
                  </a:cubicBezTo>
                  <a:cubicBezTo>
                    <a:pt x="57160" y="20129"/>
                    <a:pt x="55312" y="19764"/>
                    <a:pt x="53421" y="19764"/>
                  </a:cubicBezTo>
                  <a:cubicBezTo>
                    <a:pt x="53362" y="19764"/>
                    <a:pt x="53303" y="19764"/>
                    <a:pt x="53245" y="19765"/>
                  </a:cubicBezTo>
                  <a:cubicBezTo>
                    <a:pt x="47482" y="19872"/>
                    <a:pt x="42172" y="21003"/>
                    <a:pt x="37600" y="23813"/>
                  </a:cubicBezTo>
                  <a:cubicBezTo>
                    <a:pt x="35195" y="25289"/>
                    <a:pt x="32802" y="26766"/>
                    <a:pt x="30611" y="28445"/>
                  </a:cubicBezTo>
                  <a:cubicBezTo>
                    <a:pt x="26146" y="31850"/>
                    <a:pt x="24527" y="35874"/>
                    <a:pt x="26134" y="40601"/>
                  </a:cubicBezTo>
                  <a:cubicBezTo>
                    <a:pt x="26789" y="42542"/>
                    <a:pt x="27504" y="44470"/>
                    <a:pt x="27861" y="46471"/>
                  </a:cubicBezTo>
                  <a:cubicBezTo>
                    <a:pt x="27992" y="47233"/>
                    <a:pt x="28004" y="47983"/>
                    <a:pt x="27932" y="48745"/>
                  </a:cubicBezTo>
                  <a:cubicBezTo>
                    <a:pt x="27837" y="49673"/>
                    <a:pt x="27218" y="50364"/>
                    <a:pt x="26253" y="50900"/>
                  </a:cubicBezTo>
                  <a:cubicBezTo>
                    <a:pt x="24729" y="51733"/>
                    <a:pt x="23003" y="52269"/>
                    <a:pt x="21217" y="52626"/>
                  </a:cubicBezTo>
                  <a:cubicBezTo>
                    <a:pt x="16455" y="53567"/>
                    <a:pt x="12454" y="55543"/>
                    <a:pt x="8596" y="57782"/>
                  </a:cubicBezTo>
                  <a:cubicBezTo>
                    <a:pt x="4548" y="60127"/>
                    <a:pt x="2465" y="63366"/>
                    <a:pt x="1441" y="67057"/>
                  </a:cubicBezTo>
                  <a:cubicBezTo>
                    <a:pt x="369" y="70926"/>
                    <a:pt x="0" y="74855"/>
                    <a:pt x="1024" y="78748"/>
                  </a:cubicBezTo>
                  <a:cubicBezTo>
                    <a:pt x="2036" y="82499"/>
                    <a:pt x="3524" y="86142"/>
                    <a:pt x="6572" y="89274"/>
                  </a:cubicBezTo>
                  <a:cubicBezTo>
                    <a:pt x="7846" y="90571"/>
                    <a:pt x="9430" y="91595"/>
                    <a:pt x="11121" y="92548"/>
                  </a:cubicBezTo>
                  <a:cubicBezTo>
                    <a:pt x="12621" y="93393"/>
                    <a:pt x="14097" y="94274"/>
                    <a:pt x="15359" y="95346"/>
                  </a:cubicBezTo>
                  <a:cubicBezTo>
                    <a:pt x="18157" y="97739"/>
                    <a:pt x="18502" y="101561"/>
                    <a:pt x="16121" y="104216"/>
                  </a:cubicBezTo>
                  <a:cubicBezTo>
                    <a:pt x="14907" y="105549"/>
                    <a:pt x="13466" y="106776"/>
                    <a:pt x="12264" y="108109"/>
                  </a:cubicBezTo>
                  <a:cubicBezTo>
                    <a:pt x="9275" y="111431"/>
                    <a:pt x="6846" y="114931"/>
                    <a:pt x="5775" y="118920"/>
                  </a:cubicBezTo>
                  <a:cubicBezTo>
                    <a:pt x="4572" y="123397"/>
                    <a:pt x="5251" y="127576"/>
                    <a:pt x="8585" y="131433"/>
                  </a:cubicBezTo>
                  <a:cubicBezTo>
                    <a:pt x="11132" y="134386"/>
                    <a:pt x="14812" y="136196"/>
                    <a:pt x="19026" y="137434"/>
                  </a:cubicBezTo>
                  <a:cubicBezTo>
                    <a:pt x="23360" y="138696"/>
                    <a:pt x="27932" y="139161"/>
                    <a:pt x="32468" y="139696"/>
                  </a:cubicBezTo>
                  <a:cubicBezTo>
                    <a:pt x="35612" y="140065"/>
                    <a:pt x="38779" y="140304"/>
                    <a:pt x="41863" y="140911"/>
                  </a:cubicBezTo>
                  <a:cubicBezTo>
                    <a:pt x="43577" y="141256"/>
                    <a:pt x="45184" y="141744"/>
                    <a:pt x="46661" y="142506"/>
                  </a:cubicBezTo>
                  <a:cubicBezTo>
                    <a:pt x="49197" y="143816"/>
                    <a:pt x="50471" y="145638"/>
                    <a:pt x="50602" y="147983"/>
                  </a:cubicBezTo>
                  <a:cubicBezTo>
                    <a:pt x="50733" y="150412"/>
                    <a:pt x="50137" y="152615"/>
                    <a:pt x="48280" y="154651"/>
                  </a:cubicBezTo>
                  <a:cubicBezTo>
                    <a:pt x="46387" y="156710"/>
                    <a:pt x="44887" y="158913"/>
                    <a:pt x="43958" y="161306"/>
                  </a:cubicBezTo>
                  <a:lnTo>
                    <a:pt x="61317" y="161306"/>
                  </a:lnTo>
                  <a:cubicBezTo>
                    <a:pt x="60805" y="160520"/>
                    <a:pt x="60424" y="159687"/>
                    <a:pt x="60162" y="158806"/>
                  </a:cubicBezTo>
                  <a:cubicBezTo>
                    <a:pt x="59567" y="156734"/>
                    <a:pt x="59484" y="154639"/>
                    <a:pt x="59543" y="152543"/>
                  </a:cubicBezTo>
                  <a:cubicBezTo>
                    <a:pt x="59615" y="149841"/>
                    <a:pt x="60258" y="147185"/>
                    <a:pt x="60543" y="144483"/>
                  </a:cubicBezTo>
                  <a:cubicBezTo>
                    <a:pt x="60686" y="143161"/>
                    <a:pt x="60710" y="141851"/>
                    <a:pt x="60317" y="140542"/>
                  </a:cubicBezTo>
                  <a:cubicBezTo>
                    <a:pt x="60067" y="139744"/>
                    <a:pt x="59519" y="139101"/>
                    <a:pt x="58662" y="138577"/>
                  </a:cubicBezTo>
                  <a:cubicBezTo>
                    <a:pt x="56936" y="137518"/>
                    <a:pt x="54900" y="137017"/>
                    <a:pt x="52828" y="136541"/>
                  </a:cubicBezTo>
                  <a:cubicBezTo>
                    <a:pt x="48494" y="135541"/>
                    <a:pt x="44053" y="135053"/>
                    <a:pt x="39553" y="134708"/>
                  </a:cubicBezTo>
                  <a:cubicBezTo>
                    <a:pt x="35564" y="134410"/>
                    <a:pt x="32016" y="133493"/>
                    <a:pt x="29301" y="131124"/>
                  </a:cubicBezTo>
                  <a:cubicBezTo>
                    <a:pt x="27718" y="129743"/>
                    <a:pt x="26575" y="128171"/>
                    <a:pt x="25658" y="126492"/>
                  </a:cubicBezTo>
                  <a:cubicBezTo>
                    <a:pt x="24479" y="124325"/>
                    <a:pt x="24146" y="122075"/>
                    <a:pt x="24301" y="119742"/>
                  </a:cubicBezTo>
                  <a:cubicBezTo>
                    <a:pt x="24408" y="117991"/>
                    <a:pt x="24467" y="116253"/>
                    <a:pt x="24956" y="114562"/>
                  </a:cubicBezTo>
                  <a:cubicBezTo>
                    <a:pt x="26277" y="110014"/>
                    <a:pt x="28373" y="105787"/>
                    <a:pt x="33278" y="102692"/>
                  </a:cubicBezTo>
                  <a:cubicBezTo>
                    <a:pt x="34243" y="102085"/>
                    <a:pt x="35124" y="101406"/>
                    <a:pt x="35814" y="100584"/>
                  </a:cubicBezTo>
                  <a:cubicBezTo>
                    <a:pt x="37814" y="98227"/>
                    <a:pt x="36588" y="94869"/>
                    <a:pt x="33350" y="93607"/>
                  </a:cubicBezTo>
                  <a:cubicBezTo>
                    <a:pt x="31861" y="93024"/>
                    <a:pt x="30242" y="92738"/>
                    <a:pt x="28670" y="92333"/>
                  </a:cubicBezTo>
                  <a:cubicBezTo>
                    <a:pt x="27206" y="91964"/>
                    <a:pt x="25932" y="91369"/>
                    <a:pt x="24825" y="90547"/>
                  </a:cubicBezTo>
                  <a:cubicBezTo>
                    <a:pt x="23479" y="89571"/>
                    <a:pt x="22217" y="88547"/>
                    <a:pt x="21074" y="87428"/>
                  </a:cubicBezTo>
                  <a:cubicBezTo>
                    <a:pt x="19122" y="85523"/>
                    <a:pt x="18431" y="83273"/>
                    <a:pt x="17800" y="80963"/>
                  </a:cubicBezTo>
                  <a:cubicBezTo>
                    <a:pt x="16800" y="77355"/>
                    <a:pt x="17300" y="73760"/>
                    <a:pt x="17860" y="70164"/>
                  </a:cubicBezTo>
                  <a:cubicBezTo>
                    <a:pt x="18348" y="66914"/>
                    <a:pt x="20491" y="64330"/>
                    <a:pt x="23194" y="61949"/>
                  </a:cubicBezTo>
                  <a:cubicBezTo>
                    <a:pt x="24408" y="60889"/>
                    <a:pt x="25753" y="59984"/>
                    <a:pt x="27242" y="59151"/>
                  </a:cubicBezTo>
                  <a:cubicBezTo>
                    <a:pt x="29325" y="57984"/>
                    <a:pt x="31671" y="57567"/>
                    <a:pt x="34183" y="57484"/>
                  </a:cubicBezTo>
                  <a:cubicBezTo>
                    <a:pt x="34499" y="57473"/>
                    <a:pt x="34816" y="57469"/>
                    <a:pt x="35133" y="57469"/>
                  </a:cubicBezTo>
                  <a:cubicBezTo>
                    <a:pt x="36203" y="57469"/>
                    <a:pt x="37275" y="57516"/>
                    <a:pt x="38346" y="57516"/>
                  </a:cubicBezTo>
                  <a:cubicBezTo>
                    <a:pt x="38713" y="57516"/>
                    <a:pt x="39079" y="57511"/>
                    <a:pt x="39446" y="57496"/>
                  </a:cubicBezTo>
                  <a:cubicBezTo>
                    <a:pt x="39612" y="57484"/>
                    <a:pt x="39779" y="57484"/>
                    <a:pt x="39946" y="57472"/>
                  </a:cubicBezTo>
                  <a:cubicBezTo>
                    <a:pt x="42827" y="57186"/>
                    <a:pt x="44089" y="55448"/>
                    <a:pt x="42934" y="53376"/>
                  </a:cubicBezTo>
                  <a:cubicBezTo>
                    <a:pt x="42541" y="52686"/>
                    <a:pt x="41922" y="52174"/>
                    <a:pt x="41208" y="51674"/>
                  </a:cubicBezTo>
                  <a:cubicBezTo>
                    <a:pt x="40184" y="50983"/>
                    <a:pt x="39088" y="50340"/>
                    <a:pt x="38183" y="49531"/>
                  </a:cubicBezTo>
                  <a:cubicBezTo>
                    <a:pt x="36552" y="48066"/>
                    <a:pt x="35790" y="46352"/>
                    <a:pt x="35731" y="44447"/>
                  </a:cubicBezTo>
                  <a:cubicBezTo>
                    <a:pt x="35671" y="42565"/>
                    <a:pt x="35909" y="40708"/>
                    <a:pt x="36398" y="38898"/>
                  </a:cubicBezTo>
                  <a:cubicBezTo>
                    <a:pt x="36910" y="36993"/>
                    <a:pt x="38243" y="35410"/>
                    <a:pt x="40124" y="34112"/>
                  </a:cubicBezTo>
                  <a:cubicBezTo>
                    <a:pt x="42934" y="32183"/>
                    <a:pt x="46030" y="30540"/>
                    <a:pt x="49352" y="29147"/>
                  </a:cubicBezTo>
                  <a:cubicBezTo>
                    <a:pt x="51912" y="28066"/>
                    <a:pt x="54673" y="27649"/>
                    <a:pt x="57530" y="27649"/>
                  </a:cubicBezTo>
                  <a:cubicBezTo>
                    <a:pt x="58008" y="27649"/>
                    <a:pt x="58489" y="27660"/>
                    <a:pt x="58972" y="27683"/>
                  </a:cubicBezTo>
                  <a:cubicBezTo>
                    <a:pt x="62234" y="27849"/>
                    <a:pt x="65520" y="27945"/>
                    <a:pt x="68747" y="28421"/>
                  </a:cubicBezTo>
                  <a:cubicBezTo>
                    <a:pt x="75033" y="29350"/>
                    <a:pt x="81367" y="30278"/>
                    <a:pt x="86975" y="32886"/>
                  </a:cubicBezTo>
                  <a:cubicBezTo>
                    <a:pt x="89845" y="34219"/>
                    <a:pt x="92536" y="35767"/>
                    <a:pt x="95250" y="37303"/>
                  </a:cubicBezTo>
                  <a:cubicBezTo>
                    <a:pt x="98131" y="38958"/>
                    <a:pt x="101382" y="40029"/>
                    <a:pt x="104906" y="40577"/>
                  </a:cubicBezTo>
                  <a:cubicBezTo>
                    <a:pt x="105248" y="40629"/>
                    <a:pt x="105581" y="40655"/>
                    <a:pt x="105900" y="40655"/>
                  </a:cubicBezTo>
                  <a:cubicBezTo>
                    <a:pt x="108127" y="40655"/>
                    <a:pt x="109740" y="39427"/>
                    <a:pt x="109823" y="37553"/>
                  </a:cubicBezTo>
                  <a:cubicBezTo>
                    <a:pt x="109883" y="36112"/>
                    <a:pt x="109133" y="34874"/>
                    <a:pt x="107990" y="33779"/>
                  </a:cubicBezTo>
                  <a:cubicBezTo>
                    <a:pt x="106704" y="32540"/>
                    <a:pt x="105263" y="31409"/>
                    <a:pt x="104120" y="30088"/>
                  </a:cubicBezTo>
                  <a:cubicBezTo>
                    <a:pt x="101751" y="27361"/>
                    <a:pt x="100965" y="24349"/>
                    <a:pt x="101334" y="21134"/>
                  </a:cubicBezTo>
                  <a:cubicBezTo>
                    <a:pt x="101513" y="19646"/>
                    <a:pt x="102537" y="18491"/>
                    <a:pt x="104120" y="17705"/>
                  </a:cubicBezTo>
                  <a:cubicBezTo>
                    <a:pt x="106300" y="16610"/>
                    <a:pt x="108671" y="16027"/>
                    <a:pt x="111242" y="16027"/>
                  </a:cubicBezTo>
                  <a:cubicBezTo>
                    <a:pt x="111607" y="16027"/>
                    <a:pt x="111975" y="16039"/>
                    <a:pt x="112348" y="16062"/>
                  </a:cubicBezTo>
                  <a:cubicBezTo>
                    <a:pt x="112989" y="16106"/>
                    <a:pt x="113632" y="16124"/>
                    <a:pt x="114276" y="16124"/>
                  </a:cubicBezTo>
                  <a:cubicBezTo>
                    <a:pt x="115198" y="16124"/>
                    <a:pt x="116120" y="16087"/>
                    <a:pt x="117039" y="16038"/>
                  </a:cubicBezTo>
                  <a:cubicBezTo>
                    <a:pt x="119134" y="15919"/>
                    <a:pt x="121265" y="15979"/>
                    <a:pt x="123349" y="15753"/>
                  </a:cubicBezTo>
                  <a:cubicBezTo>
                    <a:pt x="126254" y="15443"/>
                    <a:pt x="129004" y="14705"/>
                    <a:pt x="131755" y="13990"/>
                  </a:cubicBezTo>
                  <a:cubicBezTo>
                    <a:pt x="132779" y="13729"/>
                    <a:pt x="133791" y="13431"/>
                    <a:pt x="134838" y="13181"/>
                  </a:cubicBezTo>
                  <a:cubicBezTo>
                    <a:pt x="138005" y="12407"/>
                    <a:pt x="140220" y="10823"/>
                    <a:pt x="141613" y="8537"/>
                  </a:cubicBezTo>
                  <a:cubicBezTo>
                    <a:pt x="142828" y="6513"/>
                    <a:pt x="143875" y="4442"/>
                    <a:pt x="144209" y="2191"/>
                  </a:cubicBezTo>
                  <a:cubicBezTo>
                    <a:pt x="144328" y="1465"/>
                    <a:pt x="144328" y="739"/>
                    <a:pt x="144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0"/>
            <p:cNvSpPr/>
            <p:nvPr/>
          </p:nvSpPr>
          <p:spPr>
            <a:xfrm>
              <a:off x="4391025" y="836250"/>
              <a:ext cx="3023900" cy="4031775"/>
            </a:xfrm>
            <a:custGeom>
              <a:avLst/>
              <a:gdLst/>
              <a:ahLst/>
              <a:cxnLst/>
              <a:rect l="l" t="t" r="r" b="b"/>
              <a:pathLst>
                <a:path w="120956" h="161271" extrusionOk="0">
                  <a:moveTo>
                    <a:pt x="61472" y="0"/>
                  </a:moveTo>
                  <a:cubicBezTo>
                    <a:pt x="61043" y="1369"/>
                    <a:pt x="60269" y="2667"/>
                    <a:pt x="59257" y="3917"/>
                  </a:cubicBezTo>
                  <a:cubicBezTo>
                    <a:pt x="58364" y="5001"/>
                    <a:pt x="57567" y="6132"/>
                    <a:pt x="56888" y="7311"/>
                  </a:cubicBezTo>
                  <a:cubicBezTo>
                    <a:pt x="55566" y="9597"/>
                    <a:pt x="55400" y="10990"/>
                    <a:pt x="58757" y="13216"/>
                  </a:cubicBezTo>
                  <a:cubicBezTo>
                    <a:pt x="60543" y="14407"/>
                    <a:pt x="62770" y="15050"/>
                    <a:pt x="64913" y="15788"/>
                  </a:cubicBezTo>
                  <a:cubicBezTo>
                    <a:pt x="69342" y="17336"/>
                    <a:pt x="73974" y="18395"/>
                    <a:pt x="78736" y="19169"/>
                  </a:cubicBezTo>
                  <a:cubicBezTo>
                    <a:pt x="84106" y="20050"/>
                    <a:pt x="88618" y="22146"/>
                    <a:pt x="92297" y="25253"/>
                  </a:cubicBezTo>
                  <a:cubicBezTo>
                    <a:pt x="93500" y="26265"/>
                    <a:pt x="94321" y="27492"/>
                    <a:pt x="95048" y="28730"/>
                  </a:cubicBezTo>
                  <a:cubicBezTo>
                    <a:pt x="96322" y="30849"/>
                    <a:pt x="97691" y="32969"/>
                    <a:pt x="98548" y="35231"/>
                  </a:cubicBezTo>
                  <a:cubicBezTo>
                    <a:pt x="99989" y="39065"/>
                    <a:pt x="99691" y="42863"/>
                    <a:pt x="97786" y="46601"/>
                  </a:cubicBezTo>
                  <a:cubicBezTo>
                    <a:pt x="95905" y="50256"/>
                    <a:pt x="93607" y="53757"/>
                    <a:pt x="90726" y="57019"/>
                  </a:cubicBezTo>
                  <a:cubicBezTo>
                    <a:pt x="89952" y="57900"/>
                    <a:pt x="89345" y="58817"/>
                    <a:pt x="88916" y="59829"/>
                  </a:cubicBezTo>
                  <a:cubicBezTo>
                    <a:pt x="88428" y="60960"/>
                    <a:pt x="88606" y="62008"/>
                    <a:pt x="89440" y="62984"/>
                  </a:cubicBezTo>
                  <a:cubicBezTo>
                    <a:pt x="90071" y="63758"/>
                    <a:pt x="90880" y="64413"/>
                    <a:pt x="91761" y="65020"/>
                  </a:cubicBezTo>
                  <a:cubicBezTo>
                    <a:pt x="94321" y="66806"/>
                    <a:pt x="97119" y="68378"/>
                    <a:pt x="99632" y="70199"/>
                  </a:cubicBezTo>
                  <a:cubicBezTo>
                    <a:pt x="104084" y="73438"/>
                    <a:pt x="107752" y="77129"/>
                    <a:pt x="109276" y="81748"/>
                  </a:cubicBezTo>
                  <a:cubicBezTo>
                    <a:pt x="111026" y="87094"/>
                    <a:pt x="111800" y="92547"/>
                    <a:pt x="110823" y="98048"/>
                  </a:cubicBezTo>
                  <a:cubicBezTo>
                    <a:pt x="110300" y="101013"/>
                    <a:pt x="108561" y="103573"/>
                    <a:pt x="106418" y="106013"/>
                  </a:cubicBezTo>
                  <a:cubicBezTo>
                    <a:pt x="103680" y="109109"/>
                    <a:pt x="99977" y="111133"/>
                    <a:pt x="95274" y="112193"/>
                  </a:cubicBezTo>
                  <a:cubicBezTo>
                    <a:pt x="91976" y="112931"/>
                    <a:pt x="89202" y="114300"/>
                    <a:pt x="87392" y="116622"/>
                  </a:cubicBezTo>
                  <a:cubicBezTo>
                    <a:pt x="86189" y="118181"/>
                    <a:pt x="85582" y="119896"/>
                    <a:pt x="85034" y="121634"/>
                  </a:cubicBezTo>
                  <a:cubicBezTo>
                    <a:pt x="83915" y="125230"/>
                    <a:pt x="83927" y="128826"/>
                    <a:pt x="84677" y="132469"/>
                  </a:cubicBezTo>
                  <a:cubicBezTo>
                    <a:pt x="85308" y="135565"/>
                    <a:pt x="85356" y="138660"/>
                    <a:pt x="84046" y="141696"/>
                  </a:cubicBezTo>
                  <a:cubicBezTo>
                    <a:pt x="83260" y="143530"/>
                    <a:pt x="81832" y="145078"/>
                    <a:pt x="80331" y="146614"/>
                  </a:cubicBezTo>
                  <a:cubicBezTo>
                    <a:pt x="78569" y="148399"/>
                    <a:pt x="76676" y="150090"/>
                    <a:pt x="74295" y="151412"/>
                  </a:cubicBezTo>
                  <a:cubicBezTo>
                    <a:pt x="71830" y="152805"/>
                    <a:pt x="69044" y="153567"/>
                    <a:pt x="66044" y="153841"/>
                  </a:cubicBezTo>
                  <a:cubicBezTo>
                    <a:pt x="64463" y="153995"/>
                    <a:pt x="62888" y="154083"/>
                    <a:pt x="61323" y="154083"/>
                  </a:cubicBezTo>
                  <a:cubicBezTo>
                    <a:pt x="58432" y="154083"/>
                    <a:pt x="55573" y="153785"/>
                    <a:pt x="52769" y="153067"/>
                  </a:cubicBezTo>
                  <a:cubicBezTo>
                    <a:pt x="45601" y="151257"/>
                    <a:pt x="38374" y="149650"/>
                    <a:pt x="31111" y="148114"/>
                  </a:cubicBezTo>
                  <a:cubicBezTo>
                    <a:pt x="29147" y="147697"/>
                    <a:pt x="27134" y="147387"/>
                    <a:pt x="25098" y="147340"/>
                  </a:cubicBezTo>
                  <a:cubicBezTo>
                    <a:pt x="24953" y="147337"/>
                    <a:pt x="24808" y="147336"/>
                    <a:pt x="24663" y="147336"/>
                  </a:cubicBezTo>
                  <a:cubicBezTo>
                    <a:pt x="22375" y="147336"/>
                    <a:pt x="20151" y="147684"/>
                    <a:pt x="17978" y="148233"/>
                  </a:cubicBezTo>
                  <a:cubicBezTo>
                    <a:pt x="14919" y="149007"/>
                    <a:pt x="11871" y="149852"/>
                    <a:pt x="9430" y="151555"/>
                  </a:cubicBezTo>
                  <a:cubicBezTo>
                    <a:pt x="6489" y="153591"/>
                    <a:pt x="3631" y="155686"/>
                    <a:pt x="1607" y="158341"/>
                  </a:cubicBezTo>
                  <a:cubicBezTo>
                    <a:pt x="893" y="159270"/>
                    <a:pt x="357" y="160258"/>
                    <a:pt x="0" y="161270"/>
                  </a:cubicBezTo>
                  <a:lnTo>
                    <a:pt x="7037" y="161270"/>
                  </a:lnTo>
                  <a:cubicBezTo>
                    <a:pt x="7156" y="161187"/>
                    <a:pt x="7275" y="161080"/>
                    <a:pt x="7394" y="160984"/>
                  </a:cubicBezTo>
                  <a:cubicBezTo>
                    <a:pt x="10882" y="158294"/>
                    <a:pt x="15109" y="156710"/>
                    <a:pt x="19919" y="155865"/>
                  </a:cubicBezTo>
                  <a:cubicBezTo>
                    <a:pt x="22162" y="155465"/>
                    <a:pt x="24381" y="155278"/>
                    <a:pt x="26583" y="155278"/>
                  </a:cubicBezTo>
                  <a:cubicBezTo>
                    <a:pt x="30213" y="155278"/>
                    <a:pt x="33797" y="155785"/>
                    <a:pt x="37362" y="156674"/>
                  </a:cubicBezTo>
                  <a:cubicBezTo>
                    <a:pt x="44387" y="158425"/>
                    <a:pt x="51590" y="159568"/>
                    <a:pt x="58912" y="160365"/>
                  </a:cubicBezTo>
                  <a:cubicBezTo>
                    <a:pt x="60198" y="160505"/>
                    <a:pt x="61477" y="160579"/>
                    <a:pt x="62747" y="160579"/>
                  </a:cubicBezTo>
                  <a:cubicBezTo>
                    <a:pt x="65276" y="160579"/>
                    <a:pt x="67770" y="160285"/>
                    <a:pt x="70211" y="159627"/>
                  </a:cubicBezTo>
                  <a:cubicBezTo>
                    <a:pt x="73295" y="158817"/>
                    <a:pt x="76331" y="157901"/>
                    <a:pt x="79379" y="157008"/>
                  </a:cubicBezTo>
                  <a:cubicBezTo>
                    <a:pt x="82998" y="155960"/>
                    <a:pt x="85773" y="154126"/>
                    <a:pt x="88082" y="151769"/>
                  </a:cubicBezTo>
                  <a:cubicBezTo>
                    <a:pt x="91607" y="148173"/>
                    <a:pt x="93845" y="144149"/>
                    <a:pt x="94762" y="139720"/>
                  </a:cubicBezTo>
                  <a:cubicBezTo>
                    <a:pt x="95143" y="137934"/>
                    <a:pt x="94702" y="136148"/>
                    <a:pt x="94369" y="134374"/>
                  </a:cubicBezTo>
                  <a:cubicBezTo>
                    <a:pt x="93928" y="132028"/>
                    <a:pt x="93250" y="129719"/>
                    <a:pt x="93071" y="127337"/>
                  </a:cubicBezTo>
                  <a:cubicBezTo>
                    <a:pt x="93012" y="126587"/>
                    <a:pt x="93024" y="125849"/>
                    <a:pt x="93178" y="125123"/>
                  </a:cubicBezTo>
                  <a:cubicBezTo>
                    <a:pt x="93393" y="124004"/>
                    <a:pt x="94321" y="123242"/>
                    <a:pt x="95452" y="122599"/>
                  </a:cubicBezTo>
                  <a:cubicBezTo>
                    <a:pt x="97298" y="121551"/>
                    <a:pt x="99441" y="121039"/>
                    <a:pt x="101596" y="120551"/>
                  </a:cubicBezTo>
                  <a:cubicBezTo>
                    <a:pt x="105049" y="119777"/>
                    <a:pt x="108204" y="118598"/>
                    <a:pt x="110990" y="116848"/>
                  </a:cubicBezTo>
                  <a:cubicBezTo>
                    <a:pt x="113431" y="115300"/>
                    <a:pt x="115062" y="113288"/>
                    <a:pt x="116646" y="111252"/>
                  </a:cubicBezTo>
                  <a:cubicBezTo>
                    <a:pt x="118515" y="108835"/>
                    <a:pt x="119932" y="106311"/>
                    <a:pt x="120956" y="103692"/>
                  </a:cubicBezTo>
                  <a:lnTo>
                    <a:pt x="120956" y="81617"/>
                  </a:lnTo>
                  <a:cubicBezTo>
                    <a:pt x="120479" y="80141"/>
                    <a:pt x="119944" y="78689"/>
                    <a:pt x="119408" y="77224"/>
                  </a:cubicBezTo>
                  <a:cubicBezTo>
                    <a:pt x="119027" y="76141"/>
                    <a:pt x="118551" y="75081"/>
                    <a:pt x="118015" y="74045"/>
                  </a:cubicBezTo>
                  <a:cubicBezTo>
                    <a:pt x="116526" y="71176"/>
                    <a:pt x="113955" y="68985"/>
                    <a:pt x="110692" y="67199"/>
                  </a:cubicBezTo>
                  <a:cubicBezTo>
                    <a:pt x="109061" y="66318"/>
                    <a:pt x="107323" y="65532"/>
                    <a:pt x="106120" y="64294"/>
                  </a:cubicBezTo>
                  <a:cubicBezTo>
                    <a:pt x="103989" y="62103"/>
                    <a:pt x="102680" y="59686"/>
                    <a:pt x="103287" y="56912"/>
                  </a:cubicBezTo>
                  <a:cubicBezTo>
                    <a:pt x="103668" y="55162"/>
                    <a:pt x="104870" y="53638"/>
                    <a:pt x="106073" y="52138"/>
                  </a:cubicBezTo>
                  <a:cubicBezTo>
                    <a:pt x="106763" y="51292"/>
                    <a:pt x="107442" y="50435"/>
                    <a:pt x="108156" y="49625"/>
                  </a:cubicBezTo>
                  <a:cubicBezTo>
                    <a:pt x="110276" y="47197"/>
                    <a:pt x="111240" y="44458"/>
                    <a:pt x="111609" y="41613"/>
                  </a:cubicBezTo>
                  <a:cubicBezTo>
                    <a:pt x="112133" y="37624"/>
                    <a:pt x="111323" y="33707"/>
                    <a:pt x="109978" y="29873"/>
                  </a:cubicBezTo>
                  <a:cubicBezTo>
                    <a:pt x="109490" y="28456"/>
                    <a:pt x="108502" y="27206"/>
                    <a:pt x="107442" y="26003"/>
                  </a:cubicBezTo>
                  <a:cubicBezTo>
                    <a:pt x="105632" y="23932"/>
                    <a:pt x="103870" y="21824"/>
                    <a:pt x="101775" y="19884"/>
                  </a:cubicBezTo>
                  <a:cubicBezTo>
                    <a:pt x="98536" y="16907"/>
                    <a:pt x="94428" y="15181"/>
                    <a:pt x="89440" y="14574"/>
                  </a:cubicBezTo>
                  <a:cubicBezTo>
                    <a:pt x="87047" y="14276"/>
                    <a:pt x="84618" y="14038"/>
                    <a:pt x="82308" y="13395"/>
                  </a:cubicBezTo>
                  <a:cubicBezTo>
                    <a:pt x="80534" y="12907"/>
                    <a:pt x="78903" y="12240"/>
                    <a:pt x="77367" y="11406"/>
                  </a:cubicBezTo>
                  <a:cubicBezTo>
                    <a:pt x="75295" y="10275"/>
                    <a:pt x="74628" y="8728"/>
                    <a:pt x="74819" y="6846"/>
                  </a:cubicBezTo>
                  <a:cubicBezTo>
                    <a:pt x="74974" y="5346"/>
                    <a:pt x="75998" y="4167"/>
                    <a:pt x="77022" y="2965"/>
                  </a:cubicBezTo>
                  <a:cubicBezTo>
                    <a:pt x="77724" y="2143"/>
                    <a:pt x="78605" y="1429"/>
                    <a:pt x="79415" y="667"/>
                  </a:cubicBezTo>
                  <a:cubicBezTo>
                    <a:pt x="79653" y="441"/>
                    <a:pt x="79879" y="227"/>
                    <a:pt x="80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0"/>
            <p:cNvSpPr/>
            <p:nvPr/>
          </p:nvSpPr>
          <p:spPr>
            <a:xfrm>
              <a:off x="237825" y="835950"/>
              <a:ext cx="3016475" cy="4032075"/>
            </a:xfrm>
            <a:custGeom>
              <a:avLst/>
              <a:gdLst/>
              <a:ahLst/>
              <a:cxnLst/>
              <a:rect l="l" t="t" r="r" b="b"/>
              <a:pathLst>
                <a:path w="120659" h="161283" extrusionOk="0">
                  <a:moveTo>
                    <a:pt x="113836" y="0"/>
                  </a:moveTo>
                  <a:cubicBezTo>
                    <a:pt x="110454" y="2882"/>
                    <a:pt x="106216" y="4691"/>
                    <a:pt x="101275" y="5561"/>
                  </a:cubicBezTo>
                  <a:cubicBezTo>
                    <a:pt x="98905" y="5977"/>
                    <a:pt x="96524" y="6251"/>
                    <a:pt x="94095" y="6323"/>
                  </a:cubicBezTo>
                  <a:cubicBezTo>
                    <a:pt x="93840" y="6330"/>
                    <a:pt x="93586" y="6334"/>
                    <a:pt x="93333" y="6334"/>
                  </a:cubicBezTo>
                  <a:cubicBezTo>
                    <a:pt x="90520" y="6334"/>
                    <a:pt x="87791" y="5866"/>
                    <a:pt x="85082" y="5287"/>
                  </a:cubicBezTo>
                  <a:cubicBezTo>
                    <a:pt x="80760" y="4346"/>
                    <a:pt x="76474" y="3286"/>
                    <a:pt x="72069" y="2608"/>
                  </a:cubicBezTo>
                  <a:cubicBezTo>
                    <a:pt x="68140" y="1989"/>
                    <a:pt x="64211" y="1417"/>
                    <a:pt x="60246" y="1072"/>
                  </a:cubicBezTo>
                  <a:cubicBezTo>
                    <a:pt x="59466" y="1008"/>
                    <a:pt x="58693" y="977"/>
                    <a:pt x="57925" y="977"/>
                  </a:cubicBezTo>
                  <a:cubicBezTo>
                    <a:pt x="54422" y="977"/>
                    <a:pt x="51035" y="1616"/>
                    <a:pt x="47744" y="2632"/>
                  </a:cubicBezTo>
                  <a:cubicBezTo>
                    <a:pt x="45684" y="3275"/>
                    <a:pt x="43601" y="3870"/>
                    <a:pt x="41517" y="4453"/>
                  </a:cubicBezTo>
                  <a:cubicBezTo>
                    <a:pt x="37469" y="5561"/>
                    <a:pt x="34469" y="7668"/>
                    <a:pt x="31980" y="10299"/>
                  </a:cubicBezTo>
                  <a:cubicBezTo>
                    <a:pt x="29028" y="13443"/>
                    <a:pt x="27158" y="16907"/>
                    <a:pt x="26039" y="20646"/>
                  </a:cubicBezTo>
                  <a:cubicBezTo>
                    <a:pt x="25396" y="22765"/>
                    <a:pt x="25753" y="24884"/>
                    <a:pt x="26158" y="27016"/>
                  </a:cubicBezTo>
                  <a:cubicBezTo>
                    <a:pt x="26611" y="29397"/>
                    <a:pt x="27301" y="31742"/>
                    <a:pt x="27480" y="34159"/>
                  </a:cubicBezTo>
                  <a:cubicBezTo>
                    <a:pt x="27539" y="34945"/>
                    <a:pt x="27539" y="35719"/>
                    <a:pt x="27396" y="36481"/>
                  </a:cubicBezTo>
                  <a:cubicBezTo>
                    <a:pt x="27158" y="37624"/>
                    <a:pt x="26170" y="38398"/>
                    <a:pt x="24979" y="39053"/>
                  </a:cubicBezTo>
                  <a:cubicBezTo>
                    <a:pt x="23170" y="40065"/>
                    <a:pt x="21050" y="40541"/>
                    <a:pt x="18943" y="41017"/>
                  </a:cubicBezTo>
                  <a:cubicBezTo>
                    <a:pt x="14538" y="41994"/>
                    <a:pt x="10597" y="43601"/>
                    <a:pt x="7537" y="46256"/>
                  </a:cubicBezTo>
                  <a:cubicBezTo>
                    <a:pt x="5239" y="48256"/>
                    <a:pt x="3608" y="50626"/>
                    <a:pt x="2060" y="53007"/>
                  </a:cubicBezTo>
                  <a:cubicBezTo>
                    <a:pt x="1250" y="54269"/>
                    <a:pt x="560" y="55567"/>
                    <a:pt x="0" y="56900"/>
                  </a:cubicBezTo>
                  <a:lnTo>
                    <a:pt x="0" y="81094"/>
                  </a:lnTo>
                  <a:cubicBezTo>
                    <a:pt x="595" y="82868"/>
                    <a:pt x="1226" y="84618"/>
                    <a:pt x="1988" y="86344"/>
                  </a:cubicBezTo>
                  <a:cubicBezTo>
                    <a:pt x="3429" y="89714"/>
                    <a:pt x="6132" y="92321"/>
                    <a:pt x="9894" y="94345"/>
                  </a:cubicBezTo>
                  <a:cubicBezTo>
                    <a:pt x="11502" y="95203"/>
                    <a:pt x="13192" y="95988"/>
                    <a:pt x="14419" y="97203"/>
                  </a:cubicBezTo>
                  <a:cubicBezTo>
                    <a:pt x="16324" y="99084"/>
                    <a:pt x="17419" y="101203"/>
                    <a:pt x="17443" y="103608"/>
                  </a:cubicBezTo>
                  <a:cubicBezTo>
                    <a:pt x="17443" y="105204"/>
                    <a:pt x="16514" y="106585"/>
                    <a:pt x="15597" y="107954"/>
                  </a:cubicBezTo>
                  <a:cubicBezTo>
                    <a:pt x="14645" y="109383"/>
                    <a:pt x="13430" y="110728"/>
                    <a:pt x="12287" y="112062"/>
                  </a:cubicBezTo>
                  <a:cubicBezTo>
                    <a:pt x="10239" y="114503"/>
                    <a:pt x="9299" y="117217"/>
                    <a:pt x="8954" y="120039"/>
                  </a:cubicBezTo>
                  <a:cubicBezTo>
                    <a:pt x="8477" y="124016"/>
                    <a:pt x="9251" y="127921"/>
                    <a:pt x="10620" y="131743"/>
                  </a:cubicBezTo>
                  <a:cubicBezTo>
                    <a:pt x="11132" y="133136"/>
                    <a:pt x="12109" y="134386"/>
                    <a:pt x="13168" y="135600"/>
                  </a:cubicBezTo>
                  <a:cubicBezTo>
                    <a:pt x="15216" y="137934"/>
                    <a:pt x="17169" y="140327"/>
                    <a:pt x="19705" y="142411"/>
                  </a:cubicBezTo>
                  <a:cubicBezTo>
                    <a:pt x="22622" y="144840"/>
                    <a:pt x="26218" y="146233"/>
                    <a:pt x="30421" y="146864"/>
                  </a:cubicBezTo>
                  <a:cubicBezTo>
                    <a:pt x="33040" y="147245"/>
                    <a:pt x="35719" y="147447"/>
                    <a:pt x="38267" y="148161"/>
                  </a:cubicBezTo>
                  <a:cubicBezTo>
                    <a:pt x="40136" y="148673"/>
                    <a:pt x="41874" y="149388"/>
                    <a:pt x="43482" y="150328"/>
                  </a:cubicBezTo>
                  <a:cubicBezTo>
                    <a:pt x="45411" y="151448"/>
                    <a:pt x="45923" y="152948"/>
                    <a:pt x="45744" y="154710"/>
                  </a:cubicBezTo>
                  <a:cubicBezTo>
                    <a:pt x="45553" y="156627"/>
                    <a:pt x="44113" y="158067"/>
                    <a:pt x="42648" y="159484"/>
                  </a:cubicBezTo>
                  <a:cubicBezTo>
                    <a:pt x="42029" y="160080"/>
                    <a:pt x="41386" y="160675"/>
                    <a:pt x="40791" y="161282"/>
                  </a:cubicBezTo>
                  <a:lnTo>
                    <a:pt x="59186" y="161282"/>
                  </a:lnTo>
                  <a:cubicBezTo>
                    <a:pt x="59555" y="160175"/>
                    <a:pt x="60186" y="159127"/>
                    <a:pt x="60972" y="158091"/>
                  </a:cubicBezTo>
                  <a:cubicBezTo>
                    <a:pt x="61972" y="156829"/>
                    <a:pt x="62913" y="155531"/>
                    <a:pt x="63710" y="154186"/>
                  </a:cubicBezTo>
                  <a:cubicBezTo>
                    <a:pt x="63877" y="153900"/>
                    <a:pt x="64020" y="153614"/>
                    <a:pt x="64139" y="153317"/>
                  </a:cubicBezTo>
                  <a:cubicBezTo>
                    <a:pt x="64961" y="151471"/>
                    <a:pt x="64544" y="150162"/>
                    <a:pt x="61817" y="148352"/>
                  </a:cubicBezTo>
                  <a:cubicBezTo>
                    <a:pt x="60127" y="147221"/>
                    <a:pt x="58043" y="146566"/>
                    <a:pt x="56019" y="145875"/>
                  </a:cubicBezTo>
                  <a:cubicBezTo>
                    <a:pt x="52709" y="144744"/>
                    <a:pt x="49352" y="143720"/>
                    <a:pt x="45815" y="143066"/>
                  </a:cubicBezTo>
                  <a:cubicBezTo>
                    <a:pt x="43470" y="142637"/>
                    <a:pt x="41077" y="142387"/>
                    <a:pt x="38814" y="141708"/>
                  </a:cubicBezTo>
                  <a:cubicBezTo>
                    <a:pt x="32397" y="139815"/>
                    <a:pt x="27408" y="136791"/>
                    <a:pt x="24837" y="131743"/>
                  </a:cubicBezTo>
                  <a:cubicBezTo>
                    <a:pt x="23896" y="129897"/>
                    <a:pt x="22658" y="128123"/>
                    <a:pt x="21967" y="126206"/>
                  </a:cubicBezTo>
                  <a:cubicBezTo>
                    <a:pt x="20610" y="122480"/>
                    <a:pt x="20848" y="118801"/>
                    <a:pt x="22658" y="115193"/>
                  </a:cubicBezTo>
                  <a:cubicBezTo>
                    <a:pt x="24551" y="111407"/>
                    <a:pt x="26932" y="107823"/>
                    <a:pt x="29885" y="104478"/>
                  </a:cubicBezTo>
                  <a:cubicBezTo>
                    <a:pt x="30683" y="103549"/>
                    <a:pt x="31314" y="102573"/>
                    <a:pt x="31730" y="101501"/>
                  </a:cubicBezTo>
                  <a:cubicBezTo>
                    <a:pt x="32111" y="100477"/>
                    <a:pt x="31885" y="99548"/>
                    <a:pt x="31194" y="98643"/>
                  </a:cubicBezTo>
                  <a:cubicBezTo>
                    <a:pt x="30278" y="97477"/>
                    <a:pt x="28944" y="96643"/>
                    <a:pt x="27682" y="95750"/>
                  </a:cubicBezTo>
                  <a:cubicBezTo>
                    <a:pt x="25134" y="93964"/>
                    <a:pt x="22229" y="92476"/>
                    <a:pt x="19836" y="90571"/>
                  </a:cubicBezTo>
                  <a:cubicBezTo>
                    <a:pt x="16443" y="87868"/>
                    <a:pt x="13573" y="84856"/>
                    <a:pt x="11859" y="81308"/>
                  </a:cubicBezTo>
                  <a:cubicBezTo>
                    <a:pt x="10620" y="78724"/>
                    <a:pt x="10192" y="75998"/>
                    <a:pt x="9739" y="73295"/>
                  </a:cubicBezTo>
                  <a:cubicBezTo>
                    <a:pt x="9430" y="71378"/>
                    <a:pt x="9239" y="69437"/>
                    <a:pt x="9323" y="67509"/>
                  </a:cubicBezTo>
                  <a:cubicBezTo>
                    <a:pt x="9442" y="64639"/>
                    <a:pt x="9739" y="61794"/>
                    <a:pt x="11430" y="59162"/>
                  </a:cubicBezTo>
                  <a:cubicBezTo>
                    <a:pt x="13430" y="56007"/>
                    <a:pt x="15954" y="53126"/>
                    <a:pt x="19895" y="51161"/>
                  </a:cubicBezTo>
                  <a:cubicBezTo>
                    <a:pt x="21622" y="50304"/>
                    <a:pt x="23551" y="49792"/>
                    <a:pt x="25491" y="49340"/>
                  </a:cubicBezTo>
                  <a:cubicBezTo>
                    <a:pt x="30575" y="48102"/>
                    <a:pt x="33671" y="45458"/>
                    <a:pt x="34981" y="41553"/>
                  </a:cubicBezTo>
                  <a:cubicBezTo>
                    <a:pt x="35862" y="38934"/>
                    <a:pt x="36528" y="36279"/>
                    <a:pt x="36457" y="33576"/>
                  </a:cubicBezTo>
                  <a:cubicBezTo>
                    <a:pt x="36398" y="31873"/>
                    <a:pt x="36040" y="30195"/>
                    <a:pt x="35755" y="28492"/>
                  </a:cubicBezTo>
                  <a:cubicBezTo>
                    <a:pt x="35255" y="25361"/>
                    <a:pt x="35255" y="22241"/>
                    <a:pt x="36802" y="19241"/>
                  </a:cubicBezTo>
                  <a:cubicBezTo>
                    <a:pt x="37719" y="17443"/>
                    <a:pt x="39243" y="15907"/>
                    <a:pt x="40779" y="14383"/>
                  </a:cubicBezTo>
                  <a:cubicBezTo>
                    <a:pt x="42565" y="12621"/>
                    <a:pt x="44518" y="10966"/>
                    <a:pt x="46994" y="9740"/>
                  </a:cubicBezTo>
                  <a:cubicBezTo>
                    <a:pt x="50006" y="8251"/>
                    <a:pt x="53388" y="7644"/>
                    <a:pt x="56912" y="7525"/>
                  </a:cubicBezTo>
                  <a:cubicBezTo>
                    <a:pt x="57644" y="7501"/>
                    <a:pt x="58376" y="7487"/>
                    <a:pt x="59108" y="7487"/>
                  </a:cubicBezTo>
                  <a:cubicBezTo>
                    <a:pt x="61649" y="7487"/>
                    <a:pt x="64180" y="7661"/>
                    <a:pt x="66639" y="8216"/>
                  </a:cubicBezTo>
                  <a:cubicBezTo>
                    <a:pt x="68771" y="8692"/>
                    <a:pt x="70854" y="9299"/>
                    <a:pt x="72985" y="9787"/>
                  </a:cubicBezTo>
                  <a:cubicBezTo>
                    <a:pt x="78236" y="10990"/>
                    <a:pt x="83511" y="12169"/>
                    <a:pt x="88785" y="13312"/>
                  </a:cubicBezTo>
                  <a:cubicBezTo>
                    <a:pt x="90976" y="13788"/>
                    <a:pt x="93226" y="14169"/>
                    <a:pt x="95500" y="14228"/>
                  </a:cubicBezTo>
                  <a:cubicBezTo>
                    <a:pt x="95673" y="14233"/>
                    <a:pt x="95845" y="14235"/>
                    <a:pt x="96016" y="14235"/>
                  </a:cubicBezTo>
                  <a:cubicBezTo>
                    <a:pt x="98132" y="14235"/>
                    <a:pt x="100189" y="13902"/>
                    <a:pt x="102215" y="13407"/>
                  </a:cubicBezTo>
                  <a:cubicBezTo>
                    <a:pt x="105132" y="12704"/>
                    <a:pt x="108097" y="11942"/>
                    <a:pt x="110431" y="10418"/>
                  </a:cubicBezTo>
                  <a:cubicBezTo>
                    <a:pt x="114145" y="7978"/>
                    <a:pt x="117753" y="5418"/>
                    <a:pt x="119801" y="1882"/>
                  </a:cubicBezTo>
                  <a:cubicBezTo>
                    <a:pt x="120158" y="1274"/>
                    <a:pt x="120444" y="631"/>
                    <a:pt x="120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0"/>
            <p:cNvSpPr/>
            <p:nvPr/>
          </p:nvSpPr>
          <p:spPr>
            <a:xfrm>
              <a:off x="3752250" y="836850"/>
              <a:ext cx="3399250" cy="4032050"/>
            </a:xfrm>
            <a:custGeom>
              <a:avLst/>
              <a:gdLst/>
              <a:ahLst/>
              <a:cxnLst/>
              <a:rect l="l" t="t" r="r" b="b"/>
              <a:pathLst>
                <a:path w="135970" h="161282" extrusionOk="0">
                  <a:moveTo>
                    <a:pt x="81344" y="0"/>
                  </a:moveTo>
                  <a:cubicBezTo>
                    <a:pt x="80606" y="2119"/>
                    <a:pt x="79391" y="4120"/>
                    <a:pt x="77867" y="6013"/>
                  </a:cubicBezTo>
                  <a:cubicBezTo>
                    <a:pt x="77415" y="6596"/>
                    <a:pt x="76950" y="7215"/>
                    <a:pt x="76426" y="7763"/>
                  </a:cubicBezTo>
                  <a:cubicBezTo>
                    <a:pt x="74855" y="9430"/>
                    <a:pt x="74521" y="11323"/>
                    <a:pt x="74533" y="13311"/>
                  </a:cubicBezTo>
                  <a:cubicBezTo>
                    <a:pt x="74557" y="16943"/>
                    <a:pt x="77677" y="18740"/>
                    <a:pt x="81534" y="19717"/>
                  </a:cubicBezTo>
                  <a:cubicBezTo>
                    <a:pt x="84201" y="20372"/>
                    <a:pt x="86999" y="20586"/>
                    <a:pt x="89761" y="20919"/>
                  </a:cubicBezTo>
                  <a:cubicBezTo>
                    <a:pt x="94452" y="21467"/>
                    <a:pt x="99155" y="21896"/>
                    <a:pt x="103704" y="22991"/>
                  </a:cubicBezTo>
                  <a:cubicBezTo>
                    <a:pt x="107728" y="23955"/>
                    <a:pt x="111407" y="25384"/>
                    <a:pt x="114300" y="27754"/>
                  </a:cubicBezTo>
                  <a:cubicBezTo>
                    <a:pt x="117693" y="30504"/>
                    <a:pt x="119622" y="33802"/>
                    <a:pt x="119884" y="37600"/>
                  </a:cubicBezTo>
                  <a:cubicBezTo>
                    <a:pt x="120218" y="42398"/>
                    <a:pt x="118372" y="46756"/>
                    <a:pt x="115300" y="50875"/>
                  </a:cubicBezTo>
                  <a:cubicBezTo>
                    <a:pt x="113645" y="53090"/>
                    <a:pt x="111645" y="55102"/>
                    <a:pt x="109585" y="57079"/>
                  </a:cubicBezTo>
                  <a:cubicBezTo>
                    <a:pt x="107549" y="59043"/>
                    <a:pt x="106906" y="61210"/>
                    <a:pt x="107918" y="63603"/>
                  </a:cubicBezTo>
                  <a:cubicBezTo>
                    <a:pt x="108585" y="65199"/>
                    <a:pt x="110085" y="66342"/>
                    <a:pt x="111776" y="67354"/>
                  </a:cubicBezTo>
                  <a:cubicBezTo>
                    <a:pt x="113038" y="68116"/>
                    <a:pt x="114336" y="68842"/>
                    <a:pt x="115574" y="69628"/>
                  </a:cubicBezTo>
                  <a:cubicBezTo>
                    <a:pt x="117789" y="71045"/>
                    <a:pt x="119527" y="72759"/>
                    <a:pt x="120706" y="74759"/>
                  </a:cubicBezTo>
                  <a:cubicBezTo>
                    <a:pt x="122361" y="77605"/>
                    <a:pt x="123754" y="80522"/>
                    <a:pt x="124337" y="83629"/>
                  </a:cubicBezTo>
                  <a:cubicBezTo>
                    <a:pt x="124706" y="85630"/>
                    <a:pt x="124682" y="87630"/>
                    <a:pt x="124540" y="89642"/>
                  </a:cubicBezTo>
                  <a:cubicBezTo>
                    <a:pt x="124397" y="91904"/>
                    <a:pt x="123944" y="94143"/>
                    <a:pt x="123147" y="96321"/>
                  </a:cubicBezTo>
                  <a:cubicBezTo>
                    <a:pt x="121896" y="99739"/>
                    <a:pt x="119527" y="102537"/>
                    <a:pt x="115777" y="104656"/>
                  </a:cubicBezTo>
                  <a:cubicBezTo>
                    <a:pt x="112776" y="106370"/>
                    <a:pt x="109692" y="107978"/>
                    <a:pt x="106144" y="109013"/>
                  </a:cubicBezTo>
                  <a:cubicBezTo>
                    <a:pt x="104180" y="109573"/>
                    <a:pt x="102096" y="109906"/>
                    <a:pt x="100191" y="110597"/>
                  </a:cubicBezTo>
                  <a:cubicBezTo>
                    <a:pt x="99703" y="110776"/>
                    <a:pt x="99227" y="110990"/>
                    <a:pt x="98763" y="111192"/>
                  </a:cubicBezTo>
                  <a:cubicBezTo>
                    <a:pt x="97477" y="111776"/>
                    <a:pt x="97084" y="112681"/>
                    <a:pt x="97143" y="113788"/>
                  </a:cubicBezTo>
                  <a:cubicBezTo>
                    <a:pt x="97250" y="115812"/>
                    <a:pt x="97965" y="117741"/>
                    <a:pt x="98608" y="119681"/>
                  </a:cubicBezTo>
                  <a:cubicBezTo>
                    <a:pt x="99060" y="121074"/>
                    <a:pt x="99596" y="122479"/>
                    <a:pt x="99632" y="123932"/>
                  </a:cubicBezTo>
                  <a:cubicBezTo>
                    <a:pt x="99679" y="127444"/>
                    <a:pt x="98227" y="130564"/>
                    <a:pt x="95012" y="133100"/>
                  </a:cubicBezTo>
                  <a:cubicBezTo>
                    <a:pt x="91702" y="135719"/>
                    <a:pt x="88154" y="138196"/>
                    <a:pt x="84023" y="140029"/>
                  </a:cubicBezTo>
                  <a:cubicBezTo>
                    <a:pt x="80207" y="141707"/>
                    <a:pt x="76048" y="142606"/>
                    <a:pt x="71714" y="142606"/>
                  </a:cubicBezTo>
                  <a:cubicBezTo>
                    <a:pt x="70882" y="142606"/>
                    <a:pt x="70043" y="142573"/>
                    <a:pt x="69199" y="142506"/>
                  </a:cubicBezTo>
                  <a:cubicBezTo>
                    <a:pt x="60805" y="141839"/>
                    <a:pt x="52959" y="139910"/>
                    <a:pt x="46006" y="136100"/>
                  </a:cubicBezTo>
                  <a:cubicBezTo>
                    <a:pt x="43601" y="134790"/>
                    <a:pt x="40934" y="133850"/>
                    <a:pt x="37969" y="133481"/>
                  </a:cubicBezTo>
                  <a:cubicBezTo>
                    <a:pt x="37187" y="133386"/>
                    <a:pt x="36408" y="133334"/>
                    <a:pt x="35630" y="133334"/>
                  </a:cubicBezTo>
                  <a:cubicBezTo>
                    <a:pt x="34642" y="133334"/>
                    <a:pt x="33657" y="133419"/>
                    <a:pt x="32671" y="133612"/>
                  </a:cubicBezTo>
                  <a:cubicBezTo>
                    <a:pt x="31159" y="133909"/>
                    <a:pt x="30623" y="134493"/>
                    <a:pt x="30659" y="135683"/>
                  </a:cubicBezTo>
                  <a:cubicBezTo>
                    <a:pt x="30706" y="137196"/>
                    <a:pt x="31457" y="138565"/>
                    <a:pt x="32052" y="139970"/>
                  </a:cubicBezTo>
                  <a:cubicBezTo>
                    <a:pt x="32528" y="141065"/>
                    <a:pt x="32957" y="142160"/>
                    <a:pt x="33159" y="143315"/>
                  </a:cubicBezTo>
                  <a:cubicBezTo>
                    <a:pt x="33564" y="145506"/>
                    <a:pt x="32373" y="147483"/>
                    <a:pt x="29861" y="148602"/>
                  </a:cubicBezTo>
                  <a:cubicBezTo>
                    <a:pt x="26873" y="149935"/>
                    <a:pt x="23598" y="150697"/>
                    <a:pt x="20241" y="151292"/>
                  </a:cubicBezTo>
                  <a:cubicBezTo>
                    <a:pt x="17467" y="151793"/>
                    <a:pt x="14585" y="152019"/>
                    <a:pt x="11871" y="152721"/>
                  </a:cubicBezTo>
                  <a:cubicBezTo>
                    <a:pt x="8477" y="153578"/>
                    <a:pt x="5346" y="154793"/>
                    <a:pt x="2941" y="156888"/>
                  </a:cubicBezTo>
                  <a:cubicBezTo>
                    <a:pt x="1453" y="158186"/>
                    <a:pt x="560" y="159674"/>
                    <a:pt x="0" y="161282"/>
                  </a:cubicBezTo>
                  <a:lnTo>
                    <a:pt x="24503" y="161282"/>
                  </a:lnTo>
                  <a:lnTo>
                    <a:pt x="24503" y="161246"/>
                  </a:lnTo>
                  <a:cubicBezTo>
                    <a:pt x="24944" y="159889"/>
                    <a:pt x="25658" y="158603"/>
                    <a:pt x="26706" y="157388"/>
                  </a:cubicBezTo>
                  <a:cubicBezTo>
                    <a:pt x="28944" y="154781"/>
                    <a:pt x="31754" y="152519"/>
                    <a:pt x="34921" y="150590"/>
                  </a:cubicBezTo>
                  <a:cubicBezTo>
                    <a:pt x="38315" y="148530"/>
                    <a:pt x="42375" y="147494"/>
                    <a:pt x="46589" y="146828"/>
                  </a:cubicBezTo>
                  <a:cubicBezTo>
                    <a:pt x="47778" y="146634"/>
                    <a:pt x="48958" y="146551"/>
                    <a:pt x="50130" y="146551"/>
                  </a:cubicBezTo>
                  <a:cubicBezTo>
                    <a:pt x="52782" y="146551"/>
                    <a:pt x="55391" y="146980"/>
                    <a:pt x="57960" y="147542"/>
                  </a:cubicBezTo>
                  <a:cubicBezTo>
                    <a:pt x="64270" y="148887"/>
                    <a:pt x="70592" y="150221"/>
                    <a:pt x="76784" y="151864"/>
                  </a:cubicBezTo>
                  <a:cubicBezTo>
                    <a:pt x="80214" y="152789"/>
                    <a:pt x="83676" y="153297"/>
                    <a:pt x="87261" y="153297"/>
                  </a:cubicBezTo>
                  <a:cubicBezTo>
                    <a:pt x="87459" y="153297"/>
                    <a:pt x="87658" y="153296"/>
                    <a:pt x="87856" y="153293"/>
                  </a:cubicBezTo>
                  <a:cubicBezTo>
                    <a:pt x="92369" y="153233"/>
                    <a:pt x="96667" y="152543"/>
                    <a:pt x="100227" y="150197"/>
                  </a:cubicBezTo>
                  <a:cubicBezTo>
                    <a:pt x="102799" y="148506"/>
                    <a:pt x="104835" y="146470"/>
                    <a:pt x="106728" y="144339"/>
                  </a:cubicBezTo>
                  <a:cubicBezTo>
                    <a:pt x="108276" y="142601"/>
                    <a:pt x="109169" y="140672"/>
                    <a:pt x="109454" y="138577"/>
                  </a:cubicBezTo>
                  <a:cubicBezTo>
                    <a:pt x="109692" y="136898"/>
                    <a:pt x="109681" y="135219"/>
                    <a:pt x="109407" y="133552"/>
                  </a:cubicBezTo>
                  <a:cubicBezTo>
                    <a:pt x="109097" y="131612"/>
                    <a:pt x="108633" y="129683"/>
                    <a:pt x="108680" y="127718"/>
                  </a:cubicBezTo>
                  <a:cubicBezTo>
                    <a:pt x="108752" y="123849"/>
                    <a:pt x="109478" y="120062"/>
                    <a:pt x="111824" y="116586"/>
                  </a:cubicBezTo>
                  <a:cubicBezTo>
                    <a:pt x="113502" y="114074"/>
                    <a:pt x="116360" y="112562"/>
                    <a:pt x="119765" y="111633"/>
                  </a:cubicBezTo>
                  <a:cubicBezTo>
                    <a:pt x="121503" y="111157"/>
                    <a:pt x="123278" y="110752"/>
                    <a:pt x="124897" y="110061"/>
                  </a:cubicBezTo>
                  <a:cubicBezTo>
                    <a:pt x="128052" y="108740"/>
                    <a:pt x="130219" y="106668"/>
                    <a:pt x="132100" y="104406"/>
                  </a:cubicBezTo>
                  <a:cubicBezTo>
                    <a:pt x="134362" y="101691"/>
                    <a:pt x="135493" y="98715"/>
                    <a:pt x="135672" y="95500"/>
                  </a:cubicBezTo>
                  <a:cubicBezTo>
                    <a:pt x="135970" y="90356"/>
                    <a:pt x="135184" y="85344"/>
                    <a:pt x="133255" y="80450"/>
                  </a:cubicBezTo>
                  <a:cubicBezTo>
                    <a:pt x="132505" y="78557"/>
                    <a:pt x="130969" y="76962"/>
                    <a:pt x="129588" y="75331"/>
                  </a:cubicBezTo>
                  <a:cubicBezTo>
                    <a:pt x="127338" y="72676"/>
                    <a:pt x="124361" y="70580"/>
                    <a:pt x="121182" y="68616"/>
                  </a:cubicBezTo>
                  <a:cubicBezTo>
                    <a:pt x="118991" y="67258"/>
                    <a:pt x="116777" y="65913"/>
                    <a:pt x="114931" y="64270"/>
                  </a:cubicBezTo>
                  <a:cubicBezTo>
                    <a:pt x="114145" y="63567"/>
                    <a:pt x="113514" y="62782"/>
                    <a:pt x="113264" y="61841"/>
                  </a:cubicBezTo>
                  <a:cubicBezTo>
                    <a:pt x="112907" y="60484"/>
                    <a:pt x="113526" y="59269"/>
                    <a:pt x="114288" y="58091"/>
                  </a:cubicBezTo>
                  <a:cubicBezTo>
                    <a:pt x="115241" y="56602"/>
                    <a:pt x="116562" y="55316"/>
                    <a:pt x="117658" y="53888"/>
                  </a:cubicBezTo>
                  <a:cubicBezTo>
                    <a:pt x="119718" y="51149"/>
                    <a:pt x="121492" y="48316"/>
                    <a:pt x="122837" y="45339"/>
                  </a:cubicBezTo>
                  <a:cubicBezTo>
                    <a:pt x="124504" y="41636"/>
                    <a:pt x="124397" y="37910"/>
                    <a:pt x="122575" y="34242"/>
                  </a:cubicBezTo>
                  <a:cubicBezTo>
                    <a:pt x="121646" y="32337"/>
                    <a:pt x="120527" y="30468"/>
                    <a:pt x="119396" y="28611"/>
                  </a:cubicBezTo>
                  <a:cubicBezTo>
                    <a:pt x="117860" y="26087"/>
                    <a:pt x="115396" y="24241"/>
                    <a:pt x="112395" y="22693"/>
                  </a:cubicBezTo>
                  <a:cubicBezTo>
                    <a:pt x="109228" y="21050"/>
                    <a:pt x="105728" y="20157"/>
                    <a:pt x="102037" y="19574"/>
                  </a:cubicBezTo>
                  <a:cubicBezTo>
                    <a:pt x="96107" y="18657"/>
                    <a:pt x="90571" y="16895"/>
                    <a:pt x="85273" y="14680"/>
                  </a:cubicBezTo>
                  <a:cubicBezTo>
                    <a:pt x="84094" y="14192"/>
                    <a:pt x="83130" y="13502"/>
                    <a:pt x="82237" y="12752"/>
                  </a:cubicBezTo>
                  <a:cubicBezTo>
                    <a:pt x="80332" y="11109"/>
                    <a:pt x="80177" y="9323"/>
                    <a:pt x="81284" y="7406"/>
                  </a:cubicBezTo>
                  <a:cubicBezTo>
                    <a:pt x="82153" y="5870"/>
                    <a:pt x="83213" y="4429"/>
                    <a:pt x="84332" y="3000"/>
                  </a:cubicBezTo>
                  <a:cubicBezTo>
                    <a:pt x="85070" y="2048"/>
                    <a:pt x="85642" y="1048"/>
                    <a:pt x="859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0"/>
            <p:cNvSpPr/>
            <p:nvPr/>
          </p:nvSpPr>
          <p:spPr>
            <a:xfrm>
              <a:off x="490825" y="836550"/>
              <a:ext cx="3401925" cy="4031475"/>
            </a:xfrm>
            <a:custGeom>
              <a:avLst/>
              <a:gdLst/>
              <a:ahLst/>
              <a:cxnLst/>
              <a:rect l="l" t="t" r="r" b="b"/>
              <a:pathLst>
                <a:path w="136077" h="161259" extrusionOk="0">
                  <a:moveTo>
                    <a:pt x="111622" y="0"/>
                  </a:moveTo>
                  <a:cubicBezTo>
                    <a:pt x="111276" y="1191"/>
                    <a:pt x="110693" y="2334"/>
                    <a:pt x="109847" y="3405"/>
                  </a:cubicBezTo>
                  <a:cubicBezTo>
                    <a:pt x="107085" y="6858"/>
                    <a:pt x="103632" y="9894"/>
                    <a:pt x="99049" y="11966"/>
                  </a:cubicBezTo>
                  <a:cubicBezTo>
                    <a:pt x="95032" y="13774"/>
                    <a:pt x="90686" y="14952"/>
                    <a:pt x="85995" y="14952"/>
                  </a:cubicBezTo>
                  <a:cubicBezTo>
                    <a:pt x="85403" y="14952"/>
                    <a:pt x="84805" y="14934"/>
                    <a:pt x="84201" y="14895"/>
                  </a:cubicBezTo>
                  <a:cubicBezTo>
                    <a:pt x="81153" y="14704"/>
                    <a:pt x="78213" y="14061"/>
                    <a:pt x="75272" y="13395"/>
                  </a:cubicBezTo>
                  <a:cubicBezTo>
                    <a:pt x="69902" y="12180"/>
                    <a:pt x="64473" y="11085"/>
                    <a:pt x="59186" y="9656"/>
                  </a:cubicBezTo>
                  <a:cubicBezTo>
                    <a:pt x="55756" y="8731"/>
                    <a:pt x="52294" y="8223"/>
                    <a:pt x="48709" y="8223"/>
                  </a:cubicBezTo>
                  <a:cubicBezTo>
                    <a:pt x="48511" y="8223"/>
                    <a:pt x="48312" y="8224"/>
                    <a:pt x="48114" y="8227"/>
                  </a:cubicBezTo>
                  <a:cubicBezTo>
                    <a:pt x="44304" y="8275"/>
                    <a:pt x="40613" y="8787"/>
                    <a:pt x="37350" y="10430"/>
                  </a:cubicBezTo>
                  <a:cubicBezTo>
                    <a:pt x="34826" y="11716"/>
                    <a:pt x="32874" y="13442"/>
                    <a:pt x="31076" y="15276"/>
                  </a:cubicBezTo>
                  <a:cubicBezTo>
                    <a:pt x="29707" y="16657"/>
                    <a:pt x="28361" y="18074"/>
                    <a:pt x="27540" y="19705"/>
                  </a:cubicBezTo>
                  <a:cubicBezTo>
                    <a:pt x="26325" y="22146"/>
                    <a:pt x="26206" y="24694"/>
                    <a:pt x="26504" y="27254"/>
                  </a:cubicBezTo>
                  <a:cubicBezTo>
                    <a:pt x="26754" y="29563"/>
                    <a:pt x="27385" y="31837"/>
                    <a:pt x="27349" y="34159"/>
                  </a:cubicBezTo>
                  <a:cubicBezTo>
                    <a:pt x="27325" y="36802"/>
                    <a:pt x="26730" y="39410"/>
                    <a:pt x="25789" y="41958"/>
                  </a:cubicBezTo>
                  <a:cubicBezTo>
                    <a:pt x="25182" y="43589"/>
                    <a:pt x="24301" y="45161"/>
                    <a:pt x="22860" y="46494"/>
                  </a:cubicBezTo>
                  <a:cubicBezTo>
                    <a:pt x="21086" y="48161"/>
                    <a:pt x="18777" y="49221"/>
                    <a:pt x="16157" y="49935"/>
                  </a:cubicBezTo>
                  <a:cubicBezTo>
                    <a:pt x="14312" y="50435"/>
                    <a:pt x="12419" y="50875"/>
                    <a:pt x="10716" y="51626"/>
                  </a:cubicBezTo>
                  <a:cubicBezTo>
                    <a:pt x="7763" y="52959"/>
                    <a:pt x="5715" y="54924"/>
                    <a:pt x="3906" y="57079"/>
                  </a:cubicBezTo>
                  <a:cubicBezTo>
                    <a:pt x="1608" y="59829"/>
                    <a:pt x="489" y="62841"/>
                    <a:pt x="298" y="66080"/>
                  </a:cubicBezTo>
                  <a:cubicBezTo>
                    <a:pt x="0" y="71211"/>
                    <a:pt x="798" y="76236"/>
                    <a:pt x="2751" y="81129"/>
                  </a:cubicBezTo>
                  <a:cubicBezTo>
                    <a:pt x="3679" y="83415"/>
                    <a:pt x="5644" y="85332"/>
                    <a:pt x="7406" y="87285"/>
                  </a:cubicBezTo>
                  <a:cubicBezTo>
                    <a:pt x="9430" y="89523"/>
                    <a:pt x="12145" y="91214"/>
                    <a:pt x="14848" y="92928"/>
                  </a:cubicBezTo>
                  <a:cubicBezTo>
                    <a:pt x="17026" y="94297"/>
                    <a:pt x="19241" y="95643"/>
                    <a:pt x="21086" y="97286"/>
                  </a:cubicBezTo>
                  <a:cubicBezTo>
                    <a:pt x="21860" y="97988"/>
                    <a:pt x="22491" y="98750"/>
                    <a:pt x="22706" y="99667"/>
                  </a:cubicBezTo>
                  <a:cubicBezTo>
                    <a:pt x="23110" y="101215"/>
                    <a:pt x="22348" y="102572"/>
                    <a:pt x="21396" y="103858"/>
                  </a:cubicBezTo>
                  <a:cubicBezTo>
                    <a:pt x="19955" y="105811"/>
                    <a:pt x="18217" y="107621"/>
                    <a:pt x="16883" y="109633"/>
                  </a:cubicBezTo>
                  <a:cubicBezTo>
                    <a:pt x="15395" y="111895"/>
                    <a:pt x="13966" y="114169"/>
                    <a:pt x="12978" y="116598"/>
                  </a:cubicBezTo>
                  <a:cubicBezTo>
                    <a:pt x="11561" y="120015"/>
                    <a:pt x="11609" y="123444"/>
                    <a:pt x="13169" y="126813"/>
                  </a:cubicBezTo>
                  <a:cubicBezTo>
                    <a:pt x="14252" y="129171"/>
                    <a:pt x="15598" y="131445"/>
                    <a:pt x="17086" y="133659"/>
                  </a:cubicBezTo>
                  <a:cubicBezTo>
                    <a:pt x="18562" y="135862"/>
                    <a:pt x="20884" y="137410"/>
                    <a:pt x="23480" y="138803"/>
                  </a:cubicBezTo>
                  <a:cubicBezTo>
                    <a:pt x="26837" y="140589"/>
                    <a:pt x="30599" y="141434"/>
                    <a:pt x="34529" y="142053"/>
                  </a:cubicBezTo>
                  <a:cubicBezTo>
                    <a:pt x="40244" y="142982"/>
                    <a:pt x="45589" y="144708"/>
                    <a:pt x="50685" y="146840"/>
                  </a:cubicBezTo>
                  <a:cubicBezTo>
                    <a:pt x="51876" y="147340"/>
                    <a:pt x="52876" y="148030"/>
                    <a:pt x="53769" y="148816"/>
                  </a:cubicBezTo>
                  <a:cubicBezTo>
                    <a:pt x="55555" y="150376"/>
                    <a:pt x="55805" y="152090"/>
                    <a:pt x="54781" y="153960"/>
                  </a:cubicBezTo>
                  <a:cubicBezTo>
                    <a:pt x="53948" y="155484"/>
                    <a:pt x="52912" y="156924"/>
                    <a:pt x="51793" y="158341"/>
                  </a:cubicBezTo>
                  <a:cubicBezTo>
                    <a:pt x="51043" y="159282"/>
                    <a:pt x="50483" y="160246"/>
                    <a:pt x="50090" y="161258"/>
                  </a:cubicBezTo>
                  <a:lnTo>
                    <a:pt x="54722" y="161258"/>
                  </a:lnTo>
                  <a:cubicBezTo>
                    <a:pt x="55376" y="159436"/>
                    <a:pt x="56424" y="157734"/>
                    <a:pt x="57674" y="156079"/>
                  </a:cubicBezTo>
                  <a:cubicBezTo>
                    <a:pt x="58412" y="155091"/>
                    <a:pt x="59222" y="154126"/>
                    <a:pt x="60008" y="153162"/>
                  </a:cubicBezTo>
                  <a:cubicBezTo>
                    <a:pt x="60960" y="151983"/>
                    <a:pt x="61401" y="150721"/>
                    <a:pt x="61365" y="149352"/>
                  </a:cubicBezTo>
                  <a:cubicBezTo>
                    <a:pt x="61330" y="148649"/>
                    <a:pt x="61389" y="147935"/>
                    <a:pt x="61306" y="147233"/>
                  </a:cubicBezTo>
                  <a:cubicBezTo>
                    <a:pt x="61068" y="145423"/>
                    <a:pt x="59794" y="144125"/>
                    <a:pt x="57912" y="143113"/>
                  </a:cubicBezTo>
                  <a:cubicBezTo>
                    <a:pt x="55769" y="141982"/>
                    <a:pt x="53305" y="141518"/>
                    <a:pt x="50804" y="141196"/>
                  </a:cubicBezTo>
                  <a:cubicBezTo>
                    <a:pt x="45709" y="140506"/>
                    <a:pt x="40529" y="140125"/>
                    <a:pt x="35469" y="139243"/>
                  </a:cubicBezTo>
                  <a:cubicBezTo>
                    <a:pt x="30802" y="138446"/>
                    <a:pt x="26432" y="137148"/>
                    <a:pt x="22825" y="134672"/>
                  </a:cubicBezTo>
                  <a:cubicBezTo>
                    <a:pt x="18693" y="131838"/>
                    <a:pt x="16419" y="128242"/>
                    <a:pt x="16098" y="124015"/>
                  </a:cubicBezTo>
                  <a:cubicBezTo>
                    <a:pt x="15717" y="118955"/>
                    <a:pt x="17788" y="114407"/>
                    <a:pt x="21134" y="110121"/>
                  </a:cubicBezTo>
                  <a:cubicBezTo>
                    <a:pt x="22575" y="108275"/>
                    <a:pt x="24253" y="106573"/>
                    <a:pt x="25980" y="104906"/>
                  </a:cubicBezTo>
                  <a:cubicBezTo>
                    <a:pt x="27087" y="103834"/>
                    <a:pt x="28099" y="102727"/>
                    <a:pt x="28397" y="101334"/>
                  </a:cubicBezTo>
                  <a:cubicBezTo>
                    <a:pt x="28933" y="98762"/>
                    <a:pt x="27790" y="96655"/>
                    <a:pt x="25289" y="94929"/>
                  </a:cubicBezTo>
                  <a:cubicBezTo>
                    <a:pt x="23861" y="93940"/>
                    <a:pt x="22253" y="93143"/>
                    <a:pt x="20765" y="92202"/>
                  </a:cubicBezTo>
                  <a:cubicBezTo>
                    <a:pt x="17979" y="90440"/>
                    <a:pt x="15943" y="88285"/>
                    <a:pt x="14645" y="85713"/>
                  </a:cubicBezTo>
                  <a:cubicBezTo>
                    <a:pt x="13383" y="83213"/>
                    <a:pt x="12157" y="80712"/>
                    <a:pt x="11669" y="78034"/>
                  </a:cubicBezTo>
                  <a:cubicBezTo>
                    <a:pt x="11299" y="76033"/>
                    <a:pt x="11323" y="74033"/>
                    <a:pt x="11430" y="72021"/>
                  </a:cubicBezTo>
                  <a:cubicBezTo>
                    <a:pt x="11561" y="69544"/>
                    <a:pt x="12050" y="67127"/>
                    <a:pt x="13026" y="64770"/>
                  </a:cubicBezTo>
                  <a:cubicBezTo>
                    <a:pt x="14228" y="61793"/>
                    <a:pt x="16312" y="59269"/>
                    <a:pt x="19550" y="57317"/>
                  </a:cubicBezTo>
                  <a:cubicBezTo>
                    <a:pt x="22491" y="55555"/>
                    <a:pt x="25563" y="53971"/>
                    <a:pt x="28992" y="52816"/>
                  </a:cubicBezTo>
                  <a:cubicBezTo>
                    <a:pt x="30730" y="52245"/>
                    <a:pt x="32612" y="51959"/>
                    <a:pt x="34374" y="51447"/>
                  </a:cubicBezTo>
                  <a:cubicBezTo>
                    <a:pt x="35326" y="51173"/>
                    <a:pt x="36255" y="50852"/>
                    <a:pt x="37136" y="50459"/>
                  </a:cubicBezTo>
                  <a:cubicBezTo>
                    <a:pt x="38470" y="49840"/>
                    <a:pt x="38922" y="48935"/>
                    <a:pt x="38839" y="47792"/>
                  </a:cubicBezTo>
                  <a:cubicBezTo>
                    <a:pt x="38696" y="45518"/>
                    <a:pt x="37922" y="43327"/>
                    <a:pt x="37100" y="41148"/>
                  </a:cubicBezTo>
                  <a:cubicBezTo>
                    <a:pt x="35731" y="37541"/>
                    <a:pt x="36279" y="34112"/>
                    <a:pt x="38636" y="30825"/>
                  </a:cubicBezTo>
                  <a:cubicBezTo>
                    <a:pt x="39529" y="29575"/>
                    <a:pt x="40791" y="28528"/>
                    <a:pt x="42149" y="27563"/>
                  </a:cubicBezTo>
                  <a:cubicBezTo>
                    <a:pt x="44399" y="25932"/>
                    <a:pt x="46804" y="24444"/>
                    <a:pt x="49233" y="22955"/>
                  </a:cubicBezTo>
                  <a:cubicBezTo>
                    <a:pt x="52614" y="20884"/>
                    <a:pt x="56543" y="19884"/>
                    <a:pt x="60687" y="19264"/>
                  </a:cubicBezTo>
                  <a:cubicBezTo>
                    <a:pt x="61868" y="19090"/>
                    <a:pt x="63041" y="19019"/>
                    <a:pt x="64211" y="19019"/>
                  </a:cubicBezTo>
                  <a:cubicBezTo>
                    <a:pt x="66624" y="19019"/>
                    <a:pt x="69020" y="19321"/>
                    <a:pt x="71426" y="19634"/>
                  </a:cubicBezTo>
                  <a:cubicBezTo>
                    <a:pt x="78213" y="20491"/>
                    <a:pt x="84344" y="22539"/>
                    <a:pt x="89976" y="25491"/>
                  </a:cubicBezTo>
                  <a:cubicBezTo>
                    <a:pt x="92417" y="26777"/>
                    <a:pt x="95072" y="27742"/>
                    <a:pt x="98036" y="28099"/>
                  </a:cubicBezTo>
                  <a:cubicBezTo>
                    <a:pt x="98806" y="28198"/>
                    <a:pt x="99578" y="28251"/>
                    <a:pt x="100351" y="28251"/>
                  </a:cubicBezTo>
                  <a:cubicBezTo>
                    <a:pt x="101346" y="28251"/>
                    <a:pt x="102342" y="28162"/>
                    <a:pt x="103335" y="27968"/>
                  </a:cubicBezTo>
                  <a:cubicBezTo>
                    <a:pt x="104847" y="27658"/>
                    <a:pt x="105383" y="27087"/>
                    <a:pt x="105335" y="25896"/>
                  </a:cubicBezTo>
                  <a:cubicBezTo>
                    <a:pt x="105299" y="24456"/>
                    <a:pt x="104621" y="23146"/>
                    <a:pt x="104049" y="21800"/>
                  </a:cubicBezTo>
                  <a:cubicBezTo>
                    <a:pt x="103537" y="20646"/>
                    <a:pt x="103049" y="19467"/>
                    <a:pt x="102835" y="18252"/>
                  </a:cubicBezTo>
                  <a:cubicBezTo>
                    <a:pt x="102418" y="15883"/>
                    <a:pt x="103656" y="14097"/>
                    <a:pt x="106276" y="12907"/>
                  </a:cubicBezTo>
                  <a:cubicBezTo>
                    <a:pt x="109050" y="11644"/>
                    <a:pt x="112110" y="10942"/>
                    <a:pt x="115217" y="10359"/>
                  </a:cubicBezTo>
                  <a:cubicBezTo>
                    <a:pt x="118182" y="9811"/>
                    <a:pt x="121254" y="9561"/>
                    <a:pt x="124171" y="8847"/>
                  </a:cubicBezTo>
                  <a:cubicBezTo>
                    <a:pt x="126826" y="8192"/>
                    <a:pt x="129302" y="7239"/>
                    <a:pt x="131457" y="5882"/>
                  </a:cubicBezTo>
                  <a:cubicBezTo>
                    <a:pt x="133970" y="4298"/>
                    <a:pt x="135363" y="2274"/>
                    <a:pt x="1360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0"/>
            <p:cNvSpPr/>
            <p:nvPr/>
          </p:nvSpPr>
          <p:spPr>
            <a:xfrm>
              <a:off x="1235250" y="835950"/>
              <a:ext cx="3451350" cy="4032075"/>
            </a:xfrm>
            <a:custGeom>
              <a:avLst/>
              <a:gdLst/>
              <a:ahLst/>
              <a:cxnLst/>
              <a:rect l="l" t="t" r="r" b="b"/>
              <a:pathLst>
                <a:path w="138054" h="161283" extrusionOk="0">
                  <a:moveTo>
                    <a:pt x="127398" y="0"/>
                  </a:moveTo>
                  <a:cubicBezTo>
                    <a:pt x="127410" y="1929"/>
                    <a:pt x="127148" y="3858"/>
                    <a:pt x="126267" y="5727"/>
                  </a:cubicBezTo>
                  <a:cubicBezTo>
                    <a:pt x="125648" y="7049"/>
                    <a:pt x="124993" y="8359"/>
                    <a:pt x="124100" y="9597"/>
                  </a:cubicBezTo>
                  <a:cubicBezTo>
                    <a:pt x="122731" y="11490"/>
                    <a:pt x="120778" y="12871"/>
                    <a:pt x="118099" y="13645"/>
                  </a:cubicBezTo>
                  <a:cubicBezTo>
                    <a:pt x="114599" y="14645"/>
                    <a:pt x="111074" y="15598"/>
                    <a:pt x="107443" y="16252"/>
                  </a:cubicBezTo>
                  <a:cubicBezTo>
                    <a:pt x="105824" y="16538"/>
                    <a:pt x="104169" y="16669"/>
                    <a:pt x="102502" y="16681"/>
                  </a:cubicBezTo>
                  <a:cubicBezTo>
                    <a:pt x="100954" y="16717"/>
                    <a:pt x="99418" y="16776"/>
                    <a:pt x="97882" y="16848"/>
                  </a:cubicBezTo>
                  <a:cubicBezTo>
                    <a:pt x="97553" y="16865"/>
                    <a:pt x="97223" y="16872"/>
                    <a:pt x="96893" y="16872"/>
                  </a:cubicBezTo>
                  <a:cubicBezTo>
                    <a:pt x="95849" y="16872"/>
                    <a:pt x="94803" y="16803"/>
                    <a:pt x="93763" y="16776"/>
                  </a:cubicBezTo>
                  <a:cubicBezTo>
                    <a:pt x="93593" y="16771"/>
                    <a:pt x="93424" y="16768"/>
                    <a:pt x="93256" y="16768"/>
                  </a:cubicBezTo>
                  <a:cubicBezTo>
                    <a:pt x="90849" y="16768"/>
                    <a:pt x="88659" y="17325"/>
                    <a:pt x="86667" y="18360"/>
                  </a:cubicBezTo>
                  <a:cubicBezTo>
                    <a:pt x="85166" y="19157"/>
                    <a:pt x="84452" y="20312"/>
                    <a:pt x="84345" y="21741"/>
                  </a:cubicBezTo>
                  <a:cubicBezTo>
                    <a:pt x="84071" y="25468"/>
                    <a:pt x="85643" y="28659"/>
                    <a:pt x="88833" y="31445"/>
                  </a:cubicBezTo>
                  <a:cubicBezTo>
                    <a:pt x="89762" y="32254"/>
                    <a:pt x="90738" y="33028"/>
                    <a:pt x="91489" y="33933"/>
                  </a:cubicBezTo>
                  <a:cubicBezTo>
                    <a:pt x="92941" y="35743"/>
                    <a:pt x="93560" y="37624"/>
                    <a:pt x="92084" y="39612"/>
                  </a:cubicBezTo>
                  <a:cubicBezTo>
                    <a:pt x="91173" y="40836"/>
                    <a:pt x="89844" y="41448"/>
                    <a:pt x="88169" y="41448"/>
                  </a:cubicBezTo>
                  <a:cubicBezTo>
                    <a:pt x="87807" y="41448"/>
                    <a:pt x="87429" y="41420"/>
                    <a:pt x="87036" y="41363"/>
                  </a:cubicBezTo>
                  <a:cubicBezTo>
                    <a:pt x="82487" y="40708"/>
                    <a:pt x="78570" y="39065"/>
                    <a:pt x="74939" y="36910"/>
                  </a:cubicBezTo>
                  <a:cubicBezTo>
                    <a:pt x="70998" y="34576"/>
                    <a:pt x="66855" y="32492"/>
                    <a:pt x="62080" y="31242"/>
                  </a:cubicBezTo>
                  <a:cubicBezTo>
                    <a:pt x="59425" y="30552"/>
                    <a:pt x="56663" y="30195"/>
                    <a:pt x="53972" y="29659"/>
                  </a:cubicBezTo>
                  <a:cubicBezTo>
                    <a:pt x="50698" y="29004"/>
                    <a:pt x="47340" y="28778"/>
                    <a:pt x="43995" y="28587"/>
                  </a:cubicBezTo>
                  <a:cubicBezTo>
                    <a:pt x="42567" y="28501"/>
                    <a:pt x="41139" y="28384"/>
                    <a:pt x="39702" y="28384"/>
                  </a:cubicBezTo>
                  <a:cubicBezTo>
                    <a:pt x="39150" y="28384"/>
                    <a:pt x="38597" y="28401"/>
                    <a:pt x="38041" y="28444"/>
                  </a:cubicBezTo>
                  <a:cubicBezTo>
                    <a:pt x="34982" y="28659"/>
                    <a:pt x="32207" y="29492"/>
                    <a:pt x="29683" y="30802"/>
                  </a:cubicBezTo>
                  <a:cubicBezTo>
                    <a:pt x="27695" y="31838"/>
                    <a:pt x="25707" y="32850"/>
                    <a:pt x="23849" y="34005"/>
                  </a:cubicBezTo>
                  <a:cubicBezTo>
                    <a:pt x="21242" y="35624"/>
                    <a:pt x="19539" y="37636"/>
                    <a:pt x="19218" y="40243"/>
                  </a:cubicBezTo>
                  <a:cubicBezTo>
                    <a:pt x="19063" y="41446"/>
                    <a:pt x="18884" y="42648"/>
                    <a:pt x="18849" y="43875"/>
                  </a:cubicBezTo>
                  <a:cubicBezTo>
                    <a:pt x="18753" y="46542"/>
                    <a:pt x="20123" y="48637"/>
                    <a:pt x="22801" y="50292"/>
                  </a:cubicBezTo>
                  <a:cubicBezTo>
                    <a:pt x="23849" y="50947"/>
                    <a:pt x="24897" y="51578"/>
                    <a:pt x="25635" y="52495"/>
                  </a:cubicBezTo>
                  <a:cubicBezTo>
                    <a:pt x="26361" y="53412"/>
                    <a:pt x="26564" y="54424"/>
                    <a:pt x="26361" y="55471"/>
                  </a:cubicBezTo>
                  <a:cubicBezTo>
                    <a:pt x="26052" y="57031"/>
                    <a:pt x="24873" y="57877"/>
                    <a:pt x="22790" y="58127"/>
                  </a:cubicBezTo>
                  <a:cubicBezTo>
                    <a:pt x="22041" y="58218"/>
                    <a:pt x="21298" y="58261"/>
                    <a:pt x="20554" y="58261"/>
                  </a:cubicBezTo>
                  <a:cubicBezTo>
                    <a:pt x="20137" y="58261"/>
                    <a:pt x="19720" y="58247"/>
                    <a:pt x="19301" y="58222"/>
                  </a:cubicBezTo>
                  <a:cubicBezTo>
                    <a:pt x="18802" y="58189"/>
                    <a:pt x="18305" y="58174"/>
                    <a:pt x="17810" y="58174"/>
                  </a:cubicBezTo>
                  <a:cubicBezTo>
                    <a:pt x="16531" y="58174"/>
                    <a:pt x="15261" y="58272"/>
                    <a:pt x="13991" y="58400"/>
                  </a:cubicBezTo>
                  <a:cubicBezTo>
                    <a:pt x="12026" y="58591"/>
                    <a:pt x="10419" y="59377"/>
                    <a:pt x="8966" y="60305"/>
                  </a:cubicBezTo>
                  <a:cubicBezTo>
                    <a:pt x="5514" y="62496"/>
                    <a:pt x="2751" y="65080"/>
                    <a:pt x="1442" y="68425"/>
                  </a:cubicBezTo>
                  <a:cubicBezTo>
                    <a:pt x="811" y="70033"/>
                    <a:pt x="763" y="71700"/>
                    <a:pt x="525" y="73355"/>
                  </a:cubicBezTo>
                  <a:cubicBezTo>
                    <a:pt x="1" y="76819"/>
                    <a:pt x="525" y="80213"/>
                    <a:pt x="1763" y="83546"/>
                  </a:cubicBezTo>
                  <a:cubicBezTo>
                    <a:pt x="2275" y="85082"/>
                    <a:pt x="3311" y="86368"/>
                    <a:pt x="4585" y="87559"/>
                  </a:cubicBezTo>
                  <a:cubicBezTo>
                    <a:pt x="4871" y="87821"/>
                    <a:pt x="5180" y="88071"/>
                    <a:pt x="5466" y="88345"/>
                  </a:cubicBezTo>
                  <a:cubicBezTo>
                    <a:pt x="7609" y="90345"/>
                    <a:pt x="10276" y="91690"/>
                    <a:pt x="13622" y="92190"/>
                  </a:cubicBezTo>
                  <a:cubicBezTo>
                    <a:pt x="14360" y="92309"/>
                    <a:pt x="15039" y="92607"/>
                    <a:pt x="15729" y="92833"/>
                  </a:cubicBezTo>
                  <a:cubicBezTo>
                    <a:pt x="20468" y="94369"/>
                    <a:pt x="20777" y="99203"/>
                    <a:pt x="18372" y="101418"/>
                  </a:cubicBezTo>
                  <a:cubicBezTo>
                    <a:pt x="17729" y="102001"/>
                    <a:pt x="17075" y="102596"/>
                    <a:pt x="16313" y="103073"/>
                  </a:cubicBezTo>
                  <a:cubicBezTo>
                    <a:pt x="12919" y="105192"/>
                    <a:pt x="10824" y="107942"/>
                    <a:pt x="9371" y="111050"/>
                  </a:cubicBezTo>
                  <a:cubicBezTo>
                    <a:pt x="7526" y="115026"/>
                    <a:pt x="6871" y="119110"/>
                    <a:pt x="7645" y="123230"/>
                  </a:cubicBezTo>
                  <a:cubicBezTo>
                    <a:pt x="8323" y="126802"/>
                    <a:pt x="10478" y="129885"/>
                    <a:pt x="14372" y="132112"/>
                  </a:cubicBezTo>
                  <a:cubicBezTo>
                    <a:pt x="16503" y="133314"/>
                    <a:pt x="19003" y="133695"/>
                    <a:pt x="21575" y="133910"/>
                  </a:cubicBezTo>
                  <a:cubicBezTo>
                    <a:pt x="26314" y="134315"/>
                    <a:pt x="31041" y="134803"/>
                    <a:pt x="35613" y="135874"/>
                  </a:cubicBezTo>
                  <a:cubicBezTo>
                    <a:pt x="36922" y="136196"/>
                    <a:pt x="38208" y="136553"/>
                    <a:pt x="39458" y="137005"/>
                  </a:cubicBezTo>
                  <a:cubicBezTo>
                    <a:pt x="42340" y="138065"/>
                    <a:pt x="43697" y="139803"/>
                    <a:pt x="43709" y="142244"/>
                  </a:cubicBezTo>
                  <a:cubicBezTo>
                    <a:pt x="43709" y="144447"/>
                    <a:pt x="43340" y="146614"/>
                    <a:pt x="43006" y="148781"/>
                  </a:cubicBezTo>
                  <a:cubicBezTo>
                    <a:pt x="42530" y="152007"/>
                    <a:pt x="42340" y="155246"/>
                    <a:pt x="43209" y="158460"/>
                  </a:cubicBezTo>
                  <a:cubicBezTo>
                    <a:pt x="43471" y="159449"/>
                    <a:pt x="43923" y="160401"/>
                    <a:pt x="44518" y="161282"/>
                  </a:cubicBezTo>
                  <a:lnTo>
                    <a:pt x="56341" y="161282"/>
                  </a:lnTo>
                  <a:cubicBezTo>
                    <a:pt x="54936" y="159794"/>
                    <a:pt x="53591" y="158282"/>
                    <a:pt x="52329" y="156710"/>
                  </a:cubicBezTo>
                  <a:cubicBezTo>
                    <a:pt x="50138" y="154019"/>
                    <a:pt x="48959" y="151114"/>
                    <a:pt x="48602" y="147995"/>
                  </a:cubicBezTo>
                  <a:cubicBezTo>
                    <a:pt x="48364" y="145911"/>
                    <a:pt x="48162" y="143851"/>
                    <a:pt x="48400" y="141756"/>
                  </a:cubicBezTo>
                  <a:cubicBezTo>
                    <a:pt x="48519" y="140756"/>
                    <a:pt x="48412" y="139768"/>
                    <a:pt x="48114" y="138791"/>
                  </a:cubicBezTo>
                  <a:cubicBezTo>
                    <a:pt x="47674" y="137291"/>
                    <a:pt x="46626" y="136112"/>
                    <a:pt x="45018" y="135207"/>
                  </a:cubicBezTo>
                  <a:cubicBezTo>
                    <a:pt x="42828" y="133969"/>
                    <a:pt x="40292" y="133314"/>
                    <a:pt x="37791" y="132624"/>
                  </a:cubicBezTo>
                  <a:cubicBezTo>
                    <a:pt x="34815" y="131802"/>
                    <a:pt x="31731" y="131195"/>
                    <a:pt x="28874" y="130124"/>
                  </a:cubicBezTo>
                  <a:cubicBezTo>
                    <a:pt x="22801" y="127814"/>
                    <a:pt x="18539" y="124301"/>
                    <a:pt x="16539" y="119313"/>
                  </a:cubicBezTo>
                  <a:cubicBezTo>
                    <a:pt x="15062" y="115657"/>
                    <a:pt x="15836" y="112109"/>
                    <a:pt x="17729" y="108633"/>
                  </a:cubicBezTo>
                  <a:cubicBezTo>
                    <a:pt x="19599" y="105156"/>
                    <a:pt x="22932" y="102715"/>
                    <a:pt x="26909" y="100691"/>
                  </a:cubicBezTo>
                  <a:cubicBezTo>
                    <a:pt x="28112" y="100084"/>
                    <a:pt x="29362" y="99536"/>
                    <a:pt x="30588" y="98941"/>
                  </a:cubicBezTo>
                  <a:cubicBezTo>
                    <a:pt x="31160" y="98655"/>
                    <a:pt x="31743" y="98393"/>
                    <a:pt x="32315" y="98096"/>
                  </a:cubicBezTo>
                  <a:cubicBezTo>
                    <a:pt x="34874" y="96750"/>
                    <a:pt x="35863" y="95250"/>
                    <a:pt x="33541" y="92583"/>
                  </a:cubicBezTo>
                  <a:cubicBezTo>
                    <a:pt x="32445" y="91321"/>
                    <a:pt x="30802" y="90488"/>
                    <a:pt x="29064" y="89797"/>
                  </a:cubicBezTo>
                  <a:cubicBezTo>
                    <a:pt x="26730" y="88868"/>
                    <a:pt x="24218" y="88285"/>
                    <a:pt x="21801" y="87499"/>
                  </a:cubicBezTo>
                  <a:cubicBezTo>
                    <a:pt x="18682" y="86463"/>
                    <a:pt x="15527" y="85487"/>
                    <a:pt x="12633" y="84058"/>
                  </a:cubicBezTo>
                  <a:cubicBezTo>
                    <a:pt x="8145" y="81844"/>
                    <a:pt x="6276" y="78629"/>
                    <a:pt x="6514" y="74617"/>
                  </a:cubicBezTo>
                  <a:cubicBezTo>
                    <a:pt x="6740" y="70973"/>
                    <a:pt x="8335" y="67652"/>
                    <a:pt x="10836" y="64592"/>
                  </a:cubicBezTo>
                  <a:cubicBezTo>
                    <a:pt x="12681" y="62329"/>
                    <a:pt x="15467" y="61329"/>
                    <a:pt x="18872" y="61151"/>
                  </a:cubicBezTo>
                  <a:cubicBezTo>
                    <a:pt x="19220" y="61134"/>
                    <a:pt x="19566" y="61126"/>
                    <a:pt x="19911" y="61126"/>
                  </a:cubicBezTo>
                  <a:cubicBezTo>
                    <a:pt x="22454" y="61126"/>
                    <a:pt x="24911" y="61556"/>
                    <a:pt x="27385" y="61913"/>
                  </a:cubicBezTo>
                  <a:cubicBezTo>
                    <a:pt x="28902" y="62137"/>
                    <a:pt x="30405" y="62361"/>
                    <a:pt x="31941" y="62361"/>
                  </a:cubicBezTo>
                  <a:cubicBezTo>
                    <a:pt x="32442" y="62361"/>
                    <a:pt x="32947" y="62338"/>
                    <a:pt x="33458" y="62282"/>
                  </a:cubicBezTo>
                  <a:cubicBezTo>
                    <a:pt x="35267" y="62091"/>
                    <a:pt x="35851" y="61436"/>
                    <a:pt x="35434" y="60067"/>
                  </a:cubicBezTo>
                  <a:cubicBezTo>
                    <a:pt x="34946" y="58460"/>
                    <a:pt x="33946" y="57031"/>
                    <a:pt x="32815" y="55650"/>
                  </a:cubicBezTo>
                  <a:cubicBezTo>
                    <a:pt x="31553" y="54102"/>
                    <a:pt x="30183" y="52590"/>
                    <a:pt x="29243" y="50899"/>
                  </a:cubicBezTo>
                  <a:cubicBezTo>
                    <a:pt x="26314" y="45613"/>
                    <a:pt x="27885" y="40255"/>
                    <a:pt x="33446" y="36362"/>
                  </a:cubicBezTo>
                  <a:cubicBezTo>
                    <a:pt x="36813" y="33977"/>
                    <a:pt x="40695" y="32891"/>
                    <a:pt x="45013" y="32891"/>
                  </a:cubicBezTo>
                  <a:cubicBezTo>
                    <a:pt x="45825" y="32891"/>
                    <a:pt x="46653" y="32929"/>
                    <a:pt x="47495" y="33004"/>
                  </a:cubicBezTo>
                  <a:cubicBezTo>
                    <a:pt x="52889" y="33481"/>
                    <a:pt x="58223" y="34255"/>
                    <a:pt x="63271" y="35898"/>
                  </a:cubicBezTo>
                  <a:cubicBezTo>
                    <a:pt x="67974" y="37434"/>
                    <a:pt x="72343" y="39410"/>
                    <a:pt x="76403" y="41791"/>
                  </a:cubicBezTo>
                  <a:cubicBezTo>
                    <a:pt x="79261" y="43470"/>
                    <a:pt x="82202" y="45065"/>
                    <a:pt x="85619" y="46042"/>
                  </a:cubicBezTo>
                  <a:cubicBezTo>
                    <a:pt x="88311" y="46823"/>
                    <a:pt x="91041" y="47417"/>
                    <a:pt x="93924" y="47417"/>
                  </a:cubicBezTo>
                  <a:cubicBezTo>
                    <a:pt x="94292" y="47417"/>
                    <a:pt x="94663" y="47407"/>
                    <a:pt x="95037" y="47387"/>
                  </a:cubicBezTo>
                  <a:cubicBezTo>
                    <a:pt x="97215" y="47268"/>
                    <a:pt x="98644" y="46458"/>
                    <a:pt x="99204" y="44851"/>
                  </a:cubicBezTo>
                  <a:cubicBezTo>
                    <a:pt x="100383" y="41517"/>
                    <a:pt x="100216" y="38267"/>
                    <a:pt x="98108" y="35148"/>
                  </a:cubicBezTo>
                  <a:cubicBezTo>
                    <a:pt x="97049" y="33588"/>
                    <a:pt x="95894" y="32088"/>
                    <a:pt x="94787" y="30540"/>
                  </a:cubicBezTo>
                  <a:cubicBezTo>
                    <a:pt x="94132" y="29635"/>
                    <a:pt x="93632" y="28682"/>
                    <a:pt x="93346" y="27670"/>
                  </a:cubicBezTo>
                  <a:cubicBezTo>
                    <a:pt x="92774" y="25682"/>
                    <a:pt x="93882" y="24134"/>
                    <a:pt x="95537" y="22741"/>
                  </a:cubicBezTo>
                  <a:cubicBezTo>
                    <a:pt x="98656" y="20074"/>
                    <a:pt x="102585" y="18538"/>
                    <a:pt x="107181" y="17967"/>
                  </a:cubicBezTo>
                  <a:cubicBezTo>
                    <a:pt x="111324" y="17443"/>
                    <a:pt x="115492" y="17336"/>
                    <a:pt x="119659" y="17276"/>
                  </a:cubicBezTo>
                  <a:cubicBezTo>
                    <a:pt x="122576" y="17229"/>
                    <a:pt x="125457" y="17038"/>
                    <a:pt x="128315" y="16479"/>
                  </a:cubicBezTo>
                  <a:cubicBezTo>
                    <a:pt x="131672" y="15800"/>
                    <a:pt x="133911" y="14252"/>
                    <a:pt x="135363" y="11895"/>
                  </a:cubicBezTo>
                  <a:cubicBezTo>
                    <a:pt x="136792" y="9549"/>
                    <a:pt x="137566" y="7096"/>
                    <a:pt x="137804" y="4525"/>
                  </a:cubicBezTo>
                  <a:cubicBezTo>
                    <a:pt x="137935" y="3025"/>
                    <a:pt x="138018" y="1501"/>
                    <a:pt x="1380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0"/>
            <p:cNvSpPr/>
            <p:nvPr/>
          </p:nvSpPr>
          <p:spPr>
            <a:xfrm>
              <a:off x="2956900" y="835650"/>
              <a:ext cx="3448975" cy="4033850"/>
            </a:xfrm>
            <a:custGeom>
              <a:avLst/>
              <a:gdLst/>
              <a:ahLst/>
              <a:cxnLst/>
              <a:rect l="l" t="t" r="r" b="b"/>
              <a:pathLst>
                <a:path w="137959" h="161354" extrusionOk="0">
                  <a:moveTo>
                    <a:pt x="81487" y="0"/>
                  </a:moveTo>
                  <a:cubicBezTo>
                    <a:pt x="83011" y="1584"/>
                    <a:pt x="84476" y="3215"/>
                    <a:pt x="85785" y="4906"/>
                  </a:cubicBezTo>
                  <a:cubicBezTo>
                    <a:pt x="87178" y="6727"/>
                    <a:pt x="88417" y="8585"/>
                    <a:pt x="88905" y="10680"/>
                  </a:cubicBezTo>
                  <a:cubicBezTo>
                    <a:pt x="89226" y="12026"/>
                    <a:pt x="89357" y="13371"/>
                    <a:pt x="89607" y="14717"/>
                  </a:cubicBezTo>
                  <a:cubicBezTo>
                    <a:pt x="90000" y="16788"/>
                    <a:pt x="89619" y="18836"/>
                    <a:pt x="89643" y="20896"/>
                  </a:cubicBezTo>
                  <a:cubicBezTo>
                    <a:pt x="89655" y="22539"/>
                    <a:pt x="90143" y="24134"/>
                    <a:pt x="91643" y="25396"/>
                  </a:cubicBezTo>
                  <a:cubicBezTo>
                    <a:pt x="92917" y="26468"/>
                    <a:pt x="94548" y="27182"/>
                    <a:pt x="96275" y="27754"/>
                  </a:cubicBezTo>
                  <a:cubicBezTo>
                    <a:pt x="99108" y="28694"/>
                    <a:pt x="102037" y="29385"/>
                    <a:pt x="104942" y="30135"/>
                  </a:cubicBezTo>
                  <a:cubicBezTo>
                    <a:pt x="109622" y="31326"/>
                    <a:pt x="113813" y="33112"/>
                    <a:pt x="117039" y="36029"/>
                  </a:cubicBezTo>
                  <a:cubicBezTo>
                    <a:pt x="119539" y="38279"/>
                    <a:pt x="121290" y="40803"/>
                    <a:pt x="121992" y="43708"/>
                  </a:cubicBezTo>
                  <a:cubicBezTo>
                    <a:pt x="122528" y="45935"/>
                    <a:pt x="122361" y="48173"/>
                    <a:pt x="121504" y="50364"/>
                  </a:cubicBezTo>
                  <a:cubicBezTo>
                    <a:pt x="120575" y="52697"/>
                    <a:pt x="119385" y="54912"/>
                    <a:pt x="117289" y="56805"/>
                  </a:cubicBezTo>
                  <a:cubicBezTo>
                    <a:pt x="115241" y="58662"/>
                    <a:pt x="112753" y="60127"/>
                    <a:pt x="110074" y="61401"/>
                  </a:cubicBezTo>
                  <a:cubicBezTo>
                    <a:pt x="108419" y="62210"/>
                    <a:pt x="106669" y="62901"/>
                    <a:pt x="105121" y="63830"/>
                  </a:cubicBezTo>
                  <a:cubicBezTo>
                    <a:pt x="103752" y="64627"/>
                    <a:pt x="102918" y="65628"/>
                    <a:pt x="103311" y="67009"/>
                  </a:cubicBezTo>
                  <a:cubicBezTo>
                    <a:pt x="103633" y="68056"/>
                    <a:pt x="104311" y="68949"/>
                    <a:pt x="105300" y="69723"/>
                  </a:cubicBezTo>
                  <a:cubicBezTo>
                    <a:pt x="107121" y="71176"/>
                    <a:pt x="109443" y="72045"/>
                    <a:pt x="111860" y="72759"/>
                  </a:cubicBezTo>
                  <a:cubicBezTo>
                    <a:pt x="116027" y="73998"/>
                    <a:pt x="120194" y="75224"/>
                    <a:pt x="124111" y="76903"/>
                  </a:cubicBezTo>
                  <a:cubicBezTo>
                    <a:pt x="126826" y="78081"/>
                    <a:pt x="129172" y="79582"/>
                    <a:pt x="130422" y="81868"/>
                  </a:cubicBezTo>
                  <a:cubicBezTo>
                    <a:pt x="131684" y="84166"/>
                    <a:pt x="131791" y="86583"/>
                    <a:pt x="131255" y="89011"/>
                  </a:cubicBezTo>
                  <a:cubicBezTo>
                    <a:pt x="130636" y="91714"/>
                    <a:pt x="129374" y="94262"/>
                    <a:pt x="127529" y="96631"/>
                  </a:cubicBezTo>
                  <a:cubicBezTo>
                    <a:pt x="125612" y="99072"/>
                    <a:pt x="122778" y="100275"/>
                    <a:pt x="119051" y="100406"/>
                  </a:cubicBezTo>
                  <a:cubicBezTo>
                    <a:pt x="118740" y="100418"/>
                    <a:pt x="118430" y="100424"/>
                    <a:pt x="118122" y="100424"/>
                  </a:cubicBezTo>
                  <a:cubicBezTo>
                    <a:pt x="116024" y="100424"/>
                    <a:pt x="113987" y="100157"/>
                    <a:pt x="111931" y="99846"/>
                  </a:cubicBezTo>
                  <a:cubicBezTo>
                    <a:pt x="109932" y="99538"/>
                    <a:pt x="107940" y="99238"/>
                    <a:pt x="105894" y="99238"/>
                  </a:cubicBezTo>
                  <a:cubicBezTo>
                    <a:pt x="105492" y="99238"/>
                    <a:pt x="105087" y="99249"/>
                    <a:pt x="104680" y="99275"/>
                  </a:cubicBezTo>
                  <a:cubicBezTo>
                    <a:pt x="102895" y="99394"/>
                    <a:pt x="102204" y="100108"/>
                    <a:pt x="102585" y="101418"/>
                  </a:cubicBezTo>
                  <a:cubicBezTo>
                    <a:pt x="103216" y="103549"/>
                    <a:pt x="104728" y="105335"/>
                    <a:pt x="106216" y="107133"/>
                  </a:cubicBezTo>
                  <a:cubicBezTo>
                    <a:pt x="107597" y="108800"/>
                    <a:pt x="108931" y="110490"/>
                    <a:pt x="109586" y="112419"/>
                  </a:cubicBezTo>
                  <a:cubicBezTo>
                    <a:pt x="111134" y="116920"/>
                    <a:pt x="109895" y="120884"/>
                    <a:pt x="105752" y="124313"/>
                  </a:cubicBezTo>
                  <a:cubicBezTo>
                    <a:pt x="103692" y="126028"/>
                    <a:pt x="101287" y="127373"/>
                    <a:pt x="98334" y="128076"/>
                  </a:cubicBezTo>
                  <a:cubicBezTo>
                    <a:pt x="96547" y="128492"/>
                    <a:pt x="94732" y="128673"/>
                    <a:pt x="92904" y="128673"/>
                  </a:cubicBezTo>
                  <a:cubicBezTo>
                    <a:pt x="92065" y="128673"/>
                    <a:pt x="91224" y="128635"/>
                    <a:pt x="90381" y="128564"/>
                  </a:cubicBezTo>
                  <a:cubicBezTo>
                    <a:pt x="86916" y="128278"/>
                    <a:pt x="83511" y="127742"/>
                    <a:pt x="80142" y="127088"/>
                  </a:cubicBezTo>
                  <a:cubicBezTo>
                    <a:pt x="76665" y="126409"/>
                    <a:pt x="73415" y="125290"/>
                    <a:pt x="70248" y="124028"/>
                  </a:cubicBezTo>
                  <a:cubicBezTo>
                    <a:pt x="66283" y="122444"/>
                    <a:pt x="62735" y="120408"/>
                    <a:pt x="59139" y="118396"/>
                  </a:cubicBezTo>
                  <a:cubicBezTo>
                    <a:pt x="55484" y="116348"/>
                    <a:pt x="51436" y="114979"/>
                    <a:pt x="46959" y="114348"/>
                  </a:cubicBezTo>
                  <a:cubicBezTo>
                    <a:pt x="46076" y="114234"/>
                    <a:pt x="45193" y="114170"/>
                    <a:pt x="44310" y="114170"/>
                  </a:cubicBezTo>
                  <a:cubicBezTo>
                    <a:pt x="43538" y="114170"/>
                    <a:pt x="42766" y="114219"/>
                    <a:pt x="41994" y="114324"/>
                  </a:cubicBezTo>
                  <a:cubicBezTo>
                    <a:pt x="40291" y="114562"/>
                    <a:pt x="39315" y="115455"/>
                    <a:pt x="38887" y="116658"/>
                  </a:cubicBezTo>
                  <a:cubicBezTo>
                    <a:pt x="37565" y="120289"/>
                    <a:pt x="37946" y="123801"/>
                    <a:pt x="40387" y="127135"/>
                  </a:cubicBezTo>
                  <a:cubicBezTo>
                    <a:pt x="41637" y="128850"/>
                    <a:pt x="42994" y="130528"/>
                    <a:pt x="44054" y="132326"/>
                  </a:cubicBezTo>
                  <a:cubicBezTo>
                    <a:pt x="45494" y="134791"/>
                    <a:pt x="44899" y="136910"/>
                    <a:pt x="42554" y="138863"/>
                  </a:cubicBezTo>
                  <a:cubicBezTo>
                    <a:pt x="40089" y="140887"/>
                    <a:pt x="37220" y="142375"/>
                    <a:pt x="33743" y="143149"/>
                  </a:cubicBezTo>
                  <a:cubicBezTo>
                    <a:pt x="31386" y="143673"/>
                    <a:pt x="28981" y="143923"/>
                    <a:pt x="26540" y="144090"/>
                  </a:cubicBezTo>
                  <a:cubicBezTo>
                    <a:pt x="23599" y="144280"/>
                    <a:pt x="20658" y="144280"/>
                    <a:pt x="17729" y="144352"/>
                  </a:cubicBezTo>
                  <a:cubicBezTo>
                    <a:pt x="14955" y="144435"/>
                    <a:pt x="12205" y="144625"/>
                    <a:pt x="9514" y="145185"/>
                  </a:cubicBezTo>
                  <a:cubicBezTo>
                    <a:pt x="6001" y="145923"/>
                    <a:pt x="3823" y="147709"/>
                    <a:pt x="2430" y="150174"/>
                  </a:cubicBezTo>
                  <a:cubicBezTo>
                    <a:pt x="1179" y="152364"/>
                    <a:pt x="477" y="154650"/>
                    <a:pt x="251" y="157032"/>
                  </a:cubicBezTo>
                  <a:cubicBezTo>
                    <a:pt x="120" y="158484"/>
                    <a:pt x="48" y="159913"/>
                    <a:pt x="1" y="161354"/>
                  </a:cubicBezTo>
                  <a:lnTo>
                    <a:pt x="10609" y="161354"/>
                  </a:lnTo>
                  <a:lnTo>
                    <a:pt x="10609" y="161294"/>
                  </a:lnTo>
                  <a:cubicBezTo>
                    <a:pt x="10609" y="160294"/>
                    <a:pt x="10681" y="159294"/>
                    <a:pt x="10943" y="158306"/>
                  </a:cubicBezTo>
                  <a:cubicBezTo>
                    <a:pt x="11609" y="155674"/>
                    <a:pt x="12859" y="153210"/>
                    <a:pt x="14788" y="150971"/>
                  </a:cubicBezTo>
                  <a:cubicBezTo>
                    <a:pt x="16324" y="149197"/>
                    <a:pt x="18634" y="148209"/>
                    <a:pt x="21194" y="147554"/>
                  </a:cubicBezTo>
                  <a:cubicBezTo>
                    <a:pt x="23647" y="146923"/>
                    <a:pt x="26099" y="146245"/>
                    <a:pt x="28600" y="145709"/>
                  </a:cubicBezTo>
                  <a:cubicBezTo>
                    <a:pt x="30600" y="145292"/>
                    <a:pt x="32612" y="144923"/>
                    <a:pt x="34672" y="144923"/>
                  </a:cubicBezTo>
                  <a:cubicBezTo>
                    <a:pt x="36989" y="144923"/>
                    <a:pt x="39288" y="144686"/>
                    <a:pt x="41601" y="144686"/>
                  </a:cubicBezTo>
                  <a:cubicBezTo>
                    <a:pt x="41879" y="144686"/>
                    <a:pt x="42156" y="144689"/>
                    <a:pt x="42435" y="144697"/>
                  </a:cubicBezTo>
                  <a:cubicBezTo>
                    <a:pt x="43209" y="144726"/>
                    <a:pt x="43989" y="144788"/>
                    <a:pt x="44767" y="144788"/>
                  </a:cubicBezTo>
                  <a:cubicBezTo>
                    <a:pt x="45245" y="144788"/>
                    <a:pt x="45722" y="144765"/>
                    <a:pt x="46197" y="144697"/>
                  </a:cubicBezTo>
                  <a:cubicBezTo>
                    <a:pt x="48566" y="144363"/>
                    <a:pt x="50852" y="143863"/>
                    <a:pt x="52507" y="142375"/>
                  </a:cubicBezTo>
                  <a:cubicBezTo>
                    <a:pt x="53234" y="141720"/>
                    <a:pt x="53591" y="140970"/>
                    <a:pt x="53686" y="140101"/>
                  </a:cubicBezTo>
                  <a:cubicBezTo>
                    <a:pt x="54079" y="136041"/>
                    <a:pt x="52293" y="132600"/>
                    <a:pt x="48697" y="129635"/>
                  </a:cubicBezTo>
                  <a:cubicBezTo>
                    <a:pt x="47399" y="128564"/>
                    <a:pt x="46185" y="127433"/>
                    <a:pt x="45554" y="126004"/>
                  </a:cubicBezTo>
                  <a:cubicBezTo>
                    <a:pt x="44756" y="124182"/>
                    <a:pt x="45113" y="122539"/>
                    <a:pt x="46792" y="121111"/>
                  </a:cubicBezTo>
                  <a:cubicBezTo>
                    <a:pt x="47639" y="120377"/>
                    <a:pt x="48685" y="120085"/>
                    <a:pt x="49821" y="120085"/>
                  </a:cubicBezTo>
                  <a:cubicBezTo>
                    <a:pt x="50234" y="120085"/>
                    <a:pt x="50659" y="120124"/>
                    <a:pt x="51090" y="120194"/>
                  </a:cubicBezTo>
                  <a:cubicBezTo>
                    <a:pt x="55317" y="120849"/>
                    <a:pt x="59068" y="122254"/>
                    <a:pt x="62473" y="124266"/>
                  </a:cubicBezTo>
                  <a:cubicBezTo>
                    <a:pt x="65735" y="126183"/>
                    <a:pt x="69057" y="128052"/>
                    <a:pt x="72855" y="129326"/>
                  </a:cubicBezTo>
                  <a:cubicBezTo>
                    <a:pt x="75724" y="130290"/>
                    <a:pt x="78689" y="131005"/>
                    <a:pt x="81761" y="131457"/>
                  </a:cubicBezTo>
                  <a:cubicBezTo>
                    <a:pt x="83535" y="131707"/>
                    <a:pt x="85249" y="132136"/>
                    <a:pt x="87023" y="132362"/>
                  </a:cubicBezTo>
                  <a:cubicBezTo>
                    <a:pt x="89226" y="132648"/>
                    <a:pt x="91441" y="132791"/>
                    <a:pt x="93655" y="132933"/>
                  </a:cubicBezTo>
                  <a:cubicBezTo>
                    <a:pt x="94953" y="133017"/>
                    <a:pt x="96263" y="133112"/>
                    <a:pt x="97561" y="133136"/>
                  </a:cubicBezTo>
                  <a:cubicBezTo>
                    <a:pt x="97820" y="133144"/>
                    <a:pt x="98079" y="133148"/>
                    <a:pt x="98336" y="133148"/>
                  </a:cubicBezTo>
                  <a:cubicBezTo>
                    <a:pt x="101940" y="133148"/>
                    <a:pt x="105253" y="132367"/>
                    <a:pt x="108276" y="130767"/>
                  </a:cubicBezTo>
                  <a:cubicBezTo>
                    <a:pt x="110729" y="129481"/>
                    <a:pt x="113241" y="128254"/>
                    <a:pt x="115396" y="126683"/>
                  </a:cubicBezTo>
                  <a:cubicBezTo>
                    <a:pt x="117587" y="125087"/>
                    <a:pt x="118658" y="123123"/>
                    <a:pt x="118897" y="120861"/>
                  </a:cubicBezTo>
                  <a:cubicBezTo>
                    <a:pt x="119016" y="119753"/>
                    <a:pt x="119182" y="118670"/>
                    <a:pt x="119206" y="117551"/>
                  </a:cubicBezTo>
                  <a:cubicBezTo>
                    <a:pt x="119266" y="114896"/>
                    <a:pt x="117837" y="112824"/>
                    <a:pt x="115182" y="111169"/>
                  </a:cubicBezTo>
                  <a:cubicBezTo>
                    <a:pt x="114146" y="110526"/>
                    <a:pt x="113098" y="109907"/>
                    <a:pt x="112443" y="109002"/>
                  </a:cubicBezTo>
                  <a:cubicBezTo>
                    <a:pt x="111455" y="107668"/>
                    <a:pt x="111336" y="106287"/>
                    <a:pt x="112205" y="104894"/>
                  </a:cubicBezTo>
                  <a:cubicBezTo>
                    <a:pt x="112777" y="103942"/>
                    <a:pt x="113884" y="103537"/>
                    <a:pt x="115134" y="103382"/>
                  </a:cubicBezTo>
                  <a:cubicBezTo>
                    <a:pt x="115886" y="103298"/>
                    <a:pt x="116651" y="103272"/>
                    <a:pt x="117421" y="103272"/>
                  </a:cubicBezTo>
                  <a:cubicBezTo>
                    <a:pt x="117955" y="103272"/>
                    <a:pt x="118491" y="103284"/>
                    <a:pt x="119027" y="103299"/>
                  </a:cubicBezTo>
                  <a:cubicBezTo>
                    <a:pt x="119602" y="103314"/>
                    <a:pt x="120178" y="103327"/>
                    <a:pt x="120754" y="103327"/>
                  </a:cubicBezTo>
                  <a:cubicBezTo>
                    <a:pt x="122851" y="103327"/>
                    <a:pt x="124937" y="103159"/>
                    <a:pt x="126862" y="102346"/>
                  </a:cubicBezTo>
                  <a:cubicBezTo>
                    <a:pt x="129553" y="101203"/>
                    <a:pt x="131636" y="99537"/>
                    <a:pt x="133482" y="97691"/>
                  </a:cubicBezTo>
                  <a:cubicBezTo>
                    <a:pt x="134910" y="96238"/>
                    <a:pt x="136018" y="94691"/>
                    <a:pt x="136684" y="92952"/>
                  </a:cubicBezTo>
                  <a:cubicBezTo>
                    <a:pt x="137113" y="91857"/>
                    <a:pt x="137220" y="90702"/>
                    <a:pt x="137363" y="89595"/>
                  </a:cubicBezTo>
                  <a:cubicBezTo>
                    <a:pt x="137649" y="87571"/>
                    <a:pt x="137958" y="85511"/>
                    <a:pt x="137661" y="83475"/>
                  </a:cubicBezTo>
                  <a:cubicBezTo>
                    <a:pt x="137268" y="80856"/>
                    <a:pt x="136887" y="78201"/>
                    <a:pt x="135149" y="75867"/>
                  </a:cubicBezTo>
                  <a:cubicBezTo>
                    <a:pt x="133589" y="73771"/>
                    <a:pt x="131410" y="72045"/>
                    <a:pt x="128886" y="70628"/>
                  </a:cubicBezTo>
                  <a:cubicBezTo>
                    <a:pt x="127707" y="69973"/>
                    <a:pt x="126219" y="69795"/>
                    <a:pt x="124850" y="69473"/>
                  </a:cubicBezTo>
                  <a:cubicBezTo>
                    <a:pt x="122980" y="69009"/>
                    <a:pt x="121111" y="68485"/>
                    <a:pt x="119801" y="67283"/>
                  </a:cubicBezTo>
                  <a:cubicBezTo>
                    <a:pt x="118468" y="66044"/>
                    <a:pt x="118135" y="64568"/>
                    <a:pt x="118254" y="62996"/>
                  </a:cubicBezTo>
                  <a:cubicBezTo>
                    <a:pt x="118408" y="60937"/>
                    <a:pt x="120028" y="59555"/>
                    <a:pt x="121933" y="58365"/>
                  </a:cubicBezTo>
                  <a:cubicBezTo>
                    <a:pt x="125445" y="56138"/>
                    <a:pt x="127457" y="53221"/>
                    <a:pt x="128933" y="50007"/>
                  </a:cubicBezTo>
                  <a:cubicBezTo>
                    <a:pt x="130577" y="46387"/>
                    <a:pt x="131077" y="42649"/>
                    <a:pt x="130517" y="38934"/>
                  </a:cubicBezTo>
                  <a:cubicBezTo>
                    <a:pt x="129910" y="34779"/>
                    <a:pt x="127517" y="31195"/>
                    <a:pt x="122576" y="28933"/>
                  </a:cubicBezTo>
                  <a:cubicBezTo>
                    <a:pt x="121075" y="28242"/>
                    <a:pt x="119385" y="27921"/>
                    <a:pt x="117658" y="27754"/>
                  </a:cubicBezTo>
                  <a:cubicBezTo>
                    <a:pt x="112979" y="27349"/>
                    <a:pt x="108300" y="26920"/>
                    <a:pt x="103752" y="25968"/>
                  </a:cubicBezTo>
                  <a:cubicBezTo>
                    <a:pt x="101430" y="25480"/>
                    <a:pt x="99120" y="24920"/>
                    <a:pt x="97108" y="23837"/>
                  </a:cubicBezTo>
                  <a:cubicBezTo>
                    <a:pt x="95429" y="22932"/>
                    <a:pt x="94596" y="21706"/>
                    <a:pt x="94465" y="20193"/>
                  </a:cubicBezTo>
                  <a:cubicBezTo>
                    <a:pt x="94262" y="18134"/>
                    <a:pt x="94489" y="16110"/>
                    <a:pt x="94846" y="14074"/>
                  </a:cubicBezTo>
                  <a:cubicBezTo>
                    <a:pt x="95036" y="12943"/>
                    <a:pt x="95239" y="11811"/>
                    <a:pt x="95322" y="10680"/>
                  </a:cubicBezTo>
                  <a:cubicBezTo>
                    <a:pt x="95453" y="8930"/>
                    <a:pt x="95453" y="7180"/>
                    <a:pt x="95322" y="5430"/>
                  </a:cubicBezTo>
                  <a:cubicBezTo>
                    <a:pt x="95155" y="3453"/>
                    <a:pt x="94536" y="1632"/>
                    <a:pt x="933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0"/>
            <p:cNvSpPr/>
            <p:nvPr/>
          </p:nvSpPr>
          <p:spPr>
            <a:xfrm>
              <a:off x="236925" y="835950"/>
              <a:ext cx="2811975" cy="1366250"/>
            </a:xfrm>
            <a:custGeom>
              <a:avLst/>
              <a:gdLst/>
              <a:ahLst/>
              <a:cxnLst/>
              <a:rect l="l" t="t" r="r" b="b"/>
              <a:pathLst>
                <a:path w="112479" h="54650" extrusionOk="0">
                  <a:moveTo>
                    <a:pt x="19848" y="0"/>
                  </a:moveTo>
                  <a:cubicBezTo>
                    <a:pt x="19705" y="143"/>
                    <a:pt x="19574" y="298"/>
                    <a:pt x="19443" y="465"/>
                  </a:cubicBezTo>
                  <a:cubicBezTo>
                    <a:pt x="17491" y="2846"/>
                    <a:pt x="16360" y="5442"/>
                    <a:pt x="15919" y="8216"/>
                  </a:cubicBezTo>
                  <a:cubicBezTo>
                    <a:pt x="15407" y="11311"/>
                    <a:pt x="15443" y="14407"/>
                    <a:pt x="15979" y="17514"/>
                  </a:cubicBezTo>
                  <a:cubicBezTo>
                    <a:pt x="16312" y="19515"/>
                    <a:pt x="16514" y="21503"/>
                    <a:pt x="16907" y="23479"/>
                  </a:cubicBezTo>
                  <a:cubicBezTo>
                    <a:pt x="17133" y="24634"/>
                    <a:pt x="17491" y="25742"/>
                    <a:pt x="17848" y="26873"/>
                  </a:cubicBezTo>
                  <a:cubicBezTo>
                    <a:pt x="18657" y="29337"/>
                    <a:pt x="18777" y="31754"/>
                    <a:pt x="17729" y="34195"/>
                  </a:cubicBezTo>
                  <a:cubicBezTo>
                    <a:pt x="17086" y="35683"/>
                    <a:pt x="15657" y="36541"/>
                    <a:pt x="13847" y="37076"/>
                  </a:cubicBezTo>
                  <a:cubicBezTo>
                    <a:pt x="11311" y="37815"/>
                    <a:pt x="8692" y="38398"/>
                    <a:pt x="6192" y="39243"/>
                  </a:cubicBezTo>
                  <a:cubicBezTo>
                    <a:pt x="3953" y="40005"/>
                    <a:pt x="1834" y="40898"/>
                    <a:pt x="0" y="42148"/>
                  </a:cubicBezTo>
                  <a:lnTo>
                    <a:pt x="0" y="54650"/>
                  </a:lnTo>
                  <a:cubicBezTo>
                    <a:pt x="1274" y="52269"/>
                    <a:pt x="2894" y="50018"/>
                    <a:pt x="4727" y="47828"/>
                  </a:cubicBezTo>
                  <a:cubicBezTo>
                    <a:pt x="7799" y="44184"/>
                    <a:pt x="12180" y="41875"/>
                    <a:pt x="17538" y="40553"/>
                  </a:cubicBezTo>
                  <a:cubicBezTo>
                    <a:pt x="19550" y="40053"/>
                    <a:pt x="21658" y="39731"/>
                    <a:pt x="23503" y="38838"/>
                  </a:cubicBezTo>
                  <a:cubicBezTo>
                    <a:pt x="23849" y="38684"/>
                    <a:pt x="24194" y="38517"/>
                    <a:pt x="24515" y="38350"/>
                  </a:cubicBezTo>
                  <a:cubicBezTo>
                    <a:pt x="25932" y="37624"/>
                    <a:pt x="26539" y="36612"/>
                    <a:pt x="26539" y="35314"/>
                  </a:cubicBezTo>
                  <a:cubicBezTo>
                    <a:pt x="26539" y="33600"/>
                    <a:pt x="26170" y="31933"/>
                    <a:pt x="25813" y="30254"/>
                  </a:cubicBezTo>
                  <a:cubicBezTo>
                    <a:pt x="25385" y="28206"/>
                    <a:pt x="24920" y="26158"/>
                    <a:pt x="24706" y="24075"/>
                  </a:cubicBezTo>
                  <a:cubicBezTo>
                    <a:pt x="24515" y="22098"/>
                    <a:pt x="25063" y="20205"/>
                    <a:pt x="25777" y="18336"/>
                  </a:cubicBezTo>
                  <a:cubicBezTo>
                    <a:pt x="26813" y="15669"/>
                    <a:pt x="28254" y="13145"/>
                    <a:pt x="30290" y="10835"/>
                  </a:cubicBezTo>
                  <a:cubicBezTo>
                    <a:pt x="32385" y="8454"/>
                    <a:pt x="34731" y="6251"/>
                    <a:pt x="38100" y="4822"/>
                  </a:cubicBezTo>
                  <a:cubicBezTo>
                    <a:pt x="40351" y="3870"/>
                    <a:pt x="42780" y="3263"/>
                    <a:pt x="45173" y="2572"/>
                  </a:cubicBezTo>
                  <a:cubicBezTo>
                    <a:pt x="47209" y="1989"/>
                    <a:pt x="49221" y="1334"/>
                    <a:pt x="51316" y="917"/>
                  </a:cubicBezTo>
                  <a:cubicBezTo>
                    <a:pt x="53515" y="490"/>
                    <a:pt x="55714" y="229"/>
                    <a:pt x="57957" y="229"/>
                  </a:cubicBezTo>
                  <a:cubicBezTo>
                    <a:pt x="58714" y="229"/>
                    <a:pt x="59477" y="259"/>
                    <a:pt x="60246" y="322"/>
                  </a:cubicBezTo>
                  <a:cubicBezTo>
                    <a:pt x="64044" y="655"/>
                    <a:pt x="67795" y="1179"/>
                    <a:pt x="71533" y="1727"/>
                  </a:cubicBezTo>
                  <a:cubicBezTo>
                    <a:pt x="75653" y="2322"/>
                    <a:pt x="79677" y="3239"/>
                    <a:pt x="83689" y="4156"/>
                  </a:cubicBezTo>
                  <a:cubicBezTo>
                    <a:pt x="86854" y="4870"/>
                    <a:pt x="90038" y="5564"/>
                    <a:pt x="93364" y="5564"/>
                  </a:cubicBezTo>
                  <a:cubicBezTo>
                    <a:pt x="93643" y="5564"/>
                    <a:pt x="93922" y="5559"/>
                    <a:pt x="94203" y="5549"/>
                  </a:cubicBezTo>
                  <a:cubicBezTo>
                    <a:pt x="97596" y="5430"/>
                    <a:pt x="100906" y="4965"/>
                    <a:pt x="104121" y="4096"/>
                  </a:cubicBezTo>
                  <a:cubicBezTo>
                    <a:pt x="107359" y="3215"/>
                    <a:pt x="110121" y="1822"/>
                    <a:pt x="112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0"/>
            <p:cNvSpPr/>
            <p:nvPr/>
          </p:nvSpPr>
          <p:spPr>
            <a:xfrm>
              <a:off x="237525" y="3177600"/>
              <a:ext cx="876025" cy="1690425"/>
            </a:xfrm>
            <a:custGeom>
              <a:avLst/>
              <a:gdLst/>
              <a:ahLst/>
              <a:cxnLst/>
              <a:rect l="l" t="t" r="r" b="b"/>
              <a:pathLst>
                <a:path w="35041" h="67617" extrusionOk="0">
                  <a:moveTo>
                    <a:pt x="0" y="1"/>
                  </a:moveTo>
                  <a:lnTo>
                    <a:pt x="0" y="52710"/>
                  </a:lnTo>
                  <a:cubicBezTo>
                    <a:pt x="2334" y="54329"/>
                    <a:pt x="4882" y="55769"/>
                    <a:pt x="7168" y="57436"/>
                  </a:cubicBezTo>
                  <a:cubicBezTo>
                    <a:pt x="9823" y="59377"/>
                    <a:pt x="11561" y="61675"/>
                    <a:pt x="12383" y="64390"/>
                  </a:cubicBezTo>
                  <a:cubicBezTo>
                    <a:pt x="12716" y="65509"/>
                    <a:pt x="12585" y="66580"/>
                    <a:pt x="12216" y="67616"/>
                  </a:cubicBezTo>
                  <a:lnTo>
                    <a:pt x="34505" y="67616"/>
                  </a:lnTo>
                  <a:cubicBezTo>
                    <a:pt x="34897" y="66354"/>
                    <a:pt x="35040" y="65056"/>
                    <a:pt x="34862" y="63735"/>
                  </a:cubicBezTo>
                  <a:cubicBezTo>
                    <a:pt x="34302" y="59687"/>
                    <a:pt x="31349" y="57091"/>
                    <a:pt x="26265" y="55924"/>
                  </a:cubicBezTo>
                  <a:cubicBezTo>
                    <a:pt x="24170" y="55448"/>
                    <a:pt x="22003" y="55067"/>
                    <a:pt x="19919" y="54531"/>
                  </a:cubicBezTo>
                  <a:cubicBezTo>
                    <a:pt x="14609" y="53162"/>
                    <a:pt x="10156" y="50900"/>
                    <a:pt x="7168" y="47149"/>
                  </a:cubicBezTo>
                  <a:cubicBezTo>
                    <a:pt x="5572" y="45149"/>
                    <a:pt x="3786" y="43220"/>
                    <a:pt x="2477" y="41077"/>
                  </a:cubicBezTo>
                  <a:cubicBezTo>
                    <a:pt x="679" y="38148"/>
                    <a:pt x="369" y="35029"/>
                    <a:pt x="453" y="31850"/>
                  </a:cubicBezTo>
                  <a:cubicBezTo>
                    <a:pt x="607" y="26813"/>
                    <a:pt x="2584" y="22122"/>
                    <a:pt x="5251" y="17562"/>
                  </a:cubicBezTo>
                  <a:cubicBezTo>
                    <a:pt x="6441" y="15526"/>
                    <a:pt x="7346" y="13431"/>
                    <a:pt x="7930" y="11240"/>
                  </a:cubicBezTo>
                  <a:cubicBezTo>
                    <a:pt x="8418" y="9371"/>
                    <a:pt x="8001" y="7597"/>
                    <a:pt x="6727" y="5978"/>
                  </a:cubicBezTo>
                  <a:cubicBezTo>
                    <a:pt x="4906" y="3680"/>
                    <a:pt x="2691" y="1656"/>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0"/>
            <p:cNvSpPr/>
            <p:nvPr/>
          </p:nvSpPr>
          <p:spPr>
            <a:xfrm>
              <a:off x="6527600" y="835950"/>
              <a:ext cx="887925" cy="1702900"/>
            </a:xfrm>
            <a:custGeom>
              <a:avLst/>
              <a:gdLst/>
              <a:ahLst/>
              <a:cxnLst/>
              <a:rect l="l" t="t" r="r" b="b"/>
              <a:pathLst>
                <a:path w="35517" h="68116" extrusionOk="0">
                  <a:moveTo>
                    <a:pt x="703" y="0"/>
                  </a:moveTo>
                  <a:cubicBezTo>
                    <a:pt x="60" y="1858"/>
                    <a:pt x="0" y="3775"/>
                    <a:pt x="631" y="5739"/>
                  </a:cubicBezTo>
                  <a:cubicBezTo>
                    <a:pt x="1619" y="8871"/>
                    <a:pt x="4358" y="10859"/>
                    <a:pt x="8334" y="11847"/>
                  </a:cubicBezTo>
                  <a:cubicBezTo>
                    <a:pt x="10632" y="12407"/>
                    <a:pt x="12990" y="12811"/>
                    <a:pt x="15276" y="13395"/>
                  </a:cubicBezTo>
                  <a:cubicBezTo>
                    <a:pt x="20241" y="14693"/>
                    <a:pt x="24527" y="16729"/>
                    <a:pt x="27444" y="20193"/>
                  </a:cubicBezTo>
                  <a:cubicBezTo>
                    <a:pt x="29111" y="22194"/>
                    <a:pt x="30873" y="24122"/>
                    <a:pt x="32266" y="26242"/>
                  </a:cubicBezTo>
                  <a:cubicBezTo>
                    <a:pt x="33861" y="28635"/>
                    <a:pt x="34504" y="31195"/>
                    <a:pt x="34635" y="33862"/>
                  </a:cubicBezTo>
                  <a:cubicBezTo>
                    <a:pt x="34778" y="36719"/>
                    <a:pt x="34397" y="39529"/>
                    <a:pt x="33576" y="42291"/>
                  </a:cubicBezTo>
                  <a:cubicBezTo>
                    <a:pt x="32849" y="44756"/>
                    <a:pt x="31671" y="47089"/>
                    <a:pt x="30361" y="49399"/>
                  </a:cubicBezTo>
                  <a:cubicBezTo>
                    <a:pt x="29111" y="51602"/>
                    <a:pt x="27992" y="53828"/>
                    <a:pt x="27313" y="56198"/>
                  </a:cubicBezTo>
                  <a:cubicBezTo>
                    <a:pt x="26599" y="58650"/>
                    <a:pt x="27301" y="60829"/>
                    <a:pt x="29147" y="62865"/>
                  </a:cubicBezTo>
                  <a:cubicBezTo>
                    <a:pt x="30956" y="64854"/>
                    <a:pt x="33040" y="66640"/>
                    <a:pt x="35516" y="68116"/>
                  </a:cubicBezTo>
                  <a:lnTo>
                    <a:pt x="35516" y="15467"/>
                  </a:lnTo>
                  <a:cubicBezTo>
                    <a:pt x="33552" y="14062"/>
                    <a:pt x="31409" y="12800"/>
                    <a:pt x="29361" y="11454"/>
                  </a:cubicBezTo>
                  <a:cubicBezTo>
                    <a:pt x="26384" y="9502"/>
                    <a:pt x="24158" y="7216"/>
                    <a:pt x="22991" y="4346"/>
                  </a:cubicBezTo>
                  <a:cubicBezTo>
                    <a:pt x="22396" y="2870"/>
                    <a:pt x="22443" y="1441"/>
                    <a:pt x="22991" y="0"/>
                  </a:cubicBezTo>
                  <a:close/>
                </a:path>
              </a:pathLst>
            </a:custGeom>
            <a:solidFill>
              <a:srgbClr val="8F9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0"/>
            <p:cNvSpPr/>
            <p:nvPr/>
          </p:nvSpPr>
          <p:spPr>
            <a:xfrm>
              <a:off x="6283800" y="835350"/>
              <a:ext cx="1132325" cy="1964250"/>
            </a:xfrm>
            <a:custGeom>
              <a:avLst/>
              <a:gdLst/>
              <a:ahLst/>
              <a:cxnLst/>
              <a:rect l="l" t="t" r="r" b="b"/>
              <a:pathLst>
                <a:path w="45293" h="78570" extrusionOk="0">
                  <a:moveTo>
                    <a:pt x="5656" y="1"/>
                  </a:moveTo>
                  <a:cubicBezTo>
                    <a:pt x="5299" y="417"/>
                    <a:pt x="4918" y="822"/>
                    <a:pt x="4478" y="1215"/>
                  </a:cubicBezTo>
                  <a:cubicBezTo>
                    <a:pt x="3144" y="2406"/>
                    <a:pt x="1870" y="3632"/>
                    <a:pt x="882" y="5037"/>
                  </a:cubicBezTo>
                  <a:cubicBezTo>
                    <a:pt x="60" y="6192"/>
                    <a:pt x="1" y="7418"/>
                    <a:pt x="287" y="8668"/>
                  </a:cubicBezTo>
                  <a:cubicBezTo>
                    <a:pt x="453" y="9383"/>
                    <a:pt x="1013" y="9942"/>
                    <a:pt x="1739" y="10419"/>
                  </a:cubicBezTo>
                  <a:cubicBezTo>
                    <a:pt x="4144" y="11966"/>
                    <a:pt x="6954" y="12835"/>
                    <a:pt x="9990" y="13300"/>
                  </a:cubicBezTo>
                  <a:cubicBezTo>
                    <a:pt x="12133" y="13621"/>
                    <a:pt x="14288" y="13859"/>
                    <a:pt x="16408" y="14264"/>
                  </a:cubicBezTo>
                  <a:cubicBezTo>
                    <a:pt x="19694" y="14871"/>
                    <a:pt x="22551" y="16050"/>
                    <a:pt x="24933" y="17860"/>
                  </a:cubicBezTo>
                  <a:cubicBezTo>
                    <a:pt x="28945" y="20944"/>
                    <a:pt x="32029" y="24551"/>
                    <a:pt x="34636" y="28373"/>
                  </a:cubicBezTo>
                  <a:cubicBezTo>
                    <a:pt x="35910" y="30266"/>
                    <a:pt x="36184" y="32374"/>
                    <a:pt x="36565" y="34457"/>
                  </a:cubicBezTo>
                  <a:cubicBezTo>
                    <a:pt x="36851" y="36005"/>
                    <a:pt x="37101" y="37541"/>
                    <a:pt x="37125" y="39101"/>
                  </a:cubicBezTo>
                  <a:cubicBezTo>
                    <a:pt x="37148" y="43613"/>
                    <a:pt x="35672" y="47780"/>
                    <a:pt x="32183" y="51483"/>
                  </a:cubicBezTo>
                  <a:cubicBezTo>
                    <a:pt x="31148" y="52578"/>
                    <a:pt x="30362" y="53769"/>
                    <a:pt x="29564" y="54960"/>
                  </a:cubicBezTo>
                  <a:cubicBezTo>
                    <a:pt x="28076" y="57162"/>
                    <a:pt x="28266" y="59329"/>
                    <a:pt x="29481" y="61532"/>
                  </a:cubicBezTo>
                  <a:cubicBezTo>
                    <a:pt x="30409" y="63187"/>
                    <a:pt x="31791" y="64544"/>
                    <a:pt x="33743" y="65580"/>
                  </a:cubicBezTo>
                  <a:cubicBezTo>
                    <a:pt x="35517" y="66521"/>
                    <a:pt x="37267" y="67473"/>
                    <a:pt x="38815" y="68628"/>
                  </a:cubicBezTo>
                  <a:cubicBezTo>
                    <a:pt x="41530" y="70640"/>
                    <a:pt x="43161" y="73117"/>
                    <a:pt x="44268" y="75831"/>
                  </a:cubicBezTo>
                  <a:cubicBezTo>
                    <a:pt x="44637" y="76736"/>
                    <a:pt x="44959" y="77653"/>
                    <a:pt x="45292" y="78570"/>
                  </a:cubicBezTo>
                  <a:lnTo>
                    <a:pt x="45292" y="69128"/>
                  </a:lnTo>
                  <a:lnTo>
                    <a:pt x="45268" y="69128"/>
                  </a:lnTo>
                  <a:cubicBezTo>
                    <a:pt x="42423" y="67473"/>
                    <a:pt x="40006" y="65497"/>
                    <a:pt x="37958" y="63211"/>
                  </a:cubicBezTo>
                  <a:cubicBezTo>
                    <a:pt x="35708" y="60734"/>
                    <a:pt x="35291" y="58079"/>
                    <a:pt x="36303" y="55210"/>
                  </a:cubicBezTo>
                  <a:cubicBezTo>
                    <a:pt x="37208" y="52650"/>
                    <a:pt x="38553" y="50233"/>
                    <a:pt x="39887" y="47792"/>
                  </a:cubicBezTo>
                  <a:cubicBezTo>
                    <a:pt x="41756" y="44411"/>
                    <a:pt x="42959" y="40922"/>
                    <a:pt x="43328" y="37267"/>
                  </a:cubicBezTo>
                  <a:cubicBezTo>
                    <a:pt x="43804" y="32576"/>
                    <a:pt x="42887" y="28123"/>
                    <a:pt x="39327" y="24111"/>
                  </a:cubicBezTo>
                  <a:cubicBezTo>
                    <a:pt x="37946" y="22563"/>
                    <a:pt x="36755" y="20896"/>
                    <a:pt x="35220" y="19432"/>
                  </a:cubicBezTo>
                  <a:cubicBezTo>
                    <a:pt x="32183" y="16514"/>
                    <a:pt x="28076" y="14860"/>
                    <a:pt x="23480" y="13836"/>
                  </a:cubicBezTo>
                  <a:cubicBezTo>
                    <a:pt x="21349" y="13359"/>
                    <a:pt x="19170" y="13002"/>
                    <a:pt x="17086" y="12407"/>
                  </a:cubicBezTo>
                  <a:cubicBezTo>
                    <a:pt x="10752" y="10597"/>
                    <a:pt x="8573" y="6192"/>
                    <a:pt x="8978" y="2287"/>
                  </a:cubicBezTo>
                  <a:cubicBezTo>
                    <a:pt x="9050" y="1513"/>
                    <a:pt x="9216" y="751"/>
                    <a:pt x="9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0"/>
            <p:cNvSpPr/>
            <p:nvPr/>
          </p:nvSpPr>
          <p:spPr>
            <a:xfrm>
              <a:off x="237225" y="2938000"/>
              <a:ext cx="1135875" cy="1928825"/>
            </a:xfrm>
            <a:custGeom>
              <a:avLst/>
              <a:gdLst/>
              <a:ahLst/>
              <a:cxnLst/>
              <a:rect l="l" t="t" r="r" b="b"/>
              <a:pathLst>
                <a:path w="45435" h="77153" extrusionOk="0">
                  <a:moveTo>
                    <a:pt x="0" y="0"/>
                  </a:moveTo>
                  <a:lnTo>
                    <a:pt x="0" y="8608"/>
                  </a:lnTo>
                  <a:cubicBezTo>
                    <a:pt x="3441" y="10537"/>
                    <a:pt x="6132" y="13002"/>
                    <a:pt x="8097" y="15883"/>
                  </a:cubicBezTo>
                  <a:cubicBezTo>
                    <a:pt x="9323" y="17681"/>
                    <a:pt x="9371" y="19622"/>
                    <a:pt x="8775" y="21586"/>
                  </a:cubicBezTo>
                  <a:cubicBezTo>
                    <a:pt x="7835" y="24729"/>
                    <a:pt x="6049" y="27611"/>
                    <a:pt x="4501" y="30575"/>
                  </a:cubicBezTo>
                  <a:cubicBezTo>
                    <a:pt x="3013" y="33421"/>
                    <a:pt x="2012" y="36374"/>
                    <a:pt x="1655" y="39434"/>
                  </a:cubicBezTo>
                  <a:cubicBezTo>
                    <a:pt x="1346" y="42053"/>
                    <a:pt x="1334" y="44672"/>
                    <a:pt x="2060" y="47256"/>
                  </a:cubicBezTo>
                  <a:cubicBezTo>
                    <a:pt x="2524" y="48899"/>
                    <a:pt x="3382" y="50411"/>
                    <a:pt x="4441" y="51876"/>
                  </a:cubicBezTo>
                  <a:cubicBezTo>
                    <a:pt x="5858" y="53804"/>
                    <a:pt x="7466" y="55662"/>
                    <a:pt x="9109" y="57483"/>
                  </a:cubicBezTo>
                  <a:cubicBezTo>
                    <a:pt x="11097" y="59674"/>
                    <a:pt x="13847" y="61115"/>
                    <a:pt x="16895" y="62317"/>
                  </a:cubicBezTo>
                  <a:cubicBezTo>
                    <a:pt x="19324" y="63270"/>
                    <a:pt x="21955" y="63734"/>
                    <a:pt x="24551" y="64270"/>
                  </a:cubicBezTo>
                  <a:cubicBezTo>
                    <a:pt x="27373" y="64865"/>
                    <a:pt x="30159" y="65532"/>
                    <a:pt x="32266" y="67187"/>
                  </a:cubicBezTo>
                  <a:cubicBezTo>
                    <a:pt x="35481" y="69687"/>
                    <a:pt x="36398" y="72747"/>
                    <a:pt x="35767" y="76129"/>
                  </a:cubicBezTo>
                  <a:cubicBezTo>
                    <a:pt x="35707" y="76474"/>
                    <a:pt x="35624" y="76831"/>
                    <a:pt x="35529" y="77152"/>
                  </a:cubicBezTo>
                  <a:lnTo>
                    <a:pt x="39493" y="77152"/>
                  </a:lnTo>
                  <a:cubicBezTo>
                    <a:pt x="39970" y="76641"/>
                    <a:pt x="40482" y="76129"/>
                    <a:pt x="41053" y="75640"/>
                  </a:cubicBezTo>
                  <a:cubicBezTo>
                    <a:pt x="42172" y="74676"/>
                    <a:pt x="43160" y="73640"/>
                    <a:pt x="43934" y="72497"/>
                  </a:cubicBezTo>
                  <a:cubicBezTo>
                    <a:pt x="45435" y="70354"/>
                    <a:pt x="45220" y="67830"/>
                    <a:pt x="41767" y="66246"/>
                  </a:cubicBezTo>
                  <a:cubicBezTo>
                    <a:pt x="39327" y="65127"/>
                    <a:pt x="36755" y="64413"/>
                    <a:pt x="33957" y="64079"/>
                  </a:cubicBezTo>
                  <a:cubicBezTo>
                    <a:pt x="31111" y="63722"/>
                    <a:pt x="28254" y="63341"/>
                    <a:pt x="25563" y="62508"/>
                  </a:cubicBezTo>
                  <a:cubicBezTo>
                    <a:pt x="22348" y="61532"/>
                    <a:pt x="19872" y="59793"/>
                    <a:pt x="17729" y="57793"/>
                  </a:cubicBezTo>
                  <a:cubicBezTo>
                    <a:pt x="14990" y="55233"/>
                    <a:pt x="12561" y="52495"/>
                    <a:pt x="10525" y="49566"/>
                  </a:cubicBezTo>
                  <a:cubicBezTo>
                    <a:pt x="9406" y="47958"/>
                    <a:pt x="8954" y="46172"/>
                    <a:pt x="8597" y="44387"/>
                  </a:cubicBezTo>
                  <a:cubicBezTo>
                    <a:pt x="8299" y="42886"/>
                    <a:pt x="8025" y="41374"/>
                    <a:pt x="7858" y="39862"/>
                  </a:cubicBezTo>
                  <a:cubicBezTo>
                    <a:pt x="7608" y="37660"/>
                    <a:pt x="7954" y="35505"/>
                    <a:pt x="8442" y="33338"/>
                  </a:cubicBezTo>
                  <a:cubicBezTo>
                    <a:pt x="9156" y="30206"/>
                    <a:pt x="11347" y="27611"/>
                    <a:pt x="13550" y="25027"/>
                  </a:cubicBezTo>
                  <a:cubicBezTo>
                    <a:pt x="14526" y="23860"/>
                    <a:pt x="15347" y="22646"/>
                    <a:pt x="15955" y="21348"/>
                  </a:cubicBezTo>
                  <a:cubicBezTo>
                    <a:pt x="16729" y="19669"/>
                    <a:pt x="16419" y="18002"/>
                    <a:pt x="15633" y="16359"/>
                  </a:cubicBezTo>
                  <a:cubicBezTo>
                    <a:pt x="14728" y="14466"/>
                    <a:pt x="13216" y="12954"/>
                    <a:pt x="11014" y="11823"/>
                  </a:cubicBezTo>
                  <a:cubicBezTo>
                    <a:pt x="9168" y="10859"/>
                    <a:pt x="7358" y="9847"/>
                    <a:pt x="5775" y="8608"/>
                  </a:cubicBezTo>
                  <a:cubicBezTo>
                    <a:pt x="3263" y="6644"/>
                    <a:pt x="1715" y="4274"/>
                    <a:pt x="655" y="1703"/>
                  </a:cubicBezTo>
                  <a:cubicBezTo>
                    <a:pt x="441" y="1131"/>
                    <a:pt x="215" y="57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0"/>
            <p:cNvSpPr/>
            <p:nvPr/>
          </p:nvSpPr>
          <p:spPr>
            <a:xfrm>
              <a:off x="237525" y="835950"/>
              <a:ext cx="465250" cy="1026925"/>
            </a:xfrm>
            <a:custGeom>
              <a:avLst/>
              <a:gdLst/>
              <a:ahLst/>
              <a:cxnLst/>
              <a:rect l="l" t="t" r="r" b="b"/>
              <a:pathLst>
                <a:path w="18610" h="41077" extrusionOk="0">
                  <a:moveTo>
                    <a:pt x="10871" y="0"/>
                  </a:moveTo>
                  <a:cubicBezTo>
                    <a:pt x="9382" y="1715"/>
                    <a:pt x="8370" y="3596"/>
                    <a:pt x="7954" y="5703"/>
                  </a:cubicBezTo>
                  <a:cubicBezTo>
                    <a:pt x="7596" y="7501"/>
                    <a:pt x="7739" y="9299"/>
                    <a:pt x="7918" y="11097"/>
                  </a:cubicBezTo>
                  <a:cubicBezTo>
                    <a:pt x="8120" y="13240"/>
                    <a:pt x="8239" y="15407"/>
                    <a:pt x="8168" y="17538"/>
                  </a:cubicBezTo>
                  <a:cubicBezTo>
                    <a:pt x="8120" y="19062"/>
                    <a:pt x="7954" y="20574"/>
                    <a:pt x="7584" y="22063"/>
                  </a:cubicBezTo>
                  <a:cubicBezTo>
                    <a:pt x="7239" y="23408"/>
                    <a:pt x="6465" y="24587"/>
                    <a:pt x="5263" y="25599"/>
                  </a:cubicBezTo>
                  <a:cubicBezTo>
                    <a:pt x="3751" y="26861"/>
                    <a:pt x="1977" y="27813"/>
                    <a:pt x="0" y="28492"/>
                  </a:cubicBezTo>
                  <a:lnTo>
                    <a:pt x="0" y="41077"/>
                  </a:lnTo>
                  <a:cubicBezTo>
                    <a:pt x="1941" y="39862"/>
                    <a:pt x="4179" y="38993"/>
                    <a:pt x="6513" y="38243"/>
                  </a:cubicBezTo>
                  <a:cubicBezTo>
                    <a:pt x="8763" y="37517"/>
                    <a:pt x="11085" y="36969"/>
                    <a:pt x="13371" y="36338"/>
                  </a:cubicBezTo>
                  <a:cubicBezTo>
                    <a:pt x="15431" y="35779"/>
                    <a:pt x="16609" y="34707"/>
                    <a:pt x="17062" y="33064"/>
                  </a:cubicBezTo>
                  <a:cubicBezTo>
                    <a:pt x="17598" y="31207"/>
                    <a:pt x="17598" y="29349"/>
                    <a:pt x="16979" y="27528"/>
                  </a:cubicBezTo>
                  <a:cubicBezTo>
                    <a:pt x="15681" y="23765"/>
                    <a:pt x="15264" y="19872"/>
                    <a:pt x="14740" y="15979"/>
                  </a:cubicBezTo>
                  <a:cubicBezTo>
                    <a:pt x="14347" y="13026"/>
                    <a:pt x="14478" y="10037"/>
                    <a:pt x="15097" y="7108"/>
                  </a:cubicBezTo>
                  <a:cubicBezTo>
                    <a:pt x="15657" y="4513"/>
                    <a:pt x="16800" y="2120"/>
                    <a:pt x="18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0"/>
            <p:cNvSpPr/>
            <p:nvPr/>
          </p:nvSpPr>
          <p:spPr>
            <a:xfrm>
              <a:off x="236925" y="835950"/>
              <a:ext cx="242325" cy="691175"/>
            </a:xfrm>
            <a:custGeom>
              <a:avLst/>
              <a:gdLst/>
              <a:ahLst/>
              <a:cxnLst/>
              <a:rect l="l" t="t" r="r" b="b"/>
              <a:pathLst>
                <a:path w="9693" h="27647" extrusionOk="0">
                  <a:moveTo>
                    <a:pt x="977" y="0"/>
                  </a:moveTo>
                  <a:cubicBezTo>
                    <a:pt x="524" y="1143"/>
                    <a:pt x="215" y="2310"/>
                    <a:pt x="0" y="3501"/>
                  </a:cubicBezTo>
                  <a:lnTo>
                    <a:pt x="0" y="9811"/>
                  </a:lnTo>
                  <a:cubicBezTo>
                    <a:pt x="179" y="10918"/>
                    <a:pt x="405" y="12038"/>
                    <a:pt x="572" y="13157"/>
                  </a:cubicBezTo>
                  <a:cubicBezTo>
                    <a:pt x="917" y="15312"/>
                    <a:pt x="1298" y="17455"/>
                    <a:pt x="643" y="19586"/>
                  </a:cubicBezTo>
                  <a:cubicBezTo>
                    <a:pt x="477" y="20098"/>
                    <a:pt x="274" y="20610"/>
                    <a:pt x="12" y="21086"/>
                  </a:cubicBezTo>
                  <a:lnTo>
                    <a:pt x="12" y="27647"/>
                  </a:lnTo>
                  <a:cubicBezTo>
                    <a:pt x="1262" y="27170"/>
                    <a:pt x="2465" y="26611"/>
                    <a:pt x="3537" y="25873"/>
                  </a:cubicBezTo>
                  <a:cubicBezTo>
                    <a:pt x="5394" y="24611"/>
                    <a:pt x="6477" y="23051"/>
                    <a:pt x="6811" y="21158"/>
                  </a:cubicBezTo>
                  <a:cubicBezTo>
                    <a:pt x="7406" y="17717"/>
                    <a:pt x="7263" y="14264"/>
                    <a:pt x="6894" y="10835"/>
                  </a:cubicBezTo>
                  <a:cubicBezTo>
                    <a:pt x="6549" y="7692"/>
                    <a:pt x="6751" y="4620"/>
                    <a:pt x="8490" y="1703"/>
                  </a:cubicBezTo>
                  <a:cubicBezTo>
                    <a:pt x="8835" y="1096"/>
                    <a:pt x="9252" y="536"/>
                    <a:pt x="9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0"/>
            <p:cNvSpPr/>
            <p:nvPr/>
          </p:nvSpPr>
          <p:spPr>
            <a:xfrm>
              <a:off x="237525" y="4520925"/>
              <a:ext cx="296175" cy="347100"/>
            </a:xfrm>
            <a:custGeom>
              <a:avLst/>
              <a:gdLst/>
              <a:ahLst/>
              <a:cxnLst/>
              <a:rect l="l" t="t" r="r" b="b"/>
              <a:pathLst>
                <a:path w="11847" h="13884" extrusionOk="0">
                  <a:moveTo>
                    <a:pt x="0" y="0"/>
                  </a:moveTo>
                  <a:lnTo>
                    <a:pt x="0" y="6180"/>
                  </a:lnTo>
                  <a:cubicBezTo>
                    <a:pt x="1631" y="6692"/>
                    <a:pt x="3108" y="7442"/>
                    <a:pt x="4286" y="8585"/>
                  </a:cubicBezTo>
                  <a:cubicBezTo>
                    <a:pt x="5751" y="10014"/>
                    <a:pt x="6227" y="11728"/>
                    <a:pt x="6465" y="13478"/>
                  </a:cubicBezTo>
                  <a:lnTo>
                    <a:pt x="6513" y="13883"/>
                  </a:lnTo>
                  <a:lnTo>
                    <a:pt x="11192" y="13883"/>
                  </a:lnTo>
                  <a:cubicBezTo>
                    <a:pt x="11847" y="12038"/>
                    <a:pt x="11454" y="10252"/>
                    <a:pt x="10371" y="8478"/>
                  </a:cubicBezTo>
                  <a:cubicBezTo>
                    <a:pt x="9370" y="6847"/>
                    <a:pt x="8049" y="5382"/>
                    <a:pt x="6311" y="4156"/>
                  </a:cubicBezTo>
                  <a:cubicBezTo>
                    <a:pt x="4263" y="2703"/>
                    <a:pt x="2096" y="139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0"/>
            <p:cNvSpPr/>
            <p:nvPr/>
          </p:nvSpPr>
          <p:spPr>
            <a:xfrm>
              <a:off x="7108025" y="835950"/>
              <a:ext cx="307500" cy="360475"/>
            </a:xfrm>
            <a:custGeom>
              <a:avLst/>
              <a:gdLst/>
              <a:ahLst/>
              <a:cxnLst/>
              <a:rect l="l" t="t" r="r" b="b"/>
              <a:pathLst>
                <a:path w="12300" h="14419" extrusionOk="0">
                  <a:moveTo>
                    <a:pt x="846" y="0"/>
                  </a:moveTo>
                  <a:cubicBezTo>
                    <a:pt x="810" y="84"/>
                    <a:pt x="774" y="179"/>
                    <a:pt x="727" y="262"/>
                  </a:cubicBezTo>
                  <a:cubicBezTo>
                    <a:pt x="0" y="2084"/>
                    <a:pt x="477" y="3775"/>
                    <a:pt x="1405" y="5477"/>
                  </a:cubicBezTo>
                  <a:cubicBezTo>
                    <a:pt x="2667" y="7799"/>
                    <a:pt x="4810" y="9549"/>
                    <a:pt x="7263" y="11157"/>
                  </a:cubicBezTo>
                  <a:cubicBezTo>
                    <a:pt x="8930" y="12240"/>
                    <a:pt x="10656" y="13300"/>
                    <a:pt x="12299" y="14419"/>
                  </a:cubicBezTo>
                  <a:lnTo>
                    <a:pt x="12299" y="8097"/>
                  </a:lnTo>
                  <a:cubicBezTo>
                    <a:pt x="10394" y="7549"/>
                    <a:pt x="8704" y="6715"/>
                    <a:pt x="7430" y="5382"/>
                  </a:cubicBezTo>
                  <a:cubicBezTo>
                    <a:pt x="6084" y="4001"/>
                    <a:pt x="5656" y="2382"/>
                    <a:pt x="5430" y="715"/>
                  </a:cubicBezTo>
                  <a:cubicBezTo>
                    <a:pt x="5406" y="477"/>
                    <a:pt x="5370" y="239"/>
                    <a:pt x="5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0"/>
            <p:cNvSpPr/>
            <p:nvPr/>
          </p:nvSpPr>
          <p:spPr>
            <a:xfrm>
              <a:off x="237225" y="4696550"/>
              <a:ext cx="137525" cy="171475"/>
            </a:xfrm>
            <a:custGeom>
              <a:avLst/>
              <a:gdLst/>
              <a:ahLst/>
              <a:cxnLst/>
              <a:rect l="l" t="t" r="r" b="b"/>
              <a:pathLst>
                <a:path w="5501" h="6859" extrusionOk="0">
                  <a:moveTo>
                    <a:pt x="0" y="0"/>
                  </a:moveTo>
                  <a:lnTo>
                    <a:pt x="0" y="6858"/>
                  </a:lnTo>
                  <a:lnTo>
                    <a:pt x="5501" y="6858"/>
                  </a:lnTo>
                  <a:cubicBezTo>
                    <a:pt x="5441" y="6370"/>
                    <a:pt x="5358" y="5882"/>
                    <a:pt x="5275" y="5370"/>
                  </a:cubicBezTo>
                  <a:cubicBezTo>
                    <a:pt x="4763" y="2762"/>
                    <a:pt x="2941" y="102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0"/>
            <p:cNvSpPr/>
            <p:nvPr/>
          </p:nvSpPr>
          <p:spPr>
            <a:xfrm>
              <a:off x="7267275" y="835950"/>
              <a:ext cx="148550" cy="181600"/>
            </a:xfrm>
            <a:custGeom>
              <a:avLst/>
              <a:gdLst/>
              <a:ahLst/>
              <a:cxnLst/>
              <a:rect l="l" t="t" r="r" b="b"/>
              <a:pathLst>
                <a:path w="5942" h="7264" extrusionOk="0">
                  <a:moveTo>
                    <a:pt x="0" y="0"/>
                  </a:moveTo>
                  <a:cubicBezTo>
                    <a:pt x="72" y="727"/>
                    <a:pt x="191" y="1441"/>
                    <a:pt x="369" y="2155"/>
                  </a:cubicBezTo>
                  <a:cubicBezTo>
                    <a:pt x="1012" y="4703"/>
                    <a:pt x="3012" y="6311"/>
                    <a:pt x="5941" y="7263"/>
                  </a:cubicBezTo>
                  <a:lnTo>
                    <a:pt x="59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0"/>
            <p:cNvSpPr/>
            <p:nvPr/>
          </p:nvSpPr>
          <p:spPr>
            <a:xfrm>
              <a:off x="6015025" y="3487750"/>
              <a:ext cx="1400800" cy="1380275"/>
            </a:xfrm>
            <a:custGeom>
              <a:avLst/>
              <a:gdLst/>
              <a:ahLst/>
              <a:cxnLst/>
              <a:rect l="l" t="t" r="r" b="b"/>
              <a:pathLst>
                <a:path w="56032" h="55211" extrusionOk="0">
                  <a:moveTo>
                    <a:pt x="56031" y="1"/>
                  </a:moveTo>
                  <a:cubicBezTo>
                    <a:pt x="55007" y="2061"/>
                    <a:pt x="53733" y="4061"/>
                    <a:pt x="52269" y="6014"/>
                  </a:cubicBezTo>
                  <a:cubicBezTo>
                    <a:pt x="50066" y="8907"/>
                    <a:pt x="47328" y="11383"/>
                    <a:pt x="43482" y="13110"/>
                  </a:cubicBezTo>
                  <a:cubicBezTo>
                    <a:pt x="40970" y="14241"/>
                    <a:pt x="38243" y="14919"/>
                    <a:pt x="35481" y="15562"/>
                  </a:cubicBezTo>
                  <a:cubicBezTo>
                    <a:pt x="33731" y="15967"/>
                    <a:pt x="32112" y="16527"/>
                    <a:pt x="30683" y="17408"/>
                  </a:cubicBezTo>
                  <a:cubicBezTo>
                    <a:pt x="29730" y="17991"/>
                    <a:pt x="29207" y="18729"/>
                    <a:pt x="29147" y="19646"/>
                  </a:cubicBezTo>
                  <a:cubicBezTo>
                    <a:pt x="29111" y="20325"/>
                    <a:pt x="29111" y="21027"/>
                    <a:pt x="29183" y="21694"/>
                  </a:cubicBezTo>
                  <a:cubicBezTo>
                    <a:pt x="29445" y="24147"/>
                    <a:pt x="30147" y="26564"/>
                    <a:pt x="30576" y="29005"/>
                  </a:cubicBezTo>
                  <a:cubicBezTo>
                    <a:pt x="30909" y="30826"/>
                    <a:pt x="31159" y="32684"/>
                    <a:pt x="30683" y="34505"/>
                  </a:cubicBezTo>
                  <a:cubicBezTo>
                    <a:pt x="29647" y="38541"/>
                    <a:pt x="27635" y="42280"/>
                    <a:pt x="24480" y="45637"/>
                  </a:cubicBezTo>
                  <a:cubicBezTo>
                    <a:pt x="22003" y="48269"/>
                    <a:pt x="19051" y="50412"/>
                    <a:pt x="15026" y="51591"/>
                  </a:cubicBezTo>
                  <a:cubicBezTo>
                    <a:pt x="12097" y="52460"/>
                    <a:pt x="9168" y="53317"/>
                    <a:pt x="6204" y="54139"/>
                  </a:cubicBezTo>
                  <a:cubicBezTo>
                    <a:pt x="4168" y="54698"/>
                    <a:pt x="2096" y="55067"/>
                    <a:pt x="1" y="55198"/>
                  </a:cubicBezTo>
                  <a:lnTo>
                    <a:pt x="36029" y="55198"/>
                  </a:lnTo>
                  <a:lnTo>
                    <a:pt x="36029" y="55210"/>
                  </a:lnTo>
                  <a:cubicBezTo>
                    <a:pt x="38112" y="52781"/>
                    <a:pt x="39255" y="50079"/>
                    <a:pt x="39767" y="47138"/>
                  </a:cubicBezTo>
                  <a:cubicBezTo>
                    <a:pt x="40422" y="43375"/>
                    <a:pt x="39910" y="39649"/>
                    <a:pt x="39386" y="35886"/>
                  </a:cubicBezTo>
                  <a:cubicBezTo>
                    <a:pt x="38993" y="32910"/>
                    <a:pt x="38172" y="30017"/>
                    <a:pt x="37398" y="27076"/>
                  </a:cubicBezTo>
                  <a:cubicBezTo>
                    <a:pt x="36874" y="25135"/>
                    <a:pt x="37088" y="23194"/>
                    <a:pt x="37898" y="21289"/>
                  </a:cubicBezTo>
                  <a:cubicBezTo>
                    <a:pt x="38410" y="20099"/>
                    <a:pt x="39422" y="19265"/>
                    <a:pt x="40863" y="18718"/>
                  </a:cubicBezTo>
                  <a:cubicBezTo>
                    <a:pt x="42720" y="18015"/>
                    <a:pt x="44732" y="17646"/>
                    <a:pt x="46649" y="17074"/>
                  </a:cubicBezTo>
                  <a:cubicBezTo>
                    <a:pt x="48971" y="16396"/>
                    <a:pt x="51281" y="15693"/>
                    <a:pt x="53376" y="14658"/>
                  </a:cubicBezTo>
                  <a:cubicBezTo>
                    <a:pt x="54329" y="14181"/>
                    <a:pt x="55222" y="13645"/>
                    <a:pt x="56031" y="13050"/>
                  </a:cubicBezTo>
                  <a:lnTo>
                    <a:pt x="560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0"/>
            <p:cNvSpPr/>
            <p:nvPr/>
          </p:nvSpPr>
          <p:spPr>
            <a:xfrm>
              <a:off x="4602050" y="4736250"/>
              <a:ext cx="1298700" cy="131775"/>
            </a:xfrm>
            <a:custGeom>
              <a:avLst/>
              <a:gdLst/>
              <a:ahLst/>
              <a:cxnLst/>
              <a:rect l="l" t="t" r="r" b="b"/>
              <a:pathLst>
                <a:path w="51948" h="5271" extrusionOk="0">
                  <a:moveTo>
                    <a:pt x="18627" y="0"/>
                  </a:moveTo>
                  <a:cubicBezTo>
                    <a:pt x="14898" y="0"/>
                    <a:pt x="11253" y="511"/>
                    <a:pt x="7763" y="1532"/>
                  </a:cubicBezTo>
                  <a:cubicBezTo>
                    <a:pt x="4799" y="2413"/>
                    <a:pt x="2144" y="3603"/>
                    <a:pt x="1" y="5270"/>
                  </a:cubicBezTo>
                  <a:lnTo>
                    <a:pt x="51948" y="5270"/>
                  </a:lnTo>
                  <a:cubicBezTo>
                    <a:pt x="51495" y="5234"/>
                    <a:pt x="51055" y="5211"/>
                    <a:pt x="50602" y="5151"/>
                  </a:cubicBezTo>
                  <a:cubicBezTo>
                    <a:pt x="42839" y="4330"/>
                    <a:pt x="35207" y="3044"/>
                    <a:pt x="27718" y="1222"/>
                  </a:cubicBezTo>
                  <a:cubicBezTo>
                    <a:pt x="25278" y="627"/>
                    <a:pt x="22789" y="115"/>
                    <a:pt x="20229" y="31"/>
                  </a:cubicBezTo>
                  <a:cubicBezTo>
                    <a:pt x="19693" y="11"/>
                    <a:pt x="19159" y="0"/>
                    <a:pt x="18627" y="0"/>
                  </a:cubicBezTo>
                  <a:close/>
                </a:path>
              </a:pathLst>
            </a:custGeom>
            <a:solidFill>
              <a:srgbClr val="F4F1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0"/>
            <p:cNvSpPr/>
            <p:nvPr/>
          </p:nvSpPr>
          <p:spPr>
            <a:xfrm>
              <a:off x="6945800" y="3840475"/>
              <a:ext cx="470025" cy="1027550"/>
            </a:xfrm>
            <a:custGeom>
              <a:avLst/>
              <a:gdLst/>
              <a:ahLst/>
              <a:cxnLst/>
              <a:rect l="l" t="t" r="r" b="b"/>
              <a:pathLst>
                <a:path w="18801" h="41102" extrusionOk="0">
                  <a:moveTo>
                    <a:pt x="18800" y="1"/>
                  </a:moveTo>
                  <a:cubicBezTo>
                    <a:pt x="18110" y="453"/>
                    <a:pt x="17395" y="870"/>
                    <a:pt x="16610" y="1251"/>
                  </a:cubicBezTo>
                  <a:cubicBezTo>
                    <a:pt x="14062" y="2465"/>
                    <a:pt x="11299" y="3299"/>
                    <a:pt x="8501" y="4061"/>
                  </a:cubicBezTo>
                  <a:cubicBezTo>
                    <a:pt x="7323" y="4382"/>
                    <a:pt x="6132" y="4680"/>
                    <a:pt x="4953" y="5001"/>
                  </a:cubicBezTo>
                  <a:cubicBezTo>
                    <a:pt x="2727" y="5597"/>
                    <a:pt x="1679" y="6859"/>
                    <a:pt x="1227" y="8573"/>
                  </a:cubicBezTo>
                  <a:cubicBezTo>
                    <a:pt x="596" y="10919"/>
                    <a:pt x="1167" y="13157"/>
                    <a:pt x="1893" y="15419"/>
                  </a:cubicBezTo>
                  <a:cubicBezTo>
                    <a:pt x="2632" y="17717"/>
                    <a:pt x="2905" y="20075"/>
                    <a:pt x="3263" y="22420"/>
                  </a:cubicBezTo>
                  <a:cubicBezTo>
                    <a:pt x="3620" y="24849"/>
                    <a:pt x="3929" y="27278"/>
                    <a:pt x="3846" y="29719"/>
                  </a:cubicBezTo>
                  <a:cubicBezTo>
                    <a:pt x="3703" y="33255"/>
                    <a:pt x="3072" y="36684"/>
                    <a:pt x="929" y="39851"/>
                  </a:cubicBezTo>
                  <a:cubicBezTo>
                    <a:pt x="643" y="40280"/>
                    <a:pt x="334" y="40696"/>
                    <a:pt x="0" y="41101"/>
                  </a:cubicBezTo>
                  <a:lnTo>
                    <a:pt x="7775" y="41101"/>
                  </a:lnTo>
                  <a:cubicBezTo>
                    <a:pt x="9990" y="38410"/>
                    <a:pt x="10871" y="35398"/>
                    <a:pt x="10633" y="32160"/>
                  </a:cubicBezTo>
                  <a:cubicBezTo>
                    <a:pt x="10418" y="29385"/>
                    <a:pt x="10109" y="26635"/>
                    <a:pt x="10228" y="23873"/>
                  </a:cubicBezTo>
                  <a:cubicBezTo>
                    <a:pt x="10287" y="22301"/>
                    <a:pt x="10418" y="20730"/>
                    <a:pt x="10835" y="19182"/>
                  </a:cubicBezTo>
                  <a:cubicBezTo>
                    <a:pt x="11216" y="17741"/>
                    <a:pt x="12133" y="16527"/>
                    <a:pt x="13466" y="15479"/>
                  </a:cubicBezTo>
                  <a:cubicBezTo>
                    <a:pt x="15014" y="14253"/>
                    <a:pt x="16800" y="13360"/>
                    <a:pt x="18800" y="12705"/>
                  </a:cubicBezTo>
                  <a:lnTo>
                    <a:pt x="188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0"/>
            <p:cNvSpPr/>
            <p:nvPr/>
          </p:nvSpPr>
          <p:spPr>
            <a:xfrm>
              <a:off x="7169325" y="4179525"/>
              <a:ext cx="249475" cy="688500"/>
            </a:xfrm>
            <a:custGeom>
              <a:avLst/>
              <a:gdLst/>
              <a:ahLst/>
              <a:cxnLst/>
              <a:rect l="l" t="t" r="r" b="b"/>
              <a:pathLst>
                <a:path w="9979" h="27540" extrusionOk="0">
                  <a:moveTo>
                    <a:pt x="9847" y="0"/>
                  </a:moveTo>
                  <a:cubicBezTo>
                    <a:pt x="8335" y="536"/>
                    <a:pt x="6954" y="1226"/>
                    <a:pt x="5704" y="2107"/>
                  </a:cubicBezTo>
                  <a:cubicBezTo>
                    <a:pt x="3692" y="3500"/>
                    <a:pt x="2847" y="5274"/>
                    <a:pt x="2549" y="7287"/>
                  </a:cubicBezTo>
                  <a:cubicBezTo>
                    <a:pt x="2025" y="10835"/>
                    <a:pt x="2287" y="14395"/>
                    <a:pt x="2656" y="17955"/>
                  </a:cubicBezTo>
                  <a:cubicBezTo>
                    <a:pt x="3013" y="21443"/>
                    <a:pt x="2204" y="24658"/>
                    <a:pt x="1" y="27539"/>
                  </a:cubicBezTo>
                  <a:lnTo>
                    <a:pt x="8597" y="27539"/>
                  </a:lnTo>
                  <a:cubicBezTo>
                    <a:pt x="9764" y="24503"/>
                    <a:pt x="9978" y="21372"/>
                    <a:pt x="9490" y="18169"/>
                  </a:cubicBezTo>
                  <a:cubicBezTo>
                    <a:pt x="9085" y="15645"/>
                    <a:pt x="8490" y="13168"/>
                    <a:pt x="8490" y="10620"/>
                  </a:cubicBezTo>
                  <a:cubicBezTo>
                    <a:pt x="8490" y="8965"/>
                    <a:pt x="8966" y="7453"/>
                    <a:pt x="9847" y="6048"/>
                  </a:cubicBezTo>
                  <a:lnTo>
                    <a:pt x="98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0"/>
            <p:cNvSpPr/>
            <p:nvPr/>
          </p:nvSpPr>
          <p:spPr>
            <a:xfrm>
              <a:off x="7380975" y="4330725"/>
              <a:ext cx="38125" cy="537300"/>
            </a:xfrm>
            <a:custGeom>
              <a:avLst/>
              <a:gdLst/>
              <a:ahLst/>
              <a:cxnLst/>
              <a:rect l="l" t="t" r="r" b="b"/>
              <a:pathLst>
                <a:path w="1525" h="21492" extrusionOk="0">
                  <a:moveTo>
                    <a:pt x="1370" y="0"/>
                  </a:moveTo>
                  <a:cubicBezTo>
                    <a:pt x="500" y="1393"/>
                    <a:pt x="0" y="2917"/>
                    <a:pt x="24" y="4572"/>
                  </a:cubicBezTo>
                  <a:cubicBezTo>
                    <a:pt x="36" y="7120"/>
                    <a:pt x="631" y="9597"/>
                    <a:pt x="1024" y="12121"/>
                  </a:cubicBezTo>
                  <a:cubicBezTo>
                    <a:pt x="1524" y="15336"/>
                    <a:pt x="1298" y="18455"/>
                    <a:pt x="131" y="21491"/>
                  </a:cubicBezTo>
                  <a:lnTo>
                    <a:pt x="1179" y="21491"/>
                  </a:lnTo>
                  <a:cubicBezTo>
                    <a:pt x="1250" y="21313"/>
                    <a:pt x="1322" y="21122"/>
                    <a:pt x="1370" y="20943"/>
                  </a:cubicBezTo>
                  <a:lnTo>
                    <a:pt x="1370" y="8287"/>
                  </a:lnTo>
                  <a:cubicBezTo>
                    <a:pt x="1167" y="6954"/>
                    <a:pt x="1000" y="5596"/>
                    <a:pt x="1048" y="4239"/>
                  </a:cubicBezTo>
                  <a:cubicBezTo>
                    <a:pt x="1060" y="3572"/>
                    <a:pt x="1179" y="2917"/>
                    <a:pt x="1370" y="2286"/>
                  </a:cubicBezTo>
                  <a:lnTo>
                    <a:pt x="1370" y="0"/>
                  </a:lnTo>
                  <a:close/>
                </a:path>
              </a:pathLst>
            </a:custGeom>
            <a:solidFill>
              <a:srgbClr val="F67B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0"/>
            <p:cNvSpPr/>
            <p:nvPr/>
          </p:nvSpPr>
          <p:spPr>
            <a:xfrm>
              <a:off x="7406575" y="4387575"/>
              <a:ext cx="8950" cy="150050"/>
            </a:xfrm>
            <a:custGeom>
              <a:avLst/>
              <a:gdLst/>
              <a:ahLst/>
              <a:cxnLst/>
              <a:rect l="l" t="t" r="r" b="b"/>
              <a:pathLst>
                <a:path w="358" h="6002" extrusionOk="0">
                  <a:moveTo>
                    <a:pt x="357" y="0"/>
                  </a:moveTo>
                  <a:cubicBezTo>
                    <a:pt x="155" y="631"/>
                    <a:pt x="36" y="1274"/>
                    <a:pt x="24" y="1953"/>
                  </a:cubicBezTo>
                  <a:cubicBezTo>
                    <a:pt x="0" y="3322"/>
                    <a:pt x="143" y="4668"/>
                    <a:pt x="357" y="6001"/>
                  </a:cubicBezTo>
                  <a:lnTo>
                    <a:pt x="357" y="0"/>
                  </a:lnTo>
                  <a:close/>
                </a:path>
              </a:pathLst>
            </a:custGeom>
            <a:solidFill>
              <a:srgbClr val="F68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0"/>
            <p:cNvSpPr/>
            <p:nvPr/>
          </p:nvSpPr>
          <p:spPr>
            <a:xfrm>
              <a:off x="2932200" y="834150"/>
              <a:ext cx="3319775" cy="4033875"/>
            </a:xfrm>
            <a:custGeom>
              <a:avLst/>
              <a:gdLst/>
              <a:ahLst/>
              <a:cxnLst/>
              <a:rect l="l" t="t" r="r" b="b"/>
              <a:pathLst>
                <a:path w="132791" h="161355" extrusionOk="0">
                  <a:moveTo>
                    <a:pt x="81201" y="1"/>
                  </a:moveTo>
                  <a:cubicBezTo>
                    <a:pt x="82011" y="811"/>
                    <a:pt x="82797" y="1632"/>
                    <a:pt x="83547" y="2477"/>
                  </a:cubicBezTo>
                  <a:cubicBezTo>
                    <a:pt x="86440" y="5775"/>
                    <a:pt x="89095" y="9133"/>
                    <a:pt x="89393" y="13253"/>
                  </a:cubicBezTo>
                  <a:cubicBezTo>
                    <a:pt x="89500" y="14824"/>
                    <a:pt x="89940" y="16384"/>
                    <a:pt x="89809" y="17956"/>
                  </a:cubicBezTo>
                  <a:cubicBezTo>
                    <a:pt x="89702" y="19206"/>
                    <a:pt x="89643" y="20456"/>
                    <a:pt x="89714" y="21706"/>
                  </a:cubicBezTo>
                  <a:cubicBezTo>
                    <a:pt x="89809" y="23123"/>
                    <a:pt x="90369" y="24444"/>
                    <a:pt x="91524" y="25576"/>
                  </a:cubicBezTo>
                  <a:cubicBezTo>
                    <a:pt x="92655" y="26695"/>
                    <a:pt x="94155" y="27457"/>
                    <a:pt x="95762" y="28076"/>
                  </a:cubicBezTo>
                  <a:cubicBezTo>
                    <a:pt x="98382" y="29088"/>
                    <a:pt x="101180" y="29778"/>
                    <a:pt x="103966" y="30457"/>
                  </a:cubicBezTo>
                  <a:cubicBezTo>
                    <a:pt x="107204" y="31267"/>
                    <a:pt x="110419" y="32148"/>
                    <a:pt x="113193" y="33719"/>
                  </a:cubicBezTo>
                  <a:cubicBezTo>
                    <a:pt x="119230" y="37160"/>
                    <a:pt x="122813" y="41625"/>
                    <a:pt x="122159" y="47531"/>
                  </a:cubicBezTo>
                  <a:cubicBezTo>
                    <a:pt x="121766" y="51210"/>
                    <a:pt x="119885" y="54531"/>
                    <a:pt x="116444" y="57222"/>
                  </a:cubicBezTo>
                  <a:cubicBezTo>
                    <a:pt x="114277" y="58913"/>
                    <a:pt x="111729" y="60223"/>
                    <a:pt x="109086" y="61449"/>
                  </a:cubicBezTo>
                  <a:cubicBezTo>
                    <a:pt x="107514" y="62163"/>
                    <a:pt x="105895" y="62818"/>
                    <a:pt x="104621" y="63842"/>
                  </a:cubicBezTo>
                  <a:cubicBezTo>
                    <a:pt x="103382" y="64830"/>
                    <a:pt x="102966" y="65961"/>
                    <a:pt x="103382" y="67283"/>
                  </a:cubicBezTo>
                  <a:cubicBezTo>
                    <a:pt x="103906" y="68950"/>
                    <a:pt x="105240" y="70188"/>
                    <a:pt x="106954" y="71212"/>
                  </a:cubicBezTo>
                  <a:cubicBezTo>
                    <a:pt x="108752" y="72296"/>
                    <a:pt x="110836" y="73010"/>
                    <a:pt x="112967" y="73617"/>
                  </a:cubicBezTo>
                  <a:cubicBezTo>
                    <a:pt x="117027" y="74796"/>
                    <a:pt x="121063" y="76046"/>
                    <a:pt x="124861" y="77665"/>
                  </a:cubicBezTo>
                  <a:cubicBezTo>
                    <a:pt x="129410" y="79618"/>
                    <a:pt x="131684" y="82594"/>
                    <a:pt x="131565" y="86571"/>
                  </a:cubicBezTo>
                  <a:cubicBezTo>
                    <a:pt x="131469" y="90012"/>
                    <a:pt x="129945" y="93143"/>
                    <a:pt x="127755" y="96108"/>
                  </a:cubicBezTo>
                  <a:cubicBezTo>
                    <a:pt x="125909" y="98620"/>
                    <a:pt x="122968" y="99632"/>
                    <a:pt x="119325" y="99680"/>
                  </a:cubicBezTo>
                  <a:cubicBezTo>
                    <a:pt x="119223" y="99682"/>
                    <a:pt x="119121" y="99683"/>
                    <a:pt x="119020" y="99683"/>
                  </a:cubicBezTo>
                  <a:cubicBezTo>
                    <a:pt x="117081" y="99683"/>
                    <a:pt x="115214" y="99368"/>
                    <a:pt x="113336" y="99096"/>
                  </a:cubicBezTo>
                  <a:cubicBezTo>
                    <a:pt x="111222" y="98796"/>
                    <a:pt x="109125" y="98436"/>
                    <a:pt x="106959" y="98436"/>
                  </a:cubicBezTo>
                  <a:cubicBezTo>
                    <a:pt x="106551" y="98436"/>
                    <a:pt x="106141" y="98449"/>
                    <a:pt x="105728" y="98477"/>
                  </a:cubicBezTo>
                  <a:cubicBezTo>
                    <a:pt x="103192" y="98656"/>
                    <a:pt x="102061" y="99799"/>
                    <a:pt x="102656" y="101704"/>
                  </a:cubicBezTo>
                  <a:cubicBezTo>
                    <a:pt x="103097" y="103168"/>
                    <a:pt x="103942" y="104490"/>
                    <a:pt x="104942" y="105764"/>
                  </a:cubicBezTo>
                  <a:cubicBezTo>
                    <a:pt x="106061" y="107216"/>
                    <a:pt x="107359" y="108586"/>
                    <a:pt x="108347" y="110086"/>
                  </a:cubicBezTo>
                  <a:cubicBezTo>
                    <a:pt x="109990" y="112539"/>
                    <a:pt x="110717" y="115146"/>
                    <a:pt x="110038" y="117849"/>
                  </a:cubicBezTo>
                  <a:cubicBezTo>
                    <a:pt x="108600" y="123647"/>
                    <a:pt x="101781" y="127889"/>
                    <a:pt x="94125" y="127889"/>
                  </a:cubicBezTo>
                  <a:cubicBezTo>
                    <a:pt x="93858" y="127889"/>
                    <a:pt x="93590" y="127884"/>
                    <a:pt x="93322" y="127874"/>
                  </a:cubicBezTo>
                  <a:cubicBezTo>
                    <a:pt x="88512" y="127695"/>
                    <a:pt x="83820" y="126933"/>
                    <a:pt x="79260" y="125802"/>
                  </a:cubicBezTo>
                  <a:cubicBezTo>
                    <a:pt x="73450" y="124373"/>
                    <a:pt x="68271" y="122016"/>
                    <a:pt x="63437" y="119218"/>
                  </a:cubicBezTo>
                  <a:cubicBezTo>
                    <a:pt x="60306" y="117420"/>
                    <a:pt x="57139" y="115682"/>
                    <a:pt x="53400" y="114658"/>
                  </a:cubicBezTo>
                  <a:cubicBezTo>
                    <a:pt x="50738" y="113923"/>
                    <a:pt x="48028" y="113360"/>
                    <a:pt x="45185" y="113360"/>
                  </a:cubicBezTo>
                  <a:cubicBezTo>
                    <a:pt x="44849" y="113360"/>
                    <a:pt x="44512" y="113368"/>
                    <a:pt x="44173" y="113384"/>
                  </a:cubicBezTo>
                  <a:cubicBezTo>
                    <a:pt x="41315" y="113539"/>
                    <a:pt x="39767" y="114384"/>
                    <a:pt x="38910" y="116468"/>
                  </a:cubicBezTo>
                  <a:cubicBezTo>
                    <a:pt x="37922" y="118837"/>
                    <a:pt x="37981" y="121242"/>
                    <a:pt x="38577" y="123659"/>
                  </a:cubicBezTo>
                  <a:cubicBezTo>
                    <a:pt x="39017" y="125457"/>
                    <a:pt x="40220" y="127040"/>
                    <a:pt x="41363" y="128612"/>
                  </a:cubicBezTo>
                  <a:cubicBezTo>
                    <a:pt x="42422" y="130053"/>
                    <a:pt x="43577" y="131469"/>
                    <a:pt x="44375" y="133029"/>
                  </a:cubicBezTo>
                  <a:cubicBezTo>
                    <a:pt x="45220" y="134732"/>
                    <a:pt x="44970" y="136280"/>
                    <a:pt x="43446" y="137708"/>
                  </a:cubicBezTo>
                  <a:cubicBezTo>
                    <a:pt x="40720" y="140280"/>
                    <a:pt x="37267" y="141935"/>
                    <a:pt x="33028" y="142638"/>
                  </a:cubicBezTo>
                  <a:cubicBezTo>
                    <a:pt x="29076" y="143292"/>
                    <a:pt x="25051" y="143435"/>
                    <a:pt x="21015" y="143495"/>
                  </a:cubicBezTo>
                  <a:cubicBezTo>
                    <a:pt x="17848" y="143554"/>
                    <a:pt x="14669" y="143602"/>
                    <a:pt x="11538" y="144138"/>
                  </a:cubicBezTo>
                  <a:cubicBezTo>
                    <a:pt x="8216" y="144697"/>
                    <a:pt x="5406" y="145816"/>
                    <a:pt x="3656" y="148174"/>
                  </a:cubicBezTo>
                  <a:cubicBezTo>
                    <a:pt x="2251" y="150031"/>
                    <a:pt x="1227" y="152008"/>
                    <a:pt x="762" y="154127"/>
                  </a:cubicBezTo>
                  <a:cubicBezTo>
                    <a:pt x="262" y="156484"/>
                    <a:pt x="36" y="158890"/>
                    <a:pt x="0" y="161283"/>
                  </a:cubicBezTo>
                  <a:lnTo>
                    <a:pt x="989" y="161283"/>
                  </a:lnTo>
                  <a:lnTo>
                    <a:pt x="989" y="161354"/>
                  </a:lnTo>
                  <a:cubicBezTo>
                    <a:pt x="1036" y="159913"/>
                    <a:pt x="1108" y="158485"/>
                    <a:pt x="1239" y="157044"/>
                  </a:cubicBezTo>
                  <a:cubicBezTo>
                    <a:pt x="1465" y="154663"/>
                    <a:pt x="2167" y="152377"/>
                    <a:pt x="3418" y="150174"/>
                  </a:cubicBezTo>
                  <a:cubicBezTo>
                    <a:pt x="4811" y="147710"/>
                    <a:pt x="6966" y="145924"/>
                    <a:pt x="10502" y="145197"/>
                  </a:cubicBezTo>
                  <a:cubicBezTo>
                    <a:pt x="13193" y="144626"/>
                    <a:pt x="15943" y="144435"/>
                    <a:pt x="18717" y="144352"/>
                  </a:cubicBezTo>
                  <a:cubicBezTo>
                    <a:pt x="21646" y="144281"/>
                    <a:pt x="24587" y="144304"/>
                    <a:pt x="27528" y="144090"/>
                  </a:cubicBezTo>
                  <a:cubicBezTo>
                    <a:pt x="29945" y="143923"/>
                    <a:pt x="32374" y="143673"/>
                    <a:pt x="34731" y="143149"/>
                  </a:cubicBezTo>
                  <a:cubicBezTo>
                    <a:pt x="38196" y="142376"/>
                    <a:pt x="41077" y="140887"/>
                    <a:pt x="43542" y="138863"/>
                  </a:cubicBezTo>
                  <a:cubicBezTo>
                    <a:pt x="45887" y="136934"/>
                    <a:pt x="46482" y="134791"/>
                    <a:pt x="45042" y="132339"/>
                  </a:cubicBezTo>
                  <a:cubicBezTo>
                    <a:pt x="43982" y="130529"/>
                    <a:pt x="42625" y="128862"/>
                    <a:pt x="41375" y="127136"/>
                  </a:cubicBezTo>
                  <a:cubicBezTo>
                    <a:pt x="38934" y="123802"/>
                    <a:pt x="38553" y="120290"/>
                    <a:pt x="39875" y="116658"/>
                  </a:cubicBezTo>
                  <a:cubicBezTo>
                    <a:pt x="40303" y="115456"/>
                    <a:pt x="41279" y="114563"/>
                    <a:pt x="42982" y="114325"/>
                  </a:cubicBezTo>
                  <a:cubicBezTo>
                    <a:pt x="43757" y="114219"/>
                    <a:pt x="44531" y="114168"/>
                    <a:pt x="45306" y="114168"/>
                  </a:cubicBezTo>
                  <a:cubicBezTo>
                    <a:pt x="46186" y="114168"/>
                    <a:pt x="47067" y="114234"/>
                    <a:pt x="47947" y="114360"/>
                  </a:cubicBezTo>
                  <a:cubicBezTo>
                    <a:pt x="52424" y="114979"/>
                    <a:pt x="56472" y="116349"/>
                    <a:pt x="60127" y="118408"/>
                  </a:cubicBezTo>
                  <a:cubicBezTo>
                    <a:pt x="63699" y="120409"/>
                    <a:pt x="67259" y="122456"/>
                    <a:pt x="71236" y="124028"/>
                  </a:cubicBezTo>
                  <a:cubicBezTo>
                    <a:pt x="74415" y="125290"/>
                    <a:pt x="77665" y="126421"/>
                    <a:pt x="81130" y="127100"/>
                  </a:cubicBezTo>
                  <a:cubicBezTo>
                    <a:pt x="84511" y="127755"/>
                    <a:pt x="87916" y="128291"/>
                    <a:pt x="91369" y="128564"/>
                  </a:cubicBezTo>
                  <a:cubicBezTo>
                    <a:pt x="92215" y="128636"/>
                    <a:pt x="93059" y="128674"/>
                    <a:pt x="93900" y="128674"/>
                  </a:cubicBezTo>
                  <a:cubicBezTo>
                    <a:pt x="95731" y="128674"/>
                    <a:pt x="97543" y="128492"/>
                    <a:pt x="99322" y="128076"/>
                  </a:cubicBezTo>
                  <a:cubicBezTo>
                    <a:pt x="102263" y="127374"/>
                    <a:pt x="104656" y="126040"/>
                    <a:pt x="106740" y="124314"/>
                  </a:cubicBezTo>
                  <a:cubicBezTo>
                    <a:pt x="110895" y="120885"/>
                    <a:pt x="112122" y="116920"/>
                    <a:pt x="110574" y="112420"/>
                  </a:cubicBezTo>
                  <a:cubicBezTo>
                    <a:pt x="109895" y="110491"/>
                    <a:pt x="108574" y="108800"/>
                    <a:pt x="107204" y="107133"/>
                  </a:cubicBezTo>
                  <a:cubicBezTo>
                    <a:pt x="105716" y="105335"/>
                    <a:pt x="104180" y="103549"/>
                    <a:pt x="103573" y="101418"/>
                  </a:cubicBezTo>
                  <a:cubicBezTo>
                    <a:pt x="103192" y="100097"/>
                    <a:pt x="103883" y="99394"/>
                    <a:pt x="105668" y="99275"/>
                  </a:cubicBezTo>
                  <a:cubicBezTo>
                    <a:pt x="106075" y="99250"/>
                    <a:pt x="106480" y="99238"/>
                    <a:pt x="106882" y="99238"/>
                  </a:cubicBezTo>
                  <a:cubicBezTo>
                    <a:pt x="108928" y="99238"/>
                    <a:pt x="110920" y="99538"/>
                    <a:pt x="112919" y="99847"/>
                  </a:cubicBezTo>
                  <a:cubicBezTo>
                    <a:pt x="114934" y="100155"/>
                    <a:pt x="116966" y="100428"/>
                    <a:pt x="119046" y="100428"/>
                  </a:cubicBezTo>
                  <a:cubicBezTo>
                    <a:pt x="119376" y="100428"/>
                    <a:pt x="119707" y="100421"/>
                    <a:pt x="120039" y="100406"/>
                  </a:cubicBezTo>
                  <a:cubicBezTo>
                    <a:pt x="123754" y="100263"/>
                    <a:pt x="126600" y="99073"/>
                    <a:pt x="128517" y="96632"/>
                  </a:cubicBezTo>
                  <a:cubicBezTo>
                    <a:pt x="130374" y="94263"/>
                    <a:pt x="131624" y="91715"/>
                    <a:pt x="132243" y="89012"/>
                  </a:cubicBezTo>
                  <a:cubicBezTo>
                    <a:pt x="132791" y="86583"/>
                    <a:pt x="132672" y="84178"/>
                    <a:pt x="131410" y="81868"/>
                  </a:cubicBezTo>
                  <a:cubicBezTo>
                    <a:pt x="130160" y="79594"/>
                    <a:pt x="127814" y="78082"/>
                    <a:pt x="125099" y="76915"/>
                  </a:cubicBezTo>
                  <a:cubicBezTo>
                    <a:pt x="121194" y="75224"/>
                    <a:pt x="117015" y="73998"/>
                    <a:pt x="112848" y="72760"/>
                  </a:cubicBezTo>
                  <a:cubicBezTo>
                    <a:pt x="110431" y="72046"/>
                    <a:pt x="108109" y="71200"/>
                    <a:pt x="106288" y="69724"/>
                  </a:cubicBezTo>
                  <a:cubicBezTo>
                    <a:pt x="105311" y="68950"/>
                    <a:pt x="104621" y="68057"/>
                    <a:pt x="104299" y="67009"/>
                  </a:cubicBezTo>
                  <a:cubicBezTo>
                    <a:pt x="103906" y="65628"/>
                    <a:pt x="104740" y="64652"/>
                    <a:pt x="106109" y="63830"/>
                  </a:cubicBezTo>
                  <a:cubicBezTo>
                    <a:pt x="107669" y="62902"/>
                    <a:pt x="109407" y="62211"/>
                    <a:pt x="111062" y="61401"/>
                  </a:cubicBezTo>
                  <a:cubicBezTo>
                    <a:pt x="113741" y="60104"/>
                    <a:pt x="116229" y="58663"/>
                    <a:pt x="118277" y="56806"/>
                  </a:cubicBezTo>
                  <a:cubicBezTo>
                    <a:pt x="120373" y="54912"/>
                    <a:pt x="121563" y="52698"/>
                    <a:pt x="122492" y="50364"/>
                  </a:cubicBezTo>
                  <a:cubicBezTo>
                    <a:pt x="123349" y="48174"/>
                    <a:pt x="123528" y="45935"/>
                    <a:pt x="122980" y="43709"/>
                  </a:cubicBezTo>
                  <a:cubicBezTo>
                    <a:pt x="122278" y="40804"/>
                    <a:pt x="120527" y="38256"/>
                    <a:pt x="118027" y="36029"/>
                  </a:cubicBezTo>
                  <a:cubicBezTo>
                    <a:pt x="114777" y="33124"/>
                    <a:pt x="110598" y="31326"/>
                    <a:pt x="105930" y="30136"/>
                  </a:cubicBezTo>
                  <a:cubicBezTo>
                    <a:pt x="103013" y="29386"/>
                    <a:pt x="100073" y="28695"/>
                    <a:pt x="97263" y="27754"/>
                  </a:cubicBezTo>
                  <a:cubicBezTo>
                    <a:pt x="95536" y="27183"/>
                    <a:pt x="93917" y="26468"/>
                    <a:pt x="92631" y="25397"/>
                  </a:cubicBezTo>
                  <a:cubicBezTo>
                    <a:pt x="91131" y="24123"/>
                    <a:pt x="90631" y="22539"/>
                    <a:pt x="90631" y="20896"/>
                  </a:cubicBezTo>
                  <a:cubicBezTo>
                    <a:pt x="90607" y="18837"/>
                    <a:pt x="90988" y="16789"/>
                    <a:pt x="90595" y="14717"/>
                  </a:cubicBezTo>
                  <a:cubicBezTo>
                    <a:pt x="90345" y="13372"/>
                    <a:pt x="90214" y="12026"/>
                    <a:pt x="89893" y="10681"/>
                  </a:cubicBezTo>
                  <a:cubicBezTo>
                    <a:pt x="89405" y="8585"/>
                    <a:pt x="88166" y="6728"/>
                    <a:pt x="86773" y="4906"/>
                  </a:cubicBezTo>
                  <a:cubicBezTo>
                    <a:pt x="85452" y="3216"/>
                    <a:pt x="83999" y="1573"/>
                    <a:pt x="8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0"/>
            <p:cNvSpPr/>
            <p:nvPr/>
          </p:nvSpPr>
          <p:spPr>
            <a:xfrm>
              <a:off x="1392725" y="835350"/>
              <a:ext cx="3319475" cy="4032950"/>
            </a:xfrm>
            <a:custGeom>
              <a:avLst/>
              <a:gdLst/>
              <a:ahLst/>
              <a:cxnLst/>
              <a:rect l="l" t="t" r="r" b="b"/>
              <a:pathLst>
                <a:path w="132779" h="161318" extrusionOk="0">
                  <a:moveTo>
                    <a:pt x="131743" y="1"/>
                  </a:moveTo>
                  <a:cubicBezTo>
                    <a:pt x="131707" y="1513"/>
                    <a:pt x="131624" y="3025"/>
                    <a:pt x="131481" y="4525"/>
                  </a:cubicBezTo>
                  <a:cubicBezTo>
                    <a:pt x="131243" y="7109"/>
                    <a:pt x="130457" y="9549"/>
                    <a:pt x="129040" y="11895"/>
                  </a:cubicBezTo>
                  <a:cubicBezTo>
                    <a:pt x="127612" y="14252"/>
                    <a:pt x="125349" y="15812"/>
                    <a:pt x="122004" y="16479"/>
                  </a:cubicBezTo>
                  <a:cubicBezTo>
                    <a:pt x="119158" y="17050"/>
                    <a:pt x="116265" y="17241"/>
                    <a:pt x="113348" y="17288"/>
                  </a:cubicBezTo>
                  <a:cubicBezTo>
                    <a:pt x="109157" y="17360"/>
                    <a:pt x="104990" y="17443"/>
                    <a:pt x="100870" y="17967"/>
                  </a:cubicBezTo>
                  <a:cubicBezTo>
                    <a:pt x="96274" y="18550"/>
                    <a:pt x="92345" y="20098"/>
                    <a:pt x="89214" y="22741"/>
                  </a:cubicBezTo>
                  <a:cubicBezTo>
                    <a:pt x="87571" y="24146"/>
                    <a:pt x="86475" y="25694"/>
                    <a:pt x="87035" y="27671"/>
                  </a:cubicBezTo>
                  <a:cubicBezTo>
                    <a:pt x="87309" y="28683"/>
                    <a:pt x="87821" y="29635"/>
                    <a:pt x="88476" y="30540"/>
                  </a:cubicBezTo>
                  <a:cubicBezTo>
                    <a:pt x="89571" y="32076"/>
                    <a:pt x="90738" y="33600"/>
                    <a:pt x="91798" y="35160"/>
                  </a:cubicBezTo>
                  <a:cubicBezTo>
                    <a:pt x="93905" y="38267"/>
                    <a:pt x="94060" y="41529"/>
                    <a:pt x="92893" y="44863"/>
                  </a:cubicBezTo>
                  <a:cubicBezTo>
                    <a:pt x="92333" y="46471"/>
                    <a:pt x="90916" y="47268"/>
                    <a:pt x="88726" y="47387"/>
                  </a:cubicBezTo>
                  <a:cubicBezTo>
                    <a:pt x="88347" y="47408"/>
                    <a:pt x="87971" y="47418"/>
                    <a:pt x="87598" y="47418"/>
                  </a:cubicBezTo>
                  <a:cubicBezTo>
                    <a:pt x="84720" y="47418"/>
                    <a:pt x="81995" y="46834"/>
                    <a:pt x="79308" y="46054"/>
                  </a:cubicBezTo>
                  <a:cubicBezTo>
                    <a:pt x="75903" y="45066"/>
                    <a:pt x="72962" y="43458"/>
                    <a:pt x="70092" y="41791"/>
                  </a:cubicBezTo>
                  <a:cubicBezTo>
                    <a:pt x="66032" y="39410"/>
                    <a:pt x="61651" y="37434"/>
                    <a:pt x="56948" y="35898"/>
                  </a:cubicBezTo>
                  <a:cubicBezTo>
                    <a:pt x="51912" y="34267"/>
                    <a:pt x="46578" y="33493"/>
                    <a:pt x="41172" y="33017"/>
                  </a:cubicBezTo>
                  <a:cubicBezTo>
                    <a:pt x="40340" y="32944"/>
                    <a:pt x="39523" y="32907"/>
                    <a:pt x="38721" y="32907"/>
                  </a:cubicBezTo>
                  <a:cubicBezTo>
                    <a:pt x="34402" y="32907"/>
                    <a:pt x="30517" y="33982"/>
                    <a:pt x="27123" y="36362"/>
                  </a:cubicBezTo>
                  <a:cubicBezTo>
                    <a:pt x="21574" y="40279"/>
                    <a:pt x="20003" y="45625"/>
                    <a:pt x="22932" y="50900"/>
                  </a:cubicBezTo>
                  <a:cubicBezTo>
                    <a:pt x="23872" y="52602"/>
                    <a:pt x="25254" y="54091"/>
                    <a:pt x="26504" y="55650"/>
                  </a:cubicBezTo>
                  <a:cubicBezTo>
                    <a:pt x="27635" y="57031"/>
                    <a:pt x="28635" y="58460"/>
                    <a:pt x="29123" y="60067"/>
                  </a:cubicBezTo>
                  <a:cubicBezTo>
                    <a:pt x="29540" y="61460"/>
                    <a:pt x="28956" y="62092"/>
                    <a:pt x="27147" y="62294"/>
                  </a:cubicBezTo>
                  <a:cubicBezTo>
                    <a:pt x="26657" y="62345"/>
                    <a:pt x="26171" y="62367"/>
                    <a:pt x="25687" y="62367"/>
                  </a:cubicBezTo>
                  <a:cubicBezTo>
                    <a:pt x="24132" y="62367"/>
                    <a:pt x="22600" y="62140"/>
                    <a:pt x="21074" y="61913"/>
                  </a:cubicBezTo>
                  <a:cubicBezTo>
                    <a:pt x="18634" y="61553"/>
                    <a:pt x="16212" y="61130"/>
                    <a:pt x="13731" y="61130"/>
                  </a:cubicBezTo>
                  <a:cubicBezTo>
                    <a:pt x="13343" y="61130"/>
                    <a:pt x="12953" y="61140"/>
                    <a:pt x="12561" y="61163"/>
                  </a:cubicBezTo>
                  <a:cubicBezTo>
                    <a:pt x="9144" y="61341"/>
                    <a:pt x="6370" y="62330"/>
                    <a:pt x="4525" y="64592"/>
                  </a:cubicBezTo>
                  <a:cubicBezTo>
                    <a:pt x="2024" y="67664"/>
                    <a:pt x="429" y="70985"/>
                    <a:pt x="203" y="74629"/>
                  </a:cubicBezTo>
                  <a:cubicBezTo>
                    <a:pt x="0" y="78653"/>
                    <a:pt x="1846" y="81868"/>
                    <a:pt x="6334" y="84094"/>
                  </a:cubicBezTo>
                  <a:cubicBezTo>
                    <a:pt x="9216" y="85523"/>
                    <a:pt x="12371" y="86511"/>
                    <a:pt x="15502" y="87535"/>
                  </a:cubicBezTo>
                  <a:cubicBezTo>
                    <a:pt x="17919" y="88321"/>
                    <a:pt x="20443" y="88904"/>
                    <a:pt x="22765" y="89845"/>
                  </a:cubicBezTo>
                  <a:cubicBezTo>
                    <a:pt x="24515" y="90535"/>
                    <a:pt x="26146" y="91357"/>
                    <a:pt x="27254" y="92619"/>
                  </a:cubicBezTo>
                  <a:cubicBezTo>
                    <a:pt x="29575" y="95286"/>
                    <a:pt x="28575" y="96774"/>
                    <a:pt x="26016" y="98132"/>
                  </a:cubicBezTo>
                  <a:cubicBezTo>
                    <a:pt x="25444" y="98429"/>
                    <a:pt x="24873" y="98715"/>
                    <a:pt x="24289" y="98977"/>
                  </a:cubicBezTo>
                  <a:cubicBezTo>
                    <a:pt x="23063" y="99560"/>
                    <a:pt x="21801" y="100108"/>
                    <a:pt x="20610" y="100739"/>
                  </a:cubicBezTo>
                  <a:cubicBezTo>
                    <a:pt x="16633" y="102763"/>
                    <a:pt x="13300" y="105204"/>
                    <a:pt x="11430" y="108669"/>
                  </a:cubicBezTo>
                  <a:cubicBezTo>
                    <a:pt x="9549" y="112145"/>
                    <a:pt x="8763" y="115693"/>
                    <a:pt x="10240" y="119349"/>
                  </a:cubicBezTo>
                  <a:cubicBezTo>
                    <a:pt x="12252" y="124337"/>
                    <a:pt x="16502" y="127850"/>
                    <a:pt x="22575" y="130159"/>
                  </a:cubicBezTo>
                  <a:cubicBezTo>
                    <a:pt x="25432" y="131243"/>
                    <a:pt x="28516" y="131838"/>
                    <a:pt x="31492" y="132660"/>
                  </a:cubicBezTo>
                  <a:cubicBezTo>
                    <a:pt x="34005" y="133362"/>
                    <a:pt x="36529" y="134017"/>
                    <a:pt x="38719" y="135243"/>
                  </a:cubicBezTo>
                  <a:cubicBezTo>
                    <a:pt x="40351" y="136160"/>
                    <a:pt x="41386" y="137327"/>
                    <a:pt x="41815" y="138839"/>
                  </a:cubicBezTo>
                  <a:cubicBezTo>
                    <a:pt x="42101" y="139815"/>
                    <a:pt x="42220" y="140815"/>
                    <a:pt x="42101" y="141792"/>
                  </a:cubicBezTo>
                  <a:cubicBezTo>
                    <a:pt x="41851" y="143875"/>
                    <a:pt x="42065" y="145947"/>
                    <a:pt x="42303" y="148031"/>
                  </a:cubicBezTo>
                  <a:cubicBezTo>
                    <a:pt x="42660" y="151174"/>
                    <a:pt x="43839" y="154067"/>
                    <a:pt x="46030" y="156746"/>
                  </a:cubicBezTo>
                  <a:cubicBezTo>
                    <a:pt x="47304" y="158318"/>
                    <a:pt x="48637" y="159830"/>
                    <a:pt x="50042" y="161318"/>
                  </a:cubicBezTo>
                  <a:lnTo>
                    <a:pt x="51292" y="161318"/>
                  </a:lnTo>
                  <a:lnTo>
                    <a:pt x="51114" y="161139"/>
                  </a:lnTo>
                  <a:cubicBezTo>
                    <a:pt x="48756" y="158699"/>
                    <a:pt x="46399" y="156210"/>
                    <a:pt x="44923" y="153388"/>
                  </a:cubicBezTo>
                  <a:cubicBezTo>
                    <a:pt x="43137" y="149936"/>
                    <a:pt x="42887" y="146292"/>
                    <a:pt x="43041" y="142613"/>
                  </a:cubicBezTo>
                  <a:cubicBezTo>
                    <a:pt x="43101" y="141161"/>
                    <a:pt x="43220" y="139684"/>
                    <a:pt x="42684" y="138244"/>
                  </a:cubicBezTo>
                  <a:cubicBezTo>
                    <a:pt x="41910" y="136124"/>
                    <a:pt x="39982" y="134767"/>
                    <a:pt x="37541" y="133755"/>
                  </a:cubicBezTo>
                  <a:cubicBezTo>
                    <a:pt x="34898" y="132660"/>
                    <a:pt x="32028" y="131969"/>
                    <a:pt x="29183" y="131243"/>
                  </a:cubicBezTo>
                  <a:cubicBezTo>
                    <a:pt x="25837" y="130398"/>
                    <a:pt x="22479" y="129528"/>
                    <a:pt x="19610" y="127909"/>
                  </a:cubicBezTo>
                  <a:cubicBezTo>
                    <a:pt x="13573" y="124468"/>
                    <a:pt x="10014" y="120039"/>
                    <a:pt x="10573" y="114110"/>
                  </a:cubicBezTo>
                  <a:cubicBezTo>
                    <a:pt x="10895" y="110931"/>
                    <a:pt x="12442" y="107990"/>
                    <a:pt x="15038" y="105466"/>
                  </a:cubicBezTo>
                  <a:cubicBezTo>
                    <a:pt x="17348" y="103228"/>
                    <a:pt x="20396" y="101644"/>
                    <a:pt x="23575" y="100203"/>
                  </a:cubicBezTo>
                  <a:cubicBezTo>
                    <a:pt x="24837" y="99620"/>
                    <a:pt x="26099" y="99060"/>
                    <a:pt x="27266" y="98370"/>
                  </a:cubicBezTo>
                  <a:cubicBezTo>
                    <a:pt x="29647" y="96941"/>
                    <a:pt x="30159" y="95215"/>
                    <a:pt x="28837" y="93131"/>
                  </a:cubicBezTo>
                  <a:cubicBezTo>
                    <a:pt x="27813" y="91500"/>
                    <a:pt x="26087" y="90393"/>
                    <a:pt x="24087" y="89500"/>
                  </a:cubicBezTo>
                  <a:cubicBezTo>
                    <a:pt x="22039" y="88571"/>
                    <a:pt x="19800" y="87976"/>
                    <a:pt x="17598" y="87321"/>
                  </a:cubicBezTo>
                  <a:cubicBezTo>
                    <a:pt x="13954" y="86225"/>
                    <a:pt x="10323" y="85094"/>
                    <a:pt x="6977" y="83487"/>
                  </a:cubicBezTo>
                  <a:cubicBezTo>
                    <a:pt x="3013" y="81582"/>
                    <a:pt x="1167" y="78796"/>
                    <a:pt x="1191" y="75284"/>
                  </a:cubicBezTo>
                  <a:cubicBezTo>
                    <a:pt x="1203" y="71688"/>
                    <a:pt x="2798" y="68426"/>
                    <a:pt x="5120" y="65342"/>
                  </a:cubicBezTo>
                  <a:cubicBezTo>
                    <a:pt x="6930" y="62949"/>
                    <a:pt x="9799" y="61996"/>
                    <a:pt x="13300" y="61913"/>
                  </a:cubicBezTo>
                  <a:cubicBezTo>
                    <a:pt x="13402" y="61911"/>
                    <a:pt x="13503" y="61911"/>
                    <a:pt x="13605" y="61911"/>
                  </a:cubicBezTo>
                  <a:cubicBezTo>
                    <a:pt x="15819" y="61911"/>
                    <a:pt x="17970" y="62273"/>
                    <a:pt x="20122" y="62592"/>
                  </a:cubicBezTo>
                  <a:cubicBezTo>
                    <a:pt x="21968" y="62867"/>
                    <a:pt x="23814" y="63150"/>
                    <a:pt x="25699" y="63150"/>
                  </a:cubicBezTo>
                  <a:cubicBezTo>
                    <a:pt x="26257" y="63150"/>
                    <a:pt x="26819" y="63125"/>
                    <a:pt x="27385" y="63068"/>
                  </a:cubicBezTo>
                  <a:cubicBezTo>
                    <a:pt x="29445" y="62854"/>
                    <a:pt x="30445" y="61937"/>
                    <a:pt x="30207" y="60353"/>
                  </a:cubicBezTo>
                  <a:cubicBezTo>
                    <a:pt x="30028" y="59258"/>
                    <a:pt x="29468" y="58246"/>
                    <a:pt x="28837" y="57246"/>
                  </a:cubicBezTo>
                  <a:cubicBezTo>
                    <a:pt x="27754" y="55531"/>
                    <a:pt x="26266" y="53995"/>
                    <a:pt x="25027" y="52364"/>
                  </a:cubicBezTo>
                  <a:cubicBezTo>
                    <a:pt x="23003" y="49697"/>
                    <a:pt x="22086" y="46875"/>
                    <a:pt x="22706" y="43792"/>
                  </a:cubicBezTo>
                  <a:cubicBezTo>
                    <a:pt x="23588" y="39344"/>
                    <a:pt x="29613" y="33684"/>
                    <a:pt x="38560" y="33684"/>
                  </a:cubicBezTo>
                  <a:cubicBezTo>
                    <a:pt x="38786" y="33684"/>
                    <a:pt x="39014" y="33688"/>
                    <a:pt x="39243" y="33695"/>
                  </a:cubicBezTo>
                  <a:cubicBezTo>
                    <a:pt x="41815" y="33779"/>
                    <a:pt x="44315" y="34160"/>
                    <a:pt x="46851" y="34493"/>
                  </a:cubicBezTo>
                  <a:cubicBezTo>
                    <a:pt x="54186" y="35445"/>
                    <a:pt x="60746" y="37791"/>
                    <a:pt x="66854" y="40982"/>
                  </a:cubicBezTo>
                  <a:cubicBezTo>
                    <a:pt x="69485" y="42363"/>
                    <a:pt x="71914" y="43970"/>
                    <a:pt x="74688" y="45185"/>
                  </a:cubicBezTo>
                  <a:cubicBezTo>
                    <a:pt x="78735" y="46976"/>
                    <a:pt x="82997" y="48194"/>
                    <a:pt x="87701" y="48194"/>
                  </a:cubicBezTo>
                  <a:cubicBezTo>
                    <a:pt x="87938" y="48194"/>
                    <a:pt x="88177" y="48191"/>
                    <a:pt x="88416" y="48185"/>
                  </a:cubicBezTo>
                  <a:cubicBezTo>
                    <a:pt x="91500" y="48114"/>
                    <a:pt x="93250" y="47113"/>
                    <a:pt x="93976" y="44816"/>
                  </a:cubicBezTo>
                  <a:cubicBezTo>
                    <a:pt x="95215" y="40982"/>
                    <a:pt x="94726" y="37303"/>
                    <a:pt x="92059" y="33838"/>
                  </a:cubicBezTo>
                  <a:cubicBezTo>
                    <a:pt x="90964" y="32409"/>
                    <a:pt x="89893" y="30945"/>
                    <a:pt x="88916" y="29468"/>
                  </a:cubicBezTo>
                  <a:cubicBezTo>
                    <a:pt x="87237" y="26897"/>
                    <a:pt x="87607" y="25230"/>
                    <a:pt x="90166" y="23099"/>
                  </a:cubicBezTo>
                  <a:cubicBezTo>
                    <a:pt x="93143" y="20646"/>
                    <a:pt x="96858" y="19265"/>
                    <a:pt x="101156" y="18717"/>
                  </a:cubicBezTo>
                  <a:cubicBezTo>
                    <a:pt x="105585" y="18134"/>
                    <a:pt x="110074" y="18122"/>
                    <a:pt x="114550" y="18003"/>
                  </a:cubicBezTo>
                  <a:cubicBezTo>
                    <a:pt x="117015" y="17943"/>
                    <a:pt x="119480" y="17777"/>
                    <a:pt x="121873" y="17300"/>
                  </a:cubicBezTo>
                  <a:cubicBezTo>
                    <a:pt x="124611" y="16765"/>
                    <a:pt x="127016" y="15836"/>
                    <a:pt x="128624" y="13978"/>
                  </a:cubicBezTo>
                  <a:cubicBezTo>
                    <a:pt x="130731" y="11526"/>
                    <a:pt x="131922" y="8835"/>
                    <a:pt x="132315" y="5930"/>
                  </a:cubicBezTo>
                  <a:cubicBezTo>
                    <a:pt x="132588" y="3965"/>
                    <a:pt x="132755" y="1989"/>
                    <a:pt x="132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0"/>
            <p:cNvSpPr/>
            <p:nvPr/>
          </p:nvSpPr>
          <p:spPr>
            <a:xfrm>
              <a:off x="3222125" y="835950"/>
              <a:ext cx="3211425" cy="4032350"/>
            </a:xfrm>
            <a:custGeom>
              <a:avLst/>
              <a:gdLst/>
              <a:ahLst/>
              <a:cxnLst/>
              <a:rect l="l" t="t" r="r" b="b"/>
              <a:pathLst>
                <a:path w="128457" h="161294" extrusionOk="0">
                  <a:moveTo>
                    <a:pt x="82737" y="0"/>
                  </a:moveTo>
                  <a:cubicBezTo>
                    <a:pt x="83927" y="1632"/>
                    <a:pt x="84546" y="3453"/>
                    <a:pt x="84713" y="5430"/>
                  </a:cubicBezTo>
                  <a:cubicBezTo>
                    <a:pt x="84856" y="7180"/>
                    <a:pt x="84844" y="8930"/>
                    <a:pt x="84713" y="10680"/>
                  </a:cubicBezTo>
                  <a:cubicBezTo>
                    <a:pt x="84618" y="11823"/>
                    <a:pt x="84439" y="12942"/>
                    <a:pt x="84237" y="14074"/>
                  </a:cubicBezTo>
                  <a:cubicBezTo>
                    <a:pt x="83880" y="16098"/>
                    <a:pt x="83653" y="18134"/>
                    <a:pt x="83844" y="20193"/>
                  </a:cubicBezTo>
                  <a:cubicBezTo>
                    <a:pt x="83987" y="21705"/>
                    <a:pt x="84832" y="22944"/>
                    <a:pt x="86499" y="23837"/>
                  </a:cubicBezTo>
                  <a:cubicBezTo>
                    <a:pt x="88523" y="24932"/>
                    <a:pt x="90809" y="25480"/>
                    <a:pt x="93131" y="25968"/>
                  </a:cubicBezTo>
                  <a:cubicBezTo>
                    <a:pt x="97691" y="26932"/>
                    <a:pt x="102358" y="27349"/>
                    <a:pt x="107049" y="27754"/>
                  </a:cubicBezTo>
                  <a:cubicBezTo>
                    <a:pt x="108776" y="27909"/>
                    <a:pt x="110454" y="28230"/>
                    <a:pt x="111967" y="28933"/>
                  </a:cubicBezTo>
                  <a:cubicBezTo>
                    <a:pt x="116908" y="31195"/>
                    <a:pt x="119289" y="34778"/>
                    <a:pt x="119908" y="38934"/>
                  </a:cubicBezTo>
                  <a:cubicBezTo>
                    <a:pt x="120456" y="42648"/>
                    <a:pt x="119968" y="46387"/>
                    <a:pt x="118313" y="50007"/>
                  </a:cubicBezTo>
                  <a:cubicBezTo>
                    <a:pt x="116848" y="53233"/>
                    <a:pt x="114836" y="56138"/>
                    <a:pt x="111324" y="58365"/>
                  </a:cubicBezTo>
                  <a:cubicBezTo>
                    <a:pt x="109431" y="59579"/>
                    <a:pt x="107799" y="60960"/>
                    <a:pt x="107645" y="62996"/>
                  </a:cubicBezTo>
                  <a:cubicBezTo>
                    <a:pt x="107526" y="64556"/>
                    <a:pt x="107859" y="66032"/>
                    <a:pt x="109192" y="67282"/>
                  </a:cubicBezTo>
                  <a:cubicBezTo>
                    <a:pt x="110502" y="68485"/>
                    <a:pt x="112359" y="69009"/>
                    <a:pt x="114241" y="69473"/>
                  </a:cubicBezTo>
                  <a:cubicBezTo>
                    <a:pt x="115610" y="69818"/>
                    <a:pt x="117098" y="69973"/>
                    <a:pt x="118277" y="70628"/>
                  </a:cubicBezTo>
                  <a:cubicBezTo>
                    <a:pt x="120813" y="72057"/>
                    <a:pt x="122980" y="73771"/>
                    <a:pt x="124540" y="75867"/>
                  </a:cubicBezTo>
                  <a:cubicBezTo>
                    <a:pt x="126278" y="78224"/>
                    <a:pt x="126671" y="80867"/>
                    <a:pt x="127052" y="83475"/>
                  </a:cubicBezTo>
                  <a:cubicBezTo>
                    <a:pt x="127361" y="85511"/>
                    <a:pt x="127052" y="87571"/>
                    <a:pt x="126754" y="89595"/>
                  </a:cubicBezTo>
                  <a:cubicBezTo>
                    <a:pt x="126587" y="90726"/>
                    <a:pt x="126492" y="91869"/>
                    <a:pt x="126075" y="92952"/>
                  </a:cubicBezTo>
                  <a:cubicBezTo>
                    <a:pt x="125397" y="94679"/>
                    <a:pt x="124301" y="96250"/>
                    <a:pt x="122873" y="97691"/>
                  </a:cubicBezTo>
                  <a:cubicBezTo>
                    <a:pt x="121027" y="99548"/>
                    <a:pt x="118944" y="101215"/>
                    <a:pt x="116253" y="102346"/>
                  </a:cubicBezTo>
                  <a:cubicBezTo>
                    <a:pt x="114338" y="103168"/>
                    <a:pt x="112255" y="103323"/>
                    <a:pt x="110153" y="103323"/>
                  </a:cubicBezTo>
                  <a:cubicBezTo>
                    <a:pt x="109575" y="103323"/>
                    <a:pt x="108996" y="103312"/>
                    <a:pt x="108418" y="103299"/>
                  </a:cubicBezTo>
                  <a:cubicBezTo>
                    <a:pt x="107899" y="103285"/>
                    <a:pt x="107381" y="103272"/>
                    <a:pt x="106864" y="103272"/>
                  </a:cubicBezTo>
                  <a:cubicBezTo>
                    <a:pt x="106080" y="103272"/>
                    <a:pt x="105301" y="103301"/>
                    <a:pt x="104525" y="103394"/>
                  </a:cubicBezTo>
                  <a:cubicBezTo>
                    <a:pt x="103275" y="103537"/>
                    <a:pt x="102168" y="103942"/>
                    <a:pt x="101584" y="104894"/>
                  </a:cubicBezTo>
                  <a:cubicBezTo>
                    <a:pt x="100727" y="106287"/>
                    <a:pt x="100858" y="107656"/>
                    <a:pt x="101822" y="109002"/>
                  </a:cubicBezTo>
                  <a:cubicBezTo>
                    <a:pt x="102477" y="109895"/>
                    <a:pt x="103537" y="110538"/>
                    <a:pt x="104561" y="111169"/>
                  </a:cubicBezTo>
                  <a:cubicBezTo>
                    <a:pt x="107240" y="112824"/>
                    <a:pt x="108657" y="114895"/>
                    <a:pt x="108597" y="117562"/>
                  </a:cubicBezTo>
                  <a:cubicBezTo>
                    <a:pt x="108573" y="118658"/>
                    <a:pt x="108407" y="119765"/>
                    <a:pt x="108288" y="120860"/>
                  </a:cubicBezTo>
                  <a:cubicBezTo>
                    <a:pt x="108049" y="123123"/>
                    <a:pt x="106966" y="125087"/>
                    <a:pt x="104787" y="126683"/>
                  </a:cubicBezTo>
                  <a:cubicBezTo>
                    <a:pt x="102620" y="128254"/>
                    <a:pt x="100096" y="129481"/>
                    <a:pt x="97655" y="130778"/>
                  </a:cubicBezTo>
                  <a:cubicBezTo>
                    <a:pt x="94641" y="132358"/>
                    <a:pt x="91325" y="133148"/>
                    <a:pt x="87708" y="133148"/>
                  </a:cubicBezTo>
                  <a:cubicBezTo>
                    <a:pt x="87454" y="133148"/>
                    <a:pt x="87197" y="133144"/>
                    <a:pt x="86940" y="133136"/>
                  </a:cubicBezTo>
                  <a:cubicBezTo>
                    <a:pt x="85654" y="133100"/>
                    <a:pt x="84344" y="133005"/>
                    <a:pt x="83046" y="132933"/>
                  </a:cubicBezTo>
                  <a:cubicBezTo>
                    <a:pt x="80832" y="132779"/>
                    <a:pt x="78605" y="132636"/>
                    <a:pt x="76403" y="132362"/>
                  </a:cubicBezTo>
                  <a:cubicBezTo>
                    <a:pt x="74640" y="132148"/>
                    <a:pt x="72914" y="131707"/>
                    <a:pt x="71152" y="131457"/>
                  </a:cubicBezTo>
                  <a:cubicBezTo>
                    <a:pt x="68068" y="131028"/>
                    <a:pt x="65092" y="130302"/>
                    <a:pt x="62234" y="129326"/>
                  </a:cubicBezTo>
                  <a:cubicBezTo>
                    <a:pt x="58448" y="128052"/>
                    <a:pt x="55126" y="126171"/>
                    <a:pt x="51864" y="124266"/>
                  </a:cubicBezTo>
                  <a:cubicBezTo>
                    <a:pt x="48447" y="122265"/>
                    <a:pt x="44708" y="120849"/>
                    <a:pt x="40481" y="120194"/>
                  </a:cubicBezTo>
                  <a:cubicBezTo>
                    <a:pt x="40058" y="120128"/>
                    <a:pt x="39642" y="120092"/>
                    <a:pt x="39236" y="120092"/>
                  </a:cubicBezTo>
                  <a:cubicBezTo>
                    <a:pt x="38091" y="120092"/>
                    <a:pt x="37036" y="120381"/>
                    <a:pt x="36183" y="121110"/>
                  </a:cubicBezTo>
                  <a:cubicBezTo>
                    <a:pt x="34493" y="122539"/>
                    <a:pt x="34159" y="124182"/>
                    <a:pt x="34945" y="126016"/>
                  </a:cubicBezTo>
                  <a:cubicBezTo>
                    <a:pt x="35564" y="127445"/>
                    <a:pt x="36790" y="128576"/>
                    <a:pt x="38088" y="129647"/>
                  </a:cubicBezTo>
                  <a:cubicBezTo>
                    <a:pt x="41684" y="132600"/>
                    <a:pt x="43482" y="136041"/>
                    <a:pt x="43065" y="140101"/>
                  </a:cubicBezTo>
                  <a:cubicBezTo>
                    <a:pt x="42982" y="140970"/>
                    <a:pt x="42625" y="141732"/>
                    <a:pt x="41898" y="142387"/>
                  </a:cubicBezTo>
                  <a:cubicBezTo>
                    <a:pt x="40243" y="143875"/>
                    <a:pt x="37945" y="144363"/>
                    <a:pt x="35588" y="144709"/>
                  </a:cubicBezTo>
                  <a:cubicBezTo>
                    <a:pt x="35143" y="144772"/>
                    <a:pt x="34697" y="144794"/>
                    <a:pt x="34251" y="144794"/>
                  </a:cubicBezTo>
                  <a:cubicBezTo>
                    <a:pt x="33444" y="144794"/>
                    <a:pt x="32634" y="144724"/>
                    <a:pt x="31814" y="144709"/>
                  </a:cubicBezTo>
                  <a:cubicBezTo>
                    <a:pt x="31486" y="144698"/>
                    <a:pt x="31158" y="144693"/>
                    <a:pt x="30830" y="144693"/>
                  </a:cubicBezTo>
                  <a:cubicBezTo>
                    <a:pt x="28577" y="144693"/>
                    <a:pt x="26329" y="144913"/>
                    <a:pt x="24063" y="144923"/>
                  </a:cubicBezTo>
                  <a:cubicBezTo>
                    <a:pt x="21991" y="144923"/>
                    <a:pt x="19991" y="145304"/>
                    <a:pt x="17991" y="145721"/>
                  </a:cubicBezTo>
                  <a:cubicBezTo>
                    <a:pt x="15478" y="146256"/>
                    <a:pt x="13038" y="146923"/>
                    <a:pt x="10585" y="147566"/>
                  </a:cubicBezTo>
                  <a:cubicBezTo>
                    <a:pt x="8025" y="148221"/>
                    <a:pt x="5715" y="149197"/>
                    <a:pt x="4179" y="150971"/>
                  </a:cubicBezTo>
                  <a:cubicBezTo>
                    <a:pt x="2250" y="153210"/>
                    <a:pt x="1012" y="155674"/>
                    <a:pt x="322" y="158306"/>
                  </a:cubicBezTo>
                  <a:cubicBezTo>
                    <a:pt x="72" y="159306"/>
                    <a:pt x="0" y="160306"/>
                    <a:pt x="0" y="161294"/>
                  </a:cubicBezTo>
                  <a:lnTo>
                    <a:pt x="1012" y="161294"/>
                  </a:lnTo>
                  <a:lnTo>
                    <a:pt x="1012" y="161282"/>
                  </a:lnTo>
                  <a:cubicBezTo>
                    <a:pt x="1012" y="160877"/>
                    <a:pt x="1024" y="160461"/>
                    <a:pt x="1060" y="160056"/>
                  </a:cubicBezTo>
                  <a:cubicBezTo>
                    <a:pt x="1298" y="157305"/>
                    <a:pt x="2548" y="154781"/>
                    <a:pt x="4215" y="152364"/>
                  </a:cubicBezTo>
                  <a:cubicBezTo>
                    <a:pt x="5370" y="150697"/>
                    <a:pt x="7061" y="149400"/>
                    <a:pt x="9394" y="148745"/>
                  </a:cubicBezTo>
                  <a:cubicBezTo>
                    <a:pt x="14692" y="147245"/>
                    <a:pt x="19979" y="145625"/>
                    <a:pt x="25741" y="145614"/>
                  </a:cubicBezTo>
                  <a:cubicBezTo>
                    <a:pt x="27652" y="145596"/>
                    <a:pt x="29543" y="145480"/>
                    <a:pt x="31444" y="145480"/>
                  </a:cubicBezTo>
                  <a:cubicBezTo>
                    <a:pt x="32101" y="145480"/>
                    <a:pt x="32760" y="145493"/>
                    <a:pt x="33421" y="145530"/>
                  </a:cubicBezTo>
                  <a:cubicBezTo>
                    <a:pt x="33757" y="145552"/>
                    <a:pt x="34090" y="145563"/>
                    <a:pt x="34420" y="145563"/>
                  </a:cubicBezTo>
                  <a:cubicBezTo>
                    <a:pt x="36930" y="145563"/>
                    <a:pt x="39256" y="144933"/>
                    <a:pt x="41351" y="143828"/>
                  </a:cubicBezTo>
                  <a:cubicBezTo>
                    <a:pt x="42720" y="143113"/>
                    <a:pt x="43696" y="142113"/>
                    <a:pt x="43922" y="140815"/>
                  </a:cubicBezTo>
                  <a:cubicBezTo>
                    <a:pt x="44589" y="136993"/>
                    <a:pt x="43434" y="133529"/>
                    <a:pt x="40291" y="130493"/>
                  </a:cubicBezTo>
                  <a:cubicBezTo>
                    <a:pt x="39315" y="129552"/>
                    <a:pt x="38267" y="128671"/>
                    <a:pt x="37314" y="127718"/>
                  </a:cubicBezTo>
                  <a:cubicBezTo>
                    <a:pt x="36064" y="126480"/>
                    <a:pt x="35243" y="125111"/>
                    <a:pt x="35659" y="123492"/>
                  </a:cubicBezTo>
                  <a:cubicBezTo>
                    <a:pt x="36072" y="121852"/>
                    <a:pt x="37538" y="120861"/>
                    <a:pt x="39329" y="120861"/>
                  </a:cubicBezTo>
                  <a:cubicBezTo>
                    <a:pt x="39554" y="120861"/>
                    <a:pt x="39784" y="120876"/>
                    <a:pt x="40017" y="120908"/>
                  </a:cubicBezTo>
                  <a:cubicBezTo>
                    <a:pt x="41982" y="121170"/>
                    <a:pt x="43839" y="121682"/>
                    <a:pt x="45684" y="122277"/>
                  </a:cubicBezTo>
                  <a:cubicBezTo>
                    <a:pt x="48411" y="123146"/>
                    <a:pt x="50685" y="124551"/>
                    <a:pt x="52995" y="125885"/>
                  </a:cubicBezTo>
                  <a:cubicBezTo>
                    <a:pt x="58246" y="128945"/>
                    <a:pt x="63984" y="131207"/>
                    <a:pt x="70509" y="132136"/>
                  </a:cubicBezTo>
                  <a:cubicBezTo>
                    <a:pt x="72581" y="132433"/>
                    <a:pt x="74593" y="132945"/>
                    <a:pt x="76688" y="133172"/>
                  </a:cubicBezTo>
                  <a:cubicBezTo>
                    <a:pt x="79903" y="133505"/>
                    <a:pt x="83153" y="133707"/>
                    <a:pt x="86392" y="133862"/>
                  </a:cubicBezTo>
                  <a:cubicBezTo>
                    <a:pt x="86926" y="133890"/>
                    <a:pt x="87458" y="133904"/>
                    <a:pt x="87987" y="133904"/>
                  </a:cubicBezTo>
                  <a:cubicBezTo>
                    <a:pt x="90440" y="133904"/>
                    <a:pt x="92826" y="133587"/>
                    <a:pt x="95060" y="132755"/>
                  </a:cubicBezTo>
                  <a:cubicBezTo>
                    <a:pt x="98929" y="131302"/>
                    <a:pt x="102418" y="129421"/>
                    <a:pt x="105585" y="127171"/>
                  </a:cubicBezTo>
                  <a:cubicBezTo>
                    <a:pt x="107478" y="125813"/>
                    <a:pt x="108692" y="124123"/>
                    <a:pt x="109085" y="122146"/>
                  </a:cubicBezTo>
                  <a:cubicBezTo>
                    <a:pt x="109407" y="120575"/>
                    <a:pt x="109621" y="119015"/>
                    <a:pt x="109621" y="117443"/>
                  </a:cubicBezTo>
                  <a:cubicBezTo>
                    <a:pt x="109621" y="115431"/>
                    <a:pt x="108930" y="113586"/>
                    <a:pt x="107168" y="112026"/>
                  </a:cubicBezTo>
                  <a:cubicBezTo>
                    <a:pt x="106275" y="111216"/>
                    <a:pt x="105192" y="110573"/>
                    <a:pt x="104168" y="109883"/>
                  </a:cubicBezTo>
                  <a:cubicBezTo>
                    <a:pt x="103299" y="109300"/>
                    <a:pt x="102561" y="108645"/>
                    <a:pt x="102227" y="107776"/>
                  </a:cubicBezTo>
                  <a:cubicBezTo>
                    <a:pt x="101727" y="106394"/>
                    <a:pt x="102096" y="104394"/>
                    <a:pt x="104799" y="104144"/>
                  </a:cubicBezTo>
                  <a:cubicBezTo>
                    <a:pt x="105156" y="104120"/>
                    <a:pt x="105501" y="104073"/>
                    <a:pt x="105859" y="104061"/>
                  </a:cubicBezTo>
                  <a:cubicBezTo>
                    <a:pt x="106223" y="104038"/>
                    <a:pt x="106588" y="104030"/>
                    <a:pt x="106953" y="104030"/>
                  </a:cubicBezTo>
                  <a:cubicBezTo>
                    <a:pt x="107950" y="104030"/>
                    <a:pt x="108948" y="104092"/>
                    <a:pt x="109949" y="104092"/>
                  </a:cubicBezTo>
                  <a:cubicBezTo>
                    <a:pt x="110316" y="104092"/>
                    <a:pt x="110682" y="104083"/>
                    <a:pt x="111050" y="104061"/>
                  </a:cubicBezTo>
                  <a:cubicBezTo>
                    <a:pt x="112824" y="103954"/>
                    <a:pt x="114657" y="103954"/>
                    <a:pt x="116229" y="103239"/>
                  </a:cubicBezTo>
                  <a:cubicBezTo>
                    <a:pt x="122182" y="100513"/>
                    <a:pt x="126385" y="96762"/>
                    <a:pt x="127468" y="91369"/>
                  </a:cubicBezTo>
                  <a:cubicBezTo>
                    <a:pt x="128040" y="88499"/>
                    <a:pt x="128457" y="85618"/>
                    <a:pt x="127980" y="82713"/>
                  </a:cubicBezTo>
                  <a:cubicBezTo>
                    <a:pt x="127623" y="80617"/>
                    <a:pt x="127218" y="78522"/>
                    <a:pt x="126135" y="76557"/>
                  </a:cubicBezTo>
                  <a:cubicBezTo>
                    <a:pt x="124778" y="74117"/>
                    <a:pt x="122385" y="72283"/>
                    <a:pt x="119848" y="70545"/>
                  </a:cubicBezTo>
                  <a:cubicBezTo>
                    <a:pt x="119110" y="70021"/>
                    <a:pt x="118241" y="69664"/>
                    <a:pt x="117301" y="69378"/>
                  </a:cubicBezTo>
                  <a:cubicBezTo>
                    <a:pt x="115622" y="68890"/>
                    <a:pt x="113883" y="68580"/>
                    <a:pt x="112217" y="68044"/>
                  </a:cubicBezTo>
                  <a:cubicBezTo>
                    <a:pt x="108180" y="66747"/>
                    <a:pt x="107752" y="62568"/>
                    <a:pt x="109919" y="60567"/>
                  </a:cubicBezTo>
                  <a:cubicBezTo>
                    <a:pt x="110538" y="60020"/>
                    <a:pt x="111193" y="59496"/>
                    <a:pt x="111883" y="59008"/>
                  </a:cubicBezTo>
                  <a:cubicBezTo>
                    <a:pt x="113169" y="58115"/>
                    <a:pt x="114431" y="57222"/>
                    <a:pt x="115479" y="56162"/>
                  </a:cubicBezTo>
                  <a:cubicBezTo>
                    <a:pt x="117741" y="53876"/>
                    <a:pt x="118944" y="51209"/>
                    <a:pt x="120003" y="48506"/>
                  </a:cubicBezTo>
                  <a:cubicBezTo>
                    <a:pt x="120813" y="46387"/>
                    <a:pt x="120872" y="44184"/>
                    <a:pt x="121087" y="42006"/>
                  </a:cubicBezTo>
                  <a:cubicBezTo>
                    <a:pt x="121432" y="38434"/>
                    <a:pt x="120265" y="35183"/>
                    <a:pt x="117765" y="32159"/>
                  </a:cubicBezTo>
                  <a:cubicBezTo>
                    <a:pt x="115455" y="29397"/>
                    <a:pt x="112288" y="27587"/>
                    <a:pt x="107978" y="27099"/>
                  </a:cubicBezTo>
                  <a:cubicBezTo>
                    <a:pt x="104132" y="26658"/>
                    <a:pt x="100251" y="26432"/>
                    <a:pt x="96441" y="25789"/>
                  </a:cubicBezTo>
                  <a:cubicBezTo>
                    <a:pt x="93690" y="25313"/>
                    <a:pt x="90964" y="24789"/>
                    <a:pt x="88404" y="23837"/>
                  </a:cubicBezTo>
                  <a:cubicBezTo>
                    <a:pt x="86285" y="23051"/>
                    <a:pt x="84975" y="21860"/>
                    <a:pt x="84796" y="19979"/>
                  </a:cubicBezTo>
                  <a:cubicBezTo>
                    <a:pt x="84654" y="18419"/>
                    <a:pt x="84820" y="16871"/>
                    <a:pt x="85070" y="15324"/>
                  </a:cubicBezTo>
                  <a:cubicBezTo>
                    <a:pt x="85547" y="12383"/>
                    <a:pt x="86011" y="9430"/>
                    <a:pt x="85809" y="6454"/>
                  </a:cubicBezTo>
                  <a:cubicBezTo>
                    <a:pt x="85678" y="4525"/>
                    <a:pt x="85392" y="2596"/>
                    <a:pt x="84380" y="786"/>
                  </a:cubicBezTo>
                  <a:cubicBezTo>
                    <a:pt x="84237" y="512"/>
                    <a:pt x="84070" y="250"/>
                    <a:pt x="83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0"/>
            <p:cNvSpPr/>
            <p:nvPr/>
          </p:nvSpPr>
          <p:spPr>
            <a:xfrm>
              <a:off x="1206675" y="837425"/>
              <a:ext cx="3213225" cy="4030875"/>
            </a:xfrm>
            <a:custGeom>
              <a:avLst/>
              <a:gdLst/>
              <a:ahLst/>
              <a:cxnLst/>
              <a:rect l="l" t="t" r="r" b="b"/>
              <a:pathLst>
                <a:path w="128529" h="161235" extrusionOk="0">
                  <a:moveTo>
                    <a:pt x="127517" y="1"/>
                  </a:moveTo>
                  <a:cubicBezTo>
                    <a:pt x="127529" y="727"/>
                    <a:pt x="127517" y="1453"/>
                    <a:pt x="127410" y="2180"/>
                  </a:cubicBezTo>
                  <a:cubicBezTo>
                    <a:pt x="127064" y="4418"/>
                    <a:pt x="126029" y="6502"/>
                    <a:pt x="124802" y="8526"/>
                  </a:cubicBezTo>
                  <a:cubicBezTo>
                    <a:pt x="123421" y="10812"/>
                    <a:pt x="121207" y="12395"/>
                    <a:pt x="118040" y="13169"/>
                  </a:cubicBezTo>
                  <a:cubicBezTo>
                    <a:pt x="116992" y="13419"/>
                    <a:pt x="115980" y="13729"/>
                    <a:pt x="114956" y="13991"/>
                  </a:cubicBezTo>
                  <a:cubicBezTo>
                    <a:pt x="112205" y="14681"/>
                    <a:pt x="109443" y="15431"/>
                    <a:pt x="106550" y="15741"/>
                  </a:cubicBezTo>
                  <a:cubicBezTo>
                    <a:pt x="104443" y="15967"/>
                    <a:pt x="102335" y="15908"/>
                    <a:pt x="100240" y="16027"/>
                  </a:cubicBezTo>
                  <a:cubicBezTo>
                    <a:pt x="99314" y="16076"/>
                    <a:pt x="98393" y="16112"/>
                    <a:pt x="97473" y="16112"/>
                  </a:cubicBezTo>
                  <a:cubicBezTo>
                    <a:pt x="96831" y="16112"/>
                    <a:pt x="96190" y="16095"/>
                    <a:pt x="95549" y="16050"/>
                  </a:cubicBezTo>
                  <a:cubicBezTo>
                    <a:pt x="95175" y="16027"/>
                    <a:pt x="94805" y="16015"/>
                    <a:pt x="94439" y="16015"/>
                  </a:cubicBezTo>
                  <a:cubicBezTo>
                    <a:pt x="91860" y="16015"/>
                    <a:pt x="89490" y="16599"/>
                    <a:pt x="87321" y="17694"/>
                  </a:cubicBezTo>
                  <a:cubicBezTo>
                    <a:pt x="85726" y="18491"/>
                    <a:pt x="84714" y="19646"/>
                    <a:pt x="84535" y="21134"/>
                  </a:cubicBezTo>
                  <a:cubicBezTo>
                    <a:pt x="84142" y="24349"/>
                    <a:pt x="84952" y="27350"/>
                    <a:pt x="87321" y="30076"/>
                  </a:cubicBezTo>
                  <a:cubicBezTo>
                    <a:pt x="88464" y="31398"/>
                    <a:pt x="89905" y="32529"/>
                    <a:pt x="91191" y="33767"/>
                  </a:cubicBezTo>
                  <a:cubicBezTo>
                    <a:pt x="92334" y="34862"/>
                    <a:pt x="93072" y="36101"/>
                    <a:pt x="93013" y="37541"/>
                  </a:cubicBezTo>
                  <a:cubicBezTo>
                    <a:pt x="92940" y="39411"/>
                    <a:pt x="91335" y="40646"/>
                    <a:pt x="89117" y="40646"/>
                  </a:cubicBezTo>
                  <a:cubicBezTo>
                    <a:pt x="88792" y="40646"/>
                    <a:pt x="88455" y="40620"/>
                    <a:pt x="88107" y="40565"/>
                  </a:cubicBezTo>
                  <a:cubicBezTo>
                    <a:pt x="84583" y="40018"/>
                    <a:pt x="81344" y="38946"/>
                    <a:pt x="78451" y="37291"/>
                  </a:cubicBezTo>
                  <a:cubicBezTo>
                    <a:pt x="75749" y="35755"/>
                    <a:pt x="73058" y="34207"/>
                    <a:pt x="70176" y="32874"/>
                  </a:cubicBezTo>
                  <a:cubicBezTo>
                    <a:pt x="64580" y="30267"/>
                    <a:pt x="58246" y="29350"/>
                    <a:pt x="51936" y="28409"/>
                  </a:cubicBezTo>
                  <a:cubicBezTo>
                    <a:pt x="48721" y="27933"/>
                    <a:pt x="45435" y="27838"/>
                    <a:pt x="42173" y="27683"/>
                  </a:cubicBezTo>
                  <a:cubicBezTo>
                    <a:pt x="41673" y="27658"/>
                    <a:pt x="41175" y="27645"/>
                    <a:pt x="40680" y="27645"/>
                  </a:cubicBezTo>
                  <a:cubicBezTo>
                    <a:pt x="37841" y="27645"/>
                    <a:pt x="35097" y="28071"/>
                    <a:pt x="32553" y="29135"/>
                  </a:cubicBezTo>
                  <a:cubicBezTo>
                    <a:pt x="29243" y="30540"/>
                    <a:pt x="26147" y="32172"/>
                    <a:pt x="23325" y="34112"/>
                  </a:cubicBezTo>
                  <a:cubicBezTo>
                    <a:pt x="21444" y="35398"/>
                    <a:pt x="20111" y="36982"/>
                    <a:pt x="19599" y="38887"/>
                  </a:cubicBezTo>
                  <a:cubicBezTo>
                    <a:pt x="19122" y="40720"/>
                    <a:pt x="18884" y="42578"/>
                    <a:pt x="18932" y="44435"/>
                  </a:cubicBezTo>
                  <a:cubicBezTo>
                    <a:pt x="18991" y="46340"/>
                    <a:pt x="19753" y="48054"/>
                    <a:pt x="21385" y="49531"/>
                  </a:cubicBezTo>
                  <a:cubicBezTo>
                    <a:pt x="22278" y="50329"/>
                    <a:pt x="23385" y="50971"/>
                    <a:pt x="24409" y="51674"/>
                  </a:cubicBezTo>
                  <a:cubicBezTo>
                    <a:pt x="25123" y="52162"/>
                    <a:pt x="25766" y="52686"/>
                    <a:pt x="26135" y="53365"/>
                  </a:cubicBezTo>
                  <a:cubicBezTo>
                    <a:pt x="27290" y="55436"/>
                    <a:pt x="26028" y="57175"/>
                    <a:pt x="23147" y="57460"/>
                  </a:cubicBezTo>
                  <a:cubicBezTo>
                    <a:pt x="22980" y="57472"/>
                    <a:pt x="22813" y="57472"/>
                    <a:pt x="22647" y="57484"/>
                  </a:cubicBezTo>
                  <a:cubicBezTo>
                    <a:pt x="22241" y="57506"/>
                    <a:pt x="21835" y="57514"/>
                    <a:pt x="21430" y="57514"/>
                  </a:cubicBezTo>
                  <a:cubicBezTo>
                    <a:pt x="20366" y="57514"/>
                    <a:pt x="19301" y="57459"/>
                    <a:pt x="18227" y="57459"/>
                  </a:cubicBezTo>
                  <a:cubicBezTo>
                    <a:pt x="17947" y="57459"/>
                    <a:pt x="17666" y="57463"/>
                    <a:pt x="17384" y="57472"/>
                  </a:cubicBezTo>
                  <a:cubicBezTo>
                    <a:pt x="14872" y="57568"/>
                    <a:pt x="12526" y="57960"/>
                    <a:pt x="10443" y="59139"/>
                  </a:cubicBezTo>
                  <a:cubicBezTo>
                    <a:pt x="8954" y="59973"/>
                    <a:pt x="7609" y="60877"/>
                    <a:pt x="6395" y="61937"/>
                  </a:cubicBezTo>
                  <a:cubicBezTo>
                    <a:pt x="3692" y="64318"/>
                    <a:pt x="1537" y="66926"/>
                    <a:pt x="1061" y="70152"/>
                  </a:cubicBezTo>
                  <a:cubicBezTo>
                    <a:pt x="525" y="73760"/>
                    <a:pt x="1" y="77344"/>
                    <a:pt x="1001" y="80963"/>
                  </a:cubicBezTo>
                  <a:cubicBezTo>
                    <a:pt x="1668" y="83214"/>
                    <a:pt x="2335" y="85452"/>
                    <a:pt x="4287" y="87357"/>
                  </a:cubicBezTo>
                  <a:cubicBezTo>
                    <a:pt x="5430" y="88476"/>
                    <a:pt x="6692" y="89500"/>
                    <a:pt x="8038" y="90488"/>
                  </a:cubicBezTo>
                  <a:cubicBezTo>
                    <a:pt x="9157" y="91286"/>
                    <a:pt x="10407" y="91905"/>
                    <a:pt x="11895" y="92274"/>
                  </a:cubicBezTo>
                  <a:cubicBezTo>
                    <a:pt x="13467" y="92655"/>
                    <a:pt x="15074" y="92953"/>
                    <a:pt x="16563" y="93536"/>
                  </a:cubicBezTo>
                  <a:cubicBezTo>
                    <a:pt x="19825" y="94798"/>
                    <a:pt x="21027" y="98180"/>
                    <a:pt x="19039" y="100513"/>
                  </a:cubicBezTo>
                  <a:cubicBezTo>
                    <a:pt x="18348" y="101335"/>
                    <a:pt x="17456" y="102025"/>
                    <a:pt x="16491" y="102633"/>
                  </a:cubicBezTo>
                  <a:cubicBezTo>
                    <a:pt x="11598" y="105728"/>
                    <a:pt x="9490" y="109967"/>
                    <a:pt x="8169" y="114491"/>
                  </a:cubicBezTo>
                  <a:cubicBezTo>
                    <a:pt x="7680" y="116194"/>
                    <a:pt x="7621" y="117932"/>
                    <a:pt x="7514" y="119670"/>
                  </a:cubicBezTo>
                  <a:cubicBezTo>
                    <a:pt x="7371" y="121992"/>
                    <a:pt x="7692" y="124254"/>
                    <a:pt x="8871" y="126433"/>
                  </a:cubicBezTo>
                  <a:cubicBezTo>
                    <a:pt x="9776" y="128112"/>
                    <a:pt x="10943" y="129672"/>
                    <a:pt x="12514" y="131053"/>
                  </a:cubicBezTo>
                  <a:cubicBezTo>
                    <a:pt x="15229" y="133434"/>
                    <a:pt x="18777" y="134351"/>
                    <a:pt x="22766" y="134648"/>
                  </a:cubicBezTo>
                  <a:cubicBezTo>
                    <a:pt x="27254" y="134982"/>
                    <a:pt x="31719" y="135482"/>
                    <a:pt x="36041" y="136470"/>
                  </a:cubicBezTo>
                  <a:cubicBezTo>
                    <a:pt x="38113" y="136946"/>
                    <a:pt x="40149" y="137458"/>
                    <a:pt x="41875" y="138518"/>
                  </a:cubicBezTo>
                  <a:cubicBezTo>
                    <a:pt x="42732" y="139030"/>
                    <a:pt x="43292" y="139673"/>
                    <a:pt x="43530" y="140482"/>
                  </a:cubicBezTo>
                  <a:cubicBezTo>
                    <a:pt x="43935" y="141792"/>
                    <a:pt x="43899" y="143102"/>
                    <a:pt x="43756" y="144423"/>
                  </a:cubicBezTo>
                  <a:cubicBezTo>
                    <a:pt x="43459" y="147102"/>
                    <a:pt x="42828" y="149769"/>
                    <a:pt x="42756" y="152472"/>
                  </a:cubicBezTo>
                  <a:cubicBezTo>
                    <a:pt x="42697" y="154568"/>
                    <a:pt x="42768" y="156675"/>
                    <a:pt x="43387" y="158735"/>
                  </a:cubicBezTo>
                  <a:cubicBezTo>
                    <a:pt x="43637" y="159616"/>
                    <a:pt x="44018" y="160449"/>
                    <a:pt x="44530" y="161235"/>
                  </a:cubicBezTo>
                  <a:lnTo>
                    <a:pt x="45661" y="161235"/>
                  </a:lnTo>
                  <a:cubicBezTo>
                    <a:pt x="45066" y="160366"/>
                    <a:pt x="44614" y="159425"/>
                    <a:pt x="44352" y="158413"/>
                  </a:cubicBezTo>
                  <a:cubicBezTo>
                    <a:pt x="43483" y="155199"/>
                    <a:pt x="43685" y="151972"/>
                    <a:pt x="44161" y="148733"/>
                  </a:cubicBezTo>
                  <a:cubicBezTo>
                    <a:pt x="44483" y="146567"/>
                    <a:pt x="44852" y="144388"/>
                    <a:pt x="44852" y="142209"/>
                  </a:cubicBezTo>
                  <a:cubicBezTo>
                    <a:pt x="44840" y="139744"/>
                    <a:pt x="43506" y="138018"/>
                    <a:pt x="40601" y="136970"/>
                  </a:cubicBezTo>
                  <a:cubicBezTo>
                    <a:pt x="39351" y="136506"/>
                    <a:pt x="38065" y="136149"/>
                    <a:pt x="36756" y="135839"/>
                  </a:cubicBezTo>
                  <a:cubicBezTo>
                    <a:pt x="32195" y="134744"/>
                    <a:pt x="27457" y="134267"/>
                    <a:pt x="22730" y="133875"/>
                  </a:cubicBezTo>
                  <a:cubicBezTo>
                    <a:pt x="20146" y="133648"/>
                    <a:pt x="17646" y="133279"/>
                    <a:pt x="15527" y="132065"/>
                  </a:cubicBezTo>
                  <a:cubicBezTo>
                    <a:pt x="11621" y="129850"/>
                    <a:pt x="9466" y="126755"/>
                    <a:pt x="8800" y="123183"/>
                  </a:cubicBezTo>
                  <a:cubicBezTo>
                    <a:pt x="8026" y="119063"/>
                    <a:pt x="8681" y="114979"/>
                    <a:pt x="10526" y="111015"/>
                  </a:cubicBezTo>
                  <a:cubicBezTo>
                    <a:pt x="11967" y="107883"/>
                    <a:pt x="14062" y="105145"/>
                    <a:pt x="17456" y="103037"/>
                  </a:cubicBezTo>
                  <a:cubicBezTo>
                    <a:pt x="18229" y="102549"/>
                    <a:pt x="18872" y="101978"/>
                    <a:pt x="19515" y="101382"/>
                  </a:cubicBezTo>
                  <a:cubicBezTo>
                    <a:pt x="21920" y="99168"/>
                    <a:pt x="21611" y="94322"/>
                    <a:pt x="16872" y="92786"/>
                  </a:cubicBezTo>
                  <a:cubicBezTo>
                    <a:pt x="16182" y="92572"/>
                    <a:pt x="15503" y="92274"/>
                    <a:pt x="14765" y="92155"/>
                  </a:cubicBezTo>
                  <a:cubicBezTo>
                    <a:pt x="11419" y="91631"/>
                    <a:pt x="8740" y="90286"/>
                    <a:pt x="6609" y="88297"/>
                  </a:cubicBezTo>
                  <a:cubicBezTo>
                    <a:pt x="6323" y="88036"/>
                    <a:pt x="6014" y="87774"/>
                    <a:pt x="5728" y="87512"/>
                  </a:cubicBezTo>
                  <a:cubicBezTo>
                    <a:pt x="4466" y="86321"/>
                    <a:pt x="3418" y="85035"/>
                    <a:pt x="2870" y="83547"/>
                  </a:cubicBezTo>
                  <a:cubicBezTo>
                    <a:pt x="1632" y="80201"/>
                    <a:pt x="1120" y="76820"/>
                    <a:pt x="1632" y="73355"/>
                  </a:cubicBezTo>
                  <a:cubicBezTo>
                    <a:pt x="1894" y="71700"/>
                    <a:pt x="1930" y="70021"/>
                    <a:pt x="2561" y="68426"/>
                  </a:cubicBezTo>
                  <a:cubicBezTo>
                    <a:pt x="3882" y="65092"/>
                    <a:pt x="6633" y="62497"/>
                    <a:pt x="10074" y="60306"/>
                  </a:cubicBezTo>
                  <a:cubicBezTo>
                    <a:pt x="11538" y="59377"/>
                    <a:pt x="13145" y="58591"/>
                    <a:pt x="15110" y="58401"/>
                  </a:cubicBezTo>
                  <a:cubicBezTo>
                    <a:pt x="16380" y="58272"/>
                    <a:pt x="17650" y="58174"/>
                    <a:pt x="18929" y="58174"/>
                  </a:cubicBezTo>
                  <a:cubicBezTo>
                    <a:pt x="19425" y="58174"/>
                    <a:pt x="19921" y="58189"/>
                    <a:pt x="20420" y="58222"/>
                  </a:cubicBezTo>
                  <a:cubicBezTo>
                    <a:pt x="20856" y="58249"/>
                    <a:pt x="21294" y="58264"/>
                    <a:pt x="21732" y="58264"/>
                  </a:cubicBezTo>
                  <a:cubicBezTo>
                    <a:pt x="22455" y="58264"/>
                    <a:pt x="23178" y="58223"/>
                    <a:pt x="23897" y="58127"/>
                  </a:cubicBezTo>
                  <a:cubicBezTo>
                    <a:pt x="25980" y="57877"/>
                    <a:pt x="27159" y="57032"/>
                    <a:pt x="27469" y="55460"/>
                  </a:cubicBezTo>
                  <a:cubicBezTo>
                    <a:pt x="27683" y="54424"/>
                    <a:pt x="27469" y="53412"/>
                    <a:pt x="26742" y="52484"/>
                  </a:cubicBezTo>
                  <a:cubicBezTo>
                    <a:pt x="26028" y="51579"/>
                    <a:pt x="24968" y="50936"/>
                    <a:pt x="23921" y="50281"/>
                  </a:cubicBezTo>
                  <a:cubicBezTo>
                    <a:pt x="21242" y="48614"/>
                    <a:pt x="19872" y="46519"/>
                    <a:pt x="19956" y="43875"/>
                  </a:cubicBezTo>
                  <a:cubicBezTo>
                    <a:pt x="20003" y="42649"/>
                    <a:pt x="20182" y="41458"/>
                    <a:pt x="20325" y="40244"/>
                  </a:cubicBezTo>
                  <a:cubicBezTo>
                    <a:pt x="20658" y="37636"/>
                    <a:pt x="22349" y="35624"/>
                    <a:pt x="24956" y="34005"/>
                  </a:cubicBezTo>
                  <a:cubicBezTo>
                    <a:pt x="26814" y="32838"/>
                    <a:pt x="28814" y="31826"/>
                    <a:pt x="30791" y="30802"/>
                  </a:cubicBezTo>
                  <a:cubicBezTo>
                    <a:pt x="33327" y="29481"/>
                    <a:pt x="36077" y="28659"/>
                    <a:pt x="39161" y="28433"/>
                  </a:cubicBezTo>
                  <a:cubicBezTo>
                    <a:pt x="39684" y="28395"/>
                    <a:pt x="40207" y="28380"/>
                    <a:pt x="40729" y="28380"/>
                  </a:cubicBezTo>
                  <a:cubicBezTo>
                    <a:pt x="42191" y="28380"/>
                    <a:pt x="43649" y="28500"/>
                    <a:pt x="45114" y="28588"/>
                  </a:cubicBezTo>
                  <a:cubicBezTo>
                    <a:pt x="48459" y="28790"/>
                    <a:pt x="51805" y="29004"/>
                    <a:pt x="55079" y="29659"/>
                  </a:cubicBezTo>
                  <a:cubicBezTo>
                    <a:pt x="57770" y="30195"/>
                    <a:pt x="60544" y="30552"/>
                    <a:pt x="63187" y="31231"/>
                  </a:cubicBezTo>
                  <a:cubicBezTo>
                    <a:pt x="67974" y="32481"/>
                    <a:pt x="72117" y="34565"/>
                    <a:pt x="76046" y="36910"/>
                  </a:cubicBezTo>
                  <a:cubicBezTo>
                    <a:pt x="79678" y="39065"/>
                    <a:pt x="83595" y="40696"/>
                    <a:pt x="88155" y="41351"/>
                  </a:cubicBezTo>
                  <a:cubicBezTo>
                    <a:pt x="88556" y="41412"/>
                    <a:pt x="88941" y="41442"/>
                    <a:pt x="89309" y="41442"/>
                  </a:cubicBezTo>
                  <a:cubicBezTo>
                    <a:pt x="90965" y="41442"/>
                    <a:pt x="92285" y="40830"/>
                    <a:pt x="93191" y="39613"/>
                  </a:cubicBezTo>
                  <a:cubicBezTo>
                    <a:pt x="94668" y="37625"/>
                    <a:pt x="94060" y="35743"/>
                    <a:pt x="92596" y="33934"/>
                  </a:cubicBezTo>
                  <a:cubicBezTo>
                    <a:pt x="91870" y="33017"/>
                    <a:pt x="90869" y="32243"/>
                    <a:pt x="89953" y="31445"/>
                  </a:cubicBezTo>
                  <a:cubicBezTo>
                    <a:pt x="86750" y="28659"/>
                    <a:pt x="85190" y="25456"/>
                    <a:pt x="85452" y="21742"/>
                  </a:cubicBezTo>
                  <a:cubicBezTo>
                    <a:pt x="85559" y="20313"/>
                    <a:pt x="86262" y="19170"/>
                    <a:pt x="87774" y="18360"/>
                  </a:cubicBezTo>
                  <a:cubicBezTo>
                    <a:pt x="89771" y="17306"/>
                    <a:pt x="92000" y="16759"/>
                    <a:pt x="94432" y="16759"/>
                  </a:cubicBezTo>
                  <a:cubicBezTo>
                    <a:pt x="94581" y="16759"/>
                    <a:pt x="94731" y="16761"/>
                    <a:pt x="94882" y="16765"/>
                  </a:cubicBezTo>
                  <a:cubicBezTo>
                    <a:pt x="95926" y="16801"/>
                    <a:pt x="96976" y="16872"/>
                    <a:pt x="98024" y="16872"/>
                  </a:cubicBezTo>
                  <a:cubicBezTo>
                    <a:pt x="98350" y="16872"/>
                    <a:pt x="98676" y="16865"/>
                    <a:pt x="99001" y="16848"/>
                  </a:cubicBezTo>
                  <a:cubicBezTo>
                    <a:pt x="100537" y="16753"/>
                    <a:pt x="102085" y="16693"/>
                    <a:pt x="103609" y="16682"/>
                  </a:cubicBezTo>
                  <a:cubicBezTo>
                    <a:pt x="105276" y="16646"/>
                    <a:pt x="106931" y="16527"/>
                    <a:pt x="108550" y="16253"/>
                  </a:cubicBezTo>
                  <a:cubicBezTo>
                    <a:pt x="112205" y="15598"/>
                    <a:pt x="115718" y="14646"/>
                    <a:pt x="119206" y="13645"/>
                  </a:cubicBezTo>
                  <a:cubicBezTo>
                    <a:pt x="121885" y="12883"/>
                    <a:pt x="123838" y="11502"/>
                    <a:pt x="125207" y="9597"/>
                  </a:cubicBezTo>
                  <a:cubicBezTo>
                    <a:pt x="126100" y="8359"/>
                    <a:pt x="126755" y="7049"/>
                    <a:pt x="127386" y="5728"/>
                  </a:cubicBezTo>
                  <a:cubicBezTo>
                    <a:pt x="128279" y="3847"/>
                    <a:pt x="128529" y="1930"/>
                    <a:pt x="128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0"/>
            <p:cNvSpPr/>
            <p:nvPr/>
          </p:nvSpPr>
          <p:spPr>
            <a:xfrm>
              <a:off x="3725150" y="836250"/>
              <a:ext cx="3144475" cy="4033250"/>
            </a:xfrm>
            <a:custGeom>
              <a:avLst/>
              <a:gdLst/>
              <a:ahLst/>
              <a:cxnLst/>
              <a:rect l="l" t="t" r="r" b="b"/>
              <a:pathLst>
                <a:path w="125779" h="161330" extrusionOk="0">
                  <a:moveTo>
                    <a:pt x="81368" y="0"/>
                  </a:moveTo>
                  <a:cubicBezTo>
                    <a:pt x="80451" y="2524"/>
                    <a:pt x="78892" y="4834"/>
                    <a:pt x="76927" y="6965"/>
                  </a:cubicBezTo>
                  <a:cubicBezTo>
                    <a:pt x="75058" y="9001"/>
                    <a:pt x="74474" y="11216"/>
                    <a:pt x="74641" y="13633"/>
                  </a:cubicBezTo>
                  <a:cubicBezTo>
                    <a:pt x="74760" y="15312"/>
                    <a:pt x="75355" y="16812"/>
                    <a:pt x="76963" y="18050"/>
                  </a:cubicBezTo>
                  <a:cubicBezTo>
                    <a:pt x="78903" y="19538"/>
                    <a:pt x="81309" y="20312"/>
                    <a:pt x="83940" y="20789"/>
                  </a:cubicBezTo>
                  <a:cubicBezTo>
                    <a:pt x="87083" y="21360"/>
                    <a:pt x="90298" y="21598"/>
                    <a:pt x="93477" y="21979"/>
                  </a:cubicBezTo>
                  <a:cubicBezTo>
                    <a:pt x="97358" y="22455"/>
                    <a:pt x="101251" y="22884"/>
                    <a:pt x="105002" y="23837"/>
                  </a:cubicBezTo>
                  <a:cubicBezTo>
                    <a:pt x="108395" y="24706"/>
                    <a:pt x="111562" y="25908"/>
                    <a:pt x="114086" y="27849"/>
                  </a:cubicBezTo>
                  <a:cubicBezTo>
                    <a:pt x="119028" y="31635"/>
                    <a:pt x="120778" y="36243"/>
                    <a:pt x="119730" y="41505"/>
                  </a:cubicBezTo>
                  <a:cubicBezTo>
                    <a:pt x="118908" y="45649"/>
                    <a:pt x="116622" y="49292"/>
                    <a:pt x="113646" y="52745"/>
                  </a:cubicBezTo>
                  <a:cubicBezTo>
                    <a:pt x="112336" y="54257"/>
                    <a:pt x="110741" y="55602"/>
                    <a:pt x="109383" y="57091"/>
                  </a:cubicBezTo>
                  <a:cubicBezTo>
                    <a:pt x="107205" y="59460"/>
                    <a:pt x="106919" y="61984"/>
                    <a:pt x="108431" y="64592"/>
                  </a:cubicBezTo>
                  <a:cubicBezTo>
                    <a:pt x="109383" y="66211"/>
                    <a:pt x="111134" y="67354"/>
                    <a:pt x="112979" y="68413"/>
                  </a:cubicBezTo>
                  <a:cubicBezTo>
                    <a:pt x="115027" y="69580"/>
                    <a:pt x="117099" y="70735"/>
                    <a:pt x="118647" y="72343"/>
                  </a:cubicBezTo>
                  <a:cubicBezTo>
                    <a:pt x="121825" y="75664"/>
                    <a:pt x="123421" y="79486"/>
                    <a:pt x="124302" y="83463"/>
                  </a:cubicBezTo>
                  <a:cubicBezTo>
                    <a:pt x="125183" y="87463"/>
                    <a:pt x="124766" y="91464"/>
                    <a:pt x="123480" y="95417"/>
                  </a:cubicBezTo>
                  <a:cubicBezTo>
                    <a:pt x="122707" y="97798"/>
                    <a:pt x="121575" y="100072"/>
                    <a:pt x="119313" y="101858"/>
                  </a:cubicBezTo>
                  <a:cubicBezTo>
                    <a:pt x="115158" y="105132"/>
                    <a:pt x="110300" y="107573"/>
                    <a:pt x="104502" y="108871"/>
                  </a:cubicBezTo>
                  <a:cubicBezTo>
                    <a:pt x="102752" y="109252"/>
                    <a:pt x="101025" y="109716"/>
                    <a:pt x="99466" y="110454"/>
                  </a:cubicBezTo>
                  <a:cubicBezTo>
                    <a:pt x="98287" y="111014"/>
                    <a:pt x="97358" y="111728"/>
                    <a:pt x="97263" y="112836"/>
                  </a:cubicBezTo>
                  <a:cubicBezTo>
                    <a:pt x="97180" y="113609"/>
                    <a:pt x="97180" y="114407"/>
                    <a:pt x="97322" y="115181"/>
                  </a:cubicBezTo>
                  <a:cubicBezTo>
                    <a:pt x="97680" y="117181"/>
                    <a:pt x="98406" y="119134"/>
                    <a:pt x="99061" y="121098"/>
                  </a:cubicBezTo>
                  <a:cubicBezTo>
                    <a:pt x="100561" y="125575"/>
                    <a:pt x="99168" y="129469"/>
                    <a:pt x="95060" y="132814"/>
                  </a:cubicBezTo>
                  <a:cubicBezTo>
                    <a:pt x="92953" y="134505"/>
                    <a:pt x="90536" y="135957"/>
                    <a:pt x="88190" y="137458"/>
                  </a:cubicBezTo>
                  <a:cubicBezTo>
                    <a:pt x="83511" y="140482"/>
                    <a:pt x="78010" y="141732"/>
                    <a:pt x="71998" y="141875"/>
                  </a:cubicBezTo>
                  <a:cubicBezTo>
                    <a:pt x="71905" y="141877"/>
                    <a:pt x="71812" y="141878"/>
                    <a:pt x="71719" y="141878"/>
                  </a:cubicBezTo>
                  <a:cubicBezTo>
                    <a:pt x="70387" y="141878"/>
                    <a:pt x="69085" y="141649"/>
                    <a:pt x="67771" y="141482"/>
                  </a:cubicBezTo>
                  <a:cubicBezTo>
                    <a:pt x="63104" y="140910"/>
                    <a:pt x="58532" y="140065"/>
                    <a:pt x="54258" y="138458"/>
                  </a:cubicBezTo>
                  <a:cubicBezTo>
                    <a:pt x="51460" y="137410"/>
                    <a:pt x="48924" y="136041"/>
                    <a:pt x="46268" y="134826"/>
                  </a:cubicBezTo>
                  <a:cubicBezTo>
                    <a:pt x="43303" y="133457"/>
                    <a:pt x="40174" y="132612"/>
                    <a:pt x="36808" y="132612"/>
                  </a:cubicBezTo>
                  <a:cubicBezTo>
                    <a:pt x="35930" y="132612"/>
                    <a:pt x="35036" y="132670"/>
                    <a:pt x="34124" y="132790"/>
                  </a:cubicBezTo>
                  <a:cubicBezTo>
                    <a:pt x="31909" y="133088"/>
                    <a:pt x="30540" y="133862"/>
                    <a:pt x="30707" y="135803"/>
                  </a:cubicBezTo>
                  <a:cubicBezTo>
                    <a:pt x="30766" y="136493"/>
                    <a:pt x="30862" y="137172"/>
                    <a:pt x="31100" y="137851"/>
                  </a:cubicBezTo>
                  <a:cubicBezTo>
                    <a:pt x="31719" y="139529"/>
                    <a:pt x="32624" y="141149"/>
                    <a:pt x="33088" y="142875"/>
                  </a:cubicBezTo>
                  <a:cubicBezTo>
                    <a:pt x="33743" y="145292"/>
                    <a:pt x="32671" y="147102"/>
                    <a:pt x="29790" y="148245"/>
                  </a:cubicBezTo>
                  <a:cubicBezTo>
                    <a:pt x="26147" y="149721"/>
                    <a:pt x="22218" y="150483"/>
                    <a:pt x="18205" y="151043"/>
                  </a:cubicBezTo>
                  <a:cubicBezTo>
                    <a:pt x="15407" y="151436"/>
                    <a:pt x="12621" y="151864"/>
                    <a:pt x="10014" y="152793"/>
                  </a:cubicBezTo>
                  <a:cubicBezTo>
                    <a:pt x="7192" y="153781"/>
                    <a:pt x="4573" y="155007"/>
                    <a:pt x="2680" y="156936"/>
                  </a:cubicBezTo>
                  <a:cubicBezTo>
                    <a:pt x="1370" y="158294"/>
                    <a:pt x="501" y="159770"/>
                    <a:pt x="1" y="161330"/>
                  </a:cubicBezTo>
                  <a:lnTo>
                    <a:pt x="1072" y="161330"/>
                  </a:lnTo>
                  <a:lnTo>
                    <a:pt x="1072" y="161270"/>
                  </a:lnTo>
                  <a:cubicBezTo>
                    <a:pt x="1620" y="159663"/>
                    <a:pt x="2513" y="158174"/>
                    <a:pt x="4001" y="156877"/>
                  </a:cubicBezTo>
                  <a:cubicBezTo>
                    <a:pt x="6406" y="154781"/>
                    <a:pt x="9526" y="153579"/>
                    <a:pt x="12931" y="152710"/>
                  </a:cubicBezTo>
                  <a:cubicBezTo>
                    <a:pt x="15657" y="152031"/>
                    <a:pt x="18527" y="151793"/>
                    <a:pt x="21313" y="151281"/>
                  </a:cubicBezTo>
                  <a:cubicBezTo>
                    <a:pt x="24659" y="150685"/>
                    <a:pt x="27945" y="149923"/>
                    <a:pt x="30921" y="148590"/>
                  </a:cubicBezTo>
                  <a:cubicBezTo>
                    <a:pt x="33422" y="147459"/>
                    <a:pt x="34636" y="145494"/>
                    <a:pt x="34231" y="143304"/>
                  </a:cubicBezTo>
                  <a:cubicBezTo>
                    <a:pt x="34017" y="142161"/>
                    <a:pt x="33588" y="141053"/>
                    <a:pt x="33112" y="139958"/>
                  </a:cubicBezTo>
                  <a:cubicBezTo>
                    <a:pt x="32505" y="138565"/>
                    <a:pt x="31779" y="137172"/>
                    <a:pt x="31731" y="135672"/>
                  </a:cubicBezTo>
                  <a:cubicBezTo>
                    <a:pt x="31695" y="134469"/>
                    <a:pt x="32243" y="133898"/>
                    <a:pt x="33743" y="133600"/>
                  </a:cubicBezTo>
                  <a:cubicBezTo>
                    <a:pt x="34718" y="133401"/>
                    <a:pt x="35700" y="133313"/>
                    <a:pt x="36685" y="133313"/>
                  </a:cubicBezTo>
                  <a:cubicBezTo>
                    <a:pt x="37469" y="133313"/>
                    <a:pt x="38255" y="133369"/>
                    <a:pt x="39041" y="133469"/>
                  </a:cubicBezTo>
                  <a:cubicBezTo>
                    <a:pt x="41994" y="133826"/>
                    <a:pt x="44661" y="134767"/>
                    <a:pt x="47078" y="136088"/>
                  </a:cubicBezTo>
                  <a:cubicBezTo>
                    <a:pt x="54019" y="139887"/>
                    <a:pt x="61866" y="141815"/>
                    <a:pt x="70260" y="142506"/>
                  </a:cubicBezTo>
                  <a:cubicBezTo>
                    <a:pt x="71105" y="142573"/>
                    <a:pt x="71944" y="142606"/>
                    <a:pt x="72777" y="142606"/>
                  </a:cubicBezTo>
                  <a:cubicBezTo>
                    <a:pt x="77119" y="142606"/>
                    <a:pt x="81277" y="141706"/>
                    <a:pt x="85083" y="140017"/>
                  </a:cubicBezTo>
                  <a:cubicBezTo>
                    <a:pt x="89226" y="138184"/>
                    <a:pt x="92774" y="135719"/>
                    <a:pt x="96084" y="133100"/>
                  </a:cubicBezTo>
                  <a:cubicBezTo>
                    <a:pt x="99299" y="130552"/>
                    <a:pt x="100740" y="127445"/>
                    <a:pt x="100692" y="123932"/>
                  </a:cubicBezTo>
                  <a:cubicBezTo>
                    <a:pt x="100680" y="122468"/>
                    <a:pt x="100144" y="121075"/>
                    <a:pt x="99668" y="119670"/>
                  </a:cubicBezTo>
                  <a:cubicBezTo>
                    <a:pt x="99025" y="117729"/>
                    <a:pt x="98311" y="115800"/>
                    <a:pt x="98215" y="113776"/>
                  </a:cubicBezTo>
                  <a:cubicBezTo>
                    <a:pt x="98156" y="112693"/>
                    <a:pt x="98537" y="111788"/>
                    <a:pt x="99835" y="111193"/>
                  </a:cubicBezTo>
                  <a:cubicBezTo>
                    <a:pt x="100311" y="110978"/>
                    <a:pt x="100775" y="110776"/>
                    <a:pt x="101263" y="110597"/>
                  </a:cubicBezTo>
                  <a:cubicBezTo>
                    <a:pt x="103168" y="109895"/>
                    <a:pt x="105252" y="109573"/>
                    <a:pt x="107217" y="109002"/>
                  </a:cubicBezTo>
                  <a:cubicBezTo>
                    <a:pt x="110753" y="107990"/>
                    <a:pt x="113836" y="106371"/>
                    <a:pt x="116849" y="104656"/>
                  </a:cubicBezTo>
                  <a:cubicBezTo>
                    <a:pt x="120599" y="102525"/>
                    <a:pt x="122957" y="99727"/>
                    <a:pt x="124207" y="96322"/>
                  </a:cubicBezTo>
                  <a:cubicBezTo>
                    <a:pt x="125016" y="94131"/>
                    <a:pt x="125457" y="91904"/>
                    <a:pt x="125612" y="89642"/>
                  </a:cubicBezTo>
                  <a:cubicBezTo>
                    <a:pt x="125743" y="87630"/>
                    <a:pt x="125778" y="85618"/>
                    <a:pt x="125397" y="83630"/>
                  </a:cubicBezTo>
                  <a:cubicBezTo>
                    <a:pt x="124826" y="80534"/>
                    <a:pt x="123421" y="77593"/>
                    <a:pt x="121766" y="74759"/>
                  </a:cubicBezTo>
                  <a:cubicBezTo>
                    <a:pt x="120599" y="72747"/>
                    <a:pt x="118849" y="71033"/>
                    <a:pt x="116634" y="69616"/>
                  </a:cubicBezTo>
                  <a:cubicBezTo>
                    <a:pt x="115396" y="68830"/>
                    <a:pt x="114110" y="68104"/>
                    <a:pt x="112836" y="67342"/>
                  </a:cubicBezTo>
                  <a:cubicBezTo>
                    <a:pt x="111157" y="66330"/>
                    <a:pt x="109669" y="65187"/>
                    <a:pt x="108991" y="63591"/>
                  </a:cubicBezTo>
                  <a:cubicBezTo>
                    <a:pt x="107979" y="61210"/>
                    <a:pt x="108610" y="59043"/>
                    <a:pt x="110657" y="57079"/>
                  </a:cubicBezTo>
                  <a:cubicBezTo>
                    <a:pt x="112717" y="55090"/>
                    <a:pt x="114717" y="53090"/>
                    <a:pt x="116372" y="50864"/>
                  </a:cubicBezTo>
                  <a:cubicBezTo>
                    <a:pt x="119444" y="46744"/>
                    <a:pt x="121290" y="42386"/>
                    <a:pt x="120956" y="37588"/>
                  </a:cubicBezTo>
                  <a:cubicBezTo>
                    <a:pt x="120682" y="33802"/>
                    <a:pt x="118777" y="30504"/>
                    <a:pt x="115372" y="27742"/>
                  </a:cubicBezTo>
                  <a:cubicBezTo>
                    <a:pt x="112467" y="25372"/>
                    <a:pt x="108788" y="23944"/>
                    <a:pt x="104776" y="22979"/>
                  </a:cubicBezTo>
                  <a:cubicBezTo>
                    <a:pt x="100239" y="21896"/>
                    <a:pt x="95513" y="21455"/>
                    <a:pt x="90834" y="20908"/>
                  </a:cubicBezTo>
                  <a:cubicBezTo>
                    <a:pt x="88059" y="20586"/>
                    <a:pt x="85261" y="20372"/>
                    <a:pt x="82594" y="19705"/>
                  </a:cubicBezTo>
                  <a:cubicBezTo>
                    <a:pt x="78749" y="18753"/>
                    <a:pt x="75629" y="16955"/>
                    <a:pt x="75605" y="13300"/>
                  </a:cubicBezTo>
                  <a:cubicBezTo>
                    <a:pt x="75594" y="11311"/>
                    <a:pt x="75903" y="9418"/>
                    <a:pt x="77499" y="7751"/>
                  </a:cubicBezTo>
                  <a:cubicBezTo>
                    <a:pt x="78010" y="7204"/>
                    <a:pt x="78475" y="6596"/>
                    <a:pt x="78939" y="6013"/>
                  </a:cubicBezTo>
                  <a:cubicBezTo>
                    <a:pt x="80439" y="4108"/>
                    <a:pt x="81678" y="2131"/>
                    <a:pt x="82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0"/>
            <p:cNvSpPr/>
            <p:nvPr/>
          </p:nvSpPr>
          <p:spPr>
            <a:xfrm>
              <a:off x="773600" y="834750"/>
              <a:ext cx="3145950" cy="4032375"/>
            </a:xfrm>
            <a:custGeom>
              <a:avLst/>
              <a:gdLst/>
              <a:ahLst/>
              <a:cxnLst/>
              <a:rect l="l" t="t" r="r" b="b"/>
              <a:pathLst>
                <a:path w="125838" h="161295" extrusionOk="0">
                  <a:moveTo>
                    <a:pt x="124778" y="1"/>
                  </a:moveTo>
                  <a:cubicBezTo>
                    <a:pt x="124063" y="2275"/>
                    <a:pt x="122682" y="4299"/>
                    <a:pt x="120158" y="5882"/>
                  </a:cubicBezTo>
                  <a:cubicBezTo>
                    <a:pt x="117991" y="7228"/>
                    <a:pt x="115515" y="8180"/>
                    <a:pt x="112872" y="8835"/>
                  </a:cubicBezTo>
                  <a:cubicBezTo>
                    <a:pt x="109955" y="9550"/>
                    <a:pt x="106883" y="9811"/>
                    <a:pt x="103930" y="10359"/>
                  </a:cubicBezTo>
                  <a:cubicBezTo>
                    <a:pt x="100811" y="10943"/>
                    <a:pt x="97751" y="11633"/>
                    <a:pt x="94977" y="12907"/>
                  </a:cubicBezTo>
                  <a:cubicBezTo>
                    <a:pt x="92357" y="14098"/>
                    <a:pt x="91131" y="15884"/>
                    <a:pt x="91548" y="18241"/>
                  </a:cubicBezTo>
                  <a:cubicBezTo>
                    <a:pt x="91762" y="19467"/>
                    <a:pt x="92238" y="20646"/>
                    <a:pt x="92750" y="21801"/>
                  </a:cubicBezTo>
                  <a:cubicBezTo>
                    <a:pt x="93345" y="23146"/>
                    <a:pt x="94000" y="24456"/>
                    <a:pt x="94048" y="25897"/>
                  </a:cubicBezTo>
                  <a:cubicBezTo>
                    <a:pt x="94084" y="27099"/>
                    <a:pt x="93548" y="27671"/>
                    <a:pt x="92036" y="27968"/>
                  </a:cubicBezTo>
                  <a:cubicBezTo>
                    <a:pt x="91054" y="28167"/>
                    <a:pt x="90073" y="28256"/>
                    <a:pt x="89090" y="28256"/>
                  </a:cubicBezTo>
                  <a:cubicBezTo>
                    <a:pt x="88307" y="28256"/>
                    <a:pt x="87524" y="28200"/>
                    <a:pt x="86737" y="28099"/>
                  </a:cubicBezTo>
                  <a:cubicBezTo>
                    <a:pt x="83773" y="27742"/>
                    <a:pt x="81130" y="26778"/>
                    <a:pt x="78689" y="25492"/>
                  </a:cubicBezTo>
                  <a:cubicBezTo>
                    <a:pt x="73045" y="22527"/>
                    <a:pt x="66925" y="20491"/>
                    <a:pt x="60127" y="19634"/>
                  </a:cubicBezTo>
                  <a:cubicBezTo>
                    <a:pt x="57707" y="19319"/>
                    <a:pt x="55298" y="19010"/>
                    <a:pt x="52873" y="19010"/>
                  </a:cubicBezTo>
                  <a:cubicBezTo>
                    <a:pt x="51720" y="19010"/>
                    <a:pt x="50563" y="19080"/>
                    <a:pt x="49399" y="19253"/>
                  </a:cubicBezTo>
                  <a:cubicBezTo>
                    <a:pt x="45232" y="19872"/>
                    <a:pt x="41303" y="20884"/>
                    <a:pt x="37934" y="22944"/>
                  </a:cubicBezTo>
                  <a:cubicBezTo>
                    <a:pt x="35505" y="24432"/>
                    <a:pt x="33100" y="25921"/>
                    <a:pt x="30849" y="27564"/>
                  </a:cubicBezTo>
                  <a:cubicBezTo>
                    <a:pt x="29516" y="28540"/>
                    <a:pt x="28242" y="29576"/>
                    <a:pt x="27337" y="30826"/>
                  </a:cubicBezTo>
                  <a:cubicBezTo>
                    <a:pt x="24968" y="34100"/>
                    <a:pt x="24432" y="37517"/>
                    <a:pt x="25801" y="41149"/>
                  </a:cubicBezTo>
                  <a:cubicBezTo>
                    <a:pt x="26623" y="43328"/>
                    <a:pt x="27397" y="45506"/>
                    <a:pt x="27551" y="47792"/>
                  </a:cubicBezTo>
                  <a:cubicBezTo>
                    <a:pt x="27623" y="48935"/>
                    <a:pt x="27170" y="49840"/>
                    <a:pt x="25837" y="50447"/>
                  </a:cubicBezTo>
                  <a:cubicBezTo>
                    <a:pt x="24956" y="50852"/>
                    <a:pt x="24027" y="51186"/>
                    <a:pt x="23087" y="51448"/>
                  </a:cubicBezTo>
                  <a:cubicBezTo>
                    <a:pt x="21313" y="51960"/>
                    <a:pt x="19431" y="52257"/>
                    <a:pt x="17693" y="52817"/>
                  </a:cubicBezTo>
                  <a:cubicBezTo>
                    <a:pt x="14252" y="53960"/>
                    <a:pt x="11192" y="55555"/>
                    <a:pt x="8263" y="57317"/>
                  </a:cubicBezTo>
                  <a:cubicBezTo>
                    <a:pt x="5001" y="59258"/>
                    <a:pt x="2929" y="61794"/>
                    <a:pt x="1727" y="64771"/>
                  </a:cubicBezTo>
                  <a:cubicBezTo>
                    <a:pt x="774" y="67140"/>
                    <a:pt x="262" y="69557"/>
                    <a:pt x="131" y="72022"/>
                  </a:cubicBezTo>
                  <a:cubicBezTo>
                    <a:pt x="24" y="74022"/>
                    <a:pt x="0" y="76034"/>
                    <a:pt x="369" y="78034"/>
                  </a:cubicBezTo>
                  <a:cubicBezTo>
                    <a:pt x="858" y="80761"/>
                    <a:pt x="2072" y="83261"/>
                    <a:pt x="3346" y="85761"/>
                  </a:cubicBezTo>
                  <a:cubicBezTo>
                    <a:pt x="4656" y="88333"/>
                    <a:pt x="6692" y="90488"/>
                    <a:pt x="9466" y="92250"/>
                  </a:cubicBezTo>
                  <a:cubicBezTo>
                    <a:pt x="10942" y="93179"/>
                    <a:pt x="12561" y="93988"/>
                    <a:pt x="13990" y="94965"/>
                  </a:cubicBezTo>
                  <a:cubicBezTo>
                    <a:pt x="16491" y="96691"/>
                    <a:pt x="17634" y="98811"/>
                    <a:pt x="17098" y="101382"/>
                  </a:cubicBezTo>
                  <a:cubicBezTo>
                    <a:pt x="16800" y="102763"/>
                    <a:pt x="15800" y="103894"/>
                    <a:pt x="14693" y="104954"/>
                  </a:cubicBezTo>
                  <a:cubicBezTo>
                    <a:pt x="12942" y="106633"/>
                    <a:pt x="11264" y="108335"/>
                    <a:pt x="9835" y="110169"/>
                  </a:cubicBezTo>
                  <a:cubicBezTo>
                    <a:pt x="6489" y="114455"/>
                    <a:pt x="4418" y="119003"/>
                    <a:pt x="4810" y="124064"/>
                  </a:cubicBezTo>
                  <a:cubicBezTo>
                    <a:pt x="5132" y="128302"/>
                    <a:pt x="7406" y="131898"/>
                    <a:pt x="11538" y="134720"/>
                  </a:cubicBezTo>
                  <a:cubicBezTo>
                    <a:pt x="15133" y="137196"/>
                    <a:pt x="19515" y="138482"/>
                    <a:pt x="24170" y="139292"/>
                  </a:cubicBezTo>
                  <a:cubicBezTo>
                    <a:pt x="29242" y="140173"/>
                    <a:pt x="34409" y="140554"/>
                    <a:pt x="39517" y="141244"/>
                  </a:cubicBezTo>
                  <a:cubicBezTo>
                    <a:pt x="42018" y="141566"/>
                    <a:pt x="44482" y="142030"/>
                    <a:pt x="46613" y="143161"/>
                  </a:cubicBezTo>
                  <a:cubicBezTo>
                    <a:pt x="48518" y="144173"/>
                    <a:pt x="49768" y="145483"/>
                    <a:pt x="50007" y="147281"/>
                  </a:cubicBezTo>
                  <a:cubicBezTo>
                    <a:pt x="50090" y="147983"/>
                    <a:pt x="50030" y="148698"/>
                    <a:pt x="50066" y="149400"/>
                  </a:cubicBezTo>
                  <a:cubicBezTo>
                    <a:pt x="50126" y="150769"/>
                    <a:pt x="49661" y="152043"/>
                    <a:pt x="48709" y="153210"/>
                  </a:cubicBezTo>
                  <a:cubicBezTo>
                    <a:pt x="47923" y="154174"/>
                    <a:pt x="47113" y="155139"/>
                    <a:pt x="46375" y="156127"/>
                  </a:cubicBezTo>
                  <a:cubicBezTo>
                    <a:pt x="45113" y="157770"/>
                    <a:pt x="44077" y="159485"/>
                    <a:pt x="43422" y="161294"/>
                  </a:cubicBezTo>
                  <a:lnTo>
                    <a:pt x="44482" y="161294"/>
                  </a:lnTo>
                  <a:cubicBezTo>
                    <a:pt x="45387" y="158889"/>
                    <a:pt x="46911" y="156687"/>
                    <a:pt x="48804" y="154651"/>
                  </a:cubicBezTo>
                  <a:cubicBezTo>
                    <a:pt x="50673" y="152603"/>
                    <a:pt x="51257" y="150400"/>
                    <a:pt x="51126" y="147983"/>
                  </a:cubicBezTo>
                  <a:cubicBezTo>
                    <a:pt x="51007" y="145626"/>
                    <a:pt x="49721" y="143816"/>
                    <a:pt x="47173" y="142506"/>
                  </a:cubicBezTo>
                  <a:cubicBezTo>
                    <a:pt x="45708" y="141744"/>
                    <a:pt x="44101" y="141244"/>
                    <a:pt x="42387" y="140911"/>
                  </a:cubicBezTo>
                  <a:cubicBezTo>
                    <a:pt x="39303" y="140304"/>
                    <a:pt x="36136" y="140066"/>
                    <a:pt x="32993" y="139685"/>
                  </a:cubicBezTo>
                  <a:cubicBezTo>
                    <a:pt x="28456" y="139149"/>
                    <a:pt x="23884" y="138696"/>
                    <a:pt x="19550" y="137422"/>
                  </a:cubicBezTo>
                  <a:cubicBezTo>
                    <a:pt x="15324" y="136196"/>
                    <a:pt x="11657" y="134374"/>
                    <a:pt x="9109" y="131434"/>
                  </a:cubicBezTo>
                  <a:cubicBezTo>
                    <a:pt x="5775" y="127576"/>
                    <a:pt x="5084" y="123373"/>
                    <a:pt x="6299" y="118908"/>
                  </a:cubicBezTo>
                  <a:cubicBezTo>
                    <a:pt x="7370" y="114908"/>
                    <a:pt x="9787" y="111407"/>
                    <a:pt x="12788" y="108109"/>
                  </a:cubicBezTo>
                  <a:cubicBezTo>
                    <a:pt x="13990" y="106764"/>
                    <a:pt x="15431" y="105549"/>
                    <a:pt x="16633" y="104204"/>
                  </a:cubicBezTo>
                  <a:cubicBezTo>
                    <a:pt x="19015" y="101561"/>
                    <a:pt x="18681" y="97739"/>
                    <a:pt x="15883" y="95334"/>
                  </a:cubicBezTo>
                  <a:cubicBezTo>
                    <a:pt x="14609" y="94262"/>
                    <a:pt x="13145" y="93393"/>
                    <a:pt x="11633" y="92536"/>
                  </a:cubicBezTo>
                  <a:cubicBezTo>
                    <a:pt x="9954" y="91583"/>
                    <a:pt x="8359" y="90559"/>
                    <a:pt x="7096" y="89262"/>
                  </a:cubicBezTo>
                  <a:cubicBezTo>
                    <a:pt x="4048" y="86130"/>
                    <a:pt x="2548" y="82499"/>
                    <a:pt x="1560" y="78749"/>
                  </a:cubicBezTo>
                  <a:cubicBezTo>
                    <a:pt x="536" y="74843"/>
                    <a:pt x="917" y="70926"/>
                    <a:pt x="1977" y="67045"/>
                  </a:cubicBezTo>
                  <a:cubicBezTo>
                    <a:pt x="2989" y="63354"/>
                    <a:pt x="5072" y="60127"/>
                    <a:pt x="9132" y="57770"/>
                  </a:cubicBezTo>
                  <a:cubicBezTo>
                    <a:pt x="12990" y="55543"/>
                    <a:pt x="16991" y="53567"/>
                    <a:pt x="21753" y="52626"/>
                  </a:cubicBezTo>
                  <a:cubicBezTo>
                    <a:pt x="23539" y="52269"/>
                    <a:pt x="25265" y="51733"/>
                    <a:pt x="26789" y="50900"/>
                  </a:cubicBezTo>
                  <a:cubicBezTo>
                    <a:pt x="27754" y="50364"/>
                    <a:pt x="28397" y="49662"/>
                    <a:pt x="28468" y="48745"/>
                  </a:cubicBezTo>
                  <a:cubicBezTo>
                    <a:pt x="28540" y="47983"/>
                    <a:pt x="28528" y="47221"/>
                    <a:pt x="28397" y="46459"/>
                  </a:cubicBezTo>
                  <a:cubicBezTo>
                    <a:pt x="28040" y="44471"/>
                    <a:pt x="27337" y="42530"/>
                    <a:pt x="26670" y="40601"/>
                  </a:cubicBezTo>
                  <a:cubicBezTo>
                    <a:pt x="25063" y="35886"/>
                    <a:pt x="26682" y="31850"/>
                    <a:pt x="31147" y="28445"/>
                  </a:cubicBezTo>
                  <a:cubicBezTo>
                    <a:pt x="33338" y="26778"/>
                    <a:pt x="35731" y="25301"/>
                    <a:pt x="38148" y="23813"/>
                  </a:cubicBezTo>
                  <a:cubicBezTo>
                    <a:pt x="42708" y="21003"/>
                    <a:pt x="48042" y="19872"/>
                    <a:pt x="53781" y="19765"/>
                  </a:cubicBezTo>
                  <a:cubicBezTo>
                    <a:pt x="53865" y="19764"/>
                    <a:pt x="53948" y="19763"/>
                    <a:pt x="54032" y="19763"/>
                  </a:cubicBezTo>
                  <a:cubicBezTo>
                    <a:pt x="55897" y="19763"/>
                    <a:pt x="57721" y="20132"/>
                    <a:pt x="59555" y="20360"/>
                  </a:cubicBezTo>
                  <a:cubicBezTo>
                    <a:pt x="65651" y="21099"/>
                    <a:pt x="71283" y="22730"/>
                    <a:pt x="76450" y="25325"/>
                  </a:cubicBezTo>
                  <a:cubicBezTo>
                    <a:pt x="78046" y="26135"/>
                    <a:pt x="79653" y="26956"/>
                    <a:pt x="81380" y="27587"/>
                  </a:cubicBezTo>
                  <a:cubicBezTo>
                    <a:pt x="83812" y="28502"/>
                    <a:pt x="86330" y="29006"/>
                    <a:pt x="88948" y="29006"/>
                  </a:cubicBezTo>
                  <a:cubicBezTo>
                    <a:pt x="89843" y="29006"/>
                    <a:pt x="90748" y="28947"/>
                    <a:pt x="91667" y="28826"/>
                  </a:cubicBezTo>
                  <a:cubicBezTo>
                    <a:pt x="93703" y="28564"/>
                    <a:pt x="95238" y="27909"/>
                    <a:pt x="95024" y="25718"/>
                  </a:cubicBezTo>
                  <a:cubicBezTo>
                    <a:pt x="95000" y="25385"/>
                    <a:pt x="94965" y="25063"/>
                    <a:pt x="94905" y="24754"/>
                  </a:cubicBezTo>
                  <a:cubicBezTo>
                    <a:pt x="94596" y="23242"/>
                    <a:pt x="93774" y="21849"/>
                    <a:pt x="93214" y="20384"/>
                  </a:cubicBezTo>
                  <a:cubicBezTo>
                    <a:pt x="92810" y="19348"/>
                    <a:pt x="92357" y="18289"/>
                    <a:pt x="92452" y="17205"/>
                  </a:cubicBezTo>
                  <a:cubicBezTo>
                    <a:pt x="92595" y="15360"/>
                    <a:pt x="93964" y="14110"/>
                    <a:pt x="96096" y="13288"/>
                  </a:cubicBezTo>
                  <a:cubicBezTo>
                    <a:pt x="99489" y="11978"/>
                    <a:pt x="103097" y="11205"/>
                    <a:pt x="106799" y="10669"/>
                  </a:cubicBezTo>
                  <a:cubicBezTo>
                    <a:pt x="109847" y="10240"/>
                    <a:pt x="112895" y="9823"/>
                    <a:pt x="115753" y="8823"/>
                  </a:cubicBezTo>
                  <a:cubicBezTo>
                    <a:pt x="118849" y="7740"/>
                    <a:pt x="121682" y="6371"/>
                    <a:pt x="123587" y="4120"/>
                  </a:cubicBezTo>
                  <a:cubicBezTo>
                    <a:pt x="124683" y="2823"/>
                    <a:pt x="125397" y="1441"/>
                    <a:pt x="125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0"/>
            <p:cNvSpPr/>
            <p:nvPr/>
          </p:nvSpPr>
          <p:spPr>
            <a:xfrm>
              <a:off x="469700" y="836250"/>
              <a:ext cx="2812875" cy="4031775"/>
            </a:xfrm>
            <a:custGeom>
              <a:avLst/>
              <a:gdLst/>
              <a:ahLst/>
              <a:cxnLst/>
              <a:rect l="l" t="t" r="r" b="b"/>
              <a:pathLst>
                <a:path w="112515" h="161271" extrusionOk="0">
                  <a:moveTo>
                    <a:pt x="111443" y="0"/>
                  </a:moveTo>
                  <a:cubicBezTo>
                    <a:pt x="111228" y="643"/>
                    <a:pt x="110943" y="1286"/>
                    <a:pt x="110585" y="1893"/>
                  </a:cubicBezTo>
                  <a:cubicBezTo>
                    <a:pt x="108490" y="5394"/>
                    <a:pt x="104894" y="7966"/>
                    <a:pt x="101167" y="10394"/>
                  </a:cubicBezTo>
                  <a:cubicBezTo>
                    <a:pt x="98822" y="11918"/>
                    <a:pt x="95869" y="12669"/>
                    <a:pt x="92952" y="13383"/>
                  </a:cubicBezTo>
                  <a:cubicBezTo>
                    <a:pt x="90921" y="13868"/>
                    <a:pt x="88860" y="14211"/>
                    <a:pt x="86739" y="14211"/>
                  </a:cubicBezTo>
                  <a:cubicBezTo>
                    <a:pt x="86572" y="14211"/>
                    <a:pt x="86405" y="14209"/>
                    <a:pt x="86237" y="14204"/>
                  </a:cubicBezTo>
                  <a:cubicBezTo>
                    <a:pt x="83963" y="14133"/>
                    <a:pt x="81713" y="13764"/>
                    <a:pt x="79522" y="13288"/>
                  </a:cubicBezTo>
                  <a:cubicBezTo>
                    <a:pt x="74247" y="12145"/>
                    <a:pt x="68973" y="10954"/>
                    <a:pt x="63722" y="9763"/>
                  </a:cubicBezTo>
                  <a:cubicBezTo>
                    <a:pt x="61591" y="9275"/>
                    <a:pt x="59508" y="8680"/>
                    <a:pt x="57376" y="8192"/>
                  </a:cubicBezTo>
                  <a:cubicBezTo>
                    <a:pt x="54908" y="7637"/>
                    <a:pt x="52382" y="7463"/>
                    <a:pt x="49843" y="7463"/>
                  </a:cubicBezTo>
                  <a:cubicBezTo>
                    <a:pt x="49112" y="7463"/>
                    <a:pt x="48381" y="7477"/>
                    <a:pt x="47649" y="7501"/>
                  </a:cubicBezTo>
                  <a:cubicBezTo>
                    <a:pt x="44125" y="7620"/>
                    <a:pt x="40743" y="8216"/>
                    <a:pt x="37731" y="9716"/>
                  </a:cubicBezTo>
                  <a:cubicBezTo>
                    <a:pt x="35254" y="10942"/>
                    <a:pt x="33302" y="12597"/>
                    <a:pt x="31516" y="14359"/>
                  </a:cubicBezTo>
                  <a:cubicBezTo>
                    <a:pt x="29980" y="15883"/>
                    <a:pt x="28468" y="17419"/>
                    <a:pt x="27539" y="19217"/>
                  </a:cubicBezTo>
                  <a:cubicBezTo>
                    <a:pt x="25991" y="22217"/>
                    <a:pt x="25980" y="25337"/>
                    <a:pt x="26503" y="28468"/>
                  </a:cubicBezTo>
                  <a:cubicBezTo>
                    <a:pt x="26765" y="30159"/>
                    <a:pt x="27146" y="31838"/>
                    <a:pt x="27206" y="33552"/>
                  </a:cubicBezTo>
                  <a:cubicBezTo>
                    <a:pt x="27289" y="36267"/>
                    <a:pt x="26622" y="38910"/>
                    <a:pt x="25729" y="41529"/>
                  </a:cubicBezTo>
                  <a:cubicBezTo>
                    <a:pt x="24408" y="45434"/>
                    <a:pt x="21324" y="48078"/>
                    <a:pt x="16228" y="49304"/>
                  </a:cubicBezTo>
                  <a:cubicBezTo>
                    <a:pt x="14299" y="49780"/>
                    <a:pt x="12359" y="50292"/>
                    <a:pt x="10632" y="51138"/>
                  </a:cubicBezTo>
                  <a:cubicBezTo>
                    <a:pt x="6691" y="53102"/>
                    <a:pt x="4179" y="55960"/>
                    <a:pt x="2167" y="59127"/>
                  </a:cubicBezTo>
                  <a:cubicBezTo>
                    <a:pt x="488" y="61770"/>
                    <a:pt x="191" y="64603"/>
                    <a:pt x="72" y="67485"/>
                  </a:cubicBezTo>
                  <a:cubicBezTo>
                    <a:pt x="0" y="69414"/>
                    <a:pt x="179" y="71354"/>
                    <a:pt x="488" y="73271"/>
                  </a:cubicBezTo>
                  <a:cubicBezTo>
                    <a:pt x="917" y="75974"/>
                    <a:pt x="1345" y="78700"/>
                    <a:pt x="2584" y="81296"/>
                  </a:cubicBezTo>
                  <a:cubicBezTo>
                    <a:pt x="4298" y="84844"/>
                    <a:pt x="7168" y="87856"/>
                    <a:pt x="10561" y="90559"/>
                  </a:cubicBezTo>
                  <a:cubicBezTo>
                    <a:pt x="12954" y="92464"/>
                    <a:pt x="15859" y="93952"/>
                    <a:pt x="18407" y="95738"/>
                  </a:cubicBezTo>
                  <a:cubicBezTo>
                    <a:pt x="19669" y="96631"/>
                    <a:pt x="21003" y="97477"/>
                    <a:pt x="21919" y="98631"/>
                  </a:cubicBezTo>
                  <a:cubicBezTo>
                    <a:pt x="22610" y="99524"/>
                    <a:pt x="22836" y="100453"/>
                    <a:pt x="22455" y="101489"/>
                  </a:cubicBezTo>
                  <a:cubicBezTo>
                    <a:pt x="22050" y="102561"/>
                    <a:pt x="21419" y="103537"/>
                    <a:pt x="20610" y="104466"/>
                  </a:cubicBezTo>
                  <a:cubicBezTo>
                    <a:pt x="17657" y="107823"/>
                    <a:pt x="15276" y="111419"/>
                    <a:pt x="13383" y="115181"/>
                  </a:cubicBezTo>
                  <a:cubicBezTo>
                    <a:pt x="11573" y="118789"/>
                    <a:pt x="11335" y="122468"/>
                    <a:pt x="12692" y="126194"/>
                  </a:cubicBezTo>
                  <a:cubicBezTo>
                    <a:pt x="13383" y="128111"/>
                    <a:pt x="14621" y="129885"/>
                    <a:pt x="15562" y="131731"/>
                  </a:cubicBezTo>
                  <a:cubicBezTo>
                    <a:pt x="18133" y="136779"/>
                    <a:pt x="23122" y="139827"/>
                    <a:pt x="29539" y="141696"/>
                  </a:cubicBezTo>
                  <a:cubicBezTo>
                    <a:pt x="31802" y="142375"/>
                    <a:pt x="34207" y="142625"/>
                    <a:pt x="36552" y="143054"/>
                  </a:cubicBezTo>
                  <a:cubicBezTo>
                    <a:pt x="40077" y="143708"/>
                    <a:pt x="43434" y="144732"/>
                    <a:pt x="46744" y="145863"/>
                  </a:cubicBezTo>
                  <a:cubicBezTo>
                    <a:pt x="48780" y="146566"/>
                    <a:pt x="50852" y="147221"/>
                    <a:pt x="52542" y="148340"/>
                  </a:cubicBezTo>
                  <a:cubicBezTo>
                    <a:pt x="55269" y="150138"/>
                    <a:pt x="55686" y="151447"/>
                    <a:pt x="54864" y="153305"/>
                  </a:cubicBezTo>
                  <a:cubicBezTo>
                    <a:pt x="54733" y="153602"/>
                    <a:pt x="54602" y="153888"/>
                    <a:pt x="54435" y="154174"/>
                  </a:cubicBezTo>
                  <a:cubicBezTo>
                    <a:pt x="53638" y="155519"/>
                    <a:pt x="52697" y="156817"/>
                    <a:pt x="51697" y="158079"/>
                  </a:cubicBezTo>
                  <a:cubicBezTo>
                    <a:pt x="50899" y="159091"/>
                    <a:pt x="50280" y="160151"/>
                    <a:pt x="49911" y="161270"/>
                  </a:cubicBezTo>
                  <a:lnTo>
                    <a:pt x="50983" y="161270"/>
                  </a:lnTo>
                  <a:cubicBezTo>
                    <a:pt x="51352" y="160258"/>
                    <a:pt x="51935" y="159294"/>
                    <a:pt x="52685" y="158353"/>
                  </a:cubicBezTo>
                  <a:cubicBezTo>
                    <a:pt x="53793" y="156936"/>
                    <a:pt x="54828" y="155496"/>
                    <a:pt x="55674" y="153983"/>
                  </a:cubicBezTo>
                  <a:cubicBezTo>
                    <a:pt x="56698" y="152102"/>
                    <a:pt x="56448" y="150388"/>
                    <a:pt x="54662" y="148828"/>
                  </a:cubicBezTo>
                  <a:cubicBezTo>
                    <a:pt x="53769" y="148042"/>
                    <a:pt x="52769" y="147352"/>
                    <a:pt x="51578" y="146852"/>
                  </a:cubicBezTo>
                  <a:cubicBezTo>
                    <a:pt x="46470" y="144709"/>
                    <a:pt x="41136" y="142994"/>
                    <a:pt x="35421" y="142077"/>
                  </a:cubicBezTo>
                  <a:cubicBezTo>
                    <a:pt x="31492" y="141446"/>
                    <a:pt x="27718" y="140589"/>
                    <a:pt x="24372" y="138815"/>
                  </a:cubicBezTo>
                  <a:cubicBezTo>
                    <a:pt x="21765" y="137434"/>
                    <a:pt x="19443" y="135886"/>
                    <a:pt x="17979" y="133683"/>
                  </a:cubicBezTo>
                  <a:cubicBezTo>
                    <a:pt x="16490" y="131457"/>
                    <a:pt x="15145" y="129183"/>
                    <a:pt x="14061" y="126837"/>
                  </a:cubicBezTo>
                  <a:cubicBezTo>
                    <a:pt x="12502" y="123456"/>
                    <a:pt x="12454" y="120027"/>
                    <a:pt x="13871" y="116610"/>
                  </a:cubicBezTo>
                  <a:cubicBezTo>
                    <a:pt x="14859" y="114181"/>
                    <a:pt x="16288" y="111907"/>
                    <a:pt x="17776" y="109645"/>
                  </a:cubicBezTo>
                  <a:cubicBezTo>
                    <a:pt x="19110" y="107633"/>
                    <a:pt x="20848" y="105823"/>
                    <a:pt x="22289" y="103870"/>
                  </a:cubicBezTo>
                  <a:cubicBezTo>
                    <a:pt x="23241" y="102584"/>
                    <a:pt x="24003" y="101239"/>
                    <a:pt x="23598" y="99691"/>
                  </a:cubicBezTo>
                  <a:cubicBezTo>
                    <a:pt x="23360" y="98774"/>
                    <a:pt x="22741" y="98000"/>
                    <a:pt x="21979" y="97310"/>
                  </a:cubicBezTo>
                  <a:cubicBezTo>
                    <a:pt x="20134" y="95655"/>
                    <a:pt x="17919" y="94309"/>
                    <a:pt x="15740" y="92940"/>
                  </a:cubicBezTo>
                  <a:cubicBezTo>
                    <a:pt x="13037" y="91238"/>
                    <a:pt x="10323" y="89535"/>
                    <a:pt x="8299" y="87309"/>
                  </a:cubicBezTo>
                  <a:cubicBezTo>
                    <a:pt x="6525" y="85344"/>
                    <a:pt x="4560" y="83439"/>
                    <a:pt x="3643" y="81129"/>
                  </a:cubicBezTo>
                  <a:cubicBezTo>
                    <a:pt x="1691" y="76236"/>
                    <a:pt x="893" y="71211"/>
                    <a:pt x="1191" y="66080"/>
                  </a:cubicBezTo>
                  <a:cubicBezTo>
                    <a:pt x="1381" y="62818"/>
                    <a:pt x="2500" y="59817"/>
                    <a:pt x="4798" y="57079"/>
                  </a:cubicBezTo>
                  <a:cubicBezTo>
                    <a:pt x="6608" y="54924"/>
                    <a:pt x="8656" y="52959"/>
                    <a:pt x="11609" y="51626"/>
                  </a:cubicBezTo>
                  <a:cubicBezTo>
                    <a:pt x="13311" y="50852"/>
                    <a:pt x="15204" y="50435"/>
                    <a:pt x="17050" y="49935"/>
                  </a:cubicBezTo>
                  <a:cubicBezTo>
                    <a:pt x="19657" y="49221"/>
                    <a:pt x="21967" y="48161"/>
                    <a:pt x="23753" y="46494"/>
                  </a:cubicBezTo>
                  <a:cubicBezTo>
                    <a:pt x="25182" y="45161"/>
                    <a:pt x="26075" y="43589"/>
                    <a:pt x="26682" y="41958"/>
                  </a:cubicBezTo>
                  <a:cubicBezTo>
                    <a:pt x="27623" y="39410"/>
                    <a:pt x="28230" y="36802"/>
                    <a:pt x="28242" y="34159"/>
                  </a:cubicBezTo>
                  <a:cubicBezTo>
                    <a:pt x="28277" y="31838"/>
                    <a:pt x="27646" y="29563"/>
                    <a:pt x="27396" y="27254"/>
                  </a:cubicBezTo>
                  <a:cubicBezTo>
                    <a:pt x="27111" y="24694"/>
                    <a:pt x="27218" y="22146"/>
                    <a:pt x="28432" y="19705"/>
                  </a:cubicBezTo>
                  <a:cubicBezTo>
                    <a:pt x="29254" y="18074"/>
                    <a:pt x="30599" y="16657"/>
                    <a:pt x="31968" y="15276"/>
                  </a:cubicBezTo>
                  <a:cubicBezTo>
                    <a:pt x="33778" y="13442"/>
                    <a:pt x="35731" y="11716"/>
                    <a:pt x="38243" y="10430"/>
                  </a:cubicBezTo>
                  <a:cubicBezTo>
                    <a:pt x="41505" y="8787"/>
                    <a:pt x="45208" y="8287"/>
                    <a:pt x="49006" y="8227"/>
                  </a:cubicBezTo>
                  <a:cubicBezTo>
                    <a:pt x="49133" y="8226"/>
                    <a:pt x="49260" y="8226"/>
                    <a:pt x="49386" y="8226"/>
                  </a:cubicBezTo>
                  <a:cubicBezTo>
                    <a:pt x="53048" y="8226"/>
                    <a:pt x="56580" y="8724"/>
                    <a:pt x="60079" y="9656"/>
                  </a:cubicBezTo>
                  <a:cubicBezTo>
                    <a:pt x="65365" y="11085"/>
                    <a:pt x="70795" y="12157"/>
                    <a:pt x="76164" y="13395"/>
                  </a:cubicBezTo>
                  <a:cubicBezTo>
                    <a:pt x="79093" y="14062"/>
                    <a:pt x="82046" y="14704"/>
                    <a:pt x="85094" y="14895"/>
                  </a:cubicBezTo>
                  <a:cubicBezTo>
                    <a:pt x="85683" y="14932"/>
                    <a:pt x="86268" y="14949"/>
                    <a:pt x="86847" y="14949"/>
                  </a:cubicBezTo>
                  <a:cubicBezTo>
                    <a:pt x="91543" y="14949"/>
                    <a:pt x="95901" y="13779"/>
                    <a:pt x="99929" y="11966"/>
                  </a:cubicBezTo>
                  <a:cubicBezTo>
                    <a:pt x="104513" y="9894"/>
                    <a:pt x="107966" y="6858"/>
                    <a:pt x="110740" y="3405"/>
                  </a:cubicBezTo>
                  <a:cubicBezTo>
                    <a:pt x="111597" y="2334"/>
                    <a:pt x="112169" y="1191"/>
                    <a:pt x="112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0"/>
            <p:cNvSpPr/>
            <p:nvPr/>
          </p:nvSpPr>
          <p:spPr>
            <a:xfrm>
              <a:off x="4364525" y="836250"/>
              <a:ext cx="2821200" cy="4031775"/>
            </a:xfrm>
            <a:custGeom>
              <a:avLst/>
              <a:gdLst/>
              <a:ahLst/>
              <a:cxnLst/>
              <a:rect l="l" t="t" r="r" b="b"/>
              <a:pathLst>
                <a:path w="112848" h="161271" extrusionOk="0">
                  <a:moveTo>
                    <a:pt x="61472" y="0"/>
                  </a:moveTo>
                  <a:cubicBezTo>
                    <a:pt x="61139" y="1048"/>
                    <a:pt x="60567" y="2024"/>
                    <a:pt x="59829" y="2989"/>
                  </a:cubicBezTo>
                  <a:cubicBezTo>
                    <a:pt x="58710" y="4417"/>
                    <a:pt x="57639" y="5882"/>
                    <a:pt x="56769" y="7394"/>
                  </a:cubicBezTo>
                  <a:cubicBezTo>
                    <a:pt x="55674" y="9323"/>
                    <a:pt x="55841" y="11121"/>
                    <a:pt x="57722" y="12740"/>
                  </a:cubicBezTo>
                  <a:cubicBezTo>
                    <a:pt x="58615" y="13514"/>
                    <a:pt x="59591" y="14181"/>
                    <a:pt x="60758" y="14681"/>
                  </a:cubicBezTo>
                  <a:cubicBezTo>
                    <a:pt x="66056" y="16895"/>
                    <a:pt x="71593" y="18645"/>
                    <a:pt x="77534" y="19574"/>
                  </a:cubicBezTo>
                  <a:cubicBezTo>
                    <a:pt x="81237" y="20158"/>
                    <a:pt x="84725" y="21050"/>
                    <a:pt x="87892" y="22682"/>
                  </a:cubicBezTo>
                  <a:cubicBezTo>
                    <a:pt x="90881" y="24229"/>
                    <a:pt x="93357" y="26075"/>
                    <a:pt x="94893" y="28611"/>
                  </a:cubicBezTo>
                  <a:cubicBezTo>
                    <a:pt x="96024" y="30468"/>
                    <a:pt x="97120" y="32314"/>
                    <a:pt x="98072" y="34231"/>
                  </a:cubicBezTo>
                  <a:cubicBezTo>
                    <a:pt x="99870" y="37910"/>
                    <a:pt x="99977" y="41613"/>
                    <a:pt x="98322" y="45339"/>
                  </a:cubicBezTo>
                  <a:cubicBezTo>
                    <a:pt x="96989" y="48316"/>
                    <a:pt x="95215" y="51149"/>
                    <a:pt x="93143" y="53876"/>
                  </a:cubicBezTo>
                  <a:cubicBezTo>
                    <a:pt x="92071" y="55305"/>
                    <a:pt x="90738" y="56614"/>
                    <a:pt x="89785" y="58091"/>
                  </a:cubicBezTo>
                  <a:cubicBezTo>
                    <a:pt x="89023" y="59269"/>
                    <a:pt x="88404" y="60472"/>
                    <a:pt x="88761" y="61841"/>
                  </a:cubicBezTo>
                  <a:cubicBezTo>
                    <a:pt x="89011" y="62782"/>
                    <a:pt x="89631" y="63556"/>
                    <a:pt x="90428" y="64270"/>
                  </a:cubicBezTo>
                  <a:cubicBezTo>
                    <a:pt x="92274" y="65901"/>
                    <a:pt x="94476" y="67270"/>
                    <a:pt x="96679" y="68616"/>
                  </a:cubicBezTo>
                  <a:cubicBezTo>
                    <a:pt x="99870" y="70580"/>
                    <a:pt x="102847" y="72676"/>
                    <a:pt x="105085" y="75319"/>
                  </a:cubicBezTo>
                  <a:cubicBezTo>
                    <a:pt x="106466" y="76962"/>
                    <a:pt x="108002" y="78558"/>
                    <a:pt x="108740" y="80439"/>
                  </a:cubicBezTo>
                  <a:cubicBezTo>
                    <a:pt x="110681" y="85356"/>
                    <a:pt x="111467" y="90369"/>
                    <a:pt x="111169" y="95488"/>
                  </a:cubicBezTo>
                  <a:cubicBezTo>
                    <a:pt x="110979" y="98703"/>
                    <a:pt x="109859" y="101679"/>
                    <a:pt x="107597" y="104406"/>
                  </a:cubicBezTo>
                  <a:cubicBezTo>
                    <a:pt x="105704" y="106680"/>
                    <a:pt x="103549" y="108740"/>
                    <a:pt x="100394" y="110061"/>
                  </a:cubicBezTo>
                  <a:cubicBezTo>
                    <a:pt x="98775" y="110740"/>
                    <a:pt x="96989" y="111145"/>
                    <a:pt x="95262" y="111621"/>
                  </a:cubicBezTo>
                  <a:cubicBezTo>
                    <a:pt x="91857" y="112562"/>
                    <a:pt x="89000" y="114062"/>
                    <a:pt x="87309" y="116574"/>
                  </a:cubicBezTo>
                  <a:cubicBezTo>
                    <a:pt x="84975" y="120063"/>
                    <a:pt x="84237" y="123837"/>
                    <a:pt x="84178" y="127706"/>
                  </a:cubicBezTo>
                  <a:cubicBezTo>
                    <a:pt x="84142" y="129671"/>
                    <a:pt x="84594" y="131600"/>
                    <a:pt x="84904" y="133541"/>
                  </a:cubicBezTo>
                  <a:cubicBezTo>
                    <a:pt x="85166" y="135231"/>
                    <a:pt x="85190" y="136910"/>
                    <a:pt x="84951" y="138577"/>
                  </a:cubicBezTo>
                  <a:cubicBezTo>
                    <a:pt x="84666" y="140660"/>
                    <a:pt x="83761" y="142577"/>
                    <a:pt x="82225" y="144339"/>
                  </a:cubicBezTo>
                  <a:cubicBezTo>
                    <a:pt x="80332" y="146483"/>
                    <a:pt x="78296" y="148507"/>
                    <a:pt x="75724" y="150197"/>
                  </a:cubicBezTo>
                  <a:cubicBezTo>
                    <a:pt x="72164" y="152531"/>
                    <a:pt x="67866" y="153233"/>
                    <a:pt x="63354" y="153293"/>
                  </a:cubicBezTo>
                  <a:cubicBezTo>
                    <a:pt x="63162" y="153296"/>
                    <a:pt x="62971" y="153297"/>
                    <a:pt x="62781" y="153297"/>
                  </a:cubicBezTo>
                  <a:cubicBezTo>
                    <a:pt x="59187" y="153297"/>
                    <a:pt x="55718" y="152769"/>
                    <a:pt x="52281" y="151864"/>
                  </a:cubicBezTo>
                  <a:cubicBezTo>
                    <a:pt x="46089" y="150233"/>
                    <a:pt x="39767" y="148900"/>
                    <a:pt x="33457" y="147530"/>
                  </a:cubicBezTo>
                  <a:cubicBezTo>
                    <a:pt x="30869" y="146975"/>
                    <a:pt x="28252" y="146552"/>
                    <a:pt x="25590" y="146552"/>
                  </a:cubicBezTo>
                  <a:cubicBezTo>
                    <a:pt x="24431" y="146552"/>
                    <a:pt x="23264" y="146632"/>
                    <a:pt x="22086" y="146816"/>
                  </a:cubicBezTo>
                  <a:cubicBezTo>
                    <a:pt x="17872" y="147495"/>
                    <a:pt x="13788" y="148519"/>
                    <a:pt x="10418" y="150590"/>
                  </a:cubicBezTo>
                  <a:cubicBezTo>
                    <a:pt x="7239" y="152519"/>
                    <a:pt x="4441" y="154781"/>
                    <a:pt x="2203" y="157389"/>
                  </a:cubicBezTo>
                  <a:cubicBezTo>
                    <a:pt x="1155" y="158591"/>
                    <a:pt x="441" y="159889"/>
                    <a:pt x="0" y="161246"/>
                  </a:cubicBezTo>
                  <a:lnTo>
                    <a:pt x="1048" y="161246"/>
                  </a:lnTo>
                  <a:lnTo>
                    <a:pt x="1048" y="161270"/>
                  </a:lnTo>
                  <a:cubicBezTo>
                    <a:pt x="1405" y="160258"/>
                    <a:pt x="1941" y="159270"/>
                    <a:pt x="2655" y="158341"/>
                  </a:cubicBezTo>
                  <a:cubicBezTo>
                    <a:pt x="4680" y="155686"/>
                    <a:pt x="7537" y="153591"/>
                    <a:pt x="10466" y="151555"/>
                  </a:cubicBezTo>
                  <a:cubicBezTo>
                    <a:pt x="12895" y="149876"/>
                    <a:pt x="15967" y="149019"/>
                    <a:pt x="19027" y="148233"/>
                  </a:cubicBezTo>
                  <a:cubicBezTo>
                    <a:pt x="21199" y="147684"/>
                    <a:pt x="23423" y="147336"/>
                    <a:pt x="25711" y="147336"/>
                  </a:cubicBezTo>
                  <a:cubicBezTo>
                    <a:pt x="25856" y="147336"/>
                    <a:pt x="26001" y="147337"/>
                    <a:pt x="26146" y="147340"/>
                  </a:cubicBezTo>
                  <a:cubicBezTo>
                    <a:pt x="28182" y="147387"/>
                    <a:pt x="30195" y="147697"/>
                    <a:pt x="32159" y="148114"/>
                  </a:cubicBezTo>
                  <a:cubicBezTo>
                    <a:pt x="39422" y="149650"/>
                    <a:pt x="46673" y="151257"/>
                    <a:pt x="53817" y="153067"/>
                  </a:cubicBezTo>
                  <a:cubicBezTo>
                    <a:pt x="56621" y="153785"/>
                    <a:pt x="59485" y="154083"/>
                    <a:pt x="62376" y="154083"/>
                  </a:cubicBezTo>
                  <a:cubicBezTo>
                    <a:pt x="63942" y="154083"/>
                    <a:pt x="65516" y="153995"/>
                    <a:pt x="67092" y="153841"/>
                  </a:cubicBezTo>
                  <a:cubicBezTo>
                    <a:pt x="70092" y="153567"/>
                    <a:pt x="72890" y="152805"/>
                    <a:pt x="75343" y="151424"/>
                  </a:cubicBezTo>
                  <a:cubicBezTo>
                    <a:pt x="77724" y="150078"/>
                    <a:pt x="79617" y="148399"/>
                    <a:pt x="81380" y="146614"/>
                  </a:cubicBezTo>
                  <a:cubicBezTo>
                    <a:pt x="82868" y="145090"/>
                    <a:pt x="84297" y="143542"/>
                    <a:pt x="85094" y="141696"/>
                  </a:cubicBezTo>
                  <a:cubicBezTo>
                    <a:pt x="86404" y="138660"/>
                    <a:pt x="86380" y="135565"/>
                    <a:pt x="85725" y="132469"/>
                  </a:cubicBezTo>
                  <a:cubicBezTo>
                    <a:pt x="84963" y="128838"/>
                    <a:pt x="84963" y="125242"/>
                    <a:pt x="86083" y="121634"/>
                  </a:cubicBezTo>
                  <a:cubicBezTo>
                    <a:pt x="86618" y="119896"/>
                    <a:pt x="87226" y="118170"/>
                    <a:pt x="88440" y="116622"/>
                  </a:cubicBezTo>
                  <a:cubicBezTo>
                    <a:pt x="90250" y="114300"/>
                    <a:pt x="93024" y="112931"/>
                    <a:pt x="96322" y="112193"/>
                  </a:cubicBezTo>
                  <a:cubicBezTo>
                    <a:pt x="101001" y="111133"/>
                    <a:pt x="104728" y="109109"/>
                    <a:pt x="107466" y="106013"/>
                  </a:cubicBezTo>
                  <a:cubicBezTo>
                    <a:pt x="109621" y="103573"/>
                    <a:pt x="111348" y="101013"/>
                    <a:pt x="111871" y="98048"/>
                  </a:cubicBezTo>
                  <a:cubicBezTo>
                    <a:pt x="112848" y="92524"/>
                    <a:pt x="112074" y="87094"/>
                    <a:pt x="110324" y="81748"/>
                  </a:cubicBezTo>
                  <a:cubicBezTo>
                    <a:pt x="108788" y="77129"/>
                    <a:pt x="105133" y="73438"/>
                    <a:pt x="100680" y="70199"/>
                  </a:cubicBezTo>
                  <a:cubicBezTo>
                    <a:pt x="98179" y="68390"/>
                    <a:pt x="95369" y="66806"/>
                    <a:pt x="92810" y="65020"/>
                  </a:cubicBezTo>
                  <a:cubicBezTo>
                    <a:pt x="91929" y="64413"/>
                    <a:pt x="91119" y="63746"/>
                    <a:pt x="90488" y="62984"/>
                  </a:cubicBezTo>
                  <a:cubicBezTo>
                    <a:pt x="89654" y="61984"/>
                    <a:pt x="89488" y="60948"/>
                    <a:pt x="89964" y="59829"/>
                  </a:cubicBezTo>
                  <a:cubicBezTo>
                    <a:pt x="90393" y="58829"/>
                    <a:pt x="91000" y="57900"/>
                    <a:pt x="91774" y="57019"/>
                  </a:cubicBezTo>
                  <a:cubicBezTo>
                    <a:pt x="94655" y="53745"/>
                    <a:pt x="96953" y="50256"/>
                    <a:pt x="98834" y="46601"/>
                  </a:cubicBezTo>
                  <a:cubicBezTo>
                    <a:pt x="100751" y="42863"/>
                    <a:pt x="101049" y="39065"/>
                    <a:pt x="99596" y="35231"/>
                  </a:cubicBezTo>
                  <a:cubicBezTo>
                    <a:pt x="98739" y="32969"/>
                    <a:pt x="97370" y="30849"/>
                    <a:pt x="96096" y="28730"/>
                  </a:cubicBezTo>
                  <a:cubicBezTo>
                    <a:pt x="95346" y="27492"/>
                    <a:pt x="94536" y="26265"/>
                    <a:pt x="93345" y="25253"/>
                  </a:cubicBezTo>
                  <a:cubicBezTo>
                    <a:pt x="89666" y="22146"/>
                    <a:pt x="85154" y="20050"/>
                    <a:pt x="79784" y="19169"/>
                  </a:cubicBezTo>
                  <a:cubicBezTo>
                    <a:pt x="75022" y="18395"/>
                    <a:pt x="70390" y="17336"/>
                    <a:pt x="65961" y="15788"/>
                  </a:cubicBezTo>
                  <a:cubicBezTo>
                    <a:pt x="63830" y="15050"/>
                    <a:pt x="61615" y="14395"/>
                    <a:pt x="59805" y="13216"/>
                  </a:cubicBezTo>
                  <a:cubicBezTo>
                    <a:pt x="56448" y="10990"/>
                    <a:pt x="56615" y="9597"/>
                    <a:pt x="57936" y="7311"/>
                  </a:cubicBezTo>
                  <a:cubicBezTo>
                    <a:pt x="58615" y="6132"/>
                    <a:pt x="59413" y="5001"/>
                    <a:pt x="60306" y="3917"/>
                  </a:cubicBezTo>
                  <a:cubicBezTo>
                    <a:pt x="61318" y="2667"/>
                    <a:pt x="62091" y="1381"/>
                    <a:pt x="62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0"/>
            <p:cNvSpPr/>
            <p:nvPr/>
          </p:nvSpPr>
          <p:spPr>
            <a:xfrm>
              <a:off x="237225" y="834750"/>
              <a:ext cx="2846200" cy="1422525"/>
            </a:xfrm>
            <a:custGeom>
              <a:avLst/>
              <a:gdLst/>
              <a:ahLst/>
              <a:cxnLst/>
              <a:rect l="l" t="t" r="r" b="b"/>
              <a:pathLst>
                <a:path w="113848" h="56901" extrusionOk="0">
                  <a:moveTo>
                    <a:pt x="112467" y="1"/>
                  </a:moveTo>
                  <a:lnTo>
                    <a:pt x="112467" y="48"/>
                  </a:lnTo>
                  <a:cubicBezTo>
                    <a:pt x="110109" y="1882"/>
                    <a:pt x="107347" y="3263"/>
                    <a:pt x="104109" y="4144"/>
                  </a:cubicBezTo>
                  <a:cubicBezTo>
                    <a:pt x="100894" y="5013"/>
                    <a:pt x="97584" y="5466"/>
                    <a:pt x="94179" y="5597"/>
                  </a:cubicBezTo>
                  <a:cubicBezTo>
                    <a:pt x="93897" y="5607"/>
                    <a:pt x="93617" y="5612"/>
                    <a:pt x="93338" y="5612"/>
                  </a:cubicBezTo>
                  <a:cubicBezTo>
                    <a:pt x="90006" y="5612"/>
                    <a:pt x="86842" y="4918"/>
                    <a:pt x="83677" y="4204"/>
                  </a:cubicBezTo>
                  <a:cubicBezTo>
                    <a:pt x="79665" y="3287"/>
                    <a:pt x="75653" y="2370"/>
                    <a:pt x="71533" y="1739"/>
                  </a:cubicBezTo>
                  <a:cubicBezTo>
                    <a:pt x="67794" y="1179"/>
                    <a:pt x="64044" y="656"/>
                    <a:pt x="60258" y="346"/>
                  </a:cubicBezTo>
                  <a:cubicBezTo>
                    <a:pt x="59460" y="275"/>
                    <a:pt x="58671" y="241"/>
                    <a:pt x="57888" y="241"/>
                  </a:cubicBezTo>
                  <a:cubicBezTo>
                    <a:pt x="55666" y="241"/>
                    <a:pt x="53494" y="510"/>
                    <a:pt x="51328" y="941"/>
                  </a:cubicBezTo>
                  <a:cubicBezTo>
                    <a:pt x="49209" y="1358"/>
                    <a:pt x="47197" y="2013"/>
                    <a:pt x="45173" y="2596"/>
                  </a:cubicBezTo>
                  <a:cubicBezTo>
                    <a:pt x="42779" y="3275"/>
                    <a:pt x="40351" y="3906"/>
                    <a:pt x="38100" y="4835"/>
                  </a:cubicBezTo>
                  <a:cubicBezTo>
                    <a:pt x="34731" y="6263"/>
                    <a:pt x="32409" y="8466"/>
                    <a:pt x="30290" y="10847"/>
                  </a:cubicBezTo>
                  <a:cubicBezTo>
                    <a:pt x="28254" y="13157"/>
                    <a:pt x="26813" y="15681"/>
                    <a:pt x="25777" y="18348"/>
                  </a:cubicBezTo>
                  <a:cubicBezTo>
                    <a:pt x="25063" y="20229"/>
                    <a:pt x="24503" y="22123"/>
                    <a:pt x="24706" y="24099"/>
                  </a:cubicBezTo>
                  <a:cubicBezTo>
                    <a:pt x="24920" y="26171"/>
                    <a:pt x="25384" y="28219"/>
                    <a:pt x="25813" y="30278"/>
                  </a:cubicBezTo>
                  <a:cubicBezTo>
                    <a:pt x="26170" y="31957"/>
                    <a:pt x="26539" y="33624"/>
                    <a:pt x="26539" y="35338"/>
                  </a:cubicBezTo>
                  <a:cubicBezTo>
                    <a:pt x="26539" y="36624"/>
                    <a:pt x="25932" y="37660"/>
                    <a:pt x="24515" y="38375"/>
                  </a:cubicBezTo>
                  <a:cubicBezTo>
                    <a:pt x="24194" y="38553"/>
                    <a:pt x="23849" y="38696"/>
                    <a:pt x="23503" y="38863"/>
                  </a:cubicBezTo>
                  <a:cubicBezTo>
                    <a:pt x="21670" y="39732"/>
                    <a:pt x="19562" y="40065"/>
                    <a:pt x="17538" y="40565"/>
                  </a:cubicBezTo>
                  <a:cubicBezTo>
                    <a:pt x="12180" y="41911"/>
                    <a:pt x="7787" y="44197"/>
                    <a:pt x="4727" y="47852"/>
                  </a:cubicBezTo>
                  <a:cubicBezTo>
                    <a:pt x="2882" y="50031"/>
                    <a:pt x="1274" y="52281"/>
                    <a:pt x="0" y="54662"/>
                  </a:cubicBezTo>
                  <a:lnTo>
                    <a:pt x="0" y="56901"/>
                  </a:lnTo>
                  <a:cubicBezTo>
                    <a:pt x="572" y="55579"/>
                    <a:pt x="1250" y="54281"/>
                    <a:pt x="2072" y="53007"/>
                  </a:cubicBezTo>
                  <a:cubicBezTo>
                    <a:pt x="3620" y="50626"/>
                    <a:pt x="5239" y="48269"/>
                    <a:pt x="7549" y="46256"/>
                  </a:cubicBezTo>
                  <a:cubicBezTo>
                    <a:pt x="10597" y="43589"/>
                    <a:pt x="14550" y="41994"/>
                    <a:pt x="18955" y="41018"/>
                  </a:cubicBezTo>
                  <a:cubicBezTo>
                    <a:pt x="21062" y="40541"/>
                    <a:pt x="23182" y="40065"/>
                    <a:pt x="24992" y="39053"/>
                  </a:cubicBezTo>
                  <a:cubicBezTo>
                    <a:pt x="26170" y="38398"/>
                    <a:pt x="27170" y="37624"/>
                    <a:pt x="27408" y="36481"/>
                  </a:cubicBezTo>
                  <a:cubicBezTo>
                    <a:pt x="27563" y="35708"/>
                    <a:pt x="27551" y="34934"/>
                    <a:pt x="27492" y="34160"/>
                  </a:cubicBezTo>
                  <a:cubicBezTo>
                    <a:pt x="27313" y="31743"/>
                    <a:pt x="26611" y="29397"/>
                    <a:pt x="26170" y="27016"/>
                  </a:cubicBezTo>
                  <a:cubicBezTo>
                    <a:pt x="25765" y="24897"/>
                    <a:pt x="25408" y="22765"/>
                    <a:pt x="26051" y="20646"/>
                  </a:cubicBezTo>
                  <a:cubicBezTo>
                    <a:pt x="27170" y="16908"/>
                    <a:pt x="29052" y="13431"/>
                    <a:pt x="31992" y="10300"/>
                  </a:cubicBezTo>
                  <a:cubicBezTo>
                    <a:pt x="34457" y="7668"/>
                    <a:pt x="37469" y="5585"/>
                    <a:pt x="41529" y="4454"/>
                  </a:cubicBezTo>
                  <a:cubicBezTo>
                    <a:pt x="43613" y="3870"/>
                    <a:pt x="45696" y="3275"/>
                    <a:pt x="47744" y="2632"/>
                  </a:cubicBezTo>
                  <a:cubicBezTo>
                    <a:pt x="51042" y="1627"/>
                    <a:pt x="54420" y="974"/>
                    <a:pt x="57923" y="974"/>
                  </a:cubicBezTo>
                  <a:cubicBezTo>
                    <a:pt x="58695" y="974"/>
                    <a:pt x="59473" y="1006"/>
                    <a:pt x="60258" y="1072"/>
                  </a:cubicBezTo>
                  <a:cubicBezTo>
                    <a:pt x="64223" y="1406"/>
                    <a:pt x="68164" y="1977"/>
                    <a:pt x="72081" y="2608"/>
                  </a:cubicBezTo>
                  <a:cubicBezTo>
                    <a:pt x="76486" y="3311"/>
                    <a:pt x="80760" y="4358"/>
                    <a:pt x="85094" y="5287"/>
                  </a:cubicBezTo>
                  <a:cubicBezTo>
                    <a:pt x="87787" y="5876"/>
                    <a:pt x="90510" y="6335"/>
                    <a:pt x="93327" y="6335"/>
                  </a:cubicBezTo>
                  <a:cubicBezTo>
                    <a:pt x="93587" y="6335"/>
                    <a:pt x="93847" y="6331"/>
                    <a:pt x="94107" y="6323"/>
                  </a:cubicBezTo>
                  <a:cubicBezTo>
                    <a:pt x="96536" y="6252"/>
                    <a:pt x="98917" y="5990"/>
                    <a:pt x="101287" y="5573"/>
                  </a:cubicBezTo>
                  <a:cubicBezTo>
                    <a:pt x="106228" y="4692"/>
                    <a:pt x="110466" y="2894"/>
                    <a:pt x="113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0"/>
            <p:cNvSpPr/>
            <p:nvPr/>
          </p:nvSpPr>
          <p:spPr>
            <a:xfrm>
              <a:off x="236925" y="2863275"/>
              <a:ext cx="1148375" cy="2005025"/>
            </a:xfrm>
            <a:custGeom>
              <a:avLst/>
              <a:gdLst/>
              <a:ahLst/>
              <a:cxnLst/>
              <a:rect l="l" t="t" r="r" b="b"/>
              <a:pathLst>
                <a:path w="45935" h="80201" extrusionOk="0">
                  <a:moveTo>
                    <a:pt x="0" y="1"/>
                  </a:moveTo>
                  <a:lnTo>
                    <a:pt x="0" y="3001"/>
                  </a:lnTo>
                  <a:cubicBezTo>
                    <a:pt x="215" y="3573"/>
                    <a:pt x="429" y="4132"/>
                    <a:pt x="655" y="4704"/>
                  </a:cubicBezTo>
                  <a:cubicBezTo>
                    <a:pt x="1715" y="7275"/>
                    <a:pt x="3263" y="9645"/>
                    <a:pt x="5775" y="11609"/>
                  </a:cubicBezTo>
                  <a:cubicBezTo>
                    <a:pt x="7358" y="12847"/>
                    <a:pt x="9168" y="13860"/>
                    <a:pt x="11014" y="14824"/>
                  </a:cubicBezTo>
                  <a:cubicBezTo>
                    <a:pt x="13204" y="15967"/>
                    <a:pt x="14717" y="17467"/>
                    <a:pt x="15633" y="19360"/>
                  </a:cubicBezTo>
                  <a:cubicBezTo>
                    <a:pt x="16419" y="21003"/>
                    <a:pt x="16729" y="22658"/>
                    <a:pt x="15955" y="24349"/>
                  </a:cubicBezTo>
                  <a:cubicBezTo>
                    <a:pt x="15359" y="25647"/>
                    <a:pt x="14526" y="26861"/>
                    <a:pt x="13550" y="28028"/>
                  </a:cubicBezTo>
                  <a:cubicBezTo>
                    <a:pt x="11359" y="30600"/>
                    <a:pt x="9192" y="33195"/>
                    <a:pt x="8454" y="36327"/>
                  </a:cubicBezTo>
                  <a:cubicBezTo>
                    <a:pt x="7966" y="38505"/>
                    <a:pt x="7620" y="40660"/>
                    <a:pt x="7882" y="42851"/>
                  </a:cubicBezTo>
                  <a:cubicBezTo>
                    <a:pt x="8061" y="44363"/>
                    <a:pt x="8323" y="45875"/>
                    <a:pt x="8609" y="47376"/>
                  </a:cubicBezTo>
                  <a:cubicBezTo>
                    <a:pt x="8966" y="49173"/>
                    <a:pt x="9430" y="50947"/>
                    <a:pt x="10537" y="52555"/>
                  </a:cubicBezTo>
                  <a:cubicBezTo>
                    <a:pt x="12585" y="55484"/>
                    <a:pt x="14990" y="58222"/>
                    <a:pt x="17741" y="60782"/>
                  </a:cubicBezTo>
                  <a:cubicBezTo>
                    <a:pt x="19884" y="62770"/>
                    <a:pt x="22360" y="64521"/>
                    <a:pt x="25575" y="65497"/>
                  </a:cubicBezTo>
                  <a:cubicBezTo>
                    <a:pt x="28266" y="66318"/>
                    <a:pt x="31123" y="66711"/>
                    <a:pt x="33969" y="67057"/>
                  </a:cubicBezTo>
                  <a:cubicBezTo>
                    <a:pt x="36755" y="67402"/>
                    <a:pt x="39339" y="68140"/>
                    <a:pt x="41779" y="69235"/>
                  </a:cubicBezTo>
                  <a:cubicBezTo>
                    <a:pt x="45244" y="70819"/>
                    <a:pt x="45447" y="73343"/>
                    <a:pt x="43958" y="75546"/>
                  </a:cubicBezTo>
                  <a:cubicBezTo>
                    <a:pt x="43184" y="76689"/>
                    <a:pt x="42184" y="77713"/>
                    <a:pt x="41065" y="78689"/>
                  </a:cubicBezTo>
                  <a:cubicBezTo>
                    <a:pt x="40505" y="79177"/>
                    <a:pt x="39982" y="79665"/>
                    <a:pt x="39505" y="80201"/>
                  </a:cubicBezTo>
                  <a:lnTo>
                    <a:pt x="40815" y="80201"/>
                  </a:lnTo>
                  <a:cubicBezTo>
                    <a:pt x="41410" y="79594"/>
                    <a:pt x="42065" y="79010"/>
                    <a:pt x="42672" y="78403"/>
                  </a:cubicBezTo>
                  <a:cubicBezTo>
                    <a:pt x="44137" y="76986"/>
                    <a:pt x="45578" y="75534"/>
                    <a:pt x="45768" y="73629"/>
                  </a:cubicBezTo>
                  <a:cubicBezTo>
                    <a:pt x="45935" y="71867"/>
                    <a:pt x="45411" y="70366"/>
                    <a:pt x="43494" y="69235"/>
                  </a:cubicBezTo>
                  <a:cubicBezTo>
                    <a:pt x="41898" y="68295"/>
                    <a:pt x="40160" y="67604"/>
                    <a:pt x="38267" y="67068"/>
                  </a:cubicBezTo>
                  <a:cubicBezTo>
                    <a:pt x="35731" y="66354"/>
                    <a:pt x="33052" y="66152"/>
                    <a:pt x="30421" y="65771"/>
                  </a:cubicBezTo>
                  <a:cubicBezTo>
                    <a:pt x="26206" y="65163"/>
                    <a:pt x="22622" y="63747"/>
                    <a:pt x="19705" y="61318"/>
                  </a:cubicBezTo>
                  <a:cubicBezTo>
                    <a:pt x="17193" y="59234"/>
                    <a:pt x="15228" y="56841"/>
                    <a:pt x="13169" y="54507"/>
                  </a:cubicBezTo>
                  <a:cubicBezTo>
                    <a:pt x="12121" y="53293"/>
                    <a:pt x="11133" y="52043"/>
                    <a:pt x="10633" y="50650"/>
                  </a:cubicBezTo>
                  <a:cubicBezTo>
                    <a:pt x="9263" y="46828"/>
                    <a:pt x="8466" y="42923"/>
                    <a:pt x="8966" y="38946"/>
                  </a:cubicBezTo>
                  <a:cubicBezTo>
                    <a:pt x="9299" y="36124"/>
                    <a:pt x="10240" y="33410"/>
                    <a:pt x="12300" y="30969"/>
                  </a:cubicBezTo>
                  <a:cubicBezTo>
                    <a:pt x="13443" y="29623"/>
                    <a:pt x="14633" y="28290"/>
                    <a:pt x="15598" y="26861"/>
                  </a:cubicBezTo>
                  <a:cubicBezTo>
                    <a:pt x="16526" y="25492"/>
                    <a:pt x="17443" y="24111"/>
                    <a:pt x="17443" y="22515"/>
                  </a:cubicBezTo>
                  <a:cubicBezTo>
                    <a:pt x="17431" y="20122"/>
                    <a:pt x="16324" y="17991"/>
                    <a:pt x="14419" y="16098"/>
                  </a:cubicBezTo>
                  <a:cubicBezTo>
                    <a:pt x="13204" y="14883"/>
                    <a:pt x="11502" y="14110"/>
                    <a:pt x="9894" y="13240"/>
                  </a:cubicBezTo>
                  <a:cubicBezTo>
                    <a:pt x="6144" y="11216"/>
                    <a:pt x="3441" y="8621"/>
                    <a:pt x="2001" y="5251"/>
                  </a:cubicBezTo>
                  <a:cubicBezTo>
                    <a:pt x="1251" y="3513"/>
                    <a:pt x="596" y="17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0"/>
            <p:cNvSpPr/>
            <p:nvPr/>
          </p:nvSpPr>
          <p:spPr>
            <a:xfrm>
              <a:off x="6256725" y="835950"/>
              <a:ext cx="1158800" cy="2040450"/>
            </a:xfrm>
            <a:custGeom>
              <a:avLst/>
              <a:gdLst/>
              <a:ahLst/>
              <a:cxnLst/>
              <a:rect l="l" t="t" r="r" b="b"/>
              <a:pathLst>
                <a:path w="46352" h="81618" extrusionOk="0">
                  <a:moveTo>
                    <a:pt x="5477" y="0"/>
                  </a:moveTo>
                  <a:cubicBezTo>
                    <a:pt x="5251" y="227"/>
                    <a:pt x="5037" y="465"/>
                    <a:pt x="4799" y="667"/>
                  </a:cubicBezTo>
                  <a:cubicBezTo>
                    <a:pt x="3977" y="1429"/>
                    <a:pt x="3096" y="2143"/>
                    <a:pt x="2394" y="2965"/>
                  </a:cubicBezTo>
                  <a:cubicBezTo>
                    <a:pt x="1370" y="4156"/>
                    <a:pt x="346" y="5346"/>
                    <a:pt x="191" y="6846"/>
                  </a:cubicBezTo>
                  <a:cubicBezTo>
                    <a:pt x="0" y="8716"/>
                    <a:pt x="667" y="10264"/>
                    <a:pt x="2739" y="11395"/>
                  </a:cubicBezTo>
                  <a:cubicBezTo>
                    <a:pt x="4275" y="12228"/>
                    <a:pt x="5906" y="12907"/>
                    <a:pt x="7680" y="13395"/>
                  </a:cubicBezTo>
                  <a:cubicBezTo>
                    <a:pt x="9990" y="14038"/>
                    <a:pt x="12419" y="14276"/>
                    <a:pt x="14812" y="14574"/>
                  </a:cubicBezTo>
                  <a:cubicBezTo>
                    <a:pt x="19800" y="15181"/>
                    <a:pt x="23908" y="16919"/>
                    <a:pt x="27147" y="19884"/>
                  </a:cubicBezTo>
                  <a:cubicBezTo>
                    <a:pt x="29242" y="21813"/>
                    <a:pt x="30992" y="23920"/>
                    <a:pt x="32814" y="26004"/>
                  </a:cubicBezTo>
                  <a:cubicBezTo>
                    <a:pt x="33874" y="27206"/>
                    <a:pt x="34862" y="28456"/>
                    <a:pt x="35350" y="29873"/>
                  </a:cubicBezTo>
                  <a:cubicBezTo>
                    <a:pt x="36707" y="33719"/>
                    <a:pt x="37505" y="37624"/>
                    <a:pt x="36981" y="41613"/>
                  </a:cubicBezTo>
                  <a:cubicBezTo>
                    <a:pt x="36612" y="44458"/>
                    <a:pt x="35660" y="47197"/>
                    <a:pt x="33528" y="49614"/>
                  </a:cubicBezTo>
                  <a:cubicBezTo>
                    <a:pt x="32802" y="50447"/>
                    <a:pt x="32123" y="51304"/>
                    <a:pt x="31445" y="52138"/>
                  </a:cubicBezTo>
                  <a:cubicBezTo>
                    <a:pt x="30242" y="53638"/>
                    <a:pt x="29052" y="55150"/>
                    <a:pt x="28671" y="56912"/>
                  </a:cubicBezTo>
                  <a:cubicBezTo>
                    <a:pt x="28075" y="59698"/>
                    <a:pt x="29361" y="62103"/>
                    <a:pt x="31492" y="64294"/>
                  </a:cubicBezTo>
                  <a:cubicBezTo>
                    <a:pt x="32695" y="65544"/>
                    <a:pt x="34457" y="66318"/>
                    <a:pt x="36064" y="67199"/>
                  </a:cubicBezTo>
                  <a:cubicBezTo>
                    <a:pt x="39327" y="68961"/>
                    <a:pt x="41898" y="71164"/>
                    <a:pt x="43387" y="74045"/>
                  </a:cubicBezTo>
                  <a:cubicBezTo>
                    <a:pt x="43923" y="75081"/>
                    <a:pt x="44399" y="76141"/>
                    <a:pt x="44780" y="77224"/>
                  </a:cubicBezTo>
                  <a:cubicBezTo>
                    <a:pt x="45304" y="78689"/>
                    <a:pt x="45839" y="80153"/>
                    <a:pt x="46328" y="81618"/>
                  </a:cubicBezTo>
                  <a:lnTo>
                    <a:pt x="46328" y="78570"/>
                  </a:lnTo>
                  <a:lnTo>
                    <a:pt x="46351" y="78570"/>
                  </a:lnTo>
                  <a:cubicBezTo>
                    <a:pt x="46018" y="77653"/>
                    <a:pt x="45673" y="76736"/>
                    <a:pt x="45316" y="75831"/>
                  </a:cubicBezTo>
                  <a:cubicBezTo>
                    <a:pt x="44220" y="73105"/>
                    <a:pt x="42577" y="70628"/>
                    <a:pt x="39874" y="68628"/>
                  </a:cubicBezTo>
                  <a:cubicBezTo>
                    <a:pt x="38327" y="67461"/>
                    <a:pt x="36564" y="66509"/>
                    <a:pt x="34802" y="65568"/>
                  </a:cubicBezTo>
                  <a:cubicBezTo>
                    <a:pt x="32850" y="64544"/>
                    <a:pt x="31445" y="63187"/>
                    <a:pt x="30540" y="61520"/>
                  </a:cubicBezTo>
                  <a:cubicBezTo>
                    <a:pt x="29325" y="59317"/>
                    <a:pt x="29147" y="57150"/>
                    <a:pt x="30611" y="54948"/>
                  </a:cubicBezTo>
                  <a:cubicBezTo>
                    <a:pt x="31421" y="53757"/>
                    <a:pt x="32219" y="52566"/>
                    <a:pt x="33231" y="51483"/>
                  </a:cubicBezTo>
                  <a:cubicBezTo>
                    <a:pt x="36719" y="47768"/>
                    <a:pt x="38208" y="43601"/>
                    <a:pt x="38172" y="39100"/>
                  </a:cubicBezTo>
                  <a:cubicBezTo>
                    <a:pt x="38160" y="37529"/>
                    <a:pt x="37910" y="35981"/>
                    <a:pt x="37624" y="34457"/>
                  </a:cubicBezTo>
                  <a:cubicBezTo>
                    <a:pt x="37243" y="32385"/>
                    <a:pt x="36969" y="30254"/>
                    <a:pt x="35695" y="28361"/>
                  </a:cubicBezTo>
                  <a:cubicBezTo>
                    <a:pt x="33100" y="24527"/>
                    <a:pt x="30004" y="20943"/>
                    <a:pt x="25992" y="17860"/>
                  </a:cubicBezTo>
                  <a:cubicBezTo>
                    <a:pt x="23610" y="16026"/>
                    <a:pt x="20753" y="14871"/>
                    <a:pt x="17455" y="14252"/>
                  </a:cubicBezTo>
                  <a:cubicBezTo>
                    <a:pt x="15336" y="13859"/>
                    <a:pt x="13169" y="13621"/>
                    <a:pt x="11049" y="13288"/>
                  </a:cubicBezTo>
                  <a:cubicBezTo>
                    <a:pt x="8013" y="12823"/>
                    <a:pt x="5192" y="11966"/>
                    <a:pt x="2798" y="10418"/>
                  </a:cubicBezTo>
                  <a:cubicBezTo>
                    <a:pt x="2072" y="9942"/>
                    <a:pt x="1501" y="9394"/>
                    <a:pt x="1346" y="8656"/>
                  </a:cubicBezTo>
                  <a:cubicBezTo>
                    <a:pt x="1060" y="7406"/>
                    <a:pt x="1120" y="6192"/>
                    <a:pt x="1941" y="5025"/>
                  </a:cubicBezTo>
                  <a:cubicBezTo>
                    <a:pt x="2917" y="3632"/>
                    <a:pt x="4203" y="2405"/>
                    <a:pt x="5537" y="1203"/>
                  </a:cubicBezTo>
                  <a:cubicBezTo>
                    <a:pt x="5965" y="822"/>
                    <a:pt x="6358" y="417"/>
                    <a:pt x="6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0"/>
            <p:cNvSpPr/>
            <p:nvPr/>
          </p:nvSpPr>
          <p:spPr>
            <a:xfrm>
              <a:off x="4566625" y="3428225"/>
              <a:ext cx="2848300" cy="1439800"/>
            </a:xfrm>
            <a:custGeom>
              <a:avLst/>
              <a:gdLst/>
              <a:ahLst/>
              <a:cxnLst/>
              <a:rect l="l" t="t" r="r" b="b"/>
              <a:pathLst>
                <a:path w="113932" h="57592" extrusionOk="0">
                  <a:moveTo>
                    <a:pt x="113932" y="1"/>
                  </a:moveTo>
                  <a:cubicBezTo>
                    <a:pt x="112908" y="2620"/>
                    <a:pt x="111491" y="5144"/>
                    <a:pt x="109622" y="7561"/>
                  </a:cubicBezTo>
                  <a:cubicBezTo>
                    <a:pt x="108026" y="9597"/>
                    <a:pt x="106407" y="11609"/>
                    <a:pt x="103966" y="13157"/>
                  </a:cubicBezTo>
                  <a:cubicBezTo>
                    <a:pt x="101180" y="14907"/>
                    <a:pt x="98025" y="16098"/>
                    <a:pt x="94572" y="16860"/>
                  </a:cubicBezTo>
                  <a:cubicBezTo>
                    <a:pt x="92417" y="17336"/>
                    <a:pt x="90250" y="17836"/>
                    <a:pt x="88428" y="18908"/>
                  </a:cubicBezTo>
                  <a:cubicBezTo>
                    <a:pt x="87297" y="19563"/>
                    <a:pt x="86369" y="20325"/>
                    <a:pt x="86142" y="21432"/>
                  </a:cubicBezTo>
                  <a:cubicBezTo>
                    <a:pt x="86000" y="22158"/>
                    <a:pt x="85988" y="22896"/>
                    <a:pt x="86047" y="23646"/>
                  </a:cubicBezTo>
                  <a:cubicBezTo>
                    <a:pt x="86226" y="26028"/>
                    <a:pt x="86904" y="28338"/>
                    <a:pt x="87333" y="30683"/>
                  </a:cubicBezTo>
                  <a:cubicBezTo>
                    <a:pt x="87666" y="32457"/>
                    <a:pt x="88095" y="34243"/>
                    <a:pt x="87738" y="36029"/>
                  </a:cubicBezTo>
                  <a:cubicBezTo>
                    <a:pt x="86833" y="40458"/>
                    <a:pt x="84583" y="44482"/>
                    <a:pt x="81058" y="48078"/>
                  </a:cubicBezTo>
                  <a:cubicBezTo>
                    <a:pt x="78761" y="50435"/>
                    <a:pt x="75963" y="52269"/>
                    <a:pt x="72355" y="53317"/>
                  </a:cubicBezTo>
                  <a:cubicBezTo>
                    <a:pt x="69295" y="54210"/>
                    <a:pt x="66259" y="55103"/>
                    <a:pt x="63187" y="55936"/>
                  </a:cubicBezTo>
                  <a:cubicBezTo>
                    <a:pt x="60738" y="56594"/>
                    <a:pt x="58242" y="56888"/>
                    <a:pt x="55715" y="56888"/>
                  </a:cubicBezTo>
                  <a:cubicBezTo>
                    <a:pt x="54446" y="56888"/>
                    <a:pt x="53170" y="56814"/>
                    <a:pt x="51888" y="56674"/>
                  </a:cubicBezTo>
                  <a:cubicBezTo>
                    <a:pt x="44578" y="55877"/>
                    <a:pt x="37363" y="54734"/>
                    <a:pt x="30338" y="52983"/>
                  </a:cubicBezTo>
                  <a:cubicBezTo>
                    <a:pt x="26771" y="52093"/>
                    <a:pt x="23190" y="51582"/>
                    <a:pt x="19557" y="51582"/>
                  </a:cubicBezTo>
                  <a:cubicBezTo>
                    <a:pt x="17358" y="51582"/>
                    <a:pt x="15140" y="51770"/>
                    <a:pt x="12895" y="52174"/>
                  </a:cubicBezTo>
                  <a:cubicBezTo>
                    <a:pt x="8085" y="53043"/>
                    <a:pt x="3846" y="54615"/>
                    <a:pt x="358" y="57293"/>
                  </a:cubicBezTo>
                  <a:cubicBezTo>
                    <a:pt x="239" y="57389"/>
                    <a:pt x="120" y="57484"/>
                    <a:pt x="1" y="57579"/>
                  </a:cubicBezTo>
                  <a:lnTo>
                    <a:pt x="1406" y="57579"/>
                  </a:lnTo>
                  <a:lnTo>
                    <a:pt x="1406" y="57591"/>
                  </a:lnTo>
                  <a:cubicBezTo>
                    <a:pt x="3549" y="55924"/>
                    <a:pt x="6204" y="54734"/>
                    <a:pt x="9157" y="53853"/>
                  </a:cubicBezTo>
                  <a:cubicBezTo>
                    <a:pt x="12632" y="52815"/>
                    <a:pt x="16270" y="52320"/>
                    <a:pt x="19984" y="52320"/>
                  </a:cubicBezTo>
                  <a:cubicBezTo>
                    <a:pt x="20532" y="52320"/>
                    <a:pt x="21083" y="52331"/>
                    <a:pt x="21634" y="52352"/>
                  </a:cubicBezTo>
                  <a:cubicBezTo>
                    <a:pt x="24194" y="52460"/>
                    <a:pt x="26695" y="52960"/>
                    <a:pt x="29111" y="53543"/>
                  </a:cubicBezTo>
                  <a:cubicBezTo>
                    <a:pt x="36601" y="55365"/>
                    <a:pt x="44232" y="56651"/>
                    <a:pt x="52007" y="57472"/>
                  </a:cubicBezTo>
                  <a:cubicBezTo>
                    <a:pt x="52448" y="57520"/>
                    <a:pt x="52900" y="57567"/>
                    <a:pt x="53341" y="57591"/>
                  </a:cubicBezTo>
                  <a:lnTo>
                    <a:pt x="57901" y="57591"/>
                  </a:lnTo>
                  <a:cubicBezTo>
                    <a:pt x="59996" y="57448"/>
                    <a:pt x="62068" y="57103"/>
                    <a:pt x="64104" y="56531"/>
                  </a:cubicBezTo>
                  <a:cubicBezTo>
                    <a:pt x="67057" y="55722"/>
                    <a:pt x="69986" y="54853"/>
                    <a:pt x="72926" y="53995"/>
                  </a:cubicBezTo>
                  <a:cubicBezTo>
                    <a:pt x="76951" y="52817"/>
                    <a:pt x="79915" y="50662"/>
                    <a:pt x="82380" y="48042"/>
                  </a:cubicBezTo>
                  <a:cubicBezTo>
                    <a:pt x="85535" y="44673"/>
                    <a:pt x="87547" y="40958"/>
                    <a:pt x="88583" y="36910"/>
                  </a:cubicBezTo>
                  <a:cubicBezTo>
                    <a:pt x="89059" y="35076"/>
                    <a:pt x="88809" y="33231"/>
                    <a:pt x="88488" y="31397"/>
                  </a:cubicBezTo>
                  <a:cubicBezTo>
                    <a:pt x="88047" y="28957"/>
                    <a:pt x="87357" y="26552"/>
                    <a:pt x="87083" y="24087"/>
                  </a:cubicBezTo>
                  <a:cubicBezTo>
                    <a:pt x="87012" y="23408"/>
                    <a:pt x="87000" y="22718"/>
                    <a:pt x="87059" y="22039"/>
                  </a:cubicBezTo>
                  <a:cubicBezTo>
                    <a:pt x="87119" y="21134"/>
                    <a:pt x="87631" y="20384"/>
                    <a:pt x="88583" y="19801"/>
                  </a:cubicBezTo>
                  <a:cubicBezTo>
                    <a:pt x="90012" y="18932"/>
                    <a:pt x="91643" y="18360"/>
                    <a:pt x="93381" y="17955"/>
                  </a:cubicBezTo>
                  <a:cubicBezTo>
                    <a:pt x="96144" y="17324"/>
                    <a:pt x="98870" y="16646"/>
                    <a:pt x="101382" y="15503"/>
                  </a:cubicBezTo>
                  <a:cubicBezTo>
                    <a:pt x="105228" y="13776"/>
                    <a:pt x="107967" y="11312"/>
                    <a:pt x="110169" y="8406"/>
                  </a:cubicBezTo>
                  <a:cubicBezTo>
                    <a:pt x="111646" y="6466"/>
                    <a:pt x="112920" y="4466"/>
                    <a:pt x="113932" y="2394"/>
                  </a:cubicBezTo>
                  <a:lnTo>
                    <a:pt x="113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0"/>
            <p:cNvSpPr/>
            <p:nvPr/>
          </p:nvSpPr>
          <p:spPr>
            <a:xfrm>
              <a:off x="6497825" y="835950"/>
              <a:ext cx="917700" cy="1727925"/>
            </a:xfrm>
            <a:custGeom>
              <a:avLst/>
              <a:gdLst/>
              <a:ahLst/>
              <a:cxnLst/>
              <a:rect l="l" t="t" r="r" b="b"/>
              <a:pathLst>
                <a:path w="36708" h="69117" extrusionOk="0">
                  <a:moveTo>
                    <a:pt x="882" y="0"/>
                  </a:moveTo>
                  <a:cubicBezTo>
                    <a:pt x="655" y="739"/>
                    <a:pt x="489" y="1501"/>
                    <a:pt x="405" y="2274"/>
                  </a:cubicBezTo>
                  <a:cubicBezTo>
                    <a:pt x="0" y="6204"/>
                    <a:pt x="2179" y="10597"/>
                    <a:pt x="8513" y="12395"/>
                  </a:cubicBezTo>
                  <a:cubicBezTo>
                    <a:pt x="10597" y="12990"/>
                    <a:pt x="12764" y="13347"/>
                    <a:pt x="14895" y="13824"/>
                  </a:cubicBezTo>
                  <a:cubicBezTo>
                    <a:pt x="19503" y="14847"/>
                    <a:pt x="23611" y="16490"/>
                    <a:pt x="26647" y="19419"/>
                  </a:cubicBezTo>
                  <a:cubicBezTo>
                    <a:pt x="28171" y="20896"/>
                    <a:pt x="29361" y="22563"/>
                    <a:pt x="30754" y="24110"/>
                  </a:cubicBezTo>
                  <a:cubicBezTo>
                    <a:pt x="34302" y="28111"/>
                    <a:pt x="35231" y="32564"/>
                    <a:pt x="34755" y="37267"/>
                  </a:cubicBezTo>
                  <a:cubicBezTo>
                    <a:pt x="34386" y="40910"/>
                    <a:pt x="33171" y="44411"/>
                    <a:pt x="31314" y="47792"/>
                  </a:cubicBezTo>
                  <a:cubicBezTo>
                    <a:pt x="29980" y="50209"/>
                    <a:pt x="28635" y="52638"/>
                    <a:pt x="27730" y="55198"/>
                  </a:cubicBezTo>
                  <a:cubicBezTo>
                    <a:pt x="26718" y="58067"/>
                    <a:pt x="27135" y="60722"/>
                    <a:pt x="29385" y="63211"/>
                  </a:cubicBezTo>
                  <a:cubicBezTo>
                    <a:pt x="31433" y="65485"/>
                    <a:pt x="33850" y="67461"/>
                    <a:pt x="36684" y="69116"/>
                  </a:cubicBezTo>
                  <a:lnTo>
                    <a:pt x="36684" y="68116"/>
                  </a:lnTo>
                  <a:lnTo>
                    <a:pt x="36707" y="68116"/>
                  </a:lnTo>
                  <a:cubicBezTo>
                    <a:pt x="34231" y="66628"/>
                    <a:pt x="32147" y="64854"/>
                    <a:pt x="30338" y="62865"/>
                  </a:cubicBezTo>
                  <a:cubicBezTo>
                    <a:pt x="28468" y="60829"/>
                    <a:pt x="27790" y="58650"/>
                    <a:pt x="28504" y="56198"/>
                  </a:cubicBezTo>
                  <a:cubicBezTo>
                    <a:pt x="29183" y="53840"/>
                    <a:pt x="30314" y="51602"/>
                    <a:pt x="31552" y="49399"/>
                  </a:cubicBezTo>
                  <a:cubicBezTo>
                    <a:pt x="32862" y="47089"/>
                    <a:pt x="34040" y="44756"/>
                    <a:pt x="34767" y="42291"/>
                  </a:cubicBezTo>
                  <a:cubicBezTo>
                    <a:pt x="35600" y="39529"/>
                    <a:pt x="35969" y="36719"/>
                    <a:pt x="35826" y="33862"/>
                  </a:cubicBezTo>
                  <a:cubicBezTo>
                    <a:pt x="35683" y="31195"/>
                    <a:pt x="35052" y="28635"/>
                    <a:pt x="33457" y="26242"/>
                  </a:cubicBezTo>
                  <a:cubicBezTo>
                    <a:pt x="32052" y="24122"/>
                    <a:pt x="30302" y="22170"/>
                    <a:pt x="28635" y="20193"/>
                  </a:cubicBezTo>
                  <a:cubicBezTo>
                    <a:pt x="25730" y="16729"/>
                    <a:pt x="21432" y="14693"/>
                    <a:pt x="16455" y="13395"/>
                  </a:cubicBezTo>
                  <a:cubicBezTo>
                    <a:pt x="14181" y="12800"/>
                    <a:pt x="11811" y="12395"/>
                    <a:pt x="9525" y="11847"/>
                  </a:cubicBezTo>
                  <a:cubicBezTo>
                    <a:pt x="5537" y="10883"/>
                    <a:pt x="2810" y="8882"/>
                    <a:pt x="1822" y="5739"/>
                  </a:cubicBezTo>
                  <a:cubicBezTo>
                    <a:pt x="1191" y="3775"/>
                    <a:pt x="1263" y="1858"/>
                    <a:pt x="1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0"/>
            <p:cNvSpPr/>
            <p:nvPr/>
          </p:nvSpPr>
          <p:spPr>
            <a:xfrm>
              <a:off x="237225" y="3153800"/>
              <a:ext cx="909950" cy="1714225"/>
            </a:xfrm>
            <a:custGeom>
              <a:avLst/>
              <a:gdLst/>
              <a:ahLst/>
              <a:cxnLst/>
              <a:rect l="l" t="t" r="r" b="b"/>
              <a:pathLst>
                <a:path w="36398" h="68569" extrusionOk="0">
                  <a:moveTo>
                    <a:pt x="0" y="0"/>
                  </a:moveTo>
                  <a:lnTo>
                    <a:pt x="0" y="953"/>
                  </a:lnTo>
                  <a:cubicBezTo>
                    <a:pt x="2703" y="2608"/>
                    <a:pt x="4918" y="4632"/>
                    <a:pt x="6739" y="6930"/>
                  </a:cubicBezTo>
                  <a:cubicBezTo>
                    <a:pt x="8013" y="8549"/>
                    <a:pt x="8430" y="10323"/>
                    <a:pt x="7942" y="12192"/>
                  </a:cubicBezTo>
                  <a:cubicBezTo>
                    <a:pt x="7358" y="14383"/>
                    <a:pt x="6453" y="16490"/>
                    <a:pt x="5263" y="18514"/>
                  </a:cubicBezTo>
                  <a:cubicBezTo>
                    <a:pt x="2596" y="23074"/>
                    <a:pt x="619" y="27765"/>
                    <a:pt x="465" y="32802"/>
                  </a:cubicBezTo>
                  <a:cubicBezTo>
                    <a:pt x="381" y="35981"/>
                    <a:pt x="679" y="39088"/>
                    <a:pt x="2489" y="42029"/>
                  </a:cubicBezTo>
                  <a:cubicBezTo>
                    <a:pt x="3798" y="44172"/>
                    <a:pt x="5584" y="46101"/>
                    <a:pt x="7180" y="48101"/>
                  </a:cubicBezTo>
                  <a:cubicBezTo>
                    <a:pt x="10168" y="51852"/>
                    <a:pt x="14609" y="54114"/>
                    <a:pt x="19931" y="55483"/>
                  </a:cubicBezTo>
                  <a:cubicBezTo>
                    <a:pt x="22015" y="56019"/>
                    <a:pt x="24170" y="56376"/>
                    <a:pt x="26277" y="56876"/>
                  </a:cubicBezTo>
                  <a:cubicBezTo>
                    <a:pt x="31361" y="58031"/>
                    <a:pt x="34314" y="60615"/>
                    <a:pt x="34874" y="64687"/>
                  </a:cubicBezTo>
                  <a:cubicBezTo>
                    <a:pt x="35052" y="66020"/>
                    <a:pt x="34921" y="67318"/>
                    <a:pt x="34517" y="68568"/>
                  </a:cubicBezTo>
                  <a:lnTo>
                    <a:pt x="35529" y="68568"/>
                  </a:lnTo>
                  <a:cubicBezTo>
                    <a:pt x="35624" y="68223"/>
                    <a:pt x="35707" y="67878"/>
                    <a:pt x="35767" y="67544"/>
                  </a:cubicBezTo>
                  <a:cubicBezTo>
                    <a:pt x="36398" y="64151"/>
                    <a:pt x="35493" y="61091"/>
                    <a:pt x="32290" y="58579"/>
                  </a:cubicBezTo>
                  <a:cubicBezTo>
                    <a:pt x="30171" y="56936"/>
                    <a:pt x="27397" y="56245"/>
                    <a:pt x="24563" y="55662"/>
                  </a:cubicBezTo>
                  <a:cubicBezTo>
                    <a:pt x="21955" y="55126"/>
                    <a:pt x="19336" y="54674"/>
                    <a:pt x="16907" y="53721"/>
                  </a:cubicBezTo>
                  <a:cubicBezTo>
                    <a:pt x="13859" y="52530"/>
                    <a:pt x="11097" y="51066"/>
                    <a:pt x="9132" y="48875"/>
                  </a:cubicBezTo>
                  <a:cubicBezTo>
                    <a:pt x="7477" y="47054"/>
                    <a:pt x="5870" y="45208"/>
                    <a:pt x="4453" y="43267"/>
                  </a:cubicBezTo>
                  <a:cubicBezTo>
                    <a:pt x="3394" y="41815"/>
                    <a:pt x="2536" y="40291"/>
                    <a:pt x="2072" y="38660"/>
                  </a:cubicBezTo>
                  <a:cubicBezTo>
                    <a:pt x="1346" y="36064"/>
                    <a:pt x="1358" y="33445"/>
                    <a:pt x="1667" y="30825"/>
                  </a:cubicBezTo>
                  <a:cubicBezTo>
                    <a:pt x="2024" y="27777"/>
                    <a:pt x="3024" y="24813"/>
                    <a:pt x="4513" y="21967"/>
                  </a:cubicBezTo>
                  <a:cubicBezTo>
                    <a:pt x="6061" y="19014"/>
                    <a:pt x="7847" y="16121"/>
                    <a:pt x="8787" y="12978"/>
                  </a:cubicBezTo>
                  <a:cubicBezTo>
                    <a:pt x="9382" y="11013"/>
                    <a:pt x="9335" y="9085"/>
                    <a:pt x="8120" y="7287"/>
                  </a:cubicBezTo>
                  <a:cubicBezTo>
                    <a:pt x="6144" y="4394"/>
                    <a:pt x="3441" y="194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0"/>
            <p:cNvSpPr/>
            <p:nvPr/>
          </p:nvSpPr>
          <p:spPr>
            <a:xfrm>
              <a:off x="237225" y="835350"/>
              <a:ext cx="495925" cy="1053425"/>
            </a:xfrm>
            <a:custGeom>
              <a:avLst/>
              <a:gdLst/>
              <a:ahLst/>
              <a:cxnLst/>
              <a:rect l="l" t="t" r="r" b="b"/>
              <a:pathLst>
                <a:path w="19837" h="42137" extrusionOk="0">
                  <a:moveTo>
                    <a:pt x="18610" y="1"/>
                  </a:moveTo>
                  <a:cubicBezTo>
                    <a:pt x="16800" y="2132"/>
                    <a:pt x="15645" y="4537"/>
                    <a:pt x="15097" y="7120"/>
                  </a:cubicBezTo>
                  <a:cubicBezTo>
                    <a:pt x="14466" y="10061"/>
                    <a:pt x="14335" y="13026"/>
                    <a:pt x="14740" y="15991"/>
                  </a:cubicBezTo>
                  <a:cubicBezTo>
                    <a:pt x="15276" y="19872"/>
                    <a:pt x="15693" y="23777"/>
                    <a:pt x="16991" y="27575"/>
                  </a:cubicBezTo>
                  <a:cubicBezTo>
                    <a:pt x="17610" y="29397"/>
                    <a:pt x="17610" y="31242"/>
                    <a:pt x="17074" y="33100"/>
                  </a:cubicBezTo>
                  <a:cubicBezTo>
                    <a:pt x="16598" y="34743"/>
                    <a:pt x="15443" y="35814"/>
                    <a:pt x="13383" y="36374"/>
                  </a:cubicBezTo>
                  <a:cubicBezTo>
                    <a:pt x="11097" y="37005"/>
                    <a:pt x="8775" y="37565"/>
                    <a:pt x="6525" y="38291"/>
                  </a:cubicBezTo>
                  <a:cubicBezTo>
                    <a:pt x="4191" y="39029"/>
                    <a:pt x="1953" y="39910"/>
                    <a:pt x="0" y="41113"/>
                  </a:cubicBezTo>
                  <a:lnTo>
                    <a:pt x="0" y="42137"/>
                  </a:lnTo>
                  <a:cubicBezTo>
                    <a:pt x="1846" y="40887"/>
                    <a:pt x="3965" y="39994"/>
                    <a:pt x="6192" y="39232"/>
                  </a:cubicBezTo>
                  <a:cubicBezTo>
                    <a:pt x="8692" y="38398"/>
                    <a:pt x="11299" y="37803"/>
                    <a:pt x="13847" y="37065"/>
                  </a:cubicBezTo>
                  <a:cubicBezTo>
                    <a:pt x="15657" y="36529"/>
                    <a:pt x="17086" y="35684"/>
                    <a:pt x="17729" y="34195"/>
                  </a:cubicBezTo>
                  <a:cubicBezTo>
                    <a:pt x="18776" y="31754"/>
                    <a:pt x="18634" y="29326"/>
                    <a:pt x="17848" y="26873"/>
                  </a:cubicBezTo>
                  <a:cubicBezTo>
                    <a:pt x="17491" y="25754"/>
                    <a:pt x="17133" y="24623"/>
                    <a:pt x="16907" y="23480"/>
                  </a:cubicBezTo>
                  <a:cubicBezTo>
                    <a:pt x="16514" y="21491"/>
                    <a:pt x="16312" y="19491"/>
                    <a:pt x="15978" y="17503"/>
                  </a:cubicBezTo>
                  <a:cubicBezTo>
                    <a:pt x="15443" y="14395"/>
                    <a:pt x="15407" y="11311"/>
                    <a:pt x="15919" y="8204"/>
                  </a:cubicBezTo>
                  <a:cubicBezTo>
                    <a:pt x="16348" y="5454"/>
                    <a:pt x="17479" y="2870"/>
                    <a:pt x="19431" y="465"/>
                  </a:cubicBezTo>
                  <a:cubicBezTo>
                    <a:pt x="19562" y="322"/>
                    <a:pt x="19693" y="155"/>
                    <a:pt x="1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0"/>
            <p:cNvSpPr/>
            <p:nvPr/>
          </p:nvSpPr>
          <p:spPr>
            <a:xfrm>
              <a:off x="237225" y="835350"/>
              <a:ext cx="271775" cy="713800"/>
            </a:xfrm>
            <a:custGeom>
              <a:avLst/>
              <a:gdLst/>
              <a:ahLst/>
              <a:cxnLst/>
              <a:rect l="l" t="t" r="r" b="b"/>
              <a:pathLst>
                <a:path w="10871" h="28552" extrusionOk="0">
                  <a:moveTo>
                    <a:pt x="9680" y="1"/>
                  </a:moveTo>
                  <a:cubicBezTo>
                    <a:pt x="9240" y="560"/>
                    <a:pt x="8823" y="1120"/>
                    <a:pt x="8454" y="1715"/>
                  </a:cubicBezTo>
                  <a:cubicBezTo>
                    <a:pt x="6715" y="4656"/>
                    <a:pt x="6537" y="7716"/>
                    <a:pt x="6882" y="10859"/>
                  </a:cubicBezTo>
                  <a:cubicBezTo>
                    <a:pt x="7251" y="14300"/>
                    <a:pt x="7406" y="17753"/>
                    <a:pt x="6799" y="21182"/>
                  </a:cubicBezTo>
                  <a:cubicBezTo>
                    <a:pt x="6465" y="23075"/>
                    <a:pt x="5382" y="24635"/>
                    <a:pt x="3525" y="25909"/>
                  </a:cubicBezTo>
                  <a:cubicBezTo>
                    <a:pt x="2453" y="26635"/>
                    <a:pt x="1274" y="27194"/>
                    <a:pt x="0" y="27671"/>
                  </a:cubicBezTo>
                  <a:lnTo>
                    <a:pt x="0" y="28552"/>
                  </a:lnTo>
                  <a:cubicBezTo>
                    <a:pt x="1989" y="27849"/>
                    <a:pt x="3751" y="26921"/>
                    <a:pt x="5275" y="25647"/>
                  </a:cubicBezTo>
                  <a:cubicBezTo>
                    <a:pt x="6489" y="24635"/>
                    <a:pt x="7263" y="23468"/>
                    <a:pt x="7596" y="22122"/>
                  </a:cubicBezTo>
                  <a:cubicBezTo>
                    <a:pt x="7966" y="20634"/>
                    <a:pt x="8132" y="19122"/>
                    <a:pt x="8180" y="17598"/>
                  </a:cubicBezTo>
                  <a:cubicBezTo>
                    <a:pt x="8251" y="15443"/>
                    <a:pt x="8132" y="13300"/>
                    <a:pt x="7918" y="11157"/>
                  </a:cubicBezTo>
                  <a:cubicBezTo>
                    <a:pt x="7751" y="9323"/>
                    <a:pt x="7608" y="7525"/>
                    <a:pt x="7966" y="5727"/>
                  </a:cubicBezTo>
                  <a:cubicBezTo>
                    <a:pt x="8382" y="3620"/>
                    <a:pt x="9394" y="1727"/>
                    <a:pt x="10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0"/>
            <p:cNvSpPr/>
            <p:nvPr/>
          </p:nvSpPr>
          <p:spPr>
            <a:xfrm>
              <a:off x="237225" y="835950"/>
              <a:ext cx="24425" cy="87525"/>
            </a:xfrm>
            <a:custGeom>
              <a:avLst/>
              <a:gdLst/>
              <a:ahLst/>
              <a:cxnLst/>
              <a:rect l="l" t="t" r="r" b="b"/>
              <a:pathLst>
                <a:path w="977" h="3501" extrusionOk="0">
                  <a:moveTo>
                    <a:pt x="0" y="0"/>
                  </a:moveTo>
                  <a:lnTo>
                    <a:pt x="0" y="3501"/>
                  </a:lnTo>
                  <a:cubicBezTo>
                    <a:pt x="215" y="2310"/>
                    <a:pt x="512" y="1131"/>
                    <a:pt x="977"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0"/>
            <p:cNvSpPr/>
            <p:nvPr/>
          </p:nvSpPr>
          <p:spPr>
            <a:xfrm>
              <a:off x="237525" y="1081525"/>
              <a:ext cx="31875" cy="281900"/>
            </a:xfrm>
            <a:custGeom>
              <a:avLst/>
              <a:gdLst/>
              <a:ahLst/>
              <a:cxnLst/>
              <a:rect l="l" t="t" r="r" b="b"/>
              <a:pathLst>
                <a:path w="1275" h="11276" extrusionOk="0">
                  <a:moveTo>
                    <a:pt x="0" y="0"/>
                  </a:moveTo>
                  <a:lnTo>
                    <a:pt x="0" y="11275"/>
                  </a:lnTo>
                  <a:cubicBezTo>
                    <a:pt x="250" y="10787"/>
                    <a:pt x="453" y="10275"/>
                    <a:pt x="619" y="9775"/>
                  </a:cubicBezTo>
                  <a:cubicBezTo>
                    <a:pt x="1274" y="7632"/>
                    <a:pt x="893" y="5489"/>
                    <a:pt x="560" y="3346"/>
                  </a:cubicBezTo>
                  <a:cubicBezTo>
                    <a:pt x="381" y="2226"/>
                    <a:pt x="179" y="1107"/>
                    <a:pt x="0"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0"/>
            <p:cNvSpPr/>
            <p:nvPr/>
          </p:nvSpPr>
          <p:spPr>
            <a:xfrm>
              <a:off x="7087775" y="835350"/>
              <a:ext cx="327750" cy="386675"/>
            </a:xfrm>
            <a:custGeom>
              <a:avLst/>
              <a:gdLst/>
              <a:ahLst/>
              <a:cxnLst/>
              <a:rect l="l" t="t" r="r" b="b"/>
              <a:pathLst>
                <a:path w="13110" h="15467" extrusionOk="0">
                  <a:moveTo>
                    <a:pt x="584" y="1"/>
                  </a:moveTo>
                  <a:cubicBezTo>
                    <a:pt x="48" y="1453"/>
                    <a:pt x="1" y="2882"/>
                    <a:pt x="584" y="4346"/>
                  </a:cubicBezTo>
                  <a:cubicBezTo>
                    <a:pt x="1751" y="7228"/>
                    <a:pt x="3977" y="9526"/>
                    <a:pt x="6954" y="11466"/>
                  </a:cubicBezTo>
                  <a:cubicBezTo>
                    <a:pt x="9002" y="12812"/>
                    <a:pt x="11133" y="14062"/>
                    <a:pt x="13098" y="15467"/>
                  </a:cubicBezTo>
                  <a:lnTo>
                    <a:pt x="13098" y="14431"/>
                  </a:lnTo>
                  <a:lnTo>
                    <a:pt x="13109" y="14431"/>
                  </a:lnTo>
                  <a:cubicBezTo>
                    <a:pt x="11454" y="13312"/>
                    <a:pt x="9740" y="12252"/>
                    <a:pt x="8073" y="11169"/>
                  </a:cubicBezTo>
                  <a:cubicBezTo>
                    <a:pt x="5620" y="9573"/>
                    <a:pt x="3477" y="7811"/>
                    <a:pt x="2215" y="5477"/>
                  </a:cubicBezTo>
                  <a:cubicBezTo>
                    <a:pt x="1287" y="3787"/>
                    <a:pt x="810" y="2084"/>
                    <a:pt x="1537" y="274"/>
                  </a:cubicBezTo>
                  <a:cubicBezTo>
                    <a:pt x="1572" y="179"/>
                    <a:pt x="1620" y="96"/>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0"/>
            <p:cNvSpPr/>
            <p:nvPr/>
          </p:nvSpPr>
          <p:spPr>
            <a:xfrm>
              <a:off x="237225" y="4495025"/>
              <a:ext cx="317925" cy="373275"/>
            </a:xfrm>
            <a:custGeom>
              <a:avLst/>
              <a:gdLst/>
              <a:ahLst/>
              <a:cxnLst/>
              <a:rect l="l" t="t" r="r" b="b"/>
              <a:pathLst>
                <a:path w="12717" h="14931" extrusionOk="0">
                  <a:moveTo>
                    <a:pt x="0" y="1"/>
                  </a:moveTo>
                  <a:lnTo>
                    <a:pt x="0" y="1048"/>
                  </a:lnTo>
                  <a:cubicBezTo>
                    <a:pt x="2108" y="2429"/>
                    <a:pt x="4275" y="3763"/>
                    <a:pt x="6323" y="5204"/>
                  </a:cubicBezTo>
                  <a:cubicBezTo>
                    <a:pt x="8061" y="6430"/>
                    <a:pt x="9382" y="7883"/>
                    <a:pt x="10383" y="9526"/>
                  </a:cubicBezTo>
                  <a:cubicBezTo>
                    <a:pt x="11466" y="11300"/>
                    <a:pt x="11859" y="13086"/>
                    <a:pt x="11204" y="14931"/>
                  </a:cubicBezTo>
                  <a:lnTo>
                    <a:pt x="12228" y="14931"/>
                  </a:lnTo>
                  <a:cubicBezTo>
                    <a:pt x="12585" y="13859"/>
                    <a:pt x="12716" y="12788"/>
                    <a:pt x="12395" y="11693"/>
                  </a:cubicBezTo>
                  <a:cubicBezTo>
                    <a:pt x="11561" y="8978"/>
                    <a:pt x="9835" y="6668"/>
                    <a:pt x="7180" y="4739"/>
                  </a:cubicBezTo>
                  <a:cubicBezTo>
                    <a:pt x="4894" y="3072"/>
                    <a:pt x="2346" y="163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0"/>
            <p:cNvSpPr/>
            <p:nvPr/>
          </p:nvSpPr>
          <p:spPr>
            <a:xfrm>
              <a:off x="7241675" y="835950"/>
              <a:ext cx="173850" cy="202425"/>
            </a:xfrm>
            <a:custGeom>
              <a:avLst/>
              <a:gdLst/>
              <a:ahLst/>
              <a:cxnLst/>
              <a:rect l="l" t="t" r="r" b="b"/>
              <a:pathLst>
                <a:path w="6954" h="8097" extrusionOk="0">
                  <a:moveTo>
                    <a:pt x="0" y="0"/>
                  </a:moveTo>
                  <a:cubicBezTo>
                    <a:pt x="24" y="239"/>
                    <a:pt x="48" y="477"/>
                    <a:pt x="72" y="715"/>
                  </a:cubicBezTo>
                  <a:cubicBezTo>
                    <a:pt x="298" y="2382"/>
                    <a:pt x="726" y="4001"/>
                    <a:pt x="2072" y="5382"/>
                  </a:cubicBezTo>
                  <a:cubicBezTo>
                    <a:pt x="3346" y="6715"/>
                    <a:pt x="5025" y="7549"/>
                    <a:pt x="6930" y="8097"/>
                  </a:cubicBezTo>
                  <a:lnTo>
                    <a:pt x="6930" y="7263"/>
                  </a:lnTo>
                  <a:lnTo>
                    <a:pt x="6953" y="7263"/>
                  </a:lnTo>
                  <a:cubicBezTo>
                    <a:pt x="4013" y="6311"/>
                    <a:pt x="2024" y="4703"/>
                    <a:pt x="1381" y="2155"/>
                  </a:cubicBezTo>
                  <a:cubicBezTo>
                    <a:pt x="1203" y="1441"/>
                    <a:pt x="1084" y="715"/>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0"/>
            <p:cNvSpPr/>
            <p:nvPr/>
          </p:nvSpPr>
          <p:spPr>
            <a:xfrm>
              <a:off x="237225" y="4675100"/>
              <a:ext cx="163125" cy="192925"/>
            </a:xfrm>
            <a:custGeom>
              <a:avLst/>
              <a:gdLst/>
              <a:ahLst/>
              <a:cxnLst/>
              <a:rect l="l" t="t" r="r" b="b"/>
              <a:pathLst>
                <a:path w="6525" h="7717" extrusionOk="0">
                  <a:moveTo>
                    <a:pt x="0" y="1"/>
                  </a:moveTo>
                  <a:lnTo>
                    <a:pt x="0" y="858"/>
                  </a:lnTo>
                  <a:cubicBezTo>
                    <a:pt x="2917" y="1882"/>
                    <a:pt x="4751" y="3620"/>
                    <a:pt x="5275" y="6228"/>
                  </a:cubicBezTo>
                  <a:cubicBezTo>
                    <a:pt x="5382" y="6716"/>
                    <a:pt x="5453" y="7204"/>
                    <a:pt x="5501" y="7716"/>
                  </a:cubicBezTo>
                  <a:lnTo>
                    <a:pt x="6525" y="7716"/>
                  </a:lnTo>
                  <a:lnTo>
                    <a:pt x="6477" y="7311"/>
                  </a:lnTo>
                  <a:cubicBezTo>
                    <a:pt x="6239" y="5561"/>
                    <a:pt x="5775" y="3847"/>
                    <a:pt x="4298" y="2418"/>
                  </a:cubicBezTo>
                  <a:cubicBezTo>
                    <a:pt x="3120" y="1287"/>
                    <a:pt x="1643" y="53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0"/>
            <p:cNvSpPr/>
            <p:nvPr/>
          </p:nvSpPr>
          <p:spPr>
            <a:xfrm>
              <a:off x="6915725" y="3814575"/>
              <a:ext cx="499500" cy="1053450"/>
            </a:xfrm>
            <a:custGeom>
              <a:avLst/>
              <a:gdLst/>
              <a:ahLst/>
              <a:cxnLst/>
              <a:rect l="l" t="t" r="r" b="b"/>
              <a:pathLst>
                <a:path w="19980" h="42138" extrusionOk="0">
                  <a:moveTo>
                    <a:pt x="19980" y="1"/>
                  </a:moveTo>
                  <a:cubicBezTo>
                    <a:pt x="19182" y="596"/>
                    <a:pt x="18289" y="1132"/>
                    <a:pt x="17336" y="1608"/>
                  </a:cubicBezTo>
                  <a:cubicBezTo>
                    <a:pt x="15241" y="2656"/>
                    <a:pt x="12931" y="3359"/>
                    <a:pt x="10609" y="4037"/>
                  </a:cubicBezTo>
                  <a:cubicBezTo>
                    <a:pt x="8692" y="4597"/>
                    <a:pt x="6680" y="4978"/>
                    <a:pt x="4823" y="5668"/>
                  </a:cubicBezTo>
                  <a:cubicBezTo>
                    <a:pt x="3358" y="6228"/>
                    <a:pt x="2358" y="7061"/>
                    <a:pt x="1858" y="8252"/>
                  </a:cubicBezTo>
                  <a:cubicBezTo>
                    <a:pt x="1037" y="10157"/>
                    <a:pt x="834" y="12086"/>
                    <a:pt x="1346" y="14038"/>
                  </a:cubicBezTo>
                  <a:cubicBezTo>
                    <a:pt x="2144" y="16944"/>
                    <a:pt x="2942" y="19861"/>
                    <a:pt x="3358" y="22825"/>
                  </a:cubicBezTo>
                  <a:cubicBezTo>
                    <a:pt x="3882" y="26576"/>
                    <a:pt x="4394" y="30290"/>
                    <a:pt x="3739" y="34065"/>
                  </a:cubicBezTo>
                  <a:cubicBezTo>
                    <a:pt x="3227" y="37006"/>
                    <a:pt x="2084" y="39708"/>
                    <a:pt x="1" y="42137"/>
                  </a:cubicBezTo>
                  <a:lnTo>
                    <a:pt x="1203" y="42137"/>
                  </a:lnTo>
                  <a:cubicBezTo>
                    <a:pt x="1537" y="41732"/>
                    <a:pt x="1846" y="41316"/>
                    <a:pt x="2132" y="40887"/>
                  </a:cubicBezTo>
                  <a:cubicBezTo>
                    <a:pt x="4275" y="37696"/>
                    <a:pt x="4894" y="34279"/>
                    <a:pt x="5025" y="30767"/>
                  </a:cubicBezTo>
                  <a:cubicBezTo>
                    <a:pt x="5121" y="28326"/>
                    <a:pt x="4811" y="25897"/>
                    <a:pt x="4454" y="23468"/>
                  </a:cubicBezTo>
                  <a:cubicBezTo>
                    <a:pt x="4085" y="21123"/>
                    <a:pt x="3835" y="18765"/>
                    <a:pt x="3085" y="16467"/>
                  </a:cubicBezTo>
                  <a:cubicBezTo>
                    <a:pt x="2346" y="14205"/>
                    <a:pt x="1787" y="11967"/>
                    <a:pt x="2406" y="9621"/>
                  </a:cubicBezTo>
                  <a:cubicBezTo>
                    <a:pt x="2870" y="7907"/>
                    <a:pt x="3906" y="6645"/>
                    <a:pt x="6144" y="6049"/>
                  </a:cubicBezTo>
                  <a:cubicBezTo>
                    <a:pt x="7323" y="5728"/>
                    <a:pt x="8514" y="5418"/>
                    <a:pt x="9681" y="5109"/>
                  </a:cubicBezTo>
                  <a:cubicBezTo>
                    <a:pt x="12502" y="4347"/>
                    <a:pt x="15265" y="3513"/>
                    <a:pt x="17801" y="2299"/>
                  </a:cubicBezTo>
                  <a:cubicBezTo>
                    <a:pt x="18575" y="1918"/>
                    <a:pt x="19301" y="1489"/>
                    <a:pt x="19980" y="1049"/>
                  </a:cubicBezTo>
                  <a:lnTo>
                    <a:pt x="199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0"/>
            <p:cNvSpPr/>
            <p:nvPr/>
          </p:nvSpPr>
          <p:spPr>
            <a:xfrm>
              <a:off x="7140175" y="4158075"/>
              <a:ext cx="275350" cy="709950"/>
            </a:xfrm>
            <a:custGeom>
              <a:avLst/>
              <a:gdLst/>
              <a:ahLst/>
              <a:cxnLst/>
              <a:rect l="l" t="t" r="r" b="b"/>
              <a:pathLst>
                <a:path w="11014" h="28398" extrusionOk="0">
                  <a:moveTo>
                    <a:pt x="11013" y="1"/>
                  </a:moveTo>
                  <a:cubicBezTo>
                    <a:pt x="9025" y="656"/>
                    <a:pt x="7239" y="1549"/>
                    <a:pt x="5679" y="2775"/>
                  </a:cubicBezTo>
                  <a:cubicBezTo>
                    <a:pt x="4346" y="3811"/>
                    <a:pt x="3453" y="5037"/>
                    <a:pt x="3048" y="6478"/>
                  </a:cubicBezTo>
                  <a:cubicBezTo>
                    <a:pt x="2631" y="8026"/>
                    <a:pt x="2500" y="9585"/>
                    <a:pt x="2441" y="11169"/>
                  </a:cubicBezTo>
                  <a:cubicBezTo>
                    <a:pt x="2322" y="13931"/>
                    <a:pt x="2631" y="16681"/>
                    <a:pt x="2834" y="19456"/>
                  </a:cubicBezTo>
                  <a:cubicBezTo>
                    <a:pt x="3096" y="22694"/>
                    <a:pt x="2215" y="25706"/>
                    <a:pt x="0" y="28397"/>
                  </a:cubicBezTo>
                  <a:lnTo>
                    <a:pt x="1167" y="28397"/>
                  </a:lnTo>
                  <a:cubicBezTo>
                    <a:pt x="3370" y="25504"/>
                    <a:pt x="4179" y="22301"/>
                    <a:pt x="3822" y="18801"/>
                  </a:cubicBezTo>
                  <a:cubicBezTo>
                    <a:pt x="3453" y="15241"/>
                    <a:pt x="3191" y="11693"/>
                    <a:pt x="3715" y="8121"/>
                  </a:cubicBezTo>
                  <a:cubicBezTo>
                    <a:pt x="4013" y="6121"/>
                    <a:pt x="4858" y="4347"/>
                    <a:pt x="6870" y="2953"/>
                  </a:cubicBezTo>
                  <a:cubicBezTo>
                    <a:pt x="8120" y="2084"/>
                    <a:pt x="9525" y="1406"/>
                    <a:pt x="11013" y="846"/>
                  </a:cubicBezTo>
                  <a:lnTo>
                    <a:pt x="110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7" name="Google Shape;4927;p60"/>
          <p:cNvGrpSpPr/>
          <p:nvPr/>
        </p:nvGrpSpPr>
        <p:grpSpPr>
          <a:xfrm>
            <a:off x="4651816" y="2563672"/>
            <a:ext cx="3381984" cy="1907410"/>
            <a:chOff x="237225" y="841000"/>
            <a:chExt cx="7147050" cy="4030875"/>
          </a:xfrm>
        </p:grpSpPr>
        <p:sp>
          <p:nvSpPr>
            <p:cNvPr id="4928" name="Google Shape;4928;p60"/>
            <p:cNvSpPr/>
            <p:nvPr/>
          </p:nvSpPr>
          <p:spPr>
            <a:xfrm>
              <a:off x="239000" y="2041675"/>
              <a:ext cx="7144375" cy="1728000"/>
            </a:xfrm>
            <a:custGeom>
              <a:avLst/>
              <a:gdLst/>
              <a:ahLst/>
              <a:cxnLst/>
              <a:rect l="l" t="t" r="r" b="b"/>
              <a:pathLst>
                <a:path w="285775" h="69120" extrusionOk="0">
                  <a:moveTo>
                    <a:pt x="5447" y="1"/>
                  </a:moveTo>
                  <a:cubicBezTo>
                    <a:pt x="5207" y="1"/>
                    <a:pt x="4967" y="2"/>
                    <a:pt x="4728" y="3"/>
                  </a:cubicBezTo>
                  <a:cubicBezTo>
                    <a:pt x="3168" y="15"/>
                    <a:pt x="1596" y="123"/>
                    <a:pt x="48" y="277"/>
                  </a:cubicBezTo>
                  <a:lnTo>
                    <a:pt x="1" y="13172"/>
                  </a:lnTo>
                  <a:cubicBezTo>
                    <a:pt x="3835" y="14029"/>
                    <a:pt x="7656" y="14886"/>
                    <a:pt x="11347" y="16089"/>
                  </a:cubicBezTo>
                  <a:cubicBezTo>
                    <a:pt x="14550" y="17137"/>
                    <a:pt x="17598" y="18399"/>
                    <a:pt x="20741" y="19530"/>
                  </a:cubicBezTo>
                  <a:cubicBezTo>
                    <a:pt x="25040" y="21113"/>
                    <a:pt x="29469" y="22518"/>
                    <a:pt x="33588" y="24364"/>
                  </a:cubicBezTo>
                  <a:cubicBezTo>
                    <a:pt x="40970" y="27674"/>
                    <a:pt x="48423" y="30888"/>
                    <a:pt x="55877" y="34067"/>
                  </a:cubicBezTo>
                  <a:cubicBezTo>
                    <a:pt x="62770" y="37020"/>
                    <a:pt x="69771" y="39830"/>
                    <a:pt x="77070" y="42152"/>
                  </a:cubicBezTo>
                  <a:cubicBezTo>
                    <a:pt x="84309" y="44461"/>
                    <a:pt x="91893" y="45735"/>
                    <a:pt x="99716" y="46200"/>
                  </a:cubicBezTo>
                  <a:cubicBezTo>
                    <a:pt x="102804" y="46381"/>
                    <a:pt x="105904" y="46481"/>
                    <a:pt x="109008" y="46481"/>
                  </a:cubicBezTo>
                  <a:cubicBezTo>
                    <a:pt x="110177" y="46481"/>
                    <a:pt x="111346" y="46467"/>
                    <a:pt x="112515" y="46438"/>
                  </a:cubicBezTo>
                  <a:cubicBezTo>
                    <a:pt x="117003" y="46331"/>
                    <a:pt x="121409" y="45771"/>
                    <a:pt x="125802" y="45045"/>
                  </a:cubicBezTo>
                  <a:cubicBezTo>
                    <a:pt x="132434" y="43949"/>
                    <a:pt x="138887" y="42366"/>
                    <a:pt x="145269" y="40604"/>
                  </a:cubicBezTo>
                  <a:cubicBezTo>
                    <a:pt x="154341" y="38103"/>
                    <a:pt x="163569" y="35996"/>
                    <a:pt x="173034" y="34508"/>
                  </a:cubicBezTo>
                  <a:cubicBezTo>
                    <a:pt x="176499" y="33948"/>
                    <a:pt x="180047" y="33746"/>
                    <a:pt x="183607" y="33650"/>
                  </a:cubicBezTo>
                  <a:cubicBezTo>
                    <a:pt x="184033" y="33641"/>
                    <a:pt x="184457" y="33636"/>
                    <a:pt x="184880" y="33636"/>
                  </a:cubicBezTo>
                  <a:cubicBezTo>
                    <a:pt x="193042" y="33636"/>
                    <a:pt x="200665" y="35367"/>
                    <a:pt x="207943" y="38163"/>
                  </a:cubicBezTo>
                  <a:cubicBezTo>
                    <a:pt x="211349" y="39473"/>
                    <a:pt x="214278" y="41366"/>
                    <a:pt x="217314" y="43116"/>
                  </a:cubicBezTo>
                  <a:cubicBezTo>
                    <a:pt x="221231" y="45378"/>
                    <a:pt x="224838" y="47914"/>
                    <a:pt x="228589" y="50343"/>
                  </a:cubicBezTo>
                  <a:cubicBezTo>
                    <a:pt x="235030" y="54474"/>
                    <a:pt x="241495" y="58570"/>
                    <a:pt x="248175" y="62487"/>
                  </a:cubicBezTo>
                  <a:cubicBezTo>
                    <a:pt x="253235" y="65440"/>
                    <a:pt x="258878" y="67333"/>
                    <a:pt x="265165" y="68167"/>
                  </a:cubicBezTo>
                  <a:cubicBezTo>
                    <a:pt x="269868" y="68798"/>
                    <a:pt x="274595" y="69119"/>
                    <a:pt x="279357" y="69119"/>
                  </a:cubicBezTo>
                  <a:cubicBezTo>
                    <a:pt x="281238" y="69119"/>
                    <a:pt x="283084" y="69000"/>
                    <a:pt x="284941" y="68810"/>
                  </a:cubicBezTo>
                  <a:cubicBezTo>
                    <a:pt x="285107" y="68787"/>
                    <a:pt x="285282" y="68750"/>
                    <a:pt x="285460" y="68750"/>
                  </a:cubicBezTo>
                  <a:cubicBezTo>
                    <a:pt x="285564" y="68750"/>
                    <a:pt x="285669" y="68763"/>
                    <a:pt x="285775" y="68798"/>
                  </a:cubicBezTo>
                  <a:lnTo>
                    <a:pt x="285763" y="56237"/>
                  </a:lnTo>
                  <a:cubicBezTo>
                    <a:pt x="282572" y="55427"/>
                    <a:pt x="279309" y="54867"/>
                    <a:pt x="276178" y="53951"/>
                  </a:cubicBezTo>
                  <a:cubicBezTo>
                    <a:pt x="272428" y="52867"/>
                    <a:pt x="268832" y="51498"/>
                    <a:pt x="265248" y="50141"/>
                  </a:cubicBezTo>
                  <a:cubicBezTo>
                    <a:pt x="260783" y="48462"/>
                    <a:pt x="256140" y="47045"/>
                    <a:pt x="251830" y="45128"/>
                  </a:cubicBezTo>
                  <a:cubicBezTo>
                    <a:pt x="244246" y="41759"/>
                    <a:pt x="236626" y="38461"/>
                    <a:pt x="228982" y="35198"/>
                  </a:cubicBezTo>
                  <a:cubicBezTo>
                    <a:pt x="221540" y="32031"/>
                    <a:pt x="214004" y="28948"/>
                    <a:pt x="206074" y="26554"/>
                  </a:cubicBezTo>
                  <a:cubicBezTo>
                    <a:pt x="199240" y="24495"/>
                    <a:pt x="192132" y="23340"/>
                    <a:pt x="184821" y="22935"/>
                  </a:cubicBezTo>
                  <a:cubicBezTo>
                    <a:pt x="181535" y="22744"/>
                    <a:pt x="178261" y="22649"/>
                    <a:pt x="174975" y="22637"/>
                  </a:cubicBezTo>
                  <a:cubicBezTo>
                    <a:pt x="174920" y="22637"/>
                    <a:pt x="174865" y="22637"/>
                    <a:pt x="174810" y="22637"/>
                  </a:cubicBezTo>
                  <a:cubicBezTo>
                    <a:pt x="169176" y="22637"/>
                    <a:pt x="163634" y="23242"/>
                    <a:pt x="158140" y="24173"/>
                  </a:cubicBezTo>
                  <a:cubicBezTo>
                    <a:pt x="151472" y="25304"/>
                    <a:pt x="144995" y="26923"/>
                    <a:pt x="138578" y="28697"/>
                  </a:cubicBezTo>
                  <a:cubicBezTo>
                    <a:pt x="130172" y="31019"/>
                    <a:pt x="121599" y="32924"/>
                    <a:pt x="112884" y="34412"/>
                  </a:cubicBezTo>
                  <a:cubicBezTo>
                    <a:pt x="109586" y="34972"/>
                    <a:pt x="106252" y="35210"/>
                    <a:pt x="102895" y="35389"/>
                  </a:cubicBezTo>
                  <a:cubicBezTo>
                    <a:pt x="101702" y="35451"/>
                    <a:pt x="100512" y="35487"/>
                    <a:pt x="99326" y="35487"/>
                  </a:cubicBezTo>
                  <a:cubicBezTo>
                    <a:pt x="97089" y="35487"/>
                    <a:pt x="94865" y="35358"/>
                    <a:pt x="92655" y="35032"/>
                  </a:cubicBezTo>
                  <a:cubicBezTo>
                    <a:pt x="85916" y="34043"/>
                    <a:pt x="79404" y="32567"/>
                    <a:pt x="73653" y="29555"/>
                  </a:cubicBezTo>
                  <a:cubicBezTo>
                    <a:pt x="68974" y="27126"/>
                    <a:pt x="64604" y="24411"/>
                    <a:pt x="60282" y="21601"/>
                  </a:cubicBezTo>
                  <a:cubicBezTo>
                    <a:pt x="52186" y="16315"/>
                    <a:pt x="44078" y="11029"/>
                    <a:pt x="35529" y="6171"/>
                  </a:cubicBezTo>
                  <a:cubicBezTo>
                    <a:pt x="30707" y="3432"/>
                    <a:pt x="25325" y="1742"/>
                    <a:pt x="19420" y="956"/>
                  </a:cubicBezTo>
                  <a:cubicBezTo>
                    <a:pt x="14787" y="333"/>
                    <a:pt x="10142" y="1"/>
                    <a:pt x="54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0"/>
            <p:cNvSpPr/>
            <p:nvPr/>
          </p:nvSpPr>
          <p:spPr>
            <a:xfrm>
              <a:off x="237825" y="1352375"/>
              <a:ext cx="7142875" cy="966425"/>
            </a:xfrm>
            <a:custGeom>
              <a:avLst/>
              <a:gdLst/>
              <a:ahLst/>
              <a:cxnLst/>
              <a:rect l="l" t="t" r="r" b="b"/>
              <a:pathLst>
                <a:path w="285715" h="38657" extrusionOk="0">
                  <a:moveTo>
                    <a:pt x="5610" y="1"/>
                  </a:moveTo>
                  <a:cubicBezTo>
                    <a:pt x="4287" y="1"/>
                    <a:pt x="2964" y="9"/>
                    <a:pt x="1643" y="13"/>
                  </a:cubicBezTo>
                  <a:cubicBezTo>
                    <a:pt x="1084" y="24"/>
                    <a:pt x="548" y="36"/>
                    <a:pt x="0" y="72"/>
                  </a:cubicBezTo>
                  <a:lnTo>
                    <a:pt x="12" y="20051"/>
                  </a:lnTo>
                  <a:cubicBezTo>
                    <a:pt x="3762" y="19313"/>
                    <a:pt x="7501" y="18598"/>
                    <a:pt x="11252" y="17860"/>
                  </a:cubicBezTo>
                  <a:cubicBezTo>
                    <a:pt x="15107" y="17093"/>
                    <a:pt x="18994" y="16599"/>
                    <a:pt x="22994" y="16599"/>
                  </a:cubicBezTo>
                  <a:cubicBezTo>
                    <a:pt x="23341" y="16599"/>
                    <a:pt x="23690" y="16602"/>
                    <a:pt x="24039" y="16610"/>
                  </a:cubicBezTo>
                  <a:cubicBezTo>
                    <a:pt x="29111" y="16717"/>
                    <a:pt x="34016" y="17348"/>
                    <a:pt x="38874" y="18467"/>
                  </a:cubicBezTo>
                  <a:cubicBezTo>
                    <a:pt x="41386" y="19051"/>
                    <a:pt x="43744" y="19836"/>
                    <a:pt x="46077" y="20741"/>
                  </a:cubicBezTo>
                  <a:cubicBezTo>
                    <a:pt x="51792" y="22968"/>
                    <a:pt x="57674" y="24897"/>
                    <a:pt x="63591" y="26754"/>
                  </a:cubicBezTo>
                  <a:cubicBezTo>
                    <a:pt x="68163" y="28183"/>
                    <a:pt x="72866" y="29242"/>
                    <a:pt x="77712" y="29909"/>
                  </a:cubicBezTo>
                  <a:cubicBezTo>
                    <a:pt x="80619" y="30304"/>
                    <a:pt x="83546" y="30497"/>
                    <a:pt x="86502" y="30497"/>
                  </a:cubicBezTo>
                  <a:cubicBezTo>
                    <a:pt x="86755" y="30497"/>
                    <a:pt x="87008" y="30495"/>
                    <a:pt x="87261" y="30493"/>
                  </a:cubicBezTo>
                  <a:cubicBezTo>
                    <a:pt x="90595" y="30469"/>
                    <a:pt x="93929" y="30362"/>
                    <a:pt x="97262" y="30183"/>
                  </a:cubicBezTo>
                  <a:cubicBezTo>
                    <a:pt x="105930" y="29707"/>
                    <a:pt x="114288" y="28254"/>
                    <a:pt x="122289" y="25599"/>
                  </a:cubicBezTo>
                  <a:cubicBezTo>
                    <a:pt x="128111" y="23658"/>
                    <a:pt x="134064" y="22003"/>
                    <a:pt x="140018" y="20372"/>
                  </a:cubicBezTo>
                  <a:cubicBezTo>
                    <a:pt x="144113" y="19241"/>
                    <a:pt x="148114" y="17920"/>
                    <a:pt x="152186" y="16741"/>
                  </a:cubicBezTo>
                  <a:cubicBezTo>
                    <a:pt x="157544" y="15193"/>
                    <a:pt x="163080" y="14145"/>
                    <a:pt x="168759" y="13574"/>
                  </a:cubicBezTo>
                  <a:cubicBezTo>
                    <a:pt x="172960" y="13140"/>
                    <a:pt x="177150" y="12814"/>
                    <a:pt x="181394" y="12814"/>
                  </a:cubicBezTo>
                  <a:cubicBezTo>
                    <a:pt x="181806" y="12814"/>
                    <a:pt x="182218" y="12817"/>
                    <a:pt x="182630" y="12824"/>
                  </a:cubicBezTo>
                  <a:cubicBezTo>
                    <a:pt x="187655" y="12919"/>
                    <a:pt x="192703" y="12990"/>
                    <a:pt x="197668" y="13729"/>
                  </a:cubicBezTo>
                  <a:cubicBezTo>
                    <a:pt x="203668" y="14622"/>
                    <a:pt x="209133" y="16396"/>
                    <a:pt x="214027" y="19229"/>
                  </a:cubicBezTo>
                  <a:cubicBezTo>
                    <a:pt x="218646" y="21884"/>
                    <a:pt x="223147" y="24658"/>
                    <a:pt x="227719" y="27385"/>
                  </a:cubicBezTo>
                  <a:cubicBezTo>
                    <a:pt x="231208" y="29445"/>
                    <a:pt x="235089" y="30993"/>
                    <a:pt x="238911" y="32636"/>
                  </a:cubicBezTo>
                  <a:cubicBezTo>
                    <a:pt x="245316" y="35374"/>
                    <a:pt x="252222" y="36850"/>
                    <a:pt x="259390" y="37755"/>
                  </a:cubicBezTo>
                  <a:cubicBezTo>
                    <a:pt x="263250" y="38252"/>
                    <a:pt x="267121" y="38656"/>
                    <a:pt x="271050" y="38656"/>
                  </a:cubicBezTo>
                  <a:cubicBezTo>
                    <a:pt x="271362" y="38656"/>
                    <a:pt x="271674" y="38654"/>
                    <a:pt x="271986" y="38648"/>
                  </a:cubicBezTo>
                  <a:cubicBezTo>
                    <a:pt x="276582" y="38577"/>
                    <a:pt x="281166" y="38482"/>
                    <a:pt x="285714" y="37934"/>
                  </a:cubicBezTo>
                  <a:lnTo>
                    <a:pt x="285691" y="9800"/>
                  </a:lnTo>
                  <a:cubicBezTo>
                    <a:pt x="281035" y="10895"/>
                    <a:pt x="276308" y="11812"/>
                    <a:pt x="271475" y="12276"/>
                  </a:cubicBezTo>
                  <a:cubicBezTo>
                    <a:pt x="266700" y="12740"/>
                    <a:pt x="261902" y="12883"/>
                    <a:pt x="257104" y="12990"/>
                  </a:cubicBezTo>
                  <a:cubicBezTo>
                    <a:pt x="255271" y="13027"/>
                    <a:pt x="253439" y="13057"/>
                    <a:pt x="251608" y="13057"/>
                  </a:cubicBezTo>
                  <a:cubicBezTo>
                    <a:pt x="249870" y="13057"/>
                    <a:pt x="248134" y="13030"/>
                    <a:pt x="246400" y="12955"/>
                  </a:cubicBezTo>
                  <a:cubicBezTo>
                    <a:pt x="241340" y="12740"/>
                    <a:pt x="236351" y="12145"/>
                    <a:pt x="231422" y="11216"/>
                  </a:cubicBezTo>
                  <a:cubicBezTo>
                    <a:pt x="223385" y="9704"/>
                    <a:pt x="215741" y="7418"/>
                    <a:pt x="208300" y="4656"/>
                  </a:cubicBezTo>
                  <a:cubicBezTo>
                    <a:pt x="204954" y="3406"/>
                    <a:pt x="201478" y="2382"/>
                    <a:pt x="197787" y="1810"/>
                  </a:cubicBezTo>
                  <a:cubicBezTo>
                    <a:pt x="194779" y="1352"/>
                    <a:pt x="191780" y="1126"/>
                    <a:pt x="188788" y="1126"/>
                  </a:cubicBezTo>
                  <a:cubicBezTo>
                    <a:pt x="185170" y="1126"/>
                    <a:pt x="181561" y="1457"/>
                    <a:pt x="177951" y="2108"/>
                  </a:cubicBezTo>
                  <a:cubicBezTo>
                    <a:pt x="171593" y="3251"/>
                    <a:pt x="165449" y="4906"/>
                    <a:pt x="159246" y="6406"/>
                  </a:cubicBezTo>
                  <a:cubicBezTo>
                    <a:pt x="151912" y="8180"/>
                    <a:pt x="144744" y="10300"/>
                    <a:pt x="137541" y="12347"/>
                  </a:cubicBezTo>
                  <a:cubicBezTo>
                    <a:pt x="128397" y="14943"/>
                    <a:pt x="119051" y="17134"/>
                    <a:pt x="109550" y="18920"/>
                  </a:cubicBezTo>
                  <a:cubicBezTo>
                    <a:pt x="103727" y="20015"/>
                    <a:pt x="97834" y="20860"/>
                    <a:pt x="91845" y="21134"/>
                  </a:cubicBezTo>
                  <a:cubicBezTo>
                    <a:pt x="90031" y="21213"/>
                    <a:pt x="88223" y="21257"/>
                    <a:pt x="86422" y="21257"/>
                  </a:cubicBezTo>
                  <a:cubicBezTo>
                    <a:pt x="79191" y="21257"/>
                    <a:pt x="72084" y="20536"/>
                    <a:pt x="65258" y="18372"/>
                  </a:cubicBezTo>
                  <a:cubicBezTo>
                    <a:pt x="58234" y="16169"/>
                    <a:pt x="51518" y="13526"/>
                    <a:pt x="45268" y="10192"/>
                  </a:cubicBezTo>
                  <a:cubicBezTo>
                    <a:pt x="42922" y="8930"/>
                    <a:pt x="40267" y="8049"/>
                    <a:pt x="37814" y="6918"/>
                  </a:cubicBezTo>
                  <a:cubicBezTo>
                    <a:pt x="34862" y="5561"/>
                    <a:pt x="31945" y="4144"/>
                    <a:pt x="28789" y="3061"/>
                  </a:cubicBezTo>
                  <a:cubicBezTo>
                    <a:pt x="24289" y="1513"/>
                    <a:pt x="19550" y="656"/>
                    <a:pt x="14657" y="275"/>
                  </a:cubicBezTo>
                  <a:cubicBezTo>
                    <a:pt x="11644" y="43"/>
                    <a:pt x="8626" y="1"/>
                    <a:pt x="56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0"/>
            <p:cNvSpPr/>
            <p:nvPr/>
          </p:nvSpPr>
          <p:spPr>
            <a:xfrm>
              <a:off x="239600" y="3492725"/>
              <a:ext cx="7143775" cy="965750"/>
            </a:xfrm>
            <a:custGeom>
              <a:avLst/>
              <a:gdLst/>
              <a:ahLst/>
              <a:cxnLst/>
              <a:rect l="l" t="t" r="r" b="b"/>
              <a:pathLst>
                <a:path w="285751" h="38630" extrusionOk="0">
                  <a:moveTo>
                    <a:pt x="12944" y="0"/>
                  </a:moveTo>
                  <a:cubicBezTo>
                    <a:pt x="9641" y="0"/>
                    <a:pt x="6325" y="89"/>
                    <a:pt x="3037" y="290"/>
                  </a:cubicBezTo>
                  <a:cubicBezTo>
                    <a:pt x="2001" y="350"/>
                    <a:pt x="1001" y="457"/>
                    <a:pt x="1" y="552"/>
                  </a:cubicBezTo>
                  <a:lnTo>
                    <a:pt x="36" y="28520"/>
                  </a:lnTo>
                  <a:cubicBezTo>
                    <a:pt x="2477" y="27972"/>
                    <a:pt x="4942" y="27484"/>
                    <a:pt x="7442" y="27067"/>
                  </a:cubicBezTo>
                  <a:cubicBezTo>
                    <a:pt x="12657" y="26198"/>
                    <a:pt x="17955" y="25900"/>
                    <a:pt x="23265" y="25722"/>
                  </a:cubicBezTo>
                  <a:cubicBezTo>
                    <a:pt x="26408" y="25622"/>
                    <a:pt x="29539" y="25534"/>
                    <a:pt x="32674" y="25534"/>
                  </a:cubicBezTo>
                  <a:cubicBezTo>
                    <a:pt x="34041" y="25534"/>
                    <a:pt x="35409" y="25551"/>
                    <a:pt x="36779" y="25591"/>
                  </a:cubicBezTo>
                  <a:cubicBezTo>
                    <a:pt x="39946" y="25674"/>
                    <a:pt x="43089" y="25960"/>
                    <a:pt x="46233" y="26329"/>
                  </a:cubicBezTo>
                  <a:cubicBezTo>
                    <a:pt x="51900" y="27020"/>
                    <a:pt x="57401" y="28198"/>
                    <a:pt x="62818" y="29627"/>
                  </a:cubicBezTo>
                  <a:cubicBezTo>
                    <a:pt x="67616" y="30889"/>
                    <a:pt x="72224" y="32508"/>
                    <a:pt x="76808" y="34175"/>
                  </a:cubicBezTo>
                  <a:cubicBezTo>
                    <a:pt x="80011" y="35342"/>
                    <a:pt x="83320" y="36318"/>
                    <a:pt x="86809" y="36830"/>
                  </a:cubicBezTo>
                  <a:cubicBezTo>
                    <a:pt x="89798" y="37255"/>
                    <a:pt x="92823" y="37536"/>
                    <a:pt x="95855" y="37536"/>
                  </a:cubicBezTo>
                  <a:cubicBezTo>
                    <a:pt x="96737" y="37536"/>
                    <a:pt x="97619" y="37512"/>
                    <a:pt x="98501" y="37461"/>
                  </a:cubicBezTo>
                  <a:cubicBezTo>
                    <a:pt x="102335" y="37247"/>
                    <a:pt x="106097" y="36628"/>
                    <a:pt x="109824" y="35878"/>
                  </a:cubicBezTo>
                  <a:cubicBezTo>
                    <a:pt x="115324" y="34735"/>
                    <a:pt x="120706" y="33294"/>
                    <a:pt x="126135" y="31973"/>
                  </a:cubicBezTo>
                  <a:cubicBezTo>
                    <a:pt x="132231" y="30484"/>
                    <a:pt x="138268" y="28889"/>
                    <a:pt x="144197" y="27043"/>
                  </a:cubicBezTo>
                  <a:cubicBezTo>
                    <a:pt x="148960" y="25567"/>
                    <a:pt x="153865" y="24364"/>
                    <a:pt x="158806" y="23269"/>
                  </a:cubicBezTo>
                  <a:cubicBezTo>
                    <a:pt x="161306" y="22698"/>
                    <a:pt x="163759" y="22031"/>
                    <a:pt x="166259" y="21483"/>
                  </a:cubicBezTo>
                  <a:cubicBezTo>
                    <a:pt x="170129" y="20650"/>
                    <a:pt x="173998" y="19781"/>
                    <a:pt x="177951" y="19185"/>
                  </a:cubicBezTo>
                  <a:cubicBezTo>
                    <a:pt x="180094" y="18864"/>
                    <a:pt x="182238" y="18483"/>
                    <a:pt x="184381" y="18185"/>
                  </a:cubicBezTo>
                  <a:cubicBezTo>
                    <a:pt x="185952" y="17983"/>
                    <a:pt x="187524" y="17828"/>
                    <a:pt x="189084" y="17697"/>
                  </a:cubicBezTo>
                  <a:cubicBezTo>
                    <a:pt x="191877" y="17470"/>
                    <a:pt x="194671" y="17360"/>
                    <a:pt x="197465" y="17360"/>
                  </a:cubicBezTo>
                  <a:cubicBezTo>
                    <a:pt x="197743" y="17360"/>
                    <a:pt x="198021" y="17361"/>
                    <a:pt x="198299" y="17364"/>
                  </a:cubicBezTo>
                  <a:cubicBezTo>
                    <a:pt x="202645" y="17364"/>
                    <a:pt x="206967" y="17614"/>
                    <a:pt x="211217" y="18340"/>
                  </a:cubicBezTo>
                  <a:cubicBezTo>
                    <a:pt x="215623" y="19090"/>
                    <a:pt x="219778" y="20364"/>
                    <a:pt x="223886" y="21793"/>
                  </a:cubicBezTo>
                  <a:cubicBezTo>
                    <a:pt x="229648" y="23793"/>
                    <a:pt x="235006" y="26305"/>
                    <a:pt x="240292" y="28936"/>
                  </a:cubicBezTo>
                  <a:cubicBezTo>
                    <a:pt x="243340" y="30437"/>
                    <a:pt x="246650" y="31615"/>
                    <a:pt x="249722" y="33104"/>
                  </a:cubicBezTo>
                  <a:cubicBezTo>
                    <a:pt x="252961" y="34687"/>
                    <a:pt x="256402" y="35902"/>
                    <a:pt x="260045" y="36842"/>
                  </a:cubicBezTo>
                  <a:cubicBezTo>
                    <a:pt x="262271" y="37402"/>
                    <a:pt x="264546" y="37747"/>
                    <a:pt x="266855" y="38033"/>
                  </a:cubicBezTo>
                  <a:cubicBezTo>
                    <a:pt x="270927" y="38546"/>
                    <a:pt x="275034" y="38629"/>
                    <a:pt x="279149" y="38629"/>
                  </a:cubicBezTo>
                  <a:cubicBezTo>
                    <a:pt x="280377" y="38629"/>
                    <a:pt x="281605" y="38622"/>
                    <a:pt x="282834" y="38616"/>
                  </a:cubicBezTo>
                  <a:cubicBezTo>
                    <a:pt x="283822" y="38616"/>
                    <a:pt x="284786" y="38497"/>
                    <a:pt x="285751" y="38414"/>
                  </a:cubicBezTo>
                  <a:lnTo>
                    <a:pt x="285739" y="18340"/>
                  </a:lnTo>
                  <a:cubicBezTo>
                    <a:pt x="282357" y="18995"/>
                    <a:pt x="278976" y="19662"/>
                    <a:pt x="275583" y="20304"/>
                  </a:cubicBezTo>
                  <a:cubicBezTo>
                    <a:pt x="272177" y="20947"/>
                    <a:pt x="268784" y="21686"/>
                    <a:pt x="265272" y="21900"/>
                  </a:cubicBezTo>
                  <a:cubicBezTo>
                    <a:pt x="264101" y="21971"/>
                    <a:pt x="262930" y="22002"/>
                    <a:pt x="261760" y="22002"/>
                  </a:cubicBezTo>
                  <a:cubicBezTo>
                    <a:pt x="259229" y="22002"/>
                    <a:pt x="256699" y="21857"/>
                    <a:pt x="254175" y="21662"/>
                  </a:cubicBezTo>
                  <a:cubicBezTo>
                    <a:pt x="251937" y="21483"/>
                    <a:pt x="249782" y="21031"/>
                    <a:pt x="247639" y="20543"/>
                  </a:cubicBezTo>
                  <a:cubicBezTo>
                    <a:pt x="246031" y="20185"/>
                    <a:pt x="244412" y="19864"/>
                    <a:pt x="242817" y="19471"/>
                  </a:cubicBezTo>
                  <a:cubicBezTo>
                    <a:pt x="241066" y="19054"/>
                    <a:pt x="239530" y="18292"/>
                    <a:pt x="237935" y="17637"/>
                  </a:cubicBezTo>
                  <a:cubicBezTo>
                    <a:pt x="235399" y="16602"/>
                    <a:pt x="232720" y="15840"/>
                    <a:pt x="230136" y="14899"/>
                  </a:cubicBezTo>
                  <a:cubicBezTo>
                    <a:pt x="226529" y="13613"/>
                    <a:pt x="222874" y="12399"/>
                    <a:pt x="219147" y="11327"/>
                  </a:cubicBezTo>
                  <a:cubicBezTo>
                    <a:pt x="214504" y="9994"/>
                    <a:pt x="209717" y="8994"/>
                    <a:pt x="204788" y="8458"/>
                  </a:cubicBezTo>
                  <a:cubicBezTo>
                    <a:pt x="202448" y="8206"/>
                    <a:pt x="200099" y="8131"/>
                    <a:pt x="197748" y="8131"/>
                  </a:cubicBezTo>
                  <a:cubicBezTo>
                    <a:pt x="196091" y="8131"/>
                    <a:pt x="194433" y="8168"/>
                    <a:pt x="192775" y="8208"/>
                  </a:cubicBezTo>
                  <a:cubicBezTo>
                    <a:pt x="188548" y="8291"/>
                    <a:pt x="184369" y="8636"/>
                    <a:pt x="180190" y="9065"/>
                  </a:cubicBezTo>
                  <a:cubicBezTo>
                    <a:pt x="175665" y="9541"/>
                    <a:pt x="171296" y="10434"/>
                    <a:pt x="166998" y="11601"/>
                  </a:cubicBezTo>
                  <a:cubicBezTo>
                    <a:pt x="163223" y="12613"/>
                    <a:pt x="159604" y="13935"/>
                    <a:pt x="155865" y="15018"/>
                  </a:cubicBezTo>
                  <a:cubicBezTo>
                    <a:pt x="151900" y="16185"/>
                    <a:pt x="147888" y="17304"/>
                    <a:pt x="143888" y="18399"/>
                  </a:cubicBezTo>
                  <a:cubicBezTo>
                    <a:pt x="140959" y="19209"/>
                    <a:pt x="138089" y="20138"/>
                    <a:pt x="135196" y="21031"/>
                  </a:cubicBezTo>
                  <a:cubicBezTo>
                    <a:pt x="130672" y="22436"/>
                    <a:pt x="126064" y="23579"/>
                    <a:pt x="121278" y="24341"/>
                  </a:cubicBezTo>
                  <a:cubicBezTo>
                    <a:pt x="117813" y="24888"/>
                    <a:pt x="114301" y="25222"/>
                    <a:pt x="110776" y="25519"/>
                  </a:cubicBezTo>
                  <a:cubicBezTo>
                    <a:pt x="108310" y="25722"/>
                    <a:pt x="105836" y="25807"/>
                    <a:pt x="103367" y="25807"/>
                  </a:cubicBezTo>
                  <a:cubicBezTo>
                    <a:pt x="102784" y="25807"/>
                    <a:pt x="102202" y="25802"/>
                    <a:pt x="101620" y="25793"/>
                  </a:cubicBezTo>
                  <a:cubicBezTo>
                    <a:pt x="97632" y="25722"/>
                    <a:pt x="93643" y="25710"/>
                    <a:pt x="89690" y="25281"/>
                  </a:cubicBezTo>
                  <a:cubicBezTo>
                    <a:pt x="83142" y="24531"/>
                    <a:pt x="76974" y="23043"/>
                    <a:pt x="71545" y="19995"/>
                  </a:cubicBezTo>
                  <a:cubicBezTo>
                    <a:pt x="67164" y="17542"/>
                    <a:pt x="62901" y="14994"/>
                    <a:pt x="58686" y="12375"/>
                  </a:cubicBezTo>
                  <a:cubicBezTo>
                    <a:pt x="54472" y="9767"/>
                    <a:pt x="49828" y="7731"/>
                    <a:pt x="45078" y="5779"/>
                  </a:cubicBezTo>
                  <a:cubicBezTo>
                    <a:pt x="41661" y="4386"/>
                    <a:pt x="38101" y="3255"/>
                    <a:pt x="34386" y="2445"/>
                  </a:cubicBezTo>
                  <a:cubicBezTo>
                    <a:pt x="31266" y="1766"/>
                    <a:pt x="28099" y="1254"/>
                    <a:pt x="24920" y="850"/>
                  </a:cubicBezTo>
                  <a:cubicBezTo>
                    <a:pt x="22337" y="528"/>
                    <a:pt x="19753" y="290"/>
                    <a:pt x="17157" y="76"/>
                  </a:cubicBezTo>
                  <a:cubicBezTo>
                    <a:pt x="16169" y="4"/>
                    <a:pt x="15157" y="4"/>
                    <a:pt x="14157" y="4"/>
                  </a:cubicBezTo>
                  <a:cubicBezTo>
                    <a:pt x="13753" y="2"/>
                    <a:pt x="13349" y="0"/>
                    <a:pt x="12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0"/>
            <p:cNvSpPr/>
            <p:nvPr/>
          </p:nvSpPr>
          <p:spPr>
            <a:xfrm>
              <a:off x="237225" y="841000"/>
              <a:ext cx="7142275" cy="508825"/>
            </a:xfrm>
            <a:custGeom>
              <a:avLst/>
              <a:gdLst/>
              <a:ahLst/>
              <a:cxnLst/>
              <a:rect l="l" t="t" r="r" b="b"/>
              <a:pathLst>
                <a:path w="285691" h="20353" extrusionOk="0">
                  <a:moveTo>
                    <a:pt x="285679" y="1"/>
                  </a:moveTo>
                  <a:cubicBezTo>
                    <a:pt x="190465" y="96"/>
                    <a:pt x="95238" y="167"/>
                    <a:pt x="0" y="263"/>
                  </a:cubicBezTo>
                  <a:lnTo>
                    <a:pt x="24" y="13895"/>
                  </a:lnTo>
                  <a:cubicBezTo>
                    <a:pt x="3834" y="12836"/>
                    <a:pt x="7692" y="11883"/>
                    <a:pt x="11716" y="11371"/>
                  </a:cubicBezTo>
                  <a:cubicBezTo>
                    <a:pt x="14395" y="11038"/>
                    <a:pt x="17110" y="10931"/>
                    <a:pt x="19800" y="10895"/>
                  </a:cubicBezTo>
                  <a:cubicBezTo>
                    <a:pt x="23348" y="10859"/>
                    <a:pt x="26885" y="10693"/>
                    <a:pt x="30433" y="10633"/>
                  </a:cubicBezTo>
                  <a:cubicBezTo>
                    <a:pt x="30590" y="10630"/>
                    <a:pt x="30747" y="10629"/>
                    <a:pt x="30904" y="10629"/>
                  </a:cubicBezTo>
                  <a:cubicBezTo>
                    <a:pt x="33419" y="10629"/>
                    <a:pt x="35883" y="10978"/>
                    <a:pt x="38327" y="11347"/>
                  </a:cubicBezTo>
                  <a:cubicBezTo>
                    <a:pt x="43137" y="12062"/>
                    <a:pt x="47899" y="12919"/>
                    <a:pt x="52638" y="13848"/>
                  </a:cubicBezTo>
                  <a:cubicBezTo>
                    <a:pt x="58127" y="14919"/>
                    <a:pt x="63734" y="15574"/>
                    <a:pt x="69318" y="16300"/>
                  </a:cubicBezTo>
                  <a:cubicBezTo>
                    <a:pt x="72557" y="16729"/>
                    <a:pt x="75807" y="17122"/>
                    <a:pt x="79094" y="17205"/>
                  </a:cubicBezTo>
                  <a:cubicBezTo>
                    <a:pt x="79459" y="17215"/>
                    <a:pt x="79823" y="17220"/>
                    <a:pt x="80187" y="17220"/>
                  </a:cubicBezTo>
                  <a:cubicBezTo>
                    <a:pt x="83239" y="17220"/>
                    <a:pt x="86244" y="16867"/>
                    <a:pt x="89202" y="16229"/>
                  </a:cubicBezTo>
                  <a:cubicBezTo>
                    <a:pt x="92417" y="15527"/>
                    <a:pt x="95691" y="15062"/>
                    <a:pt x="98989" y="14741"/>
                  </a:cubicBezTo>
                  <a:cubicBezTo>
                    <a:pt x="103204" y="14324"/>
                    <a:pt x="107323" y="13574"/>
                    <a:pt x="111407" y="12657"/>
                  </a:cubicBezTo>
                  <a:cubicBezTo>
                    <a:pt x="117205" y="11324"/>
                    <a:pt x="123075" y="10181"/>
                    <a:pt x="128957" y="9050"/>
                  </a:cubicBezTo>
                  <a:cubicBezTo>
                    <a:pt x="132981" y="8264"/>
                    <a:pt x="137006" y="7406"/>
                    <a:pt x="141054" y="6644"/>
                  </a:cubicBezTo>
                  <a:cubicBezTo>
                    <a:pt x="144042" y="6073"/>
                    <a:pt x="147126" y="5847"/>
                    <a:pt x="150174" y="5537"/>
                  </a:cubicBezTo>
                  <a:cubicBezTo>
                    <a:pt x="154091" y="5156"/>
                    <a:pt x="157961" y="4537"/>
                    <a:pt x="161854" y="4156"/>
                  </a:cubicBezTo>
                  <a:cubicBezTo>
                    <a:pt x="165017" y="3849"/>
                    <a:pt x="168180" y="3680"/>
                    <a:pt x="171345" y="3680"/>
                  </a:cubicBezTo>
                  <a:cubicBezTo>
                    <a:pt x="174184" y="3680"/>
                    <a:pt x="177025" y="3816"/>
                    <a:pt x="179868" y="4108"/>
                  </a:cubicBezTo>
                  <a:cubicBezTo>
                    <a:pt x="184011" y="4537"/>
                    <a:pt x="188167" y="5061"/>
                    <a:pt x="192227" y="5882"/>
                  </a:cubicBezTo>
                  <a:cubicBezTo>
                    <a:pt x="195477" y="6537"/>
                    <a:pt x="198573" y="7549"/>
                    <a:pt x="201716" y="8442"/>
                  </a:cubicBezTo>
                  <a:cubicBezTo>
                    <a:pt x="209396" y="10633"/>
                    <a:pt x="217194" y="12562"/>
                    <a:pt x="224790" y="14884"/>
                  </a:cubicBezTo>
                  <a:cubicBezTo>
                    <a:pt x="229255" y="16253"/>
                    <a:pt x="233756" y="17479"/>
                    <a:pt x="238423" y="18336"/>
                  </a:cubicBezTo>
                  <a:cubicBezTo>
                    <a:pt x="244162" y="19396"/>
                    <a:pt x="249960" y="20039"/>
                    <a:pt x="255854" y="20218"/>
                  </a:cubicBezTo>
                  <a:cubicBezTo>
                    <a:pt x="257821" y="20280"/>
                    <a:pt x="259790" y="20352"/>
                    <a:pt x="261755" y="20352"/>
                  </a:cubicBezTo>
                  <a:cubicBezTo>
                    <a:pt x="263941" y="20352"/>
                    <a:pt x="266120" y="20262"/>
                    <a:pt x="268284" y="19968"/>
                  </a:cubicBezTo>
                  <a:cubicBezTo>
                    <a:pt x="273034" y="19301"/>
                    <a:pt x="277821" y="18813"/>
                    <a:pt x="282345" y="17420"/>
                  </a:cubicBezTo>
                  <a:cubicBezTo>
                    <a:pt x="283524" y="17062"/>
                    <a:pt x="284619" y="16610"/>
                    <a:pt x="285691" y="16110"/>
                  </a:cubicBezTo>
                  <a:lnTo>
                    <a:pt x="2856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0"/>
            <p:cNvSpPr/>
            <p:nvPr/>
          </p:nvSpPr>
          <p:spPr>
            <a:xfrm>
              <a:off x="240800" y="4462450"/>
              <a:ext cx="2632500" cy="409425"/>
            </a:xfrm>
            <a:custGeom>
              <a:avLst/>
              <a:gdLst/>
              <a:ahLst/>
              <a:cxnLst/>
              <a:rect l="l" t="t" r="r" b="b"/>
              <a:pathLst>
                <a:path w="105300" h="16377" extrusionOk="0">
                  <a:moveTo>
                    <a:pt x="22655" y="1"/>
                  </a:moveTo>
                  <a:cubicBezTo>
                    <a:pt x="22255" y="1"/>
                    <a:pt x="21855" y="2"/>
                    <a:pt x="21455" y="6"/>
                  </a:cubicBezTo>
                  <a:cubicBezTo>
                    <a:pt x="18383" y="18"/>
                    <a:pt x="15383" y="434"/>
                    <a:pt x="12383" y="875"/>
                  </a:cubicBezTo>
                  <a:cubicBezTo>
                    <a:pt x="9132" y="1327"/>
                    <a:pt x="5894" y="1768"/>
                    <a:pt x="2774" y="2685"/>
                  </a:cubicBezTo>
                  <a:cubicBezTo>
                    <a:pt x="1822" y="2959"/>
                    <a:pt x="893" y="3280"/>
                    <a:pt x="0" y="3649"/>
                  </a:cubicBezTo>
                  <a:lnTo>
                    <a:pt x="12" y="16377"/>
                  </a:lnTo>
                  <a:lnTo>
                    <a:pt x="105299" y="16282"/>
                  </a:lnTo>
                  <a:cubicBezTo>
                    <a:pt x="104358" y="16198"/>
                    <a:pt x="103418" y="16091"/>
                    <a:pt x="102477" y="15972"/>
                  </a:cubicBezTo>
                  <a:cubicBezTo>
                    <a:pt x="98715" y="15484"/>
                    <a:pt x="94929" y="15043"/>
                    <a:pt x="91262" y="14234"/>
                  </a:cubicBezTo>
                  <a:cubicBezTo>
                    <a:pt x="88547" y="13615"/>
                    <a:pt x="85963" y="12769"/>
                    <a:pt x="83308" y="12043"/>
                  </a:cubicBezTo>
                  <a:cubicBezTo>
                    <a:pt x="75891" y="10007"/>
                    <a:pt x="68473" y="7959"/>
                    <a:pt x="61079" y="5864"/>
                  </a:cubicBezTo>
                  <a:cubicBezTo>
                    <a:pt x="57757" y="4923"/>
                    <a:pt x="54555" y="3768"/>
                    <a:pt x="51138" y="3042"/>
                  </a:cubicBezTo>
                  <a:cubicBezTo>
                    <a:pt x="45506" y="1816"/>
                    <a:pt x="39827" y="804"/>
                    <a:pt x="33981" y="399"/>
                  </a:cubicBezTo>
                  <a:cubicBezTo>
                    <a:pt x="30211" y="151"/>
                    <a:pt x="26442" y="1"/>
                    <a:pt x="22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0"/>
            <p:cNvSpPr/>
            <p:nvPr/>
          </p:nvSpPr>
          <p:spPr>
            <a:xfrm>
              <a:off x="3277475" y="4539475"/>
              <a:ext cx="4106800" cy="328825"/>
            </a:xfrm>
            <a:custGeom>
              <a:avLst/>
              <a:gdLst/>
              <a:ahLst/>
              <a:cxnLst/>
              <a:rect l="l" t="t" r="r" b="b"/>
              <a:pathLst>
                <a:path w="164272" h="13153" extrusionOk="0">
                  <a:moveTo>
                    <a:pt x="82870" y="0"/>
                  </a:moveTo>
                  <a:cubicBezTo>
                    <a:pt x="80167" y="0"/>
                    <a:pt x="77489" y="242"/>
                    <a:pt x="74867" y="794"/>
                  </a:cubicBezTo>
                  <a:cubicBezTo>
                    <a:pt x="70462" y="1711"/>
                    <a:pt x="65985" y="2283"/>
                    <a:pt x="61485" y="2759"/>
                  </a:cubicBezTo>
                  <a:cubicBezTo>
                    <a:pt x="57972" y="3128"/>
                    <a:pt x="54579" y="3914"/>
                    <a:pt x="51174" y="4640"/>
                  </a:cubicBezTo>
                  <a:cubicBezTo>
                    <a:pt x="46304" y="5688"/>
                    <a:pt x="41458" y="6759"/>
                    <a:pt x="36541" y="7652"/>
                  </a:cubicBezTo>
                  <a:cubicBezTo>
                    <a:pt x="33279" y="8236"/>
                    <a:pt x="30052" y="8914"/>
                    <a:pt x="26837" y="9629"/>
                  </a:cubicBezTo>
                  <a:cubicBezTo>
                    <a:pt x="21777" y="10760"/>
                    <a:pt x="16586" y="11284"/>
                    <a:pt x="11407" y="11831"/>
                  </a:cubicBezTo>
                  <a:cubicBezTo>
                    <a:pt x="7668" y="12236"/>
                    <a:pt x="3966" y="12808"/>
                    <a:pt x="215" y="13141"/>
                  </a:cubicBezTo>
                  <a:cubicBezTo>
                    <a:pt x="144" y="13141"/>
                    <a:pt x="85" y="13153"/>
                    <a:pt x="2" y="13153"/>
                  </a:cubicBezTo>
                  <a:lnTo>
                    <a:pt x="2" y="13153"/>
                  </a:lnTo>
                  <a:lnTo>
                    <a:pt x="164271" y="13010"/>
                  </a:lnTo>
                  <a:cubicBezTo>
                    <a:pt x="164247" y="9676"/>
                    <a:pt x="164247" y="6319"/>
                    <a:pt x="164247" y="2985"/>
                  </a:cubicBezTo>
                  <a:cubicBezTo>
                    <a:pt x="161497" y="3723"/>
                    <a:pt x="158794" y="4509"/>
                    <a:pt x="155961" y="5069"/>
                  </a:cubicBezTo>
                  <a:cubicBezTo>
                    <a:pt x="152317" y="5783"/>
                    <a:pt x="148626" y="6224"/>
                    <a:pt x="144840" y="6283"/>
                  </a:cubicBezTo>
                  <a:cubicBezTo>
                    <a:pt x="140685" y="6343"/>
                    <a:pt x="136542" y="6486"/>
                    <a:pt x="132386" y="6557"/>
                  </a:cubicBezTo>
                  <a:cubicBezTo>
                    <a:pt x="132172" y="6563"/>
                    <a:pt x="131959" y="6566"/>
                    <a:pt x="131746" y="6566"/>
                  </a:cubicBezTo>
                  <a:cubicBezTo>
                    <a:pt x="129376" y="6566"/>
                    <a:pt x="127070" y="6217"/>
                    <a:pt x="124754" y="5878"/>
                  </a:cubicBezTo>
                  <a:cubicBezTo>
                    <a:pt x="119635" y="5140"/>
                    <a:pt x="114575" y="4164"/>
                    <a:pt x="109514" y="3211"/>
                  </a:cubicBezTo>
                  <a:cubicBezTo>
                    <a:pt x="104823" y="2342"/>
                    <a:pt x="100061" y="1723"/>
                    <a:pt x="95310" y="1128"/>
                  </a:cubicBezTo>
                  <a:cubicBezTo>
                    <a:pt x="92441" y="759"/>
                    <a:pt x="89571" y="378"/>
                    <a:pt x="86666" y="151"/>
                  </a:cubicBezTo>
                  <a:cubicBezTo>
                    <a:pt x="85397" y="53"/>
                    <a:pt x="84131" y="0"/>
                    <a:pt x="82870" y="0"/>
                  </a:cubicBezTo>
                  <a:close/>
                  <a:moveTo>
                    <a:pt x="2" y="13153"/>
                  </a:moveTo>
                  <a:lnTo>
                    <a:pt x="1" y="13153"/>
                  </a:lnTo>
                  <a:cubicBezTo>
                    <a:pt x="1" y="13153"/>
                    <a:pt x="2" y="13153"/>
                    <a:pt x="2" y="13153"/>
                  </a:cubicBezTo>
                  <a:close/>
                </a:path>
              </a:pathLst>
            </a:custGeom>
            <a:solidFill>
              <a:srgbClr val="DC7A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0"/>
            <p:cNvSpPr/>
            <p:nvPr/>
          </p:nvSpPr>
          <p:spPr>
            <a:xfrm>
              <a:off x="239000" y="2391500"/>
              <a:ext cx="7143775" cy="1490300"/>
            </a:xfrm>
            <a:custGeom>
              <a:avLst/>
              <a:gdLst/>
              <a:ahLst/>
              <a:cxnLst/>
              <a:rect l="l" t="t" r="r" b="b"/>
              <a:pathLst>
                <a:path w="285751" h="59612" extrusionOk="0">
                  <a:moveTo>
                    <a:pt x="25" y="0"/>
                  </a:moveTo>
                  <a:lnTo>
                    <a:pt x="1" y="2453"/>
                  </a:lnTo>
                  <a:cubicBezTo>
                    <a:pt x="3704" y="3167"/>
                    <a:pt x="7287" y="4156"/>
                    <a:pt x="10740" y="5430"/>
                  </a:cubicBezTo>
                  <a:cubicBezTo>
                    <a:pt x="16050" y="7394"/>
                    <a:pt x="21396" y="9299"/>
                    <a:pt x="26445" y="11657"/>
                  </a:cubicBezTo>
                  <a:cubicBezTo>
                    <a:pt x="28992" y="12847"/>
                    <a:pt x="31231" y="14383"/>
                    <a:pt x="33791" y="15550"/>
                  </a:cubicBezTo>
                  <a:cubicBezTo>
                    <a:pt x="37279" y="17157"/>
                    <a:pt x="40184" y="19324"/>
                    <a:pt x="43220" y="21348"/>
                  </a:cubicBezTo>
                  <a:cubicBezTo>
                    <a:pt x="46340" y="23432"/>
                    <a:pt x="49090" y="25777"/>
                    <a:pt x="51769" y="28194"/>
                  </a:cubicBezTo>
                  <a:cubicBezTo>
                    <a:pt x="52722" y="29040"/>
                    <a:pt x="53757" y="29861"/>
                    <a:pt x="54829" y="30635"/>
                  </a:cubicBezTo>
                  <a:cubicBezTo>
                    <a:pt x="57103" y="32314"/>
                    <a:pt x="58830" y="34350"/>
                    <a:pt x="60961" y="36136"/>
                  </a:cubicBezTo>
                  <a:cubicBezTo>
                    <a:pt x="64092" y="38791"/>
                    <a:pt x="66795" y="41720"/>
                    <a:pt x="70009" y="44303"/>
                  </a:cubicBezTo>
                  <a:cubicBezTo>
                    <a:pt x="72688" y="46470"/>
                    <a:pt x="75689" y="48387"/>
                    <a:pt x="78844" y="50137"/>
                  </a:cubicBezTo>
                  <a:cubicBezTo>
                    <a:pt x="82059" y="51923"/>
                    <a:pt x="85845" y="52673"/>
                    <a:pt x="89726" y="53150"/>
                  </a:cubicBezTo>
                  <a:cubicBezTo>
                    <a:pt x="91859" y="53411"/>
                    <a:pt x="93999" y="53511"/>
                    <a:pt x="96142" y="53511"/>
                  </a:cubicBezTo>
                  <a:cubicBezTo>
                    <a:pt x="97911" y="53511"/>
                    <a:pt x="99683" y="53442"/>
                    <a:pt x="101454" y="53340"/>
                  </a:cubicBezTo>
                  <a:cubicBezTo>
                    <a:pt x="109241" y="52876"/>
                    <a:pt x="116920" y="51923"/>
                    <a:pt x="124326" y="49995"/>
                  </a:cubicBezTo>
                  <a:cubicBezTo>
                    <a:pt x="129374" y="48685"/>
                    <a:pt x="134268" y="47030"/>
                    <a:pt x="139137" y="45375"/>
                  </a:cubicBezTo>
                  <a:cubicBezTo>
                    <a:pt x="142888" y="44101"/>
                    <a:pt x="146364" y="42506"/>
                    <a:pt x="149758" y="40767"/>
                  </a:cubicBezTo>
                  <a:cubicBezTo>
                    <a:pt x="154151" y="38505"/>
                    <a:pt x="158985" y="36886"/>
                    <a:pt x="163569" y="34886"/>
                  </a:cubicBezTo>
                  <a:cubicBezTo>
                    <a:pt x="167474" y="33195"/>
                    <a:pt x="171534" y="31861"/>
                    <a:pt x="175832" y="30933"/>
                  </a:cubicBezTo>
                  <a:cubicBezTo>
                    <a:pt x="179011" y="30242"/>
                    <a:pt x="182262" y="29933"/>
                    <a:pt x="185560" y="29742"/>
                  </a:cubicBezTo>
                  <a:cubicBezTo>
                    <a:pt x="186569" y="29684"/>
                    <a:pt x="187574" y="29654"/>
                    <a:pt x="188573" y="29654"/>
                  </a:cubicBezTo>
                  <a:cubicBezTo>
                    <a:pt x="193081" y="29654"/>
                    <a:pt x="197486" y="30250"/>
                    <a:pt x="201764" y="31468"/>
                  </a:cubicBezTo>
                  <a:cubicBezTo>
                    <a:pt x="206705" y="32861"/>
                    <a:pt x="211134" y="34933"/>
                    <a:pt x="215218" y="37493"/>
                  </a:cubicBezTo>
                  <a:cubicBezTo>
                    <a:pt x="219135" y="39934"/>
                    <a:pt x="222600" y="42744"/>
                    <a:pt x="226410" y="45256"/>
                  </a:cubicBezTo>
                  <a:cubicBezTo>
                    <a:pt x="230815" y="48197"/>
                    <a:pt x="235233" y="51185"/>
                    <a:pt x="240543" y="53162"/>
                  </a:cubicBezTo>
                  <a:cubicBezTo>
                    <a:pt x="247294" y="55662"/>
                    <a:pt x="254199" y="57817"/>
                    <a:pt x="261545" y="59043"/>
                  </a:cubicBezTo>
                  <a:cubicBezTo>
                    <a:pt x="263932" y="59437"/>
                    <a:pt x="266313" y="59612"/>
                    <a:pt x="268693" y="59612"/>
                  </a:cubicBezTo>
                  <a:cubicBezTo>
                    <a:pt x="270992" y="59612"/>
                    <a:pt x="273290" y="59449"/>
                    <a:pt x="275595" y="59162"/>
                  </a:cubicBezTo>
                  <a:cubicBezTo>
                    <a:pt x="278928" y="58746"/>
                    <a:pt x="282238" y="58198"/>
                    <a:pt x="285465" y="57400"/>
                  </a:cubicBezTo>
                  <a:cubicBezTo>
                    <a:pt x="285548" y="57388"/>
                    <a:pt x="285644" y="57388"/>
                    <a:pt x="285751" y="57376"/>
                  </a:cubicBezTo>
                  <a:lnTo>
                    <a:pt x="285751" y="55543"/>
                  </a:lnTo>
                  <a:cubicBezTo>
                    <a:pt x="284512" y="55638"/>
                    <a:pt x="283286" y="55721"/>
                    <a:pt x="282060" y="55793"/>
                  </a:cubicBezTo>
                  <a:cubicBezTo>
                    <a:pt x="281047" y="55859"/>
                    <a:pt x="280037" y="55884"/>
                    <a:pt x="279026" y="55884"/>
                  </a:cubicBezTo>
                  <a:cubicBezTo>
                    <a:pt x="277683" y="55884"/>
                    <a:pt x="276339" y="55840"/>
                    <a:pt x="274987" y="55793"/>
                  </a:cubicBezTo>
                  <a:cubicBezTo>
                    <a:pt x="270308" y="55650"/>
                    <a:pt x="265701" y="55162"/>
                    <a:pt x="261176" y="54293"/>
                  </a:cubicBezTo>
                  <a:cubicBezTo>
                    <a:pt x="256402" y="53376"/>
                    <a:pt x="252032" y="51733"/>
                    <a:pt x="248139" y="49423"/>
                  </a:cubicBezTo>
                  <a:cubicBezTo>
                    <a:pt x="244174" y="47078"/>
                    <a:pt x="240126" y="44803"/>
                    <a:pt x="236292" y="42327"/>
                  </a:cubicBezTo>
                  <a:cubicBezTo>
                    <a:pt x="230458" y="38565"/>
                    <a:pt x="224695" y="34743"/>
                    <a:pt x="218790" y="31052"/>
                  </a:cubicBezTo>
                  <a:cubicBezTo>
                    <a:pt x="214730" y="28516"/>
                    <a:pt x="210646" y="25932"/>
                    <a:pt x="205836" y="24241"/>
                  </a:cubicBezTo>
                  <a:cubicBezTo>
                    <a:pt x="199198" y="21910"/>
                    <a:pt x="192281" y="20407"/>
                    <a:pt x="184940" y="20407"/>
                  </a:cubicBezTo>
                  <a:cubicBezTo>
                    <a:pt x="184407" y="20407"/>
                    <a:pt x="183871" y="20415"/>
                    <a:pt x="183333" y="20431"/>
                  </a:cubicBezTo>
                  <a:cubicBezTo>
                    <a:pt x="178094" y="20586"/>
                    <a:pt x="172963" y="21205"/>
                    <a:pt x="167891" y="22182"/>
                  </a:cubicBezTo>
                  <a:cubicBezTo>
                    <a:pt x="158925" y="23884"/>
                    <a:pt x="150198" y="26075"/>
                    <a:pt x="141518" y="28468"/>
                  </a:cubicBezTo>
                  <a:cubicBezTo>
                    <a:pt x="134184" y="30492"/>
                    <a:pt x="126648" y="31969"/>
                    <a:pt x="118920" y="32802"/>
                  </a:cubicBezTo>
                  <a:cubicBezTo>
                    <a:pt x="115864" y="33141"/>
                    <a:pt x="112781" y="33272"/>
                    <a:pt x="109691" y="33272"/>
                  </a:cubicBezTo>
                  <a:cubicBezTo>
                    <a:pt x="108652" y="33272"/>
                    <a:pt x="107613" y="33258"/>
                    <a:pt x="106574" y="33231"/>
                  </a:cubicBezTo>
                  <a:cubicBezTo>
                    <a:pt x="102954" y="33147"/>
                    <a:pt x="99358" y="33016"/>
                    <a:pt x="95763" y="32683"/>
                  </a:cubicBezTo>
                  <a:cubicBezTo>
                    <a:pt x="89202" y="32088"/>
                    <a:pt x="82868" y="30837"/>
                    <a:pt x="76760" y="28921"/>
                  </a:cubicBezTo>
                  <a:cubicBezTo>
                    <a:pt x="71438" y="27254"/>
                    <a:pt x="66354" y="25158"/>
                    <a:pt x="61258" y="23146"/>
                  </a:cubicBezTo>
                  <a:cubicBezTo>
                    <a:pt x="51579" y="19324"/>
                    <a:pt x="42268" y="15002"/>
                    <a:pt x="32779" y="10930"/>
                  </a:cubicBezTo>
                  <a:cubicBezTo>
                    <a:pt x="29195" y="9382"/>
                    <a:pt x="25444" y="8132"/>
                    <a:pt x="21753" y="6763"/>
                  </a:cubicBezTo>
                  <a:cubicBezTo>
                    <a:pt x="18670" y="5608"/>
                    <a:pt x="15622" y="4418"/>
                    <a:pt x="12514" y="3334"/>
                  </a:cubicBezTo>
                  <a:cubicBezTo>
                    <a:pt x="8490" y="1941"/>
                    <a:pt x="4299" y="869"/>
                    <a:pt x="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0"/>
            <p:cNvSpPr/>
            <p:nvPr/>
          </p:nvSpPr>
          <p:spPr>
            <a:xfrm>
              <a:off x="238400" y="1930200"/>
              <a:ext cx="7142900" cy="1495975"/>
            </a:xfrm>
            <a:custGeom>
              <a:avLst/>
              <a:gdLst/>
              <a:ahLst/>
              <a:cxnLst/>
              <a:rect l="l" t="t" r="r" b="b"/>
              <a:pathLst>
                <a:path w="285716" h="59839" extrusionOk="0">
                  <a:moveTo>
                    <a:pt x="16120" y="1"/>
                  </a:moveTo>
                  <a:cubicBezTo>
                    <a:pt x="13153" y="1"/>
                    <a:pt x="10221" y="244"/>
                    <a:pt x="7299" y="653"/>
                  </a:cubicBezTo>
                  <a:cubicBezTo>
                    <a:pt x="4847" y="986"/>
                    <a:pt x="2406" y="1415"/>
                    <a:pt x="1" y="1962"/>
                  </a:cubicBezTo>
                  <a:lnTo>
                    <a:pt x="1" y="3939"/>
                  </a:lnTo>
                  <a:cubicBezTo>
                    <a:pt x="1993" y="3765"/>
                    <a:pt x="3989" y="3692"/>
                    <a:pt x="5987" y="3692"/>
                  </a:cubicBezTo>
                  <a:cubicBezTo>
                    <a:pt x="7143" y="3692"/>
                    <a:pt x="8299" y="3716"/>
                    <a:pt x="9454" y="3760"/>
                  </a:cubicBezTo>
                  <a:cubicBezTo>
                    <a:pt x="11574" y="3843"/>
                    <a:pt x="13693" y="3986"/>
                    <a:pt x="15777" y="4212"/>
                  </a:cubicBezTo>
                  <a:cubicBezTo>
                    <a:pt x="18087" y="4462"/>
                    <a:pt x="20384" y="4772"/>
                    <a:pt x="22635" y="5177"/>
                  </a:cubicBezTo>
                  <a:cubicBezTo>
                    <a:pt x="25647" y="5701"/>
                    <a:pt x="28433" y="6606"/>
                    <a:pt x="31171" y="7653"/>
                  </a:cubicBezTo>
                  <a:cubicBezTo>
                    <a:pt x="34255" y="8820"/>
                    <a:pt x="36910" y="10475"/>
                    <a:pt x="39589" y="12094"/>
                  </a:cubicBezTo>
                  <a:cubicBezTo>
                    <a:pt x="42030" y="13583"/>
                    <a:pt x="44578" y="14952"/>
                    <a:pt x="46959" y="16500"/>
                  </a:cubicBezTo>
                  <a:cubicBezTo>
                    <a:pt x="49626" y="18226"/>
                    <a:pt x="52257" y="19976"/>
                    <a:pt x="54948" y="21667"/>
                  </a:cubicBezTo>
                  <a:cubicBezTo>
                    <a:pt x="59342" y="24405"/>
                    <a:pt x="63497" y="27382"/>
                    <a:pt x="68033" y="30001"/>
                  </a:cubicBezTo>
                  <a:cubicBezTo>
                    <a:pt x="71522" y="32013"/>
                    <a:pt x="74927" y="34145"/>
                    <a:pt x="78963" y="35502"/>
                  </a:cubicBezTo>
                  <a:cubicBezTo>
                    <a:pt x="82416" y="36681"/>
                    <a:pt x="85988" y="37574"/>
                    <a:pt x="89655" y="38264"/>
                  </a:cubicBezTo>
                  <a:cubicBezTo>
                    <a:pt x="92849" y="38851"/>
                    <a:pt x="96070" y="39188"/>
                    <a:pt x="99327" y="39188"/>
                  </a:cubicBezTo>
                  <a:cubicBezTo>
                    <a:pt x="99774" y="39188"/>
                    <a:pt x="100221" y="39182"/>
                    <a:pt x="100668" y="39169"/>
                  </a:cubicBezTo>
                  <a:cubicBezTo>
                    <a:pt x="104871" y="39050"/>
                    <a:pt x="109038" y="38752"/>
                    <a:pt x="113146" y="38038"/>
                  </a:cubicBezTo>
                  <a:cubicBezTo>
                    <a:pt x="117123" y="37336"/>
                    <a:pt x="121052" y="36514"/>
                    <a:pt x="124957" y="35693"/>
                  </a:cubicBezTo>
                  <a:cubicBezTo>
                    <a:pt x="131005" y="34407"/>
                    <a:pt x="136887" y="32752"/>
                    <a:pt x="142781" y="31168"/>
                  </a:cubicBezTo>
                  <a:cubicBezTo>
                    <a:pt x="145960" y="30299"/>
                    <a:pt x="149186" y="29573"/>
                    <a:pt x="152449" y="28882"/>
                  </a:cubicBezTo>
                  <a:cubicBezTo>
                    <a:pt x="156068" y="28132"/>
                    <a:pt x="159747" y="27537"/>
                    <a:pt x="163414" y="27037"/>
                  </a:cubicBezTo>
                  <a:cubicBezTo>
                    <a:pt x="167240" y="26532"/>
                    <a:pt x="171108" y="26327"/>
                    <a:pt x="174990" y="26327"/>
                  </a:cubicBezTo>
                  <a:cubicBezTo>
                    <a:pt x="175687" y="26327"/>
                    <a:pt x="176385" y="26333"/>
                    <a:pt x="177083" y="26346"/>
                  </a:cubicBezTo>
                  <a:cubicBezTo>
                    <a:pt x="181476" y="26418"/>
                    <a:pt x="185846" y="26596"/>
                    <a:pt x="190191" y="27072"/>
                  </a:cubicBezTo>
                  <a:cubicBezTo>
                    <a:pt x="195883" y="27680"/>
                    <a:pt x="201395" y="28811"/>
                    <a:pt x="206777" y="30394"/>
                  </a:cubicBezTo>
                  <a:cubicBezTo>
                    <a:pt x="210087" y="31371"/>
                    <a:pt x="213278" y="32597"/>
                    <a:pt x="216445" y="33823"/>
                  </a:cubicBezTo>
                  <a:cubicBezTo>
                    <a:pt x="221457" y="35764"/>
                    <a:pt x="226553" y="37633"/>
                    <a:pt x="231387" y="39824"/>
                  </a:cubicBezTo>
                  <a:cubicBezTo>
                    <a:pt x="238412" y="43003"/>
                    <a:pt x="245603" y="45968"/>
                    <a:pt x="252675" y="49099"/>
                  </a:cubicBezTo>
                  <a:cubicBezTo>
                    <a:pt x="256676" y="50861"/>
                    <a:pt x="260986" y="52195"/>
                    <a:pt x="265153" y="53742"/>
                  </a:cubicBezTo>
                  <a:cubicBezTo>
                    <a:pt x="267749" y="54707"/>
                    <a:pt x="270297" y="55766"/>
                    <a:pt x="272940" y="56612"/>
                  </a:cubicBezTo>
                  <a:cubicBezTo>
                    <a:pt x="276583" y="57790"/>
                    <a:pt x="280310" y="58803"/>
                    <a:pt x="284167" y="59529"/>
                  </a:cubicBezTo>
                  <a:cubicBezTo>
                    <a:pt x="284679" y="59636"/>
                    <a:pt x="285191" y="59731"/>
                    <a:pt x="285715" y="59838"/>
                  </a:cubicBezTo>
                  <a:lnTo>
                    <a:pt x="285715" y="57374"/>
                  </a:lnTo>
                  <a:cubicBezTo>
                    <a:pt x="281084" y="56564"/>
                    <a:pt x="276678" y="55290"/>
                    <a:pt x="272416" y="53695"/>
                  </a:cubicBezTo>
                  <a:cubicBezTo>
                    <a:pt x="267761" y="51956"/>
                    <a:pt x="263093" y="50230"/>
                    <a:pt x="258593" y="48230"/>
                  </a:cubicBezTo>
                  <a:cubicBezTo>
                    <a:pt x="256985" y="47515"/>
                    <a:pt x="255533" y="46622"/>
                    <a:pt x="254009" y="45801"/>
                  </a:cubicBezTo>
                  <a:cubicBezTo>
                    <a:pt x="251782" y="44610"/>
                    <a:pt x="249484" y="43479"/>
                    <a:pt x="247294" y="42253"/>
                  </a:cubicBezTo>
                  <a:cubicBezTo>
                    <a:pt x="244603" y="40717"/>
                    <a:pt x="242257" y="38883"/>
                    <a:pt x="239721" y="37193"/>
                  </a:cubicBezTo>
                  <a:cubicBezTo>
                    <a:pt x="236792" y="35240"/>
                    <a:pt x="234459" y="32859"/>
                    <a:pt x="231839" y="30704"/>
                  </a:cubicBezTo>
                  <a:cubicBezTo>
                    <a:pt x="229649" y="28894"/>
                    <a:pt x="227351" y="27191"/>
                    <a:pt x="225362" y="25239"/>
                  </a:cubicBezTo>
                  <a:cubicBezTo>
                    <a:pt x="222100" y="22036"/>
                    <a:pt x="218504" y="19048"/>
                    <a:pt x="215183" y="15881"/>
                  </a:cubicBezTo>
                  <a:cubicBezTo>
                    <a:pt x="213587" y="14357"/>
                    <a:pt x="211515" y="13202"/>
                    <a:pt x="209599" y="11928"/>
                  </a:cubicBezTo>
                  <a:cubicBezTo>
                    <a:pt x="207991" y="10880"/>
                    <a:pt x="206443" y="9761"/>
                    <a:pt x="204598" y="8939"/>
                  </a:cubicBezTo>
                  <a:cubicBezTo>
                    <a:pt x="201538" y="7582"/>
                    <a:pt x="198180" y="6856"/>
                    <a:pt x="194716" y="6451"/>
                  </a:cubicBezTo>
                  <a:cubicBezTo>
                    <a:pt x="192626" y="6206"/>
                    <a:pt x="190529" y="6119"/>
                    <a:pt x="188428" y="6119"/>
                  </a:cubicBezTo>
                  <a:cubicBezTo>
                    <a:pt x="186436" y="6119"/>
                    <a:pt x="184440" y="6198"/>
                    <a:pt x="182440" y="6296"/>
                  </a:cubicBezTo>
                  <a:cubicBezTo>
                    <a:pt x="178083" y="6498"/>
                    <a:pt x="173796" y="7094"/>
                    <a:pt x="169510" y="7701"/>
                  </a:cubicBezTo>
                  <a:cubicBezTo>
                    <a:pt x="164962" y="8344"/>
                    <a:pt x="160557" y="9368"/>
                    <a:pt x="156270" y="10701"/>
                  </a:cubicBezTo>
                  <a:cubicBezTo>
                    <a:pt x="151496" y="12166"/>
                    <a:pt x="146745" y="13654"/>
                    <a:pt x="142126" y="15404"/>
                  </a:cubicBezTo>
                  <a:cubicBezTo>
                    <a:pt x="139399" y="16428"/>
                    <a:pt x="136911" y="17750"/>
                    <a:pt x="134363" y="19012"/>
                  </a:cubicBezTo>
                  <a:cubicBezTo>
                    <a:pt x="130898" y="20726"/>
                    <a:pt x="127255" y="22191"/>
                    <a:pt x="123564" y="23596"/>
                  </a:cubicBezTo>
                  <a:cubicBezTo>
                    <a:pt x="121195" y="24513"/>
                    <a:pt x="118968" y="25632"/>
                    <a:pt x="116539" y="26453"/>
                  </a:cubicBezTo>
                  <a:cubicBezTo>
                    <a:pt x="112777" y="27763"/>
                    <a:pt x="108907" y="28823"/>
                    <a:pt x="104812" y="29347"/>
                  </a:cubicBezTo>
                  <a:cubicBezTo>
                    <a:pt x="101907" y="29720"/>
                    <a:pt x="98976" y="29958"/>
                    <a:pt x="96026" y="29958"/>
                  </a:cubicBezTo>
                  <a:cubicBezTo>
                    <a:pt x="95589" y="29958"/>
                    <a:pt x="95152" y="29953"/>
                    <a:pt x="94715" y="29942"/>
                  </a:cubicBezTo>
                  <a:cubicBezTo>
                    <a:pt x="87810" y="29763"/>
                    <a:pt x="81475" y="28215"/>
                    <a:pt x="75534" y="25537"/>
                  </a:cubicBezTo>
                  <a:cubicBezTo>
                    <a:pt x="72355" y="24096"/>
                    <a:pt x="69557" y="22286"/>
                    <a:pt x="66712" y="20500"/>
                  </a:cubicBezTo>
                  <a:cubicBezTo>
                    <a:pt x="63604" y="18512"/>
                    <a:pt x="60866" y="16190"/>
                    <a:pt x="57841" y="14107"/>
                  </a:cubicBezTo>
                  <a:cubicBezTo>
                    <a:pt x="55591" y="12559"/>
                    <a:pt x="53067" y="11285"/>
                    <a:pt x="50745" y="9796"/>
                  </a:cubicBezTo>
                  <a:cubicBezTo>
                    <a:pt x="46721" y="7201"/>
                    <a:pt x="41994" y="5629"/>
                    <a:pt x="37208" y="4117"/>
                  </a:cubicBezTo>
                  <a:cubicBezTo>
                    <a:pt x="34350" y="3212"/>
                    <a:pt x="31481" y="2331"/>
                    <a:pt x="28504" y="1665"/>
                  </a:cubicBezTo>
                  <a:cubicBezTo>
                    <a:pt x="24766" y="831"/>
                    <a:pt x="21027" y="69"/>
                    <a:pt x="17086" y="10"/>
                  </a:cubicBezTo>
                  <a:cubicBezTo>
                    <a:pt x="16764" y="4"/>
                    <a:pt x="16442" y="1"/>
                    <a:pt x="1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0"/>
            <p:cNvSpPr/>
            <p:nvPr/>
          </p:nvSpPr>
          <p:spPr>
            <a:xfrm>
              <a:off x="237825" y="1113725"/>
              <a:ext cx="7142575" cy="750125"/>
            </a:xfrm>
            <a:custGeom>
              <a:avLst/>
              <a:gdLst/>
              <a:ahLst/>
              <a:cxnLst/>
              <a:rect l="l" t="t" r="r" b="b"/>
              <a:pathLst>
                <a:path w="285703" h="30005" extrusionOk="0">
                  <a:moveTo>
                    <a:pt x="177463" y="1"/>
                  </a:moveTo>
                  <a:cubicBezTo>
                    <a:pt x="174078" y="1"/>
                    <a:pt x="170718" y="258"/>
                    <a:pt x="167366" y="748"/>
                  </a:cubicBezTo>
                  <a:cubicBezTo>
                    <a:pt x="162687" y="1474"/>
                    <a:pt x="158044" y="2308"/>
                    <a:pt x="153722" y="3939"/>
                  </a:cubicBezTo>
                  <a:cubicBezTo>
                    <a:pt x="151031" y="4963"/>
                    <a:pt x="148316" y="5939"/>
                    <a:pt x="145614" y="6939"/>
                  </a:cubicBezTo>
                  <a:cubicBezTo>
                    <a:pt x="141673" y="8380"/>
                    <a:pt x="137529" y="9297"/>
                    <a:pt x="133279" y="9951"/>
                  </a:cubicBezTo>
                  <a:cubicBezTo>
                    <a:pt x="127147" y="10904"/>
                    <a:pt x="120920" y="11368"/>
                    <a:pt x="114717" y="11892"/>
                  </a:cubicBezTo>
                  <a:cubicBezTo>
                    <a:pt x="109395" y="12345"/>
                    <a:pt x="104073" y="12523"/>
                    <a:pt x="98751" y="12821"/>
                  </a:cubicBezTo>
                  <a:cubicBezTo>
                    <a:pt x="96391" y="12958"/>
                    <a:pt x="94038" y="13024"/>
                    <a:pt x="91691" y="13024"/>
                  </a:cubicBezTo>
                  <a:cubicBezTo>
                    <a:pt x="84880" y="13024"/>
                    <a:pt x="78116" y="12474"/>
                    <a:pt x="71378" y="11535"/>
                  </a:cubicBezTo>
                  <a:cubicBezTo>
                    <a:pt x="63222" y="10404"/>
                    <a:pt x="55090" y="9130"/>
                    <a:pt x="47089" y="7523"/>
                  </a:cubicBezTo>
                  <a:cubicBezTo>
                    <a:pt x="39910" y="6094"/>
                    <a:pt x="32647" y="4987"/>
                    <a:pt x="25360" y="4046"/>
                  </a:cubicBezTo>
                  <a:cubicBezTo>
                    <a:pt x="21975" y="3619"/>
                    <a:pt x="18565" y="3406"/>
                    <a:pt x="15145" y="3406"/>
                  </a:cubicBezTo>
                  <a:cubicBezTo>
                    <a:pt x="14367" y="3406"/>
                    <a:pt x="13590" y="3417"/>
                    <a:pt x="12811" y="3439"/>
                  </a:cubicBezTo>
                  <a:cubicBezTo>
                    <a:pt x="9454" y="3546"/>
                    <a:pt x="6156" y="4129"/>
                    <a:pt x="2905" y="4737"/>
                  </a:cubicBezTo>
                  <a:cubicBezTo>
                    <a:pt x="1929" y="4915"/>
                    <a:pt x="965" y="5118"/>
                    <a:pt x="0" y="5320"/>
                  </a:cubicBezTo>
                  <a:lnTo>
                    <a:pt x="0" y="8880"/>
                  </a:lnTo>
                  <a:cubicBezTo>
                    <a:pt x="941" y="8832"/>
                    <a:pt x="1893" y="8785"/>
                    <a:pt x="2822" y="8785"/>
                  </a:cubicBezTo>
                  <a:cubicBezTo>
                    <a:pt x="3498" y="8783"/>
                    <a:pt x="4174" y="8781"/>
                    <a:pt x="4850" y="8781"/>
                  </a:cubicBezTo>
                  <a:cubicBezTo>
                    <a:pt x="8163" y="8781"/>
                    <a:pt x="11475" y="8821"/>
                    <a:pt x="14788" y="9059"/>
                  </a:cubicBezTo>
                  <a:cubicBezTo>
                    <a:pt x="21396" y="9535"/>
                    <a:pt x="27670" y="10916"/>
                    <a:pt x="33361" y="13535"/>
                  </a:cubicBezTo>
                  <a:cubicBezTo>
                    <a:pt x="38303" y="15809"/>
                    <a:pt x="43506" y="17786"/>
                    <a:pt x="48280" y="20286"/>
                  </a:cubicBezTo>
                  <a:cubicBezTo>
                    <a:pt x="51221" y="21834"/>
                    <a:pt x="54316" y="23203"/>
                    <a:pt x="57555" y="24370"/>
                  </a:cubicBezTo>
                  <a:cubicBezTo>
                    <a:pt x="61674" y="25858"/>
                    <a:pt x="65746" y="27430"/>
                    <a:pt x="70176" y="28382"/>
                  </a:cubicBezTo>
                  <a:cubicBezTo>
                    <a:pt x="74283" y="29275"/>
                    <a:pt x="78450" y="29775"/>
                    <a:pt x="82701" y="29930"/>
                  </a:cubicBezTo>
                  <a:cubicBezTo>
                    <a:pt x="83972" y="29981"/>
                    <a:pt x="85239" y="30005"/>
                    <a:pt x="86503" y="30005"/>
                  </a:cubicBezTo>
                  <a:cubicBezTo>
                    <a:pt x="93295" y="30005"/>
                    <a:pt x="99999" y="29302"/>
                    <a:pt x="106644" y="28168"/>
                  </a:cubicBezTo>
                  <a:cubicBezTo>
                    <a:pt x="113431" y="27001"/>
                    <a:pt x="120027" y="25394"/>
                    <a:pt x="126683" y="23858"/>
                  </a:cubicBezTo>
                  <a:cubicBezTo>
                    <a:pt x="133362" y="22334"/>
                    <a:pt x="139791" y="20286"/>
                    <a:pt x="146328" y="18488"/>
                  </a:cubicBezTo>
                  <a:cubicBezTo>
                    <a:pt x="156043" y="15809"/>
                    <a:pt x="165854" y="13285"/>
                    <a:pt x="175844" y="11237"/>
                  </a:cubicBezTo>
                  <a:cubicBezTo>
                    <a:pt x="179951" y="10392"/>
                    <a:pt x="184142" y="9844"/>
                    <a:pt x="188405" y="9844"/>
                  </a:cubicBezTo>
                  <a:cubicBezTo>
                    <a:pt x="195644" y="9844"/>
                    <a:pt x="202525" y="11083"/>
                    <a:pt x="209026" y="13559"/>
                  </a:cubicBezTo>
                  <a:cubicBezTo>
                    <a:pt x="216063" y="16238"/>
                    <a:pt x="223385" y="18381"/>
                    <a:pt x="231029" y="19857"/>
                  </a:cubicBezTo>
                  <a:cubicBezTo>
                    <a:pt x="236220" y="20869"/>
                    <a:pt x="241471" y="21524"/>
                    <a:pt x="246829" y="21739"/>
                  </a:cubicBezTo>
                  <a:cubicBezTo>
                    <a:pt x="248588" y="21807"/>
                    <a:pt x="250347" y="21836"/>
                    <a:pt x="252106" y="21836"/>
                  </a:cubicBezTo>
                  <a:cubicBezTo>
                    <a:pt x="255824" y="21836"/>
                    <a:pt x="259541" y="21709"/>
                    <a:pt x="263259" y="21572"/>
                  </a:cubicBezTo>
                  <a:cubicBezTo>
                    <a:pt x="267855" y="21405"/>
                    <a:pt x="272427" y="21060"/>
                    <a:pt x="276928" y="20310"/>
                  </a:cubicBezTo>
                  <a:cubicBezTo>
                    <a:pt x="279749" y="19834"/>
                    <a:pt x="282535" y="19262"/>
                    <a:pt x="285298" y="18643"/>
                  </a:cubicBezTo>
                  <a:cubicBezTo>
                    <a:pt x="285441" y="18607"/>
                    <a:pt x="285572" y="18595"/>
                    <a:pt x="285702" y="18584"/>
                  </a:cubicBezTo>
                  <a:lnTo>
                    <a:pt x="285702" y="15143"/>
                  </a:lnTo>
                  <a:cubicBezTo>
                    <a:pt x="283905" y="15726"/>
                    <a:pt x="281964" y="15881"/>
                    <a:pt x="280059" y="16107"/>
                  </a:cubicBezTo>
                  <a:cubicBezTo>
                    <a:pt x="275102" y="16723"/>
                    <a:pt x="270108" y="16950"/>
                    <a:pt x="265084" y="16950"/>
                  </a:cubicBezTo>
                  <a:cubicBezTo>
                    <a:pt x="264472" y="16950"/>
                    <a:pt x="263860" y="16947"/>
                    <a:pt x="263247" y="16940"/>
                  </a:cubicBezTo>
                  <a:cubicBezTo>
                    <a:pt x="257961" y="16893"/>
                    <a:pt x="252734" y="16417"/>
                    <a:pt x="247591" y="15500"/>
                  </a:cubicBezTo>
                  <a:cubicBezTo>
                    <a:pt x="241876" y="14488"/>
                    <a:pt x="236172" y="13488"/>
                    <a:pt x="230588" y="12095"/>
                  </a:cubicBezTo>
                  <a:cubicBezTo>
                    <a:pt x="227350" y="11273"/>
                    <a:pt x="224076" y="10523"/>
                    <a:pt x="220849" y="9666"/>
                  </a:cubicBezTo>
                  <a:cubicBezTo>
                    <a:pt x="217134" y="8666"/>
                    <a:pt x="213717" y="7189"/>
                    <a:pt x="210253" y="5820"/>
                  </a:cubicBezTo>
                  <a:cubicBezTo>
                    <a:pt x="204430" y="3498"/>
                    <a:pt x="198251" y="2058"/>
                    <a:pt x="191834" y="1153"/>
                  </a:cubicBezTo>
                  <a:cubicBezTo>
                    <a:pt x="187893" y="605"/>
                    <a:pt x="183916" y="200"/>
                    <a:pt x="179904" y="46"/>
                  </a:cubicBezTo>
                  <a:cubicBezTo>
                    <a:pt x="179088" y="16"/>
                    <a:pt x="178275" y="1"/>
                    <a:pt x="1774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0"/>
            <p:cNvSpPr/>
            <p:nvPr/>
          </p:nvSpPr>
          <p:spPr>
            <a:xfrm>
              <a:off x="239900" y="3945850"/>
              <a:ext cx="7142275" cy="750725"/>
            </a:xfrm>
            <a:custGeom>
              <a:avLst/>
              <a:gdLst/>
              <a:ahLst/>
              <a:cxnLst/>
              <a:rect l="l" t="t" r="r" b="b"/>
              <a:pathLst>
                <a:path w="285691" h="30029" extrusionOk="0">
                  <a:moveTo>
                    <a:pt x="197677" y="0"/>
                  </a:moveTo>
                  <a:cubicBezTo>
                    <a:pt x="192874" y="0"/>
                    <a:pt x="188097" y="332"/>
                    <a:pt x="183357" y="989"/>
                  </a:cubicBezTo>
                  <a:cubicBezTo>
                    <a:pt x="177451" y="1822"/>
                    <a:pt x="171593" y="2906"/>
                    <a:pt x="165807" y="4251"/>
                  </a:cubicBezTo>
                  <a:cubicBezTo>
                    <a:pt x="156734" y="6359"/>
                    <a:pt x="147697" y="8561"/>
                    <a:pt x="138887" y="11323"/>
                  </a:cubicBezTo>
                  <a:cubicBezTo>
                    <a:pt x="133493" y="13014"/>
                    <a:pt x="127850" y="14205"/>
                    <a:pt x="122313" y="15622"/>
                  </a:cubicBezTo>
                  <a:cubicBezTo>
                    <a:pt x="117420" y="16872"/>
                    <a:pt x="112503" y="18086"/>
                    <a:pt x="107466" y="19003"/>
                  </a:cubicBezTo>
                  <a:cubicBezTo>
                    <a:pt x="103716" y="19679"/>
                    <a:pt x="99912" y="20163"/>
                    <a:pt x="96025" y="20163"/>
                  </a:cubicBezTo>
                  <a:cubicBezTo>
                    <a:pt x="95803" y="20163"/>
                    <a:pt x="95580" y="20161"/>
                    <a:pt x="95358" y="20158"/>
                  </a:cubicBezTo>
                  <a:cubicBezTo>
                    <a:pt x="88940" y="20075"/>
                    <a:pt x="82797" y="19098"/>
                    <a:pt x="76962" y="16991"/>
                  </a:cubicBezTo>
                  <a:cubicBezTo>
                    <a:pt x="72021" y="15193"/>
                    <a:pt x="67045" y="13467"/>
                    <a:pt x="61865" y="12097"/>
                  </a:cubicBezTo>
                  <a:cubicBezTo>
                    <a:pt x="54472" y="10133"/>
                    <a:pt x="46899" y="8776"/>
                    <a:pt x="39077" y="8347"/>
                  </a:cubicBezTo>
                  <a:cubicBezTo>
                    <a:pt x="36988" y="8230"/>
                    <a:pt x="34902" y="8188"/>
                    <a:pt x="32816" y="8188"/>
                  </a:cubicBezTo>
                  <a:cubicBezTo>
                    <a:pt x="30657" y="8188"/>
                    <a:pt x="28499" y="8233"/>
                    <a:pt x="26337" y="8287"/>
                  </a:cubicBezTo>
                  <a:cubicBezTo>
                    <a:pt x="22432" y="8383"/>
                    <a:pt x="18550" y="8525"/>
                    <a:pt x="14681" y="8835"/>
                  </a:cubicBezTo>
                  <a:cubicBezTo>
                    <a:pt x="10823" y="9145"/>
                    <a:pt x="7049" y="9728"/>
                    <a:pt x="3298" y="10502"/>
                  </a:cubicBezTo>
                  <a:cubicBezTo>
                    <a:pt x="2191" y="10728"/>
                    <a:pt x="1108" y="10966"/>
                    <a:pt x="0" y="11204"/>
                  </a:cubicBezTo>
                  <a:lnTo>
                    <a:pt x="0" y="14550"/>
                  </a:lnTo>
                  <a:cubicBezTo>
                    <a:pt x="2620" y="14002"/>
                    <a:pt x="5323" y="13848"/>
                    <a:pt x="8001" y="13562"/>
                  </a:cubicBezTo>
                  <a:cubicBezTo>
                    <a:pt x="11538" y="13193"/>
                    <a:pt x="15109" y="13169"/>
                    <a:pt x="18681" y="13086"/>
                  </a:cubicBezTo>
                  <a:cubicBezTo>
                    <a:pt x="19206" y="13076"/>
                    <a:pt x="19729" y="13071"/>
                    <a:pt x="20251" y="13071"/>
                  </a:cubicBezTo>
                  <a:cubicBezTo>
                    <a:pt x="27236" y="13071"/>
                    <a:pt x="34047" y="13942"/>
                    <a:pt x="40827" y="15205"/>
                  </a:cubicBezTo>
                  <a:cubicBezTo>
                    <a:pt x="46947" y="16336"/>
                    <a:pt x="52924" y="17777"/>
                    <a:pt x="58936" y="19158"/>
                  </a:cubicBezTo>
                  <a:cubicBezTo>
                    <a:pt x="64175" y="20372"/>
                    <a:pt x="69057" y="22122"/>
                    <a:pt x="73855" y="24075"/>
                  </a:cubicBezTo>
                  <a:cubicBezTo>
                    <a:pt x="79737" y="26456"/>
                    <a:pt x="85999" y="27945"/>
                    <a:pt x="92512" y="28861"/>
                  </a:cubicBezTo>
                  <a:cubicBezTo>
                    <a:pt x="97429" y="29564"/>
                    <a:pt x="102382" y="29992"/>
                    <a:pt x="107395" y="30028"/>
                  </a:cubicBezTo>
                  <a:cubicBezTo>
                    <a:pt x="107484" y="30029"/>
                    <a:pt x="107573" y="30029"/>
                    <a:pt x="107661" y="30029"/>
                  </a:cubicBezTo>
                  <a:cubicBezTo>
                    <a:pt x="111891" y="30029"/>
                    <a:pt x="116030" y="29478"/>
                    <a:pt x="120135" y="28790"/>
                  </a:cubicBezTo>
                  <a:cubicBezTo>
                    <a:pt x="124814" y="28016"/>
                    <a:pt x="129243" y="26802"/>
                    <a:pt x="133458" y="25039"/>
                  </a:cubicBezTo>
                  <a:cubicBezTo>
                    <a:pt x="140732" y="22015"/>
                    <a:pt x="148519" y="20134"/>
                    <a:pt x="156746" y="19336"/>
                  </a:cubicBezTo>
                  <a:cubicBezTo>
                    <a:pt x="162604" y="18777"/>
                    <a:pt x="168450" y="18170"/>
                    <a:pt x="174344" y="17824"/>
                  </a:cubicBezTo>
                  <a:cubicBezTo>
                    <a:pt x="180780" y="17457"/>
                    <a:pt x="187195" y="17008"/>
                    <a:pt x="193638" y="17008"/>
                  </a:cubicBezTo>
                  <a:cubicBezTo>
                    <a:pt x="194096" y="17008"/>
                    <a:pt x="194554" y="17010"/>
                    <a:pt x="195013" y="17015"/>
                  </a:cubicBezTo>
                  <a:cubicBezTo>
                    <a:pt x="200668" y="17098"/>
                    <a:pt x="206264" y="17598"/>
                    <a:pt x="211848" y="18348"/>
                  </a:cubicBezTo>
                  <a:cubicBezTo>
                    <a:pt x="220802" y="19539"/>
                    <a:pt x="229708" y="20979"/>
                    <a:pt x="238506" y="22730"/>
                  </a:cubicBezTo>
                  <a:cubicBezTo>
                    <a:pt x="246603" y="24337"/>
                    <a:pt x="254770" y="25575"/>
                    <a:pt x="263057" y="26361"/>
                  </a:cubicBezTo>
                  <a:cubicBezTo>
                    <a:pt x="265031" y="26552"/>
                    <a:pt x="267003" y="26650"/>
                    <a:pt x="268969" y="26650"/>
                  </a:cubicBezTo>
                  <a:cubicBezTo>
                    <a:pt x="272765" y="26650"/>
                    <a:pt x="276540" y="26284"/>
                    <a:pt x="280274" y="25516"/>
                  </a:cubicBezTo>
                  <a:cubicBezTo>
                    <a:pt x="282083" y="25147"/>
                    <a:pt x="283893" y="24837"/>
                    <a:pt x="285691" y="24480"/>
                  </a:cubicBezTo>
                  <a:lnTo>
                    <a:pt x="285691" y="21039"/>
                  </a:lnTo>
                  <a:cubicBezTo>
                    <a:pt x="284584" y="21241"/>
                    <a:pt x="283417" y="21182"/>
                    <a:pt x="282286" y="21206"/>
                  </a:cubicBezTo>
                  <a:cubicBezTo>
                    <a:pt x="281093" y="21222"/>
                    <a:pt x="279902" y="21233"/>
                    <a:pt x="278711" y="21233"/>
                  </a:cubicBezTo>
                  <a:cubicBezTo>
                    <a:pt x="274799" y="21233"/>
                    <a:pt x="270893" y="21116"/>
                    <a:pt x="266986" y="20706"/>
                  </a:cubicBezTo>
                  <a:cubicBezTo>
                    <a:pt x="260426" y="20015"/>
                    <a:pt x="254401" y="18181"/>
                    <a:pt x="248829" y="15491"/>
                  </a:cubicBezTo>
                  <a:cubicBezTo>
                    <a:pt x="245412" y="13824"/>
                    <a:pt x="241685" y="12538"/>
                    <a:pt x="238328" y="10800"/>
                  </a:cubicBezTo>
                  <a:cubicBezTo>
                    <a:pt x="234649" y="8895"/>
                    <a:pt x="230898" y="7097"/>
                    <a:pt x="226898" y="5644"/>
                  </a:cubicBezTo>
                  <a:cubicBezTo>
                    <a:pt x="222457" y="4037"/>
                    <a:pt x="218063" y="2358"/>
                    <a:pt x="213277" y="1406"/>
                  </a:cubicBezTo>
                  <a:cubicBezTo>
                    <a:pt x="209419" y="644"/>
                    <a:pt x="205526" y="215"/>
                    <a:pt x="201549" y="72"/>
                  </a:cubicBezTo>
                  <a:cubicBezTo>
                    <a:pt x="200257" y="24"/>
                    <a:pt x="198966" y="0"/>
                    <a:pt x="1976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0"/>
            <p:cNvSpPr/>
            <p:nvPr/>
          </p:nvSpPr>
          <p:spPr>
            <a:xfrm>
              <a:off x="239300" y="2623675"/>
              <a:ext cx="7143775" cy="1495575"/>
            </a:xfrm>
            <a:custGeom>
              <a:avLst/>
              <a:gdLst/>
              <a:ahLst/>
              <a:cxnLst/>
              <a:rect l="l" t="t" r="r" b="b"/>
              <a:pathLst>
                <a:path w="285751" h="59823" extrusionOk="0">
                  <a:moveTo>
                    <a:pt x="1" y="0"/>
                  </a:moveTo>
                  <a:lnTo>
                    <a:pt x="13" y="34564"/>
                  </a:lnTo>
                  <a:cubicBezTo>
                    <a:pt x="2191" y="34326"/>
                    <a:pt x="4370" y="34207"/>
                    <a:pt x="6573" y="34123"/>
                  </a:cubicBezTo>
                  <a:cubicBezTo>
                    <a:pt x="7942" y="34088"/>
                    <a:pt x="9335" y="34052"/>
                    <a:pt x="10704" y="34004"/>
                  </a:cubicBezTo>
                  <a:cubicBezTo>
                    <a:pt x="11352" y="33988"/>
                    <a:pt x="11998" y="33980"/>
                    <a:pt x="12643" y="33980"/>
                  </a:cubicBezTo>
                  <a:cubicBezTo>
                    <a:pt x="17516" y="33980"/>
                    <a:pt x="22327" y="34440"/>
                    <a:pt x="27111" y="35124"/>
                  </a:cubicBezTo>
                  <a:cubicBezTo>
                    <a:pt x="32493" y="35897"/>
                    <a:pt x="37755" y="36957"/>
                    <a:pt x="42696" y="38791"/>
                  </a:cubicBezTo>
                  <a:cubicBezTo>
                    <a:pt x="49495" y="41303"/>
                    <a:pt x="55912" y="44279"/>
                    <a:pt x="61735" y="48018"/>
                  </a:cubicBezTo>
                  <a:cubicBezTo>
                    <a:pt x="65116" y="50185"/>
                    <a:pt x="68652" y="52197"/>
                    <a:pt x="72212" y="54185"/>
                  </a:cubicBezTo>
                  <a:cubicBezTo>
                    <a:pt x="77034" y="56888"/>
                    <a:pt x="82475" y="58341"/>
                    <a:pt x="88285" y="59103"/>
                  </a:cubicBezTo>
                  <a:cubicBezTo>
                    <a:pt x="92988" y="59710"/>
                    <a:pt x="97751" y="59769"/>
                    <a:pt x="102513" y="59817"/>
                  </a:cubicBezTo>
                  <a:cubicBezTo>
                    <a:pt x="102836" y="59821"/>
                    <a:pt x="103159" y="59822"/>
                    <a:pt x="103481" y="59822"/>
                  </a:cubicBezTo>
                  <a:cubicBezTo>
                    <a:pt x="109507" y="59822"/>
                    <a:pt x="115449" y="59198"/>
                    <a:pt x="121337" y="58317"/>
                  </a:cubicBezTo>
                  <a:cubicBezTo>
                    <a:pt x="126100" y="57579"/>
                    <a:pt x="130684" y="56388"/>
                    <a:pt x="135184" y="54983"/>
                  </a:cubicBezTo>
                  <a:cubicBezTo>
                    <a:pt x="142840" y="52554"/>
                    <a:pt x="150746" y="50637"/>
                    <a:pt x="158413" y="48197"/>
                  </a:cubicBezTo>
                  <a:cubicBezTo>
                    <a:pt x="162997" y="46732"/>
                    <a:pt x="167569" y="45280"/>
                    <a:pt x="172367" y="44279"/>
                  </a:cubicBezTo>
                  <a:cubicBezTo>
                    <a:pt x="176213" y="43494"/>
                    <a:pt x="180118" y="43029"/>
                    <a:pt x="184071" y="42696"/>
                  </a:cubicBezTo>
                  <a:cubicBezTo>
                    <a:pt x="187977" y="42374"/>
                    <a:pt x="191929" y="42220"/>
                    <a:pt x="195870" y="42148"/>
                  </a:cubicBezTo>
                  <a:cubicBezTo>
                    <a:pt x="196364" y="42138"/>
                    <a:pt x="196857" y="42133"/>
                    <a:pt x="197349" y="42133"/>
                  </a:cubicBezTo>
                  <a:cubicBezTo>
                    <a:pt x="203346" y="42133"/>
                    <a:pt x="209213" y="42866"/>
                    <a:pt x="214968" y="44220"/>
                  </a:cubicBezTo>
                  <a:cubicBezTo>
                    <a:pt x="220457" y="45518"/>
                    <a:pt x="225672" y="47327"/>
                    <a:pt x="230887" y="49113"/>
                  </a:cubicBezTo>
                  <a:cubicBezTo>
                    <a:pt x="234459" y="50340"/>
                    <a:pt x="238018" y="51566"/>
                    <a:pt x="241471" y="52995"/>
                  </a:cubicBezTo>
                  <a:cubicBezTo>
                    <a:pt x="243495" y="53852"/>
                    <a:pt x="245805" y="54078"/>
                    <a:pt x="247972" y="54614"/>
                  </a:cubicBezTo>
                  <a:cubicBezTo>
                    <a:pt x="252421" y="55719"/>
                    <a:pt x="256985" y="56031"/>
                    <a:pt x="261589" y="56031"/>
                  </a:cubicBezTo>
                  <a:cubicBezTo>
                    <a:pt x="262541" y="56031"/>
                    <a:pt x="263495" y="56018"/>
                    <a:pt x="264450" y="55995"/>
                  </a:cubicBezTo>
                  <a:cubicBezTo>
                    <a:pt x="267486" y="55912"/>
                    <a:pt x="270439" y="55293"/>
                    <a:pt x="273380" y="54745"/>
                  </a:cubicBezTo>
                  <a:cubicBezTo>
                    <a:pt x="277381" y="53971"/>
                    <a:pt x="281369" y="53173"/>
                    <a:pt x="285358" y="52388"/>
                  </a:cubicBezTo>
                  <a:cubicBezTo>
                    <a:pt x="285501" y="52364"/>
                    <a:pt x="285632" y="52316"/>
                    <a:pt x="285751" y="52280"/>
                  </a:cubicBezTo>
                  <a:lnTo>
                    <a:pt x="285751" y="50244"/>
                  </a:lnTo>
                  <a:cubicBezTo>
                    <a:pt x="281143" y="51137"/>
                    <a:pt x="276535" y="51995"/>
                    <a:pt x="271880" y="52733"/>
                  </a:cubicBezTo>
                  <a:cubicBezTo>
                    <a:pt x="268891" y="53194"/>
                    <a:pt x="265901" y="53496"/>
                    <a:pt x="262867" y="53496"/>
                  </a:cubicBezTo>
                  <a:cubicBezTo>
                    <a:pt x="262372" y="53496"/>
                    <a:pt x="261876" y="53488"/>
                    <a:pt x="261379" y="53471"/>
                  </a:cubicBezTo>
                  <a:cubicBezTo>
                    <a:pt x="256056" y="53292"/>
                    <a:pt x="250722" y="53078"/>
                    <a:pt x="245579" y="51792"/>
                  </a:cubicBezTo>
                  <a:cubicBezTo>
                    <a:pt x="243150" y="51185"/>
                    <a:pt x="240816" y="50435"/>
                    <a:pt x="238661" y="49399"/>
                  </a:cubicBezTo>
                  <a:cubicBezTo>
                    <a:pt x="233220" y="46780"/>
                    <a:pt x="227565" y="44506"/>
                    <a:pt x="221957" y="42101"/>
                  </a:cubicBezTo>
                  <a:cubicBezTo>
                    <a:pt x="217945" y="40398"/>
                    <a:pt x="214039" y="38529"/>
                    <a:pt x="209729" y="37302"/>
                  </a:cubicBezTo>
                  <a:cubicBezTo>
                    <a:pt x="204907" y="35909"/>
                    <a:pt x="199990" y="34707"/>
                    <a:pt x="194823" y="34397"/>
                  </a:cubicBezTo>
                  <a:cubicBezTo>
                    <a:pt x="193776" y="34332"/>
                    <a:pt x="192730" y="34299"/>
                    <a:pt x="191685" y="34299"/>
                  </a:cubicBezTo>
                  <a:cubicBezTo>
                    <a:pt x="188927" y="34299"/>
                    <a:pt x="186182" y="34529"/>
                    <a:pt x="183488" y="35004"/>
                  </a:cubicBezTo>
                  <a:cubicBezTo>
                    <a:pt x="177880" y="35969"/>
                    <a:pt x="172236" y="36838"/>
                    <a:pt x="166771" y="38219"/>
                  </a:cubicBezTo>
                  <a:cubicBezTo>
                    <a:pt x="163057" y="39160"/>
                    <a:pt x="159521" y="40469"/>
                    <a:pt x="156008" y="41767"/>
                  </a:cubicBezTo>
                  <a:cubicBezTo>
                    <a:pt x="151210" y="43529"/>
                    <a:pt x="146245" y="45053"/>
                    <a:pt x="141459" y="46827"/>
                  </a:cubicBezTo>
                  <a:cubicBezTo>
                    <a:pt x="138423" y="47958"/>
                    <a:pt x="135446" y="49185"/>
                    <a:pt x="132493" y="50459"/>
                  </a:cubicBezTo>
                  <a:cubicBezTo>
                    <a:pt x="128421" y="52209"/>
                    <a:pt x="123897" y="53161"/>
                    <a:pt x="119456" y="54233"/>
                  </a:cubicBezTo>
                  <a:cubicBezTo>
                    <a:pt x="116479" y="54947"/>
                    <a:pt x="113539" y="55757"/>
                    <a:pt x="110467" y="56198"/>
                  </a:cubicBezTo>
                  <a:cubicBezTo>
                    <a:pt x="108261" y="56512"/>
                    <a:pt x="106065" y="56673"/>
                    <a:pt x="103882" y="56673"/>
                  </a:cubicBezTo>
                  <a:cubicBezTo>
                    <a:pt x="100197" y="56673"/>
                    <a:pt x="96549" y="56214"/>
                    <a:pt x="92953" y="55257"/>
                  </a:cubicBezTo>
                  <a:cubicBezTo>
                    <a:pt x="87904" y="53935"/>
                    <a:pt x="83023" y="52316"/>
                    <a:pt x="78296" y="50423"/>
                  </a:cubicBezTo>
                  <a:cubicBezTo>
                    <a:pt x="76439" y="49685"/>
                    <a:pt x="74808" y="48697"/>
                    <a:pt x="73296" y="47613"/>
                  </a:cubicBezTo>
                  <a:cubicBezTo>
                    <a:pt x="70283" y="45470"/>
                    <a:pt x="67033" y="43517"/>
                    <a:pt x="64425" y="41065"/>
                  </a:cubicBezTo>
                  <a:cubicBezTo>
                    <a:pt x="60425" y="37314"/>
                    <a:pt x="56222" y="33683"/>
                    <a:pt x="52162" y="29980"/>
                  </a:cubicBezTo>
                  <a:cubicBezTo>
                    <a:pt x="47626" y="25837"/>
                    <a:pt x="42839" y="21836"/>
                    <a:pt x="38053" y="17848"/>
                  </a:cubicBezTo>
                  <a:cubicBezTo>
                    <a:pt x="33933" y="14419"/>
                    <a:pt x="29564" y="11192"/>
                    <a:pt x="25028" y="8108"/>
                  </a:cubicBezTo>
                  <a:cubicBezTo>
                    <a:pt x="18943" y="4001"/>
                    <a:pt x="11919" y="1227"/>
                    <a:pt x="3763" y="345"/>
                  </a:cubicBezTo>
                  <a:cubicBezTo>
                    <a:pt x="2513" y="214"/>
                    <a:pt x="1263" y="95"/>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0"/>
            <p:cNvSpPr/>
            <p:nvPr/>
          </p:nvSpPr>
          <p:spPr>
            <a:xfrm>
              <a:off x="238125" y="1690800"/>
              <a:ext cx="7144950" cy="1497250"/>
            </a:xfrm>
            <a:custGeom>
              <a:avLst/>
              <a:gdLst/>
              <a:ahLst/>
              <a:cxnLst/>
              <a:rect l="l" t="t" r="r" b="b"/>
              <a:pathLst>
                <a:path w="285798" h="59890" extrusionOk="0">
                  <a:moveTo>
                    <a:pt x="180320" y="1"/>
                  </a:moveTo>
                  <a:cubicBezTo>
                    <a:pt x="176475" y="1"/>
                    <a:pt x="172665" y="376"/>
                    <a:pt x="168878" y="763"/>
                  </a:cubicBezTo>
                  <a:cubicBezTo>
                    <a:pt x="163759" y="1299"/>
                    <a:pt x="158817" y="2192"/>
                    <a:pt x="154019" y="3501"/>
                  </a:cubicBezTo>
                  <a:cubicBezTo>
                    <a:pt x="150078" y="4585"/>
                    <a:pt x="146209" y="5811"/>
                    <a:pt x="142315" y="6990"/>
                  </a:cubicBezTo>
                  <a:cubicBezTo>
                    <a:pt x="139196" y="7943"/>
                    <a:pt x="136005" y="8728"/>
                    <a:pt x="132874" y="9621"/>
                  </a:cubicBezTo>
                  <a:cubicBezTo>
                    <a:pt x="128445" y="10883"/>
                    <a:pt x="124111" y="12324"/>
                    <a:pt x="119717" y="13669"/>
                  </a:cubicBezTo>
                  <a:cubicBezTo>
                    <a:pt x="112919" y="15741"/>
                    <a:pt x="105823" y="16836"/>
                    <a:pt x="98524" y="17301"/>
                  </a:cubicBezTo>
                  <a:cubicBezTo>
                    <a:pt x="94734" y="17535"/>
                    <a:pt x="90943" y="17696"/>
                    <a:pt x="87143" y="17696"/>
                  </a:cubicBezTo>
                  <a:cubicBezTo>
                    <a:pt x="86885" y="17696"/>
                    <a:pt x="86626" y="17695"/>
                    <a:pt x="86368" y="17694"/>
                  </a:cubicBezTo>
                  <a:cubicBezTo>
                    <a:pt x="81117" y="17682"/>
                    <a:pt x="75974" y="17027"/>
                    <a:pt x="70937" y="15932"/>
                  </a:cubicBezTo>
                  <a:cubicBezTo>
                    <a:pt x="64996" y="14646"/>
                    <a:pt x="59412" y="12705"/>
                    <a:pt x="53792" y="10788"/>
                  </a:cubicBezTo>
                  <a:cubicBezTo>
                    <a:pt x="50066" y="9526"/>
                    <a:pt x="46375" y="8216"/>
                    <a:pt x="42779" y="6764"/>
                  </a:cubicBezTo>
                  <a:cubicBezTo>
                    <a:pt x="40934" y="6014"/>
                    <a:pt x="38850" y="5787"/>
                    <a:pt x="36886" y="5299"/>
                  </a:cubicBezTo>
                  <a:cubicBezTo>
                    <a:pt x="32123" y="4121"/>
                    <a:pt x="27206" y="3847"/>
                    <a:pt x="22253" y="3799"/>
                  </a:cubicBezTo>
                  <a:cubicBezTo>
                    <a:pt x="22210" y="3799"/>
                    <a:pt x="22167" y="3799"/>
                    <a:pt x="22124" y="3799"/>
                  </a:cubicBezTo>
                  <a:cubicBezTo>
                    <a:pt x="19002" y="3799"/>
                    <a:pt x="15948" y="4223"/>
                    <a:pt x="12918" y="4775"/>
                  </a:cubicBezTo>
                  <a:cubicBezTo>
                    <a:pt x="8608" y="5621"/>
                    <a:pt x="4286" y="6430"/>
                    <a:pt x="0" y="7311"/>
                  </a:cubicBezTo>
                  <a:lnTo>
                    <a:pt x="0" y="9395"/>
                  </a:lnTo>
                  <a:cubicBezTo>
                    <a:pt x="5322" y="8371"/>
                    <a:pt x="10656" y="7323"/>
                    <a:pt x="16109" y="6692"/>
                  </a:cubicBezTo>
                  <a:cubicBezTo>
                    <a:pt x="18009" y="6470"/>
                    <a:pt x="19918" y="6383"/>
                    <a:pt x="21833" y="6383"/>
                  </a:cubicBezTo>
                  <a:cubicBezTo>
                    <a:pt x="23506" y="6383"/>
                    <a:pt x="25183" y="6450"/>
                    <a:pt x="26861" y="6549"/>
                  </a:cubicBezTo>
                  <a:cubicBezTo>
                    <a:pt x="29301" y="6704"/>
                    <a:pt x="31742" y="6835"/>
                    <a:pt x="34159" y="7181"/>
                  </a:cubicBezTo>
                  <a:cubicBezTo>
                    <a:pt x="38624" y="7800"/>
                    <a:pt x="42803" y="8990"/>
                    <a:pt x="46661" y="10860"/>
                  </a:cubicBezTo>
                  <a:cubicBezTo>
                    <a:pt x="51614" y="13265"/>
                    <a:pt x="56781" y="15408"/>
                    <a:pt x="61972" y="17503"/>
                  </a:cubicBezTo>
                  <a:cubicBezTo>
                    <a:pt x="64556" y="18551"/>
                    <a:pt x="67020" y="19801"/>
                    <a:pt x="69640" y="20825"/>
                  </a:cubicBezTo>
                  <a:cubicBezTo>
                    <a:pt x="74926" y="22897"/>
                    <a:pt x="80546" y="24218"/>
                    <a:pt x="86332" y="25147"/>
                  </a:cubicBezTo>
                  <a:cubicBezTo>
                    <a:pt x="88238" y="25453"/>
                    <a:pt x="90155" y="25573"/>
                    <a:pt x="92075" y="25573"/>
                  </a:cubicBezTo>
                  <a:cubicBezTo>
                    <a:pt x="94042" y="25573"/>
                    <a:pt x="96012" y="25447"/>
                    <a:pt x="97977" y="25266"/>
                  </a:cubicBezTo>
                  <a:cubicBezTo>
                    <a:pt x="101537" y="24945"/>
                    <a:pt x="104954" y="24159"/>
                    <a:pt x="108442" y="23552"/>
                  </a:cubicBezTo>
                  <a:cubicBezTo>
                    <a:pt x="111300" y="23040"/>
                    <a:pt x="114157" y="22551"/>
                    <a:pt x="116955" y="21849"/>
                  </a:cubicBezTo>
                  <a:cubicBezTo>
                    <a:pt x="120325" y="21016"/>
                    <a:pt x="123539" y="19884"/>
                    <a:pt x="126742" y="18730"/>
                  </a:cubicBezTo>
                  <a:cubicBezTo>
                    <a:pt x="132076" y="16789"/>
                    <a:pt x="137493" y="15039"/>
                    <a:pt x="142827" y="13122"/>
                  </a:cubicBezTo>
                  <a:cubicBezTo>
                    <a:pt x="145744" y="12074"/>
                    <a:pt x="148626" y="10979"/>
                    <a:pt x="151364" y="9681"/>
                  </a:cubicBezTo>
                  <a:cubicBezTo>
                    <a:pt x="154365" y="8264"/>
                    <a:pt x="157734" y="7490"/>
                    <a:pt x="161020" y="6609"/>
                  </a:cubicBezTo>
                  <a:cubicBezTo>
                    <a:pt x="164961" y="5573"/>
                    <a:pt x="168950" y="4644"/>
                    <a:pt x="172986" y="3847"/>
                  </a:cubicBezTo>
                  <a:cubicBezTo>
                    <a:pt x="175343" y="3378"/>
                    <a:pt x="177722" y="3198"/>
                    <a:pt x="180120" y="3198"/>
                  </a:cubicBezTo>
                  <a:cubicBezTo>
                    <a:pt x="181562" y="3198"/>
                    <a:pt x="183010" y="3263"/>
                    <a:pt x="184464" y="3371"/>
                  </a:cubicBezTo>
                  <a:cubicBezTo>
                    <a:pt x="189536" y="3740"/>
                    <a:pt x="194131" y="5276"/>
                    <a:pt x="198763" y="6728"/>
                  </a:cubicBezTo>
                  <a:cubicBezTo>
                    <a:pt x="200418" y="7252"/>
                    <a:pt x="202025" y="7859"/>
                    <a:pt x="203656" y="8431"/>
                  </a:cubicBezTo>
                  <a:cubicBezTo>
                    <a:pt x="206490" y="9407"/>
                    <a:pt x="209062" y="10657"/>
                    <a:pt x="211324" y="12300"/>
                  </a:cubicBezTo>
                  <a:cubicBezTo>
                    <a:pt x="214265" y="14431"/>
                    <a:pt x="217503" y="16348"/>
                    <a:pt x="220075" y="18753"/>
                  </a:cubicBezTo>
                  <a:cubicBezTo>
                    <a:pt x="224088" y="22540"/>
                    <a:pt x="228314" y="26183"/>
                    <a:pt x="232410" y="29898"/>
                  </a:cubicBezTo>
                  <a:cubicBezTo>
                    <a:pt x="236994" y="34089"/>
                    <a:pt x="241804" y="38113"/>
                    <a:pt x="246650" y="42125"/>
                  </a:cubicBezTo>
                  <a:cubicBezTo>
                    <a:pt x="251043" y="45757"/>
                    <a:pt x="255627" y="49198"/>
                    <a:pt x="260544" y="52377"/>
                  </a:cubicBezTo>
                  <a:cubicBezTo>
                    <a:pt x="265938" y="55889"/>
                    <a:pt x="272129" y="58318"/>
                    <a:pt x="279202" y="59282"/>
                  </a:cubicBezTo>
                  <a:cubicBezTo>
                    <a:pt x="281392" y="59580"/>
                    <a:pt x="283583" y="59782"/>
                    <a:pt x="285798" y="59889"/>
                  </a:cubicBezTo>
                  <a:lnTo>
                    <a:pt x="285762" y="25111"/>
                  </a:lnTo>
                  <a:cubicBezTo>
                    <a:pt x="283202" y="25421"/>
                    <a:pt x="280630" y="25599"/>
                    <a:pt x="278047" y="25683"/>
                  </a:cubicBezTo>
                  <a:cubicBezTo>
                    <a:pt x="275732" y="25749"/>
                    <a:pt x="273427" y="25815"/>
                    <a:pt x="271114" y="25815"/>
                  </a:cubicBezTo>
                  <a:cubicBezTo>
                    <a:pt x="270929" y="25815"/>
                    <a:pt x="270743" y="25815"/>
                    <a:pt x="270558" y="25814"/>
                  </a:cubicBezTo>
                  <a:cubicBezTo>
                    <a:pt x="267248" y="25790"/>
                    <a:pt x="263997" y="25492"/>
                    <a:pt x="260747" y="25111"/>
                  </a:cubicBezTo>
                  <a:cubicBezTo>
                    <a:pt x="256163" y="24576"/>
                    <a:pt x="251639" y="23814"/>
                    <a:pt x="247233" y="22706"/>
                  </a:cubicBezTo>
                  <a:cubicBezTo>
                    <a:pt x="243638" y="21789"/>
                    <a:pt x="240328" y="20408"/>
                    <a:pt x="236970" y="19111"/>
                  </a:cubicBezTo>
                  <a:cubicBezTo>
                    <a:pt x="230803" y="16753"/>
                    <a:pt x="225516" y="13443"/>
                    <a:pt x="220182" y="10193"/>
                  </a:cubicBezTo>
                  <a:cubicBezTo>
                    <a:pt x="216432" y="7919"/>
                    <a:pt x="212717" y="5597"/>
                    <a:pt x="208538" y="3811"/>
                  </a:cubicBezTo>
                  <a:cubicBezTo>
                    <a:pt x="204954" y="2275"/>
                    <a:pt x="201037" y="1406"/>
                    <a:pt x="197025" y="834"/>
                  </a:cubicBezTo>
                  <a:cubicBezTo>
                    <a:pt x="191560" y="61"/>
                    <a:pt x="186023" y="13"/>
                    <a:pt x="180499" y="1"/>
                  </a:cubicBezTo>
                  <a:cubicBezTo>
                    <a:pt x="180439" y="1"/>
                    <a:pt x="180380" y="1"/>
                    <a:pt x="180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0"/>
            <p:cNvSpPr/>
            <p:nvPr/>
          </p:nvSpPr>
          <p:spPr>
            <a:xfrm>
              <a:off x="238400" y="1790025"/>
              <a:ext cx="7143200" cy="1555475"/>
            </a:xfrm>
            <a:custGeom>
              <a:avLst/>
              <a:gdLst/>
              <a:ahLst/>
              <a:cxnLst/>
              <a:rect l="l" t="t" r="r" b="b"/>
              <a:pathLst>
                <a:path w="285728" h="62219" extrusionOk="0">
                  <a:moveTo>
                    <a:pt x="180479" y="1"/>
                  </a:moveTo>
                  <a:cubicBezTo>
                    <a:pt x="177449" y="1"/>
                    <a:pt x="174417" y="340"/>
                    <a:pt x="171391" y="1033"/>
                  </a:cubicBezTo>
                  <a:cubicBezTo>
                    <a:pt x="166188" y="2188"/>
                    <a:pt x="160997" y="3378"/>
                    <a:pt x="155937" y="4866"/>
                  </a:cubicBezTo>
                  <a:cubicBezTo>
                    <a:pt x="154818" y="5188"/>
                    <a:pt x="153734" y="5557"/>
                    <a:pt x="152699" y="6021"/>
                  </a:cubicBezTo>
                  <a:cubicBezTo>
                    <a:pt x="147138" y="8534"/>
                    <a:pt x="141280" y="10605"/>
                    <a:pt x="135363" y="12570"/>
                  </a:cubicBezTo>
                  <a:cubicBezTo>
                    <a:pt x="130934" y="14046"/>
                    <a:pt x="126600" y="15713"/>
                    <a:pt x="122159" y="17213"/>
                  </a:cubicBezTo>
                  <a:cubicBezTo>
                    <a:pt x="117766" y="18702"/>
                    <a:pt x="113158" y="19583"/>
                    <a:pt x="108479" y="20380"/>
                  </a:cubicBezTo>
                  <a:cubicBezTo>
                    <a:pt x="105490" y="20892"/>
                    <a:pt x="102526" y="21547"/>
                    <a:pt x="99490" y="21916"/>
                  </a:cubicBezTo>
                  <a:cubicBezTo>
                    <a:pt x="97262" y="22187"/>
                    <a:pt x="95054" y="22321"/>
                    <a:pt x="92859" y="22321"/>
                  </a:cubicBezTo>
                  <a:cubicBezTo>
                    <a:pt x="88775" y="22321"/>
                    <a:pt x="84736" y="21858"/>
                    <a:pt x="80701" y="20952"/>
                  </a:cubicBezTo>
                  <a:cubicBezTo>
                    <a:pt x="74939" y="19654"/>
                    <a:pt x="69474" y="17880"/>
                    <a:pt x="64378" y="15499"/>
                  </a:cubicBezTo>
                  <a:cubicBezTo>
                    <a:pt x="60901" y="13879"/>
                    <a:pt x="57234" y="12582"/>
                    <a:pt x="53722" y="11022"/>
                  </a:cubicBezTo>
                  <a:cubicBezTo>
                    <a:pt x="51114" y="9855"/>
                    <a:pt x="48507" y="8712"/>
                    <a:pt x="45959" y="7498"/>
                  </a:cubicBezTo>
                  <a:cubicBezTo>
                    <a:pt x="41328" y="5283"/>
                    <a:pt x="36279" y="4069"/>
                    <a:pt x="30850" y="3652"/>
                  </a:cubicBezTo>
                  <a:cubicBezTo>
                    <a:pt x="27981" y="3426"/>
                    <a:pt x="25099" y="3235"/>
                    <a:pt x="22206" y="3188"/>
                  </a:cubicBezTo>
                  <a:cubicBezTo>
                    <a:pt x="22011" y="3185"/>
                    <a:pt x="21815" y="3183"/>
                    <a:pt x="21620" y="3183"/>
                  </a:cubicBezTo>
                  <a:cubicBezTo>
                    <a:pt x="17849" y="3183"/>
                    <a:pt x="14171" y="3718"/>
                    <a:pt x="10514" y="4307"/>
                  </a:cubicBezTo>
                  <a:cubicBezTo>
                    <a:pt x="6978" y="4890"/>
                    <a:pt x="3489" y="5557"/>
                    <a:pt x="1" y="6224"/>
                  </a:cubicBezTo>
                  <a:lnTo>
                    <a:pt x="1" y="6783"/>
                  </a:lnTo>
                  <a:cubicBezTo>
                    <a:pt x="2692" y="6152"/>
                    <a:pt x="5430" y="5736"/>
                    <a:pt x="8204" y="5355"/>
                  </a:cubicBezTo>
                  <a:cubicBezTo>
                    <a:pt x="10574" y="5021"/>
                    <a:pt x="12967" y="4878"/>
                    <a:pt x="15360" y="4819"/>
                  </a:cubicBezTo>
                  <a:cubicBezTo>
                    <a:pt x="15648" y="4812"/>
                    <a:pt x="15934" y="4809"/>
                    <a:pt x="16221" y="4809"/>
                  </a:cubicBezTo>
                  <a:cubicBezTo>
                    <a:pt x="20000" y="4809"/>
                    <a:pt x="23669" y="5381"/>
                    <a:pt x="27266" y="6200"/>
                  </a:cubicBezTo>
                  <a:cubicBezTo>
                    <a:pt x="34017" y="7712"/>
                    <a:pt x="40506" y="9712"/>
                    <a:pt x="46673" y="12296"/>
                  </a:cubicBezTo>
                  <a:cubicBezTo>
                    <a:pt x="49412" y="13451"/>
                    <a:pt x="51698" y="15082"/>
                    <a:pt x="54198" y="16499"/>
                  </a:cubicBezTo>
                  <a:cubicBezTo>
                    <a:pt x="57079" y="18118"/>
                    <a:pt x="59687" y="19975"/>
                    <a:pt x="62247" y="21904"/>
                  </a:cubicBezTo>
                  <a:cubicBezTo>
                    <a:pt x="66235" y="24893"/>
                    <a:pt x="70391" y="27738"/>
                    <a:pt x="75129" y="30024"/>
                  </a:cubicBezTo>
                  <a:cubicBezTo>
                    <a:pt x="80273" y="32501"/>
                    <a:pt x="85821" y="34132"/>
                    <a:pt x="91881" y="34644"/>
                  </a:cubicBezTo>
                  <a:cubicBezTo>
                    <a:pt x="93252" y="34755"/>
                    <a:pt x="94620" y="34806"/>
                    <a:pt x="95987" y="34806"/>
                  </a:cubicBezTo>
                  <a:cubicBezTo>
                    <a:pt x="98576" y="34806"/>
                    <a:pt x="101157" y="34622"/>
                    <a:pt x="103728" y="34311"/>
                  </a:cubicBezTo>
                  <a:cubicBezTo>
                    <a:pt x="109241" y="33644"/>
                    <a:pt x="114396" y="32203"/>
                    <a:pt x="119278" y="30143"/>
                  </a:cubicBezTo>
                  <a:cubicBezTo>
                    <a:pt x="121302" y="29298"/>
                    <a:pt x="123314" y="28429"/>
                    <a:pt x="125374" y="27643"/>
                  </a:cubicBezTo>
                  <a:cubicBezTo>
                    <a:pt x="128672" y="26405"/>
                    <a:pt x="131863" y="25059"/>
                    <a:pt x="134887" y="23452"/>
                  </a:cubicBezTo>
                  <a:cubicBezTo>
                    <a:pt x="139864" y="20797"/>
                    <a:pt x="145352" y="18928"/>
                    <a:pt x="150901" y="17154"/>
                  </a:cubicBezTo>
                  <a:cubicBezTo>
                    <a:pt x="156020" y="15511"/>
                    <a:pt x="161140" y="13891"/>
                    <a:pt x="166593" y="13010"/>
                  </a:cubicBezTo>
                  <a:cubicBezTo>
                    <a:pt x="172106" y="12117"/>
                    <a:pt x="177666" y="11332"/>
                    <a:pt x="183321" y="11093"/>
                  </a:cubicBezTo>
                  <a:cubicBezTo>
                    <a:pt x="184917" y="11023"/>
                    <a:pt x="186507" y="10978"/>
                    <a:pt x="188096" y="10978"/>
                  </a:cubicBezTo>
                  <a:cubicBezTo>
                    <a:pt x="190833" y="10978"/>
                    <a:pt x="193564" y="11114"/>
                    <a:pt x="196299" y="11498"/>
                  </a:cubicBezTo>
                  <a:cubicBezTo>
                    <a:pt x="201419" y="12225"/>
                    <a:pt x="205800" y="13939"/>
                    <a:pt x="209777" y="16558"/>
                  </a:cubicBezTo>
                  <a:cubicBezTo>
                    <a:pt x="213801" y="19225"/>
                    <a:pt x="217290" y="22202"/>
                    <a:pt x="220648" y="25321"/>
                  </a:cubicBezTo>
                  <a:cubicBezTo>
                    <a:pt x="225351" y="29715"/>
                    <a:pt x="230292" y="33953"/>
                    <a:pt x="235268" y="38156"/>
                  </a:cubicBezTo>
                  <a:cubicBezTo>
                    <a:pt x="239317" y="41573"/>
                    <a:pt x="243650" y="44764"/>
                    <a:pt x="248449" y="47503"/>
                  </a:cubicBezTo>
                  <a:cubicBezTo>
                    <a:pt x="255604" y="51587"/>
                    <a:pt x="263153" y="55218"/>
                    <a:pt x="271332" y="58052"/>
                  </a:cubicBezTo>
                  <a:cubicBezTo>
                    <a:pt x="275988" y="59659"/>
                    <a:pt x="280607" y="61290"/>
                    <a:pt x="285608" y="62159"/>
                  </a:cubicBezTo>
                  <a:cubicBezTo>
                    <a:pt x="285656" y="62171"/>
                    <a:pt x="285679" y="62183"/>
                    <a:pt x="285727" y="62219"/>
                  </a:cubicBezTo>
                  <a:lnTo>
                    <a:pt x="285727" y="56742"/>
                  </a:lnTo>
                  <a:cubicBezTo>
                    <a:pt x="278119" y="56409"/>
                    <a:pt x="271035" y="54908"/>
                    <a:pt x="264582" y="51706"/>
                  </a:cubicBezTo>
                  <a:cubicBezTo>
                    <a:pt x="260772" y="49824"/>
                    <a:pt x="257497" y="47467"/>
                    <a:pt x="254187" y="45133"/>
                  </a:cubicBezTo>
                  <a:cubicBezTo>
                    <a:pt x="248294" y="40966"/>
                    <a:pt x="243055" y="36335"/>
                    <a:pt x="237673" y="31798"/>
                  </a:cubicBezTo>
                  <a:cubicBezTo>
                    <a:pt x="231982" y="27000"/>
                    <a:pt x="226696" y="21964"/>
                    <a:pt x="221207" y="17047"/>
                  </a:cubicBezTo>
                  <a:cubicBezTo>
                    <a:pt x="217314" y="13570"/>
                    <a:pt x="212932" y="10498"/>
                    <a:pt x="208408" y="7533"/>
                  </a:cubicBezTo>
                  <a:cubicBezTo>
                    <a:pt x="206479" y="6271"/>
                    <a:pt x="204122" y="5545"/>
                    <a:pt x="201848" y="4724"/>
                  </a:cubicBezTo>
                  <a:cubicBezTo>
                    <a:pt x="197740" y="3235"/>
                    <a:pt x="193573" y="1854"/>
                    <a:pt x="189191" y="926"/>
                  </a:cubicBezTo>
                  <a:cubicBezTo>
                    <a:pt x="186293" y="313"/>
                    <a:pt x="183387" y="1"/>
                    <a:pt x="1804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0"/>
            <p:cNvSpPr/>
            <p:nvPr/>
          </p:nvSpPr>
          <p:spPr>
            <a:xfrm>
              <a:off x="239000" y="2473050"/>
              <a:ext cx="7144375" cy="1547875"/>
            </a:xfrm>
            <a:custGeom>
              <a:avLst/>
              <a:gdLst/>
              <a:ahLst/>
              <a:cxnLst/>
              <a:rect l="l" t="t" r="r" b="b"/>
              <a:pathLst>
                <a:path w="285775" h="61915" extrusionOk="0">
                  <a:moveTo>
                    <a:pt x="13" y="1"/>
                  </a:moveTo>
                  <a:lnTo>
                    <a:pt x="1" y="5251"/>
                  </a:lnTo>
                  <a:cubicBezTo>
                    <a:pt x="7299" y="5680"/>
                    <a:pt x="14110" y="7275"/>
                    <a:pt x="20325" y="10430"/>
                  </a:cubicBezTo>
                  <a:cubicBezTo>
                    <a:pt x="24004" y="12288"/>
                    <a:pt x="27135" y="14574"/>
                    <a:pt x="30338" y="16836"/>
                  </a:cubicBezTo>
                  <a:cubicBezTo>
                    <a:pt x="36505" y="21182"/>
                    <a:pt x="42054" y="25968"/>
                    <a:pt x="47542" y="30802"/>
                  </a:cubicBezTo>
                  <a:cubicBezTo>
                    <a:pt x="49852" y="32826"/>
                    <a:pt x="52341" y="34755"/>
                    <a:pt x="54508" y="36874"/>
                  </a:cubicBezTo>
                  <a:cubicBezTo>
                    <a:pt x="58484" y="40779"/>
                    <a:pt x="62759" y="44494"/>
                    <a:pt x="67128" y="48126"/>
                  </a:cubicBezTo>
                  <a:cubicBezTo>
                    <a:pt x="70200" y="50662"/>
                    <a:pt x="73546" y="53031"/>
                    <a:pt x="77248" y="55019"/>
                  </a:cubicBezTo>
                  <a:cubicBezTo>
                    <a:pt x="79618" y="56305"/>
                    <a:pt x="82332" y="57115"/>
                    <a:pt x="84976" y="58008"/>
                  </a:cubicBezTo>
                  <a:cubicBezTo>
                    <a:pt x="88607" y="59246"/>
                    <a:pt x="92286" y="60449"/>
                    <a:pt x="96168" y="61163"/>
                  </a:cubicBezTo>
                  <a:cubicBezTo>
                    <a:pt x="98824" y="61653"/>
                    <a:pt x="101490" y="61915"/>
                    <a:pt x="104152" y="61915"/>
                  </a:cubicBezTo>
                  <a:cubicBezTo>
                    <a:pt x="106919" y="61915"/>
                    <a:pt x="109683" y="61633"/>
                    <a:pt x="112431" y="61032"/>
                  </a:cubicBezTo>
                  <a:cubicBezTo>
                    <a:pt x="117885" y="59841"/>
                    <a:pt x="123278" y="58579"/>
                    <a:pt x="128588" y="57031"/>
                  </a:cubicBezTo>
                  <a:cubicBezTo>
                    <a:pt x="130862" y="56365"/>
                    <a:pt x="132898" y="55353"/>
                    <a:pt x="135030" y="54460"/>
                  </a:cubicBezTo>
                  <a:cubicBezTo>
                    <a:pt x="139649" y="52519"/>
                    <a:pt x="144459" y="50888"/>
                    <a:pt x="149293" y="49257"/>
                  </a:cubicBezTo>
                  <a:cubicBezTo>
                    <a:pt x="153687" y="47792"/>
                    <a:pt x="157997" y="46137"/>
                    <a:pt x="162378" y="44661"/>
                  </a:cubicBezTo>
                  <a:cubicBezTo>
                    <a:pt x="165986" y="43458"/>
                    <a:pt x="169736" y="42613"/>
                    <a:pt x="173546" y="41934"/>
                  </a:cubicBezTo>
                  <a:cubicBezTo>
                    <a:pt x="176606" y="41387"/>
                    <a:pt x="179654" y="40791"/>
                    <a:pt x="182726" y="40303"/>
                  </a:cubicBezTo>
                  <a:cubicBezTo>
                    <a:pt x="185732" y="39825"/>
                    <a:pt x="188719" y="39582"/>
                    <a:pt x="191700" y="39582"/>
                  </a:cubicBezTo>
                  <a:cubicBezTo>
                    <a:pt x="195625" y="39582"/>
                    <a:pt x="199540" y="40003"/>
                    <a:pt x="203479" y="40863"/>
                  </a:cubicBezTo>
                  <a:cubicBezTo>
                    <a:pt x="210337" y="42375"/>
                    <a:pt x="216587" y="44768"/>
                    <a:pt x="222683" y="47506"/>
                  </a:cubicBezTo>
                  <a:cubicBezTo>
                    <a:pt x="226815" y="49352"/>
                    <a:pt x="231101" y="50959"/>
                    <a:pt x="235209" y="52852"/>
                  </a:cubicBezTo>
                  <a:cubicBezTo>
                    <a:pt x="237649" y="53960"/>
                    <a:pt x="239971" y="55234"/>
                    <a:pt x="242602" y="56079"/>
                  </a:cubicBezTo>
                  <a:cubicBezTo>
                    <a:pt x="245960" y="57174"/>
                    <a:pt x="249449" y="57912"/>
                    <a:pt x="253092" y="58210"/>
                  </a:cubicBezTo>
                  <a:cubicBezTo>
                    <a:pt x="256223" y="58460"/>
                    <a:pt x="259355" y="58686"/>
                    <a:pt x="262510" y="58710"/>
                  </a:cubicBezTo>
                  <a:cubicBezTo>
                    <a:pt x="262690" y="58713"/>
                    <a:pt x="262871" y="58714"/>
                    <a:pt x="263051" y="58714"/>
                  </a:cubicBezTo>
                  <a:cubicBezTo>
                    <a:pt x="266316" y="58714"/>
                    <a:pt x="269520" y="58313"/>
                    <a:pt x="272713" y="57805"/>
                  </a:cubicBezTo>
                  <a:cubicBezTo>
                    <a:pt x="276976" y="57139"/>
                    <a:pt x="281191" y="56305"/>
                    <a:pt x="285429" y="55507"/>
                  </a:cubicBezTo>
                  <a:cubicBezTo>
                    <a:pt x="285548" y="55496"/>
                    <a:pt x="285655" y="55484"/>
                    <a:pt x="285775" y="55472"/>
                  </a:cubicBezTo>
                  <a:lnTo>
                    <a:pt x="285775" y="54829"/>
                  </a:lnTo>
                  <a:cubicBezTo>
                    <a:pt x="281595" y="55853"/>
                    <a:pt x="277309" y="56543"/>
                    <a:pt x="272940" y="56900"/>
                  </a:cubicBezTo>
                  <a:cubicBezTo>
                    <a:pt x="271416" y="57019"/>
                    <a:pt x="269881" y="57100"/>
                    <a:pt x="268343" y="57100"/>
                  </a:cubicBezTo>
                  <a:cubicBezTo>
                    <a:pt x="267248" y="57100"/>
                    <a:pt x="266152" y="57059"/>
                    <a:pt x="265058" y="56960"/>
                  </a:cubicBezTo>
                  <a:cubicBezTo>
                    <a:pt x="261593" y="56639"/>
                    <a:pt x="258223" y="56019"/>
                    <a:pt x="254925" y="55186"/>
                  </a:cubicBezTo>
                  <a:cubicBezTo>
                    <a:pt x="249222" y="53722"/>
                    <a:pt x="243638" y="52031"/>
                    <a:pt x="238340" y="49840"/>
                  </a:cubicBezTo>
                  <a:cubicBezTo>
                    <a:pt x="235804" y="48804"/>
                    <a:pt x="233649" y="47328"/>
                    <a:pt x="231351" y="46030"/>
                  </a:cubicBezTo>
                  <a:cubicBezTo>
                    <a:pt x="227505" y="43887"/>
                    <a:pt x="224148" y="41339"/>
                    <a:pt x="220707" y="38863"/>
                  </a:cubicBezTo>
                  <a:cubicBezTo>
                    <a:pt x="215790" y="35314"/>
                    <a:pt x="210646" y="31993"/>
                    <a:pt x="204419" y="29826"/>
                  </a:cubicBezTo>
                  <a:cubicBezTo>
                    <a:pt x="200311" y="28397"/>
                    <a:pt x="196025" y="27468"/>
                    <a:pt x="191525" y="27230"/>
                  </a:cubicBezTo>
                  <a:cubicBezTo>
                    <a:pt x="190429" y="27173"/>
                    <a:pt x="189342" y="27145"/>
                    <a:pt x="188264" y="27145"/>
                  </a:cubicBezTo>
                  <a:cubicBezTo>
                    <a:pt x="179861" y="27145"/>
                    <a:pt x="171976" y="28859"/>
                    <a:pt x="164569" y="32088"/>
                  </a:cubicBezTo>
                  <a:cubicBezTo>
                    <a:pt x="160926" y="33683"/>
                    <a:pt x="157068" y="34957"/>
                    <a:pt x="153484" y="36636"/>
                  </a:cubicBezTo>
                  <a:cubicBezTo>
                    <a:pt x="150639" y="37981"/>
                    <a:pt x="147888" y="39422"/>
                    <a:pt x="144995" y="40684"/>
                  </a:cubicBezTo>
                  <a:cubicBezTo>
                    <a:pt x="140709" y="42577"/>
                    <a:pt x="136125" y="43994"/>
                    <a:pt x="131553" y="45423"/>
                  </a:cubicBezTo>
                  <a:cubicBezTo>
                    <a:pt x="127791" y="46602"/>
                    <a:pt x="124016" y="47756"/>
                    <a:pt x="120040" y="48518"/>
                  </a:cubicBezTo>
                  <a:cubicBezTo>
                    <a:pt x="114908" y="49495"/>
                    <a:pt x="109693" y="50209"/>
                    <a:pt x="104430" y="50626"/>
                  </a:cubicBezTo>
                  <a:cubicBezTo>
                    <a:pt x="101792" y="50838"/>
                    <a:pt x="99153" y="50978"/>
                    <a:pt x="96509" y="50978"/>
                  </a:cubicBezTo>
                  <a:cubicBezTo>
                    <a:pt x="95586" y="50978"/>
                    <a:pt x="94663" y="50961"/>
                    <a:pt x="93739" y="50924"/>
                  </a:cubicBezTo>
                  <a:cubicBezTo>
                    <a:pt x="88869" y="50745"/>
                    <a:pt x="84166" y="50019"/>
                    <a:pt x="79820" y="48245"/>
                  </a:cubicBezTo>
                  <a:cubicBezTo>
                    <a:pt x="77606" y="47340"/>
                    <a:pt x="75855" y="45959"/>
                    <a:pt x="73891" y="44780"/>
                  </a:cubicBezTo>
                  <a:cubicBezTo>
                    <a:pt x="70033" y="42494"/>
                    <a:pt x="67128" y="39541"/>
                    <a:pt x="63973" y="36743"/>
                  </a:cubicBezTo>
                  <a:cubicBezTo>
                    <a:pt x="59818" y="33052"/>
                    <a:pt x="55984" y="29171"/>
                    <a:pt x="51424" y="25742"/>
                  </a:cubicBezTo>
                  <a:cubicBezTo>
                    <a:pt x="49197" y="24075"/>
                    <a:pt x="47423" y="22075"/>
                    <a:pt x="45090" y="20467"/>
                  </a:cubicBezTo>
                  <a:cubicBezTo>
                    <a:pt x="41708" y="18146"/>
                    <a:pt x="38553" y="15598"/>
                    <a:pt x="34719" y="13705"/>
                  </a:cubicBezTo>
                  <a:cubicBezTo>
                    <a:pt x="31362" y="12050"/>
                    <a:pt x="28314" y="10073"/>
                    <a:pt x="24849" y="8561"/>
                  </a:cubicBezTo>
                  <a:cubicBezTo>
                    <a:pt x="19027" y="6001"/>
                    <a:pt x="13002" y="3763"/>
                    <a:pt x="6859" y="1715"/>
                  </a:cubicBezTo>
                  <a:cubicBezTo>
                    <a:pt x="4656" y="977"/>
                    <a:pt x="2334" y="477"/>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0"/>
            <p:cNvSpPr/>
            <p:nvPr/>
          </p:nvSpPr>
          <p:spPr>
            <a:xfrm>
              <a:off x="240500" y="4290450"/>
              <a:ext cx="7142875" cy="568625"/>
            </a:xfrm>
            <a:custGeom>
              <a:avLst/>
              <a:gdLst/>
              <a:ahLst/>
              <a:cxnLst/>
              <a:rect l="l" t="t" r="r" b="b"/>
              <a:pathLst>
                <a:path w="285715" h="22745" extrusionOk="0">
                  <a:moveTo>
                    <a:pt x="19078" y="1"/>
                  </a:moveTo>
                  <a:cubicBezTo>
                    <a:pt x="16988" y="1"/>
                    <a:pt x="14898" y="58"/>
                    <a:pt x="12811" y="171"/>
                  </a:cubicBezTo>
                  <a:cubicBezTo>
                    <a:pt x="8704" y="397"/>
                    <a:pt x="4596" y="754"/>
                    <a:pt x="560" y="1421"/>
                  </a:cubicBezTo>
                  <a:cubicBezTo>
                    <a:pt x="369" y="1445"/>
                    <a:pt x="191" y="1492"/>
                    <a:pt x="0" y="1540"/>
                  </a:cubicBezTo>
                  <a:lnTo>
                    <a:pt x="0" y="9636"/>
                  </a:lnTo>
                  <a:cubicBezTo>
                    <a:pt x="2298" y="8755"/>
                    <a:pt x="4739" y="8136"/>
                    <a:pt x="7275" y="7731"/>
                  </a:cubicBezTo>
                  <a:cubicBezTo>
                    <a:pt x="12438" y="6897"/>
                    <a:pt x="17591" y="6052"/>
                    <a:pt x="22899" y="6052"/>
                  </a:cubicBezTo>
                  <a:cubicBezTo>
                    <a:pt x="23270" y="6052"/>
                    <a:pt x="23642" y="6056"/>
                    <a:pt x="24015" y="6064"/>
                  </a:cubicBezTo>
                  <a:cubicBezTo>
                    <a:pt x="30837" y="6243"/>
                    <a:pt x="37600" y="6564"/>
                    <a:pt x="44292" y="7743"/>
                  </a:cubicBezTo>
                  <a:cubicBezTo>
                    <a:pt x="49447" y="8648"/>
                    <a:pt x="54483" y="9815"/>
                    <a:pt x="59389" y="11374"/>
                  </a:cubicBezTo>
                  <a:cubicBezTo>
                    <a:pt x="65008" y="13160"/>
                    <a:pt x="70807" y="14553"/>
                    <a:pt x="76510" y="16149"/>
                  </a:cubicBezTo>
                  <a:cubicBezTo>
                    <a:pt x="81118" y="17435"/>
                    <a:pt x="85725" y="18768"/>
                    <a:pt x="90333" y="20030"/>
                  </a:cubicBezTo>
                  <a:cubicBezTo>
                    <a:pt x="93798" y="20983"/>
                    <a:pt x="97429" y="21388"/>
                    <a:pt x="101037" y="21864"/>
                  </a:cubicBezTo>
                  <a:cubicBezTo>
                    <a:pt x="104938" y="22383"/>
                    <a:pt x="108869" y="22744"/>
                    <a:pt x="112848" y="22744"/>
                  </a:cubicBezTo>
                  <a:cubicBezTo>
                    <a:pt x="113252" y="22744"/>
                    <a:pt x="113657" y="22741"/>
                    <a:pt x="114062" y="22733"/>
                  </a:cubicBezTo>
                  <a:cubicBezTo>
                    <a:pt x="118241" y="22650"/>
                    <a:pt x="122397" y="22376"/>
                    <a:pt x="126516" y="21781"/>
                  </a:cubicBezTo>
                  <a:cubicBezTo>
                    <a:pt x="130874" y="21149"/>
                    <a:pt x="135279" y="20768"/>
                    <a:pt x="139672" y="20292"/>
                  </a:cubicBezTo>
                  <a:cubicBezTo>
                    <a:pt x="142661" y="19959"/>
                    <a:pt x="145554" y="19316"/>
                    <a:pt x="148447" y="18744"/>
                  </a:cubicBezTo>
                  <a:cubicBezTo>
                    <a:pt x="156353" y="17149"/>
                    <a:pt x="164283" y="15625"/>
                    <a:pt x="172141" y="13922"/>
                  </a:cubicBezTo>
                  <a:cubicBezTo>
                    <a:pt x="175463" y="13184"/>
                    <a:pt x="178749" y="12434"/>
                    <a:pt x="182178" y="12029"/>
                  </a:cubicBezTo>
                  <a:cubicBezTo>
                    <a:pt x="185023" y="11696"/>
                    <a:pt x="187881" y="11482"/>
                    <a:pt x="190679" y="11017"/>
                  </a:cubicBezTo>
                  <a:cubicBezTo>
                    <a:pt x="192989" y="10624"/>
                    <a:pt x="195275" y="10112"/>
                    <a:pt x="197608" y="9731"/>
                  </a:cubicBezTo>
                  <a:cubicBezTo>
                    <a:pt x="199917" y="9364"/>
                    <a:pt x="202244" y="9196"/>
                    <a:pt x="204575" y="9196"/>
                  </a:cubicBezTo>
                  <a:cubicBezTo>
                    <a:pt x="206404" y="9196"/>
                    <a:pt x="208235" y="9300"/>
                    <a:pt x="210062" y="9493"/>
                  </a:cubicBezTo>
                  <a:cubicBezTo>
                    <a:pt x="217075" y="10267"/>
                    <a:pt x="224088" y="11136"/>
                    <a:pt x="230993" y="12386"/>
                  </a:cubicBezTo>
                  <a:cubicBezTo>
                    <a:pt x="235375" y="13172"/>
                    <a:pt x="239768" y="14041"/>
                    <a:pt x="244197" y="14756"/>
                  </a:cubicBezTo>
                  <a:cubicBezTo>
                    <a:pt x="247536" y="15288"/>
                    <a:pt x="250883" y="15786"/>
                    <a:pt x="254307" y="15786"/>
                  </a:cubicBezTo>
                  <a:cubicBezTo>
                    <a:pt x="254864" y="15786"/>
                    <a:pt x="255423" y="15772"/>
                    <a:pt x="255985" y="15744"/>
                  </a:cubicBezTo>
                  <a:cubicBezTo>
                    <a:pt x="260485" y="15530"/>
                    <a:pt x="265033" y="15625"/>
                    <a:pt x="269534" y="15327"/>
                  </a:cubicBezTo>
                  <a:cubicBezTo>
                    <a:pt x="273284" y="15089"/>
                    <a:pt x="276952" y="14434"/>
                    <a:pt x="280523" y="13518"/>
                  </a:cubicBezTo>
                  <a:cubicBezTo>
                    <a:pt x="282262" y="13065"/>
                    <a:pt x="284000" y="12625"/>
                    <a:pt x="285715" y="12089"/>
                  </a:cubicBezTo>
                  <a:lnTo>
                    <a:pt x="285715" y="11446"/>
                  </a:lnTo>
                  <a:cubicBezTo>
                    <a:pt x="280940" y="12494"/>
                    <a:pt x="276118" y="13446"/>
                    <a:pt x="271129" y="13565"/>
                  </a:cubicBezTo>
                  <a:cubicBezTo>
                    <a:pt x="270432" y="13581"/>
                    <a:pt x="269736" y="13589"/>
                    <a:pt x="269040" y="13589"/>
                  </a:cubicBezTo>
                  <a:cubicBezTo>
                    <a:pt x="265955" y="13589"/>
                    <a:pt x="262881" y="13430"/>
                    <a:pt x="259830" y="13041"/>
                  </a:cubicBezTo>
                  <a:cubicBezTo>
                    <a:pt x="254246" y="12339"/>
                    <a:pt x="248662" y="11660"/>
                    <a:pt x="243150" y="10612"/>
                  </a:cubicBezTo>
                  <a:cubicBezTo>
                    <a:pt x="238316" y="9708"/>
                    <a:pt x="233506" y="8743"/>
                    <a:pt x="228636" y="7910"/>
                  </a:cubicBezTo>
                  <a:cubicBezTo>
                    <a:pt x="221290" y="6660"/>
                    <a:pt x="213932" y="5469"/>
                    <a:pt x="206478" y="4671"/>
                  </a:cubicBezTo>
                  <a:cubicBezTo>
                    <a:pt x="202990" y="4302"/>
                    <a:pt x="199478" y="4076"/>
                    <a:pt x="195953" y="3993"/>
                  </a:cubicBezTo>
                  <a:cubicBezTo>
                    <a:pt x="195150" y="3972"/>
                    <a:pt x="194348" y="3962"/>
                    <a:pt x="193546" y="3962"/>
                  </a:cubicBezTo>
                  <a:cubicBezTo>
                    <a:pt x="189333" y="3962"/>
                    <a:pt x="185141" y="4221"/>
                    <a:pt x="180940" y="4421"/>
                  </a:cubicBezTo>
                  <a:cubicBezTo>
                    <a:pt x="177177" y="4600"/>
                    <a:pt x="173391" y="4790"/>
                    <a:pt x="169641" y="5112"/>
                  </a:cubicBezTo>
                  <a:cubicBezTo>
                    <a:pt x="165223" y="5481"/>
                    <a:pt x="160782" y="5850"/>
                    <a:pt x="156377" y="6374"/>
                  </a:cubicBezTo>
                  <a:cubicBezTo>
                    <a:pt x="152376" y="6850"/>
                    <a:pt x="148400" y="7445"/>
                    <a:pt x="144518" y="8350"/>
                  </a:cubicBezTo>
                  <a:cubicBezTo>
                    <a:pt x="141935" y="8958"/>
                    <a:pt x="139565" y="9993"/>
                    <a:pt x="137065" y="10767"/>
                  </a:cubicBezTo>
                  <a:cubicBezTo>
                    <a:pt x="134934" y="11422"/>
                    <a:pt x="133005" y="12351"/>
                    <a:pt x="130933" y="13101"/>
                  </a:cubicBezTo>
                  <a:cubicBezTo>
                    <a:pt x="126838" y="14577"/>
                    <a:pt x="122492" y="15434"/>
                    <a:pt x="118075" y="16101"/>
                  </a:cubicBezTo>
                  <a:cubicBezTo>
                    <a:pt x="114495" y="16647"/>
                    <a:pt x="110888" y="16989"/>
                    <a:pt x="107237" y="16989"/>
                  </a:cubicBezTo>
                  <a:cubicBezTo>
                    <a:pt x="106747" y="16989"/>
                    <a:pt x="106256" y="16983"/>
                    <a:pt x="105763" y="16970"/>
                  </a:cubicBezTo>
                  <a:cubicBezTo>
                    <a:pt x="100632" y="16839"/>
                    <a:pt x="95560" y="16316"/>
                    <a:pt x="90512" y="15542"/>
                  </a:cubicBezTo>
                  <a:cubicBezTo>
                    <a:pt x="83451" y="14470"/>
                    <a:pt x="76867" y="12494"/>
                    <a:pt x="70569" y="9850"/>
                  </a:cubicBezTo>
                  <a:cubicBezTo>
                    <a:pt x="66640" y="8207"/>
                    <a:pt x="62472" y="6993"/>
                    <a:pt x="58174" y="6017"/>
                  </a:cubicBezTo>
                  <a:cubicBezTo>
                    <a:pt x="53840" y="5028"/>
                    <a:pt x="49602" y="3862"/>
                    <a:pt x="45208" y="3040"/>
                  </a:cubicBezTo>
                  <a:cubicBezTo>
                    <a:pt x="40886" y="2230"/>
                    <a:pt x="36588" y="1373"/>
                    <a:pt x="32195" y="790"/>
                  </a:cubicBezTo>
                  <a:cubicBezTo>
                    <a:pt x="29504" y="433"/>
                    <a:pt x="26801" y="230"/>
                    <a:pt x="24075" y="111"/>
                  </a:cubicBezTo>
                  <a:cubicBezTo>
                    <a:pt x="22411" y="37"/>
                    <a:pt x="20745" y="1"/>
                    <a:pt x="190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0"/>
            <p:cNvSpPr/>
            <p:nvPr/>
          </p:nvSpPr>
          <p:spPr>
            <a:xfrm>
              <a:off x="237825" y="950775"/>
              <a:ext cx="7141375" cy="567425"/>
            </a:xfrm>
            <a:custGeom>
              <a:avLst/>
              <a:gdLst/>
              <a:ahLst/>
              <a:cxnLst/>
              <a:rect l="l" t="t" r="r" b="b"/>
              <a:pathLst>
                <a:path w="285655" h="22697" extrusionOk="0">
                  <a:moveTo>
                    <a:pt x="171562" y="1"/>
                  </a:moveTo>
                  <a:cubicBezTo>
                    <a:pt x="170831" y="1"/>
                    <a:pt x="170100" y="19"/>
                    <a:pt x="169367" y="63"/>
                  </a:cubicBezTo>
                  <a:cubicBezTo>
                    <a:pt x="167235" y="217"/>
                    <a:pt x="165033" y="229"/>
                    <a:pt x="162866" y="420"/>
                  </a:cubicBezTo>
                  <a:cubicBezTo>
                    <a:pt x="161449" y="539"/>
                    <a:pt x="160044" y="753"/>
                    <a:pt x="158651" y="908"/>
                  </a:cubicBezTo>
                  <a:cubicBezTo>
                    <a:pt x="155305" y="1325"/>
                    <a:pt x="151936" y="1730"/>
                    <a:pt x="148554" y="2075"/>
                  </a:cubicBezTo>
                  <a:cubicBezTo>
                    <a:pt x="145578" y="2373"/>
                    <a:pt x="142601" y="2682"/>
                    <a:pt x="139684" y="3265"/>
                  </a:cubicBezTo>
                  <a:cubicBezTo>
                    <a:pt x="136743" y="3861"/>
                    <a:pt x="133791" y="4456"/>
                    <a:pt x="130862" y="5063"/>
                  </a:cubicBezTo>
                  <a:cubicBezTo>
                    <a:pt x="128052" y="5647"/>
                    <a:pt x="125242" y="6183"/>
                    <a:pt x="122408" y="6718"/>
                  </a:cubicBezTo>
                  <a:cubicBezTo>
                    <a:pt x="120265" y="7123"/>
                    <a:pt x="118170" y="7671"/>
                    <a:pt x="116027" y="8064"/>
                  </a:cubicBezTo>
                  <a:cubicBezTo>
                    <a:pt x="112455" y="8742"/>
                    <a:pt x="109002" y="9719"/>
                    <a:pt x="105394" y="10302"/>
                  </a:cubicBezTo>
                  <a:cubicBezTo>
                    <a:pt x="102882" y="10707"/>
                    <a:pt x="100358" y="10969"/>
                    <a:pt x="97810" y="11243"/>
                  </a:cubicBezTo>
                  <a:cubicBezTo>
                    <a:pt x="95298" y="11505"/>
                    <a:pt x="92809" y="11862"/>
                    <a:pt x="90357" y="12398"/>
                  </a:cubicBezTo>
                  <a:cubicBezTo>
                    <a:pt x="86922" y="13148"/>
                    <a:pt x="83442" y="13580"/>
                    <a:pt x="79895" y="13580"/>
                  </a:cubicBezTo>
                  <a:cubicBezTo>
                    <a:pt x="79052" y="13580"/>
                    <a:pt x="78206" y="13555"/>
                    <a:pt x="77355" y="13505"/>
                  </a:cubicBezTo>
                  <a:cubicBezTo>
                    <a:pt x="74462" y="13326"/>
                    <a:pt x="71580" y="12969"/>
                    <a:pt x="68711" y="12600"/>
                  </a:cubicBezTo>
                  <a:cubicBezTo>
                    <a:pt x="64901" y="12100"/>
                    <a:pt x="61091" y="11612"/>
                    <a:pt x="57293" y="11040"/>
                  </a:cubicBezTo>
                  <a:cubicBezTo>
                    <a:pt x="54400" y="10612"/>
                    <a:pt x="51554" y="10004"/>
                    <a:pt x="48685" y="9481"/>
                  </a:cubicBezTo>
                  <a:cubicBezTo>
                    <a:pt x="44637" y="8754"/>
                    <a:pt x="40565" y="8028"/>
                    <a:pt x="36481" y="7456"/>
                  </a:cubicBezTo>
                  <a:cubicBezTo>
                    <a:pt x="34208" y="7143"/>
                    <a:pt x="31925" y="7026"/>
                    <a:pt x="29640" y="7026"/>
                  </a:cubicBezTo>
                  <a:cubicBezTo>
                    <a:pt x="28274" y="7026"/>
                    <a:pt x="26906" y="7068"/>
                    <a:pt x="25539" y="7135"/>
                  </a:cubicBezTo>
                  <a:cubicBezTo>
                    <a:pt x="23515" y="7230"/>
                    <a:pt x="21479" y="7230"/>
                    <a:pt x="19455" y="7266"/>
                  </a:cubicBezTo>
                  <a:cubicBezTo>
                    <a:pt x="14121" y="7314"/>
                    <a:pt x="8930" y="7933"/>
                    <a:pt x="3882" y="9278"/>
                  </a:cubicBezTo>
                  <a:cubicBezTo>
                    <a:pt x="2584" y="9623"/>
                    <a:pt x="1298" y="9981"/>
                    <a:pt x="0" y="10338"/>
                  </a:cubicBezTo>
                  <a:lnTo>
                    <a:pt x="0" y="11064"/>
                  </a:lnTo>
                  <a:cubicBezTo>
                    <a:pt x="2881" y="10457"/>
                    <a:pt x="5798" y="9957"/>
                    <a:pt x="8763" y="9576"/>
                  </a:cubicBezTo>
                  <a:cubicBezTo>
                    <a:pt x="10954" y="9290"/>
                    <a:pt x="13136" y="9172"/>
                    <a:pt x="15312" y="9172"/>
                  </a:cubicBezTo>
                  <a:cubicBezTo>
                    <a:pt x="18493" y="9172"/>
                    <a:pt x="21663" y="9425"/>
                    <a:pt x="24837" y="9778"/>
                  </a:cubicBezTo>
                  <a:cubicBezTo>
                    <a:pt x="29659" y="10314"/>
                    <a:pt x="34433" y="10969"/>
                    <a:pt x="39195" y="11767"/>
                  </a:cubicBezTo>
                  <a:cubicBezTo>
                    <a:pt x="41970" y="12219"/>
                    <a:pt x="44696" y="12838"/>
                    <a:pt x="47458" y="13350"/>
                  </a:cubicBezTo>
                  <a:cubicBezTo>
                    <a:pt x="50387" y="13910"/>
                    <a:pt x="53352" y="14410"/>
                    <a:pt x="56305" y="14922"/>
                  </a:cubicBezTo>
                  <a:cubicBezTo>
                    <a:pt x="58519" y="15303"/>
                    <a:pt x="60770" y="15648"/>
                    <a:pt x="62984" y="16017"/>
                  </a:cubicBezTo>
                  <a:cubicBezTo>
                    <a:pt x="67747" y="16803"/>
                    <a:pt x="72521" y="17482"/>
                    <a:pt x="77343" y="18017"/>
                  </a:cubicBezTo>
                  <a:cubicBezTo>
                    <a:pt x="81236" y="18434"/>
                    <a:pt x="85154" y="18708"/>
                    <a:pt x="89095" y="18767"/>
                  </a:cubicBezTo>
                  <a:cubicBezTo>
                    <a:pt x="89692" y="18778"/>
                    <a:pt x="90289" y="18783"/>
                    <a:pt x="90886" y="18783"/>
                  </a:cubicBezTo>
                  <a:cubicBezTo>
                    <a:pt x="94867" y="18783"/>
                    <a:pt x="98831" y="18561"/>
                    <a:pt x="102787" y="18374"/>
                  </a:cubicBezTo>
                  <a:cubicBezTo>
                    <a:pt x="105882" y="18208"/>
                    <a:pt x="108990" y="18053"/>
                    <a:pt x="112062" y="17851"/>
                  </a:cubicBezTo>
                  <a:cubicBezTo>
                    <a:pt x="114264" y="17696"/>
                    <a:pt x="116467" y="17482"/>
                    <a:pt x="118658" y="17279"/>
                  </a:cubicBezTo>
                  <a:cubicBezTo>
                    <a:pt x="120408" y="17136"/>
                    <a:pt x="122170" y="16958"/>
                    <a:pt x="123920" y="16803"/>
                  </a:cubicBezTo>
                  <a:cubicBezTo>
                    <a:pt x="127242" y="16529"/>
                    <a:pt x="130528" y="16124"/>
                    <a:pt x="133779" y="15588"/>
                  </a:cubicBezTo>
                  <a:cubicBezTo>
                    <a:pt x="136446" y="15136"/>
                    <a:pt x="139137" y="14767"/>
                    <a:pt x="141637" y="13922"/>
                  </a:cubicBezTo>
                  <a:cubicBezTo>
                    <a:pt x="145292" y="12695"/>
                    <a:pt x="149007" y="11505"/>
                    <a:pt x="152519" y="10052"/>
                  </a:cubicBezTo>
                  <a:cubicBezTo>
                    <a:pt x="155329" y="8873"/>
                    <a:pt x="158365" y="8147"/>
                    <a:pt x="161449" y="7504"/>
                  </a:cubicBezTo>
                  <a:cubicBezTo>
                    <a:pt x="164544" y="6885"/>
                    <a:pt x="167664" y="6433"/>
                    <a:pt x="170819" y="6075"/>
                  </a:cubicBezTo>
                  <a:cubicBezTo>
                    <a:pt x="172770" y="5858"/>
                    <a:pt x="174739" y="5769"/>
                    <a:pt x="176709" y="5769"/>
                  </a:cubicBezTo>
                  <a:cubicBezTo>
                    <a:pt x="177540" y="5769"/>
                    <a:pt x="178371" y="5785"/>
                    <a:pt x="179201" y="5813"/>
                  </a:cubicBezTo>
                  <a:cubicBezTo>
                    <a:pt x="182582" y="5932"/>
                    <a:pt x="185928" y="6194"/>
                    <a:pt x="189274" y="6587"/>
                  </a:cubicBezTo>
                  <a:cubicBezTo>
                    <a:pt x="194334" y="7183"/>
                    <a:pt x="199263" y="8099"/>
                    <a:pt x="204085" y="9409"/>
                  </a:cubicBezTo>
                  <a:cubicBezTo>
                    <a:pt x="207312" y="10302"/>
                    <a:pt x="210336" y="11528"/>
                    <a:pt x="213360" y="12731"/>
                  </a:cubicBezTo>
                  <a:cubicBezTo>
                    <a:pt x="216718" y="14064"/>
                    <a:pt x="220123" y="15350"/>
                    <a:pt x="223778" y="16172"/>
                  </a:cubicBezTo>
                  <a:cubicBezTo>
                    <a:pt x="228731" y="17279"/>
                    <a:pt x="233565" y="18684"/>
                    <a:pt x="238601" y="19625"/>
                  </a:cubicBezTo>
                  <a:cubicBezTo>
                    <a:pt x="243126" y="20470"/>
                    <a:pt x="247614" y="21387"/>
                    <a:pt x="252210" y="21970"/>
                  </a:cubicBezTo>
                  <a:cubicBezTo>
                    <a:pt x="255528" y="22392"/>
                    <a:pt x="258887" y="22689"/>
                    <a:pt x="262268" y="22689"/>
                  </a:cubicBezTo>
                  <a:cubicBezTo>
                    <a:pt x="262515" y="22689"/>
                    <a:pt x="262762" y="22688"/>
                    <a:pt x="263009" y="22685"/>
                  </a:cubicBezTo>
                  <a:cubicBezTo>
                    <a:pt x="265807" y="22661"/>
                    <a:pt x="268617" y="22696"/>
                    <a:pt x="271403" y="22601"/>
                  </a:cubicBezTo>
                  <a:cubicBezTo>
                    <a:pt x="273487" y="22518"/>
                    <a:pt x="275570" y="22268"/>
                    <a:pt x="277654" y="22089"/>
                  </a:cubicBezTo>
                  <a:cubicBezTo>
                    <a:pt x="279690" y="21911"/>
                    <a:pt x="281726" y="21720"/>
                    <a:pt x="283726" y="21351"/>
                  </a:cubicBezTo>
                  <a:cubicBezTo>
                    <a:pt x="284381" y="21232"/>
                    <a:pt x="285012" y="21065"/>
                    <a:pt x="285655" y="20911"/>
                  </a:cubicBezTo>
                  <a:lnTo>
                    <a:pt x="285643" y="12659"/>
                  </a:lnTo>
                  <a:cubicBezTo>
                    <a:pt x="284190" y="13195"/>
                    <a:pt x="282714" y="13731"/>
                    <a:pt x="281178" y="14148"/>
                  </a:cubicBezTo>
                  <a:cubicBezTo>
                    <a:pt x="278785" y="14803"/>
                    <a:pt x="276297" y="15196"/>
                    <a:pt x="273808" y="15553"/>
                  </a:cubicBezTo>
                  <a:cubicBezTo>
                    <a:pt x="272189" y="15791"/>
                    <a:pt x="270546" y="15993"/>
                    <a:pt x="268927" y="16243"/>
                  </a:cubicBezTo>
                  <a:cubicBezTo>
                    <a:pt x="266164" y="16660"/>
                    <a:pt x="263366" y="16660"/>
                    <a:pt x="260568" y="16672"/>
                  </a:cubicBezTo>
                  <a:cubicBezTo>
                    <a:pt x="260461" y="16672"/>
                    <a:pt x="260354" y="16672"/>
                    <a:pt x="260246" y="16672"/>
                  </a:cubicBezTo>
                  <a:cubicBezTo>
                    <a:pt x="256294" y="16672"/>
                    <a:pt x="252342" y="16460"/>
                    <a:pt x="248424" y="16112"/>
                  </a:cubicBezTo>
                  <a:cubicBezTo>
                    <a:pt x="241768" y="15517"/>
                    <a:pt x="235280" y="14303"/>
                    <a:pt x="228957" y="12600"/>
                  </a:cubicBezTo>
                  <a:cubicBezTo>
                    <a:pt x="226445" y="11909"/>
                    <a:pt x="224016" y="11016"/>
                    <a:pt x="221504" y="10338"/>
                  </a:cubicBezTo>
                  <a:cubicBezTo>
                    <a:pt x="217420" y="9231"/>
                    <a:pt x="213360" y="8088"/>
                    <a:pt x="209276" y="7016"/>
                  </a:cubicBezTo>
                  <a:cubicBezTo>
                    <a:pt x="206407" y="6254"/>
                    <a:pt x="203585" y="5373"/>
                    <a:pt x="200704" y="4587"/>
                  </a:cubicBezTo>
                  <a:cubicBezTo>
                    <a:pt x="197846" y="3801"/>
                    <a:pt x="195036" y="2873"/>
                    <a:pt x="192107" y="2253"/>
                  </a:cubicBezTo>
                  <a:cubicBezTo>
                    <a:pt x="189679" y="1741"/>
                    <a:pt x="187214" y="1408"/>
                    <a:pt x="184726" y="1063"/>
                  </a:cubicBezTo>
                  <a:cubicBezTo>
                    <a:pt x="182404" y="753"/>
                    <a:pt x="180082" y="456"/>
                    <a:pt x="177749" y="289"/>
                  </a:cubicBezTo>
                  <a:cubicBezTo>
                    <a:pt x="175689" y="148"/>
                    <a:pt x="173630" y="1"/>
                    <a:pt x="171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0"/>
            <p:cNvSpPr/>
            <p:nvPr/>
          </p:nvSpPr>
          <p:spPr>
            <a:xfrm>
              <a:off x="239300" y="1910225"/>
              <a:ext cx="7142875" cy="1454025"/>
            </a:xfrm>
            <a:custGeom>
              <a:avLst/>
              <a:gdLst/>
              <a:ahLst/>
              <a:cxnLst/>
              <a:rect l="l" t="t" r="r" b="b"/>
              <a:pathLst>
                <a:path w="285715" h="58161" extrusionOk="0">
                  <a:moveTo>
                    <a:pt x="16218" y="1"/>
                  </a:moveTo>
                  <a:cubicBezTo>
                    <a:pt x="15933" y="1"/>
                    <a:pt x="15646" y="4"/>
                    <a:pt x="15360" y="11"/>
                  </a:cubicBezTo>
                  <a:cubicBezTo>
                    <a:pt x="12967" y="70"/>
                    <a:pt x="10561" y="213"/>
                    <a:pt x="8204" y="547"/>
                  </a:cubicBezTo>
                  <a:cubicBezTo>
                    <a:pt x="5430" y="916"/>
                    <a:pt x="2691" y="1344"/>
                    <a:pt x="1" y="1975"/>
                  </a:cubicBezTo>
                  <a:lnTo>
                    <a:pt x="1" y="2118"/>
                  </a:lnTo>
                  <a:lnTo>
                    <a:pt x="1" y="2642"/>
                  </a:lnTo>
                  <a:lnTo>
                    <a:pt x="1" y="2797"/>
                  </a:lnTo>
                  <a:cubicBezTo>
                    <a:pt x="2406" y="2237"/>
                    <a:pt x="4835" y="1809"/>
                    <a:pt x="7311" y="1463"/>
                  </a:cubicBezTo>
                  <a:cubicBezTo>
                    <a:pt x="10213" y="1034"/>
                    <a:pt x="13133" y="788"/>
                    <a:pt x="16109" y="788"/>
                  </a:cubicBezTo>
                  <a:cubicBezTo>
                    <a:pt x="16430" y="788"/>
                    <a:pt x="16752" y="791"/>
                    <a:pt x="17074" y="797"/>
                  </a:cubicBezTo>
                  <a:cubicBezTo>
                    <a:pt x="21015" y="868"/>
                    <a:pt x="24754" y="1618"/>
                    <a:pt x="28480" y="2452"/>
                  </a:cubicBezTo>
                  <a:cubicBezTo>
                    <a:pt x="31457" y="3118"/>
                    <a:pt x="34338" y="3999"/>
                    <a:pt x="37196" y="4904"/>
                  </a:cubicBezTo>
                  <a:cubicBezTo>
                    <a:pt x="41970" y="6428"/>
                    <a:pt x="46685" y="8000"/>
                    <a:pt x="50709" y="10595"/>
                  </a:cubicBezTo>
                  <a:cubicBezTo>
                    <a:pt x="53007" y="12084"/>
                    <a:pt x="55543" y="13358"/>
                    <a:pt x="57805" y="14906"/>
                  </a:cubicBezTo>
                  <a:cubicBezTo>
                    <a:pt x="60830" y="16989"/>
                    <a:pt x="63568" y="19311"/>
                    <a:pt x="66723" y="21287"/>
                  </a:cubicBezTo>
                  <a:cubicBezTo>
                    <a:pt x="69557" y="23073"/>
                    <a:pt x="72355" y="24883"/>
                    <a:pt x="75546" y="26324"/>
                  </a:cubicBezTo>
                  <a:cubicBezTo>
                    <a:pt x="81463" y="29003"/>
                    <a:pt x="87821" y="30550"/>
                    <a:pt x="94727" y="30729"/>
                  </a:cubicBezTo>
                  <a:cubicBezTo>
                    <a:pt x="95164" y="30740"/>
                    <a:pt x="95601" y="30745"/>
                    <a:pt x="96037" y="30745"/>
                  </a:cubicBezTo>
                  <a:cubicBezTo>
                    <a:pt x="98988" y="30745"/>
                    <a:pt x="101918" y="30507"/>
                    <a:pt x="104811" y="30134"/>
                  </a:cubicBezTo>
                  <a:cubicBezTo>
                    <a:pt x="108895" y="29610"/>
                    <a:pt x="112777" y="28538"/>
                    <a:pt x="116539" y="27240"/>
                  </a:cubicBezTo>
                  <a:cubicBezTo>
                    <a:pt x="118968" y="26407"/>
                    <a:pt x="121206" y="25300"/>
                    <a:pt x="123564" y="24383"/>
                  </a:cubicBezTo>
                  <a:cubicBezTo>
                    <a:pt x="127243" y="22978"/>
                    <a:pt x="130910" y="21513"/>
                    <a:pt x="134375" y="19799"/>
                  </a:cubicBezTo>
                  <a:cubicBezTo>
                    <a:pt x="136923" y="18549"/>
                    <a:pt x="139399" y="17215"/>
                    <a:pt x="142126" y="16191"/>
                  </a:cubicBezTo>
                  <a:cubicBezTo>
                    <a:pt x="146745" y="14441"/>
                    <a:pt x="151508" y="12953"/>
                    <a:pt x="156282" y="11488"/>
                  </a:cubicBezTo>
                  <a:cubicBezTo>
                    <a:pt x="160568" y="10155"/>
                    <a:pt x="164974" y="9131"/>
                    <a:pt x="169510" y="8488"/>
                  </a:cubicBezTo>
                  <a:cubicBezTo>
                    <a:pt x="173796" y="7893"/>
                    <a:pt x="178071" y="7297"/>
                    <a:pt x="182452" y="7083"/>
                  </a:cubicBezTo>
                  <a:cubicBezTo>
                    <a:pt x="184451" y="6985"/>
                    <a:pt x="186445" y="6906"/>
                    <a:pt x="188436" y="6906"/>
                  </a:cubicBezTo>
                  <a:cubicBezTo>
                    <a:pt x="190535" y="6906"/>
                    <a:pt x="192631" y="6993"/>
                    <a:pt x="194727" y="7238"/>
                  </a:cubicBezTo>
                  <a:cubicBezTo>
                    <a:pt x="198192" y="7643"/>
                    <a:pt x="201538" y="8369"/>
                    <a:pt x="204610" y="9726"/>
                  </a:cubicBezTo>
                  <a:cubicBezTo>
                    <a:pt x="206455" y="10548"/>
                    <a:pt x="208003" y="11667"/>
                    <a:pt x="209610" y="12715"/>
                  </a:cubicBezTo>
                  <a:cubicBezTo>
                    <a:pt x="211527" y="13989"/>
                    <a:pt x="213599" y="15144"/>
                    <a:pt x="215194" y="16668"/>
                  </a:cubicBezTo>
                  <a:cubicBezTo>
                    <a:pt x="218504" y="19835"/>
                    <a:pt x="222100" y="22823"/>
                    <a:pt x="225374" y="26026"/>
                  </a:cubicBezTo>
                  <a:cubicBezTo>
                    <a:pt x="227362" y="27979"/>
                    <a:pt x="229660" y="29681"/>
                    <a:pt x="231839" y="31491"/>
                  </a:cubicBezTo>
                  <a:cubicBezTo>
                    <a:pt x="234482" y="33646"/>
                    <a:pt x="236816" y="36027"/>
                    <a:pt x="239733" y="37980"/>
                  </a:cubicBezTo>
                  <a:cubicBezTo>
                    <a:pt x="242257" y="39659"/>
                    <a:pt x="244615" y="41504"/>
                    <a:pt x="247305" y="43040"/>
                  </a:cubicBezTo>
                  <a:cubicBezTo>
                    <a:pt x="249496" y="44266"/>
                    <a:pt x="251782" y="45385"/>
                    <a:pt x="254020" y="46588"/>
                  </a:cubicBezTo>
                  <a:cubicBezTo>
                    <a:pt x="255533" y="47410"/>
                    <a:pt x="256997" y="48302"/>
                    <a:pt x="258604" y="49017"/>
                  </a:cubicBezTo>
                  <a:cubicBezTo>
                    <a:pt x="263093" y="51005"/>
                    <a:pt x="267772" y="52732"/>
                    <a:pt x="272428" y="54482"/>
                  </a:cubicBezTo>
                  <a:cubicBezTo>
                    <a:pt x="276690" y="56077"/>
                    <a:pt x="281095" y="57351"/>
                    <a:pt x="285715" y="58161"/>
                  </a:cubicBezTo>
                  <a:lnTo>
                    <a:pt x="285715" y="57411"/>
                  </a:lnTo>
                  <a:cubicBezTo>
                    <a:pt x="285679" y="57399"/>
                    <a:pt x="285643" y="57363"/>
                    <a:pt x="285596" y="57351"/>
                  </a:cubicBezTo>
                  <a:cubicBezTo>
                    <a:pt x="280595" y="56470"/>
                    <a:pt x="275976" y="54851"/>
                    <a:pt x="271332" y="53244"/>
                  </a:cubicBezTo>
                  <a:cubicBezTo>
                    <a:pt x="263141" y="50422"/>
                    <a:pt x="255592" y="46790"/>
                    <a:pt x="248436" y="42695"/>
                  </a:cubicBezTo>
                  <a:cubicBezTo>
                    <a:pt x="243626" y="39956"/>
                    <a:pt x="239316" y="36753"/>
                    <a:pt x="235268" y="33348"/>
                  </a:cubicBezTo>
                  <a:cubicBezTo>
                    <a:pt x="230279" y="29133"/>
                    <a:pt x="225326" y="24907"/>
                    <a:pt x="220635" y="20513"/>
                  </a:cubicBezTo>
                  <a:cubicBezTo>
                    <a:pt x="217290" y="17382"/>
                    <a:pt x="213801" y="14405"/>
                    <a:pt x="209777" y="11750"/>
                  </a:cubicBezTo>
                  <a:cubicBezTo>
                    <a:pt x="205800" y="9131"/>
                    <a:pt x="201407" y="7417"/>
                    <a:pt x="196287" y="6690"/>
                  </a:cubicBezTo>
                  <a:cubicBezTo>
                    <a:pt x="193567" y="6306"/>
                    <a:pt x="190832" y="6170"/>
                    <a:pt x="188089" y="6170"/>
                  </a:cubicBezTo>
                  <a:cubicBezTo>
                    <a:pt x="186498" y="6170"/>
                    <a:pt x="184905" y="6215"/>
                    <a:pt x="183309" y="6285"/>
                  </a:cubicBezTo>
                  <a:cubicBezTo>
                    <a:pt x="177654" y="6547"/>
                    <a:pt x="172105" y="7321"/>
                    <a:pt x="166581" y="8214"/>
                  </a:cubicBezTo>
                  <a:cubicBezTo>
                    <a:pt x="161140" y="9107"/>
                    <a:pt x="156020" y="10726"/>
                    <a:pt x="150900" y="12346"/>
                  </a:cubicBezTo>
                  <a:cubicBezTo>
                    <a:pt x="145340" y="14120"/>
                    <a:pt x="139863" y="15989"/>
                    <a:pt x="134887" y="18644"/>
                  </a:cubicBezTo>
                  <a:cubicBezTo>
                    <a:pt x="131874" y="20251"/>
                    <a:pt x="128660" y="21609"/>
                    <a:pt x="125373" y="22835"/>
                  </a:cubicBezTo>
                  <a:cubicBezTo>
                    <a:pt x="123302" y="23633"/>
                    <a:pt x="121290" y="24478"/>
                    <a:pt x="119266" y="25335"/>
                  </a:cubicBezTo>
                  <a:cubicBezTo>
                    <a:pt x="114384" y="27395"/>
                    <a:pt x="109240" y="28848"/>
                    <a:pt x="103716" y="29503"/>
                  </a:cubicBezTo>
                  <a:cubicBezTo>
                    <a:pt x="101145" y="29814"/>
                    <a:pt x="98569" y="29998"/>
                    <a:pt x="95980" y="29998"/>
                  </a:cubicBezTo>
                  <a:cubicBezTo>
                    <a:pt x="94614" y="29998"/>
                    <a:pt x="93244" y="29947"/>
                    <a:pt x="91869" y="29836"/>
                  </a:cubicBezTo>
                  <a:cubicBezTo>
                    <a:pt x="85797" y="29324"/>
                    <a:pt x="80261" y="27705"/>
                    <a:pt x="75129" y="25216"/>
                  </a:cubicBezTo>
                  <a:cubicBezTo>
                    <a:pt x="70378" y="22930"/>
                    <a:pt x="66223" y="20085"/>
                    <a:pt x="62235" y="17096"/>
                  </a:cubicBezTo>
                  <a:cubicBezTo>
                    <a:pt x="59675" y="15179"/>
                    <a:pt x="57079" y="13334"/>
                    <a:pt x="54186" y="11691"/>
                  </a:cubicBezTo>
                  <a:cubicBezTo>
                    <a:pt x="51686" y="10274"/>
                    <a:pt x="49412" y="8643"/>
                    <a:pt x="46673" y="7500"/>
                  </a:cubicBezTo>
                  <a:cubicBezTo>
                    <a:pt x="40494" y="4916"/>
                    <a:pt x="34005" y="2928"/>
                    <a:pt x="27266" y="1392"/>
                  </a:cubicBezTo>
                  <a:cubicBezTo>
                    <a:pt x="23658" y="573"/>
                    <a:pt x="19988" y="1"/>
                    <a:pt x="16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0"/>
            <p:cNvSpPr/>
            <p:nvPr/>
          </p:nvSpPr>
          <p:spPr>
            <a:xfrm>
              <a:off x="238400" y="2452525"/>
              <a:ext cx="7144675" cy="1448150"/>
            </a:xfrm>
            <a:custGeom>
              <a:avLst/>
              <a:gdLst/>
              <a:ahLst/>
              <a:cxnLst/>
              <a:rect l="l" t="t" r="r" b="b"/>
              <a:pathLst>
                <a:path w="285787" h="57926" extrusionOk="0">
                  <a:moveTo>
                    <a:pt x="1" y="0"/>
                  </a:moveTo>
                  <a:lnTo>
                    <a:pt x="1" y="155"/>
                  </a:lnTo>
                  <a:lnTo>
                    <a:pt x="1" y="631"/>
                  </a:lnTo>
                  <a:lnTo>
                    <a:pt x="1" y="786"/>
                  </a:lnTo>
                  <a:cubicBezTo>
                    <a:pt x="2323" y="1262"/>
                    <a:pt x="4644" y="1774"/>
                    <a:pt x="6847" y="2500"/>
                  </a:cubicBezTo>
                  <a:cubicBezTo>
                    <a:pt x="12991" y="4560"/>
                    <a:pt x="19027" y="6799"/>
                    <a:pt x="24849" y="9346"/>
                  </a:cubicBezTo>
                  <a:cubicBezTo>
                    <a:pt x="28314" y="10882"/>
                    <a:pt x="31362" y="12871"/>
                    <a:pt x="34731" y="14526"/>
                  </a:cubicBezTo>
                  <a:cubicBezTo>
                    <a:pt x="38577" y="16419"/>
                    <a:pt x="41720" y="18967"/>
                    <a:pt x="45102" y="21288"/>
                  </a:cubicBezTo>
                  <a:cubicBezTo>
                    <a:pt x="47435" y="22896"/>
                    <a:pt x="49209" y="24896"/>
                    <a:pt x="51436" y="26563"/>
                  </a:cubicBezTo>
                  <a:cubicBezTo>
                    <a:pt x="55996" y="29992"/>
                    <a:pt x="59830" y="33885"/>
                    <a:pt x="63985" y="37564"/>
                  </a:cubicBezTo>
                  <a:cubicBezTo>
                    <a:pt x="67140" y="40362"/>
                    <a:pt x="70045" y="43315"/>
                    <a:pt x="73903" y="45601"/>
                  </a:cubicBezTo>
                  <a:cubicBezTo>
                    <a:pt x="75868" y="46780"/>
                    <a:pt x="77606" y="48161"/>
                    <a:pt x="79832" y="49066"/>
                  </a:cubicBezTo>
                  <a:cubicBezTo>
                    <a:pt x="84178" y="50840"/>
                    <a:pt x="88881" y="51566"/>
                    <a:pt x="93751" y="51745"/>
                  </a:cubicBezTo>
                  <a:cubicBezTo>
                    <a:pt x="94675" y="51782"/>
                    <a:pt x="95599" y="51799"/>
                    <a:pt x="96523" y="51799"/>
                  </a:cubicBezTo>
                  <a:cubicBezTo>
                    <a:pt x="99169" y="51799"/>
                    <a:pt x="101813" y="51659"/>
                    <a:pt x="104443" y="51447"/>
                  </a:cubicBezTo>
                  <a:cubicBezTo>
                    <a:pt x="109705" y="51030"/>
                    <a:pt x="114920" y="50316"/>
                    <a:pt x="120052" y="49339"/>
                  </a:cubicBezTo>
                  <a:cubicBezTo>
                    <a:pt x="124005" y="48577"/>
                    <a:pt x="127791" y="47423"/>
                    <a:pt x="131565" y="46244"/>
                  </a:cubicBezTo>
                  <a:cubicBezTo>
                    <a:pt x="136137" y="44815"/>
                    <a:pt x="140721" y="43398"/>
                    <a:pt x="145007" y="41505"/>
                  </a:cubicBezTo>
                  <a:cubicBezTo>
                    <a:pt x="147888" y="40243"/>
                    <a:pt x="150651" y="38791"/>
                    <a:pt x="153484" y="37457"/>
                  </a:cubicBezTo>
                  <a:cubicBezTo>
                    <a:pt x="157056" y="35778"/>
                    <a:pt x="160926" y="34504"/>
                    <a:pt x="164581" y="32909"/>
                  </a:cubicBezTo>
                  <a:cubicBezTo>
                    <a:pt x="171984" y="29671"/>
                    <a:pt x="179864" y="27966"/>
                    <a:pt x="188253" y="27966"/>
                  </a:cubicBezTo>
                  <a:cubicBezTo>
                    <a:pt x="189335" y="27966"/>
                    <a:pt x="190426" y="27994"/>
                    <a:pt x="191525" y="28051"/>
                  </a:cubicBezTo>
                  <a:cubicBezTo>
                    <a:pt x="196037" y="28289"/>
                    <a:pt x="200324" y="29218"/>
                    <a:pt x="204431" y="30647"/>
                  </a:cubicBezTo>
                  <a:cubicBezTo>
                    <a:pt x="210658" y="32814"/>
                    <a:pt x="215802" y="36135"/>
                    <a:pt x="220719" y="39684"/>
                  </a:cubicBezTo>
                  <a:cubicBezTo>
                    <a:pt x="224148" y="42160"/>
                    <a:pt x="227517" y="44708"/>
                    <a:pt x="231363" y="46851"/>
                  </a:cubicBezTo>
                  <a:cubicBezTo>
                    <a:pt x="233661" y="48149"/>
                    <a:pt x="235804" y="49625"/>
                    <a:pt x="238352" y="50661"/>
                  </a:cubicBezTo>
                  <a:cubicBezTo>
                    <a:pt x="243662" y="52840"/>
                    <a:pt x="249234" y="54543"/>
                    <a:pt x="254938" y="56007"/>
                  </a:cubicBezTo>
                  <a:cubicBezTo>
                    <a:pt x="258224" y="56852"/>
                    <a:pt x="261605" y="57460"/>
                    <a:pt x="265070" y="57781"/>
                  </a:cubicBezTo>
                  <a:cubicBezTo>
                    <a:pt x="266184" y="57882"/>
                    <a:pt x="267299" y="57925"/>
                    <a:pt x="268412" y="57925"/>
                  </a:cubicBezTo>
                  <a:cubicBezTo>
                    <a:pt x="269928" y="57925"/>
                    <a:pt x="271442" y="57845"/>
                    <a:pt x="272952" y="57721"/>
                  </a:cubicBezTo>
                  <a:cubicBezTo>
                    <a:pt x="277321" y="57364"/>
                    <a:pt x="281596" y="56674"/>
                    <a:pt x="285787" y="55650"/>
                  </a:cubicBezTo>
                  <a:lnTo>
                    <a:pt x="285787" y="54900"/>
                  </a:lnTo>
                  <a:cubicBezTo>
                    <a:pt x="285691" y="54924"/>
                    <a:pt x="285596" y="54900"/>
                    <a:pt x="285501" y="54935"/>
                  </a:cubicBezTo>
                  <a:cubicBezTo>
                    <a:pt x="282274" y="55721"/>
                    <a:pt x="278988" y="56269"/>
                    <a:pt x="275631" y="56686"/>
                  </a:cubicBezTo>
                  <a:cubicBezTo>
                    <a:pt x="273311" y="56975"/>
                    <a:pt x="270992" y="57144"/>
                    <a:pt x="268671" y="57144"/>
                  </a:cubicBezTo>
                  <a:cubicBezTo>
                    <a:pt x="266310" y="57144"/>
                    <a:pt x="263947" y="56969"/>
                    <a:pt x="261581" y="56567"/>
                  </a:cubicBezTo>
                  <a:cubicBezTo>
                    <a:pt x="254235" y="55352"/>
                    <a:pt x="247306" y="53173"/>
                    <a:pt x="240591" y="50697"/>
                  </a:cubicBezTo>
                  <a:cubicBezTo>
                    <a:pt x="235268" y="48708"/>
                    <a:pt x="230851" y="45720"/>
                    <a:pt x="226446" y="42791"/>
                  </a:cubicBezTo>
                  <a:cubicBezTo>
                    <a:pt x="222648" y="40255"/>
                    <a:pt x="219171" y="37457"/>
                    <a:pt x="215254" y="35016"/>
                  </a:cubicBezTo>
                  <a:cubicBezTo>
                    <a:pt x="211170" y="32468"/>
                    <a:pt x="206741" y="30409"/>
                    <a:pt x="201800" y="28992"/>
                  </a:cubicBezTo>
                  <a:cubicBezTo>
                    <a:pt x="197509" y="27770"/>
                    <a:pt x="193089" y="27182"/>
                    <a:pt x="188567" y="27182"/>
                  </a:cubicBezTo>
                  <a:cubicBezTo>
                    <a:pt x="187581" y="27182"/>
                    <a:pt x="186591" y="27210"/>
                    <a:pt x="185596" y="27265"/>
                  </a:cubicBezTo>
                  <a:cubicBezTo>
                    <a:pt x="182298" y="27456"/>
                    <a:pt x="179047" y="27753"/>
                    <a:pt x="175868" y="28456"/>
                  </a:cubicBezTo>
                  <a:cubicBezTo>
                    <a:pt x="171570" y="29397"/>
                    <a:pt x="167498" y="30718"/>
                    <a:pt x="163605" y="32421"/>
                  </a:cubicBezTo>
                  <a:cubicBezTo>
                    <a:pt x="159021" y="34409"/>
                    <a:pt x="154187" y="36028"/>
                    <a:pt x="149793" y="38291"/>
                  </a:cubicBezTo>
                  <a:cubicBezTo>
                    <a:pt x="146400" y="40041"/>
                    <a:pt x="142912" y="41648"/>
                    <a:pt x="139173" y="42910"/>
                  </a:cubicBezTo>
                  <a:cubicBezTo>
                    <a:pt x="134303" y="44577"/>
                    <a:pt x="129410" y="46208"/>
                    <a:pt x="124362" y="47518"/>
                  </a:cubicBezTo>
                  <a:cubicBezTo>
                    <a:pt x="116956" y="49459"/>
                    <a:pt x="109276" y="50411"/>
                    <a:pt x="101490" y="50875"/>
                  </a:cubicBezTo>
                  <a:cubicBezTo>
                    <a:pt x="99740" y="50971"/>
                    <a:pt x="97990" y="51036"/>
                    <a:pt x="96242" y="51036"/>
                  </a:cubicBezTo>
                  <a:cubicBezTo>
                    <a:pt x="94078" y="51036"/>
                    <a:pt x="91916" y="50936"/>
                    <a:pt x="89762" y="50673"/>
                  </a:cubicBezTo>
                  <a:cubicBezTo>
                    <a:pt x="85869" y="50221"/>
                    <a:pt x="82083" y="49470"/>
                    <a:pt x="78856" y="47685"/>
                  </a:cubicBezTo>
                  <a:cubicBezTo>
                    <a:pt x="75701" y="45946"/>
                    <a:pt x="72689" y="44029"/>
                    <a:pt x="70010" y="41850"/>
                  </a:cubicBezTo>
                  <a:cubicBezTo>
                    <a:pt x="66795" y="39267"/>
                    <a:pt x="64104" y="36326"/>
                    <a:pt x="60961" y="33683"/>
                  </a:cubicBezTo>
                  <a:cubicBezTo>
                    <a:pt x="58854" y="31909"/>
                    <a:pt x="57127" y="29849"/>
                    <a:pt x="54829" y="28170"/>
                  </a:cubicBezTo>
                  <a:cubicBezTo>
                    <a:pt x="53781" y="27396"/>
                    <a:pt x="52734" y="26575"/>
                    <a:pt x="51781" y="25729"/>
                  </a:cubicBezTo>
                  <a:cubicBezTo>
                    <a:pt x="49102" y="23324"/>
                    <a:pt x="46352" y="20967"/>
                    <a:pt x="43221" y="18883"/>
                  </a:cubicBezTo>
                  <a:cubicBezTo>
                    <a:pt x="40173" y="16859"/>
                    <a:pt x="37291" y="14704"/>
                    <a:pt x="33803" y="13097"/>
                  </a:cubicBezTo>
                  <a:cubicBezTo>
                    <a:pt x="31243" y="11918"/>
                    <a:pt x="28993" y="10370"/>
                    <a:pt x="26457" y="9204"/>
                  </a:cubicBezTo>
                  <a:cubicBezTo>
                    <a:pt x="21408" y="6846"/>
                    <a:pt x="16062" y="4941"/>
                    <a:pt x="10752" y="2977"/>
                  </a:cubicBezTo>
                  <a:cubicBezTo>
                    <a:pt x="7299" y="1703"/>
                    <a:pt x="3704" y="71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0"/>
            <p:cNvSpPr/>
            <p:nvPr/>
          </p:nvSpPr>
          <p:spPr>
            <a:xfrm>
              <a:off x="238400" y="1770725"/>
              <a:ext cx="7142600" cy="1436075"/>
            </a:xfrm>
            <a:custGeom>
              <a:avLst/>
              <a:gdLst/>
              <a:ahLst/>
              <a:cxnLst/>
              <a:rect l="l" t="t" r="r" b="b"/>
              <a:pathLst>
                <a:path w="285704" h="57443" extrusionOk="0">
                  <a:moveTo>
                    <a:pt x="180034" y="1"/>
                  </a:moveTo>
                  <a:cubicBezTo>
                    <a:pt x="177638" y="1"/>
                    <a:pt x="175256" y="181"/>
                    <a:pt x="172892" y="650"/>
                  </a:cubicBezTo>
                  <a:cubicBezTo>
                    <a:pt x="168867" y="1447"/>
                    <a:pt x="164879" y="2376"/>
                    <a:pt x="160926" y="3412"/>
                  </a:cubicBezTo>
                  <a:cubicBezTo>
                    <a:pt x="157628" y="4281"/>
                    <a:pt x="154282" y="5055"/>
                    <a:pt x="151270" y="6484"/>
                  </a:cubicBezTo>
                  <a:cubicBezTo>
                    <a:pt x="148531" y="7782"/>
                    <a:pt x="145650" y="8877"/>
                    <a:pt x="142745" y="9925"/>
                  </a:cubicBezTo>
                  <a:cubicBezTo>
                    <a:pt x="137399" y="11842"/>
                    <a:pt x="131982" y="13592"/>
                    <a:pt x="126660" y="15533"/>
                  </a:cubicBezTo>
                  <a:cubicBezTo>
                    <a:pt x="123457" y="16687"/>
                    <a:pt x="120242" y="17819"/>
                    <a:pt x="116861" y="18652"/>
                  </a:cubicBezTo>
                  <a:cubicBezTo>
                    <a:pt x="114063" y="19354"/>
                    <a:pt x="111205" y="19843"/>
                    <a:pt x="108348" y="20355"/>
                  </a:cubicBezTo>
                  <a:cubicBezTo>
                    <a:pt x="104883" y="20962"/>
                    <a:pt x="101442" y="21736"/>
                    <a:pt x="97882" y="22069"/>
                  </a:cubicBezTo>
                  <a:cubicBezTo>
                    <a:pt x="95905" y="22239"/>
                    <a:pt x="93924" y="22362"/>
                    <a:pt x="91947" y="22362"/>
                  </a:cubicBezTo>
                  <a:cubicBezTo>
                    <a:pt x="90043" y="22362"/>
                    <a:pt x="88142" y="22248"/>
                    <a:pt x="86250" y="21950"/>
                  </a:cubicBezTo>
                  <a:cubicBezTo>
                    <a:pt x="80475" y="21009"/>
                    <a:pt x="74844" y="19700"/>
                    <a:pt x="69545" y="17628"/>
                  </a:cubicBezTo>
                  <a:cubicBezTo>
                    <a:pt x="66926" y="16604"/>
                    <a:pt x="64485" y="15354"/>
                    <a:pt x="61890" y="14306"/>
                  </a:cubicBezTo>
                  <a:cubicBezTo>
                    <a:pt x="56687" y="12211"/>
                    <a:pt x="51543" y="10068"/>
                    <a:pt x="46566" y="7663"/>
                  </a:cubicBezTo>
                  <a:cubicBezTo>
                    <a:pt x="42721" y="5781"/>
                    <a:pt x="38530" y="4603"/>
                    <a:pt x="34065" y="3984"/>
                  </a:cubicBezTo>
                  <a:cubicBezTo>
                    <a:pt x="31660" y="3638"/>
                    <a:pt x="29219" y="3507"/>
                    <a:pt x="26778" y="3352"/>
                  </a:cubicBezTo>
                  <a:cubicBezTo>
                    <a:pt x="25107" y="3253"/>
                    <a:pt x="23430" y="3186"/>
                    <a:pt x="21754" y="3186"/>
                  </a:cubicBezTo>
                  <a:cubicBezTo>
                    <a:pt x="19837" y="3186"/>
                    <a:pt x="17921" y="3273"/>
                    <a:pt x="16015" y="3495"/>
                  </a:cubicBezTo>
                  <a:cubicBezTo>
                    <a:pt x="10657" y="4126"/>
                    <a:pt x="5335" y="5174"/>
                    <a:pt x="1" y="6198"/>
                  </a:cubicBezTo>
                  <a:lnTo>
                    <a:pt x="1" y="6329"/>
                  </a:lnTo>
                  <a:lnTo>
                    <a:pt x="1" y="6829"/>
                  </a:lnTo>
                  <a:lnTo>
                    <a:pt x="1" y="6972"/>
                  </a:lnTo>
                  <a:cubicBezTo>
                    <a:pt x="3501" y="6305"/>
                    <a:pt x="7002" y="5638"/>
                    <a:pt x="10514" y="5055"/>
                  </a:cubicBezTo>
                  <a:cubicBezTo>
                    <a:pt x="14178" y="4456"/>
                    <a:pt x="17854" y="3931"/>
                    <a:pt x="21611" y="3931"/>
                  </a:cubicBezTo>
                  <a:cubicBezTo>
                    <a:pt x="21809" y="3931"/>
                    <a:pt x="22007" y="3933"/>
                    <a:pt x="22206" y="3936"/>
                  </a:cubicBezTo>
                  <a:cubicBezTo>
                    <a:pt x="25111" y="3984"/>
                    <a:pt x="27981" y="4174"/>
                    <a:pt x="30862" y="4400"/>
                  </a:cubicBezTo>
                  <a:cubicBezTo>
                    <a:pt x="36279" y="4817"/>
                    <a:pt x="41339" y="6019"/>
                    <a:pt x="45959" y="8234"/>
                  </a:cubicBezTo>
                  <a:cubicBezTo>
                    <a:pt x="48507" y="9460"/>
                    <a:pt x="51114" y="10603"/>
                    <a:pt x="53722" y="11770"/>
                  </a:cubicBezTo>
                  <a:cubicBezTo>
                    <a:pt x="57210" y="13330"/>
                    <a:pt x="60901" y="14628"/>
                    <a:pt x="64378" y="16247"/>
                  </a:cubicBezTo>
                  <a:cubicBezTo>
                    <a:pt x="69474" y="18640"/>
                    <a:pt x="74939" y="20402"/>
                    <a:pt x="80701" y="21688"/>
                  </a:cubicBezTo>
                  <a:cubicBezTo>
                    <a:pt x="84740" y="22603"/>
                    <a:pt x="88788" y="23068"/>
                    <a:pt x="92880" y="23068"/>
                  </a:cubicBezTo>
                  <a:cubicBezTo>
                    <a:pt x="95073" y="23068"/>
                    <a:pt x="97278" y="22934"/>
                    <a:pt x="99501" y="22664"/>
                  </a:cubicBezTo>
                  <a:cubicBezTo>
                    <a:pt x="102538" y="22283"/>
                    <a:pt x="105490" y="21629"/>
                    <a:pt x="108491" y="21128"/>
                  </a:cubicBezTo>
                  <a:cubicBezTo>
                    <a:pt x="113146" y="20343"/>
                    <a:pt x="117778" y="19450"/>
                    <a:pt x="122159" y="17961"/>
                  </a:cubicBezTo>
                  <a:cubicBezTo>
                    <a:pt x="126600" y="16449"/>
                    <a:pt x="130934" y="14782"/>
                    <a:pt x="135363" y="13318"/>
                  </a:cubicBezTo>
                  <a:cubicBezTo>
                    <a:pt x="141292" y="11353"/>
                    <a:pt x="147138" y="9282"/>
                    <a:pt x="152699" y="6770"/>
                  </a:cubicBezTo>
                  <a:cubicBezTo>
                    <a:pt x="153734" y="6305"/>
                    <a:pt x="154818" y="5936"/>
                    <a:pt x="155937" y="5603"/>
                  </a:cubicBezTo>
                  <a:cubicBezTo>
                    <a:pt x="160997" y="4114"/>
                    <a:pt x="166188" y="2924"/>
                    <a:pt x="171379" y="1733"/>
                  </a:cubicBezTo>
                  <a:cubicBezTo>
                    <a:pt x="174413" y="1050"/>
                    <a:pt x="177463" y="710"/>
                    <a:pt x="180510" y="710"/>
                  </a:cubicBezTo>
                  <a:cubicBezTo>
                    <a:pt x="183407" y="710"/>
                    <a:pt x="186301" y="1017"/>
                    <a:pt x="189179" y="1626"/>
                  </a:cubicBezTo>
                  <a:cubicBezTo>
                    <a:pt x="193549" y="2555"/>
                    <a:pt x="197740" y="3936"/>
                    <a:pt x="201824" y="5424"/>
                  </a:cubicBezTo>
                  <a:cubicBezTo>
                    <a:pt x="204110" y="6246"/>
                    <a:pt x="206455" y="6984"/>
                    <a:pt x="208396" y="8234"/>
                  </a:cubicBezTo>
                  <a:cubicBezTo>
                    <a:pt x="212920" y="11199"/>
                    <a:pt x="217290" y="14247"/>
                    <a:pt x="221195" y="17747"/>
                  </a:cubicBezTo>
                  <a:cubicBezTo>
                    <a:pt x="226684" y="22664"/>
                    <a:pt x="231970" y="27725"/>
                    <a:pt x="237650" y="32499"/>
                  </a:cubicBezTo>
                  <a:cubicBezTo>
                    <a:pt x="243043" y="37035"/>
                    <a:pt x="248282" y="41667"/>
                    <a:pt x="254176" y="45834"/>
                  </a:cubicBezTo>
                  <a:cubicBezTo>
                    <a:pt x="257474" y="48168"/>
                    <a:pt x="260748" y="50501"/>
                    <a:pt x="264558" y="52406"/>
                  </a:cubicBezTo>
                  <a:cubicBezTo>
                    <a:pt x="271023" y="55621"/>
                    <a:pt x="278119" y="57133"/>
                    <a:pt x="285703" y="57442"/>
                  </a:cubicBezTo>
                  <a:lnTo>
                    <a:pt x="285703" y="56692"/>
                  </a:lnTo>
                  <a:cubicBezTo>
                    <a:pt x="283489" y="56597"/>
                    <a:pt x="281298" y="56383"/>
                    <a:pt x="279119" y="56085"/>
                  </a:cubicBezTo>
                  <a:cubicBezTo>
                    <a:pt x="272059" y="55121"/>
                    <a:pt x="265856" y="52680"/>
                    <a:pt x="260450" y="49180"/>
                  </a:cubicBezTo>
                  <a:cubicBezTo>
                    <a:pt x="255557" y="46001"/>
                    <a:pt x="250961" y="42560"/>
                    <a:pt x="246567" y="38928"/>
                  </a:cubicBezTo>
                  <a:cubicBezTo>
                    <a:pt x="241710" y="34928"/>
                    <a:pt x="236911" y="30880"/>
                    <a:pt x="232328" y="26712"/>
                  </a:cubicBezTo>
                  <a:cubicBezTo>
                    <a:pt x="228232" y="22986"/>
                    <a:pt x="224017" y="19331"/>
                    <a:pt x="219981" y="15556"/>
                  </a:cubicBezTo>
                  <a:cubicBezTo>
                    <a:pt x="217409" y="13151"/>
                    <a:pt x="214182" y="11234"/>
                    <a:pt x="211230" y="9103"/>
                  </a:cubicBezTo>
                  <a:cubicBezTo>
                    <a:pt x="208968" y="7460"/>
                    <a:pt x="206396" y="6210"/>
                    <a:pt x="203574" y="5234"/>
                  </a:cubicBezTo>
                  <a:cubicBezTo>
                    <a:pt x="201931" y="4662"/>
                    <a:pt x="200324" y="4055"/>
                    <a:pt x="198669" y="3531"/>
                  </a:cubicBezTo>
                  <a:cubicBezTo>
                    <a:pt x="194049" y="2079"/>
                    <a:pt x="189441" y="543"/>
                    <a:pt x="184369" y="174"/>
                  </a:cubicBezTo>
                  <a:cubicBezTo>
                    <a:pt x="182920" y="66"/>
                    <a:pt x="181475" y="1"/>
                    <a:pt x="180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0"/>
            <p:cNvSpPr/>
            <p:nvPr/>
          </p:nvSpPr>
          <p:spPr>
            <a:xfrm>
              <a:off x="239000" y="2604325"/>
              <a:ext cx="7143775" cy="1435375"/>
            </a:xfrm>
            <a:custGeom>
              <a:avLst/>
              <a:gdLst/>
              <a:ahLst/>
              <a:cxnLst/>
              <a:rect l="l" t="t" r="r" b="b"/>
              <a:pathLst>
                <a:path w="285751" h="57415" extrusionOk="0">
                  <a:moveTo>
                    <a:pt x="1" y="0"/>
                  </a:moveTo>
                  <a:lnTo>
                    <a:pt x="1" y="167"/>
                  </a:lnTo>
                  <a:lnTo>
                    <a:pt x="1" y="596"/>
                  </a:lnTo>
                  <a:lnTo>
                    <a:pt x="1" y="762"/>
                  </a:lnTo>
                  <a:cubicBezTo>
                    <a:pt x="1263" y="846"/>
                    <a:pt x="2513" y="965"/>
                    <a:pt x="3763" y="1108"/>
                  </a:cubicBezTo>
                  <a:cubicBezTo>
                    <a:pt x="11919" y="1977"/>
                    <a:pt x="18932" y="4763"/>
                    <a:pt x="25028" y="8870"/>
                  </a:cubicBezTo>
                  <a:cubicBezTo>
                    <a:pt x="29564" y="11942"/>
                    <a:pt x="33934" y="15181"/>
                    <a:pt x="38053" y="18610"/>
                  </a:cubicBezTo>
                  <a:cubicBezTo>
                    <a:pt x="42839" y="22574"/>
                    <a:pt x="47626" y="26599"/>
                    <a:pt x="52162" y="30730"/>
                  </a:cubicBezTo>
                  <a:cubicBezTo>
                    <a:pt x="56222" y="34445"/>
                    <a:pt x="60425" y="38076"/>
                    <a:pt x="64425" y="41827"/>
                  </a:cubicBezTo>
                  <a:cubicBezTo>
                    <a:pt x="67045" y="44268"/>
                    <a:pt x="70307" y="46208"/>
                    <a:pt x="73296" y="48351"/>
                  </a:cubicBezTo>
                  <a:cubicBezTo>
                    <a:pt x="74808" y="49435"/>
                    <a:pt x="76427" y="50423"/>
                    <a:pt x="78296" y="51173"/>
                  </a:cubicBezTo>
                  <a:cubicBezTo>
                    <a:pt x="83023" y="53054"/>
                    <a:pt x="87905" y="54686"/>
                    <a:pt x="92953" y="56007"/>
                  </a:cubicBezTo>
                  <a:cubicBezTo>
                    <a:pt x="96557" y="56951"/>
                    <a:pt x="100208" y="57414"/>
                    <a:pt x="103900" y="57414"/>
                  </a:cubicBezTo>
                  <a:cubicBezTo>
                    <a:pt x="106075" y="57414"/>
                    <a:pt x="108264" y="57254"/>
                    <a:pt x="110467" y="56936"/>
                  </a:cubicBezTo>
                  <a:cubicBezTo>
                    <a:pt x="113539" y="56495"/>
                    <a:pt x="116480" y="55686"/>
                    <a:pt x="119456" y="54971"/>
                  </a:cubicBezTo>
                  <a:cubicBezTo>
                    <a:pt x="123897" y="53900"/>
                    <a:pt x="128410" y="52947"/>
                    <a:pt x="132493" y="51197"/>
                  </a:cubicBezTo>
                  <a:cubicBezTo>
                    <a:pt x="135446" y="49935"/>
                    <a:pt x="138411" y="48697"/>
                    <a:pt x="141459" y="47566"/>
                  </a:cubicBezTo>
                  <a:cubicBezTo>
                    <a:pt x="146269" y="45792"/>
                    <a:pt x="151210" y="44256"/>
                    <a:pt x="156008" y="42505"/>
                  </a:cubicBezTo>
                  <a:cubicBezTo>
                    <a:pt x="159544" y="41208"/>
                    <a:pt x="163057" y="39898"/>
                    <a:pt x="166772" y="38969"/>
                  </a:cubicBezTo>
                  <a:cubicBezTo>
                    <a:pt x="172237" y="37576"/>
                    <a:pt x="177892" y="36719"/>
                    <a:pt x="183488" y="35743"/>
                  </a:cubicBezTo>
                  <a:cubicBezTo>
                    <a:pt x="186222" y="35278"/>
                    <a:pt x="189008" y="35046"/>
                    <a:pt x="191808" y="35046"/>
                  </a:cubicBezTo>
                  <a:cubicBezTo>
                    <a:pt x="192812" y="35046"/>
                    <a:pt x="193817" y="35076"/>
                    <a:pt x="194823" y="35136"/>
                  </a:cubicBezTo>
                  <a:cubicBezTo>
                    <a:pt x="200002" y="35469"/>
                    <a:pt x="204919" y="36660"/>
                    <a:pt x="209729" y="38041"/>
                  </a:cubicBezTo>
                  <a:cubicBezTo>
                    <a:pt x="214027" y="39279"/>
                    <a:pt x="217945" y="41136"/>
                    <a:pt x="221957" y="42851"/>
                  </a:cubicBezTo>
                  <a:cubicBezTo>
                    <a:pt x="227553" y="45232"/>
                    <a:pt x="233220" y="47518"/>
                    <a:pt x="238662" y="50137"/>
                  </a:cubicBezTo>
                  <a:cubicBezTo>
                    <a:pt x="240817" y="51185"/>
                    <a:pt x="243150" y="51923"/>
                    <a:pt x="245579" y="52531"/>
                  </a:cubicBezTo>
                  <a:cubicBezTo>
                    <a:pt x="250711" y="53816"/>
                    <a:pt x="256045" y="54043"/>
                    <a:pt x="261379" y="54221"/>
                  </a:cubicBezTo>
                  <a:cubicBezTo>
                    <a:pt x="261864" y="54237"/>
                    <a:pt x="262348" y="54245"/>
                    <a:pt x="262830" y="54245"/>
                  </a:cubicBezTo>
                  <a:cubicBezTo>
                    <a:pt x="265878" y="54245"/>
                    <a:pt x="268879" y="53934"/>
                    <a:pt x="271880" y="53471"/>
                  </a:cubicBezTo>
                  <a:cubicBezTo>
                    <a:pt x="276535" y="52745"/>
                    <a:pt x="281143" y="51876"/>
                    <a:pt x="285751" y="50983"/>
                  </a:cubicBezTo>
                  <a:lnTo>
                    <a:pt x="285751" y="50245"/>
                  </a:lnTo>
                  <a:cubicBezTo>
                    <a:pt x="285632" y="50256"/>
                    <a:pt x="285513" y="50256"/>
                    <a:pt x="285405" y="50292"/>
                  </a:cubicBezTo>
                  <a:cubicBezTo>
                    <a:pt x="281179" y="51078"/>
                    <a:pt x="276952" y="51911"/>
                    <a:pt x="272678" y="52578"/>
                  </a:cubicBezTo>
                  <a:cubicBezTo>
                    <a:pt x="269496" y="53086"/>
                    <a:pt x="266292" y="53487"/>
                    <a:pt x="263027" y="53487"/>
                  </a:cubicBezTo>
                  <a:cubicBezTo>
                    <a:pt x="262847" y="53487"/>
                    <a:pt x="262667" y="53486"/>
                    <a:pt x="262486" y="53483"/>
                  </a:cubicBezTo>
                  <a:cubicBezTo>
                    <a:pt x="259331" y="53459"/>
                    <a:pt x="256199" y="53233"/>
                    <a:pt x="253068" y="52983"/>
                  </a:cubicBezTo>
                  <a:cubicBezTo>
                    <a:pt x="249413" y="52685"/>
                    <a:pt x="245936" y="51959"/>
                    <a:pt x="242567" y="50852"/>
                  </a:cubicBezTo>
                  <a:cubicBezTo>
                    <a:pt x="239935" y="49995"/>
                    <a:pt x="237614" y="48744"/>
                    <a:pt x="235173" y="47625"/>
                  </a:cubicBezTo>
                  <a:cubicBezTo>
                    <a:pt x="231077" y="45744"/>
                    <a:pt x="226779" y="44125"/>
                    <a:pt x="222660" y="42279"/>
                  </a:cubicBezTo>
                  <a:cubicBezTo>
                    <a:pt x="216540" y="39541"/>
                    <a:pt x="210301" y="37148"/>
                    <a:pt x="203443" y="35648"/>
                  </a:cubicBezTo>
                  <a:cubicBezTo>
                    <a:pt x="199511" y="34781"/>
                    <a:pt x="195598" y="34361"/>
                    <a:pt x="191673" y="34361"/>
                  </a:cubicBezTo>
                  <a:cubicBezTo>
                    <a:pt x="188694" y="34361"/>
                    <a:pt x="185708" y="34603"/>
                    <a:pt x="182702" y="35076"/>
                  </a:cubicBezTo>
                  <a:cubicBezTo>
                    <a:pt x="179618" y="35564"/>
                    <a:pt x="176570" y="36159"/>
                    <a:pt x="173511" y="36719"/>
                  </a:cubicBezTo>
                  <a:cubicBezTo>
                    <a:pt x="169701" y="37398"/>
                    <a:pt x="165950" y="38231"/>
                    <a:pt x="162354" y="39434"/>
                  </a:cubicBezTo>
                  <a:cubicBezTo>
                    <a:pt x="157961" y="40910"/>
                    <a:pt x="153663" y="42565"/>
                    <a:pt x="149269" y="44041"/>
                  </a:cubicBezTo>
                  <a:cubicBezTo>
                    <a:pt x="144447" y="45661"/>
                    <a:pt x="139625" y="47292"/>
                    <a:pt x="134994" y="49233"/>
                  </a:cubicBezTo>
                  <a:cubicBezTo>
                    <a:pt x="132874" y="50125"/>
                    <a:pt x="130850" y="51137"/>
                    <a:pt x="128553" y="51804"/>
                  </a:cubicBezTo>
                  <a:cubicBezTo>
                    <a:pt x="123254" y="53352"/>
                    <a:pt x="117849" y="54638"/>
                    <a:pt x="112408" y="55805"/>
                  </a:cubicBezTo>
                  <a:cubicBezTo>
                    <a:pt x="109645" y="56407"/>
                    <a:pt x="106874" y="56689"/>
                    <a:pt x="104101" y="56689"/>
                  </a:cubicBezTo>
                  <a:cubicBezTo>
                    <a:pt x="101447" y="56689"/>
                    <a:pt x="98793" y="56431"/>
                    <a:pt x="96144" y="55948"/>
                  </a:cubicBezTo>
                  <a:cubicBezTo>
                    <a:pt x="92250" y="55233"/>
                    <a:pt x="88595" y="54019"/>
                    <a:pt x="84952" y="52792"/>
                  </a:cubicBezTo>
                  <a:cubicBezTo>
                    <a:pt x="82309" y="51899"/>
                    <a:pt x="79606" y="51078"/>
                    <a:pt x="77225" y="49792"/>
                  </a:cubicBezTo>
                  <a:cubicBezTo>
                    <a:pt x="73522" y="47804"/>
                    <a:pt x="70164" y="45434"/>
                    <a:pt x="67104" y="42910"/>
                  </a:cubicBezTo>
                  <a:cubicBezTo>
                    <a:pt x="62723" y="39279"/>
                    <a:pt x="58472" y="35552"/>
                    <a:pt x="54484" y="31659"/>
                  </a:cubicBezTo>
                  <a:cubicBezTo>
                    <a:pt x="52305" y="29528"/>
                    <a:pt x="49840" y="27611"/>
                    <a:pt x="47519" y="25587"/>
                  </a:cubicBezTo>
                  <a:cubicBezTo>
                    <a:pt x="42030" y="20741"/>
                    <a:pt x="36470" y="15955"/>
                    <a:pt x="30314" y="11609"/>
                  </a:cubicBezTo>
                  <a:cubicBezTo>
                    <a:pt x="27111" y="9347"/>
                    <a:pt x="23956" y="7073"/>
                    <a:pt x="20301" y="5203"/>
                  </a:cubicBezTo>
                  <a:cubicBezTo>
                    <a:pt x="14110" y="2024"/>
                    <a:pt x="7299" y="42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0"/>
            <p:cNvSpPr/>
            <p:nvPr/>
          </p:nvSpPr>
          <p:spPr>
            <a:xfrm>
              <a:off x="238400" y="2021950"/>
              <a:ext cx="7142900" cy="1425050"/>
            </a:xfrm>
            <a:custGeom>
              <a:avLst/>
              <a:gdLst/>
              <a:ahLst/>
              <a:cxnLst/>
              <a:rect l="l" t="t" r="r" b="b"/>
              <a:pathLst>
                <a:path w="285716" h="57002" extrusionOk="0">
                  <a:moveTo>
                    <a:pt x="5860" y="0"/>
                  </a:moveTo>
                  <a:cubicBezTo>
                    <a:pt x="3904" y="0"/>
                    <a:pt x="1950" y="68"/>
                    <a:pt x="1" y="245"/>
                  </a:cubicBezTo>
                  <a:lnTo>
                    <a:pt x="1" y="423"/>
                  </a:lnTo>
                  <a:lnTo>
                    <a:pt x="1" y="900"/>
                  </a:lnTo>
                  <a:lnTo>
                    <a:pt x="1" y="1043"/>
                  </a:lnTo>
                  <a:cubicBezTo>
                    <a:pt x="1549" y="900"/>
                    <a:pt x="3120" y="792"/>
                    <a:pt x="4680" y="781"/>
                  </a:cubicBezTo>
                  <a:cubicBezTo>
                    <a:pt x="4919" y="779"/>
                    <a:pt x="5158" y="778"/>
                    <a:pt x="5398" y="778"/>
                  </a:cubicBezTo>
                  <a:cubicBezTo>
                    <a:pt x="10084" y="778"/>
                    <a:pt x="14739" y="1110"/>
                    <a:pt x="19372" y="1733"/>
                  </a:cubicBezTo>
                  <a:cubicBezTo>
                    <a:pt x="25278" y="2519"/>
                    <a:pt x="30660" y="4186"/>
                    <a:pt x="35482" y="6936"/>
                  </a:cubicBezTo>
                  <a:cubicBezTo>
                    <a:pt x="44030" y="11806"/>
                    <a:pt x="52138" y="17092"/>
                    <a:pt x="60235" y="22378"/>
                  </a:cubicBezTo>
                  <a:cubicBezTo>
                    <a:pt x="64533" y="25188"/>
                    <a:pt x="68926" y="27891"/>
                    <a:pt x="73605" y="30332"/>
                  </a:cubicBezTo>
                  <a:cubicBezTo>
                    <a:pt x="79356" y="33332"/>
                    <a:pt x="85869" y="34820"/>
                    <a:pt x="92608" y="35809"/>
                  </a:cubicBezTo>
                  <a:cubicBezTo>
                    <a:pt x="94841" y="36131"/>
                    <a:pt x="97095" y="36272"/>
                    <a:pt x="99357" y="36272"/>
                  </a:cubicBezTo>
                  <a:cubicBezTo>
                    <a:pt x="100519" y="36272"/>
                    <a:pt x="101683" y="36235"/>
                    <a:pt x="102847" y="36166"/>
                  </a:cubicBezTo>
                  <a:cubicBezTo>
                    <a:pt x="106193" y="35987"/>
                    <a:pt x="109538" y="35749"/>
                    <a:pt x="112836" y="35190"/>
                  </a:cubicBezTo>
                  <a:cubicBezTo>
                    <a:pt x="121552" y="33677"/>
                    <a:pt x="130124" y="31796"/>
                    <a:pt x="138530" y="29475"/>
                  </a:cubicBezTo>
                  <a:cubicBezTo>
                    <a:pt x="144948" y="27701"/>
                    <a:pt x="151425" y="26081"/>
                    <a:pt x="158092" y="24950"/>
                  </a:cubicBezTo>
                  <a:cubicBezTo>
                    <a:pt x="163537" y="24027"/>
                    <a:pt x="169028" y="23414"/>
                    <a:pt x="174610" y="23414"/>
                  </a:cubicBezTo>
                  <a:cubicBezTo>
                    <a:pt x="174716" y="23414"/>
                    <a:pt x="174822" y="23414"/>
                    <a:pt x="174928" y="23414"/>
                  </a:cubicBezTo>
                  <a:cubicBezTo>
                    <a:pt x="178214" y="23426"/>
                    <a:pt x="181500" y="23521"/>
                    <a:pt x="184774" y="23712"/>
                  </a:cubicBezTo>
                  <a:cubicBezTo>
                    <a:pt x="192096" y="24129"/>
                    <a:pt x="199216" y="25272"/>
                    <a:pt x="206027" y="27331"/>
                  </a:cubicBezTo>
                  <a:cubicBezTo>
                    <a:pt x="213980" y="29725"/>
                    <a:pt x="221493" y="32808"/>
                    <a:pt x="228934" y="35975"/>
                  </a:cubicBezTo>
                  <a:cubicBezTo>
                    <a:pt x="236578" y="39238"/>
                    <a:pt x="244198" y="42560"/>
                    <a:pt x="251782" y="45905"/>
                  </a:cubicBezTo>
                  <a:cubicBezTo>
                    <a:pt x="256092" y="47810"/>
                    <a:pt x="260736" y="49227"/>
                    <a:pt x="265201" y="50918"/>
                  </a:cubicBezTo>
                  <a:cubicBezTo>
                    <a:pt x="268785" y="52275"/>
                    <a:pt x="272380" y="53644"/>
                    <a:pt x="276131" y="54728"/>
                  </a:cubicBezTo>
                  <a:cubicBezTo>
                    <a:pt x="279262" y="55633"/>
                    <a:pt x="282536" y="56216"/>
                    <a:pt x="285715" y="57002"/>
                  </a:cubicBezTo>
                  <a:lnTo>
                    <a:pt x="285715" y="56145"/>
                  </a:lnTo>
                  <a:cubicBezTo>
                    <a:pt x="285191" y="56037"/>
                    <a:pt x="284679" y="55918"/>
                    <a:pt x="284167" y="55835"/>
                  </a:cubicBezTo>
                  <a:cubicBezTo>
                    <a:pt x="280310" y="55097"/>
                    <a:pt x="276583" y="54085"/>
                    <a:pt x="272940" y="52918"/>
                  </a:cubicBezTo>
                  <a:cubicBezTo>
                    <a:pt x="270273" y="52049"/>
                    <a:pt x="267749" y="50989"/>
                    <a:pt x="265153" y="50037"/>
                  </a:cubicBezTo>
                  <a:cubicBezTo>
                    <a:pt x="260986" y="48489"/>
                    <a:pt x="256676" y="47179"/>
                    <a:pt x="252675" y="45393"/>
                  </a:cubicBezTo>
                  <a:cubicBezTo>
                    <a:pt x="245603" y="42274"/>
                    <a:pt x="238424" y="39297"/>
                    <a:pt x="231387" y="36130"/>
                  </a:cubicBezTo>
                  <a:cubicBezTo>
                    <a:pt x="226541" y="33939"/>
                    <a:pt x="221457" y="32082"/>
                    <a:pt x="216445" y="30129"/>
                  </a:cubicBezTo>
                  <a:cubicBezTo>
                    <a:pt x="213278" y="28903"/>
                    <a:pt x="210087" y="27677"/>
                    <a:pt x="206777" y="26689"/>
                  </a:cubicBezTo>
                  <a:cubicBezTo>
                    <a:pt x="201419" y="25117"/>
                    <a:pt x="195894" y="23986"/>
                    <a:pt x="190191" y="23367"/>
                  </a:cubicBezTo>
                  <a:cubicBezTo>
                    <a:pt x="185846" y="22890"/>
                    <a:pt x="181476" y="22712"/>
                    <a:pt x="177083" y="22640"/>
                  </a:cubicBezTo>
                  <a:cubicBezTo>
                    <a:pt x="176434" y="22630"/>
                    <a:pt x="175786" y="22625"/>
                    <a:pt x="175138" y="22625"/>
                  </a:cubicBezTo>
                  <a:cubicBezTo>
                    <a:pt x="171206" y="22625"/>
                    <a:pt x="167288" y="22822"/>
                    <a:pt x="163414" y="23343"/>
                  </a:cubicBezTo>
                  <a:cubicBezTo>
                    <a:pt x="159723" y="23831"/>
                    <a:pt x="156068" y="24426"/>
                    <a:pt x="152449" y="25188"/>
                  </a:cubicBezTo>
                  <a:cubicBezTo>
                    <a:pt x="149186" y="25867"/>
                    <a:pt x="145960" y="26605"/>
                    <a:pt x="142781" y="27462"/>
                  </a:cubicBezTo>
                  <a:cubicBezTo>
                    <a:pt x="136863" y="29058"/>
                    <a:pt x="131005" y="30713"/>
                    <a:pt x="124957" y="31987"/>
                  </a:cubicBezTo>
                  <a:cubicBezTo>
                    <a:pt x="121028" y="32820"/>
                    <a:pt x="117099" y="33642"/>
                    <a:pt x="113146" y="34344"/>
                  </a:cubicBezTo>
                  <a:cubicBezTo>
                    <a:pt x="109038" y="35059"/>
                    <a:pt x="104871" y="35368"/>
                    <a:pt x="100668" y="35475"/>
                  </a:cubicBezTo>
                  <a:cubicBezTo>
                    <a:pt x="100251" y="35486"/>
                    <a:pt x="99834" y="35491"/>
                    <a:pt x="99418" y="35491"/>
                  </a:cubicBezTo>
                  <a:cubicBezTo>
                    <a:pt x="96130" y="35491"/>
                    <a:pt x="92878" y="35161"/>
                    <a:pt x="89655" y="34559"/>
                  </a:cubicBezTo>
                  <a:cubicBezTo>
                    <a:pt x="85988" y="33880"/>
                    <a:pt x="82416" y="32987"/>
                    <a:pt x="78963" y="31808"/>
                  </a:cubicBezTo>
                  <a:cubicBezTo>
                    <a:pt x="74927" y="30439"/>
                    <a:pt x="71522" y="28308"/>
                    <a:pt x="68033" y="26308"/>
                  </a:cubicBezTo>
                  <a:cubicBezTo>
                    <a:pt x="63497" y="23700"/>
                    <a:pt x="59342" y="20724"/>
                    <a:pt x="54948" y="17973"/>
                  </a:cubicBezTo>
                  <a:cubicBezTo>
                    <a:pt x="52246" y="16282"/>
                    <a:pt x="49626" y="14532"/>
                    <a:pt x="46959" y="12806"/>
                  </a:cubicBezTo>
                  <a:cubicBezTo>
                    <a:pt x="44578" y="11258"/>
                    <a:pt x="42030" y="9889"/>
                    <a:pt x="39589" y="8401"/>
                  </a:cubicBezTo>
                  <a:cubicBezTo>
                    <a:pt x="36910" y="6781"/>
                    <a:pt x="34255" y="5126"/>
                    <a:pt x="31171" y="3948"/>
                  </a:cubicBezTo>
                  <a:cubicBezTo>
                    <a:pt x="28433" y="2912"/>
                    <a:pt x="25647" y="1995"/>
                    <a:pt x="22647" y="1483"/>
                  </a:cubicBezTo>
                  <a:cubicBezTo>
                    <a:pt x="20361" y="1090"/>
                    <a:pt x="18075" y="769"/>
                    <a:pt x="15777" y="507"/>
                  </a:cubicBezTo>
                  <a:cubicBezTo>
                    <a:pt x="13681" y="292"/>
                    <a:pt x="11574" y="138"/>
                    <a:pt x="9454" y="66"/>
                  </a:cubicBezTo>
                  <a:cubicBezTo>
                    <a:pt x="8256" y="26"/>
                    <a:pt x="7058" y="0"/>
                    <a:pt x="5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0"/>
            <p:cNvSpPr/>
            <p:nvPr/>
          </p:nvSpPr>
          <p:spPr>
            <a:xfrm>
              <a:off x="237225" y="2370350"/>
              <a:ext cx="7144650" cy="1417450"/>
            </a:xfrm>
            <a:custGeom>
              <a:avLst/>
              <a:gdLst/>
              <a:ahLst/>
              <a:cxnLst/>
              <a:rect l="l" t="t" r="r" b="b"/>
              <a:pathLst>
                <a:path w="285786" h="56698" extrusionOk="0">
                  <a:moveTo>
                    <a:pt x="0" y="1"/>
                  </a:moveTo>
                  <a:lnTo>
                    <a:pt x="0" y="180"/>
                  </a:lnTo>
                  <a:lnTo>
                    <a:pt x="0" y="656"/>
                  </a:lnTo>
                  <a:lnTo>
                    <a:pt x="0" y="799"/>
                  </a:lnTo>
                  <a:cubicBezTo>
                    <a:pt x="4275" y="1668"/>
                    <a:pt x="8478" y="2727"/>
                    <a:pt x="12490" y="4132"/>
                  </a:cubicBezTo>
                  <a:cubicBezTo>
                    <a:pt x="15669" y="5252"/>
                    <a:pt x="18717" y="6430"/>
                    <a:pt x="21789" y="7573"/>
                  </a:cubicBezTo>
                  <a:cubicBezTo>
                    <a:pt x="25492" y="8943"/>
                    <a:pt x="29254" y="10193"/>
                    <a:pt x="32826" y="11741"/>
                  </a:cubicBezTo>
                  <a:cubicBezTo>
                    <a:pt x="42303" y="15812"/>
                    <a:pt x="51626" y="20134"/>
                    <a:pt x="61294" y="23956"/>
                  </a:cubicBezTo>
                  <a:cubicBezTo>
                    <a:pt x="66401" y="25980"/>
                    <a:pt x="71474" y="28064"/>
                    <a:pt x="76808" y="29731"/>
                  </a:cubicBezTo>
                  <a:cubicBezTo>
                    <a:pt x="82904" y="31648"/>
                    <a:pt x="89261" y="32886"/>
                    <a:pt x="95810" y="33493"/>
                  </a:cubicBezTo>
                  <a:cubicBezTo>
                    <a:pt x="99394" y="33827"/>
                    <a:pt x="103013" y="33946"/>
                    <a:pt x="106609" y="34053"/>
                  </a:cubicBezTo>
                  <a:cubicBezTo>
                    <a:pt x="107619" y="34079"/>
                    <a:pt x="108627" y="34093"/>
                    <a:pt x="109634" y="34093"/>
                  </a:cubicBezTo>
                  <a:cubicBezTo>
                    <a:pt x="112759" y="34093"/>
                    <a:pt x="115870" y="33957"/>
                    <a:pt x="118968" y="33624"/>
                  </a:cubicBezTo>
                  <a:cubicBezTo>
                    <a:pt x="126695" y="32779"/>
                    <a:pt x="134219" y="31314"/>
                    <a:pt x="141554" y="29290"/>
                  </a:cubicBezTo>
                  <a:cubicBezTo>
                    <a:pt x="150233" y="26909"/>
                    <a:pt x="158984" y="24706"/>
                    <a:pt x="167926" y="22992"/>
                  </a:cubicBezTo>
                  <a:cubicBezTo>
                    <a:pt x="173022" y="22027"/>
                    <a:pt x="178154" y="21396"/>
                    <a:pt x="183380" y="21254"/>
                  </a:cubicBezTo>
                  <a:cubicBezTo>
                    <a:pt x="183894" y="21239"/>
                    <a:pt x="184405" y="21232"/>
                    <a:pt x="184914" y="21232"/>
                  </a:cubicBezTo>
                  <a:cubicBezTo>
                    <a:pt x="192272" y="21232"/>
                    <a:pt x="199213" y="22736"/>
                    <a:pt x="205883" y="25064"/>
                  </a:cubicBezTo>
                  <a:cubicBezTo>
                    <a:pt x="210693" y="26742"/>
                    <a:pt x="214765" y="29314"/>
                    <a:pt x="218825" y="31862"/>
                  </a:cubicBezTo>
                  <a:cubicBezTo>
                    <a:pt x="224743" y="35553"/>
                    <a:pt x="230493" y="39399"/>
                    <a:pt x="236327" y="43149"/>
                  </a:cubicBezTo>
                  <a:cubicBezTo>
                    <a:pt x="240173" y="45614"/>
                    <a:pt x="244221" y="47888"/>
                    <a:pt x="248174" y="50245"/>
                  </a:cubicBezTo>
                  <a:cubicBezTo>
                    <a:pt x="252079" y="52555"/>
                    <a:pt x="256425" y="54198"/>
                    <a:pt x="261212" y="55115"/>
                  </a:cubicBezTo>
                  <a:cubicBezTo>
                    <a:pt x="265736" y="55972"/>
                    <a:pt x="270356" y="56484"/>
                    <a:pt x="275023" y="56615"/>
                  </a:cubicBezTo>
                  <a:cubicBezTo>
                    <a:pt x="276384" y="56656"/>
                    <a:pt x="277741" y="56698"/>
                    <a:pt x="279101" y="56698"/>
                  </a:cubicBezTo>
                  <a:cubicBezTo>
                    <a:pt x="280097" y="56698"/>
                    <a:pt x="281094" y="56675"/>
                    <a:pt x="282095" y="56615"/>
                  </a:cubicBezTo>
                  <a:cubicBezTo>
                    <a:pt x="283333" y="56544"/>
                    <a:pt x="284548" y="56448"/>
                    <a:pt x="285786" y="56365"/>
                  </a:cubicBezTo>
                  <a:lnTo>
                    <a:pt x="285786" y="55615"/>
                  </a:lnTo>
                  <a:cubicBezTo>
                    <a:pt x="285693" y="55588"/>
                    <a:pt x="285602" y="55578"/>
                    <a:pt x="285513" y="55578"/>
                  </a:cubicBezTo>
                  <a:cubicBezTo>
                    <a:pt x="285327" y="55578"/>
                    <a:pt x="285145" y="55619"/>
                    <a:pt x="284953" y="55627"/>
                  </a:cubicBezTo>
                  <a:cubicBezTo>
                    <a:pt x="283107" y="55829"/>
                    <a:pt x="281250" y="55948"/>
                    <a:pt x="279369" y="55948"/>
                  </a:cubicBezTo>
                  <a:cubicBezTo>
                    <a:pt x="274606" y="55948"/>
                    <a:pt x="269879" y="55615"/>
                    <a:pt x="265176" y="54996"/>
                  </a:cubicBezTo>
                  <a:cubicBezTo>
                    <a:pt x="258890" y="54162"/>
                    <a:pt x="253258" y="52281"/>
                    <a:pt x="248198" y="49305"/>
                  </a:cubicBezTo>
                  <a:cubicBezTo>
                    <a:pt x="241507" y="45387"/>
                    <a:pt x="235053" y="41304"/>
                    <a:pt x="228612" y="37160"/>
                  </a:cubicBezTo>
                  <a:cubicBezTo>
                    <a:pt x="224862" y="34755"/>
                    <a:pt x="221242" y="32207"/>
                    <a:pt x="217325" y="29945"/>
                  </a:cubicBezTo>
                  <a:cubicBezTo>
                    <a:pt x="214289" y="28183"/>
                    <a:pt x="211360" y="26314"/>
                    <a:pt x="207955" y="24992"/>
                  </a:cubicBezTo>
                  <a:cubicBezTo>
                    <a:pt x="200690" y="22186"/>
                    <a:pt x="193059" y="20466"/>
                    <a:pt x="184899" y="20466"/>
                  </a:cubicBezTo>
                  <a:cubicBezTo>
                    <a:pt x="184474" y="20466"/>
                    <a:pt x="184047" y="20470"/>
                    <a:pt x="183618" y="20480"/>
                  </a:cubicBezTo>
                  <a:cubicBezTo>
                    <a:pt x="180059" y="20551"/>
                    <a:pt x="176522" y="20777"/>
                    <a:pt x="173046" y="21325"/>
                  </a:cubicBezTo>
                  <a:cubicBezTo>
                    <a:pt x="163604" y="22813"/>
                    <a:pt x="154353" y="24933"/>
                    <a:pt x="145280" y="27433"/>
                  </a:cubicBezTo>
                  <a:cubicBezTo>
                    <a:pt x="138899" y="29183"/>
                    <a:pt x="132469" y="30779"/>
                    <a:pt x="125814" y="31862"/>
                  </a:cubicBezTo>
                  <a:cubicBezTo>
                    <a:pt x="121420" y="32588"/>
                    <a:pt x="117015" y="33160"/>
                    <a:pt x="112526" y="33267"/>
                  </a:cubicBezTo>
                  <a:cubicBezTo>
                    <a:pt x="111448" y="33288"/>
                    <a:pt x="110370" y="33298"/>
                    <a:pt x="109292" y="33298"/>
                  </a:cubicBezTo>
                  <a:cubicBezTo>
                    <a:pt x="106097" y="33298"/>
                    <a:pt x="102905" y="33207"/>
                    <a:pt x="99727" y="33029"/>
                  </a:cubicBezTo>
                  <a:cubicBezTo>
                    <a:pt x="91893" y="32564"/>
                    <a:pt x="84320" y="31302"/>
                    <a:pt x="77081" y="28981"/>
                  </a:cubicBezTo>
                  <a:cubicBezTo>
                    <a:pt x="69795" y="26659"/>
                    <a:pt x="62782" y="23825"/>
                    <a:pt x="55888" y="20896"/>
                  </a:cubicBezTo>
                  <a:cubicBezTo>
                    <a:pt x="48423" y="17706"/>
                    <a:pt x="40982" y="14491"/>
                    <a:pt x="33600" y="11193"/>
                  </a:cubicBezTo>
                  <a:cubicBezTo>
                    <a:pt x="29456" y="9347"/>
                    <a:pt x="25051" y="7919"/>
                    <a:pt x="20753" y="6359"/>
                  </a:cubicBezTo>
                  <a:cubicBezTo>
                    <a:pt x="17622" y="5204"/>
                    <a:pt x="14562" y="3954"/>
                    <a:pt x="11359" y="2918"/>
                  </a:cubicBezTo>
                  <a:cubicBezTo>
                    <a:pt x="7668" y="1715"/>
                    <a:pt x="3846" y="84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0"/>
            <p:cNvSpPr/>
            <p:nvPr/>
          </p:nvSpPr>
          <p:spPr>
            <a:xfrm>
              <a:off x="239000" y="3472475"/>
              <a:ext cx="7143175" cy="665550"/>
            </a:xfrm>
            <a:custGeom>
              <a:avLst/>
              <a:gdLst/>
              <a:ahLst/>
              <a:cxnLst/>
              <a:rect l="l" t="t" r="r" b="b"/>
              <a:pathLst>
                <a:path w="285727" h="26622" extrusionOk="0">
                  <a:moveTo>
                    <a:pt x="12713" y="0"/>
                  </a:moveTo>
                  <a:cubicBezTo>
                    <a:pt x="12037" y="0"/>
                    <a:pt x="11359" y="10"/>
                    <a:pt x="10681" y="29"/>
                  </a:cubicBezTo>
                  <a:cubicBezTo>
                    <a:pt x="9311" y="76"/>
                    <a:pt x="7930" y="88"/>
                    <a:pt x="6561" y="148"/>
                  </a:cubicBezTo>
                  <a:cubicBezTo>
                    <a:pt x="4370" y="219"/>
                    <a:pt x="2180" y="338"/>
                    <a:pt x="1" y="576"/>
                  </a:cubicBezTo>
                  <a:lnTo>
                    <a:pt x="1" y="743"/>
                  </a:lnTo>
                  <a:lnTo>
                    <a:pt x="1" y="1172"/>
                  </a:lnTo>
                  <a:lnTo>
                    <a:pt x="1" y="1338"/>
                  </a:lnTo>
                  <a:cubicBezTo>
                    <a:pt x="989" y="1231"/>
                    <a:pt x="1989" y="1124"/>
                    <a:pt x="2989" y="1064"/>
                  </a:cubicBezTo>
                  <a:cubicBezTo>
                    <a:pt x="6184" y="879"/>
                    <a:pt x="9379" y="783"/>
                    <a:pt x="12581" y="783"/>
                  </a:cubicBezTo>
                  <a:cubicBezTo>
                    <a:pt x="13090" y="783"/>
                    <a:pt x="13600" y="786"/>
                    <a:pt x="14110" y="791"/>
                  </a:cubicBezTo>
                  <a:cubicBezTo>
                    <a:pt x="15098" y="791"/>
                    <a:pt x="16110" y="791"/>
                    <a:pt x="17110" y="862"/>
                  </a:cubicBezTo>
                  <a:cubicBezTo>
                    <a:pt x="19706" y="1064"/>
                    <a:pt x="22289" y="1302"/>
                    <a:pt x="24861" y="1636"/>
                  </a:cubicBezTo>
                  <a:cubicBezTo>
                    <a:pt x="28064" y="2041"/>
                    <a:pt x="31219" y="2553"/>
                    <a:pt x="34326" y="3231"/>
                  </a:cubicBezTo>
                  <a:cubicBezTo>
                    <a:pt x="38053" y="4041"/>
                    <a:pt x="41613" y="5160"/>
                    <a:pt x="45030" y="6565"/>
                  </a:cubicBezTo>
                  <a:cubicBezTo>
                    <a:pt x="49781" y="8506"/>
                    <a:pt x="54424" y="10530"/>
                    <a:pt x="58639" y="13149"/>
                  </a:cubicBezTo>
                  <a:cubicBezTo>
                    <a:pt x="62842" y="15757"/>
                    <a:pt x="67116" y="18316"/>
                    <a:pt x="71498" y="20769"/>
                  </a:cubicBezTo>
                  <a:cubicBezTo>
                    <a:pt x="76987" y="23853"/>
                    <a:pt x="83130" y="25341"/>
                    <a:pt x="89691" y="26091"/>
                  </a:cubicBezTo>
                  <a:cubicBezTo>
                    <a:pt x="93655" y="26532"/>
                    <a:pt x="97644" y="26544"/>
                    <a:pt x="101632" y="26603"/>
                  </a:cubicBezTo>
                  <a:cubicBezTo>
                    <a:pt x="102262" y="26616"/>
                    <a:pt x="102892" y="26622"/>
                    <a:pt x="103521" y="26622"/>
                  </a:cubicBezTo>
                  <a:cubicBezTo>
                    <a:pt x="105939" y="26622"/>
                    <a:pt x="108356" y="26530"/>
                    <a:pt x="110765" y="26341"/>
                  </a:cubicBezTo>
                  <a:cubicBezTo>
                    <a:pt x="114301" y="26056"/>
                    <a:pt x="117813" y="25710"/>
                    <a:pt x="121278" y="25163"/>
                  </a:cubicBezTo>
                  <a:cubicBezTo>
                    <a:pt x="126040" y="24401"/>
                    <a:pt x="130672" y="23258"/>
                    <a:pt x="135196" y="21865"/>
                  </a:cubicBezTo>
                  <a:cubicBezTo>
                    <a:pt x="138078" y="20972"/>
                    <a:pt x="140947" y="20031"/>
                    <a:pt x="143888" y="19221"/>
                  </a:cubicBezTo>
                  <a:cubicBezTo>
                    <a:pt x="147888" y="18126"/>
                    <a:pt x="151889" y="17019"/>
                    <a:pt x="155865" y="15852"/>
                  </a:cubicBezTo>
                  <a:cubicBezTo>
                    <a:pt x="159592" y="14745"/>
                    <a:pt x="163212" y="13423"/>
                    <a:pt x="166998" y="12423"/>
                  </a:cubicBezTo>
                  <a:cubicBezTo>
                    <a:pt x="171296" y="11280"/>
                    <a:pt x="175654" y="10375"/>
                    <a:pt x="180178" y="9899"/>
                  </a:cubicBezTo>
                  <a:cubicBezTo>
                    <a:pt x="184357" y="9458"/>
                    <a:pt x="188560" y="9113"/>
                    <a:pt x="192775" y="9030"/>
                  </a:cubicBezTo>
                  <a:cubicBezTo>
                    <a:pt x="194466" y="9000"/>
                    <a:pt x="196158" y="8963"/>
                    <a:pt x="197846" y="8963"/>
                  </a:cubicBezTo>
                  <a:cubicBezTo>
                    <a:pt x="200164" y="8963"/>
                    <a:pt x="202476" y="9032"/>
                    <a:pt x="204776" y="9280"/>
                  </a:cubicBezTo>
                  <a:cubicBezTo>
                    <a:pt x="209706" y="9815"/>
                    <a:pt x="214492" y="10816"/>
                    <a:pt x="219147" y="12161"/>
                  </a:cubicBezTo>
                  <a:cubicBezTo>
                    <a:pt x="222862" y="13233"/>
                    <a:pt x="226529" y="14447"/>
                    <a:pt x="230125" y="15733"/>
                  </a:cubicBezTo>
                  <a:cubicBezTo>
                    <a:pt x="232720" y="16650"/>
                    <a:pt x="235411" y="17424"/>
                    <a:pt x="237923" y="18471"/>
                  </a:cubicBezTo>
                  <a:cubicBezTo>
                    <a:pt x="239519" y="19126"/>
                    <a:pt x="241067" y="19876"/>
                    <a:pt x="242805" y="20293"/>
                  </a:cubicBezTo>
                  <a:cubicBezTo>
                    <a:pt x="244400" y="20686"/>
                    <a:pt x="246020" y="21007"/>
                    <a:pt x="247627" y="21364"/>
                  </a:cubicBezTo>
                  <a:cubicBezTo>
                    <a:pt x="249770" y="21841"/>
                    <a:pt x="251937" y="22305"/>
                    <a:pt x="254163" y="22484"/>
                  </a:cubicBezTo>
                  <a:cubicBezTo>
                    <a:pt x="256664" y="22685"/>
                    <a:pt x="259170" y="22827"/>
                    <a:pt x="261681" y="22827"/>
                  </a:cubicBezTo>
                  <a:cubicBezTo>
                    <a:pt x="262877" y="22827"/>
                    <a:pt x="264074" y="22795"/>
                    <a:pt x="265272" y="22722"/>
                  </a:cubicBezTo>
                  <a:cubicBezTo>
                    <a:pt x="268796" y="22519"/>
                    <a:pt x="272178" y="21769"/>
                    <a:pt x="275583" y="21126"/>
                  </a:cubicBezTo>
                  <a:cubicBezTo>
                    <a:pt x="278976" y="20495"/>
                    <a:pt x="282357" y="19817"/>
                    <a:pt x="285727" y="19162"/>
                  </a:cubicBezTo>
                  <a:lnTo>
                    <a:pt x="285727" y="18305"/>
                  </a:lnTo>
                  <a:cubicBezTo>
                    <a:pt x="285596" y="18328"/>
                    <a:pt x="285477" y="18388"/>
                    <a:pt x="285346" y="18412"/>
                  </a:cubicBezTo>
                  <a:cubicBezTo>
                    <a:pt x="281357" y="19198"/>
                    <a:pt x="277369" y="19995"/>
                    <a:pt x="273368" y="20757"/>
                  </a:cubicBezTo>
                  <a:cubicBezTo>
                    <a:pt x="270415" y="21317"/>
                    <a:pt x="267475" y="21936"/>
                    <a:pt x="264439" y="22007"/>
                  </a:cubicBezTo>
                  <a:cubicBezTo>
                    <a:pt x="263481" y="22030"/>
                    <a:pt x="262525" y="22043"/>
                    <a:pt x="261570" y="22043"/>
                  </a:cubicBezTo>
                  <a:cubicBezTo>
                    <a:pt x="256969" y="22043"/>
                    <a:pt x="252407" y="21733"/>
                    <a:pt x="247960" y="20638"/>
                  </a:cubicBezTo>
                  <a:cubicBezTo>
                    <a:pt x="245781" y="20102"/>
                    <a:pt x="243484" y="19864"/>
                    <a:pt x="241459" y="19019"/>
                  </a:cubicBezTo>
                  <a:cubicBezTo>
                    <a:pt x="238019" y="17590"/>
                    <a:pt x="234447" y="16352"/>
                    <a:pt x="230875" y="15126"/>
                  </a:cubicBezTo>
                  <a:cubicBezTo>
                    <a:pt x="225648" y="13340"/>
                    <a:pt x="220445" y="11530"/>
                    <a:pt x="214944" y="10232"/>
                  </a:cubicBezTo>
                  <a:cubicBezTo>
                    <a:pt x="209195" y="8888"/>
                    <a:pt x="203323" y="8146"/>
                    <a:pt x="197319" y="8146"/>
                  </a:cubicBezTo>
                  <a:cubicBezTo>
                    <a:pt x="196833" y="8146"/>
                    <a:pt x="196346" y="8151"/>
                    <a:pt x="195859" y="8160"/>
                  </a:cubicBezTo>
                  <a:cubicBezTo>
                    <a:pt x="191906" y="8244"/>
                    <a:pt x="187977" y="8387"/>
                    <a:pt x="184048" y="8720"/>
                  </a:cubicBezTo>
                  <a:cubicBezTo>
                    <a:pt x="180107" y="9042"/>
                    <a:pt x="176189" y="9506"/>
                    <a:pt x="172356" y="10292"/>
                  </a:cubicBezTo>
                  <a:cubicBezTo>
                    <a:pt x="167545" y="11292"/>
                    <a:pt x="162973" y="12756"/>
                    <a:pt x="158390" y="14209"/>
                  </a:cubicBezTo>
                  <a:cubicBezTo>
                    <a:pt x="150746" y="16650"/>
                    <a:pt x="142828" y="18567"/>
                    <a:pt x="135160" y="20995"/>
                  </a:cubicBezTo>
                  <a:cubicBezTo>
                    <a:pt x="130684" y="22412"/>
                    <a:pt x="126088" y="23615"/>
                    <a:pt x="121325" y="24329"/>
                  </a:cubicBezTo>
                  <a:cubicBezTo>
                    <a:pt x="115473" y="25215"/>
                    <a:pt x="109579" y="25837"/>
                    <a:pt x="103602" y="25837"/>
                  </a:cubicBezTo>
                  <a:cubicBezTo>
                    <a:pt x="103232" y="25837"/>
                    <a:pt x="102861" y="25834"/>
                    <a:pt x="102490" y="25829"/>
                  </a:cubicBezTo>
                  <a:cubicBezTo>
                    <a:pt x="97727" y="25794"/>
                    <a:pt x="92965" y="25722"/>
                    <a:pt x="88262" y="25115"/>
                  </a:cubicBezTo>
                  <a:cubicBezTo>
                    <a:pt x="82463" y="24365"/>
                    <a:pt x="77010" y="22900"/>
                    <a:pt x="72188" y="20210"/>
                  </a:cubicBezTo>
                  <a:cubicBezTo>
                    <a:pt x="68616" y="18209"/>
                    <a:pt x="65080" y="16209"/>
                    <a:pt x="61711" y="14030"/>
                  </a:cubicBezTo>
                  <a:cubicBezTo>
                    <a:pt x="55912" y="10292"/>
                    <a:pt x="49483" y="7315"/>
                    <a:pt x="42685" y="4803"/>
                  </a:cubicBezTo>
                  <a:cubicBezTo>
                    <a:pt x="37744" y="2969"/>
                    <a:pt x="32469" y="1922"/>
                    <a:pt x="27099" y="1148"/>
                  </a:cubicBezTo>
                  <a:cubicBezTo>
                    <a:pt x="22346" y="469"/>
                    <a:pt x="17556" y="0"/>
                    <a:pt x="127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0"/>
            <p:cNvSpPr/>
            <p:nvPr/>
          </p:nvSpPr>
          <p:spPr>
            <a:xfrm>
              <a:off x="237525" y="1672725"/>
              <a:ext cx="7142575" cy="664125"/>
            </a:xfrm>
            <a:custGeom>
              <a:avLst/>
              <a:gdLst/>
              <a:ahLst/>
              <a:cxnLst/>
              <a:rect l="l" t="t" r="r" b="b"/>
              <a:pathLst>
                <a:path w="285703" h="26565" extrusionOk="0">
                  <a:moveTo>
                    <a:pt x="181373" y="0"/>
                  </a:moveTo>
                  <a:cubicBezTo>
                    <a:pt x="177135" y="0"/>
                    <a:pt x="172925" y="326"/>
                    <a:pt x="168736" y="760"/>
                  </a:cubicBezTo>
                  <a:cubicBezTo>
                    <a:pt x="163056" y="1355"/>
                    <a:pt x="157532" y="2379"/>
                    <a:pt x="152174" y="3927"/>
                  </a:cubicBezTo>
                  <a:cubicBezTo>
                    <a:pt x="148090" y="5106"/>
                    <a:pt x="144090" y="6427"/>
                    <a:pt x="139994" y="7558"/>
                  </a:cubicBezTo>
                  <a:cubicBezTo>
                    <a:pt x="134029" y="9201"/>
                    <a:pt x="128076" y="10868"/>
                    <a:pt x="122277" y="12785"/>
                  </a:cubicBezTo>
                  <a:cubicBezTo>
                    <a:pt x="114276" y="15452"/>
                    <a:pt x="105918" y="16881"/>
                    <a:pt x="97239" y="17369"/>
                  </a:cubicBezTo>
                  <a:cubicBezTo>
                    <a:pt x="93905" y="17548"/>
                    <a:pt x="90583" y="17655"/>
                    <a:pt x="87237" y="17679"/>
                  </a:cubicBezTo>
                  <a:cubicBezTo>
                    <a:pt x="86973" y="17681"/>
                    <a:pt x="86709" y="17683"/>
                    <a:pt x="86444" y="17683"/>
                  </a:cubicBezTo>
                  <a:cubicBezTo>
                    <a:pt x="83510" y="17683"/>
                    <a:pt x="80595" y="17499"/>
                    <a:pt x="77700" y="17095"/>
                  </a:cubicBezTo>
                  <a:cubicBezTo>
                    <a:pt x="72843" y="16440"/>
                    <a:pt x="68140" y="15393"/>
                    <a:pt x="63580" y="13940"/>
                  </a:cubicBezTo>
                  <a:cubicBezTo>
                    <a:pt x="57650" y="12083"/>
                    <a:pt x="51769" y="10154"/>
                    <a:pt x="46054" y="7927"/>
                  </a:cubicBezTo>
                  <a:cubicBezTo>
                    <a:pt x="43720" y="7022"/>
                    <a:pt x="41374" y="6237"/>
                    <a:pt x="38850" y="5653"/>
                  </a:cubicBezTo>
                  <a:cubicBezTo>
                    <a:pt x="34004" y="4534"/>
                    <a:pt x="29075" y="3903"/>
                    <a:pt x="24015" y="3796"/>
                  </a:cubicBezTo>
                  <a:cubicBezTo>
                    <a:pt x="23673" y="3788"/>
                    <a:pt x="23332" y="3785"/>
                    <a:pt x="22991" y="3785"/>
                  </a:cubicBezTo>
                  <a:cubicBezTo>
                    <a:pt x="18994" y="3785"/>
                    <a:pt x="15101" y="4289"/>
                    <a:pt x="11228" y="5046"/>
                  </a:cubicBezTo>
                  <a:cubicBezTo>
                    <a:pt x="7501" y="5784"/>
                    <a:pt x="3751" y="6499"/>
                    <a:pt x="0" y="7237"/>
                  </a:cubicBezTo>
                  <a:lnTo>
                    <a:pt x="0" y="7392"/>
                  </a:lnTo>
                  <a:lnTo>
                    <a:pt x="0" y="7868"/>
                  </a:lnTo>
                  <a:lnTo>
                    <a:pt x="0" y="8034"/>
                  </a:lnTo>
                  <a:cubicBezTo>
                    <a:pt x="4286" y="7142"/>
                    <a:pt x="8585" y="6344"/>
                    <a:pt x="12895" y="5522"/>
                  </a:cubicBezTo>
                  <a:cubicBezTo>
                    <a:pt x="15948" y="4959"/>
                    <a:pt x="19002" y="4534"/>
                    <a:pt x="22135" y="4534"/>
                  </a:cubicBezTo>
                  <a:cubicBezTo>
                    <a:pt x="22179" y="4534"/>
                    <a:pt x="22222" y="4534"/>
                    <a:pt x="22265" y="4534"/>
                  </a:cubicBezTo>
                  <a:cubicBezTo>
                    <a:pt x="27218" y="4570"/>
                    <a:pt x="32123" y="4867"/>
                    <a:pt x="36886" y="6046"/>
                  </a:cubicBezTo>
                  <a:cubicBezTo>
                    <a:pt x="38850" y="6534"/>
                    <a:pt x="40934" y="6761"/>
                    <a:pt x="42779" y="7499"/>
                  </a:cubicBezTo>
                  <a:cubicBezTo>
                    <a:pt x="46387" y="8963"/>
                    <a:pt x="50078" y="10273"/>
                    <a:pt x="53793" y="11535"/>
                  </a:cubicBezTo>
                  <a:cubicBezTo>
                    <a:pt x="59412" y="13440"/>
                    <a:pt x="65008" y="15393"/>
                    <a:pt x="70938" y="16666"/>
                  </a:cubicBezTo>
                  <a:cubicBezTo>
                    <a:pt x="75998" y="17774"/>
                    <a:pt x="81117" y="18429"/>
                    <a:pt x="86380" y="18441"/>
                  </a:cubicBezTo>
                  <a:cubicBezTo>
                    <a:pt x="86517" y="18441"/>
                    <a:pt x="86653" y="18441"/>
                    <a:pt x="86790" y="18441"/>
                  </a:cubicBezTo>
                  <a:cubicBezTo>
                    <a:pt x="90712" y="18441"/>
                    <a:pt x="94624" y="18277"/>
                    <a:pt x="98536" y="18036"/>
                  </a:cubicBezTo>
                  <a:cubicBezTo>
                    <a:pt x="105823" y="17571"/>
                    <a:pt x="112931" y="16476"/>
                    <a:pt x="119729" y="14404"/>
                  </a:cubicBezTo>
                  <a:cubicBezTo>
                    <a:pt x="124123" y="13071"/>
                    <a:pt x="128445" y="11618"/>
                    <a:pt x="132886" y="10356"/>
                  </a:cubicBezTo>
                  <a:cubicBezTo>
                    <a:pt x="136029" y="9463"/>
                    <a:pt x="139208" y="8666"/>
                    <a:pt x="142316" y="7725"/>
                  </a:cubicBezTo>
                  <a:cubicBezTo>
                    <a:pt x="146221" y="6534"/>
                    <a:pt x="150090" y="5308"/>
                    <a:pt x="154031" y="4236"/>
                  </a:cubicBezTo>
                  <a:cubicBezTo>
                    <a:pt x="158830" y="2927"/>
                    <a:pt x="163771" y="2034"/>
                    <a:pt x="168807" y="1522"/>
                  </a:cubicBezTo>
                  <a:cubicBezTo>
                    <a:pt x="172617" y="1135"/>
                    <a:pt x="176416" y="760"/>
                    <a:pt x="180249" y="760"/>
                  </a:cubicBezTo>
                  <a:cubicBezTo>
                    <a:pt x="180309" y="760"/>
                    <a:pt x="180368" y="760"/>
                    <a:pt x="180428" y="760"/>
                  </a:cubicBezTo>
                  <a:cubicBezTo>
                    <a:pt x="185964" y="784"/>
                    <a:pt x="191488" y="819"/>
                    <a:pt x="196953" y="1593"/>
                  </a:cubicBezTo>
                  <a:cubicBezTo>
                    <a:pt x="200990" y="2177"/>
                    <a:pt x="204883" y="3034"/>
                    <a:pt x="208479" y="4570"/>
                  </a:cubicBezTo>
                  <a:cubicBezTo>
                    <a:pt x="212658" y="6356"/>
                    <a:pt x="216361" y="8689"/>
                    <a:pt x="220111" y="10952"/>
                  </a:cubicBezTo>
                  <a:cubicBezTo>
                    <a:pt x="225469" y="14202"/>
                    <a:pt x="230755" y="17500"/>
                    <a:pt x="236899" y="19869"/>
                  </a:cubicBezTo>
                  <a:cubicBezTo>
                    <a:pt x="240256" y="21167"/>
                    <a:pt x="243578" y="22548"/>
                    <a:pt x="247174" y="23453"/>
                  </a:cubicBezTo>
                  <a:cubicBezTo>
                    <a:pt x="251567" y="24572"/>
                    <a:pt x="256104" y="25334"/>
                    <a:pt x="260688" y="25870"/>
                  </a:cubicBezTo>
                  <a:cubicBezTo>
                    <a:pt x="263926" y="26251"/>
                    <a:pt x="267200" y="26549"/>
                    <a:pt x="270486" y="26561"/>
                  </a:cubicBezTo>
                  <a:cubicBezTo>
                    <a:pt x="270784" y="26563"/>
                    <a:pt x="271081" y="26565"/>
                    <a:pt x="271378" y="26565"/>
                  </a:cubicBezTo>
                  <a:cubicBezTo>
                    <a:pt x="273579" y="26565"/>
                    <a:pt x="275773" y="26493"/>
                    <a:pt x="277975" y="26430"/>
                  </a:cubicBezTo>
                  <a:cubicBezTo>
                    <a:pt x="280571" y="26358"/>
                    <a:pt x="283143" y="26180"/>
                    <a:pt x="285703" y="25870"/>
                  </a:cubicBezTo>
                  <a:lnTo>
                    <a:pt x="285703" y="25120"/>
                  </a:lnTo>
                  <a:cubicBezTo>
                    <a:pt x="281142" y="25668"/>
                    <a:pt x="276547" y="25763"/>
                    <a:pt x="271963" y="25834"/>
                  </a:cubicBezTo>
                  <a:cubicBezTo>
                    <a:pt x="271698" y="25838"/>
                    <a:pt x="271434" y="25840"/>
                    <a:pt x="271170" y="25840"/>
                  </a:cubicBezTo>
                  <a:cubicBezTo>
                    <a:pt x="267212" y="25840"/>
                    <a:pt x="263284" y="25432"/>
                    <a:pt x="259378" y="24941"/>
                  </a:cubicBezTo>
                  <a:cubicBezTo>
                    <a:pt x="252198" y="24036"/>
                    <a:pt x="245293" y="22560"/>
                    <a:pt x="238899" y="19822"/>
                  </a:cubicBezTo>
                  <a:cubicBezTo>
                    <a:pt x="235065" y="18190"/>
                    <a:pt x="231184" y="16643"/>
                    <a:pt x="227707" y="14571"/>
                  </a:cubicBezTo>
                  <a:cubicBezTo>
                    <a:pt x="223135" y="11844"/>
                    <a:pt x="218623" y="9082"/>
                    <a:pt x="214015" y="6415"/>
                  </a:cubicBezTo>
                  <a:cubicBezTo>
                    <a:pt x="209098" y="3582"/>
                    <a:pt x="203657" y="1819"/>
                    <a:pt x="197656" y="926"/>
                  </a:cubicBezTo>
                  <a:cubicBezTo>
                    <a:pt x="192679" y="176"/>
                    <a:pt x="187655" y="105"/>
                    <a:pt x="182606" y="10"/>
                  </a:cubicBezTo>
                  <a:cubicBezTo>
                    <a:pt x="182195" y="3"/>
                    <a:pt x="181784" y="0"/>
                    <a:pt x="181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0"/>
            <p:cNvSpPr/>
            <p:nvPr/>
          </p:nvSpPr>
          <p:spPr>
            <a:xfrm>
              <a:off x="239900" y="3926500"/>
              <a:ext cx="7143175" cy="550400"/>
            </a:xfrm>
            <a:custGeom>
              <a:avLst/>
              <a:gdLst/>
              <a:ahLst/>
              <a:cxnLst/>
              <a:rect l="l" t="t" r="r" b="b"/>
              <a:pathLst>
                <a:path w="285727" h="22016" extrusionOk="0">
                  <a:moveTo>
                    <a:pt x="198275" y="1"/>
                  </a:moveTo>
                  <a:cubicBezTo>
                    <a:pt x="195192" y="1"/>
                    <a:pt x="192108" y="96"/>
                    <a:pt x="189060" y="346"/>
                  </a:cubicBezTo>
                  <a:cubicBezTo>
                    <a:pt x="187488" y="477"/>
                    <a:pt x="185905" y="620"/>
                    <a:pt x="184357" y="834"/>
                  </a:cubicBezTo>
                  <a:cubicBezTo>
                    <a:pt x="182202" y="1132"/>
                    <a:pt x="180071" y="1513"/>
                    <a:pt x="177927" y="1834"/>
                  </a:cubicBezTo>
                  <a:cubicBezTo>
                    <a:pt x="173975" y="2430"/>
                    <a:pt x="170105" y="3275"/>
                    <a:pt x="166236" y="4132"/>
                  </a:cubicBezTo>
                  <a:cubicBezTo>
                    <a:pt x="163735" y="4668"/>
                    <a:pt x="161271" y="5347"/>
                    <a:pt x="158770" y="5918"/>
                  </a:cubicBezTo>
                  <a:cubicBezTo>
                    <a:pt x="153829" y="7025"/>
                    <a:pt x="148936" y="8216"/>
                    <a:pt x="144173" y="9692"/>
                  </a:cubicBezTo>
                  <a:cubicBezTo>
                    <a:pt x="138232" y="11538"/>
                    <a:pt x="132207" y="13133"/>
                    <a:pt x="126111" y="14622"/>
                  </a:cubicBezTo>
                  <a:cubicBezTo>
                    <a:pt x="120670" y="15943"/>
                    <a:pt x="115301" y="17384"/>
                    <a:pt x="109800" y="18515"/>
                  </a:cubicBezTo>
                  <a:cubicBezTo>
                    <a:pt x="106073" y="19289"/>
                    <a:pt x="102311" y="19884"/>
                    <a:pt x="98465" y="20110"/>
                  </a:cubicBezTo>
                  <a:cubicBezTo>
                    <a:pt x="97583" y="20161"/>
                    <a:pt x="96702" y="20185"/>
                    <a:pt x="95824" y="20185"/>
                  </a:cubicBezTo>
                  <a:cubicBezTo>
                    <a:pt x="92789" y="20185"/>
                    <a:pt x="89776" y="19901"/>
                    <a:pt x="86785" y="19467"/>
                  </a:cubicBezTo>
                  <a:cubicBezTo>
                    <a:pt x="83285" y="18967"/>
                    <a:pt x="79987" y="17979"/>
                    <a:pt x="76784" y="16824"/>
                  </a:cubicBezTo>
                  <a:cubicBezTo>
                    <a:pt x="72200" y="15157"/>
                    <a:pt x="67604" y="13538"/>
                    <a:pt x="62794" y="12276"/>
                  </a:cubicBezTo>
                  <a:cubicBezTo>
                    <a:pt x="57377" y="10835"/>
                    <a:pt x="51876" y="9669"/>
                    <a:pt x="46197" y="8978"/>
                  </a:cubicBezTo>
                  <a:cubicBezTo>
                    <a:pt x="43065" y="8609"/>
                    <a:pt x="39922" y="8323"/>
                    <a:pt x="36755" y="8240"/>
                  </a:cubicBezTo>
                  <a:cubicBezTo>
                    <a:pt x="35345" y="8203"/>
                    <a:pt x="33935" y="8186"/>
                    <a:pt x="32524" y="8186"/>
                  </a:cubicBezTo>
                  <a:cubicBezTo>
                    <a:pt x="29429" y="8186"/>
                    <a:pt x="26332" y="8264"/>
                    <a:pt x="23241" y="8371"/>
                  </a:cubicBezTo>
                  <a:cubicBezTo>
                    <a:pt x="17919" y="8549"/>
                    <a:pt x="12621" y="8835"/>
                    <a:pt x="7418" y="9704"/>
                  </a:cubicBezTo>
                  <a:cubicBezTo>
                    <a:pt x="4930" y="10121"/>
                    <a:pt x="2465" y="10597"/>
                    <a:pt x="0" y="11169"/>
                  </a:cubicBezTo>
                  <a:lnTo>
                    <a:pt x="0" y="11312"/>
                  </a:lnTo>
                  <a:lnTo>
                    <a:pt x="0" y="11788"/>
                  </a:lnTo>
                  <a:lnTo>
                    <a:pt x="0" y="11955"/>
                  </a:lnTo>
                  <a:cubicBezTo>
                    <a:pt x="1096" y="11716"/>
                    <a:pt x="2191" y="11478"/>
                    <a:pt x="3298" y="11252"/>
                  </a:cubicBezTo>
                  <a:cubicBezTo>
                    <a:pt x="7025" y="10478"/>
                    <a:pt x="10811" y="9883"/>
                    <a:pt x="14681" y="9585"/>
                  </a:cubicBezTo>
                  <a:cubicBezTo>
                    <a:pt x="18562" y="9276"/>
                    <a:pt x="22444" y="9145"/>
                    <a:pt x="26337" y="9038"/>
                  </a:cubicBezTo>
                  <a:cubicBezTo>
                    <a:pt x="28493" y="8983"/>
                    <a:pt x="30651" y="8938"/>
                    <a:pt x="32812" y="8938"/>
                  </a:cubicBezTo>
                  <a:cubicBezTo>
                    <a:pt x="34899" y="8938"/>
                    <a:pt x="36988" y="8980"/>
                    <a:pt x="39077" y="9097"/>
                  </a:cubicBezTo>
                  <a:cubicBezTo>
                    <a:pt x="46899" y="9550"/>
                    <a:pt x="54472" y="10907"/>
                    <a:pt x="61889" y="12871"/>
                  </a:cubicBezTo>
                  <a:cubicBezTo>
                    <a:pt x="67068" y="14241"/>
                    <a:pt x="72057" y="15967"/>
                    <a:pt x="76974" y="17765"/>
                  </a:cubicBezTo>
                  <a:cubicBezTo>
                    <a:pt x="82797" y="19896"/>
                    <a:pt x="88940" y="20860"/>
                    <a:pt x="95370" y="20932"/>
                  </a:cubicBezTo>
                  <a:cubicBezTo>
                    <a:pt x="95592" y="20935"/>
                    <a:pt x="95814" y="20937"/>
                    <a:pt x="96035" y="20937"/>
                  </a:cubicBezTo>
                  <a:cubicBezTo>
                    <a:pt x="99912" y="20937"/>
                    <a:pt x="103717" y="20453"/>
                    <a:pt x="107490" y="19777"/>
                  </a:cubicBezTo>
                  <a:cubicBezTo>
                    <a:pt x="112515" y="18860"/>
                    <a:pt x="117432" y="17634"/>
                    <a:pt x="122325" y="16396"/>
                  </a:cubicBezTo>
                  <a:cubicBezTo>
                    <a:pt x="127862" y="14991"/>
                    <a:pt x="133505" y="13788"/>
                    <a:pt x="138911" y="12097"/>
                  </a:cubicBezTo>
                  <a:cubicBezTo>
                    <a:pt x="147697" y="9335"/>
                    <a:pt x="156734" y="7133"/>
                    <a:pt x="165831" y="5025"/>
                  </a:cubicBezTo>
                  <a:cubicBezTo>
                    <a:pt x="171605" y="3680"/>
                    <a:pt x="177463" y="2584"/>
                    <a:pt x="183392" y="1763"/>
                  </a:cubicBezTo>
                  <a:cubicBezTo>
                    <a:pt x="188133" y="1106"/>
                    <a:pt x="192903" y="774"/>
                    <a:pt x="197702" y="774"/>
                  </a:cubicBezTo>
                  <a:cubicBezTo>
                    <a:pt x="198990" y="774"/>
                    <a:pt x="200281" y="798"/>
                    <a:pt x="201573" y="846"/>
                  </a:cubicBezTo>
                  <a:cubicBezTo>
                    <a:pt x="205550" y="989"/>
                    <a:pt x="209455" y="1418"/>
                    <a:pt x="213301" y="2180"/>
                  </a:cubicBezTo>
                  <a:cubicBezTo>
                    <a:pt x="218099" y="3132"/>
                    <a:pt x="222504" y="4799"/>
                    <a:pt x="226922" y="6418"/>
                  </a:cubicBezTo>
                  <a:cubicBezTo>
                    <a:pt x="230922" y="7883"/>
                    <a:pt x="234696" y="9680"/>
                    <a:pt x="238352" y="11574"/>
                  </a:cubicBezTo>
                  <a:cubicBezTo>
                    <a:pt x="241721" y="13312"/>
                    <a:pt x="245436" y="14598"/>
                    <a:pt x="248865" y="16265"/>
                  </a:cubicBezTo>
                  <a:cubicBezTo>
                    <a:pt x="254425" y="18967"/>
                    <a:pt x="260450" y="20789"/>
                    <a:pt x="267022" y="21480"/>
                  </a:cubicBezTo>
                  <a:cubicBezTo>
                    <a:pt x="270910" y="21890"/>
                    <a:pt x="274819" y="22007"/>
                    <a:pt x="278738" y="22007"/>
                  </a:cubicBezTo>
                  <a:cubicBezTo>
                    <a:pt x="279932" y="22007"/>
                    <a:pt x="281126" y="21996"/>
                    <a:pt x="282321" y="21980"/>
                  </a:cubicBezTo>
                  <a:cubicBezTo>
                    <a:pt x="283441" y="21956"/>
                    <a:pt x="284607" y="22015"/>
                    <a:pt x="285727" y="21813"/>
                  </a:cubicBezTo>
                  <a:lnTo>
                    <a:pt x="285727" y="21063"/>
                  </a:lnTo>
                  <a:cubicBezTo>
                    <a:pt x="284762" y="21122"/>
                    <a:pt x="283774" y="21241"/>
                    <a:pt x="282810" y="21253"/>
                  </a:cubicBezTo>
                  <a:cubicBezTo>
                    <a:pt x="281500" y="21259"/>
                    <a:pt x="280191" y="21268"/>
                    <a:pt x="278882" y="21268"/>
                  </a:cubicBezTo>
                  <a:cubicBezTo>
                    <a:pt x="274848" y="21268"/>
                    <a:pt x="270820" y="21185"/>
                    <a:pt x="266820" y="20682"/>
                  </a:cubicBezTo>
                  <a:cubicBezTo>
                    <a:pt x="264522" y="20396"/>
                    <a:pt x="262236" y="20051"/>
                    <a:pt x="260021" y="19491"/>
                  </a:cubicBezTo>
                  <a:cubicBezTo>
                    <a:pt x="256390" y="18551"/>
                    <a:pt x="252937" y="17336"/>
                    <a:pt x="249686" y="15753"/>
                  </a:cubicBezTo>
                  <a:cubicBezTo>
                    <a:pt x="246627" y="14264"/>
                    <a:pt x="243305" y="13109"/>
                    <a:pt x="240269" y="11585"/>
                  </a:cubicBezTo>
                  <a:cubicBezTo>
                    <a:pt x="234970" y="8966"/>
                    <a:pt x="229636" y="6454"/>
                    <a:pt x="223862" y="4442"/>
                  </a:cubicBezTo>
                  <a:cubicBezTo>
                    <a:pt x="219754" y="3013"/>
                    <a:pt x="215599" y="1727"/>
                    <a:pt x="211194" y="989"/>
                  </a:cubicBezTo>
                  <a:cubicBezTo>
                    <a:pt x="206931" y="263"/>
                    <a:pt x="202621" y="1"/>
                    <a:pt x="198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0"/>
            <p:cNvSpPr/>
            <p:nvPr/>
          </p:nvSpPr>
          <p:spPr>
            <a:xfrm>
              <a:off x="237825" y="1333525"/>
              <a:ext cx="7142575" cy="550525"/>
            </a:xfrm>
            <a:custGeom>
              <a:avLst/>
              <a:gdLst/>
              <a:ahLst/>
              <a:cxnLst/>
              <a:rect l="l" t="t" r="r" b="b"/>
              <a:pathLst>
                <a:path w="285703" h="22021" extrusionOk="0">
                  <a:moveTo>
                    <a:pt x="4855" y="1"/>
                  </a:moveTo>
                  <a:cubicBezTo>
                    <a:pt x="4178" y="1"/>
                    <a:pt x="3500" y="3"/>
                    <a:pt x="2822" y="5"/>
                  </a:cubicBezTo>
                  <a:cubicBezTo>
                    <a:pt x="1881" y="5"/>
                    <a:pt x="929" y="52"/>
                    <a:pt x="0" y="100"/>
                  </a:cubicBezTo>
                  <a:lnTo>
                    <a:pt x="0" y="255"/>
                  </a:lnTo>
                  <a:lnTo>
                    <a:pt x="0" y="671"/>
                  </a:lnTo>
                  <a:lnTo>
                    <a:pt x="0" y="826"/>
                  </a:lnTo>
                  <a:cubicBezTo>
                    <a:pt x="548" y="790"/>
                    <a:pt x="1084" y="778"/>
                    <a:pt x="1631" y="778"/>
                  </a:cubicBezTo>
                  <a:cubicBezTo>
                    <a:pt x="2929" y="775"/>
                    <a:pt x="4226" y="767"/>
                    <a:pt x="5522" y="767"/>
                  </a:cubicBezTo>
                  <a:cubicBezTo>
                    <a:pt x="8566" y="767"/>
                    <a:pt x="11605" y="810"/>
                    <a:pt x="14645" y="1052"/>
                  </a:cubicBezTo>
                  <a:cubicBezTo>
                    <a:pt x="19538" y="1421"/>
                    <a:pt x="24265" y="2279"/>
                    <a:pt x="28778" y="3826"/>
                  </a:cubicBezTo>
                  <a:cubicBezTo>
                    <a:pt x="31933" y="4922"/>
                    <a:pt x="34850" y="6327"/>
                    <a:pt x="37802" y="7684"/>
                  </a:cubicBezTo>
                  <a:cubicBezTo>
                    <a:pt x="40255" y="8815"/>
                    <a:pt x="42898" y="9696"/>
                    <a:pt x="45256" y="10958"/>
                  </a:cubicBezTo>
                  <a:cubicBezTo>
                    <a:pt x="51507" y="14292"/>
                    <a:pt x="58222" y="16947"/>
                    <a:pt x="65246" y="19150"/>
                  </a:cubicBezTo>
                  <a:cubicBezTo>
                    <a:pt x="72068" y="21285"/>
                    <a:pt x="79132" y="22021"/>
                    <a:pt x="86324" y="22021"/>
                  </a:cubicBezTo>
                  <a:cubicBezTo>
                    <a:pt x="88157" y="22021"/>
                    <a:pt x="89998" y="21973"/>
                    <a:pt x="91845" y="21888"/>
                  </a:cubicBezTo>
                  <a:cubicBezTo>
                    <a:pt x="97834" y="21614"/>
                    <a:pt x="103727" y="20757"/>
                    <a:pt x="109550" y="19674"/>
                  </a:cubicBezTo>
                  <a:cubicBezTo>
                    <a:pt x="119051" y="17888"/>
                    <a:pt x="128397" y="15697"/>
                    <a:pt x="137565" y="13090"/>
                  </a:cubicBezTo>
                  <a:cubicBezTo>
                    <a:pt x="144768" y="11054"/>
                    <a:pt x="151924" y="8922"/>
                    <a:pt x="159258" y="7148"/>
                  </a:cubicBezTo>
                  <a:cubicBezTo>
                    <a:pt x="165461" y="5648"/>
                    <a:pt x="171617" y="3993"/>
                    <a:pt x="177963" y="2850"/>
                  </a:cubicBezTo>
                  <a:cubicBezTo>
                    <a:pt x="181572" y="2199"/>
                    <a:pt x="185182" y="1868"/>
                    <a:pt x="188801" y="1868"/>
                  </a:cubicBezTo>
                  <a:cubicBezTo>
                    <a:pt x="191796" y="1868"/>
                    <a:pt x="194797" y="2094"/>
                    <a:pt x="197811" y="2553"/>
                  </a:cubicBezTo>
                  <a:cubicBezTo>
                    <a:pt x="201501" y="3124"/>
                    <a:pt x="204954" y="4160"/>
                    <a:pt x="208312" y="5398"/>
                  </a:cubicBezTo>
                  <a:cubicBezTo>
                    <a:pt x="215753" y="8160"/>
                    <a:pt x="223409" y="10446"/>
                    <a:pt x="231446" y="11958"/>
                  </a:cubicBezTo>
                  <a:cubicBezTo>
                    <a:pt x="236363" y="12875"/>
                    <a:pt x="241352" y="13471"/>
                    <a:pt x="246412" y="13697"/>
                  </a:cubicBezTo>
                  <a:cubicBezTo>
                    <a:pt x="248110" y="13776"/>
                    <a:pt x="249806" y="13804"/>
                    <a:pt x="251502" y="13804"/>
                  </a:cubicBezTo>
                  <a:cubicBezTo>
                    <a:pt x="253372" y="13804"/>
                    <a:pt x="255242" y="13770"/>
                    <a:pt x="257116" y="13732"/>
                  </a:cubicBezTo>
                  <a:cubicBezTo>
                    <a:pt x="261926" y="13625"/>
                    <a:pt x="266712" y="13471"/>
                    <a:pt x="271486" y="13018"/>
                  </a:cubicBezTo>
                  <a:cubicBezTo>
                    <a:pt x="276332" y="12554"/>
                    <a:pt x="281047" y="11625"/>
                    <a:pt x="285702" y="10542"/>
                  </a:cubicBezTo>
                  <a:lnTo>
                    <a:pt x="285702" y="9803"/>
                  </a:lnTo>
                  <a:cubicBezTo>
                    <a:pt x="285572" y="9815"/>
                    <a:pt x="285441" y="9827"/>
                    <a:pt x="285298" y="9863"/>
                  </a:cubicBezTo>
                  <a:cubicBezTo>
                    <a:pt x="282535" y="10482"/>
                    <a:pt x="279737" y="11054"/>
                    <a:pt x="276928" y="11530"/>
                  </a:cubicBezTo>
                  <a:cubicBezTo>
                    <a:pt x="272427" y="12280"/>
                    <a:pt x="267855" y="12625"/>
                    <a:pt x="263259" y="12792"/>
                  </a:cubicBezTo>
                  <a:cubicBezTo>
                    <a:pt x="259497" y="12923"/>
                    <a:pt x="255735" y="13048"/>
                    <a:pt x="251973" y="13048"/>
                  </a:cubicBezTo>
                  <a:cubicBezTo>
                    <a:pt x="250258" y="13048"/>
                    <a:pt x="248543" y="13022"/>
                    <a:pt x="246829" y="12959"/>
                  </a:cubicBezTo>
                  <a:cubicBezTo>
                    <a:pt x="241471" y="12744"/>
                    <a:pt x="236220" y="12089"/>
                    <a:pt x="231017" y="11077"/>
                  </a:cubicBezTo>
                  <a:cubicBezTo>
                    <a:pt x="223385" y="9589"/>
                    <a:pt x="216063" y="7458"/>
                    <a:pt x="209026" y="4779"/>
                  </a:cubicBezTo>
                  <a:cubicBezTo>
                    <a:pt x="202525" y="2302"/>
                    <a:pt x="195644" y="1064"/>
                    <a:pt x="188405" y="1064"/>
                  </a:cubicBezTo>
                  <a:cubicBezTo>
                    <a:pt x="184130" y="1064"/>
                    <a:pt x="179951" y="1612"/>
                    <a:pt x="175832" y="2457"/>
                  </a:cubicBezTo>
                  <a:cubicBezTo>
                    <a:pt x="165854" y="4505"/>
                    <a:pt x="156055" y="7029"/>
                    <a:pt x="146328" y="9708"/>
                  </a:cubicBezTo>
                  <a:cubicBezTo>
                    <a:pt x="139779" y="11506"/>
                    <a:pt x="133350" y="13554"/>
                    <a:pt x="126683" y="15078"/>
                  </a:cubicBezTo>
                  <a:cubicBezTo>
                    <a:pt x="120039" y="16614"/>
                    <a:pt x="113431" y="18221"/>
                    <a:pt x="106644" y="19388"/>
                  </a:cubicBezTo>
                  <a:cubicBezTo>
                    <a:pt x="99991" y="20530"/>
                    <a:pt x="93312" y="21226"/>
                    <a:pt x="86537" y="21226"/>
                  </a:cubicBezTo>
                  <a:cubicBezTo>
                    <a:pt x="85262" y="21226"/>
                    <a:pt x="83983" y="21201"/>
                    <a:pt x="82701" y="21150"/>
                  </a:cubicBezTo>
                  <a:cubicBezTo>
                    <a:pt x="78438" y="20995"/>
                    <a:pt x="74271" y="20483"/>
                    <a:pt x="70164" y="19602"/>
                  </a:cubicBezTo>
                  <a:cubicBezTo>
                    <a:pt x="65746" y="18662"/>
                    <a:pt x="61674" y="17066"/>
                    <a:pt x="57543" y="15590"/>
                  </a:cubicBezTo>
                  <a:cubicBezTo>
                    <a:pt x="54316" y="14423"/>
                    <a:pt x="51221" y="13054"/>
                    <a:pt x="48280" y="11506"/>
                  </a:cubicBezTo>
                  <a:cubicBezTo>
                    <a:pt x="43494" y="9006"/>
                    <a:pt x="38314" y="7029"/>
                    <a:pt x="33361" y="4755"/>
                  </a:cubicBezTo>
                  <a:cubicBezTo>
                    <a:pt x="27658" y="2124"/>
                    <a:pt x="21396" y="731"/>
                    <a:pt x="14788" y="278"/>
                  </a:cubicBezTo>
                  <a:cubicBezTo>
                    <a:pt x="11485" y="41"/>
                    <a:pt x="8174" y="1"/>
                    <a:pt x="4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0"/>
            <p:cNvSpPr/>
            <p:nvPr/>
          </p:nvSpPr>
          <p:spPr>
            <a:xfrm>
              <a:off x="239600" y="1095950"/>
              <a:ext cx="7141700" cy="442725"/>
            </a:xfrm>
            <a:custGeom>
              <a:avLst/>
              <a:gdLst/>
              <a:ahLst/>
              <a:cxnLst/>
              <a:rect l="l" t="t" r="r" b="b"/>
              <a:pathLst>
                <a:path w="285668" h="17709" extrusionOk="0">
                  <a:moveTo>
                    <a:pt x="176824" y="1"/>
                  </a:moveTo>
                  <a:cubicBezTo>
                    <a:pt x="174817" y="1"/>
                    <a:pt x="172812" y="94"/>
                    <a:pt x="170831" y="316"/>
                  </a:cubicBezTo>
                  <a:cubicBezTo>
                    <a:pt x="167676" y="673"/>
                    <a:pt x="164533" y="1114"/>
                    <a:pt x="161449" y="1745"/>
                  </a:cubicBezTo>
                  <a:cubicBezTo>
                    <a:pt x="158366" y="2364"/>
                    <a:pt x="155329" y="3114"/>
                    <a:pt x="152520" y="4293"/>
                  </a:cubicBezTo>
                  <a:cubicBezTo>
                    <a:pt x="148995" y="5757"/>
                    <a:pt x="145304" y="6936"/>
                    <a:pt x="141637" y="8162"/>
                  </a:cubicBezTo>
                  <a:cubicBezTo>
                    <a:pt x="139137" y="8996"/>
                    <a:pt x="136434" y="9377"/>
                    <a:pt x="133779" y="9829"/>
                  </a:cubicBezTo>
                  <a:cubicBezTo>
                    <a:pt x="130529" y="10377"/>
                    <a:pt x="127231" y="10758"/>
                    <a:pt x="123933" y="11043"/>
                  </a:cubicBezTo>
                  <a:cubicBezTo>
                    <a:pt x="122171" y="11198"/>
                    <a:pt x="120420" y="11377"/>
                    <a:pt x="118658" y="11520"/>
                  </a:cubicBezTo>
                  <a:cubicBezTo>
                    <a:pt x="116456" y="11710"/>
                    <a:pt x="114277" y="11936"/>
                    <a:pt x="112074" y="12091"/>
                  </a:cubicBezTo>
                  <a:cubicBezTo>
                    <a:pt x="108978" y="12294"/>
                    <a:pt x="105883" y="12448"/>
                    <a:pt x="102799" y="12603"/>
                  </a:cubicBezTo>
                  <a:cubicBezTo>
                    <a:pt x="98800" y="12812"/>
                    <a:pt x="94800" y="13021"/>
                    <a:pt x="90793" y="13021"/>
                  </a:cubicBezTo>
                  <a:cubicBezTo>
                    <a:pt x="90231" y="13021"/>
                    <a:pt x="89669" y="13017"/>
                    <a:pt x="89107" y="13008"/>
                  </a:cubicBezTo>
                  <a:cubicBezTo>
                    <a:pt x="85166" y="12948"/>
                    <a:pt x="81249" y="12663"/>
                    <a:pt x="77344" y="12246"/>
                  </a:cubicBezTo>
                  <a:cubicBezTo>
                    <a:pt x="72522" y="11734"/>
                    <a:pt x="67735" y="11055"/>
                    <a:pt x="62985" y="10258"/>
                  </a:cubicBezTo>
                  <a:cubicBezTo>
                    <a:pt x="60758" y="9889"/>
                    <a:pt x="58520" y="9543"/>
                    <a:pt x="56305" y="9150"/>
                  </a:cubicBezTo>
                  <a:cubicBezTo>
                    <a:pt x="53352" y="8650"/>
                    <a:pt x="50412" y="8126"/>
                    <a:pt x="47459" y="7591"/>
                  </a:cubicBezTo>
                  <a:cubicBezTo>
                    <a:pt x="44709" y="7091"/>
                    <a:pt x="41970" y="6460"/>
                    <a:pt x="39208" y="5995"/>
                  </a:cubicBezTo>
                  <a:cubicBezTo>
                    <a:pt x="34457" y="5209"/>
                    <a:pt x="29659" y="4543"/>
                    <a:pt x="24837" y="4019"/>
                  </a:cubicBezTo>
                  <a:cubicBezTo>
                    <a:pt x="21656" y="3671"/>
                    <a:pt x="18467" y="3416"/>
                    <a:pt x="15269" y="3416"/>
                  </a:cubicBezTo>
                  <a:cubicBezTo>
                    <a:pt x="13104" y="3416"/>
                    <a:pt x="10936" y="3533"/>
                    <a:pt x="8764" y="3816"/>
                  </a:cubicBezTo>
                  <a:cubicBezTo>
                    <a:pt x="5811" y="4197"/>
                    <a:pt x="2894" y="4686"/>
                    <a:pt x="1" y="5305"/>
                  </a:cubicBezTo>
                  <a:lnTo>
                    <a:pt x="1" y="5448"/>
                  </a:lnTo>
                  <a:lnTo>
                    <a:pt x="1" y="5924"/>
                  </a:lnTo>
                  <a:lnTo>
                    <a:pt x="1" y="6090"/>
                  </a:lnTo>
                  <a:lnTo>
                    <a:pt x="2906" y="5507"/>
                  </a:lnTo>
                  <a:cubicBezTo>
                    <a:pt x="6168" y="4900"/>
                    <a:pt x="9454" y="4316"/>
                    <a:pt x="12812" y="4209"/>
                  </a:cubicBezTo>
                  <a:cubicBezTo>
                    <a:pt x="13637" y="4184"/>
                    <a:pt x="14462" y="4171"/>
                    <a:pt x="15287" y="4171"/>
                  </a:cubicBezTo>
                  <a:cubicBezTo>
                    <a:pt x="18660" y="4171"/>
                    <a:pt x="22022" y="4386"/>
                    <a:pt x="25361" y="4817"/>
                  </a:cubicBezTo>
                  <a:cubicBezTo>
                    <a:pt x="32600" y="5698"/>
                    <a:pt x="39839" y="6805"/>
                    <a:pt x="47030" y="8246"/>
                  </a:cubicBezTo>
                  <a:cubicBezTo>
                    <a:pt x="55055" y="9841"/>
                    <a:pt x="63163" y="11139"/>
                    <a:pt x="71319" y="12270"/>
                  </a:cubicBezTo>
                  <a:cubicBezTo>
                    <a:pt x="78053" y="13199"/>
                    <a:pt x="84807" y="13747"/>
                    <a:pt x="91616" y="13747"/>
                  </a:cubicBezTo>
                  <a:cubicBezTo>
                    <a:pt x="93967" y="13747"/>
                    <a:pt x="96325" y="13681"/>
                    <a:pt x="98691" y="13544"/>
                  </a:cubicBezTo>
                  <a:cubicBezTo>
                    <a:pt x="104014" y="13234"/>
                    <a:pt x="109348" y="13068"/>
                    <a:pt x="114658" y="12627"/>
                  </a:cubicBezTo>
                  <a:cubicBezTo>
                    <a:pt x="120861" y="12103"/>
                    <a:pt x="127088" y="11627"/>
                    <a:pt x="133220" y="10674"/>
                  </a:cubicBezTo>
                  <a:cubicBezTo>
                    <a:pt x="137470" y="10020"/>
                    <a:pt x="141613" y="9115"/>
                    <a:pt x="145554" y="7662"/>
                  </a:cubicBezTo>
                  <a:cubicBezTo>
                    <a:pt x="148269" y="6674"/>
                    <a:pt x="150972" y="5686"/>
                    <a:pt x="153663" y="4662"/>
                  </a:cubicBezTo>
                  <a:cubicBezTo>
                    <a:pt x="157985" y="3019"/>
                    <a:pt x="162628" y="2185"/>
                    <a:pt x="167331" y="1507"/>
                  </a:cubicBezTo>
                  <a:cubicBezTo>
                    <a:pt x="170644" y="1023"/>
                    <a:pt x="173964" y="750"/>
                    <a:pt x="177304" y="750"/>
                  </a:cubicBezTo>
                  <a:cubicBezTo>
                    <a:pt x="178153" y="750"/>
                    <a:pt x="179004" y="768"/>
                    <a:pt x="179856" y="804"/>
                  </a:cubicBezTo>
                  <a:cubicBezTo>
                    <a:pt x="183869" y="971"/>
                    <a:pt x="187834" y="1352"/>
                    <a:pt x="191798" y="1911"/>
                  </a:cubicBezTo>
                  <a:cubicBezTo>
                    <a:pt x="198228" y="2816"/>
                    <a:pt x="204407" y="4257"/>
                    <a:pt x="210205" y="6579"/>
                  </a:cubicBezTo>
                  <a:cubicBezTo>
                    <a:pt x="213670" y="7960"/>
                    <a:pt x="217099" y="9436"/>
                    <a:pt x="220802" y="10424"/>
                  </a:cubicBezTo>
                  <a:cubicBezTo>
                    <a:pt x="224017" y="11282"/>
                    <a:pt x="227291" y="12044"/>
                    <a:pt x="230553" y="12841"/>
                  </a:cubicBezTo>
                  <a:cubicBezTo>
                    <a:pt x="236137" y="14246"/>
                    <a:pt x="241852" y="15246"/>
                    <a:pt x="247543" y="16258"/>
                  </a:cubicBezTo>
                  <a:cubicBezTo>
                    <a:pt x="252699" y="17175"/>
                    <a:pt x="257926" y="17651"/>
                    <a:pt x="263200" y="17699"/>
                  </a:cubicBezTo>
                  <a:cubicBezTo>
                    <a:pt x="263771" y="17705"/>
                    <a:pt x="264342" y="17708"/>
                    <a:pt x="264912" y="17708"/>
                  </a:cubicBezTo>
                  <a:cubicBezTo>
                    <a:pt x="269969" y="17708"/>
                    <a:pt x="275006" y="17465"/>
                    <a:pt x="280024" y="16866"/>
                  </a:cubicBezTo>
                  <a:cubicBezTo>
                    <a:pt x="281929" y="16628"/>
                    <a:pt x="283857" y="16473"/>
                    <a:pt x="285667" y="15901"/>
                  </a:cubicBezTo>
                  <a:lnTo>
                    <a:pt x="285667" y="15151"/>
                  </a:lnTo>
                  <a:cubicBezTo>
                    <a:pt x="285024" y="15306"/>
                    <a:pt x="284381" y="15461"/>
                    <a:pt x="283726" y="15580"/>
                  </a:cubicBezTo>
                  <a:cubicBezTo>
                    <a:pt x="281738" y="15973"/>
                    <a:pt x="279690" y="16151"/>
                    <a:pt x="277654" y="16330"/>
                  </a:cubicBezTo>
                  <a:cubicBezTo>
                    <a:pt x="275571" y="16520"/>
                    <a:pt x="273487" y="16758"/>
                    <a:pt x="271404" y="16830"/>
                  </a:cubicBezTo>
                  <a:cubicBezTo>
                    <a:pt x="268606" y="16937"/>
                    <a:pt x="265808" y="16889"/>
                    <a:pt x="263010" y="16925"/>
                  </a:cubicBezTo>
                  <a:cubicBezTo>
                    <a:pt x="262770" y="16928"/>
                    <a:pt x="262531" y="16930"/>
                    <a:pt x="262291" y="16930"/>
                  </a:cubicBezTo>
                  <a:cubicBezTo>
                    <a:pt x="258905" y="16930"/>
                    <a:pt x="255559" y="16622"/>
                    <a:pt x="252223" y="16211"/>
                  </a:cubicBezTo>
                  <a:cubicBezTo>
                    <a:pt x="247639" y="15627"/>
                    <a:pt x="243126" y="14711"/>
                    <a:pt x="238602" y="13853"/>
                  </a:cubicBezTo>
                  <a:cubicBezTo>
                    <a:pt x="233589" y="12925"/>
                    <a:pt x="228732" y="11520"/>
                    <a:pt x="223779" y="10401"/>
                  </a:cubicBezTo>
                  <a:cubicBezTo>
                    <a:pt x="220123" y="9591"/>
                    <a:pt x="216730" y="8305"/>
                    <a:pt x="213361" y="6972"/>
                  </a:cubicBezTo>
                  <a:cubicBezTo>
                    <a:pt x="210324" y="5757"/>
                    <a:pt x="207324" y="4543"/>
                    <a:pt x="204086" y="3650"/>
                  </a:cubicBezTo>
                  <a:cubicBezTo>
                    <a:pt x="199287" y="2328"/>
                    <a:pt x="194346" y="1411"/>
                    <a:pt x="189286" y="816"/>
                  </a:cubicBezTo>
                  <a:cubicBezTo>
                    <a:pt x="185929" y="423"/>
                    <a:pt x="182583" y="149"/>
                    <a:pt x="179202" y="42"/>
                  </a:cubicBezTo>
                  <a:cubicBezTo>
                    <a:pt x="178410" y="15"/>
                    <a:pt x="177617" y="1"/>
                    <a:pt x="1768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0"/>
            <p:cNvSpPr/>
            <p:nvPr/>
          </p:nvSpPr>
          <p:spPr>
            <a:xfrm>
              <a:off x="238400" y="932175"/>
              <a:ext cx="7142000" cy="435425"/>
            </a:xfrm>
            <a:custGeom>
              <a:avLst/>
              <a:gdLst/>
              <a:ahLst/>
              <a:cxnLst/>
              <a:rect l="l" t="t" r="r" b="b"/>
              <a:pathLst>
                <a:path w="285680" h="17417" extrusionOk="0">
                  <a:moveTo>
                    <a:pt x="171318" y="0"/>
                  </a:moveTo>
                  <a:cubicBezTo>
                    <a:pt x="168156" y="0"/>
                    <a:pt x="164996" y="172"/>
                    <a:pt x="161843" y="485"/>
                  </a:cubicBezTo>
                  <a:cubicBezTo>
                    <a:pt x="157925" y="866"/>
                    <a:pt x="154056" y="1462"/>
                    <a:pt x="150151" y="1866"/>
                  </a:cubicBezTo>
                  <a:cubicBezTo>
                    <a:pt x="147103" y="2176"/>
                    <a:pt x="144019" y="2402"/>
                    <a:pt x="141030" y="2962"/>
                  </a:cubicBezTo>
                  <a:cubicBezTo>
                    <a:pt x="136982" y="3724"/>
                    <a:pt x="132982" y="4605"/>
                    <a:pt x="128934" y="5379"/>
                  </a:cubicBezTo>
                  <a:cubicBezTo>
                    <a:pt x="123064" y="6510"/>
                    <a:pt x="117194" y="7653"/>
                    <a:pt x="111384" y="8974"/>
                  </a:cubicBezTo>
                  <a:cubicBezTo>
                    <a:pt x="107312" y="9903"/>
                    <a:pt x="103180" y="10641"/>
                    <a:pt x="98978" y="11058"/>
                  </a:cubicBezTo>
                  <a:cubicBezTo>
                    <a:pt x="95668" y="11391"/>
                    <a:pt x="92393" y="11868"/>
                    <a:pt x="89179" y="12546"/>
                  </a:cubicBezTo>
                  <a:cubicBezTo>
                    <a:pt x="86176" y="13199"/>
                    <a:pt x="83093" y="13544"/>
                    <a:pt x="79958" y="13544"/>
                  </a:cubicBezTo>
                  <a:cubicBezTo>
                    <a:pt x="79663" y="13544"/>
                    <a:pt x="79367" y="13541"/>
                    <a:pt x="79070" y="13534"/>
                  </a:cubicBezTo>
                  <a:cubicBezTo>
                    <a:pt x="75784" y="13439"/>
                    <a:pt x="72522" y="13058"/>
                    <a:pt x="69295" y="12630"/>
                  </a:cubicBezTo>
                  <a:cubicBezTo>
                    <a:pt x="63711" y="11880"/>
                    <a:pt x="58103" y="11225"/>
                    <a:pt x="52615" y="10165"/>
                  </a:cubicBezTo>
                  <a:cubicBezTo>
                    <a:pt x="47864" y="9248"/>
                    <a:pt x="43102" y="8379"/>
                    <a:pt x="38315" y="7665"/>
                  </a:cubicBezTo>
                  <a:cubicBezTo>
                    <a:pt x="35825" y="7301"/>
                    <a:pt x="33314" y="6948"/>
                    <a:pt x="30770" y="6948"/>
                  </a:cubicBezTo>
                  <a:cubicBezTo>
                    <a:pt x="30650" y="6948"/>
                    <a:pt x="30530" y="6949"/>
                    <a:pt x="30409" y="6950"/>
                  </a:cubicBezTo>
                  <a:cubicBezTo>
                    <a:pt x="26861" y="7010"/>
                    <a:pt x="23325" y="7177"/>
                    <a:pt x="19777" y="7224"/>
                  </a:cubicBezTo>
                  <a:cubicBezTo>
                    <a:pt x="17074" y="7272"/>
                    <a:pt x="14384" y="7367"/>
                    <a:pt x="11705" y="7700"/>
                  </a:cubicBezTo>
                  <a:cubicBezTo>
                    <a:pt x="7669" y="8200"/>
                    <a:pt x="3811" y="9153"/>
                    <a:pt x="1" y="10213"/>
                  </a:cubicBezTo>
                  <a:lnTo>
                    <a:pt x="1" y="10379"/>
                  </a:lnTo>
                  <a:lnTo>
                    <a:pt x="1" y="10856"/>
                  </a:lnTo>
                  <a:lnTo>
                    <a:pt x="1" y="11058"/>
                  </a:lnTo>
                  <a:cubicBezTo>
                    <a:pt x="1275" y="10725"/>
                    <a:pt x="2561" y="10367"/>
                    <a:pt x="3859" y="10022"/>
                  </a:cubicBezTo>
                  <a:cubicBezTo>
                    <a:pt x="8907" y="8677"/>
                    <a:pt x="14098" y="8058"/>
                    <a:pt x="19432" y="7998"/>
                  </a:cubicBezTo>
                  <a:cubicBezTo>
                    <a:pt x="21444" y="7962"/>
                    <a:pt x="23492" y="7962"/>
                    <a:pt x="25516" y="7867"/>
                  </a:cubicBezTo>
                  <a:cubicBezTo>
                    <a:pt x="26901" y="7795"/>
                    <a:pt x="28286" y="7750"/>
                    <a:pt x="29669" y="7750"/>
                  </a:cubicBezTo>
                  <a:cubicBezTo>
                    <a:pt x="31938" y="7750"/>
                    <a:pt x="34202" y="7871"/>
                    <a:pt x="36458" y="8189"/>
                  </a:cubicBezTo>
                  <a:cubicBezTo>
                    <a:pt x="40542" y="8760"/>
                    <a:pt x="44614" y="9486"/>
                    <a:pt x="48662" y="10213"/>
                  </a:cubicBezTo>
                  <a:cubicBezTo>
                    <a:pt x="51531" y="10737"/>
                    <a:pt x="54377" y="11344"/>
                    <a:pt x="57270" y="11772"/>
                  </a:cubicBezTo>
                  <a:cubicBezTo>
                    <a:pt x="61068" y="12344"/>
                    <a:pt x="64878" y="12832"/>
                    <a:pt x="68688" y="13320"/>
                  </a:cubicBezTo>
                  <a:cubicBezTo>
                    <a:pt x="71557" y="13701"/>
                    <a:pt x="74439" y="14058"/>
                    <a:pt x="77332" y="14237"/>
                  </a:cubicBezTo>
                  <a:cubicBezTo>
                    <a:pt x="78183" y="14287"/>
                    <a:pt x="79029" y="14312"/>
                    <a:pt x="79872" y="14312"/>
                  </a:cubicBezTo>
                  <a:cubicBezTo>
                    <a:pt x="83418" y="14312"/>
                    <a:pt x="86897" y="13880"/>
                    <a:pt x="90322" y="13130"/>
                  </a:cubicBezTo>
                  <a:cubicBezTo>
                    <a:pt x="92786" y="12594"/>
                    <a:pt x="95263" y="12237"/>
                    <a:pt x="97787" y="11975"/>
                  </a:cubicBezTo>
                  <a:cubicBezTo>
                    <a:pt x="100335" y="11701"/>
                    <a:pt x="102859" y="11439"/>
                    <a:pt x="105371" y="11034"/>
                  </a:cubicBezTo>
                  <a:cubicBezTo>
                    <a:pt x="108979" y="10463"/>
                    <a:pt x="112432" y="9474"/>
                    <a:pt x="116004" y="8796"/>
                  </a:cubicBezTo>
                  <a:cubicBezTo>
                    <a:pt x="118147" y="8391"/>
                    <a:pt x="120242" y="7843"/>
                    <a:pt x="122385" y="7450"/>
                  </a:cubicBezTo>
                  <a:cubicBezTo>
                    <a:pt x="125207" y="6915"/>
                    <a:pt x="128029" y="6379"/>
                    <a:pt x="130839" y="5795"/>
                  </a:cubicBezTo>
                  <a:cubicBezTo>
                    <a:pt x="133780" y="5188"/>
                    <a:pt x="136720" y="4593"/>
                    <a:pt x="139661" y="3998"/>
                  </a:cubicBezTo>
                  <a:cubicBezTo>
                    <a:pt x="142578" y="3414"/>
                    <a:pt x="145555" y="3105"/>
                    <a:pt x="148531" y="2807"/>
                  </a:cubicBezTo>
                  <a:cubicBezTo>
                    <a:pt x="151901" y="2462"/>
                    <a:pt x="155258" y="2057"/>
                    <a:pt x="158628" y="1640"/>
                  </a:cubicBezTo>
                  <a:cubicBezTo>
                    <a:pt x="160021" y="1462"/>
                    <a:pt x="161426" y="1271"/>
                    <a:pt x="162831" y="1152"/>
                  </a:cubicBezTo>
                  <a:cubicBezTo>
                    <a:pt x="165022" y="961"/>
                    <a:pt x="167212" y="938"/>
                    <a:pt x="169403" y="807"/>
                  </a:cubicBezTo>
                  <a:cubicBezTo>
                    <a:pt x="170177" y="761"/>
                    <a:pt x="170949" y="741"/>
                    <a:pt x="171719" y="741"/>
                  </a:cubicBezTo>
                  <a:cubicBezTo>
                    <a:pt x="173746" y="741"/>
                    <a:pt x="175763" y="878"/>
                    <a:pt x="177773" y="1033"/>
                  </a:cubicBezTo>
                  <a:cubicBezTo>
                    <a:pt x="180119" y="1200"/>
                    <a:pt x="182440" y="1497"/>
                    <a:pt x="184762" y="1807"/>
                  </a:cubicBezTo>
                  <a:cubicBezTo>
                    <a:pt x="187227" y="2128"/>
                    <a:pt x="189715" y="2474"/>
                    <a:pt x="192144" y="2997"/>
                  </a:cubicBezTo>
                  <a:cubicBezTo>
                    <a:pt x="195085" y="3617"/>
                    <a:pt x="197883" y="4545"/>
                    <a:pt x="200740" y="5331"/>
                  </a:cubicBezTo>
                  <a:cubicBezTo>
                    <a:pt x="203610" y="6117"/>
                    <a:pt x="206443" y="6998"/>
                    <a:pt x="209313" y="7760"/>
                  </a:cubicBezTo>
                  <a:cubicBezTo>
                    <a:pt x="213409" y="8832"/>
                    <a:pt x="217469" y="9975"/>
                    <a:pt x="221529" y="11082"/>
                  </a:cubicBezTo>
                  <a:cubicBezTo>
                    <a:pt x="224065" y="11760"/>
                    <a:pt x="226470" y="12653"/>
                    <a:pt x="228994" y="13344"/>
                  </a:cubicBezTo>
                  <a:cubicBezTo>
                    <a:pt x="235316" y="15047"/>
                    <a:pt x="241793" y="16249"/>
                    <a:pt x="248461" y="16844"/>
                  </a:cubicBezTo>
                  <a:cubicBezTo>
                    <a:pt x="252379" y="17204"/>
                    <a:pt x="256319" y="17416"/>
                    <a:pt x="260282" y="17416"/>
                  </a:cubicBezTo>
                  <a:cubicBezTo>
                    <a:pt x="260390" y="17416"/>
                    <a:pt x="260497" y="17416"/>
                    <a:pt x="260605" y="17416"/>
                  </a:cubicBezTo>
                  <a:cubicBezTo>
                    <a:pt x="263403" y="17404"/>
                    <a:pt x="266201" y="17404"/>
                    <a:pt x="268963" y="16987"/>
                  </a:cubicBezTo>
                  <a:cubicBezTo>
                    <a:pt x="270582" y="16737"/>
                    <a:pt x="272214" y="16535"/>
                    <a:pt x="273845" y="16297"/>
                  </a:cubicBezTo>
                  <a:cubicBezTo>
                    <a:pt x="276345" y="15940"/>
                    <a:pt x="278821" y="15523"/>
                    <a:pt x="281215" y="14892"/>
                  </a:cubicBezTo>
                  <a:cubicBezTo>
                    <a:pt x="282751" y="14475"/>
                    <a:pt x="284215" y="13951"/>
                    <a:pt x="285679" y="13403"/>
                  </a:cubicBezTo>
                  <a:lnTo>
                    <a:pt x="285679" y="12427"/>
                  </a:lnTo>
                  <a:cubicBezTo>
                    <a:pt x="284608" y="12939"/>
                    <a:pt x="283489" y="13380"/>
                    <a:pt x="282334" y="13737"/>
                  </a:cubicBezTo>
                  <a:cubicBezTo>
                    <a:pt x="277821" y="15142"/>
                    <a:pt x="273011" y="15642"/>
                    <a:pt x="268261" y="16285"/>
                  </a:cubicBezTo>
                  <a:cubicBezTo>
                    <a:pt x="266101" y="16585"/>
                    <a:pt x="263925" y="16678"/>
                    <a:pt x="261745" y="16678"/>
                  </a:cubicBezTo>
                  <a:cubicBezTo>
                    <a:pt x="259778" y="16678"/>
                    <a:pt x="257808" y="16603"/>
                    <a:pt x="255842" y="16535"/>
                  </a:cubicBezTo>
                  <a:cubicBezTo>
                    <a:pt x="249949" y="16344"/>
                    <a:pt x="244150" y="15725"/>
                    <a:pt x="238412" y="14666"/>
                  </a:cubicBezTo>
                  <a:cubicBezTo>
                    <a:pt x="233733" y="13796"/>
                    <a:pt x="229232" y="12582"/>
                    <a:pt x="224779" y="11213"/>
                  </a:cubicBezTo>
                  <a:cubicBezTo>
                    <a:pt x="217171" y="8891"/>
                    <a:pt x="209372" y="6974"/>
                    <a:pt x="201693" y="4771"/>
                  </a:cubicBezTo>
                  <a:cubicBezTo>
                    <a:pt x="198550" y="3879"/>
                    <a:pt x="195478" y="2843"/>
                    <a:pt x="192215" y="2200"/>
                  </a:cubicBezTo>
                  <a:cubicBezTo>
                    <a:pt x="188155" y="1390"/>
                    <a:pt x="184000" y="878"/>
                    <a:pt x="179845" y="438"/>
                  </a:cubicBezTo>
                  <a:cubicBezTo>
                    <a:pt x="177004" y="139"/>
                    <a:pt x="174160" y="0"/>
                    <a:pt x="171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0"/>
            <p:cNvSpPr/>
            <p:nvPr/>
          </p:nvSpPr>
          <p:spPr>
            <a:xfrm>
              <a:off x="239900" y="4441625"/>
              <a:ext cx="7143175" cy="426675"/>
            </a:xfrm>
            <a:custGeom>
              <a:avLst/>
              <a:gdLst/>
              <a:ahLst/>
              <a:cxnLst/>
              <a:rect l="l" t="t" r="r" b="b"/>
              <a:pathLst>
                <a:path w="285727" h="17067" extrusionOk="0">
                  <a:moveTo>
                    <a:pt x="52114" y="3911"/>
                  </a:moveTo>
                  <a:lnTo>
                    <a:pt x="52114" y="3911"/>
                  </a:lnTo>
                  <a:cubicBezTo>
                    <a:pt x="53186" y="4173"/>
                    <a:pt x="54233" y="4435"/>
                    <a:pt x="55281" y="4732"/>
                  </a:cubicBezTo>
                  <a:cubicBezTo>
                    <a:pt x="54233" y="4435"/>
                    <a:pt x="53162" y="4173"/>
                    <a:pt x="52114" y="3911"/>
                  </a:cubicBezTo>
                  <a:close/>
                  <a:moveTo>
                    <a:pt x="22757" y="0"/>
                  </a:moveTo>
                  <a:cubicBezTo>
                    <a:pt x="17493" y="0"/>
                    <a:pt x="12390" y="858"/>
                    <a:pt x="7287" y="1684"/>
                  </a:cubicBezTo>
                  <a:cubicBezTo>
                    <a:pt x="4751" y="2089"/>
                    <a:pt x="2322" y="2708"/>
                    <a:pt x="0" y="3589"/>
                  </a:cubicBezTo>
                  <a:lnTo>
                    <a:pt x="0" y="3768"/>
                  </a:lnTo>
                  <a:lnTo>
                    <a:pt x="0" y="4268"/>
                  </a:lnTo>
                  <a:lnTo>
                    <a:pt x="0" y="4470"/>
                  </a:lnTo>
                  <a:cubicBezTo>
                    <a:pt x="893" y="4089"/>
                    <a:pt x="1834" y="3780"/>
                    <a:pt x="2787" y="3494"/>
                  </a:cubicBezTo>
                  <a:cubicBezTo>
                    <a:pt x="5894" y="2589"/>
                    <a:pt x="9144" y="2149"/>
                    <a:pt x="12407" y="1672"/>
                  </a:cubicBezTo>
                  <a:cubicBezTo>
                    <a:pt x="15407" y="1220"/>
                    <a:pt x="18396" y="815"/>
                    <a:pt x="21479" y="791"/>
                  </a:cubicBezTo>
                  <a:cubicBezTo>
                    <a:pt x="21653" y="791"/>
                    <a:pt x="21827" y="790"/>
                    <a:pt x="22001" y="790"/>
                  </a:cubicBezTo>
                  <a:cubicBezTo>
                    <a:pt x="26005" y="790"/>
                    <a:pt x="29999" y="922"/>
                    <a:pt x="33993" y="1196"/>
                  </a:cubicBezTo>
                  <a:cubicBezTo>
                    <a:pt x="39851" y="1589"/>
                    <a:pt x="45530" y="2601"/>
                    <a:pt x="51162" y="3827"/>
                  </a:cubicBezTo>
                  <a:cubicBezTo>
                    <a:pt x="54567" y="4565"/>
                    <a:pt x="57781" y="5720"/>
                    <a:pt x="61103" y="6649"/>
                  </a:cubicBezTo>
                  <a:cubicBezTo>
                    <a:pt x="68497" y="8756"/>
                    <a:pt x="75927" y="10792"/>
                    <a:pt x="83332" y="12828"/>
                  </a:cubicBezTo>
                  <a:cubicBezTo>
                    <a:pt x="85987" y="13555"/>
                    <a:pt x="88571" y="14412"/>
                    <a:pt x="91286" y="15019"/>
                  </a:cubicBezTo>
                  <a:cubicBezTo>
                    <a:pt x="94953" y="15841"/>
                    <a:pt x="98739" y="16269"/>
                    <a:pt x="102501" y="16757"/>
                  </a:cubicBezTo>
                  <a:cubicBezTo>
                    <a:pt x="103442" y="16877"/>
                    <a:pt x="104383" y="16984"/>
                    <a:pt x="105311" y="17067"/>
                  </a:cubicBezTo>
                  <a:lnTo>
                    <a:pt x="107300" y="17067"/>
                  </a:lnTo>
                  <a:lnTo>
                    <a:pt x="119634" y="17055"/>
                  </a:lnTo>
                  <a:lnTo>
                    <a:pt x="121468" y="17055"/>
                  </a:lnTo>
                  <a:cubicBezTo>
                    <a:pt x="121510" y="17061"/>
                    <a:pt x="121548" y="17064"/>
                    <a:pt x="121587" y="17064"/>
                  </a:cubicBezTo>
                  <a:cubicBezTo>
                    <a:pt x="121626" y="17064"/>
                    <a:pt x="121664" y="17061"/>
                    <a:pt x="121706" y="17055"/>
                  </a:cubicBezTo>
                  <a:cubicBezTo>
                    <a:pt x="125457" y="16722"/>
                    <a:pt x="129159" y="16150"/>
                    <a:pt x="132898" y="15745"/>
                  </a:cubicBezTo>
                  <a:cubicBezTo>
                    <a:pt x="138089" y="15186"/>
                    <a:pt x="143268" y="14662"/>
                    <a:pt x="148329" y="13543"/>
                  </a:cubicBezTo>
                  <a:cubicBezTo>
                    <a:pt x="151543" y="12828"/>
                    <a:pt x="154770" y="12150"/>
                    <a:pt x="158032" y="11566"/>
                  </a:cubicBezTo>
                  <a:cubicBezTo>
                    <a:pt x="162961" y="10685"/>
                    <a:pt x="167807" y="9614"/>
                    <a:pt x="172665" y="8554"/>
                  </a:cubicBezTo>
                  <a:cubicBezTo>
                    <a:pt x="176070" y="7828"/>
                    <a:pt x="179463" y="7042"/>
                    <a:pt x="182976" y="6673"/>
                  </a:cubicBezTo>
                  <a:cubicBezTo>
                    <a:pt x="187464" y="6197"/>
                    <a:pt x="191953" y="5625"/>
                    <a:pt x="196335" y="4708"/>
                  </a:cubicBezTo>
                  <a:cubicBezTo>
                    <a:pt x="198965" y="4156"/>
                    <a:pt x="201645" y="3914"/>
                    <a:pt x="204349" y="3914"/>
                  </a:cubicBezTo>
                  <a:cubicBezTo>
                    <a:pt x="205610" y="3914"/>
                    <a:pt x="206877" y="3967"/>
                    <a:pt x="208146" y="4065"/>
                  </a:cubicBezTo>
                  <a:cubicBezTo>
                    <a:pt x="211039" y="4292"/>
                    <a:pt x="213920" y="4685"/>
                    <a:pt x="216789" y="5042"/>
                  </a:cubicBezTo>
                  <a:cubicBezTo>
                    <a:pt x="221552" y="5661"/>
                    <a:pt x="226303" y="6256"/>
                    <a:pt x="230982" y="7125"/>
                  </a:cubicBezTo>
                  <a:cubicBezTo>
                    <a:pt x="236042" y="8078"/>
                    <a:pt x="241102" y="9054"/>
                    <a:pt x="246222" y="9792"/>
                  </a:cubicBezTo>
                  <a:cubicBezTo>
                    <a:pt x="248593" y="10139"/>
                    <a:pt x="250964" y="10475"/>
                    <a:pt x="253394" y="10475"/>
                  </a:cubicBezTo>
                  <a:cubicBezTo>
                    <a:pt x="253551" y="10475"/>
                    <a:pt x="253708" y="10474"/>
                    <a:pt x="253866" y="10471"/>
                  </a:cubicBezTo>
                  <a:cubicBezTo>
                    <a:pt x="258009" y="10388"/>
                    <a:pt x="262164" y="10245"/>
                    <a:pt x="266319" y="10197"/>
                  </a:cubicBezTo>
                  <a:cubicBezTo>
                    <a:pt x="270094" y="10138"/>
                    <a:pt x="273785" y="9721"/>
                    <a:pt x="277440" y="8983"/>
                  </a:cubicBezTo>
                  <a:cubicBezTo>
                    <a:pt x="280262" y="8435"/>
                    <a:pt x="282976" y="7637"/>
                    <a:pt x="285727" y="6899"/>
                  </a:cubicBezTo>
                  <a:lnTo>
                    <a:pt x="285727" y="6042"/>
                  </a:lnTo>
                  <a:cubicBezTo>
                    <a:pt x="284012" y="6566"/>
                    <a:pt x="282274" y="7030"/>
                    <a:pt x="280536" y="7471"/>
                  </a:cubicBezTo>
                  <a:cubicBezTo>
                    <a:pt x="276964" y="8375"/>
                    <a:pt x="273308" y="9054"/>
                    <a:pt x="269546" y="9280"/>
                  </a:cubicBezTo>
                  <a:cubicBezTo>
                    <a:pt x="265034" y="9566"/>
                    <a:pt x="260497" y="9483"/>
                    <a:pt x="255985" y="9697"/>
                  </a:cubicBezTo>
                  <a:cubicBezTo>
                    <a:pt x="255425" y="9725"/>
                    <a:pt x="254867" y="9739"/>
                    <a:pt x="254311" y="9739"/>
                  </a:cubicBezTo>
                  <a:cubicBezTo>
                    <a:pt x="250894" y="9739"/>
                    <a:pt x="247546" y="9241"/>
                    <a:pt x="244198" y="8709"/>
                  </a:cubicBezTo>
                  <a:cubicBezTo>
                    <a:pt x="239780" y="7994"/>
                    <a:pt x="235411" y="7137"/>
                    <a:pt x="231006" y="6339"/>
                  </a:cubicBezTo>
                  <a:cubicBezTo>
                    <a:pt x="224100" y="5089"/>
                    <a:pt x="217099" y="4220"/>
                    <a:pt x="210074" y="3446"/>
                  </a:cubicBezTo>
                  <a:cubicBezTo>
                    <a:pt x="208242" y="3247"/>
                    <a:pt x="206405" y="3140"/>
                    <a:pt x="204571" y="3140"/>
                  </a:cubicBezTo>
                  <a:cubicBezTo>
                    <a:pt x="202245" y="3140"/>
                    <a:pt x="199923" y="3312"/>
                    <a:pt x="197620" y="3684"/>
                  </a:cubicBezTo>
                  <a:cubicBezTo>
                    <a:pt x="195299" y="4065"/>
                    <a:pt x="193001" y="4565"/>
                    <a:pt x="190679" y="4970"/>
                  </a:cubicBezTo>
                  <a:cubicBezTo>
                    <a:pt x="187881" y="5447"/>
                    <a:pt x="185012" y="5661"/>
                    <a:pt x="182190" y="5982"/>
                  </a:cubicBezTo>
                  <a:cubicBezTo>
                    <a:pt x="178761" y="6387"/>
                    <a:pt x="175475" y="7137"/>
                    <a:pt x="172153" y="7875"/>
                  </a:cubicBezTo>
                  <a:cubicBezTo>
                    <a:pt x="164295" y="9602"/>
                    <a:pt x="156365" y="11102"/>
                    <a:pt x="148459" y="12697"/>
                  </a:cubicBezTo>
                  <a:cubicBezTo>
                    <a:pt x="145554" y="13281"/>
                    <a:pt x="142673" y="13912"/>
                    <a:pt x="139685" y="14245"/>
                  </a:cubicBezTo>
                  <a:cubicBezTo>
                    <a:pt x="135291" y="14721"/>
                    <a:pt x="130886" y="15102"/>
                    <a:pt x="126528" y="15734"/>
                  </a:cubicBezTo>
                  <a:cubicBezTo>
                    <a:pt x="122397" y="16329"/>
                    <a:pt x="118253" y="16615"/>
                    <a:pt x="114062" y="16686"/>
                  </a:cubicBezTo>
                  <a:cubicBezTo>
                    <a:pt x="113659" y="16694"/>
                    <a:pt x="113256" y="16697"/>
                    <a:pt x="112854" y="16697"/>
                  </a:cubicBezTo>
                  <a:cubicBezTo>
                    <a:pt x="108893" y="16697"/>
                    <a:pt x="104961" y="16336"/>
                    <a:pt x="101049" y="15817"/>
                  </a:cubicBezTo>
                  <a:cubicBezTo>
                    <a:pt x="97441" y="15341"/>
                    <a:pt x="93810" y="14948"/>
                    <a:pt x="90345" y="13995"/>
                  </a:cubicBezTo>
                  <a:cubicBezTo>
                    <a:pt x="85714" y="12721"/>
                    <a:pt x="81130" y="11388"/>
                    <a:pt x="76522" y="10102"/>
                  </a:cubicBezTo>
                  <a:cubicBezTo>
                    <a:pt x="70807" y="8530"/>
                    <a:pt x="65009" y="7113"/>
                    <a:pt x="59401" y="5327"/>
                  </a:cubicBezTo>
                  <a:cubicBezTo>
                    <a:pt x="54507" y="3780"/>
                    <a:pt x="49459" y="2625"/>
                    <a:pt x="44292" y="1696"/>
                  </a:cubicBezTo>
                  <a:cubicBezTo>
                    <a:pt x="37612" y="517"/>
                    <a:pt x="30838" y="184"/>
                    <a:pt x="24027" y="17"/>
                  </a:cubicBezTo>
                  <a:cubicBezTo>
                    <a:pt x="23603" y="6"/>
                    <a:pt x="23179" y="0"/>
                    <a:pt x="22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0"/>
            <p:cNvSpPr/>
            <p:nvPr/>
          </p:nvSpPr>
          <p:spPr>
            <a:xfrm>
              <a:off x="241375" y="4273450"/>
              <a:ext cx="7142300" cy="442050"/>
            </a:xfrm>
            <a:custGeom>
              <a:avLst/>
              <a:gdLst/>
              <a:ahLst/>
              <a:cxnLst/>
              <a:rect l="l" t="t" r="r" b="b"/>
              <a:pathLst>
                <a:path w="285692" h="17682" extrusionOk="0">
                  <a:moveTo>
                    <a:pt x="20332" y="0"/>
                  </a:moveTo>
                  <a:cubicBezTo>
                    <a:pt x="19783" y="0"/>
                    <a:pt x="19233" y="6"/>
                    <a:pt x="18682" y="17"/>
                  </a:cubicBezTo>
                  <a:cubicBezTo>
                    <a:pt x="15110" y="89"/>
                    <a:pt x="11538" y="113"/>
                    <a:pt x="8002" y="494"/>
                  </a:cubicBezTo>
                  <a:cubicBezTo>
                    <a:pt x="5323" y="767"/>
                    <a:pt x="2620" y="934"/>
                    <a:pt x="1" y="1470"/>
                  </a:cubicBezTo>
                  <a:lnTo>
                    <a:pt x="1" y="1637"/>
                  </a:lnTo>
                  <a:lnTo>
                    <a:pt x="1" y="2113"/>
                  </a:lnTo>
                  <a:lnTo>
                    <a:pt x="1" y="2268"/>
                  </a:lnTo>
                  <a:cubicBezTo>
                    <a:pt x="180" y="2220"/>
                    <a:pt x="382" y="2172"/>
                    <a:pt x="572" y="2148"/>
                  </a:cubicBezTo>
                  <a:cubicBezTo>
                    <a:pt x="4621" y="1470"/>
                    <a:pt x="8716" y="1101"/>
                    <a:pt x="12836" y="875"/>
                  </a:cubicBezTo>
                  <a:cubicBezTo>
                    <a:pt x="14944" y="761"/>
                    <a:pt x="17055" y="700"/>
                    <a:pt x="19166" y="700"/>
                  </a:cubicBezTo>
                  <a:cubicBezTo>
                    <a:pt x="20812" y="700"/>
                    <a:pt x="22457" y="737"/>
                    <a:pt x="24099" y="815"/>
                  </a:cubicBezTo>
                  <a:cubicBezTo>
                    <a:pt x="26826" y="934"/>
                    <a:pt x="29552" y="1148"/>
                    <a:pt x="32231" y="1506"/>
                  </a:cubicBezTo>
                  <a:cubicBezTo>
                    <a:pt x="36601" y="2089"/>
                    <a:pt x="40923" y="2946"/>
                    <a:pt x="45233" y="3756"/>
                  </a:cubicBezTo>
                  <a:cubicBezTo>
                    <a:pt x="49626" y="4565"/>
                    <a:pt x="53877" y="5744"/>
                    <a:pt x="58199" y="6732"/>
                  </a:cubicBezTo>
                  <a:cubicBezTo>
                    <a:pt x="62497" y="7709"/>
                    <a:pt x="66664" y="8935"/>
                    <a:pt x="70593" y="10566"/>
                  </a:cubicBezTo>
                  <a:cubicBezTo>
                    <a:pt x="76844" y="13174"/>
                    <a:pt x="83440" y="15162"/>
                    <a:pt x="90488" y="16234"/>
                  </a:cubicBezTo>
                  <a:cubicBezTo>
                    <a:pt x="95537" y="16996"/>
                    <a:pt x="100609" y="17519"/>
                    <a:pt x="105752" y="17662"/>
                  </a:cubicBezTo>
                  <a:cubicBezTo>
                    <a:pt x="106244" y="17675"/>
                    <a:pt x="106735" y="17681"/>
                    <a:pt x="107224" y="17681"/>
                  </a:cubicBezTo>
                  <a:cubicBezTo>
                    <a:pt x="110864" y="17681"/>
                    <a:pt x="114463" y="17340"/>
                    <a:pt x="118051" y="16805"/>
                  </a:cubicBezTo>
                  <a:cubicBezTo>
                    <a:pt x="122481" y="16126"/>
                    <a:pt x="126826" y="15269"/>
                    <a:pt x="130910" y="13793"/>
                  </a:cubicBezTo>
                  <a:cubicBezTo>
                    <a:pt x="132982" y="13055"/>
                    <a:pt x="134935" y="12126"/>
                    <a:pt x="137042" y="11459"/>
                  </a:cubicBezTo>
                  <a:cubicBezTo>
                    <a:pt x="139542" y="10685"/>
                    <a:pt x="141912" y="9661"/>
                    <a:pt x="144507" y="9042"/>
                  </a:cubicBezTo>
                  <a:cubicBezTo>
                    <a:pt x="148389" y="8137"/>
                    <a:pt x="152365" y="7542"/>
                    <a:pt x="156366" y="7066"/>
                  </a:cubicBezTo>
                  <a:cubicBezTo>
                    <a:pt x="160771" y="6542"/>
                    <a:pt x="165188" y="6173"/>
                    <a:pt x="169617" y="5804"/>
                  </a:cubicBezTo>
                  <a:cubicBezTo>
                    <a:pt x="173380" y="5494"/>
                    <a:pt x="177154" y="5292"/>
                    <a:pt x="180916" y="5113"/>
                  </a:cubicBezTo>
                  <a:cubicBezTo>
                    <a:pt x="185118" y="4913"/>
                    <a:pt x="189319" y="4654"/>
                    <a:pt x="193534" y="4654"/>
                  </a:cubicBezTo>
                  <a:cubicBezTo>
                    <a:pt x="194336" y="4654"/>
                    <a:pt x="195139" y="4664"/>
                    <a:pt x="195942" y="4685"/>
                  </a:cubicBezTo>
                  <a:cubicBezTo>
                    <a:pt x="199466" y="4780"/>
                    <a:pt x="202967" y="4994"/>
                    <a:pt x="206455" y="5375"/>
                  </a:cubicBezTo>
                  <a:cubicBezTo>
                    <a:pt x="213921" y="6161"/>
                    <a:pt x="221267" y="7363"/>
                    <a:pt x="228625" y="8602"/>
                  </a:cubicBezTo>
                  <a:cubicBezTo>
                    <a:pt x="233483" y="9423"/>
                    <a:pt x="238293" y="10388"/>
                    <a:pt x="243127" y="11304"/>
                  </a:cubicBezTo>
                  <a:cubicBezTo>
                    <a:pt x="248639" y="12352"/>
                    <a:pt x="254223" y="13031"/>
                    <a:pt x="259819" y="13733"/>
                  </a:cubicBezTo>
                  <a:cubicBezTo>
                    <a:pt x="262884" y="14115"/>
                    <a:pt x="265997" y="14280"/>
                    <a:pt x="269099" y="14280"/>
                  </a:cubicBezTo>
                  <a:cubicBezTo>
                    <a:pt x="269769" y="14280"/>
                    <a:pt x="270438" y="14272"/>
                    <a:pt x="271106" y="14257"/>
                  </a:cubicBezTo>
                  <a:cubicBezTo>
                    <a:pt x="276095" y="14126"/>
                    <a:pt x="280917" y="13186"/>
                    <a:pt x="285691" y="12138"/>
                  </a:cubicBezTo>
                  <a:lnTo>
                    <a:pt x="285691" y="11400"/>
                  </a:lnTo>
                  <a:cubicBezTo>
                    <a:pt x="283894" y="11745"/>
                    <a:pt x="282084" y="12066"/>
                    <a:pt x="280274" y="12435"/>
                  </a:cubicBezTo>
                  <a:cubicBezTo>
                    <a:pt x="276510" y="13203"/>
                    <a:pt x="272703" y="13565"/>
                    <a:pt x="268875" y="13565"/>
                  </a:cubicBezTo>
                  <a:cubicBezTo>
                    <a:pt x="266941" y="13565"/>
                    <a:pt x="265000" y="13473"/>
                    <a:pt x="263058" y="13293"/>
                  </a:cubicBezTo>
                  <a:cubicBezTo>
                    <a:pt x="254771" y="12495"/>
                    <a:pt x="246603" y="11269"/>
                    <a:pt x="238507" y="9661"/>
                  </a:cubicBezTo>
                  <a:cubicBezTo>
                    <a:pt x="229708" y="7899"/>
                    <a:pt x="220802" y="6459"/>
                    <a:pt x="211849" y="5268"/>
                  </a:cubicBezTo>
                  <a:cubicBezTo>
                    <a:pt x="206277" y="4518"/>
                    <a:pt x="200669" y="4018"/>
                    <a:pt x="195013" y="3946"/>
                  </a:cubicBezTo>
                  <a:cubicBezTo>
                    <a:pt x="194442" y="3938"/>
                    <a:pt x="193871" y="3935"/>
                    <a:pt x="193300" y="3935"/>
                  </a:cubicBezTo>
                  <a:cubicBezTo>
                    <a:pt x="186959" y="3935"/>
                    <a:pt x="180647" y="4395"/>
                    <a:pt x="174344" y="4744"/>
                  </a:cubicBezTo>
                  <a:cubicBezTo>
                    <a:pt x="168451" y="5077"/>
                    <a:pt x="162617" y="5697"/>
                    <a:pt x="156747" y="6268"/>
                  </a:cubicBezTo>
                  <a:cubicBezTo>
                    <a:pt x="148520" y="7054"/>
                    <a:pt x="140733" y="8947"/>
                    <a:pt x="133458" y="11959"/>
                  </a:cubicBezTo>
                  <a:cubicBezTo>
                    <a:pt x="129231" y="13721"/>
                    <a:pt x="124802" y="14936"/>
                    <a:pt x="120135" y="15710"/>
                  </a:cubicBezTo>
                  <a:cubicBezTo>
                    <a:pt x="116069" y="16391"/>
                    <a:pt x="111969" y="16950"/>
                    <a:pt x="107781" y="16950"/>
                  </a:cubicBezTo>
                  <a:cubicBezTo>
                    <a:pt x="107652" y="16950"/>
                    <a:pt x="107524" y="16949"/>
                    <a:pt x="107395" y="16948"/>
                  </a:cubicBezTo>
                  <a:cubicBezTo>
                    <a:pt x="102395" y="16924"/>
                    <a:pt x="97442" y="16495"/>
                    <a:pt x="92513" y="15793"/>
                  </a:cubicBezTo>
                  <a:cubicBezTo>
                    <a:pt x="86000" y="14864"/>
                    <a:pt x="79737" y="13376"/>
                    <a:pt x="73855" y="10995"/>
                  </a:cubicBezTo>
                  <a:cubicBezTo>
                    <a:pt x="69057" y="9066"/>
                    <a:pt x="64176" y="7304"/>
                    <a:pt x="58937" y="6089"/>
                  </a:cubicBezTo>
                  <a:cubicBezTo>
                    <a:pt x="52924" y="4696"/>
                    <a:pt x="46947" y="3256"/>
                    <a:pt x="40828" y="2125"/>
                  </a:cubicBezTo>
                  <a:cubicBezTo>
                    <a:pt x="34085" y="889"/>
                    <a:pt x="27291" y="0"/>
                    <a:pt x="20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60"/>
          <p:cNvGrpSpPr/>
          <p:nvPr/>
        </p:nvGrpSpPr>
        <p:grpSpPr>
          <a:xfrm>
            <a:off x="8088450" y="203181"/>
            <a:ext cx="680892" cy="663643"/>
            <a:chOff x="5595966" y="4052544"/>
            <a:chExt cx="478054" cy="465943"/>
          </a:xfrm>
        </p:grpSpPr>
        <p:sp>
          <p:nvSpPr>
            <p:cNvPr id="4959" name="Google Shape;4959;p60"/>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0"/>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0"/>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0"/>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0"/>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0"/>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0"/>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0"/>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0"/>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0"/>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0"/>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0"/>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0"/>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0"/>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0"/>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0"/>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0"/>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0"/>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0"/>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0"/>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982"/>
        <p:cNvGrpSpPr/>
        <p:nvPr/>
      </p:nvGrpSpPr>
      <p:grpSpPr>
        <a:xfrm>
          <a:off x="0" y="0"/>
          <a:ext cx="0" cy="0"/>
          <a:chOff x="0" y="0"/>
          <a:chExt cx="0" cy="0"/>
        </a:xfrm>
      </p:grpSpPr>
      <p:sp>
        <p:nvSpPr>
          <p:cNvPr id="4983" name="Google Shape;4983;p61"/>
          <p:cNvSpPr txBox="1">
            <a:spLocks noGrp="1"/>
          </p:cNvSpPr>
          <p:nvPr>
            <p:ph type="subTitle" idx="1"/>
          </p:nvPr>
        </p:nvSpPr>
        <p:spPr>
          <a:xfrm>
            <a:off x="715100" y="1454000"/>
            <a:ext cx="6841500" cy="29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VECTORES:</a:t>
            </a:r>
            <a:endParaRPr/>
          </a:p>
          <a:p>
            <a:pPr marL="457200" lvl="0" indent="-317500" algn="l" rtl="0">
              <a:spcBef>
                <a:spcPts val="0"/>
              </a:spcBef>
              <a:spcAft>
                <a:spcPts val="0"/>
              </a:spcAft>
              <a:buSzPts val="1400"/>
              <a:buChar char="●"/>
            </a:pPr>
            <a:r>
              <a:rPr lang="en" b="0">
                <a:solidFill>
                  <a:schemeClr val="hlink"/>
                </a:solidFill>
                <a:uFill>
                  <a:noFill/>
                </a:uFill>
                <a:hlinkClick r:id="rId3"/>
              </a:rPr>
              <a:t>Hand drawn groovy psychedelic facebook post</a:t>
            </a:r>
            <a:endParaRPr b="0"/>
          </a:p>
          <a:p>
            <a:pPr marL="457200" lvl="0" indent="-317500" algn="l" rtl="0">
              <a:spcBef>
                <a:spcPts val="0"/>
              </a:spcBef>
              <a:spcAft>
                <a:spcPts val="0"/>
              </a:spcAft>
              <a:buSzPts val="1400"/>
              <a:buChar char="●"/>
            </a:pPr>
            <a:r>
              <a:rPr lang="en" b="0">
                <a:solidFill>
                  <a:schemeClr val="hlink"/>
                </a:solidFill>
                <a:uFill>
                  <a:noFill/>
                </a:uFill>
                <a:hlinkClick r:id="rId4"/>
              </a:rPr>
              <a:t>Hand drawn psychedelic youtube </a:t>
            </a:r>
            <a:r>
              <a:rPr lang="en" b="0">
                <a:solidFill>
                  <a:schemeClr val="hlink"/>
                </a:solidFill>
                <a:uFill>
                  <a:noFill/>
                </a:uFill>
                <a:hlinkClick r:id="rId4"/>
              </a:rPr>
              <a:t>thumbnail</a:t>
            </a:r>
            <a:endParaRPr b="0"/>
          </a:p>
          <a:p>
            <a:pPr marL="457200" lvl="0" indent="-317500" algn="l" rtl="0">
              <a:spcBef>
                <a:spcPts val="0"/>
              </a:spcBef>
              <a:spcAft>
                <a:spcPts val="0"/>
              </a:spcAft>
              <a:buSzPts val="1400"/>
              <a:buChar char="●"/>
            </a:pPr>
            <a:r>
              <a:rPr lang="en" b="0">
                <a:solidFill>
                  <a:schemeClr val="hlink"/>
                </a:solidFill>
                <a:uFill>
                  <a:noFill/>
                </a:uFill>
                <a:hlinkClick r:id="rId5"/>
              </a:rPr>
              <a:t>Hand drawn psychedelic youtube channel</a:t>
            </a:r>
            <a:endParaRPr b="0"/>
          </a:p>
          <a:p>
            <a:pPr marL="457200" lvl="0" indent="0" algn="l" rtl="0">
              <a:spcBef>
                <a:spcPts val="0"/>
              </a:spcBef>
              <a:spcAft>
                <a:spcPts val="0"/>
              </a:spcAft>
              <a:buNone/>
            </a:pPr>
            <a:endParaRPr b="0"/>
          </a:p>
          <a:p>
            <a:pPr marL="0" lvl="0" indent="0" algn="l" rtl="0">
              <a:spcBef>
                <a:spcPts val="0"/>
              </a:spcBef>
              <a:spcAft>
                <a:spcPts val="0"/>
              </a:spcAft>
              <a:buNone/>
            </a:pPr>
            <a:r>
              <a:rPr lang="en"/>
              <a:t>FOTOS:</a:t>
            </a:r>
            <a:endParaRPr/>
          </a:p>
          <a:p>
            <a:pPr marL="457200" lvl="0" indent="-317500" algn="l" rtl="0">
              <a:spcBef>
                <a:spcPts val="0"/>
              </a:spcBef>
              <a:spcAft>
                <a:spcPts val="0"/>
              </a:spcAft>
              <a:buSzPts val="1400"/>
              <a:buChar char="●"/>
            </a:pPr>
            <a:r>
              <a:rPr lang="en" b="0">
                <a:solidFill>
                  <a:schemeClr val="hlink"/>
                </a:solidFill>
                <a:uFill>
                  <a:noFill/>
                </a:uFill>
                <a:hlinkClick r:id="rId6"/>
              </a:rPr>
              <a:t>Close up </a:t>
            </a:r>
            <a:r>
              <a:rPr lang="en" b="0">
                <a:solidFill>
                  <a:schemeClr val="hlink"/>
                </a:solidFill>
                <a:uFill>
                  <a:noFill/>
                </a:uFill>
                <a:hlinkClick r:id="rId6"/>
              </a:rPr>
              <a:t>happy friends outdoors</a:t>
            </a:r>
            <a:endParaRPr b="0"/>
          </a:p>
          <a:p>
            <a:pPr marL="457200" lvl="0" indent="-317500" algn="l" rtl="0">
              <a:spcBef>
                <a:spcPts val="0"/>
              </a:spcBef>
              <a:spcAft>
                <a:spcPts val="0"/>
              </a:spcAft>
              <a:buSzPts val="1400"/>
              <a:buChar char="●"/>
            </a:pPr>
            <a:r>
              <a:rPr lang="en" b="0">
                <a:solidFill>
                  <a:schemeClr val="hlink"/>
                </a:solidFill>
                <a:uFill>
                  <a:noFill/>
                </a:uFill>
                <a:hlinkClick r:id="rId7"/>
              </a:rPr>
              <a:t>Close up excited friends outdoors </a:t>
            </a:r>
            <a:endParaRPr b="0"/>
          </a:p>
          <a:p>
            <a:pPr marL="457200" lvl="0" indent="-317500" algn="l" rtl="0">
              <a:spcBef>
                <a:spcPts val="0"/>
              </a:spcBef>
              <a:spcAft>
                <a:spcPts val="0"/>
              </a:spcAft>
              <a:buSzPts val="1400"/>
              <a:buChar char="●"/>
            </a:pPr>
            <a:r>
              <a:rPr lang="en" b="0">
                <a:solidFill>
                  <a:schemeClr val="hlink"/>
                </a:solidFill>
                <a:uFill>
                  <a:noFill/>
                </a:uFill>
                <a:hlinkClick r:id="rId8"/>
              </a:rPr>
              <a:t>Medium shot girls laughing</a:t>
            </a:r>
            <a:endParaRPr b="0"/>
          </a:p>
          <a:p>
            <a:pPr marL="0" lvl="0" indent="0" algn="l" rtl="0">
              <a:spcBef>
                <a:spcPts val="0"/>
              </a:spcBef>
              <a:spcAft>
                <a:spcPts val="0"/>
              </a:spcAft>
              <a:buNone/>
            </a:pPr>
            <a:endParaRPr b="0"/>
          </a:p>
          <a:p>
            <a:pPr marL="0" lvl="0" indent="0" algn="l" rtl="0">
              <a:spcBef>
                <a:spcPts val="0"/>
              </a:spcBef>
              <a:spcAft>
                <a:spcPts val="0"/>
              </a:spcAft>
              <a:buNone/>
            </a:pPr>
            <a:r>
              <a:rPr lang="en"/>
              <a:t>ICONOS:</a:t>
            </a:r>
            <a:endParaRPr/>
          </a:p>
          <a:p>
            <a:pPr marL="457200" lvl="0" indent="-317500" algn="l" rtl="0">
              <a:spcBef>
                <a:spcPts val="0"/>
              </a:spcBef>
              <a:spcAft>
                <a:spcPts val="0"/>
              </a:spcAft>
              <a:buSzPts val="1400"/>
              <a:buChar char="●"/>
            </a:pPr>
            <a:r>
              <a:rPr lang="en" b="0">
                <a:solidFill>
                  <a:schemeClr val="hlink"/>
                </a:solidFill>
                <a:uFill>
                  <a:noFill/>
                </a:uFill>
                <a:hlinkClick r:id="rId9"/>
              </a:rPr>
              <a:t>Pack de iconos: education</a:t>
            </a:r>
            <a:endParaRPr b="0"/>
          </a:p>
        </p:txBody>
      </p:sp>
      <p:sp>
        <p:nvSpPr>
          <p:cNvPr id="4984" name="Google Shape;4984;p61"/>
          <p:cNvSpPr txBox="1">
            <a:spLocks noGrp="1"/>
          </p:cNvSpPr>
          <p:nvPr>
            <p:ph type="title"/>
          </p:nvPr>
        </p:nvSpPr>
        <p:spPr>
          <a:xfrm>
            <a:off x="720000" y="479105"/>
            <a:ext cx="7704000"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RECURSOS</a:t>
            </a:r>
            <a:endParaRPr/>
          </a:p>
        </p:txBody>
      </p:sp>
      <p:grpSp>
        <p:nvGrpSpPr>
          <p:cNvPr id="4985" name="Google Shape;4985;p61"/>
          <p:cNvGrpSpPr/>
          <p:nvPr/>
        </p:nvGrpSpPr>
        <p:grpSpPr>
          <a:xfrm>
            <a:off x="8088450" y="203181"/>
            <a:ext cx="680892" cy="663643"/>
            <a:chOff x="5595966" y="4052544"/>
            <a:chExt cx="478054" cy="465943"/>
          </a:xfrm>
        </p:grpSpPr>
        <p:sp>
          <p:nvSpPr>
            <p:cNvPr id="4986" name="Google Shape;4986;p61"/>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1"/>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1"/>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1"/>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1"/>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1"/>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1"/>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1"/>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1"/>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1"/>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1"/>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1"/>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1"/>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1"/>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1"/>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1"/>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1"/>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1"/>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1"/>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1"/>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09"/>
        <p:cNvGrpSpPr/>
        <p:nvPr/>
      </p:nvGrpSpPr>
      <p:grpSpPr>
        <a:xfrm>
          <a:off x="0" y="0"/>
          <a:ext cx="0" cy="0"/>
          <a:chOff x="0" y="0"/>
          <a:chExt cx="0" cy="0"/>
        </a:xfrm>
      </p:grpSpPr>
      <p:sp>
        <p:nvSpPr>
          <p:cNvPr id="5010" name="Google Shape;5010;p62"/>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5011" name="Google Shape;5011;p6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a:t>
            </a:r>
            <a:r>
              <a:rPr lang="en" sz="1100">
                <a:solidFill>
                  <a:srgbClr val="FFFFFF"/>
                </a:solidFill>
              </a:rPr>
              <a:t> </a:t>
            </a:r>
            <a:r>
              <a:rPr lang="en" sz="1000">
                <a:solidFill>
                  <a:srgbClr val="FFFFFF"/>
                </a:solidFill>
              </a:rPr>
              <a:t>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5012" name="Google Shape;5012;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16"/>
        <p:cNvGrpSpPr/>
        <p:nvPr/>
      </p:nvGrpSpPr>
      <p:grpSpPr>
        <a:xfrm>
          <a:off x="0" y="0"/>
          <a:ext cx="0" cy="0"/>
          <a:chOff x="0" y="0"/>
          <a:chExt cx="0" cy="0"/>
        </a:xfrm>
      </p:grpSpPr>
      <p:sp>
        <p:nvSpPr>
          <p:cNvPr id="5017" name="Google Shape;5017;p6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000" b="1" u="sng">
                <a:solidFill>
                  <a:schemeClr val="hlink"/>
                </a:solidFill>
              </a:rPr>
              <a:t>S</a:t>
            </a:r>
            <a:r>
              <a:rPr lang="en" sz="1100" b="1" u="sng">
                <a:solidFill>
                  <a:schemeClr val="hlink"/>
                </a:solidFill>
                <a:hlinkClick r:id="rId3"/>
              </a:rPr>
              <a:t>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5018" name="Google Shape;5018;p6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5019" name="Google Shape;5019;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23"/>
        <p:cNvGrpSpPr/>
        <p:nvPr/>
      </p:nvGrpSpPr>
      <p:grpSpPr>
        <a:xfrm>
          <a:off x="0" y="0"/>
          <a:ext cx="0" cy="0"/>
          <a:chOff x="0" y="0"/>
          <a:chExt cx="0" cy="0"/>
        </a:xfrm>
      </p:grpSpPr>
      <p:sp>
        <p:nvSpPr>
          <p:cNvPr id="5024" name="Google Shape;5024;p64"/>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5025" name="Google Shape;5025;p64"/>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Modak</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https://fonts.google.com/specimen/Modak</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Glegoo</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https://fonts.google.com/specimen/Glegoo</a:t>
            </a:r>
            <a:r>
              <a:rPr lang="en" sz="1100">
                <a:solidFill>
                  <a:srgbClr val="FFFFFF"/>
                </a:solidFill>
              </a:rPr>
              <a:t>)</a:t>
            </a:r>
            <a:endParaRPr sz="1100">
              <a:solidFill>
                <a:srgbClr val="FFFFFF"/>
              </a:solidFill>
            </a:endParaRPr>
          </a:p>
        </p:txBody>
      </p:sp>
      <p:sp>
        <p:nvSpPr>
          <p:cNvPr id="5026" name="Google Shape;5026;p64"/>
          <p:cNvSpPr/>
          <p:nvPr/>
        </p:nvSpPr>
        <p:spPr>
          <a:xfrm>
            <a:off x="2052650" y="2988225"/>
            <a:ext cx="791400" cy="754200"/>
          </a:xfrm>
          <a:prstGeom prst="roundRect">
            <a:avLst>
              <a:gd name="adj" fmla="val 16667"/>
            </a:avLst>
          </a:prstGeom>
          <a:solidFill>
            <a:srgbClr val="13112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4"/>
          <p:cNvSpPr/>
          <p:nvPr/>
        </p:nvSpPr>
        <p:spPr>
          <a:xfrm>
            <a:off x="3114470" y="2988225"/>
            <a:ext cx="791400" cy="754200"/>
          </a:xfrm>
          <a:prstGeom prst="roundRect">
            <a:avLst>
              <a:gd name="adj" fmla="val 16667"/>
            </a:avLst>
          </a:prstGeom>
          <a:solidFill>
            <a:srgbClr val="FFFD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4"/>
          <p:cNvSpPr/>
          <p:nvPr/>
        </p:nvSpPr>
        <p:spPr>
          <a:xfrm>
            <a:off x="4176289" y="2988225"/>
            <a:ext cx="791400" cy="754200"/>
          </a:xfrm>
          <a:prstGeom prst="roundRect">
            <a:avLst>
              <a:gd name="adj" fmla="val 16667"/>
            </a:avLst>
          </a:prstGeom>
          <a:solidFill>
            <a:srgbClr val="5455C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4"/>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#13112c</a:t>
            </a:r>
            <a:endParaRPr sz="1000">
              <a:solidFill>
                <a:srgbClr val="FFFFFF"/>
              </a:solidFill>
            </a:endParaRPr>
          </a:p>
        </p:txBody>
      </p:sp>
      <p:sp>
        <p:nvSpPr>
          <p:cNvPr id="5030" name="Google Shape;5030;p64"/>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#fffdf3</a:t>
            </a:r>
            <a:endParaRPr sz="1000">
              <a:solidFill>
                <a:schemeClr val="dk1"/>
              </a:solidFill>
            </a:endParaRPr>
          </a:p>
        </p:txBody>
      </p:sp>
      <p:sp>
        <p:nvSpPr>
          <p:cNvPr id="5031" name="Google Shape;5031;p64"/>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#5455ce</a:t>
            </a:r>
            <a:endParaRPr sz="1000">
              <a:solidFill>
                <a:srgbClr val="FFFFFF"/>
              </a:solidFill>
            </a:endParaRPr>
          </a:p>
        </p:txBody>
      </p:sp>
      <p:sp>
        <p:nvSpPr>
          <p:cNvPr id="5032" name="Google Shape;5032;p64"/>
          <p:cNvSpPr/>
          <p:nvPr/>
        </p:nvSpPr>
        <p:spPr>
          <a:xfrm>
            <a:off x="5238125" y="2988225"/>
            <a:ext cx="791400" cy="754200"/>
          </a:xfrm>
          <a:prstGeom prst="roundRect">
            <a:avLst>
              <a:gd name="adj" fmla="val 16667"/>
            </a:avLst>
          </a:prstGeom>
          <a:solidFill>
            <a:srgbClr val="F792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4"/>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#f792b2</a:t>
            </a:r>
            <a:endParaRPr sz="1000">
              <a:solidFill>
                <a:srgbClr val="FFFFFF"/>
              </a:solidFill>
            </a:endParaRPr>
          </a:p>
        </p:txBody>
      </p:sp>
      <p:sp>
        <p:nvSpPr>
          <p:cNvPr id="5034" name="Google Shape;5034;p64"/>
          <p:cNvSpPr/>
          <p:nvPr/>
        </p:nvSpPr>
        <p:spPr>
          <a:xfrm>
            <a:off x="2603300" y="3938375"/>
            <a:ext cx="791400" cy="754200"/>
          </a:xfrm>
          <a:prstGeom prst="roundRect">
            <a:avLst>
              <a:gd name="adj" fmla="val 16667"/>
            </a:avLst>
          </a:prstGeom>
          <a:solidFill>
            <a:srgbClr val="FFEF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4"/>
          <p:cNvSpPr/>
          <p:nvPr/>
        </p:nvSpPr>
        <p:spPr>
          <a:xfrm>
            <a:off x="3665120" y="3938375"/>
            <a:ext cx="791400" cy="754200"/>
          </a:xfrm>
          <a:prstGeom prst="roundRect">
            <a:avLst>
              <a:gd name="adj" fmla="val 16667"/>
            </a:avLst>
          </a:prstGeom>
          <a:solidFill>
            <a:srgbClr val="F9CB9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4"/>
          <p:cNvSpPr/>
          <p:nvPr/>
        </p:nvSpPr>
        <p:spPr>
          <a:xfrm>
            <a:off x="4726939" y="3938375"/>
            <a:ext cx="791400" cy="754200"/>
          </a:xfrm>
          <a:prstGeom prst="roundRect">
            <a:avLst>
              <a:gd name="adj" fmla="val 16667"/>
            </a:avLst>
          </a:prstGeom>
          <a:solidFill>
            <a:srgbClr val="9999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4"/>
          <p:cNvSpPr txBox="1"/>
          <p:nvPr/>
        </p:nvSpPr>
        <p:spPr>
          <a:xfrm>
            <a:off x="2603300" y="40954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#ffef99</a:t>
            </a:r>
            <a:endParaRPr sz="1000">
              <a:solidFill>
                <a:schemeClr val="dk1"/>
              </a:solidFill>
            </a:endParaRPr>
          </a:p>
        </p:txBody>
      </p:sp>
      <p:sp>
        <p:nvSpPr>
          <p:cNvPr id="5038" name="Google Shape;5038;p64"/>
          <p:cNvSpPr txBox="1"/>
          <p:nvPr/>
        </p:nvSpPr>
        <p:spPr>
          <a:xfrm>
            <a:off x="3665125" y="40954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#f9cb9c</a:t>
            </a:r>
            <a:endParaRPr sz="1000">
              <a:solidFill>
                <a:srgbClr val="FFFFFF"/>
              </a:solidFill>
            </a:endParaRPr>
          </a:p>
        </p:txBody>
      </p:sp>
      <p:sp>
        <p:nvSpPr>
          <p:cNvPr id="5039" name="Google Shape;5039;p64"/>
          <p:cNvSpPr txBox="1"/>
          <p:nvPr/>
        </p:nvSpPr>
        <p:spPr>
          <a:xfrm>
            <a:off x="4726950" y="40954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#9999f1</a:t>
            </a:r>
            <a:endParaRPr sz="1000">
              <a:solidFill>
                <a:srgbClr val="FFFFFF"/>
              </a:solidFill>
            </a:endParaRPr>
          </a:p>
        </p:txBody>
      </p:sp>
      <p:sp>
        <p:nvSpPr>
          <p:cNvPr id="5040" name="Google Shape;5040;p64"/>
          <p:cNvSpPr/>
          <p:nvPr/>
        </p:nvSpPr>
        <p:spPr>
          <a:xfrm>
            <a:off x="5788775" y="39383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4"/>
          <p:cNvSpPr txBox="1"/>
          <p:nvPr/>
        </p:nvSpPr>
        <p:spPr>
          <a:xfrm>
            <a:off x="5788775" y="40954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5042" name="Google Shape;5042;p64"/>
          <p:cNvSpPr/>
          <p:nvPr/>
        </p:nvSpPr>
        <p:spPr>
          <a:xfrm>
            <a:off x="6299950" y="2988225"/>
            <a:ext cx="791400" cy="754200"/>
          </a:xfrm>
          <a:prstGeom prst="roundRect">
            <a:avLst>
              <a:gd name="adj" fmla="val 16667"/>
            </a:avLst>
          </a:prstGeom>
          <a:solidFill>
            <a:srgbClr val="9CC1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4"/>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#9cc1fc</a:t>
            </a:r>
            <a:endParaRPr sz="1000">
              <a:solidFill>
                <a:srgbClr val="FFFFFF"/>
              </a:solidFill>
            </a:endParaRPr>
          </a:p>
        </p:txBody>
      </p:sp>
      <p:sp>
        <p:nvSpPr>
          <p:cNvPr id="5044" name="Google Shape;5044;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48"/>
        <p:cNvGrpSpPr/>
        <p:nvPr/>
      </p:nvGrpSpPr>
      <p:grpSpPr>
        <a:xfrm>
          <a:off x="0" y="0"/>
          <a:ext cx="0" cy="0"/>
          <a:chOff x="0" y="0"/>
          <a:chExt cx="0" cy="0"/>
        </a:xfrm>
      </p:grpSpPr>
      <p:sp>
        <p:nvSpPr>
          <p:cNvPr id="5049" name="Google Shape;5049;p65"/>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5050" name="Google Shape;5050;p6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5051" name="Google Shape;5051;p6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5052" name="Google Shape;5052;p6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5053" name="Google Shape;5053;p6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5054" name="Google Shape;5054;p6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5055" name="Google Shape;5055;p6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5056" name="Google Shape;5056;p6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5057" name="Google Shape;5057;p6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5058" name="Google Shape;5058;p6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5059" name="Google Shape;5059;p6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5060" name="Google Shape;5060;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64"/>
        <p:cNvGrpSpPr/>
        <p:nvPr/>
      </p:nvGrpSpPr>
      <p:grpSpPr>
        <a:xfrm>
          <a:off x="0" y="0"/>
          <a:ext cx="0" cy="0"/>
          <a:chOff x="0" y="0"/>
          <a:chExt cx="0" cy="0"/>
        </a:xfrm>
      </p:grpSpPr>
      <p:sp>
        <p:nvSpPr>
          <p:cNvPr id="5065" name="Google Shape;5065;p66"/>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5066" name="Google Shape;5066;p66"/>
          <p:cNvGrpSpPr/>
          <p:nvPr/>
        </p:nvGrpSpPr>
        <p:grpSpPr>
          <a:xfrm>
            <a:off x="5156078" y="3085736"/>
            <a:ext cx="474294" cy="551291"/>
            <a:chOff x="4727025" y="1332775"/>
            <a:chExt cx="59900" cy="69625"/>
          </a:xfrm>
        </p:grpSpPr>
        <p:sp>
          <p:nvSpPr>
            <p:cNvPr id="5067" name="Google Shape;5067;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6"/>
          <p:cNvGrpSpPr/>
          <p:nvPr/>
        </p:nvGrpSpPr>
        <p:grpSpPr>
          <a:xfrm>
            <a:off x="5769734" y="2314340"/>
            <a:ext cx="555653" cy="557031"/>
            <a:chOff x="4820425" y="1329900"/>
            <a:chExt cx="70175" cy="70350"/>
          </a:xfrm>
        </p:grpSpPr>
        <p:sp>
          <p:nvSpPr>
            <p:cNvPr id="5070" name="Google Shape;5070;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66"/>
          <p:cNvGrpSpPr/>
          <p:nvPr/>
        </p:nvGrpSpPr>
        <p:grpSpPr>
          <a:xfrm>
            <a:off x="6396103" y="2318845"/>
            <a:ext cx="582574" cy="533871"/>
            <a:chOff x="4903200" y="1331525"/>
            <a:chExt cx="73575" cy="67425"/>
          </a:xfrm>
        </p:grpSpPr>
        <p:sp>
          <p:nvSpPr>
            <p:cNvPr id="5075" name="Google Shape;5075;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66"/>
          <p:cNvGrpSpPr/>
          <p:nvPr/>
        </p:nvGrpSpPr>
        <p:grpSpPr>
          <a:xfrm>
            <a:off x="5755581" y="3078709"/>
            <a:ext cx="583960" cy="565345"/>
            <a:chOff x="4815575" y="1416800"/>
            <a:chExt cx="73750" cy="71400"/>
          </a:xfrm>
        </p:grpSpPr>
        <p:sp>
          <p:nvSpPr>
            <p:cNvPr id="5078" name="Google Shape;5078;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6"/>
          <p:cNvGrpSpPr/>
          <p:nvPr/>
        </p:nvGrpSpPr>
        <p:grpSpPr>
          <a:xfrm>
            <a:off x="6390362" y="3108896"/>
            <a:ext cx="589898" cy="504970"/>
            <a:chOff x="4902475" y="1418875"/>
            <a:chExt cx="74500" cy="63775"/>
          </a:xfrm>
        </p:grpSpPr>
        <p:sp>
          <p:nvSpPr>
            <p:cNvPr id="5082" name="Google Shape;5082;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66"/>
          <p:cNvGrpSpPr/>
          <p:nvPr/>
        </p:nvGrpSpPr>
        <p:grpSpPr>
          <a:xfrm>
            <a:off x="5765577" y="3826000"/>
            <a:ext cx="563967" cy="567127"/>
            <a:chOff x="4818100" y="1507675"/>
            <a:chExt cx="71225" cy="71625"/>
          </a:xfrm>
        </p:grpSpPr>
        <p:sp>
          <p:nvSpPr>
            <p:cNvPr id="5085" name="Google Shape;5085;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66"/>
          <p:cNvGrpSpPr/>
          <p:nvPr/>
        </p:nvGrpSpPr>
        <p:grpSpPr>
          <a:xfrm>
            <a:off x="5079075" y="3829461"/>
            <a:ext cx="628301" cy="588505"/>
            <a:chOff x="4721450" y="1509475"/>
            <a:chExt cx="79350" cy="74325"/>
          </a:xfrm>
        </p:grpSpPr>
        <p:sp>
          <p:nvSpPr>
            <p:cNvPr id="5090" name="Google Shape;5090;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6"/>
          <p:cNvGrpSpPr/>
          <p:nvPr/>
        </p:nvGrpSpPr>
        <p:grpSpPr>
          <a:xfrm>
            <a:off x="6424608" y="3814027"/>
            <a:ext cx="557038" cy="562772"/>
            <a:chOff x="4906800" y="1507500"/>
            <a:chExt cx="70350" cy="71075"/>
          </a:xfrm>
        </p:grpSpPr>
        <p:sp>
          <p:nvSpPr>
            <p:cNvPr id="5095" name="Google Shape;5095;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66"/>
          <p:cNvGrpSpPr/>
          <p:nvPr/>
        </p:nvGrpSpPr>
        <p:grpSpPr>
          <a:xfrm>
            <a:off x="4462216" y="2340963"/>
            <a:ext cx="517934" cy="517934"/>
            <a:chOff x="3736598" y="2170606"/>
            <a:chExt cx="404889" cy="404889"/>
          </a:xfrm>
        </p:grpSpPr>
        <p:sp>
          <p:nvSpPr>
            <p:cNvPr id="5101" name="Google Shape;5101;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66"/>
          <p:cNvGrpSpPr/>
          <p:nvPr/>
        </p:nvGrpSpPr>
        <p:grpSpPr>
          <a:xfrm>
            <a:off x="3729277" y="2341061"/>
            <a:ext cx="586986" cy="517740"/>
            <a:chOff x="3161917" y="2170682"/>
            <a:chExt cx="458870" cy="404737"/>
          </a:xfrm>
        </p:grpSpPr>
        <p:sp>
          <p:nvSpPr>
            <p:cNvPr id="5106" name="Google Shape;5106;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6"/>
          <p:cNvGrpSpPr/>
          <p:nvPr/>
        </p:nvGrpSpPr>
        <p:grpSpPr>
          <a:xfrm>
            <a:off x="3752299" y="3102400"/>
            <a:ext cx="540943" cy="517963"/>
            <a:chOff x="3179914" y="2889488"/>
            <a:chExt cx="422876" cy="404911"/>
          </a:xfrm>
        </p:grpSpPr>
        <p:sp>
          <p:nvSpPr>
            <p:cNvPr id="5110" name="Google Shape;5110;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66"/>
          <p:cNvGrpSpPr/>
          <p:nvPr/>
        </p:nvGrpSpPr>
        <p:grpSpPr>
          <a:xfrm>
            <a:off x="4453093" y="3102358"/>
            <a:ext cx="536180" cy="518047"/>
            <a:chOff x="3729467" y="2889422"/>
            <a:chExt cx="419153" cy="404977"/>
          </a:xfrm>
        </p:grpSpPr>
        <p:sp>
          <p:nvSpPr>
            <p:cNvPr id="5117" name="Google Shape;5117;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4" name="Google Shape;5124;p66"/>
          <p:cNvGrpSpPr/>
          <p:nvPr/>
        </p:nvGrpSpPr>
        <p:grpSpPr>
          <a:xfrm>
            <a:off x="1990126" y="3445787"/>
            <a:ext cx="965351" cy="134611"/>
            <a:chOff x="4411970" y="2962952"/>
            <a:chExt cx="706544" cy="104212"/>
          </a:xfrm>
        </p:grpSpPr>
        <p:sp>
          <p:nvSpPr>
            <p:cNvPr id="5125" name="Google Shape;5125;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6"/>
          <p:cNvGrpSpPr/>
          <p:nvPr/>
        </p:nvGrpSpPr>
        <p:grpSpPr>
          <a:xfrm>
            <a:off x="1990126" y="3041077"/>
            <a:ext cx="960158" cy="289172"/>
            <a:chOff x="4411970" y="2726085"/>
            <a:chExt cx="643107" cy="193659"/>
          </a:xfrm>
        </p:grpSpPr>
        <p:sp>
          <p:nvSpPr>
            <p:cNvPr id="5130" name="Google Shape;5130;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66"/>
          <p:cNvGrpSpPr/>
          <p:nvPr/>
        </p:nvGrpSpPr>
        <p:grpSpPr>
          <a:xfrm>
            <a:off x="998624" y="3295400"/>
            <a:ext cx="811503" cy="252584"/>
            <a:chOff x="4411970" y="4340222"/>
            <a:chExt cx="779467" cy="242683"/>
          </a:xfrm>
        </p:grpSpPr>
        <p:sp>
          <p:nvSpPr>
            <p:cNvPr id="5134" name="Google Shape;5134;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66"/>
          <p:cNvGrpSpPr/>
          <p:nvPr/>
        </p:nvGrpSpPr>
        <p:grpSpPr>
          <a:xfrm>
            <a:off x="1990126" y="2709308"/>
            <a:ext cx="965160" cy="216230"/>
            <a:chOff x="4411970" y="2468674"/>
            <a:chExt cx="747317" cy="167425"/>
          </a:xfrm>
        </p:grpSpPr>
        <p:sp>
          <p:nvSpPr>
            <p:cNvPr id="5138" name="Google Shape;5138;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0" name="Google Shape;5140;p6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1" name="Google Shape;5141;p66"/>
          <p:cNvGrpSpPr/>
          <p:nvPr/>
        </p:nvGrpSpPr>
        <p:grpSpPr>
          <a:xfrm>
            <a:off x="997692" y="2334687"/>
            <a:ext cx="1959041" cy="208784"/>
            <a:chOff x="6336019" y="3733725"/>
            <a:chExt cx="2566206" cy="351310"/>
          </a:xfrm>
        </p:grpSpPr>
        <p:sp>
          <p:nvSpPr>
            <p:cNvPr id="5142" name="Google Shape;5142;p6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6"/>
          <p:cNvGrpSpPr/>
          <p:nvPr/>
        </p:nvGrpSpPr>
        <p:grpSpPr>
          <a:xfrm>
            <a:off x="1990126" y="3950602"/>
            <a:ext cx="946551" cy="153200"/>
            <a:chOff x="4404545" y="3301592"/>
            <a:chExt cx="782403" cy="129272"/>
          </a:xfrm>
        </p:grpSpPr>
        <p:sp>
          <p:nvSpPr>
            <p:cNvPr id="5147" name="Google Shape;5147;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66"/>
          <p:cNvGrpSpPr/>
          <p:nvPr/>
        </p:nvGrpSpPr>
        <p:grpSpPr>
          <a:xfrm>
            <a:off x="1990126" y="3695937"/>
            <a:ext cx="962257" cy="139127"/>
            <a:chOff x="4411970" y="3131459"/>
            <a:chExt cx="710520" cy="117397"/>
          </a:xfrm>
        </p:grpSpPr>
        <p:sp>
          <p:nvSpPr>
            <p:cNvPr id="5150" name="Google Shape;5150;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2" name="Google Shape;5152;p6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3" name="Google Shape;5153;p66"/>
          <p:cNvGrpSpPr/>
          <p:nvPr/>
        </p:nvGrpSpPr>
        <p:grpSpPr>
          <a:xfrm>
            <a:off x="990271" y="3621603"/>
            <a:ext cx="823838" cy="458988"/>
            <a:chOff x="4411970" y="1801825"/>
            <a:chExt cx="734586" cy="409262"/>
          </a:xfrm>
        </p:grpSpPr>
        <p:sp>
          <p:nvSpPr>
            <p:cNvPr id="5154" name="Google Shape;5154;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66"/>
          <p:cNvGrpSpPr/>
          <p:nvPr/>
        </p:nvGrpSpPr>
        <p:grpSpPr>
          <a:xfrm>
            <a:off x="3095243" y="2339173"/>
            <a:ext cx="521514" cy="521514"/>
            <a:chOff x="5681300" y="2527788"/>
            <a:chExt cx="805800" cy="805800"/>
          </a:xfrm>
        </p:grpSpPr>
        <p:sp>
          <p:nvSpPr>
            <p:cNvPr id="5157" name="Google Shape;5157;p6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9" name="Google Shape;5159;p66"/>
          <p:cNvGrpSpPr/>
          <p:nvPr/>
        </p:nvGrpSpPr>
        <p:grpSpPr>
          <a:xfrm>
            <a:off x="3089483" y="3094865"/>
            <a:ext cx="533033" cy="533033"/>
            <a:chOff x="4049800" y="640400"/>
            <a:chExt cx="858900" cy="858900"/>
          </a:xfrm>
        </p:grpSpPr>
        <p:sp>
          <p:nvSpPr>
            <p:cNvPr id="5160" name="Google Shape;5160;p6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6"/>
          <p:cNvGrpSpPr/>
          <p:nvPr/>
        </p:nvGrpSpPr>
        <p:grpSpPr>
          <a:xfrm>
            <a:off x="3014966" y="3772543"/>
            <a:ext cx="682068" cy="682068"/>
            <a:chOff x="5080188" y="927900"/>
            <a:chExt cx="961200" cy="961200"/>
          </a:xfrm>
        </p:grpSpPr>
        <p:sp>
          <p:nvSpPr>
            <p:cNvPr id="5163" name="Google Shape;5163;p6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1" name="Google Shape;5171;p66"/>
          <p:cNvGrpSpPr/>
          <p:nvPr/>
        </p:nvGrpSpPr>
        <p:grpSpPr>
          <a:xfrm>
            <a:off x="4478465" y="3869234"/>
            <a:ext cx="505650" cy="504006"/>
            <a:chOff x="6039282" y="1042577"/>
            <a:chExt cx="734315" cy="731929"/>
          </a:xfrm>
        </p:grpSpPr>
        <p:sp>
          <p:nvSpPr>
            <p:cNvPr id="5172" name="Google Shape;5172;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66"/>
          <p:cNvGrpSpPr/>
          <p:nvPr/>
        </p:nvGrpSpPr>
        <p:grpSpPr>
          <a:xfrm>
            <a:off x="5091067" y="2298862"/>
            <a:ext cx="567744" cy="602136"/>
            <a:chOff x="1825800" y="1651625"/>
            <a:chExt cx="539989" cy="571775"/>
          </a:xfrm>
        </p:grpSpPr>
        <p:sp>
          <p:nvSpPr>
            <p:cNvPr id="5194" name="Google Shape;5194;p6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66"/>
          <p:cNvGrpSpPr/>
          <p:nvPr/>
        </p:nvGrpSpPr>
        <p:grpSpPr>
          <a:xfrm>
            <a:off x="3765995" y="3855579"/>
            <a:ext cx="508123" cy="507955"/>
            <a:chOff x="1897577" y="2802432"/>
            <a:chExt cx="492176" cy="492014"/>
          </a:xfrm>
        </p:grpSpPr>
        <p:sp>
          <p:nvSpPr>
            <p:cNvPr id="5199" name="Google Shape;5199;p6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66"/>
          <p:cNvGrpSpPr/>
          <p:nvPr/>
        </p:nvGrpSpPr>
        <p:grpSpPr>
          <a:xfrm>
            <a:off x="997525" y="4169123"/>
            <a:ext cx="809227" cy="200842"/>
            <a:chOff x="2013045" y="4813233"/>
            <a:chExt cx="921986" cy="228854"/>
          </a:xfrm>
        </p:grpSpPr>
        <p:sp>
          <p:nvSpPr>
            <p:cNvPr id="5212" name="Google Shape;5212;p6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66"/>
          <p:cNvGrpSpPr/>
          <p:nvPr/>
        </p:nvGrpSpPr>
        <p:grpSpPr>
          <a:xfrm>
            <a:off x="1005985" y="2656004"/>
            <a:ext cx="792421" cy="269941"/>
            <a:chOff x="1046767" y="4756633"/>
            <a:chExt cx="859646" cy="292841"/>
          </a:xfrm>
        </p:grpSpPr>
        <p:sp>
          <p:nvSpPr>
            <p:cNvPr id="5215" name="Google Shape;5215;p6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8" name="Google Shape;5218;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6"/>
          <p:cNvGrpSpPr/>
          <p:nvPr/>
        </p:nvGrpSpPr>
        <p:grpSpPr>
          <a:xfrm>
            <a:off x="7141841" y="2550562"/>
            <a:ext cx="166473" cy="141497"/>
            <a:chOff x="4660325" y="1866850"/>
            <a:chExt cx="68350" cy="58100"/>
          </a:xfrm>
        </p:grpSpPr>
        <p:sp>
          <p:nvSpPr>
            <p:cNvPr id="5223" name="Google Shape;5223;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6"/>
          <p:cNvGrpSpPr/>
          <p:nvPr/>
        </p:nvGrpSpPr>
        <p:grpSpPr>
          <a:xfrm>
            <a:off x="7451186" y="2576286"/>
            <a:ext cx="162515" cy="90049"/>
            <a:chOff x="4791775" y="1877500"/>
            <a:chExt cx="66725" cy="36975"/>
          </a:xfrm>
        </p:grpSpPr>
        <p:sp>
          <p:nvSpPr>
            <p:cNvPr id="5226" name="Google Shape;5226;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66"/>
          <p:cNvGrpSpPr/>
          <p:nvPr/>
        </p:nvGrpSpPr>
        <p:grpSpPr>
          <a:xfrm>
            <a:off x="7772899" y="2576286"/>
            <a:ext cx="144979" cy="90049"/>
            <a:chOff x="4923925" y="1877500"/>
            <a:chExt cx="59525" cy="36975"/>
          </a:xfrm>
        </p:grpSpPr>
        <p:sp>
          <p:nvSpPr>
            <p:cNvPr id="5229" name="Google Shape;5229;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66"/>
          <p:cNvGrpSpPr/>
          <p:nvPr/>
        </p:nvGrpSpPr>
        <p:grpSpPr>
          <a:xfrm>
            <a:off x="8067390" y="2558477"/>
            <a:ext cx="141447" cy="125667"/>
            <a:chOff x="5058450" y="1870100"/>
            <a:chExt cx="58075" cy="51600"/>
          </a:xfrm>
        </p:grpSpPr>
        <p:sp>
          <p:nvSpPr>
            <p:cNvPr id="5232" name="Google Shape;5232;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4" name="Google Shape;5234;p66"/>
          <p:cNvGrpSpPr/>
          <p:nvPr/>
        </p:nvGrpSpPr>
        <p:grpSpPr>
          <a:xfrm>
            <a:off x="7481905" y="2980885"/>
            <a:ext cx="101077" cy="107645"/>
            <a:chOff x="4811425" y="2065025"/>
            <a:chExt cx="41500" cy="44200"/>
          </a:xfrm>
        </p:grpSpPr>
        <p:sp>
          <p:nvSpPr>
            <p:cNvPr id="5235" name="Google Shape;5235;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66"/>
          <p:cNvGrpSpPr/>
          <p:nvPr/>
        </p:nvGrpSpPr>
        <p:grpSpPr>
          <a:xfrm>
            <a:off x="7774342" y="2981098"/>
            <a:ext cx="120867" cy="107218"/>
            <a:chOff x="4929875" y="2065025"/>
            <a:chExt cx="49625" cy="44025"/>
          </a:xfrm>
        </p:grpSpPr>
        <p:sp>
          <p:nvSpPr>
            <p:cNvPr id="5238" name="Google Shape;5238;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66"/>
          <p:cNvGrpSpPr/>
          <p:nvPr/>
        </p:nvGrpSpPr>
        <p:grpSpPr>
          <a:xfrm>
            <a:off x="8103011" y="2984112"/>
            <a:ext cx="70206" cy="101191"/>
            <a:chOff x="5083925" y="2066350"/>
            <a:chExt cx="28825" cy="41550"/>
          </a:xfrm>
        </p:grpSpPr>
        <p:sp>
          <p:nvSpPr>
            <p:cNvPr id="5241" name="Google Shape;5241;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66"/>
          <p:cNvGrpSpPr/>
          <p:nvPr/>
        </p:nvGrpSpPr>
        <p:grpSpPr>
          <a:xfrm>
            <a:off x="7134565" y="2999759"/>
            <a:ext cx="181026" cy="69896"/>
            <a:chOff x="4659775" y="2072775"/>
            <a:chExt cx="74325" cy="28700"/>
          </a:xfrm>
        </p:grpSpPr>
        <p:sp>
          <p:nvSpPr>
            <p:cNvPr id="5244" name="Google Shape;5244;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6"/>
          <p:cNvGrpSpPr/>
          <p:nvPr/>
        </p:nvGrpSpPr>
        <p:grpSpPr>
          <a:xfrm>
            <a:off x="8054421" y="2790324"/>
            <a:ext cx="167387" cy="89197"/>
            <a:chOff x="4662475" y="1976500"/>
            <a:chExt cx="68725" cy="36625"/>
          </a:xfrm>
        </p:grpSpPr>
        <p:sp>
          <p:nvSpPr>
            <p:cNvPr id="5248" name="Google Shape;5248;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66"/>
          <p:cNvGrpSpPr/>
          <p:nvPr/>
        </p:nvGrpSpPr>
        <p:grpSpPr>
          <a:xfrm>
            <a:off x="7751326" y="2793764"/>
            <a:ext cx="166899" cy="82317"/>
            <a:chOff x="4920150" y="1977875"/>
            <a:chExt cx="68525" cy="33800"/>
          </a:xfrm>
        </p:grpSpPr>
        <p:sp>
          <p:nvSpPr>
            <p:cNvPr id="5252" name="Google Shape;5252;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66"/>
          <p:cNvGrpSpPr/>
          <p:nvPr/>
        </p:nvGrpSpPr>
        <p:grpSpPr>
          <a:xfrm>
            <a:off x="7162483" y="3197682"/>
            <a:ext cx="125190" cy="127859"/>
            <a:chOff x="4676550" y="2160575"/>
            <a:chExt cx="51400" cy="52500"/>
          </a:xfrm>
        </p:grpSpPr>
        <p:sp>
          <p:nvSpPr>
            <p:cNvPr id="5256" name="Google Shape;5256;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66"/>
          <p:cNvGrpSpPr/>
          <p:nvPr/>
        </p:nvGrpSpPr>
        <p:grpSpPr>
          <a:xfrm>
            <a:off x="7459741" y="3204714"/>
            <a:ext cx="145405" cy="113794"/>
            <a:chOff x="4768325" y="2163475"/>
            <a:chExt cx="59700" cy="46725"/>
          </a:xfrm>
        </p:grpSpPr>
        <p:sp>
          <p:nvSpPr>
            <p:cNvPr id="5260" name="Google Shape;5260;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2" name="Google Shape;5262;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8" name="Google Shape;5268;p66"/>
          <p:cNvGrpSpPr/>
          <p:nvPr/>
        </p:nvGrpSpPr>
        <p:grpSpPr>
          <a:xfrm>
            <a:off x="7476059" y="3459808"/>
            <a:ext cx="112768" cy="106853"/>
            <a:chOff x="4768575" y="2253950"/>
            <a:chExt cx="46300" cy="43875"/>
          </a:xfrm>
        </p:grpSpPr>
        <p:sp>
          <p:nvSpPr>
            <p:cNvPr id="5269" name="Google Shape;5269;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1" name="Google Shape;5271;p66"/>
          <p:cNvGrpSpPr/>
          <p:nvPr/>
        </p:nvGrpSpPr>
        <p:grpSpPr>
          <a:xfrm>
            <a:off x="7775682" y="3948834"/>
            <a:ext cx="118187" cy="146246"/>
            <a:chOff x="4960900" y="2433225"/>
            <a:chExt cx="48525" cy="60050"/>
          </a:xfrm>
        </p:grpSpPr>
        <p:sp>
          <p:nvSpPr>
            <p:cNvPr id="5272" name="Google Shape;5272;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4" name="Google Shape;5274;p66"/>
          <p:cNvGrpSpPr/>
          <p:nvPr/>
        </p:nvGrpSpPr>
        <p:grpSpPr>
          <a:xfrm>
            <a:off x="7464247" y="4212895"/>
            <a:ext cx="136394" cy="143810"/>
            <a:chOff x="4854075" y="2527625"/>
            <a:chExt cx="56000" cy="59050"/>
          </a:xfrm>
        </p:grpSpPr>
        <p:sp>
          <p:nvSpPr>
            <p:cNvPr id="5275" name="Google Shape;5275;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7" name="Google Shape;5277;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0" name="Google Shape;5280;p66"/>
          <p:cNvGrpSpPr/>
          <p:nvPr/>
        </p:nvGrpSpPr>
        <p:grpSpPr>
          <a:xfrm>
            <a:off x="8088458" y="3676639"/>
            <a:ext cx="99312" cy="160797"/>
            <a:chOff x="5059700" y="2334775"/>
            <a:chExt cx="40775" cy="66025"/>
          </a:xfrm>
        </p:grpSpPr>
        <p:sp>
          <p:nvSpPr>
            <p:cNvPr id="5281" name="Google Shape;5281;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66"/>
          <p:cNvGrpSpPr/>
          <p:nvPr/>
        </p:nvGrpSpPr>
        <p:grpSpPr>
          <a:xfrm>
            <a:off x="8045622" y="3941771"/>
            <a:ext cx="184984" cy="160371"/>
            <a:chOff x="5037700" y="2430325"/>
            <a:chExt cx="75950" cy="65850"/>
          </a:xfrm>
        </p:grpSpPr>
        <p:sp>
          <p:nvSpPr>
            <p:cNvPr id="5291" name="Google Shape;5291;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66"/>
          <p:cNvGrpSpPr/>
          <p:nvPr/>
        </p:nvGrpSpPr>
        <p:grpSpPr>
          <a:xfrm>
            <a:off x="7465128" y="3708223"/>
            <a:ext cx="173014" cy="97629"/>
            <a:chOff x="4756975" y="2341800"/>
            <a:chExt cx="91975" cy="51925"/>
          </a:xfrm>
        </p:grpSpPr>
        <p:sp>
          <p:nvSpPr>
            <p:cNvPr id="5294" name="Google Shape;5294;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66"/>
          <p:cNvGrpSpPr/>
          <p:nvPr/>
        </p:nvGrpSpPr>
        <p:grpSpPr>
          <a:xfrm>
            <a:off x="7732065" y="4196920"/>
            <a:ext cx="212497" cy="175761"/>
            <a:chOff x="4943575" y="2516350"/>
            <a:chExt cx="98675" cy="81700"/>
          </a:xfrm>
        </p:grpSpPr>
        <p:sp>
          <p:nvSpPr>
            <p:cNvPr id="5315" name="Google Shape;5315;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3" name="Google Shape;5393;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401"/>
        <p:cNvGrpSpPr/>
        <p:nvPr/>
      </p:nvGrpSpPr>
      <p:grpSpPr>
        <a:xfrm>
          <a:off x="0" y="0"/>
          <a:ext cx="0" cy="0"/>
          <a:chOff x="0" y="0"/>
          <a:chExt cx="0" cy="0"/>
        </a:xfrm>
      </p:grpSpPr>
      <p:grpSp>
        <p:nvGrpSpPr>
          <p:cNvPr id="5402" name="Google Shape;5402;p67"/>
          <p:cNvGrpSpPr/>
          <p:nvPr/>
        </p:nvGrpSpPr>
        <p:grpSpPr>
          <a:xfrm>
            <a:off x="722058" y="957091"/>
            <a:ext cx="2492868" cy="1379876"/>
            <a:chOff x="2654821" y="2311071"/>
            <a:chExt cx="2279715" cy="1262120"/>
          </a:xfrm>
        </p:grpSpPr>
        <p:grpSp>
          <p:nvGrpSpPr>
            <p:cNvPr id="5403" name="Google Shape;5403;p67"/>
            <p:cNvGrpSpPr/>
            <p:nvPr/>
          </p:nvGrpSpPr>
          <p:grpSpPr>
            <a:xfrm>
              <a:off x="4034269" y="2840745"/>
              <a:ext cx="40212" cy="36437"/>
              <a:chOff x="4293400" y="2574725"/>
              <a:chExt cx="84425" cy="80100"/>
            </a:xfrm>
          </p:grpSpPr>
          <p:sp>
            <p:nvSpPr>
              <p:cNvPr id="5404" name="Google Shape;5404;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5405" name="Google Shape;5405;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6" name="Google Shape;5406;p67"/>
            <p:cNvGrpSpPr/>
            <p:nvPr/>
          </p:nvGrpSpPr>
          <p:grpSpPr>
            <a:xfrm>
              <a:off x="3894606" y="2334874"/>
              <a:ext cx="913198" cy="518984"/>
              <a:chOff x="4000175" y="1462675"/>
              <a:chExt cx="1917275" cy="1140875"/>
            </a:xfrm>
          </p:grpSpPr>
          <p:sp>
            <p:nvSpPr>
              <p:cNvPr id="5407" name="Google Shape;5407;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5408" name="Google Shape;5408;p67"/>
              <p:cNvGrpSpPr/>
              <p:nvPr/>
            </p:nvGrpSpPr>
            <p:grpSpPr>
              <a:xfrm>
                <a:off x="4000175" y="1462675"/>
                <a:ext cx="1917275" cy="1140875"/>
                <a:chOff x="4000175" y="1462675"/>
                <a:chExt cx="1917275" cy="1140875"/>
              </a:xfrm>
            </p:grpSpPr>
            <p:sp>
              <p:nvSpPr>
                <p:cNvPr id="5409" name="Google Shape;5409;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5410" name="Google Shape;5410;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414" name="Google Shape;5414;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5" name="Google Shape;5415;p67"/>
            <p:cNvGrpSpPr/>
            <p:nvPr/>
          </p:nvGrpSpPr>
          <p:grpSpPr>
            <a:xfrm>
              <a:off x="3875768" y="2846704"/>
              <a:ext cx="44796" cy="47366"/>
              <a:chOff x="3960625" y="2587825"/>
              <a:chExt cx="94050" cy="104125"/>
            </a:xfrm>
          </p:grpSpPr>
          <p:sp>
            <p:nvSpPr>
              <p:cNvPr id="5416" name="Google Shape;5416;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5417" name="Google Shape;5417;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67"/>
            <p:cNvGrpSpPr/>
            <p:nvPr/>
          </p:nvGrpSpPr>
          <p:grpSpPr>
            <a:xfrm>
              <a:off x="3782759" y="2807162"/>
              <a:ext cx="82686" cy="85487"/>
              <a:chOff x="3765350" y="2500900"/>
              <a:chExt cx="173600" cy="187925"/>
            </a:xfrm>
          </p:grpSpPr>
          <p:sp>
            <p:nvSpPr>
              <p:cNvPr id="5419" name="Google Shape;5419;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5420" name="Google Shape;5420;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7"/>
            <p:cNvGrpSpPr/>
            <p:nvPr/>
          </p:nvGrpSpPr>
          <p:grpSpPr>
            <a:xfrm>
              <a:off x="3775674" y="2798496"/>
              <a:ext cx="40545" cy="23564"/>
              <a:chOff x="3750475" y="2481850"/>
              <a:chExt cx="85125" cy="51800"/>
            </a:xfrm>
          </p:grpSpPr>
          <p:sp>
            <p:nvSpPr>
              <p:cNvPr id="5426" name="Google Shape;5426;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5428" name="Google Shape;5428;p67"/>
            <p:cNvGrpSpPr/>
            <p:nvPr/>
          </p:nvGrpSpPr>
          <p:grpSpPr>
            <a:xfrm>
              <a:off x="3716946" y="2776024"/>
              <a:ext cx="81971" cy="76912"/>
              <a:chOff x="3627175" y="2432450"/>
              <a:chExt cx="172100" cy="169075"/>
            </a:xfrm>
          </p:grpSpPr>
          <p:sp>
            <p:nvSpPr>
              <p:cNvPr id="5429" name="Google Shape;5429;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5431" name="Google Shape;5431;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5432" name="Google Shape;5432;p67"/>
            <p:cNvGrpSpPr/>
            <p:nvPr/>
          </p:nvGrpSpPr>
          <p:grpSpPr>
            <a:xfrm>
              <a:off x="3685682" y="2845624"/>
              <a:ext cx="29311" cy="45055"/>
              <a:chOff x="3561536" y="2585450"/>
              <a:chExt cx="61539" cy="99045"/>
            </a:xfrm>
          </p:grpSpPr>
          <p:sp>
            <p:nvSpPr>
              <p:cNvPr id="5433" name="Google Shape;5433;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5435" name="Google Shape;5435;p67"/>
            <p:cNvGrpSpPr/>
            <p:nvPr/>
          </p:nvGrpSpPr>
          <p:grpSpPr>
            <a:xfrm>
              <a:off x="3849905" y="2572252"/>
              <a:ext cx="74339" cy="119559"/>
              <a:chOff x="3906325" y="1984500"/>
              <a:chExt cx="156075" cy="262825"/>
            </a:xfrm>
          </p:grpSpPr>
          <p:sp>
            <p:nvSpPr>
              <p:cNvPr id="5436" name="Google Shape;5436;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5437" name="Google Shape;5437;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67"/>
            <p:cNvGrpSpPr/>
            <p:nvPr/>
          </p:nvGrpSpPr>
          <p:grpSpPr>
            <a:xfrm>
              <a:off x="2654821" y="2414345"/>
              <a:ext cx="667570" cy="558731"/>
              <a:chOff x="1397225" y="1637375"/>
              <a:chExt cx="1401575" cy="1228250"/>
            </a:xfrm>
          </p:grpSpPr>
          <p:sp>
            <p:nvSpPr>
              <p:cNvPr id="5439" name="Google Shape;5439;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5440" name="Google Shape;5440;p67"/>
              <p:cNvGrpSpPr/>
              <p:nvPr/>
            </p:nvGrpSpPr>
            <p:grpSpPr>
              <a:xfrm>
                <a:off x="1397225" y="1637375"/>
                <a:ext cx="1398775" cy="1228250"/>
                <a:chOff x="1397225" y="1637375"/>
                <a:chExt cx="1398775" cy="1228250"/>
              </a:xfrm>
            </p:grpSpPr>
            <p:sp>
              <p:nvSpPr>
                <p:cNvPr id="5441" name="Google Shape;5441;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3" name="Google Shape;5443;p67"/>
            <p:cNvGrpSpPr/>
            <p:nvPr/>
          </p:nvGrpSpPr>
          <p:grpSpPr>
            <a:xfrm>
              <a:off x="3230417" y="3103734"/>
              <a:ext cx="282982" cy="280332"/>
              <a:chOff x="2605700" y="3152850"/>
              <a:chExt cx="594125" cy="616250"/>
            </a:xfrm>
          </p:grpSpPr>
          <p:sp>
            <p:nvSpPr>
              <p:cNvPr id="5444" name="Google Shape;5444;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5445" name="Google Shape;5445;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446" name="Google Shape;5446;p67"/>
            <p:cNvGrpSpPr/>
            <p:nvPr/>
          </p:nvGrpSpPr>
          <p:grpSpPr>
            <a:xfrm>
              <a:off x="3265985" y="3226989"/>
              <a:ext cx="87151" cy="346202"/>
              <a:chOff x="2680375" y="3423800"/>
              <a:chExt cx="182975" cy="761050"/>
            </a:xfrm>
          </p:grpSpPr>
          <p:sp>
            <p:nvSpPr>
              <p:cNvPr id="5447" name="Google Shape;5447;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5448" name="Google Shape;5448;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67"/>
            <p:cNvGrpSpPr/>
            <p:nvPr/>
          </p:nvGrpSpPr>
          <p:grpSpPr>
            <a:xfrm>
              <a:off x="3855466" y="3289811"/>
              <a:ext cx="112514" cy="94210"/>
              <a:chOff x="3918000" y="3561900"/>
              <a:chExt cx="236225" cy="207100"/>
            </a:xfrm>
          </p:grpSpPr>
          <p:sp>
            <p:nvSpPr>
              <p:cNvPr id="5450" name="Google Shape;5450;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5451" name="Google Shape;5451;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2" name="Google Shape;5452;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455" name="Google Shape;5455;p67"/>
            <p:cNvGrpSpPr/>
            <p:nvPr/>
          </p:nvGrpSpPr>
          <p:grpSpPr>
            <a:xfrm>
              <a:off x="2905224" y="2311071"/>
              <a:ext cx="596721" cy="528992"/>
              <a:chOff x="1922950" y="1410350"/>
              <a:chExt cx="1252825" cy="1162875"/>
            </a:xfrm>
          </p:grpSpPr>
          <p:sp>
            <p:nvSpPr>
              <p:cNvPr id="5456" name="Google Shape;5456;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472" name="Google Shape;5472;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492" name="Google Shape;5492;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493" name="Google Shape;5493;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4" name="Google Shape;5494;p67"/>
            <p:cNvGrpSpPr/>
            <p:nvPr/>
          </p:nvGrpSpPr>
          <p:grpSpPr>
            <a:xfrm>
              <a:off x="3280929" y="3294542"/>
              <a:ext cx="109894" cy="272224"/>
              <a:chOff x="2711750" y="3572300"/>
              <a:chExt cx="230725" cy="598425"/>
            </a:xfrm>
          </p:grpSpPr>
          <p:sp>
            <p:nvSpPr>
              <p:cNvPr id="5495" name="Google Shape;5495;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7" name="Google Shape;5497;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8" name="Google Shape;5498;p67"/>
            <p:cNvGrpSpPr/>
            <p:nvPr/>
          </p:nvGrpSpPr>
          <p:grpSpPr>
            <a:xfrm>
              <a:off x="3790439" y="2408636"/>
              <a:ext cx="73017" cy="75684"/>
              <a:chOff x="3781475" y="1624825"/>
              <a:chExt cx="153300" cy="166375"/>
            </a:xfrm>
          </p:grpSpPr>
          <p:sp>
            <p:nvSpPr>
              <p:cNvPr id="5499" name="Google Shape;5499;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3" name="Google Shape;5503;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0" name="Google Shape;5510;p67"/>
            <p:cNvGrpSpPr/>
            <p:nvPr/>
          </p:nvGrpSpPr>
          <p:grpSpPr>
            <a:xfrm>
              <a:off x="4403342" y="3107749"/>
              <a:ext cx="316680" cy="101374"/>
              <a:chOff x="5068275" y="3161675"/>
              <a:chExt cx="664875" cy="222850"/>
            </a:xfrm>
          </p:grpSpPr>
          <p:sp>
            <p:nvSpPr>
              <p:cNvPr id="5511" name="Google Shape;5511;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5" name="Google Shape;5515;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4" name="Google Shape;5544;p67"/>
            <p:cNvGrpSpPr/>
            <p:nvPr/>
          </p:nvGrpSpPr>
          <p:grpSpPr>
            <a:xfrm>
              <a:off x="3697513" y="2707266"/>
              <a:ext cx="59549" cy="79733"/>
              <a:chOff x="3586375" y="2281300"/>
              <a:chExt cx="125025" cy="175275"/>
            </a:xfrm>
          </p:grpSpPr>
          <p:sp>
            <p:nvSpPr>
              <p:cNvPr id="5545" name="Google Shape;5545;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7" name="Google Shape;5547;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8" name="Google Shape;5548;p67"/>
            <p:cNvGrpSpPr/>
            <p:nvPr/>
          </p:nvGrpSpPr>
          <p:grpSpPr>
            <a:xfrm>
              <a:off x="4513224" y="3221724"/>
              <a:ext cx="274563" cy="280321"/>
              <a:chOff x="5298975" y="3412225"/>
              <a:chExt cx="576450" cy="616225"/>
            </a:xfrm>
          </p:grpSpPr>
          <p:sp>
            <p:nvSpPr>
              <p:cNvPr id="5549" name="Google Shape;5549;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550" name="Google Shape;5550;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67"/>
            <p:cNvGrpSpPr/>
            <p:nvPr/>
          </p:nvGrpSpPr>
          <p:grpSpPr>
            <a:xfrm>
              <a:off x="4824403" y="3421846"/>
              <a:ext cx="110132" cy="130647"/>
              <a:chOff x="5952300" y="3852150"/>
              <a:chExt cx="231225" cy="287200"/>
            </a:xfrm>
          </p:grpSpPr>
          <p:sp>
            <p:nvSpPr>
              <p:cNvPr id="5552" name="Google Shape;5552;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4" name="Google Shape;5554;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2" name="Google Shape;5562;p67"/>
            <p:cNvGrpSpPr/>
            <p:nvPr/>
          </p:nvGrpSpPr>
          <p:grpSpPr>
            <a:xfrm>
              <a:off x="4295710" y="3079670"/>
              <a:ext cx="14968" cy="27135"/>
              <a:chOff x="4842300" y="3099950"/>
              <a:chExt cx="31425" cy="59650"/>
            </a:xfrm>
          </p:grpSpPr>
          <p:sp>
            <p:nvSpPr>
              <p:cNvPr id="5563" name="Google Shape;5563;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7" name="Google Shape;5567;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5" name="Google Shape;5575;p67"/>
            <p:cNvGrpSpPr/>
            <p:nvPr/>
          </p:nvGrpSpPr>
          <p:grpSpPr>
            <a:xfrm>
              <a:off x="3831056" y="2816010"/>
              <a:ext cx="37378" cy="27612"/>
              <a:chOff x="3866750" y="2520350"/>
              <a:chExt cx="78475" cy="60700"/>
            </a:xfrm>
          </p:grpSpPr>
          <p:sp>
            <p:nvSpPr>
              <p:cNvPr id="5576" name="Google Shape;5576;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0" name="Google Shape;5580;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597" name="Google Shape;5597;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609" name="Google Shape;5609;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2" name="Google Shape;5622;p67"/>
            <p:cNvGrpSpPr/>
            <p:nvPr/>
          </p:nvGrpSpPr>
          <p:grpSpPr>
            <a:xfrm>
              <a:off x="3632736" y="3051591"/>
              <a:ext cx="63288" cy="45217"/>
              <a:chOff x="3450375" y="3038225"/>
              <a:chExt cx="132875" cy="99400"/>
            </a:xfrm>
          </p:grpSpPr>
          <p:sp>
            <p:nvSpPr>
              <p:cNvPr id="5623" name="Google Shape;5623;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5" name="Google Shape;5625;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634" name="Google Shape;5634;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644" name="Google Shape;5644;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650" name="Google Shape;5650;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7"/>
          <p:cNvGrpSpPr/>
          <p:nvPr/>
        </p:nvGrpSpPr>
        <p:grpSpPr>
          <a:xfrm>
            <a:off x="3530618" y="1021765"/>
            <a:ext cx="2078182" cy="1366558"/>
            <a:chOff x="235800" y="830650"/>
            <a:chExt cx="6978450" cy="4588844"/>
          </a:xfrm>
        </p:grpSpPr>
        <p:sp>
          <p:nvSpPr>
            <p:cNvPr id="5661" name="Google Shape;5661;p6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7" name="Google Shape;5667;p67"/>
          <p:cNvGrpSpPr/>
          <p:nvPr/>
        </p:nvGrpSpPr>
        <p:grpSpPr>
          <a:xfrm>
            <a:off x="719115" y="2852867"/>
            <a:ext cx="2622876" cy="1333540"/>
            <a:chOff x="238125" y="1038125"/>
            <a:chExt cx="7146800" cy="3633625"/>
          </a:xfrm>
        </p:grpSpPr>
        <p:sp>
          <p:nvSpPr>
            <p:cNvPr id="5668" name="Google Shape;5668;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67"/>
          <p:cNvGrpSpPr/>
          <p:nvPr/>
        </p:nvGrpSpPr>
        <p:grpSpPr>
          <a:xfrm>
            <a:off x="5834043" y="994977"/>
            <a:ext cx="2590840" cy="1380235"/>
            <a:chOff x="233350" y="949250"/>
            <a:chExt cx="7137300" cy="3802300"/>
          </a:xfrm>
        </p:grpSpPr>
        <p:sp>
          <p:nvSpPr>
            <p:cNvPr id="7241" name="Google Shape;7241;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7"/>
          <p:cNvGrpSpPr/>
          <p:nvPr/>
        </p:nvGrpSpPr>
        <p:grpSpPr>
          <a:xfrm>
            <a:off x="7648472" y="3039750"/>
            <a:ext cx="104231" cy="320340"/>
            <a:chOff x="7564426" y="3224343"/>
            <a:chExt cx="119985" cy="368801"/>
          </a:xfrm>
        </p:grpSpPr>
        <p:sp>
          <p:nvSpPr>
            <p:cNvPr id="7293" name="Google Shape;7293;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7"/>
          <p:cNvGrpSpPr/>
          <p:nvPr/>
        </p:nvGrpSpPr>
        <p:grpSpPr>
          <a:xfrm>
            <a:off x="7347961" y="3033852"/>
            <a:ext cx="189489" cy="332132"/>
            <a:chOff x="8370831" y="3202002"/>
            <a:chExt cx="218129" cy="382376"/>
          </a:xfrm>
        </p:grpSpPr>
        <p:sp>
          <p:nvSpPr>
            <p:cNvPr id="7296" name="Google Shape;7296;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67"/>
          <p:cNvGrpSpPr/>
          <p:nvPr/>
        </p:nvGrpSpPr>
        <p:grpSpPr>
          <a:xfrm>
            <a:off x="8071350" y="3444984"/>
            <a:ext cx="309429" cy="267000"/>
            <a:chOff x="6742064" y="3750480"/>
            <a:chExt cx="399315" cy="344560"/>
          </a:xfrm>
        </p:grpSpPr>
        <p:sp>
          <p:nvSpPr>
            <p:cNvPr id="7299" name="Google Shape;7299;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67"/>
          <p:cNvGrpSpPr/>
          <p:nvPr/>
        </p:nvGrpSpPr>
        <p:grpSpPr>
          <a:xfrm>
            <a:off x="7610369" y="3796031"/>
            <a:ext cx="180437" cy="281608"/>
            <a:chOff x="7248525" y="3739696"/>
            <a:chExt cx="230531" cy="359790"/>
          </a:xfrm>
        </p:grpSpPr>
        <p:sp>
          <p:nvSpPr>
            <p:cNvPr id="7302" name="Google Shape;7302;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7"/>
          <p:cNvGrpSpPr/>
          <p:nvPr/>
        </p:nvGrpSpPr>
        <p:grpSpPr>
          <a:xfrm>
            <a:off x="7856288" y="3439255"/>
            <a:ext cx="162896" cy="278710"/>
            <a:chOff x="7601242" y="3729267"/>
            <a:chExt cx="222566" cy="380803"/>
          </a:xfrm>
        </p:grpSpPr>
        <p:sp>
          <p:nvSpPr>
            <p:cNvPr id="7305" name="Google Shape;7305;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7" name="Google Shape;7307;p67"/>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8" name="Google Shape;7308;p67"/>
          <p:cNvGrpSpPr/>
          <p:nvPr/>
        </p:nvGrpSpPr>
        <p:grpSpPr>
          <a:xfrm>
            <a:off x="7345934" y="3440396"/>
            <a:ext cx="193543" cy="275990"/>
            <a:chOff x="8304647" y="3738687"/>
            <a:chExt cx="225076" cy="320956"/>
          </a:xfrm>
        </p:grpSpPr>
        <p:sp>
          <p:nvSpPr>
            <p:cNvPr id="7309" name="Google Shape;7309;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7"/>
          <p:cNvGrpSpPr/>
          <p:nvPr/>
        </p:nvGrpSpPr>
        <p:grpSpPr>
          <a:xfrm>
            <a:off x="7618426" y="3440396"/>
            <a:ext cx="178492" cy="275990"/>
            <a:chOff x="8615101" y="3738687"/>
            <a:chExt cx="207573" cy="320956"/>
          </a:xfrm>
        </p:grpSpPr>
        <p:sp>
          <p:nvSpPr>
            <p:cNvPr id="7313" name="Google Shape;7313;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6" name="Google Shape;7316;p67"/>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7" name="Google Shape;7317;p67"/>
          <p:cNvGrpSpPr/>
          <p:nvPr/>
        </p:nvGrpSpPr>
        <p:grpSpPr>
          <a:xfrm>
            <a:off x="6013131" y="3561884"/>
            <a:ext cx="557670" cy="511283"/>
            <a:chOff x="6015419" y="3716859"/>
            <a:chExt cx="557671" cy="511283"/>
          </a:xfrm>
        </p:grpSpPr>
        <p:sp>
          <p:nvSpPr>
            <p:cNvPr id="7318" name="Google Shape;7318;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9" name="Google Shape;7319;p67"/>
            <p:cNvGrpSpPr/>
            <p:nvPr/>
          </p:nvGrpSpPr>
          <p:grpSpPr>
            <a:xfrm>
              <a:off x="6036094" y="3716980"/>
              <a:ext cx="529860" cy="510468"/>
              <a:chOff x="6036094" y="3716980"/>
              <a:chExt cx="529860" cy="510468"/>
            </a:xfrm>
          </p:grpSpPr>
          <p:sp>
            <p:nvSpPr>
              <p:cNvPr id="7320" name="Google Shape;7320;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0" name="Google Shape;7330;p67"/>
          <p:cNvGrpSpPr/>
          <p:nvPr/>
        </p:nvGrpSpPr>
        <p:grpSpPr>
          <a:xfrm>
            <a:off x="6642016" y="2918653"/>
            <a:ext cx="576302" cy="511871"/>
            <a:chOff x="6644304" y="3073628"/>
            <a:chExt cx="576302" cy="511871"/>
          </a:xfrm>
        </p:grpSpPr>
        <p:sp>
          <p:nvSpPr>
            <p:cNvPr id="7331" name="Google Shape;7331;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2" name="Google Shape;7332;p67"/>
            <p:cNvGrpSpPr/>
            <p:nvPr/>
          </p:nvGrpSpPr>
          <p:grpSpPr>
            <a:xfrm>
              <a:off x="6712169" y="3085440"/>
              <a:ext cx="481622" cy="494913"/>
              <a:chOff x="6712169" y="3085440"/>
              <a:chExt cx="481622" cy="494913"/>
            </a:xfrm>
          </p:grpSpPr>
          <p:sp>
            <p:nvSpPr>
              <p:cNvPr id="7333" name="Google Shape;7333;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8" name="Google Shape;7338;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1" name="Google Shape;7341;p67"/>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2" name="Google Shape;7342;p67"/>
          <p:cNvGrpSpPr/>
          <p:nvPr/>
        </p:nvGrpSpPr>
        <p:grpSpPr>
          <a:xfrm>
            <a:off x="6649867" y="3561648"/>
            <a:ext cx="560631" cy="511352"/>
            <a:chOff x="6652154" y="3716623"/>
            <a:chExt cx="560631" cy="511352"/>
          </a:xfrm>
        </p:grpSpPr>
        <p:sp>
          <p:nvSpPr>
            <p:cNvPr id="7343" name="Google Shape;7343;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4" name="Google Shape;7344;p67"/>
            <p:cNvGrpSpPr/>
            <p:nvPr/>
          </p:nvGrpSpPr>
          <p:grpSpPr>
            <a:xfrm>
              <a:off x="6669657" y="3716715"/>
              <a:ext cx="466779" cy="464290"/>
              <a:chOff x="6669657" y="3716715"/>
              <a:chExt cx="466779" cy="464290"/>
            </a:xfrm>
          </p:grpSpPr>
          <p:sp>
            <p:nvSpPr>
              <p:cNvPr id="7345" name="Google Shape;7345;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58" name="Google Shape;7358;p67"/>
          <p:cNvGrpSpPr/>
          <p:nvPr/>
        </p:nvGrpSpPr>
        <p:grpSpPr>
          <a:xfrm>
            <a:off x="7843958" y="3843056"/>
            <a:ext cx="187557" cy="187557"/>
            <a:chOff x="8565775" y="671075"/>
            <a:chExt cx="441000" cy="441000"/>
          </a:xfrm>
        </p:grpSpPr>
        <p:sp>
          <p:nvSpPr>
            <p:cNvPr id="7359" name="Google Shape;7359;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1" name="Google Shape;7361;p67"/>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7"/>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3" name="Google Shape;7363;p67"/>
          <p:cNvGrpSpPr/>
          <p:nvPr/>
        </p:nvGrpSpPr>
        <p:grpSpPr>
          <a:xfrm>
            <a:off x="5997813" y="2921275"/>
            <a:ext cx="587871" cy="512373"/>
            <a:chOff x="6000100" y="3076250"/>
            <a:chExt cx="587871" cy="512373"/>
          </a:xfrm>
        </p:grpSpPr>
        <p:sp>
          <p:nvSpPr>
            <p:cNvPr id="7364" name="Google Shape;7364;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5" name="Google Shape;7365;p67"/>
            <p:cNvGrpSpPr/>
            <p:nvPr/>
          </p:nvGrpSpPr>
          <p:grpSpPr>
            <a:xfrm>
              <a:off x="6031360" y="3076713"/>
              <a:ext cx="539107" cy="480965"/>
              <a:chOff x="6031360" y="3076713"/>
              <a:chExt cx="539107" cy="480965"/>
            </a:xfrm>
          </p:grpSpPr>
          <p:sp>
            <p:nvSpPr>
              <p:cNvPr id="7366" name="Google Shape;7366;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3" name="Google Shape;7373;p67"/>
          <p:cNvGrpSpPr/>
          <p:nvPr/>
        </p:nvGrpSpPr>
        <p:grpSpPr>
          <a:xfrm>
            <a:off x="3574273" y="2854307"/>
            <a:ext cx="2241344" cy="1330656"/>
            <a:chOff x="3597785" y="3065882"/>
            <a:chExt cx="2241344" cy="1330656"/>
          </a:xfrm>
        </p:grpSpPr>
        <p:grpSp>
          <p:nvGrpSpPr>
            <p:cNvPr id="7374" name="Google Shape;7374;p67"/>
            <p:cNvGrpSpPr/>
            <p:nvPr/>
          </p:nvGrpSpPr>
          <p:grpSpPr>
            <a:xfrm>
              <a:off x="5296908" y="3937355"/>
              <a:ext cx="143198" cy="32380"/>
              <a:chOff x="5296908" y="3937355"/>
              <a:chExt cx="143198" cy="32380"/>
            </a:xfrm>
          </p:grpSpPr>
          <p:sp>
            <p:nvSpPr>
              <p:cNvPr id="7375" name="Google Shape;7375;p6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6" name="Google Shape;7376;p67"/>
              <p:cNvGrpSpPr/>
              <p:nvPr/>
            </p:nvGrpSpPr>
            <p:grpSpPr>
              <a:xfrm>
                <a:off x="5402331" y="3937355"/>
                <a:ext cx="37776" cy="32380"/>
                <a:chOff x="5402331" y="3937355"/>
                <a:chExt cx="37776" cy="32380"/>
              </a:xfrm>
            </p:grpSpPr>
            <p:sp>
              <p:nvSpPr>
                <p:cNvPr id="7377" name="Google Shape;7377;p6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67"/>
              <p:cNvGrpSpPr/>
              <p:nvPr/>
            </p:nvGrpSpPr>
            <p:grpSpPr>
              <a:xfrm>
                <a:off x="5296908" y="3937355"/>
                <a:ext cx="37783" cy="32380"/>
                <a:chOff x="5296908" y="3937355"/>
                <a:chExt cx="37783" cy="32380"/>
              </a:xfrm>
            </p:grpSpPr>
            <p:sp>
              <p:nvSpPr>
                <p:cNvPr id="7380" name="Google Shape;7380;p6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82" name="Google Shape;7382;p67"/>
            <p:cNvGrpSpPr/>
            <p:nvPr/>
          </p:nvGrpSpPr>
          <p:grpSpPr>
            <a:xfrm>
              <a:off x="4724163" y="3119631"/>
              <a:ext cx="120838" cy="84218"/>
              <a:chOff x="4724163" y="3119631"/>
              <a:chExt cx="120838" cy="84218"/>
            </a:xfrm>
          </p:grpSpPr>
          <p:grpSp>
            <p:nvGrpSpPr>
              <p:cNvPr id="7383" name="Google Shape;7383;p67"/>
              <p:cNvGrpSpPr/>
              <p:nvPr/>
            </p:nvGrpSpPr>
            <p:grpSpPr>
              <a:xfrm>
                <a:off x="4746712" y="3132773"/>
                <a:ext cx="86869" cy="56424"/>
                <a:chOff x="4746712" y="3132773"/>
                <a:chExt cx="86869" cy="56424"/>
              </a:xfrm>
            </p:grpSpPr>
            <p:sp>
              <p:nvSpPr>
                <p:cNvPr id="7384" name="Google Shape;7384;p6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7"/>
              <p:cNvGrpSpPr/>
              <p:nvPr/>
            </p:nvGrpSpPr>
            <p:grpSpPr>
              <a:xfrm>
                <a:off x="4773634" y="3143336"/>
                <a:ext cx="37776" cy="32451"/>
                <a:chOff x="4773634" y="3143336"/>
                <a:chExt cx="37776" cy="32451"/>
              </a:xfrm>
            </p:grpSpPr>
            <p:sp>
              <p:nvSpPr>
                <p:cNvPr id="7387" name="Google Shape;7387;p6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7"/>
              <p:cNvGrpSpPr/>
              <p:nvPr/>
            </p:nvGrpSpPr>
            <p:grpSpPr>
              <a:xfrm>
                <a:off x="4724163" y="3131248"/>
                <a:ext cx="37776" cy="32459"/>
                <a:chOff x="4724163" y="3131248"/>
                <a:chExt cx="37776" cy="32459"/>
              </a:xfrm>
            </p:grpSpPr>
            <p:sp>
              <p:nvSpPr>
                <p:cNvPr id="7390" name="Google Shape;7390;p6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7"/>
              <p:cNvGrpSpPr/>
              <p:nvPr/>
            </p:nvGrpSpPr>
            <p:grpSpPr>
              <a:xfrm>
                <a:off x="4755081" y="3176054"/>
                <a:ext cx="32357" cy="27795"/>
                <a:chOff x="4755081" y="3176054"/>
                <a:chExt cx="32357" cy="27795"/>
              </a:xfrm>
            </p:grpSpPr>
            <p:sp>
              <p:nvSpPr>
                <p:cNvPr id="7393" name="Google Shape;7393;p6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7"/>
              <p:cNvGrpSpPr/>
              <p:nvPr/>
            </p:nvGrpSpPr>
            <p:grpSpPr>
              <a:xfrm>
                <a:off x="4812550" y="3119631"/>
                <a:ext cx="32451" cy="27803"/>
                <a:chOff x="4812550" y="3119631"/>
                <a:chExt cx="32451" cy="27803"/>
              </a:xfrm>
            </p:grpSpPr>
            <p:sp>
              <p:nvSpPr>
                <p:cNvPr id="7396" name="Google Shape;7396;p6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8" name="Google Shape;7398;p67"/>
            <p:cNvGrpSpPr/>
            <p:nvPr/>
          </p:nvGrpSpPr>
          <p:grpSpPr>
            <a:xfrm>
              <a:off x="5382826" y="4027197"/>
              <a:ext cx="268967" cy="250422"/>
              <a:chOff x="5382826" y="4027197"/>
              <a:chExt cx="268967" cy="250422"/>
            </a:xfrm>
          </p:grpSpPr>
          <p:grpSp>
            <p:nvGrpSpPr>
              <p:cNvPr id="7399" name="Google Shape;7399;p67"/>
              <p:cNvGrpSpPr/>
              <p:nvPr/>
            </p:nvGrpSpPr>
            <p:grpSpPr>
              <a:xfrm>
                <a:off x="5405280" y="4042510"/>
                <a:ext cx="237570" cy="218647"/>
                <a:chOff x="5405280" y="4042510"/>
                <a:chExt cx="237570" cy="218647"/>
              </a:xfrm>
            </p:grpSpPr>
            <p:sp>
              <p:nvSpPr>
                <p:cNvPr id="7400" name="Google Shape;7400;p6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7"/>
              <p:cNvGrpSpPr/>
              <p:nvPr/>
            </p:nvGrpSpPr>
            <p:grpSpPr>
              <a:xfrm>
                <a:off x="5382826" y="4125549"/>
                <a:ext cx="37776" cy="32380"/>
                <a:chOff x="5382826" y="4125549"/>
                <a:chExt cx="37776" cy="32380"/>
              </a:xfrm>
            </p:grpSpPr>
            <p:sp>
              <p:nvSpPr>
                <p:cNvPr id="7407" name="Google Shape;7407;p6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67"/>
              <p:cNvGrpSpPr/>
              <p:nvPr/>
            </p:nvGrpSpPr>
            <p:grpSpPr>
              <a:xfrm>
                <a:off x="5475680" y="4195587"/>
                <a:ext cx="37783" cy="32364"/>
                <a:chOff x="5475680" y="4195587"/>
                <a:chExt cx="37783" cy="32364"/>
              </a:xfrm>
            </p:grpSpPr>
            <p:sp>
              <p:nvSpPr>
                <p:cNvPr id="7410" name="Google Shape;7410;p6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7"/>
              <p:cNvGrpSpPr/>
              <p:nvPr/>
            </p:nvGrpSpPr>
            <p:grpSpPr>
              <a:xfrm>
                <a:off x="5532575" y="4027197"/>
                <a:ext cx="33308" cy="32262"/>
                <a:chOff x="5532575" y="4027197"/>
                <a:chExt cx="33308" cy="32262"/>
              </a:xfrm>
            </p:grpSpPr>
            <p:sp>
              <p:nvSpPr>
                <p:cNvPr id="7413" name="Google Shape;7413;p6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7"/>
              <p:cNvGrpSpPr/>
              <p:nvPr/>
            </p:nvGrpSpPr>
            <p:grpSpPr>
              <a:xfrm>
                <a:off x="5590706" y="4245348"/>
                <a:ext cx="33497" cy="32270"/>
                <a:chOff x="5590706" y="4245348"/>
                <a:chExt cx="33497" cy="32270"/>
              </a:xfrm>
            </p:grpSpPr>
            <p:sp>
              <p:nvSpPr>
                <p:cNvPr id="7416" name="Google Shape;7416;p6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67"/>
              <p:cNvGrpSpPr/>
              <p:nvPr/>
            </p:nvGrpSpPr>
            <p:grpSpPr>
              <a:xfrm>
                <a:off x="5618681" y="4109677"/>
                <a:ext cx="33112" cy="32357"/>
                <a:chOff x="5618681" y="4109677"/>
                <a:chExt cx="33112" cy="32357"/>
              </a:xfrm>
            </p:grpSpPr>
            <p:sp>
              <p:nvSpPr>
                <p:cNvPr id="7419" name="Google Shape;7419;p6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7"/>
              <p:cNvGrpSpPr/>
              <p:nvPr/>
            </p:nvGrpSpPr>
            <p:grpSpPr>
              <a:xfrm>
                <a:off x="5479298" y="4128262"/>
                <a:ext cx="31405" cy="26906"/>
                <a:chOff x="5479298" y="4128262"/>
                <a:chExt cx="31405" cy="26906"/>
              </a:xfrm>
            </p:grpSpPr>
            <p:sp>
              <p:nvSpPr>
                <p:cNvPr id="7422" name="Google Shape;7422;p6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7"/>
              <p:cNvGrpSpPr/>
              <p:nvPr/>
            </p:nvGrpSpPr>
            <p:grpSpPr>
              <a:xfrm>
                <a:off x="5582903" y="4180116"/>
                <a:ext cx="31499" cy="26898"/>
                <a:chOff x="5582903" y="4180116"/>
                <a:chExt cx="31499" cy="26898"/>
              </a:xfrm>
            </p:grpSpPr>
            <p:sp>
              <p:nvSpPr>
                <p:cNvPr id="7425" name="Google Shape;7425;p6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7" name="Google Shape;7427;p67"/>
            <p:cNvGrpSpPr/>
            <p:nvPr/>
          </p:nvGrpSpPr>
          <p:grpSpPr>
            <a:xfrm>
              <a:off x="3977681" y="3230323"/>
              <a:ext cx="94584" cy="84085"/>
              <a:chOff x="3977681" y="3230323"/>
              <a:chExt cx="94584" cy="84085"/>
            </a:xfrm>
          </p:grpSpPr>
          <p:grpSp>
            <p:nvGrpSpPr>
              <p:cNvPr id="7428" name="Google Shape;7428;p67"/>
              <p:cNvGrpSpPr/>
              <p:nvPr/>
            </p:nvGrpSpPr>
            <p:grpSpPr>
              <a:xfrm>
                <a:off x="4000135" y="3243041"/>
                <a:ext cx="59570" cy="57186"/>
                <a:chOff x="4000135" y="3243041"/>
                <a:chExt cx="59570" cy="57186"/>
              </a:xfrm>
            </p:grpSpPr>
            <p:sp>
              <p:nvSpPr>
                <p:cNvPr id="7429" name="Google Shape;7429;p6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67"/>
              <p:cNvGrpSpPr/>
              <p:nvPr/>
            </p:nvGrpSpPr>
            <p:grpSpPr>
              <a:xfrm>
                <a:off x="3977681" y="3245872"/>
                <a:ext cx="37783" cy="32380"/>
                <a:chOff x="3977681" y="3245872"/>
                <a:chExt cx="37783" cy="32380"/>
              </a:xfrm>
            </p:grpSpPr>
            <p:sp>
              <p:nvSpPr>
                <p:cNvPr id="7433" name="Google Shape;7433;p6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67"/>
              <p:cNvGrpSpPr/>
              <p:nvPr/>
            </p:nvGrpSpPr>
            <p:grpSpPr>
              <a:xfrm>
                <a:off x="4040860" y="3262672"/>
                <a:ext cx="31405" cy="27001"/>
                <a:chOff x="4040860" y="3262672"/>
                <a:chExt cx="31405" cy="27001"/>
              </a:xfrm>
            </p:grpSpPr>
            <p:sp>
              <p:nvSpPr>
                <p:cNvPr id="7436" name="Google Shape;7436;p6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7"/>
              <p:cNvGrpSpPr/>
              <p:nvPr/>
            </p:nvGrpSpPr>
            <p:grpSpPr>
              <a:xfrm>
                <a:off x="4021072" y="3230323"/>
                <a:ext cx="31397" cy="26906"/>
                <a:chOff x="4021072" y="3230323"/>
                <a:chExt cx="31397" cy="26906"/>
              </a:xfrm>
            </p:grpSpPr>
            <p:sp>
              <p:nvSpPr>
                <p:cNvPr id="7439" name="Google Shape;7439;p6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67"/>
              <p:cNvGrpSpPr/>
              <p:nvPr/>
            </p:nvGrpSpPr>
            <p:grpSpPr>
              <a:xfrm>
                <a:off x="4001472" y="3287462"/>
                <a:ext cx="31499" cy="26945"/>
                <a:chOff x="4001472" y="3287462"/>
                <a:chExt cx="31499" cy="26945"/>
              </a:xfrm>
            </p:grpSpPr>
            <p:sp>
              <p:nvSpPr>
                <p:cNvPr id="7442" name="Google Shape;7442;p6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4" name="Google Shape;7444;p67"/>
            <p:cNvGrpSpPr/>
            <p:nvPr/>
          </p:nvGrpSpPr>
          <p:grpSpPr>
            <a:xfrm>
              <a:off x="4084715" y="3258865"/>
              <a:ext cx="184961" cy="137268"/>
              <a:chOff x="4084715" y="3258865"/>
              <a:chExt cx="184961" cy="137268"/>
            </a:xfrm>
          </p:grpSpPr>
          <p:grpSp>
            <p:nvGrpSpPr>
              <p:cNvPr id="7445" name="Google Shape;7445;p67"/>
              <p:cNvGrpSpPr/>
              <p:nvPr/>
            </p:nvGrpSpPr>
            <p:grpSpPr>
              <a:xfrm>
                <a:off x="4107453" y="3271583"/>
                <a:ext cx="153470" cy="110275"/>
                <a:chOff x="4107453" y="3271583"/>
                <a:chExt cx="153470" cy="110275"/>
              </a:xfrm>
            </p:grpSpPr>
            <p:sp>
              <p:nvSpPr>
                <p:cNvPr id="7446" name="Google Shape;7446;p6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67"/>
              <p:cNvGrpSpPr/>
              <p:nvPr/>
            </p:nvGrpSpPr>
            <p:grpSpPr>
              <a:xfrm>
                <a:off x="4136947" y="3258865"/>
                <a:ext cx="31499" cy="27001"/>
                <a:chOff x="4136947" y="3258865"/>
                <a:chExt cx="31499" cy="27001"/>
              </a:xfrm>
            </p:grpSpPr>
            <p:sp>
              <p:nvSpPr>
                <p:cNvPr id="7451" name="Google Shape;7451;p6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7"/>
              <p:cNvGrpSpPr/>
              <p:nvPr/>
            </p:nvGrpSpPr>
            <p:grpSpPr>
              <a:xfrm>
                <a:off x="4084715" y="3266478"/>
                <a:ext cx="31468" cy="26898"/>
                <a:chOff x="4084715" y="3266478"/>
                <a:chExt cx="31468" cy="26898"/>
              </a:xfrm>
            </p:grpSpPr>
            <p:sp>
              <p:nvSpPr>
                <p:cNvPr id="7454" name="Google Shape;7454;p6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7"/>
              <p:cNvGrpSpPr/>
              <p:nvPr/>
            </p:nvGrpSpPr>
            <p:grpSpPr>
              <a:xfrm>
                <a:off x="4159213" y="3279849"/>
                <a:ext cx="31405" cy="26945"/>
                <a:chOff x="4159213" y="3279849"/>
                <a:chExt cx="31405" cy="26945"/>
              </a:xfrm>
            </p:grpSpPr>
            <p:sp>
              <p:nvSpPr>
                <p:cNvPr id="7457" name="Google Shape;7457;p6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67"/>
              <p:cNvGrpSpPr/>
              <p:nvPr/>
            </p:nvGrpSpPr>
            <p:grpSpPr>
              <a:xfrm>
                <a:off x="4201550" y="3266502"/>
                <a:ext cx="31405" cy="26883"/>
                <a:chOff x="4201550" y="3266502"/>
                <a:chExt cx="31405" cy="26883"/>
              </a:xfrm>
            </p:grpSpPr>
            <p:sp>
              <p:nvSpPr>
                <p:cNvPr id="7460" name="Google Shape;7460;p6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67"/>
              <p:cNvGrpSpPr/>
              <p:nvPr/>
            </p:nvGrpSpPr>
            <p:grpSpPr>
              <a:xfrm>
                <a:off x="4201550" y="3338278"/>
                <a:ext cx="31405" cy="26930"/>
                <a:chOff x="4201550" y="3338278"/>
                <a:chExt cx="31405" cy="26930"/>
              </a:xfrm>
            </p:grpSpPr>
            <p:sp>
              <p:nvSpPr>
                <p:cNvPr id="7463" name="Google Shape;7463;p6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67"/>
              <p:cNvGrpSpPr/>
              <p:nvPr/>
            </p:nvGrpSpPr>
            <p:grpSpPr>
              <a:xfrm>
                <a:off x="4238272" y="3369132"/>
                <a:ext cx="31405" cy="27001"/>
                <a:chOff x="4238272" y="3369132"/>
                <a:chExt cx="31405" cy="27001"/>
              </a:xfrm>
            </p:grpSpPr>
            <p:sp>
              <p:nvSpPr>
                <p:cNvPr id="7466" name="Google Shape;7466;p6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68" name="Google Shape;7468;p67"/>
            <p:cNvGrpSpPr/>
            <p:nvPr/>
          </p:nvGrpSpPr>
          <p:grpSpPr>
            <a:xfrm>
              <a:off x="4068639" y="3200169"/>
              <a:ext cx="77643" cy="37272"/>
              <a:chOff x="4068639" y="3200169"/>
              <a:chExt cx="77643" cy="37272"/>
            </a:xfrm>
          </p:grpSpPr>
          <p:sp>
            <p:nvSpPr>
              <p:cNvPr id="7469" name="Google Shape;7469;p6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0" name="Google Shape;7470;p67"/>
              <p:cNvGrpSpPr/>
              <p:nvPr/>
            </p:nvGrpSpPr>
            <p:grpSpPr>
              <a:xfrm>
                <a:off x="4114878" y="3200169"/>
                <a:ext cx="31405" cy="26993"/>
                <a:chOff x="4114878" y="3200169"/>
                <a:chExt cx="31405" cy="26993"/>
              </a:xfrm>
            </p:grpSpPr>
            <p:sp>
              <p:nvSpPr>
                <p:cNvPr id="7471" name="Google Shape;7471;p6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67"/>
              <p:cNvGrpSpPr/>
              <p:nvPr/>
            </p:nvGrpSpPr>
            <p:grpSpPr>
              <a:xfrm>
                <a:off x="4068639" y="3210535"/>
                <a:ext cx="31499" cy="26906"/>
                <a:chOff x="4068639" y="3210535"/>
                <a:chExt cx="31499" cy="26906"/>
              </a:xfrm>
            </p:grpSpPr>
            <p:sp>
              <p:nvSpPr>
                <p:cNvPr id="7474" name="Google Shape;7474;p6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6" name="Google Shape;7476;p67"/>
            <p:cNvGrpSpPr/>
            <p:nvPr/>
          </p:nvGrpSpPr>
          <p:grpSpPr>
            <a:xfrm>
              <a:off x="3869702" y="3066935"/>
              <a:ext cx="382664" cy="190294"/>
              <a:chOff x="3869702" y="3066935"/>
              <a:chExt cx="382664" cy="190294"/>
            </a:xfrm>
          </p:grpSpPr>
          <p:grpSp>
            <p:nvGrpSpPr>
              <p:cNvPr id="7477" name="Google Shape;7477;p67"/>
              <p:cNvGrpSpPr/>
              <p:nvPr/>
            </p:nvGrpSpPr>
            <p:grpSpPr>
              <a:xfrm>
                <a:off x="3888633" y="3082351"/>
                <a:ext cx="351172" cy="160698"/>
                <a:chOff x="3888633" y="3082351"/>
                <a:chExt cx="351172" cy="160698"/>
              </a:xfrm>
            </p:grpSpPr>
            <p:sp>
              <p:nvSpPr>
                <p:cNvPr id="7478" name="Google Shape;7478;p6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7"/>
              <p:cNvGrpSpPr/>
              <p:nvPr/>
            </p:nvGrpSpPr>
            <p:grpSpPr>
              <a:xfrm>
                <a:off x="4143703" y="3066935"/>
                <a:ext cx="37783" cy="32357"/>
                <a:chOff x="4143703" y="3066935"/>
                <a:chExt cx="37783" cy="32357"/>
              </a:xfrm>
            </p:grpSpPr>
            <p:sp>
              <p:nvSpPr>
                <p:cNvPr id="7485" name="Google Shape;7485;p6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7"/>
              <p:cNvGrpSpPr/>
              <p:nvPr/>
            </p:nvGrpSpPr>
            <p:grpSpPr>
              <a:xfrm>
                <a:off x="4044565" y="3103563"/>
                <a:ext cx="37783" cy="32451"/>
                <a:chOff x="4044565" y="3103563"/>
                <a:chExt cx="37783" cy="32451"/>
              </a:xfrm>
            </p:grpSpPr>
            <p:sp>
              <p:nvSpPr>
                <p:cNvPr id="7488" name="Google Shape;7488;p6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7"/>
              <p:cNvGrpSpPr/>
              <p:nvPr/>
            </p:nvGrpSpPr>
            <p:grpSpPr>
              <a:xfrm>
                <a:off x="4017454" y="3188237"/>
                <a:ext cx="37776" cy="32357"/>
                <a:chOff x="4017454" y="3188237"/>
                <a:chExt cx="37776" cy="32357"/>
              </a:xfrm>
            </p:grpSpPr>
            <p:sp>
              <p:nvSpPr>
                <p:cNvPr id="7491" name="Google Shape;7491;p6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67"/>
              <p:cNvGrpSpPr/>
              <p:nvPr/>
            </p:nvGrpSpPr>
            <p:grpSpPr>
              <a:xfrm>
                <a:off x="3921548" y="3157509"/>
                <a:ext cx="37783" cy="32357"/>
                <a:chOff x="3921548" y="3157509"/>
                <a:chExt cx="37783" cy="32357"/>
              </a:xfrm>
            </p:grpSpPr>
            <p:sp>
              <p:nvSpPr>
                <p:cNvPr id="7494" name="Google Shape;7494;p6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7"/>
              <p:cNvGrpSpPr/>
              <p:nvPr/>
            </p:nvGrpSpPr>
            <p:grpSpPr>
              <a:xfrm>
                <a:off x="3939056" y="3211620"/>
                <a:ext cx="37783" cy="32380"/>
                <a:chOff x="3939056" y="3211620"/>
                <a:chExt cx="37783" cy="32380"/>
              </a:xfrm>
            </p:grpSpPr>
            <p:sp>
              <p:nvSpPr>
                <p:cNvPr id="7497" name="Google Shape;7497;p6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7"/>
              <p:cNvGrpSpPr/>
              <p:nvPr/>
            </p:nvGrpSpPr>
            <p:grpSpPr>
              <a:xfrm>
                <a:off x="4176240" y="3136965"/>
                <a:ext cx="31405" cy="26930"/>
                <a:chOff x="4176240" y="3136965"/>
                <a:chExt cx="31405" cy="26930"/>
              </a:xfrm>
            </p:grpSpPr>
            <p:sp>
              <p:nvSpPr>
                <p:cNvPr id="7500" name="Google Shape;7500;p6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67"/>
              <p:cNvGrpSpPr/>
              <p:nvPr/>
            </p:nvGrpSpPr>
            <p:grpSpPr>
              <a:xfrm>
                <a:off x="4133148" y="3152593"/>
                <a:ext cx="31499" cy="27001"/>
                <a:chOff x="4133148" y="3152593"/>
                <a:chExt cx="31499" cy="27001"/>
              </a:xfrm>
            </p:grpSpPr>
            <p:sp>
              <p:nvSpPr>
                <p:cNvPr id="7503" name="Google Shape;7503;p6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7"/>
              <p:cNvGrpSpPr/>
              <p:nvPr/>
            </p:nvGrpSpPr>
            <p:grpSpPr>
              <a:xfrm>
                <a:off x="4220866" y="3073534"/>
                <a:ext cx="31499" cy="26898"/>
                <a:chOff x="4220866" y="3073534"/>
                <a:chExt cx="31499" cy="26898"/>
              </a:xfrm>
            </p:grpSpPr>
            <p:sp>
              <p:nvSpPr>
                <p:cNvPr id="7506" name="Google Shape;7506;p6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7"/>
              <p:cNvGrpSpPr/>
              <p:nvPr/>
            </p:nvGrpSpPr>
            <p:grpSpPr>
              <a:xfrm>
                <a:off x="3869702" y="3230323"/>
                <a:ext cx="31499" cy="26906"/>
                <a:chOff x="3869702" y="3230323"/>
                <a:chExt cx="31499" cy="26906"/>
              </a:xfrm>
            </p:grpSpPr>
            <p:sp>
              <p:nvSpPr>
                <p:cNvPr id="7509" name="Google Shape;7509;p6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11" name="Google Shape;7511;p67"/>
            <p:cNvGrpSpPr/>
            <p:nvPr/>
          </p:nvGrpSpPr>
          <p:grpSpPr>
            <a:xfrm>
              <a:off x="4271383" y="3065882"/>
              <a:ext cx="304556" cy="341663"/>
              <a:chOff x="4271383" y="3065882"/>
              <a:chExt cx="304556" cy="341663"/>
            </a:xfrm>
          </p:grpSpPr>
          <p:grpSp>
            <p:nvGrpSpPr>
              <p:cNvPr id="7512" name="Google Shape;7512;p67"/>
              <p:cNvGrpSpPr/>
              <p:nvPr/>
            </p:nvGrpSpPr>
            <p:grpSpPr>
              <a:xfrm>
                <a:off x="4293838" y="3078639"/>
                <a:ext cx="269353" cy="311973"/>
                <a:chOff x="4293838" y="3078639"/>
                <a:chExt cx="269353" cy="311973"/>
              </a:xfrm>
            </p:grpSpPr>
            <p:sp>
              <p:nvSpPr>
                <p:cNvPr id="7513" name="Google Shape;7513;p6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67"/>
              <p:cNvGrpSpPr/>
              <p:nvPr/>
            </p:nvGrpSpPr>
            <p:grpSpPr>
              <a:xfrm>
                <a:off x="4538164" y="3342061"/>
                <a:ext cx="37776" cy="32380"/>
                <a:chOff x="4538164" y="3342061"/>
                <a:chExt cx="37776" cy="32380"/>
              </a:xfrm>
            </p:grpSpPr>
            <p:sp>
              <p:nvSpPr>
                <p:cNvPr id="7531" name="Google Shape;7531;p6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67"/>
              <p:cNvGrpSpPr/>
              <p:nvPr/>
            </p:nvGrpSpPr>
            <p:grpSpPr>
              <a:xfrm>
                <a:off x="4271383" y="3194742"/>
                <a:ext cx="37783" cy="32420"/>
                <a:chOff x="4271383" y="3194742"/>
                <a:chExt cx="37783" cy="32420"/>
              </a:xfrm>
            </p:grpSpPr>
            <p:sp>
              <p:nvSpPr>
                <p:cNvPr id="7534" name="Google Shape;7534;p6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67"/>
              <p:cNvGrpSpPr/>
              <p:nvPr/>
            </p:nvGrpSpPr>
            <p:grpSpPr>
              <a:xfrm>
                <a:off x="4284416" y="3084058"/>
                <a:ext cx="37783" cy="32357"/>
                <a:chOff x="4284416" y="3084058"/>
                <a:chExt cx="37783" cy="32357"/>
              </a:xfrm>
            </p:grpSpPr>
            <p:sp>
              <p:nvSpPr>
                <p:cNvPr id="7537" name="Google Shape;7537;p6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7"/>
              <p:cNvGrpSpPr/>
              <p:nvPr/>
            </p:nvGrpSpPr>
            <p:grpSpPr>
              <a:xfrm>
                <a:off x="4478697" y="3297561"/>
                <a:ext cx="37776" cy="32451"/>
                <a:chOff x="4478697" y="3297561"/>
                <a:chExt cx="37776" cy="32451"/>
              </a:xfrm>
            </p:grpSpPr>
            <p:sp>
              <p:nvSpPr>
                <p:cNvPr id="7540" name="Google Shape;7540;p6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7"/>
              <p:cNvGrpSpPr/>
              <p:nvPr/>
            </p:nvGrpSpPr>
            <p:grpSpPr>
              <a:xfrm>
                <a:off x="4411813" y="3331711"/>
                <a:ext cx="37776" cy="32451"/>
                <a:chOff x="4411813" y="3331711"/>
                <a:chExt cx="37776" cy="32451"/>
              </a:xfrm>
            </p:grpSpPr>
            <p:sp>
              <p:nvSpPr>
                <p:cNvPr id="7543" name="Google Shape;7543;p6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67"/>
              <p:cNvGrpSpPr/>
              <p:nvPr/>
            </p:nvGrpSpPr>
            <p:grpSpPr>
              <a:xfrm>
                <a:off x="4337984" y="3375188"/>
                <a:ext cx="37776" cy="32357"/>
                <a:chOff x="4337984" y="3375188"/>
                <a:chExt cx="37776" cy="32357"/>
              </a:xfrm>
            </p:grpSpPr>
            <p:sp>
              <p:nvSpPr>
                <p:cNvPr id="7546" name="Google Shape;7546;p6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67"/>
              <p:cNvGrpSpPr/>
              <p:nvPr/>
            </p:nvGrpSpPr>
            <p:grpSpPr>
              <a:xfrm>
                <a:off x="4494867" y="3090530"/>
                <a:ext cx="37878" cy="32451"/>
                <a:chOff x="4494867" y="3090530"/>
                <a:chExt cx="37878" cy="32451"/>
              </a:xfrm>
            </p:grpSpPr>
            <p:sp>
              <p:nvSpPr>
                <p:cNvPr id="7549" name="Google Shape;7549;p6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7"/>
              <p:cNvGrpSpPr/>
              <p:nvPr/>
            </p:nvGrpSpPr>
            <p:grpSpPr>
              <a:xfrm>
                <a:off x="4525124" y="3207774"/>
                <a:ext cx="37783" cy="32420"/>
                <a:chOff x="4525124" y="3207774"/>
                <a:chExt cx="37783" cy="32420"/>
              </a:xfrm>
            </p:grpSpPr>
            <p:sp>
              <p:nvSpPr>
                <p:cNvPr id="7552" name="Google Shape;7552;p6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67"/>
              <p:cNvGrpSpPr/>
              <p:nvPr/>
            </p:nvGrpSpPr>
            <p:grpSpPr>
              <a:xfrm>
                <a:off x="4440544" y="3176479"/>
                <a:ext cx="31499" cy="26898"/>
                <a:chOff x="4440544" y="3176479"/>
                <a:chExt cx="31499" cy="26898"/>
              </a:xfrm>
            </p:grpSpPr>
            <p:sp>
              <p:nvSpPr>
                <p:cNvPr id="7555" name="Google Shape;7555;p6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67"/>
              <p:cNvGrpSpPr/>
              <p:nvPr/>
            </p:nvGrpSpPr>
            <p:grpSpPr>
              <a:xfrm>
                <a:off x="4350545" y="3156400"/>
                <a:ext cx="31405" cy="27001"/>
                <a:chOff x="4350545" y="3156400"/>
                <a:chExt cx="31405" cy="27001"/>
              </a:xfrm>
            </p:grpSpPr>
            <p:sp>
              <p:nvSpPr>
                <p:cNvPr id="7558" name="Google Shape;7558;p6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67"/>
              <p:cNvGrpSpPr/>
              <p:nvPr/>
            </p:nvGrpSpPr>
            <p:grpSpPr>
              <a:xfrm>
                <a:off x="4376703" y="3255058"/>
                <a:ext cx="31405" cy="27001"/>
                <a:chOff x="4376703" y="3255058"/>
                <a:chExt cx="31405" cy="27001"/>
              </a:xfrm>
            </p:grpSpPr>
            <p:sp>
              <p:nvSpPr>
                <p:cNvPr id="7561" name="Google Shape;7561;p6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67"/>
              <p:cNvGrpSpPr/>
              <p:nvPr/>
            </p:nvGrpSpPr>
            <p:grpSpPr>
              <a:xfrm>
                <a:off x="4331322" y="3283656"/>
                <a:ext cx="31405" cy="26945"/>
                <a:chOff x="4331322" y="3283656"/>
                <a:chExt cx="31405" cy="26945"/>
              </a:xfrm>
            </p:grpSpPr>
            <p:sp>
              <p:nvSpPr>
                <p:cNvPr id="7564" name="Google Shape;7564;p6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67"/>
              <p:cNvGrpSpPr/>
              <p:nvPr/>
            </p:nvGrpSpPr>
            <p:grpSpPr>
              <a:xfrm>
                <a:off x="4380510" y="3065882"/>
                <a:ext cx="31405" cy="26938"/>
                <a:chOff x="4380510" y="3065882"/>
                <a:chExt cx="31405" cy="26938"/>
              </a:xfrm>
            </p:grpSpPr>
            <p:sp>
              <p:nvSpPr>
                <p:cNvPr id="7567" name="Google Shape;7567;p6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9" name="Google Shape;7569;p67"/>
            <p:cNvGrpSpPr/>
            <p:nvPr/>
          </p:nvGrpSpPr>
          <p:grpSpPr>
            <a:xfrm>
              <a:off x="4558998" y="3188237"/>
              <a:ext cx="1280131" cy="1052746"/>
              <a:chOff x="4558998" y="3188237"/>
              <a:chExt cx="1280131" cy="1052746"/>
            </a:xfrm>
          </p:grpSpPr>
          <p:sp>
            <p:nvSpPr>
              <p:cNvPr id="7570" name="Google Shape;7570;p6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1" name="Google Shape;7571;p67"/>
              <p:cNvGrpSpPr/>
              <p:nvPr/>
            </p:nvGrpSpPr>
            <p:grpSpPr>
              <a:xfrm>
                <a:off x="4579164" y="3203653"/>
                <a:ext cx="1244833" cy="1020397"/>
                <a:chOff x="4579164" y="3203653"/>
                <a:chExt cx="1244833" cy="1020397"/>
              </a:xfrm>
            </p:grpSpPr>
            <p:sp>
              <p:nvSpPr>
                <p:cNvPr id="7572" name="Google Shape;7572;p6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4" name="Google Shape;7574;p67"/>
                <p:cNvGrpSpPr/>
                <p:nvPr/>
              </p:nvGrpSpPr>
              <p:grpSpPr>
                <a:xfrm>
                  <a:off x="4579164" y="3203653"/>
                  <a:ext cx="1244833" cy="1020397"/>
                  <a:chOff x="4579164" y="3203653"/>
                  <a:chExt cx="1244833" cy="1020397"/>
                </a:xfrm>
              </p:grpSpPr>
              <p:sp>
                <p:nvSpPr>
                  <p:cNvPr id="7575" name="Google Shape;7575;p6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7" name="Google Shape;7577;p67"/>
                  <p:cNvGrpSpPr/>
                  <p:nvPr/>
                </p:nvGrpSpPr>
                <p:grpSpPr>
                  <a:xfrm>
                    <a:off x="4579164" y="3203653"/>
                    <a:ext cx="1244833" cy="1020397"/>
                    <a:chOff x="4579164" y="3203653"/>
                    <a:chExt cx="1244833" cy="1020397"/>
                  </a:xfrm>
                </p:grpSpPr>
                <p:sp>
                  <p:nvSpPr>
                    <p:cNvPr id="7578" name="Google Shape;7578;p6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67"/>
                    <p:cNvGrpSpPr/>
                    <p:nvPr/>
                  </p:nvGrpSpPr>
                  <p:grpSpPr>
                    <a:xfrm>
                      <a:off x="4579164" y="3203653"/>
                      <a:ext cx="1244833" cy="1020397"/>
                      <a:chOff x="4579164" y="3203653"/>
                      <a:chExt cx="1244833" cy="1020397"/>
                    </a:xfrm>
                  </p:grpSpPr>
                  <p:sp>
                    <p:nvSpPr>
                      <p:cNvPr id="7587" name="Google Shape;7587;p6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1" name="Google Shape;7601;p67"/>
                      <p:cNvGrpSpPr/>
                      <p:nvPr/>
                    </p:nvGrpSpPr>
                    <p:grpSpPr>
                      <a:xfrm>
                        <a:off x="4579164" y="3203653"/>
                        <a:ext cx="1244833" cy="1020397"/>
                        <a:chOff x="4579164" y="3203653"/>
                        <a:chExt cx="1244833" cy="1020397"/>
                      </a:xfrm>
                    </p:grpSpPr>
                    <p:sp>
                      <p:nvSpPr>
                        <p:cNvPr id="7602" name="Google Shape;7602;p6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6" name="Google Shape;7626;p67"/>
                        <p:cNvGrpSpPr/>
                        <p:nvPr/>
                      </p:nvGrpSpPr>
                      <p:grpSpPr>
                        <a:xfrm>
                          <a:off x="4579164" y="3203653"/>
                          <a:ext cx="1244833" cy="1020397"/>
                          <a:chOff x="4579164" y="3203653"/>
                          <a:chExt cx="1244833" cy="1020397"/>
                        </a:xfrm>
                      </p:grpSpPr>
                      <p:sp>
                        <p:nvSpPr>
                          <p:cNvPr id="7627" name="Google Shape;7627;p6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8" name="Google Shape;7628;p67"/>
                          <p:cNvGrpSpPr/>
                          <p:nvPr/>
                        </p:nvGrpSpPr>
                        <p:grpSpPr>
                          <a:xfrm>
                            <a:off x="4579164" y="3203653"/>
                            <a:ext cx="1244833" cy="1020397"/>
                            <a:chOff x="4579164" y="3203653"/>
                            <a:chExt cx="1244833" cy="1020397"/>
                          </a:xfrm>
                        </p:grpSpPr>
                        <p:sp>
                          <p:nvSpPr>
                            <p:cNvPr id="7629" name="Google Shape;7629;p6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6" name="Google Shape;7636;p67"/>
                            <p:cNvGrpSpPr/>
                            <p:nvPr/>
                          </p:nvGrpSpPr>
                          <p:grpSpPr>
                            <a:xfrm>
                              <a:off x="4579164" y="3203653"/>
                              <a:ext cx="1244833" cy="1020397"/>
                              <a:chOff x="4579164" y="3203653"/>
                              <a:chExt cx="1244833" cy="1020397"/>
                            </a:xfrm>
                          </p:grpSpPr>
                          <p:sp>
                            <p:nvSpPr>
                              <p:cNvPr id="7637" name="Google Shape;7637;p6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0" name="Google Shape;7650;p67"/>
                              <p:cNvGrpSpPr/>
                              <p:nvPr/>
                            </p:nvGrpSpPr>
                            <p:grpSpPr>
                              <a:xfrm>
                                <a:off x="4579164" y="3203653"/>
                                <a:ext cx="1244833" cy="1020397"/>
                                <a:chOff x="4579164" y="3203653"/>
                                <a:chExt cx="1244833" cy="1020397"/>
                              </a:xfrm>
                            </p:grpSpPr>
                            <p:sp>
                              <p:nvSpPr>
                                <p:cNvPr id="7651" name="Google Shape;7651;p6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8" name="Google Shape;7658;p67"/>
                                <p:cNvGrpSpPr/>
                                <p:nvPr/>
                              </p:nvGrpSpPr>
                              <p:grpSpPr>
                                <a:xfrm>
                                  <a:off x="4579164" y="3203653"/>
                                  <a:ext cx="1244833" cy="1020397"/>
                                  <a:chOff x="4579164" y="3203653"/>
                                  <a:chExt cx="1244833" cy="1020397"/>
                                </a:xfrm>
                              </p:grpSpPr>
                              <p:sp>
                                <p:nvSpPr>
                                  <p:cNvPr id="7659" name="Google Shape;7659;p6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4" name="Google Shape;7664;p67"/>
                                  <p:cNvGrpSpPr/>
                                  <p:nvPr/>
                                </p:nvGrpSpPr>
                                <p:grpSpPr>
                                  <a:xfrm>
                                    <a:off x="4579164" y="3203653"/>
                                    <a:ext cx="1244833" cy="1020397"/>
                                    <a:chOff x="4579164" y="3203653"/>
                                    <a:chExt cx="1244833" cy="1020397"/>
                                  </a:xfrm>
                                </p:grpSpPr>
                                <p:sp>
                                  <p:nvSpPr>
                                    <p:cNvPr id="7665" name="Google Shape;7665;p6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669" name="Google Shape;7669;p6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72" name="Google Shape;7672;p6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673" name="Google Shape;7673;p67"/>
              <p:cNvGrpSpPr/>
              <p:nvPr/>
            </p:nvGrpSpPr>
            <p:grpSpPr>
              <a:xfrm>
                <a:off x="4595437" y="3598775"/>
                <a:ext cx="37776" cy="32451"/>
                <a:chOff x="4595437" y="3598775"/>
                <a:chExt cx="37776" cy="32451"/>
              </a:xfrm>
            </p:grpSpPr>
            <p:sp>
              <p:nvSpPr>
                <p:cNvPr id="7674" name="Google Shape;7674;p6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67"/>
              <p:cNvGrpSpPr/>
              <p:nvPr/>
            </p:nvGrpSpPr>
            <p:grpSpPr>
              <a:xfrm>
                <a:off x="4641864" y="3524443"/>
                <a:ext cx="37776" cy="32380"/>
                <a:chOff x="4641864" y="3524443"/>
                <a:chExt cx="37776" cy="32380"/>
              </a:xfrm>
            </p:grpSpPr>
            <p:sp>
              <p:nvSpPr>
                <p:cNvPr id="7677" name="Google Shape;7677;p6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7"/>
              <p:cNvGrpSpPr/>
              <p:nvPr/>
            </p:nvGrpSpPr>
            <p:grpSpPr>
              <a:xfrm>
                <a:off x="4648431" y="3893901"/>
                <a:ext cx="37776" cy="32357"/>
                <a:chOff x="4648431" y="3893901"/>
                <a:chExt cx="37776" cy="32357"/>
              </a:xfrm>
            </p:grpSpPr>
            <p:sp>
              <p:nvSpPr>
                <p:cNvPr id="7680" name="Google Shape;7680;p6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67"/>
              <p:cNvGrpSpPr/>
              <p:nvPr/>
            </p:nvGrpSpPr>
            <p:grpSpPr>
              <a:xfrm>
                <a:off x="4567752" y="3722908"/>
                <a:ext cx="37870" cy="32380"/>
                <a:chOff x="4567752" y="3722908"/>
                <a:chExt cx="37870" cy="32380"/>
              </a:xfrm>
            </p:grpSpPr>
            <p:sp>
              <p:nvSpPr>
                <p:cNvPr id="7683" name="Google Shape;7683;p6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67"/>
              <p:cNvGrpSpPr/>
              <p:nvPr/>
            </p:nvGrpSpPr>
            <p:grpSpPr>
              <a:xfrm>
                <a:off x="4617506" y="3652052"/>
                <a:ext cx="37783" cy="32357"/>
                <a:chOff x="4617506" y="3652052"/>
                <a:chExt cx="37783" cy="32357"/>
              </a:xfrm>
            </p:grpSpPr>
            <p:sp>
              <p:nvSpPr>
                <p:cNvPr id="7686" name="Google Shape;7686;p6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67"/>
              <p:cNvGrpSpPr/>
              <p:nvPr/>
            </p:nvGrpSpPr>
            <p:grpSpPr>
              <a:xfrm>
                <a:off x="4739005" y="3554149"/>
                <a:ext cx="37870" cy="32357"/>
                <a:chOff x="4739005" y="3554149"/>
                <a:chExt cx="37870" cy="32357"/>
              </a:xfrm>
            </p:grpSpPr>
            <p:sp>
              <p:nvSpPr>
                <p:cNvPr id="7689" name="Google Shape;7689;p6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67"/>
              <p:cNvGrpSpPr/>
              <p:nvPr/>
            </p:nvGrpSpPr>
            <p:grpSpPr>
              <a:xfrm>
                <a:off x="4806557" y="3630258"/>
                <a:ext cx="37776" cy="32364"/>
                <a:chOff x="4806557" y="3630258"/>
                <a:chExt cx="37776" cy="32364"/>
              </a:xfrm>
            </p:grpSpPr>
            <p:sp>
              <p:nvSpPr>
                <p:cNvPr id="7692" name="Google Shape;7692;p6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7"/>
              <p:cNvGrpSpPr/>
              <p:nvPr/>
            </p:nvGrpSpPr>
            <p:grpSpPr>
              <a:xfrm>
                <a:off x="4737007" y="4004357"/>
                <a:ext cx="37870" cy="32357"/>
                <a:chOff x="4737007" y="4004357"/>
                <a:chExt cx="37870" cy="32357"/>
              </a:xfrm>
            </p:grpSpPr>
            <p:sp>
              <p:nvSpPr>
                <p:cNvPr id="7695" name="Google Shape;7695;p6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7"/>
              <p:cNvGrpSpPr/>
              <p:nvPr/>
            </p:nvGrpSpPr>
            <p:grpSpPr>
              <a:xfrm>
                <a:off x="4773634" y="4208627"/>
                <a:ext cx="37776" cy="32357"/>
                <a:chOff x="4773634" y="4208627"/>
                <a:chExt cx="37776" cy="32357"/>
              </a:xfrm>
            </p:grpSpPr>
            <p:sp>
              <p:nvSpPr>
                <p:cNvPr id="7698" name="Google Shape;7698;p6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7"/>
              <p:cNvGrpSpPr/>
              <p:nvPr/>
            </p:nvGrpSpPr>
            <p:grpSpPr>
              <a:xfrm>
                <a:off x="4888282" y="4074764"/>
                <a:ext cx="37776" cy="32451"/>
                <a:chOff x="4888282" y="4074764"/>
                <a:chExt cx="37776" cy="32451"/>
              </a:xfrm>
            </p:grpSpPr>
            <p:sp>
              <p:nvSpPr>
                <p:cNvPr id="7701" name="Google Shape;7701;p6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7"/>
              <p:cNvGrpSpPr/>
              <p:nvPr/>
            </p:nvGrpSpPr>
            <p:grpSpPr>
              <a:xfrm>
                <a:off x="4901315" y="3804271"/>
                <a:ext cx="37776" cy="32364"/>
                <a:chOff x="4901315" y="3804271"/>
                <a:chExt cx="37776" cy="32364"/>
              </a:xfrm>
            </p:grpSpPr>
            <p:sp>
              <p:nvSpPr>
                <p:cNvPr id="7704" name="Google Shape;7704;p6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67"/>
              <p:cNvGrpSpPr/>
              <p:nvPr/>
            </p:nvGrpSpPr>
            <p:grpSpPr>
              <a:xfrm>
                <a:off x="4866394" y="3715035"/>
                <a:ext cx="37846" cy="32357"/>
                <a:chOff x="4866394" y="3715035"/>
                <a:chExt cx="37846" cy="32357"/>
              </a:xfrm>
            </p:grpSpPr>
            <p:sp>
              <p:nvSpPr>
                <p:cNvPr id="7707" name="Google Shape;7707;p6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67"/>
              <p:cNvGrpSpPr/>
              <p:nvPr/>
            </p:nvGrpSpPr>
            <p:grpSpPr>
              <a:xfrm>
                <a:off x="4979233" y="3839798"/>
                <a:ext cx="37878" cy="32420"/>
                <a:chOff x="4979233" y="3839798"/>
                <a:chExt cx="37878" cy="32420"/>
              </a:xfrm>
            </p:grpSpPr>
            <p:sp>
              <p:nvSpPr>
                <p:cNvPr id="7710" name="Google Shape;7710;p6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67"/>
              <p:cNvGrpSpPr/>
              <p:nvPr/>
            </p:nvGrpSpPr>
            <p:grpSpPr>
              <a:xfrm>
                <a:off x="4790662" y="3679147"/>
                <a:ext cx="37783" cy="32380"/>
                <a:chOff x="4790662" y="3679147"/>
                <a:chExt cx="37783" cy="32380"/>
              </a:xfrm>
            </p:grpSpPr>
            <p:sp>
              <p:nvSpPr>
                <p:cNvPr id="7713" name="Google Shape;7713;p6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67"/>
              <p:cNvGrpSpPr/>
              <p:nvPr/>
            </p:nvGrpSpPr>
            <p:grpSpPr>
              <a:xfrm>
                <a:off x="4857263" y="3557861"/>
                <a:ext cx="37776" cy="32357"/>
                <a:chOff x="4857263" y="3557861"/>
                <a:chExt cx="37776" cy="32357"/>
              </a:xfrm>
            </p:grpSpPr>
            <p:sp>
              <p:nvSpPr>
                <p:cNvPr id="7716" name="Google Shape;7716;p6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7"/>
              <p:cNvGrpSpPr/>
              <p:nvPr/>
            </p:nvGrpSpPr>
            <p:grpSpPr>
              <a:xfrm>
                <a:off x="4883902" y="3648033"/>
                <a:ext cx="37783" cy="32380"/>
                <a:chOff x="4883902" y="3648033"/>
                <a:chExt cx="37783" cy="32380"/>
              </a:xfrm>
            </p:grpSpPr>
            <p:sp>
              <p:nvSpPr>
                <p:cNvPr id="7719" name="Google Shape;7719;p6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67"/>
              <p:cNvGrpSpPr/>
              <p:nvPr/>
            </p:nvGrpSpPr>
            <p:grpSpPr>
              <a:xfrm>
                <a:off x="4907780" y="3347220"/>
                <a:ext cx="37878" cy="32357"/>
                <a:chOff x="4907780" y="3347220"/>
                <a:chExt cx="37878" cy="32357"/>
              </a:xfrm>
            </p:grpSpPr>
            <p:sp>
              <p:nvSpPr>
                <p:cNvPr id="7722" name="Google Shape;7722;p6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67"/>
              <p:cNvGrpSpPr/>
              <p:nvPr/>
            </p:nvGrpSpPr>
            <p:grpSpPr>
              <a:xfrm>
                <a:off x="5065048" y="3738150"/>
                <a:ext cx="37783" cy="32364"/>
                <a:chOff x="5065048" y="3738150"/>
                <a:chExt cx="37783" cy="32364"/>
              </a:xfrm>
            </p:grpSpPr>
            <p:sp>
              <p:nvSpPr>
                <p:cNvPr id="7725" name="Google Shape;7725;p6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67"/>
              <p:cNvGrpSpPr/>
              <p:nvPr/>
            </p:nvGrpSpPr>
            <p:grpSpPr>
              <a:xfrm>
                <a:off x="5071616" y="3284615"/>
                <a:ext cx="37783" cy="32357"/>
                <a:chOff x="5071616" y="3284615"/>
                <a:chExt cx="37783" cy="32357"/>
              </a:xfrm>
            </p:grpSpPr>
            <p:sp>
              <p:nvSpPr>
                <p:cNvPr id="7728" name="Google Shape;7728;p6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7"/>
              <p:cNvGrpSpPr/>
              <p:nvPr/>
            </p:nvGrpSpPr>
            <p:grpSpPr>
              <a:xfrm>
                <a:off x="5389291" y="3759921"/>
                <a:ext cx="37783" cy="32380"/>
                <a:chOff x="5389291" y="3759921"/>
                <a:chExt cx="37783" cy="32380"/>
              </a:xfrm>
            </p:grpSpPr>
            <p:sp>
              <p:nvSpPr>
                <p:cNvPr id="7731" name="Google Shape;7731;p6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67"/>
              <p:cNvGrpSpPr/>
              <p:nvPr/>
            </p:nvGrpSpPr>
            <p:grpSpPr>
              <a:xfrm>
                <a:off x="5431534" y="3632932"/>
                <a:ext cx="37878" cy="32451"/>
                <a:chOff x="5431534" y="3632932"/>
                <a:chExt cx="37878" cy="32451"/>
              </a:xfrm>
            </p:grpSpPr>
            <p:sp>
              <p:nvSpPr>
                <p:cNvPr id="7734" name="Google Shape;7734;p6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7"/>
              <p:cNvGrpSpPr/>
              <p:nvPr/>
            </p:nvGrpSpPr>
            <p:grpSpPr>
              <a:xfrm>
                <a:off x="5540755" y="3544829"/>
                <a:ext cx="37783" cy="32357"/>
                <a:chOff x="5540755" y="3544829"/>
                <a:chExt cx="37783" cy="32357"/>
              </a:xfrm>
            </p:grpSpPr>
            <p:sp>
              <p:nvSpPr>
                <p:cNvPr id="7737" name="Google Shape;7737;p6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67"/>
              <p:cNvGrpSpPr/>
              <p:nvPr/>
            </p:nvGrpSpPr>
            <p:grpSpPr>
              <a:xfrm>
                <a:off x="5579293" y="3412107"/>
                <a:ext cx="37776" cy="32357"/>
                <a:chOff x="5579293" y="3412107"/>
                <a:chExt cx="37776" cy="32357"/>
              </a:xfrm>
            </p:grpSpPr>
            <p:sp>
              <p:nvSpPr>
                <p:cNvPr id="7740" name="Google Shape;7740;p6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7"/>
              <p:cNvGrpSpPr/>
              <p:nvPr/>
            </p:nvGrpSpPr>
            <p:grpSpPr>
              <a:xfrm>
                <a:off x="5801346" y="3284615"/>
                <a:ext cx="37783" cy="32357"/>
                <a:chOff x="5801346" y="3284615"/>
                <a:chExt cx="37783" cy="32357"/>
              </a:xfrm>
            </p:grpSpPr>
            <p:sp>
              <p:nvSpPr>
                <p:cNvPr id="7743" name="Google Shape;7743;p6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67"/>
              <p:cNvGrpSpPr/>
              <p:nvPr/>
            </p:nvGrpSpPr>
            <p:grpSpPr>
              <a:xfrm>
                <a:off x="5763578" y="3399067"/>
                <a:ext cx="37776" cy="32364"/>
                <a:chOff x="5763578" y="3399067"/>
                <a:chExt cx="37776" cy="32364"/>
              </a:xfrm>
            </p:grpSpPr>
            <p:sp>
              <p:nvSpPr>
                <p:cNvPr id="7746" name="Google Shape;7746;p6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67"/>
              <p:cNvGrpSpPr/>
              <p:nvPr/>
            </p:nvGrpSpPr>
            <p:grpSpPr>
              <a:xfrm>
                <a:off x="5395858" y="3230952"/>
                <a:ext cx="37776" cy="32364"/>
                <a:chOff x="5395858" y="3230952"/>
                <a:chExt cx="37776" cy="32364"/>
              </a:xfrm>
            </p:grpSpPr>
            <p:sp>
              <p:nvSpPr>
                <p:cNvPr id="7749" name="Google Shape;7749;p6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67"/>
              <p:cNvGrpSpPr/>
              <p:nvPr/>
            </p:nvGrpSpPr>
            <p:grpSpPr>
              <a:xfrm>
                <a:off x="5264088" y="3188237"/>
                <a:ext cx="37776" cy="32357"/>
                <a:chOff x="5264088" y="3188237"/>
                <a:chExt cx="37776" cy="32357"/>
              </a:xfrm>
            </p:grpSpPr>
            <p:sp>
              <p:nvSpPr>
                <p:cNvPr id="7752" name="Google Shape;7752;p6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67"/>
              <p:cNvGrpSpPr/>
              <p:nvPr/>
            </p:nvGrpSpPr>
            <p:grpSpPr>
              <a:xfrm>
                <a:off x="5585758" y="3237425"/>
                <a:ext cx="37878" cy="32357"/>
                <a:chOff x="5585758" y="3237425"/>
                <a:chExt cx="37878" cy="32357"/>
              </a:xfrm>
            </p:grpSpPr>
            <p:sp>
              <p:nvSpPr>
                <p:cNvPr id="7755" name="Google Shape;7755;p6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67"/>
              <p:cNvGrpSpPr/>
              <p:nvPr/>
            </p:nvGrpSpPr>
            <p:grpSpPr>
              <a:xfrm>
                <a:off x="4874196" y="3291088"/>
                <a:ext cx="37878" cy="32451"/>
                <a:chOff x="4874196" y="3291088"/>
                <a:chExt cx="37878" cy="32451"/>
              </a:xfrm>
            </p:grpSpPr>
            <p:sp>
              <p:nvSpPr>
                <p:cNvPr id="7758" name="Google Shape;7758;p6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67"/>
              <p:cNvGrpSpPr/>
              <p:nvPr/>
            </p:nvGrpSpPr>
            <p:grpSpPr>
              <a:xfrm>
                <a:off x="5197770" y="3785466"/>
                <a:ext cx="37783" cy="32427"/>
                <a:chOff x="5197770" y="3785466"/>
                <a:chExt cx="37783" cy="32427"/>
              </a:xfrm>
            </p:grpSpPr>
            <p:sp>
              <p:nvSpPr>
                <p:cNvPr id="7761" name="Google Shape;7761;p6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67"/>
              <p:cNvGrpSpPr/>
              <p:nvPr/>
            </p:nvGrpSpPr>
            <p:grpSpPr>
              <a:xfrm>
                <a:off x="5177699" y="3492117"/>
                <a:ext cx="37776" cy="32357"/>
                <a:chOff x="5177699" y="3492117"/>
                <a:chExt cx="37776" cy="32357"/>
              </a:xfrm>
            </p:grpSpPr>
            <p:sp>
              <p:nvSpPr>
                <p:cNvPr id="7764" name="Google Shape;7764;p6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67"/>
              <p:cNvGrpSpPr/>
              <p:nvPr/>
            </p:nvGrpSpPr>
            <p:grpSpPr>
              <a:xfrm>
                <a:off x="5349431" y="3622346"/>
                <a:ext cx="37870" cy="32380"/>
                <a:chOff x="5349431" y="3622346"/>
                <a:chExt cx="37870" cy="32380"/>
              </a:xfrm>
            </p:grpSpPr>
            <p:sp>
              <p:nvSpPr>
                <p:cNvPr id="7767" name="Google Shape;7767;p6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7"/>
              <p:cNvGrpSpPr/>
              <p:nvPr/>
            </p:nvGrpSpPr>
            <p:grpSpPr>
              <a:xfrm>
                <a:off x="5068855" y="3563980"/>
                <a:ext cx="53954" cy="46223"/>
                <a:chOff x="5068855" y="3563980"/>
                <a:chExt cx="53954" cy="46223"/>
              </a:xfrm>
            </p:grpSpPr>
            <p:sp>
              <p:nvSpPr>
                <p:cNvPr id="7770" name="Google Shape;7770;p6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67"/>
              <p:cNvGrpSpPr/>
              <p:nvPr/>
            </p:nvGrpSpPr>
            <p:grpSpPr>
              <a:xfrm>
                <a:off x="5037654" y="3392507"/>
                <a:ext cx="37870" cy="32451"/>
                <a:chOff x="5037654" y="3392507"/>
                <a:chExt cx="37870" cy="32451"/>
              </a:xfrm>
            </p:grpSpPr>
            <p:sp>
              <p:nvSpPr>
                <p:cNvPr id="7773" name="Google Shape;7773;p6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67"/>
              <p:cNvGrpSpPr/>
              <p:nvPr/>
            </p:nvGrpSpPr>
            <p:grpSpPr>
              <a:xfrm>
                <a:off x="5456560" y="3368629"/>
                <a:ext cx="37870" cy="32451"/>
                <a:chOff x="5456560" y="3368629"/>
                <a:chExt cx="37870" cy="32451"/>
              </a:xfrm>
            </p:grpSpPr>
            <p:sp>
              <p:nvSpPr>
                <p:cNvPr id="7776" name="Google Shape;7776;p6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67"/>
              <p:cNvGrpSpPr/>
              <p:nvPr/>
            </p:nvGrpSpPr>
            <p:grpSpPr>
              <a:xfrm>
                <a:off x="4755749" y="3501516"/>
                <a:ext cx="46246" cy="39608"/>
                <a:chOff x="4755749" y="3501516"/>
                <a:chExt cx="46246" cy="39608"/>
              </a:xfrm>
            </p:grpSpPr>
            <p:sp>
              <p:nvSpPr>
                <p:cNvPr id="7779" name="Google Shape;7779;p6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67"/>
              <p:cNvGrpSpPr/>
              <p:nvPr/>
            </p:nvGrpSpPr>
            <p:grpSpPr>
              <a:xfrm>
                <a:off x="4681346" y="3485582"/>
                <a:ext cx="37783" cy="32427"/>
                <a:chOff x="4681346" y="3485582"/>
                <a:chExt cx="37783" cy="32427"/>
              </a:xfrm>
            </p:grpSpPr>
            <p:sp>
              <p:nvSpPr>
                <p:cNvPr id="7782" name="Google Shape;7782;p6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67"/>
              <p:cNvGrpSpPr/>
              <p:nvPr/>
            </p:nvGrpSpPr>
            <p:grpSpPr>
              <a:xfrm>
                <a:off x="4767067" y="3291088"/>
                <a:ext cx="37878" cy="32451"/>
                <a:chOff x="4767067" y="3291088"/>
                <a:chExt cx="37878" cy="32451"/>
              </a:xfrm>
            </p:grpSpPr>
            <p:sp>
              <p:nvSpPr>
                <p:cNvPr id="7785" name="Google Shape;7785;p6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67"/>
              <p:cNvGrpSpPr/>
              <p:nvPr/>
            </p:nvGrpSpPr>
            <p:grpSpPr>
              <a:xfrm>
                <a:off x="4687819" y="3405539"/>
                <a:ext cx="37776" cy="32451"/>
                <a:chOff x="4687819" y="3405539"/>
                <a:chExt cx="37776" cy="32451"/>
              </a:xfrm>
            </p:grpSpPr>
            <p:sp>
              <p:nvSpPr>
                <p:cNvPr id="7788" name="Google Shape;7788;p6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7"/>
              <p:cNvGrpSpPr/>
              <p:nvPr/>
            </p:nvGrpSpPr>
            <p:grpSpPr>
              <a:xfrm>
                <a:off x="4923101" y="3444809"/>
                <a:ext cx="52813" cy="45318"/>
                <a:chOff x="4923101" y="3444809"/>
                <a:chExt cx="52813" cy="45318"/>
              </a:xfrm>
            </p:grpSpPr>
            <p:sp>
              <p:nvSpPr>
                <p:cNvPr id="7791" name="Google Shape;7791;p6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67"/>
              <p:cNvGrpSpPr/>
              <p:nvPr/>
            </p:nvGrpSpPr>
            <p:grpSpPr>
              <a:xfrm>
                <a:off x="4846040" y="3654750"/>
                <a:ext cx="31405" cy="26993"/>
                <a:chOff x="4846040" y="3654750"/>
                <a:chExt cx="31405" cy="26993"/>
              </a:xfrm>
            </p:grpSpPr>
            <p:sp>
              <p:nvSpPr>
                <p:cNvPr id="7794" name="Google Shape;7794;p6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67"/>
              <p:cNvGrpSpPr/>
              <p:nvPr/>
            </p:nvGrpSpPr>
            <p:grpSpPr>
              <a:xfrm>
                <a:off x="4925673" y="3691700"/>
                <a:ext cx="40253" cy="34472"/>
                <a:chOff x="4925673" y="3691700"/>
                <a:chExt cx="40253" cy="34472"/>
              </a:xfrm>
            </p:grpSpPr>
            <p:sp>
              <p:nvSpPr>
                <p:cNvPr id="7797" name="Google Shape;7797;p6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67"/>
              <p:cNvGrpSpPr/>
              <p:nvPr/>
            </p:nvGrpSpPr>
            <p:grpSpPr>
              <a:xfrm>
                <a:off x="4894653" y="3740848"/>
                <a:ext cx="31405" cy="26906"/>
                <a:chOff x="4894653" y="3740848"/>
                <a:chExt cx="31405" cy="26906"/>
              </a:xfrm>
            </p:grpSpPr>
            <p:sp>
              <p:nvSpPr>
                <p:cNvPr id="7800" name="Google Shape;7800;p6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7"/>
              <p:cNvGrpSpPr/>
              <p:nvPr/>
            </p:nvGrpSpPr>
            <p:grpSpPr>
              <a:xfrm>
                <a:off x="4962300" y="3696348"/>
                <a:ext cx="38255" cy="32773"/>
                <a:chOff x="4962300" y="3696348"/>
                <a:chExt cx="38255" cy="32773"/>
              </a:xfrm>
            </p:grpSpPr>
            <p:sp>
              <p:nvSpPr>
                <p:cNvPr id="7803" name="Google Shape;7803;p6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7"/>
              <p:cNvGrpSpPr/>
              <p:nvPr/>
            </p:nvGrpSpPr>
            <p:grpSpPr>
              <a:xfrm>
                <a:off x="4980185" y="3743349"/>
                <a:ext cx="31499" cy="26969"/>
                <a:chOff x="4980185" y="3743349"/>
                <a:chExt cx="31499" cy="26969"/>
              </a:xfrm>
            </p:grpSpPr>
            <p:sp>
              <p:nvSpPr>
                <p:cNvPr id="7806" name="Google Shape;7806;p6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67"/>
              <p:cNvGrpSpPr/>
              <p:nvPr/>
            </p:nvGrpSpPr>
            <p:grpSpPr>
              <a:xfrm>
                <a:off x="5013768" y="3734312"/>
                <a:ext cx="31499" cy="26969"/>
                <a:chOff x="5013768" y="3734312"/>
                <a:chExt cx="31499" cy="26969"/>
              </a:xfrm>
            </p:grpSpPr>
            <p:sp>
              <p:nvSpPr>
                <p:cNvPr id="7809" name="Google Shape;7809;p6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67"/>
              <p:cNvGrpSpPr/>
              <p:nvPr/>
            </p:nvGrpSpPr>
            <p:grpSpPr>
              <a:xfrm>
                <a:off x="5036703" y="3764545"/>
                <a:ext cx="31499" cy="26898"/>
                <a:chOff x="5036703" y="3764545"/>
                <a:chExt cx="31499" cy="26898"/>
              </a:xfrm>
            </p:grpSpPr>
            <p:sp>
              <p:nvSpPr>
                <p:cNvPr id="7812" name="Google Shape;7812;p6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67"/>
              <p:cNvGrpSpPr/>
              <p:nvPr/>
            </p:nvGrpSpPr>
            <p:grpSpPr>
              <a:xfrm>
                <a:off x="4953546" y="3768352"/>
                <a:ext cx="31405" cy="26898"/>
                <a:chOff x="4953546" y="3768352"/>
                <a:chExt cx="31405" cy="26898"/>
              </a:xfrm>
            </p:grpSpPr>
            <p:sp>
              <p:nvSpPr>
                <p:cNvPr id="7815" name="Google Shape;7815;p6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67"/>
              <p:cNvGrpSpPr/>
              <p:nvPr/>
            </p:nvGrpSpPr>
            <p:grpSpPr>
              <a:xfrm>
                <a:off x="4964770" y="3814016"/>
                <a:ext cx="31499" cy="26993"/>
                <a:chOff x="4964770" y="3814016"/>
                <a:chExt cx="31499" cy="26993"/>
              </a:xfrm>
            </p:grpSpPr>
            <p:sp>
              <p:nvSpPr>
                <p:cNvPr id="7818" name="Google Shape;7818;p6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67"/>
              <p:cNvGrpSpPr/>
              <p:nvPr/>
            </p:nvGrpSpPr>
            <p:grpSpPr>
              <a:xfrm>
                <a:off x="4923290" y="3800504"/>
                <a:ext cx="31468" cy="26898"/>
                <a:chOff x="4923290" y="3800504"/>
                <a:chExt cx="31468" cy="26898"/>
              </a:xfrm>
            </p:grpSpPr>
            <p:sp>
              <p:nvSpPr>
                <p:cNvPr id="7821" name="Google Shape;7821;p6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67"/>
              <p:cNvGrpSpPr/>
              <p:nvPr/>
            </p:nvGrpSpPr>
            <p:grpSpPr>
              <a:xfrm>
                <a:off x="5108534" y="3650943"/>
                <a:ext cx="31405" cy="26993"/>
                <a:chOff x="5108534" y="3650943"/>
                <a:chExt cx="31405" cy="26993"/>
              </a:xfrm>
            </p:grpSpPr>
            <p:sp>
              <p:nvSpPr>
                <p:cNvPr id="7824" name="Google Shape;7824;p6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7"/>
              <p:cNvGrpSpPr/>
              <p:nvPr/>
            </p:nvGrpSpPr>
            <p:grpSpPr>
              <a:xfrm>
                <a:off x="5119380" y="3760739"/>
                <a:ext cx="31499" cy="26993"/>
                <a:chOff x="5119380" y="3760739"/>
                <a:chExt cx="31499" cy="26993"/>
              </a:xfrm>
            </p:grpSpPr>
            <p:sp>
              <p:nvSpPr>
                <p:cNvPr id="7827" name="Google Shape;7827;p6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7"/>
              <p:cNvGrpSpPr/>
              <p:nvPr/>
            </p:nvGrpSpPr>
            <p:grpSpPr>
              <a:xfrm>
                <a:off x="5119380" y="3788235"/>
                <a:ext cx="31499" cy="26993"/>
                <a:chOff x="5119380" y="3788235"/>
                <a:chExt cx="31499" cy="26993"/>
              </a:xfrm>
            </p:grpSpPr>
            <p:sp>
              <p:nvSpPr>
                <p:cNvPr id="7830" name="Google Shape;7830;p6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67"/>
              <p:cNvGrpSpPr/>
              <p:nvPr/>
            </p:nvGrpSpPr>
            <p:grpSpPr>
              <a:xfrm>
                <a:off x="5158005" y="3875284"/>
                <a:ext cx="31405" cy="27001"/>
                <a:chOff x="5158005" y="3875284"/>
                <a:chExt cx="31405" cy="27001"/>
              </a:xfrm>
            </p:grpSpPr>
            <p:sp>
              <p:nvSpPr>
                <p:cNvPr id="7833" name="Google Shape;7833;p6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7"/>
              <p:cNvGrpSpPr/>
              <p:nvPr/>
            </p:nvGrpSpPr>
            <p:grpSpPr>
              <a:xfrm>
                <a:off x="5233163" y="3764545"/>
                <a:ext cx="31499" cy="26898"/>
                <a:chOff x="5233163" y="3764545"/>
                <a:chExt cx="31499" cy="26898"/>
              </a:xfrm>
            </p:grpSpPr>
            <p:sp>
              <p:nvSpPr>
                <p:cNvPr id="7836" name="Google Shape;7836;p6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67"/>
              <p:cNvGrpSpPr/>
              <p:nvPr/>
            </p:nvGrpSpPr>
            <p:grpSpPr>
              <a:xfrm>
                <a:off x="5276168" y="3805545"/>
                <a:ext cx="31499" cy="26906"/>
                <a:chOff x="5276168" y="3805545"/>
                <a:chExt cx="31499" cy="26906"/>
              </a:xfrm>
            </p:grpSpPr>
            <p:sp>
              <p:nvSpPr>
                <p:cNvPr id="7839" name="Google Shape;7839;p6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67"/>
              <p:cNvGrpSpPr/>
              <p:nvPr/>
            </p:nvGrpSpPr>
            <p:grpSpPr>
              <a:xfrm>
                <a:off x="5294053" y="3851933"/>
                <a:ext cx="31405" cy="26945"/>
                <a:chOff x="5294053" y="3851933"/>
                <a:chExt cx="31405" cy="26945"/>
              </a:xfrm>
            </p:grpSpPr>
            <p:sp>
              <p:nvSpPr>
                <p:cNvPr id="7842" name="Google Shape;7842;p6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7"/>
              <p:cNvGrpSpPr/>
              <p:nvPr/>
            </p:nvGrpSpPr>
            <p:grpSpPr>
              <a:xfrm>
                <a:off x="5341723" y="3851902"/>
                <a:ext cx="31405" cy="26977"/>
                <a:chOff x="5341723" y="3851902"/>
                <a:chExt cx="31405" cy="26977"/>
              </a:xfrm>
            </p:grpSpPr>
            <p:sp>
              <p:nvSpPr>
                <p:cNvPr id="7845" name="Google Shape;7845;p6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67"/>
              <p:cNvGrpSpPr/>
              <p:nvPr/>
            </p:nvGrpSpPr>
            <p:grpSpPr>
              <a:xfrm>
                <a:off x="5054871" y="3507855"/>
                <a:ext cx="31405" cy="26993"/>
                <a:chOff x="5054871" y="3507855"/>
                <a:chExt cx="31405" cy="26993"/>
              </a:xfrm>
            </p:grpSpPr>
            <p:sp>
              <p:nvSpPr>
                <p:cNvPr id="7848" name="Google Shape;7848;p6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67"/>
              <p:cNvGrpSpPr/>
              <p:nvPr/>
            </p:nvGrpSpPr>
            <p:grpSpPr>
              <a:xfrm>
                <a:off x="4876579" y="3675325"/>
                <a:ext cx="31405" cy="26969"/>
                <a:chOff x="4876579" y="3675325"/>
                <a:chExt cx="31405" cy="26969"/>
              </a:xfrm>
            </p:grpSpPr>
            <p:sp>
              <p:nvSpPr>
                <p:cNvPr id="7851" name="Google Shape;7851;p6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7"/>
              <p:cNvGrpSpPr/>
              <p:nvPr/>
            </p:nvGrpSpPr>
            <p:grpSpPr>
              <a:xfrm>
                <a:off x="4842233" y="3688333"/>
                <a:ext cx="31405" cy="26993"/>
                <a:chOff x="4842233" y="3688333"/>
                <a:chExt cx="31405" cy="26993"/>
              </a:xfrm>
            </p:grpSpPr>
            <p:sp>
              <p:nvSpPr>
                <p:cNvPr id="7854" name="Google Shape;7854;p6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67"/>
              <p:cNvGrpSpPr/>
              <p:nvPr/>
            </p:nvGrpSpPr>
            <p:grpSpPr>
              <a:xfrm>
                <a:off x="5187876" y="3608032"/>
                <a:ext cx="31405" cy="27001"/>
                <a:chOff x="5187876" y="3608032"/>
                <a:chExt cx="31405" cy="27001"/>
              </a:xfrm>
            </p:grpSpPr>
            <p:sp>
              <p:nvSpPr>
                <p:cNvPr id="7857" name="Google Shape;7857;p6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1" name="Google Shape;7861;p67"/>
              <p:cNvGrpSpPr/>
              <p:nvPr/>
            </p:nvGrpSpPr>
            <p:grpSpPr>
              <a:xfrm>
                <a:off x="5269224" y="3304167"/>
                <a:ext cx="40253" cy="34402"/>
                <a:chOff x="5269224" y="3304167"/>
                <a:chExt cx="40253" cy="34402"/>
              </a:xfrm>
            </p:grpSpPr>
            <p:sp>
              <p:nvSpPr>
                <p:cNvPr id="7862" name="Google Shape;7862;p6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67"/>
              <p:cNvGrpSpPr/>
              <p:nvPr/>
            </p:nvGrpSpPr>
            <p:grpSpPr>
              <a:xfrm>
                <a:off x="5327354" y="3476615"/>
                <a:ext cx="49864" cy="42723"/>
                <a:chOff x="5327354" y="3476615"/>
                <a:chExt cx="49864" cy="42723"/>
              </a:xfrm>
            </p:grpSpPr>
            <p:sp>
              <p:nvSpPr>
                <p:cNvPr id="7865" name="Google Shape;7865;p6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7" name="Google Shape;7867;p6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9" name="Google Shape;7869;p67"/>
              <p:cNvGrpSpPr/>
              <p:nvPr/>
            </p:nvGrpSpPr>
            <p:grpSpPr>
              <a:xfrm>
                <a:off x="5341723" y="3775957"/>
                <a:ext cx="31405" cy="26898"/>
                <a:chOff x="5341723" y="3775957"/>
                <a:chExt cx="31405" cy="26898"/>
              </a:xfrm>
            </p:grpSpPr>
            <p:sp>
              <p:nvSpPr>
                <p:cNvPr id="7870" name="Google Shape;7870;p6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67"/>
              <p:cNvGrpSpPr/>
              <p:nvPr/>
            </p:nvGrpSpPr>
            <p:grpSpPr>
              <a:xfrm>
                <a:off x="5439053" y="3699274"/>
                <a:ext cx="31405" cy="26898"/>
                <a:chOff x="5439053" y="3699274"/>
                <a:chExt cx="31405" cy="26898"/>
              </a:xfrm>
            </p:grpSpPr>
            <p:sp>
              <p:nvSpPr>
                <p:cNvPr id="7873" name="Google Shape;7873;p6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67"/>
              <p:cNvGrpSpPr/>
              <p:nvPr/>
            </p:nvGrpSpPr>
            <p:grpSpPr>
              <a:xfrm>
                <a:off x="5412414" y="3622307"/>
                <a:ext cx="31499" cy="26993"/>
                <a:chOff x="5412414" y="3622307"/>
                <a:chExt cx="31499" cy="26993"/>
              </a:xfrm>
            </p:grpSpPr>
            <p:sp>
              <p:nvSpPr>
                <p:cNvPr id="7876" name="Google Shape;7876;p6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67"/>
              <p:cNvGrpSpPr/>
              <p:nvPr/>
            </p:nvGrpSpPr>
            <p:grpSpPr>
              <a:xfrm>
                <a:off x="5476254" y="3473949"/>
                <a:ext cx="26835" cy="26930"/>
                <a:chOff x="5476254" y="3473949"/>
                <a:chExt cx="26835" cy="26930"/>
              </a:xfrm>
            </p:grpSpPr>
            <p:sp>
              <p:nvSpPr>
                <p:cNvPr id="7879" name="Google Shape;7879;p6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7"/>
              <p:cNvGrpSpPr/>
              <p:nvPr/>
            </p:nvGrpSpPr>
            <p:grpSpPr>
              <a:xfrm>
                <a:off x="5564547" y="3481594"/>
                <a:ext cx="31397" cy="26898"/>
                <a:chOff x="5564547" y="3481594"/>
                <a:chExt cx="31397" cy="26898"/>
              </a:xfrm>
            </p:grpSpPr>
            <p:sp>
              <p:nvSpPr>
                <p:cNvPr id="7882" name="Google Shape;7882;p6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67"/>
              <p:cNvGrpSpPr/>
              <p:nvPr/>
            </p:nvGrpSpPr>
            <p:grpSpPr>
              <a:xfrm>
                <a:off x="5534101" y="3470174"/>
                <a:ext cx="31397" cy="26906"/>
                <a:chOff x="5534101" y="3470174"/>
                <a:chExt cx="31397" cy="26906"/>
              </a:xfrm>
            </p:grpSpPr>
            <p:sp>
              <p:nvSpPr>
                <p:cNvPr id="7885" name="Google Shape;7885;p6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67"/>
              <p:cNvGrpSpPr/>
              <p:nvPr/>
            </p:nvGrpSpPr>
            <p:grpSpPr>
              <a:xfrm>
                <a:off x="5610879" y="3314486"/>
                <a:ext cx="31499" cy="26938"/>
                <a:chOff x="5610879" y="3314486"/>
                <a:chExt cx="31499" cy="26938"/>
              </a:xfrm>
            </p:grpSpPr>
            <p:sp>
              <p:nvSpPr>
                <p:cNvPr id="7888" name="Google Shape;7888;p6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67"/>
              <p:cNvGrpSpPr/>
              <p:nvPr/>
            </p:nvGrpSpPr>
            <p:grpSpPr>
              <a:xfrm>
                <a:off x="4834525" y="3501382"/>
                <a:ext cx="31499" cy="26898"/>
                <a:chOff x="4834525" y="3501382"/>
                <a:chExt cx="31499" cy="26898"/>
              </a:xfrm>
            </p:grpSpPr>
            <p:sp>
              <p:nvSpPr>
                <p:cNvPr id="7891" name="Google Shape;7891;p6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67"/>
              <p:cNvGrpSpPr/>
              <p:nvPr/>
            </p:nvGrpSpPr>
            <p:grpSpPr>
              <a:xfrm>
                <a:off x="4898460" y="3580158"/>
                <a:ext cx="31405" cy="26898"/>
                <a:chOff x="4898460" y="3580158"/>
                <a:chExt cx="31405" cy="26898"/>
              </a:xfrm>
            </p:grpSpPr>
            <p:sp>
              <p:nvSpPr>
                <p:cNvPr id="7894" name="Google Shape;7894;p6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67"/>
              <p:cNvGrpSpPr/>
              <p:nvPr/>
            </p:nvGrpSpPr>
            <p:grpSpPr>
              <a:xfrm>
                <a:off x="4882667" y="3608032"/>
                <a:ext cx="31499" cy="27001"/>
                <a:chOff x="4882667" y="3608032"/>
                <a:chExt cx="31499" cy="27001"/>
              </a:xfrm>
            </p:grpSpPr>
            <p:sp>
              <p:nvSpPr>
                <p:cNvPr id="7897" name="Google Shape;7897;p6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67"/>
              <p:cNvGrpSpPr/>
              <p:nvPr/>
            </p:nvGrpSpPr>
            <p:grpSpPr>
              <a:xfrm>
                <a:off x="4843373" y="3631407"/>
                <a:ext cx="16273" cy="16186"/>
                <a:chOff x="4843373" y="3631407"/>
                <a:chExt cx="16273" cy="16186"/>
              </a:xfrm>
            </p:grpSpPr>
            <p:sp>
              <p:nvSpPr>
                <p:cNvPr id="7900" name="Google Shape;7900;p6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67"/>
              <p:cNvGrpSpPr/>
              <p:nvPr/>
            </p:nvGrpSpPr>
            <p:grpSpPr>
              <a:xfrm>
                <a:off x="4727773" y="3591578"/>
                <a:ext cx="31499" cy="26898"/>
                <a:chOff x="4727773" y="3591578"/>
                <a:chExt cx="31499" cy="26898"/>
              </a:xfrm>
            </p:grpSpPr>
            <p:sp>
              <p:nvSpPr>
                <p:cNvPr id="7903" name="Google Shape;7903;p6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6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7" name="Google Shape;7907;p67"/>
              <p:cNvGrpSpPr/>
              <p:nvPr/>
            </p:nvGrpSpPr>
            <p:grpSpPr>
              <a:xfrm>
                <a:off x="4609421" y="3577398"/>
                <a:ext cx="31499" cy="27001"/>
                <a:chOff x="4609421" y="3577398"/>
                <a:chExt cx="31499" cy="27001"/>
              </a:xfrm>
            </p:grpSpPr>
            <p:sp>
              <p:nvSpPr>
                <p:cNvPr id="7908" name="Google Shape;7908;p6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7"/>
              <p:cNvGrpSpPr/>
              <p:nvPr/>
            </p:nvGrpSpPr>
            <p:grpSpPr>
              <a:xfrm>
                <a:off x="4649289" y="3577398"/>
                <a:ext cx="31499" cy="27001"/>
                <a:chOff x="4649289" y="3577398"/>
                <a:chExt cx="31499" cy="27001"/>
              </a:xfrm>
            </p:grpSpPr>
            <p:sp>
              <p:nvSpPr>
                <p:cNvPr id="7911" name="Google Shape;7911;p6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67"/>
              <p:cNvGrpSpPr/>
              <p:nvPr/>
            </p:nvGrpSpPr>
            <p:grpSpPr>
              <a:xfrm>
                <a:off x="4605614" y="3639523"/>
                <a:ext cx="31499" cy="26906"/>
                <a:chOff x="4605614" y="3639523"/>
                <a:chExt cx="31499" cy="26906"/>
              </a:xfrm>
            </p:grpSpPr>
            <p:sp>
              <p:nvSpPr>
                <p:cNvPr id="7914" name="Google Shape;7914;p6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67"/>
              <p:cNvGrpSpPr/>
              <p:nvPr/>
            </p:nvGrpSpPr>
            <p:grpSpPr>
              <a:xfrm>
                <a:off x="4785149" y="3618846"/>
                <a:ext cx="26930" cy="26843"/>
                <a:chOff x="4785149" y="3618846"/>
                <a:chExt cx="26930" cy="26843"/>
              </a:xfrm>
            </p:grpSpPr>
            <p:sp>
              <p:nvSpPr>
                <p:cNvPr id="7917" name="Google Shape;7917;p6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7"/>
              <p:cNvGrpSpPr/>
              <p:nvPr/>
            </p:nvGrpSpPr>
            <p:grpSpPr>
              <a:xfrm>
                <a:off x="4810167" y="3601567"/>
                <a:ext cx="31405" cy="26898"/>
                <a:chOff x="4810167" y="3601567"/>
                <a:chExt cx="31405" cy="26898"/>
              </a:xfrm>
            </p:grpSpPr>
            <p:sp>
              <p:nvSpPr>
                <p:cNvPr id="7920" name="Google Shape;7920;p6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7"/>
              <p:cNvGrpSpPr/>
              <p:nvPr/>
            </p:nvGrpSpPr>
            <p:grpSpPr>
              <a:xfrm>
                <a:off x="4831002" y="3373230"/>
                <a:ext cx="31405" cy="26898"/>
                <a:chOff x="4831002" y="3373230"/>
                <a:chExt cx="31405" cy="26898"/>
              </a:xfrm>
            </p:grpSpPr>
            <p:sp>
              <p:nvSpPr>
                <p:cNvPr id="7923" name="Google Shape;7923;p6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67"/>
              <p:cNvGrpSpPr/>
              <p:nvPr/>
            </p:nvGrpSpPr>
            <p:grpSpPr>
              <a:xfrm>
                <a:off x="4719311" y="3355054"/>
                <a:ext cx="31499" cy="27001"/>
                <a:chOff x="4719311" y="3355054"/>
                <a:chExt cx="31499" cy="27001"/>
              </a:xfrm>
            </p:grpSpPr>
            <p:sp>
              <p:nvSpPr>
                <p:cNvPr id="7926" name="Google Shape;7926;p6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67"/>
              <p:cNvGrpSpPr/>
              <p:nvPr/>
            </p:nvGrpSpPr>
            <p:grpSpPr>
              <a:xfrm>
                <a:off x="4798755" y="3450260"/>
                <a:ext cx="26930" cy="26930"/>
                <a:chOff x="4798755" y="3450260"/>
                <a:chExt cx="26930" cy="26930"/>
              </a:xfrm>
            </p:grpSpPr>
            <p:sp>
              <p:nvSpPr>
                <p:cNvPr id="7929" name="Google Shape;7929;p6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67"/>
              <p:cNvGrpSpPr/>
              <p:nvPr/>
            </p:nvGrpSpPr>
            <p:grpSpPr>
              <a:xfrm>
                <a:off x="4645576" y="3467555"/>
                <a:ext cx="31405" cy="26953"/>
                <a:chOff x="4645576" y="3467555"/>
                <a:chExt cx="31405" cy="26953"/>
              </a:xfrm>
            </p:grpSpPr>
            <p:sp>
              <p:nvSpPr>
                <p:cNvPr id="7932" name="Google Shape;7932;p6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67"/>
              <p:cNvGrpSpPr/>
              <p:nvPr/>
            </p:nvGrpSpPr>
            <p:grpSpPr>
              <a:xfrm>
                <a:off x="4687631" y="3583965"/>
                <a:ext cx="31499" cy="26898"/>
                <a:chOff x="4687631" y="3583965"/>
                <a:chExt cx="31499" cy="26898"/>
              </a:xfrm>
            </p:grpSpPr>
            <p:sp>
              <p:nvSpPr>
                <p:cNvPr id="7935" name="Google Shape;7935;p6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67"/>
              <p:cNvGrpSpPr/>
              <p:nvPr/>
            </p:nvGrpSpPr>
            <p:grpSpPr>
              <a:xfrm>
                <a:off x="4719311" y="3471314"/>
                <a:ext cx="31499" cy="27001"/>
                <a:chOff x="4719311" y="3471314"/>
                <a:chExt cx="31499" cy="27001"/>
              </a:xfrm>
            </p:grpSpPr>
            <p:sp>
              <p:nvSpPr>
                <p:cNvPr id="7938" name="Google Shape;7938;p6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67"/>
              <p:cNvGrpSpPr/>
              <p:nvPr/>
            </p:nvGrpSpPr>
            <p:grpSpPr>
              <a:xfrm>
                <a:off x="4719311" y="3434404"/>
                <a:ext cx="31499" cy="26898"/>
                <a:chOff x="4719311" y="3434404"/>
                <a:chExt cx="31499" cy="26898"/>
              </a:xfrm>
            </p:grpSpPr>
            <p:sp>
              <p:nvSpPr>
                <p:cNvPr id="7941" name="Google Shape;7941;p6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67"/>
              <p:cNvGrpSpPr/>
              <p:nvPr/>
            </p:nvGrpSpPr>
            <p:grpSpPr>
              <a:xfrm>
                <a:off x="4768876" y="3401772"/>
                <a:ext cx="31499" cy="26898"/>
                <a:chOff x="4768876" y="3401772"/>
                <a:chExt cx="31499" cy="26898"/>
              </a:xfrm>
            </p:grpSpPr>
            <p:sp>
              <p:nvSpPr>
                <p:cNvPr id="7944" name="Google Shape;7944;p6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67"/>
              <p:cNvGrpSpPr/>
              <p:nvPr/>
            </p:nvGrpSpPr>
            <p:grpSpPr>
              <a:xfrm>
                <a:off x="4762214" y="3471377"/>
                <a:ext cx="26938" cy="26938"/>
                <a:chOff x="4762214" y="3471377"/>
                <a:chExt cx="26938" cy="26938"/>
              </a:xfrm>
            </p:grpSpPr>
            <p:sp>
              <p:nvSpPr>
                <p:cNvPr id="7947" name="Google Shape;7947;p6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67"/>
              <p:cNvGrpSpPr/>
              <p:nvPr/>
            </p:nvGrpSpPr>
            <p:grpSpPr>
              <a:xfrm>
                <a:off x="4790473" y="3344782"/>
                <a:ext cx="31405" cy="26898"/>
                <a:chOff x="4790473" y="3344782"/>
                <a:chExt cx="31405" cy="26898"/>
              </a:xfrm>
            </p:grpSpPr>
            <p:sp>
              <p:nvSpPr>
                <p:cNvPr id="7950" name="Google Shape;7950;p6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67"/>
              <p:cNvGrpSpPr/>
              <p:nvPr/>
            </p:nvGrpSpPr>
            <p:grpSpPr>
              <a:xfrm>
                <a:off x="4823774" y="3950733"/>
                <a:ext cx="37398" cy="32034"/>
                <a:chOff x="4823774" y="3950733"/>
                <a:chExt cx="37398" cy="32034"/>
              </a:xfrm>
            </p:grpSpPr>
            <p:sp>
              <p:nvSpPr>
                <p:cNvPr id="7953" name="Google Shape;7953;p6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67"/>
              <p:cNvGrpSpPr/>
              <p:nvPr/>
            </p:nvGrpSpPr>
            <p:grpSpPr>
              <a:xfrm>
                <a:off x="4823396" y="4110566"/>
                <a:ext cx="31405" cy="26906"/>
                <a:chOff x="4823396" y="4110566"/>
                <a:chExt cx="31405" cy="26906"/>
              </a:xfrm>
            </p:grpSpPr>
            <p:sp>
              <p:nvSpPr>
                <p:cNvPr id="7956" name="Google Shape;7956;p6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67"/>
              <p:cNvGrpSpPr/>
              <p:nvPr/>
            </p:nvGrpSpPr>
            <p:grpSpPr>
              <a:xfrm>
                <a:off x="4838332" y="3821150"/>
                <a:ext cx="31499" cy="26898"/>
                <a:chOff x="4838332" y="3821150"/>
                <a:chExt cx="31499" cy="26898"/>
              </a:xfrm>
            </p:grpSpPr>
            <p:sp>
              <p:nvSpPr>
                <p:cNvPr id="7959" name="Google Shape;7959;p6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67"/>
              <p:cNvGrpSpPr/>
              <p:nvPr/>
            </p:nvGrpSpPr>
            <p:grpSpPr>
              <a:xfrm>
                <a:off x="4661275" y="3815007"/>
                <a:ext cx="36824" cy="31523"/>
                <a:chOff x="4661275" y="3815007"/>
                <a:chExt cx="36824" cy="31523"/>
              </a:xfrm>
            </p:grpSpPr>
            <p:sp>
              <p:nvSpPr>
                <p:cNvPr id="7962" name="Google Shape;7962;p6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67"/>
              <p:cNvGrpSpPr/>
              <p:nvPr/>
            </p:nvGrpSpPr>
            <p:grpSpPr>
              <a:xfrm>
                <a:off x="4558998" y="3851037"/>
                <a:ext cx="33591" cy="28699"/>
                <a:chOff x="4558998" y="3851037"/>
                <a:chExt cx="33591" cy="28699"/>
              </a:xfrm>
            </p:grpSpPr>
            <p:sp>
              <p:nvSpPr>
                <p:cNvPr id="7965" name="Google Shape;7965;p6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67"/>
              <p:cNvGrpSpPr/>
              <p:nvPr/>
            </p:nvGrpSpPr>
            <p:grpSpPr>
              <a:xfrm>
                <a:off x="4696762" y="3638587"/>
                <a:ext cx="33591" cy="28794"/>
                <a:chOff x="4696762" y="3638587"/>
                <a:chExt cx="33591" cy="28794"/>
              </a:xfrm>
            </p:grpSpPr>
            <p:sp>
              <p:nvSpPr>
                <p:cNvPr id="7968" name="Google Shape;7968;p6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67"/>
              <p:cNvGrpSpPr/>
              <p:nvPr/>
            </p:nvGrpSpPr>
            <p:grpSpPr>
              <a:xfrm>
                <a:off x="4929479" y="3939140"/>
                <a:ext cx="33497" cy="28692"/>
                <a:chOff x="4929479" y="3939140"/>
                <a:chExt cx="33497" cy="28692"/>
              </a:xfrm>
            </p:grpSpPr>
            <p:sp>
              <p:nvSpPr>
                <p:cNvPr id="7971" name="Google Shape;7971;p6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67"/>
              <p:cNvGrpSpPr/>
              <p:nvPr/>
            </p:nvGrpSpPr>
            <p:grpSpPr>
              <a:xfrm>
                <a:off x="4907119" y="3986039"/>
                <a:ext cx="33497" cy="28699"/>
                <a:chOff x="4907119" y="3986039"/>
                <a:chExt cx="33497" cy="28699"/>
              </a:xfrm>
            </p:grpSpPr>
            <p:sp>
              <p:nvSpPr>
                <p:cNvPr id="7974" name="Google Shape;7974;p6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67"/>
              <p:cNvGrpSpPr/>
              <p:nvPr/>
            </p:nvGrpSpPr>
            <p:grpSpPr>
              <a:xfrm>
                <a:off x="4911783" y="4048102"/>
                <a:ext cx="33591" cy="28762"/>
                <a:chOff x="4911783" y="4048102"/>
                <a:chExt cx="33591" cy="28762"/>
              </a:xfrm>
            </p:grpSpPr>
            <p:sp>
              <p:nvSpPr>
                <p:cNvPr id="7977" name="Google Shape;7977;p6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9" name="Google Shape;7979;p6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1" name="Google Shape;7981;p67"/>
              <p:cNvGrpSpPr/>
              <p:nvPr/>
            </p:nvGrpSpPr>
            <p:grpSpPr>
              <a:xfrm>
                <a:off x="4762623" y="3837847"/>
                <a:ext cx="42416" cy="36273"/>
                <a:chOff x="4762623" y="3837847"/>
                <a:chExt cx="42416" cy="36273"/>
              </a:xfrm>
            </p:grpSpPr>
            <p:sp>
              <p:nvSpPr>
                <p:cNvPr id="7982" name="Google Shape;7982;p6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67"/>
              <p:cNvGrpSpPr/>
              <p:nvPr/>
            </p:nvGrpSpPr>
            <p:grpSpPr>
              <a:xfrm>
                <a:off x="4746044" y="4104966"/>
                <a:ext cx="33497" cy="28699"/>
                <a:chOff x="4746044" y="4104966"/>
                <a:chExt cx="33497" cy="28699"/>
              </a:xfrm>
            </p:grpSpPr>
            <p:sp>
              <p:nvSpPr>
                <p:cNvPr id="7985" name="Google Shape;7985;p6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7" name="Google Shape;7987;p67"/>
              <p:cNvGrpSpPr/>
              <p:nvPr/>
            </p:nvGrpSpPr>
            <p:grpSpPr>
              <a:xfrm>
                <a:off x="4859646" y="4162554"/>
                <a:ext cx="33591" cy="28762"/>
                <a:chOff x="4859646" y="4162554"/>
                <a:chExt cx="33591" cy="28762"/>
              </a:xfrm>
            </p:grpSpPr>
            <p:sp>
              <p:nvSpPr>
                <p:cNvPr id="7988" name="Google Shape;7988;p6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0" name="Google Shape;7990;p67"/>
            <p:cNvGrpSpPr/>
            <p:nvPr/>
          </p:nvGrpSpPr>
          <p:grpSpPr>
            <a:xfrm>
              <a:off x="3597785" y="3274438"/>
              <a:ext cx="855610" cy="1122100"/>
              <a:chOff x="3597785" y="3274438"/>
              <a:chExt cx="855610" cy="1122100"/>
            </a:xfrm>
          </p:grpSpPr>
          <p:grpSp>
            <p:nvGrpSpPr>
              <p:cNvPr id="7991" name="Google Shape;7991;p67"/>
              <p:cNvGrpSpPr/>
              <p:nvPr/>
            </p:nvGrpSpPr>
            <p:grpSpPr>
              <a:xfrm>
                <a:off x="3617857" y="3284717"/>
                <a:ext cx="826785" cy="1099165"/>
                <a:chOff x="3617857" y="3284717"/>
                <a:chExt cx="826785" cy="1099165"/>
              </a:xfrm>
            </p:grpSpPr>
            <p:sp>
              <p:nvSpPr>
                <p:cNvPr id="7992" name="Google Shape;7992;p6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67"/>
              <p:cNvGrpSpPr/>
              <p:nvPr/>
            </p:nvGrpSpPr>
            <p:grpSpPr>
              <a:xfrm>
                <a:off x="4180904" y="4251758"/>
                <a:ext cx="37783" cy="32420"/>
                <a:chOff x="4180904" y="4251758"/>
                <a:chExt cx="37783" cy="32420"/>
              </a:xfrm>
            </p:grpSpPr>
            <p:sp>
              <p:nvSpPr>
                <p:cNvPr id="8049" name="Google Shape;8049;p6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67"/>
              <p:cNvGrpSpPr/>
              <p:nvPr/>
            </p:nvGrpSpPr>
            <p:grpSpPr>
              <a:xfrm>
                <a:off x="4201644" y="4081324"/>
                <a:ext cx="37783" cy="32364"/>
                <a:chOff x="4201644" y="4081324"/>
                <a:chExt cx="37783" cy="32364"/>
              </a:xfrm>
            </p:grpSpPr>
            <p:sp>
              <p:nvSpPr>
                <p:cNvPr id="8052" name="Google Shape;8052;p6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67"/>
              <p:cNvGrpSpPr/>
              <p:nvPr/>
            </p:nvGrpSpPr>
            <p:grpSpPr>
              <a:xfrm>
                <a:off x="4284416" y="3887428"/>
                <a:ext cx="37783" cy="32451"/>
                <a:chOff x="4284416" y="3887428"/>
                <a:chExt cx="37783" cy="32451"/>
              </a:xfrm>
            </p:grpSpPr>
            <p:sp>
              <p:nvSpPr>
                <p:cNvPr id="8055" name="Google Shape;8055;p6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67"/>
              <p:cNvGrpSpPr/>
              <p:nvPr/>
            </p:nvGrpSpPr>
            <p:grpSpPr>
              <a:xfrm>
                <a:off x="4223721" y="3860404"/>
                <a:ext cx="37870" cy="32364"/>
                <a:chOff x="4223721" y="3860404"/>
                <a:chExt cx="37870" cy="32364"/>
              </a:xfrm>
            </p:grpSpPr>
            <p:sp>
              <p:nvSpPr>
                <p:cNvPr id="8058" name="Google Shape;8058;p6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67"/>
              <p:cNvGrpSpPr/>
              <p:nvPr/>
            </p:nvGrpSpPr>
            <p:grpSpPr>
              <a:xfrm>
                <a:off x="4104889" y="3699242"/>
                <a:ext cx="37776" cy="32357"/>
                <a:chOff x="4104889" y="3699242"/>
                <a:chExt cx="37776" cy="32357"/>
              </a:xfrm>
            </p:grpSpPr>
            <p:sp>
              <p:nvSpPr>
                <p:cNvPr id="8061" name="Google Shape;8061;p6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67"/>
              <p:cNvGrpSpPr/>
              <p:nvPr/>
            </p:nvGrpSpPr>
            <p:grpSpPr>
              <a:xfrm>
                <a:off x="4143608" y="3475121"/>
                <a:ext cx="37878" cy="32420"/>
                <a:chOff x="4143608" y="3475121"/>
                <a:chExt cx="37878" cy="32420"/>
              </a:xfrm>
            </p:grpSpPr>
            <p:sp>
              <p:nvSpPr>
                <p:cNvPr id="8064" name="Google Shape;8064;p6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67"/>
              <p:cNvGrpSpPr/>
              <p:nvPr/>
            </p:nvGrpSpPr>
            <p:grpSpPr>
              <a:xfrm>
                <a:off x="4217248" y="3570893"/>
                <a:ext cx="37776" cy="32364"/>
                <a:chOff x="4217248" y="3570893"/>
                <a:chExt cx="37776" cy="32364"/>
              </a:xfrm>
            </p:grpSpPr>
            <p:sp>
              <p:nvSpPr>
                <p:cNvPr id="8067" name="Google Shape;8067;p6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7"/>
              <p:cNvGrpSpPr/>
              <p:nvPr/>
            </p:nvGrpSpPr>
            <p:grpSpPr>
              <a:xfrm>
                <a:off x="4255307" y="3431612"/>
                <a:ext cx="37776" cy="32451"/>
                <a:chOff x="4255307" y="3431612"/>
                <a:chExt cx="37776" cy="32451"/>
              </a:xfrm>
            </p:grpSpPr>
            <p:sp>
              <p:nvSpPr>
                <p:cNvPr id="8070" name="Google Shape;8070;p6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7"/>
              <p:cNvGrpSpPr/>
              <p:nvPr/>
            </p:nvGrpSpPr>
            <p:grpSpPr>
              <a:xfrm>
                <a:off x="3853052" y="3577398"/>
                <a:ext cx="37776" cy="32420"/>
                <a:chOff x="3853052" y="3577398"/>
                <a:chExt cx="37776" cy="32420"/>
              </a:xfrm>
            </p:grpSpPr>
            <p:sp>
              <p:nvSpPr>
                <p:cNvPr id="8073" name="Google Shape;8073;p6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67"/>
              <p:cNvGrpSpPr/>
              <p:nvPr/>
            </p:nvGrpSpPr>
            <p:grpSpPr>
              <a:xfrm>
                <a:off x="4039908" y="3412107"/>
                <a:ext cx="37776" cy="32357"/>
                <a:chOff x="4039908" y="3412107"/>
                <a:chExt cx="37776" cy="32357"/>
              </a:xfrm>
            </p:grpSpPr>
            <p:sp>
              <p:nvSpPr>
                <p:cNvPr id="8076" name="Google Shape;8076;p6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67"/>
              <p:cNvGrpSpPr/>
              <p:nvPr/>
            </p:nvGrpSpPr>
            <p:grpSpPr>
              <a:xfrm>
                <a:off x="4017360" y="3342061"/>
                <a:ext cx="37870" cy="32380"/>
                <a:chOff x="4017360" y="3342061"/>
                <a:chExt cx="37870" cy="32380"/>
              </a:xfrm>
            </p:grpSpPr>
            <p:sp>
              <p:nvSpPr>
                <p:cNvPr id="8079" name="Google Shape;8079;p6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1" name="Google Shape;8081;p6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3" name="Google Shape;8083;p67"/>
              <p:cNvGrpSpPr/>
              <p:nvPr/>
            </p:nvGrpSpPr>
            <p:grpSpPr>
              <a:xfrm>
                <a:off x="3750870" y="3418650"/>
                <a:ext cx="37776" cy="32380"/>
                <a:chOff x="3750870" y="3418650"/>
                <a:chExt cx="37776" cy="32380"/>
              </a:xfrm>
            </p:grpSpPr>
            <p:sp>
              <p:nvSpPr>
                <p:cNvPr id="8084" name="Google Shape;8084;p6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67"/>
              <p:cNvGrpSpPr/>
              <p:nvPr/>
            </p:nvGrpSpPr>
            <p:grpSpPr>
              <a:xfrm>
                <a:off x="3632509" y="3274438"/>
                <a:ext cx="37783" cy="32357"/>
                <a:chOff x="3632509" y="3274438"/>
                <a:chExt cx="37783" cy="32357"/>
              </a:xfrm>
            </p:grpSpPr>
            <p:sp>
              <p:nvSpPr>
                <p:cNvPr id="8087" name="Google Shape;8087;p6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67"/>
              <p:cNvGrpSpPr/>
              <p:nvPr/>
            </p:nvGrpSpPr>
            <p:grpSpPr>
              <a:xfrm>
                <a:off x="3906424" y="3297561"/>
                <a:ext cx="37776" cy="32451"/>
                <a:chOff x="3906424" y="3297561"/>
                <a:chExt cx="37776" cy="32451"/>
              </a:xfrm>
            </p:grpSpPr>
            <p:sp>
              <p:nvSpPr>
                <p:cNvPr id="8090" name="Google Shape;8090;p6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7"/>
              <p:cNvGrpSpPr/>
              <p:nvPr/>
            </p:nvGrpSpPr>
            <p:grpSpPr>
              <a:xfrm>
                <a:off x="3866084" y="3412107"/>
                <a:ext cx="37776" cy="32357"/>
                <a:chOff x="3866084" y="3412107"/>
                <a:chExt cx="37776" cy="32357"/>
              </a:xfrm>
            </p:grpSpPr>
            <p:sp>
              <p:nvSpPr>
                <p:cNvPr id="8093" name="Google Shape;8093;p6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67"/>
              <p:cNvGrpSpPr/>
              <p:nvPr/>
            </p:nvGrpSpPr>
            <p:grpSpPr>
              <a:xfrm>
                <a:off x="4023919" y="3766409"/>
                <a:ext cx="37783" cy="32357"/>
                <a:chOff x="4023919" y="3766409"/>
                <a:chExt cx="37783" cy="32357"/>
              </a:xfrm>
            </p:grpSpPr>
            <p:sp>
              <p:nvSpPr>
                <p:cNvPr id="8096" name="Google Shape;8096;p6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67"/>
              <p:cNvGrpSpPr/>
              <p:nvPr/>
            </p:nvGrpSpPr>
            <p:grpSpPr>
              <a:xfrm>
                <a:off x="3973882" y="3779449"/>
                <a:ext cx="37776" cy="32357"/>
                <a:chOff x="3973882" y="3779449"/>
                <a:chExt cx="37776" cy="32357"/>
              </a:xfrm>
            </p:grpSpPr>
            <p:sp>
              <p:nvSpPr>
                <p:cNvPr id="8099" name="Google Shape;8099;p6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67"/>
              <p:cNvGrpSpPr/>
              <p:nvPr/>
            </p:nvGrpSpPr>
            <p:grpSpPr>
              <a:xfrm>
                <a:off x="4073398" y="3838028"/>
                <a:ext cx="37776" cy="32380"/>
                <a:chOff x="4073398" y="3838028"/>
                <a:chExt cx="37776" cy="32380"/>
              </a:xfrm>
            </p:grpSpPr>
            <p:sp>
              <p:nvSpPr>
                <p:cNvPr id="8102" name="Google Shape;8102;p6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7"/>
              <p:cNvGrpSpPr/>
              <p:nvPr/>
            </p:nvGrpSpPr>
            <p:grpSpPr>
              <a:xfrm>
                <a:off x="4342672" y="4144496"/>
                <a:ext cx="37752" cy="32364"/>
                <a:chOff x="4342672" y="4144496"/>
                <a:chExt cx="37752" cy="32364"/>
              </a:xfrm>
            </p:grpSpPr>
            <p:sp>
              <p:nvSpPr>
                <p:cNvPr id="8105" name="Google Shape;8105;p6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67"/>
              <p:cNvGrpSpPr/>
              <p:nvPr/>
            </p:nvGrpSpPr>
            <p:grpSpPr>
              <a:xfrm>
                <a:off x="4406386" y="4056872"/>
                <a:ext cx="37783" cy="32364"/>
                <a:chOff x="4406386" y="4056872"/>
                <a:chExt cx="37783" cy="32364"/>
              </a:xfrm>
            </p:grpSpPr>
            <p:sp>
              <p:nvSpPr>
                <p:cNvPr id="8108" name="Google Shape;8108;p6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67"/>
              <p:cNvGrpSpPr/>
              <p:nvPr/>
            </p:nvGrpSpPr>
            <p:grpSpPr>
              <a:xfrm>
                <a:off x="4284416" y="4245254"/>
                <a:ext cx="37783" cy="32357"/>
                <a:chOff x="4284416" y="4245254"/>
                <a:chExt cx="37783" cy="32357"/>
              </a:xfrm>
            </p:grpSpPr>
            <p:sp>
              <p:nvSpPr>
                <p:cNvPr id="8111" name="Google Shape;8111;p6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7"/>
              <p:cNvGrpSpPr/>
              <p:nvPr/>
            </p:nvGrpSpPr>
            <p:grpSpPr>
              <a:xfrm>
                <a:off x="4219057" y="4331258"/>
                <a:ext cx="37776" cy="32364"/>
                <a:chOff x="4219057" y="4331258"/>
                <a:chExt cx="37776" cy="32364"/>
              </a:xfrm>
            </p:grpSpPr>
            <p:sp>
              <p:nvSpPr>
                <p:cNvPr id="8114" name="Google Shape;8114;p6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67"/>
              <p:cNvGrpSpPr/>
              <p:nvPr/>
            </p:nvGrpSpPr>
            <p:grpSpPr>
              <a:xfrm>
                <a:off x="4204122" y="4141688"/>
                <a:ext cx="33497" cy="28699"/>
                <a:chOff x="4204122" y="4141688"/>
                <a:chExt cx="33497" cy="28699"/>
              </a:xfrm>
            </p:grpSpPr>
            <p:sp>
              <p:nvSpPr>
                <p:cNvPr id="8117" name="Google Shape;8117;p6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67"/>
              <p:cNvGrpSpPr/>
              <p:nvPr/>
            </p:nvGrpSpPr>
            <p:grpSpPr>
              <a:xfrm>
                <a:off x="4301546" y="4003869"/>
                <a:ext cx="38916" cy="33324"/>
                <a:chOff x="4301546" y="4003869"/>
                <a:chExt cx="38916" cy="33324"/>
              </a:xfrm>
            </p:grpSpPr>
            <p:sp>
              <p:nvSpPr>
                <p:cNvPr id="8120" name="Google Shape;8120;p6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67"/>
              <p:cNvGrpSpPr/>
              <p:nvPr/>
            </p:nvGrpSpPr>
            <p:grpSpPr>
              <a:xfrm>
                <a:off x="4210681" y="3924669"/>
                <a:ext cx="36549" cy="31366"/>
                <a:chOff x="4210681" y="3924669"/>
                <a:chExt cx="36549" cy="31366"/>
              </a:xfrm>
            </p:grpSpPr>
            <p:sp>
              <p:nvSpPr>
                <p:cNvPr id="8123" name="Google Shape;8123;p6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67"/>
              <p:cNvGrpSpPr/>
              <p:nvPr/>
            </p:nvGrpSpPr>
            <p:grpSpPr>
              <a:xfrm>
                <a:off x="3987771" y="3628874"/>
                <a:ext cx="31499" cy="26993"/>
                <a:chOff x="3987771" y="3628874"/>
                <a:chExt cx="31499" cy="26993"/>
              </a:xfrm>
            </p:grpSpPr>
            <p:sp>
              <p:nvSpPr>
                <p:cNvPr id="8126" name="Google Shape;8126;p6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67"/>
              <p:cNvGrpSpPr/>
              <p:nvPr/>
            </p:nvGrpSpPr>
            <p:grpSpPr>
              <a:xfrm>
                <a:off x="4087382" y="3775674"/>
                <a:ext cx="31405" cy="26898"/>
                <a:chOff x="4087382" y="3775674"/>
                <a:chExt cx="31405" cy="26898"/>
              </a:xfrm>
            </p:grpSpPr>
            <p:sp>
              <p:nvSpPr>
                <p:cNvPr id="8129" name="Google Shape;8129;p6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67"/>
              <p:cNvGrpSpPr/>
              <p:nvPr/>
            </p:nvGrpSpPr>
            <p:grpSpPr>
              <a:xfrm>
                <a:off x="4118873" y="3856637"/>
                <a:ext cx="31405" cy="26906"/>
                <a:chOff x="4118873" y="3856637"/>
                <a:chExt cx="31405" cy="26906"/>
              </a:xfrm>
            </p:grpSpPr>
            <p:sp>
              <p:nvSpPr>
                <p:cNvPr id="8132" name="Google Shape;8132;p6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67"/>
              <p:cNvGrpSpPr/>
              <p:nvPr/>
            </p:nvGrpSpPr>
            <p:grpSpPr>
              <a:xfrm>
                <a:off x="4168541" y="3639523"/>
                <a:ext cx="31499" cy="26906"/>
                <a:chOff x="4168541" y="3639523"/>
                <a:chExt cx="31499" cy="26906"/>
              </a:xfrm>
            </p:grpSpPr>
            <p:sp>
              <p:nvSpPr>
                <p:cNvPr id="8135" name="Google Shape;8135;p6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67"/>
              <p:cNvGrpSpPr/>
              <p:nvPr/>
            </p:nvGrpSpPr>
            <p:grpSpPr>
              <a:xfrm>
                <a:off x="3965789" y="3393545"/>
                <a:ext cx="31405" cy="26945"/>
                <a:chOff x="3965789" y="3393545"/>
                <a:chExt cx="31405" cy="26945"/>
              </a:xfrm>
            </p:grpSpPr>
            <p:sp>
              <p:nvSpPr>
                <p:cNvPr id="8138" name="Google Shape;8138;p6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67"/>
              <p:cNvGrpSpPr/>
              <p:nvPr/>
            </p:nvGrpSpPr>
            <p:grpSpPr>
              <a:xfrm>
                <a:off x="3925166" y="3491008"/>
                <a:ext cx="31405" cy="27001"/>
                <a:chOff x="3925166" y="3491008"/>
                <a:chExt cx="31405" cy="27001"/>
              </a:xfrm>
            </p:grpSpPr>
            <p:sp>
              <p:nvSpPr>
                <p:cNvPr id="8141" name="Google Shape;8141;p6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67"/>
              <p:cNvGrpSpPr/>
              <p:nvPr/>
            </p:nvGrpSpPr>
            <p:grpSpPr>
              <a:xfrm>
                <a:off x="3682845" y="3340976"/>
                <a:ext cx="31397" cy="26898"/>
                <a:chOff x="3682845" y="3340976"/>
                <a:chExt cx="31397" cy="26898"/>
              </a:xfrm>
            </p:grpSpPr>
            <p:sp>
              <p:nvSpPr>
                <p:cNvPr id="8144" name="Google Shape;8144;p6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7"/>
              <p:cNvGrpSpPr/>
              <p:nvPr/>
            </p:nvGrpSpPr>
            <p:grpSpPr>
              <a:xfrm>
                <a:off x="3795393" y="3353725"/>
                <a:ext cx="31499" cy="26993"/>
                <a:chOff x="3795393" y="3353725"/>
                <a:chExt cx="31499" cy="26993"/>
              </a:xfrm>
            </p:grpSpPr>
            <p:sp>
              <p:nvSpPr>
                <p:cNvPr id="8147" name="Google Shape;8147;p6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67"/>
              <p:cNvGrpSpPr/>
              <p:nvPr/>
            </p:nvGrpSpPr>
            <p:grpSpPr>
              <a:xfrm>
                <a:off x="4176909" y="4363221"/>
                <a:ext cx="38924" cy="33316"/>
                <a:chOff x="4176909" y="4363221"/>
                <a:chExt cx="38924" cy="33316"/>
              </a:xfrm>
            </p:grpSpPr>
            <p:sp>
              <p:nvSpPr>
                <p:cNvPr id="8150" name="Google Shape;8150;p6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67"/>
              <p:cNvGrpSpPr/>
              <p:nvPr/>
            </p:nvGrpSpPr>
            <p:grpSpPr>
              <a:xfrm>
                <a:off x="4226191" y="4007660"/>
                <a:ext cx="33560" cy="28770"/>
                <a:chOff x="4226191" y="4007660"/>
                <a:chExt cx="33560" cy="28770"/>
              </a:xfrm>
            </p:grpSpPr>
            <p:sp>
              <p:nvSpPr>
                <p:cNvPr id="8153" name="Google Shape;8153;p6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67"/>
              <p:cNvGrpSpPr/>
              <p:nvPr/>
            </p:nvGrpSpPr>
            <p:grpSpPr>
              <a:xfrm>
                <a:off x="3597785" y="3377045"/>
                <a:ext cx="33591" cy="28699"/>
                <a:chOff x="3597785" y="3377045"/>
                <a:chExt cx="33591" cy="28699"/>
              </a:xfrm>
            </p:grpSpPr>
            <p:sp>
              <p:nvSpPr>
                <p:cNvPr id="8156" name="Google Shape;8156;p6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67"/>
              <p:cNvGrpSpPr/>
              <p:nvPr/>
            </p:nvGrpSpPr>
            <p:grpSpPr>
              <a:xfrm>
                <a:off x="3887870" y="3669796"/>
                <a:ext cx="33591" cy="28692"/>
                <a:chOff x="3887870" y="3669796"/>
                <a:chExt cx="33591" cy="28692"/>
              </a:xfrm>
            </p:grpSpPr>
            <p:sp>
              <p:nvSpPr>
                <p:cNvPr id="8159" name="Google Shape;8159;p6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67"/>
              <p:cNvGrpSpPr/>
              <p:nvPr/>
            </p:nvGrpSpPr>
            <p:grpSpPr>
              <a:xfrm>
                <a:off x="3818320" y="3481625"/>
                <a:ext cx="33497" cy="28770"/>
                <a:chOff x="3818320" y="3481625"/>
                <a:chExt cx="33497" cy="28770"/>
              </a:xfrm>
            </p:grpSpPr>
            <p:sp>
              <p:nvSpPr>
                <p:cNvPr id="8162" name="Google Shape;8162;p6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7"/>
              <p:cNvGrpSpPr/>
              <p:nvPr/>
            </p:nvGrpSpPr>
            <p:grpSpPr>
              <a:xfrm>
                <a:off x="4278139" y="4120948"/>
                <a:ext cx="37492" cy="32129"/>
                <a:chOff x="4278139" y="4120948"/>
                <a:chExt cx="37492" cy="32129"/>
              </a:xfrm>
            </p:grpSpPr>
            <p:sp>
              <p:nvSpPr>
                <p:cNvPr id="8165" name="Google Shape;8165;p6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67"/>
              <p:cNvGrpSpPr/>
              <p:nvPr/>
            </p:nvGrpSpPr>
            <p:grpSpPr>
              <a:xfrm>
                <a:off x="4419898" y="3977388"/>
                <a:ext cx="33497" cy="28692"/>
                <a:chOff x="4419898" y="3977388"/>
                <a:chExt cx="33497" cy="28692"/>
              </a:xfrm>
            </p:grpSpPr>
            <p:sp>
              <p:nvSpPr>
                <p:cNvPr id="8168" name="Google Shape;8168;p6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67"/>
              <p:cNvGrpSpPr/>
              <p:nvPr/>
            </p:nvGrpSpPr>
            <p:grpSpPr>
              <a:xfrm>
                <a:off x="4158930" y="4034684"/>
                <a:ext cx="33497" cy="28762"/>
                <a:chOff x="4158930" y="4034684"/>
                <a:chExt cx="33497" cy="28762"/>
              </a:xfrm>
            </p:grpSpPr>
            <p:sp>
              <p:nvSpPr>
                <p:cNvPr id="8171" name="Google Shape;8171;p6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67"/>
              <p:cNvGrpSpPr/>
              <p:nvPr/>
            </p:nvGrpSpPr>
            <p:grpSpPr>
              <a:xfrm>
                <a:off x="4134949" y="3957049"/>
                <a:ext cx="33497" cy="28770"/>
                <a:chOff x="4134949" y="3957049"/>
                <a:chExt cx="33497" cy="28770"/>
              </a:xfrm>
            </p:grpSpPr>
            <p:sp>
              <p:nvSpPr>
                <p:cNvPr id="8174" name="Google Shape;8174;p6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67"/>
              <p:cNvGrpSpPr/>
              <p:nvPr/>
            </p:nvGrpSpPr>
            <p:grpSpPr>
              <a:xfrm>
                <a:off x="4193653" y="4184403"/>
                <a:ext cx="43580" cy="37264"/>
                <a:chOff x="4193653" y="4184403"/>
                <a:chExt cx="43580" cy="37264"/>
              </a:xfrm>
            </p:grpSpPr>
            <p:sp>
              <p:nvSpPr>
                <p:cNvPr id="8177" name="Google Shape;8177;p6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67"/>
              <p:cNvGrpSpPr/>
              <p:nvPr/>
            </p:nvGrpSpPr>
            <p:grpSpPr>
              <a:xfrm>
                <a:off x="4343600" y="3943844"/>
                <a:ext cx="43580" cy="37312"/>
                <a:chOff x="4343600" y="3943844"/>
                <a:chExt cx="43580" cy="37312"/>
              </a:xfrm>
            </p:grpSpPr>
            <p:sp>
              <p:nvSpPr>
                <p:cNvPr id="8180" name="Google Shape;8180;p6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7"/>
              <p:cNvGrpSpPr/>
              <p:nvPr/>
            </p:nvGrpSpPr>
            <p:grpSpPr>
              <a:xfrm>
                <a:off x="4172339" y="3381693"/>
                <a:ext cx="31499" cy="27001"/>
                <a:chOff x="4172339" y="3381693"/>
                <a:chExt cx="31499" cy="27001"/>
              </a:xfrm>
            </p:grpSpPr>
            <p:sp>
              <p:nvSpPr>
                <p:cNvPr id="8183" name="Google Shape;8183;p6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38"/>
        <p:cNvGrpSpPr/>
        <p:nvPr/>
      </p:nvGrpSpPr>
      <p:grpSpPr>
        <a:xfrm>
          <a:off x="0" y="0"/>
          <a:ext cx="0" cy="0"/>
          <a:chOff x="0" y="0"/>
          <a:chExt cx="0" cy="0"/>
        </a:xfrm>
      </p:grpSpPr>
      <p:sp>
        <p:nvSpPr>
          <p:cNvPr id="3039" name="Google Shape;3039;p43"/>
          <p:cNvSpPr txBox="1">
            <a:spLocks noGrp="1"/>
          </p:cNvSpPr>
          <p:nvPr>
            <p:ph type="title"/>
          </p:nvPr>
        </p:nvSpPr>
        <p:spPr>
          <a:xfrm>
            <a:off x="1653600" y="1575300"/>
            <a:ext cx="5836800" cy="215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sz="6000" dirty="0">
              <a:solidFill>
                <a:schemeClr val="dk2"/>
              </a:solidFill>
            </a:endParaRPr>
          </a:p>
        </p:txBody>
      </p:sp>
      <p:pic>
        <p:nvPicPr>
          <p:cNvPr id="3" name="Picture 2">
            <a:extLst>
              <a:ext uri="{FF2B5EF4-FFF2-40B4-BE49-F238E27FC236}">
                <a16:creationId xmlns:a16="http://schemas.microsoft.com/office/drawing/2014/main" id="{7264D15F-5C53-B9D0-3BCA-6AD3FC2C1086}"/>
              </a:ext>
            </a:extLst>
          </p:cNvPr>
          <p:cNvPicPr>
            <a:picLocks noChangeAspect="1"/>
          </p:cNvPicPr>
          <p:nvPr/>
        </p:nvPicPr>
        <p:blipFill>
          <a:blip r:embed="rId3"/>
          <a:stretch>
            <a:fillRect/>
          </a:stretch>
        </p:blipFill>
        <p:spPr>
          <a:xfrm>
            <a:off x="1275813" y="1248372"/>
            <a:ext cx="6584302" cy="2793548"/>
          </a:xfrm>
          <a:prstGeom prst="rect">
            <a:avLst/>
          </a:prstGeom>
        </p:spPr>
      </p:pic>
      <p:grpSp>
        <p:nvGrpSpPr>
          <p:cNvPr id="3067" name="Google Shape;3067;p43"/>
          <p:cNvGrpSpPr/>
          <p:nvPr/>
        </p:nvGrpSpPr>
        <p:grpSpPr>
          <a:xfrm rot="-468441">
            <a:off x="668267" y="3722291"/>
            <a:ext cx="1168340" cy="1161800"/>
            <a:chOff x="554605" y="3430030"/>
            <a:chExt cx="468173" cy="465552"/>
          </a:xfrm>
        </p:grpSpPr>
        <p:sp>
          <p:nvSpPr>
            <p:cNvPr id="3068" name="Google Shape;3068;p43"/>
            <p:cNvSpPr/>
            <p:nvPr/>
          </p:nvSpPr>
          <p:spPr>
            <a:xfrm>
              <a:off x="554605" y="3430030"/>
              <a:ext cx="468173" cy="465552"/>
            </a:xfrm>
            <a:custGeom>
              <a:avLst/>
              <a:gdLst/>
              <a:ahLst/>
              <a:cxnLst/>
              <a:rect l="l" t="t" r="r" b="b"/>
              <a:pathLst>
                <a:path w="15541" h="15454" extrusionOk="0">
                  <a:moveTo>
                    <a:pt x="3806" y="1"/>
                  </a:moveTo>
                  <a:cubicBezTo>
                    <a:pt x="3091" y="5"/>
                    <a:pt x="2423" y="387"/>
                    <a:pt x="1818" y="1134"/>
                  </a:cubicBezTo>
                  <a:cubicBezTo>
                    <a:pt x="1804" y="1150"/>
                    <a:pt x="1792" y="1166"/>
                    <a:pt x="1780" y="1185"/>
                  </a:cubicBezTo>
                  <a:lnTo>
                    <a:pt x="1765" y="1205"/>
                  </a:lnTo>
                  <a:cubicBezTo>
                    <a:pt x="1763" y="1208"/>
                    <a:pt x="1760" y="1209"/>
                    <a:pt x="1758" y="1212"/>
                  </a:cubicBezTo>
                  <a:cubicBezTo>
                    <a:pt x="1757" y="1216"/>
                    <a:pt x="1755" y="1217"/>
                    <a:pt x="1754" y="1220"/>
                  </a:cubicBezTo>
                  <a:cubicBezTo>
                    <a:pt x="1669" y="1331"/>
                    <a:pt x="1593" y="1436"/>
                    <a:pt x="1525" y="1538"/>
                  </a:cubicBezTo>
                  <a:cubicBezTo>
                    <a:pt x="1176" y="1645"/>
                    <a:pt x="858" y="1840"/>
                    <a:pt x="605" y="2108"/>
                  </a:cubicBezTo>
                  <a:cubicBezTo>
                    <a:pt x="209" y="2529"/>
                    <a:pt x="1" y="3098"/>
                    <a:pt x="36" y="3671"/>
                  </a:cubicBezTo>
                  <a:cubicBezTo>
                    <a:pt x="63" y="4156"/>
                    <a:pt x="255" y="4596"/>
                    <a:pt x="554" y="4938"/>
                  </a:cubicBezTo>
                  <a:cubicBezTo>
                    <a:pt x="255" y="5279"/>
                    <a:pt x="62" y="5721"/>
                    <a:pt x="36" y="6205"/>
                  </a:cubicBezTo>
                  <a:cubicBezTo>
                    <a:pt x="2" y="6762"/>
                    <a:pt x="197" y="7313"/>
                    <a:pt x="565" y="7725"/>
                  </a:cubicBezTo>
                  <a:cubicBezTo>
                    <a:pt x="260" y="8069"/>
                    <a:pt x="62" y="8514"/>
                    <a:pt x="36" y="9005"/>
                  </a:cubicBezTo>
                  <a:cubicBezTo>
                    <a:pt x="2" y="9562"/>
                    <a:pt x="197" y="10112"/>
                    <a:pt x="565" y="10525"/>
                  </a:cubicBezTo>
                  <a:cubicBezTo>
                    <a:pt x="258" y="10868"/>
                    <a:pt x="62" y="11313"/>
                    <a:pt x="36" y="11804"/>
                  </a:cubicBezTo>
                  <a:cubicBezTo>
                    <a:pt x="2" y="12379"/>
                    <a:pt x="209" y="12950"/>
                    <a:pt x="605" y="13367"/>
                  </a:cubicBezTo>
                  <a:cubicBezTo>
                    <a:pt x="803" y="13576"/>
                    <a:pt x="1042" y="13743"/>
                    <a:pt x="1303" y="13857"/>
                  </a:cubicBezTo>
                  <a:cubicBezTo>
                    <a:pt x="1748" y="14801"/>
                    <a:pt x="2709" y="15453"/>
                    <a:pt x="3811" y="15453"/>
                  </a:cubicBezTo>
                  <a:lnTo>
                    <a:pt x="12017" y="15453"/>
                  </a:lnTo>
                  <a:cubicBezTo>
                    <a:pt x="12815" y="15453"/>
                    <a:pt x="13462" y="14806"/>
                    <a:pt x="13462" y="14007"/>
                  </a:cubicBezTo>
                  <a:lnTo>
                    <a:pt x="13462" y="12778"/>
                  </a:lnTo>
                  <a:cubicBezTo>
                    <a:pt x="13462" y="12646"/>
                    <a:pt x="13444" y="12517"/>
                    <a:pt x="13405" y="12395"/>
                  </a:cubicBezTo>
                  <a:cubicBezTo>
                    <a:pt x="13444" y="12266"/>
                    <a:pt x="13462" y="12132"/>
                    <a:pt x="13462" y="11993"/>
                  </a:cubicBezTo>
                  <a:lnTo>
                    <a:pt x="13462" y="10623"/>
                  </a:lnTo>
                  <a:lnTo>
                    <a:pt x="15387" y="4543"/>
                  </a:lnTo>
                  <a:cubicBezTo>
                    <a:pt x="15541" y="4055"/>
                    <a:pt x="15498" y="3533"/>
                    <a:pt x="15261" y="3075"/>
                  </a:cubicBezTo>
                  <a:cubicBezTo>
                    <a:pt x="15025" y="2616"/>
                    <a:pt x="14625" y="2279"/>
                    <a:pt x="14134" y="2124"/>
                  </a:cubicBezTo>
                  <a:lnTo>
                    <a:pt x="13858" y="2036"/>
                  </a:lnTo>
                  <a:cubicBezTo>
                    <a:pt x="13720" y="1992"/>
                    <a:pt x="13580" y="1970"/>
                    <a:pt x="13442" y="1969"/>
                  </a:cubicBezTo>
                  <a:cubicBezTo>
                    <a:pt x="13422" y="1464"/>
                    <a:pt x="13220" y="990"/>
                    <a:pt x="12862" y="627"/>
                  </a:cubicBezTo>
                  <a:cubicBezTo>
                    <a:pt x="12474" y="228"/>
                    <a:pt x="11953" y="5"/>
                    <a:pt x="11398" y="1"/>
                  </a:cubicBezTo>
                  <a:close/>
                </a:path>
              </a:pathLst>
            </a:custGeom>
            <a:solidFill>
              <a:schemeClr val="accent5"/>
            </a:solidFill>
            <a:ln>
              <a:noFill/>
            </a:ln>
            <a:effectLst>
              <a:outerShdw blurRad="57150" dist="19050" dir="5400000" algn="bl" rotWithShape="0">
                <a:srgbClr val="000000">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9" name="Google Shape;3069;p43"/>
            <p:cNvGrpSpPr/>
            <p:nvPr/>
          </p:nvGrpSpPr>
          <p:grpSpPr>
            <a:xfrm>
              <a:off x="592241" y="3465912"/>
              <a:ext cx="398908" cy="398225"/>
              <a:chOff x="1190625" y="238125"/>
              <a:chExt cx="5228150" cy="5219200"/>
            </a:xfrm>
          </p:grpSpPr>
          <p:sp>
            <p:nvSpPr>
              <p:cNvPr id="3070" name="Google Shape;3070;p43"/>
              <p:cNvSpPr/>
              <p:nvPr/>
            </p:nvSpPr>
            <p:spPr>
              <a:xfrm>
                <a:off x="5313775" y="925575"/>
                <a:ext cx="1043025" cy="2999425"/>
              </a:xfrm>
              <a:custGeom>
                <a:avLst/>
                <a:gdLst/>
                <a:ahLst/>
                <a:cxnLst/>
                <a:rect l="l" t="t" r="r" b="b"/>
                <a:pathLst>
                  <a:path w="41721" h="119977" extrusionOk="0">
                    <a:moveTo>
                      <a:pt x="8155" y="1"/>
                    </a:moveTo>
                    <a:lnTo>
                      <a:pt x="0" y="43483"/>
                    </a:lnTo>
                    <a:lnTo>
                      <a:pt x="8155" y="119976"/>
                    </a:lnTo>
                    <a:lnTo>
                      <a:pt x="40416" y="18594"/>
                    </a:lnTo>
                    <a:cubicBezTo>
                      <a:pt x="41721" y="14419"/>
                      <a:pt x="39437" y="9950"/>
                      <a:pt x="35262" y="8645"/>
                    </a:cubicBezTo>
                    <a:lnTo>
                      <a:pt x="8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3"/>
              <p:cNvSpPr/>
              <p:nvPr/>
            </p:nvSpPr>
            <p:spPr>
              <a:xfrm>
                <a:off x="5429575" y="1077250"/>
                <a:ext cx="927225" cy="2847750"/>
              </a:xfrm>
              <a:custGeom>
                <a:avLst/>
                <a:gdLst/>
                <a:ahLst/>
                <a:cxnLst/>
                <a:rect l="l" t="t" r="r" b="b"/>
                <a:pathLst>
                  <a:path w="37089" h="113910" extrusionOk="0">
                    <a:moveTo>
                      <a:pt x="22573" y="1"/>
                    </a:moveTo>
                    <a:lnTo>
                      <a:pt x="22573" y="1"/>
                    </a:lnTo>
                    <a:cubicBezTo>
                      <a:pt x="23878" y="2023"/>
                      <a:pt x="24302" y="4600"/>
                      <a:pt x="23519" y="7079"/>
                    </a:cubicBezTo>
                    <a:lnTo>
                      <a:pt x="0" y="80963"/>
                    </a:lnTo>
                    <a:lnTo>
                      <a:pt x="3523" y="113909"/>
                    </a:lnTo>
                    <a:lnTo>
                      <a:pt x="35784" y="12527"/>
                    </a:lnTo>
                    <a:cubicBezTo>
                      <a:pt x="37089" y="8352"/>
                      <a:pt x="34805" y="3883"/>
                      <a:pt x="30630" y="2578"/>
                    </a:cubicBezTo>
                    <a:lnTo>
                      <a:pt x="22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3"/>
              <p:cNvSpPr/>
              <p:nvPr/>
            </p:nvSpPr>
            <p:spPr>
              <a:xfrm>
                <a:off x="2084400" y="314775"/>
                <a:ext cx="3331325" cy="5065875"/>
              </a:xfrm>
              <a:custGeom>
                <a:avLst/>
                <a:gdLst/>
                <a:ahLst/>
                <a:cxnLst/>
                <a:rect l="l" t="t" r="r" b="b"/>
                <a:pathLst>
                  <a:path w="133253" h="202635" extrusionOk="0">
                    <a:moveTo>
                      <a:pt x="16408" y="0"/>
                    </a:moveTo>
                    <a:lnTo>
                      <a:pt x="0" y="101318"/>
                    </a:lnTo>
                    <a:lnTo>
                      <a:pt x="16408" y="202635"/>
                    </a:lnTo>
                    <a:lnTo>
                      <a:pt x="123140" y="202635"/>
                    </a:lnTo>
                    <a:cubicBezTo>
                      <a:pt x="128718" y="202635"/>
                      <a:pt x="133253" y="198101"/>
                      <a:pt x="133253" y="192523"/>
                    </a:cubicBezTo>
                    <a:lnTo>
                      <a:pt x="133253" y="10112"/>
                    </a:lnTo>
                    <a:cubicBezTo>
                      <a:pt x="133253" y="4534"/>
                      <a:pt x="128718" y="0"/>
                      <a:pt x="123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3"/>
              <p:cNvSpPr/>
              <p:nvPr/>
            </p:nvSpPr>
            <p:spPr>
              <a:xfrm>
                <a:off x="4449325" y="314775"/>
                <a:ext cx="1068325" cy="5065875"/>
              </a:xfrm>
              <a:custGeom>
                <a:avLst/>
                <a:gdLst/>
                <a:ahLst/>
                <a:cxnLst/>
                <a:rect l="l" t="t" r="r" b="b"/>
                <a:pathLst>
                  <a:path w="42733" h="202635" extrusionOk="0">
                    <a:moveTo>
                      <a:pt x="1" y="0"/>
                    </a:moveTo>
                    <a:cubicBezTo>
                      <a:pt x="5579" y="0"/>
                      <a:pt x="10113" y="4534"/>
                      <a:pt x="10113" y="10112"/>
                    </a:cubicBezTo>
                    <a:lnTo>
                      <a:pt x="10113" y="192523"/>
                    </a:lnTo>
                    <a:cubicBezTo>
                      <a:pt x="10113" y="198101"/>
                      <a:pt x="5579" y="202635"/>
                      <a:pt x="1" y="202635"/>
                    </a:cubicBezTo>
                    <a:lnTo>
                      <a:pt x="32621" y="202635"/>
                    </a:lnTo>
                    <a:cubicBezTo>
                      <a:pt x="38199" y="202635"/>
                      <a:pt x="42733" y="198101"/>
                      <a:pt x="42733" y="192523"/>
                    </a:cubicBezTo>
                    <a:lnTo>
                      <a:pt x="42733" y="10112"/>
                    </a:lnTo>
                    <a:cubicBezTo>
                      <a:pt x="42733" y="4534"/>
                      <a:pt x="38199" y="0"/>
                      <a:pt x="32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3"/>
              <p:cNvSpPr/>
              <p:nvPr/>
            </p:nvSpPr>
            <p:spPr>
              <a:xfrm>
                <a:off x="1675025" y="314775"/>
                <a:ext cx="819600" cy="5065875"/>
              </a:xfrm>
              <a:custGeom>
                <a:avLst/>
                <a:gdLst/>
                <a:ahLst/>
                <a:cxnLst/>
                <a:rect l="l" t="t" r="r" b="b"/>
                <a:pathLst>
                  <a:path w="32784" h="202635" extrusionOk="0">
                    <a:moveTo>
                      <a:pt x="21529" y="0"/>
                    </a:moveTo>
                    <a:cubicBezTo>
                      <a:pt x="9623" y="0"/>
                      <a:pt x="0" y="9623"/>
                      <a:pt x="0" y="21529"/>
                    </a:cubicBezTo>
                    <a:lnTo>
                      <a:pt x="0" y="181106"/>
                    </a:lnTo>
                    <a:cubicBezTo>
                      <a:pt x="0" y="193012"/>
                      <a:pt x="9623" y="202635"/>
                      <a:pt x="21529" y="202635"/>
                    </a:cubicBezTo>
                    <a:lnTo>
                      <a:pt x="32783" y="202635"/>
                    </a:lnTo>
                    <a:lnTo>
                      <a:pt x="327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3"/>
              <p:cNvSpPr/>
              <p:nvPr/>
            </p:nvSpPr>
            <p:spPr>
              <a:xfrm>
                <a:off x="1267275" y="888075"/>
                <a:ext cx="815525" cy="545575"/>
              </a:xfrm>
              <a:custGeom>
                <a:avLst/>
                <a:gdLst/>
                <a:ahLst/>
                <a:cxnLst/>
                <a:rect l="l" t="t" r="r" b="b"/>
                <a:pathLst>
                  <a:path w="32621" h="21823" extrusionOk="0">
                    <a:moveTo>
                      <a:pt x="10895" y="0"/>
                    </a:moveTo>
                    <a:cubicBezTo>
                      <a:pt x="4893" y="0"/>
                      <a:pt x="0" y="4893"/>
                      <a:pt x="0" y="10895"/>
                    </a:cubicBezTo>
                    <a:cubicBezTo>
                      <a:pt x="0" y="16930"/>
                      <a:pt x="4893" y="21823"/>
                      <a:pt x="10895" y="21823"/>
                    </a:cubicBezTo>
                    <a:lnTo>
                      <a:pt x="21692" y="21823"/>
                    </a:lnTo>
                    <a:cubicBezTo>
                      <a:pt x="27727" y="21823"/>
                      <a:pt x="32620" y="16930"/>
                      <a:pt x="32620" y="10895"/>
                    </a:cubicBezTo>
                    <a:cubicBezTo>
                      <a:pt x="32620" y="4893"/>
                      <a:pt x="27727" y="0"/>
                      <a:pt x="216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3"/>
              <p:cNvSpPr/>
              <p:nvPr/>
            </p:nvSpPr>
            <p:spPr>
              <a:xfrm>
                <a:off x="1267275" y="2012625"/>
                <a:ext cx="815525" cy="545600"/>
              </a:xfrm>
              <a:custGeom>
                <a:avLst/>
                <a:gdLst/>
                <a:ahLst/>
                <a:cxnLst/>
                <a:rect l="l" t="t" r="r" b="b"/>
                <a:pathLst>
                  <a:path w="32621" h="21824" extrusionOk="0">
                    <a:moveTo>
                      <a:pt x="10895" y="1"/>
                    </a:moveTo>
                    <a:cubicBezTo>
                      <a:pt x="4893" y="1"/>
                      <a:pt x="0" y="4894"/>
                      <a:pt x="0" y="10896"/>
                    </a:cubicBezTo>
                    <a:cubicBezTo>
                      <a:pt x="0" y="16931"/>
                      <a:pt x="4893" y="21824"/>
                      <a:pt x="10895" y="21824"/>
                    </a:cubicBezTo>
                    <a:lnTo>
                      <a:pt x="21692" y="21824"/>
                    </a:lnTo>
                    <a:cubicBezTo>
                      <a:pt x="27727" y="21824"/>
                      <a:pt x="32620" y="16931"/>
                      <a:pt x="32620" y="10896"/>
                    </a:cubicBezTo>
                    <a:cubicBezTo>
                      <a:pt x="32620" y="4894"/>
                      <a:pt x="27727" y="1"/>
                      <a:pt x="21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3"/>
              <p:cNvSpPr/>
              <p:nvPr/>
            </p:nvSpPr>
            <p:spPr>
              <a:xfrm>
                <a:off x="1267275" y="3137200"/>
                <a:ext cx="815525" cy="545600"/>
              </a:xfrm>
              <a:custGeom>
                <a:avLst/>
                <a:gdLst/>
                <a:ahLst/>
                <a:cxnLst/>
                <a:rect l="l" t="t" r="r" b="b"/>
                <a:pathLst>
                  <a:path w="32621" h="21824" extrusionOk="0">
                    <a:moveTo>
                      <a:pt x="10895" y="1"/>
                    </a:moveTo>
                    <a:cubicBezTo>
                      <a:pt x="4893" y="1"/>
                      <a:pt x="0" y="4894"/>
                      <a:pt x="0" y="10928"/>
                    </a:cubicBezTo>
                    <a:cubicBezTo>
                      <a:pt x="0" y="16930"/>
                      <a:pt x="4893" y="21823"/>
                      <a:pt x="10895" y="21823"/>
                    </a:cubicBezTo>
                    <a:lnTo>
                      <a:pt x="21692" y="21823"/>
                    </a:lnTo>
                    <a:cubicBezTo>
                      <a:pt x="27727" y="21823"/>
                      <a:pt x="32620" y="16930"/>
                      <a:pt x="32620" y="10928"/>
                    </a:cubicBezTo>
                    <a:cubicBezTo>
                      <a:pt x="32620" y="4894"/>
                      <a:pt x="27727" y="1"/>
                      <a:pt x="21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3"/>
              <p:cNvSpPr/>
              <p:nvPr/>
            </p:nvSpPr>
            <p:spPr>
              <a:xfrm>
                <a:off x="1267275" y="4261775"/>
                <a:ext cx="815525" cy="545600"/>
              </a:xfrm>
              <a:custGeom>
                <a:avLst/>
                <a:gdLst/>
                <a:ahLst/>
                <a:cxnLst/>
                <a:rect l="l" t="t" r="r" b="b"/>
                <a:pathLst>
                  <a:path w="32621" h="21824" extrusionOk="0">
                    <a:moveTo>
                      <a:pt x="10895" y="0"/>
                    </a:moveTo>
                    <a:cubicBezTo>
                      <a:pt x="4893" y="0"/>
                      <a:pt x="0" y="4893"/>
                      <a:pt x="0" y="10928"/>
                    </a:cubicBezTo>
                    <a:cubicBezTo>
                      <a:pt x="0" y="16930"/>
                      <a:pt x="4893" y="21823"/>
                      <a:pt x="10895" y="21823"/>
                    </a:cubicBezTo>
                    <a:lnTo>
                      <a:pt x="21692" y="21823"/>
                    </a:lnTo>
                    <a:cubicBezTo>
                      <a:pt x="27727" y="21823"/>
                      <a:pt x="32620" y="16930"/>
                      <a:pt x="32620" y="10928"/>
                    </a:cubicBezTo>
                    <a:cubicBezTo>
                      <a:pt x="32620" y="4893"/>
                      <a:pt x="27727" y="0"/>
                      <a:pt x="216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3"/>
              <p:cNvSpPr/>
              <p:nvPr/>
            </p:nvSpPr>
            <p:spPr>
              <a:xfrm>
                <a:off x="2953725" y="1383075"/>
                <a:ext cx="2110525" cy="958225"/>
              </a:xfrm>
              <a:custGeom>
                <a:avLst/>
                <a:gdLst/>
                <a:ahLst/>
                <a:cxnLst/>
                <a:rect l="l" t="t" r="r" b="b"/>
                <a:pathLst>
                  <a:path w="84421" h="38329" extrusionOk="0">
                    <a:moveTo>
                      <a:pt x="8579" y="0"/>
                    </a:moveTo>
                    <a:cubicBezTo>
                      <a:pt x="3849" y="0"/>
                      <a:pt x="0" y="3817"/>
                      <a:pt x="0" y="8547"/>
                    </a:cubicBezTo>
                    <a:lnTo>
                      <a:pt x="0" y="29750"/>
                    </a:lnTo>
                    <a:cubicBezTo>
                      <a:pt x="0" y="34479"/>
                      <a:pt x="3849" y="38329"/>
                      <a:pt x="8579" y="38329"/>
                    </a:cubicBezTo>
                    <a:lnTo>
                      <a:pt x="75841" y="38329"/>
                    </a:lnTo>
                    <a:cubicBezTo>
                      <a:pt x="80571" y="38329"/>
                      <a:pt x="84420" y="34479"/>
                      <a:pt x="84420" y="29750"/>
                    </a:cubicBezTo>
                    <a:lnTo>
                      <a:pt x="84420" y="8547"/>
                    </a:lnTo>
                    <a:cubicBezTo>
                      <a:pt x="84420" y="3817"/>
                      <a:pt x="80571" y="0"/>
                      <a:pt x="758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3"/>
              <p:cNvSpPr/>
              <p:nvPr/>
            </p:nvSpPr>
            <p:spPr>
              <a:xfrm>
                <a:off x="2875425" y="3914375"/>
                <a:ext cx="628775" cy="499925"/>
              </a:xfrm>
              <a:custGeom>
                <a:avLst/>
                <a:gdLst/>
                <a:ahLst/>
                <a:cxnLst/>
                <a:rect l="l" t="t" r="r" b="b"/>
                <a:pathLst>
                  <a:path w="25151" h="19997" extrusionOk="0">
                    <a:moveTo>
                      <a:pt x="12592" y="0"/>
                    </a:moveTo>
                    <a:cubicBezTo>
                      <a:pt x="5644" y="0"/>
                      <a:pt x="1" y="4469"/>
                      <a:pt x="1" y="9982"/>
                    </a:cubicBezTo>
                    <a:cubicBezTo>
                      <a:pt x="1" y="15527"/>
                      <a:pt x="5644" y="19996"/>
                      <a:pt x="12592" y="19996"/>
                    </a:cubicBezTo>
                    <a:cubicBezTo>
                      <a:pt x="19507" y="19996"/>
                      <a:pt x="25151" y="15527"/>
                      <a:pt x="25151" y="9982"/>
                    </a:cubicBezTo>
                    <a:cubicBezTo>
                      <a:pt x="25151" y="4469"/>
                      <a:pt x="19507" y="0"/>
                      <a:pt x="125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3"/>
              <p:cNvSpPr/>
              <p:nvPr/>
            </p:nvSpPr>
            <p:spPr>
              <a:xfrm>
                <a:off x="4579000" y="3914375"/>
                <a:ext cx="628775" cy="499925"/>
              </a:xfrm>
              <a:custGeom>
                <a:avLst/>
                <a:gdLst/>
                <a:ahLst/>
                <a:cxnLst/>
                <a:rect l="l" t="t" r="r" b="b"/>
                <a:pathLst>
                  <a:path w="25151" h="19997" extrusionOk="0">
                    <a:moveTo>
                      <a:pt x="12592" y="0"/>
                    </a:moveTo>
                    <a:cubicBezTo>
                      <a:pt x="5644" y="0"/>
                      <a:pt x="1" y="4469"/>
                      <a:pt x="1" y="9982"/>
                    </a:cubicBezTo>
                    <a:cubicBezTo>
                      <a:pt x="1" y="15527"/>
                      <a:pt x="5644" y="19996"/>
                      <a:pt x="12592" y="19996"/>
                    </a:cubicBezTo>
                    <a:cubicBezTo>
                      <a:pt x="19540" y="19996"/>
                      <a:pt x="25150" y="15527"/>
                      <a:pt x="25150" y="9982"/>
                    </a:cubicBezTo>
                    <a:cubicBezTo>
                      <a:pt x="25150" y="4469"/>
                      <a:pt x="19540" y="0"/>
                      <a:pt x="125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3"/>
              <p:cNvSpPr/>
              <p:nvPr/>
            </p:nvSpPr>
            <p:spPr>
              <a:xfrm>
                <a:off x="1190625" y="238125"/>
                <a:ext cx="5228150" cy="5219200"/>
              </a:xfrm>
              <a:custGeom>
                <a:avLst/>
                <a:gdLst/>
                <a:ahLst/>
                <a:cxnLst/>
                <a:rect l="l" t="t" r="r" b="b"/>
                <a:pathLst>
                  <a:path w="209126" h="208768" extrusionOk="0">
                    <a:moveTo>
                      <a:pt x="24758" y="29064"/>
                    </a:moveTo>
                    <a:cubicBezTo>
                      <a:pt x="29097" y="29064"/>
                      <a:pt x="32620" y="32587"/>
                      <a:pt x="32620" y="36893"/>
                    </a:cubicBezTo>
                    <a:cubicBezTo>
                      <a:pt x="32620" y="41232"/>
                      <a:pt x="29097" y="44754"/>
                      <a:pt x="24758" y="44754"/>
                    </a:cubicBezTo>
                    <a:lnTo>
                      <a:pt x="13961" y="44754"/>
                    </a:lnTo>
                    <a:cubicBezTo>
                      <a:pt x="9655" y="44754"/>
                      <a:pt x="6100" y="41232"/>
                      <a:pt x="6100" y="36893"/>
                    </a:cubicBezTo>
                    <a:cubicBezTo>
                      <a:pt x="6100" y="32587"/>
                      <a:pt x="9655" y="29064"/>
                      <a:pt x="13961" y="29064"/>
                    </a:cubicBezTo>
                    <a:close/>
                    <a:moveTo>
                      <a:pt x="24758" y="74047"/>
                    </a:moveTo>
                    <a:cubicBezTo>
                      <a:pt x="29097" y="74047"/>
                      <a:pt x="32620" y="77570"/>
                      <a:pt x="32620" y="81876"/>
                    </a:cubicBezTo>
                    <a:cubicBezTo>
                      <a:pt x="32620" y="86214"/>
                      <a:pt x="29097" y="89737"/>
                      <a:pt x="24758" y="89737"/>
                    </a:cubicBezTo>
                    <a:lnTo>
                      <a:pt x="13961" y="89737"/>
                    </a:lnTo>
                    <a:cubicBezTo>
                      <a:pt x="9655" y="89737"/>
                      <a:pt x="6100" y="86214"/>
                      <a:pt x="6100" y="81876"/>
                    </a:cubicBezTo>
                    <a:cubicBezTo>
                      <a:pt x="6100" y="77570"/>
                      <a:pt x="9655" y="74047"/>
                      <a:pt x="13961" y="74047"/>
                    </a:cubicBezTo>
                    <a:close/>
                    <a:moveTo>
                      <a:pt x="24758" y="119030"/>
                    </a:moveTo>
                    <a:cubicBezTo>
                      <a:pt x="29097" y="119030"/>
                      <a:pt x="32620" y="122553"/>
                      <a:pt x="32620" y="126891"/>
                    </a:cubicBezTo>
                    <a:cubicBezTo>
                      <a:pt x="32620" y="131197"/>
                      <a:pt x="29097" y="134720"/>
                      <a:pt x="24758" y="134720"/>
                    </a:cubicBezTo>
                    <a:lnTo>
                      <a:pt x="13961" y="134720"/>
                    </a:lnTo>
                    <a:cubicBezTo>
                      <a:pt x="9655" y="134720"/>
                      <a:pt x="6100" y="131197"/>
                      <a:pt x="6100" y="126891"/>
                    </a:cubicBezTo>
                    <a:cubicBezTo>
                      <a:pt x="6100" y="122553"/>
                      <a:pt x="9655" y="119030"/>
                      <a:pt x="13961" y="119030"/>
                    </a:cubicBezTo>
                    <a:close/>
                    <a:moveTo>
                      <a:pt x="24758" y="164013"/>
                    </a:moveTo>
                    <a:cubicBezTo>
                      <a:pt x="29097" y="164013"/>
                      <a:pt x="32620" y="167536"/>
                      <a:pt x="32620" y="171874"/>
                    </a:cubicBezTo>
                    <a:cubicBezTo>
                      <a:pt x="32620" y="176180"/>
                      <a:pt x="29097" y="179703"/>
                      <a:pt x="24758" y="179703"/>
                    </a:cubicBezTo>
                    <a:lnTo>
                      <a:pt x="13961" y="179703"/>
                    </a:lnTo>
                    <a:cubicBezTo>
                      <a:pt x="9655" y="179703"/>
                      <a:pt x="6100" y="176180"/>
                      <a:pt x="6100" y="171874"/>
                    </a:cubicBezTo>
                    <a:cubicBezTo>
                      <a:pt x="6100" y="167536"/>
                      <a:pt x="9655" y="164013"/>
                      <a:pt x="13961" y="164013"/>
                    </a:cubicBezTo>
                    <a:close/>
                    <a:moveTo>
                      <a:pt x="40905" y="0"/>
                    </a:moveTo>
                    <a:cubicBezTo>
                      <a:pt x="27890" y="0"/>
                      <a:pt x="17223" y="10145"/>
                      <a:pt x="16375" y="22932"/>
                    </a:cubicBezTo>
                    <a:lnTo>
                      <a:pt x="13961" y="22932"/>
                    </a:lnTo>
                    <a:cubicBezTo>
                      <a:pt x="6263" y="22932"/>
                      <a:pt x="0" y="29195"/>
                      <a:pt x="0" y="36893"/>
                    </a:cubicBezTo>
                    <a:cubicBezTo>
                      <a:pt x="0" y="44624"/>
                      <a:pt x="6263" y="50887"/>
                      <a:pt x="13961" y="50887"/>
                    </a:cubicBezTo>
                    <a:lnTo>
                      <a:pt x="16310" y="50887"/>
                    </a:lnTo>
                    <a:lnTo>
                      <a:pt x="16310" y="67915"/>
                    </a:lnTo>
                    <a:lnTo>
                      <a:pt x="13961" y="67915"/>
                    </a:lnTo>
                    <a:cubicBezTo>
                      <a:pt x="6263" y="67915"/>
                      <a:pt x="0" y="74178"/>
                      <a:pt x="0" y="81876"/>
                    </a:cubicBezTo>
                    <a:cubicBezTo>
                      <a:pt x="0" y="89607"/>
                      <a:pt x="6263" y="95870"/>
                      <a:pt x="13961" y="95870"/>
                    </a:cubicBezTo>
                    <a:lnTo>
                      <a:pt x="16310" y="95870"/>
                    </a:lnTo>
                    <a:lnTo>
                      <a:pt x="16310" y="112897"/>
                    </a:lnTo>
                    <a:lnTo>
                      <a:pt x="13961" y="112897"/>
                    </a:lnTo>
                    <a:cubicBezTo>
                      <a:pt x="6263" y="112897"/>
                      <a:pt x="0" y="119160"/>
                      <a:pt x="0" y="126891"/>
                    </a:cubicBezTo>
                    <a:cubicBezTo>
                      <a:pt x="0" y="134590"/>
                      <a:pt x="6263" y="140853"/>
                      <a:pt x="13961" y="140853"/>
                    </a:cubicBezTo>
                    <a:lnTo>
                      <a:pt x="16310" y="140853"/>
                    </a:lnTo>
                    <a:lnTo>
                      <a:pt x="16310" y="157880"/>
                    </a:lnTo>
                    <a:lnTo>
                      <a:pt x="13961" y="157880"/>
                    </a:lnTo>
                    <a:cubicBezTo>
                      <a:pt x="6263" y="157880"/>
                      <a:pt x="0" y="164143"/>
                      <a:pt x="0" y="171874"/>
                    </a:cubicBezTo>
                    <a:cubicBezTo>
                      <a:pt x="0" y="179572"/>
                      <a:pt x="6263" y="185835"/>
                      <a:pt x="13961" y="185835"/>
                    </a:cubicBezTo>
                    <a:lnTo>
                      <a:pt x="16375" y="185835"/>
                    </a:lnTo>
                    <a:cubicBezTo>
                      <a:pt x="17223" y="198622"/>
                      <a:pt x="27890" y="208767"/>
                      <a:pt x="40905" y="208767"/>
                    </a:cubicBezTo>
                    <a:lnTo>
                      <a:pt x="162969" y="208767"/>
                    </a:lnTo>
                    <a:cubicBezTo>
                      <a:pt x="170210" y="208767"/>
                      <a:pt x="176147" y="202863"/>
                      <a:pt x="176147" y="195589"/>
                    </a:cubicBezTo>
                    <a:lnTo>
                      <a:pt x="176147" y="187140"/>
                    </a:lnTo>
                    <a:cubicBezTo>
                      <a:pt x="176147" y="185477"/>
                      <a:pt x="174777" y="184107"/>
                      <a:pt x="173081" y="184107"/>
                    </a:cubicBezTo>
                    <a:cubicBezTo>
                      <a:pt x="171385" y="184107"/>
                      <a:pt x="170015" y="185477"/>
                      <a:pt x="170015" y="187140"/>
                    </a:cubicBezTo>
                    <a:lnTo>
                      <a:pt x="170015" y="195589"/>
                    </a:lnTo>
                    <a:cubicBezTo>
                      <a:pt x="170015" y="199470"/>
                      <a:pt x="166851" y="202635"/>
                      <a:pt x="162969" y="202635"/>
                    </a:cubicBezTo>
                    <a:lnTo>
                      <a:pt x="55225" y="202635"/>
                    </a:lnTo>
                    <a:lnTo>
                      <a:pt x="55225" y="36012"/>
                    </a:lnTo>
                    <a:cubicBezTo>
                      <a:pt x="55225" y="34316"/>
                      <a:pt x="53855" y="32946"/>
                      <a:pt x="52159" y="32946"/>
                    </a:cubicBezTo>
                    <a:cubicBezTo>
                      <a:pt x="50463" y="32946"/>
                      <a:pt x="49093" y="34316"/>
                      <a:pt x="49093" y="36012"/>
                    </a:cubicBezTo>
                    <a:lnTo>
                      <a:pt x="49093" y="202635"/>
                    </a:lnTo>
                    <a:lnTo>
                      <a:pt x="40905" y="202635"/>
                    </a:lnTo>
                    <a:cubicBezTo>
                      <a:pt x="31282" y="202635"/>
                      <a:pt x="23356" y="195263"/>
                      <a:pt x="22508" y="185835"/>
                    </a:cubicBezTo>
                    <a:lnTo>
                      <a:pt x="24758" y="185835"/>
                    </a:lnTo>
                    <a:cubicBezTo>
                      <a:pt x="32457" y="185835"/>
                      <a:pt x="38720" y="179572"/>
                      <a:pt x="38720" y="171874"/>
                    </a:cubicBezTo>
                    <a:cubicBezTo>
                      <a:pt x="38720" y="164143"/>
                      <a:pt x="32457" y="157880"/>
                      <a:pt x="24758" y="157880"/>
                    </a:cubicBezTo>
                    <a:lnTo>
                      <a:pt x="22410" y="157880"/>
                    </a:lnTo>
                    <a:lnTo>
                      <a:pt x="22410" y="140853"/>
                    </a:lnTo>
                    <a:lnTo>
                      <a:pt x="24758" y="140853"/>
                    </a:lnTo>
                    <a:cubicBezTo>
                      <a:pt x="32457" y="140853"/>
                      <a:pt x="38720" y="134590"/>
                      <a:pt x="38720" y="126891"/>
                    </a:cubicBezTo>
                    <a:cubicBezTo>
                      <a:pt x="38720" y="119160"/>
                      <a:pt x="32457" y="112897"/>
                      <a:pt x="24758" y="112897"/>
                    </a:cubicBezTo>
                    <a:lnTo>
                      <a:pt x="22410" y="112897"/>
                    </a:lnTo>
                    <a:lnTo>
                      <a:pt x="22410" y="95870"/>
                    </a:lnTo>
                    <a:lnTo>
                      <a:pt x="24758" y="95870"/>
                    </a:lnTo>
                    <a:cubicBezTo>
                      <a:pt x="32457" y="95870"/>
                      <a:pt x="38720" y="89607"/>
                      <a:pt x="38720" y="81876"/>
                    </a:cubicBezTo>
                    <a:cubicBezTo>
                      <a:pt x="38720" y="74178"/>
                      <a:pt x="32457" y="67915"/>
                      <a:pt x="24758" y="67915"/>
                    </a:cubicBezTo>
                    <a:lnTo>
                      <a:pt x="22410" y="67915"/>
                    </a:lnTo>
                    <a:lnTo>
                      <a:pt x="22410" y="50887"/>
                    </a:lnTo>
                    <a:lnTo>
                      <a:pt x="24758" y="50887"/>
                    </a:lnTo>
                    <a:cubicBezTo>
                      <a:pt x="32457" y="50887"/>
                      <a:pt x="38720" y="44624"/>
                      <a:pt x="38720" y="36893"/>
                    </a:cubicBezTo>
                    <a:cubicBezTo>
                      <a:pt x="38720" y="29195"/>
                      <a:pt x="32457" y="22932"/>
                      <a:pt x="24758" y="22932"/>
                    </a:cubicBezTo>
                    <a:lnTo>
                      <a:pt x="22508" y="22932"/>
                    </a:lnTo>
                    <a:cubicBezTo>
                      <a:pt x="23356" y="13505"/>
                      <a:pt x="31282" y="6133"/>
                      <a:pt x="40905" y="6133"/>
                    </a:cubicBezTo>
                    <a:lnTo>
                      <a:pt x="49093" y="6133"/>
                    </a:lnTo>
                    <a:lnTo>
                      <a:pt x="49093" y="21888"/>
                    </a:lnTo>
                    <a:cubicBezTo>
                      <a:pt x="49093" y="23584"/>
                      <a:pt x="50463" y="24954"/>
                      <a:pt x="52159" y="24954"/>
                    </a:cubicBezTo>
                    <a:cubicBezTo>
                      <a:pt x="53855" y="24954"/>
                      <a:pt x="55225" y="23584"/>
                      <a:pt x="55225" y="21888"/>
                    </a:cubicBezTo>
                    <a:lnTo>
                      <a:pt x="55225" y="6133"/>
                    </a:lnTo>
                    <a:lnTo>
                      <a:pt x="162969" y="6133"/>
                    </a:lnTo>
                    <a:cubicBezTo>
                      <a:pt x="166851" y="6133"/>
                      <a:pt x="170015" y="9297"/>
                      <a:pt x="170015" y="13178"/>
                    </a:cubicBezTo>
                    <a:lnTo>
                      <a:pt x="170015" y="27466"/>
                    </a:lnTo>
                    <a:cubicBezTo>
                      <a:pt x="170015" y="27499"/>
                      <a:pt x="170015" y="27531"/>
                      <a:pt x="170015" y="27564"/>
                    </a:cubicBezTo>
                    <a:lnTo>
                      <a:pt x="170015" y="173081"/>
                    </a:lnTo>
                    <a:cubicBezTo>
                      <a:pt x="170015" y="174777"/>
                      <a:pt x="171385" y="176147"/>
                      <a:pt x="173081" y="176147"/>
                    </a:cubicBezTo>
                    <a:cubicBezTo>
                      <a:pt x="174777" y="176147"/>
                      <a:pt x="176147" y="174777"/>
                      <a:pt x="176147" y="173081"/>
                    </a:cubicBezTo>
                    <a:lnTo>
                      <a:pt x="176147" y="147931"/>
                    </a:lnTo>
                    <a:lnTo>
                      <a:pt x="208245" y="47038"/>
                    </a:lnTo>
                    <a:cubicBezTo>
                      <a:pt x="209126" y="44233"/>
                      <a:pt x="208898" y="41264"/>
                      <a:pt x="207528" y="38655"/>
                    </a:cubicBezTo>
                    <a:cubicBezTo>
                      <a:pt x="206190" y="36045"/>
                      <a:pt x="203907" y="34120"/>
                      <a:pt x="201101" y="33207"/>
                    </a:cubicBezTo>
                    <a:lnTo>
                      <a:pt x="196665" y="31804"/>
                    </a:lnTo>
                    <a:cubicBezTo>
                      <a:pt x="196359" y="31704"/>
                      <a:pt x="196049" y="31657"/>
                      <a:pt x="195742" y="31657"/>
                    </a:cubicBezTo>
                    <a:cubicBezTo>
                      <a:pt x="194449" y="31657"/>
                      <a:pt x="193238" y="32502"/>
                      <a:pt x="192816" y="33794"/>
                    </a:cubicBezTo>
                    <a:cubicBezTo>
                      <a:pt x="192327" y="35393"/>
                      <a:pt x="193207" y="37121"/>
                      <a:pt x="194806" y="37643"/>
                    </a:cubicBezTo>
                    <a:lnTo>
                      <a:pt x="199242" y="39046"/>
                    </a:lnTo>
                    <a:cubicBezTo>
                      <a:pt x="200482" y="39437"/>
                      <a:pt x="201493" y="40286"/>
                      <a:pt x="202113" y="41460"/>
                    </a:cubicBezTo>
                    <a:cubicBezTo>
                      <a:pt x="202700" y="42602"/>
                      <a:pt x="202798" y="43939"/>
                      <a:pt x="202406" y="45179"/>
                    </a:cubicBezTo>
                    <a:lnTo>
                      <a:pt x="176147" y="127772"/>
                    </a:lnTo>
                    <a:lnTo>
                      <a:pt x="176147" y="31707"/>
                    </a:lnTo>
                    <a:lnTo>
                      <a:pt x="181497" y="33403"/>
                    </a:lnTo>
                    <a:cubicBezTo>
                      <a:pt x="181791" y="33501"/>
                      <a:pt x="182117" y="33533"/>
                      <a:pt x="182410" y="33533"/>
                    </a:cubicBezTo>
                    <a:cubicBezTo>
                      <a:pt x="183715" y="33533"/>
                      <a:pt x="184922" y="32718"/>
                      <a:pt x="185346" y="31413"/>
                    </a:cubicBezTo>
                    <a:cubicBezTo>
                      <a:pt x="185835" y="29815"/>
                      <a:pt x="184955" y="28086"/>
                      <a:pt x="183356" y="27564"/>
                    </a:cubicBezTo>
                    <a:lnTo>
                      <a:pt x="176147" y="25280"/>
                    </a:lnTo>
                    <a:lnTo>
                      <a:pt x="176147" y="13178"/>
                    </a:lnTo>
                    <a:cubicBezTo>
                      <a:pt x="176147" y="5904"/>
                      <a:pt x="170210" y="0"/>
                      <a:pt x="1629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3"/>
              <p:cNvSpPr/>
              <p:nvPr/>
            </p:nvSpPr>
            <p:spPr>
              <a:xfrm>
                <a:off x="2877875" y="1306425"/>
                <a:ext cx="2263025" cy="1110725"/>
              </a:xfrm>
              <a:custGeom>
                <a:avLst/>
                <a:gdLst/>
                <a:ahLst/>
                <a:cxnLst/>
                <a:rect l="l" t="t" r="r" b="b"/>
                <a:pathLst>
                  <a:path w="90521" h="44429" extrusionOk="0">
                    <a:moveTo>
                      <a:pt x="78875" y="6100"/>
                    </a:moveTo>
                    <a:cubicBezTo>
                      <a:pt x="81909" y="6100"/>
                      <a:pt x="84388" y="8579"/>
                      <a:pt x="84388" y="11613"/>
                    </a:cubicBezTo>
                    <a:lnTo>
                      <a:pt x="84388" y="32816"/>
                    </a:lnTo>
                    <a:cubicBezTo>
                      <a:pt x="84388" y="35849"/>
                      <a:pt x="81909" y="38328"/>
                      <a:pt x="78875" y="38328"/>
                    </a:cubicBezTo>
                    <a:lnTo>
                      <a:pt x="11613" y="38328"/>
                    </a:lnTo>
                    <a:cubicBezTo>
                      <a:pt x="8580" y="38328"/>
                      <a:pt x="6100" y="35849"/>
                      <a:pt x="6100" y="32816"/>
                    </a:cubicBezTo>
                    <a:lnTo>
                      <a:pt x="6100" y="11613"/>
                    </a:lnTo>
                    <a:cubicBezTo>
                      <a:pt x="6100" y="8579"/>
                      <a:pt x="8580" y="6100"/>
                      <a:pt x="11613" y="6100"/>
                    </a:cubicBezTo>
                    <a:close/>
                    <a:moveTo>
                      <a:pt x="11613" y="0"/>
                    </a:moveTo>
                    <a:cubicBezTo>
                      <a:pt x="5187" y="0"/>
                      <a:pt x="1" y="5219"/>
                      <a:pt x="1" y="11613"/>
                    </a:cubicBezTo>
                    <a:lnTo>
                      <a:pt x="1" y="32816"/>
                    </a:lnTo>
                    <a:cubicBezTo>
                      <a:pt x="1" y="39209"/>
                      <a:pt x="5187" y="44428"/>
                      <a:pt x="11613" y="44428"/>
                    </a:cubicBezTo>
                    <a:lnTo>
                      <a:pt x="78875" y="44428"/>
                    </a:lnTo>
                    <a:cubicBezTo>
                      <a:pt x="85301" y="44428"/>
                      <a:pt x="90521" y="39209"/>
                      <a:pt x="90521" y="32816"/>
                    </a:cubicBezTo>
                    <a:lnTo>
                      <a:pt x="90521" y="11613"/>
                    </a:lnTo>
                    <a:cubicBezTo>
                      <a:pt x="90521" y="5219"/>
                      <a:pt x="85301" y="0"/>
                      <a:pt x="7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3"/>
              <p:cNvSpPr/>
              <p:nvPr/>
            </p:nvSpPr>
            <p:spPr>
              <a:xfrm>
                <a:off x="3296225" y="3721925"/>
                <a:ext cx="153350" cy="274825"/>
              </a:xfrm>
              <a:custGeom>
                <a:avLst/>
                <a:gdLst/>
                <a:ahLst/>
                <a:cxnLst/>
                <a:rect l="l" t="t" r="r" b="b"/>
                <a:pathLst>
                  <a:path w="6134" h="10993" extrusionOk="0">
                    <a:moveTo>
                      <a:pt x="3067" y="0"/>
                    </a:moveTo>
                    <a:cubicBezTo>
                      <a:pt x="1371" y="0"/>
                      <a:pt x="0" y="1337"/>
                      <a:pt x="0" y="3034"/>
                    </a:cubicBezTo>
                    <a:lnTo>
                      <a:pt x="0" y="7927"/>
                    </a:lnTo>
                    <a:cubicBezTo>
                      <a:pt x="0" y="9623"/>
                      <a:pt x="1371" y="10993"/>
                      <a:pt x="3067" y="10993"/>
                    </a:cubicBezTo>
                    <a:cubicBezTo>
                      <a:pt x="4763" y="10993"/>
                      <a:pt x="6133" y="9623"/>
                      <a:pt x="6133" y="7927"/>
                    </a:cubicBezTo>
                    <a:lnTo>
                      <a:pt x="6133" y="3034"/>
                    </a:lnTo>
                    <a:cubicBezTo>
                      <a:pt x="6133" y="1337"/>
                      <a:pt x="4763" y="0"/>
                      <a:pt x="3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3"/>
              <p:cNvSpPr/>
              <p:nvPr/>
            </p:nvSpPr>
            <p:spPr>
              <a:xfrm>
                <a:off x="3779825" y="3843350"/>
                <a:ext cx="523575" cy="233325"/>
              </a:xfrm>
              <a:custGeom>
                <a:avLst/>
                <a:gdLst/>
                <a:ahLst/>
                <a:cxnLst/>
                <a:rect l="l" t="t" r="r" b="b"/>
                <a:pathLst>
                  <a:path w="20943" h="9333" extrusionOk="0">
                    <a:moveTo>
                      <a:pt x="3423" y="0"/>
                    </a:moveTo>
                    <a:cubicBezTo>
                      <a:pt x="2704" y="0"/>
                      <a:pt x="1982" y="248"/>
                      <a:pt x="1403" y="754"/>
                    </a:cubicBezTo>
                    <a:cubicBezTo>
                      <a:pt x="131" y="1863"/>
                      <a:pt x="0" y="3787"/>
                      <a:pt x="1109" y="5060"/>
                    </a:cubicBezTo>
                    <a:cubicBezTo>
                      <a:pt x="3490" y="7767"/>
                      <a:pt x="6883" y="9333"/>
                      <a:pt x="10471" y="9333"/>
                    </a:cubicBezTo>
                    <a:cubicBezTo>
                      <a:pt x="14059" y="9333"/>
                      <a:pt x="17484" y="7767"/>
                      <a:pt x="19833" y="5060"/>
                    </a:cubicBezTo>
                    <a:cubicBezTo>
                      <a:pt x="20942" y="3787"/>
                      <a:pt x="20812" y="1863"/>
                      <a:pt x="19539" y="754"/>
                    </a:cubicBezTo>
                    <a:cubicBezTo>
                      <a:pt x="18960" y="248"/>
                      <a:pt x="18245" y="0"/>
                      <a:pt x="17533" y="0"/>
                    </a:cubicBezTo>
                    <a:cubicBezTo>
                      <a:pt x="16683" y="0"/>
                      <a:pt x="15837" y="355"/>
                      <a:pt x="15234" y="1047"/>
                    </a:cubicBezTo>
                    <a:cubicBezTo>
                      <a:pt x="14027" y="2417"/>
                      <a:pt x="12298" y="3200"/>
                      <a:pt x="10471" y="3200"/>
                    </a:cubicBezTo>
                    <a:cubicBezTo>
                      <a:pt x="8644" y="3200"/>
                      <a:pt x="6915" y="2417"/>
                      <a:pt x="5741" y="1047"/>
                    </a:cubicBezTo>
                    <a:cubicBezTo>
                      <a:pt x="5137" y="355"/>
                      <a:pt x="4282" y="0"/>
                      <a:pt x="3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3"/>
              <p:cNvSpPr/>
              <p:nvPr/>
            </p:nvSpPr>
            <p:spPr>
              <a:xfrm>
                <a:off x="4515400" y="3699075"/>
                <a:ext cx="436300" cy="294425"/>
              </a:xfrm>
              <a:custGeom>
                <a:avLst/>
                <a:gdLst/>
                <a:ahLst/>
                <a:cxnLst/>
                <a:rect l="l" t="t" r="r" b="b"/>
                <a:pathLst>
                  <a:path w="17452" h="11777" extrusionOk="0">
                    <a:moveTo>
                      <a:pt x="8742" y="1"/>
                    </a:moveTo>
                    <a:cubicBezTo>
                      <a:pt x="3915" y="1"/>
                      <a:pt x="0" y="3915"/>
                      <a:pt x="0" y="8710"/>
                    </a:cubicBezTo>
                    <a:cubicBezTo>
                      <a:pt x="0" y="10406"/>
                      <a:pt x="1370" y="11776"/>
                      <a:pt x="3066" y="11776"/>
                    </a:cubicBezTo>
                    <a:cubicBezTo>
                      <a:pt x="4763" y="11776"/>
                      <a:pt x="6133" y="10406"/>
                      <a:pt x="6133" y="8710"/>
                    </a:cubicBezTo>
                    <a:cubicBezTo>
                      <a:pt x="6133" y="7275"/>
                      <a:pt x="7307" y="6101"/>
                      <a:pt x="8742" y="6101"/>
                    </a:cubicBezTo>
                    <a:cubicBezTo>
                      <a:pt x="10178" y="6101"/>
                      <a:pt x="11352" y="7275"/>
                      <a:pt x="11352" y="8710"/>
                    </a:cubicBezTo>
                    <a:cubicBezTo>
                      <a:pt x="11352" y="10406"/>
                      <a:pt x="12722" y="11776"/>
                      <a:pt x="14418" y="11776"/>
                    </a:cubicBezTo>
                    <a:cubicBezTo>
                      <a:pt x="16114" y="11776"/>
                      <a:pt x="17452" y="10406"/>
                      <a:pt x="17452" y="8710"/>
                    </a:cubicBezTo>
                    <a:cubicBezTo>
                      <a:pt x="17452" y="3915"/>
                      <a:pt x="13537" y="1"/>
                      <a:pt x="87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3"/>
              <p:cNvSpPr/>
              <p:nvPr/>
            </p:nvSpPr>
            <p:spPr>
              <a:xfrm>
                <a:off x="3208150" y="2718050"/>
                <a:ext cx="1602475" cy="153325"/>
              </a:xfrm>
              <a:custGeom>
                <a:avLst/>
                <a:gdLst/>
                <a:ahLst/>
                <a:cxnLst/>
                <a:rect l="l" t="t" r="r" b="b"/>
                <a:pathLst>
                  <a:path w="64099" h="6133" extrusionOk="0">
                    <a:moveTo>
                      <a:pt x="3034" y="0"/>
                    </a:moveTo>
                    <a:cubicBezTo>
                      <a:pt x="1371" y="0"/>
                      <a:pt x="1" y="1370"/>
                      <a:pt x="1" y="3066"/>
                    </a:cubicBezTo>
                    <a:cubicBezTo>
                      <a:pt x="1" y="4763"/>
                      <a:pt x="1371" y="6133"/>
                      <a:pt x="3034" y="6133"/>
                    </a:cubicBezTo>
                    <a:lnTo>
                      <a:pt x="61032" y="6133"/>
                    </a:lnTo>
                    <a:cubicBezTo>
                      <a:pt x="62729" y="6133"/>
                      <a:pt x="64099" y="4763"/>
                      <a:pt x="64099" y="3066"/>
                    </a:cubicBezTo>
                    <a:cubicBezTo>
                      <a:pt x="64099" y="1370"/>
                      <a:pt x="62729" y="0"/>
                      <a:pt x="61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3"/>
              <p:cNvSpPr/>
              <p:nvPr/>
            </p:nvSpPr>
            <p:spPr>
              <a:xfrm>
                <a:off x="3519675" y="3177150"/>
                <a:ext cx="978625" cy="152525"/>
              </a:xfrm>
              <a:custGeom>
                <a:avLst/>
                <a:gdLst/>
                <a:ahLst/>
                <a:cxnLst/>
                <a:rect l="l" t="t" r="r" b="b"/>
                <a:pathLst>
                  <a:path w="39145" h="6101" extrusionOk="0">
                    <a:moveTo>
                      <a:pt x="3067" y="1"/>
                    </a:moveTo>
                    <a:cubicBezTo>
                      <a:pt x="1370" y="1"/>
                      <a:pt x="0" y="1338"/>
                      <a:pt x="0" y="3035"/>
                    </a:cubicBezTo>
                    <a:cubicBezTo>
                      <a:pt x="0" y="4731"/>
                      <a:pt x="1370" y="6101"/>
                      <a:pt x="3067" y="6101"/>
                    </a:cubicBezTo>
                    <a:lnTo>
                      <a:pt x="36078" y="6101"/>
                    </a:lnTo>
                    <a:cubicBezTo>
                      <a:pt x="37774" y="6101"/>
                      <a:pt x="39144" y="4731"/>
                      <a:pt x="39144" y="3035"/>
                    </a:cubicBezTo>
                    <a:cubicBezTo>
                      <a:pt x="39144" y="1338"/>
                      <a:pt x="37774" y="1"/>
                      <a:pt x="36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40" name="Google Shape;3040;p43"/>
          <p:cNvGrpSpPr/>
          <p:nvPr/>
        </p:nvGrpSpPr>
        <p:grpSpPr>
          <a:xfrm rot="375589">
            <a:off x="7485741" y="383006"/>
            <a:ext cx="994958" cy="1163353"/>
            <a:chOff x="1422261" y="4056294"/>
            <a:chExt cx="398704" cy="466184"/>
          </a:xfrm>
        </p:grpSpPr>
        <p:sp>
          <p:nvSpPr>
            <p:cNvPr id="3041" name="Google Shape;3041;p43"/>
            <p:cNvSpPr/>
            <p:nvPr/>
          </p:nvSpPr>
          <p:spPr>
            <a:xfrm>
              <a:off x="1422261" y="4056294"/>
              <a:ext cx="398704" cy="466184"/>
            </a:xfrm>
            <a:custGeom>
              <a:avLst/>
              <a:gdLst/>
              <a:ahLst/>
              <a:cxnLst/>
              <a:rect l="l" t="t" r="r" b="b"/>
              <a:pathLst>
                <a:path w="13235" h="15475" extrusionOk="0">
                  <a:moveTo>
                    <a:pt x="6928" y="1"/>
                  </a:moveTo>
                  <a:cubicBezTo>
                    <a:pt x="5997" y="1"/>
                    <a:pt x="5212" y="693"/>
                    <a:pt x="5100" y="1610"/>
                  </a:cubicBezTo>
                  <a:cubicBezTo>
                    <a:pt x="5061" y="1927"/>
                    <a:pt x="5107" y="2246"/>
                    <a:pt x="5227" y="2533"/>
                  </a:cubicBezTo>
                  <a:cubicBezTo>
                    <a:pt x="5169" y="2612"/>
                    <a:pt x="5115" y="2696"/>
                    <a:pt x="5069" y="2783"/>
                  </a:cubicBezTo>
                  <a:cubicBezTo>
                    <a:pt x="3279" y="3049"/>
                    <a:pt x="1900" y="4596"/>
                    <a:pt x="1900" y="6460"/>
                  </a:cubicBezTo>
                  <a:lnTo>
                    <a:pt x="1900" y="6745"/>
                  </a:lnTo>
                  <a:cubicBezTo>
                    <a:pt x="1900" y="6891"/>
                    <a:pt x="1924" y="7037"/>
                    <a:pt x="1975" y="7173"/>
                  </a:cubicBezTo>
                  <a:cubicBezTo>
                    <a:pt x="1924" y="7318"/>
                    <a:pt x="1900" y="7473"/>
                    <a:pt x="1900" y="7634"/>
                  </a:cubicBezTo>
                  <a:lnTo>
                    <a:pt x="1900" y="7879"/>
                  </a:lnTo>
                  <a:cubicBezTo>
                    <a:pt x="1593" y="8095"/>
                    <a:pt x="1362" y="8414"/>
                    <a:pt x="1256" y="8784"/>
                  </a:cubicBezTo>
                  <a:cubicBezTo>
                    <a:pt x="527" y="9029"/>
                    <a:pt x="1" y="9720"/>
                    <a:pt x="1" y="10528"/>
                  </a:cubicBezTo>
                  <a:lnTo>
                    <a:pt x="1" y="12105"/>
                  </a:lnTo>
                  <a:cubicBezTo>
                    <a:pt x="1" y="12978"/>
                    <a:pt x="507" y="13734"/>
                    <a:pt x="1243" y="14098"/>
                  </a:cubicBezTo>
                  <a:cubicBezTo>
                    <a:pt x="1331" y="14286"/>
                    <a:pt x="1440" y="14467"/>
                    <a:pt x="1573" y="14630"/>
                  </a:cubicBezTo>
                  <a:cubicBezTo>
                    <a:pt x="1929" y="15059"/>
                    <a:pt x="2423" y="15348"/>
                    <a:pt x="2968" y="15441"/>
                  </a:cubicBezTo>
                  <a:cubicBezTo>
                    <a:pt x="3104" y="15464"/>
                    <a:pt x="3241" y="15475"/>
                    <a:pt x="3376" y="15475"/>
                  </a:cubicBezTo>
                  <a:cubicBezTo>
                    <a:pt x="3842" y="15475"/>
                    <a:pt x="4294" y="15340"/>
                    <a:pt x="4684" y="15076"/>
                  </a:cubicBezTo>
                  <a:cubicBezTo>
                    <a:pt x="4975" y="14880"/>
                    <a:pt x="5216" y="14622"/>
                    <a:pt x="5391" y="14325"/>
                  </a:cubicBezTo>
                  <a:lnTo>
                    <a:pt x="5454" y="14325"/>
                  </a:lnTo>
                  <a:cubicBezTo>
                    <a:pt x="5591" y="14325"/>
                    <a:pt x="5727" y="14306"/>
                    <a:pt x="5857" y="14268"/>
                  </a:cubicBezTo>
                  <a:cubicBezTo>
                    <a:pt x="5986" y="14306"/>
                    <a:pt x="6120" y="14325"/>
                    <a:pt x="6259" y="14325"/>
                  </a:cubicBezTo>
                  <a:lnTo>
                    <a:pt x="7784" y="14325"/>
                  </a:lnTo>
                  <a:cubicBezTo>
                    <a:pt x="7878" y="14507"/>
                    <a:pt x="8005" y="14673"/>
                    <a:pt x="8160" y="14806"/>
                  </a:cubicBezTo>
                  <a:cubicBezTo>
                    <a:pt x="8549" y="15145"/>
                    <a:pt x="9002" y="15366"/>
                    <a:pt x="9470" y="15443"/>
                  </a:cubicBezTo>
                  <a:cubicBezTo>
                    <a:pt x="9600" y="15464"/>
                    <a:pt x="9730" y="15475"/>
                    <a:pt x="9859" y="15475"/>
                  </a:cubicBezTo>
                  <a:cubicBezTo>
                    <a:pt x="10193" y="15475"/>
                    <a:pt x="10522" y="15404"/>
                    <a:pt x="10827" y="15266"/>
                  </a:cubicBezTo>
                  <a:cubicBezTo>
                    <a:pt x="11274" y="15064"/>
                    <a:pt x="11634" y="14729"/>
                    <a:pt x="11875" y="14323"/>
                  </a:cubicBezTo>
                  <a:cubicBezTo>
                    <a:pt x="12631" y="14279"/>
                    <a:pt x="13234" y="13648"/>
                    <a:pt x="13234" y="12880"/>
                  </a:cubicBezTo>
                  <a:lnTo>
                    <a:pt x="13234" y="11715"/>
                  </a:lnTo>
                  <a:cubicBezTo>
                    <a:pt x="13234" y="11583"/>
                    <a:pt x="13214" y="11455"/>
                    <a:pt x="13176" y="11332"/>
                  </a:cubicBezTo>
                  <a:cubicBezTo>
                    <a:pt x="13214" y="11203"/>
                    <a:pt x="13234" y="11068"/>
                    <a:pt x="13234" y="10927"/>
                  </a:cubicBezTo>
                  <a:lnTo>
                    <a:pt x="13234" y="10916"/>
                  </a:lnTo>
                  <a:cubicBezTo>
                    <a:pt x="13233" y="9683"/>
                    <a:pt x="12231" y="8684"/>
                    <a:pt x="11002" y="8684"/>
                  </a:cubicBezTo>
                  <a:lnTo>
                    <a:pt x="9628" y="8684"/>
                  </a:lnTo>
                  <a:cubicBezTo>
                    <a:pt x="9605" y="8632"/>
                    <a:pt x="9577" y="8583"/>
                    <a:pt x="9548" y="8536"/>
                  </a:cubicBezTo>
                  <a:cubicBezTo>
                    <a:pt x="9586" y="8437"/>
                    <a:pt x="9617" y="8333"/>
                    <a:pt x="9640" y="8230"/>
                  </a:cubicBezTo>
                  <a:cubicBezTo>
                    <a:pt x="9763" y="8137"/>
                    <a:pt x="9878" y="8031"/>
                    <a:pt x="9982" y="7911"/>
                  </a:cubicBezTo>
                  <a:cubicBezTo>
                    <a:pt x="10246" y="7608"/>
                    <a:pt x="10421" y="7239"/>
                    <a:pt x="10494" y="6848"/>
                  </a:cubicBezTo>
                  <a:cubicBezTo>
                    <a:pt x="10605" y="6768"/>
                    <a:pt x="10709" y="6681"/>
                    <a:pt x="10804" y="6583"/>
                  </a:cubicBezTo>
                  <a:cubicBezTo>
                    <a:pt x="11228" y="6153"/>
                    <a:pt x="11458" y="5583"/>
                    <a:pt x="11453" y="4978"/>
                  </a:cubicBezTo>
                  <a:cubicBezTo>
                    <a:pt x="11449" y="4412"/>
                    <a:pt x="11234" y="3874"/>
                    <a:pt x="10849" y="3460"/>
                  </a:cubicBezTo>
                  <a:cubicBezTo>
                    <a:pt x="10712" y="3313"/>
                    <a:pt x="10559" y="3185"/>
                    <a:pt x="10392" y="3082"/>
                  </a:cubicBezTo>
                  <a:cubicBezTo>
                    <a:pt x="10318" y="2878"/>
                    <a:pt x="10214" y="2688"/>
                    <a:pt x="10088" y="2516"/>
                  </a:cubicBezTo>
                  <a:cubicBezTo>
                    <a:pt x="10126" y="2420"/>
                    <a:pt x="10157" y="2320"/>
                    <a:pt x="10177" y="2217"/>
                  </a:cubicBezTo>
                  <a:cubicBezTo>
                    <a:pt x="10294" y="1668"/>
                    <a:pt x="10159" y="1107"/>
                    <a:pt x="9809" y="676"/>
                  </a:cubicBezTo>
                  <a:cubicBezTo>
                    <a:pt x="9461" y="246"/>
                    <a:pt x="8947" y="1"/>
                    <a:pt x="8395" y="1"/>
                  </a:cubicBezTo>
                  <a:close/>
                </a:path>
              </a:pathLst>
            </a:custGeom>
            <a:solidFill>
              <a:schemeClr val="accent5"/>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3"/>
            <p:cNvSpPr/>
            <p:nvPr/>
          </p:nvSpPr>
          <p:spPr>
            <a:xfrm>
              <a:off x="1741750" y="4353663"/>
              <a:ext cx="40926" cy="74602"/>
            </a:xfrm>
            <a:custGeom>
              <a:avLst/>
              <a:gdLst/>
              <a:ahLst/>
              <a:cxnLst/>
              <a:rect l="l" t="t" r="r" b="b"/>
              <a:pathLst>
                <a:path w="2296" h="2762" extrusionOk="0">
                  <a:moveTo>
                    <a:pt x="1520" y="0"/>
                  </a:moveTo>
                  <a:cubicBezTo>
                    <a:pt x="1519" y="0"/>
                    <a:pt x="1517" y="0"/>
                    <a:pt x="1515" y="0"/>
                  </a:cubicBezTo>
                  <a:lnTo>
                    <a:pt x="1" y="0"/>
                  </a:lnTo>
                  <a:cubicBezTo>
                    <a:pt x="432" y="0"/>
                    <a:pt x="780" y="350"/>
                    <a:pt x="780" y="784"/>
                  </a:cubicBezTo>
                  <a:lnTo>
                    <a:pt x="780" y="1976"/>
                  </a:lnTo>
                  <a:cubicBezTo>
                    <a:pt x="780" y="2158"/>
                    <a:pt x="717" y="2326"/>
                    <a:pt x="614" y="2459"/>
                  </a:cubicBezTo>
                  <a:cubicBezTo>
                    <a:pt x="547" y="2547"/>
                    <a:pt x="515" y="2654"/>
                    <a:pt x="515" y="2761"/>
                  </a:cubicBezTo>
                  <a:lnTo>
                    <a:pt x="1512" y="2761"/>
                  </a:lnTo>
                  <a:cubicBezTo>
                    <a:pt x="1944" y="2761"/>
                    <a:pt x="2296" y="2410"/>
                    <a:pt x="2296" y="1976"/>
                  </a:cubicBezTo>
                  <a:lnTo>
                    <a:pt x="2296" y="783"/>
                  </a:lnTo>
                  <a:cubicBezTo>
                    <a:pt x="2296" y="350"/>
                    <a:pt x="1950" y="0"/>
                    <a:pt x="1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3"/>
            <p:cNvSpPr/>
            <p:nvPr/>
          </p:nvSpPr>
          <p:spPr>
            <a:xfrm>
              <a:off x="1643622" y="4097154"/>
              <a:ext cx="32853" cy="55135"/>
            </a:xfrm>
            <a:custGeom>
              <a:avLst/>
              <a:gdLst/>
              <a:ahLst/>
              <a:cxnLst/>
              <a:rect l="l" t="t" r="r" b="b"/>
              <a:pathLst>
                <a:path w="1094" h="1836" extrusionOk="0">
                  <a:moveTo>
                    <a:pt x="546" y="1"/>
                  </a:moveTo>
                  <a:lnTo>
                    <a:pt x="0" y="507"/>
                  </a:lnTo>
                  <a:lnTo>
                    <a:pt x="0" y="1329"/>
                  </a:lnTo>
                  <a:lnTo>
                    <a:pt x="546" y="1835"/>
                  </a:lnTo>
                  <a:lnTo>
                    <a:pt x="1094" y="1329"/>
                  </a:lnTo>
                  <a:lnTo>
                    <a:pt x="1094" y="507"/>
                  </a:lnTo>
                  <a:lnTo>
                    <a:pt x="5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3"/>
            <p:cNvSpPr/>
            <p:nvPr/>
          </p:nvSpPr>
          <p:spPr>
            <a:xfrm>
              <a:off x="1661520" y="4104481"/>
              <a:ext cx="15015" cy="40450"/>
            </a:xfrm>
            <a:custGeom>
              <a:avLst/>
              <a:gdLst/>
              <a:ahLst/>
              <a:cxnLst/>
              <a:rect l="l" t="t" r="r" b="b"/>
              <a:pathLst>
                <a:path w="500" h="1347" extrusionOk="0">
                  <a:moveTo>
                    <a:pt x="209" y="1"/>
                  </a:moveTo>
                  <a:lnTo>
                    <a:pt x="1" y="269"/>
                  </a:lnTo>
                  <a:lnTo>
                    <a:pt x="1" y="1078"/>
                  </a:lnTo>
                  <a:lnTo>
                    <a:pt x="303" y="1346"/>
                  </a:lnTo>
                  <a:lnTo>
                    <a:pt x="499" y="1078"/>
                  </a:lnTo>
                  <a:lnTo>
                    <a:pt x="499" y="269"/>
                  </a:lnTo>
                  <a:lnTo>
                    <a:pt x="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3"/>
            <p:cNvSpPr/>
            <p:nvPr/>
          </p:nvSpPr>
          <p:spPr>
            <a:xfrm>
              <a:off x="1642451" y="4248207"/>
              <a:ext cx="35195" cy="49099"/>
            </a:xfrm>
            <a:custGeom>
              <a:avLst/>
              <a:gdLst/>
              <a:ahLst/>
              <a:cxnLst/>
              <a:rect l="l" t="t" r="r" b="b"/>
              <a:pathLst>
                <a:path w="1172" h="1635" extrusionOk="0">
                  <a:moveTo>
                    <a:pt x="585" y="1"/>
                  </a:moveTo>
                  <a:lnTo>
                    <a:pt x="1" y="502"/>
                  </a:lnTo>
                  <a:lnTo>
                    <a:pt x="1" y="1038"/>
                  </a:lnTo>
                  <a:cubicBezTo>
                    <a:pt x="1" y="1355"/>
                    <a:pt x="252" y="1627"/>
                    <a:pt x="570" y="1634"/>
                  </a:cubicBezTo>
                  <a:cubicBezTo>
                    <a:pt x="574" y="1634"/>
                    <a:pt x="579" y="1634"/>
                    <a:pt x="584" y="1634"/>
                  </a:cubicBezTo>
                  <a:cubicBezTo>
                    <a:pt x="907" y="1634"/>
                    <a:pt x="1171" y="1372"/>
                    <a:pt x="1171" y="1048"/>
                  </a:cubicBezTo>
                  <a:lnTo>
                    <a:pt x="1171" y="502"/>
                  </a:lnTo>
                  <a:lnTo>
                    <a:pt x="5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3"/>
            <p:cNvSpPr/>
            <p:nvPr/>
          </p:nvSpPr>
          <p:spPr>
            <a:xfrm>
              <a:off x="1652721" y="4257426"/>
              <a:ext cx="24925" cy="39730"/>
            </a:xfrm>
            <a:custGeom>
              <a:avLst/>
              <a:gdLst/>
              <a:ahLst/>
              <a:cxnLst/>
              <a:rect l="l" t="t" r="r" b="b"/>
              <a:pathLst>
                <a:path w="830" h="1323" extrusionOk="0">
                  <a:moveTo>
                    <a:pt x="717" y="0"/>
                  </a:moveTo>
                  <a:lnTo>
                    <a:pt x="331" y="201"/>
                  </a:lnTo>
                  <a:lnTo>
                    <a:pt x="331" y="744"/>
                  </a:lnTo>
                  <a:cubicBezTo>
                    <a:pt x="331" y="974"/>
                    <a:pt x="196" y="1174"/>
                    <a:pt x="1" y="1267"/>
                  </a:cubicBezTo>
                  <a:cubicBezTo>
                    <a:pt x="73" y="1301"/>
                    <a:pt x="154" y="1323"/>
                    <a:pt x="240" y="1323"/>
                  </a:cubicBezTo>
                  <a:cubicBezTo>
                    <a:pt x="244" y="1323"/>
                    <a:pt x="247" y="1323"/>
                    <a:pt x="251" y="1323"/>
                  </a:cubicBezTo>
                  <a:cubicBezTo>
                    <a:pt x="570" y="1323"/>
                    <a:pt x="829" y="1051"/>
                    <a:pt x="829" y="731"/>
                  </a:cubicBezTo>
                  <a:lnTo>
                    <a:pt x="829" y="201"/>
                  </a:lnTo>
                  <a:lnTo>
                    <a:pt x="7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3"/>
            <p:cNvSpPr/>
            <p:nvPr/>
          </p:nvSpPr>
          <p:spPr>
            <a:xfrm>
              <a:off x="1617135" y="4204963"/>
              <a:ext cx="86396" cy="58168"/>
            </a:xfrm>
            <a:custGeom>
              <a:avLst/>
              <a:gdLst/>
              <a:ahLst/>
              <a:cxnLst/>
              <a:rect l="l" t="t" r="r" b="b"/>
              <a:pathLst>
                <a:path w="2877" h="1937" extrusionOk="0">
                  <a:moveTo>
                    <a:pt x="1437" y="0"/>
                  </a:moveTo>
                  <a:lnTo>
                    <a:pt x="0" y="506"/>
                  </a:lnTo>
                  <a:lnTo>
                    <a:pt x="0" y="1128"/>
                  </a:lnTo>
                  <a:cubicBezTo>
                    <a:pt x="0" y="1574"/>
                    <a:pt x="362" y="1936"/>
                    <a:pt x="810" y="1936"/>
                  </a:cubicBezTo>
                  <a:lnTo>
                    <a:pt x="2068" y="1936"/>
                  </a:lnTo>
                  <a:cubicBezTo>
                    <a:pt x="2514" y="1936"/>
                    <a:pt x="2876" y="1574"/>
                    <a:pt x="2876" y="1128"/>
                  </a:cubicBezTo>
                  <a:lnTo>
                    <a:pt x="2876" y="506"/>
                  </a:lnTo>
                  <a:lnTo>
                    <a:pt x="14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3"/>
            <p:cNvSpPr/>
            <p:nvPr/>
          </p:nvSpPr>
          <p:spPr>
            <a:xfrm>
              <a:off x="1617135" y="4137004"/>
              <a:ext cx="86396" cy="49099"/>
            </a:xfrm>
            <a:custGeom>
              <a:avLst/>
              <a:gdLst/>
              <a:ahLst/>
              <a:cxnLst/>
              <a:rect l="l" t="t" r="r" b="b"/>
              <a:pathLst>
                <a:path w="2877" h="1635" extrusionOk="0">
                  <a:moveTo>
                    <a:pt x="810" y="1"/>
                  </a:moveTo>
                  <a:cubicBezTo>
                    <a:pt x="362" y="1"/>
                    <a:pt x="0" y="363"/>
                    <a:pt x="0" y="809"/>
                  </a:cubicBezTo>
                  <a:lnTo>
                    <a:pt x="0" y="1128"/>
                  </a:lnTo>
                  <a:lnTo>
                    <a:pt x="1439" y="1634"/>
                  </a:lnTo>
                  <a:lnTo>
                    <a:pt x="2876" y="1128"/>
                  </a:lnTo>
                  <a:lnTo>
                    <a:pt x="2876" y="809"/>
                  </a:lnTo>
                  <a:cubicBezTo>
                    <a:pt x="2876" y="363"/>
                    <a:pt x="2514" y="1"/>
                    <a:pt x="2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3"/>
            <p:cNvSpPr/>
            <p:nvPr/>
          </p:nvSpPr>
          <p:spPr>
            <a:xfrm>
              <a:off x="1662721" y="4210308"/>
              <a:ext cx="40811" cy="52823"/>
            </a:xfrm>
            <a:custGeom>
              <a:avLst/>
              <a:gdLst/>
              <a:ahLst/>
              <a:cxnLst/>
              <a:rect l="l" t="t" r="r" b="b"/>
              <a:pathLst>
                <a:path w="1359" h="1759" extrusionOk="0">
                  <a:moveTo>
                    <a:pt x="743" y="0"/>
                  </a:moveTo>
                  <a:lnTo>
                    <a:pt x="344" y="328"/>
                  </a:lnTo>
                  <a:lnTo>
                    <a:pt x="344" y="950"/>
                  </a:lnTo>
                  <a:cubicBezTo>
                    <a:pt x="344" y="1178"/>
                    <a:pt x="251" y="1382"/>
                    <a:pt x="97" y="1531"/>
                  </a:cubicBezTo>
                  <a:cubicBezTo>
                    <a:pt x="36" y="1589"/>
                    <a:pt x="1" y="1672"/>
                    <a:pt x="1" y="1758"/>
                  </a:cubicBezTo>
                  <a:lnTo>
                    <a:pt x="550" y="1758"/>
                  </a:lnTo>
                  <a:cubicBezTo>
                    <a:pt x="996" y="1758"/>
                    <a:pt x="1358" y="1396"/>
                    <a:pt x="1358" y="950"/>
                  </a:cubicBezTo>
                  <a:lnTo>
                    <a:pt x="1358" y="328"/>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3"/>
            <p:cNvSpPr/>
            <p:nvPr/>
          </p:nvSpPr>
          <p:spPr>
            <a:xfrm>
              <a:off x="1661400" y="4137004"/>
              <a:ext cx="42132" cy="44084"/>
            </a:xfrm>
            <a:custGeom>
              <a:avLst/>
              <a:gdLst/>
              <a:ahLst/>
              <a:cxnLst/>
              <a:rect l="l" t="t" r="r" b="b"/>
              <a:pathLst>
                <a:path w="1403" h="1468" extrusionOk="0">
                  <a:moveTo>
                    <a:pt x="0" y="1"/>
                  </a:moveTo>
                  <a:cubicBezTo>
                    <a:pt x="0" y="70"/>
                    <a:pt x="31" y="136"/>
                    <a:pt x="85" y="180"/>
                  </a:cubicBezTo>
                  <a:cubicBezTo>
                    <a:pt x="269" y="327"/>
                    <a:pt x="387" y="556"/>
                    <a:pt x="387" y="809"/>
                  </a:cubicBezTo>
                  <a:lnTo>
                    <a:pt x="387" y="1128"/>
                  </a:lnTo>
                  <a:lnTo>
                    <a:pt x="818" y="1467"/>
                  </a:lnTo>
                  <a:lnTo>
                    <a:pt x="1402" y="1128"/>
                  </a:lnTo>
                  <a:lnTo>
                    <a:pt x="1402" y="809"/>
                  </a:lnTo>
                  <a:cubicBezTo>
                    <a:pt x="1402" y="363"/>
                    <a:pt x="1042" y="1"/>
                    <a:pt x="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3"/>
            <p:cNvSpPr/>
            <p:nvPr/>
          </p:nvSpPr>
          <p:spPr>
            <a:xfrm>
              <a:off x="1530197" y="4170999"/>
              <a:ext cx="201712" cy="160510"/>
            </a:xfrm>
            <a:custGeom>
              <a:avLst/>
              <a:gdLst/>
              <a:ahLst/>
              <a:cxnLst/>
              <a:rect l="l" t="t" r="r" b="b"/>
              <a:pathLst>
                <a:path w="6717" h="5345" extrusionOk="0">
                  <a:moveTo>
                    <a:pt x="2282" y="1"/>
                  </a:moveTo>
                  <a:cubicBezTo>
                    <a:pt x="1022" y="1"/>
                    <a:pt x="1" y="1024"/>
                    <a:pt x="1" y="2283"/>
                  </a:cubicBezTo>
                  <a:lnTo>
                    <a:pt x="1" y="4837"/>
                  </a:lnTo>
                  <a:lnTo>
                    <a:pt x="824" y="5345"/>
                  </a:lnTo>
                  <a:lnTo>
                    <a:pt x="1650" y="4837"/>
                  </a:lnTo>
                  <a:lnTo>
                    <a:pt x="1650" y="2576"/>
                  </a:lnTo>
                  <a:cubicBezTo>
                    <a:pt x="1650" y="2065"/>
                    <a:pt x="2064" y="1651"/>
                    <a:pt x="2575" y="1651"/>
                  </a:cubicBezTo>
                  <a:lnTo>
                    <a:pt x="5886" y="1651"/>
                  </a:lnTo>
                  <a:cubicBezTo>
                    <a:pt x="6346" y="1648"/>
                    <a:pt x="6716" y="1275"/>
                    <a:pt x="6713" y="818"/>
                  </a:cubicBezTo>
                  <a:cubicBezTo>
                    <a:pt x="6708" y="366"/>
                    <a:pt x="6340" y="1"/>
                    <a:pt x="5888" y="1"/>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3"/>
            <p:cNvSpPr/>
            <p:nvPr/>
          </p:nvSpPr>
          <p:spPr>
            <a:xfrm>
              <a:off x="1672781" y="4170968"/>
              <a:ext cx="60210" cy="49550"/>
            </a:xfrm>
            <a:custGeom>
              <a:avLst/>
              <a:gdLst/>
              <a:ahLst/>
              <a:cxnLst/>
              <a:rect l="l" t="t" r="r" b="b"/>
              <a:pathLst>
                <a:path w="2005" h="1650" extrusionOk="0">
                  <a:moveTo>
                    <a:pt x="0" y="0"/>
                  </a:moveTo>
                  <a:cubicBezTo>
                    <a:pt x="453" y="0"/>
                    <a:pt x="821" y="365"/>
                    <a:pt x="824" y="818"/>
                  </a:cubicBezTo>
                  <a:cubicBezTo>
                    <a:pt x="828" y="1276"/>
                    <a:pt x="457" y="1649"/>
                    <a:pt x="0" y="1649"/>
                  </a:cubicBezTo>
                  <a:lnTo>
                    <a:pt x="1123" y="1649"/>
                  </a:lnTo>
                  <a:cubicBezTo>
                    <a:pt x="1615" y="1649"/>
                    <a:pt x="2005" y="1223"/>
                    <a:pt x="1942" y="720"/>
                  </a:cubicBezTo>
                  <a:cubicBezTo>
                    <a:pt x="1890" y="305"/>
                    <a:pt x="1529"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3"/>
            <p:cNvSpPr/>
            <p:nvPr/>
          </p:nvSpPr>
          <p:spPr>
            <a:xfrm>
              <a:off x="1508876" y="4316075"/>
              <a:ext cx="91652" cy="48859"/>
            </a:xfrm>
            <a:custGeom>
              <a:avLst/>
              <a:gdLst/>
              <a:ahLst/>
              <a:cxnLst/>
              <a:rect l="l" t="t" r="r" b="b"/>
              <a:pathLst>
                <a:path w="3052" h="1627" extrusionOk="0">
                  <a:moveTo>
                    <a:pt x="504" y="0"/>
                  </a:moveTo>
                  <a:cubicBezTo>
                    <a:pt x="224" y="0"/>
                    <a:pt x="0" y="227"/>
                    <a:pt x="0" y="503"/>
                  </a:cubicBezTo>
                  <a:lnTo>
                    <a:pt x="0" y="1120"/>
                  </a:lnTo>
                  <a:lnTo>
                    <a:pt x="1525" y="1626"/>
                  </a:lnTo>
                  <a:lnTo>
                    <a:pt x="3050" y="1120"/>
                  </a:lnTo>
                  <a:lnTo>
                    <a:pt x="3051" y="1120"/>
                  </a:lnTo>
                  <a:lnTo>
                    <a:pt x="3051" y="503"/>
                  </a:lnTo>
                  <a:cubicBezTo>
                    <a:pt x="3051" y="226"/>
                    <a:pt x="2824" y="0"/>
                    <a:pt x="2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3"/>
            <p:cNvSpPr/>
            <p:nvPr/>
          </p:nvSpPr>
          <p:spPr>
            <a:xfrm>
              <a:off x="1697466" y="4417067"/>
              <a:ext cx="55856" cy="46937"/>
            </a:xfrm>
            <a:custGeom>
              <a:avLst/>
              <a:gdLst/>
              <a:ahLst/>
              <a:cxnLst/>
              <a:rect l="l" t="t" r="r" b="b"/>
              <a:pathLst>
                <a:path w="1860" h="1563" extrusionOk="0">
                  <a:moveTo>
                    <a:pt x="930" y="1"/>
                  </a:moveTo>
                  <a:lnTo>
                    <a:pt x="0" y="507"/>
                  </a:lnTo>
                  <a:lnTo>
                    <a:pt x="98" y="947"/>
                  </a:lnTo>
                  <a:cubicBezTo>
                    <a:pt x="160" y="1223"/>
                    <a:pt x="345" y="1446"/>
                    <a:pt x="589" y="1561"/>
                  </a:cubicBezTo>
                  <a:cubicBezTo>
                    <a:pt x="592" y="1562"/>
                    <a:pt x="595" y="1563"/>
                    <a:pt x="599" y="1563"/>
                  </a:cubicBezTo>
                  <a:cubicBezTo>
                    <a:pt x="758" y="1563"/>
                    <a:pt x="1859" y="507"/>
                    <a:pt x="1859" y="507"/>
                  </a:cubicBezTo>
                  <a:lnTo>
                    <a:pt x="9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3"/>
            <p:cNvSpPr/>
            <p:nvPr/>
          </p:nvSpPr>
          <p:spPr>
            <a:xfrm>
              <a:off x="1715064" y="4426376"/>
              <a:ext cx="38589" cy="40300"/>
            </a:xfrm>
            <a:custGeom>
              <a:avLst/>
              <a:gdLst/>
              <a:ahLst/>
              <a:cxnLst/>
              <a:rect l="l" t="t" r="r" b="b"/>
              <a:pathLst>
                <a:path w="1285" h="1342" extrusionOk="0">
                  <a:moveTo>
                    <a:pt x="836" y="1"/>
                  </a:moveTo>
                  <a:lnTo>
                    <a:pt x="519" y="191"/>
                  </a:lnTo>
                  <a:lnTo>
                    <a:pt x="519" y="441"/>
                  </a:lnTo>
                  <a:cubicBezTo>
                    <a:pt x="519" y="802"/>
                    <a:pt x="307" y="1111"/>
                    <a:pt x="0" y="1256"/>
                  </a:cubicBezTo>
                  <a:cubicBezTo>
                    <a:pt x="118" y="1310"/>
                    <a:pt x="248" y="1341"/>
                    <a:pt x="384" y="1341"/>
                  </a:cubicBezTo>
                  <a:cubicBezTo>
                    <a:pt x="464" y="1341"/>
                    <a:pt x="546" y="1330"/>
                    <a:pt x="629" y="1308"/>
                  </a:cubicBezTo>
                  <a:cubicBezTo>
                    <a:pt x="1019" y="1202"/>
                    <a:pt x="1284" y="840"/>
                    <a:pt x="1284" y="436"/>
                  </a:cubicBezTo>
                  <a:lnTo>
                    <a:pt x="1284" y="191"/>
                  </a:lnTo>
                  <a:lnTo>
                    <a:pt x="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3"/>
            <p:cNvSpPr/>
            <p:nvPr/>
          </p:nvSpPr>
          <p:spPr>
            <a:xfrm>
              <a:off x="1504281" y="4417067"/>
              <a:ext cx="55886" cy="49459"/>
            </a:xfrm>
            <a:custGeom>
              <a:avLst/>
              <a:gdLst/>
              <a:ahLst/>
              <a:cxnLst/>
              <a:rect l="l" t="t" r="r" b="b"/>
              <a:pathLst>
                <a:path w="1861" h="1647" extrusionOk="0">
                  <a:moveTo>
                    <a:pt x="930" y="1"/>
                  </a:moveTo>
                  <a:lnTo>
                    <a:pt x="0" y="507"/>
                  </a:lnTo>
                  <a:lnTo>
                    <a:pt x="0" y="739"/>
                  </a:lnTo>
                  <a:cubicBezTo>
                    <a:pt x="0" y="1204"/>
                    <a:pt x="350" y="1599"/>
                    <a:pt x="807" y="1642"/>
                  </a:cubicBezTo>
                  <a:cubicBezTo>
                    <a:pt x="835" y="1645"/>
                    <a:pt x="863" y="1646"/>
                    <a:pt x="890" y="1646"/>
                  </a:cubicBezTo>
                  <a:cubicBezTo>
                    <a:pt x="1308" y="1646"/>
                    <a:pt x="1672" y="1356"/>
                    <a:pt x="1762" y="947"/>
                  </a:cubicBezTo>
                  <a:lnTo>
                    <a:pt x="1861" y="507"/>
                  </a:lnTo>
                  <a:lnTo>
                    <a:pt x="9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3"/>
            <p:cNvSpPr/>
            <p:nvPr/>
          </p:nvSpPr>
          <p:spPr>
            <a:xfrm>
              <a:off x="1473170" y="4349469"/>
              <a:ext cx="295495" cy="82973"/>
            </a:xfrm>
            <a:custGeom>
              <a:avLst/>
              <a:gdLst/>
              <a:ahLst/>
              <a:cxnLst/>
              <a:rect l="l" t="t" r="r" b="b"/>
              <a:pathLst>
                <a:path w="9840" h="2763" extrusionOk="0">
                  <a:moveTo>
                    <a:pt x="784" y="0"/>
                  </a:moveTo>
                  <a:cubicBezTo>
                    <a:pt x="352" y="0"/>
                    <a:pt x="1" y="351"/>
                    <a:pt x="1" y="786"/>
                  </a:cubicBezTo>
                  <a:lnTo>
                    <a:pt x="1" y="1979"/>
                  </a:lnTo>
                  <a:cubicBezTo>
                    <a:pt x="1" y="2411"/>
                    <a:pt x="352" y="2761"/>
                    <a:pt x="784" y="2763"/>
                  </a:cubicBezTo>
                  <a:lnTo>
                    <a:pt x="9055" y="2763"/>
                  </a:lnTo>
                  <a:cubicBezTo>
                    <a:pt x="9488" y="2763"/>
                    <a:pt x="9839" y="2413"/>
                    <a:pt x="9839" y="1979"/>
                  </a:cubicBezTo>
                  <a:lnTo>
                    <a:pt x="9839" y="786"/>
                  </a:lnTo>
                  <a:cubicBezTo>
                    <a:pt x="9839" y="351"/>
                    <a:pt x="9488" y="0"/>
                    <a:pt x="9055" y="0"/>
                  </a:cubicBezTo>
                  <a:close/>
                </a:path>
              </a:pathLst>
            </a:custGeom>
            <a:solidFill>
              <a:srgbClr val="FF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3"/>
            <p:cNvSpPr/>
            <p:nvPr/>
          </p:nvSpPr>
          <p:spPr>
            <a:xfrm>
              <a:off x="1624823" y="4088655"/>
              <a:ext cx="70601" cy="23604"/>
            </a:xfrm>
            <a:custGeom>
              <a:avLst/>
              <a:gdLst/>
              <a:ahLst/>
              <a:cxnLst/>
              <a:rect l="l" t="t" r="r" b="b"/>
              <a:pathLst>
                <a:path w="2351" h="786" extrusionOk="0">
                  <a:moveTo>
                    <a:pt x="425" y="0"/>
                  </a:moveTo>
                  <a:cubicBezTo>
                    <a:pt x="189" y="0"/>
                    <a:pt x="0" y="207"/>
                    <a:pt x="36" y="451"/>
                  </a:cubicBezTo>
                  <a:cubicBezTo>
                    <a:pt x="65" y="644"/>
                    <a:pt x="236" y="785"/>
                    <a:pt x="433" y="785"/>
                  </a:cubicBezTo>
                  <a:lnTo>
                    <a:pt x="1927" y="785"/>
                  </a:lnTo>
                  <a:cubicBezTo>
                    <a:pt x="2162" y="785"/>
                    <a:pt x="2350" y="578"/>
                    <a:pt x="2315" y="336"/>
                  </a:cubicBezTo>
                  <a:cubicBezTo>
                    <a:pt x="2287" y="141"/>
                    <a:pt x="2114" y="0"/>
                    <a:pt x="19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3"/>
            <p:cNvSpPr/>
            <p:nvPr/>
          </p:nvSpPr>
          <p:spPr>
            <a:xfrm>
              <a:off x="1661310" y="4088655"/>
              <a:ext cx="34054" cy="23604"/>
            </a:xfrm>
            <a:custGeom>
              <a:avLst/>
              <a:gdLst/>
              <a:ahLst/>
              <a:cxnLst/>
              <a:rect l="l" t="t" r="r" b="b"/>
              <a:pathLst>
                <a:path w="1134" h="786" extrusionOk="0">
                  <a:moveTo>
                    <a:pt x="0" y="0"/>
                  </a:moveTo>
                  <a:cubicBezTo>
                    <a:pt x="216" y="0"/>
                    <a:pt x="393" y="177"/>
                    <a:pt x="393" y="393"/>
                  </a:cubicBezTo>
                  <a:cubicBezTo>
                    <a:pt x="393" y="609"/>
                    <a:pt x="216" y="785"/>
                    <a:pt x="0" y="785"/>
                  </a:cubicBezTo>
                  <a:lnTo>
                    <a:pt x="709" y="785"/>
                  </a:lnTo>
                  <a:cubicBezTo>
                    <a:pt x="947" y="785"/>
                    <a:pt x="1134" y="578"/>
                    <a:pt x="1098" y="336"/>
                  </a:cubicBezTo>
                  <a:cubicBezTo>
                    <a:pt x="1072" y="141"/>
                    <a:pt x="899" y="0"/>
                    <a:pt x="7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3"/>
            <p:cNvSpPr/>
            <p:nvPr/>
          </p:nvSpPr>
          <p:spPr>
            <a:xfrm>
              <a:off x="1546233" y="4384754"/>
              <a:ext cx="44715" cy="35616"/>
            </a:xfrm>
            <a:custGeom>
              <a:avLst/>
              <a:gdLst/>
              <a:ahLst/>
              <a:cxnLst/>
              <a:rect l="l" t="t" r="r" b="b"/>
              <a:pathLst>
                <a:path w="1489" h="1186" extrusionOk="0">
                  <a:moveTo>
                    <a:pt x="744" y="0"/>
                  </a:moveTo>
                  <a:cubicBezTo>
                    <a:pt x="333" y="0"/>
                    <a:pt x="0" y="266"/>
                    <a:pt x="0" y="594"/>
                  </a:cubicBezTo>
                  <a:cubicBezTo>
                    <a:pt x="0" y="920"/>
                    <a:pt x="333" y="1186"/>
                    <a:pt x="744" y="1186"/>
                  </a:cubicBezTo>
                  <a:cubicBezTo>
                    <a:pt x="1155" y="1186"/>
                    <a:pt x="1488" y="920"/>
                    <a:pt x="1488" y="594"/>
                  </a:cubicBezTo>
                  <a:cubicBezTo>
                    <a:pt x="1488" y="266"/>
                    <a:pt x="1155" y="0"/>
                    <a:pt x="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3"/>
            <p:cNvSpPr/>
            <p:nvPr/>
          </p:nvSpPr>
          <p:spPr>
            <a:xfrm>
              <a:off x="1667226" y="4384754"/>
              <a:ext cx="44715" cy="35616"/>
            </a:xfrm>
            <a:custGeom>
              <a:avLst/>
              <a:gdLst/>
              <a:ahLst/>
              <a:cxnLst/>
              <a:rect l="l" t="t" r="r" b="b"/>
              <a:pathLst>
                <a:path w="1489" h="1186" extrusionOk="0">
                  <a:moveTo>
                    <a:pt x="745" y="0"/>
                  </a:moveTo>
                  <a:cubicBezTo>
                    <a:pt x="334" y="0"/>
                    <a:pt x="1" y="266"/>
                    <a:pt x="1" y="594"/>
                  </a:cubicBezTo>
                  <a:cubicBezTo>
                    <a:pt x="1" y="920"/>
                    <a:pt x="334" y="1186"/>
                    <a:pt x="745" y="1186"/>
                  </a:cubicBezTo>
                  <a:cubicBezTo>
                    <a:pt x="1155" y="1186"/>
                    <a:pt x="1489" y="920"/>
                    <a:pt x="1489" y="594"/>
                  </a:cubicBezTo>
                  <a:cubicBezTo>
                    <a:pt x="1489" y="266"/>
                    <a:pt x="1155" y="0"/>
                    <a:pt x="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3"/>
            <p:cNvSpPr/>
            <p:nvPr/>
          </p:nvSpPr>
          <p:spPr>
            <a:xfrm>
              <a:off x="1575663" y="4370490"/>
              <a:ext cx="11562" cy="20751"/>
            </a:xfrm>
            <a:custGeom>
              <a:avLst/>
              <a:gdLst/>
              <a:ahLst/>
              <a:cxnLst/>
              <a:rect l="l" t="t" r="r" b="b"/>
              <a:pathLst>
                <a:path w="385" h="691" extrusionOk="0">
                  <a:moveTo>
                    <a:pt x="195" y="1"/>
                  </a:moveTo>
                  <a:cubicBezTo>
                    <a:pt x="89" y="1"/>
                    <a:pt x="1" y="87"/>
                    <a:pt x="1" y="193"/>
                  </a:cubicBezTo>
                  <a:lnTo>
                    <a:pt x="1" y="495"/>
                  </a:lnTo>
                  <a:cubicBezTo>
                    <a:pt x="1" y="586"/>
                    <a:pt x="60" y="665"/>
                    <a:pt x="146" y="685"/>
                  </a:cubicBezTo>
                  <a:cubicBezTo>
                    <a:pt x="162" y="689"/>
                    <a:pt x="177" y="691"/>
                    <a:pt x="192" y="691"/>
                  </a:cubicBezTo>
                  <a:cubicBezTo>
                    <a:pt x="297" y="691"/>
                    <a:pt x="384" y="605"/>
                    <a:pt x="384" y="500"/>
                  </a:cubicBezTo>
                  <a:lnTo>
                    <a:pt x="384" y="196"/>
                  </a:lnTo>
                  <a:cubicBezTo>
                    <a:pt x="384" y="105"/>
                    <a:pt x="324" y="26"/>
                    <a:pt x="238" y="6"/>
                  </a:cubicBezTo>
                  <a:cubicBezTo>
                    <a:pt x="224" y="2"/>
                    <a:pt x="209" y="1"/>
                    <a:pt x="195"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3"/>
            <p:cNvSpPr/>
            <p:nvPr/>
          </p:nvSpPr>
          <p:spPr>
            <a:xfrm>
              <a:off x="1670709" y="4370490"/>
              <a:ext cx="11532" cy="20781"/>
            </a:xfrm>
            <a:custGeom>
              <a:avLst/>
              <a:gdLst/>
              <a:ahLst/>
              <a:cxnLst/>
              <a:rect l="l" t="t" r="r" b="b"/>
              <a:pathLst>
                <a:path w="384" h="692" extrusionOk="0">
                  <a:moveTo>
                    <a:pt x="193" y="1"/>
                  </a:moveTo>
                  <a:cubicBezTo>
                    <a:pt x="87" y="1"/>
                    <a:pt x="0" y="86"/>
                    <a:pt x="0" y="193"/>
                  </a:cubicBezTo>
                  <a:lnTo>
                    <a:pt x="0" y="495"/>
                  </a:lnTo>
                  <a:cubicBezTo>
                    <a:pt x="0" y="586"/>
                    <a:pt x="58" y="665"/>
                    <a:pt x="146" y="685"/>
                  </a:cubicBezTo>
                  <a:cubicBezTo>
                    <a:pt x="162" y="689"/>
                    <a:pt x="178" y="691"/>
                    <a:pt x="193" y="691"/>
                  </a:cubicBezTo>
                  <a:cubicBezTo>
                    <a:pt x="298" y="691"/>
                    <a:pt x="384" y="604"/>
                    <a:pt x="384" y="500"/>
                  </a:cubicBezTo>
                  <a:lnTo>
                    <a:pt x="384" y="196"/>
                  </a:lnTo>
                  <a:cubicBezTo>
                    <a:pt x="384" y="105"/>
                    <a:pt x="324" y="26"/>
                    <a:pt x="238" y="6"/>
                  </a:cubicBezTo>
                  <a:cubicBezTo>
                    <a:pt x="223" y="2"/>
                    <a:pt x="208" y="1"/>
                    <a:pt x="193"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3"/>
            <p:cNvSpPr/>
            <p:nvPr/>
          </p:nvSpPr>
          <p:spPr>
            <a:xfrm>
              <a:off x="1610018" y="4379469"/>
              <a:ext cx="37958" cy="17147"/>
            </a:xfrm>
            <a:custGeom>
              <a:avLst/>
              <a:gdLst/>
              <a:ahLst/>
              <a:cxnLst/>
              <a:rect l="l" t="t" r="r" b="b"/>
              <a:pathLst>
                <a:path w="1264" h="571" extrusionOk="0">
                  <a:moveTo>
                    <a:pt x="1049" y="0"/>
                  </a:moveTo>
                  <a:cubicBezTo>
                    <a:pt x="996" y="0"/>
                    <a:pt x="943" y="22"/>
                    <a:pt x="906" y="66"/>
                  </a:cubicBezTo>
                  <a:cubicBezTo>
                    <a:pt x="837" y="144"/>
                    <a:pt x="737" y="190"/>
                    <a:pt x="631" y="190"/>
                  </a:cubicBezTo>
                  <a:cubicBezTo>
                    <a:pt x="527" y="190"/>
                    <a:pt x="427" y="144"/>
                    <a:pt x="358" y="66"/>
                  </a:cubicBezTo>
                  <a:cubicBezTo>
                    <a:pt x="321" y="23"/>
                    <a:pt x="268" y="1"/>
                    <a:pt x="214" y="1"/>
                  </a:cubicBezTo>
                  <a:cubicBezTo>
                    <a:pt x="170" y="1"/>
                    <a:pt x="126" y="16"/>
                    <a:pt x="90" y="47"/>
                  </a:cubicBezTo>
                  <a:cubicBezTo>
                    <a:pt x="10" y="116"/>
                    <a:pt x="1" y="234"/>
                    <a:pt x="70" y="316"/>
                  </a:cubicBezTo>
                  <a:cubicBezTo>
                    <a:pt x="213" y="478"/>
                    <a:pt x="415" y="570"/>
                    <a:pt x="630" y="570"/>
                  </a:cubicBezTo>
                  <a:cubicBezTo>
                    <a:pt x="845" y="570"/>
                    <a:pt x="1055" y="478"/>
                    <a:pt x="1194" y="316"/>
                  </a:cubicBezTo>
                  <a:cubicBezTo>
                    <a:pt x="1263" y="236"/>
                    <a:pt x="1256" y="116"/>
                    <a:pt x="1174" y="47"/>
                  </a:cubicBezTo>
                  <a:cubicBezTo>
                    <a:pt x="1139" y="16"/>
                    <a:pt x="1094" y="0"/>
                    <a:pt x="1049"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3"/>
            <p:cNvSpPr/>
            <p:nvPr/>
          </p:nvSpPr>
          <p:spPr>
            <a:xfrm>
              <a:off x="1467554" y="4082890"/>
              <a:ext cx="322462" cy="389819"/>
            </a:xfrm>
            <a:custGeom>
              <a:avLst/>
              <a:gdLst/>
              <a:ahLst/>
              <a:cxnLst/>
              <a:rect l="l" t="t" r="r" b="b"/>
              <a:pathLst>
                <a:path w="10738" h="12981" extrusionOk="0">
                  <a:moveTo>
                    <a:pt x="7152" y="384"/>
                  </a:moveTo>
                  <a:cubicBezTo>
                    <a:pt x="7257" y="384"/>
                    <a:pt x="7349" y="462"/>
                    <a:pt x="7359" y="566"/>
                  </a:cubicBezTo>
                  <a:cubicBezTo>
                    <a:pt x="7371" y="685"/>
                    <a:pt x="7276" y="786"/>
                    <a:pt x="7158" y="786"/>
                  </a:cubicBezTo>
                  <a:lnTo>
                    <a:pt x="5668" y="786"/>
                  </a:lnTo>
                  <a:cubicBezTo>
                    <a:pt x="5550" y="786"/>
                    <a:pt x="5457" y="686"/>
                    <a:pt x="5466" y="566"/>
                  </a:cubicBezTo>
                  <a:cubicBezTo>
                    <a:pt x="5478" y="462"/>
                    <a:pt x="5570" y="384"/>
                    <a:pt x="5676" y="384"/>
                  </a:cubicBezTo>
                  <a:close/>
                  <a:moveTo>
                    <a:pt x="6765" y="1169"/>
                  </a:moveTo>
                  <a:lnTo>
                    <a:pt x="6765" y="1611"/>
                  </a:lnTo>
                  <a:lnTo>
                    <a:pt x="6055" y="1611"/>
                  </a:lnTo>
                  <a:lnTo>
                    <a:pt x="6055" y="1169"/>
                  </a:lnTo>
                  <a:close/>
                  <a:moveTo>
                    <a:pt x="7046" y="1994"/>
                  </a:moveTo>
                  <a:cubicBezTo>
                    <a:pt x="7388" y="1994"/>
                    <a:pt x="7665" y="2272"/>
                    <a:pt x="7665" y="2614"/>
                  </a:cubicBezTo>
                  <a:lnTo>
                    <a:pt x="7665" y="2741"/>
                  </a:lnTo>
                  <a:lnTo>
                    <a:pt x="5173" y="2741"/>
                  </a:lnTo>
                  <a:lnTo>
                    <a:pt x="5173" y="2608"/>
                  </a:lnTo>
                  <a:cubicBezTo>
                    <a:pt x="5173" y="2271"/>
                    <a:pt x="5449" y="1994"/>
                    <a:pt x="5786" y="1994"/>
                  </a:cubicBezTo>
                  <a:close/>
                  <a:moveTo>
                    <a:pt x="7667" y="4756"/>
                  </a:moveTo>
                  <a:lnTo>
                    <a:pt x="7667" y="5188"/>
                  </a:lnTo>
                  <a:cubicBezTo>
                    <a:pt x="7665" y="5532"/>
                    <a:pt x="7389" y="5809"/>
                    <a:pt x="7049" y="5809"/>
                  </a:cubicBezTo>
                  <a:lnTo>
                    <a:pt x="5794" y="5809"/>
                  </a:lnTo>
                  <a:cubicBezTo>
                    <a:pt x="5452" y="5809"/>
                    <a:pt x="5174" y="5532"/>
                    <a:pt x="5174" y="5191"/>
                  </a:cubicBezTo>
                  <a:lnTo>
                    <a:pt x="5174" y="4756"/>
                  </a:lnTo>
                  <a:close/>
                  <a:moveTo>
                    <a:pt x="6822" y="6193"/>
                  </a:moveTo>
                  <a:lnTo>
                    <a:pt x="6822" y="6553"/>
                  </a:lnTo>
                  <a:cubicBezTo>
                    <a:pt x="6822" y="6775"/>
                    <a:pt x="6640" y="6953"/>
                    <a:pt x="6419" y="6953"/>
                  </a:cubicBezTo>
                  <a:cubicBezTo>
                    <a:pt x="6392" y="6953"/>
                    <a:pt x="6365" y="6950"/>
                    <a:pt x="6337" y="6944"/>
                  </a:cubicBezTo>
                  <a:cubicBezTo>
                    <a:pt x="6148" y="6906"/>
                    <a:pt x="6016" y="6737"/>
                    <a:pt x="6016" y="6546"/>
                  </a:cubicBezTo>
                  <a:lnTo>
                    <a:pt x="6016" y="6193"/>
                  </a:lnTo>
                  <a:close/>
                  <a:moveTo>
                    <a:pt x="3923" y="7938"/>
                  </a:moveTo>
                  <a:cubicBezTo>
                    <a:pt x="4096" y="7938"/>
                    <a:pt x="4236" y="8078"/>
                    <a:pt x="4236" y="8251"/>
                  </a:cubicBezTo>
                  <a:lnTo>
                    <a:pt x="4236" y="8685"/>
                  </a:lnTo>
                  <a:lnTo>
                    <a:pt x="1568" y="8685"/>
                  </a:lnTo>
                  <a:lnTo>
                    <a:pt x="1568" y="8251"/>
                  </a:lnTo>
                  <a:cubicBezTo>
                    <a:pt x="1568" y="8078"/>
                    <a:pt x="1708" y="7938"/>
                    <a:pt x="1881" y="7938"/>
                  </a:cubicBezTo>
                  <a:close/>
                  <a:moveTo>
                    <a:pt x="2849" y="11830"/>
                  </a:moveTo>
                  <a:lnTo>
                    <a:pt x="2804" y="12028"/>
                  </a:lnTo>
                  <a:cubicBezTo>
                    <a:pt x="2737" y="12333"/>
                    <a:pt x="2481" y="12565"/>
                    <a:pt x="2168" y="12588"/>
                  </a:cubicBezTo>
                  <a:cubicBezTo>
                    <a:pt x="2150" y="12589"/>
                    <a:pt x="2132" y="12590"/>
                    <a:pt x="2114" y="12590"/>
                  </a:cubicBezTo>
                  <a:cubicBezTo>
                    <a:pt x="1729" y="12590"/>
                    <a:pt x="1415" y="12275"/>
                    <a:pt x="1415" y="11888"/>
                  </a:cubicBezTo>
                  <a:lnTo>
                    <a:pt x="1415" y="11830"/>
                  </a:lnTo>
                  <a:close/>
                  <a:moveTo>
                    <a:pt x="5679" y="0"/>
                  </a:moveTo>
                  <a:cubicBezTo>
                    <a:pt x="5381" y="0"/>
                    <a:pt x="5125" y="217"/>
                    <a:pt x="5090" y="513"/>
                  </a:cubicBezTo>
                  <a:cubicBezTo>
                    <a:pt x="5049" y="867"/>
                    <a:pt x="5320" y="1169"/>
                    <a:pt x="5664" y="1169"/>
                  </a:cubicBezTo>
                  <a:lnTo>
                    <a:pt x="5677" y="1169"/>
                  </a:lnTo>
                  <a:lnTo>
                    <a:pt x="5677" y="1620"/>
                  </a:lnTo>
                  <a:cubicBezTo>
                    <a:pt x="5182" y="1674"/>
                    <a:pt x="4795" y="2102"/>
                    <a:pt x="4795" y="2617"/>
                  </a:cubicBezTo>
                  <a:lnTo>
                    <a:pt x="4795" y="2741"/>
                  </a:lnTo>
                  <a:lnTo>
                    <a:pt x="4372" y="2741"/>
                  </a:lnTo>
                  <a:cubicBezTo>
                    <a:pt x="3007" y="2741"/>
                    <a:pt x="1899" y="3849"/>
                    <a:pt x="1899" y="5214"/>
                  </a:cubicBezTo>
                  <a:lnTo>
                    <a:pt x="1899" y="5499"/>
                  </a:lnTo>
                  <a:cubicBezTo>
                    <a:pt x="1899" y="5499"/>
                    <a:pt x="1982" y="5688"/>
                    <a:pt x="2088" y="5688"/>
                  </a:cubicBezTo>
                  <a:cubicBezTo>
                    <a:pt x="2194" y="5688"/>
                    <a:pt x="2278" y="5604"/>
                    <a:pt x="2283" y="5499"/>
                  </a:cubicBezTo>
                  <a:lnTo>
                    <a:pt x="2283" y="5211"/>
                  </a:lnTo>
                  <a:cubicBezTo>
                    <a:pt x="2277" y="4063"/>
                    <a:pt x="3211" y="3125"/>
                    <a:pt x="4358" y="3125"/>
                  </a:cubicBezTo>
                  <a:cubicBezTo>
                    <a:pt x="4362" y="3125"/>
                    <a:pt x="4365" y="3125"/>
                    <a:pt x="4369" y="3125"/>
                  </a:cubicBezTo>
                  <a:lnTo>
                    <a:pt x="7963" y="3125"/>
                  </a:lnTo>
                  <a:cubicBezTo>
                    <a:pt x="7967" y="3125"/>
                    <a:pt x="7970" y="3125"/>
                    <a:pt x="7974" y="3125"/>
                  </a:cubicBezTo>
                  <a:cubicBezTo>
                    <a:pt x="8314" y="3125"/>
                    <a:pt x="8593" y="3405"/>
                    <a:pt x="8595" y="3746"/>
                  </a:cubicBezTo>
                  <a:cubicBezTo>
                    <a:pt x="8598" y="3916"/>
                    <a:pt x="8532" y="4076"/>
                    <a:pt x="8411" y="4197"/>
                  </a:cubicBezTo>
                  <a:cubicBezTo>
                    <a:pt x="8293" y="4318"/>
                    <a:pt x="7963" y="4390"/>
                    <a:pt x="7963" y="4390"/>
                  </a:cubicBezTo>
                  <a:lnTo>
                    <a:pt x="4665" y="4390"/>
                  </a:lnTo>
                  <a:cubicBezTo>
                    <a:pt x="4047" y="4390"/>
                    <a:pt x="3547" y="4891"/>
                    <a:pt x="3547" y="5509"/>
                  </a:cubicBezTo>
                  <a:lnTo>
                    <a:pt x="3547" y="7573"/>
                  </a:lnTo>
                  <a:lnTo>
                    <a:pt x="2281" y="7573"/>
                  </a:lnTo>
                  <a:lnTo>
                    <a:pt x="2281" y="6391"/>
                  </a:lnTo>
                  <a:cubicBezTo>
                    <a:pt x="2281" y="6300"/>
                    <a:pt x="2222" y="6220"/>
                    <a:pt x="2134" y="6200"/>
                  </a:cubicBezTo>
                  <a:cubicBezTo>
                    <a:pt x="2119" y="6197"/>
                    <a:pt x="2105" y="6196"/>
                    <a:pt x="2090" y="6196"/>
                  </a:cubicBezTo>
                  <a:cubicBezTo>
                    <a:pt x="1985" y="6196"/>
                    <a:pt x="1898" y="6281"/>
                    <a:pt x="1898" y="6385"/>
                  </a:cubicBezTo>
                  <a:lnTo>
                    <a:pt x="1898" y="7572"/>
                  </a:lnTo>
                  <a:lnTo>
                    <a:pt x="1611" y="7572"/>
                  </a:lnTo>
                  <a:cubicBezTo>
                    <a:pt x="1376" y="7572"/>
                    <a:pt x="1189" y="7762"/>
                    <a:pt x="1189" y="7994"/>
                  </a:cubicBezTo>
                  <a:lnTo>
                    <a:pt x="1189" y="8684"/>
                  </a:lnTo>
                  <a:lnTo>
                    <a:pt x="594" y="8684"/>
                  </a:lnTo>
                  <a:cubicBezTo>
                    <a:pt x="266" y="8684"/>
                    <a:pt x="0" y="8951"/>
                    <a:pt x="0" y="9279"/>
                  </a:cubicBezTo>
                  <a:lnTo>
                    <a:pt x="0" y="10854"/>
                  </a:lnTo>
                  <a:cubicBezTo>
                    <a:pt x="0" y="11391"/>
                    <a:pt x="435" y="11828"/>
                    <a:pt x="975" y="11828"/>
                  </a:cubicBezTo>
                  <a:lnTo>
                    <a:pt x="1036" y="11828"/>
                  </a:lnTo>
                  <a:lnTo>
                    <a:pt x="1036" y="11884"/>
                  </a:lnTo>
                  <a:cubicBezTo>
                    <a:pt x="1036" y="12411"/>
                    <a:pt x="1409" y="12873"/>
                    <a:pt x="1930" y="12964"/>
                  </a:cubicBezTo>
                  <a:cubicBezTo>
                    <a:pt x="1996" y="12975"/>
                    <a:pt x="2061" y="12980"/>
                    <a:pt x="2125" y="12980"/>
                  </a:cubicBezTo>
                  <a:cubicBezTo>
                    <a:pt x="2641" y="12980"/>
                    <a:pt x="3079" y="12630"/>
                    <a:pt x="3193" y="12126"/>
                  </a:cubicBezTo>
                  <a:lnTo>
                    <a:pt x="3257" y="11830"/>
                  </a:lnTo>
                  <a:lnTo>
                    <a:pt x="4205" y="11830"/>
                  </a:lnTo>
                  <a:cubicBezTo>
                    <a:pt x="4295" y="11830"/>
                    <a:pt x="4375" y="11772"/>
                    <a:pt x="4395" y="11684"/>
                  </a:cubicBezTo>
                  <a:cubicBezTo>
                    <a:pt x="4423" y="11560"/>
                    <a:pt x="4329" y="11446"/>
                    <a:pt x="4208" y="11446"/>
                  </a:cubicBezTo>
                  <a:lnTo>
                    <a:pt x="978" y="11446"/>
                  </a:lnTo>
                  <a:cubicBezTo>
                    <a:pt x="649" y="11446"/>
                    <a:pt x="384" y="11181"/>
                    <a:pt x="384" y="10853"/>
                  </a:cubicBezTo>
                  <a:lnTo>
                    <a:pt x="384" y="9663"/>
                  </a:lnTo>
                  <a:cubicBezTo>
                    <a:pt x="384" y="9334"/>
                    <a:pt x="649" y="9067"/>
                    <a:pt x="978" y="9067"/>
                  </a:cubicBezTo>
                  <a:lnTo>
                    <a:pt x="10155" y="9067"/>
                  </a:lnTo>
                  <a:cubicBezTo>
                    <a:pt x="10265" y="9067"/>
                    <a:pt x="10354" y="9158"/>
                    <a:pt x="10354" y="9267"/>
                  </a:cubicBezTo>
                  <a:lnTo>
                    <a:pt x="10354" y="9744"/>
                  </a:lnTo>
                  <a:cubicBezTo>
                    <a:pt x="10354" y="9761"/>
                    <a:pt x="10362" y="9779"/>
                    <a:pt x="10374" y="9791"/>
                  </a:cubicBezTo>
                  <a:cubicBezTo>
                    <a:pt x="10431" y="9847"/>
                    <a:pt x="10492" y="9870"/>
                    <a:pt x="10547" y="9870"/>
                  </a:cubicBezTo>
                  <a:cubicBezTo>
                    <a:pt x="10653" y="9870"/>
                    <a:pt x="10738" y="9785"/>
                    <a:pt x="10738" y="9679"/>
                  </a:cubicBezTo>
                  <a:lnTo>
                    <a:pt x="10738" y="9667"/>
                  </a:lnTo>
                  <a:cubicBezTo>
                    <a:pt x="10735" y="8835"/>
                    <a:pt x="10735" y="8681"/>
                    <a:pt x="9993" y="8681"/>
                  </a:cubicBezTo>
                  <a:cubicBezTo>
                    <a:pt x="9920" y="8681"/>
                    <a:pt x="9840" y="8683"/>
                    <a:pt x="9752" y="8685"/>
                  </a:cubicBezTo>
                  <a:lnTo>
                    <a:pt x="6613" y="8685"/>
                  </a:lnTo>
                  <a:lnTo>
                    <a:pt x="6613" y="8225"/>
                  </a:lnTo>
                  <a:lnTo>
                    <a:pt x="7064" y="8225"/>
                  </a:lnTo>
                  <a:cubicBezTo>
                    <a:pt x="7153" y="8225"/>
                    <a:pt x="7234" y="8167"/>
                    <a:pt x="7253" y="8080"/>
                  </a:cubicBezTo>
                  <a:cubicBezTo>
                    <a:pt x="7282" y="7955"/>
                    <a:pt x="7188" y="7842"/>
                    <a:pt x="7067" y="7842"/>
                  </a:cubicBezTo>
                  <a:lnTo>
                    <a:pt x="5779" y="7842"/>
                  </a:lnTo>
                  <a:cubicBezTo>
                    <a:pt x="5688" y="7842"/>
                    <a:pt x="5608" y="7902"/>
                    <a:pt x="5589" y="7987"/>
                  </a:cubicBezTo>
                  <a:cubicBezTo>
                    <a:pt x="5561" y="8113"/>
                    <a:pt x="5654" y="8225"/>
                    <a:pt x="5776" y="8225"/>
                  </a:cubicBezTo>
                  <a:lnTo>
                    <a:pt x="6230" y="8225"/>
                  </a:lnTo>
                  <a:lnTo>
                    <a:pt x="6230" y="8685"/>
                  </a:lnTo>
                  <a:lnTo>
                    <a:pt x="4619" y="8685"/>
                  </a:lnTo>
                  <a:lnTo>
                    <a:pt x="4619" y="8239"/>
                  </a:lnTo>
                  <a:cubicBezTo>
                    <a:pt x="4619" y="7871"/>
                    <a:pt x="4322" y="7573"/>
                    <a:pt x="3953" y="7573"/>
                  </a:cubicBezTo>
                  <a:lnTo>
                    <a:pt x="3909" y="7573"/>
                  </a:lnTo>
                  <a:lnTo>
                    <a:pt x="3909" y="5484"/>
                  </a:lnTo>
                  <a:cubicBezTo>
                    <a:pt x="3909" y="5093"/>
                    <a:pt x="4228" y="4774"/>
                    <a:pt x="4619" y="4774"/>
                  </a:cubicBezTo>
                  <a:lnTo>
                    <a:pt x="4791" y="4774"/>
                  </a:lnTo>
                  <a:lnTo>
                    <a:pt x="4791" y="5207"/>
                  </a:lnTo>
                  <a:cubicBezTo>
                    <a:pt x="4791" y="5705"/>
                    <a:pt x="5157" y="6121"/>
                    <a:pt x="5635" y="6193"/>
                  </a:cubicBezTo>
                  <a:lnTo>
                    <a:pt x="5635" y="6543"/>
                  </a:lnTo>
                  <a:cubicBezTo>
                    <a:pt x="5635" y="6966"/>
                    <a:pt x="5969" y="7325"/>
                    <a:pt x="6394" y="7334"/>
                  </a:cubicBezTo>
                  <a:cubicBezTo>
                    <a:pt x="6399" y="7334"/>
                    <a:pt x="6405" y="7334"/>
                    <a:pt x="6411" y="7334"/>
                  </a:cubicBezTo>
                  <a:cubicBezTo>
                    <a:pt x="6840" y="7334"/>
                    <a:pt x="7188" y="6988"/>
                    <a:pt x="7188" y="6558"/>
                  </a:cubicBezTo>
                  <a:lnTo>
                    <a:pt x="7188" y="6182"/>
                  </a:lnTo>
                  <a:cubicBezTo>
                    <a:pt x="7665" y="6108"/>
                    <a:pt x="8032" y="5696"/>
                    <a:pt x="8032" y="5200"/>
                  </a:cubicBezTo>
                  <a:lnTo>
                    <a:pt x="8032" y="4762"/>
                  </a:lnTo>
                  <a:cubicBezTo>
                    <a:pt x="8271" y="4742"/>
                    <a:pt x="8492" y="4639"/>
                    <a:pt x="8664" y="4464"/>
                  </a:cubicBezTo>
                  <a:cubicBezTo>
                    <a:pt x="8854" y="4271"/>
                    <a:pt x="8959" y="4015"/>
                    <a:pt x="8955" y="3743"/>
                  </a:cubicBezTo>
                  <a:cubicBezTo>
                    <a:pt x="8952" y="3215"/>
                    <a:pt x="8544" y="2784"/>
                    <a:pt x="8034" y="2741"/>
                  </a:cubicBezTo>
                  <a:lnTo>
                    <a:pt x="8034" y="2611"/>
                  </a:lnTo>
                  <a:cubicBezTo>
                    <a:pt x="8034" y="2097"/>
                    <a:pt x="7647" y="1672"/>
                    <a:pt x="7152" y="1619"/>
                  </a:cubicBezTo>
                  <a:lnTo>
                    <a:pt x="7152" y="1169"/>
                  </a:lnTo>
                  <a:lnTo>
                    <a:pt x="7135" y="1169"/>
                  </a:lnTo>
                  <a:cubicBezTo>
                    <a:pt x="7409" y="1169"/>
                    <a:pt x="7653" y="982"/>
                    <a:pt x="7710" y="714"/>
                  </a:cubicBezTo>
                  <a:cubicBezTo>
                    <a:pt x="7790" y="336"/>
                    <a:pt x="7506" y="0"/>
                    <a:pt x="7145"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3"/>
            <p:cNvSpPr/>
            <p:nvPr/>
          </p:nvSpPr>
          <p:spPr>
            <a:xfrm>
              <a:off x="1609718" y="4393764"/>
              <a:ext cx="180180" cy="78949"/>
            </a:xfrm>
            <a:custGeom>
              <a:avLst/>
              <a:gdLst/>
              <a:ahLst/>
              <a:cxnLst/>
              <a:rect l="l" t="t" r="r" b="b"/>
              <a:pathLst>
                <a:path w="6000" h="2629" extrusionOk="0">
                  <a:moveTo>
                    <a:pt x="4600" y="1478"/>
                  </a:moveTo>
                  <a:lnTo>
                    <a:pt x="4600" y="1536"/>
                  </a:lnTo>
                  <a:cubicBezTo>
                    <a:pt x="4600" y="1923"/>
                    <a:pt x="4286" y="2238"/>
                    <a:pt x="3899" y="2238"/>
                  </a:cubicBezTo>
                  <a:cubicBezTo>
                    <a:pt x="3882" y="2238"/>
                    <a:pt x="3864" y="2237"/>
                    <a:pt x="3846" y="2236"/>
                  </a:cubicBezTo>
                  <a:cubicBezTo>
                    <a:pt x="3536" y="2213"/>
                    <a:pt x="3278" y="1981"/>
                    <a:pt x="3209" y="1676"/>
                  </a:cubicBezTo>
                  <a:lnTo>
                    <a:pt x="3166" y="1478"/>
                  </a:lnTo>
                  <a:close/>
                  <a:moveTo>
                    <a:pt x="5809" y="1"/>
                  </a:moveTo>
                  <a:cubicBezTo>
                    <a:pt x="5703" y="1"/>
                    <a:pt x="5617" y="86"/>
                    <a:pt x="5617" y="193"/>
                  </a:cubicBezTo>
                  <a:lnTo>
                    <a:pt x="5617" y="895"/>
                  </a:lnTo>
                  <a:cubicBezTo>
                    <a:pt x="5617" y="1007"/>
                    <a:pt x="5528" y="1094"/>
                    <a:pt x="5418" y="1094"/>
                  </a:cubicBezTo>
                  <a:lnTo>
                    <a:pt x="209" y="1094"/>
                  </a:lnTo>
                  <a:cubicBezTo>
                    <a:pt x="192" y="1094"/>
                    <a:pt x="175" y="1102"/>
                    <a:pt x="161" y="1116"/>
                  </a:cubicBezTo>
                  <a:cubicBezTo>
                    <a:pt x="0" y="1282"/>
                    <a:pt x="114" y="1478"/>
                    <a:pt x="275" y="1478"/>
                  </a:cubicBezTo>
                  <a:lnTo>
                    <a:pt x="2744" y="1478"/>
                  </a:lnTo>
                  <a:lnTo>
                    <a:pt x="2836" y="1929"/>
                  </a:lnTo>
                  <a:cubicBezTo>
                    <a:pt x="2853" y="2006"/>
                    <a:pt x="2931" y="2214"/>
                    <a:pt x="2991" y="2266"/>
                  </a:cubicBezTo>
                  <a:cubicBezTo>
                    <a:pt x="3284" y="2521"/>
                    <a:pt x="3590" y="2629"/>
                    <a:pt x="3873" y="2629"/>
                  </a:cubicBezTo>
                  <a:cubicBezTo>
                    <a:pt x="4474" y="2629"/>
                    <a:pt x="4964" y="2139"/>
                    <a:pt x="4964" y="1536"/>
                  </a:cubicBezTo>
                  <a:lnTo>
                    <a:pt x="4964" y="1478"/>
                  </a:lnTo>
                  <a:lnTo>
                    <a:pt x="5800" y="1478"/>
                  </a:lnTo>
                  <a:cubicBezTo>
                    <a:pt x="5912" y="1478"/>
                    <a:pt x="5999" y="1387"/>
                    <a:pt x="5999" y="1279"/>
                  </a:cubicBezTo>
                  <a:lnTo>
                    <a:pt x="5999" y="116"/>
                  </a:lnTo>
                  <a:cubicBezTo>
                    <a:pt x="5999" y="105"/>
                    <a:pt x="5996" y="96"/>
                    <a:pt x="5990" y="88"/>
                  </a:cubicBezTo>
                  <a:cubicBezTo>
                    <a:pt x="5931" y="26"/>
                    <a:pt x="5867" y="1"/>
                    <a:pt x="5809"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460205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188"/>
        <p:cNvGrpSpPr/>
        <p:nvPr/>
      </p:nvGrpSpPr>
      <p:grpSpPr>
        <a:xfrm>
          <a:off x="0" y="0"/>
          <a:ext cx="0" cy="0"/>
          <a:chOff x="0" y="0"/>
          <a:chExt cx="0" cy="0"/>
        </a:xfrm>
      </p:grpSpPr>
      <p:grpSp>
        <p:nvGrpSpPr>
          <p:cNvPr id="8189" name="Google Shape;8189;p68"/>
          <p:cNvGrpSpPr/>
          <p:nvPr/>
        </p:nvGrpSpPr>
        <p:grpSpPr>
          <a:xfrm>
            <a:off x="725424" y="969759"/>
            <a:ext cx="2507799" cy="206239"/>
            <a:chOff x="106648" y="895722"/>
            <a:chExt cx="4481413" cy="374300"/>
          </a:xfrm>
        </p:grpSpPr>
        <p:grpSp>
          <p:nvGrpSpPr>
            <p:cNvPr id="8190" name="Google Shape;8190;p68"/>
            <p:cNvGrpSpPr/>
            <p:nvPr/>
          </p:nvGrpSpPr>
          <p:grpSpPr>
            <a:xfrm>
              <a:off x="2233276" y="895722"/>
              <a:ext cx="1082667" cy="223591"/>
              <a:chOff x="4808316" y="2800065"/>
              <a:chExt cx="1999386" cy="412910"/>
            </a:xfrm>
          </p:grpSpPr>
          <p:sp>
            <p:nvSpPr>
              <p:cNvPr id="8191" name="Google Shape;8191;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2" name="Google Shape;8192;p68"/>
              <p:cNvGrpSpPr/>
              <p:nvPr/>
            </p:nvGrpSpPr>
            <p:grpSpPr>
              <a:xfrm>
                <a:off x="4808316" y="2800065"/>
                <a:ext cx="92400" cy="411825"/>
                <a:chOff x="845575" y="2563700"/>
                <a:chExt cx="92400" cy="411825"/>
              </a:xfrm>
            </p:grpSpPr>
            <p:cxnSp>
              <p:nvCxnSpPr>
                <p:cNvPr id="8193" name="Google Shape;8193;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94" name="Google Shape;8194;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5" name="Google Shape;8195;p68"/>
            <p:cNvGrpSpPr/>
            <p:nvPr/>
          </p:nvGrpSpPr>
          <p:grpSpPr>
            <a:xfrm>
              <a:off x="106648" y="895722"/>
              <a:ext cx="1088401" cy="223591"/>
              <a:chOff x="881025" y="2800065"/>
              <a:chExt cx="2009975" cy="412910"/>
            </a:xfrm>
          </p:grpSpPr>
          <p:sp>
            <p:nvSpPr>
              <p:cNvPr id="8196" name="Google Shape;8196;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7" name="Google Shape;8197;p68"/>
              <p:cNvGrpSpPr/>
              <p:nvPr/>
            </p:nvGrpSpPr>
            <p:grpSpPr>
              <a:xfrm>
                <a:off x="881025" y="2800065"/>
                <a:ext cx="92400" cy="411825"/>
                <a:chOff x="845575" y="2563700"/>
                <a:chExt cx="92400" cy="411825"/>
              </a:xfrm>
            </p:grpSpPr>
            <p:cxnSp>
              <p:nvCxnSpPr>
                <p:cNvPr id="8198" name="Google Shape;8198;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99" name="Google Shape;8199;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0" name="Google Shape;8200;p68"/>
            <p:cNvGrpSpPr/>
            <p:nvPr/>
          </p:nvGrpSpPr>
          <p:grpSpPr>
            <a:xfrm>
              <a:off x="1172346" y="1047018"/>
              <a:ext cx="1083151" cy="223003"/>
              <a:chOff x="2849073" y="3079467"/>
              <a:chExt cx="2000279" cy="411825"/>
            </a:xfrm>
          </p:grpSpPr>
          <p:sp>
            <p:nvSpPr>
              <p:cNvPr id="8201" name="Google Shape;8201;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2" name="Google Shape;8202;p68"/>
              <p:cNvGrpSpPr/>
              <p:nvPr/>
            </p:nvGrpSpPr>
            <p:grpSpPr>
              <a:xfrm rot="10800000">
                <a:off x="2849073" y="3079467"/>
                <a:ext cx="92400" cy="411825"/>
                <a:chOff x="2070100" y="2563700"/>
                <a:chExt cx="92400" cy="411825"/>
              </a:xfrm>
            </p:grpSpPr>
            <p:cxnSp>
              <p:nvCxnSpPr>
                <p:cNvPr id="8203" name="Google Shape;8203;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04" name="Google Shape;8204;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5" name="Google Shape;8205;p68"/>
            <p:cNvGrpSpPr/>
            <p:nvPr/>
          </p:nvGrpSpPr>
          <p:grpSpPr>
            <a:xfrm>
              <a:off x="3290132" y="1047018"/>
              <a:ext cx="1297929" cy="223003"/>
              <a:chOff x="6760035" y="3079467"/>
              <a:chExt cx="2396914" cy="411825"/>
            </a:xfrm>
          </p:grpSpPr>
          <p:sp>
            <p:nvSpPr>
              <p:cNvPr id="8206" name="Google Shape;8206;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7" name="Google Shape;8207;p68"/>
              <p:cNvGrpSpPr/>
              <p:nvPr/>
            </p:nvGrpSpPr>
            <p:grpSpPr>
              <a:xfrm rot="10800000">
                <a:off x="6760035" y="3079467"/>
                <a:ext cx="92400" cy="411825"/>
                <a:chOff x="2070100" y="2563700"/>
                <a:chExt cx="92400" cy="411825"/>
              </a:xfrm>
            </p:grpSpPr>
            <p:cxnSp>
              <p:nvCxnSpPr>
                <p:cNvPr id="8208" name="Google Shape;8208;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09" name="Google Shape;8209;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10" name="Google Shape;8210;p68"/>
          <p:cNvGrpSpPr/>
          <p:nvPr/>
        </p:nvGrpSpPr>
        <p:grpSpPr>
          <a:xfrm>
            <a:off x="2143186" y="3369130"/>
            <a:ext cx="1086701" cy="799429"/>
            <a:chOff x="2183288" y="3555572"/>
            <a:chExt cx="1136241" cy="835873"/>
          </a:xfrm>
        </p:grpSpPr>
        <p:sp>
          <p:nvSpPr>
            <p:cNvPr id="8211" name="Google Shape;8211;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2" name="Google Shape;8212;p68"/>
            <p:cNvGrpSpPr/>
            <p:nvPr/>
          </p:nvGrpSpPr>
          <p:grpSpPr>
            <a:xfrm>
              <a:off x="2205895" y="3637269"/>
              <a:ext cx="1089848" cy="724993"/>
              <a:chOff x="2205895" y="3637269"/>
              <a:chExt cx="1089848" cy="724993"/>
            </a:xfrm>
          </p:grpSpPr>
          <p:sp>
            <p:nvSpPr>
              <p:cNvPr id="8213" name="Google Shape;8213;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9" name="Google Shape;8219;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0" name="Google Shape;8220;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8221" name="Google Shape;8221;p68"/>
            <p:cNvGrpSpPr/>
            <p:nvPr/>
          </p:nvGrpSpPr>
          <p:grpSpPr>
            <a:xfrm>
              <a:off x="3173850" y="3779426"/>
              <a:ext cx="145679" cy="70048"/>
              <a:chOff x="3173850" y="3779426"/>
              <a:chExt cx="145679" cy="70048"/>
            </a:xfrm>
          </p:grpSpPr>
          <p:cxnSp>
            <p:nvCxnSpPr>
              <p:cNvPr id="8222" name="Google Shape;8222;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8223" name="Google Shape;8223;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8"/>
            <p:cNvGrpSpPr/>
            <p:nvPr/>
          </p:nvGrpSpPr>
          <p:grpSpPr>
            <a:xfrm>
              <a:off x="2183288" y="4139483"/>
              <a:ext cx="145133" cy="70048"/>
              <a:chOff x="2183288" y="4139483"/>
              <a:chExt cx="145133" cy="70048"/>
            </a:xfrm>
          </p:grpSpPr>
          <p:cxnSp>
            <p:nvCxnSpPr>
              <p:cNvPr id="8225" name="Google Shape;8225;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8226" name="Google Shape;8226;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7" name="Google Shape;8227;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8" name="Google Shape;8228;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8229" name="Google Shape;8229;p68"/>
            <p:cNvGrpSpPr/>
            <p:nvPr/>
          </p:nvGrpSpPr>
          <p:grpSpPr>
            <a:xfrm>
              <a:off x="2943836" y="4268886"/>
              <a:ext cx="60717" cy="122559"/>
              <a:chOff x="2943836" y="4268886"/>
              <a:chExt cx="60717" cy="122559"/>
            </a:xfrm>
          </p:grpSpPr>
          <p:sp>
            <p:nvSpPr>
              <p:cNvPr id="8230" name="Google Shape;8230;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1" name="Google Shape;8231;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8232" name="Google Shape;8232;p68"/>
          <p:cNvGrpSpPr/>
          <p:nvPr/>
        </p:nvGrpSpPr>
        <p:grpSpPr>
          <a:xfrm>
            <a:off x="3406131" y="1290129"/>
            <a:ext cx="1675870" cy="758251"/>
            <a:chOff x="3530532" y="1496185"/>
            <a:chExt cx="1562000" cy="706730"/>
          </a:xfrm>
        </p:grpSpPr>
        <p:cxnSp>
          <p:nvCxnSpPr>
            <p:cNvPr id="8233" name="Google Shape;8233;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8234" name="Google Shape;8234;p68"/>
            <p:cNvGrpSpPr/>
            <p:nvPr/>
          </p:nvGrpSpPr>
          <p:grpSpPr>
            <a:xfrm>
              <a:off x="3530532" y="1496185"/>
              <a:ext cx="323430" cy="463587"/>
              <a:chOff x="3530532" y="1496185"/>
              <a:chExt cx="323430" cy="463587"/>
            </a:xfrm>
          </p:grpSpPr>
          <p:grpSp>
            <p:nvGrpSpPr>
              <p:cNvPr id="8235" name="Google Shape;8235;p68"/>
              <p:cNvGrpSpPr/>
              <p:nvPr/>
            </p:nvGrpSpPr>
            <p:grpSpPr>
              <a:xfrm>
                <a:off x="3567462" y="1496185"/>
                <a:ext cx="286500" cy="361376"/>
                <a:chOff x="3567462" y="1496185"/>
                <a:chExt cx="286500" cy="361376"/>
              </a:xfrm>
            </p:grpSpPr>
            <p:cxnSp>
              <p:nvCxnSpPr>
                <p:cNvPr id="8236" name="Google Shape;8236;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8237" name="Google Shape;8237;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8" name="Google Shape;8238;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68"/>
            <p:cNvGrpSpPr/>
            <p:nvPr/>
          </p:nvGrpSpPr>
          <p:grpSpPr>
            <a:xfrm>
              <a:off x="3891569" y="1779209"/>
              <a:ext cx="323945" cy="423706"/>
              <a:chOff x="3891569" y="1779209"/>
              <a:chExt cx="323945" cy="423706"/>
            </a:xfrm>
          </p:grpSpPr>
          <p:grpSp>
            <p:nvGrpSpPr>
              <p:cNvPr id="8240" name="Google Shape;8240;p68"/>
              <p:cNvGrpSpPr/>
              <p:nvPr/>
            </p:nvGrpSpPr>
            <p:grpSpPr>
              <a:xfrm>
                <a:off x="3929014" y="1881638"/>
                <a:ext cx="286500" cy="321278"/>
                <a:chOff x="3929014" y="1881638"/>
                <a:chExt cx="286500" cy="321278"/>
              </a:xfrm>
            </p:grpSpPr>
            <p:cxnSp>
              <p:nvCxnSpPr>
                <p:cNvPr id="8241" name="Google Shape;8241;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8242" name="Google Shape;8242;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3" name="Google Shape;8243;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68"/>
            <p:cNvGrpSpPr/>
            <p:nvPr/>
          </p:nvGrpSpPr>
          <p:grpSpPr>
            <a:xfrm>
              <a:off x="4252606" y="1496185"/>
              <a:ext cx="324721" cy="463587"/>
              <a:chOff x="4252606" y="1496185"/>
              <a:chExt cx="324721" cy="463587"/>
            </a:xfrm>
          </p:grpSpPr>
          <p:grpSp>
            <p:nvGrpSpPr>
              <p:cNvPr id="8245" name="Google Shape;8245;p68"/>
              <p:cNvGrpSpPr/>
              <p:nvPr/>
            </p:nvGrpSpPr>
            <p:grpSpPr>
              <a:xfrm>
                <a:off x="4290828" y="1496185"/>
                <a:ext cx="286500" cy="361376"/>
                <a:chOff x="4290828" y="1496185"/>
                <a:chExt cx="286500" cy="361376"/>
              </a:xfrm>
            </p:grpSpPr>
            <p:cxnSp>
              <p:nvCxnSpPr>
                <p:cNvPr id="8246" name="Google Shape;8246;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8247" name="Google Shape;8247;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8" name="Google Shape;8248;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68"/>
            <p:cNvGrpSpPr/>
            <p:nvPr/>
          </p:nvGrpSpPr>
          <p:grpSpPr>
            <a:xfrm>
              <a:off x="4613643" y="1763716"/>
              <a:ext cx="325308" cy="439200"/>
              <a:chOff x="4613643" y="1763716"/>
              <a:chExt cx="325308" cy="439200"/>
            </a:xfrm>
          </p:grpSpPr>
          <p:grpSp>
            <p:nvGrpSpPr>
              <p:cNvPr id="8250" name="Google Shape;8250;p68"/>
              <p:cNvGrpSpPr/>
              <p:nvPr/>
            </p:nvGrpSpPr>
            <p:grpSpPr>
              <a:xfrm>
                <a:off x="4652451" y="1879538"/>
                <a:ext cx="286500" cy="323378"/>
                <a:chOff x="4652451" y="1879538"/>
                <a:chExt cx="286500" cy="323378"/>
              </a:xfrm>
            </p:grpSpPr>
            <p:cxnSp>
              <p:nvCxnSpPr>
                <p:cNvPr id="8251" name="Google Shape;8251;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8252" name="Google Shape;8252;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3" name="Google Shape;8253;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68"/>
          <p:cNvGrpSpPr/>
          <p:nvPr/>
        </p:nvGrpSpPr>
        <p:grpSpPr>
          <a:xfrm>
            <a:off x="3417991" y="2143755"/>
            <a:ext cx="1652173" cy="391517"/>
            <a:chOff x="3512551" y="2358270"/>
            <a:chExt cx="1597383" cy="378533"/>
          </a:xfrm>
        </p:grpSpPr>
        <p:cxnSp>
          <p:nvCxnSpPr>
            <p:cNvPr id="8255" name="Google Shape;8255;p68"/>
            <p:cNvCxnSpPr>
              <a:stCxn id="8256" idx="6"/>
              <a:endCxn id="825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8258" name="Google Shape;8258;p68"/>
            <p:cNvGrpSpPr/>
            <p:nvPr/>
          </p:nvGrpSpPr>
          <p:grpSpPr>
            <a:xfrm>
              <a:off x="3512551" y="2358270"/>
              <a:ext cx="225647" cy="307714"/>
              <a:chOff x="2182679" y="2004714"/>
              <a:chExt cx="792300" cy="1080458"/>
            </a:xfrm>
          </p:grpSpPr>
          <p:cxnSp>
            <p:nvCxnSpPr>
              <p:cNvPr id="8259" name="Google Shape;8259;p68"/>
              <p:cNvCxnSpPr>
                <a:stCxn id="826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8256" name="Google Shape;8256;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68"/>
            <p:cNvGrpSpPr/>
            <p:nvPr/>
          </p:nvGrpSpPr>
          <p:grpSpPr>
            <a:xfrm>
              <a:off x="3969644" y="2440153"/>
              <a:ext cx="225853" cy="296651"/>
              <a:chOff x="3775710" y="1729289"/>
              <a:chExt cx="136500" cy="179289"/>
            </a:xfrm>
          </p:grpSpPr>
          <p:cxnSp>
            <p:nvCxnSpPr>
              <p:cNvPr id="8262" name="Google Shape;8262;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8263" name="Google Shape;8263;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68"/>
            <p:cNvGrpSpPr/>
            <p:nvPr/>
          </p:nvGrpSpPr>
          <p:grpSpPr>
            <a:xfrm>
              <a:off x="4427051" y="2358270"/>
              <a:ext cx="225647" cy="307714"/>
              <a:chOff x="5393704" y="2004714"/>
              <a:chExt cx="792300" cy="1080458"/>
            </a:xfrm>
          </p:grpSpPr>
          <p:cxnSp>
            <p:nvCxnSpPr>
              <p:cNvPr id="8266" name="Google Shape;8266;p68"/>
              <p:cNvCxnSpPr>
                <a:stCxn id="826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8268" name="Google Shape;8268;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68"/>
            <p:cNvGrpSpPr/>
            <p:nvPr/>
          </p:nvGrpSpPr>
          <p:grpSpPr>
            <a:xfrm>
              <a:off x="4884287" y="2440252"/>
              <a:ext cx="225647" cy="296532"/>
              <a:chOff x="6999166" y="2292572"/>
              <a:chExt cx="792300" cy="1041192"/>
            </a:xfrm>
          </p:grpSpPr>
          <p:cxnSp>
            <p:nvCxnSpPr>
              <p:cNvPr id="8270" name="Google Shape;8270;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8257" name="Google Shape;8257;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2" name="Google Shape;8272;p68"/>
          <p:cNvGrpSpPr/>
          <p:nvPr/>
        </p:nvGrpSpPr>
        <p:grpSpPr>
          <a:xfrm>
            <a:off x="6838799" y="979955"/>
            <a:ext cx="1581844" cy="732818"/>
            <a:chOff x="634175" y="2986275"/>
            <a:chExt cx="3147949" cy="1458344"/>
          </a:xfrm>
        </p:grpSpPr>
        <p:cxnSp>
          <p:nvCxnSpPr>
            <p:cNvPr id="8273" name="Google Shape;8273;p68"/>
            <p:cNvCxnSpPr>
              <a:stCxn id="8274" idx="4"/>
              <a:endCxn id="827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8276" name="Google Shape;8276;p68"/>
            <p:cNvCxnSpPr>
              <a:stCxn id="8275" idx="0"/>
              <a:endCxn id="827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8278" name="Google Shape;8278;p68"/>
            <p:cNvCxnSpPr>
              <a:stCxn id="8277" idx="4"/>
              <a:endCxn id="827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8280" name="Google Shape;8280;p68"/>
            <p:cNvCxnSpPr>
              <a:stCxn id="8279" idx="0"/>
              <a:endCxn id="828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8281" name="Google Shape;8281;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77" name="Google Shape;8277;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74" name="Google Shape;8274;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79" name="Google Shape;8279;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75" name="Google Shape;8275;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82" name="Google Shape;8282;p68"/>
          <p:cNvGrpSpPr/>
          <p:nvPr/>
        </p:nvGrpSpPr>
        <p:grpSpPr>
          <a:xfrm>
            <a:off x="3406514" y="2674265"/>
            <a:ext cx="1675128" cy="313674"/>
            <a:chOff x="998425" y="1182125"/>
            <a:chExt cx="1065400" cy="199500"/>
          </a:xfrm>
        </p:grpSpPr>
        <p:sp>
          <p:nvSpPr>
            <p:cNvPr id="8283" name="Google Shape;8283;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68"/>
          <p:cNvGrpSpPr/>
          <p:nvPr/>
        </p:nvGrpSpPr>
        <p:grpSpPr>
          <a:xfrm>
            <a:off x="3406513" y="3630231"/>
            <a:ext cx="1675129" cy="525345"/>
            <a:chOff x="5194708" y="3484366"/>
            <a:chExt cx="3148148" cy="987304"/>
          </a:xfrm>
        </p:grpSpPr>
        <p:grpSp>
          <p:nvGrpSpPr>
            <p:cNvPr id="8289" name="Google Shape;8289;p68"/>
            <p:cNvGrpSpPr/>
            <p:nvPr/>
          </p:nvGrpSpPr>
          <p:grpSpPr>
            <a:xfrm>
              <a:off x="7531521" y="3484366"/>
              <a:ext cx="811335" cy="987304"/>
              <a:chOff x="3379425" y="1617275"/>
              <a:chExt cx="1090650" cy="1327200"/>
            </a:xfrm>
          </p:grpSpPr>
          <p:sp>
            <p:nvSpPr>
              <p:cNvPr id="8290" name="Google Shape;8290;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8"/>
            <p:cNvGrpSpPr/>
            <p:nvPr/>
          </p:nvGrpSpPr>
          <p:grpSpPr>
            <a:xfrm>
              <a:off x="6752546" y="3484366"/>
              <a:ext cx="811428" cy="987304"/>
              <a:chOff x="2332275" y="1617275"/>
              <a:chExt cx="1090775" cy="1327200"/>
            </a:xfrm>
          </p:grpSpPr>
          <p:sp>
            <p:nvSpPr>
              <p:cNvPr id="8294" name="Google Shape;8294;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68"/>
            <p:cNvGrpSpPr/>
            <p:nvPr/>
          </p:nvGrpSpPr>
          <p:grpSpPr>
            <a:xfrm>
              <a:off x="5973664" y="3484366"/>
              <a:ext cx="811335" cy="987304"/>
              <a:chOff x="1285250" y="1617275"/>
              <a:chExt cx="1090650" cy="1327200"/>
            </a:xfrm>
          </p:grpSpPr>
          <p:sp>
            <p:nvSpPr>
              <p:cNvPr id="8298" name="Google Shape;8298;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68"/>
            <p:cNvGrpSpPr/>
            <p:nvPr/>
          </p:nvGrpSpPr>
          <p:grpSpPr>
            <a:xfrm>
              <a:off x="5194708" y="3484366"/>
              <a:ext cx="811409" cy="987304"/>
              <a:chOff x="238125" y="1617275"/>
              <a:chExt cx="1090750" cy="1327200"/>
            </a:xfrm>
          </p:grpSpPr>
          <p:sp>
            <p:nvSpPr>
              <p:cNvPr id="8302" name="Google Shape;8302;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5" name="Google Shape;8305;p68"/>
          <p:cNvGrpSpPr/>
          <p:nvPr/>
        </p:nvGrpSpPr>
        <p:grpSpPr>
          <a:xfrm>
            <a:off x="6840198" y="2276120"/>
            <a:ext cx="1579046" cy="522230"/>
            <a:chOff x="6853641" y="2534077"/>
            <a:chExt cx="1515545" cy="501229"/>
          </a:xfrm>
        </p:grpSpPr>
        <p:grpSp>
          <p:nvGrpSpPr>
            <p:cNvPr id="8306" name="Google Shape;8306;p68"/>
            <p:cNvGrpSpPr/>
            <p:nvPr/>
          </p:nvGrpSpPr>
          <p:grpSpPr>
            <a:xfrm>
              <a:off x="6853641" y="2618923"/>
              <a:ext cx="1515545" cy="324556"/>
              <a:chOff x="6853641" y="2618923"/>
              <a:chExt cx="1515545" cy="324556"/>
            </a:xfrm>
          </p:grpSpPr>
          <p:sp>
            <p:nvSpPr>
              <p:cNvPr id="8307" name="Google Shape;8307;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2" name="Google Shape;8312;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68"/>
          <p:cNvGrpSpPr/>
          <p:nvPr/>
        </p:nvGrpSpPr>
        <p:grpSpPr>
          <a:xfrm>
            <a:off x="3435090" y="3151161"/>
            <a:ext cx="1617976" cy="346616"/>
            <a:chOff x="1808063" y="4294338"/>
            <a:chExt cx="3370782" cy="721817"/>
          </a:xfrm>
        </p:grpSpPr>
        <p:sp>
          <p:nvSpPr>
            <p:cNvPr id="8318" name="Google Shape;8318;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68"/>
          <p:cNvGrpSpPr/>
          <p:nvPr/>
        </p:nvGrpSpPr>
        <p:grpSpPr>
          <a:xfrm>
            <a:off x="5261086" y="3817911"/>
            <a:ext cx="1417067" cy="350605"/>
            <a:chOff x="4234950" y="2101012"/>
            <a:chExt cx="4219974" cy="1044090"/>
          </a:xfrm>
        </p:grpSpPr>
        <p:sp>
          <p:nvSpPr>
            <p:cNvPr id="8329" name="Google Shape;8329;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68"/>
          <p:cNvGrpSpPr/>
          <p:nvPr/>
        </p:nvGrpSpPr>
        <p:grpSpPr>
          <a:xfrm>
            <a:off x="6836558" y="1808668"/>
            <a:ext cx="1586327" cy="371557"/>
            <a:chOff x="1247650" y="2075423"/>
            <a:chExt cx="6648477" cy="1557238"/>
          </a:xfrm>
        </p:grpSpPr>
        <p:sp>
          <p:nvSpPr>
            <p:cNvPr id="8346" name="Google Shape;8346;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8"/>
          <p:cNvGrpSpPr/>
          <p:nvPr/>
        </p:nvGrpSpPr>
        <p:grpSpPr>
          <a:xfrm>
            <a:off x="5267828" y="961858"/>
            <a:ext cx="1415601" cy="1648533"/>
            <a:chOff x="1839112" y="2209163"/>
            <a:chExt cx="1918159" cy="2233784"/>
          </a:xfrm>
        </p:grpSpPr>
        <p:sp>
          <p:nvSpPr>
            <p:cNvPr id="8353" name="Google Shape;8353;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6" name="Google Shape;8356;p68"/>
            <p:cNvCxnSpPr>
              <a:stCxn id="8353" idx="6"/>
              <a:endCxn id="835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357" name="Google Shape;8357;p68"/>
            <p:cNvCxnSpPr>
              <a:stCxn id="8354" idx="4"/>
              <a:endCxn id="835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8359" name="Google Shape;8359;p68"/>
            <p:cNvCxnSpPr>
              <a:stCxn id="8358" idx="6"/>
              <a:endCxn id="835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360" name="Google Shape;8360;p68"/>
            <p:cNvCxnSpPr>
              <a:stCxn id="8355" idx="4"/>
              <a:endCxn id="836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8358" name="Google Shape;8358;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3" name="Google Shape;8363;p68"/>
            <p:cNvCxnSpPr>
              <a:endCxn id="836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8364" name="Google Shape;8364;p68"/>
          <p:cNvGrpSpPr/>
          <p:nvPr/>
        </p:nvGrpSpPr>
        <p:grpSpPr>
          <a:xfrm>
            <a:off x="3425094" y="979942"/>
            <a:ext cx="1637968" cy="154942"/>
            <a:chOff x="238125" y="2506075"/>
            <a:chExt cx="7115411" cy="673075"/>
          </a:xfrm>
        </p:grpSpPr>
        <p:sp>
          <p:nvSpPr>
            <p:cNvPr id="8365" name="Google Shape;8365;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68"/>
          <p:cNvGrpSpPr/>
          <p:nvPr/>
        </p:nvGrpSpPr>
        <p:grpSpPr>
          <a:xfrm>
            <a:off x="1965830" y="1294660"/>
            <a:ext cx="1262932" cy="785408"/>
            <a:chOff x="548861" y="389676"/>
            <a:chExt cx="3843371" cy="2390163"/>
          </a:xfrm>
        </p:grpSpPr>
        <p:cxnSp>
          <p:nvCxnSpPr>
            <p:cNvPr id="8371" name="Google Shape;8371;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372" name="Google Shape;8372;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373" name="Google Shape;8373;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374" name="Google Shape;8374;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8375" name="Google Shape;8375;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76" name="Google Shape;8376;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77" name="Google Shape;8377;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78" name="Google Shape;8378;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68"/>
          <p:cNvGrpSpPr/>
          <p:nvPr/>
        </p:nvGrpSpPr>
        <p:grpSpPr>
          <a:xfrm>
            <a:off x="753962" y="2401537"/>
            <a:ext cx="1412054" cy="633562"/>
            <a:chOff x="1187400" y="2529299"/>
            <a:chExt cx="6769193" cy="2241903"/>
          </a:xfrm>
        </p:grpSpPr>
        <p:sp>
          <p:nvSpPr>
            <p:cNvPr id="8385" name="Google Shape;8385;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86" name="Google Shape;8386;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87" name="Google Shape;8387;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88" name="Google Shape;8388;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89" name="Google Shape;8389;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90" name="Google Shape;8390;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91" name="Google Shape;8391;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8392" name="Google Shape;8392;p68"/>
            <p:cNvCxnSpPr>
              <a:stCxn id="8385" idx="2"/>
              <a:endCxn id="838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393" name="Google Shape;8393;p68"/>
            <p:cNvCxnSpPr>
              <a:stCxn id="8387" idx="0"/>
              <a:endCxn id="838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394" name="Google Shape;8394;p68"/>
            <p:cNvCxnSpPr>
              <a:stCxn id="8387" idx="2"/>
              <a:endCxn id="838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395" name="Google Shape;8395;p68"/>
            <p:cNvCxnSpPr>
              <a:stCxn id="8388" idx="0"/>
              <a:endCxn id="838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396" name="Google Shape;8396;p68"/>
            <p:cNvCxnSpPr>
              <a:stCxn id="8386" idx="2"/>
              <a:endCxn id="839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397" name="Google Shape;8397;p68"/>
            <p:cNvCxnSpPr>
              <a:stCxn id="8390" idx="0"/>
              <a:endCxn id="838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8398" name="Google Shape;8398;p68"/>
          <p:cNvGrpSpPr/>
          <p:nvPr/>
        </p:nvGrpSpPr>
        <p:grpSpPr>
          <a:xfrm>
            <a:off x="6840208" y="2894246"/>
            <a:ext cx="1579035" cy="540873"/>
            <a:chOff x="6895650" y="3126697"/>
            <a:chExt cx="1436662" cy="492105"/>
          </a:xfrm>
        </p:grpSpPr>
        <p:sp>
          <p:nvSpPr>
            <p:cNvPr id="8399" name="Google Shape;8399;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4" name="Google Shape;8404;p68"/>
            <p:cNvGrpSpPr/>
            <p:nvPr/>
          </p:nvGrpSpPr>
          <p:grpSpPr>
            <a:xfrm>
              <a:off x="6995957" y="3335810"/>
              <a:ext cx="1230393" cy="71754"/>
              <a:chOff x="6995957" y="3287964"/>
              <a:chExt cx="1230393" cy="71754"/>
            </a:xfrm>
          </p:grpSpPr>
          <p:sp>
            <p:nvSpPr>
              <p:cNvPr id="8405" name="Google Shape;8405;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0" name="Google Shape;8410;p68"/>
          <p:cNvGrpSpPr/>
          <p:nvPr/>
        </p:nvGrpSpPr>
        <p:grpSpPr>
          <a:xfrm>
            <a:off x="6838790" y="3531009"/>
            <a:ext cx="1581862" cy="650625"/>
            <a:chOff x="6777990" y="3710194"/>
            <a:chExt cx="1646915" cy="677382"/>
          </a:xfrm>
        </p:grpSpPr>
        <p:grpSp>
          <p:nvGrpSpPr>
            <p:cNvPr id="8411" name="Google Shape;8411;p68"/>
            <p:cNvGrpSpPr/>
            <p:nvPr/>
          </p:nvGrpSpPr>
          <p:grpSpPr>
            <a:xfrm>
              <a:off x="6777990" y="3874492"/>
              <a:ext cx="411129" cy="513083"/>
              <a:chOff x="6777990" y="3874492"/>
              <a:chExt cx="411129" cy="513083"/>
            </a:xfrm>
          </p:grpSpPr>
          <p:cxnSp>
            <p:nvCxnSpPr>
              <p:cNvPr id="8412" name="Google Shape;8412;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413" name="Google Shape;8413;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68"/>
            <p:cNvGrpSpPr/>
            <p:nvPr/>
          </p:nvGrpSpPr>
          <p:grpSpPr>
            <a:xfrm>
              <a:off x="7188425" y="3710194"/>
              <a:ext cx="411123" cy="520535"/>
              <a:chOff x="7188425" y="3710194"/>
              <a:chExt cx="411123" cy="520535"/>
            </a:xfrm>
          </p:grpSpPr>
          <p:cxnSp>
            <p:nvCxnSpPr>
              <p:cNvPr id="8415" name="Google Shape;8415;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8416" name="Google Shape;8416;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68"/>
            <p:cNvGrpSpPr/>
            <p:nvPr/>
          </p:nvGrpSpPr>
          <p:grpSpPr>
            <a:xfrm>
              <a:off x="7603341" y="3874492"/>
              <a:ext cx="411474" cy="513083"/>
              <a:chOff x="7603341" y="3874492"/>
              <a:chExt cx="411474" cy="513083"/>
            </a:xfrm>
          </p:grpSpPr>
          <p:cxnSp>
            <p:nvCxnSpPr>
              <p:cNvPr id="8418" name="Google Shape;8418;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419" name="Google Shape;8419;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68"/>
            <p:cNvGrpSpPr/>
            <p:nvPr/>
          </p:nvGrpSpPr>
          <p:grpSpPr>
            <a:xfrm>
              <a:off x="8013776" y="3722847"/>
              <a:ext cx="411129" cy="507881"/>
              <a:chOff x="8013776" y="3722847"/>
              <a:chExt cx="411129" cy="507881"/>
            </a:xfrm>
          </p:grpSpPr>
          <p:cxnSp>
            <p:nvCxnSpPr>
              <p:cNvPr id="8421" name="Google Shape;8421;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8422" name="Google Shape;8422;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23" name="Google Shape;8423;p68"/>
          <p:cNvGrpSpPr/>
          <p:nvPr/>
        </p:nvGrpSpPr>
        <p:grpSpPr>
          <a:xfrm>
            <a:off x="5258305" y="2703849"/>
            <a:ext cx="1421889" cy="1020603"/>
            <a:chOff x="5190863" y="2824811"/>
            <a:chExt cx="1544860" cy="1108869"/>
          </a:xfrm>
        </p:grpSpPr>
        <p:grpSp>
          <p:nvGrpSpPr>
            <p:cNvPr id="8424" name="Google Shape;8424;p68"/>
            <p:cNvGrpSpPr/>
            <p:nvPr/>
          </p:nvGrpSpPr>
          <p:grpSpPr>
            <a:xfrm>
              <a:off x="5938695" y="3176919"/>
              <a:ext cx="685761" cy="404739"/>
              <a:chOff x="5938695" y="3176919"/>
              <a:chExt cx="685761" cy="404739"/>
            </a:xfrm>
          </p:grpSpPr>
          <p:grpSp>
            <p:nvGrpSpPr>
              <p:cNvPr id="8425" name="Google Shape;8425;p68"/>
              <p:cNvGrpSpPr/>
              <p:nvPr/>
            </p:nvGrpSpPr>
            <p:grpSpPr>
              <a:xfrm>
                <a:off x="5938695" y="3176919"/>
                <a:ext cx="685761" cy="404739"/>
                <a:chOff x="5938695" y="3176919"/>
                <a:chExt cx="685761" cy="404739"/>
              </a:xfrm>
            </p:grpSpPr>
            <p:sp>
              <p:nvSpPr>
                <p:cNvPr id="8426" name="Google Shape;8426;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8" name="Google Shape;8428;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68"/>
            <p:cNvGrpSpPr/>
            <p:nvPr/>
          </p:nvGrpSpPr>
          <p:grpSpPr>
            <a:xfrm>
              <a:off x="5305233" y="3176835"/>
              <a:ext cx="685971" cy="404655"/>
              <a:chOff x="5305233" y="3176835"/>
              <a:chExt cx="685971" cy="404655"/>
            </a:xfrm>
          </p:grpSpPr>
          <p:grpSp>
            <p:nvGrpSpPr>
              <p:cNvPr id="8430" name="Google Shape;8430;p68"/>
              <p:cNvGrpSpPr/>
              <p:nvPr/>
            </p:nvGrpSpPr>
            <p:grpSpPr>
              <a:xfrm>
                <a:off x="5305233" y="3176835"/>
                <a:ext cx="685971" cy="404655"/>
                <a:chOff x="5305233" y="3176835"/>
                <a:chExt cx="685971" cy="404655"/>
              </a:xfrm>
            </p:grpSpPr>
            <p:sp>
              <p:nvSpPr>
                <p:cNvPr id="8431" name="Google Shape;8431;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3" name="Google Shape;8433;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4" name="Google Shape;8434;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5" name="Google Shape;8435;p68"/>
            <p:cNvGrpSpPr/>
            <p:nvPr/>
          </p:nvGrpSpPr>
          <p:grpSpPr>
            <a:xfrm>
              <a:off x="5657361" y="2824811"/>
              <a:ext cx="1078361" cy="404655"/>
              <a:chOff x="5657361" y="2824811"/>
              <a:chExt cx="1078361" cy="404655"/>
            </a:xfrm>
          </p:grpSpPr>
          <p:grpSp>
            <p:nvGrpSpPr>
              <p:cNvPr id="8436" name="Google Shape;8436;p68"/>
              <p:cNvGrpSpPr/>
              <p:nvPr/>
            </p:nvGrpSpPr>
            <p:grpSpPr>
              <a:xfrm>
                <a:off x="5657361" y="2824811"/>
                <a:ext cx="1078361" cy="404655"/>
                <a:chOff x="5657361" y="2824811"/>
                <a:chExt cx="1078361" cy="404655"/>
              </a:xfrm>
            </p:grpSpPr>
            <p:grpSp>
              <p:nvGrpSpPr>
                <p:cNvPr id="8437" name="Google Shape;8437;p68"/>
                <p:cNvGrpSpPr/>
                <p:nvPr/>
              </p:nvGrpSpPr>
              <p:grpSpPr>
                <a:xfrm>
                  <a:off x="5938485" y="2824811"/>
                  <a:ext cx="797237" cy="404655"/>
                  <a:chOff x="5938485" y="2824811"/>
                  <a:chExt cx="797237" cy="404655"/>
                </a:xfrm>
              </p:grpSpPr>
              <p:sp>
                <p:nvSpPr>
                  <p:cNvPr id="8438" name="Google Shape;8438;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0" name="Google Shape;8440;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1" name="Google Shape;8441;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68"/>
            <p:cNvGrpSpPr/>
            <p:nvPr/>
          </p:nvGrpSpPr>
          <p:grpSpPr>
            <a:xfrm>
              <a:off x="5190863" y="3528942"/>
              <a:ext cx="1078026" cy="404739"/>
              <a:chOff x="5190863" y="3528942"/>
              <a:chExt cx="1078026" cy="404739"/>
            </a:xfrm>
          </p:grpSpPr>
          <p:sp>
            <p:nvSpPr>
              <p:cNvPr id="8443" name="Google Shape;8443;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4" name="Google Shape;8444;p68"/>
              <p:cNvGrpSpPr/>
              <p:nvPr/>
            </p:nvGrpSpPr>
            <p:grpSpPr>
              <a:xfrm>
                <a:off x="5190863" y="3528942"/>
                <a:ext cx="1078026" cy="404739"/>
                <a:chOff x="5190863" y="3528942"/>
                <a:chExt cx="1078026" cy="404739"/>
              </a:xfrm>
            </p:grpSpPr>
            <p:sp>
              <p:nvSpPr>
                <p:cNvPr id="8445" name="Google Shape;8445;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47" name="Google Shape;8447;p68"/>
          <p:cNvGrpSpPr/>
          <p:nvPr/>
        </p:nvGrpSpPr>
        <p:grpSpPr>
          <a:xfrm>
            <a:off x="724312" y="1268317"/>
            <a:ext cx="1086719" cy="879487"/>
            <a:chOff x="803162" y="1474292"/>
            <a:chExt cx="1086719" cy="879487"/>
          </a:xfrm>
        </p:grpSpPr>
        <p:grpSp>
          <p:nvGrpSpPr>
            <p:cNvPr id="8448" name="Google Shape;8448;p68"/>
            <p:cNvGrpSpPr/>
            <p:nvPr/>
          </p:nvGrpSpPr>
          <p:grpSpPr>
            <a:xfrm>
              <a:off x="803162" y="1625948"/>
              <a:ext cx="445856" cy="576579"/>
              <a:chOff x="803162" y="1625948"/>
              <a:chExt cx="445856" cy="576579"/>
            </a:xfrm>
          </p:grpSpPr>
          <p:sp>
            <p:nvSpPr>
              <p:cNvPr id="8449" name="Google Shape;8449;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0" name="Google Shape;8450;p68"/>
              <p:cNvGrpSpPr/>
              <p:nvPr/>
            </p:nvGrpSpPr>
            <p:grpSpPr>
              <a:xfrm>
                <a:off x="1056023" y="1625948"/>
                <a:ext cx="192995" cy="576579"/>
                <a:chOff x="1056023" y="1625948"/>
                <a:chExt cx="192995" cy="576579"/>
              </a:xfrm>
            </p:grpSpPr>
            <p:sp>
              <p:nvSpPr>
                <p:cNvPr id="8451" name="Google Shape;8451;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6" name="Google Shape;8456;p68"/>
            <p:cNvGrpSpPr/>
            <p:nvPr/>
          </p:nvGrpSpPr>
          <p:grpSpPr>
            <a:xfrm>
              <a:off x="1371406" y="1474292"/>
              <a:ext cx="518475" cy="879487"/>
              <a:chOff x="1398231" y="1474292"/>
              <a:chExt cx="518475" cy="879487"/>
            </a:xfrm>
          </p:grpSpPr>
          <p:grpSp>
            <p:nvGrpSpPr>
              <p:cNvPr id="8457" name="Google Shape;8457;p68"/>
              <p:cNvGrpSpPr/>
              <p:nvPr/>
            </p:nvGrpSpPr>
            <p:grpSpPr>
              <a:xfrm>
                <a:off x="1398231" y="1474292"/>
                <a:ext cx="518475" cy="341643"/>
                <a:chOff x="1398231" y="1474292"/>
                <a:chExt cx="518475" cy="341643"/>
              </a:xfrm>
            </p:grpSpPr>
            <p:sp>
              <p:nvSpPr>
                <p:cNvPr id="8458" name="Google Shape;8458;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9" name="Google Shape;8459;p68"/>
                <p:cNvGrpSpPr/>
                <p:nvPr/>
              </p:nvGrpSpPr>
              <p:grpSpPr>
                <a:xfrm>
                  <a:off x="1616453" y="1474292"/>
                  <a:ext cx="300253" cy="341643"/>
                  <a:chOff x="1616453" y="1475379"/>
                  <a:chExt cx="300253" cy="341643"/>
                </a:xfrm>
              </p:grpSpPr>
              <p:sp>
                <p:nvSpPr>
                  <p:cNvPr id="8460" name="Google Shape;8460;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7" name="Google Shape;8467;p68"/>
                  <p:cNvGrpSpPr/>
                  <p:nvPr/>
                </p:nvGrpSpPr>
                <p:grpSpPr>
                  <a:xfrm>
                    <a:off x="1839639" y="1475379"/>
                    <a:ext cx="77067" cy="341643"/>
                    <a:chOff x="1839639" y="1475379"/>
                    <a:chExt cx="77067" cy="341643"/>
                  </a:xfrm>
                </p:grpSpPr>
                <p:sp>
                  <p:nvSpPr>
                    <p:cNvPr id="8468" name="Google Shape;8468;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70" name="Google Shape;8470;p68"/>
              <p:cNvGrpSpPr/>
              <p:nvPr/>
            </p:nvGrpSpPr>
            <p:grpSpPr>
              <a:xfrm>
                <a:off x="1398451" y="2012951"/>
                <a:ext cx="518255" cy="340828"/>
                <a:chOff x="1398451" y="2012951"/>
                <a:chExt cx="518255" cy="340828"/>
              </a:xfrm>
            </p:grpSpPr>
            <p:sp>
              <p:nvSpPr>
                <p:cNvPr id="8471" name="Google Shape;8471;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2" name="Google Shape;8472;p68"/>
                <p:cNvGrpSpPr/>
                <p:nvPr/>
              </p:nvGrpSpPr>
              <p:grpSpPr>
                <a:xfrm>
                  <a:off x="1616453" y="2012951"/>
                  <a:ext cx="300253" cy="340828"/>
                  <a:chOff x="1616453" y="2013538"/>
                  <a:chExt cx="300253" cy="340828"/>
                </a:xfrm>
              </p:grpSpPr>
              <p:sp>
                <p:nvSpPr>
                  <p:cNvPr id="8473" name="Google Shape;8473;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68"/>
                  <p:cNvGrpSpPr/>
                  <p:nvPr/>
                </p:nvGrpSpPr>
                <p:grpSpPr>
                  <a:xfrm>
                    <a:off x="1839639" y="2013538"/>
                    <a:ext cx="77067" cy="340828"/>
                    <a:chOff x="1839639" y="2013538"/>
                    <a:chExt cx="77067" cy="340828"/>
                  </a:xfrm>
                </p:grpSpPr>
                <p:sp>
                  <p:nvSpPr>
                    <p:cNvPr id="8481" name="Google Shape;8481;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483" name="Google Shape;8483;p68"/>
          <p:cNvGrpSpPr/>
          <p:nvPr/>
        </p:nvGrpSpPr>
        <p:grpSpPr>
          <a:xfrm>
            <a:off x="721136" y="3399503"/>
            <a:ext cx="1368681" cy="682918"/>
            <a:chOff x="724986" y="3605478"/>
            <a:chExt cx="1368681" cy="682918"/>
          </a:xfrm>
        </p:grpSpPr>
        <p:grpSp>
          <p:nvGrpSpPr>
            <p:cNvPr id="8484" name="Google Shape;8484;p68"/>
            <p:cNvGrpSpPr/>
            <p:nvPr/>
          </p:nvGrpSpPr>
          <p:grpSpPr>
            <a:xfrm>
              <a:off x="1289102" y="3823629"/>
              <a:ext cx="240442" cy="250435"/>
              <a:chOff x="-165066" y="3843615"/>
              <a:chExt cx="221259" cy="230455"/>
            </a:xfrm>
          </p:grpSpPr>
          <p:sp>
            <p:nvSpPr>
              <p:cNvPr id="8485" name="Google Shape;8485;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8"/>
            <p:cNvGrpSpPr/>
            <p:nvPr/>
          </p:nvGrpSpPr>
          <p:grpSpPr>
            <a:xfrm>
              <a:off x="724986" y="3605478"/>
              <a:ext cx="1368681" cy="682918"/>
              <a:chOff x="724986" y="3605478"/>
              <a:chExt cx="1368681" cy="682918"/>
            </a:xfrm>
          </p:grpSpPr>
          <p:grpSp>
            <p:nvGrpSpPr>
              <p:cNvPr id="8506" name="Google Shape;8506;p68"/>
              <p:cNvGrpSpPr/>
              <p:nvPr/>
            </p:nvGrpSpPr>
            <p:grpSpPr>
              <a:xfrm>
                <a:off x="1498221" y="4047614"/>
                <a:ext cx="529172" cy="240783"/>
                <a:chOff x="1498221" y="4047614"/>
                <a:chExt cx="529172" cy="240783"/>
              </a:xfrm>
            </p:grpSpPr>
            <p:grpSp>
              <p:nvGrpSpPr>
                <p:cNvPr id="8507" name="Google Shape;8507;p68"/>
                <p:cNvGrpSpPr/>
                <p:nvPr/>
              </p:nvGrpSpPr>
              <p:grpSpPr>
                <a:xfrm>
                  <a:off x="1826655" y="4224370"/>
                  <a:ext cx="200738" cy="25631"/>
                  <a:chOff x="1826655" y="4224370"/>
                  <a:chExt cx="200738" cy="25631"/>
                </a:xfrm>
              </p:grpSpPr>
              <p:sp>
                <p:nvSpPr>
                  <p:cNvPr id="8508" name="Google Shape;8508;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68"/>
                <p:cNvGrpSpPr/>
                <p:nvPr/>
              </p:nvGrpSpPr>
              <p:grpSpPr>
                <a:xfrm>
                  <a:off x="1498221" y="4047614"/>
                  <a:ext cx="328444" cy="240783"/>
                  <a:chOff x="1498221" y="4047614"/>
                  <a:chExt cx="328444" cy="240783"/>
                </a:xfrm>
              </p:grpSpPr>
              <p:sp>
                <p:nvSpPr>
                  <p:cNvPr id="8511" name="Google Shape;8511;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2" name="Google Shape;8512;p68"/>
                  <p:cNvGrpSpPr/>
                  <p:nvPr/>
                </p:nvGrpSpPr>
                <p:grpSpPr>
                  <a:xfrm>
                    <a:off x="1498221" y="4047614"/>
                    <a:ext cx="150566" cy="190416"/>
                    <a:chOff x="1498221" y="4047614"/>
                    <a:chExt cx="150566" cy="190416"/>
                  </a:xfrm>
                </p:grpSpPr>
                <p:sp>
                  <p:nvSpPr>
                    <p:cNvPr id="8513" name="Google Shape;8513;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15" name="Google Shape;8515;p68"/>
              <p:cNvGrpSpPr/>
              <p:nvPr/>
            </p:nvGrpSpPr>
            <p:grpSpPr>
              <a:xfrm>
                <a:off x="1560718" y="3800594"/>
                <a:ext cx="532948" cy="302090"/>
                <a:chOff x="1560718" y="3800594"/>
                <a:chExt cx="532948" cy="302090"/>
              </a:xfrm>
            </p:grpSpPr>
            <p:grpSp>
              <p:nvGrpSpPr>
                <p:cNvPr id="8516" name="Google Shape;8516;p68"/>
                <p:cNvGrpSpPr/>
                <p:nvPr/>
              </p:nvGrpSpPr>
              <p:grpSpPr>
                <a:xfrm>
                  <a:off x="1912179" y="3827344"/>
                  <a:ext cx="181487" cy="25631"/>
                  <a:chOff x="1912179" y="3827344"/>
                  <a:chExt cx="181487" cy="25631"/>
                </a:xfrm>
              </p:grpSpPr>
              <p:sp>
                <p:nvSpPr>
                  <p:cNvPr id="8517" name="Google Shape;8517;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8"/>
                <p:cNvGrpSpPr/>
                <p:nvPr/>
              </p:nvGrpSpPr>
              <p:grpSpPr>
                <a:xfrm>
                  <a:off x="1912179" y="4044505"/>
                  <a:ext cx="181487" cy="25622"/>
                  <a:chOff x="1912179" y="4044506"/>
                  <a:chExt cx="181487" cy="25622"/>
                </a:xfrm>
              </p:grpSpPr>
              <p:sp>
                <p:nvSpPr>
                  <p:cNvPr id="8520" name="Google Shape;8520;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68"/>
                <p:cNvGrpSpPr/>
                <p:nvPr/>
              </p:nvGrpSpPr>
              <p:grpSpPr>
                <a:xfrm>
                  <a:off x="1560718" y="3800594"/>
                  <a:ext cx="351472" cy="302090"/>
                  <a:chOff x="1560718" y="3800594"/>
                  <a:chExt cx="351472" cy="302090"/>
                </a:xfrm>
              </p:grpSpPr>
              <p:grpSp>
                <p:nvGrpSpPr>
                  <p:cNvPr id="8523" name="Google Shape;8523;p68"/>
                  <p:cNvGrpSpPr/>
                  <p:nvPr/>
                </p:nvGrpSpPr>
                <p:grpSpPr>
                  <a:xfrm>
                    <a:off x="1560718" y="3842857"/>
                    <a:ext cx="173586" cy="217131"/>
                    <a:chOff x="1560718" y="3842857"/>
                    <a:chExt cx="173586" cy="217131"/>
                  </a:xfrm>
                </p:grpSpPr>
                <p:sp>
                  <p:nvSpPr>
                    <p:cNvPr id="8524" name="Google Shape;8524;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7" name="Google Shape;8527;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29" name="Google Shape;8529;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0" name="Google Shape;8530;p68"/>
              <p:cNvGrpSpPr/>
              <p:nvPr/>
            </p:nvGrpSpPr>
            <p:grpSpPr>
              <a:xfrm>
                <a:off x="785350" y="3605478"/>
                <a:ext cx="535311" cy="249245"/>
                <a:chOff x="785350" y="3605478"/>
                <a:chExt cx="535311" cy="249245"/>
              </a:xfrm>
            </p:grpSpPr>
            <p:grpSp>
              <p:nvGrpSpPr>
                <p:cNvPr id="8531" name="Google Shape;8531;p68"/>
                <p:cNvGrpSpPr/>
                <p:nvPr/>
              </p:nvGrpSpPr>
              <p:grpSpPr>
                <a:xfrm>
                  <a:off x="785350" y="3605478"/>
                  <a:ext cx="376191" cy="102736"/>
                  <a:chOff x="785350" y="3605478"/>
                  <a:chExt cx="376191" cy="102736"/>
                </a:xfrm>
              </p:grpSpPr>
              <p:sp>
                <p:nvSpPr>
                  <p:cNvPr id="8532" name="Google Shape;8532;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68"/>
                <p:cNvGrpSpPr/>
                <p:nvPr/>
              </p:nvGrpSpPr>
              <p:grpSpPr>
                <a:xfrm>
                  <a:off x="1161530" y="3655851"/>
                  <a:ext cx="159131" cy="198872"/>
                  <a:chOff x="1161530" y="3655851"/>
                  <a:chExt cx="159131" cy="198872"/>
                </a:xfrm>
              </p:grpSpPr>
              <p:sp>
                <p:nvSpPr>
                  <p:cNvPr id="8536" name="Google Shape;8536;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8" name="Google Shape;8538;p68"/>
              <p:cNvGrpSpPr/>
              <p:nvPr/>
            </p:nvGrpSpPr>
            <p:grpSpPr>
              <a:xfrm>
                <a:off x="785350" y="4047614"/>
                <a:ext cx="535311" cy="240783"/>
                <a:chOff x="785350" y="4047614"/>
                <a:chExt cx="535311" cy="240783"/>
              </a:xfrm>
            </p:grpSpPr>
            <p:grpSp>
              <p:nvGrpSpPr>
                <p:cNvPr id="8539" name="Google Shape;8539;p68"/>
                <p:cNvGrpSpPr/>
                <p:nvPr/>
              </p:nvGrpSpPr>
              <p:grpSpPr>
                <a:xfrm>
                  <a:off x="1161636" y="4047614"/>
                  <a:ext cx="159025" cy="190415"/>
                  <a:chOff x="1161636" y="4047614"/>
                  <a:chExt cx="159025" cy="190415"/>
                </a:xfrm>
              </p:grpSpPr>
              <p:sp>
                <p:nvSpPr>
                  <p:cNvPr id="8540" name="Google Shape;8540;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68"/>
                <p:cNvGrpSpPr/>
                <p:nvPr/>
              </p:nvGrpSpPr>
              <p:grpSpPr>
                <a:xfrm>
                  <a:off x="785350" y="4185661"/>
                  <a:ext cx="376191" cy="102736"/>
                  <a:chOff x="785350" y="4185661"/>
                  <a:chExt cx="376191" cy="102736"/>
                </a:xfrm>
              </p:grpSpPr>
              <p:sp>
                <p:nvSpPr>
                  <p:cNvPr id="8543" name="Google Shape;8543;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6" name="Google Shape;8546;p68"/>
              <p:cNvGrpSpPr/>
              <p:nvPr/>
            </p:nvGrpSpPr>
            <p:grpSpPr>
              <a:xfrm>
                <a:off x="1501054" y="3605478"/>
                <a:ext cx="526340" cy="249240"/>
                <a:chOff x="1501054" y="3605478"/>
                <a:chExt cx="526340" cy="249240"/>
              </a:xfrm>
            </p:grpSpPr>
            <p:grpSp>
              <p:nvGrpSpPr>
                <p:cNvPr id="8547" name="Google Shape;8547;p68"/>
                <p:cNvGrpSpPr/>
                <p:nvPr/>
              </p:nvGrpSpPr>
              <p:grpSpPr>
                <a:xfrm>
                  <a:off x="1834208" y="3643867"/>
                  <a:ext cx="193185" cy="25622"/>
                  <a:chOff x="1834208" y="3643867"/>
                  <a:chExt cx="193185" cy="25622"/>
                </a:xfrm>
              </p:grpSpPr>
              <p:sp>
                <p:nvSpPr>
                  <p:cNvPr id="8548" name="Google Shape;8548;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68"/>
                <p:cNvGrpSpPr/>
                <p:nvPr/>
              </p:nvGrpSpPr>
              <p:grpSpPr>
                <a:xfrm>
                  <a:off x="1501054" y="3605478"/>
                  <a:ext cx="333165" cy="249240"/>
                  <a:chOff x="1501054" y="3605478"/>
                  <a:chExt cx="333165" cy="249240"/>
                </a:xfrm>
              </p:grpSpPr>
              <p:sp>
                <p:nvSpPr>
                  <p:cNvPr id="8551" name="Google Shape;8551;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2" name="Google Shape;8552;p68"/>
                  <p:cNvGrpSpPr/>
                  <p:nvPr/>
                </p:nvGrpSpPr>
                <p:grpSpPr>
                  <a:xfrm>
                    <a:off x="1501054" y="3655851"/>
                    <a:ext cx="155286" cy="198867"/>
                    <a:chOff x="1501054" y="3655851"/>
                    <a:chExt cx="155286" cy="198867"/>
                  </a:xfrm>
                </p:grpSpPr>
                <p:sp>
                  <p:nvSpPr>
                    <p:cNvPr id="8553" name="Google Shape;8553;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55" name="Google Shape;8555;p68"/>
              <p:cNvGrpSpPr/>
              <p:nvPr/>
            </p:nvGrpSpPr>
            <p:grpSpPr>
              <a:xfrm>
                <a:off x="724986" y="3800594"/>
                <a:ext cx="532950" cy="302090"/>
                <a:chOff x="724986" y="3800594"/>
                <a:chExt cx="532950" cy="302090"/>
              </a:xfrm>
            </p:grpSpPr>
            <p:grpSp>
              <p:nvGrpSpPr>
                <p:cNvPr id="8556" name="Google Shape;8556;p68"/>
                <p:cNvGrpSpPr/>
                <p:nvPr/>
              </p:nvGrpSpPr>
              <p:grpSpPr>
                <a:xfrm>
                  <a:off x="724986" y="4044367"/>
                  <a:ext cx="181314" cy="25626"/>
                  <a:chOff x="724986" y="4044367"/>
                  <a:chExt cx="181314" cy="25626"/>
                </a:xfrm>
              </p:grpSpPr>
              <p:sp>
                <p:nvSpPr>
                  <p:cNvPr id="8557" name="Google Shape;8557;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68"/>
                <p:cNvGrpSpPr/>
                <p:nvPr/>
              </p:nvGrpSpPr>
              <p:grpSpPr>
                <a:xfrm>
                  <a:off x="906290" y="3800594"/>
                  <a:ext cx="351646" cy="302090"/>
                  <a:chOff x="906290" y="3800594"/>
                  <a:chExt cx="351646" cy="302090"/>
                </a:xfrm>
              </p:grpSpPr>
              <p:grpSp>
                <p:nvGrpSpPr>
                  <p:cNvPr id="8560" name="Google Shape;8560;p68"/>
                  <p:cNvGrpSpPr/>
                  <p:nvPr/>
                </p:nvGrpSpPr>
                <p:grpSpPr>
                  <a:xfrm>
                    <a:off x="1084172" y="3842857"/>
                    <a:ext cx="173764" cy="217131"/>
                    <a:chOff x="1084172" y="3842857"/>
                    <a:chExt cx="173764" cy="217131"/>
                  </a:xfrm>
                </p:grpSpPr>
                <p:grpSp>
                  <p:nvGrpSpPr>
                    <p:cNvPr id="8561" name="Google Shape;8561;p68"/>
                    <p:cNvGrpSpPr/>
                    <p:nvPr/>
                  </p:nvGrpSpPr>
                  <p:grpSpPr>
                    <a:xfrm>
                      <a:off x="1156862" y="3936509"/>
                      <a:ext cx="101073" cy="25622"/>
                      <a:chOff x="1156862" y="3936509"/>
                      <a:chExt cx="101073" cy="25622"/>
                    </a:xfrm>
                  </p:grpSpPr>
                  <p:sp>
                    <p:nvSpPr>
                      <p:cNvPr id="8562" name="Google Shape;8562;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4" name="Google Shape;8564;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5" name="Google Shape;8565;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68"/>
                <p:cNvGrpSpPr/>
                <p:nvPr/>
              </p:nvGrpSpPr>
              <p:grpSpPr>
                <a:xfrm>
                  <a:off x="724986" y="3830189"/>
                  <a:ext cx="189533" cy="25626"/>
                  <a:chOff x="724986" y="3830189"/>
                  <a:chExt cx="189533" cy="25626"/>
                </a:xfrm>
              </p:grpSpPr>
              <p:sp>
                <p:nvSpPr>
                  <p:cNvPr id="8568" name="Google Shape;8568;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570" name="Google Shape;8570;p68"/>
          <p:cNvGrpSpPr/>
          <p:nvPr/>
        </p:nvGrpSpPr>
        <p:grpSpPr>
          <a:xfrm>
            <a:off x="2249448" y="2249665"/>
            <a:ext cx="948701" cy="935378"/>
            <a:chOff x="2253298" y="2428317"/>
            <a:chExt cx="948701" cy="935378"/>
          </a:xfrm>
        </p:grpSpPr>
        <p:sp>
          <p:nvSpPr>
            <p:cNvPr id="8571" name="Google Shape;8571;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607"/>
        <p:cNvGrpSpPr/>
        <p:nvPr/>
      </p:nvGrpSpPr>
      <p:grpSpPr>
        <a:xfrm>
          <a:off x="0" y="0"/>
          <a:ext cx="0" cy="0"/>
          <a:chOff x="0" y="0"/>
          <a:chExt cx="0" cy="0"/>
        </a:xfrm>
      </p:grpSpPr>
      <p:grpSp>
        <p:nvGrpSpPr>
          <p:cNvPr id="8608" name="Google Shape;8608;p69"/>
          <p:cNvGrpSpPr/>
          <p:nvPr/>
        </p:nvGrpSpPr>
        <p:grpSpPr>
          <a:xfrm>
            <a:off x="3339744" y="952989"/>
            <a:ext cx="2363393" cy="1017867"/>
            <a:chOff x="3292400" y="1219146"/>
            <a:chExt cx="2615240" cy="1110239"/>
          </a:xfrm>
        </p:grpSpPr>
        <p:sp>
          <p:nvSpPr>
            <p:cNvPr id="8609" name="Google Shape;8609;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8610" name="Google Shape;8610;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11" name="Google Shape;8611;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612" name="Google Shape;8612;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613" name="Google Shape;8613;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614" name="Google Shape;8614;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615" name="Google Shape;8615;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616" name="Google Shape;8616;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617" name="Google Shape;8617;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618" name="Google Shape;8618;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619" name="Google Shape;8619;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20" name="Google Shape;8620;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621" name="Google Shape;8621;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22" name="Google Shape;8622;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623" name="Google Shape;8623;p69"/>
            <p:cNvGrpSpPr/>
            <p:nvPr/>
          </p:nvGrpSpPr>
          <p:grpSpPr>
            <a:xfrm>
              <a:off x="3748438" y="1378608"/>
              <a:ext cx="2159202" cy="903971"/>
              <a:chOff x="1683525" y="2179850"/>
              <a:chExt cx="4519050" cy="2134525"/>
            </a:xfrm>
          </p:grpSpPr>
          <p:sp>
            <p:nvSpPr>
              <p:cNvPr id="8624" name="Google Shape;8624;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25" name="Google Shape;8625;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26" name="Google Shape;8626;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27" name="Google Shape;8627;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28" name="Google Shape;8628;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29" name="Google Shape;8629;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0" name="Google Shape;8630;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1" name="Google Shape;8631;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2" name="Google Shape;8632;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3" name="Google Shape;8633;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4" name="Google Shape;8634;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5" name="Google Shape;8635;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8636" name="Google Shape;8636;p69"/>
          <p:cNvGraphicFramePr/>
          <p:nvPr/>
        </p:nvGraphicFramePr>
        <p:xfrm>
          <a:off x="5935838" y="2130462"/>
          <a:ext cx="3000000" cy="3000000"/>
        </p:xfrm>
        <a:graphic>
          <a:graphicData uri="http://schemas.openxmlformats.org/drawingml/2006/table">
            <a:tbl>
              <a:tblPr>
                <a:noFill/>
                <a:tableStyleId>{0041F322-B405-456F-95F8-4C7A525AFF7C}</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637" name="Google Shape;8637;p69"/>
          <p:cNvGrpSpPr/>
          <p:nvPr/>
        </p:nvGrpSpPr>
        <p:grpSpPr>
          <a:xfrm>
            <a:off x="5913087" y="3189059"/>
            <a:ext cx="2519825" cy="1001454"/>
            <a:chOff x="1906114" y="789980"/>
            <a:chExt cx="1487676" cy="606868"/>
          </a:xfrm>
        </p:grpSpPr>
        <p:cxnSp>
          <p:nvCxnSpPr>
            <p:cNvPr id="8638" name="Google Shape;8638;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39" name="Google Shape;8639;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40" name="Google Shape;8640;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641" name="Google Shape;8641;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642" name="Google Shape;8642;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643" name="Google Shape;8643;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644" name="Google Shape;8644;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645" name="Google Shape;8645;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652" name="Google Shape;8652;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653" name="Google Shape;8653;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654" name="Google Shape;8654;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69"/>
          <p:cNvGrpSpPr/>
          <p:nvPr/>
        </p:nvGrpSpPr>
        <p:grpSpPr>
          <a:xfrm>
            <a:off x="712562" y="998018"/>
            <a:ext cx="2394370" cy="976502"/>
            <a:chOff x="749309" y="1112739"/>
            <a:chExt cx="2371603" cy="976502"/>
          </a:xfrm>
        </p:grpSpPr>
        <p:sp>
          <p:nvSpPr>
            <p:cNvPr id="8656" name="Google Shape;8656;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688" name="Google Shape;8688;p69"/>
          <p:cNvGraphicFramePr/>
          <p:nvPr/>
        </p:nvGraphicFramePr>
        <p:xfrm>
          <a:off x="5935863" y="996312"/>
          <a:ext cx="3000000" cy="3000000"/>
        </p:xfrm>
        <a:graphic>
          <a:graphicData uri="http://schemas.openxmlformats.org/drawingml/2006/table">
            <a:tbl>
              <a:tblPr>
                <a:noFill/>
                <a:tableStyleId>{0041F322-B405-456F-95F8-4C7A525AFF7C}</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8689" name="Google Shape;8689;p69"/>
          <p:cNvGraphicFramePr/>
          <p:nvPr/>
        </p:nvGraphicFramePr>
        <p:xfrm>
          <a:off x="3342575" y="2130462"/>
          <a:ext cx="3000000" cy="3000000"/>
        </p:xfrm>
        <a:graphic>
          <a:graphicData uri="http://schemas.openxmlformats.org/drawingml/2006/table">
            <a:tbl>
              <a:tblPr>
                <a:noFill/>
                <a:tableStyleId>{0041F322-B405-456F-95F8-4C7A525AFF7C}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690" name="Google Shape;8690;p69"/>
          <p:cNvGrpSpPr/>
          <p:nvPr/>
        </p:nvGrpSpPr>
        <p:grpSpPr>
          <a:xfrm>
            <a:off x="4086504" y="2517105"/>
            <a:ext cx="1517436" cy="74460"/>
            <a:chOff x="3980086" y="2804397"/>
            <a:chExt cx="1227600" cy="66900"/>
          </a:xfrm>
        </p:grpSpPr>
        <p:sp>
          <p:nvSpPr>
            <p:cNvPr id="8691" name="Google Shape;8691;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69"/>
          <p:cNvGrpSpPr/>
          <p:nvPr/>
        </p:nvGrpSpPr>
        <p:grpSpPr>
          <a:xfrm>
            <a:off x="4711569" y="2809693"/>
            <a:ext cx="892956" cy="74460"/>
            <a:chOff x="3980086" y="2804397"/>
            <a:chExt cx="1227600" cy="66900"/>
          </a:xfrm>
        </p:grpSpPr>
        <p:sp>
          <p:nvSpPr>
            <p:cNvPr id="8694" name="Google Shape;8694;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69"/>
          <p:cNvGrpSpPr/>
          <p:nvPr/>
        </p:nvGrpSpPr>
        <p:grpSpPr>
          <a:xfrm>
            <a:off x="3344661" y="3168576"/>
            <a:ext cx="2363244" cy="1005943"/>
            <a:chOff x="3358415" y="3361302"/>
            <a:chExt cx="2363244" cy="1024695"/>
          </a:xfrm>
        </p:grpSpPr>
        <p:grpSp>
          <p:nvGrpSpPr>
            <p:cNvPr id="8697" name="Google Shape;8697;p69"/>
            <p:cNvGrpSpPr/>
            <p:nvPr/>
          </p:nvGrpSpPr>
          <p:grpSpPr>
            <a:xfrm>
              <a:off x="3358415" y="3361302"/>
              <a:ext cx="441300" cy="1024695"/>
              <a:chOff x="3358415" y="3361302"/>
              <a:chExt cx="441300" cy="1024695"/>
            </a:xfrm>
          </p:grpSpPr>
          <p:sp>
            <p:nvSpPr>
              <p:cNvPr id="8698" name="Google Shape;8698;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69"/>
            <p:cNvGrpSpPr/>
            <p:nvPr/>
          </p:nvGrpSpPr>
          <p:grpSpPr>
            <a:xfrm>
              <a:off x="3838901" y="3361302"/>
              <a:ext cx="441300" cy="1024695"/>
              <a:chOff x="3838901" y="3361302"/>
              <a:chExt cx="441300" cy="1024695"/>
            </a:xfrm>
          </p:grpSpPr>
          <p:sp>
            <p:nvSpPr>
              <p:cNvPr id="8705" name="Google Shape;8705;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9"/>
            <p:cNvGrpSpPr/>
            <p:nvPr/>
          </p:nvGrpSpPr>
          <p:grpSpPr>
            <a:xfrm>
              <a:off x="4319387" y="3361302"/>
              <a:ext cx="441300" cy="1024695"/>
              <a:chOff x="4319387" y="3361302"/>
              <a:chExt cx="441300" cy="1024695"/>
            </a:xfrm>
          </p:grpSpPr>
          <p:sp>
            <p:nvSpPr>
              <p:cNvPr id="8712" name="Google Shape;8712;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69"/>
            <p:cNvGrpSpPr/>
            <p:nvPr/>
          </p:nvGrpSpPr>
          <p:grpSpPr>
            <a:xfrm>
              <a:off x="4799873" y="3361302"/>
              <a:ext cx="441300" cy="1024695"/>
              <a:chOff x="4799873" y="3361302"/>
              <a:chExt cx="441300" cy="1024695"/>
            </a:xfrm>
          </p:grpSpPr>
          <p:sp>
            <p:nvSpPr>
              <p:cNvPr id="8719" name="Google Shape;8719;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69"/>
            <p:cNvGrpSpPr/>
            <p:nvPr/>
          </p:nvGrpSpPr>
          <p:grpSpPr>
            <a:xfrm>
              <a:off x="5280360" y="3361302"/>
              <a:ext cx="441300" cy="1024695"/>
              <a:chOff x="5280360" y="3361302"/>
              <a:chExt cx="441300" cy="1024695"/>
            </a:xfrm>
          </p:grpSpPr>
          <p:sp>
            <p:nvSpPr>
              <p:cNvPr id="8726" name="Google Shape;8726;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32" name="Google Shape;8732;p69"/>
          <p:cNvGraphicFramePr/>
          <p:nvPr/>
        </p:nvGraphicFramePr>
        <p:xfrm>
          <a:off x="711088" y="2130462"/>
          <a:ext cx="3000000" cy="3000000"/>
        </p:xfrm>
        <a:graphic>
          <a:graphicData uri="http://schemas.openxmlformats.org/drawingml/2006/table">
            <a:tbl>
              <a:tblPr>
                <a:noFill/>
                <a:tableStyleId>{0041F322-B405-456F-95F8-4C7A525AFF7C}</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733" name="Google Shape;8733;p69"/>
          <p:cNvGrpSpPr/>
          <p:nvPr/>
        </p:nvGrpSpPr>
        <p:grpSpPr>
          <a:xfrm>
            <a:off x="712613" y="3180187"/>
            <a:ext cx="2403614" cy="1005900"/>
            <a:chOff x="726450" y="3372825"/>
            <a:chExt cx="2403614" cy="1005900"/>
          </a:xfrm>
        </p:grpSpPr>
        <p:grpSp>
          <p:nvGrpSpPr>
            <p:cNvPr id="8734" name="Google Shape;8734;p69"/>
            <p:cNvGrpSpPr/>
            <p:nvPr/>
          </p:nvGrpSpPr>
          <p:grpSpPr>
            <a:xfrm>
              <a:off x="726450" y="3696000"/>
              <a:ext cx="2403614" cy="500898"/>
              <a:chOff x="726450" y="3696000"/>
              <a:chExt cx="2403614" cy="500898"/>
            </a:xfrm>
          </p:grpSpPr>
          <p:sp>
            <p:nvSpPr>
              <p:cNvPr id="8735" name="Google Shape;8735;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36" name="Google Shape;8736;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37" name="Google Shape;8737;p69"/>
            <p:cNvGrpSpPr/>
            <p:nvPr/>
          </p:nvGrpSpPr>
          <p:grpSpPr>
            <a:xfrm>
              <a:off x="1348050" y="3372825"/>
              <a:ext cx="1720425" cy="1005900"/>
              <a:chOff x="1348050" y="3372825"/>
              <a:chExt cx="1720425" cy="1005900"/>
            </a:xfrm>
          </p:grpSpPr>
          <p:sp>
            <p:nvSpPr>
              <p:cNvPr id="8738" name="Google Shape;8738;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39" name="Google Shape;8739;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40" name="Google Shape;8740;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41" name="Google Shape;8741;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42" name="Google Shape;8742;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43" name="Google Shape;8743;p69"/>
            <p:cNvGrpSpPr/>
            <p:nvPr/>
          </p:nvGrpSpPr>
          <p:grpSpPr>
            <a:xfrm>
              <a:off x="1455707" y="3731058"/>
              <a:ext cx="1491150" cy="417657"/>
              <a:chOff x="1455707" y="3731058"/>
              <a:chExt cx="1491150" cy="417657"/>
            </a:xfrm>
          </p:grpSpPr>
          <p:grpSp>
            <p:nvGrpSpPr>
              <p:cNvPr id="8744" name="Google Shape;8744;p69"/>
              <p:cNvGrpSpPr/>
              <p:nvPr/>
            </p:nvGrpSpPr>
            <p:grpSpPr>
              <a:xfrm>
                <a:off x="1472938" y="3745828"/>
                <a:ext cx="72126" cy="53788"/>
                <a:chOff x="1472938" y="3745828"/>
                <a:chExt cx="72126" cy="53788"/>
              </a:xfrm>
            </p:grpSpPr>
            <p:sp>
              <p:nvSpPr>
                <p:cNvPr id="8745" name="Google Shape;8745;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69"/>
              <p:cNvGrpSpPr/>
              <p:nvPr/>
            </p:nvGrpSpPr>
            <p:grpSpPr>
              <a:xfrm>
                <a:off x="1819181" y="4089633"/>
                <a:ext cx="72126" cy="53788"/>
                <a:chOff x="1819181" y="4089633"/>
                <a:chExt cx="72126" cy="53788"/>
              </a:xfrm>
            </p:grpSpPr>
            <p:sp>
              <p:nvSpPr>
                <p:cNvPr id="8748" name="Google Shape;8748;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69"/>
              <p:cNvGrpSpPr/>
              <p:nvPr/>
            </p:nvGrpSpPr>
            <p:grpSpPr>
              <a:xfrm>
                <a:off x="1455707" y="4084171"/>
                <a:ext cx="64321" cy="64544"/>
                <a:chOff x="1455707" y="4084171"/>
                <a:chExt cx="64321" cy="64544"/>
              </a:xfrm>
            </p:grpSpPr>
            <p:sp>
              <p:nvSpPr>
                <p:cNvPr id="8751" name="Google Shape;8751;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69"/>
              <p:cNvGrpSpPr/>
              <p:nvPr/>
            </p:nvGrpSpPr>
            <p:grpSpPr>
              <a:xfrm>
                <a:off x="1818610" y="3731058"/>
                <a:ext cx="64321" cy="64544"/>
                <a:chOff x="1818610" y="3731058"/>
                <a:chExt cx="64321" cy="64544"/>
              </a:xfrm>
            </p:grpSpPr>
            <p:sp>
              <p:nvSpPr>
                <p:cNvPr id="8754" name="Google Shape;8754;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69"/>
              <p:cNvGrpSpPr/>
              <p:nvPr/>
            </p:nvGrpSpPr>
            <p:grpSpPr>
              <a:xfrm>
                <a:off x="2172491" y="4089633"/>
                <a:ext cx="72126" cy="53788"/>
                <a:chOff x="2172491" y="4089633"/>
                <a:chExt cx="72126" cy="53788"/>
              </a:xfrm>
            </p:grpSpPr>
            <p:sp>
              <p:nvSpPr>
                <p:cNvPr id="8757" name="Google Shape;8757;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9"/>
              <p:cNvGrpSpPr/>
              <p:nvPr/>
            </p:nvGrpSpPr>
            <p:grpSpPr>
              <a:xfrm>
                <a:off x="2171920" y="3731058"/>
                <a:ext cx="64321" cy="64544"/>
                <a:chOff x="2171920" y="3731058"/>
                <a:chExt cx="64321" cy="64544"/>
              </a:xfrm>
            </p:grpSpPr>
            <p:sp>
              <p:nvSpPr>
                <p:cNvPr id="8760" name="Google Shape;8760;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69"/>
              <p:cNvGrpSpPr/>
              <p:nvPr/>
            </p:nvGrpSpPr>
            <p:grpSpPr>
              <a:xfrm>
                <a:off x="2874730" y="3745828"/>
                <a:ext cx="72126" cy="53788"/>
                <a:chOff x="2874730" y="3745828"/>
                <a:chExt cx="72126" cy="53788"/>
              </a:xfrm>
            </p:grpSpPr>
            <p:sp>
              <p:nvSpPr>
                <p:cNvPr id="8763" name="Google Shape;8763;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69"/>
              <p:cNvGrpSpPr/>
              <p:nvPr/>
            </p:nvGrpSpPr>
            <p:grpSpPr>
              <a:xfrm>
                <a:off x="2878589" y="4081481"/>
                <a:ext cx="64321" cy="64544"/>
                <a:chOff x="2878589" y="4081481"/>
                <a:chExt cx="64321" cy="64544"/>
              </a:xfrm>
            </p:grpSpPr>
            <p:sp>
              <p:nvSpPr>
                <p:cNvPr id="8766" name="Google Shape;8766;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69"/>
              <p:cNvGrpSpPr/>
              <p:nvPr/>
            </p:nvGrpSpPr>
            <p:grpSpPr>
              <a:xfrm>
                <a:off x="2525796" y="4089633"/>
                <a:ext cx="72126" cy="53788"/>
                <a:chOff x="2525796" y="4089633"/>
                <a:chExt cx="72126" cy="53788"/>
              </a:xfrm>
            </p:grpSpPr>
            <p:sp>
              <p:nvSpPr>
                <p:cNvPr id="8769" name="Google Shape;8769;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69"/>
              <p:cNvGrpSpPr/>
              <p:nvPr/>
            </p:nvGrpSpPr>
            <p:grpSpPr>
              <a:xfrm>
                <a:off x="2525225" y="3731058"/>
                <a:ext cx="64321" cy="64544"/>
                <a:chOff x="2525225" y="3731058"/>
                <a:chExt cx="64321" cy="64544"/>
              </a:xfrm>
            </p:grpSpPr>
            <p:sp>
              <p:nvSpPr>
                <p:cNvPr id="8772" name="Google Shape;8772;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777"/>
        <p:cNvGrpSpPr/>
        <p:nvPr/>
      </p:nvGrpSpPr>
      <p:grpSpPr>
        <a:xfrm>
          <a:off x="0" y="0"/>
          <a:ext cx="0" cy="0"/>
          <a:chOff x="0" y="0"/>
          <a:chExt cx="0" cy="0"/>
        </a:xfrm>
      </p:grpSpPr>
      <p:grpSp>
        <p:nvGrpSpPr>
          <p:cNvPr id="8778" name="Google Shape;8778;p70"/>
          <p:cNvGrpSpPr/>
          <p:nvPr/>
        </p:nvGrpSpPr>
        <p:grpSpPr>
          <a:xfrm>
            <a:off x="717003" y="971306"/>
            <a:ext cx="845921" cy="690752"/>
            <a:chOff x="732428" y="1198513"/>
            <a:chExt cx="845921" cy="690752"/>
          </a:xfrm>
        </p:grpSpPr>
        <p:grpSp>
          <p:nvGrpSpPr>
            <p:cNvPr id="8779" name="Google Shape;8779;p70"/>
            <p:cNvGrpSpPr/>
            <p:nvPr/>
          </p:nvGrpSpPr>
          <p:grpSpPr>
            <a:xfrm>
              <a:off x="823030" y="1198513"/>
              <a:ext cx="755319" cy="690752"/>
              <a:chOff x="823030" y="1198513"/>
              <a:chExt cx="755319" cy="690752"/>
            </a:xfrm>
          </p:grpSpPr>
          <p:sp>
            <p:nvSpPr>
              <p:cNvPr id="8780" name="Google Shape;8780;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70"/>
            <p:cNvGrpSpPr/>
            <p:nvPr/>
          </p:nvGrpSpPr>
          <p:grpSpPr>
            <a:xfrm>
              <a:off x="732428" y="1239937"/>
              <a:ext cx="739912" cy="607886"/>
              <a:chOff x="732428" y="1239937"/>
              <a:chExt cx="739912" cy="607886"/>
            </a:xfrm>
          </p:grpSpPr>
          <p:sp>
            <p:nvSpPr>
              <p:cNvPr id="8783" name="Google Shape;8783;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70"/>
            <p:cNvGrpSpPr/>
            <p:nvPr/>
          </p:nvGrpSpPr>
          <p:grpSpPr>
            <a:xfrm>
              <a:off x="732428" y="1277018"/>
              <a:ext cx="702832" cy="533758"/>
              <a:chOff x="732428" y="1277018"/>
              <a:chExt cx="702832" cy="533758"/>
            </a:xfrm>
          </p:grpSpPr>
          <p:sp>
            <p:nvSpPr>
              <p:cNvPr id="8786" name="Google Shape;8786;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70"/>
            <p:cNvGrpSpPr/>
            <p:nvPr/>
          </p:nvGrpSpPr>
          <p:grpSpPr>
            <a:xfrm>
              <a:off x="931170" y="1306653"/>
              <a:ext cx="647179" cy="474455"/>
              <a:chOff x="931170" y="1306653"/>
              <a:chExt cx="647179" cy="474455"/>
            </a:xfrm>
          </p:grpSpPr>
          <p:sp>
            <p:nvSpPr>
              <p:cNvPr id="8789" name="Google Shape;8789;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1" name="Google Shape;8791;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70"/>
          <p:cNvGrpSpPr/>
          <p:nvPr/>
        </p:nvGrpSpPr>
        <p:grpSpPr>
          <a:xfrm>
            <a:off x="3948612" y="971313"/>
            <a:ext cx="634656" cy="699982"/>
            <a:chOff x="5985650" y="2860025"/>
            <a:chExt cx="1396075" cy="1539775"/>
          </a:xfrm>
        </p:grpSpPr>
        <p:sp>
          <p:nvSpPr>
            <p:cNvPr id="8793" name="Google Shape;8793;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70"/>
          <p:cNvGrpSpPr/>
          <p:nvPr/>
        </p:nvGrpSpPr>
        <p:grpSpPr>
          <a:xfrm>
            <a:off x="4704262" y="971306"/>
            <a:ext cx="725845" cy="699975"/>
            <a:chOff x="4249973" y="1201875"/>
            <a:chExt cx="1958568" cy="1888762"/>
          </a:xfrm>
        </p:grpSpPr>
        <p:sp>
          <p:nvSpPr>
            <p:cNvPr id="8826" name="Google Shape;8826;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7" name="Google Shape;8827;p70"/>
            <p:cNvGrpSpPr/>
            <p:nvPr/>
          </p:nvGrpSpPr>
          <p:grpSpPr>
            <a:xfrm>
              <a:off x="5853086" y="1789142"/>
              <a:ext cx="355454" cy="1048099"/>
              <a:chOff x="5576108" y="2016725"/>
              <a:chExt cx="565200" cy="1666560"/>
            </a:xfrm>
          </p:grpSpPr>
          <p:sp>
            <p:nvSpPr>
              <p:cNvPr id="8828" name="Google Shape;8828;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29" name="Google Shape;8829;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70"/>
            <p:cNvGrpSpPr/>
            <p:nvPr/>
          </p:nvGrpSpPr>
          <p:grpSpPr>
            <a:xfrm>
              <a:off x="4869455" y="2691676"/>
              <a:ext cx="1013897" cy="398961"/>
              <a:chOff x="4012057" y="3451825"/>
              <a:chExt cx="1612175" cy="634379"/>
            </a:xfrm>
          </p:grpSpPr>
          <p:sp>
            <p:nvSpPr>
              <p:cNvPr id="8831" name="Google Shape;8831;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32" name="Google Shape;8832;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70"/>
            <p:cNvGrpSpPr/>
            <p:nvPr/>
          </p:nvGrpSpPr>
          <p:grpSpPr>
            <a:xfrm>
              <a:off x="4276937" y="2155961"/>
              <a:ext cx="651965" cy="891358"/>
              <a:chOff x="3069908" y="2599997"/>
              <a:chExt cx="1036675" cy="1417328"/>
            </a:xfrm>
          </p:grpSpPr>
          <p:sp>
            <p:nvSpPr>
              <p:cNvPr id="8834" name="Google Shape;8834;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35" name="Google Shape;8835;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70"/>
            <p:cNvGrpSpPr/>
            <p:nvPr/>
          </p:nvGrpSpPr>
          <p:grpSpPr>
            <a:xfrm>
              <a:off x="5054918" y="1201875"/>
              <a:ext cx="999548" cy="602711"/>
              <a:chOff x="4306958" y="1082925"/>
              <a:chExt cx="1589359" cy="958358"/>
            </a:xfrm>
          </p:grpSpPr>
          <p:sp>
            <p:nvSpPr>
              <p:cNvPr id="8837" name="Google Shape;8837;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38" name="Google Shape;8838;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0"/>
            <p:cNvGrpSpPr/>
            <p:nvPr/>
          </p:nvGrpSpPr>
          <p:grpSpPr>
            <a:xfrm>
              <a:off x="4249973" y="1303451"/>
              <a:ext cx="799317" cy="841334"/>
              <a:chOff x="3027033" y="1244439"/>
              <a:chExt cx="1270977" cy="1337786"/>
            </a:xfrm>
          </p:grpSpPr>
          <p:sp>
            <p:nvSpPr>
              <p:cNvPr id="8840" name="Google Shape;8840;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41" name="Google Shape;8841;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2" name="Google Shape;8842;p70"/>
          <p:cNvGrpSpPr/>
          <p:nvPr/>
        </p:nvGrpSpPr>
        <p:grpSpPr>
          <a:xfrm>
            <a:off x="4057126" y="1858087"/>
            <a:ext cx="750769" cy="683784"/>
            <a:chOff x="4204684" y="2104422"/>
            <a:chExt cx="699822" cy="637382"/>
          </a:xfrm>
        </p:grpSpPr>
        <p:grpSp>
          <p:nvGrpSpPr>
            <p:cNvPr id="8843" name="Google Shape;8843;p70"/>
            <p:cNvGrpSpPr/>
            <p:nvPr/>
          </p:nvGrpSpPr>
          <p:grpSpPr>
            <a:xfrm>
              <a:off x="4204684" y="2430067"/>
              <a:ext cx="342957" cy="311738"/>
              <a:chOff x="4204684" y="2430067"/>
              <a:chExt cx="342957" cy="311738"/>
            </a:xfrm>
          </p:grpSpPr>
          <p:sp>
            <p:nvSpPr>
              <p:cNvPr id="8844" name="Google Shape;8844;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70"/>
            <p:cNvGrpSpPr/>
            <p:nvPr/>
          </p:nvGrpSpPr>
          <p:grpSpPr>
            <a:xfrm>
              <a:off x="4561586" y="2430067"/>
              <a:ext cx="342920" cy="311738"/>
              <a:chOff x="4561586" y="2430067"/>
              <a:chExt cx="342920" cy="311738"/>
            </a:xfrm>
          </p:grpSpPr>
          <p:sp>
            <p:nvSpPr>
              <p:cNvPr id="8847" name="Google Shape;8847;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70"/>
            <p:cNvGrpSpPr/>
            <p:nvPr/>
          </p:nvGrpSpPr>
          <p:grpSpPr>
            <a:xfrm>
              <a:off x="4561586" y="2104422"/>
              <a:ext cx="342920" cy="311738"/>
              <a:chOff x="4561586" y="2104422"/>
              <a:chExt cx="342920" cy="311738"/>
            </a:xfrm>
          </p:grpSpPr>
          <p:sp>
            <p:nvSpPr>
              <p:cNvPr id="8850" name="Google Shape;8850;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70"/>
            <p:cNvGrpSpPr/>
            <p:nvPr/>
          </p:nvGrpSpPr>
          <p:grpSpPr>
            <a:xfrm>
              <a:off x="4204684" y="2104422"/>
              <a:ext cx="342957" cy="311664"/>
              <a:chOff x="4204684" y="2104422"/>
              <a:chExt cx="342957" cy="311664"/>
            </a:xfrm>
          </p:grpSpPr>
          <p:sp>
            <p:nvSpPr>
              <p:cNvPr id="8853" name="Google Shape;8853;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5" name="Google Shape;8855;p70"/>
          <p:cNvGrpSpPr/>
          <p:nvPr/>
        </p:nvGrpSpPr>
        <p:grpSpPr>
          <a:xfrm>
            <a:off x="5521559" y="971301"/>
            <a:ext cx="660591" cy="688867"/>
            <a:chOff x="5830645" y="1267368"/>
            <a:chExt cx="530340" cy="553040"/>
          </a:xfrm>
        </p:grpSpPr>
        <p:sp>
          <p:nvSpPr>
            <p:cNvPr id="8856" name="Google Shape;8856;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70"/>
            <p:cNvGrpSpPr/>
            <p:nvPr/>
          </p:nvGrpSpPr>
          <p:grpSpPr>
            <a:xfrm>
              <a:off x="5830645" y="1267368"/>
              <a:ext cx="259743" cy="269909"/>
              <a:chOff x="5830645" y="1267368"/>
              <a:chExt cx="259743" cy="269909"/>
            </a:xfrm>
          </p:grpSpPr>
          <p:sp>
            <p:nvSpPr>
              <p:cNvPr id="8858" name="Google Shape;8858;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70"/>
            <p:cNvGrpSpPr/>
            <p:nvPr/>
          </p:nvGrpSpPr>
          <p:grpSpPr>
            <a:xfrm>
              <a:off x="6101293" y="1267368"/>
              <a:ext cx="259692" cy="269909"/>
              <a:chOff x="6101293" y="1267368"/>
              <a:chExt cx="259692" cy="269909"/>
            </a:xfrm>
          </p:grpSpPr>
          <p:sp>
            <p:nvSpPr>
              <p:cNvPr id="8861" name="Google Shape;8861;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70"/>
            <p:cNvGrpSpPr/>
            <p:nvPr/>
          </p:nvGrpSpPr>
          <p:grpSpPr>
            <a:xfrm>
              <a:off x="5830645" y="1550500"/>
              <a:ext cx="259692" cy="269909"/>
              <a:chOff x="5830645" y="1550500"/>
              <a:chExt cx="259692" cy="269909"/>
            </a:xfrm>
          </p:grpSpPr>
          <p:sp>
            <p:nvSpPr>
              <p:cNvPr id="8864" name="Google Shape;8864;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70"/>
            <p:cNvGrpSpPr/>
            <p:nvPr/>
          </p:nvGrpSpPr>
          <p:grpSpPr>
            <a:xfrm>
              <a:off x="6101293" y="1550500"/>
              <a:ext cx="259692" cy="269909"/>
              <a:chOff x="6101293" y="1550500"/>
              <a:chExt cx="259692" cy="269909"/>
            </a:xfrm>
          </p:grpSpPr>
          <p:sp>
            <p:nvSpPr>
              <p:cNvPr id="8867" name="Google Shape;8867;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9" name="Google Shape;8869;p70"/>
          <p:cNvGrpSpPr/>
          <p:nvPr/>
        </p:nvGrpSpPr>
        <p:grpSpPr>
          <a:xfrm>
            <a:off x="723713" y="1861760"/>
            <a:ext cx="697154" cy="679574"/>
            <a:chOff x="2679875" y="2361475"/>
            <a:chExt cx="780425" cy="760575"/>
          </a:xfrm>
        </p:grpSpPr>
        <p:sp>
          <p:nvSpPr>
            <p:cNvPr id="8870" name="Google Shape;8870;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70"/>
          <p:cNvGrpSpPr/>
          <p:nvPr/>
        </p:nvGrpSpPr>
        <p:grpSpPr>
          <a:xfrm>
            <a:off x="3122872" y="971352"/>
            <a:ext cx="735829" cy="684547"/>
            <a:chOff x="3351965" y="1148808"/>
            <a:chExt cx="750770" cy="698375"/>
          </a:xfrm>
        </p:grpSpPr>
        <p:grpSp>
          <p:nvGrpSpPr>
            <p:cNvPr id="8877" name="Google Shape;8877;p70"/>
            <p:cNvGrpSpPr/>
            <p:nvPr/>
          </p:nvGrpSpPr>
          <p:grpSpPr>
            <a:xfrm>
              <a:off x="3586796" y="1148808"/>
              <a:ext cx="294857" cy="286830"/>
              <a:chOff x="3750225" y="1774000"/>
              <a:chExt cx="149575" cy="145525"/>
            </a:xfrm>
          </p:grpSpPr>
          <p:sp>
            <p:nvSpPr>
              <p:cNvPr id="8878" name="Google Shape;8878;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70"/>
            <p:cNvGrpSpPr/>
            <p:nvPr/>
          </p:nvGrpSpPr>
          <p:grpSpPr>
            <a:xfrm>
              <a:off x="3779245" y="1375768"/>
              <a:ext cx="323490" cy="286978"/>
              <a:chOff x="3847850" y="1889150"/>
              <a:chExt cx="164100" cy="145600"/>
            </a:xfrm>
          </p:grpSpPr>
          <p:sp>
            <p:nvSpPr>
              <p:cNvPr id="8881" name="Google Shape;8881;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70"/>
            <p:cNvGrpSpPr/>
            <p:nvPr/>
          </p:nvGrpSpPr>
          <p:grpSpPr>
            <a:xfrm>
              <a:off x="3351965" y="1330435"/>
              <a:ext cx="295449" cy="285401"/>
              <a:chOff x="3631100" y="1866150"/>
              <a:chExt cx="149875" cy="144800"/>
            </a:xfrm>
          </p:grpSpPr>
          <p:sp>
            <p:nvSpPr>
              <p:cNvPr id="8884" name="Google Shape;8884;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70"/>
            <p:cNvGrpSpPr/>
            <p:nvPr/>
          </p:nvGrpSpPr>
          <p:grpSpPr>
            <a:xfrm>
              <a:off x="3548208" y="1560352"/>
              <a:ext cx="294808" cy="286830"/>
              <a:chOff x="3730650" y="1982800"/>
              <a:chExt cx="149550" cy="145525"/>
            </a:xfrm>
          </p:grpSpPr>
          <p:sp>
            <p:nvSpPr>
              <p:cNvPr id="8887" name="Google Shape;8887;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9" name="Google Shape;8889;p70"/>
          <p:cNvGrpSpPr/>
          <p:nvPr/>
        </p:nvGrpSpPr>
        <p:grpSpPr>
          <a:xfrm>
            <a:off x="7624524" y="971306"/>
            <a:ext cx="804565" cy="677795"/>
            <a:chOff x="7636443" y="1204988"/>
            <a:chExt cx="804565" cy="677795"/>
          </a:xfrm>
        </p:grpSpPr>
        <p:grpSp>
          <p:nvGrpSpPr>
            <p:cNvPr id="8890" name="Google Shape;8890;p70"/>
            <p:cNvGrpSpPr/>
            <p:nvPr/>
          </p:nvGrpSpPr>
          <p:grpSpPr>
            <a:xfrm>
              <a:off x="7636443" y="1509705"/>
              <a:ext cx="804565" cy="373078"/>
              <a:chOff x="7636443" y="1509705"/>
              <a:chExt cx="804565" cy="373078"/>
            </a:xfrm>
          </p:grpSpPr>
          <p:sp>
            <p:nvSpPr>
              <p:cNvPr id="8891" name="Google Shape;8891;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70"/>
            <p:cNvGrpSpPr/>
            <p:nvPr/>
          </p:nvGrpSpPr>
          <p:grpSpPr>
            <a:xfrm>
              <a:off x="7636443" y="1408133"/>
              <a:ext cx="804565" cy="373078"/>
              <a:chOff x="7636443" y="1408133"/>
              <a:chExt cx="804565" cy="373078"/>
            </a:xfrm>
          </p:grpSpPr>
          <p:sp>
            <p:nvSpPr>
              <p:cNvPr id="8894" name="Google Shape;8894;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70"/>
            <p:cNvGrpSpPr/>
            <p:nvPr/>
          </p:nvGrpSpPr>
          <p:grpSpPr>
            <a:xfrm>
              <a:off x="7636443" y="1306560"/>
              <a:ext cx="804565" cy="373078"/>
              <a:chOff x="7636443" y="1306560"/>
              <a:chExt cx="804565" cy="373078"/>
            </a:xfrm>
          </p:grpSpPr>
          <p:sp>
            <p:nvSpPr>
              <p:cNvPr id="8897" name="Google Shape;8897;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70"/>
            <p:cNvGrpSpPr/>
            <p:nvPr/>
          </p:nvGrpSpPr>
          <p:grpSpPr>
            <a:xfrm>
              <a:off x="7636443" y="1204988"/>
              <a:ext cx="804565" cy="373078"/>
              <a:chOff x="7636443" y="1204988"/>
              <a:chExt cx="804565" cy="373078"/>
            </a:xfrm>
          </p:grpSpPr>
          <p:sp>
            <p:nvSpPr>
              <p:cNvPr id="8900" name="Google Shape;8900;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2" name="Google Shape;8902;p70"/>
          <p:cNvGrpSpPr/>
          <p:nvPr/>
        </p:nvGrpSpPr>
        <p:grpSpPr>
          <a:xfrm>
            <a:off x="4963371" y="1878721"/>
            <a:ext cx="661339" cy="661188"/>
            <a:chOff x="3990000" y="975400"/>
            <a:chExt cx="3934200" cy="3933300"/>
          </a:xfrm>
        </p:grpSpPr>
        <p:sp>
          <p:nvSpPr>
            <p:cNvPr id="8903" name="Google Shape;8903;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70"/>
          <p:cNvGrpSpPr/>
          <p:nvPr/>
        </p:nvGrpSpPr>
        <p:grpSpPr>
          <a:xfrm>
            <a:off x="6607019" y="1857359"/>
            <a:ext cx="868881" cy="684241"/>
            <a:chOff x="6598259" y="2078634"/>
            <a:chExt cx="868881" cy="684241"/>
          </a:xfrm>
        </p:grpSpPr>
        <p:sp>
          <p:nvSpPr>
            <p:cNvPr id="8908" name="Google Shape;8908;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4" name="Google Shape;8914;p70"/>
            <p:cNvGrpSpPr/>
            <p:nvPr/>
          </p:nvGrpSpPr>
          <p:grpSpPr>
            <a:xfrm>
              <a:off x="6808175" y="2078634"/>
              <a:ext cx="452229" cy="684241"/>
              <a:chOff x="6808175" y="2078634"/>
              <a:chExt cx="452229" cy="684241"/>
            </a:xfrm>
          </p:grpSpPr>
          <p:sp>
            <p:nvSpPr>
              <p:cNvPr id="8915" name="Google Shape;8915;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1" name="Google Shape;8921;p70"/>
              <p:cNvGrpSpPr/>
              <p:nvPr/>
            </p:nvGrpSpPr>
            <p:grpSpPr>
              <a:xfrm>
                <a:off x="6821586" y="2078634"/>
                <a:ext cx="426871" cy="684241"/>
                <a:chOff x="6821586" y="2078634"/>
                <a:chExt cx="426871" cy="684241"/>
              </a:xfrm>
            </p:grpSpPr>
            <p:grpSp>
              <p:nvGrpSpPr>
                <p:cNvPr id="8922" name="Google Shape;8922;p70"/>
                <p:cNvGrpSpPr/>
                <p:nvPr/>
              </p:nvGrpSpPr>
              <p:grpSpPr>
                <a:xfrm>
                  <a:off x="6821586" y="2078634"/>
                  <a:ext cx="426871" cy="684241"/>
                  <a:chOff x="6821586" y="2078634"/>
                  <a:chExt cx="426871" cy="684241"/>
                </a:xfrm>
              </p:grpSpPr>
              <p:sp>
                <p:nvSpPr>
                  <p:cNvPr id="8923" name="Google Shape;8923;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2" name="Google Shape;8942;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48" name="Google Shape;8948;p70"/>
          <p:cNvGrpSpPr/>
          <p:nvPr/>
        </p:nvGrpSpPr>
        <p:grpSpPr>
          <a:xfrm>
            <a:off x="5780185" y="1862968"/>
            <a:ext cx="671358" cy="671358"/>
            <a:chOff x="6535625" y="760425"/>
            <a:chExt cx="1665900" cy="1665900"/>
          </a:xfrm>
        </p:grpSpPr>
        <p:sp>
          <p:nvSpPr>
            <p:cNvPr id="8949" name="Google Shape;8949;p7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70"/>
          <p:cNvGrpSpPr/>
          <p:nvPr/>
        </p:nvGrpSpPr>
        <p:grpSpPr>
          <a:xfrm>
            <a:off x="717002" y="3531368"/>
            <a:ext cx="1340789" cy="640830"/>
            <a:chOff x="238125" y="1151100"/>
            <a:chExt cx="7139450" cy="3412300"/>
          </a:xfrm>
        </p:grpSpPr>
        <p:sp>
          <p:nvSpPr>
            <p:cNvPr id="8954" name="Google Shape;8954;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70"/>
          <p:cNvGrpSpPr/>
          <p:nvPr/>
        </p:nvGrpSpPr>
        <p:grpSpPr>
          <a:xfrm>
            <a:off x="5584225" y="2734649"/>
            <a:ext cx="985357" cy="585764"/>
            <a:chOff x="5145061" y="2881789"/>
            <a:chExt cx="1107641" cy="658458"/>
          </a:xfrm>
        </p:grpSpPr>
        <p:grpSp>
          <p:nvGrpSpPr>
            <p:cNvPr id="8967" name="Google Shape;8967;p70"/>
            <p:cNvGrpSpPr/>
            <p:nvPr/>
          </p:nvGrpSpPr>
          <p:grpSpPr>
            <a:xfrm>
              <a:off x="5722989" y="3244587"/>
              <a:ext cx="529713" cy="295659"/>
              <a:chOff x="5722989" y="3244587"/>
              <a:chExt cx="529713" cy="295659"/>
            </a:xfrm>
          </p:grpSpPr>
          <p:sp>
            <p:nvSpPr>
              <p:cNvPr id="8968" name="Google Shape;8968;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69" name="Google Shape;8969;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70" name="Google Shape;8970;p70"/>
            <p:cNvGrpSpPr/>
            <p:nvPr/>
          </p:nvGrpSpPr>
          <p:grpSpPr>
            <a:xfrm>
              <a:off x="5145061" y="3244587"/>
              <a:ext cx="536807" cy="295659"/>
              <a:chOff x="5145061" y="3244587"/>
              <a:chExt cx="536807" cy="295659"/>
            </a:xfrm>
          </p:grpSpPr>
          <p:sp>
            <p:nvSpPr>
              <p:cNvPr id="8971" name="Google Shape;8971;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72" name="Google Shape;8972;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73" name="Google Shape;8973;p70"/>
            <p:cNvGrpSpPr/>
            <p:nvPr/>
          </p:nvGrpSpPr>
          <p:grpSpPr>
            <a:xfrm>
              <a:off x="5341327" y="2898245"/>
              <a:ext cx="532309" cy="614891"/>
              <a:chOff x="5341327" y="2898245"/>
              <a:chExt cx="532309" cy="614891"/>
            </a:xfrm>
          </p:grpSpPr>
          <p:sp>
            <p:nvSpPr>
              <p:cNvPr id="8974" name="Google Shape;8974;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75" name="Google Shape;8975;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76" name="Google Shape;8976;p70"/>
            <p:cNvGrpSpPr/>
            <p:nvPr/>
          </p:nvGrpSpPr>
          <p:grpSpPr>
            <a:xfrm>
              <a:off x="5532290" y="2881789"/>
              <a:ext cx="620516" cy="305456"/>
              <a:chOff x="5532290" y="2881789"/>
              <a:chExt cx="620516" cy="305456"/>
            </a:xfrm>
          </p:grpSpPr>
          <p:sp>
            <p:nvSpPr>
              <p:cNvPr id="8977" name="Google Shape;8977;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78" name="Google Shape;8978;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979" name="Google Shape;8979;p70"/>
          <p:cNvGrpSpPr/>
          <p:nvPr/>
        </p:nvGrpSpPr>
        <p:grpSpPr>
          <a:xfrm>
            <a:off x="8163148" y="3526707"/>
            <a:ext cx="269068" cy="645491"/>
            <a:chOff x="7026852" y="3311869"/>
            <a:chExt cx="434331" cy="1041954"/>
          </a:xfrm>
        </p:grpSpPr>
        <p:sp>
          <p:nvSpPr>
            <p:cNvPr id="8980" name="Google Shape;8980;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70"/>
          <p:cNvGrpSpPr/>
          <p:nvPr/>
        </p:nvGrpSpPr>
        <p:grpSpPr>
          <a:xfrm>
            <a:off x="6179729" y="3565945"/>
            <a:ext cx="293882" cy="293836"/>
            <a:chOff x="4873519" y="3311869"/>
            <a:chExt cx="499374" cy="499296"/>
          </a:xfrm>
        </p:grpSpPr>
        <p:sp>
          <p:nvSpPr>
            <p:cNvPr id="8984" name="Google Shape;8984;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70"/>
          <p:cNvGrpSpPr/>
          <p:nvPr/>
        </p:nvGrpSpPr>
        <p:grpSpPr>
          <a:xfrm>
            <a:off x="6179729" y="3878316"/>
            <a:ext cx="293882" cy="293882"/>
            <a:chOff x="4873519" y="3875839"/>
            <a:chExt cx="499374" cy="499374"/>
          </a:xfrm>
        </p:grpSpPr>
        <p:sp>
          <p:nvSpPr>
            <p:cNvPr id="8987" name="Google Shape;8987;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70"/>
          <p:cNvGrpSpPr/>
          <p:nvPr/>
        </p:nvGrpSpPr>
        <p:grpSpPr>
          <a:xfrm>
            <a:off x="2410256" y="1850269"/>
            <a:ext cx="698104" cy="698208"/>
            <a:chOff x="2565073" y="2075876"/>
            <a:chExt cx="672482" cy="672518"/>
          </a:xfrm>
        </p:grpSpPr>
        <p:sp>
          <p:nvSpPr>
            <p:cNvPr id="8990" name="Google Shape;8990;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70"/>
          <p:cNvGrpSpPr/>
          <p:nvPr/>
        </p:nvGrpSpPr>
        <p:grpSpPr>
          <a:xfrm>
            <a:off x="5633667" y="3534869"/>
            <a:ext cx="438354" cy="637329"/>
            <a:chOff x="1697726" y="3244179"/>
            <a:chExt cx="788124" cy="1146069"/>
          </a:xfrm>
        </p:grpSpPr>
        <p:sp>
          <p:nvSpPr>
            <p:cNvPr id="8997" name="Google Shape;8997;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9" name="Google Shape;8999;p70"/>
          <p:cNvSpPr/>
          <p:nvPr/>
        </p:nvSpPr>
        <p:spPr>
          <a:xfrm>
            <a:off x="8130926"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0" name="Google Shape;9000;p70"/>
          <p:cNvGrpSpPr/>
          <p:nvPr/>
        </p:nvGrpSpPr>
        <p:grpSpPr>
          <a:xfrm>
            <a:off x="7634881" y="1863232"/>
            <a:ext cx="799565" cy="670282"/>
            <a:chOff x="7617850" y="2063282"/>
            <a:chExt cx="799565" cy="670282"/>
          </a:xfrm>
        </p:grpSpPr>
        <p:cxnSp>
          <p:nvCxnSpPr>
            <p:cNvPr id="9001" name="Google Shape;9001;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02" name="Google Shape;9002;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03" name="Google Shape;9003;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04" name="Google Shape;9004;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05" name="Google Shape;9005;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006" name="Google Shape;9006;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007" name="Google Shape;9007;p70"/>
            <p:cNvGrpSpPr/>
            <p:nvPr/>
          </p:nvGrpSpPr>
          <p:grpSpPr>
            <a:xfrm>
              <a:off x="7734309" y="2063282"/>
              <a:ext cx="570957" cy="620095"/>
              <a:chOff x="7734309" y="2063282"/>
              <a:chExt cx="570957" cy="620095"/>
            </a:xfrm>
          </p:grpSpPr>
          <p:grpSp>
            <p:nvGrpSpPr>
              <p:cNvPr id="9008" name="Google Shape;9008;p70"/>
              <p:cNvGrpSpPr/>
              <p:nvPr/>
            </p:nvGrpSpPr>
            <p:grpSpPr>
              <a:xfrm>
                <a:off x="8031573" y="2063282"/>
                <a:ext cx="273693" cy="620095"/>
                <a:chOff x="8031573" y="2063282"/>
                <a:chExt cx="273693" cy="620095"/>
              </a:xfrm>
            </p:grpSpPr>
            <p:sp>
              <p:nvSpPr>
                <p:cNvPr id="9009" name="Google Shape;9009;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70"/>
              <p:cNvGrpSpPr/>
              <p:nvPr/>
            </p:nvGrpSpPr>
            <p:grpSpPr>
              <a:xfrm flipH="1">
                <a:off x="7734309" y="2063282"/>
                <a:ext cx="273693" cy="620095"/>
                <a:chOff x="8031573" y="2063282"/>
                <a:chExt cx="273693" cy="620095"/>
              </a:xfrm>
            </p:grpSpPr>
            <p:sp>
              <p:nvSpPr>
                <p:cNvPr id="9014" name="Google Shape;9014;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018" name="Google Shape;9018;p70"/>
          <p:cNvSpPr/>
          <p:nvPr/>
        </p:nvSpPr>
        <p:spPr>
          <a:xfrm>
            <a:off x="7095136"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rot="10800000">
            <a:off x="6581318"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0" name="Google Shape;9020;p70"/>
          <p:cNvGrpSpPr/>
          <p:nvPr/>
        </p:nvGrpSpPr>
        <p:grpSpPr>
          <a:xfrm>
            <a:off x="7821488" y="2716715"/>
            <a:ext cx="602567" cy="601884"/>
            <a:chOff x="1186975" y="238125"/>
            <a:chExt cx="5244275" cy="5238325"/>
          </a:xfrm>
        </p:grpSpPr>
        <p:sp>
          <p:nvSpPr>
            <p:cNvPr id="9021" name="Google Shape;9021;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70"/>
          <p:cNvGrpSpPr/>
          <p:nvPr/>
        </p:nvGrpSpPr>
        <p:grpSpPr>
          <a:xfrm>
            <a:off x="3264225" y="1856199"/>
            <a:ext cx="651848" cy="687338"/>
            <a:chOff x="3400515" y="2056248"/>
            <a:chExt cx="698134" cy="735987"/>
          </a:xfrm>
        </p:grpSpPr>
        <p:grpSp>
          <p:nvGrpSpPr>
            <p:cNvPr id="9026" name="Google Shape;9026;p70"/>
            <p:cNvGrpSpPr/>
            <p:nvPr/>
          </p:nvGrpSpPr>
          <p:grpSpPr>
            <a:xfrm>
              <a:off x="3400515" y="2283913"/>
              <a:ext cx="312919" cy="219900"/>
              <a:chOff x="3400515" y="2283913"/>
              <a:chExt cx="312919" cy="219900"/>
            </a:xfrm>
          </p:grpSpPr>
          <p:sp>
            <p:nvSpPr>
              <p:cNvPr id="9027" name="Google Shape;9027;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28" name="Google Shape;9028;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9029" name="Google Shape;9029;p70"/>
            <p:cNvGrpSpPr/>
            <p:nvPr/>
          </p:nvGrpSpPr>
          <p:grpSpPr>
            <a:xfrm>
              <a:off x="3547823" y="2461089"/>
              <a:ext cx="219900" cy="331146"/>
              <a:chOff x="3547823" y="2461089"/>
              <a:chExt cx="219900" cy="331146"/>
            </a:xfrm>
          </p:grpSpPr>
          <p:sp>
            <p:nvSpPr>
              <p:cNvPr id="9030" name="Google Shape;9030;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31" name="Google Shape;9031;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9032" name="Google Shape;9032;p70"/>
            <p:cNvGrpSpPr/>
            <p:nvPr/>
          </p:nvGrpSpPr>
          <p:grpSpPr>
            <a:xfrm>
              <a:off x="3734138" y="2461089"/>
              <a:ext cx="219900" cy="331146"/>
              <a:chOff x="3734138" y="2461089"/>
              <a:chExt cx="219900" cy="331146"/>
            </a:xfrm>
          </p:grpSpPr>
          <p:sp>
            <p:nvSpPr>
              <p:cNvPr id="9033" name="Google Shape;9033;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34" name="Google Shape;9034;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9035" name="Google Shape;9035;p70"/>
            <p:cNvGrpSpPr/>
            <p:nvPr/>
          </p:nvGrpSpPr>
          <p:grpSpPr>
            <a:xfrm>
              <a:off x="3787560" y="2281742"/>
              <a:ext cx="311089" cy="219900"/>
              <a:chOff x="3787560" y="2281742"/>
              <a:chExt cx="311089" cy="219900"/>
            </a:xfrm>
          </p:grpSpPr>
          <p:sp>
            <p:nvSpPr>
              <p:cNvPr id="9036" name="Google Shape;9036;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37" name="Google Shape;9037;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9038" name="Google Shape;9038;p70"/>
            <p:cNvGrpSpPr/>
            <p:nvPr/>
          </p:nvGrpSpPr>
          <p:grpSpPr>
            <a:xfrm>
              <a:off x="3637290" y="2056248"/>
              <a:ext cx="219900" cy="330736"/>
              <a:chOff x="3637290" y="2056248"/>
              <a:chExt cx="219900" cy="330736"/>
            </a:xfrm>
          </p:grpSpPr>
          <p:sp>
            <p:nvSpPr>
              <p:cNvPr id="9039" name="Google Shape;9039;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40" name="Google Shape;9040;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9041" name="Google Shape;9041;p70"/>
          <p:cNvGrpSpPr/>
          <p:nvPr/>
        </p:nvGrpSpPr>
        <p:grpSpPr>
          <a:xfrm>
            <a:off x="2555931" y="2726205"/>
            <a:ext cx="1268144" cy="592394"/>
            <a:chOff x="238125" y="1188750"/>
            <a:chExt cx="7140450" cy="3335550"/>
          </a:xfrm>
        </p:grpSpPr>
        <p:sp>
          <p:nvSpPr>
            <p:cNvPr id="9042" name="Google Shape;9042;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70"/>
          <p:cNvGrpSpPr/>
          <p:nvPr/>
        </p:nvGrpSpPr>
        <p:grpSpPr>
          <a:xfrm>
            <a:off x="6663832" y="2728360"/>
            <a:ext cx="1053944" cy="590147"/>
            <a:chOff x="238125" y="1335475"/>
            <a:chExt cx="5418735" cy="3034175"/>
          </a:xfrm>
        </p:grpSpPr>
        <p:sp>
          <p:nvSpPr>
            <p:cNvPr id="9048" name="Google Shape;9048;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70"/>
          <p:cNvGrpSpPr/>
          <p:nvPr/>
        </p:nvGrpSpPr>
        <p:grpSpPr>
          <a:xfrm>
            <a:off x="4094641" y="3533259"/>
            <a:ext cx="1268207" cy="638939"/>
            <a:chOff x="3967651" y="3645904"/>
            <a:chExt cx="1479304" cy="745292"/>
          </a:xfrm>
        </p:grpSpPr>
        <p:grpSp>
          <p:nvGrpSpPr>
            <p:cNvPr id="9052" name="Google Shape;9052;p70"/>
            <p:cNvGrpSpPr/>
            <p:nvPr/>
          </p:nvGrpSpPr>
          <p:grpSpPr>
            <a:xfrm>
              <a:off x="3967651" y="4009026"/>
              <a:ext cx="1479304" cy="382170"/>
              <a:chOff x="3967651" y="4009026"/>
              <a:chExt cx="1479304" cy="382170"/>
            </a:xfrm>
          </p:grpSpPr>
          <p:grpSp>
            <p:nvGrpSpPr>
              <p:cNvPr id="9053" name="Google Shape;9053;p70"/>
              <p:cNvGrpSpPr/>
              <p:nvPr/>
            </p:nvGrpSpPr>
            <p:grpSpPr>
              <a:xfrm>
                <a:off x="4892216" y="4195630"/>
                <a:ext cx="554739" cy="195566"/>
                <a:chOff x="3604375" y="4892160"/>
                <a:chExt cx="1651500" cy="582215"/>
              </a:xfrm>
            </p:grpSpPr>
            <p:sp>
              <p:nvSpPr>
                <p:cNvPr id="9054" name="Google Shape;9054;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70"/>
              <p:cNvGrpSpPr/>
              <p:nvPr/>
            </p:nvGrpSpPr>
            <p:grpSpPr>
              <a:xfrm>
                <a:off x="3967651" y="4146303"/>
                <a:ext cx="579402" cy="244893"/>
                <a:chOff x="851875" y="4745310"/>
                <a:chExt cx="1724925" cy="729065"/>
              </a:xfrm>
            </p:grpSpPr>
            <p:sp>
              <p:nvSpPr>
                <p:cNvPr id="9057" name="Google Shape;9057;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70"/>
              <p:cNvGrpSpPr/>
              <p:nvPr/>
            </p:nvGrpSpPr>
            <p:grpSpPr>
              <a:xfrm>
                <a:off x="4460753" y="4009026"/>
                <a:ext cx="493110" cy="382170"/>
                <a:chOff x="2319875" y="4336625"/>
                <a:chExt cx="1468025" cy="1137750"/>
              </a:xfrm>
            </p:grpSpPr>
            <p:sp>
              <p:nvSpPr>
                <p:cNvPr id="9060" name="Google Shape;9060;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2" name="Google Shape;9062;p70"/>
            <p:cNvGrpSpPr/>
            <p:nvPr/>
          </p:nvGrpSpPr>
          <p:grpSpPr>
            <a:xfrm>
              <a:off x="4479443" y="3645904"/>
              <a:ext cx="455965" cy="388789"/>
              <a:chOff x="2957425" y="238100"/>
              <a:chExt cx="1910200" cy="1628775"/>
            </a:xfrm>
          </p:grpSpPr>
          <p:sp>
            <p:nvSpPr>
              <p:cNvPr id="9063" name="Google Shape;9063;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3" name="Google Shape;9073;p70"/>
          <p:cNvGrpSpPr/>
          <p:nvPr/>
        </p:nvGrpSpPr>
        <p:grpSpPr>
          <a:xfrm>
            <a:off x="2480754" y="3534460"/>
            <a:ext cx="1243128" cy="637739"/>
            <a:chOff x="2496310" y="3693351"/>
            <a:chExt cx="1342906" cy="688926"/>
          </a:xfrm>
        </p:grpSpPr>
        <p:grpSp>
          <p:nvGrpSpPr>
            <p:cNvPr id="9074" name="Google Shape;9074;p70"/>
            <p:cNvGrpSpPr/>
            <p:nvPr/>
          </p:nvGrpSpPr>
          <p:grpSpPr>
            <a:xfrm>
              <a:off x="2496310" y="3693351"/>
              <a:ext cx="1342906" cy="688875"/>
              <a:chOff x="2496310" y="3693351"/>
              <a:chExt cx="1342906" cy="688875"/>
            </a:xfrm>
          </p:grpSpPr>
          <p:sp>
            <p:nvSpPr>
              <p:cNvPr id="9075" name="Google Shape;9075;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1" name="Google Shape;9081;p70"/>
              <p:cNvCxnSpPr>
                <a:stCxn id="907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9082" name="Google Shape;9082;p70"/>
              <p:cNvCxnSpPr>
                <a:stCxn id="907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9083" name="Google Shape;9083;p70"/>
              <p:cNvCxnSpPr>
                <a:stCxn id="907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9084" name="Google Shape;9084;p70"/>
              <p:cNvCxnSpPr>
                <a:stCxn id="908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9085" name="Google Shape;9085;p70"/>
              <p:cNvCxnSpPr>
                <a:stCxn id="907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86" name="Google Shape;9086;p70"/>
            <p:cNvGrpSpPr/>
            <p:nvPr/>
          </p:nvGrpSpPr>
          <p:grpSpPr>
            <a:xfrm>
              <a:off x="2675275" y="3930557"/>
              <a:ext cx="1003306" cy="451719"/>
              <a:chOff x="2675275" y="4174282"/>
              <a:chExt cx="1003306" cy="451719"/>
            </a:xfrm>
          </p:grpSpPr>
          <p:sp>
            <p:nvSpPr>
              <p:cNvPr id="9087" name="Google Shape;9087;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0" name="Google Shape;9090;p70"/>
          <p:cNvGrpSpPr/>
          <p:nvPr/>
        </p:nvGrpSpPr>
        <p:grpSpPr>
          <a:xfrm>
            <a:off x="1654425" y="971306"/>
            <a:ext cx="574511" cy="874709"/>
            <a:chOff x="1715404" y="1112080"/>
            <a:chExt cx="642270" cy="977984"/>
          </a:xfrm>
        </p:grpSpPr>
        <p:grpSp>
          <p:nvGrpSpPr>
            <p:cNvPr id="9091" name="Google Shape;9091;p70"/>
            <p:cNvGrpSpPr/>
            <p:nvPr/>
          </p:nvGrpSpPr>
          <p:grpSpPr>
            <a:xfrm>
              <a:off x="1715404" y="1112080"/>
              <a:ext cx="642270" cy="977984"/>
              <a:chOff x="1715404" y="1112080"/>
              <a:chExt cx="642270" cy="977984"/>
            </a:xfrm>
          </p:grpSpPr>
          <p:sp>
            <p:nvSpPr>
              <p:cNvPr id="9092" name="Google Shape;9092;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70"/>
            <p:cNvGrpSpPr/>
            <p:nvPr/>
          </p:nvGrpSpPr>
          <p:grpSpPr>
            <a:xfrm>
              <a:off x="1768927" y="1165603"/>
              <a:ext cx="535225" cy="851367"/>
              <a:chOff x="1768927" y="1165603"/>
              <a:chExt cx="535225" cy="851367"/>
            </a:xfrm>
          </p:grpSpPr>
          <p:sp>
            <p:nvSpPr>
              <p:cNvPr id="9095" name="Google Shape;9095;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70"/>
            <p:cNvGrpSpPr/>
            <p:nvPr/>
          </p:nvGrpSpPr>
          <p:grpSpPr>
            <a:xfrm>
              <a:off x="1822449" y="1219125"/>
              <a:ext cx="428180" cy="718859"/>
              <a:chOff x="1822449" y="1219125"/>
              <a:chExt cx="428180" cy="718859"/>
            </a:xfrm>
          </p:grpSpPr>
          <p:sp>
            <p:nvSpPr>
              <p:cNvPr id="9098" name="Google Shape;9098;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70"/>
            <p:cNvGrpSpPr/>
            <p:nvPr/>
          </p:nvGrpSpPr>
          <p:grpSpPr>
            <a:xfrm>
              <a:off x="1875972" y="1272648"/>
              <a:ext cx="321135" cy="586939"/>
              <a:chOff x="1875972" y="1272648"/>
              <a:chExt cx="321135" cy="586939"/>
            </a:xfrm>
          </p:grpSpPr>
          <p:sp>
            <p:nvSpPr>
              <p:cNvPr id="9101" name="Google Shape;9101;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3" name="Google Shape;9103;p70"/>
          <p:cNvGrpSpPr/>
          <p:nvPr/>
        </p:nvGrpSpPr>
        <p:grpSpPr>
          <a:xfrm>
            <a:off x="7761586" y="3528028"/>
            <a:ext cx="293855" cy="644170"/>
            <a:chOff x="241025" y="3151575"/>
            <a:chExt cx="293855" cy="644170"/>
          </a:xfrm>
        </p:grpSpPr>
        <p:sp>
          <p:nvSpPr>
            <p:cNvPr id="9104" name="Google Shape;9104;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70"/>
          <p:cNvGrpSpPr/>
          <p:nvPr/>
        </p:nvGrpSpPr>
        <p:grpSpPr>
          <a:xfrm>
            <a:off x="709569" y="2728028"/>
            <a:ext cx="1779649" cy="591620"/>
            <a:chOff x="246070" y="1983375"/>
            <a:chExt cx="1855347" cy="616849"/>
          </a:xfrm>
        </p:grpSpPr>
        <p:sp>
          <p:nvSpPr>
            <p:cNvPr id="9107" name="Google Shape;9107;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70"/>
          <p:cNvGrpSpPr/>
          <p:nvPr/>
        </p:nvGrpSpPr>
        <p:grpSpPr>
          <a:xfrm>
            <a:off x="2320436" y="971306"/>
            <a:ext cx="711055" cy="745993"/>
            <a:chOff x="2496269" y="1171698"/>
            <a:chExt cx="761953" cy="799392"/>
          </a:xfrm>
        </p:grpSpPr>
        <p:grpSp>
          <p:nvGrpSpPr>
            <p:cNvPr id="9117" name="Google Shape;9117;p70"/>
            <p:cNvGrpSpPr/>
            <p:nvPr/>
          </p:nvGrpSpPr>
          <p:grpSpPr>
            <a:xfrm>
              <a:off x="2496269" y="1171698"/>
              <a:ext cx="761953" cy="723022"/>
              <a:chOff x="2496269" y="1171698"/>
              <a:chExt cx="761953" cy="723022"/>
            </a:xfrm>
          </p:grpSpPr>
          <p:sp>
            <p:nvSpPr>
              <p:cNvPr id="9118" name="Google Shape;9118;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0" name="Google Shape;9120;p70"/>
              <p:cNvGrpSpPr/>
              <p:nvPr/>
            </p:nvGrpSpPr>
            <p:grpSpPr>
              <a:xfrm>
                <a:off x="2496269" y="1171698"/>
                <a:ext cx="761953" cy="723022"/>
                <a:chOff x="2496269" y="1120652"/>
                <a:chExt cx="761953" cy="723022"/>
              </a:xfrm>
            </p:grpSpPr>
            <p:grpSp>
              <p:nvGrpSpPr>
                <p:cNvPr id="9121" name="Google Shape;9121;p70"/>
                <p:cNvGrpSpPr/>
                <p:nvPr/>
              </p:nvGrpSpPr>
              <p:grpSpPr>
                <a:xfrm>
                  <a:off x="2496269" y="1120652"/>
                  <a:ext cx="761953" cy="723022"/>
                  <a:chOff x="2496269" y="1120652"/>
                  <a:chExt cx="761953" cy="723022"/>
                </a:xfrm>
              </p:grpSpPr>
              <p:grpSp>
                <p:nvGrpSpPr>
                  <p:cNvPr id="9122" name="Google Shape;9122;p70"/>
                  <p:cNvGrpSpPr/>
                  <p:nvPr/>
                </p:nvGrpSpPr>
                <p:grpSpPr>
                  <a:xfrm>
                    <a:off x="2496269" y="1304589"/>
                    <a:ext cx="407089" cy="305057"/>
                    <a:chOff x="2496269" y="1304589"/>
                    <a:chExt cx="407089" cy="305057"/>
                  </a:xfrm>
                </p:grpSpPr>
                <p:sp>
                  <p:nvSpPr>
                    <p:cNvPr id="9123" name="Google Shape;9123;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0"/>
                  <p:cNvGrpSpPr/>
                  <p:nvPr/>
                </p:nvGrpSpPr>
                <p:grpSpPr>
                  <a:xfrm>
                    <a:off x="2586468" y="1493376"/>
                    <a:ext cx="358850" cy="349656"/>
                    <a:chOff x="2586468" y="1493376"/>
                    <a:chExt cx="358850" cy="349656"/>
                  </a:xfrm>
                </p:grpSpPr>
                <p:sp>
                  <p:nvSpPr>
                    <p:cNvPr id="9126" name="Google Shape;9126;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70"/>
                  <p:cNvGrpSpPr/>
                  <p:nvPr/>
                </p:nvGrpSpPr>
                <p:grpSpPr>
                  <a:xfrm>
                    <a:off x="2807939" y="1494024"/>
                    <a:ext cx="358857" cy="349650"/>
                    <a:chOff x="2807939" y="1494024"/>
                    <a:chExt cx="358857" cy="349650"/>
                  </a:xfrm>
                </p:grpSpPr>
                <p:sp>
                  <p:nvSpPr>
                    <p:cNvPr id="9129" name="Google Shape;9129;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70"/>
                  <p:cNvGrpSpPr/>
                  <p:nvPr/>
                </p:nvGrpSpPr>
                <p:grpSpPr>
                  <a:xfrm>
                    <a:off x="2851133" y="1305635"/>
                    <a:ext cx="407089" cy="305057"/>
                    <a:chOff x="2851133" y="1305635"/>
                    <a:chExt cx="407089" cy="305057"/>
                  </a:xfrm>
                </p:grpSpPr>
                <p:sp>
                  <p:nvSpPr>
                    <p:cNvPr id="9132" name="Google Shape;9132;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70"/>
                  <p:cNvGrpSpPr/>
                  <p:nvPr/>
                </p:nvGrpSpPr>
                <p:grpSpPr>
                  <a:xfrm>
                    <a:off x="2727495" y="1120652"/>
                    <a:ext cx="300271" cy="396358"/>
                    <a:chOff x="2727495" y="1120652"/>
                    <a:chExt cx="300271" cy="396358"/>
                  </a:xfrm>
                </p:grpSpPr>
                <p:sp>
                  <p:nvSpPr>
                    <p:cNvPr id="9135" name="Google Shape;9135;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37" name="Google Shape;9137;p70"/>
                <p:cNvGrpSpPr/>
                <p:nvPr/>
              </p:nvGrpSpPr>
              <p:grpSpPr>
                <a:xfrm>
                  <a:off x="2722305" y="1350460"/>
                  <a:ext cx="308357" cy="308344"/>
                  <a:chOff x="2722305" y="1350460"/>
                  <a:chExt cx="308357" cy="308344"/>
                </a:xfrm>
              </p:grpSpPr>
              <p:sp>
                <p:nvSpPr>
                  <p:cNvPr id="9138" name="Google Shape;9138;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9" name="Google Shape;9139;p70"/>
                  <p:cNvGrpSpPr/>
                  <p:nvPr/>
                </p:nvGrpSpPr>
                <p:grpSpPr>
                  <a:xfrm>
                    <a:off x="2725064" y="1364529"/>
                    <a:ext cx="297954" cy="280182"/>
                    <a:chOff x="2725064" y="1364529"/>
                    <a:chExt cx="297954" cy="280182"/>
                  </a:xfrm>
                </p:grpSpPr>
                <p:sp>
                  <p:nvSpPr>
                    <p:cNvPr id="9140" name="Google Shape;9140;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9145" name="Google Shape;9145;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70"/>
          <p:cNvGrpSpPr/>
          <p:nvPr/>
        </p:nvGrpSpPr>
        <p:grpSpPr>
          <a:xfrm>
            <a:off x="3909136" y="2727412"/>
            <a:ext cx="1569144" cy="591015"/>
            <a:chOff x="3820100" y="3023049"/>
            <a:chExt cx="1303926" cy="491162"/>
          </a:xfrm>
        </p:grpSpPr>
        <p:grpSp>
          <p:nvGrpSpPr>
            <p:cNvPr id="9151" name="Google Shape;9151;p70"/>
            <p:cNvGrpSpPr/>
            <p:nvPr/>
          </p:nvGrpSpPr>
          <p:grpSpPr>
            <a:xfrm>
              <a:off x="3820100" y="3023072"/>
              <a:ext cx="1303926" cy="491139"/>
              <a:chOff x="3820100" y="3023072"/>
              <a:chExt cx="1303926" cy="491139"/>
            </a:xfrm>
          </p:grpSpPr>
          <p:sp>
            <p:nvSpPr>
              <p:cNvPr id="9152" name="Google Shape;9152;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70"/>
            <p:cNvGrpSpPr/>
            <p:nvPr/>
          </p:nvGrpSpPr>
          <p:grpSpPr>
            <a:xfrm>
              <a:off x="4132439" y="3023645"/>
              <a:ext cx="393633" cy="177096"/>
              <a:chOff x="4132439" y="3023645"/>
              <a:chExt cx="393633" cy="177096"/>
            </a:xfrm>
          </p:grpSpPr>
          <p:sp>
            <p:nvSpPr>
              <p:cNvPr id="9155" name="Google Shape;9155;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70"/>
            <p:cNvGrpSpPr/>
            <p:nvPr/>
          </p:nvGrpSpPr>
          <p:grpSpPr>
            <a:xfrm>
              <a:off x="3921811" y="3023049"/>
              <a:ext cx="1002397" cy="388943"/>
              <a:chOff x="3921811" y="3023049"/>
              <a:chExt cx="1002397" cy="388943"/>
            </a:xfrm>
          </p:grpSpPr>
          <p:sp>
            <p:nvSpPr>
              <p:cNvPr id="9158" name="Google Shape;9158;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70"/>
            <p:cNvGrpSpPr/>
            <p:nvPr/>
          </p:nvGrpSpPr>
          <p:grpSpPr>
            <a:xfrm>
              <a:off x="4023645" y="3023049"/>
              <a:ext cx="683032" cy="286722"/>
              <a:chOff x="4023645" y="3023049"/>
              <a:chExt cx="683032" cy="286722"/>
            </a:xfrm>
          </p:grpSpPr>
          <p:sp>
            <p:nvSpPr>
              <p:cNvPr id="9161" name="Google Shape;9161;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3" name="Google Shape;9163;p70"/>
          <p:cNvGrpSpPr/>
          <p:nvPr/>
        </p:nvGrpSpPr>
        <p:grpSpPr>
          <a:xfrm>
            <a:off x="1541258" y="1854257"/>
            <a:ext cx="713522" cy="688025"/>
            <a:chOff x="1706078" y="2092648"/>
            <a:chExt cx="660913" cy="637296"/>
          </a:xfrm>
        </p:grpSpPr>
        <p:sp>
          <p:nvSpPr>
            <p:cNvPr id="9164" name="Google Shape;9164;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5" name="Google Shape;9165;p70"/>
            <p:cNvGrpSpPr/>
            <p:nvPr/>
          </p:nvGrpSpPr>
          <p:grpSpPr>
            <a:xfrm>
              <a:off x="1706078" y="2092648"/>
              <a:ext cx="660913" cy="575241"/>
              <a:chOff x="1706078" y="2092648"/>
              <a:chExt cx="660913" cy="575241"/>
            </a:xfrm>
          </p:grpSpPr>
          <p:sp>
            <p:nvSpPr>
              <p:cNvPr id="9166" name="Google Shape;9166;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9" name="Google Shape;9169;p70"/>
          <p:cNvGrpSpPr/>
          <p:nvPr/>
        </p:nvGrpSpPr>
        <p:grpSpPr>
          <a:xfrm>
            <a:off x="6303117" y="971806"/>
            <a:ext cx="1317459" cy="684168"/>
            <a:chOff x="238125" y="999450"/>
            <a:chExt cx="7140700" cy="3708225"/>
          </a:xfrm>
        </p:grpSpPr>
        <p:sp>
          <p:nvSpPr>
            <p:cNvPr id="9170" name="Google Shape;9170;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182"/>
        <p:cNvGrpSpPr/>
        <p:nvPr/>
      </p:nvGrpSpPr>
      <p:grpSpPr>
        <a:xfrm>
          <a:off x="0" y="0"/>
          <a:ext cx="0" cy="0"/>
          <a:chOff x="0" y="0"/>
          <a:chExt cx="0" cy="0"/>
        </a:xfrm>
      </p:grpSpPr>
      <p:grpSp>
        <p:nvGrpSpPr>
          <p:cNvPr id="9183" name="Google Shape;9183;p71"/>
          <p:cNvGrpSpPr/>
          <p:nvPr/>
        </p:nvGrpSpPr>
        <p:grpSpPr>
          <a:xfrm>
            <a:off x="717025" y="967615"/>
            <a:ext cx="1636117" cy="1526144"/>
            <a:chOff x="729238" y="1179665"/>
            <a:chExt cx="1636117" cy="1526144"/>
          </a:xfrm>
        </p:grpSpPr>
        <p:grpSp>
          <p:nvGrpSpPr>
            <p:cNvPr id="9184" name="Google Shape;9184;p71"/>
            <p:cNvGrpSpPr/>
            <p:nvPr/>
          </p:nvGrpSpPr>
          <p:grpSpPr>
            <a:xfrm>
              <a:off x="729238" y="1179665"/>
              <a:ext cx="80700" cy="1526144"/>
              <a:chOff x="729238" y="1179665"/>
              <a:chExt cx="80700" cy="1526144"/>
            </a:xfrm>
          </p:grpSpPr>
          <p:sp>
            <p:nvSpPr>
              <p:cNvPr id="9185" name="Google Shape;9185;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71"/>
            <p:cNvGrpSpPr/>
            <p:nvPr/>
          </p:nvGrpSpPr>
          <p:grpSpPr>
            <a:xfrm>
              <a:off x="903098" y="1179665"/>
              <a:ext cx="80700" cy="1526144"/>
              <a:chOff x="903098" y="1179665"/>
              <a:chExt cx="80700" cy="1526144"/>
            </a:xfrm>
          </p:grpSpPr>
          <p:sp>
            <p:nvSpPr>
              <p:cNvPr id="9196" name="Google Shape;9196;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71"/>
            <p:cNvGrpSpPr/>
            <p:nvPr/>
          </p:nvGrpSpPr>
          <p:grpSpPr>
            <a:xfrm>
              <a:off x="1076958" y="1179665"/>
              <a:ext cx="80700" cy="1526144"/>
              <a:chOff x="1076958" y="1179665"/>
              <a:chExt cx="80700" cy="1526144"/>
            </a:xfrm>
          </p:grpSpPr>
          <p:sp>
            <p:nvSpPr>
              <p:cNvPr id="9207" name="Google Shape;9207;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71"/>
            <p:cNvGrpSpPr/>
            <p:nvPr/>
          </p:nvGrpSpPr>
          <p:grpSpPr>
            <a:xfrm>
              <a:off x="1247707" y="1179665"/>
              <a:ext cx="80700" cy="1526144"/>
              <a:chOff x="1247707" y="1179665"/>
              <a:chExt cx="80700" cy="1526144"/>
            </a:xfrm>
          </p:grpSpPr>
          <p:sp>
            <p:nvSpPr>
              <p:cNvPr id="9218" name="Google Shape;9218;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71"/>
            <p:cNvGrpSpPr/>
            <p:nvPr/>
          </p:nvGrpSpPr>
          <p:grpSpPr>
            <a:xfrm>
              <a:off x="1421567" y="1179665"/>
              <a:ext cx="80700" cy="1526144"/>
              <a:chOff x="1421567" y="1179665"/>
              <a:chExt cx="80700" cy="1526144"/>
            </a:xfrm>
          </p:grpSpPr>
          <p:sp>
            <p:nvSpPr>
              <p:cNvPr id="9229" name="Google Shape;9229;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9" name="Google Shape;9239;p71"/>
            <p:cNvGrpSpPr/>
            <p:nvPr/>
          </p:nvGrpSpPr>
          <p:grpSpPr>
            <a:xfrm>
              <a:off x="1592327" y="1179665"/>
              <a:ext cx="80700" cy="1526144"/>
              <a:chOff x="1592327" y="1179665"/>
              <a:chExt cx="80700" cy="1526144"/>
            </a:xfrm>
          </p:grpSpPr>
          <p:sp>
            <p:nvSpPr>
              <p:cNvPr id="9240" name="Google Shape;9240;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1"/>
            <p:cNvGrpSpPr/>
            <p:nvPr/>
          </p:nvGrpSpPr>
          <p:grpSpPr>
            <a:xfrm>
              <a:off x="1766187" y="1179665"/>
              <a:ext cx="80700" cy="1526144"/>
              <a:chOff x="1766187" y="1179665"/>
              <a:chExt cx="80700" cy="1526144"/>
            </a:xfrm>
          </p:grpSpPr>
          <p:sp>
            <p:nvSpPr>
              <p:cNvPr id="9251" name="Google Shape;9251;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71"/>
            <p:cNvGrpSpPr/>
            <p:nvPr/>
          </p:nvGrpSpPr>
          <p:grpSpPr>
            <a:xfrm>
              <a:off x="1936935" y="1179665"/>
              <a:ext cx="80700" cy="1526144"/>
              <a:chOff x="1936935" y="1179665"/>
              <a:chExt cx="80700" cy="1526144"/>
            </a:xfrm>
          </p:grpSpPr>
          <p:sp>
            <p:nvSpPr>
              <p:cNvPr id="9262" name="Google Shape;9262;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71"/>
            <p:cNvGrpSpPr/>
            <p:nvPr/>
          </p:nvGrpSpPr>
          <p:grpSpPr>
            <a:xfrm>
              <a:off x="2110795" y="1179665"/>
              <a:ext cx="80700" cy="1526144"/>
              <a:chOff x="2110795" y="1179665"/>
              <a:chExt cx="80700" cy="1526144"/>
            </a:xfrm>
          </p:grpSpPr>
          <p:sp>
            <p:nvSpPr>
              <p:cNvPr id="9273" name="Google Shape;9273;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1"/>
            <p:cNvGrpSpPr/>
            <p:nvPr/>
          </p:nvGrpSpPr>
          <p:grpSpPr>
            <a:xfrm>
              <a:off x="2284655" y="1179665"/>
              <a:ext cx="80700" cy="1526144"/>
              <a:chOff x="2284655" y="1179665"/>
              <a:chExt cx="80700" cy="1526144"/>
            </a:xfrm>
          </p:grpSpPr>
          <p:sp>
            <p:nvSpPr>
              <p:cNvPr id="9284" name="Google Shape;9284;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4" name="Google Shape;9294;p71"/>
          <p:cNvGrpSpPr/>
          <p:nvPr/>
        </p:nvGrpSpPr>
        <p:grpSpPr>
          <a:xfrm>
            <a:off x="2611692" y="986753"/>
            <a:ext cx="1364248" cy="1102133"/>
            <a:chOff x="2623904" y="1198803"/>
            <a:chExt cx="1364248" cy="1102133"/>
          </a:xfrm>
        </p:grpSpPr>
        <p:grpSp>
          <p:nvGrpSpPr>
            <p:cNvPr id="9295" name="Google Shape;9295;p71"/>
            <p:cNvGrpSpPr/>
            <p:nvPr/>
          </p:nvGrpSpPr>
          <p:grpSpPr>
            <a:xfrm>
              <a:off x="2623907" y="1198803"/>
              <a:ext cx="1364245" cy="273000"/>
              <a:chOff x="2623907" y="1198803"/>
              <a:chExt cx="1364245" cy="273000"/>
            </a:xfrm>
          </p:grpSpPr>
          <p:sp>
            <p:nvSpPr>
              <p:cNvPr id="9296" name="Google Shape;9296;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71"/>
            <p:cNvGrpSpPr/>
            <p:nvPr/>
          </p:nvGrpSpPr>
          <p:grpSpPr>
            <a:xfrm>
              <a:off x="2623904" y="1476964"/>
              <a:ext cx="1364245" cy="273000"/>
              <a:chOff x="2623904" y="1476964"/>
              <a:chExt cx="1364245" cy="273000"/>
            </a:xfrm>
          </p:grpSpPr>
          <p:sp>
            <p:nvSpPr>
              <p:cNvPr id="9302" name="Google Shape;9302;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71"/>
            <p:cNvGrpSpPr/>
            <p:nvPr/>
          </p:nvGrpSpPr>
          <p:grpSpPr>
            <a:xfrm>
              <a:off x="2623907" y="1749775"/>
              <a:ext cx="1364245" cy="273000"/>
              <a:chOff x="2623907" y="1749775"/>
              <a:chExt cx="1364245" cy="273000"/>
            </a:xfrm>
          </p:grpSpPr>
          <p:sp>
            <p:nvSpPr>
              <p:cNvPr id="9308" name="Google Shape;9308;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71"/>
            <p:cNvGrpSpPr/>
            <p:nvPr/>
          </p:nvGrpSpPr>
          <p:grpSpPr>
            <a:xfrm>
              <a:off x="2623904" y="2027936"/>
              <a:ext cx="1364245" cy="273000"/>
              <a:chOff x="2623904" y="2027936"/>
              <a:chExt cx="1364245" cy="273000"/>
            </a:xfrm>
          </p:grpSpPr>
          <p:sp>
            <p:nvSpPr>
              <p:cNvPr id="9314" name="Google Shape;9314;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9" name="Google Shape;9319;p71"/>
          <p:cNvGrpSpPr/>
          <p:nvPr/>
        </p:nvGrpSpPr>
        <p:grpSpPr>
          <a:xfrm>
            <a:off x="2601153" y="2445826"/>
            <a:ext cx="1387541" cy="159124"/>
            <a:chOff x="3200660" y="2180272"/>
            <a:chExt cx="2563824" cy="378237"/>
          </a:xfrm>
        </p:grpSpPr>
        <p:sp>
          <p:nvSpPr>
            <p:cNvPr id="9320" name="Google Shape;9320;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1"/>
          <p:cNvGrpSpPr/>
          <p:nvPr/>
        </p:nvGrpSpPr>
        <p:grpSpPr>
          <a:xfrm>
            <a:off x="2597677" y="2723590"/>
            <a:ext cx="1390502" cy="159625"/>
            <a:chOff x="3530150" y="2790075"/>
            <a:chExt cx="1962600" cy="225300"/>
          </a:xfrm>
        </p:grpSpPr>
        <p:sp>
          <p:nvSpPr>
            <p:cNvPr id="9339" name="Google Shape;9339;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1"/>
          <p:cNvGrpSpPr/>
          <p:nvPr/>
        </p:nvGrpSpPr>
        <p:grpSpPr>
          <a:xfrm>
            <a:off x="2597735" y="3001855"/>
            <a:ext cx="1411629" cy="154175"/>
            <a:chOff x="3558802" y="4011244"/>
            <a:chExt cx="1866000" cy="111600"/>
          </a:xfrm>
        </p:grpSpPr>
        <p:sp>
          <p:nvSpPr>
            <p:cNvPr id="9342" name="Google Shape;9342;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71"/>
          <p:cNvGrpSpPr/>
          <p:nvPr/>
        </p:nvGrpSpPr>
        <p:grpSpPr>
          <a:xfrm>
            <a:off x="2598023" y="2207425"/>
            <a:ext cx="1383503" cy="119761"/>
            <a:chOff x="3465975" y="2270258"/>
            <a:chExt cx="1986364" cy="171947"/>
          </a:xfrm>
        </p:grpSpPr>
        <p:sp>
          <p:nvSpPr>
            <p:cNvPr id="9345" name="Google Shape;9345;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71"/>
          <p:cNvGrpSpPr/>
          <p:nvPr/>
        </p:nvGrpSpPr>
        <p:grpSpPr>
          <a:xfrm>
            <a:off x="2609030" y="3571198"/>
            <a:ext cx="1369531" cy="195460"/>
            <a:chOff x="723300" y="4253549"/>
            <a:chExt cx="2276482" cy="324900"/>
          </a:xfrm>
        </p:grpSpPr>
        <p:sp>
          <p:nvSpPr>
            <p:cNvPr id="9354" name="Google Shape;9354;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1"/>
          <p:cNvGrpSpPr/>
          <p:nvPr/>
        </p:nvGrpSpPr>
        <p:grpSpPr>
          <a:xfrm>
            <a:off x="2598591" y="3272439"/>
            <a:ext cx="1389066" cy="180119"/>
            <a:chOff x="705948" y="3788465"/>
            <a:chExt cx="2308953" cy="299400"/>
          </a:xfrm>
        </p:grpSpPr>
        <p:sp>
          <p:nvSpPr>
            <p:cNvPr id="9360" name="Google Shape;9360;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1"/>
          <p:cNvGrpSpPr/>
          <p:nvPr/>
        </p:nvGrpSpPr>
        <p:grpSpPr>
          <a:xfrm>
            <a:off x="4195581" y="1876393"/>
            <a:ext cx="1433821" cy="191501"/>
            <a:chOff x="4273350" y="2088443"/>
            <a:chExt cx="1433821" cy="191501"/>
          </a:xfrm>
        </p:grpSpPr>
        <p:grpSp>
          <p:nvGrpSpPr>
            <p:cNvPr id="9366" name="Google Shape;9366;p71"/>
            <p:cNvGrpSpPr/>
            <p:nvPr/>
          </p:nvGrpSpPr>
          <p:grpSpPr>
            <a:xfrm>
              <a:off x="4273350" y="2088443"/>
              <a:ext cx="1433821" cy="0"/>
              <a:chOff x="5224975" y="2962250"/>
              <a:chExt cx="1544400" cy="0"/>
            </a:xfrm>
          </p:grpSpPr>
          <p:cxnSp>
            <p:nvCxnSpPr>
              <p:cNvPr id="9367" name="Google Shape;9367;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368" name="Google Shape;9368;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9369" name="Google Shape;9369;p71"/>
            <p:cNvGrpSpPr/>
            <p:nvPr/>
          </p:nvGrpSpPr>
          <p:grpSpPr>
            <a:xfrm>
              <a:off x="4273350" y="2279944"/>
              <a:ext cx="1433821" cy="0"/>
              <a:chOff x="5224975" y="2962250"/>
              <a:chExt cx="1544400" cy="0"/>
            </a:xfrm>
          </p:grpSpPr>
          <p:cxnSp>
            <p:nvCxnSpPr>
              <p:cNvPr id="9370" name="Google Shape;9370;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371" name="Google Shape;9371;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9372" name="Google Shape;9372;p71"/>
          <p:cNvGrpSpPr/>
          <p:nvPr/>
        </p:nvGrpSpPr>
        <p:grpSpPr>
          <a:xfrm>
            <a:off x="2646528" y="3885297"/>
            <a:ext cx="1304609" cy="294074"/>
            <a:chOff x="2658741" y="4097347"/>
            <a:chExt cx="1304609" cy="294074"/>
          </a:xfrm>
        </p:grpSpPr>
        <p:grpSp>
          <p:nvGrpSpPr>
            <p:cNvPr id="9373" name="Google Shape;9373;p71"/>
            <p:cNvGrpSpPr/>
            <p:nvPr/>
          </p:nvGrpSpPr>
          <p:grpSpPr>
            <a:xfrm>
              <a:off x="2658741" y="4097347"/>
              <a:ext cx="118572" cy="294074"/>
              <a:chOff x="3343310" y="4475555"/>
              <a:chExt cx="127717" cy="316753"/>
            </a:xfrm>
          </p:grpSpPr>
          <p:sp>
            <p:nvSpPr>
              <p:cNvPr id="9374" name="Google Shape;9374;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71"/>
            <p:cNvGrpSpPr/>
            <p:nvPr/>
          </p:nvGrpSpPr>
          <p:grpSpPr>
            <a:xfrm>
              <a:off x="3815519" y="4098388"/>
              <a:ext cx="147831" cy="291991"/>
              <a:chOff x="3527539" y="4476677"/>
              <a:chExt cx="159232" cy="314510"/>
            </a:xfrm>
          </p:grpSpPr>
          <p:sp>
            <p:nvSpPr>
              <p:cNvPr id="9377" name="Google Shape;9377;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1"/>
            <p:cNvGrpSpPr/>
            <p:nvPr/>
          </p:nvGrpSpPr>
          <p:grpSpPr>
            <a:xfrm>
              <a:off x="3511696" y="4098388"/>
              <a:ext cx="147831" cy="291991"/>
              <a:chOff x="3527539" y="4476677"/>
              <a:chExt cx="159232" cy="314510"/>
            </a:xfrm>
          </p:grpSpPr>
          <p:sp>
            <p:nvSpPr>
              <p:cNvPr id="9380" name="Google Shape;9380;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1"/>
            <p:cNvGrpSpPr/>
            <p:nvPr/>
          </p:nvGrpSpPr>
          <p:grpSpPr>
            <a:xfrm>
              <a:off x="3207874" y="4098388"/>
              <a:ext cx="147831" cy="291991"/>
              <a:chOff x="3527539" y="4476677"/>
              <a:chExt cx="159232" cy="314510"/>
            </a:xfrm>
          </p:grpSpPr>
          <p:sp>
            <p:nvSpPr>
              <p:cNvPr id="9383" name="Google Shape;9383;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71"/>
            <p:cNvGrpSpPr/>
            <p:nvPr/>
          </p:nvGrpSpPr>
          <p:grpSpPr>
            <a:xfrm>
              <a:off x="2933305" y="4097347"/>
              <a:ext cx="118572" cy="294074"/>
              <a:chOff x="3343310" y="4475555"/>
              <a:chExt cx="127717" cy="316753"/>
            </a:xfrm>
          </p:grpSpPr>
          <p:sp>
            <p:nvSpPr>
              <p:cNvPr id="9386" name="Google Shape;9386;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8" name="Google Shape;9388;p71"/>
          <p:cNvGrpSpPr/>
          <p:nvPr/>
        </p:nvGrpSpPr>
        <p:grpSpPr>
          <a:xfrm>
            <a:off x="4197136" y="963991"/>
            <a:ext cx="1430711" cy="751237"/>
            <a:chOff x="5159450" y="1919950"/>
            <a:chExt cx="1541050" cy="862500"/>
          </a:xfrm>
        </p:grpSpPr>
        <p:sp>
          <p:nvSpPr>
            <p:cNvPr id="9389" name="Google Shape;9389;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390" name="Google Shape;9390;p71"/>
            <p:cNvGrpSpPr/>
            <p:nvPr/>
          </p:nvGrpSpPr>
          <p:grpSpPr>
            <a:xfrm>
              <a:off x="5159450" y="1919950"/>
              <a:ext cx="1541050" cy="862500"/>
              <a:chOff x="5159450" y="1919950"/>
              <a:chExt cx="1541050" cy="862500"/>
            </a:xfrm>
          </p:grpSpPr>
          <p:cxnSp>
            <p:nvCxnSpPr>
              <p:cNvPr id="9391" name="Google Shape;9391;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392" name="Google Shape;9392;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393" name="Google Shape;9393;p71"/>
          <p:cNvGrpSpPr/>
          <p:nvPr/>
        </p:nvGrpSpPr>
        <p:grpSpPr>
          <a:xfrm>
            <a:off x="4245274" y="2227761"/>
            <a:ext cx="1334436" cy="967914"/>
            <a:chOff x="4294923" y="2439811"/>
            <a:chExt cx="1334436" cy="967914"/>
          </a:xfrm>
        </p:grpSpPr>
        <p:grpSp>
          <p:nvGrpSpPr>
            <p:cNvPr id="9394" name="Google Shape;9394;p71"/>
            <p:cNvGrpSpPr/>
            <p:nvPr/>
          </p:nvGrpSpPr>
          <p:grpSpPr>
            <a:xfrm>
              <a:off x="4960455" y="2469658"/>
              <a:ext cx="668904" cy="885524"/>
              <a:chOff x="4960455" y="2469658"/>
              <a:chExt cx="668904" cy="885524"/>
            </a:xfrm>
          </p:grpSpPr>
          <p:sp>
            <p:nvSpPr>
              <p:cNvPr id="9395" name="Google Shape;9395;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71"/>
            <p:cNvGrpSpPr/>
            <p:nvPr/>
          </p:nvGrpSpPr>
          <p:grpSpPr>
            <a:xfrm>
              <a:off x="4294923" y="2469658"/>
              <a:ext cx="668951" cy="885524"/>
              <a:chOff x="4294923" y="2469658"/>
              <a:chExt cx="668951" cy="885524"/>
            </a:xfrm>
          </p:grpSpPr>
          <p:sp>
            <p:nvSpPr>
              <p:cNvPr id="9402" name="Google Shape;9402;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8" name="Google Shape;9408;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71"/>
          <p:cNvGrpSpPr/>
          <p:nvPr/>
        </p:nvGrpSpPr>
        <p:grpSpPr>
          <a:xfrm>
            <a:off x="4231477" y="3282206"/>
            <a:ext cx="1430949" cy="897289"/>
            <a:chOff x="4351371" y="3547942"/>
            <a:chExt cx="1345130" cy="843475"/>
          </a:xfrm>
        </p:grpSpPr>
        <p:grpSp>
          <p:nvGrpSpPr>
            <p:cNvPr id="9410" name="Google Shape;9410;p71"/>
            <p:cNvGrpSpPr/>
            <p:nvPr/>
          </p:nvGrpSpPr>
          <p:grpSpPr>
            <a:xfrm>
              <a:off x="4351371" y="4209917"/>
              <a:ext cx="1345130" cy="181500"/>
              <a:chOff x="4351371" y="4209917"/>
              <a:chExt cx="1345130" cy="181500"/>
            </a:xfrm>
          </p:grpSpPr>
          <p:sp>
            <p:nvSpPr>
              <p:cNvPr id="9411" name="Google Shape;9411;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2" name="Google Shape;9412;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9413" name="Google Shape;9413;p71"/>
            <p:cNvGrpSpPr/>
            <p:nvPr/>
          </p:nvGrpSpPr>
          <p:grpSpPr>
            <a:xfrm>
              <a:off x="4403010" y="3985221"/>
              <a:ext cx="1109518" cy="181500"/>
              <a:chOff x="4403010" y="3985221"/>
              <a:chExt cx="1109518" cy="181500"/>
            </a:xfrm>
          </p:grpSpPr>
          <p:sp>
            <p:nvSpPr>
              <p:cNvPr id="9414" name="Google Shape;9414;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5" name="Google Shape;9415;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9416" name="Google Shape;9416;p71"/>
            <p:cNvGrpSpPr/>
            <p:nvPr/>
          </p:nvGrpSpPr>
          <p:grpSpPr>
            <a:xfrm>
              <a:off x="4618704" y="3766582"/>
              <a:ext cx="807858" cy="181500"/>
              <a:chOff x="4618704" y="3766582"/>
              <a:chExt cx="807858" cy="181500"/>
            </a:xfrm>
          </p:grpSpPr>
          <p:sp>
            <p:nvSpPr>
              <p:cNvPr id="9417" name="Google Shape;9417;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8" name="Google Shape;9418;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9419" name="Google Shape;9419;p71"/>
            <p:cNvGrpSpPr/>
            <p:nvPr/>
          </p:nvGrpSpPr>
          <p:grpSpPr>
            <a:xfrm>
              <a:off x="4735238" y="3547942"/>
              <a:ext cx="462839" cy="181500"/>
              <a:chOff x="4735238" y="3547942"/>
              <a:chExt cx="462839" cy="181500"/>
            </a:xfrm>
          </p:grpSpPr>
          <p:sp>
            <p:nvSpPr>
              <p:cNvPr id="9420" name="Google Shape;9420;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1" name="Google Shape;9421;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9422" name="Google Shape;9422;p71"/>
          <p:cNvGrpSpPr/>
          <p:nvPr/>
        </p:nvGrpSpPr>
        <p:grpSpPr>
          <a:xfrm>
            <a:off x="7407835" y="2217530"/>
            <a:ext cx="1020955" cy="928853"/>
            <a:chOff x="926675" y="238125"/>
            <a:chExt cx="5755100" cy="5232975"/>
          </a:xfrm>
        </p:grpSpPr>
        <p:sp>
          <p:nvSpPr>
            <p:cNvPr id="9423" name="Google Shape;9423;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1"/>
          <p:cNvGrpSpPr/>
          <p:nvPr/>
        </p:nvGrpSpPr>
        <p:grpSpPr>
          <a:xfrm>
            <a:off x="715208" y="2616265"/>
            <a:ext cx="1695374" cy="1560837"/>
            <a:chOff x="727421" y="2828315"/>
            <a:chExt cx="1695374" cy="1560837"/>
          </a:xfrm>
        </p:grpSpPr>
        <p:grpSp>
          <p:nvGrpSpPr>
            <p:cNvPr id="9428" name="Google Shape;9428;p71"/>
            <p:cNvGrpSpPr/>
            <p:nvPr/>
          </p:nvGrpSpPr>
          <p:grpSpPr>
            <a:xfrm>
              <a:off x="727421" y="2828315"/>
              <a:ext cx="1695374" cy="1560837"/>
              <a:chOff x="734799" y="2782450"/>
              <a:chExt cx="1571100" cy="1577400"/>
            </a:xfrm>
          </p:grpSpPr>
          <p:cxnSp>
            <p:nvCxnSpPr>
              <p:cNvPr id="9429" name="Google Shape;9429;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30" name="Google Shape;9430;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31" name="Google Shape;9431;p71"/>
            <p:cNvGrpSpPr/>
            <p:nvPr/>
          </p:nvGrpSpPr>
          <p:grpSpPr>
            <a:xfrm>
              <a:off x="819108" y="2882501"/>
              <a:ext cx="1556791" cy="1426186"/>
              <a:chOff x="819108" y="2882501"/>
              <a:chExt cx="1556791" cy="1426186"/>
            </a:xfrm>
          </p:grpSpPr>
          <p:grpSp>
            <p:nvGrpSpPr>
              <p:cNvPr id="9432" name="Google Shape;9432;p71"/>
              <p:cNvGrpSpPr/>
              <p:nvPr/>
            </p:nvGrpSpPr>
            <p:grpSpPr>
              <a:xfrm>
                <a:off x="819108" y="2882501"/>
                <a:ext cx="103104" cy="1426186"/>
                <a:chOff x="4674013" y="3100904"/>
                <a:chExt cx="122758" cy="1698043"/>
              </a:xfrm>
            </p:grpSpPr>
            <p:sp>
              <p:nvSpPr>
                <p:cNvPr id="9433" name="Google Shape;9433;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1"/>
              <p:cNvGrpSpPr/>
              <p:nvPr/>
            </p:nvGrpSpPr>
            <p:grpSpPr>
              <a:xfrm>
                <a:off x="1062475" y="2882501"/>
                <a:ext cx="103104" cy="1426186"/>
                <a:chOff x="4940438" y="3100904"/>
                <a:chExt cx="122758" cy="1698043"/>
              </a:xfrm>
            </p:grpSpPr>
            <p:sp>
              <p:nvSpPr>
                <p:cNvPr id="9441" name="Google Shape;9441;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71"/>
              <p:cNvGrpSpPr/>
              <p:nvPr/>
            </p:nvGrpSpPr>
            <p:grpSpPr>
              <a:xfrm>
                <a:off x="1299324" y="2882501"/>
                <a:ext cx="103104" cy="1426186"/>
                <a:chOff x="5206863" y="3100904"/>
                <a:chExt cx="122758" cy="1698043"/>
              </a:xfrm>
            </p:grpSpPr>
            <p:sp>
              <p:nvSpPr>
                <p:cNvPr id="9449" name="Google Shape;9449;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71"/>
              <p:cNvGrpSpPr/>
              <p:nvPr/>
            </p:nvGrpSpPr>
            <p:grpSpPr>
              <a:xfrm>
                <a:off x="1786057" y="2882501"/>
                <a:ext cx="103104" cy="1426186"/>
                <a:chOff x="6006138" y="3143629"/>
                <a:chExt cx="122758" cy="1698043"/>
              </a:xfrm>
            </p:grpSpPr>
            <p:sp>
              <p:nvSpPr>
                <p:cNvPr id="9457" name="Google Shape;9457;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71"/>
              <p:cNvGrpSpPr/>
              <p:nvPr/>
            </p:nvGrpSpPr>
            <p:grpSpPr>
              <a:xfrm>
                <a:off x="2029422" y="2882501"/>
                <a:ext cx="103104" cy="1426186"/>
                <a:chOff x="6805413" y="3100904"/>
                <a:chExt cx="122758" cy="1698043"/>
              </a:xfrm>
            </p:grpSpPr>
            <p:sp>
              <p:nvSpPr>
                <p:cNvPr id="9465" name="Google Shape;9465;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1"/>
              <p:cNvGrpSpPr/>
              <p:nvPr/>
            </p:nvGrpSpPr>
            <p:grpSpPr>
              <a:xfrm>
                <a:off x="2272795" y="2882501"/>
                <a:ext cx="103104" cy="1426186"/>
                <a:chOff x="5206863" y="3100904"/>
                <a:chExt cx="122758" cy="1698043"/>
              </a:xfrm>
            </p:grpSpPr>
            <p:sp>
              <p:nvSpPr>
                <p:cNvPr id="9473" name="Google Shape;9473;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71"/>
              <p:cNvGrpSpPr/>
              <p:nvPr/>
            </p:nvGrpSpPr>
            <p:grpSpPr>
              <a:xfrm>
                <a:off x="1542694" y="2882501"/>
                <a:ext cx="103104" cy="1426186"/>
                <a:chOff x="6006138" y="3143629"/>
                <a:chExt cx="122758" cy="1698043"/>
              </a:xfrm>
            </p:grpSpPr>
            <p:sp>
              <p:nvSpPr>
                <p:cNvPr id="9481" name="Google Shape;9481;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88" name="Google Shape;9488;p71"/>
          <p:cNvGrpSpPr/>
          <p:nvPr/>
        </p:nvGrpSpPr>
        <p:grpSpPr>
          <a:xfrm>
            <a:off x="5671259" y="3305987"/>
            <a:ext cx="2749952" cy="870677"/>
            <a:chOff x="238125" y="1725700"/>
            <a:chExt cx="7139025" cy="2260325"/>
          </a:xfrm>
        </p:grpSpPr>
        <p:sp>
          <p:nvSpPr>
            <p:cNvPr id="9489" name="Google Shape;9489;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71"/>
          <p:cNvGrpSpPr/>
          <p:nvPr/>
        </p:nvGrpSpPr>
        <p:grpSpPr>
          <a:xfrm>
            <a:off x="5941423" y="2247733"/>
            <a:ext cx="1105452" cy="916747"/>
            <a:chOff x="5249100" y="1210600"/>
            <a:chExt cx="3502700" cy="2904775"/>
          </a:xfrm>
        </p:grpSpPr>
        <p:sp>
          <p:nvSpPr>
            <p:cNvPr id="9500" name="Google Shape;9500;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4" name="Google Shape;9504;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9505" name="Google Shape;9505;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9506" name="Google Shape;9506;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9507" name="Google Shape;9507;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9508" name="Google Shape;9508;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71"/>
          <p:cNvGrpSpPr/>
          <p:nvPr/>
        </p:nvGrpSpPr>
        <p:grpSpPr>
          <a:xfrm>
            <a:off x="7123971" y="967151"/>
            <a:ext cx="1304650" cy="1124856"/>
            <a:chOff x="7287122" y="1165658"/>
            <a:chExt cx="1219413" cy="1051365"/>
          </a:xfrm>
        </p:grpSpPr>
        <p:grpSp>
          <p:nvGrpSpPr>
            <p:cNvPr id="9510" name="Google Shape;9510;p71"/>
            <p:cNvGrpSpPr/>
            <p:nvPr/>
          </p:nvGrpSpPr>
          <p:grpSpPr>
            <a:xfrm>
              <a:off x="7287122" y="1969723"/>
              <a:ext cx="1219413" cy="247300"/>
              <a:chOff x="7287122" y="1969723"/>
              <a:chExt cx="1219413" cy="247300"/>
            </a:xfrm>
          </p:grpSpPr>
          <p:sp>
            <p:nvSpPr>
              <p:cNvPr id="9511" name="Google Shape;9511;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2" name="Google Shape;9512;p71"/>
              <p:cNvGrpSpPr/>
              <p:nvPr/>
            </p:nvGrpSpPr>
            <p:grpSpPr>
              <a:xfrm>
                <a:off x="7287122" y="2063892"/>
                <a:ext cx="1151753" cy="73428"/>
                <a:chOff x="7287122" y="2063892"/>
                <a:chExt cx="1151753" cy="73428"/>
              </a:xfrm>
            </p:grpSpPr>
            <p:sp>
              <p:nvSpPr>
                <p:cNvPr id="9513" name="Google Shape;9513;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4" name="Google Shape;9514;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515" name="Google Shape;9515;p71"/>
            <p:cNvGrpSpPr/>
            <p:nvPr/>
          </p:nvGrpSpPr>
          <p:grpSpPr>
            <a:xfrm>
              <a:off x="7287122" y="1712201"/>
              <a:ext cx="1219403" cy="246767"/>
              <a:chOff x="7287122" y="1712201"/>
              <a:chExt cx="1219403" cy="246767"/>
            </a:xfrm>
          </p:grpSpPr>
          <p:sp>
            <p:nvSpPr>
              <p:cNvPr id="9516" name="Google Shape;9516;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7" name="Google Shape;9517;p71"/>
              <p:cNvGrpSpPr/>
              <p:nvPr/>
            </p:nvGrpSpPr>
            <p:grpSpPr>
              <a:xfrm>
                <a:off x="7287122" y="1842861"/>
                <a:ext cx="1005303" cy="73419"/>
                <a:chOff x="7287122" y="1842861"/>
                <a:chExt cx="1005303" cy="73419"/>
              </a:xfrm>
            </p:grpSpPr>
            <p:sp>
              <p:nvSpPr>
                <p:cNvPr id="9518" name="Google Shape;9518;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9" name="Google Shape;9519;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520" name="Google Shape;9520;p71"/>
            <p:cNvGrpSpPr/>
            <p:nvPr/>
          </p:nvGrpSpPr>
          <p:grpSpPr>
            <a:xfrm>
              <a:off x="7287122" y="1447520"/>
              <a:ext cx="1219403" cy="286667"/>
              <a:chOff x="7287122" y="1447520"/>
              <a:chExt cx="1219403" cy="286667"/>
            </a:xfrm>
          </p:grpSpPr>
          <p:sp>
            <p:nvSpPr>
              <p:cNvPr id="9521" name="Google Shape;9521;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2" name="Google Shape;9522;p71"/>
              <p:cNvGrpSpPr/>
              <p:nvPr/>
            </p:nvGrpSpPr>
            <p:grpSpPr>
              <a:xfrm>
                <a:off x="7287122" y="1581977"/>
                <a:ext cx="852803" cy="73428"/>
                <a:chOff x="7287122" y="1581977"/>
                <a:chExt cx="852803" cy="73428"/>
              </a:xfrm>
            </p:grpSpPr>
            <p:sp>
              <p:nvSpPr>
                <p:cNvPr id="9523" name="Google Shape;9523;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4" name="Google Shape;9524;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525" name="Google Shape;9525;p71"/>
            <p:cNvGrpSpPr/>
            <p:nvPr/>
          </p:nvGrpSpPr>
          <p:grpSpPr>
            <a:xfrm>
              <a:off x="7287122" y="1165658"/>
              <a:ext cx="1219403" cy="344253"/>
              <a:chOff x="7287122" y="1165658"/>
              <a:chExt cx="1219403" cy="344253"/>
            </a:xfrm>
          </p:grpSpPr>
          <p:sp>
            <p:nvSpPr>
              <p:cNvPr id="9526" name="Google Shape;9526;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7" name="Google Shape;9527;p71"/>
              <p:cNvGrpSpPr/>
              <p:nvPr/>
            </p:nvGrpSpPr>
            <p:grpSpPr>
              <a:xfrm>
                <a:off x="7287122" y="1341025"/>
                <a:ext cx="695703" cy="73419"/>
                <a:chOff x="7287122" y="1341025"/>
                <a:chExt cx="695703" cy="73419"/>
              </a:xfrm>
            </p:grpSpPr>
            <p:sp>
              <p:nvSpPr>
                <p:cNvPr id="9528" name="Google Shape;9528;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9" name="Google Shape;9529;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9530" name="Google Shape;9530;p71"/>
          <p:cNvGrpSpPr/>
          <p:nvPr/>
        </p:nvGrpSpPr>
        <p:grpSpPr>
          <a:xfrm>
            <a:off x="5790463" y="973174"/>
            <a:ext cx="1397729" cy="1098540"/>
            <a:chOff x="5900602" y="1193063"/>
            <a:chExt cx="1299851" cy="1021707"/>
          </a:xfrm>
        </p:grpSpPr>
        <p:grpSp>
          <p:nvGrpSpPr>
            <p:cNvPr id="9531" name="Google Shape;9531;p71"/>
            <p:cNvGrpSpPr/>
            <p:nvPr/>
          </p:nvGrpSpPr>
          <p:grpSpPr>
            <a:xfrm>
              <a:off x="6520337" y="1193063"/>
              <a:ext cx="341815" cy="799959"/>
              <a:chOff x="6520337" y="1193063"/>
              <a:chExt cx="341815" cy="799959"/>
            </a:xfrm>
          </p:grpSpPr>
          <p:grpSp>
            <p:nvGrpSpPr>
              <p:cNvPr id="9532" name="Google Shape;9532;p71"/>
              <p:cNvGrpSpPr/>
              <p:nvPr/>
            </p:nvGrpSpPr>
            <p:grpSpPr>
              <a:xfrm>
                <a:off x="6520337" y="1589527"/>
                <a:ext cx="213950" cy="403494"/>
                <a:chOff x="6520337" y="1589527"/>
                <a:chExt cx="213950" cy="403494"/>
              </a:xfrm>
            </p:grpSpPr>
            <p:sp>
              <p:nvSpPr>
                <p:cNvPr id="9533" name="Google Shape;9533;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1"/>
              <p:cNvGrpSpPr/>
              <p:nvPr/>
            </p:nvGrpSpPr>
            <p:grpSpPr>
              <a:xfrm>
                <a:off x="6577204" y="1193063"/>
                <a:ext cx="284947" cy="464512"/>
                <a:chOff x="6577204" y="1193063"/>
                <a:chExt cx="284947" cy="464512"/>
              </a:xfrm>
            </p:grpSpPr>
            <p:sp>
              <p:nvSpPr>
                <p:cNvPr id="9536" name="Google Shape;9536;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7" name="Google Shape;9537;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9538" name="Google Shape;9538;p71"/>
            <p:cNvGrpSpPr/>
            <p:nvPr/>
          </p:nvGrpSpPr>
          <p:grpSpPr>
            <a:xfrm>
              <a:off x="6238903" y="1193063"/>
              <a:ext cx="300475" cy="900152"/>
              <a:chOff x="6238903" y="1193063"/>
              <a:chExt cx="300475" cy="900152"/>
            </a:xfrm>
          </p:grpSpPr>
          <p:grpSp>
            <p:nvGrpSpPr>
              <p:cNvPr id="9539" name="Google Shape;9539;p71"/>
              <p:cNvGrpSpPr/>
              <p:nvPr/>
            </p:nvGrpSpPr>
            <p:grpSpPr>
              <a:xfrm>
                <a:off x="6290865" y="1489315"/>
                <a:ext cx="248514" cy="603900"/>
                <a:chOff x="6290865" y="1489315"/>
                <a:chExt cx="248514" cy="603900"/>
              </a:xfrm>
            </p:grpSpPr>
            <p:sp>
              <p:nvSpPr>
                <p:cNvPr id="9540" name="Google Shape;9540;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71"/>
              <p:cNvGrpSpPr/>
              <p:nvPr/>
            </p:nvGrpSpPr>
            <p:grpSpPr>
              <a:xfrm>
                <a:off x="6238903" y="1193063"/>
                <a:ext cx="284947" cy="333087"/>
                <a:chOff x="6238903" y="1193063"/>
                <a:chExt cx="284947" cy="333087"/>
              </a:xfrm>
            </p:grpSpPr>
            <p:sp>
              <p:nvSpPr>
                <p:cNvPr id="9543" name="Google Shape;9543;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4" name="Google Shape;9544;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9545" name="Google Shape;9545;p71"/>
            <p:cNvGrpSpPr/>
            <p:nvPr/>
          </p:nvGrpSpPr>
          <p:grpSpPr>
            <a:xfrm>
              <a:off x="5900602" y="1193063"/>
              <a:ext cx="444345" cy="1021707"/>
              <a:chOff x="5900602" y="1193063"/>
              <a:chExt cx="444345" cy="1021707"/>
            </a:xfrm>
          </p:grpSpPr>
          <p:grpSp>
            <p:nvGrpSpPr>
              <p:cNvPr id="9546" name="Google Shape;9546;p71"/>
              <p:cNvGrpSpPr/>
              <p:nvPr/>
            </p:nvGrpSpPr>
            <p:grpSpPr>
              <a:xfrm>
                <a:off x="6046501" y="1367785"/>
                <a:ext cx="298446" cy="846986"/>
                <a:chOff x="6046501" y="1367785"/>
                <a:chExt cx="298446" cy="846986"/>
              </a:xfrm>
            </p:grpSpPr>
            <p:sp>
              <p:nvSpPr>
                <p:cNvPr id="9547" name="Google Shape;9547;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71"/>
              <p:cNvGrpSpPr/>
              <p:nvPr/>
            </p:nvGrpSpPr>
            <p:grpSpPr>
              <a:xfrm>
                <a:off x="5900602" y="1193063"/>
                <a:ext cx="284947" cy="182312"/>
                <a:chOff x="5900602" y="1193063"/>
                <a:chExt cx="284947" cy="182312"/>
              </a:xfrm>
            </p:grpSpPr>
            <p:sp>
              <p:nvSpPr>
                <p:cNvPr id="9550" name="Google Shape;9550;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1" name="Google Shape;9551;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9552" name="Google Shape;9552;p71"/>
            <p:cNvGrpSpPr/>
            <p:nvPr/>
          </p:nvGrpSpPr>
          <p:grpSpPr>
            <a:xfrm>
              <a:off x="6738300" y="1193063"/>
              <a:ext cx="462153" cy="707634"/>
              <a:chOff x="6738300" y="1193063"/>
              <a:chExt cx="462153" cy="707634"/>
            </a:xfrm>
          </p:grpSpPr>
          <p:grpSp>
            <p:nvGrpSpPr>
              <p:cNvPr id="9553" name="Google Shape;9553;p71"/>
              <p:cNvGrpSpPr/>
              <p:nvPr/>
            </p:nvGrpSpPr>
            <p:grpSpPr>
              <a:xfrm>
                <a:off x="6915505" y="1193063"/>
                <a:ext cx="284947" cy="597387"/>
                <a:chOff x="6915505" y="1193063"/>
                <a:chExt cx="284947" cy="597387"/>
              </a:xfrm>
            </p:grpSpPr>
            <p:sp>
              <p:nvSpPr>
                <p:cNvPr id="9554" name="Google Shape;9554;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5" name="Google Shape;9555;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9556" name="Google Shape;9556;p71"/>
              <p:cNvGrpSpPr/>
              <p:nvPr/>
            </p:nvGrpSpPr>
            <p:grpSpPr>
              <a:xfrm>
                <a:off x="6738300" y="1684725"/>
                <a:ext cx="230066" cy="215971"/>
                <a:chOff x="6738300" y="1684725"/>
                <a:chExt cx="230066" cy="215971"/>
              </a:xfrm>
            </p:grpSpPr>
            <p:sp>
              <p:nvSpPr>
                <p:cNvPr id="9557" name="Google Shape;9557;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62"/>
        <p:cNvGrpSpPr/>
        <p:nvPr/>
      </p:nvGrpSpPr>
      <p:grpSpPr>
        <a:xfrm>
          <a:off x="0" y="0"/>
          <a:ext cx="0" cy="0"/>
          <a:chOff x="0" y="0"/>
          <a:chExt cx="0" cy="0"/>
        </a:xfrm>
      </p:grpSpPr>
      <p:grpSp>
        <p:nvGrpSpPr>
          <p:cNvPr id="9563" name="Google Shape;9563;p72"/>
          <p:cNvGrpSpPr/>
          <p:nvPr/>
        </p:nvGrpSpPr>
        <p:grpSpPr>
          <a:xfrm>
            <a:off x="855151" y="2280157"/>
            <a:ext cx="421923" cy="360050"/>
            <a:chOff x="855151" y="2280157"/>
            <a:chExt cx="421923" cy="360050"/>
          </a:xfrm>
        </p:grpSpPr>
        <p:sp>
          <p:nvSpPr>
            <p:cNvPr id="9564" name="Google Shape;9564;p72"/>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2"/>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2"/>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2"/>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2"/>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2"/>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2"/>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2"/>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2"/>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2"/>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2"/>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2"/>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2"/>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2"/>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2"/>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72"/>
          <p:cNvGrpSpPr/>
          <p:nvPr/>
        </p:nvGrpSpPr>
        <p:grpSpPr>
          <a:xfrm>
            <a:off x="1417348" y="2283640"/>
            <a:ext cx="385276" cy="384123"/>
            <a:chOff x="1417348" y="2283640"/>
            <a:chExt cx="385276" cy="384123"/>
          </a:xfrm>
        </p:grpSpPr>
        <p:sp>
          <p:nvSpPr>
            <p:cNvPr id="9580" name="Google Shape;9580;p72"/>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2"/>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2"/>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2"/>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2"/>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2"/>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2"/>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2"/>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2"/>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2"/>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2"/>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2"/>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2"/>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2"/>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72"/>
          <p:cNvGrpSpPr/>
          <p:nvPr/>
        </p:nvGrpSpPr>
        <p:grpSpPr>
          <a:xfrm>
            <a:off x="2586876" y="2283117"/>
            <a:ext cx="205605" cy="356828"/>
            <a:chOff x="2586876" y="2283117"/>
            <a:chExt cx="205605" cy="356828"/>
          </a:xfrm>
        </p:grpSpPr>
        <p:sp>
          <p:nvSpPr>
            <p:cNvPr id="9595" name="Google Shape;9595;p72"/>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2"/>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2"/>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2"/>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2"/>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2"/>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2"/>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2"/>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2"/>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2"/>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2"/>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2"/>
          <p:cNvGrpSpPr/>
          <p:nvPr/>
        </p:nvGrpSpPr>
        <p:grpSpPr>
          <a:xfrm>
            <a:off x="1961313" y="2299436"/>
            <a:ext cx="385302" cy="352532"/>
            <a:chOff x="1961313" y="2299436"/>
            <a:chExt cx="385302" cy="352532"/>
          </a:xfrm>
        </p:grpSpPr>
        <p:sp>
          <p:nvSpPr>
            <p:cNvPr id="9607" name="Google Shape;9607;p72"/>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2"/>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9" name="Google Shape;9609;p72"/>
            <p:cNvGrpSpPr/>
            <p:nvPr/>
          </p:nvGrpSpPr>
          <p:grpSpPr>
            <a:xfrm>
              <a:off x="1961313" y="2299436"/>
              <a:ext cx="385302" cy="352532"/>
              <a:chOff x="1961313" y="2299436"/>
              <a:chExt cx="385302" cy="352532"/>
            </a:xfrm>
          </p:grpSpPr>
          <p:sp>
            <p:nvSpPr>
              <p:cNvPr id="9610" name="Google Shape;9610;p72"/>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2"/>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2"/>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2"/>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2"/>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2"/>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2"/>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2"/>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8" name="Google Shape;9618;p72"/>
          <p:cNvGrpSpPr/>
          <p:nvPr/>
        </p:nvGrpSpPr>
        <p:grpSpPr>
          <a:xfrm>
            <a:off x="3049165" y="2320078"/>
            <a:ext cx="401543" cy="311432"/>
            <a:chOff x="3049165" y="2320078"/>
            <a:chExt cx="401543" cy="311432"/>
          </a:xfrm>
        </p:grpSpPr>
        <p:sp>
          <p:nvSpPr>
            <p:cNvPr id="9619" name="Google Shape;9619;p72"/>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2"/>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2"/>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2"/>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2"/>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2"/>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2"/>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2"/>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2"/>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2"/>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72"/>
          <p:cNvGrpSpPr/>
          <p:nvPr/>
        </p:nvGrpSpPr>
        <p:grpSpPr>
          <a:xfrm>
            <a:off x="3593052" y="2313712"/>
            <a:ext cx="385381" cy="323980"/>
            <a:chOff x="3593052" y="2313712"/>
            <a:chExt cx="385381" cy="323980"/>
          </a:xfrm>
        </p:grpSpPr>
        <p:sp>
          <p:nvSpPr>
            <p:cNvPr id="9630" name="Google Shape;9630;p72"/>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2"/>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2"/>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2"/>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2"/>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2"/>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2"/>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2"/>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2"/>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2"/>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2"/>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2"/>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72"/>
          <p:cNvGrpSpPr/>
          <p:nvPr/>
        </p:nvGrpSpPr>
        <p:grpSpPr>
          <a:xfrm>
            <a:off x="4134162" y="2284610"/>
            <a:ext cx="387005" cy="382185"/>
            <a:chOff x="4134162" y="2284610"/>
            <a:chExt cx="387005" cy="382185"/>
          </a:xfrm>
        </p:grpSpPr>
        <p:sp>
          <p:nvSpPr>
            <p:cNvPr id="9643" name="Google Shape;9643;p72"/>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2"/>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2"/>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2"/>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2"/>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2"/>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2"/>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2"/>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2"/>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2"/>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2"/>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2"/>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72"/>
          <p:cNvGrpSpPr/>
          <p:nvPr/>
        </p:nvGrpSpPr>
        <p:grpSpPr>
          <a:xfrm>
            <a:off x="5224896" y="2282645"/>
            <a:ext cx="385486" cy="385748"/>
            <a:chOff x="5224896" y="2282645"/>
            <a:chExt cx="385486" cy="385748"/>
          </a:xfrm>
        </p:grpSpPr>
        <p:sp>
          <p:nvSpPr>
            <p:cNvPr id="9656" name="Google Shape;9656;p72"/>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2"/>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2"/>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2"/>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2"/>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2"/>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72"/>
          <p:cNvGrpSpPr/>
          <p:nvPr/>
        </p:nvGrpSpPr>
        <p:grpSpPr>
          <a:xfrm>
            <a:off x="4680930" y="2286941"/>
            <a:ext cx="385381" cy="377601"/>
            <a:chOff x="4680930" y="2286941"/>
            <a:chExt cx="385381" cy="377601"/>
          </a:xfrm>
        </p:grpSpPr>
        <p:sp>
          <p:nvSpPr>
            <p:cNvPr id="9663" name="Google Shape;9663;p72"/>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2"/>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2"/>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2"/>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2"/>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2"/>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2"/>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2"/>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2"/>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72"/>
          <p:cNvGrpSpPr/>
          <p:nvPr/>
        </p:nvGrpSpPr>
        <p:grpSpPr>
          <a:xfrm>
            <a:off x="5769778" y="2292101"/>
            <a:ext cx="374877" cy="367044"/>
            <a:chOff x="5769778" y="2292101"/>
            <a:chExt cx="374877" cy="367044"/>
          </a:xfrm>
        </p:grpSpPr>
        <p:sp>
          <p:nvSpPr>
            <p:cNvPr id="9673" name="Google Shape;9673;p72"/>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2"/>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2"/>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2"/>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2"/>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2"/>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2"/>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2"/>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2"/>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2"/>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2"/>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2"/>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2"/>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2"/>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2"/>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2"/>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2"/>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2"/>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2"/>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72"/>
          <p:cNvGrpSpPr/>
          <p:nvPr/>
        </p:nvGrpSpPr>
        <p:grpSpPr>
          <a:xfrm>
            <a:off x="6371739" y="2314603"/>
            <a:ext cx="267346" cy="322303"/>
            <a:chOff x="6371739" y="2314603"/>
            <a:chExt cx="267346" cy="322303"/>
          </a:xfrm>
        </p:grpSpPr>
        <p:sp>
          <p:nvSpPr>
            <p:cNvPr id="9693" name="Google Shape;9693;p72"/>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2"/>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2"/>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2"/>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2"/>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2"/>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2"/>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2"/>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2"/>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2"/>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2"/>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2"/>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2"/>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2"/>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2"/>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2"/>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72"/>
          <p:cNvGrpSpPr/>
          <p:nvPr/>
        </p:nvGrpSpPr>
        <p:grpSpPr>
          <a:xfrm>
            <a:off x="6856635" y="2291787"/>
            <a:ext cx="388079" cy="367909"/>
            <a:chOff x="6856635" y="2291787"/>
            <a:chExt cx="388079" cy="367909"/>
          </a:xfrm>
        </p:grpSpPr>
        <p:sp>
          <p:nvSpPr>
            <p:cNvPr id="9710" name="Google Shape;9710;p72"/>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2"/>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2"/>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2"/>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2"/>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2"/>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2"/>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2"/>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2"/>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2"/>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72"/>
          <p:cNvGrpSpPr/>
          <p:nvPr/>
        </p:nvGrpSpPr>
        <p:grpSpPr>
          <a:xfrm>
            <a:off x="7407254" y="2296345"/>
            <a:ext cx="373357" cy="357352"/>
            <a:chOff x="7407254" y="2296345"/>
            <a:chExt cx="373357" cy="357352"/>
          </a:xfrm>
        </p:grpSpPr>
        <p:sp>
          <p:nvSpPr>
            <p:cNvPr id="9721" name="Google Shape;9721;p72"/>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2"/>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2"/>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2"/>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2"/>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2"/>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2"/>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2"/>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2"/>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2"/>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2"/>
          <p:cNvGrpSpPr/>
          <p:nvPr/>
        </p:nvGrpSpPr>
        <p:grpSpPr>
          <a:xfrm>
            <a:off x="7943780" y="2341374"/>
            <a:ext cx="386900" cy="268682"/>
            <a:chOff x="7943780" y="2341374"/>
            <a:chExt cx="386900" cy="268682"/>
          </a:xfrm>
        </p:grpSpPr>
        <p:sp>
          <p:nvSpPr>
            <p:cNvPr id="9732" name="Google Shape;9732;p72"/>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2"/>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2"/>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2"/>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2"/>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2"/>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2"/>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2"/>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2"/>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2"/>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2"/>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2"/>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72"/>
          <p:cNvGrpSpPr/>
          <p:nvPr/>
        </p:nvGrpSpPr>
        <p:grpSpPr>
          <a:xfrm>
            <a:off x="2486628" y="2743153"/>
            <a:ext cx="389860" cy="389782"/>
            <a:chOff x="2486628" y="2743153"/>
            <a:chExt cx="389860" cy="389782"/>
          </a:xfrm>
        </p:grpSpPr>
        <p:sp>
          <p:nvSpPr>
            <p:cNvPr id="9745" name="Google Shape;9745;p72"/>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2"/>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2"/>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2"/>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2"/>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2"/>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2"/>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2"/>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2"/>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72"/>
          <p:cNvGrpSpPr/>
          <p:nvPr/>
        </p:nvGrpSpPr>
        <p:grpSpPr>
          <a:xfrm>
            <a:off x="1448494" y="4150741"/>
            <a:ext cx="322277" cy="321046"/>
            <a:chOff x="1448494" y="4150741"/>
            <a:chExt cx="322277" cy="321046"/>
          </a:xfrm>
        </p:grpSpPr>
        <p:sp>
          <p:nvSpPr>
            <p:cNvPr id="9755" name="Google Shape;9755;p72"/>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2"/>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2"/>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2"/>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2"/>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2"/>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2"/>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2"/>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2"/>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2"/>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2"/>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2"/>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2"/>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2"/>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2"/>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72"/>
          <p:cNvGrpSpPr/>
          <p:nvPr/>
        </p:nvGrpSpPr>
        <p:grpSpPr>
          <a:xfrm>
            <a:off x="1454676" y="2778516"/>
            <a:ext cx="271564" cy="327045"/>
            <a:chOff x="1454676" y="2778516"/>
            <a:chExt cx="271564" cy="327045"/>
          </a:xfrm>
        </p:grpSpPr>
        <p:sp>
          <p:nvSpPr>
            <p:cNvPr id="9771" name="Google Shape;9771;p72"/>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2"/>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2"/>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2"/>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2"/>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2"/>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2"/>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2"/>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2"/>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2"/>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2"/>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2"/>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2"/>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72"/>
          <p:cNvGrpSpPr/>
          <p:nvPr/>
        </p:nvGrpSpPr>
        <p:grpSpPr>
          <a:xfrm>
            <a:off x="1956729" y="2771522"/>
            <a:ext cx="362224" cy="332336"/>
            <a:chOff x="1956729" y="2771522"/>
            <a:chExt cx="362224" cy="332336"/>
          </a:xfrm>
        </p:grpSpPr>
        <p:sp>
          <p:nvSpPr>
            <p:cNvPr id="9785" name="Google Shape;9785;p72"/>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2"/>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2"/>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2"/>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2"/>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2"/>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2"/>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2"/>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2"/>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2"/>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2"/>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2"/>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2"/>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2"/>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72"/>
          <p:cNvGrpSpPr/>
          <p:nvPr/>
        </p:nvGrpSpPr>
        <p:grpSpPr>
          <a:xfrm>
            <a:off x="3050527" y="2745694"/>
            <a:ext cx="353502" cy="394156"/>
            <a:chOff x="3050527" y="2745694"/>
            <a:chExt cx="353502" cy="394156"/>
          </a:xfrm>
        </p:grpSpPr>
        <p:sp>
          <p:nvSpPr>
            <p:cNvPr id="9800" name="Google Shape;9800;p72"/>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2"/>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2"/>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2"/>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2"/>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2"/>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2"/>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2"/>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2"/>
          <p:cNvGrpSpPr/>
          <p:nvPr/>
        </p:nvGrpSpPr>
        <p:grpSpPr>
          <a:xfrm>
            <a:off x="3593785" y="2734692"/>
            <a:ext cx="357274" cy="375453"/>
            <a:chOff x="3593785" y="2734692"/>
            <a:chExt cx="357274" cy="375453"/>
          </a:xfrm>
        </p:grpSpPr>
        <p:sp>
          <p:nvSpPr>
            <p:cNvPr id="9809" name="Google Shape;9809;p72"/>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2"/>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2"/>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2"/>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2"/>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2"/>
          <p:cNvGrpSpPr/>
          <p:nvPr/>
        </p:nvGrpSpPr>
        <p:grpSpPr>
          <a:xfrm>
            <a:off x="4123213" y="2747816"/>
            <a:ext cx="384307" cy="370135"/>
            <a:chOff x="4123213" y="2747816"/>
            <a:chExt cx="384307" cy="370135"/>
          </a:xfrm>
        </p:grpSpPr>
        <p:sp>
          <p:nvSpPr>
            <p:cNvPr id="9815" name="Google Shape;9815;p72"/>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2"/>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2"/>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2"/>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2"/>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2"/>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2"/>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2"/>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2"/>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2"/>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2"/>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2"/>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2"/>
          <p:cNvGrpSpPr/>
          <p:nvPr/>
        </p:nvGrpSpPr>
        <p:grpSpPr>
          <a:xfrm>
            <a:off x="5178923" y="2743677"/>
            <a:ext cx="460980" cy="374353"/>
            <a:chOff x="5178923" y="2743677"/>
            <a:chExt cx="460980" cy="374353"/>
          </a:xfrm>
        </p:grpSpPr>
        <p:sp>
          <p:nvSpPr>
            <p:cNvPr id="9828" name="Google Shape;9828;p72"/>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2"/>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2"/>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2"/>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2"/>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2"/>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2"/>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2"/>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2"/>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2"/>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2"/>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2"/>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2"/>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2"/>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2"/>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2"/>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2"/>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2"/>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2"/>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2"/>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2"/>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2"/>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2"/>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2"/>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2"/>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2"/>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2"/>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72"/>
          <p:cNvGrpSpPr/>
          <p:nvPr/>
        </p:nvGrpSpPr>
        <p:grpSpPr>
          <a:xfrm>
            <a:off x="5798854" y="2759132"/>
            <a:ext cx="297130" cy="358898"/>
            <a:chOff x="5798854" y="2759132"/>
            <a:chExt cx="297130" cy="358898"/>
          </a:xfrm>
        </p:grpSpPr>
        <p:sp>
          <p:nvSpPr>
            <p:cNvPr id="9856" name="Google Shape;9856;p72"/>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2"/>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2"/>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2"/>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2"/>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2"/>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2"/>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2"/>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2"/>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2"/>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2"/>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2"/>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2"/>
          <p:cNvGrpSpPr/>
          <p:nvPr/>
        </p:nvGrpSpPr>
        <p:grpSpPr>
          <a:xfrm>
            <a:off x="6324614" y="2756696"/>
            <a:ext cx="351799" cy="351904"/>
            <a:chOff x="6324614" y="2756696"/>
            <a:chExt cx="351799" cy="351904"/>
          </a:xfrm>
        </p:grpSpPr>
        <p:sp>
          <p:nvSpPr>
            <p:cNvPr id="9869" name="Google Shape;9869;p72"/>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2"/>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2"/>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2"/>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2"/>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2"/>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2"/>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2"/>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2"/>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2"/>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2"/>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2"/>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2"/>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2"/>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2"/>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72"/>
          <p:cNvGrpSpPr/>
          <p:nvPr/>
        </p:nvGrpSpPr>
        <p:grpSpPr>
          <a:xfrm>
            <a:off x="1953690" y="4126249"/>
            <a:ext cx="390044" cy="370031"/>
            <a:chOff x="1953690" y="4126249"/>
            <a:chExt cx="390044" cy="370031"/>
          </a:xfrm>
        </p:grpSpPr>
        <p:sp>
          <p:nvSpPr>
            <p:cNvPr id="9885" name="Google Shape;9885;p72"/>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2"/>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2"/>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2"/>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2"/>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2"/>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2"/>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2"/>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2"/>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2"/>
          <p:cNvGrpSpPr/>
          <p:nvPr/>
        </p:nvGrpSpPr>
        <p:grpSpPr>
          <a:xfrm>
            <a:off x="6904755" y="2752295"/>
            <a:ext cx="282592" cy="361805"/>
            <a:chOff x="6904755" y="2752295"/>
            <a:chExt cx="282592" cy="361805"/>
          </a:xfrm>
        </p:grpSpPr>
        <p:sp>
          <p:nvSpPr>
            <p:cNvPr id="9895" name="Google Shape;9895;p72"/>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2"/>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2"/>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2"/>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2"/>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2"/>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2"/>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2"/>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2"/>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2"/>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2"/>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2"/>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2"/>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2"/>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2"/>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2"/>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2"/>
          <p:cNvGrpSpPr/>
          <p:nvPr/>
        </p:nvGrpSpPr>
        <p:grpSpPr>
          <a:xfrm>
            <a:off x="7455819" y="2753395"/>
            <a:ext cx="271380" cy="361308"/>
            <a:chOff x="7455819" y="2753395"/>
            <a:chExt cx="271380" cy="361308"/>
          </a:xfrm>
        </p:grpSpPr>
        <p:sp>
          <p:nvSpPr>
            <p:cNvPr id="9912" name="Google Shape;9912;p72"/>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2"/>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2"/>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2"/>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2"/>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2"/>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2"/>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2"/>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2"/>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2"/>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2"/>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2"/>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2"/>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2"/>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72"/>
          <p:cNvGrpSpPr/>
          <p:nvPr/>
        </p:nvGrpSpPr>
        <p:grpSpPr>
          <a:xfrm>
            <a:off x="7943229" y="2786689"/>
            <a:ext cx="387110" cy="331079"/>
            <a:chOff x="7943229" y="2786689"/>
            <a:chExt cx="387110" cy="331079"/>
          </a:xfrm>
        </p:grpSpPr>
        <p:sp>
          <p:nvSpPr>
            <p:cNvPr id="9927" name="Google Shape;9927;p72"/>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2"/>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2"/>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2"/>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2"/>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2"/>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2"/>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2"/>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2"/>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2"/>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2"/>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2"/>
          <p:cNvGrpSpPr/>
          <p:nvPr/>
        </p:nvGrpSpPr>
        <p:grpSpPr>
          <a:xfrm>
            <a:off x="853526" y="2742734"/>
            <a:ext cx="380535" cy="375270"/>
            <a:chOff x="853526" y="2742734"/>
            <a:chExt cx="380535" cy="375270"/>
          </a:xfrm>
        </p:grpSpPr>
        <p:sp>
          <p:nvSpPr>
            <p:cNvPr id="9939" name="Google Shape;9939;p72"/>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2"/>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2"/>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2"/>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2"/>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2"/>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2"/>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2"/>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2"/>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2"/>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2"/>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2"/>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2"/>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2"/>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2"/>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2"/>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2"/>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2"/>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2"/>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2"/>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2"/>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2"/>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2"/>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2"/>
          <p:cNvGrpSpPr/>
          <p:nvPr/>
        </p:nvGrpSpPr>
        <p:grpSpPr>
          <a:xfrm>
            <a:off x="4668540" y="2737181"/>
            <a:ext cx="396409" cy="382997"/>
            <a:chOff x="4668540" y="2737181"/>
            <a:chExt cx="396409" cy="382997"/>
          </a:xfrm>
        </p:grpSpPr>
        <p:sp>
          <p:nvSpPr>
            <p:cNvPr id="9963" name="Google Shape;9963;p72"/>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2"/>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2"/>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2"/>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2"/>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2"/>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2"/>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2"/>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72"/>
          <p:cNvGrpSpPr/>
          <p:nvPr/>
        </p:nvGrpSpPr>
        <p:grpSpPr>
          <a:xfrm>
            <a:off x="2499358" y="4118495"/>
            <a:ext cx="386900" cy="385328"/>
            <a:chOff x="2499358" y="4118495"/>
            <a:chExt cx="386900" cy="385328"/>
          </a:xfrm>
        </p:grpSpPr>
        <p:sp>
          <p:nvSpPr>
            <p:cNvPr id="9972" name="Google Shape;9972;p72"/>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2"/>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2"/>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2"/>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2"/>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2"/>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2"/>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2"/>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2"/>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2"/>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2"/>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2"/>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2"/>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2"/>
          <p:cNvGrpSpPr/>
          <p:nvPr/>
        </p:nvGrpSpPr>
        <p:grpSpPr>
          <a:xfrm>
            <a:off x="3040547" y="4138456"/>
            <a:ext cx="387005" cy="345433"/>
            <a:chOff x="3040547" y="4138456"/>
            <a:chExt cx="387005" cy="345433"/>
          </a:xfrm>
        </p:grpSpPr>
        <p:sp>
          <p:nvSpPr>
            <p:cNvPr id="9986" name="Google Shape;9986;p72"/>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2"/>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2"/>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2"/>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2"/>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2"/>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2"/>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2"/>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2"/>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2"/>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2"/>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2"/>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2"/>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2"/>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2"/>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2"/>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2"/>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2"/>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2"/>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2"/>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2"/>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2"/>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2"/>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2"/>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2"/>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2"/>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2"/>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2"/>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2"/>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2"/>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2"/>
          <p:cNvGrpSpPr/>
          <p:nvPr/>
        </p:nvGrpSpPr>
        <p:grpSpPr>
          <a:xfrm>
            <a:off x="3635776" y="4118522"/>
            <a:ext cx="271406" cy="385381"/>
            <a:chOff x="3635776" y="4118522"/>
            <a:chExt cx="271406" cy="385381"/>
          </a:xfrm>
        </p:grpSpPr>
        <p:sp>
          <p:nvSpPr>
            <p:cNvPr id="10017" name="Google Shape;10017;p72"/>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2"/>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2"/>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2"/>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2"/>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2"/>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2"/>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2"/>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2"/>
          <p:cNvGrpSpPr/>
          <p:nvPr/>
        </p:nvGrpSpPr>
        <p:grpSpPr>
          <a:xfrm>
            <a:off x="1358016" y="3195384"/>
            <a:ext cx="414641" cy="367699"/>
            <a:chOff x="1358016" y="3195384"/>
            <a:chExt cx="414641" cy="367699"/>
          </a:xfrm>
        </p:grpSpPr>
        <p:sp>
          <p:nvSpPr>
            <p:cNvPr id="10026" name="Google Shape;10026;p72"/>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2"/>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2"/>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2"/>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2"/>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2"/>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2"/>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2"/>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2"/>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2"/>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2"/>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2"/>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2"/>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2"/>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2"/>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72"/>
          <p:cNvGrpSpPr/>
          <p:nvPr/>
        </p:nvGrpSpPr>
        <p:grpSpPr>
          <a:xfrm>
            <a:off x="844096" y="3203504"/>
            <a:ext cx="361517" cy="359500"/>
            <a:chOff x="844096" y="3203504"/>
            <a:chExt cx="361517" cy="359500"/>
          </a:xfrm>
        </p:grpSpPr>
        <p:sp>
          <p:nvSpPr>
            <p:cNvPr id="10042" name="Google Shape;10042;p72"/>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2"/>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2"/>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2"/>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2"/>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2"/>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2"/>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2"/>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2"/>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2"/>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2"/>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2"/>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2"/>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2"/>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2"/>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2"/>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2"/>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2"/>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2"/>
          <p:cNvGrpSpPr/>
          <p:nvPr/>
        </p:nvGrpSpPr>
        <p:grpSpPr>
          <a:xfrm>
            <a:off x="1939493" y="3205285"/>
            <a:ext cx="368223" cy="355021"/>
            <a:chOff x="1939493" y="3205285"/>
            <a:chExt cx="368223" cy="355021"/>
          </a:xfrm>
        </p:grpSpPr>
        <p:sp>
          <p:nvSpPr>
            <p:cNvPr id="10061" name="Google Shape;10061;p72"/>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2"/>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2"/>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2"/>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2"/>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2"/>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2"/>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2"/>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2"/>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2"/>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2"/>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2"/>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72"/>
          <p:cNvGrpSpPr/>
          <p:nvPr/>
        </p:nvGrpSpPr>
        <p:grpSpPr>
          <a:xfrm>
            <a:off x="2476834" y="3245314"/>
            <a:ext cx="388891" cy="307320"/>
            <a:chOff x="2471434" y="3239339"/>
            <a:chExt cx="388891" cy="307320"/>
          </a:xfrm>
        </p:grpSpPr>
        <p:sp>
          <p:nvSpPr>
            <p:cNvPr id="10074" name="Google Shape;10074;p72"/>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2"/>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2"/>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2"/>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2"/>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2"/>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2"/>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72"/>
          <p:cNvGrpSpPr/>
          <p:nvPr/>
        </p:nvGrpSpPr>
        <p:grpSpPr>
          <a:xfrm>
            <a:off x="3015243" y="3208979"/>
            <a:ext cx="391301" cy="368040"/>
            <a:chOff x="3015243" y="3208979"/>
            <a:chExt cx="391301" cy="368040"/>
          </a:xfrm>
        </p:grpSpPr>
        <p:sp>
          <p:nvSpPr>
            <p:cNvPr id="10082" name="Google Shape;10082;p72"/>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2"/>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2"/>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2"/>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72"/>
          <p:cNvGrpSpPr/>
          <p:nvPr/>
        </p:nvGrpSpPr>
        <p:grpSpPr>
          <a:xfrm>
            <a:off x="3569896" y="3254349"/>
            <a:ext cx="385381" cy="277326"/>
            <a:chOff x="3569896" y="3254349"/>
            <a:chExt cx="385381" cy="277326"/>
          </a:xfrm>
        </p:grpSpPr>
        <p:sp>
          <p:nvSpPr>
            <p:cNvPr id="10087" name="Google Shape;10087;p72"/>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2"/>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2"/>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2"/>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2"/>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2"/>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2"/>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2"/>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2"/>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2"/>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2"/>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2"/>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2"/>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2"/>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2"/>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2"/>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2"/>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2"/>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2"/>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72"/>
          <p:cNvGrpSpPr/>
          <p:nvPr/>
        </p:nvGrpSpPr>
        <p:grpSpPr>
          <a:xfrm>
            <a:off x="4204810" y="3180452"/>
            <a:ext cx="210241" cy="386769"/>
            <a:chOff x="4204810" y="3180452"/>
            <a:chExt cx="210241" cy="386769"/>
          </a:xfrm>
        </p:grpSpPr>
        <p:sp>
          <p:nvSpPr>
            <p:cNvPr id="10107" name="Google Shape;10107;p72"/>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2"/>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2"/>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2"/>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2"/>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2"/>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2"/>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2"/>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2"/>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2"/>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2"/>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2"/>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2"/>
          <p:cNvGrpSpPr/>
          <p:nvPr/>
        </p:nvGrpSpPr>
        <p:grpSpPr>
          <a:xfrm>
            <a:off x="4803811" y="3180479"/>
            <a:ext cx="84584" cy="385617"/>
            <a:chOff x="4803811" y="3180479"/>
            <a:chExt cx="84584" cy="385617"/>
          </a:xfrm>
        </p:grpSpPr>
        <p:sp>
          <p:nvSpPr>
            <p:cNvPr id="10120" name="Google Shape;10120;p72"/>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2"/>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2"/>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2"/>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2"/>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2"/>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2"/>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2"/>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2"/>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72"/>
          <p:cNvGrpSpPr/>
          <p:nvPr/>
        </p:nvGrpSpPr>
        <p:grpSpPr>
          <a:xfrm>
            <a:off x="5232073" y="3214113"/>
            <a:ext cx="357824" cy="347581"/>
            <a:chOff x="5232073" y="3214113"/>
            <a:chExt cx="357824" cy="347581"/>
          </a:xfrm>
        </p:grpSpPr>
        <p:sp>
          <p:nvSpPr>
            <p:cNvPr id="10130" name="Google Shape;10130;p72"/>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2"/>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2"/>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2"/>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2"/>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2"/>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2"/>
          <p:cNvGrpSpPr/>
          <p:nvPr/>
        </p:nvGrpSpPr>
        <p:grpSpPr>
          <a:xfrm>
            <a:off x="5739863" y="3222757"/>
            <a:ext cx="385407" cy="343128"/>
            <a:chOff x="5739863" y="3222757"/>
            <a:chExt cx="385407" cy="343128"/>
          </a:xfrm>
        </p:grpSpPr>
        <p:sp>
          <p:nvSpPr>
            <p:cNvPr id="10137" name="Google Shape;10137;p72"/>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2"/>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2"/>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2"/>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2"/>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72"/>
          <p:cNvGrpSpPr/>
          <p:nvPr/>
        </p:nvGrpSpPr>
        <p:grpSpPr>
          <a:xfrm>
            <a:off x="6217870" y="3235200"/>
            <a:ext cx="455217" cy="308577"/>
            <a:chOff x="6217870" y="3235200"/>
            <a:chExt cx="455217" cy="308577"/>
          </a:xfrm>
        </p:grpSpPr>
        <p:sp>
          <p:nvSpPr>
            <p:cNvPr id="10143" name="Google Shape;10143;p72"/>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2"/>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2"/>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2"/>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2"/>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2"/>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2"/>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2"/>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2"/>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2"/>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2"/>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2"/>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2"/>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2"/>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2"/>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2"/>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2"/>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2"/>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2"/>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2"/>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2"/>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2"/>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2"/>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2"/>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2"/>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2"/>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2"/>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2"/>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2"/>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2"/>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2"/>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2"/>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2"/>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72"/>
          <p:cNvGrpSpPr/>
          <p:nvPr/>
        </p:nvGrpSpPr>
        <p:grpSpPr>
          <a:xfrm>
            <a:off x="6883746" y="3212699"/>
            <a:ext cx="331445" cy="356593"/>
            <a:chOff x="6883746" y="3212699"/>
            <a:chExt cx="331445" cy="356593"/>
          </a:xfrm>
        </p:grpSpPr>
        <p:sp>
          <p:nvSpPr>
            <p:cNvPr id="10177" name="Google Shape;10177;p72"/>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2"/>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2"/>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2"/>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2"/>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2"/>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2"/>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2"/>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72"/>
          <p:cNvGrpSpPr/>
          <p:nvPr/>
        </p:nvGrpSpPr>
        <p:grpSpPr>
          <a:xfrm>
            <a:off x="7418465" y="3218645"/>
            <a:ext cx="348053" cy="348184"/>
            <a:chOff x="7418465" y="3218645"/>
            <a:chExt cx="348053" cy="348184"/>
          </a:xfrm>
        </p:grpSpPr>
        <p:sp>
          <p:nvSpPr>
            <p:cNvPr id="10194" name="Google Shape;10194;p72"/>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2"/>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2"/>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2"/>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2"/>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2"/>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2"/>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2"/>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72"/>
          <p:cNvGrpSpPr/>
          <p:nvPr/>
        </p:nvGrpSpPr>
        <p:grpSpPr>
          <a:xfrm>
            <a:off x="8074309" y="3200492"/>
            <a:ext cx="234209" cy="367254"/>
            <a:chOff x="8074309" y="3200492"/>
            <a:chExt cx="234209" cy="367254"/>
          </a:xfrm>
        </p:grpSpPr>
        <p:sp>
          <p:nvSpPr>
            <p:cNvPr id="10208" name="Google Shape;10208;p72"/>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2"/>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72"/>
          <p:cNvGrpSpPr/>
          <p:nvPr/>
        </p:nvGrpSpPr>
        <p:grpSpPr>
          <a:xfrm>
            <a:off x="4117738" y="4097880"/>
            <a:ext cx="397692" cy="426402"/>
            <a:chOff x="4117738" y="4097880"/>
            <a:chExt cx="397692" cy="426402"/>
          </a:xfrm>
        </p:grpSpPr>
        <p:sp>
          <p:nvSpPr>
            <p:cNvPr id="10216" name="Google Shape;10216;p72"/>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2"/>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2"/>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2"/>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2"/>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2"/>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2"/>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2"/>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72"/>
          <p:cNvGrpSpPr/>
          <p:nvPr/>
        </p:nvGrpSpPr>
        <p:grpSpPr>
          <a:xfrm>
            <a:off x="4664768" y="4118574"/>
            <a:ext cx="389520" cy="385328"/>
            <a:chOff x="4664768" y="4118574"/>
            <a:chExt cx="389520" cy="385328"/>
          </a:xfrm>
        </p:grpSpPr>
        <p:sp>
          <p:nvSpPr>
            <p:cNvPr id="10234" name="Google Shape;10234;p72"/>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2"/>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2"/>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2"/>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2"/>
          <p:cNvGrpSpPr/>
          <p:nvPr/>
        </p:nvGrpSpPr>
        <p:grpSpPr>
          <a:xfrm>
            <a:off x="5134130" y="4136937"/>
            <a:ext cx="531261" cy="348577"/>
            <a:chOff x="5134130" y="4136937"/>
            <a:chExt cx="531261" cy="348577"/>
          </a:xfrm>
        </p:grpSpPr>
        <p:sp>
          <p:nvSpPr>
            <p:cNvPr id="10242" name="Google Shape;10242;p72"/>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2"/>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2"/>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2"/>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2"/>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2"/>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2"/>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72"/>
          <p:cNvGrpSpPr/>
          <p:nvPr/>
        </p:nvGrpSpPr>
        <p:grpSpPr>
          <a:xfrm>
            <a:off x="5793012" y="4199412"/>
            <a:ext cx="444005" cy="289952"/>
            <a:chOff x="5716812" y="4199412"/>
            <a:chExt cx="444005" cy="289952"/>
          </a:xfrm>
        </p:grpSpPr>
        <p:sp>
          <p:nvSpPr>
            <p:cNvPr id="10261" name="Google Shape;10261;p72"/>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2"/>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2"/>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2"/>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2"/>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2"/>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2"/>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2"/>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2"/>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2"/>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72"/>
          <p:cNvGrpSpPr/>
          <p:nvPr/>
        </p:nvGrpSpPr>
        <p:grpSpPr>
          <a:xfrm>
            <a:off x="850462" y="3680227"/>
            <a:ext cx="385302" cy="355126"/>
            <a:chOff x="850462" y="3680227"/>
            <a:chExt cx="385302" cy="355126"/>
          </a:xfrm>
        </p:grpSpPr>
        <p:sp>
          <p:nvSpPr>
            <p:cNvPr id="10282" name="Google Shape;10282;p72"/>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2"/>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2"/>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2"/>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2"/>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2"/>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72"/>
          <p:cNvGrpSpPr/>
          <p:nvPr/>
        </p:nvGrpSpPr>
        <p:grpSpPr>
          <a:xfrm>
            <a:off x="1374886" y="3665217"/>
            <a:ext cx="418151" cy="385197"/>
            <a:chOff x="1374886" y="3665217"/>
            <a:chExt cx="418151" cy="385197"/>
          </a:xfrm>
        </p:grpSpPr>
        <p:sp>
          <p:nvSpPr>
            <p:cNvPr id="10296" name="Google Shape;10296;p72"/>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2"/>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2"/>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2"/>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2"/>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2"/>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2"/>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2"/>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2"/>
          <p:cNvGrpSpPr/>
          <p:nvPr/>
        </p:nvGrpSpPr>
        <p:grpSpPr>
          <a:xfrm>
            <a:off x="1918327" y="3665112"/>
            <a:ext cx="418151" cy="385407"/>
            <a:chOff x="1918327" y="3665112"/>
            <a:chExt cx="418151" cy="385407"/>
          </a:xfrm>
        </p:grpSpPr>
        <p:sp>
          <p:nvSpPr>
            <p:cNvPr id="10308" name="Google Shape;10308;p72"/>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2"/>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2"/>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2"/>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2"/>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72"/>
          <p:cNvGrpSpPr/>
          <p:nvPr/>
        </p:nvGrpSpPr>
        <p:grpSpPr>
          <a:xfrm>
            <a:off x="2461742" y="3665034"/>
            <a:ext cx="418334" cy="385381"/>
            <a:chOff x="2461742" y="3665034"/>
            <a:chExt cx="418334" cy="385381"/>
          </a:xfrm>
        </p:grpSpPr>
        <p:sp>
          <p:nvSpPr>
            <p:cNvPr id="10320" name="Google Shape;10320;p72"/>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2"/>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2"/>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2"/>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72"/>
          <p:cNvGrpSpPr/>
          <p:nvPr/>
        </p:nvGrpSpPr>
        <p:grpSpPr>
          <a:xfrm>
            <a:off x="3009951" y="3665139"/>
            <a:ext cx="414745" cy="385328"/>
            <a:chOff x="3009951" y="3665139"/>
            <a:chExt cx="414745" cy="385328"/>
          </a:xfrm>
        </p:grpSpPr>
        <p:sp>
          <p:nvSpPr>
            <p:cNvPr id="10335" name="Google Shape;10335;p72"/>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2"/>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2"/>
          <p:cNvGrpSpPr/>
          <p:nvPr/>
        </p:nvGrpSpPr>
        <p:grpSpPr>
          <a:xfrm>
            <a:off x="3557977" y="3685780"/>
            <a:ext cx="405368" cy="343993"/>
            <a:chOff x="3557977" y="3685780"/>
            <a:chExt cx="405368" cy="343993"/>
          </a:xfrm>
        </p:grpSpPr>
        <p:sp>
          <p:nvSpPr>
            <p:cNvPr id="10342" name="Google Shape;10342;p72"/>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2"/>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2"/>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2"/>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72"/>
          <p:cNvGrpSpPr/>
          <p:nvPr/>
        </p:nvGrpSpPr>
        <p:grpSpPr>
          <a:xfrm>
            <a:off x="4655076" y="3665112"/>
            <a:ext cx="385276" cy="385302"/>
            <a:chOff x="4655076" y="3665112"/>
            <a:chExt cx="385276" cy="385302"/>
          </a:xfrm>
        </p:grpSpPr>
        <p:sp>
          <p:nvSpPr>
            <p:cNvPr id="10351" name="Google Shape;10351;p72"/>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2"/>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2"/>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72"/>
          <p:cNvGrpSpPr/>
          <p:nvPr/>
        </p:nvGrpSpPr>
        <p:grpSpPr>
          <a:xfrm>
            <a:off x="5197967" y="3714018"/>
            <a:ext cx="386455" cy="287569"/>
            <a:chOff x="5197967" y="3714018"/>
            <a:chExt cx="386455" cy="287569"/>
          </a:xfrm>
        </p:grpSpPr>
        <p:sp>
          <p:nvSpPr>
            <p:cNvPr id="10359" name="Google Shape;10359;p72"/>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2"/>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2"/>
          <p:cNvGrpSpPr/>
          <p:nvPr/>
        </p:nvGrpSpPr>
        <p:grpSpPr>
          <a:xfrm>
            <a:off x="5778658" y="3703488"/>
            <a:ext cx="312140" cy="308603"/>
            <a:chOff x="5778658" y="3703488"/>
            <a:chExt cx="312140" cy="308603"/>
          </a:xfrm>
        </p:grpSpPr>
        <p:sp>
          <p:nvSpPr>
            <p:cNvPr id="10364" name="Google Shape;10364;p72"/>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2"/>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2"/>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72"/>
          <p:cNvGrpSpPr/>
          <p:nvPr/>
        </p:nvGrpSpPr>
        <p:grpSpPr>
          <a:xfrm>
            <a:off x="6282597" y="3679546"/>
            <a:ext cx="391406" cy="356514"/>
            <a:chOff x="6282597" y="3679546"/>
            <a:chExt cx="391406" cy="356514"/>
          </a:xfrm>
        </p:grpSpPr>
        <p:sp>
          <p:nvSpPr>
            <p:cNvPr id="10368" name="Google Shape;10368;p72"/>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2"/>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2"/>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72"/>
          <p:cNvGrpSpPr/>
          <p:nvPr/>
        </p:nvGrpSpPr>
        <p:grpSpPr>
          <a:xfrm>
            <a:off x="6829077" y="3723030"/>
            <a:ext cx="385302" cy="269494"/>
            <a:chOff x="6829077" y="3723030"/>
            <a:chExt cx="385302" cy="269494"/>
          </a:xfrm>
        </p:grpSpPr>
        <p:sp>
          <p:nvSpPr>
            <p:cNvPr id="10379" name="Google Shape;10379;p72"/>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2"/>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2"/>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2"/>
          <p:cNvGrpSpPr/>
          <p:nvPr/>
        </p:nvGrpSpPr>
        <p:grpSpPr>
          <a:xfrm>
            <a:off x="7358871" y="3665165"/>
            <a:ext cx="414483" cy="385381"/>
            <a:chOff x="7358871" y="3665165"/>
            <a:chExt cx="414483" cy="385381"/>
          </a:xfrm>
        </p:grpSpPr>
        <p:sp>
          <p:nvSpPr>
            <p:cNvPr id="10395" name="Google Shape;10395;p72"/>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2"/>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2"/>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2"/>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72"/>
          <p:cNvGrpSpPr/>
          <p:nvPr/>
        </p:nvGrpSpPr>
        <p:grpSpPr>
          <a:xfrm>
            <a:off x="4102650" y="3665322"/>
            <a:ext cx="408459" cy="384752"/>
            <a:chOff x="4102650" y="3665322"/>
            <a:chExt cx="408459" cy="384752"/>
          </a:xfrm>
        </p:grpSpPr>
        <p:sp>
          <p:nvSpPr>
            <p:cNvPr id="10411" name="Google Shape;10411;p72"/>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2"/>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72"/>
          <p:cNvGrpSpPr/>
          <p:nvPr/>
        </p:nvGrpSpPr>
        <p:grpSpPr>
          <a:xfrm>
            <a:off x="6397489" y="4118522"/>
            <a:ext cx="170346" cy="385381"/>
            <a:chOff x="6397489" y="4118522"/>
            <a:chExt cx="170346" cy="385381"/>
          </a:xfrm>
        </p:grpSpPr>
        <p:sp>
          <p:nvSpPr>
            <p:cNvPr id="10418" name="Google Shape;10418;p72"/>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2"/>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2"/>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2"/>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2"/>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2"/>
          <p:cNvGrpSpPr/>
          <p:nvPr/>
        </p:nvGrpSpPr>
        <p:grpSpPr>
          <a:xfrm>
            <a:off x="7909569" y="3720882"/>
            <a:ext cx="398426" cy="273974"/>
            <a:chOff x="7909569" y="3720882"/>
            <a:chExt cx="398426" cy="273974"/>
          </a:xfrm>
        </p:grpSpPr>
        <p:sp>
          <p:nvSpPr>
            <p:cNvPr id="10430" name="Google Shape;10430;p72"/>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2"/>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2"/>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2"/>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2"/>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2"/>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2"/>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2"/>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2"/>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72"/>
          <p:cNvGrpSpPr/>
          <p:nvPr/>
        </p:nvGrpSpPr>
        <p:grpSpPr>
          <a:xfrm>
            <a:off x="6910596" y="4118967"/>
            <a:ext cx="227032" cy="384490"/>
            <a:chOff x="6910596" y="4118967"/>
            <a:chExt cx="227032" cy="384490"/>
          </a:xfrm>
        </p:grpSpPr>
        <p:sp>
          <p:nvSpPr>
            <p:cNvPr id="10450" name="Google Shape;10450;p72"/>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2"/>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2"/>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2"/>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2"/>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72"/>
          <p:cNvGrpSpPr/>
          <p:nvPr/>
        </p:nvGrpSpPr>
        <p:grpSpPr>
          <a:xfrm>
            <a:off x="7372702" y="4132876"/>
            <a:ext cx="385459" cy="356671"/>
            <a:chOff x="7372702" y="4132876"/>
            <a:chExt cx="385459" cy="356671"/>
          </a:xfrm>
        </p:grpSpPr>
        <p:sp>
          <p:nvSpPr>
            <p:cNvPr id="10463" name="Google Shape;10463;p72"/>
            <p:cNvSpPr/>
            <p:nvPr/>
          </p:nvSpPr>
          <p:spPr>
            <a:xfrm>
              <a:off x="7378360" y="4271762"/>
              <a:ext cx="221374" cy="212258"/>
            </a:xfrm>
            <a:custGeom>
              <a:avLst/>
              <a:gdLst/>
              <a:ahLst/>
              <a:cxnLst/>
              <a:rect l="l" t="t" r="r" b="b"/>
              <a:pathLst>
                <a:path w="8451" h="8103" extrusionOk="0">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7527724" y="4271762"/>
              <a:ext cx="72010" cy="173175"/>
            </a:xfrm>
            <a:custGeom>
              <a:avLst/>
              <a:gdLst/>
              <a:ahLst/>
              <a:cxnLst/>
              <a:rect l="l" t="t" r="r" b="b"/>
              <a:pathLst>
                <a:path w="2749" h="6611" extrusionOk="0">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7425826" y="4138535"/>
              <a:ext cx="326704" cy="270909"/>
            </a:xfrm>
            <a:custGeom>
              <a:avLst/>
              <a:gdLst/>
              <a:ahLst/>
              <a:cxnLst/>
              <a:rect l="l" t="t" r="r" b="b"/>
              <a:pathLst>
                <a:path w="12472" h="10342" extrusionOk="0">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7681672" y="4138535"/>
              <a:ext cx="70857" cy="207674"/>
            </a:xfrm>
            <a:custGeom>
              <a:avLst/>
              <a:gdLst/>
              <a:ahLst/>
              <a:cxnLst/>
              <a:rect l="l" t="t" r="r" b="b"/>
              <a:pathLst>
                <a:path w="2705" h="7928" extrusionOk="0">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2"/>
            <p:cNvSpPr/>
            <p:nvPr/>
          </p:nvSpPr>
          <p:spPr>
            <a:xfrm>
              <a:off x="7503573" y="4220132"/>
              <a:ext cx="27033" cy="27059"/>
            </a:xfrm>
            <a:custGeom>
              <a:avLst/>
              <a:gdLst/>
              <a:ahLst/>
              <a:cxnLst/>
              <a:rect l="l" t="t" r="r" b="b"/>
              <a:pathLst>
                <a:path w="1032" h="1033" extrusionOk="0">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2"/>
            <p:cNvSpPr/>
            <p:nvPr/>
          </p:nvSpPr>
          <p:spPr>
            <a:xfrm>
              <a:off x="7570998" y="4220132"/>
              <a:ext cx="27112" cy="27059"/>
            </a:xfrm>
            <a:custGeom>
              <a:avLst/>
              <a:gdLst/>
              <a:ahLst/>
              <a:cxnLst/>
              <a:rect l="l" t="t" r="r" b="b"/>
              <a:pathLst>
                <a:path w="1035" h="1033" extrusionOk="0">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2"/>
            <p:cNvSpPr/>
            <p:nvPr/>
          </p:nvSpPr>
          <p:spPr>
            <a:xfrm>
              <a:off x="7638398" y="4220132"/>
              <a:ext cx="27138" cy="27059"/>
            </a:xfrm>
            <a:custGeom>
              <a:avLst/>
              <a:gdLst/>
              <a:ahLst/>
              <a:cxnLst/>
              <a:rect l="l" t="t" r="r" b="b"/>
              <a:pathLst>
                <a:path w="1036" h="1033" extrusionOk="0">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7372702" y="4212247"/>
              <a:ext cx="385197" cy="277300"/>
            </a:xfrm>
            <a:custGeom>
              <a:avLst/>
              <a:gdLst/>
              <a:ahLst/>
              <a:cxnLst/>
              <a:rect l="l" t="t" r="r" b="b"/>
              <a:pathLst>
                <a:path w="14705" h="10586" extrusionOk="0">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7372781" y="4132876"/>
              <a:ext cx="385381" cy="231983"/>
            </a:xfrm>
            <a:custGeom>
              <a:avLst/>
              <a:gdLst/>
              <a:ahLst/>
              <a:cxnLst/>
              <a:rect l="l" t="t" r="r" b="b"/>
              <a:pathLst>
                <a:path w="14712" h="8856" extrusionOk="0">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7497914" y="4214474"/>
              <a:ext cx="44820" cy="38428"/>
            </a:xfrm>
            <a:custGeom>
              <a:avLst/>
              <a:gdLst/>
              <a:ahLst/>
              <a:cxnLst/>
              <a:rect l="l" t="t" r="r" b="b"/>
              <a:pathLst>
                <a:path w="1711" h="1467" extrusionOk="0">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2"/>
            <p:cNvSpPr/>
            <p:nvPr/>
          </p:nvSpPr>
          <p:spPr>
            <a:xfrm>
              <a:off x="7565340" y="4214422"/>
              <a:ext cx="44820" cy="38428"/>
            </a:xfrm>
            <a:custGeom>
              <a:avLst/>
              <a:gdLst/>
              <a:ahLst/>
              <a:cxnLst/>
              <a:rect l="l" t="t" r="r" b="b"/>
              <a:pathLst>
                <a:path w="1711" h="1467" extrusionOk="0">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2"/>
            <p:cNvSpPr/>
            <p:nvPr/>
          </p:nvSpPr>
          <p:spPr>
            <a:xfrm>
              <a:off x="7632740" y="4214422"/>
              <a:ext cx="44924" cy="38428"/>
            </a:xfrm>
            <a:custGeom>
              <a:avLst/>
              <a:gdLst/>
              <a:ahLst/>
              <a:cxnLst/>
              <a:rect l="l" t="t" r="r" b="b"/>
              <a:pathLst>
                <a:path w="1715" h="1467" extrusionOk="0">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5" name="Google Shape;10475;p7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0476" name="Google Shape;10476;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480"/>
        <p:cNvGrpSpPr/>
        <p:nvPr/>
      </p:nvGrpSpPr>
      <p:grpSpPr>
        <a:xfrm>
          <a:off x="0" y="0"/>
          <a:ext cx="0" cy="0"/>
          <a:chOff x="0" y="0"/>
          <a:chExt cx="0" cy="0"/>
        </a:xfrm>
      </p:grpSpPr>
      <p:grpSp>
        <p:nvGrpSpPr>
          <p:cNvPr id="10481" name="Google Shape;10481;p73"/>
          <p:cNvGrpSpPr/>
          <p:nvPr/>
        </p:nvGrpSpPr>
        <p:grpSpPr>
          <a:xfrm>
            <a:off x="3045189" y="1771948"/>
            <a:ext cx="389401" cy="374453"/>
            <a:chOff x="3045189" y="1977348"/>
            <a:chExt cx="389401" cy="374453"/>
          </a:xfrm>
        </p:grpSpPr>
        <p:sp>
          <p:nvSpPr>
            <p:cNvPr id="10482" name="Google Shape;10482;p73"/>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3"/>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3"/>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3"/>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3"/>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3"/>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3"/>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73"/>
          <p:cNvGrpSpPr/>
          <p:nvPr/>
        </p:nvGrpSpPr>
        <p:grpSpPr>
          <a:xfrm>
            <a:off x="3028591" y="2238398"/>
            <a:ext cx="431158" cy="349817"/>
            <a:chOff x="3028591" y="2443798"/>
            <a:chExt cx="431158" cy="349817"/>
          </a:xfrm>
        </p:grpSpPr>
        <p:sp>
          <p:nvSpPr>
            <p:cNvPr id="10490" name="Google Shape;10490;p73"/>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3"/>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3"/>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3"/>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3"/>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3"/>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3"/>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3"/>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3"/>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3"/>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3"/>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3"/>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3"/>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73"/>
          <p:cNvGrpSpPr/>
          <p:nvPr/>
        </p:nvGrpSpPr>
        <p:grpSpPr>
          <a:xfrm>
            <a:off x="3966333" y="1778075"/>
            <a:ext cx="331805" cy="377961"/>
            <a:chOff x="3966333" y="1983475"/>
            <a:chExt cx="331805" cy="377961"/>
          </a:xfrm>
        </p:grpSpPr>
        <p:sp>
          <p:nvSpPr>
            <p:cNvPr id="10504" name="Google Shape;10504;p73"/>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3"/>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3"/>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3"/>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3"/>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3"/>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3"/>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3"/>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3"/>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3"/>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3"/>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3"/>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3"/>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3"/>
          <p:cNvGrpSpPr/>
          <p:nvPr/>
        </p:nvGrpSpPr>
        <p:grpSpPr>
          <a:xfrm>
            <a:off x="3085690" y="2689322"/>
            <a:ext cx="316333" cy="382699"/>
            <a:chOff x="3085690" y="2894722"/>
            <a:chExt cx="316333" cy="382699"/>
          </a:xfrm>
        </p:grpSpPr>
        <p:sp>
          <p:nvSpPr>
            <p:cNvPr id="10518" name="Google Shape;10518;p73"/>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3"/>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3"/>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3"/>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3"/>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3"/>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3"/>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3"/>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3"/>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3"/>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3"/>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3"/>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3"/>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3"/>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3"/>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3"/>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3"/>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3"/>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3"/>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3"/>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73"/>
          <p:cNvGrpSpPr/>
          <p:nvPr/>
        </p:nvGrpSpPr>
        <p:grpSpPr>
          <a:xfrm>
            <a:off x="1736294" y="1326077"/>
            <a:ext cx="336465" cy="336439"/>
            <a:chOff x="1736294" y="1531477"/>
            <a:chExt cx="336465" cy="336439"/>
          </a:xfrm>
        </p:grpSpPr>
        <p:sp>
          <p:nvSpPr>
            <p:cNvPr id="10539" name="Google Shape;10539;p73"/>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3"/>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3"/>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3"/>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3"/>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73"/>
          <p:cNvGrpSpPr/>
          <p:nvPr/>
        </p:nvGrpSpPr>
        <p:grpSpPr>
          <a:xfrm>
            <a:off x="2807344" y="4089585"/>
            <a:ext cx="344764" cy="353692"/>
            <a:chOff x="2807344" y="4294985"/>
            <a:chExt cx="344764" cy="353692"/>
          </a:xfrm>
        </p:grpSpPr>
        <p:sp>
          <p:nvSpPr>
            <p:cNvPr id="10545" name="Google Shape;10545;p73"/>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3"/>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3"/>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3"/>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3"/>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3"/>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3"/>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3"/>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3"/>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3"/>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3"/>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3"/>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3"/>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3"/>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3"/>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3"/>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3"/>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3"/>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3"/>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3"/>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3"/>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3"/>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3"/>
          <p:cNvGrpSpPr/>
          <p:nvPr/>
        </p:nvGrpSpPr>
        <p:grpSpPr>
          <a:xfrm>
            <a:off x="3966830" y="2244602"/>
            <a:ext cx="314945" cy="331753"/>
            <a:chOff x="3966830" y="2450002"/>
            <a:chExt cx="314945" cy="331753"/>
          </a:xfrm>
        </p:grpSpPr>
        <p:sp>
          <p:nvSpPr>
            <p:cNvPr id="10568" name="Google Shape;10568;p73"/>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3"/>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3"/>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3"/>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3"/>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73"/>
          <p:cNvGrpSpPr/>
          <p:nvPr/>
        </p:nvGrpSpPr>
        <p:grpSpPr>
          <a:xfrm>
            <a:off x="1774648" y="1771530"/>
            <a:ext cx="298373" cy="390920"/>
            <a:chOff x="1774648" y="1976930"/>
            <a:chExt cx="298373" cy="390920"/>
          </a:xfrm>
        </p:grpSpPr>
        <p:sp>
          <p:nvSpPr>
            <p:cNvPr id="10574" name="Google Shape;10574;p73"/>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3"/>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3"/>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3"/>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3"/>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3"/>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73"/>
          <p:cNvGrpSpPr/>
          <p:nvPr/>
        </p:nvGrpSpPr>
        <p:grpSpPr>
          <a:xfrm>
            <a:off x="855285" y="2220909"/>
            <a:ext cx="374950" cy="386129"/>
            <a:chOff x="855285" y="2426309"/>
            <a:chExt cx="374950" cy="386129"/>
          </a:xfrm>
        </p:grpSpPr>
        <p:sp>
          <p:nvSpPr>
            <p:cNvPr id="10581" name="Google Shape;10581;p73"/>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3"/>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3"/>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3"/>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3"/>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3"/>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3"/>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3"/>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3"/>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3"/>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3"/>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3"/>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3"/>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73"/>
          <p:cNvGrpSpPr/>
          <p:nvPr/>
        </p:nvGrpSpPr>
        <p:grpSpPr>
          <a:xfrm>
            <a:off x="1300502" y="2236748"/>
            <a:ext cx="364504" cy="370290"/>
            <a:chOff x="1300502" y="2442148"/>
            <a:chExt cx="364504" cy="370290"/>
          </a:xfrm>
        </p:grpSpPr>
        <p:sp>
          <p:nvSpPr>
            <p:cNvPr id="10595" name="Google Shape;10595;p73"/>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3"/>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3"/>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3"/>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3"/>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3"/>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3"/>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3"/>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3"/>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3"/>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3"/>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3"/>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3"/>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3"/>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3"/>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3"/>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3"/>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3"/>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3"/>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73"/>
          <p:cNvGrpSpPr/>
          <p:nvPr/>
        </p:nvGrpSpPr>
        <p:grpSpPr>
          <a:xfrm>
            <a:off x="1757683" y="2233371"/>
            <a:ext cx="330680" cy="356441"/>
            <a:chOff x="1757683" y="2438771"/>
            <a:chExt cx="330680" cy="356441"/>
          </a:xfrm>
        </p:grpSpPr>
        <p:sp>
          <p:nvSpPr>
            <p:cNvPr id="10615" name="Google Shape;10615;p73"/>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3"/>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3"/>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3"/>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3"/>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3"/>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3"/>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3"/>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3"/>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3"/>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3"/>
          <p:cNvGrpSpPr/>
          <p:nvPr/>
        </p:nvGrpSpPr>
        <p:grpSpPr>
          <a:xfrm>
            <a:off x="3943687" y="3619707"/>
            <a:ext cx="367908" cy="354477"/>
            <a:chOff x="3943687" y="3825107"/>
            <a:chExt cx="367908" cy="354477"/>
          </a:xfrm>
        </p:grpSpPr>
        <p:sp>
          <p:nvSpPr>
            <p:cNvPr id="10626" name="Google Shape;10626;p73"/>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3"/>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3"/>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3"/>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3"/>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3"/>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3"/>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3"/>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3"/>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3"/>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3"/>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3"/>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3"/>
          <p:cNvGrpSpPr/>
          <p:nvPr/>
        </p:nvGrpSpPr>
        <p:grpSpPr>
          <a:xfrm>
            <a:off x="2195360" y="1771530"/>
            <a:ext cx="340235" cy="390763"/>
            <a:chOff x="2195360" y="1976930"/>
            <a:chExt cx="340235" cy="390763"/>
          </a:xfrm>
        </p:grpSpPr>
        <p:sp>
          <p:nvSpPr>
            <p:cNvPr id="10639" name="Google Shape;10639;p73"/>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3"/>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3"/>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3"/>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3"/>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3"/>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3"/>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3"/>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3"/>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3"/>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3"/>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3"/>
          <p:cNvGrpSpPr/>
          <p:nvPr/>
        </p:nvGrpSpPr>
        <p:grpSpPr>
          <a:xfrm>
            <a:off x="2567509" y="1796819"/>
            <a:ext cx="432179" cy="332172"/>
            <a:chOff x="2567509" y="2002219"/>
            <a:chExt cx="432179" cy="332172"/>
          </a:xfrm>
        </p:grpSpPr>
        <p:sp>
          <p:nvSpPr>
            <p:cNvPr id="10651" name="Google Shape;10651;p73"/>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3"/>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3"/>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3"/>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3"/>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3"/>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3"/>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3"/>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3"/>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3"/>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3"/>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3"/>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3"/>
          <p:cNvGrpSpPr/>
          <p:nvPr/>
        </p:nvGrpSpPr>
        <p:grpSpPr>
          <a:xfrm>
            <a:off x="1323907" y="3154488"/>
            <a:ext cx="281854" cy="359242"/>
            <a:chOff x="1323907" y="3359888"/>
            <a:chExt cx="281854" cy="359242"/>
          </a:xfrm>
        </p:grpSpPr>
        <p:sp>
          <p:nvSpPr>
            <p:cNvPr id="10664" name="Google Shape;10664;p73"/>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3"/>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3"/>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3"/>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3"/>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3"/>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3"/>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3"/>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3"/>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3"/>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3"/>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3"/>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3"/>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3"/>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3"/>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3"/>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3"/>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3"/>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3"/>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73"/>
          <p:cNvGrpSpPr/>
          <p:nvPr/>
        </p:nvGrpSpPr>
        <p:grpSpPr>
          <a:xfrm>
            <a:off x="2184548" y="3654055"/>
            <a:ext cx="354948" cy="286776"/>
            <a:chOff x="2184548" y="3859455"/>
            <a:chExt cx="354948" cy="286776"/>
          </a:xfrm>
        </p:grpSpPr>
        <p:sp>
          <p:nvSpPr>
            <p:cNvPr id="10684" name="Google Shape;10684;p73"/>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3"/>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3"/>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3"/>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3"/>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3"/>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3"/>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3"/>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3"/>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3"/>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3"/>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3"/>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3"/>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3"/>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3"/>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3"/>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3"/>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3"/>
          <p:cNvGrpSpPr/>
          <p:nvPr/>
        </p:nvGrpSpPr>
        <p:grpSpPr>
          <a:xfrm>
            <a:off x="3140511" y="3634708"/>
            <a:ext cx="216823" cy="334162"/>
            <a:chOff x="3140511" y="3840108"/>
            <a:chExt cx="216823" cy="334162"/>
          </a:xfrm>
        </p:grpSpPr>
        <p:sp>
          <p:nvSpPr>
            <p:cNvPr id="10702" name="Google Shape;10702;p73"/>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3"/>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3"/>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3"/>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3"/>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3"/>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3"/>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3"/>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3"/>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73"/>
          <p:cNvGrpSpPr/>
          <p:nvPr/>
        </p:nvGrpSpPr>
        <p:grpSpPr>
          <a:xfrm>
            <a:off x="883193" y="3157394"/>
            <a:ext cx="275099" cy="363876"/>
            <a:chOff x="883193" y="3362794"/>
            <a:chExt cx="275099" cy="363876"/>
          </a:xfrm>
        </p:grpSpPr>
        <p:sp>
          <p:nvSpPr>
            <p:cNvPr id="10712" name="Google Shape;10712;p73"/>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3"/>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3"/>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3"/>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3"/>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3"/>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3"/>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3"/>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3"/>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3"/>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3"/>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3"/>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3"/>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3"/>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3"/>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3"/>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3"/>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3"/>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3"/>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3"/>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3"/>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3"/>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3"/>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3"/>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3"/>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3"/>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73"/>
          <p:cNvGrpSpPr/>
          <p:nvPr/>
        </p:nvGrpSpPr>
        <p:grpSpPr>
          <a:xfrm>
            <a:off x="2633404" y="2691364"/>
            <a:ext cx="368798" cy="365420"/>
            <a:chOff x="2633404" y="2896764"/>
            <a:chExt cx="368798" cy="365420"/>
          </a:xfrm>
        </p:grpSpPr>
        <p:sp>
          <p:nvSpPr>
            <p:cNvPr id="10739" name="Google Shape;10739;p73"/>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3"/>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3"/>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3"/>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3"/>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3"/>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3"/>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3"/>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3"/>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3"/>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3"/>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73"/>
          <p:cNvGrpSpPr/>
          <p:nvPr/>
        </p:nvGrpSpPr>
        <p:grpSpPr>
          <a:xfrm>
            <a:off x="2593035" y="1333355"/>
            <a:ext cx="382621" cy="308688"/>
            <a:chOff x="2593035" y="1538755"/>
            <a:chExt cx="382621" cy="308688"/>
          </a:xfrm>
        </p:grpSpPr>
        <p:sp>
          <p:nvSpPr>
            <p:cNvPr id="10751" name="Google Shape;10751;p73"/>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3"/>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3"/>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3"/>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3"/>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3"/>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3"/>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3"/>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73"/>
          <p:cNvGrpSpPr/>
          <p:nvPr/>
        </p:nvGrpSpPr>
        <p:grpSpPr>
          <a:xfrm>
            <a:off x="3011234" y="1346681"/>
            <a:ext cx="429012" cy="329292"/>
            <a:chOff x="3011234" y="1552081"/>
            <a:chExt cx="429012" cy="329292"/>
          </a:xfrm>
        </p:grpSpPr>
        <p:sp>
          <p:nvSpPr>
            <p:cNvPr id="10760" name="Google Shape;10760;p73"/>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3"/>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3"/>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3"/>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3"/>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3"/>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3"/>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3"/>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3"/>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3"/>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3"/>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3"/>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3"/>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3"/>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3"/>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3"/>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3"/>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3"/>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3"/>
          <p:cNvGrpSpPr/>
          <p:nvPr/>
        </p:nvGrpSpPr>
        <p:grpSpPr>
          <a:xfrm>
            <a:off x="3500721" y="1788259"/>
            <a:ext cx="381626" cy="360237"/>
            <a:chOff x="3500721" y="1993659"/>
            <a:chExt cx="381626" cy="360237"/>
          </a:xfrm>
        </p:grpSpPr>
        <p:sp>
          <p:nvSpPr>
            <p:cNvPr id="10779" name="Google Shape;10779;p73"/>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3"/>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3"/>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3"/>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3"/>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3"/>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3"/>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3"/>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3"/>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3"/>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3"/>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3"/>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3"/>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3"/>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3"/>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3"/>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3"/>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3"/>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73"/>
          <p:cNvGrpSpPr/>
          <p:nvPr/>
        </p:nvGrpSpPr>
        <p:grpSpPr>
          <a:xfrm>
            <a:off x="3479228" y="1305526"/>
            <a:ext cx="373798" cy="370368"/>
            <a:chOff x="3479228" y="1510926"/>
            <a:chExt cx="373798" cy="370368"/>
          </a:xfrm>
        </p:grpSpPr>
        <p:sp>
          <p:nvSpPr>
            <p:cNvPr id="10798" name="Google Shape;10798;p73"/>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3"/>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3"/>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3"/>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3"/>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3"/>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3"/>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3"/>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3"/>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73"/>
          <p:cNvGrpSpPr/>
          <p:nvPr/>
        </p:nvGrpSpPr>
        <p:grpSpPr>
          <a:xfrm>
            <a:off x="862432" y="2691809"/>
            <a:ext cx="339240" cy="378196"/>
            <a:chOff x="862432" y="2897209"/>
            <a:chExt cx="339240" cy="378196"/>
          </a:xfrm>
        </p:grpSpPr>
        <p:sp>
          <p:nvSpPr>
            <p:cNvPr id="10808" name="Google Shape;10808;p73"/>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3"/>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3"/>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3"/>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3"/>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3"/>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3"/>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3"/>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73"/>
          <p:cNvGrpSpPr/>
          <p:nvPr/>
        </p:nvGrpSpPr>
        <p:grpSpPr>
          <a:xfrm>
            <a:off x="850625" y="1321417"/>
            <a:ext cx="346021" cy="345131"/>
            <a:chOff x="850625" y="1526817"/>
            <a:chExt cx="346021" cy="345131"/>
          </a:xfrm>
        </p:grpSpPr>
        <p:sp>
          <p:nvSpPr>
            <p:cNvPr id="10817" name="Google Shape;10817;p73"/>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3"/>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3"/>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3"/>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3"/>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3"/>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3"/>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3"/>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3"/>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3"/>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3"/>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3"/>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3"/>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3"/>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3"/>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3"/>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3"/>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3"/>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3"/>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3"/>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73"/>
          <p:cNvGrpSpPr/>
          <p:nvPr/>
        </p:nvGrpSpPr>
        <p:grpSpPr>
          <a:xfrm>
            <a:off x="3046943" y="3162447"/>
            <a:ext cx="379479" cy="370395"/>
            <a:chOff x="3046943" y="3367847"/>
            <a:chExt cx="379479" cy="370395"/>
          </a:xfrm>
        </p:grpSpPr>
        <p:sp>
          <p:nvSpPr>
            <p:cNvPr id="10838" name="Google Shape;10838;p73"/>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3"/>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3"/>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3"/>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3"/>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3"/>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3"/>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73"/>
          <p:cNvGrpSpPr/>
          <p:nvPr/>
        </p:nvGrpSpPr>
        <p:grpSpPr>
          <a:xfrm>
            <a:off x="1289506" y="1778258"/>
            <a:ext cx="391103" cy="377777"/>
            <a:chOff x="1289506" y="1983658"/>
            <a:chExt cx="391103" cy="377777"/>
          </a:xfrm>
        </p:grpSpPr>
        <p:sp>
          <p:nvSpPr>
            <p:cNvPr id="10846" name="Google Shape;10846;p73"/>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3"/>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3"/>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3"/>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3"/>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3"/>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3"/>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3"/>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3"/>
          <p:cNvGrpSpPr/>
          <p:nvPr/>
        </p:nvGrpSpPr>
        <p:grpSpPr>
          <a:xfrm>
            <a:off x="1287935" y="1305578"/>
            <a:ext cx="350288" cy="362357"/>
            <a:chOff x="1287935" y="1510978"/>
            <a:chExt cx="350288" cy="362357"/>
          </a:xfrm>
        </p:grpSpPr>
        <p:sp>
          <p:nvSpPr>
            <p:cNvPr id="10855" name="Google Shape;10855;p73"/>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3"/>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3"/>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3"/>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3"/>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3"/>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3"/>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3"/>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3"/>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3"/>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3"/>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3"/>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3"/>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3"/>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3"/>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3"/>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3"/>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3"/>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3"/>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73"/>
          <p:cNvGrpSpPr/>
          <p:nvPr/>
        </p:nvGrpSpPr>
        <p:grpSpPr>
          <a:xfrm>
            <a:off x="2477973" y="4084559"/>
            <a:ext cx="210042" cy="361991"/>
            <a:chOff x="2477973" y="4289959"/>
            <a:chExt cx="210042" cy="361991"/>
          </a:xfrm>
        </p:grpSpPr>
        <p:sp>
          <p:nvSpPr>
            <p:cNvPr id="10875" name="Google Shape;10875;p73"/>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3"/>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3"/>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3"/>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3"/>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3"/>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3"/>
          <p:cNvGrpSpPr/>
          <p:nvPr/>
        </p:nvGrpSpPr>
        <p:grpSpPr>
          <a:xfrm>
            <a:off x="3518969" y="2704349"/>
            <a:ext cx="347827" cy="345602"/>
            <a:chOff x="3518969" y="2909749"/>
            <a:chExt cx="347827" cy="345602"/>
          </a:xfrm>
        </p:grpSpPr>
        <p:sp>
          <p:nvSpPr>
            <p:cNvPr id="10882" name="Google Shape;10882;p73"/>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3"/>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3"/>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3"/>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3"/>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3"/>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3"/>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3"/>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3"/>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3"/>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3"/>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3"/>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3"/>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73"/>
          <p:cNvGrpSpPr/>
          <p:nvPr/>
        </p:nvGrpSpPr>
        <p:grpSpPr>
          <a:xfrm>
            <a:off x="2137005" y="1317856"/>
            <a:ext cx="415817" cy="355734"/>
            <a:chOff x="2137005" y="1523256"/>
            <a:chExt cx="415817" cy="355734"/>
          </a:xfrm>
        </p:grpSpPr>
        <p:sp>
          <p:nvSpPr>
            <p:cNvPr id="10896" name="Google Shape;10896;p73"/>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3"/>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3"/>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3"/>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3"/>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3"/>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3"/>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3"/>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3"/>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3"/>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3"/>
          <p:cNvGrpSpPr/>
          <p:nvPr/>
        </p:nvGrpSpPr>
        <p:grpSpPr>
          <a:xfrm>
            <a:off x="1713413" y="3154148"/>
            <a:ext cx="397700" cy="389637"/>
            <a:chOff x="1713413" y="3359548"/>
            <a:chExt cx="397700" cy="389637"/>
          </a:xfrm>
        </p:grpSpPr>
        <p:sp>
          <p:nvSpPr>
            <p:cNvPr id="10907" name="Google Shape;10907;p73"/>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3"/>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3"/>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3"/>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3"/>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3"/>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3"/>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3"/>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3"/>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3"/>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3"/>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3"/>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3"/>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3"/>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3"/>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3"/>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3"/>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3"/>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3"/>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3"/>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73"/>
          <p:cNvGrpSpPr/>
          <p:nvPr/>
        </p:nvGrpSpPr>
        <p:grpSpPr>
          <a:xfrm>
            <a:off x="1976129" y="4078773"/>
            <a:ext cx="401496" cy="371154"/>
            <a:chOff x="1976129" y="4284173"/>
            <a:chExt cx="401496" cy="371154"/>
          </a:xfrm>
        </p:grpSpPr>
        <p:sp>
          <p:nvSpPr>
            <p:cNvPr id="10928" name="Google Shape;10928;p73"/>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3"/>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3"/>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3"/>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3"/>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3"/>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3"/>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3"/>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3"/>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3"/>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3"/>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3"/>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3"/>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3"/>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3"/>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73"/>
          <p:cNvGrpSpPr/>
          <p:nvPr/>
        </p:nvGrpSpPr>
        <p:grpSpPr>
          <a:xfrm>
            <a:off x="1830123" y="2699584"/>
            <a:ext cx="184412" cy="367541"/>
            <a:chOff x="1830123" y="2904984"/>
            <a:chExt cx="184412" cy="367541"/>
          </a:xfrm>
        </p:grpSpPr>
        <p:sp>
          <p:nvSpPr>
            <p:cNvPr id="10944" name="Google Shape;10944;p73"/>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3"/>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3"/>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3"/>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3"/>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73"/>
          <p:cNvGrpSpPr/>
          <p:nvPr/>
        </p:nvGrpSpPr>
        <p:grpSpPr>
          <a:xfrm>
            <a:off x="2602224" y="3620518"/>
            <a:ext cx="376966" cy="349765"/>
            <a:chOff x="2602224" y="3825918"/>
            <a:chExt cx="376966" cy="349765"/>
          </a:xfrm>
        </p:grpSpPr>
        <p:sp>
          <p:nvSpPr>
            <p:cNvPr id="10950" name="Google Shape;10950;p73"/>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3"/>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3"/>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3"/>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3"/>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3"/>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3"/>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3"/>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3"/>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3"/>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3"/>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3"/>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3"/>
          <p:cNvGrpSpPr/>
          <p:nvPr/>
        </p:nvGrpSpPr>
        <p:grpSpPr>
          <a:xfrm>
            <a:off x="3479725" y="3215723"/>
            <a:ext cx="411419" cy="256616"/>
            <a:chOff x="3479725" y="3421123"/>
            <a:chExt cx="411419" cy="256616"/>
          </a:xfrm>
        </p:grpSpPr>
        <p:sp>
          <p:nvSpPr>
            <p:cNvPr id="10963" name="Google Shape;10963;p73"/>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3"/>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3"/>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3"/>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3"/>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3"/>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3"/>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3"/>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3"/>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3"/>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3"/>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3"/>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3"/>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3"/>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3"/>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3"/>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3"/>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3"/>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3"/>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73"/>
          <p:cNvGrpSpPr/>
          <p:nvPr/>
        </p:nvGrpSpPr>
        <p:grpSpPr>
          <a:xfrm>
            <a:off x="1283275" y="3614078"/>
            <a:ext cx="373824" cy="362881"/>
            <a:chOff x="1283275" y="3819478"/>
            <a:chExt cx="373824" cy="362881"/>
          </a:xfrm>
        </p:grpSpPr>
        <p:sp>
          <p:nvSpPr>
            <p:cNvPr id="10983" name="Google Shape;10983;p73"/>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3"/>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3"/>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3"/>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3"/>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3"/>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3"/>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3"/>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3"/>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3"/>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3"/>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3"/>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3"/>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3"/>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3"/>
          <p:cNvGrpSpPr/>
          <p:nvPr/>
        </p:nvGrpSpPr>
        <p:grpSpPr>
          <a:xfrm>
            <a:off x="3462865" y="2253896"/>
            <a:ext cx="442730" cy="362331"/>
            <a:chOff x="3462865" y="2459296"/>
            <a:chExt cx="442730" cy="362331"/>
          </a:xfrm>
        </p:grpSpPr>
        <p:sp>
          <p:nvSpPr>
            <p:cNvPr id="10998" name="Google Shape;10998;p73"/>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3"/>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3"/>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3"/>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3"/>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3"/>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3"/>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73"/>
          <p:cNvGrpSpPr/>
          <p:nvPr/>
        </p:nvGrpSpPr>
        <p:grpSpPr>
          <a:xfrm>
            <a:off x="3988847" y="3152734"/>
            <a:ext cx="281121" cy="367279"/>
            <a:chOff x="3988847" y="3358134"/>
            <a:chExt cx="281121" cy="367279"/>
          </a:xfrm>
        </p:grpSpPr>
        <p:sp>
          <p:nvSpPr>
            <p:cNvPr id="11006" name="Google Shape;11006;p73"/>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3"/>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3"/>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3"/>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3"/>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3"/>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3"/>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3"/>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3"/>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3"/>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3"/>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3"/>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3"/>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3"/>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3"/>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3"/>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3"/>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3"/>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3"/>
          <p:cNvGrpSpPr/>
          <p:nvPr/>
        </p:nvGrpSpPr>
        <p:grpSpPr>
          <a:xfrm>
            <a:off x="3951620" y="2700632"/>
            <a:ext cx="370290" cy="366729"/>
            <a:chOff x="3951620" y="2906032"/>
            <a:chExt cx="370290" cy="366729"/>
          </a:xfrm>
        </p:grpSpPr>
        <p:sp>
          <p:nvSpPr>
            <p:cNvPr id="11025" name="Google Shape;11025;p73"/>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3"/>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73"/>
          <p:cNvGrpSpPr/>
          <p:nvPr/>
        </p:nvGrpSpPr>
        <p:grpSpPr>
          <a:xfrm>
            <a:off x="2145304" y="3153205"/>
            <a:ext cx="404245" cy="388433"/>
            <a:chOff x="2145304" y="3358605"/>
            <a:chExt cx="404245" cy="388433"/>
          </a:xfrm>
        </p:grpSpPr>
        <p:sp>
          <p:nvSpPr>
            <p:cNvPr id="11028" name="Google Shape;11028;p73"/>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3"/>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3"/>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3"/>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3"/>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3"/>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3"/>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3"/>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3"/>
          <p:cNvGrpSpPr/>
          <p:nvPr/>
        </p:nvGrpSpPr>
        <p:grpSpPr>
          <a:xfrm>
            <a:off x="2593925" y="3165196"/>
            <a:ext cx="406392" cy="365263"/>
            <a:chOff x="2593925" y="3370596"/>
            <a:chExt cx="406392" cy="365263"/>
          </a:xfrm>
        </p:grpSpPr>
        <p:sp>
          <p:nvSpPr>
            <p:cNvPr id="11037" name="Google Shape;11037;p73"/>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3"/>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3"/>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3"/>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3"/>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3"/>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3"/>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3"/>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3"/>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3"/>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3"/>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73"/>
          <p:cNvGrpSpPr/>
          <p:nvPr/>
        </p:nvGrpSpPr>
        <p:grpSpPr>
          <a:xfrm>
            <a:off x="848975" y="1782316"/>
            <a:ext cx="384898" cy="358221"/>
            <a:chOff x="848975" y="1987716"/>
            <a:chExt cx="384898" cy="358221"/>
          </a:xfrm>
        </p:grpSpPr>
        <p:sp>
          <p:nvSpPr>
            <p:cNvPr id="11049" name="Google Shape;11049;p73"/>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3"/>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3"/>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3"/>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3"/>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3"/>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3"/>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3"/>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3"/>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73"/>
          <p:cNvGrpSpPr/>
          <p:nvPr/>
        </p:nvGrpSpPr>
        <p:grpSpPr>
          <a:xfrm>
            <a:off x="2255731" y="2722492"/>
            <a:ext cx="226405" cy="386260"/>
            <a:chOff x="2255731" y="2927892"/>
            <a:chExt cx="226405" cy="386260"/>
          </a:xfrm>
        </p:grpSpPr>
        <p:sp>
          <p:nvSpPr>
            <p:cNvPr id="11059" name="Google Shape;11059;p73"/>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3"/>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3"/>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3"/>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3"/>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3"/>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3"/>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3"/>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3"/>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3"/>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3"/>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73"/>
          <p:cNvGrpSpPr/>
          <p:nvPr/>
        </p:nvGrpSpPr>
        <p:grpSpPr>
          <a:xfrm>
            <a:off x="2209576" y="2236748"/>
            <a:ext cx="307641" cy="346571"/>
            <a:chOff x="2209576" y="2442148"/>
            <a:chExt cx="307641" cy="346571"/>
          </a:xfrm>
        </p:grpSpPr>
        <p:sp>
          <p:nvSpPr>
            <p:cNvPr id="11071" name="Google Shape;11071;p73"/>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3"/>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3"/>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3"/>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3"/>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3"/>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3"/>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3"/>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3"/>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3"/>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3"/>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3"/>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3"/>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3"/>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3"/>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3"/>
          <p:cNvGrpSpPr/>
          <p:nvPr/>
        </p:nvGrpSpPr>
        <p:grpSpPr>
          <a:xfrm>
            <a:off x="1334850" y="2704742"/>
            <a:ext cx="280231" cy="357854"/>
            <a:chOff x="1334850" y="2910142"/>
            <a:chExt cx="280231" cy="357854"/>
          </a:xfrm>
        </p:grpSpPr>
        <p:sp>
          <p:nvSpPr>
            <p:cNvPr id="11087" name="Google Shape;11087;p73"/>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3"/>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3"/>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3"/>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3"/>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3"/>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3"/>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3"/>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3"/>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3"/>
          <p:cNvGrpSpPr/>
          <p:nvPr/>
        </p:nvGrpSpPr>
        <p:grpSpPr>
          <a:xfrm>
            <a:off x="920682" y="3606250"/>
            <a:ext cx="220357" cy="378353"/>
            <a:chOff x="920682" y="3811650"/>
            <a:chExt cx="220357" cy="378353"/>
          </a:xfrm>
        </p:grpSpPr>
        <p:sp>
          <p:nvSpPr>
            <p:cNvPr id="11097" name="Google Shape;11097;p73"/>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3"/>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3"/>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3"/>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3"/>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3"/>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3"/>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3"/>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3"/>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3"/>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3"/>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3"/>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3"/>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3"/>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3"/>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73"/>
          <p:cNvGrpSpPr/>
          <p:nvPr/>
        </p:nvGrpSpPr>
        <p:grpSpPr>
          <a:xfrm>
            <a:off x="3900804" y="1342518"/>
            <a:ext cx="411550" cy="337748"/>
            <a:chOff x="3900804" y="1547918"/>
            <a:chExt cx="411550" cy="337748"/>
          </a:xfrm>
        </p:grpSpPr>
        <p:sp>
          <p:nvSpPr>
            <p:cNvPr id="11113" name="Google Shape;11113;p73"/>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3"/>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3"/>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3"/>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3"/>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3"/>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3"/>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73"/>
          <p:cNvGrpSpPr/>
          <p:nvPr/>
        </p:nvGrpSpPr>
        <p:grpSpPr>
          <a:xfrm>
            <a:off x="3508654" y="3606381"/>
            <a:ext cx="363876" cy="364007"/>
            <a:chOff x="3508654" y="3811781"/>
            <a:chExt cx="363876" cy="364007"/>
          </a:xfrm>
        </p:grpSpPr>
        <p:sp>
          <p:nvSpPr>
            <p:cNvPr id="11121" name="Google Shape;11121;p73"/>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3"/>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3"/>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3"/>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3"/>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3"/>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3"/>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3"/>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3"/>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3"/>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3"/>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3"/>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3"/>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3"/>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73"/>
          <p:cNvGrpSpPr/>
          <p:nvPr/>
        </p:nvGrpSpPr>
        <p:grpSpPr>
          <a:xfrm>
            <a:off x="1761322" y="3609523"/>
            <a:ext cx="310050" cy="374688"/>
            <a:chOff x="1761322" y="3814923"/>
            <a:chExt cx="310050" cy="374688"/>
          </a:xfrm>
        </p:grpSpPr>
        <p:sp>
          <p:nvSpPr>
            <p:cNvPr id="11136" name="Google Shape;11136;p73"/>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3"/>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3"/>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3"/>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3"/>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3"/>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3"/>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3"/>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3"/>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3"/>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3"/>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3"/>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3"/>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3"/>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3"/>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3"/>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3"/>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3"/>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3"/>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3"/>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3"/>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3"/>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3"/>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3"/>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3"/>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3"/>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3"/>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3"/>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73"/>
          <p:cNvGrpSpPr/>
          <p:nvPr/>
        </p:nvGrpSpPr>
        <p:grpSpPr>
          <a:xfrm>
            <a:off x="2604109" y="2233895"/>
            <a:ext cx="399088" cy="373144"/>
            <a:chOff x="2604109" y="2439295"/>
            <a:chExt cx="399088" cy="373144"/>
          </a:xfrm>
        </p:grpSpPr>
        <p:sp>
          <p:nvSpPr>
            <p:cNvPr id="11165" name="Google Shape;11165;p73"/>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3"/>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3"/>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3"/>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3"/>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3"/>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3"/>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3"/>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3"/>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3"/>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3"/>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3"/>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3"/>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3"/>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3"/>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3"/>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3"/>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3"/>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3"/>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3"/>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3"/>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3"/>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3"/>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3"/>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3"/>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3"/>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3"/>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3"/>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3"/>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3"/>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3"/>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3"/>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3"/>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3"/>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3"/>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3"/>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3"/>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3"/>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3"/>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3"/>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3"/>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3"/>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3"/>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73"/>
          <p:cNvGrpSpPr/>
          <p:nvPr/>
        </p:nvGrpSpPr>
        <p:grpSpPr>
          <a:xfrm>
            <a:off x="7086308" y="2256121"/>
            <a:ext cx="368536" cy="353692"/>
            <a:chOff x="7086308" y="2461521"/>
            <a:chExt cx="368536" cy="353692"/>
          </a:xfrm>
        </p:grpSpPr>
        <p:sp>
          <p:nvSpPr>
            <p:cNvPr id="11209" name="Google Shape;11209;p73"/>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3"/>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3"/>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3"/>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3"/>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3"/>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3"/>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3"/>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3"/>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3"/>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3"/>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73"/>
          <p:cNvGrpSpPr/>
          <p:nvPr/>
        </p:nvGrpSpPr>
        <p:grpSpPr>
          <a:xfrm>
            <a:off x="6644992" y="2248843"/>
            <a:ext cx="375552" cy="368405"/>
            <a:chOff x="6644992" y="2454243"/>
            <a:chExt cx="375552" cy="368405"/>
          </a:xfrm>
        </p:grpSpPr>
        <p:sp>
          <p:nvSpPr>
            <p:cNvPr id="11221" name="Google Shape;11221;p73"/>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3"/>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3"/>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3"/>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3"/>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3"/>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3"/>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3"/>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3"/>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3"/>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3"/>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73"/>
          <p:cNvGrpSpPr/>
          <p:nvPr/>
        </p:nvGrpSpPr>
        <p:grpSpPr>
          <a:xfrm>
            <a:off x="6186789" y="2251933"/>
            <a:ext cx="371049" cy="362096"/>
            <a:chOff x="6186789" y="2457333"/>
            <a:chExt cx="371049" cy="362096"/>
          </a:xfrm>
        </p:grpSpPr>
        <p:sp>
          <p:nvSpPr>
            <p:cNvPr id="11233" name="Google Shape;11233;p73"/>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3"/>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3"/>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3"/>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3"/>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3"/>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3"/>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3"/>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3"/>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3"/>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3"/>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3"/>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73"/>
          <p:cNvGrpSpPr/>
          <p:nvPr/>
        </p:nvGrpSpPr>
        <p:grpSpPr>
          <a:xfrm>
            <a:off x="7957893" y="2249079"/>
            <a:ext cx="375081" cy="368169"/>
            <a:chOff x="7957893" y="2454479"/>
            <a:chExt cx="375081" cy="368169"/>
          </a:xfrm>
        </p:grpSpPr>
        <p:sp>
          <p:nvSpPr>
            <p:cNvPr id="11246" name="Google Shape;11246;p73"/>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3"/>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3"/>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3"/>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3"/>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3"/>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3"/>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3"/>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3"/>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3"/>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73"/>
          <p:cNvGrpSpPr/>
          <p:nvPr/>
        </p:nvGrpSpPr>
        <p:grpSpPr>
          <a:xfrm>
            <a:off x="5738562" y="2248948"/>
            <a:ext cx="368536" cy="368300"/>
            <a:chOff x="5738562" y="2454348"/>
            <a:chExt cx="368536" cy="368300"/>
          </a:xfrm>
        </p:grpSpPr>
        <p:sp>
          <p:nvSpPr>
            <p:cNvPr id="11257" name="Google Shape;11257;p73"/>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3"/>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3"/>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3"/>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3"/>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3"/>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3"/>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3"/>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3"/>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3"/>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3"/>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3"/>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3"/>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3"/>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3"/>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3"/>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3"/>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3"/>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3"/>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3"/>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3"/>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3"/>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3"/>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3"/>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3"/>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3"/>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3"/>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3"/>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3"/>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3"/>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3"/>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3"/>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73"/>
          <p:cNvGrpSpPr/>
          <p:nvPr/>
        </p:nvGrpSpPr>
        <p:grpSpPr>
          <a:xfrm>
            <a:off x="4870747" y="2288820"/>
            <a:ext cx="368536" cy="288687"/>
            <a:chOff x="4870747" y="2494220"/>
            <a:chExt cx="368536" cy="288687"/>
          </a:xfrm>
        </p:grpSpPr>
        <p:sp>
          <p:nvSpPr>
            <p:cNvPr id="11290" name="Google Shape;11290;p73"/>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3"/>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3"/>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3"/>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3"/>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3"/>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3"/>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3"/>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3"/>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3"/>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3"/>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3"/>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3"/>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3"/>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3"/>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3"/>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3"/>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3"/>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3"/>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3"/>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3"/>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3"/>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3"/>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3"/>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73"/>
          <p:cNvGrpSpPr/>
          <p:nvPr/>
        </p:nvGrpSpPr>
        <p:grpSpPr>
          <a:xfrm>
            <a:off x="5300308" y="2249105"/>
            <a:ext cx="370604" cy="367960"/>
            <a:chOff x="5300308" y="2454505"/>
            <a:chExt cx="370604" cy="367960"/>
          </a:xfrm>
        </p:grpSpPr>
        <p:sp>
          <p:nvSpPr>
            <p:cNvPr id="11315" name="Google Shape;11315;p73"/>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3"/>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3"/>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3"/>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3"/>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3"/>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3"/>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3"/>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3"/>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3"/>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3"/>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3"/>
          <p:cNvGrpSpPr/>
          <p:nvPr/>
        </p:nvGrpSpPr>
        <p:grpSpPr>
          <a:xfrm>
            <a:off x="4929600" y="3620335"/>
            <a:ext cx="230803" cy="340235"/>
            <a:chOff x="4929600" y="3825735"/>
            <a:chExt cx="230803" cy="340235"/>
          </a:xfrm>
        </p:grpSpPr>
        <p:sp>
          <p:nvSpPr>
            <p:cNvPr id="11327" name="Google Shape;11327;p73"/>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3"/>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3"/>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3"/>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3"/>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3"/>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3"/>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3"/>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3"/>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3"/>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3"/>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3"/>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3"/>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3"/>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3"/>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3"/>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3"/>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3"/>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3"/>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3"/>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3"/>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73"/>
          <p:cNvGrpSpPr/>
          <p:nvPr/>
        </p:nvGrpSpPr>
        <p:grpSpPr>
          <a:xfrm>
            <a:off x="6264518" y="3619995"/>
            <a:ext cx="249810" cy="340968"/>
            <a:chOff x="6264518" y="3825395"/>
            <a:chExt cx="249810" cy="340968"/>
          </a:xfrm>
        </p:grpSpPr>
        <p:sp>
          <p:nvSpPr>
            <p:cNvPr id="11349" name="Google Shape;11349;p73"/>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3"/>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3"/>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3"/>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3"/>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3"/>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3"/>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3"/>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3"/>
          <p:cNvGrpSpPr/>
          <p:nvPr/>
        </p:nvGrpSpPr>
        <p:grpSpPr>
          <a:xfrm>
            <a:off x="5376073" y="3619968"/>
            <a:ext cx="223158" cy="340994"/>
            <a:chOff x="5376073" y="3825368"/>
            <a:chExt cx="223158" cy="340994"/>
          </a:xfrm>
        </p:grpSpPr>
        <p:sp>
          <p:nvSpPr>
            <p:cNvPr id="11358" name="Google Shape;11358;p73"/>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3"/>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3"/>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3"/>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3"/>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3"/>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3"/>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3"/>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3"/>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3"/>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3"/>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3"/>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3"/>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3"/>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3"/>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3"/>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3"/>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3"/>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3"/>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3"/>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3"/>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3"/>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3"/>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3"/>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3"/>
          <p:cNvGrpSpPr/>
          <p:nvPr/>
        </p:nvGrpSpPr>
        <p:grpSpPr>
          <a:xfrm>
            <a:off x="6716044" y="3619995"/>
            <a:ext cx="197973" cy="340314"/>
            <a:chOff x="6716044" y="3825395"/>
            <a:chExt cx="197973" cy="340314"/>
          </a:xfrm>
        </p:grpSpPr>
        <p:sp>
          <p:nvSpPr>
            <p:cNvPr id="11383" name="Google Shape;11383;p73"/>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3"/>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3"/>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3"/>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3"/>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3"/>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3"/>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3"/>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3"/>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3"/>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3"/>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3"/>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3"/>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73"/>
          <p:cNvGrpSpPr/>
          <p:nvPr/>
        </p:nvGrpSpPr>
        <p:grpSpPr>
          <a:xfrm>
            <a:off x="7517833" y="2260415"/>
            <a:ext cx="370656" cy="345157"/>
            <a:chOff x="7517833" y="2465815"/>
            <a:chExt cx="370656" cy="345157"/>
          </a:xfrm>
        </p:grpSpPr>
        <p:sp>
          <p:nvSpPr>
            <p:cNvPr id="11397" name="Google Shape;11397;p73"/>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3"/>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3"/>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3"/>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3"/>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3"/>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3"/>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3"/>
          <p:cNvGrpSpPr/>
          <p:nvPr/>
        </p:nvGrpSpPr>
        <p:grpSpPr>
          <a:xfrm>
            <a:off x="5804954" y="3620309"/>
            <a:ext cx="251197" cy="340392"/>
            <a:chOff x="5804954" y="3825709"/>
            <a:chExt cx="251197" cy="340392"/>
          </a:xfrm>
        </p:grpSpPr>
        <p:sp>
          <p:nvSpPr>
            <p:cNvPr id="11405" name="Google Shape;11405;p73"/>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3"/>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3"/>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3"/>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3"/>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3"/>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73"/>
          <p:cNvGrpSpPr/>
          <p:nvPr/>
        </p:nvGrpSpPr>
        <p:grpSpPr>
          <a:xfrm>
            <a:off x="4872134" y="3154593"/>
            <a:ext cx="374819" cy="368562"/>
            <a:chOff x="4872134" y="3359993"/>
            <a:chExt cx="374819" cy="368562"/>
          </a:xfrm>
        </p:grpSpPr>
        <p:sp>
          <p:nvSpPr>
            <p:cNvPr id="11412" name="Google Shape;11412;p73"/>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3"/>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3"/>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3"/>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3"/>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3"/>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3"/>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3"/>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3"/>
          <p:cNvGrpSpPr/>
          <p:nvPr/>
        </p:nvGrpSpPr>
        <p:grpSpPr>
          <a:xfrm>
            <a:off x="6614911" y="1310762"/>
            <a:ext cx="391810" cy="368484"/>
            <a:chOff x="6614911" y="1516162"/>
            <a:chExt cx="391810" cy="368484"/>
          </a:xfrm>
        </p:grpSpPr>
        <p:sp>
          <p:nvSpPr>
            <p:cNvPr id="11421" name="Google Shape;11421;p73"/>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3"/>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3"/>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3"/>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3"/>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3"/>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3"/>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3"/>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3"/>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3"/>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3"/>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3"/>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3"/>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3"/>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3"/>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3"/>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3"/>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3"/>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73"/>
          <p:cNvGrpSpPr/>
          <p:nvPr/>
        </p:nvGrpSpPr>
        <p:grpSpPr>
          <a:xfrm>
            <a:off x="5822573" y="3154619"/>
            <a:ext cx="231065" cy="368405"/>
            <a:chOff x="5822573" y="3360019"/>
            <a:chExt cx="231065" cy="368405"/>
          </a:xfrm>
        </p:grpSpPr>
        <p:sp>
          <p:nvSpPr>
            <p:cNvPr id="11440" name="Google Shape;11440;p73"/>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3"/>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3"/>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3"/>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3"/>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3"/>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3"/>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3"/>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3"/>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3"/>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3"/>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3"/>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3"/>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3"/>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3"/>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3"/>
          <p:cNvGrpSpPr/>
          <p:nvPr/>
        </p:nvGrpSpPr>
        <p:grpSpPr>
          <a:xfrm>
            <a:off x="7494690" y="1310788"/>
            <a:ext cx="374557" cy="368614"/>
            <a:chOff x="7494690" y="1516188"/>
            <a:chExt cx="374557" cy="368614"/>
          </a:xfrm>
        </p:grpSpPr>
        <p:sp>
          <p:nvSpPr>
            <p:cNvPr id="11456" name="Google Shape;11456;p73"/>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3"/>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3"/>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3"/>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3"/>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3"/>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3"/>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3"/>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3"/>
          <p:cNvGrpSpPr/>
          <p:nvPr/>
        </p:nvGrpSpPr>
        <p:grpSpPr>
          <a:xfrm>
            <a:off x="5314707" y="3154619"/>
            <a:ext cx="381731" cy="368405"/>
            <a:chOff x="5314707" y="3360019"/>
            <a:chExt cx="381731" cy="368405"/>
          </a:xfrm>
        </p:grpSpPr>
        <p:sp>
          <p:nvSpPr>
            <p:cNvPr id="11465" name="Google Shape;11465;p73"/>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3"/>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3"/>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3"/>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3"/>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3"/>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3"/>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3"/>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3"/>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3"/>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3"/>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3"/>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3"/>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3"/>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3"/>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73"/>
          <p:cNvGrpSpPr/>
          <p:nvPr/>
        </p:nvGrpSpPr>
        <p:grpSpPr>
          <a:xfrm>
            <a:off x="5308058" y="1311756"/>
            <a:ext cx="374295" cy="366599"/>
            <a:chOff x="5308058" y="1517156"/>
            <a:chExt cx="374295" cy="366599"/>
          </a:xfrm>
        </p:grpSpPr>
        <p:sp>
          <p:nvSpPr>
            <p:cNvPr id="11481" name="Google Shape;11481;p73"/>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3"/>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3"/>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3"/>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3"/>
          <p:cNvGrpSpPr/>
          <p:nvPr/>
        </p:nvGrpSpPr>
        <p:grpSpPr>
          <a:xfrm>
            <a:off x="6184800" y="1335502"/>
            <a:ext cx="370761" cy="319108"/>
            <a:chOff x="6184800" y="1540902"/>
            <a:chExt cx="370761" cy="319108"/>
          </a:xfrm>
        </p:grpSpPr>
        <p:sp>
          <p:nvSpPr>
            <p:cNvPr id="11486" name="Google Shape;11486;p73"/>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3"/>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3"/>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3"/>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3"/>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3"/>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3"/>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3"/>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3"/>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3"/>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73"/>
          <p:cNvGrpSpPr/>
          <p:nvPr/>
        </p:nvGrpSpPr>
        <p:grpSpPr>
          <a:xfrm>
            <a:off x="7060102" y="1310971"/>
            <a:ext cx="370709" cy="367829"/>
            <a:chOff x="7060102" y="1516371"/>
            <a:chExt cx="370709" cy="367829"/>
          </a:xfrm>
        </p:grpSpPr>
        <p:sp>
          <p:nvSpPr>
            <p:cNvPr id="11497" name="Google Shape;11497;p73"/>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3"/>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3"/>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3"/>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3"/>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3"/>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3"/>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3"/>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3"/>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3"/>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3"/>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3"/>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3"/>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3"/>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3"/>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3"/>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3"/>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3"/>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3"/>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3"/>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3"/>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3"/>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3"/>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3"/>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3"/>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3"/>
          <p:cNvGrpSpPr/>
          <p:nvPr/>
        </p:nvGrpSpPr>
        <p:grpSpPr>
          <a:xfrm>
            <a:off x="7935247" y="1310762"/>
            <a:ext cx="381704" cy="368588"/>
            <a:chOff x="7935247" y="1516162"/>
            <a:chExt cx="381704" cy="368588"/>
          </a:xfrm>
        </p:grpSpPr>
        <p:sp>
          <p:nvSpPr>
            <p:cNvPr id="11523" name="Google Shape;11523;p73"/>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3"/>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3"/>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3"/>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3"/>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3"/>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3"/>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3"/>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3"/>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3"/>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3"/>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3"/>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3"/>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3"/>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3"/>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3"/>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3"/>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3"/>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73"/>
          <p:cNvGrpSpPr/>
          <p:nvPr/>
        </p:nvGrpSpPr>
        <p:grpSpPr>
          <a:xfrm>
            <a:off x="5738169" y="1354430"/>
            <a:ext cx="389035" cy="281147"/>
            <a:chOff x="5738169" y="1559830"/>
            <a:chExt cx="389035" cy="281147"/>
          </a:xfrm>
        </p:grpSpPr>
        <p:sp>
          <p:nvSpPr>
            <p:cNvPr id="11542" name="Google Shape;11542;p73"/>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3"/>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3"/>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3"/>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3"/>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3"/>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73"/>
          <p:cNvGrpSpPr/>
          <p:nvPr/>
        </p:nvGrpSpPr>
        <p:grpSpPr>
          <a:xfrm>
            <a:off x="6192470" y="3155116"/>
            <a:ext cx="368510" cy="367750"/>
            <a:chOff x="6192470" y="3360516"/>
            <a:chExt cx="368510" cy="367750"/>
          </a:xfrm>
        </p:grpSpPr>
        <p:sp>
          <p:nvSpPr>
            <p:cNvPr id="11549" name="Google Shape;11549;p73"/>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3"/>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3"/>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3"/>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3"/>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3"/>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3"/>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3"/>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3"/>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3"/>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3"/>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3"/>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73"/>
          <p:cNvGrpSpPr/>
          <p:nvPr/>
        </p:nvGrpSpPr>
        <p:grpSpPr>
          <a:xfrm>
            <a:off x="4935019" y="1310709"/>
            <a:ext cx="246642" cy="368667"/>
            <a:chOff x="4935019" y="1516109"/>
            <a:chExt cx="246642" cy="368667"/>
          </a:xfrm>
        </p:grpSpPr>
        <p:sp>
          <p:nvSpPr>
            <p:cNvPr id="11562" name="Google Shape;11562;p73"/>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3"/>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3"/>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3"/>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3"/>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3"/>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3"/>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3"/>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3"/>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3"/>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3"/>
          <p:cNvGrpSpPr/>
          <p:nvPr/>
        </p:nvGrpSpPr>
        <p:grpSpPr>
          <a:xfrm>
            <a:off x="7989335" y="3154619"/>
            <a:ext cx="291698" cy="368405"/>
            <a:chOff x="7989335" y="3360019"/>
            <a:chExt cx="291698" cy="368405"/>
          </a:xfrm>
        </p:grpSpPr>
        <p:sp>
          <p:nvSpPr>
            <p:cNvPr id="11573" name="Google Shape;11573;p73"/>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3"/>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3"/>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3"/>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3"/>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3"/>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3"/>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3"/>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3"/>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3"/>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73"/>
          <p:cNvGrpSpPr/>
          <p:nvPr/>
        </p:nvGrpSpPr>
        <p:grpSpPr>
          <a:xfrm>
            <a:off x="6633158" y="3154383"/>
            <a:ext cx="368143" cy="368771"/>
            <a:chOff x="6633158" y="3359783"/>
            <a:chExt cx="368143" cy="368771"/>
          </a:xfrm>
        </p:grpSpPr>
        <p:sp>
          <p:nvSpPr>
            <p:cNvPr id="11584" name="Google Shape;11584;p73"/>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3"/>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3"/>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3"/>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3"/>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3"/>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3"/>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3"/>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3"/>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3"/>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3"/>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3"/>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3"/>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3"/>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3"/>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3"/>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3"/>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3"/>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3"/>
          <p:cNvGrpSpPr/>
          <p:nvPr/>
        </p:nvGrpSpPr>
        <p:grpSpPr>
          <a:xfrm>
            <a:off x="7940666" y="1814805"/>
            <a:ext cx="383249" cy="286488"/>
            <a:chOff x="7940666" y="2020205"/>
            <a:chExt cx="383249" cy="286488"/>
          </a:xfrm>
        </p:grpSpPr>
        <p:sp>
          <p:nvSpPr>
            <p:cNvPr id="11603" name="Google Shape;11603;p73"/>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3"/>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3"/>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3"/>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3"/>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3"/>
          <p:cNvGrpSpPr/>
          <p:nvPr/>
        </p:nvGrpSpPr>
        <p:grpSpPr>
          <a:xfrm>
            <a:off x="7508513" y="1818078"/>
            <a:ext cx="372175" cy="279995"/>
            <a:chOff x="7508513" y="2023478"/>
            <a:chExt cx="372175" cy="279995"/>
          </a:xfrm>
        </p:grpSpPr>
        <p:sp>
          <p:nvSpPr>
            <p:cNvPr id="11609" name="Google Shape;11609;p73"/>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3"/>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3"/>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3"/>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3"/>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3"/>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3"/>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3"/>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3"/>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3"/>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3"/>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3"/>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3"/>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3"/>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3"/>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3"/>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73"/>
          <p:cNvGrpSpPr/>
          <p:nvPr/>
        </p:nvGrpSpPr>
        <p:grpSpPr>
          <a:xfrm>
            <a:off x="7070705" y="1790903"/>
            <a:ext cx="368405" cy="334449"/>
            <a:chOff x="7070705" y="1996303"/>
            <a:chExt cx="368405" cy="334449"/>
          </a:xfrm>
        </p:grpSpPr>
        <p:sp>
          <p:nvSpPr>
            <p:cNvPr id="11626" name="Google Shape;11626;p73"/>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3"/>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3"/>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3"/>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3"/>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3"/>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3"/>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3"/>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3"/>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3"/>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3"/>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3"/>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3"/>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3"/>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3"/>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73"/>
          <p:cNvGrpSpPr/>
          <p:nvPr/>
        </p:nvGrpSpPr>
        <p:grpSpPr>
          <a:xfrm>
            <a:off x="6630645" y="1834938"/>
            <a:ext cx="368536" cy="246275"/>
            <a:chOff x="6630645" y="2040338"/>
            <a:chExt cx="368536" cy="246275"/>
          </a:xfrm>
        </p:grpSpPr>
        <p:sp>
          <p:nvSpPr>
            <p:cNvPr id="11642" name="Google Shape;11642;p73"/>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3"/>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3"/>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3"/>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3"/>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3"/>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3"/>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3"/>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3"/>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3"/>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3"/>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3"/>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3"/>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3"/>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3"/>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3"/>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3"/>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3"/>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3"/>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3"/>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3"/>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3"/>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3"/>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3"/>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3"/>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3"/>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73"/>
          <p:cNvGrpSpPr/>
          <p:nvPr/>
        </p:nvGrpSpPr>
        <p:grpSpPr>
          <a:xfrm>
            <a:off x="6190455" y="1789646"/>
            <a:ext cx="368771" cy="336858"/>
            <a:chOff x="6190455" y="1995046"/>
            <a:chExt cx="368771" cy="336858"/>
          </a:xfrm>
        </p:grpSpPr>
        <p:sp>
          <p:nvSpPr>
            <p:cNvPr id="11669" name="Google Shape;11669;p73"/>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3"/>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3"/>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3"/>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3"/>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3"/>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3"/>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3"/>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3"/>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3"/>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3"/>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3"/>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3"/>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3"/>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3"/>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3"/>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3"/>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3"/>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73"/>
          <p:cNvGrpSpPr/>
          <p:nvPr/>
        </p:nvGrpSpPr>
        <p:grpSpPr>
          <a:xfrm>
            <a:off x="5750631" y="1810983"/>
            <a:ext cx="371677" cy="293740"/>
            <a:chOff x="5750631" y="2016383"/>
            <a:chExt cx="371677" cy="293740"/>
          </a:xfrm>
        </p:grpSpPr>
        <p:sp>
          <p:nvSpPr>
            <p:cNvPr id="11688" name="Google Shape;11688;p73"/>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3"/>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3"/>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3"/>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3"/>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3"/>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3"/>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3"/>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3"/>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3"/>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3"/>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3"/>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73"/>
          <p:cNvGrpSpPr/>
          <p:nvPr/>
        </p:nvGrpSpPr>
        <p:grpSpPr>
          <a:xfrm>
            <a:off x="5310807" y="1817449"/>
            <a:ext cx="368274" cy="281226"/>
            <a:chOff x="5310807" y="2022849"/>
            <a:chExt cx="368274" cy="281226"/>
          </a:xfrm>
        </p:grpSpPr>
        <p:sp>
          <p:nvSpPr>
            <p:cNvPr id="11701" name="Google Shape;11701;p73"/>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3"/>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3"/>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3"/>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3"/>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3"/>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3"/>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3"/>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3"/>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3"/>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3"/>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3"/>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3"/>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3"/>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3"/>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3"/>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3"/>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3"/>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3"/>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73"/>
          <p:cNvGrpSpPr/>
          <p:nvPr/>
        </p:nvGrpSpPr>
        <p:grpSpPr>
          <a:xfrm>
            <a:off x="4865589" y="1817030"/>
            <a:ext cx="375788" cy="281828"/>
            <a:chOff x="4865589" y="2022430"/>
            <a:chExt cx="375788" cy="281828"/>
          </a:xfrm>
        </p:grpSpPr>
        <p:sp>
          <p:nvSpPr>
            <p:cNvPr id="11721" name="Google Shape;11721;p73"/>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3"/>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3"/>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3"/>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3"/>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3"/>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3"/>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3"/>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3"/>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3"/>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3"/>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73"/>
          <p:cNvGrpSpPr/>
          <p:nvPr/>
        </p:nvGrpSpPr>
        <p:grpSpPr>
          <a:xfrm>
            <a:off x="7107069" y="3154855"/>
            <a:ext cx="293818" cy="368012"/>
            <a:chOff x="7107069" y="3360255"/>
            <a:chExt cx="293818" cy="368012"/>
          </a:xfrm>
        </p:grpSpPr>
        <p:sp>
          <p:nvSpPr>
            <p:cNvPr id="11733" name="Google Shape;11733;p73"/>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3"/>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3"/>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3"/>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3"/>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3"/>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3"/>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73"/>
          <p:cNvGrpSpPr/>
          <p:nvPr/>
        </p:nvGrpSpPr>
        <p:grpSpPr>
          <a:xfrm>
            <a:off x="7578597" y="3154933"/>
            <a:ext cx="234285" cy="367855"/>
            <a:chOff x="7578597" y="3360333"/>
            <a:chExt cx="234285" cy="367855"/>
          </a:xfrm>
        </p:grpSpPr>
        <p:sp>
          <p:nvSpPr>
            <p:cNvPr id="11741" name="Google Shape;11741;p73"/>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3"/>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3"/>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3"/>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3"/>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3"/>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3"/>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3"/>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3"/>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73"/>
          <p:cNvGrpSpPr/>
          <p:nvPr/>
        </p:nvGrpSpPr>
        <p:grpSpPr>
          <a:xfrm>
            <a:off x="6697352" y="4083983"/>
            <a:ext cx="269130" cy="354530"/>
            <a:chOff x="6697352" y="4289383"/>
            <a:chExt cx="269130" cy="354530"/>
          </a:xfrm>
        </p:grpSpPr>
        <p:sp>
          <p:nvSpPr>
            <p:cNvPr id="11751" name="Google Shape;11751;p73"/>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3"/>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3"/>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3"/>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3"/>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3"/>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3"/>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3"/>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3"/>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3"/>
          <p:cNvGrpSpPr/>
          <p:nvPr/>
        </p:nvGrpSpPr>
        <p:grpSpPr>
          <a:xfrm>
            <a:off x="5768616" y="2703485"/>
            <a:ext cx="334816" cy="368536"/>
            <a:chOff x="5768616" y="2908885"/>
            <a:chExt cx="334816" cy="368536"/>
          </a:xfrm>
        </p:grpSpPr>
        <p:sp>
          <p:nvSpPr>
            <p:cNvPr id="11761" name="Google Shape;11761;p73"/>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3"/>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3"/>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3"/>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3"/>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3"/>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3"/>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3"/>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3"/>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73"/>
          <p:cNvGrpSpPr/>
          <p:nvPr/>
        </p:nvGrpSpPr>
        <p:grpSpPr>
          <a:xfrm>
            <a:off x="6657061" y="2703485"/>
            <a:ext cx="323114" cy="368667"/>
            <a:chOff x="6657061" y="2908885"/>
            <a:chExt cx="323114" cy="368667"/>
          </a:xfrm>
        </p:grpSpPr>
        <p:sp>
          <p:nvSpPr>
            <p:cNvPr id="11771" name="Google Shape;11771;p73"/>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3"/>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3"/>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3"/>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3"/>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3"/>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3"/>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3"/>
          <p:cNvGrpSpPr/>
          <p:nvPr/>
        </p:nvGrpSpPr>
        <p:grpSpPr>
          <a:xfrm>
            <a:off x="6211084" y="2703773"/>
            <a:ext cx="330915" cy="368457"/>
            <a:chOff x="6211084" y="2909173"/>
            <a:chExt cx="330915" cy="368457"/>
          </a:xfrm>
        </p:grpSpPr>
        <p:sp>
          <p:nvSpPr>
            <p:cNvPr id="11779" name="Google Shape;11779;p73"/>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3"/>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3"/>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3"/>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3"/>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3"/>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3"/>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3"/>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3"/>
          <p:cNvGrpSpPr/>
          <p:nvPr/>
        </p:nvGrpSpPr>
        <p:grpSpPr>
          <a:xfrm>
            <a:off x="7543097" y="2703354"/>
            <a:ext cx="314945" cy="368300"/>
            <a:chOff x="7543097" y="2908754"/>
            <a:chExt cx="314945" cy="368300"/>
          </a:xfrm>
        </p:grpSpPr>
        <p:sp>
          <p:nvSpPr>
            <p:cNvPr id="11788" name="Google Shape;11788;p73"/>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3"/>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3"/>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3"/>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3"/>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3"/>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3"/>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3"/>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3"/>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3"/>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3"/>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3"/>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3"/>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73"/>
          <p:cNvGrpSpPr/>
          <p:nvPr/>
        </p:nvGrpSpPr>
        <p:grpSpPr>
          <a:xfrm>
            <a:off x="7090471" y="2703564"/>
            <a:ext cx="331282" cy="368588"/>
            <a:chOff x="7090471" y="2908964"/>
            <a:chExt cx="331282" cy="368588"/>
          </a:xfrm>
        </p:grpSpPr>
        <p:sp>
          <p:nvSpPr>
            <p:cNvPr id="11802" name="Google Shape;11802;p73"/>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3"/>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3"/>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3"/>
          <p:cNvGrpSpPr/>
          <p:nvPr/>
        </p:nvGrpSpPr>
        <p:grpSpPr>
          <a:xfrm>
            <a:off x="7159769" y="3621199"/>
            <a:ext cx="195722" cy="339816"/>
            <a:chOff x="7159769" y="3826599"/>
            <a:chExt cx="195722" cy="339816"/>
          </a:xfrm>
        </p:grpSpPr>
        <p:sp>
          <p:nvSpPr>
            <p:cNvPr id="11806" name="Google Shape;11806;p73"/>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3"/>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3"/>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3"/>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3"/>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3"/>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3"/>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3"/>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3"/>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3"/>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3"/>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3"/>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3"/>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9" name="Google Shape;11819;p73"/>
          <p:cNvGrpSpPr/>
          <p:nvPr/>
        </p:nvGrpSpPr>
        <p:grpSpPr>
          <a:xfrm>
            <a:off x="4959157" y="2703485"/>
            <a:ext cx="191454" cy="369531"/>
            <a:chOff x="4959157" y="2908885"/>
            <a:chExt cx="191454" cy="369531"/>
          </a:xfrm>
        </p:grpSpPr>
        <p:sp>
          <p:nvSpPr>
            <p:cNvPr id="11820" name="Google Shape;11820;p73"/>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3"/>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3"/>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3"/>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3"/>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3"/>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3"/>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3"/>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3"/>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3"/>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3"/>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3"/>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73"/>
          <p:cNvGrpSpPr/>
          <p:nvPr/>
        </p:nvGrpSpPr>
        <p:grpSpPr>
          <a:xfrm>
            <a:off x="7994230" y="2703511"/>
            <a:ext cx="295729" cy="368379"/>
            <a:chOff x="7994230" y="2908911"/>
            <a:chExt cx="295729" cy="368379"/>
          </a:xfrm>
        </p:grpSpPr>
        <p:sp>
          <p:nvSpPr>
            <p:cNvPr id="11833" name="Google Shape;11833;p73"/>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3"/>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3"/>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3"/>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3"/>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3"/>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3"/>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3"/>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3"/>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3"/>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3"/>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3"/>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3"/>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3"/>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3"/>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3"/>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3"/>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3"/>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3"/>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3"/>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3"/>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3"/>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73"/>
          <p:cNvGrpSpPr/>
          <p:nvPr/>
        </p:nvGrpSpPr>
        <p:grpSpPr>
          <a:xfrm>
            <a:off x="7552024" y="3620728"/>
            <a:ext cx="281880" cy="340733"/>
            <a:chOff x="7552024" y="3826128"/>
            <a:chExt cx="281880" cy="340733"/>
          </a:xfrm>
        </p:grpSpPr>
        <p:sp>
          <p:nvSpPr>
            <p:cNvPr id="11856" name="Google Shape;11856;p73"/>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3"/>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3"/>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3"/>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3"/>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3"/>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3"/>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3"/>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3"/>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3"/>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3"/>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3"/>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73"/>
          <p:cNvGrpSpPr/>
          <p:nvPr/>
        </p:nvGrpSpPr>
        <p:grpSpPr>
          <a:xfrm>
            <a:off x="6264910" y="4084428"/>
            <a:ext cx="202895" cy="354268"/>
            <a:chOff x="6264910" y="4289828"/>
            <a:chExt cx="202895" cy="354268"/>
          </a:xfrm>
        </p:grpSpPr>
        <p:sp>
          <p:nvSpPr>
            <p:cNvPr id="11869" name="Google Shape;11869;p73"/>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3"/>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3"/>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3"/>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3"/>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3"/>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3"/>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3"/>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73"/>
          <p:cNvGrpSpPr/>
          <p:nvPr/>
        </p:nvGrpSpPr>
        <p:grpSpPr>
          <a:xfrm>
            <a:off x="7972606" y="3621147"/>
            <a:ext cx="335863" cy="339685"/>
            <a:chOff x="7972606" y="3826547"/>
            <a:chExt cx="335863" cy="339685"/>
          </a:xfrm>
        </p:grpSpPr>
        <p:sp>
          <p:nvSpPr>
            <p:cNvPr id="11878" name="Google Shape;11878;p73"/>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3"/>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3"/>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3"/>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3"/>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3"/>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3"/>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3"/>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3"/>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3"/>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3"/>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3"/>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3"/>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73"/>
          <p:cNvGrpSpPr/>
          <p:nvPr/>
        </p:nvGrpSpPr>
        <p:grpSpPr>
          <a:xfrm>
            <a:off x="5309550" y="2703930"/>
            <a:ext cx="371939" cy="367201"/>
            <a:chOff x="5309550" y="2909330"/>
            <a:chExt cx="371939" cy="367201"/>
          </a:xfrm>
        </p:grpSpPr>
        <p:sp>
          <p:nvSpPr>
            <p:cNvPr id="11892" name="Google Shape;11892;p73"/>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3"/>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3"/>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3"/>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3"/>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3"/>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3"/>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3"/>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3"/>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3"/>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3"/>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3"/>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3"/>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3"/>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3"/>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3"/>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3"/>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9" name="Google Shape;11909;p7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910" name="Google Shape;11910;p7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14"/>
        <p:cNvGrpSpPr/>
        <p:nvPr/>
      </p:nvGrpSpPr>
      <p:grpSpPr>
        <a:xfrm>
          <a:off x="0" y="0"/>
          <a:ext cx="0" cy="0"/>
          <a:chOff x="0" y="0"/>
          <a:chExt cx="0" cy="0"/>
        </a:xfrm>
      </p:grpSpPr>
      <p:grpSp>
        <p:nvGrpSpPr>
          <p:cNvPr id="11915" name="Google Shape;11915;p74"/>
          <p:cNvGrpSpPr/>
          <p:nvPr/>
        </p:nvGrpSpPr>
        <p:grpSpPr>
          <a:xfrm>
            <a:off x="910401" y="1327128"/>
            <a:ext cx="248243" cy="345731"/>
            <a:chOff x="910401" y="1511703"/>
            <a:chExt cx="248243" cy="345731"/>
          </a:xfrm>
        </p:grpSpPr>
        <p:sp>
          <p:nvSpPr>
            <p:cNvPr id="11916" name="Google Shape;11916;p74"/>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4"/>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4"/>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4"/>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4"/>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4"/>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4"/>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4"/>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4"/>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4"/>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4"/>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4"/>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4"/>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4"/>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4"/>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4"/>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4"/>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4"/>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4"/>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4"/>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4"/>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4"/>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4"/>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4"/>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74"/>
          <p:cNvGrpSpPr/>
          <p:nvPr/>
        </p:nvGrpSpPr>
        <p:grpSpPr>
          <a:xfrm>
            <a:off x="1311970" y="1327312"/>
            <a:ext cx="345810" cy="345547"/>
            <a:chOff x="1311970" y="1511887"/>
            <a:chExt cx="345810" cy="345547"/>
          </a:xfrm>
        </p:grpSpPr>
        <p:sp>
          <p:nvSpPr>
            <p:cNvPr id="11941" name="Google Shape;11941;p74"/>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4"/>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4"/>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4"/>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4"/>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4"/>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4"/>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4"/>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4"/>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4"/>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4"/>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4"/>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4"/>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4"/>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74"/>
          <p:cNvGrpSpPr/>
          <p:nvPr/>
        </p:nvGrpSpPr>
        <p:grpSpPr>
          <a:xfrm>
            <a:off x="1754297" y="1326735"/>
            <a:ext cx="353757" cy="346413"/>
            <a:chOff x="1754297" y="1511310"/>
            <a:chExt cx="353757" cy="346413"/>
          </a:xfrm>
        </p:grpSpPr>
        <p:sp>
          <p:nvSpPr>
            <p:cNvPr id="11956" name="Google Shape;11956;p74"/>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4"/>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4"/>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4"/>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4"/>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4"/>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4"/>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4"/>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4"/>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4"/>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4"/>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4"/>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4"/>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4"/>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4"/>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4"/>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4"/>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4"/>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4"/>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4"/>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74"/>
          <p:cNvGrpSpPr/>
          <p:nvPr/>
        </p:nvGrpSpPr>
        <p:grpSpPr>
          <a:xfrm>
            <a:off x="3115872" y="1327233"/>
            <a:ext cx="316277" cy="345600"/>
            <a:chOff x="3115872" y="1511808"/>
            <a:chExt cx="316277" cy="345600"/>
          </a:xfrm>
        </p:grpSpPr>
        <p:sp>
          <p:nvSpPr>
            <p:cNvPr id="11977" name="Google Shape;11977;p74"/>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4"/>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4"/>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4"/>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4"/>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4"/>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4"/>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4"/>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4"/>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4"/>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4"/>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4"/>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4"/>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4"/>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4"/>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4"/>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4"/>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4"/>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74"/>
          <p:cNvGrpSpPr/>
          <p:nvPr/>
        </p:nvGrpSpPr>
        <p:grpSpPr>
          <a:xfrm>
            <a:off x="3561975" y="1327207"/>
            <a:ext cx="349088" cy="345652"/>
            <a:chOff x="3561975" y="1511782"/>
            <a:chExt cx="349088" cy="345652"/>
          </a:xfrm>
        </p:grpSpPr>
        <p:sp>
          <p:nvSpPr>
            <p:cNvPr id="11996" name="Google Shape;11996;p74"/>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4"/>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4"/>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4"/>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4"/>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4"/>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4"/>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4"/>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4"/>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4"/>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4"/>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4"/>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4"/>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4"/>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4"/>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4"/>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4"/>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4"/>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4"/>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4"/>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4"/>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4"/>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4"/>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4"/>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74"/>
          <p:cNvGrpSpPr/>
          <p:nvPr/>
        </p:nvGrpSpPr>
        <p:grpSpPr>
          <a:xfrm>
            <a:off x="1747347" y="3178265"/>
            <a:ext cx="382161" cy="356537"/>
            <a:chOff x="1747347" y="3362840"/>
            <a:chExt cx="382161" cy="356537"/>
          </a:xfrm>
        </p:grpSpPr>
        <p:sp>
          <p:nvSpPr>
            <p:cNvPr id="12021" name="Google Shape;12021;p74"/>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4"/>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4"/>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4"/>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4"/>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4"/>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4"/>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4"/>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4"/>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4"/>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4"/>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4"/>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4"/>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4"/>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4"/>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4"/>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74"/>
          <p:cNvGrpSpPr/>
          <p:nvPr/>
        </p:nvGrpSpPr>
        <p:grpSpPr>
          <a:xfrm>
            <a:off x="2181989" y="3194421"/>
            <a:ext cx="404874" cy="341535"/>
            <a:chOff x="2181989" y="3378996"/>
            <a:chExt cx="404874" cy="341535"/>
          </a:xfrm>
        </p:grpSpPr>
        <p:sp>
          <p:nvSpPr>
            <p:cNvPr id="12038" name="Google Shape;12038;p74"/>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4"/>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4"/>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4"/>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4"/>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4"/>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4"/>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4"/>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4"/>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4"/>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4"/>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4"/>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4"/>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4"/>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4"/>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4"/>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4"/>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4"/>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74"/>
          <p:cNvGrpSpPr/>
          <p:nvPr/>
        </p:nvGrpSpPr>
        <p:grpSpPr>
          <a:xfrm>
            <a:off x="3097565" y="3197333"/>
            <a:ext cx="361336" cy="338623"/>
            <a:chOff x="3097565" y="3381908"/>
            <a:chExt cx="361336" cy="338623"/>
          </a:xfrm>
        </p:grpSpPr>
        <p:sp>
          <p:nvSpPr>
            <p:cNvPr id="12057" name="Google Shape;12057;p74"/>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4"/>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4"/>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4"/>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4"/>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4"/>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4"/>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4"/>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4"/>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4"/>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4"/>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4"/>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4"/>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4"/>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74"/>
          <p:cNvGrpSpPr/>
          <p:nvPr/>
        </p:nvGrpSpPr>
        <p:grpSpPr>
          <a:xfrm>
            <a:off x="871401" y="1813806"/>
            <a:ext cx="324224" cy="338466"/>
            <a:chOff x="871401" y="1998381"/>
            <a:chExt cx="324224" cy="338466"/>
          </a:xfrm>
        </p:grpSpPr>
        <p:sp>
          <p:nvSpPr>
            <p:cNvPr id="12072" name="Google Shape;12072;p74"/>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4"/>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4"/>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4"/>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4"/>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4"/>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4"/>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4"/>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4"/>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4"/>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4"/>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4"/>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4"/>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4"/>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4"/>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4"/>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4"/>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74"/>
          <p:cNvGrpSpPr/>
          <p:nvPr/>
        </p:nvGrpSpPr>
        <p:grpSpPr>
          <a:xfrm>
            <a:off x="1751884" y="1804705"/>
            <a:ext cx="360602" cy="360471"/>
            <a:chOff x="1751884" y="1989280"/>
            <a:chExt cx="360602" cy="360471"/>
          </a:xfrm>
        </p:grpSpPr>
        <p:sp>
          <p:nvSpPr>
            <p:cNvPr id="12090" name="Google Shape;12090;p74"/>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4"/>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4"/>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4"/>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4"/>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4"/>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4"/>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4"/>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4"/>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4"/>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4"/>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4"/>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4"/>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4"/>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4"/>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74"/>
          <p:cNvGrpSpPr/>
          <p:nvPr/>
        </p:nvGrpSpPr>
        <p:grpSpPr>
          <a:xfrm>
            <a:off x="2188048" y="1798987"/>
            <a:ext cx="389347" cy="353284"/>
            <a:chOff x="2188048" y="1983562"/>
            <a:chExt cx="389347" cy="353284"/>
          </a:xfrm>
        </p:grpSpPr>
        <p:sp>
          <p:nvSpPr>
            <p:cNvPr id="12106" name="Google Shape;12106;p74"/>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4"/>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4"/>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4"/>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4"/>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4"/>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4"/>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4"/>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74"/>
          <p:cNvGrpSpPr/>
          <p:nvPr/>
        </p:nvGrpSpPr>
        <p:grpSpPr>
          <a:xfrm>
            <a:off x="2654399" y="1839141"/>
            <a:ext cx="342977" cy="287663"/>
            <a:chOff x="2654399" y="2023716"/>
            <a:chExt cx="342977" cy="287663"/>
          </a:xfrm>
        </p:grpSpPr>
        <p:sp>
          <p:nvSpPr>
            <p:cNvPr id="12115" name="Google Shape;12115;p74"/>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4"/>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4"/>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4"/>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4"/>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4"/>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4"/>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4"/>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4"/>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4"/>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4"/>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4"/>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4"/>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4"/>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4"/>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4"/>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4"/>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4"/>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4"/>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4"/>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4"/>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4"/>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4"/>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4"/>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4"/>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4"/>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4"/>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4"/>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4"/>
          <p:cNvGrpSpPr/>
          <p:nvPr/>
        </p:nvGrpSpPr>
        <p:grpSpPr>
          <a:xfrm>
            <a:off x="3104515" y="1813806"/>
            <a:ext cx="338492" cy="338597"/>
            <a:chOff x="3104515" y="1998381"/>
            <a:chExt cx="338492" cy="338597"/>
          </a:xfrm>
        </p:grpSpPr>
        <p:sp>
          <p:nvSpPr>
            <p:cNvPr id="12144" name="Google Shape;12144;p74"/>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4"/>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4"/>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4"/>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4"/>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4"/>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4"/>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4"/>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4"/>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4"/>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4"/>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4"/>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4"/>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4"/>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4"/>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4"/>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4"/>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4"/>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4"/>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4"/>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4"/>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4"/>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4"/>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4"/>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4"/>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4"/>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4"/>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4"/>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4"/>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4"/>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4"/>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4"/>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4"/>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74"/>
          <p:cNvGrpSpPr/>
          <p:nvPr/>
        </p:nvGrpSpPr>
        <p:grpSpPr>
          <a:xfrm>
            <a:off x="4006321" y="1790830"/>
            <a:ext cx="320605" cy="384469"/>
            <a:chOff x="4006321" y="1975405"/>
            <a:chExt cx="320605" cy="384469"/>
          </a:xfrm>
        </p:grpSpPr>
        <p:sp>
          <p:nvSpPr>
            <p:cNvPr id="12178" name="Google Shape;12178;p74"/>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4"/>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4"/>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4"/>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4"/>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4"/>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4"/>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4"/>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4"/>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4"/>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4"/>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4"/>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4"/>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4"/>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4"/>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4"/>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4"/>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4"/>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4"/>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4"/>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4"/>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4"/>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4"/>
          <p:cNvGrpSpPr/>
          <p:nvPr/>
        </p:nvGrpSpPr>
        <p:grpSpPr>
          <a:xfrm>
            <a:off x="3554290" y="3195942"/>
            <a:ext cx="340092" cy="338623"/>
            <a:chOff x="3554290" y="3380517"/>
            <a:chExt cx="340092" cy="338623"/>
          </a:xfrm>
        </p:grpSpPr>
        <p:sp>
          <p:nvSpPr>
            <p:cNvPr id="12201" name="Google Shape;12201;p74"/>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4"/>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4"/>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4"/>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4"/>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4"/>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4"/>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4"/>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4"/>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4"/>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4"/>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4"/>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4"/>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4"/>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4"/>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4"/>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4"/>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4"/>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74"/>
          <p:cNvGrpSpPr/>
          <p:nvPr/>
        </p:nvGrpSpPr>
        <p:grpSpPr>
          <a:xfrm>
            <a:off x="4001155" y="3207456"/>
            <a:ext cx="345810" cy="311058"/>
            <a:chOff x="4001155" y="3392031"/>
            <a:chExt cx="345810" cy="311058"/>
          </a:xfrm>
        </p:grpSpPr>
        <p:sp>
          <p:nvSpPr>
            <p:cNvPr id="12220" name="Google Shape;12220;p74"/>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4"/>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4"/>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4"/>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4"/>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4"/>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4"/>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4"/>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4"/>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4"/>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4"/>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4"/>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4"/>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4"/>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4"/>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4"/>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4"/>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4"/>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4"/>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4"/>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4"/>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4"/>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2" name="Google Shape;12242;p74"/>
          <p:cNvGrpSpPr/>
          <p:nvPr/>
        </p:nvGrpSpPr>
        <p:grpSpPr>
          <a:xfrm>
            <a:off x="912027" y="3641810"/>
            <a:ext cx="253699" cy="338571"/>
            <a:chOff x="912027" y="3826385"/>
            <a:chExt cx="253699" cy="338571"/>
          </a:xfrm>
        </p:grpSpPr>
        <p:sp>
          <p:nvSpPr>
            <p:cNvPr id="12243" name="Google Shape;12243;p74"/>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4"/>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4"/>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4"/>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4"/>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4"/>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4"/>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4"/>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4"/>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4"/>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4"/>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4"/>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4"/>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74"/>
          <p:cNvGrpSpPr/>
          <p:nvPr/>
        </p:nvGrpSpPr>
        <p:grpSpPr>
          <a:xfrm>
            <a:off x="1311446" y="3641889"/>
            <a:ext cx="353652" cy="338440"/>
            <a:chOff x="1311446" y="3826464"/>
            <a:chExt cx="353652" cy="338440"/>
          </a:xfrm>
        </p:grpSpPr>
        <p:sp>
          <p:nvSpPr>
            <p:cNvPr id="12257" name="Google Shape;12257;p74"/>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4"/>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4"/>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4"/>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4"/>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4"/>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4"/>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4"/>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4"/>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4"/>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74"/>
          <p:cNvGrpSpPr/>
          <p:nvPr/>
        </p:nvGrpSpPr>
        <p:grpSpPr>
          <a:xfrm>
            <a:off x="1768434" y="3641810"/>
            <a:ext cx="345154" cy="338728"/>
            <a:chOff x="1768434" y="3826385"/>
            <a:chExt cx="345154" cy="338728"/>
          </a:xfrm>
        </p:grpSpPr>
        <p:sp>
          <p:nvSpPr>
            <p:cNvPr id="12268" name="Google Shape;12268;p74"/>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4"/>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4"/>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4"/>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4"/>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4"/>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4"/>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4"/>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4"/>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4"/>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4"/>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4"/>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4"/>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4"/>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4"/>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4"/>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4"/>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4"/>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4"/>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4"/>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4"/>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4"/>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4"/>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4"/>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4"/>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4"/>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4"/>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4"/>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74"/>
          <p:cNvGrpSpPr/>
          <p:nvPr/>
        </p:nvGrpSpPr>
        <p:grpSpPr>
          <a:xfrm>
            <a:off x="2175039" y="3632211"/>
            <a:ext cx="424571" cy="344813"/>
            <a:chOff x="2175039" y="3816786"/>
            <a:chExt cx="424571" cy="344813"/>
          </a:xfrm>
        </p:grpSpPr>
        <p:sp>
          <p:nvSpPr>
            <p:cNvPr id="12297" name="Google Shape;12297;p74"/>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4"/>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4"/>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4"/>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4"/>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4"/>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4"/>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4"/>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4"/>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4"/>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4"/>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4"/>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4"/>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4"/>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4"/>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4"/>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4"/>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4"/>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4"/>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4"/>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4"/>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4"/>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4"/>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4"/>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4"/>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4"/>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4"/>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74"/>
          <p:cNvGrpSpPr/>
          <p:nvPr/>
        </p:nvGrpSpPr>
        <p:grpSpPr>
          <a:xfrm>
            <a:off x="1277770" y="1795997"/>
            <a:ext cx="409149" cy="373978"/>
            <a:chOff x="1277770" y="1980572"/>
            <a:chExt cx="409149" cy="373978"/>
          </a:xfrm>
        </p:grpSpPr>
        <p:sp>
          <p:nvSpPr>
            <p:cNvPr id="12325" name="Google Shape;12325;p74"/>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4"/>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4"/>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4"/>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4"/>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4"/>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4"/>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4"/>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4"/>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4"/>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4"/>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4"/>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4"/>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4"/>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4"/>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4"/>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4"/>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4"/>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4"/>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4"/>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4"/>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74"/>
          <p:cNvGrpSpPr/>
          <p:nvPr/>
        </p:nvGrpSpPr>
        <p:grpSpPr>
          <a:xfrm>
            <a:off x="870273" y="4109236"/>
            <a:ext cx="411300" cy="353258"/>
            <a:chOff x="870273" y="4293811"/>
            <a:chExt cx="411300" cy="353258"/>
          </a:xfrm>
        </p:grpSpPr>
        <p:sp>
          <p:nvSpPr>
            <p:cNvPr id="12347" name="Google Shape;12347;p74"/>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4"/>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4"/>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4"/>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4"/>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4"/>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4"/>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4"/>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4"/>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4"/>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4"/>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4"/>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4"/>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4"/>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4"/>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4"/>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4"/>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4"/>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4"/>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6" name="Google Shape;12366;p74"/>
          <p:cNvSpPr/>
          <p:nvPr/>
        </p:nvSpPr>
        <p:spPr>
          <a:xfrm>
            <a:off x="2217055" y="2494016"/>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4"/>
          <p:cNvSpPr/>
          <p:nvPr/>
        </p:nvSpPr>
        <p:spPr>
          <a:xfrm>
            <a:off x="2201161" y="2549303"/>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8" name="Google Shape;12368;p74"/>
          <p:cNvGrpSpPr/>
          <p:nvPr/>
        </p:nvGrpSpPr>
        <p:grpSpPr>
          <a:xfrm>
            <a:off x="2189674" y="2255241"/>
            <a:ext cx="376627" cy="351501"/>
            <a:chOff x="2189674" y="2439816"/>
            <a:chExt cx="376627" cy="351501"/>
          </a:xfrm>
        </p:grpSpPr>
        <p:sp>
          <p:nvSpPr>
            <p:cNvPr id="12369" name="Google Shape;12369;p74"/>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4"/>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4"/>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4"/>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4"/>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4"/>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4"/>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4"/>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4"/>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4"/>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4"/>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4"/>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4"/>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4"/>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4"/>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4"/>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4"/>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4"/>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4"/>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4"/>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4"/>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4"/>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4"/>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4"/>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4"/>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4"/>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4"/>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4"/>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4"/>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74"/>
          <p:cNvGrpSpPr/>
          <p:nvPr/>
        </p:nvGrpSpPr>
        <p:grpSpPr>
          <a:xfrm>
            <a:off x="2660798" y="2267751"/>
            <a:ext cx="329653" cy="326926"/>
            <a:chOff x="2660798" y="2452326"/>
            <a:chExt cx="329653" cy="326926"/>
          </a:xfrm>
        </p:grpSpPr>
        <p:sp>
          <p:nvSpPr>
            <p:cNvPr id="12399" name="Google Shape;12399;p74"/>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4"/>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4"/>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4"/>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4"/>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4"/>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4"/>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4"/>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4"/>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4"/>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4"/>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4"/>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4"/>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4"/>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4"/>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4"/>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4"/>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4"/>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4"/>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8" name="Google Shape;12418;p74"/>
          <p:cNvGrpSpPr/>
          <p:nvPr/>
        </p:nvGrpSpPr>
        <p:grpSpPr>
          <a:xfrm>
            <a:off x="4059458" y="2255319"/>
            <a:ext cx="218973" cy="351265"/>
            <a:chOff x="4059458" y="2439894"/>
            <a:chExt cx="218973" cy="351265"/>
          </a:xfrm>
        </p:grpSpPr>
        <p:sp>
          <p:nvSpPr>
            <p:cNvPr id="12419" name="Google Shape;12419;p74"/>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4"/>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4"/>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4"/>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4"/>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4" name="Google Shape;12424;p74"/>
          <p:cNvSpPr/>
          <p:nvPr/>
        </p:nvSpPr>
        <p:spPr>
          <a:xfrm>
            <a:off x="2689176" y="3654425"/>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4"/>
          <p:cNvSpPr/>
          <p:nvPr/>
        </p:nvSpPr>
        <p:spPr>
          <a:xfrm>
            <a:off x="2650570" y="3856089"/>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6" name="Google Shape;12426;p74"/>
          <p:cNvGrpSpPr/>
          <p:nvPr/>
        </p:nvGrpSpPr>
        <p:grpSpPr>
          <a:xfrm>
            <a:off x="2612199" y="3640158"/>
            <a:ext cx="449041" cy="351108"/>
            <a:chOff x="2612199" y="3824733"/>
            <a:chExt cx="449041" cy="351108"/>
          </a:xfrm>
        </p:grpSpPr>
        <p:sp>
          <p:nvSpPr>
            <p:cNvPr id="12427" name="Google Shape;12427;p74"/>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4"/>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4"/>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4"/>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4"/>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4"/>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4"/>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4"/>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4"/>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4"/>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4"/>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4"/>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4"/>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4"/>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4"/>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4"/>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4"/>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4"/>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4"/>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4"/>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4"/>
          <p:cNvGrpSpPr/>
          <p:nvPr/>
        </p:nvGrpSpPr>
        <p:grpSpPr>
          <a:xfrm>
            <a:off x="3547471" y="2257759"/>
            <a:ext cx="347567" cy="346334"/>
            <a:chOff x="3547471" y="2442334"/>
            <a:chExt cx="347567" cy="346334"/>
          </a:xfrm>
        </p:grpSpPr>
        <p:sp>
          <p:nvSpPr>
            <p:cNvPr id="12448" name="Google Shape;12448;p74"/>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4"/>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4"/>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4"/>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4"/>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4"/>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4"/>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4"/>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4"/>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4"/>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4"/>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4"/>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4"/>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4"/>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4"/>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3" name="Google Shape;12463;p74"/>
          <p:cNvGrpSpPr/>
          <p:nvPr/>
        </p:nvGrpSpPr>
        <p:grpSpPr>
          <a:xfrm>
            <a:off x="3527093" y="3625995"/>
            <a:ext cx="403300" cy="357927"/>
            <a:chOff x="3527093" y="3810570"/>
            <a:chExt cx="403300" cy="357927"/>
          </a:xfrm>
        </p:grpSpPr>
        <p:sp>
          <p:nvSpPr>
            <p:cNvPr id="12464" name="Google Shape;12464;p74"/>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4"/>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4"/>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4"/>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4"/>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4"/>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4"/>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4"/>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4"/>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4"/>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4"/>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74"/>
          <p:cNvGrpSpPr/>
          <p:nvPr/>
        </p:nvGrpSpPr>
        <p:grpSpPr>
          <a:xfrm>
            <a:off x="4038634" y="3638532"/>
            <a:ext cx="292935" cy="352734"/>
            <a:chOff x="4038634" y="3823107"/>
            <a:chExt cx="292935" cy="352734"/>
          </a:xfrm>
        </p:grpSpPr>
        <p:sp>
          <p:nvSpPr>
            <p:cNvPr id="12476" name="Google Shape;12476;p74"/>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4"/>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4"/>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4"/>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4"/>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4"/>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4"/>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4"/>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4"/>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4"/>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4"/>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4"/>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4"/>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74"/>
          <p:cNvGrpSpPr/>
          <p:nvPr/>
        </p:nvGrpSpPr>
        <p:grpSpPr>
          <a:xfrm>
            <a:off x="854248" y="2736069"/>
            <a:ext cx="360445" cy="321077"/>
            <a:chOff x="854248" y="2920644"/>
            <a:chExt cx="360445" cy="321077"/>
          </a:xfrm>
        </p:grpSpPr>
        <p:sp>
          <p:nvSpPr>
            <p:cNvPr id="12490" name="Google Shape;12490;p74"/>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4"/>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4"/>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4"/>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4"/>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4"/>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4"/>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4"/>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4"/>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4"/>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4"/>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4"/>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4"/>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4"/>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4"/>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4"/>
          <p:cNvGrpSpPr/>
          <p:nvPr/>
        </p:nvGrpSpPr>
        <p:grpSpPr>
          <a:xfrm>
            <a:off x="1274858" y="2745275"/>
            <a:ext cx="412191" cy="302665"/>
            <a:chOff x="1274858" y="2929850"/>
            <a:chExt cx="412191" cy="302665"/>
          </a:xfrm>
        </p:grpSpPr>
        <p:sp>
          <p:nvSpPr>
            <p:cNvPr id="12506" name="Google Shape;12506;p74"/>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4"/>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4"/>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4"/>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4"/>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4"/>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4"/>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4"/>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4"/>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4"/>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4"/>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4"/>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4"/>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4"/>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4"/>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4"/>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4"/>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4"/>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4"/>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4"/>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4"/>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4"/>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4"/>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4"/>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4"/>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4"/>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4"/>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4"/>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4"/>
          <p:cNvGrpSpPr/>
          <p:nvPr/>
        </p:nvGrpSpPr>
        <p:grpSpPr>
          <a:xfrm>
            <a:off x="1728542" y="2710078"/>
            <a:ext cx="397819" cy="373034"/>
            <a:chOff x="1728542" y="2894653"/>
            <a:chExt cx="397819" cy="373034"/>
          </a:xfrm>
        </p:grpSpPr>
        <p:sp>
          <p:nvSpPr>
            <p:cNvPr id="12535" name="Google Shape;12535;p74"/>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4"/>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4"/>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4"/>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4"/>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4"/>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4"/>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4"/>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4"/>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4"/>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4"/>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4"/>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4"/>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4"/>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4"/>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4"/>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4"/>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4"/>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4"/>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4"/>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4"/>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4"/>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4"/>
          <p:cNvGrpSpPr/>
          <p:nvPr/>
        </p:nvGrpSpPr>
        <p:grpSpPr>
          <a:xfrm>
            <a:off x="2178842" y="2716294"/>
            <a:ext cx="375709" cy="360890"/>
            <a:chOff x="2178842" y="2900869"/>
            <a:chExt cx="375709" cy="360890"/>
          </a:xfrm>
        </p:grpSpPr>
        <p:sp>
          <p:nvSpPr>
            <p:cNvPr id="12558" name="Google Shape;12558;p74"/>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4"/>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4"/>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4"/>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4"/>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4"/>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4"/>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4"/>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4"/>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4"/>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4"/>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4"/>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4"/>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74"/>
          <p:cNvGrpSpPr/>
          <p:nvPr/>
        </p:nvGrpSpPr>
        <p:grpSpPr>
          <a:xfrm>
            <a:off x="2704703" y="2716346"/>
            <a:ext cx="230986" cy="360497"/>
            <a:chOff x="2704703" y="2900921"/>
            <a:chExt cx="230986" cy="360497"/>
          </a:xfrm>
        </p:grpSpPr>
        <p:sp>
          <p:nvSpPr>
            <p:cNvPr id="12572" name="Google Shape;12572;p74"/>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4"/>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4"/>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4"/>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4"/>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4"/>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4"/>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4"/>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4"/>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4"/>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4"/>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74"/>
          <p:cNvGrpSpPr/>
          <p:nvPr/>
        </p:nvGrpSpPr>
        <p:grpSpPr>
          <a:xfrm>
            <a:off x="3072963" y="2719100"/>
            <a:ext cx="387197" cy="355094"/>
            <a:chOff x="3072963" y="2903675"/>
            <a:chExt cx="387197" cy="355094"/>
          </a:xfrm>
        </p:grpSpPr>
        <p:sp>
          <p:nvSpPr>
            <p:cNvPr id="12584" name="Google Shape;12584;p74"/>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4"/>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4"/>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4"/>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4"/>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4"/>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4"/>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4"/>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4"/>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4"/>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4"/>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4"/>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4"/>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4"/>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4"/>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4"/>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4"/>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4"/>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4"/>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4"/>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4"/>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4"/>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4"/>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4"/>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4"/>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4"/>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4"/>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4"/>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4"/>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4"/>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4"/>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4"/>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4"/>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4"/>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74"/>
          <p:cNvGrpSpPr/>
          <p:nvPr/>
        </p:nvGrpSpPr>
        <p:grpSpPr>
          <a:xfrm>
            <a:off x="3977314" y="2769772"/>
            <a:ext cx="364851" cy="253567"/>
            <a:chOff x="3977314" y="2954347"/>
            <a:chExt cx="364851" cy="253567"/>
          </a:xfrm>
        </p:grpSpPr>
        <p:sp>
          <p:nvSpPr>
            <p:cNvPr id="12619" name="Google Shape;12619;p74"/>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4"/>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4"/>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4"/>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4"/>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4"/>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4"/>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4"/>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4"/>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4"/>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4"/>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4"/>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74"/>
          <p:cNvGrpSpPr/>
          <p:nvPr/>
        </p:nvGrpSpPr>
        <p:grpSpPr>
          <a:xfrm>
            <a:off x="3107400" y="3625916"/>
            <a:ext cx="365139" cy="365244"/>
            <a:chOff x="3107400" y="3810491"/>
            <a:chExt cx="365139" cy="365244"/>
          </a:xfrm>
        </p:grpSpPr>
        <p:sp>
          <p:nvSpPr>
            <p:cNvPr id="12632" name="Google Shape;12632;p74"/>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4"/>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4"/>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4"/>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4"/>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4"/>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4"/>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4"/>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4"/>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74"/>
          <p:cNvGrpSpPr/>
          <p:nvPr/>
        </p:nvGrpSpPr>
        <p:grpSpPr>
          <a:xfrm>
            <a:off x="3982979" y="4112803"/>
            <a:ext cx="355540" cy="338230"/>
            <a:chOff x="3982979" y="4297378"/>
            <a:chExt cx="355540" cy="338230"/>
          </a:xfrm>
        </p:grpSpPr>
        <p:sp>
          <p:nvSpPr>
            <p:cNvPr id="12642" name="Google Shape;12642;p74"/>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4"/>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4"/>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4"/>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4"/>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4"/>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4"/>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4"/>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4"/>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4"/>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4"/>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3" name="Google Shape;12653;p74"/>
          <p:cNvSpPr/>
          <p:nvPr/>
        </p:nvSpPr>
        <p:spPr>
          <a:xfrm>
            <a:off x="3597435" y="2039441"/>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4"/>
          <p:cNvSpPr/>
          <p:nvPr/>
        </p:nvSpPr>
        <p:spPr>
          <a:xfrm>
            <a:off x="3580544" y="2114294"/>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5" name="Google Shape;12655;p74"/>
          <p:cNvGrpSpPr/>
          <p:nvPr/>
        </p:nvGrpSpPr>
        <p:grpSpPr>
          <a:xfrm>
            <a:off x="3575220" y="1802711"/>
            <a:ext cx="292830" cy="360602"/>
            <a:chOff x="3575220" y="1987286"/>
            <a:chExt cx="292830" cy="360602"/>
          </a:xfrm>
        </p:grpSpPr>
        <p:sp>
          <p:nvSpPr>
            <p:cNvPr id="12656" name="Google Shape;12656;p74"/>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4"/>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4"/>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4"/>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4"/>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4"/>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4"/>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4"/>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4"/>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4"/>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4"/>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4"/>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4"/>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4"/>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4"/>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4"/>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4"/>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4"/>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4"/>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4"/>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4"/>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4"/>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4"/>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4"/>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4"/>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4"/>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4"/>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4"/>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4"/>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4"/>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4"/>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4"/>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4"/>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4"/>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4"/>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4"/>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4"/>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4"/>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4"/>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4"/>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4"/>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4"/>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4"/>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4"/>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4"/>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4"/>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4"/>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4"/>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4"/>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5" name="Google Shape;12705;p74"/>
          <p:cNvGrpSpPr/>
          <p:nvPr/>
        </p:nvGrpSpPr>
        <p:grpSpPr>
          <a:xfrm>
            <a:off x="2224399" y="1325607"/>
            <a:ext cx="328237" cy="348904"/>
            <a:chOff x="2224399" y="1510182"/>
            <a:chExt cx="328237" cy="348904"/>
          </a:xfrm>
        </p:grpSpPr>
        <p:sp>
          <p:nvSpPr>
            <p:cNvPr id="12706" name="Google Shape;12706;p74"/>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4"/>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4"/>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4"/>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4"/>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4"/>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4"/>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4"/>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4"/>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4"/>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4"/>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4"/>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4"/>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4"/>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4"/>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74"/>
          <p:cNvGrpSpPr/>
          <p:nvPr/>
        </p:nvGrpSpPr>
        <p:grpSpPr>
          <a:xfrm>
            <a:off x="1331903" y="4119255"/>
            <a:ext cx="343292" cy="340354"/>
            <a:chOff x="1331903" y="4303830"/>
            <a:chExt cx="343292" cy="340354"/>
          </a:xfrm>
        </p:grpSpPr>
        <p:sp>
          <p:nvSpPr>
            <p:cNvPr id="12722" name="Google Shape;12722;p74"/>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4"/>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4"/>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4"/>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4"/>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4"/>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4"/>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4"/>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4"/>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4"/>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4"/>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4"/>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4"/>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4"/>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6" name="Google Shape;12736;p74"/>
          <p:cNvGrpSpPr/>
          <p:nvPr/>
        </p:nvGrpSpPr>
        <p:grpSpPr>
          <a:xfrm>
            <a:off x="3527014" y="2724949"/>
            <a:ext cx="362228" cy="343187"/>
            <a:chOff x="3527014" y="2909524"/>
            <a:chExt cx="362228" cy="343187"/>
          </a:xfrm>
        </p:grpSpPr>
        <p:sp>
          <p:nvSpPr>
            <p:cNvPr id="12737" name="Google Shape;12737;p74"/>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4"/>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4"/>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4"/>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4"/>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4"/>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4"/>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4"/>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4"/>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4"/>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4"/>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4"/>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4"/>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4"/>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4"/>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4"/>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4"/>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4"/>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4"/>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74"/>
          <p:cNvGrpSpPr/>
          <p:nvPr/>
        </p:nvGrpSpPr>
        <p:grpSpPr>
          <a:xfrm>
            <a:off x="2257297" y="4104909"/>
            <a:ext cx="408546" cy="353494"/>
            <a:chOff x="2181097" y="4289484"/>
            <a:chExt cx="408546" cy="353494"/>
          </a:xfrm>
        </p:grpSpPr>
        <p:sp>
          <p:nvSpPr>
            <p:cNvPr id="12757" name="Google Shape;12757;p74"/>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4"/>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4"/>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4"/>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4"/>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4"/>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4"/>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4"/>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4"/>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4"/>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4"/>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4"/>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4"/>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4"/>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4"/>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4"/>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4"/>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4"/>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74"/>
          <p:cNvGrpSpPr/>
          <p:nvPr/>
        </p:nvGrpSpPr>
        <p:grpSpPr>
          <a:xfrm>
            <a:off x="1735230" y="2250835"/>
            <a:ext cx="393281" cy="360313"/>
            <a:chOff x="1735230" y="2435410"/>
            <a:chExt cx="393281" cy="360313"/>
          </a:xfrm>
        </p:grpSpPr>
        <p:sp>
          <p:nvSpPr>
            <p:cNvPr id="12776" name="Google Shape;12776;p74"/>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4"/>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4"/>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4"/>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4"/>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4"/>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4"/>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4"/>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4"/>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4"/>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4"/>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4"/>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4"/>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4"/>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74"/>
          <p:cNvGrpSpPr/>
          <p:nvPr/>
        </p:nvGrpSpPr>
        <p:grpSpPr>
          <a:xfrm>
            <a:off x="3603362" y="4147397"/>
            <a:ext cx="247011" cy="304029"/>
            <a:chOff x="3603362" y="4331973"/>
            <a:chExt cx="247011" cy="304029"/>
          </a:xfrm>
        </p:grpSpPr>
        <p:sp>
          <p:nvSpPr>
            <p:cNvPr id="12791" name="Google Shape;12791;p74"/>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4"/>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4"/>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4"/>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4"/>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4"/>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4"/>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4"/>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4"/>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4"/>
          <p:cNvGrpSpPr/>
          <p:nvPr/>
        </p:nvGrpSpPr>
        <p:grpSpPr>
          <a:xfrm>
            <a:off x="1752015" y="4104909"/>
            <a:ext cx="365611" cy="360628"/>
            <a:chOff x="1752015" y="4289484"/>
            <a:chExt cx="365611" cy="360628"/>
          </a:xfrm>
        </p:grpSpPr>
        <p:sp>
          <p:nvSpPr>
            <p:cNvPr id="12801" name="Google Shape;12801;p74"/>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4"/>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3" name="Google Shape;12803;p74"/>
            <p:cNvGrpSpPr/>
            <p:nvPr/>
          </p:nvGrpSpPr>
          <p:grpSpPr>
            <a:xfrm>
              <a:off x="1752015" y="4289484"/>
              <a:ext cx="365611" cy="360628"/>
              <a:chOff x="1752015" y="4289484"/>
              <a:chExt cx="365611" cy="360628"/>
            </a:xfrm>
          </p:grpSpPr>
          <p:sp>
            <p:nvSpPr>
              <p:cNvPr id="12804" name="Google Shape;12804;p74"/>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4"/>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4"/>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4"/>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4"/>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4"/>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4"/>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4"/>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4"/>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4"/>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4"/>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4"/>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4"/>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4"/>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4"/>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4"/>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4"/>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4"/>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4"/>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4"/>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4"/>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25" name="Google Shape;12825;p74"/>
          <p:cNvGrpSpPr/>
          <p:nvPr/>
        </p:nvGrpSpPr>
        <p:grpSpPr>
          <a:xfrm>
            <a:off x="2775417" y="4046462"/>
            <a:ext cx="181002" cy="405184"/>
            <a:chOff x="2775386" y="4332051"/>
            <a:chExt cx="135806" cy="304055"/>
          </a:xfrm>
        </p:grpSpPr>
        <p:sp>
          <p:nvSpPr>
            <p:cNvPr id="12826" name="Google Shape;12826;p74"/>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4"/>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4"/>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4"/>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74"/>
          <p:cNvGrpSpPr/>
          <p:nvPr/>
        </p:nvGrpSpPr>
        <p:grpSpPr>
          <a:xfrm>
            <a:off x="3097827" y="2255634"/>
            <a:ext cx="351239" cy="350609"/>
            <a:chOff x="3097827" y="2440209"/>
            <a:chExt cx="351239" cy="350609"/>
          </a:xfrm>
        </p:grpSpPr>
        <p:sp>
          <p:nvSpPr>
            <p:cNvPr id="12842" name="Google Shape;12842;p74"/>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4"/>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4"/>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5" name="Google Shape;12855;p74"/>
          <p:cNvGrpSpPr/>
          <p:nvPr/>
        </p:nvGrpSpPr>
        <p:grpSpPr>
          <a:xfrm>
            <a:off x="3975965" y="1400338"/>
            <a:ext cx="362711" cy="237959"/>
            <a:chOff x="4034726" y="1584852"/>
            <a:chExt cx="304160" cy="199513"/>
          </a:xfrm>
        </p:grpSpPr>
        <p:sp>
          <p:nvSpPr>
            <p:cNvPr id="12856" name="Google Shape;12856;p74"/>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4"/>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4"/>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4"/>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4"/>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74"/>
          <p:cNvGrpSpPr/>
          <p:nvPr/>
        </p:nvGrpSpPr>
        <p:grpSpPr>
          <a:xfrm>
            <a:off x="2666332" y="1353749"/>
            <a:ext cx="322861" cy="292227"/>
            <a:chOff x="2666332" y="1538324"/>
            <a:chExt cx="322861" cy="292227"/>
          </a:xfrm>
        </p:grpSpPr>
        <p:sp>
          <p:nvSpPr>
            <p:cNvPr id="12875" name="Google Shape;12875;p74"/>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4"/>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4"/>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4" name="Google Shape;12884;p74"/>
          <p:cNvGrpSpPr/>
          <p:nvPr/>
        </p:nvGrpSpPr>
        <p:grpSpPr>
          <a:xfrm>
            <a:off x="865841" y="3188546"/>
            <a:ext cx="355776" cy="361599"/>
            <a:chOff x="865841" y="3373121"/>
            <a:chExt cx="355776" cy="361599"/>
          </a:xfrm>
        </p:grpSpPr>
        <p:sp>
          <p:nvSpPr>
            <p:cNvPr id="12885" name="Google Shape;12885;p74"/>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4"/>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4"/>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74"/>
          <p:cNvGrpSpPr/>
          <p:nvPr/>
        </p:nvGrpSpPr>
        <p:grpSpPr>
          <a:xfrm>
            <a:off x="1319524" y="3170580"/>
            <a:ext cx="342793" cy="375709"/>
            <a:chOff x="1319524" y="3355155"/>
            <a:chExt cx="342793" cy="375709"/>
          </a:xfrm>
        </p:grpSpPr>
        <p:sp>
          <p:nvSpPr>
            <p:cNvPr id="12896" name="Google Shape;12896;p74"/>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4"/>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4"/>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4"/>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4"/>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74"/>
          <p:cNvGrpSpPr/>
          <p:nvPr/>
        </p:nvGrpSpPr>
        <p:grpSpPr>
          <a:xfrm>
            <a:off x="2645009" y="3175433"/>
            <a:ext cx="382161" cy="369991"/>
            <a:chOff x="2645009" y="3360008"/>
            <a:chExt cx="382161" cy="369991"/>
          </a:xfrm>
        </p:grpSpPr>
        <p:sp>
          <p:nvSpPr>
            <p:cNvPr id="12919" name="Google Shape;12919;p74"/>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4"/>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4"/>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4"/>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4"/>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4"/>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4"/>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4"/>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5" name="Google Shape;12945;p74"/>
          <p:cNvGrpSpPr/>
          <p:nvPr/>
        </p:nvGrpSpPr>
        <p:grpSpPr>
          <a:xfrm>
            <a:off x="1277639" y="2264971"/>
            <a:ext cx="409411" cy="332066"/>
            <a:chOff x="1277639" y="2449546"/>
            <a:chExt cx="409411" cy="332066"/>
          </a:xfrm>
        </p:grpSpPr>
        <p:sp>
          <p:nvSpPr>
            <p:cNvPr id="12946" name="Google Shape;12946;p74"/>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4"/>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4"/>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4"/>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4"/>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4"/>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4"/>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74"/>
          <p:cNvGrpSpPr/>
          <p:nvPr/>
        </p:nvGrpSpPr>
        <p:grpSpPr>
          <a:xfrm>
            <a:off x="868254" y="2264578"/>
            <a:ext cx="332670" cy="332696"/>
            <a:chOff x="868254" y="2449153"/>
            <a:chExt cx="332670" cy="332696"/>
          </a:xfrm>
        </p:grpSpPr>
        <p:sp>
          <p:nvSpPr>
            <p:cNvPr id="12967" name="Google Shape;12967;p74"/>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4"/>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4"/>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4"/>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4"/>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4"/>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4"/>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4"/>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4"/>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8" name="Google Shape;12998;p74"/>
          <p:cNvGrpSpPr/>
          <p:nvPr/>
        </p:nvGrpSpPr>
        <p:grpSpPr>
          <a:xfrm>
            <a:off x="3140473" y="4172969"/>
            <a:ext cx="289158" cy="252938"/>
            <a:chOff x="3140473" y="4357544"/>
            <a:chExt cx="289158" cy="252938"/>
          </a:xfrm>
        </p:grpSpPr>
        <p:sp>
          <p:nvSpPr>
            <p:cNvPr id="12999" name="Google Shape;12999;p74"/>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4"/>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4"/>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4"/>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4"/>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4"/>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4"/>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4"/>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4"/>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4"/>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4"/>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4"/>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4"/>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4"/>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4"/>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74"/>
          <p:cNvGrpSpPr/>
          <p:nvPr/>
        </p:nvGrpSpPr>
        <p:grpSpPr>
          <a:xfrm>
            <a:off x="4889349" y="1360621"/>
            <a:ext cx="348327" cy="310298"/>
            <a:chOff x="4889349" y="1545196"/>
            <a:chExt cx="348327" cy="310298"/>
          </a:xfrm>
        </p:grpSpPr>
        <p:sp>
          <p:nvSpPr>
            <p:cNvPr id="13025" name="Google Shape;13025;p74"/>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4"/>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4"/>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4"/>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4"/>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4"/>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4"/>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4"/>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4"/>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4"/>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4"/>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4"/>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74"/>
          <p:cNvGrpSpPr/>
          <p:nvPr/>
        </p:nvGrpSpPr>
        <p:grpSpPr>
          <a:xfrm>
            <a:off x="5393651" y="1314093"/>
            <a:ext cx="263403" cy="366713"/>
            <a:chOff x="5393651" y="1498668"/>
            <a:chExt cx="263403" cy="366713"/>
          </a:xfrm>
        </p:grpSpPr>
        <p:sp>
          <p:nvSpPr>
            <p:cNvPr id="13048" name="Google Shape;13048;p74"/>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4"/>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4"/>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4"/>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4"/>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4"/>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4"/>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4"/>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4"/>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4"/>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4"/>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4"/>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4"/>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4"/>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4"/>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5775393" y="1326053"/>
            <a:ext cx="366634" cy="366634"/>
            <a:chOff x="5775393" y="1510628"/>
            <a:chExt cx="366634" cy="366634"/>
          </a:xfrm>
        </p:grpSpPr>
        <p:sp>
          <p:nvSpPr>
            <p:cNvPr id="13073" name="Google Shape;13073;p74"/>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4"/>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4"/>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7" name="Google Shape;13087;p74"/>
          <p:cNvGrpSpPr/>
          <p:nvPr/>
        </p:nvGrpSpPr>
        <p:grpSpPr>
          <a:xfrm>
            <a:off x="6226322" y="1325397"/>
            <a:ext cx="375342" cy="367447"/>
            <a:chOff x="6226322" y="1509972"/>
            <a:chExt cx="375342" cy="367447"/>
          </a:xfrm>
        </p:grpSpPr>
        <p:sp>
          <p:nvSpPr>
            <p:cNvPr id="13088" name="Google Shape;13088;p74"/>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4"/>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4"/>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4"/>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4"/>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4"/>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4"/>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4"/>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74"/>
          <p:cNvGrpSpPr/>
          <p:nvPr/>
        </p:nvGrpSpPr>
        <p:grpSpPr>
          <a:xfrm>
            <a:off x="6689473" y="1325922"/>
            <a:ext cx="338545" cy="367054"/>
            <a:chOff x="6689473" y="1510497"/>
            <a:chExt cx="338545" cy="367054"/>
          </a:xfrm>
        </p:grpSpPr>
        <p:sp>
          <p:nvSpPr>
            <p:cNvPr id="13109" name="Google Shape;13109;p74"/>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4"/>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4"/>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4"/>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4"/>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4"/>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4"/>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4"/>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4"/>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4"/>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4"/>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4"/>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74"/>
          <p:cNvGrpSpPr/>
          <p:nvPr/>
        </p:nvGrpSpPr>
        <p:grpSpPr>
          <a:xfrm>
            <a:off x="7115906" y="1326027"/>
            <a:ext cx="366765" cy="366660"/>
            <a:chOff x="7115906" y="1510602"/>
            <a:chExt cx="366765" cy="366660"/>
          </a:xfrm>
        </p:grpSpPr>
        <p:sp>
          <p:nvSpPr>
            <p:cNvPr id="13137" name="Google Shape;13137;p74"/>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4"/>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4"/>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4"/>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4"/>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4"/>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4"/>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4"/>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4"/>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4"/>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4"/>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4"/>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4"/>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4"/>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4"/>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4"/>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4"/>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4"/>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4"/>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4"/>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4"/>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4"/>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4"/>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4"/>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4"/>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4"/>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4"/>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4"/>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4"/>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4"/>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4"/>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4"/>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4"/>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4"/>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74"/>
          <p:cNvGrpSpPr/>
          <p:nvPr/>
        </p:nvGrpSpPr>
        <p:grpSpPr>
          <a:xfrm>
            <a:off x="7550155" y="1325922"/>
            <a:ext cx="379381" cy="366792"/>
            <a:chOff x="7550155" y="1510497"/>
            <a:chExt cx="379381" cy="366792"/>
          </a:xfrm>
        </p:grpSpPr>
        <p:sp>
          <p:nvSpPr>
            <p:cNvPr id="13180" name="Google Shape;13180;p74"/>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4"/>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4"/>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4"/>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4"/>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4"/>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4"/>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4"/>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4"/>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4"/>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4"/>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4"/>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4"/>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4"/>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4"/>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4"/>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4"/>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7" name="Google Shape;13197;p74"/>
          <p:cNvSpPr/>
          <p:nvPr/>
        </p:nvSpPr>
        <p:spPr>
          <a:xfrm>
            <a:off x="8111607" y="1670446"/>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4"/>
          <p:cNvSpPr/>
          <p:nvPr/>
        </p:nvSpPr>
        <p:spPr>
          <a:xfrm>
            <a:off x="8238076" y="1670446"/>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9" name="Google Shape;13199;p74"/>
          <p:cNvGrpSpPr/>
          <p:nvPr/>
        </p:nvGrpSpPr>
        <p:grpSpPr>
          <a:xfrm>
            <a:off x="7999537" y="1325974"/>
            <a:ext cx="335476" cy="367001"/>
            <a:chOff x="7999537" y="1510549"/>
            <a:chExt cx="335476" cy="367001"/>
          </a:xfrm>
        </p:grpSpPr>
        <p:sp>
          <p:nvSpPr>
            <p:cNvPr id="13200" name="Google Shape;13200;p74"/>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4"/>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4"/>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4"/>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4"/>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4"/>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4"/>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4"/>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4"/>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4"/>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4"/>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4"/>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4"/>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4"/>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4"/>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4"/>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74"/>
          <p:cNvGrpSpPr/>
          <p:nvPr/>
        </p:nvGrpSpPr>
        <p:grpSpPr>
          <a:xfrm>
            <a:off x="4890346" y="3197962"/>
            <a:ext cx="370306" cy="367001"/>
            <a:chOff x="4890346" y="3382537"/>
            <a:chExt cx="370306" cy="367001"/>
          </a:xfrm>
        </p:grpSpPr>
        <p:sp>
          <p:nvSpPr>
            <p:cNvPr id="13217" name="Google Shape;13217;p74"/>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4"/>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4"/>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4"/>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4"/>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4"/>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4"/>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4"/>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4"/>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4"/>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4"/>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4"/>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4"/>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4"/>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4"/>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4"/>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4"/>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4"/>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4"/>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4"/>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4"/>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4"/>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4"/>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4"/>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1" name="Google Shape;13241;p74"/>
          <p:cNvGrpSpPr/>
          <p:nvPr/>
        </p:nvGrpSpPr>
        <p:grpSpPr>
          <a:xfrm>
            <a:off x="5332122" y="3247060"/>
            <a:ext cx="367526" cy="269592"/>
            <a:chOff x="5332122" y="3431635"/>
            <a:chExt cx="367526" cy="269592"/>
          </a:xfrm>
        </p:grpSpPr>
        <p:sp>
          <p:nvSpPr>
            <p:cNvPr id="13242" name="Google Shape;13242;p74"/>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4"/>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4"/>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4"/>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4"/>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4"/>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4"/>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4"/>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4"/>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4"/>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4"/>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4"/>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4"/>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4"/>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4"/>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4"/>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4"/>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4"/>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4"/>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4"/>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4"/>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4"/>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4"/>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4"/>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4"/>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4"/>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4"/>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4"/>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4"/>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4"/>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4"/>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4"/>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4"/>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74"/>
          <p:cNvGrpSpPr/>
          <p:nvPr/>
        </p:nvGrpSpPr>
        <p:grpSpPr>
          <a:xfrm>
            <a:off x="5772612" y="3241237"/>
            <a:ext cx="366896" cy="281080"/>
            <a:chOff x="5772612" y="3425812"/>
            <a:chExt cx="366896" cy="281080"/>
          </a:xfrm>
        </p:grpSpPr>
        <p:sp>
          <p:nvSpPr>
            <p:cNvPr id="13276" name="Google Shape;13276;p74"/>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4"/>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4"/>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4"/>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4"/>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4"/>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4"/>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4"/>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4"/>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4"/>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4"/>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4"/>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4"/>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4"/>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4"/>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4"/>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4"/>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4"/>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4"/>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4"/>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4"/>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4"/>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4"/>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4"/>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4"/>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4"/>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4"/>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4"/>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4"/>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4"/>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4"/>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74"/>
          <p:cNvGrpSpPr/>
          <p:nvPr/>
        </p:nvGrpSpPr>
        <p:grpSpPr>
          <a:xfrm>
            <a:off x="6212684" y="3227861"/>
            <a:ext cx="366765" cy="307832"/>
            <a:chOff x="6212684" y="3412436"/>
            <a:chExt cx="366765" cy="307832"/>
          </a:xfrm>
        </p:grpSpPr>
        <p:sp>
          <p:nvSpPr>
            <p:cNvPr id="13308" name="Google Shape;13308;p74"/>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4"/>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4"/>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4"/>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4"/>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4"/>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4"/>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4"/>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4"/>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4"/>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4"/>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4"/>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4"/>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4"/>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4"/>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4"/>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4"/>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4"/>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4"/>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4"/>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4"/>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4"/>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4"/>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4"/>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4"/>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4"/>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4"/>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4"/>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4"/>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4"/>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4"/>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4"/>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4"/>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4"/>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4"/>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4"/>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4"/>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4"/>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4"/>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4"/>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4"/>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4"/>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4"/>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4"/>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4"/>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4"/>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4"/>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4"/>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4"/>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4"/>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4"/>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4"/>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4"/>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4"/>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4"/>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4"/>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4"/>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4"/>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4"/>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4"/>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4"/>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4"/>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4"/>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4"/>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4"/>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4"/>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4"/>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4"/>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4"/>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4"/>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4"/>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4"/>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4"/>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4"/>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4"/>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3" name="Google Shape;13383;p74"/>
          <p:cNvGrpSpPr/>
          <p:nvPr/>
        </p:nvGrpSpPr>
        <p:grpSpPr>
          <a:xfrm>
            <a:off x="7092669" y="3226996"/>
            <a:ext cx="366896" cy="309327"/>
            <a:chOff x="7092669" y="3411571"/>
            <a:chExt cx="366896" cy="309327"/>
          </a:xfrm>
        </p:grpSpPr>
        <p:sp>
          <p:nvSpPr>
            <p:cNvPr id="13384" name="Google Shape;13384;p74"/>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4"/>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4"/>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4"/>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4"/>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4"/>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4"/>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4"/>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4"/>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4"/>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4"/>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4"/>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4"/>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4"/>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4"/>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4"/>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4"/>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4"/>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74"/>
          <p:cNvGrpSpPr/>
          <p:nvPr/>
        </p:nvGrpSpPr>
        <p:grpSpPr>
          <a:xfrm>
            <a:off x="7532740" y="3221173"/>
            <a:ext cx="366896" cy="320841"/>
            <a:chOff x="7532740" y="3405748"/>
            <a:chExt cx="366896" cy="320841"/>
          </a:xfrm>
        </p:grpSpPr>
        <p:sp>
          <p:nvSpPr>
            <p:cNvPr id="13403" name="Google Shape;13403;p74"/>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4"/>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4"/>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4"/>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4"/>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4"/>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4"/>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4"/>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4"/>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4"/>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4"/>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4"/>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4"/>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4"/>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4"/>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4"/>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4"/>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4"/>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4"/>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4"/>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4"/>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4"/>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4"/>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4"/>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4"/>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8" name="Google Shape;13428;p74"/>
          <p:cNvGrpSpPr/>
          <p:nvPr/>
        </p:nvGrpSpPr>
        <p:grpSpPr>
          <a:xfrm>
            <a:off x="7972785" y="3209817"/>
            <a:ext cx="366896" cy="343685"/>
            <a:chOff x="7972785" y="3394392"/>
            <a:chExt cx="366896" cy="343685"/>
          </a:xfrm>
        </p:grpSpPr>
        <p:sp>
          <p:nvSpPr>
            <p:cNvPr id="13429" name="Google Shape;13429;p74"/>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4"/>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4"/>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4"/>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4"/>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4"/>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4"/>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4"/>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4"/>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4"/>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4"/>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4"/>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4"/>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4"/>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74"/>
          <p:cNvGrpSpPr/>
          <p:nvPr/>
        </p:nvGrpSpPr>
        <p:grpSpPr>
          <a:xfrm>
            <a:off x="5359818" y="1811891"/>
            <a:ext cx="361835" cy="356432"/>
            <a:chOff x="5359818" y="1996466"/>
            <a:chExt cx="361835" cy="356432"/>
          </a:xfrm>
        </p:grpSpPr>
        <p:sp>
          <p:nvSpPr>
            <p:cNvPr id="13444" name="Google Shape;13444;p74"/>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4"/>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4"/>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4"/>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4"/>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4"/>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4"/>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4"/>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4"/>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4"/>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4"/>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4"/>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4"/>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4"/>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4"/>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4"/>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4"/>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4"/>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4"/>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4"/>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4"/>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4"/>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4"/>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4"/>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4"/>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4"/>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4"/>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4"/>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4"/>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4"/>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4"/>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4"/>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4"/>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4"/>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4"/>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4"/>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4"/>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4"/>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4"/>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4"/>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4"/>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4"/>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4"/>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4"/>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4"/>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4"/>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74"/>
          <p:cNvGrpSpPr/>
          <p:nvPr/>
        </p:nvGrpSpPr>
        <p:grpSpPr>
          <a:xfrm>
            <a:off x="5775393" y="1790463"/>
            <a:ext cx="379145" cy="379250"/>
            <a:chOff x="5775393" y="1975038"/>
            <a:chExt cx="379145" cy="379250"/>
          </a:xfrm>
        </p:grpSpPr>
        <p:sp>
          <p:nvSpPr>
            <p:cNvPr id="13491" name="Google Shape;13491;p74"/>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4"/>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4"/>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4"/>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4"/>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4"/>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4"/>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4"/>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4"/>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4"/>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4"/>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4"/>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4"/>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4"/>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4"/>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4"/>
          <p:cNvGrpSpPr/>
          <p:nvPr/>
        </p:nvGrpSpPr>
        <p:grpSpPr>
          <a:xfrm>
            <a:off x="6200960" y="1790699"/>
            <a:ext cx="417725" cy="378961"/>
            <a:chOff x="6200960" y="1975274"/>
            <a:chExt cx="417725" cy="378961"/>
          </a:xfrm>
        </p:grpSpPr>
        <p:sp>
          <p:nvSpPr>
            <p:cNvPr id="13507" name="Google Shape;13507;p74"/>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4"/>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4"/>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4"/>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4"/>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4"/>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4"/>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4"/>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74"/>
          <p:cNvGrpSpPr/>
          <p:nvPr/>
        </p:nvGrpSpPr>
        <p:grpSpPr>
          <a:xfrm>
            <a:off x="6666052" y="1807196"/>
            <a:ext cx="391341" cy="328447"/>
            <a:chOff x="6666052" y="1991771"/>
            <a:chExt cx="391341" cy="328447"/>
          </a:xfrm>
        </p:grpSpPr>
        <p:sp>
          <p:nvSpPr>
            <p:cNvPr id="13516" name="Google Shape;13516;p74"/>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4"/>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4"/>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4"/>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4"/>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4"/>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4"/>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4"/>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4"/>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4"/>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4"/>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4"/>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4"/>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4"/>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4"/>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4"/>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4"/>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4"/>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4"/>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4"/>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4"/>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4"/>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4"/>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4"/>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4"/>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4"/>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4"/>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4"/>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74"/>
          <p:cNvGrpSpPr/>
          <p:nvPr/>
        </p:nvGrpSpPr>
        <p:grpSpPr>
          <a:xfrm>
            <a:off x="7099619" y="1795263"/>
            <a:ext cx="374712" cy="374476"/>
            <a:chOff x="7099619" y="1979838"/>
            <a:chExt cx="374712" cy="374476"/>
          </a:xfrm>
        </p:grpSpPr>
        <p:sp>
          <p:nvSpPr>
            <p:cNvPr id="13545" name="Google Shape;13545;p74"/>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4"/>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4"/>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4"/>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4"/>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4"/>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4"/>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4"/>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4"/>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4"/>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4"/>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4"/>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4"/>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4"/>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4"/>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4"/>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4"/>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4"/>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4"/>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4"/>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4"/>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4"/>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4"/>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4"/>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4"/>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4"/>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4"/>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4"/>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4"/>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4"/>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4"/>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4"/>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4"/>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8" name="Google Shape;13578;p74"/>
          <p:cNvGrpSpPr/>
          <p:nvPr/>
        </p:nvGrpSpPr>
        <p:grpSpPr>
          <a:xfrm>
            <a:off x="7547375" y="1790594"/>
            <a:ext cx="379014" cy="379119"/>
            <a:chOff x="7547375" y="1975169"/>
            <a:chExt cx="379014" cy="379119"/>
          </a:xfrm>
        </p:grpSpPr>
        <p:sp>
          <p:nvSpPr>
            <p:cNvPr id="13579" name="Google Shape;13579;p74"/>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4"/>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4"/>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4"/>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4"/>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4"/>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4"/>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4"/>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4"/>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4"/>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4"/>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4"/>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4"/>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4"/>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4"/>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4"/>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4"/>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4"/>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4"/>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4"/>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74"/>
          <p:cNvGrpSpPr/>
          <p:nvPr/>
        </p:nvGrpSpPr>
        <p:grpSpPr>
          <a:xfrm>
            <a:off x="7978083" y="1806698"/>
            <a:ext cx="370306" cy="362962"/>
            <a:chOff x="7978083" y="1991273"/>
            <a:chExt cx="370306" cy="362962"/>
          </a:xfrm>
        </p:grpSpPr>
        <p:sp>
          <p:nvSpPr>
            <p:cNvPr id="13600" name="Google Shape;13600;p74"/>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4"/>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4"/>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4"/>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4"/>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4"/>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4"/>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4"/>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4"/>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4"/>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4"/>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4"/>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4"/>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4"/>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4"/>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4"/>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4"/>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4"/>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4"/>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4"/>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4"/>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74"/>
          <p:cNvGrpSpPr/>
          <p:nvPr/>
        </p:nvGrpSpPr>
        <p:grpSpPr>
          <a:xfrm>
            <a:off x="4917884" y="3641548"/>
            <a:ext cx="298941" cy="357822"/>
            <a:chOff x="4917884" y="3826123"/>
            <a:chExt cx="298941" cy="357822"/>
          </a:xfrm>
        </p:grpSpPr>
        <p:sp>
          <p:nvSpPr>
            <p:cNvPr id="13622" name="Google Shape;13622;p74"/>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4"/>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4"/>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4"/>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4"/>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4"/>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4"/>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4"/>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4"/>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4"/>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4"/>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4"/>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4"/>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4"/>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4"/>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4"/>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4"/>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4"/>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4"/>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4"/>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4"/>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4"/>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74"/>
          <p:cNvGrpSpPr/>
          <p:nvPr/>
        </p:nvGrpSpPr>
        <p:grpSpPr>
          <a:xfrm>
            <a:off x="5332567" y="3641181"/>
            <a:ext cx="360995" cy="359212"/>
            <a:chOff x="5332567" y="3825756"/>
            <a:chExt cx="360995" cy="359212"/>
          </a:xfrm>
        </p:grpSpPr>
        <p:sp>
          <p:nvSpPr>
            <p:cNvPr id="13645" name="Google Shape;13645;p74"/>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4"/>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4"/>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4"/>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4"/>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4"/>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4"/>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4"/>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4"/>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4"/>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4"/>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4"/>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4"/>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4"/>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4"/>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4"/>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4"/>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4"/>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74"/>
          <p:cNvGrpSpPr/>
          <p:nvPr/>
        </p:nvGrpSpPr>
        <p:grpSpPr>
          <a:xfrm>
            <a:off x="5776153" y="3655815"/>
            <a:ext cx="367028" cy="329942"/>
            <a:chOff x="5776153" y="3840390"/>
            <a:chExt cx="367028" cy="329942"/>
          </a:xfrm>
        </p:grpSpPr>
        <p:sp>
          <p:nvSpPr>
            <p:cNvPr id="13664" name="Google Shape;13664;p74"/>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4"/>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4"/>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4"/>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4"/>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4"/>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4"/>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4"/>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4"/>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4"/>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4"/>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4"/>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4"/>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4"/>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4"/>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4"/>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4"/>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4"/>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4"/>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4"/>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4"/>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4"/>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6" name="Google Shape;13686;p74"/>
          <p:cNvGrpSpPr/>
          <p:nvPr/>
        </p:nvGrpSpPr>
        <p:grpSpPr>
          <a:xfrm>
            <a:off x="6657161" y="3641233"/>
            <a:ext cx="375211" cy="359186"/>
            <a:chOff x="6657161" y="3825808"/>
            <a:chExt cx="375211" cy="359186"/>
          </a:xfrm>
        </p:grpSpPr>
        <p:sp>
          <p:nvSpPr>
            <p:cNvPr id="13687" name="Google Shape;13687;p74"/>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4"/>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4"/>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4"/>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4"/>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4"/>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4"/>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4"/>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4"/>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4"/>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74"/>
          <p:cNvGrpSpPr/>
          <p:nvPr/>
        </p:nvGrpSpPr>
        <p:grpSpPr>
          <a:xfrm>
            <a:off x="6266450" y="3641181"/>
            <a:ext cx="269330" cy="359186"/>
            <a:chOff x="6266450" y="3825756"/>
            <a:chExt cx="269330" cy="359186"/>
          </a:xfrm>
        </p:grpSpPr>
        <p:sp>
          <p:nvSpPr>
            <p:cNvPr id="13698" name="Google Shape;13698;p74"/>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4"/>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4"/>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4"/>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4"/>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4"/>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4"/>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4"/>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4"/>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4"/>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4"/>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4"/>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4"/>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74"/>
          <p:cNvGrpSpPr/>
          <p:nvPr/>
        </p:nvGrpSpPr>
        <p:grpSpPr>
          <a:xfrm>
            <a:off x="7108825" y="3641181"/>
            <a:ext cx="366136" cy="359317"/>
            <a:chOff x="7108825" y="3825756"/>
            <a:chExt cx="366136" cy="359317"/>
          </a:xfrm>
        </p:grpSpPr>
        <p:sp>
          <p:nvSpPr>
            <p:cNvPr id="13712" name="Google Shape;13712;p74"/>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4"/>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4"/>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4"/>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4"/>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4"/>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4"/>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4"/>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4"/>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4"/>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4"/>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4"/>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4"/>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4"/>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4"/>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4"/>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4"/>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4"/>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4"/>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4"/>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4"/>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4"/>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4"/>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4"/>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4"/>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4"/>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4"/>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4"/>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74"/>
          <p:cNvGrpSpPr/>
          <p:nvPr/>
        </p:nvGrpSpPr>
        <p:grpSpPr>
          <a:xfrm>
            <a:off x="7552673" y="3674988"/>
            <a:ext cx="359186" cy="291545"/>
            <a:chOff x="7552673" y="3859563"/>
            <a:chExt cx="359186" cy="291545"/>
          </a:xfrm>
        </p:grpSpPr>
        <p:sp>
          <p:nvSpPr>
            <p:cNvPr id="13741" name="Google Shape;13741;p74"/>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4"/>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4"/>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4"/>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4"/>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4"/>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4"/>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4"/>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4"/>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4"/>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4"/>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4"/>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4"/>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4"/>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4"/>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4"/>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4"/>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4"/>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4"/>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4"/>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4"/>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4"/>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4"/>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4"/>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4"/>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4"/>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4"/>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8" name="Google Shape;13768;p74"/>
          <p:cNvGrpSpPr/>
          <p:nvPr/>
        </p:nvGrpSpPr>
        <p:grpSpPr>
          <a:xfrm>
            <a:off x="5310720" y="2773654"/>
            <a:ext cx="429370" cy="261672"/>
            <a:chOff x="5310720" y="2958229"/>
            <a:chExt cx="429370" cy="261672"/>
          </a:xfrm>
        </p:grpSpPr>
        <p:sp>
          <p:nvSpPr>
            <p:cNvPr id="13769" name="Google Shape;13769;p74"/>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4"/>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4"/>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4"/>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4"/>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4"/>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4"/>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4"/>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4"/>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4"/>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4"/>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4"/>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4"/>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4"/>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4"/>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4"/>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4"/>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4"/>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4"/>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4"/>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4"/>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4"/>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4"/>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4"/>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4"/>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4"/>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4"/>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4"/>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7" name="Google Shape;13797;p74"/>
          <p:cNvGrpSpPr/>
          <p:nvPr/>
        </p:nvGrpSpPr>
        <p:grpSpPr>
          <a:xfrm>
            <a:off x="4890477" y="2245773"/>
            <a:ext cx="389872" cy="338151"/>
            <a:chOff x="4890477" y="2430348"/>
            <a:chExt cx="389872" cy="338151"/>
          </a:xfrm>
        </p:grpSpPr>
        <p:sp>
          <p:nvSpPr>
            <p:cNvPr id="13798" name="Google Shape;13798;p74"/>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4"/>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4"/>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4"/>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4"/>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4"/>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4"/>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4"/>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4"/>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4"/>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4"/>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4"/>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4"/>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4"/>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4"/>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4"/>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4"/>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4"/>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4"/>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4"/>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74"/>
          <p:cNvGrpSpPr/>
          <p:nvPr/>
        </p:nvGrpSpPr>
        <p:grpSpPr>
          <a:xfrm>
            <a:off x="5747880" y="2258021"/>
            <a:ext cx="433645" cy="315176"/>
            <a:chOff x="5747880" y="2442596"/>
            <a:chExt cx="433645" cy="315176"/>
          </a:xfrm>
        </p:grpSpPr>
        <p:sp>
          <p:nvSpPr>
            <p:cNvPr id="13819" name="Google Shape;13819;p74"/>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4"/>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4"/>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4"/>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4"/>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4"/>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4"/>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4"/>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4"/>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4"/>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4"/>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4"/>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4"/>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4"/>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4"/>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4"/>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4"/>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4"/>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4"/>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74"/>
          <p:cNvGrpSpPr/>
          <p:nvPr/>
        </p:nvGrpSpPr>
        <p:grpSpPr>
          <a:xfrm>
            <a:off x="6226558" y="2248815"/>
            <a:ext cx="342793" cy="353389"/>
            <a:chOff x="6226558" y="2433390"/>
            <a:chExt cx="342793" cy="353389"/>
          </a:xfrm>
        </p:grpSpPr>
        <p:sp>
          <p:nvSpPr>
            <p:cNvPr id="13839" name="Google Shape;13839;p74"/>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4"/>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4"/>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4"/>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4"/>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4"/>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4"/>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4"/>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4"/>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4"/>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4"/>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4"/>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4"/>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4"/>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4"/>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4"/>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4"/>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4"/>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4"/>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4"/>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4"/>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74"/>
          <p:cNvGrpSpPr/>
          <p:nvPr/>
        </p:nvGrpSpPr>
        <p:grpSpPr>
          <a:xfrm>
            <a:off x="6627996" y="2265181"/>
            <a:ext cx="427980" cy="320369"/>
            <a:chOff x="6627996" y="2449756"/>
            <a:chExt cx="427980" cy="320369"/>
          </a:xfrm>
        </p:grpSpPr>
        <p:sp>
          <p:nvSpPr>
            <p:cNvPr id="13861" name="Google Shape;13861;p74"/>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4"/>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4"/>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4"/>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4"/>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4"/>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4"/>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4"/>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4"/>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0" name="Google Shape;13870;p74"/>
          <p:cNvSpPr/>
          <p:nvPr/>
        </p:nvSpPr>
        <p:spPr>
          <a:xfrm>
            <a:off x="7102399" y="2487721"/>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4"/>
          <p:cNvSpPr/>
          <p:nvPr/>
        </p:nvSpPr>
        <p:spPr>
          <a:xfrm>
            <a:off x="7085745" y="2545894"/>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2" name="Google Shape;13872;p74"/>
          <p:cNvGrpSpPr/>
          <p:nvPr/>
        </p:nvGrpSpPr>
        <p:grpSpPr>
          <a:xfrm>
            <a:off x="7073496" y="2236331"/>
            <a:ext cx="396534" cy="370096"/>
            <a:chOff x="7073496" y="2420906"/>
            <a:chExt cx="396534" cy="370096"/>
          </a:xfrm>
        </p:grpSpPr>
        <p:sp>
          <p:nvSpPr>
            <p:cNvPr id="13873" name="Google Shape;13873;p74"/>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4"/>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4"/>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4"/>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4"/>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4"/>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4"/>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4"/>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4"/>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4"/>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4"/>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4"/>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4"/>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4"/>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4"/>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4"/>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4"/>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4"/>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4"/>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4"/>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4"/>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4"/>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4"/>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4"/>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4"/>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4"/>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4"/>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4"/>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4"/>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4"/>
          <p:cNvGrpSpPr/>
          <p:nvPr/>
        </p:nvGrpSpPr>
        <p:grpSpPr>
          <a:xfrm>
            <a:off x="7975067" y="2236331"/>
            <a:ext cx="359946" cy="366031"/>
            <a:chOff x="7975067" y="2420906"/>
            <a:chExt cx="359946" cy="366031"/>
          </a:xfrm>
        </p:grpSpPr>
        <p:sp>
          <p:nvSpPr>
            <p:cNvPr id="13903" name="Google Shape;13903;p74"/>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4"/>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4"/>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4"/>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4"/>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4"/>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4"/>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4"/>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4"/>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4"/>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4"/>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4"/>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4"/>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4"/>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4"/>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4"/>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4"/>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4"/>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4"/>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4"/>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4"/>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4"/>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4"/>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4"/>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4"/>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4"/>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4"/>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4"/>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4"/>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4"/>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4"/>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4"/>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4"/>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4"/>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4"/>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4"/>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4"/>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0" name="Google Shape;13940;p74"/>
          <p:cNvGrpSpPr/>
          <p:nvPr/>
        </p:nvGrpSpPr>
        <p:grpSpPr>
          <a:xfrm>
            <a:off x="5390373" y="2241078"/>
            <a:ext cx="257344" cy="358215"/>
            <a:chOff x="5390373" y="2425653"/>
            <a:chExt cx="257344" cy="358215"/>
          </a:xfrm>
        </p:grpSpPr>
        <p:sp>
          <p:nvSpPr>
            <p:cNvPr id="13941" name="Google Shape;13941;p74"/>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4"/>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4"/>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4"/>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4"/>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4"/>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4"/>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4"/>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4"/>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4"/>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4"/>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4"/>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4"/>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4"/>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4"/>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4"/>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4"/>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4"/>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4"/>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4"/>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4"/>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4"/>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4"/>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4"/>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4"/>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4"/>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4"/>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4"/>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4"/>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4"/>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4"/>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4"/>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74"/>
          <p:cNvGrpSpPr/>
          <p:nvPr/>
        </p:nvGrpSpPr>
        <p:grpSpPr>
          <a:xfrm>
            <a:off x="5364617" y="4123268"/>
            <a:ext cx="285985" cy="322572"/>
            <a:chOff x="5364617" y="4307843"/>
            <a:chExt cx="285985" cy="322572"/>
          </a:xfrm>
        </p:grpSpPr>
        <p:sp>
          <p:nvSpPr>
            <p:cNvPr id="13974" name="Google Shape;13974;p74"/>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4"/>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4"/>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4"/>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4"/>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4"/>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4"/>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4"/>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4"/>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4"/>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4"/>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4"/>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4"/>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4"/>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8" name="Google Shape;13988;p74"/>
          <p:cNvGrpSpPr/>
          <p:nvPr/>
        </p:nvGrpSpPr>
        <p:grpSpPr>
          <a:xfrm>
            <a:off x="7539428" y="2250572"/>
            <a:ext cx="349980" cy="355697"/>
            <a:chOff x="7539428" y="2435147"/>
            <a:chExt cx="349980" cy="355697"/>
          </a:xfrm>
        </p:grpSpPr>
        <p:sp>
          <p:nvSpPr>
            <p:cNvPr id="13989" name="Google Shape;13989;p74"/>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4"/>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4"/>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4"/>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4"/>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4"/>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4"/>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4"/>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4"/>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4"/>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4"/>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4"/>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4"/>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4"/>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4"/>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4"/>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4"/>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4"/>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4"/>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4"/>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4"/>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4"/>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4"/>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4"/>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4"/>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4"/>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4"/>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4"/>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4"/>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4"/>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4"/>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4"/>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4"/>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4"/>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4"/>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4"/>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4"/>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4"/>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74"/>
          <p:cNvGrpSpPr/>
          <p:nvPr/>
        </p:nvGrpSpPr>
        <p:grpSpPr>
          <a:xfrm>
            <a:off x="6276285" y="4105355"/>
            <a:ext cx="224927" cy="360785"/>
            <a:chOff x="6276285" y="4289930"/>
            <a:chExt cx="224927" cy="360785"/>
          </a:xfrm>
        </p:grpSpPr>
        <p:sp>
          <p:nvSpPr>
            <p:cNvPr id="14028" name="Google Shape;14028;p74"/>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4"/>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4"/>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4"/>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4"/>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3" name="Google Shape;14033;p74"/>
          <p:cNvGrpSpPr/>
          <p:nvPr/>
        </p:nvGrpSpPr>
        <p:grpSpPr>
          <a:xfrm>
            <a:off x="6650604" y="4158466"/>
            <a:ext cx="356405" cy="278431"/>
            <a:chOff x="6650604" y="4343041"/>
            <a:chExt cx="356405" cy="278431"/>
          </a:xfrm>
        </p:grpSpPr>
        <p:sp>
          <p:nvSpPr>
            <p:cNvPr id="14034" name="Google Shape;14034;p74"/>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4"/>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4"/>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4"/>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4"/>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4"/>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4"/>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4"/>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4"/>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4"/>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4"/>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4"/>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4"/>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4"/>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4"/>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4"/>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4"/>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4"/>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4"/>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4"/>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4"/>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4"/>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6" name="Google Shape;14056;p74"/>
          <p:cNvGrpSpPr/>
          <p:nvPr/>
        </p:nvGrpSpPr>
        <p:grpSpPr>
          <a:xfrm>
            <a:off x="5787274" y="4124003"/>
            <a:ext cx="322572" cy="321208"/>
            <a:chOff x="5787274" y="4308578"/>
            <a:chExt cx="322572" cy="321208"/>
          </a:xfrm>
        </p:grpSpPr>
        <p:sp>
          <p:nvSpPr>
            <p:cNvPr id="14057" name="Google Shape;14057;p74"/>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4"/>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4"/>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4"/>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4"/>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4"/>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4"/>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4"/>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4"/>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4"/>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4"/>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4"/>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4"/>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4"/>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4"/>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74"/>
          <p:cNvGrpSpPr/>
          <p:nvPr/>
        </p:nvGrpSpPr>
        <p:grpSpPr>
          <a:xfrm>
            <a:off x="7139485" y="4105093"/>
            <a:ext cx="253200" cy="360418"/>
            <a:chOff x="7139485" y="4289668"/>
            <a:chExt cx="253200" cy="360418"/>
          </a:xfrm>
        </p:grpSpPr>
        <p:sp>
          <p:nvSpPr>
            <p:cNvPr id="14073" name="Google Shape;14073;p74"/>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4"/>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4"/>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4"/>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4"/>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4"/>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4"/>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4"/>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4"/>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4"/>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4"/>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4"/>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4"/>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4"/>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4"/>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4"/>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4"/>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4"/>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4"/>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4"/>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4"/>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4" name="Google Shape;14094;p74"/>
          <p:cNvGrpSpPr/>
          <p:nvPr/>
        </p:nvGrpSpPr>
        <p:grpSpPr>
          <a:xfrm>
            <a:off x="7579687" y="4104961"/>
            <a:ext cx="253174" cy="360549"/>
            <a:chOff x="7579687" y="4289536"/>
            <a:chExt cx="253174" cy="360549"/>
          </a:xfrm>
        </p:grpSpPr>
        <p:sp>
          <p:nvSpPr>
            <p:cNvPr id="14095" name="Google Shape;14095;p74"/>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4"/>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4"/>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4"/>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4"/>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4"/>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4"/>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4"/>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4"/>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4"/>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4"/>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4"/>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4"/>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4"/>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4"/>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4"/>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4"/>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4"/>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4"/>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4"/>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4"/>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4"/>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74"/>
          <p:cNvGrpSpPr/>
          <p:nvPr/>
        </p:nvGrpSpPr>
        <p:grpSpPr>
          <a:xfrm>
            <a:off x="4905872" y="2723192"/>
            <a:ext cx="362857" cy="362726"/>
            <a:chOff x="4905872" y="2907767"/>
            <a:chExt cx="362857" cy="362726"/>
          </a:xfrm>
        </p:grpSpPr>
        <p:sp>
          <p:nvSpPr>
            <p:cNvPr id="14118" name="Google Shape;14118;p74"/>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4"/>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4"/>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4"/>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4"/>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4"/>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4"/>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4"/>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4"/>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4"/>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4"/>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4"/>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4"/>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4"/>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4"/>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4"/>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4"/>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4"/>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4"/>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4"/>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4"/>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4"/>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4"/>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4"/>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4"/>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4"/>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4"/>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4"/>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4"/>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4"/>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4"/>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4"/>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4"/>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4"/>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4"/>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4"/>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4"/>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4"/>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4"/>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4"/>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4"/>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4"/>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4"/>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4"/>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2" name="Google Shape;14162;p74"/>
          <p:cNvGrpSpPr/>
          <p:nvPr/>
        </p:nvGrpSpPr>
        <p:grpSpPr>
          <a:xfrm>
            <a:off x="5816176" y="2723061"/>
            <a:ext cx="294823" cy="362831"/>
            <a:chOff x="5816176" y="2907636"/>
            <a:chExt cx="294823" cy="362831"/>
          </a:xfrm>
        </p:grpSpPr>
        <p:sp>
          <p:nvSpPr>
            <p:cNvPr id="14163" name="Google Shape;14163;p74"/>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4"/>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4"/>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4"/>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4"/>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4"/>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4"/>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4"/>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4"/>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4"/>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4"/>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4"/>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4"/>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4"/>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4"/>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4"/>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4"/>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4"/>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4"/>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4"/>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4"/>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4"/>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4"/>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4"/>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4"/>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4"/>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4"/>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4"/>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4"/>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4"/>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4"/>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4"/>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4"/>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4"/>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4"/>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4"/>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4"/>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4"/>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4"/>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4"/>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4"/>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4"/>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4"/>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4"/>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4"/>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4"/>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4"/>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4"/>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4"/>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4"/>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4"/>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74"/>
          <p:cNvGrpSpPr/>
          <p:nvPr/>
        </p:nvGrpSpPr>
        <p:grpSpPr>
          <a:xfrm>
            <a:off x="6220132" y="2771398"/>
            <a:ext cx="362726" cy="266183"/>
            <a:chOff x="6220132" y="2955973"/>
            <a:chExt cx="362726" cy="266183"/>
          </a:xfrm>
        </p:grpSpPr>
        <p:sp>
          <p:nvSpPr>
            <p:cNvPr id="14215" name="Google Shape;14215;p74"/>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4"/>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4"/>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4"/>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4"/>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4"/>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4"/>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4"/>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4"/>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4"/>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4"/>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4"/>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4"/>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4"/>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4"/>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4"/>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4"/>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4"/>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4"/>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4"/>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4"/>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4"/>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4"/>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4"/>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4"/>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4"/>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4"/>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4"/>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3" name="Google Shape;14243;p74"/>
          <p:cNvSpPr/>
          <p:nvPr/>
        </p:nvSpPr>
        <p:spPr>
          <a:xfrm>
            <a:off x="6663482" y="3012822"/>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4"/>
          <p:cNvSpPr/>
          <p:nvPr/>
        </p:nvSpPr>
        <p:spPr>
          <a:xfrm>
            <a:off x="6692253" y="3041226"/>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5" name="Google Shape;14245;p74"/>
          <p:cNvGrpSpPr/>
          <p:nvPr/>
        </p:nvGrpSpPr>
        <p:grpSpPr>
          <a:xfrm>
            <a:off x="6658158" y="2734417"/>
            <a:ext cx="362857" cy="340276"/>
            <a:chOff x="6658158" y="2918992"/>
            <a:chExt cx="362857" cy="340276"/>
          </a:xfrm>
        </p:grpSpPr>
        <p:sp>
          <p:nvSpPr>
            <p:cNvPr id="14246" name="Google Shape;14246;p74"/>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4"/>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4"/>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4"/>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4"/>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4"/>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4"/>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4"/>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4"/>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4"/>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4"/>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4"/>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4"/>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4"/>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4"/>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4"/>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4"/>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4"/>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4"/>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4"/>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6" name="Google Shape;14266;p74"/>
          <p:cNvGrpSpPr/>
          <p:nvPr/>
        </p:nvGrpSpPr>
        <p:grpSpPr>
          <a:xfrm>
            <a:off x="7972418" y="2723061"/>
            <a:ext cx="362726" cy="362857"/>
            <a:chOff x="7972418" y="2907636"/>
            <a:chExt cx="362726" cy="362857"/>
          </a:xfrm>
        </p:grpSpPr>
        <p:sp>
          <p:nvSpPr>
            <p:cNvPr id="14267" name="Google Shape;14267;p74"/>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4"/>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4"/>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4"/>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4"/>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4"/>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4"/>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4"/>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4"/>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4"/>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4"/>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4"/>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4"/>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4"/>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4"/>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4"/>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4"/>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4"/>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4"/>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4"/>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4"/>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4"/>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4"/>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4"/>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4"/>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4"/>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4"/>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4"/>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4"/>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4"/>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4"/>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4"/>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4"/>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4"/>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4"/>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4"/>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4"/>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4"/>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4"/>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4"/>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4"/>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4"/>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4"/>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4"/>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4"/>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4"/>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4"/>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4"/>
          <p:cNvGrpSpPr/>
          <p:nvPr/>
        </p:nvGrpSpPr>
        <p:grpSpPr>
          <a:xfrm>
            <a:off x="8040058" y="3621746"/>
            <a:ext cx="301275" cy="365480"/>
            <a:chOff x="8040058" y="3806321"/>
            <a:chExt cx="301275" cy="365480"/>
          </a:xfrm>
        </p:grpSpPr>
        <p:sp>
          <p:nvSpPr>
            <p:cNvPr id="14315" name="Google Shape;14315;p74"/>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4"/>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4"/>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4"/>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4"/>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4"/>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4"/>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4"/>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4"/>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4"/>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4"/>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6" name="Google Shape;14326;p74"/>
          <p:cNvGrpSpPr/>
          <p:nvPr/>
        </p:nvGrpSpPr>
        <p:grpSpPr>
          <a:xfrm>
            <a:off x="4895276" y="4113826"/>
            <a:ext cx="345941" cy="342190"/>
            <a:chOff x="4895276" y="4298401"/>
            <a:chExt cx="345941" cy="342190"/>
          </a:xfrm>
        </p:grpSpPr>
        <p:sp>
          <p:nvSpPr>
            <p:cNvPr id="14327" name="Google Shape;14327;p74"/>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4"/>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4"/>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4"/>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4"/>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4"/>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4"/>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4"/>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4"/>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4"/>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4"/>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4"/>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4"/>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4"/>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4"/>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4"/>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4"/>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4"/>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4"/>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6" name="Google Shape;14346;p74"/>
          <p:cNvGrpSpPr/>
          <p:nvPr/>
        </p:nvGrpSpPr>
        <p:grpSpPr>
          <a:xfrm>
            <a:off x="7949705" y="4128435"/>
            <a:ext cx="382528" cy="340669"/>
            <a:chOff x="7949705" y="4313010"/>
            <a:chExt cx="382528" cy="340669"/>
          </a:xfrm>
        </p:grpSpPr>
        <p:sp>
          <p:nvSpPr>
            <p:cNvPr id="14347" name="Google Shape;14347;p74"/>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4"/>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4"/>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4"/>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4"/>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4"/>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4"/>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4"/>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4"/>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4"/>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4"/>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4"/>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4"/>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4"/>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4"/>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4"/>
          <p:cNvGrpSpPr/>
          <p:nvPr/>
        </p:nvGrpSpPr>
        <p:grpSpPr>
          <a:xfrm>
            <a:off x="4884418" y="1795001"/>
            <a:ext cx="404008" cy="365664"/>
            <a:chOff x="4884418" y="1979576"/>
            <a:chExt cx="404008" cy="365664"/>
          </a:xfrm>
        </p:grpSpPr>
        <p:sp>
          <p:nvSpPr>
            <p:cNvPr id="14363" name="Google Shape;14363;p74"/>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4"/>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4"/>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4"/>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4"/>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4"/>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4"/>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4"/>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4"/>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4"/>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3" name="Google Shape;14373;p74"/>
          <p:cNvGrpSpPr/>
          <p:nvPr/>
        </p:nvGrpSpPr>
        <p:grpSpPr>
          <a:xfrm>
            <a:off x="6678877" y="3220387"/>
            <a:ext cx="304029" cy="322572"/>
            <a:chOff x="6678877" y="3404962"/>
            <a:chExt cx="304029" cy="322572"/>
          </a:xfrm>
        </p:grpSpPr>
        <p:sp>
          <p:nvSpPr>
            <p:cNvPr id="14374" name="Google Shape;14374;p74"/>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4"/>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4"/>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4"/>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4"/>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4"/>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4"/>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4"/>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4"/>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4"/>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4"/>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4"/>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4"/>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4"/>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4"/>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4"/>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4"/>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4"/>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4"/>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4"/>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4"/>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4"/>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4"/>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4"/>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4"/>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4"/>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4"/>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4"/>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4"/>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4"/>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4"/>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4"/>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4"/>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4"/>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4"/>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4"/>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0" name="Google Shape;14410;p74"/>
          <p:cNvGrpSpPr/>
          <p:nvPr/>
        </p:nvGrpSpPr>
        <p:grpSpPr>
          <a:xfrm>
            <a:off x="7083725" y="2713094"/>
            <a:ext cx="387721" cy="382790"/>
            <a:chOff x="7083725" y="2897669"/>
            <a:chExt cx="387721" cy="382790"/>
          </a:xfrm>
        </p:grpSpPr>
        <p:sp>
          <p:nvSpPr>
            <p:cNvPr id="14411" name="Google Shape;14411;p74"/>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4"/>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4"/>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4"/>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4"/>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4"/>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4"/>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4"/>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4"/>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4"/>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4"/>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4"/>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4"/>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4"/>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4"/>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4"/>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7" name="Google Shape;14427;p74"/>
          <p:cNvGrpSpPr/>
          <p:nvPr/>
        </p:nvGrpSpPr>
        <p:grpSpPr>
          <a:xfrm>
            <a:off x="7539926" y="2723166"/>
            <a:ext cx="351501" cy="362726"/>
            <a:chOff x="7539926" y="2907741"/>
            <a:chExt cx="351501" cy="362726"/>
          </a:xfrm>
        </p:grpSpPr>
        <p:sp>
          <p:nvSpPr>
            <p:cNvPr id="14428" name="Google Shape;14428;p74"/>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4"/>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4"/>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4"/>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4"/>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4"/>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4"/>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4"/>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4"/>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4"/>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4"/>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4"/>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4"/>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4"/>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4"/>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4"/>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4"/>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4"/>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4"/>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4"/>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4"/>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4"/>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4"/>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4"/>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4"/>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4"/>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4"/>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4"/>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4"/>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4"/>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4"/>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4"/>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4"/>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4"/>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4"/>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4"/>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4"/>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65" name="Google Shape;14465;p7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4466" name="Google Shape;14466;p7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70"/>
        <p:cNvGrpSpPr/>
        <p:nvPr/>
      </p:nvGrpSpPr>
      <p:grpSpPr>
        <a:xfrm>
          <a:off x="0" y="0"/>
          <a:ext cx="0" cy="0"/>
          <a:chOff x="0" y="0"/>
          <a:chExt cx="0" cy="0"/>
        </a:xfrm>
      </p:grpSpPr>
      <p:grpSp>
        <p:nvGrpSpPr>
          <p:cNvPr id="14471" name="Google Shape;14471;p75"/>
          <p:cNvGrpSpPr/>
          <p:nvPr/>
        </p:nvGrpSpPr>
        <p:grpSpPr>
          <a:xfrm>
            <a:off x="1770285" y="3182228"/>
            <a:ext cx="294160" cy="358367"/>
            <a:chOff x="1770285" y="3381478"/>
            <a:chExt cx="294160" cy="358367"/>
          </a:xfrm>
        </p:grpSpPr>
        <p:sp>
          <p:nvSpPr>
            <p:cNvPr id="14472" name="Google Shape;14472;p75"/>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5"/>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5"/>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5"/>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5"/>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5"/>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5"/>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5"/>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5"/>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5"/>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5"/>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5"/>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5"/>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5"/>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5"/>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5"/>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75"/>
          <p:cNvGrpSpPr/>
          <p:nvPr/>
        </p:nvGrpSpPr>
        <p:grpSpPr>
          <a:xfrm>
            <a:off x="3563273" y="1339872"/>
            <a:ext cx="333198" cy="312146"/>
            <a:chOff x="3563273" y="1539122"/>
            <a:chExt cx="333198" cy="312146"/>
          </a:xfrm>
        </p:grpSpPr>
        <p:sp>
          <p:nvSpPr>
            <p:cNvPr id="14489" name="Google Shape;14489;p75"/>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5"/>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5"/>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5"/>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5"/>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5"/>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5"/>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5"/>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5"/>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5"/>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5"/>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5"/>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5"/>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5"/>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5"/>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5"/>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5" name="Google Shape;14505;p75"/>
          <p:cNvGrpSpPr/>
          <p:nvPr/>
        </p:nvGrpSpPr>
        <p:grpSpPr>
          <a:xfrm>
            <a:off x="2642986" y="2256540"/>
            <a:ext cx="358813" cy="323996"/>
            <a:chOff x="2642986" y="2455790"/>
            <a:chExt cx="358813" cy="323996"/>
          </a:xfrm>
        </p:grpSpPr>
        <p:sp>
          <p:nvSpPr>
            <p:cNvPr id="14506" name="Google Shape;14506;p75"/>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5"/>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5"/>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5"/>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5"/>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5"/>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5"/>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5"/>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5"/>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5"/>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5"/>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5"/>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5"/>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5"/>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5"/>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5"/>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5"/>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5"/>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5"/>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5"/>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5"/>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7" name="Google Shape;14527;p75"/>
          <p:cNvGrpSpPr/>
          <p:nvPr/>
        </p:nvGrpSpPr>
        <p:grpSpPr>
          <a:xfrm>
            <a:off x="4023495" y="3590172"/>
            <a:ext cx="346517" cy="358393"/>
            <a:chOff x="4023495" y="3789422"/>
            <a:chExt cx="346517" cy="358393"/>
          </a:xfrm>
        </p:grpSpPr>
        <p:sp>
          <p:nvSpPr>
            <p:cNvPr id="14528" name="Google Shape;14528;p75"/>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5"/>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5"/>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5"/>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5"/>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5"/>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5"/>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5"/>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5"/>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5"/>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5"/>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9" name="Google Shape;14539;p75"/>
          <p:cNvGrpSpPr/>
          <p:nvPr/>
        </p:nvGrpSpPr>
        <p:grpSpPr>
          <a:xfrm>
            <a:off x="2189266" y="1788558"/>
            <a:ext cx="365341" cy="358813"/>
            <a:chOff x="2189266" y="1987808"/>
            <a:chExt cx="365341" cy="358813"/>
          </a:xfrm>
        </p:grpSpPr>
        <p:sp>
          <p:nvSpPr>
            <p:cNvPr id="14540" name="Google Shape;14540;p75"/>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5"/>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5"/>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5"/>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5"/>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5"/>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5"/>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5"/>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5"/>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5"/>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5"/>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5"/>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5"/>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5"/>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5"/>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5" name="Google Shape;14555;p75"/>
          <p:cNvGrpSpPr/>
          <p:nvPr/>
        </p:nvGrpSpPr>
        <p:grpSpPr>
          <a:xfrm>
            <a:off x="863290" y="2701556"/>
            <a:ext cx="273029" cy="358393"/>
            <a:chOff x="863290" y="2900806"/>
            <a:chExt cx="273029" cy="358393"/>
          </a:xfrm>
        </p:grpSpPr>
        <p:sp>
          <p:nvSpPr>
            <p:cNvPr id="14556" name="Google Shape;14556;p75"/>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5"/>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5"/>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5"/>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5"/>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5"/>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5"/>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5"/>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5"/>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5"/>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5"/>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5"/>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5"/>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5"/>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5"/>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5"/>
          <p:cNvGrpSpPr/>
          <p:nvPr/>
        </p:nvGrpSpPr>
        <p:grpSpPr>
          <a:xfrm>
            <a:off x="3087268" y="2269964"/>
            <a:ext cx="358367" cy="297097"/>
            <a:chOff x="3087268" y="2469214"/>
            <a:chExt cx="358367" cy="297097"/>
          </a:xfrm>
        </p:grpSpPr>
        <p:sp>
          <p:nvSpPr>
            <p:cNvPr id="14572" name="Google Shape;14572;p75"/>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5"/>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5"/>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5"/>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5"/>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5"/>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5"/>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5"/>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5"/>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5"/>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5"/>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5"/>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5"/>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5"/>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5"/>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5"/>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5"/>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5"/>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5"/>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5"/>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5"/>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5"/>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5"/>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5"/>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5"/>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5"/>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5"/>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5"/>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5"/>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1" name="Google Shape;14601;p75"/>
          <p:cNvGrpSpPr/>
          <p:nvPr/>
        </p:nvGrpSpPr>
        <p:grpSpPr>
          <a:xfrm>
            <a:off x="2198600" y="2245555"/>
            <a:ext cx="363506" cy="345914"/>
            <a:chOff x="2198600" y="2444805"/>
            <a:chExt cx="363506" cy="345914"/>
          </a:xfrm>
        </p:grpSpPr>
        <p:sp>
          <p:nvSpPr>
            <p:cNvPr id="14602" name="Google Shape;14602;p75"/>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5"/>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5"/>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5"/>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5"/>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5"/>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5"/>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5"/>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5"/>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5"/>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5"/>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5"/>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5"/>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5"/>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5"/>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5"/>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5"/>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5"/>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5"/>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5"/>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5"/>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5"/>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5"/>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5"/>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5"/>
          <p:cNvGrpSpPr/>
          <p:nvPr/>
        </p:nvGrpSpPr>
        <p:grpSpPr>
          <a:xfrm>
            <a:off x="3982779" y="2701583"/>
            <a:ext cx="361251" cy="358341"/>
            <a:chOff x="3982779" y="2900833"/>
            <a:chExt cx="361251" cy="358341"/>
          </a:xfrm>
        </p:grpSpPr>
        <p:sp>
          <p:nvSpPr>
            <p:cNvPr id="14627" name="Google Shape;14627;p75"/>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5"/>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5"/>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5"/>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5"/>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5"/>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5"/>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5"/>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5"/>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5"/>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5"/>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5"/>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5"/>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5"/>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5"/>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5"/>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5"/>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5"/>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5"/>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5"/>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5"/>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5"/>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5"/>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5"/>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5"/>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2" name="Google Shape;14652;p75"/>
          <p:cNvGrpSpPr/>
          <p:nvPr/>
        </p:nvGrpSpPr>
        <p:grpSpPr>
          <a:xfrm>
            <a:off x="3531550" y="2701687"/>
            <a:ext cx="358288" cy="358262"/>
            <a:chOff x="3531550" y="2900937"/>
            <a:chExt cx="358288" cy="358262"/>
          </a:xfrm>
        </p:grpSpPr>
        <p:sp>
          <p:nvSpPr>
            <p:cNvPr id="14653" name="Google Shape;14653;p75"/>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5"/>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5"/>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5"/>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5"/>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5"/>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5"/>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5"/>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5"/>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5"/>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5"/>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5"/>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5"/>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5"/>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5"/>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5"/>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5"/>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5"/>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5"/>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5"/>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5"/>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5"/>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5"/>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5"/>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5"/>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5"/>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5"/>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5"/>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1" name="Google Shape;14681;p75"/>
          <p:cNvGrpSpPr/>
          <p:nvPr/>
        </p:nvGrpSpPr>
        <p:grpSpPr>
          <a:xfrm>
            <a:off x="877343" y="1316696"/>
            <a:ext cx="334824" cy="358393"/>
            <a:chOff x="877343" y="1515946"/>
            <a:chExt cx="334824" cy="358393"/>
          </a:xfrm>
        </p:grpSpPr>
        <p:sp>
          <p:nvSpPr>
            <p:cNvPr id="14682" name="Google Shape;14682;p75"/>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5"/>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5"/>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5"/>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5"/>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5"/>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5"/>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5"/>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5"/>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5"/>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5"/>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5"/>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4" name="Google Shape;14694;p75"/>
          <p:cNvGrpSpPr/>
          <p:nvPr/>
        </p:nvGrpSpPr>
        <p:grpSpPr>
          <a:xfrm>
            <a:off x="2198521" y="3182228"/>
            <a:ext cx="333959" cy="358341"/>
            <a:chOff x="2198521" y="3381478"/>
            <a:chExt cx="333959" cy="358341"/>
          </a:xfrm>
        </p:grpSpPr>
        <p:sp>
          <p:nvSpPr>
            <p:cNvPr id="14695" name="Google Shape;14695;p75"/>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5"/>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5"/>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5"/>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5"/>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5"/>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5"/>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5"/>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5"/>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5"/>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5"/>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6" name="Google Shape;14706;p75"/>
          <p:cNvGrpSpPr/>
          <p:nvPr/>
        </p:nvGrpSpPr>
        <p:grpSpPr>
          <a:xfrm>
            <a:off x="2224450" y="3640982"/>
            <a:ext cx="358367" cy="303966"/>
            <a:chOff x="2224450" y="3840232"/>
            <a:chExt cx="358367" cy="303966"/>
          </a:xfrm>
        </p:grpSpPr>
        <p:sp>
          <p:nvSpPr>
            <p:cNvPr id="14707" name="Google Shape;14707;p75"/>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5"/>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5"/>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5"/>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5"/>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5"/>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5"/>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5"/>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5"/>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5"/>
          <p:cNvGrpSpPr/>
          <p:nvPr/>
        </p:nvGrpSpPr>
        <p:grpSpPr>
          <a:xfrm>
            <a:off x="1741498" y="1817922"/>
            <a:ext cx="361723" cy="299587"/>
            <a:chOff x="1741498" y="2017172"/>
            <a:chExt cx="361723" cy="299587"/>
          </a:xfrm>
        </p:grpSpPr>
        <p:sp>
          <p:nvSpPr>
            <p:cNvPr id="14717" name="Google Shape;14717;p75"/>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5"/>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5"/>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5"/>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5"/>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5"/>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5"/>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5"/>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5"/>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5"/>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5"/>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5"/>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5"/>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75"/>
          <p:cNvGrpSpPr/>
          <p:nvPr/>
        </p:nvGrpSpPr>
        <p:grpSpPr>
          <a:xfrm>
            <a:off x="1767715" y="3613820"/>
            <a:ext cx="366258" cy="357371"/>
            <a:chOff x="1767715" y="3813070"/>
            <a:chExt cx="366258" cy="357371"/>
          </a:xfrm>
        </p:grpSpPr>
        <p:sp>
          <p:nvSpPr>
            <p:cNvPr id="14731" name="Google Shape;14731;p75"/>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5"/>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5"/>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5"/>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5"/>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5"/>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5"/>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5"/>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5"/>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5"/>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5"/>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5"/>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5"/>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5"/>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5"/>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6" name="Google Shape;14746;p75"/>
          <p:cNvGrpSpPr/>
          <p:nvPr/>
        </p:nvGrpSpPr>
        <p:grpSpPr>
          <a:xfrm>
            <a:off x="2672770" y="3613820"/>
            <a:ext cx="358315" cy="358393"/>
            <a:chOff x="2672770" y="3813070"/>
            <a:chExt cx="358315" cy="358393"/>
          </a:xfrm>
        </p:grpSpPr>
        <p:sp>
          <p:nvSpPr>
            <p:cNvPr id="14747" name="Google Shape;14747;p75"/>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5"/>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5"/>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5"/>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5"/>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5"/>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5"/>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5"/>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5"/>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5"/>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5"/>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5"/>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5"/>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5"/>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5"/>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5"/>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5"/>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5"/>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75"/>
          <p:cNvGrpSpPr/>
          <p:nvPr/>
        </p:nvGrpSpPr>
        <p:grpSpPr>
          <a:xfrm>
            <a:off x="3577902" y="3613768"/>
            <a:ext cx="346962" cy="358393"/>
            <a:chOff x="3577903" y="3813018"/>
            <a:chExt cx="346962" cy="358393"/>
          </a:xfrm>
        </p:grpSpPr>
        <p:sp>
          <p:nvSpPr>
            <p:cNvPr id="14766" name="Google Shape;14766;p75"/>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5"/>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5"/>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5"/>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5"/>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5"/>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5"/>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5"/>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5"/>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5"/>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5"/>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5"/>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8" name="Google Shape;14778;p75"/>
          <p:cNvGrpSpPr/>
          <p:nvPr/>
        </p:nvGrpSpPr>
        <p:grpSpPr>
          <a:xfrm>
            <a:off x="1783865" y="1317272"/>
            <a:ext cx="337000" cy="357816"/>
            <a:chOff x="1783865" y="1516522"/>
            <a:chExt cx="337000" cy="357816"/>
          </a:xfrm>
        </p:grpSpPr>
        <p:sp>
          <p:nvSpPr>
            <p:cNvPr id="14779" name="Google Shape;14779;p75"/>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5"/>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5"/>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5"/>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5"/>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5"/>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5"/>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5"/>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5"/>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5"/>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5"/>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5"/>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5"/>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5"/>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5"/>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5"/>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5"/>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5"/>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5"/>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8" name="Google Shape;14798;p75"/>
          <p:cNvGrpSpPr/>
          <p:nvPr/>
        </p:nvGrpSpPr>
        <p:grpSpPr>
          <a:xfrm>
            <a:off x="848975" y="1819469"/>
            <a:ext cx="361487" cy="296389"/>
            <a:chOff x="848975" y="2018719"/>
            <a:chExt cx="361487" cy="296389"/>
          </a:xfrm>
        </p:grpSpPr>
        <p:sp>
          <p:nvSpPr>
            <p:cNvPr id="14799" name="Google Shape;14799;p75"/>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5"/>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5"/>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5"/>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5"/>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5"/>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5"/>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5"/>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5"/>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5"/>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5"/>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5"/>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5"/>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2" name="Google Shape;14812;p75"/>
          <p:cNvGrpSpPr/>
          <p:nvPr/>
        </p:nvGrpSpPr>
        <p:grpSpPr>
          <a:xfrm>
            <a:off x="3078826" y="1815064"/>
            <a:ext cx="374884" cy="305381"/>
            <a:chOff x="3078826" y="2014314"/>
            <a:chExt cx="374884" cy="305381"/>
          </a:xfrm>
        </p:grpSpPr>
        <p:sp>
          <p:nvSpPr>
            <p:cNvPr id="14813" name="Google Shape;14813;p75"/>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5"/>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5"/>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5"/>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5"/>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5"/>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5"/>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5"/>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5"/>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5"/>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5"/>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5"/>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5"/>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6" name="Google Shape;14826;p75"/>
          <p:cNvGrpSpPr/>
          <p:nvPr/>
        </p:nvGrpSpPr>
        <p:grpSpPr>
          <a:xfrm>
            <a:off x="3531183" y="2239368"/>
            <a:ext cx="359416" cy="358315"/>
            <a:chOff x="3531183" y="2438618"/>
            <a:chExt cx="359416" cy="358315"/>
          </a:xfrm>
        </p:grpSpPr>
        <p:sp>
          <p:nvSpPr>
            <p:cNvPr id="14827" name="Google Shape;14827;p75"/>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5"/>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5"/>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5"/>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5"/>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5"/>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5"/>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5"/>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5"/>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5"/>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5"/>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5"/>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5"/>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5"/>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5"/>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5"/>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5"/>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5"/>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5"/>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5"/>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5"/>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8" name="Google Shape;14848;p75"/>
          <p:cNvGrpSpPr/>
          <p:nvPr/>
        </p:nvGrpSpPr>
        <p:grpSpPr>
          <a:xfrm>
            <a:off x="1325898" y="3666229"/>
            <a:ext cx="358288" cy="253418"/>
            <a:chOff x="1325898" y="3865479"/>
            <a:chExt cx="358288" cy="253418"/>
          </a:xfrm>
        </p:grpSpPr>
        <p:sp>
          <p:nvSpPr>
            <p:cNvPr id="14849" name="Google Shape;14849;p75"/>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5"/>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5"/>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5"/>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5"/>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5"/>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5"/>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5"/>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7" name="Google Shape;14857;p75"/>
          <p:cNvGrpSpPr/>
          <p:nvPr/>
        </p:nvGrpSpPr>
        <p:grpSpPr>
          <a:xfrm>
            <a:off x="3121823" y="3613742"/>
            <a:ext cx="354933" cy="358524"/>
            <a:chOff x="3121823" y="3812992"/>
            <a:chExt cx="354933" cy="358524"/>
          </a:xfrm>
        </p:grpSpPr>
        <p:sp>
          <p:nvSpPr>
            <p:cNvPr id="14858" name="Google Shape;14858;p75"/>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5"/>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5"/>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5"/>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5"/>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5"/>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5"/>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5"/>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5"/>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5"/>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5"/>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5"/>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5"/>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5"/>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2" name="Google Shape;14872;p75"/>
          <p:cNvGrpSpPr/>
          <p:nvPr/>
        </p:nvGrpSpPr>
        <p:grpSpPr>
          <a:xfrm>
            <a:off x="876687" y="3614817"/>
            <a:ext cx="362457" cy="356296"/>
            <a:chOff x="876687" y="3814067"/>
            <a:chExt cx="362457" cy="356296"/>
          </a:xfrm>
        </p:grpSpPr>
        <p:sp>
          <p:nvSpPr>
            <p:cNvPr id="14873" name="Google Shape;14873;p75"/>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5"/>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5"/>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5"/>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5"/>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5"/>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5"/>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5"/>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5"/>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5"/>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5"/>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5"/>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5"/>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5"/>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5"/>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5"/>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5"/>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5"/>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5"/>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5"/>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5"/>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5"/>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5"/>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5"/>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5"/>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5"/>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9" name="Google Shape;14899;p75"/>
          <p:cNvGrpSpPr/>
          <p:nvPr/>
        </p:nvGrpSpPr>
        <p:grpSpPr>
          <a:xfrm>
            <a:off x="4008787" y="1316696"/>
            <a:ext cx="330734" cy="358367"/>
            <a:chOff x="4008787" y="1515946"/>
            <a:chExt cx="330734" cy="358367"/>
          </a:xfrm>
        </p:grpSpPr>
        <p:sp>
          <p:nvSpPr>
            <p:cNvPr id="14900" name="Google Shape;14900;p75"/>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5"/>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5"/>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5"/>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5"/>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5"/>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5"/>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5"/>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5"/>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5"/>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5"/>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5"/>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5"/>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5"/>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5"/>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5" name="Google Shape;14915;p75"/>
          <p:cNvGrpSpPr/>
          <p:nvPr/>
        </p:nvGrpSpPr>
        <p:grpSpPr>
          <a:xfrm>
            <a:off x="3962539" y="2309185"/>
            <a:ext cx="378502" cy="218470"/>
            <a:chOff x="3962539" y="2508435"/>
            <a:chExt cx="378502" cy="218470"/>
          </a:xfrm>
        </p:grpSpPr>
        <p:sp>
          <p:nvSpPr>
            <p:cNvPr id="14916" name="Google Shape;14916;p75"/>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5"/>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5"/>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5"/>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5"/>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5"/>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5"/>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3" name="Google Shape;14923;p75"/>
          <p:cNvGrpSpPr/>
          <p:nvPr/>
        </p:nvGrpSpPr>
        <p:grpSpPr>
          <a:xfrm>
            <a:off x="2241439" y="2701687"/>
            <a:ext cx="225811" cy="358262"/>
            <a:chOff x="2241439" y="2900937"/>
            <a:chExt cx="225811" cy="358262"/>
          </a:xfrm>
        </p:grpSpPr>
        <p:sp>
          <p:nvSpPr>
            <p:cNvPr id="14924" name="Google Shape;14924;p75"/>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5"/>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5"/>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5"/>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5"/>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5"/>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5"/>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5"/>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5"/>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5"/>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5"/>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5"/>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5"/>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5"/>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5"/>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5"/>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5"/>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1" name="Google Shape;14941;p75"/>
          <p:cNvGrpSpPr/>
          <p:nvPr/>
        </p:nvGrpSpPr>
        <p:grpSpPr>
          <a:xfrm>
            <a:off x="3533936" y="3237888"/>
            <a:ext cx="361775" cy="246969"/>
            <a:chOff x="3533936" y="3437138"/>
            <a:chExt cx="361775" cy="246969"/>
          </a:xfrm>
        </p:grpSpPr>
        <p:sp>
          <p:nvSpPr>
            <p:cNvPr id="14942" name="Google Shape;14942;p75"/>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5"/>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5"/>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5"/>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5"/>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5"/>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5"/>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5"/>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5"/>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5"/>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5"/>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3" name="Google Shape;14953;p75"/>
          <p:cNvGrpSpPr/>
          <p:nvPr/>
        </p:nvGrpSpPr>
        <p:grpSpPr>
          <a:xfrm>
            <a:off x="3531838" y="1806202"/>
            <a:ext cx="358288" cy="323209"/>
            <a:chOff x="3531838" y="2005452"/>
            <a:chExt cx="358288" cy="323209"/>
          </a:xfrm>
        </p:grpSpPr>
        <p:sp>
          <p:nvSpPr>
            <p:cNvPr id="14954" name="Google Shape;14954;p75"/>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5"/>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5"/>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5"/>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5"/>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5"/>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5"/>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5"/>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5"/>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5"/>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5"/>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5"/>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5"/>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7" name="Google Shape;14967;p75"/>
          <p:cNvGrpSpPr/>
          <p:nvPr/>
        </p:nvGrpSpPr>
        <p:grpSpPr>
          <a:xfrm>
            <a:off x="3136452" y="1316696"/>
            <a:ext cx="297988" cy="358393"/>
            <a:chOff x="3136452" y="1515946"/>
            <a:chExt cx="297988" cy="358393"/>
          </a:xfrm>
        </p:grpSpPr>
        <p:sp>
          <p:nvSpPr>
            <p:cNvPr id="14968" name="Google Shape;14968;p75"/>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5"/>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5"/>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5"/>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5"/>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5"/>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5"/>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5"/>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5"/>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5"/>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5"/>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5"/>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75"/>
          <p:cNvGrpSpPr/>
          <p:nvPr/>
        </p:nvGrpSpPr>
        <p:grpSpPr>
          <a:xfrm>
            <a:off x="2674893" y="1316696"/>
            <a:ext cx="332254" cy="358393"/>
            <a:chOff x="2674893" y="1515946"/>
            <a:chExt cx="332254" cy="358393"/>
          </a:xfrm>
        </p:grpSpPr>
        <p:sp>
          <p:nvSpPr>
            <p:cNvPr id="14981" name="Google Shape;14981;p75"/>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5"/>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5"/>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5"/>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5"/>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5"/>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5"/>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5"/>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5"/>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5"/>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5"/>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5"/>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5"/>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5"/>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5"/>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5"/>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5"/>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5"/>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5"/>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5"/>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5"/>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5"/>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75"/>
          <p:cNvGrpSpPr/>
          <p:nvPr/>
        </p:nvGrpSpPr>
        <p:grpSpPr>
          <a:xfrm>
            <a:off x="1753768" y="2239263"/>
            <a:ext cx="358839" cy="358419"/>
            <a:chOff x="1753768" y="2438513"/>
            <a:chExt cx="358839" cy="358419"/>
          </a:xfrm>
        </p:grpSpPr>
        <p:sp>
          <p:nvSpPr>
            <p:cNvPr id="15004" name="Google Shape;15004;p75"/>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5"/>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5"/>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5"/>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5"/>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5"/>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5"/>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5"/>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5"/>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75"/>
          <p:cNvGrpSpPr/>
          <p:nvPr/>
        </p:nvGrpSpPr>
        <p:grpSpPr>
          <a:xfrm>
            <a:off x="2246840" y="1316722"/>
            <a:ext cx="301423" cy="358367"/>
            <a:chOff x="2246840" y="1515972"/>
            <a:chExt cx="301423" cy="358367"/>
          </a:xfrm>
        </p:grpSpPr>
        <p:sp>
          <p:nvSpPr>
            <p:cNvPr id="15014" name="Google Shape;15014;p75"/>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5"/>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5"/>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5"/>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5"/>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5"/>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5"/>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5"/>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5"/>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5"/>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5"/>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5"/>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5"/>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5"/>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5"/>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5"/>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5"/>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5"/>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5"/>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5"/>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4" name="Google Shape;15034;p75"/>
          <p:cNvGrpSpPr/>
          <p:nvPr/>
        </p:nvGrpSpPr>
        <p:grpSpPr>
          <a:xfrm>
            <a:off x="2703575" y="4087256"/>
            <a:ext cx="339097" cy="358446"/>
            <a:chOff x="2703575" y="4286506"/>
            <a:chExt cx="339097" cy="358446"/>
          </a:xfrm>
        </p:grpSpPr>
        <p:sp>
          <p:nvSpPr>
            <p:cNvPr id="15035" name="Google Shape;15035;p75"/>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5"/>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5"/>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5"/>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5"/>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5"/>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5"/>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5"/>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5"/>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5"/>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5"/>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75"/>
          <p:cNvGrpSpPr/>
          <p:nvPr/>
        </p:nvGrpSpPr>
        <p:grpSpPr>
          <a:xfrm>
            <a:off x="2638346" y="1806281"/>
            <a:ext cx="358551" cy="322869"/>
            <a:chOff x="2638346" y="2005531"/>
            <a:chExt cx="358551" cy="322869"/>
          </a:xfrm>
        </p:grpSpPr>
        <p:sp>
          <p:nvSpPr>
            <p:cNvPr id="15047" name="Google Shape;15047;p75"/>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5"/>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5"/>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5"/>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5"/>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5"/>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5"/>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5"/>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5"/>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5"/>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5"/>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5"/>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5"/>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5"/>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5"/>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5"/>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3" name="Google Shape;15063;p75"/>
          <p:cNvGrpSpPr/>
          <p:nvPr/>
        </p:nvGrpSpPr>
        <p:grpSpPr>
          <a:xfrm>
            <a:off x="2695605" y="2701583"/>
            <a:ext cx="221826" cy="358419"/>
            <a:chOff x="2695605" y="2900833"/>
            <a:chExt cx="221826" cy="358419"/>
          </a:xfrm>
        </p:grpSpPr>
        <p:sp>
          <p:nvSpPr>
            <p:cNvPr id="15064" name="Google Shape;15064;p75"/>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5"/>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5"/>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5"/>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5"/>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5"/>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5"/>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5"/>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5"/>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5"/>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4" name="Google Shape;15074;p75"/>
          <p:cNvGrpSpPr/>
          <p:nvPr/>
        </p:nvGrpSpPr>
        <p:grpSpPr>
          <a:xfrm>
            <a:off x="1309564" y="3182254"/>
            <a:ext cx="320509" cy="358341"/>
            <a:chOff x="1309564" y="3381504"/>
            <a:chExt cx="320509" cy="358341"/>
          </a:xfrm>
        </p:grpSpPr>
        <p:sp>
          <p:nvSpPr>
            <p:cNvPr id="15075" name="Google Shape;15075;p75"/>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5"/>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5"/>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5"/>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5"/>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5"/>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5"/>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5"/>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5"/>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5"/>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5"/>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6" name="Google Shape;15086;p75"/>
          <p:cNvGrpSpPr/>
          <p:nvPr/>
        </p:nvGrpSpPr>
        <p:grpSpPr>
          <a:xfrm>
            <a:off x="1309486" y="2243170"/>
            <a:ext cx="359311" cy="350554"/>
            <a:chOff x="1309486" y="2442420"/>
            <a:chExt cx="359311" cy="350554"/>
          </a:xfrm>
        </p:grpSpPr>
        <p:sp>
          <p:nvSpPr>
            <p:cNvPr id="15087" name="Google Shape;15087;p75"/>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5"/>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5"/>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5"/>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5"/>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5"/>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5"/>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5"/>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5"/>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5"/>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5"/>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5"/>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5"/>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5"/>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5"/>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5"/>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5"/>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5"/>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5"/>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5"/>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5"/>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5"/>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5"/>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5"/>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1" name="Google Shape;15111;p75"/>
          <p:cNvGrpSpPr/>
          <p:nvPr/>
        </p:nvGrpSpPr>
        <p:grpSpPr>
          <a:xfrm>
            <a:off x="3125755" y="3182254"/>
            <a:ext cx="278115" cy="358341"/>
            <a:chOff x="3125755" y="3381504"/>
            <a:chExt cx="278115" cy="358341"/>
          </a:xfrm>
        </p:grpSpPr>
        <p:sp>
          <p:nvSpPr>
            <p:cNvPr id="15112" name="Google Shape;15112;p75"/>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5"/>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5"/>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5"/>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5"/>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5"/>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5"/>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5"/>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5"/>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5"/>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5"/>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5"/>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5"/>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5"/>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5"/>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75"/>
          <p:cNvGrpSpPr/>
          <p:nvPr/>
        </p:nvGrpSpPr>
        <p:grpSpPr>
          <a:xfrm>
            <a:off x="1298081" y="1797341"/>
            <a:ext cx="358577" cy="341011"/>
            <a:chOff x="1298081" y="1996591"/>
            <a:chExt cx="358577" cy="341011"/>
          </a:xfrm>
        </p:grpSpPr>
        <p:sp>
          <p:nvSpPr>
            <p:cNvPr id="15128" name="Google Shape;15128;p75"/>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5"/>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5"/>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5"/>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5"/>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5"/>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5"/>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5"/>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5"/>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5"/>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5"/>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5"/>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5"/>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5"/>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5"/>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5"/>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5"/>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5"/>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5"/>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5"/>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5"/>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75"/>
          <p:cNvGrpSpPr/>
          <p:nvPr/>
        </p:nvGrpSpPr>
        <p:grpSpPr>
          <a:xfrm>
            <a:off x="3985322" y="3188153"/>
            <a:ext cx="358682" cy="346386"/>
            <a:chOff x="3985322" y="3387403"/>
            <a:chExt cx="358682" cy="346386"/>
          </a:xfrm>
        </p:grpSpPr>
        <p:sp>
          <p:nvSpPr>
            <p:cNvPr id="15150" name="Google Shape;15150;p75"/>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5"/>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5"/>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5"/>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5"/>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5"/>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5"/>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5"/>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5"/>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5"/>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5"/>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5"/>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5"/>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5"/>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5"/>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5"/>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5"/>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5"/>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5"/>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5"/>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75"/>
          <p:cNvGrpSpPr/>
          <p:nvPr/>
        </p:nvGrpSpPr>
        <p:grpSpPr>
          <a:xfrm>
            <a:off x="2162341" y="4087361"/>
            <a:ext cx="351341" cy="358262"/>
            <a:chOff x="2162341" y="4286611"/>
            <a:chExt cx="351341" cy="358262"/>
          </a:xfrm>
        </p:grpSpPr>
        <p:sp>
          <p:nvSpPr>
            <p:cNvPr id="15171" name="Google Shape;15171;p75"/>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5"/>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5"/>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5"/>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5"/>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5"/>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5"/>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5"/>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5"/>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5"/>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5"/>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2" name="Google Shape;15182;p75"/>
          <p:cNvGrpSpPr/>
          <p:nvPr/>
        </p:nvGrpSpPr>
        <p:grpSpPr>
          <a:xfrm>
            <a:off x="869949" y="3182228"/>
            <a:ext cx="303389" cy="358472"/>
            <a:chOff x="869949" y="3381478"/>
            <a:chExt cx="303389" cy="358472"/>
          </a:xfrm>
        </p:grpSpPr>
        <p:sp>
          <p:nvSpPr>
            <p:cNvPr id="15183" name="Google Shape;15183;p75"/>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5"/>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5"/>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5"/>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5"/>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5"/>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5"/>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5"/>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1" name="Google Shape;15191;p75"/>
          <p:cNvGrpSpPr/>
          <p:nvPr/>
        </p:nvGrpSpPr>
        <p:grpSpPr>
          <a:xfrm>
            <a:off x="1772461" y="2701583"/>
            <a:ext cx="261729" cy="358393"/>
            <a:chOff x="1772461" y="2900833"/>
            <a:chExt cx="261729" cy="358393"/>
          </a:xfrm>
        </p:grpSpPr>
        <p:sp>
          <p:nvSpPr>
            <p:cNvPr id="15192" name="Google Shape;15192;p75"/>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5"/>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5"/>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5"/>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5"/>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5"/>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5"/>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5"/>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5"/>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5"/>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5"/>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5"/>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5"/>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5"/>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5"/>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5"/>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5"/>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5"/>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5"/>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1" name="Google Shape;15211;p75"/>
          <p:cNvGrpSpPr/>
          <p:nvPr/>
        </p:nvGrpSpPr>
        <p:grpSpPr>
          <a:xfrm>
            <a:off x="1352587" y="1316827"/>
            <a:ext cx="310992" cy="358262"/>
            <a:chOff x="1352587" y="1516077"/>
            <a:chExt cx="310992" cy="358262"/>
          </a:xfrm>
        </p:grpSpPr>
        <p:sp>
          <p:nvSpPr>
            <p:cNvPr id="15212" name="Google Shape;15212;p75"/>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5"/>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5"/>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5"/>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5"/>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5"/>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5"/>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5"/>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5"/>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5"/>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5"/>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5"/>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5"/>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5"/>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5"/>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5"/>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5"/>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5"/>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5"/>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5"/>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2" name="Google Shape;15232;p75"/>
          <p:cNvSpPr/>
          <p:nvPr/>
        </p:nvSpPr>
        <p:spPr>
          <a:xfrm>
            <a:off x="1324482" y="304180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3" name="Google Shape;15233;p75"/>
          <p:cNvGrpSpPr/>
          <p:nvPr/>
        </p:nvGrpSpPr>
        <p:grpSpPr>
          <a:xfrm>
            <a:off x="1319160" y="2701687"/>
            <a:ext cx="265295" cy="358262"/>
            <a:chOff x="1319160" y="2900937"/>
            <a:chExt cx="265295" cy="358262"/>
          </a:xfrm>
        </p:grpSpPr>
        <p:sp>
          <p:nvSpPr>
            <p:cNvPr id="15234" name="Google Shape;15234;p75"/>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5"/>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5"/>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5"/>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5"/>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5"/>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5"/>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5"/>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5"/>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5"/>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5"/>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5"/>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5"/>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5"/>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5"/>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5"/>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5"/>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5"/>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5"/>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5"/>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5"/>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5" name="Google Shape;15255;p75"/>
          <p:cNvGrpSpPr/>
          <p:nvPr/>
        </p:nvGrpSpPr>
        <p:grpSpPr>
          <a:xfrm>
            <a:off x="3978401" y="1805966"/>
            <a:ext cx="358839" cy="323472"/>
            <a:chOff x="3978401" y="2005216"/>
            <a:chExt cx="358839" cy="323472"/>
          </a:xfrm>
        </p:grpSpPr>
        <p:sp>
          <p:nvSpPr>
            <p:cNvPr id="15256" name="Google Shape;15256;p75"/>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5"/>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5"/>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5"/>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5"/>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5"/>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5"/>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5"/>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5"/>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5"/>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6" name="Google Shape;15266;p75"/>
          <p:cNvGrpSpPr/>
          <p:nvPr/>
        </p:nvGrpSpPr>
        <p:grpSpPr>
          <a:xfrm>
            <a:off x="865099" y="2239394"/>
            <a:ext cx="360569" cy="358210"/>
            <a:chOff x="865099" y="2438644"/>
            <a:chExt cx="360569" cy="358210"/>
          </a:xfrm>
        </p:grpSpPr>
        <p:sp>
          <p:nvSpPr>
            <p:cNvPr id="15267" name="Google Shape;15267;p75"/>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5"/>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5"/>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5"/>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5"/>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5"/>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5"/>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5"/>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5"/>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5"/>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5"/>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5"/>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5"/>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5"/>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5"/>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2" name="Google Shape;15282;p75"/>
          <p:cNvGrpSpPr/>
          <p:nvPr/>
        </p:nvGrpSpPr>
        <p:grpSpPr>
          <a:xfrm>
            <a:off x="3126490" y="2701766"/>
            <a:ext cx="265242" cy="358288"/>
            <a:chOff x="3126490" y="2901016"/>
            <a:chExt cx="265242" cy="358288"/>
          </a:xfrm>
        </p:grpSpPr>
        <p:sp>
          <p:nvSpPr>
            <p:cNvPr id="15283" name="Google Shape;15283;p75"/>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5"/>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5"/>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5"/>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5"/>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5"/>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5"/>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5"/>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5"/>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5"/>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5"/>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5"/>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5"/>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5"/>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5"/>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5"/>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5"/>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0" name="Google Shape;15300;p75"/>
          <p:cNvGrpSpPr/>
          <p:nvPr/>
        </p:nvGrpSpPr>
        <p:grpSpPr>
          <a:xfrm>
            <a:off x="2671485" y="3182202"/>
            <a:ext cx="289336" cy="358393"/>
            <a:chOff x="2671485" y="3381452"/>
            <a:chExt cx="289336" cy="358393"/>
          </a:xfrm>
        </p:grpSpPr>
        <p:sp>
          <p:nvSpPr>
            <p:cNvPr id="15301" name="Google Shape;15301;p75"/>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5"/>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5"/>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5"/>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5"/>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5"/>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5"/>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5"/>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5"/>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5"/>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5"/>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5"/>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5"/>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5"/>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5"/>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6" name="Google Shape;15316;p75"/>
          <p:cNvGrpSpPr/>
          <p:nvPr/>
        </p:nvGrpSpPr>
        <p:grpSpPr>
          <a:xfrm>
            <a:off x="7153891" y="1314152"/>
            <a:ext cx="289546" cy="364974"/>
            <a:chOff x="7153891" y="1513402"/>
            <a:chExt cx="289546" cy="364974"/>
          </a:xfrm>
        </p:grpSpPr>
        <p:sp>
          <p:nvSpPr>
            <p:cNvPr id="15317" name="Google Shape;15317;p75"/>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5"/>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5"/>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5"/>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5"/>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5"/>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5"/>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5"/>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5"/>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5"/>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5"/>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5"/>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5"/>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5"/>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5"/>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75"/>
          <p:cNvGrpSpPr/>
          <p:nvPr/>
        </p:nvGrpSpPr>
        <p:grpSpPr>
          <a:xfrm>
            <a:off x="6255941" y="3598300"/>
            <a:ext cx="284958" cy="364974"/>
            <a:chOff x="6255941" y="3797550"/>
            <a:chExt cx="284958" cy="364974"/>
          </a:xfrm>
        </p:grpSpPr>
        <p:sp>
          <p:nvSpPr>
            <p:cNvPr id="15333" name="Google Shape;15333;p75"/>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5"/>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5"/>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5"/>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5"/>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5"/>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5"/>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5"/>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5"/>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5"/>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5"/>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5"/>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5"/>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5"/>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5"/>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8" name="Google Shape;15348;p75"/>
          <p:cNvGrpSpPr/>
          <p:nvPr/>
        </p:nvGrpSpPr>
        <p:grpSpPr>
          <a:xfrm>
            <a:off x="6698309" y="1314152"/>
            <a:ext cx="300557" cy="364974"/>
            <a:chOff x="6698309" y="1513402"/>
            <a:chExt cx="300557" cy="364974"/>
          </a:xfrm>
        </p:grpSpPr>
        <p:sp>
          <p:nvSpPr>
            <p:cNvPr id="15349" name="Google Shape;15349;p75"/>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5"/>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5"/>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5"/>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5"/>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5"/>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5"/>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5"/>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5"/>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5"/>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5"/>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5"/>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5"/>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5"/>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5"/>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5"/>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5"/>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6" name="Google Shape;15366;p75"/>
          <p:cNvGrpSpPr/>
          <p:nvPr/>
        </p:nvGrpSpPr>
        <p:grpSpPr>
          <a:xfrm>
            <a:off x="5327187" y="1314152"/>
            <a:ext cx="342243" cy="364974"/>
            <a:chOff x="5327187" y="1513402"/>
            <a:chExt cx="342243" cy="364974"/>
          </a:xfrm>
        </p:grpSpPr>
        <p:sp>
          <p:nvSpPr>
            <p:cNvPr id="15367" name="Google Shape;15367;p75"/>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5"/>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5"/>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5"/>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5"/>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5"/>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5"/>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5"/>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5"/>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5"/>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5"/>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5"/>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5"/>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5"/>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5"/>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2" name="Google Shape;15382;p75"/>
          <p:cNvGrpSpPr/>
          <p:nvPr/>
        </p:nvGrpSpPr>
        <p:grpSpPr>
          <a:xfrm>
            <a:off x="5782978" y="1314152"/>
            <a:ext cx="330839" cy="364974"/>
            <a:chOff x="5782978" y="1513402"/>
            <a:chExt cx="330839" cy="364974"/>
          </a:xfrm>
        </p:grpSpPr>
        <p:sp>
          <p:nvSpPr>
            <p:cNvPr id="15383" name="Google Shape;15383;p75"/>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5"/>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5"/>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5"/>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5"/>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5"/>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5"/>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5"/>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5"/>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5"/>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5"/>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5"/>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5"/>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5"/>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5"/>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5"/>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9" name="Google Shape;15399;p75"/>
          <p:cNvGrpSpPr/>
          <p:nvPr/>
        </p:nvGrpSpPr>
        <p:grpSpPr>
          <a:xfrm>
            <a:off x="4905609" y="3598300"/>
            <a:ext cx="285063" cy="364974"/>
            <a:chOff x="4905609" y="3797550"/>
            <a:chExt cx="285063" cy="364974"/>
          </a:xfrm>
        </p:grpSpPr>
        <p:sp>
          <p:nvSpPr>
            <p:cNvPr id="15400" name="Google Shape;15400;p75"/>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5"/>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5"/>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5"/>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5"/>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5"/>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5"/>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5"/>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5"/>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5"/>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5"/>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5"/>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5"/>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5"/>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5"/>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5"/>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6" name="Google Shape;15416;p75"/>
          <p:cNvGrpSpPr/>
          <p:nvPr/>
        </p:nvGrpSpPr>
        <p:grpSpPr>
          <a:xfrm>
            <a:off x="8056219" y="1314100"/>
            <a:ext cx="285168" cy="365026"/>
            <a:chOff x="8056219" y="1513350"/>
            <a:chExt cx="285168" cy="365026"/>
          </a:xfrm>
        </p:grpSpPr>
        <p:sp>
          <p:nvSpPr>
            <p:cNvPr id="15417" name="Google Shape;15417;p75"/>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5"/>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5"/>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5"/>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5"/>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5"/>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5"/>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5"/>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5"/>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5"/>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5"/>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5"/>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5"/>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5"/>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5"/>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5"/>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3" name="Google Shape;15433;p75"/>
          <p:cNvGrpSpPr/>
          <p:nvPr/>
        </p:nvGrpSpPr>
        <p:grpSpPr>
          <a:xfrm>
            <a:off x="6233054" y="1314152"/>
            <a:ext cx="330839" cy="364974"/>
            <a:chOff x="6233054" y="1513402"/>
            <a:chExt cx="330839" cy="364974"/>
          </a:xfrm>
        </p:grpSpPr>
        <p:sp>
          <p:nvSpPr>
            <p:cNvPr id="15434" name="Google Shape;15434;p75"/>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5"/>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5"/>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5"/>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5"/>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5"/>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5"/>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5"/>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5"/>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5"/>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5"/>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5"/>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5"/>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5"/>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5"/>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5"/>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5"/>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5"/>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5"/>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5"/>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5"/>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5"/>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6" name="Google Shape;15456;p75"/>
          <p:cNvGrpSpPr/>
          <p:nvPr/>
        </p:nvGrpSpPr>
        <p:grpSpPr>
          <a:xfrm>
            <a:off x="5805866" y="3598221"/>
            <a:ext cx="285168" cy="365288"/>
            <a:chOff x="5805866" y="3797471"/>
            <a:chExt cx="285168" cy="365288"/>
          </a:xfrm>
        </p:grpSpPr>
        <p:sp>
          <p:nvSpPr>
            <p:cNvPr id="15457" name="Google Shape;15457;p75"/>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5"/>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5"/>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5"/>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5"/>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5"/>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5"/>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5"/>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5"/>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5"/>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5"/>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5"/>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5"/>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5"/>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5"/>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5"/>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5"/>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5"/>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5"/>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5"/>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7" name="Google Shape;15477;p75"/>
          <p:cNvGrpSpPr/>
          <p:nvPr/>
        </p:nvGrpSpPr>
        <p:grpSpPr>
          <a:xfrm>
            <a:off x="5355790" y="3598221"/>
            <a:ext cx="284958" cy="365052"/>
            <a:chOff x="5355790" y="3797471"/>
            <a:chExt cx="284958" cy="365052"/>
          </a:xfrm>
        </p:grpSpPr>
        <p:sp>
          <p:nvSpPr>
            <p:cNvPr id="15478" name="Google Shape;15478;p75"/>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5"/>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5"/>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5"/>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5"/>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5"/>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5"/>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5"/>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5"/>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5"/>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5"/>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5"/>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5"/>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5"/>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5"/>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5"/>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5"/>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5"/>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5"/>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5"/>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5"/>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5"/>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5"/>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5"/>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75"/>
          <p:cNvGrpSpPr/>
          <p:nvPr/>
        </p:nvGrpSpPr>
        <p:grpSpPr>
          <a:xfrm>
            <a:off x="7156067" y="3598300"/>
            <a:ext cx="285089" cy="364974"/>
            <a:chOff x="7156067" y="3797550"/>
            <a:chExt cx="285089" cy="364974"/>
          </a:xfrm>
        </p:grpSpPr>
        <p:sp>
          <p:nvSpPr>
            <p:cNvPr id="15503" name="Google Shape;15503;p75"/>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5"/>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5"/>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5"/>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5"/>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5"/>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5"/>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5"/>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5"/>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5"/>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5"/>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5"/>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5"/>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5"/>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5"/>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5"/>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5"/>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5"/>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75"/>
          <p:cNvGrpSpPr/>
          <p:nvPr/>
        </p:nvGrpSpPr>
        <p:grpSpPr>
          <a:xfrm>
            <a:off x="6255941" y="4086837"/>
            <a:ext cx="284958" cy="364948"/>
            <a:chOff x="6255941" y="4286087"/>
            <a:chExt cx="284958" cy="364948"/>
          </a:xfrm>
        </p:grpSpPr>
        <p:sp>
          <p:nvSpPr>
            <p:cNvPr id="15522" name="Google Shape;15522;p75"/>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5"/>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5"/>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5"/>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5"/>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5"/>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5"/>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5"/>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5"/>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5"/>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5"/>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5"/>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5"/>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5"/>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5"/>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5"/>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5"/>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5"/>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5"/>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5"/>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5"/>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3" name="Google Shape;15543;p75"/>
          <p:cNvGrpSpPr/>
          <p:nvPr/>
        </p:nvGrpSpPr>
        <p:grpSpPr>
          <a:xfrm>
            <a:off x="7606143" y="3598352"/>
            <a:ext cx="285089" cy="364948"/>
            <a:chOff x="7606143" y="3797602"/>
            <a:chExt cx="285089" cy="364948"/>
          </a:xfrm>
        </p:grpSpPr>
        <p:sp>
          <p:nvSpPr>
            <p:cNvPr id="15544" name="Google Shape;15544;p75"/>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5"/>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5"/>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5"/>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5"/>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5"/>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5"/>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5"/>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5"/>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5"/>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5"/>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5"/>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5"/>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5"/>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5"/>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5"/>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5"/>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5"/>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5"/>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5"/>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5"/>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5" name="Google Shape;15565;p75"/>
          <p:cNvGrpSpPr/>
          <p:nvPr/>
        </p:nvGrpSpPr>
        <p:grpSpPr>
          <a:xfrm>
            <a:off x="7606143" y="3157269"/>
            <a:ext cx="285089" cy="365052"/>
            <a:chOff x="7606143" y="3356519"/>
            <a:chExt cx="285089" cy="365052"/>
          </a:xfrm>
        </p:grpSpPr>
        <p:sp>
          <p:nvSpPr>
            <p:cNvPr id="15566" name="Google Shape;15566;p75"/>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5"/>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5"/>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5"/>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5"/>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5"/>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5"/>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5"/>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5"/>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5"/>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5"/>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5"/>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5"/>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5"/>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5"/>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5"/>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5"/>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3" name="Google Shape;15583;p75"/>
          <p:cNvGrpSpPr/>
          <p:nvPr/>
        </p:nvGrpSpPr>
        <p:grpSpPr>
          <a:xfrm>
            <a:off x="4905557" y="4086260"/>
            <a:ext cx="285797" cy="366390"/>
            <a:chOff x="4905557" y="4285510"/>
            <a:chExt cx="285797" cy="366390"/>
          </a:xfrm>
        </p:grpSpPr>
        <p:sp>
          <p:nvSpPr>
            <p:cNvPr id="15584" name="Google Shape;15584;p75"/>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5"/>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5"/>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5"/>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5"/>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5"/>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5"/>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5"/>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5"/>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5"/>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5"/>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5"/>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5"/>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5"/>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5"/>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5"/>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0" name="Google Shape;15600;p75"/>
          <p:cNvGrpSpPr/>
          <p:nvPr/>
        </p:nvGrpSpPr>
        <p:grpSpPr>
          <a:xfrm>
            <a:off x="7606248" y="2232053"/>
            <a:ext cx="284984" cy="364843"/>
            <a:chOff x="7606248" y="2431303"/>
            <a:chExt cx="284984" cy="364843"/>
          </a:xfrm>
        </p:grpSpPr>
        <p:sp>
          <p:nvSpPr>
            <p:cNvPr id="15601" name="Google Shape;15601;p75"/>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5"/>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5"/>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5"/>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5"/>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5"/>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5"/>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5"/>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5"/>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5"/>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5"/>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5"/>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5"/>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5"/>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5"/>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5"/>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75"/>
          <p:cNvGrpSpPr/>
          <p:nvPr/>
        </p:nvGrpSpPr>
        <p:grpSpPr>
          <a:xfrm>
            <a:off x="5805866" y="4086837"/>
            <a:ext cx="284879" cy="364948"/>
            <a:chOff x="5805866" y="4286087"/>
            <a:chExt cx="284879" cy="364948"/>
          </a:xfrm>
        </p:grpSpPr>
        <p:sp>
          <p:nvSpPr>
            <p:cNvPr id="15618" name="Google Shape;15618;p75"/>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5"/>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5"/>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5"/>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5"/>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5"/>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5"/>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5"/>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5"/>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5"/>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5"/>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5"/>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5"/>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5"/>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5"/>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5"/>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5"/>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5"/>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5"/>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5"/>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5"/>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5"/>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0" name="Google Shape;15640;p75"/>
          <p:cNvGrpSpPr/>
          <p:nvPr/>
        </p:nvGrpSpPr>
        <p:grpSpPr>
          <a:xfrm>
            <a:off x="5355790" y="4086837"/>
            <a:ext cx="284958" cy="364948"/>
            <a:chOff x="5355790" y="4286087"/>
            <a:chExt cx="284958" cy="364948"/>
          </a:xfrm>
        </p:grpSpPr>
        <p:sp>
          <p:nvSpPr>
            <p:cNvPr id="15641" name="Google Shape;15641;p75"/>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5"/>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5"/>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5"/>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5"/>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5"/>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5"/>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5"/>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5"/>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5"/>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5"/>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5"/>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5"/>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5"/>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5"/>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5"/>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5"/>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5"/>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5"/>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5"/>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5"/>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5"/>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5"/>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4" name="Google Shape;15664;p75"/>
          <p:cNvGrpSpPr/>
          <p:nvPr/>
        </p:nvGrpSpPr>
        <p:grpSpPr>
          <a:xfrm>
            <a:off x="8056219" y="1784258"/>
            <a:ext cx="284984" cy="364869"/>
            <a:chOff x="8056219" y="1983508"/>
            <a:chExt cx="284984" cy="364869"/>
          </a:xfrm>
        </p:grpSpPr>
        <p:sp>
          <p:nvSpPr>
            <p:cNvPr id="15665" name="Google Shape;15665;p75"/>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5"/>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5"/>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5"/>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5"/>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5"/>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5"/>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5"/>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5"/>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5"/>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5"/>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5"/>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5"/>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5"/>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9" name="Google Shape;15679;p75"/>
          <p:cNvGrpSpPr/>
          <p:nvPr/>
        </p:nvGrpSpPr>
        <p:grpSpPr>
          <a:xfrm>
            <a:off x="7161782" y="4086732"/>
            <a:ext cx="273580" cy="365131"/>
            <a:chOff x="7161782" y="4285982"/>
            <a:chExt cx="273580" cy="365131"/>
          </a:xfrm>
        </p:grpSpPr>
        <p:sp>
          <p:nvSpPr>
            <p:cNvPr id="15680" name="Google Shape;15680;p75"/>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5"/>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5"/>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5"/>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5"/>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5"/>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5"/>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5"/>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5"/>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5"/>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5"/>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5"/>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5"/>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5"/>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5"/>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5" name="Google Shape;15695;p75"/>
          <p:cNvGrpSpPr/>
          <p:nvPr/>
        </p:nvGrpSpPr>
        <p:grpSpPr>
          <a:xfrm>
            <a:off x="7606352" y="1784258"/>
            <a:ext cx="285063" cy="364869"/>
            <a:chOff x="7606352" y="1983508"/>
            <a:chExt cx="285063" cy="364869"/>
          </a:xfrm>
        </p:grpSpPr>
        <p:sp>
          <p:nvSpPr>
            <p:cNvPr id="15696" name="Google Shape;15696;p75"/>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5"/>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5"/>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5"/>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5"/>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5"/>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5"/>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5"/>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5"/>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5"/>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5"/>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5"/>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5"/>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5"/>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5"/>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1" name="Google Shape;15711;p75"/>
          <p:cNvGrpSpPr/>
          <p:nvPr/>
        </p:nvGrpSpPr>
        <p:grpSpPr>
          <a:xfrm>
            <a:off x="7611937" y="4086837"/>
            <a:ext cx="273580" cy="365052"/>
            <a:chOff x="7611937" y="4286087"/>
            <a:chExt cx="273580" cy="365052"/>
          </a:xfrm>
        </p:grpSpPr>
        <p:sp>
          <p:nvSpPr>
            <p:cNvPr id="15712" name="Google Shape;15712;p75"/>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5"/>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5"/>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5"/>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5"/>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5"/>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5"/>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5"/>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5"/>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5"/>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5"/>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5"/>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5"/>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5"/>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5"/>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5"/>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5"/>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5"/>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5"/>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5"/>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5"/>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3" name="Google Shape;15733;p75"/>
          <p:cNvGrpSpPr/>
          <p:nvPr/>
        </p:nvGrpSpPr>
        <p:grpSpPr>
          <a:xfrm>
            <a:off x="8061934" y="2231948"/>
            <a:ext cx="273658" cy="365052"/>
            <a:chOff x="8061934" y="2431198"/>
            <a:chExt cx="273658" cy="365052"/>
          </a:xfrm>
        </p:grpSpPr>
        <p:sp>
          <p:nvSpPr>
            <p:cNvPr id="15734" name="Google Shape;15734;p75"/>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5"/>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5"/>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5"/>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5"/>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5"/>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5"/>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5"/>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5"/>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5"/>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5"/>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5"/>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5"/>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5"/>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5"/>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5"/>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0" name="Google Shape;15750;p75"/>
          <p:cNvGrpSpPr/>
          <p:nvPr/>
        </p:nvGrpSpPr>
        <p:grpSpPr>
          <a:xfrm>
            <a:off x="7161861" y="3157269"/>
            <a:ext cx="273501" cy="365131"/>
            <a:chOff x="7161861" y="3356519"/>
            <a:chExt cx="273501" cy="365131"/>
          </a:xfrm>
        </p:grpSpPr>
        <p:sp>
          <p:nvSpPr>
            <p:cNvPr id="15751" name="Google Shape;15751;p75"/>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5"/>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5"/>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5"/>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5"/>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5"/>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5"/>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5"/>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5"/>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5"/>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5"/>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5"/>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5"/>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5"/>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5"/>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5"/>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5"/>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5"/>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5"/>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5"/>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1" name="Google Shape;15771;p75"/>
          <p:cNvGrpSpPr/>
          <p:nvPr/>
        </p:nvGrpSpPr>
        <p:grpSpPr>
          <a:xfrm>
            <a:off x="7156067" y="1784258"/>
            <a:ext cx="285089" cy="365131"/>
            <a:chOff x="7156067" y="1983508"/>
            <a:chExt cx="285089" cy="365131"/>
          </a:xfrm>
        </p:grpSpPr>
        <p:sp>
          <p:nvSpPr>
            <p:cNvPr id="15772" name="Google Shape;15772;p75"/>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5"/>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5"/>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5"/>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5"/>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5"/>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5"/>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5"/>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5"/>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5"/>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5"/>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5"/>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5"/>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5"/>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5"/>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5"/>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5"/>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5"/>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0" name="Google Shape;15790;p75"/>
          <p:cNvGrpSpPr/>
          <p:nvPr/>
        </p:nvGrpSpPr>
        <p:grpSpPr>
          <a:xfrm>
            <a:off x="5355790" y="1784258"/>
            <a:ext cx="284879" cy="364974"/>
            <a:chOff x="5355790" y="1983508"/>
            <a:chExt cx="284879" cy="364974"/>
          </a:xfrm>
        </p:grpSpPr>
        <p:sp>
          <p:nvSpPr>
            <p:cNvPr id="15791" name="Google Shape;15791;p75"/>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5"/>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5"/>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5"/>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5"/>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5"/>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5"/>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5"/>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5"/>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5"/>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5"/>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5"/>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5"/>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5"/>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5"/>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5"/>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5"/>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75"/>
          <p:cNvGrpSpPr/>
          <p:nvPr/>
        </p:nvGrpSpPr>
        <p:grpSpPr>
          <a:xfrm>
            <a:off x="7161573" y="2695500"/>
            <a:ext cx="273868" cy="365131"/>
            <a:chOff x="7161573" y="2894750"/>
            <a:chExt cx="273868" cy="365131"/>
          </a:xfrm>
        </p:grpSpPr>
        <p:sp>
          <p:nvSpPr>
            <p:cNvPr id="15809" name="Google Shape;15809;p75"/>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5"/>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5"/>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5"/>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5"/>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5"/>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5"/>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5"/>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5"/>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5"/>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5"/>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5"/>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1" name="Google Shape;15821;p75"/>
          <p:cNvGrpSpPr/>
          <p:nvPr/>
        </p:nvGrpSpPr>
        <p:grpSpPr>
          <a:xfrm>
            <a:off x="4911692" y="1314152"/>
            <a:ext cx="273108" cy="364974"/>
            <a:chOff x="4911692" y="1513402"/>
            <a:chExt cx="273108" cy="364974"/>
          </a:xfrm>
        </p:grpSpPr>
        <p:sp>
          <p:nvSpPr>
            <p:cNvPr id="15822" name="Google Shape;15822;p75"/>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5"/>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5"/>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5"/>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5"/>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5"/>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5"/>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5"/>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5"/>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5"/>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5"/>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5"/>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5"/>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5"/>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5"/>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5"/>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5"/>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5"/>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0" name="Google Shape;15840;p75"/>
          <p:cNvGrpSpPr/>
          <p:nvPr/>
        </p:nvGrpSpPr>
        <p:grpSpPr>
          <a:xfrm>
            <a:off x="8062013" y="3598378"/>
            <a:ext cx="273580" cy="364921"/>
            <a:chOff x="8062013" y="3797628"/>
            <a:chExt cx="273580" cy="364921"/>
          </a:xfrm>
        </p:grpSpPr>
        <p:sp>
          <p:nvSpPr>
            <p:cNvPr id="15841" name="Google Shape;15841;p75"/>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5"/>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5"/>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5"/>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5"/>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5"/>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5"/>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5"/>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5"/>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5"/>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5"/>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5"/>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5"/>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5"/>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5"/>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5"/>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5"/>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5"/>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5"/>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5"/>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5"/>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5"/>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3" name="Google Shape;15863;p75"/>
          <p:cNvGrpSpPr/>
          <p:nvPr/>
        </p:nvGrpSpPr>
        <p:grpSpPr>
          <a:xfrm>
            <a:off x="6711785" y="3157348"/>
            <a:ext cx="273501" cy="365052"/>
            <a:chOff x="6711785" y="3356598"/>
            <a:chExt cx="273501" cy="365052"/>
          </a:xfrm>
        </p:grpSpPr>
        <p:sp>
          <p:nvSpPr>
            <p:cNvPr id="15864" name="Google Shape;15864;p75"/>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5"/>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5"/>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5"/>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5"/>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5"/>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5"/>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5"/>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5"/>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5"/>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5"/>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5"/>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5"/>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5"/>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5"/>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5"/>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5"/>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1" name="Google Shape;15881;p75"/>
          <p:cNvGrpSpPr/>
          <p:nvPr/>
        </p:nvGrpSpPr>
        <p:grpSpPr>
          <a:xfrm>
            <a:off x="6261814" y="3157348"/>
            <a:ext cx="273501" cy="364948"/>
            <a:chOff x="6261814" y="3356598"/>
            <a:chExt cx="273501" cy="364948"/>
          </a:xfrm>
        </p:grpSpPr>
        <p:sp>
          <p:nvSpPr>
            <p:cNvPr id="15882" name="Google Shape;15882;p75"/>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5"/>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5"/>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5"/>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5"/>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5"/>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5"/>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5"/>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5"/>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5"/>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5"/>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5"/>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5"/>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5"/>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5"/>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5"/>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5"/>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5"/>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5"/>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75"/>
          <p:cNvGrpSpPr/>
          <p:nvPr/>
        </p:nvGrpSpPr>
        <p:grpSpPr>
          <a:xfrm>
            <a:off x="7611753" y="2695421"/>
            <a:ext cx="273868" cy="365131"/>
            <a:chOff x="7611753" y="2894671"/>
            <a:chExt cx="273868" cy="365131"/>
          </a:xfrm>
        </p:grpSpPr>
        <p:sp>
          <p:nvSpPr>
            <p:cNvPr id="15902" name="Google Shape;15902;p75"/>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5"/>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5"/>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5"/>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5"/>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5"/>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5"/>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5"/>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5"/>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5"/>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5"/>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5"/>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5"/>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5"/>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5"/>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5"/>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5"/>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5"/>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0" name="Google Shape;15920;p75"/>
          <p:cNvGrpSpPr/>
          <p:nvPr/>
        </p:nvGrpSpPr>
        <p:grpSpPr>
          <a:xfrm>
            <a:off x="6706096" y="1784232"/>
            <a:ext cx="284984" cy="364895"/>
            <a:chOff x="6706096" y="1983482"/>
            <a:chExt cx="284984" cy="364895"/>
          </a:xfrm>
        </p:grpSpPr>
        <p:sp>
          <p:nvSpPr>
            <p:cNvPr id="15921" name="Google Shape;15921;p75"/>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5"/>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5"/>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5"/>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5"/>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5"/>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5"/>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5"/>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5"/>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5"/>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5"/>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5"/>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5"/>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5"/>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5"/>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5"/>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5"/>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5"/>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5"/>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5"/>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5"/>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5"/>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5"/>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5"/>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5"/>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75"/>
          <p:cNvGrpSpPr/>
          <p:nvPr/>
        </p:nvGrpSpPr>
        <p:grpSpPr>
          <a:xfrm>
            <a:off x="6261526" y="2695421"/>
            <a:ext cx="273868" cy="365026"/>
            <a:chOff x="6261526" y="2894671"/>
            <a:chExt cx="273868" cy="365026"/>
          </a:xfrm>
        </p:grpSpPr>
        <p:sp>
          <p:nvSpPr>
            <p:cNvPr id="15947" name="Google Shape;15947;p75"/>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5"/>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5"/>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5"/>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5"/>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5"/>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5"/>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5"/>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5"/>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5"/>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5"/>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5"/>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5"/>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5"/>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5"/>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5"/>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5"/>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4" name="Google Shape;15964;p75"/>
          <p:cNvGrpSpPr/>
          <p:nvPr/>
        </p:nvGrpSpPr>
        <p:grpSpPr>
          <a:xfrm>
            <a:off x="4905609" y="1784258"/>
            <a:ext cx="285063" cy="364869"/>
            <a:chOff x="4905609" y="1983508"/>
            <a:chExt cx="285063" cy="364869"/>
          </a:xfrm>
        </p:grpSpPr>
        <p:sp>
          <p:nvSpPr>
            <p:cNvPr id="15965" name="Google Shape;15965;p75"/>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5"/>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5"/>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5"/>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5"/>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5"/>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5"/>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5"/>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5"/>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5"/>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5"/>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5"/>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5"/>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5"/>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5"/>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5"/>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5"/>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5"/>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5"/>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5"/>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5"/>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5"/>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5"/>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5"/>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9" name="Google Shape;15989;p75"/>
          <p:cNvGrpSpPr/>
          <p:nvPr/>
        </p:nvGrpSpPr>
        <p:grpSpPr>
          <a:xfrm>
            <a:off x="5811555" y="2695500"/>
            <a:ext cx="273684" cy="365052"/>
            <a:chOff x="5811555" y="2894750"/>
            <a:chExt cx="273684" cy="365052"/>
          </a:xfrm>
        </p:grpSpPr>
        <p:sp>
          <p:nvSpPr>
            <p:cNvPr id="15990" name="Google Shape;15990;p75"/>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5"/>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5"/>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5"/>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5"/>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5"/>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5"/>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5"/>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5"/>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5"/>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5"/>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5"/>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5"/>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5"/>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5"/>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5"/>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5"/>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75"/>
          <p:cNvGrpSpPr/>
          <p:nvPr/>
        </p:nvGrpSpPr>
        <p:grpSpPr>
          <a:xfrm>
            <a:off x="5361296" y="2695500"/>
            <a:ext cx="274052" cy="365157"/>
            <a:chOff x="5361296" y="2894750"/>
            <a:chExt cx="274052" cy="365157"/>
          </a:xfrm>
        </p:grpSpPr>
        <p:sp>
          <p:nvSpPr>
            <p:cNvPr id="16008" name="Google Shape;16008;p75"/>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5"/>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5"/>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5"/>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5"/>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5"/>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5"/>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5"/>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5"/>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5"/>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5"/>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5"/>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5"/>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5"/>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5"/>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5"/>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5"/>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5" name="Google Shape;16025;p75"/>
          <p:cNvGrpSpPr/>
          <p:nvPr/>
        </p:nvGrpSpPr>
        <p:grpSpPr>
          <a:xfrm>
            <a:off x="5805866" y="1784180"/>
            <a:ext cx="284958" cy="365079"/>
            <a:chOff x="5805866" y="1983430"/>
            <a:chExt cx="284958" cy="365079"/>
          </a:xfrm>
        </p:grpSpPr>
        <p:sp>
          <p:nvSpPr>
            <p:cNvPr id="16026" name="Google Shape;16026;p75"/>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5"/>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5"/>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5"/>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5"/>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5"/>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5"/>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5"/>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5"/>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5"/>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5"/>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5"/>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5"/>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5"/>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5"/>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5"/>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5"/>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5"/>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5"/>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5"/>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5"/>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5"/>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5"/>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5"/>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5"/>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5"/>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5"/>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3" name="Google Shape;16053;p75"/>
          <p:cNvGrpSpPr/>
          <p:nvPr/>
        </p:nvGrpSpPr>
        <p:grpSpPr>
          <a:xfrm>
            <a:off x="6255941" y="1784258"/>
            <a:ext cx="284958" cy="364948"/>
            <a:chOff x="6255941" y="1983508"/>
            <a:chExt cx="284958" cy="364948"/>
          </a:xfrm>
        </p:grpSpPr>
        <p:sp>
          <p:nvSpPr>
            <p:cNvPr id="16054" name="Google Shape;16054;p75"/>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5"/>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5"/>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5"/>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5"/>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5"/>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5"/>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5"/>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5"/>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5"/>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5"/>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5"/>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5"/>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5"/>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5"/>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5"/>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5"/>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5"/>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5"/>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5"/>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5"/>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5"/>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5"/>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5"/>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5"/>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5"/>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5"/>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5"/>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2" name="Google Shape;16082;p75"/>
          <p:cNvGrpSpPr/>
          <p:nvPr/>
        </p:nvGrpSpPr>
        <p:grpSpPr>
          <a:xfrm>
            <a:off x="6711706" y="2695605"/>
            <a:ext cx="273763" cy="364948"/>
            <a:chOff x="6711706" y="2894855"/>
            <a:chExt cx="273763" cy="364948"/>
          </a:xfrm>
        </p:grpSpPr>
        <p:sp>
          <p:nvSpPr>
            <p:cNvPr id="16083" name="Google Shape;16083;p75"/>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5"/>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5"/>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5"/>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5"/>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5"/>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5"/>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5"/>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5"/>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5"/>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5"/>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5"/>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5"/>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5"/>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5"/>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5"/>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5"/>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5"/>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1" name="Google Shape;16101;p75"/>
          <p:cNvGrpSpPr/>
          <p:nvPr/>
        </p:nvGrpSpPr>
        <p:grpSpPr>
          <a:xfrm>
            <a:off x="7611753" y="1314152"/>
            <a:ext cx="273501" cy="364974"/>
            <a:chOff x="7611753" y="1513402"/>
            <a:chExt cx="273501" cy="364974"/>
          </a:xfrm>
        </p:grpSpPr>
        <p:sp>
          <p:nvSpPr>
            <p:cNvPr id="16102" name="Google Shape;16102;p75"/>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5"/>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5"/>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5"/>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5"/>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5"/>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5"/>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5"/>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5"/>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5"/>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5"/>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5"/>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5"/>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5"/>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5"/>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5"/>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8" name="Google Shape;16118;p75"/>
          <p:cNvGrpSpPr/>
          <p:nvPr/>
        </p:nvGrpSpPr>
        <p:grpSpPr>
          <a:xfrm>
            <a:off x="6711706" y="4086837"/>
            <a:ext cx="273580" cy="365052"/>
            <a:chOff x="6711706" y="4286087"/>
            <a:chExt cx="273580" cy="365052"/>
          </a:xfrm>
        </p:grpSpPr>
        <p:sp>
          <p:nvSpPr>
            <p:cNvPr id="16119" name="Google Shape;16119;p75"/>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5"/>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5"/>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5"/>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5"/>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5"/>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5"/>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5"/>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5"/>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5"/>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5"/>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5"/>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5"/>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5"/>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5"/>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5"/>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5"/>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5"/>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7" name="Google Shape;16137;p75"/>
          <p:cNvGrpSpPr/>
          <p:nvPr/>
        </p:nvGrpSpPr>
        <p:grpSpPr>
          <a:xfrm>
            <a:off x="8058499" y="4086837"/>
            <a:ext cx="280606" cy="365052"/>
            <a:chOff x="8058499" y="4286087"/>
            <a:chExt cx="280606" cy="365052"/>
          </a:xfrm>
        </p:grpSpPr>
        <p:sp>
          <p:nvSpPr>
            <p:cNvPr id="16138" name="Google Shape;16138;p75"/>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5"/>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5"/>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5"/>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5"/>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5"/>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5"/>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5"/>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5"/>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5"/>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5"/>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5"/>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5"/>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5"/>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5"/>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5"/>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5"/>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5" name="Google Shape;16155;p75"/>
          <p:cNvGrpSpPr/>
          <p:nvPr/>
        </p:nvGrpSpPr>
        <p:grpSpPr>
          <a:xfrm>
            <a:off x="6711785" y="3598300"/>
            <a:ext cx="273606" cy="365052"/>
            <a:chOff x="6711785" y="3797550"/>
            <a:chExt cx="273606" cy="365052"/>
          </a:xfrm>
        </p:grpSpPr>
        <p:sp>
          <p:nvSpPr>
            <p:cNvPr id="16156" name="Google Shape;16156;p75"/>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5"/>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5"/>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5"/>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5"/>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5"/>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5"/>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5"/>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5"/>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5"/>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5"/>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5"/>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5"/>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5"/>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5"/>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1" name="Google Shape;16171;p75"/>
          <p:cNvGrpSpPr/>
          <p:nvPr/>
        </p:nvGrpSpPr>
        <p:grpSpPr>
          <a:xfrm>
            <a:off x="7156067" y="2231948"/>
            <a:ext cx="285089" cy="364948"/>
            <a:chOff x="7156067" y="2431198"/>
            <a:chExt cx="285089" cy="364948"/>
          </a:xfrm>
        </p:grpSpPr>
        <p:sp>
          <p:nvSpPr>
            <p:cNvPr id="16172" name="Google Shape;16172;p75"/>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5"/>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5"/>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5"/>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5"/>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5"/>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5"/>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5"/>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5"/>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5"/>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5"/>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5"/>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5"/>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5"/>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5"/>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5"/>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5"/>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5"/>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5"/>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1" name="Google Shape;16191;p75"/>
          <p:cNvGrpSpPr/>
          <p:nvPr/>
        </p:nvGrpSpPr>
        <p:grpSpPr>
          <a:xfrm>
            <a:off x="8061252" y="2694373"/>
            <a:ext cx="274864" cy="367517"/>
            <a:chOff x="8061252" y="2893623"/>
            <a:chExt cx="274864" cy="367517"/>
          </a:xfrm>
        </p:grpSpPr>
        <p:sp>
          <p:nvSpPr>
            <p:cNvPr id="16192" name="Google Shape;16192;p75"/>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5"/>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5"/>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5"/>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5"/>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5"/>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5"/>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5"/>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5"/>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5"/>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5"/>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5"/>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4" name="Google Shape;16204;p75"/>
          <p:cNvGrpSpPr/>
          <p:nvPr/>
        </p:nvGrpSpPr>
        <p:grpSpPr>
          <a:xfrm>
            <a:off x="4905714" y="2231948"/>
            <a:ext cx="284958" cy="365052"/>
            <a:chOff x="4905714" y="2431198"/>
            <a:chExt cx="284958" cy="365052"/>
          </a:xfrm>
        </p:grpSpPr>
        <p:sp>
          <p:nvSpPr>
            <p:cNvPr id="16205" name="Google Shape;16205;p75"/>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5"/>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5"/>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5"/>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5"/>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5"/>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5"/>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5"/>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5"/>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5"/>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5"/>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5"/>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5"/>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5"/>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5"/>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5"/>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5"/>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5"/>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5"/>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5"/>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5"/>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5"/>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5"/>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8" name="Google Shape;16228;p75"/>
          <p:cNvGrpSpPr/>
          <p:nvPr/>
        </p:nvGrpSpPr>
        <p:grpSpPr>
          <a:xfrm>
            <a:off x="4911403" y="3157295"/>
            <a:ext cx="273475" cy="365052"/>
            <a:chOff x="4911403" y="3356545"/>
            <a:chExt cx="273475" cy="365052"/>
          </a:xfrm>
        </p:grpSpPr>
        <p:sp>
          <p:nvSpPr>
            <p:cNvPr id="16229" name="Google Shape;16229;p75"/>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5"/>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5"/>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5"/>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5"/>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5"/>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5"/>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5"/>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5"/>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5"/>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5"/>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5"/>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5"/>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5"/>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5"/>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5"/>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5"/>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5"/>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5"/>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8" name="Google Shape;16248;p75"/>
          <p:cNvGrpSpPr/>
          <p:nvPr/>
        </p:nvGrpSpPr>
        <p:grpSpPr>
          <a:xfrm>
            <a:off x="5361479" y="3157348"/>
            <a:ext cx="273580" cy="364948"/>
            <a:chOff x="5361479" y="3356598"/>
            <a:chExt cx="273580" cy="364948"/>
          </a:xfrm>
        </p:grpSpPr>
        <p:sp>
          <p:nvSpPr>
            <p:cNvPr id="16249" name="Google Shape;16249;p75"/>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5"/>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5"/>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5"/>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5"/>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5"/>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5"/>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5"/>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5"/>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5"/>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5"/>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5"/>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5"/>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5"/>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5"/>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5"/>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5"/>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5"/>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5"/>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5"/>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75"/>
          <p:cNvGrpSpPr/>
          <p:nvPr/>
        </p:nvGrpSpPr>
        <p:grpSpPr>
          <a:xfrm>
            <a:off x="5808042" y="2231975"/>
            <a:ext cx="280711" cy="365026"/>
            <a:chOff x="5808042" y="2431225"/>
            <a:chExt cx="280711" cy="365026"/>
          </a:xfrm>
        </p:grpSpPr>
        <p:sp>
          <p:nvSpPr>
            <p:cNvPr id="16270" name="Google Shape;16270;p75"/>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5"/>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5"/>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5"/>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5"/>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5"/>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5"/>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5"/>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5"/>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5"/>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5"/>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5"/>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5"/>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5"/>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5"/>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5"/>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5"/>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5"/>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5"/>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9" name="Google Shape;16289;p75"/>
          <p:cNvGrpSpPr/>
          <p:nvPr/>
        </p:nvGrpSpPr>
        <p:grpSpPr>
          <a:xfrm>
            <a:off x="6705912" y="2231975"/>
            <a:ext cx="285063" cy="365026"/>
            <a:chOff x="6705912" y="2431225"/>
            <a:chExt cx="285063" cy="365026"/>
          </a:xfrm>
        </p:grpSpPr>
        <p:sp>
          <p:nvSpPr>
            <p:cNvPr id="16290" name="Google Shape;16290;p75"/>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5"/>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5"/>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5"/>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5"/>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5"/>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5"/>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5"/>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5"/>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5"/>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5"/>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5"/>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5"/>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5"/>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5"/>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5"/>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5"/>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5"/>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5"/>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5"/>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5"/>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5"/>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5"/>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5"/>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4" name="Google Shape;16314;p75"/>
          <p:cNvGrpSpPr/>
          <p:nvPr/>
        </p:nvGrpSpPr>
        <p:grpSpPr>
          <a:xfrm>
            <a:off x="5811634" y="3157452"/>
            <a:ext cx="273501" cy="364948"/>
            <a:chOff x="5811634" y="3356702"/>
            <a:chExt cx="273501" cy="364948"/>
          </a:xfrm>
        </p:grpSpPr>
        <p:sp>
          <p:nvSpPr>
            <p:cNvPr id="16315" name="Google Shape;16315;p75"/>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5"/>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5"/>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5"/>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5"/>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5"/>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5"/>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5"/>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5"/>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5"/>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5"/>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5"/>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5"/>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5"/>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5"/>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75"/>
          <p:cNvGrpSpPr/>
          <p:nvPr/>
        </p:nvGrpSpPr>
        <p:grpSpPr>
          <a:xfrm>
            <a:off x="4905793" y="2695552"/>
            <a:ext cx="284879" cy="365105"/>
            <a:chOff x="4905793" y="2894802"/>
            <a:chExt cx="284879" cy="365105"/>
          </a:xfrm>
        </p:grpSpPr>
        <p:sp>
          <p:nvSpPr>
            <p:cNvPr id="16331" name="Google Shape;16331;p75"/>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5"/>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5"/>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5"/>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5"/>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5"/>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5"/>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5"/>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5"/>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5"/>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5"/>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5"/>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5"/>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5"/>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5"/>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5"/>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5"/>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5"/>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5"/>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5"/>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5"/>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5"/>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5"/>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5"/>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5"/>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5"/>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7" name="Google Shape;16357;p75"/>
          <p:cNvGrpSpPr/>
          <p:nvPr/>
        </p:nvGrpSpPr>
        <p:grpSpPr>
          <a:xfrm>
            <a:off x="8062013" y="3157348"/>
            <a:ext cx="273501" cy="364948"/>
            <a:chOff x="8062013" y="3356598"/>
            <a:chExt cx="273501" cy="364948"/>
          </a:xfrm>
        </p:grpSpPr>
        <p:sp>
          <p:nvSpPr>
            <p:cNvPr id="16358" name="Google Shape;16358;p75"/>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5"/>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5"/>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5"/>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5"/>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5"/>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5"/>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5"/>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5"/>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5"/>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5"/>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5"/>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5"/>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5"/>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5"/>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5"/>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5"/>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5"/>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6" name="Google Shape;16376;p75"/>
          <p:cNvGrpSpPr/>
          <p:nvPr/>
        </p:nvGrpSpPr>
        <p:grpSpPr>
          <a:xfrm>
            <a:off x="6261709" y="2231948"/>
            <a:ext cx="273606" cy="365052"/>
            <a:chOff x="6261709" y="2431198"/>
            <a:chExt cx="273606" cy="365052"/>
          </a:xfrm>
        </p:grpSpPr>
        <p:sp>
          <p:nvSpPr>
            <p:cNvPr id="16377" name="Google Shape;16377;p75"/>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5"/>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5"/>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5"/>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5"/>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75"/>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75"/>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5"/>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5"/>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5"/>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5"/>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5"/>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5"/>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5"/>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5"/>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75"/>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3" name="Google Shape;16393;p75"/>
          <p:cNvGrpSpPr/>
          <p:nvPr/>
        </p:nvGrpSpPr>
        <p:grpSpPr>
          <a:xfrm>
            <a:off x="5361296" y="2231948"/>
            <a:ext cx="273947" cy="365052"/>
            <a:chOff x="5361296" y="2431198"/>
            <a:chExt cx="273947" cy="365052"/>
          </a:xfrm>
        </p:grpSpPr>
        <p:sp>
          <p:nvSpPr>
            <p:cNvPr id="16394" name="Google Shape;16394;p75"/>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5"/>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5"/>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5"/>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5"/>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5"/>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5"/>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5"/>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5"/>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5"/>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5"/>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5"/>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5"/>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5"/>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5"/>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5"/>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5"/>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5"/>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5"/>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5"/>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5"/>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15" name="Google Shape;16415;p7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6416" name="Google Shape;16416;p7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420"/>
        <p:cNvGrpSpPr/>
        <p:nvPr/>
      </p:nvGrpSpPr>
      <p:grpSpPr>
        <a:xfrm>
          <a:off x="0" y="0"/>
          <a:ext cx="0" cy="0"/>
          <a:chOff x="0" y="0"/>
          <a:chExt cx="0" cy="0"/>
        </a:xfrm>
      </p:grpSpPr>
      <p:grpSp>
        <p:nvGrpSpPr>
          <p:cNvPr id="16421" name="Google Shape;16421;p76"/>
          <p:cNvGrpSpPr/>
          <p:nvPr/>
        </p:nvGrpSpPr>
        <p:grpSpPr>
          <a:xfrm>
            <a:off x="3516462" y="3178478"/>
            <a:ext cx="367569" cy="365289"/>
            <a:chOff x="3516462" y="3365328"/>
            <a:chExt cx="367569" cy="365289"/>
          </a:xfrm>
        </p:grpSpPr>
        <p:sp>
          <p:nvSpPr>
            <p:cNvPr id="16422" name="Google Shape;16422;p76"/>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6"/>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6"/>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6"/>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6"/>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6"/>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6"/>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6"/>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6"/>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76"/>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6"/>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6"/>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6"/>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6"/>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6"/>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6"/>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6"/>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6"/>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6"/>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1" name="Google Shape;16441;p76"/>
          <p:cNvGrpSpPr/>
          <p:nvPr/>
        </p:nvGrpSpPr>
        <p:grpSpPr>
          <a:xfrm>
            <a:off x="2758162" y="1778583"/>
            <a:ext cx="112330" cy="366285"/>
            <a:chOff x="2758162" y="1965433"/>
            <a:chExt cx="112330" cy="366285"/>
          </a:xfrm>
        </p:grpSpPr>
        <p:sp>
          <p:nvSpPr>
            <p:cNvPr id="16442" name="Google Shape;16442;p76"/>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6"/>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6"/>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6"/>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6"/>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6"/>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6"/>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6"/>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6"/>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6"/>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2" name="Google Shape;16452;p76"/>
          <p:cNvGrpSpPr/>
          <p:nvPr/>
        </p:nvGrpSpPr>
        <p:grpSpPr>
          <a:xfrm>
            <a:off x="1840734" y="3622479"/>
            <a:ext cx="169818" cy="365525"/>
            <a:chOff x="1840734" y="3809329"/>
            <a:chExt cx="169818" cy="365525"/>
          </a:xfrm>
        </p:grpSpPr>
        <p:sp>
          <p:nvSpPr>
            <p:cNvPr id="16453" name="Google Shape;16453;p76"/>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6"/>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6"/>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6"/>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6"/>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6"/>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6"/>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6"/>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6"/>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6"/>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3" name="Google Shape;16463;p76"/>
          <p:cNvGrpSpPr/>
          <p:nvPr/>
        </p:nvGrpSpPr>
        <p:grpSpPr>
          <a:xfrm>
            <a:off x="3964761" y="1823232"/>
            <a:ext cx="365394" cy="276856"/>
            <a:chOff x="3964761" y="2010082"/>
            <a:chExt cx="365394" cy="276856"/>
          </a:xfrm>
        </p:grpSpPr>
        <p:sp>
          <p:nvSpPr>
            <p:cNvPr id="16464" name="Google Shape;16464;p76"/>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6"/>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6"/>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6"/>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6"/>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6"/>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0" name="Google Shape;16470;p76"/>
          <p:cNvGrpSpPr/>
          <p:nvPr/>
        </p:nvGrpSpPr>
        <p:grpSpPr>
          <a:xfrm>
            <a:off x="1769017" y="1830490"/>
            <a:ext cx="365420" cy="248216"/>
            <a:chOff x="1769017" y="2017340"/>
            <a:chExt cx="365420" cy="248216"/>
          </a:xfrm>
        </p:grpSpPr>
        <p:sp>
          <p:nvSpPr>
            <p:cNvPr id="16471" name="Google Shape;16471;p76"/>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6"/>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6"/>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6"/>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6"/>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6"/>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6"/>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6"/>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6"/>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6"/>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6"/>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6"/>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3" name="Google Shape;16483;p76"/>
          <p:cNvGrpSpPr/>
          <p:nvPr/>
        </p:nvGrpSpPr>
        <p:grpSpPr>
          <a:xfrm>
            <a:off x="1298499" y="1879436"/>
            <a:ext cx="365525" cy="164421"/>
            <a:chOff x="1298499" y="2066286"/>
            <a:chExt cx="365525" cy="164421"/>
          </a:xfrm>
        </p:grpSpPr>
        <p:sp>
          <p:nvSpPr>
            <p:cNvPr id="16484" name="Google Shape;16484;p76"/>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6"/>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6"/>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6"/>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6"/>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6"/>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6"/>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6"/>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6"/>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6"/>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6"/>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6"/>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6"/>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6"/>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6"/>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6"/>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6"/>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6"/>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6"/>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6"/>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6"/>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6"/>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76"/>
          <p:cNvGrpSpPr/>
          <p:nvPr/>
        </p:nvGrpSpPr>
        <p:grpSpPr>
          <a:xfrm>
            <a:off x="854105" y="1898328"/>
            <a:ext cx="365551" cy="126663"/>
            <a:chOff x="854105" y="2085178"/>
            <a:chExt cx="365551" cy="126663"/>
          </a:xfrm>
        </p:grpSpPr>
        <p:sp>
          <p:nvSpPr>
            <p:cNvPr id="16507" name="Google Shape;16507;p76"/>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6"/>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6"/>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6"/>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1" name="Google Shape;16511;p76"/>
          <p:cNvGrpSpPr/>
          <p:nvPr/>
        </p:nvGrpSpPr>
        <p:grpSpPr>
          <a:xfrm>
            <a:off x="2315916" y="1778950"/>
            <a:ext cx="110706" cy="365472"/>
            <a:chOff x="2315916" y="1965800"/>
            <a:chExt cx="110706" cy="365472"/>
          </a:xfrm>
        </p:grpSpPr>
        <p:sp>
          <p:nvSpPr>
            <p:cNvPr id="16512" name="Google Shape;16512;p76"/>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6"/>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6"/>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6"/>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6" name="Google Shape;16516;p76"/>
          <p:cNvGrpSpPr/>
          <p:nvPr/>
        </p:nvGrpSpPr>
        <p:grpSpPr>
          <a:xfrm>
            <a:off x="936878" y="3622558"/>
            <a:ext cx="198615" cy="365446"/>
            <a:chOff x="936878" y="3809408"/>
            <a:chExt cx="198615" cy="365446"/>
          </a:xfrm>
        </p:grpSpPr>
        <p:sp>
          <p:nvSpPr>
            <p:cNvPr id="16517" name="Google Shape;16517;p76"/>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6"/>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6"/>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6"/>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6"/>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6"/>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6"/>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6"/>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6"/>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6"/>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6"/>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6"/>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9" name="Google Shape;16529;p76"/>
          <p:cNvGrpSpPr/>
          <p:nvPr/>
        </p:nvGrpSpPr>
        <p:grpSpPr>
          <a:xfrm>
            <a:off x="2270140" y="3622610"/>
            <a:ext cx="202021" cy="365394"/>
            <a:chOff x="2270140" y="3809460"/>
            <a:chExt cx="202021" cy="365394"/>
          </a:xfrm>
        </p:grpSpPr>
        <p:sp>
          <p:nvSpPr>
            <p:cNvPr id="16530" name="Google Shape;16530;p76"/>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6"/>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6"/>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6"/>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6"/>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6"/>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6"/>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6"/>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76"/>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76"/>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6"/>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6"/>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6"/>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6"/>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4" name="Google Shape;16544;p76"/>
          <p:cNvGrpSpPr/>
          <p:nvPr/>
        </p:nvGrpSpPr>
        <p:grpSpPr>
          <a:xfrm>
            <a:off x="3201010" y="1778976"/>
            <a:ext cx="115370" cy="365420"/>
            <a:chOff x="3201010" y="1965826"/>
            <a:chExt cx="115370" cy="365420"/>
          </a:xfrm>
        </p:grpSpPr>
        <p:sp>
          <p:nvSpPr>
            <p:cNvPr id="16545" name="Google Shape;16545;p76"/>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6"/>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6"/>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6"/>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6"/>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76"/>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6"/>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76"/>
          <p:cNvGrpSpPr/>
          <p:nvPr/>
        </p:nvGrpSpPr>
        <p:grpSpPr>
          <a:xfrm>
            <a:off x="3520366" y="1823232"/>
            <a:ext cx="365551" cy="276856"/>
            <a:chOff x="3520366" y="2010082"/>
            <a:chExt cx="365551" cy="276856"/>
          </a:xfrm>
        </p:grpSpPr>
        <p:sp>
          <p:nvSpPr>
            <p:cNvPr id="16553" name="Google Shape;16553;p76"/>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6"/>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6"/>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6"/>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6"/>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76"/>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6"/>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6"/>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6"/>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6"/>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3" name="Google Shape;16563;p76"/>
          <p:cNvGrpSpPr/>
          <p:nvPr/>
        </p:nvGrpSpPr>
        <p:grpSpPr>
          <a:xfrm>
            <a:off x="1298368" y="3622610"/>
            <a:ext cx="365420" cy="365394"/>
            <a:chOff x="1298368" y="3809460"/>
            <a:chExt cx="365420" cy="365394"/>
          </a:xfrm>
        </p:grpSpPr>
        <p:sp>
          <p:nvSpPr>
            <p:cNvPr id="16564" name="Google Shape;16564;p76"/>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6"/>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6"/>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6"/>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6"/>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6"/>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6"/>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6"/>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6"/>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6"/>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6"/>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6"/>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6"/>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6"/>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6"/>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76"/>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76"/>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6"/>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6"/>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6"/>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6"/>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6"/>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6"/>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6"/>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6"/>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6"/>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6"/>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6"/>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6"/>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6"/>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6"/>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6"/>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6"/>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6"/>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6"/>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6"/>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6"/>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6"/>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6"/>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6"/>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6"/>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6"/>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6"/>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6"/>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8" name="Google Shape;16608;p76"/>
          <p:cNvGrpSpPr/>
          <p:nvPr/>
        </p:nvGrpSpPr>
        <p:grpSpPr>
          <a:xfrm>
            <a:off x="3963503" y="3164093"/>
            <a:ext cx="365394" cy="365472"/>
            <a:chOff x="3963503" y="3350943"/>
            <a:chExt cx="365394" cy="365472"/>
          </a:xfrm>
        </p:grpSpPr>
        <p:sp>
          <p:nvSpPr>
            <p:cNvPr id="16609" name="Google Shape;16609;p76"/>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6"/>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6"/>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6"/>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6"/>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6"/>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6"/>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6"/>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6"/>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6"/>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6"/>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6"/>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1" name="Google Shape;16621;p76"/>
          <p:cNvGrpSpPr/>
          <p:nvPr/>
        </p:nvGrpSpPr>
        <p:grpSpPr>
          <a:xfrm>
            <a:off x="858140" y="3178111"/>
            <a:ext cx="319880" cy="365918"/>
            <a:chOff x="858140" y="3364961"/>
            <a:chExt cx="319880" cy="365918"/>
          </a:xfrm>
        </p:grpSpPr>
        <p:sp>
          <p:nvSpPr>
            <p:cNvPr id="16622" name="Google Shape;16622;p76"/>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6"/>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6"/>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6"/>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6"/>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6"/>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6"/>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6"/>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6"/>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6"/>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6"/>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6"/>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6"/>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5" name="Google Shape;16635;p76"/>
          <p:cNvGrpSpPr/>
          <p:nvPr/>
        </p:nvGrpSpPr>
        <p:grpSpPr>
          <a:xfrm>
            <a:off x="4014938" y="1317445"/>
            <a:ext cx="318125" cy="362931"/>
            <a:chOff x="4014938" y="1504295"/>
            <a:chExt cx="318125" cy="362931"/>
          </a:xfrm>
        </p:grpSpPr>
        <p:sp>
          <p:nvSpPr>
            <p:cNvPr id="16636" name="Google Shape;16636;p76"/>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76"/>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76"/>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6"/>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6"/>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6"/>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6"/>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3" name="Google Shape;16643;p76"/>
          <p:cNvGrpSpPr/>
          <p:nvPr/>
        </p:nvGrpSpPr>
        <p:grpSpPr>
          <a:xfrm>
            <a:off x="1308797" y="3178268"/>
            <a:ext cx="311705" cy="365499"/>
            <a:chOff x="1308797" y="3365118"/>
            <a:chExt cx="311705" cy="365499"/>
          </a:xfrm>
        </p:grpSpPr>
        <p:sp>
          <p:nvSpPr>
            <p:cNvPr id="16644" name="Google Shape;16644;p76"/>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76"/>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76"/>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6"/>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6"/>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6"/>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6"/>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6"/>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6"/>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76"/>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76"/>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6"/>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6"/>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6"/>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6"/>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6"/>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6"/>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6"/>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6"/>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6"/>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6"/>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76"/>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76"/>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6"/>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6"/>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9" name="Google Shape;16669;p76"/>
          <p:cNvGrpSpPr/>
          <p:nvPr/>
        </p:nvGrpSpPr>
        <p:grpSpPr>
          <a:xfrm>
            <a:off x="2661291" y="1316083"/>
            <a:ext cx="336624" cy="365551"/>
            <a:chOff x="2661291" y="1502933"/>
            <a:chExt cx="336624" cy="365551"/>
          </a:xfrm>
        </p:grpSpPr>
        <p:sp>
          <p:nvSpPr>
            <p:cNvPr id="16670" name="Google Shape;16670;p76"/>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6"/>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6"/>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6"/>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6"/>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76"/>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6"/>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6"/>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6"/>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6"/>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6"/>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6"/>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6"/>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6"/>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6"/>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6"/>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6"/>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6"/>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6"/>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6"/>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6"/>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6"/>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6"/>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6"/>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6"/>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6"/>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6"/>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6"/>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6"/>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6"/>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6"/>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6"/>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6"/>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6"/>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6"/>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6"/>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6"/>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7" name="Google Shape;16707;p76"/>
          <p:cNvGrpSpPr/>
          <p:nvPr/>
        </p:nvGrpSpPr>
        <p:grpSpPr>
          <a:xfrm>
            <a:off x="854000" y="1404700"/>
            <a:ext cx="365787" cy="188501"/>
            <a:chOff x="854000" y="1591550"/>
            <a:chExt cx="365787" cy="188501"/>
          </a:xfrm>
        </p:grpSpPr>
        <p:sp>
          <p:nvSpPr>
            <p:cNvPr id="16708" name="Google Shape;16708;p76"/>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6"/>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6"/>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1" name="Google Shape;16711;p76"/>
          <p:cNvGrpSpPr/>
          <p:nvPr/>
        </p:nvGrpSpPr>
        <p:grpSpPr>
          <a:xfrm>
            <a:off x="3562762" y="1316083"/>
            <a:ext cx="326536" cy="365551"/>
            <a:chOff x="3562762" y="1502933"/>
            <a:chExt cx="326536" cy="365551"/>
          </a:xfrm>
        </p:grpSpPr>
        <p:sp>
          <p:nvSpPr>
            <p:cNvPr id="16712" name="Google Shape;16712;p76"/>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6"/>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6"/>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6"/>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6"/>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6"/>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6"/>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6"/>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6"/>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76"/>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76"/>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3" name="Google Shape;16723;p76"/>
          <p:cNvGrpSpPr/>
          <p:nvPr/>
        </p:nvGrpSpPr>
        <p:grpSpPr>
          <a:xfrm>
            <a:off x="1302508" y="1316083"/>
            <a:ext cx="364162" cy="365551"/>
            <a:chOff x="1302508" y="1502933"/>
            <a:chExt cx="364162" cy="365551"/>
          </a:xfrm>
        </p:grpSpPr>
        <p:sp>
          <p:nvSpPr>
            <p:cNvPr id="16724" name="Google Shape;16724;p76"/>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6"/>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6"/>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6"/>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6"/>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6"/>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6"/>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6"/>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6"/>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6"/>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6"/>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6"/>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6"/>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6"/>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6"/>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6"/>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6"/>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6"/>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6"/>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3" name="Google Shape;16743;p76"/>
          <p:cNvGrpSpPr/>
          <p:nvPr/>
        </p:nvGrpSpPr>
        <p:grpSpPr>
          <a:xfrm>
            <a:off x="2213019" y="1316083"/>
            <a:ext cx="336755" cy="365551"/>
            <a:chOff x="2213019" y="1502933"/>
            <a:chExt cx="336755" cy="365551"/>
          </a:xfrm>
        </p:grpSpPr>
        <p:sp>
          <p:nvSpPr>
            <p:cNvPr id="16744" name="Google Shape;16744;p76"/>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6"/>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6"/>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6"/>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6"/>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6"/>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6"/>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6"/>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6"/>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6"/>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6"/>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6"/>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6" name="Google Shape;16756;p76"/>
          <p:cNvGrpSpPr/>
          <p:nvPr/>
        </p:nvGrpSpPr>
        <p:grpSpPr>
          <a:xfrm>
            <a:off x="2202380" y="3178347"/>
            <a:ext cx="306255" cy="365499"/>
            <a:chOff x="2202380" y="3365197"/>
            <a:chExt cx="306255" cy="365499"/>
          </a:xfrm>
        </p:grpSpPr>
        <p:sp>
          <p:nvSpPr>
            <p:cNvPr id="16757" name="Google Shape;16757;p76"/>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6"/>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6"/>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6"/>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6"/>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6"/>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6"/>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6"/>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6"/>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6"/>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6"/>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6"/>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6"/>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0" name="Google Shape;16770;p76"/>
          <p:cNvGrpSpPr/>
          <p:nvPr/>
        </p:nvGrpSpPr>
        <p:grpSpPr>
          <a:xfrm>
            <a:off x="1759349" y="3178294"/>
            <a:ext cx="304525" cy="365394"/>
            <a:chOff x="1759349" y="3365144"/>
            <a:chExt cx="304525" cy="365394"/>
          </a:xfrm>
        </p:grpSpPr>
        <p:sp>
          <p:nvSpPr>
            <p:cNvPr id="16771" name="Google Shape;16771;p76"/>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6"/>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6"/>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6"/>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6"/>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6"/>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6"/>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6"/>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6"/>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6"/>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6"/>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6"/>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6"/>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6"/>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6"/>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6"/>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6"/>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6"/>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6"/>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76"/>
          <p:cNvGrpSpPr/>
          <p:nvPr/>
        </p:nvGrpSpPr>
        <p:grpSpPr>
          <a:xfrm>
            <a:off x="4110892" y="2234952"/>
            <a:ext cx="95115" cy="365368"/>
            <a:chOff x="4110892" y="2421802"/>
            <a:chExt cx="95115" cy="365368"/>
          </a:xfrm>
        </p:grpSpPr>
        <p:sp>
          <p:nvSpPr>
            <p:cNvPr id="16791" name="Google Shape;16791;p76"/>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6"/>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6"/>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6"/>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6"/>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6"/>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6"/>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8" name="Google Shape;16798;p76"/>
          <p:cNvGrpSpPr/>
          <p:nvPr/>
        </p:nvGrpSpPr>
        <p:grpSpPr>
          <a:xfrm>
            <a:off x="2769848" y="3618785"/>
            <a:ext cx="91473" cy="365525"/>
            <a:chOff x="2769848" y="3805635"/>
            <a:chExt cx="91473" cy="365525"/>
          </a:xfrm>
        </p:grpSpPr>
        <p:sp>
          <p:nvSpPr>
            <p:cNvPr id="16799" name="Google Shape;16799;p76"/>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6"/>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6"/>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6"/>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6"/>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6"/>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6"/>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6"/>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7" name="Google Shape;16807;p76"/>
          <p:cNvGrpSpPr/>
          <p:nvPr/>
        </p:nvGrpSpPr>
        <p:grpSpPr>
          <a:xfrm>
            <a:off x="1794067" y="2234900"/>
            <a:ext cx="269807" cy="365525"/>
            <a:chOff x="1794067" y="2421750"/>
            <a:chExt cx="269807" cy="365525"/>
          </a:xfrm>
        </p:grpSpPr>
        <p:sp>
          <p:nvSpPr>
            <p:cNvPr id="16808" name="Google Shape;16808;p76"/>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6"/>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6"/>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6"/>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6"/>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6"/>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6"/>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6"/>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6"/>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6"/>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6"/>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76"/>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76"/>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6"/>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6"/>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6"/>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6"/>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6"/>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6"/>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6"/>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6"/>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6"/>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6"/>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6"/>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6"/>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6"/>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6"/>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5" name="Google Shape;16835;p76"/>
          <p:cNvGrpSpPr/>
          <p:nvPr/>
        </p:nvGrpSpPr>
        <p:grpSpPr>
          <a:xfrm>
            <a:off x="3606782" y="2234900"/>
            <a:ext cx="211585" cy="365525"/>
            <a:chOff x="3606782" y="2421750"/>
            <a:chExt cx="211585" cy="365525"/>
          </a:xfrm>
        </p:grpSpPr>
        <p:sp>
          <p:nvSpPr>
            <p:cNvPr id="16836" name="Google Shape;16836;p76"/>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6"/>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6"/>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6"/>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6"/>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6"/>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6"/>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6"/>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4" name="Google Shape;16844;p76"/>
          <p:cNvGrpSpPr/>
          <p:nvPr/>
        </p:nvGrpSpPr>
        <p:grpSpPr>
          <a:xfrm>
            <a:off x="3104664" y="1316187"/>
            <a:ext cx="336755" cy="365341"/>
            <a:chOff x="3104664" y="1503037"/>
            <a:chExt cx="336755" cy="365341"/>
          </a:xfrm>
        </p:grpSpPr>
        <p:sp>
          <p:nvSpPr>
            <p:cNvPr id="16845" name="Google Shape;16845;p76"/>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6"/>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6"/>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6"/>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6"/>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6"/>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6"/>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6"/>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6"/>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6"/>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6"/>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6"/>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6"/>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6"/>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9" name="Google Shape;16859;p76"/>
          <p:cNvGrpSpPr/>
          <p:nvPr/>
        </p:nvGrpSpPr>
        <p:grpSpPr>
          <a:xfrm>
            <a:off x="2241946" y="2234900"/>
            <a:ext cx="265562" cy="365525"/>
            <a:chOff x="2241946" y="2421750"/>
            <a:chExt cx="265562" cy="365525"/>
          </a:xfrm>
        </p:grpSpPr>
        <p:sp>
          <p:nvSpPr>
            <p:cNvPr id="16860" name="Google Shape;16860;p76"/>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6"/>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6"/>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6"/>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6"/>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6"/>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6"/>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6"/>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6"/>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6"/>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0" name="Google Shape;16870;p76"/>
          <p:cNvGrpSpPr/>
          <p:nvPr/>
        </p:nvGrpSpPr>
        <p:grpSpPr>
          <a:xfrm>
            <a:off x="2694018" y="2235031"/>
            <a:ext cx="254583" cy="365394"/>
            <a:chOff x="2694018" y="2421881"/>
            <a:chExt cx="254583" cy="365394"/>
          </a:xfrm>
        </p:grpSpPr>
        <p:sp>
          <p:nvSpPr>
            <p:cNvPr id="16871" name="Google Shape;16871;p76"/>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6"/>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6"/>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6"/>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6"/>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6"/>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6"/>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8" name="Google Shape;16878;p76"/>
          <p:cNvGrpSpPr/>
          <p:nvPr/>
        </p:nvGrpSpPr>
        <p:grpSpPr>
          <a:xfrm>
            <a:off x="3947519" y="4139297"/>
            <a:ext cx="365420" cy="263021"/>
            <a:chOff x="3947519" y="4326147"/>
            <a:chExt cx="365420" cy="263021"/>
          </a:xfrm>
        </p:grpSpPr>
        <p:sp>
          <p:nvSpPr>
            <p:cNvPr id="16879" name="Google Shape;16879;p76"/>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6"/>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6"/>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6"/>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6"/>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6"/>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6"/>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6"/>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6"/>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6"/>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6"/>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6"/>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6"/>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6"/>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76"/>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6"/>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6"/>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6"/>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6"/>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8" name="Google Shape;16898;p76"/>
          <p:cNvGrpSpPr/>
          <p:nvPr/>
        </p:nvGrpSpPr>
        <p:grpSpPr>
          <a:xfrm>
            <a:off x="3430072" y="4105024"/>
            <a:ext cx="368931" cy="331488"/>
            <a:chOff x="3430072" y="4291874"/>
            <a:chExt cx="368931" cy="331488"/>
          </a:xfrm>
        </p:grpSpPr>
        <p:sp>
          <p:nvSpPr>
            <p:cNvPr id="16899" name="Google Shape;16899;p76"/>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6"/>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6"/>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6"/>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6"/>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6"/>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6"/>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6"/>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6"/>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6"/>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76"/>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76"/>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6"/>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6"/>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6"/>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6"/>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6"/>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6"/>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6"/>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8" name="Google Shape;16918;p76"/>
          <p:cNvGrpSpPr/>
          <p:nvPr/>
        </p:nvGrpSpPr>
        <p:grpSpPr>
          <a:xfrm>
            <a:off x="3153479" y="2235031"/>
            <a:ext cx="225158" cy="364267"/>
            <a:chOff x="3153479" y="2421881"/>
            <a:chExt cx="225158" cy="364267"/>
          </a:xfrm>
        </p:grpSpPr>
        <p:sp>
          <p:nvSpPr>
            <p:cNvPr id="16919" name="Google Shape;16919;p76"/>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6"/>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6"/>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6"/>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6"/>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6"/>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6"/>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76"/>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76"/>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6"/>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6"/>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6"/>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6"/>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2" name="Google Shape;16932;p76"/>
          <p:cNvGrpSpPr/>
          <p:nvPr/>
        </p:nvGrpSpPr>
        <p:grpSpPr>
          <a:xfrm>
            <a:off x="3967643" y="3653031"/>
            <a:ext cx="365551" cy="297503"/>
            <a:chOff x="3967643" y="3839881"/>
            <a:chExt cx="365551" cy="297503"/>
          </a:xfrm>
        </p:grpSpPr>
        <p:sp>
          <p:nvSpPr>
            <p:cNvPr id="16933" name="Google Shape;16933;p76"/>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6"/>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6"/>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6"/>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6"/>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6"/>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6"/>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6"/>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6"/>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6"/>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6"/>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6"/>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6"/>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6"/>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76"/>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76"/>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6"/>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6"/>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6"/>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6"/>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6"/>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6"/>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6"/>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6"/>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6"/>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8" name="Google Shape;16958;p76"/>
          <p:cNvGrpSpPr/>
          <p:nvPr/>
        </p:nvGrpSpPr>
        <p:grpSpPr>
          <a:xfrm>
            <a:off x="3220505" y="3618837"/>
            <a:ext cx="80153" cy="365472"/>
            <a:chOff x="3220505" y="3805687"/>
            <a:chExt cx="80153" cy="365472"/>
          </a:xfrm>
        </p:grpSpPr>
        <p:sp>
          <p:nvSpPr>
            <p:cNvPr id="16959" name="Google Shape;16959;p76"/>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6"/>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6"/>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6"/>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6"/>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6"/>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6"/>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6"/>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6"/>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8" name="Google Shape;16968;p76"/>
          <p:cNvGrpSpPr/>
          <p:nvPr/>
        </p:nvGrpSpPr>
        <p:grpSpPr>
          <a:xfrm>
            <a:off x="1347157" y="2234873"/>
            <a:ext cx="280655" cy="365551"/>
            <a:chOff x="1347157" y="2421723"/>
            <a:chExt cx="280655" cy="365551"/>
          </a:xfrm>
        </p:grpSpPr>
        <p:sp>
          <p:nvSpPr>
            <p:cNvPr id="16969" name="Google Shape;16969;p76"/>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6"/>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6"/>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6"/>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6"/>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6"/>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6"/>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6"/>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6"/>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6"/>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6"/>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6"/>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6"/>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6"/>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6"/>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6"/>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6"/>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6"/>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6"/>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6"/>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6"/>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6"/>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6"/>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2" name="Google Shape;16992;p76"/>
          <p:cNvGrpSpPr/>
          <p:nvPr/>
        </p:nvGrpSpPr>
        <p:grpSpPr>
          <a:xfrm>
            <a:off x="3507658" y="3645406"/>
            <a:ext cx="395474" cy="312491"/>
            <a:chOff x="3507658" y="3832256"/>
            <a:chExt cx="395474" cy="312491"/>
          </a:xfrm>
        </p:grpSpPr>
        <p:sp>
          <p:nvSpPr>
            <p:cNvPr id="16993" name="Google Shape;16993;p76"/>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6"/>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6"/>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6" name="Google Shape;16996;p76"/>
          <p:cNvGrpSpPr/>
          <p:nvPr/>
        </p:nvGrpSpPr>
        <p:grpSpPr>
          <a:xfrm>
            <a:off x="3962481" y="2714405"/>
            <a:ext cx="365158" cy="365368"/>
            <a:chOff x="3962481" y="2901255"/>
            <a:chExt cx="365158" cy="365368"/>
          </a:xfrm>
        </p:grpSpPr>
        <p:sp>
          <p:nvSpPr>
            <p:cNvPr id="16997" name="Google Shape;16997;p76"/>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6"/>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6"/>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6"/>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6"/>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6"/>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6"/>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6"/>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6"/>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76"/>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6"/>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6"/>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6"/>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6"/>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6"/>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6"/>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6"/>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6"/>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6"/>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6" name="Google Shape;17016;p76"/>
          <p:cNvGrpSpPr/>
          <p:nvPr/>
        </p:nvGrpSpPr>
        <p:grpSpPr>
          <a:xfrm>
            <a:off x="3520995" y="2738878"/>
            <a:ext cx="365551" cy="316238"/>
            <a:chOff x="3520995" y="2925728"/>
            <a:chExt cx="365551" cy="316238"/>
          </a:xfrm>
        </p:grpSpPr>
        <p:sp>
          <p:nvSpPr>
            <p:cNvPr id="17017" name="Google Shape;17017;p76"/>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6"/>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6"/>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6"/>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6"/>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6"/>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6"/>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6"/>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6"/>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6"/>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6"/>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6"/>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6"/>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6"/>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6"/>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6"/>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6"/>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6"/>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6"/>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6"/>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6"/>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6"/>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6"/>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6"/>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6"/>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6"/>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6"/>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76"/>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6"/>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6"/>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6"/>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6"/>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6"/>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6"/>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6"/>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6"/>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6"/>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6"/>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6"/>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6"/>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7" name="Google Shape;17057;p76"/>
          <p:cNvGrpSpPr/>
          <p:nvPr/>
        </p:nvGrpSpPr>
        <p:grpSpPr>
          <a:xfrm>
            <a:off x="894378" y="2235188"/>
            <a:ext cx="284926" cy="365237"/>
            <a:chOff x="894378" y="2422038"/>
            <a:chExt cx="284926" cy="365237"/>
          </a:xfrm>
        </p:grpSpPr>
        <p:sp>
          <p:nvSpPr>
            <p:cNvPr id="17058" name="Google Shape;17058;p76"/>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6"/>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6"/>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6"/>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6"/>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6"/>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6"/>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6"/>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6"/>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6"/>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6"/>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6"/>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6"/>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1" name="Google Shape;17071;p76"/>
          <p:cNvGrpSpPr/>
          <p:nvPr/>
        </p:nvGrpSpPr>
        <p:grpSpPr>
          <a:xfrm>
            <a:off x="3077518" y="2741787"/>
            <a:ext cx="376844" cy="310369"/>
            <a:chOff x="3077518" y="2928637"/>
            <a:chExt cx="376844" cy="310369"/>
          </a:xfrm>
        </p:grpSpPr>
        <p:sp>
          <p:nvSpPr>
            <p:cNvPr id="17072" name="Google Shape;17072;p76"/>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6"/>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6"/>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6"/>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6"/>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6"/>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76"/>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6"/>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6"/>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6"/>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6"/>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6"/>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76"/>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5" name="Google Shape;17085;p76"/>
          <p:cNvGrpSpPr/>
          <p:nvPr/>
        </p:nvGrpSpPr>
        <p:grpSpPr>
          <a:xfrm>
            <a:off x="2637656" y="2714248"/>
            <a:ext cx="365289" cy="365525"/>
            <a:chOff x="2637656" y="2901098"/>
            <a:chExt cx="365289" cy="365525"/>
          </a:xfrm>
        </p:grpSpPr>
        <p:sp>
          <p:nvSpPr>
            <p:cNvPr id="17086" name="Google Shape;17086;p76"/>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6"/>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6"/>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6"/>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6"/>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6"/>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2" name="Google Shape;17092;p76"/>
          <p:cNvGrpSpPr/>
          <p:nvPr/>
        </p:nvGrpSpPr>
        <p:grpSpPr>
          <a:xfrm>
            <a:off x="2195804" y="2759526"/>
            <a:ext cx="365394" cy="274969"/>
            <a:chOff x="2195804" y="2946376"/>
            <a:chExt cx="365394" cy="274969"/>
          </a:xfrm>
        </p:grpSpPr>
        <p:sp>
          <p:nvSpPr>
            <p:cNvPr id="17093" name="Google Shape;17093;p76"/>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6"/>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6"/>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6"/>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6"/>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6"/>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6"/>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6"/>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6"/>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6"/>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76"/>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76"/>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6"/>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6"/>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6"/>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6"/>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6"/>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6"/>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76"/>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76"/>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6"/>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6"/>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6"/>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6"/>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6"/>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6"/>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6"/>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6"/>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6"/>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2" name="Google Shape;17122;p76"/>
          <p:cNvGrpSpPr/>
          <p:nvPr/>
        </p:nvGrpSpPr>
        <p:grpSpPr>
          <a:xfrm>
            <a:off x="1312334" y="2714248"/>
            <a:ext cx="377342" cy="365525"/>
            <a:chOff x="1312334" y="2901098"/>
            <a:chExt cx="377342" cy="365525"/>
          </a:xfrm>
        </p:grpSpPr>
        <p:sp>
          <p:nvSpPr>
            <p:cNvPr id="17123" name="Google Shape;17123;p76"/>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6"/>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6"/>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6"/>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6"/>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6"/>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6"/>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0" name="Google Shape;17130;p76"/>
          <p:cNvGrpSpPr/>
          <p:nvPr/>
        </p:nvGrpSpPr>
        <p:grpSpPr>
          <a:xfrm>
            <a:off x="859660" y="2714379"/>
            <a:ext cx="377133" cy="365341"/>
            <a:chOff x="859660" y="2901229"/>
            <a:chExt cx="377133" cy="365341"/>
          </a:xfrm>
        </p:grpSpPr>
        <p:sp>
          <p:nvSpPr>
            <p:cNvPr id="17131" name="Google Shape;17131;p76"/>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76"/>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76"/>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6"/>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6"/>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6"/>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6"/>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6"/>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6"/>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6"/>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6"/>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6"/>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6"/>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6"/>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6"/>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6"/>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6"/>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6"/>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6"/>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0" name="Google Shape;17150;p76"/>
          <p:cNvGrpSpPr/>
          <p:nvPr/>
        </p:nvGrpSpPr>
        <p:grpSpPr>
          <a:xfrm>
            <a:off x="3090671" y="3178425"/>
            <a:ext cx="323365" cy="365420"/>
            <a:chOff x="3090671" y="3365275"/>
            <a:chExt cx="323365" cy="365420"/>
          </a:xfrm>
        </p:grpSpPr>
        <p:sp>
          <p:nvSpPr>
            <p:cNvPr id="17151" name="Google Shape;17151;p76"/>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6"/>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6"/>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6"/>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6"/>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6"/>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6"/>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6"/>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6"/>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6"/>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6"/>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6"/>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6"/>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6"/>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6"/>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76"/>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6"/>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6"/>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6"/>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6"/>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6"/>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6"/>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6"/>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6"/>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6"/>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6"/>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6"/>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8" name="Google Shape;17178;p76"/>
          <p:cNvGrpSpPr/>
          <p:nvPr/>
        </p:nvGrpSpPr>
        <p:grpSpPr>
          <a:xfrm>
            <a:off x="861651" y="4093731"/>
            <a:ext cx="346554" cy="364844"/>
            <a:chOff x="861651" y="4280581"/>
            <a:chExt cx="346554" cy="364844"/>
          </a:xfrm>
        </p:grpSpPr>
        <p:sp>
          <p:nvSpPr>
            <p:cNvPr id="17179" name="Google Shape;17179;p76"/>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6"/>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6"/>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6"/>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6"/>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6"/>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6"/>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6"/>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6"/>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6"/>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6"/>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76"/>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1" name="Google Shape;17191;p76"/>
          <p:cNvGrpSpPr/>
          <p:nvPr/>
        </p:nvGrpSpPr>
        <p:grpSpPr>
          <a:xfrm>
            <a:off x="1385020" y="4093757"/>
            <a:ext cx="330440" cy="364791"/>
            <a:chOff x="1385020" y="4280607"/>
            <a:chExt cx="330440" cy="364791"/>
          </a:xfrm>
        </p:grpSpPr>
        <p:sp>
          <p:nvSpPr>
            <p:cNvPr id="17192" name="Google Shape;17192;p76"/>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6"/>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6"/>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6"/>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6"/>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6"/>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6"/>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6"/>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6"/>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6"/>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76"/>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6"/>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6"/>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76"/>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6"/>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6"/>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6"/>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6"/>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6"/>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6"/>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6"/>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6"/>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6"/>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6"/>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6"/>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6"/>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8" name="Google Shape;17218;p76"/>
          <p:cNvGrpSpPr/>
          <p:nvPr/>
        </p:nvGrpSpPr>
        <p:grpSpPr>
          <a:xfrm>
            <a:off x="1737836" y="1314091"/>
            <a:ext cx="392016" cy="369560"/>
            <a:chOff x="1737836" y="1500941"/>
            <a:chExt cx="392016" cy="369560"/>
          </a:xfrm>
        </p:grpSpPr>
        <p:sp>
          <p:nvSpPr>
            <p:cNvPr id="17219" name="Google Shape;17219;p76"/>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6"/>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6"/>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6"/>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6"/>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6"/>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6"/>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6"/>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6"/>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6"/>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6"/>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6"/>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6"/>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6"/>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6"/>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6"/>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6"/>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6"/>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6"/>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6"/>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6"/>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6"/>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6"/>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6"/>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6"/>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6"/>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6"/>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6"/>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6"/>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6"/>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6"/>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6"/>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6"/>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6"/>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6"/>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6"/>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6"/>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6" name="Google Shape;17256;p76"/>
          <p:cNvGrpSpPr/>
          <p:nvPr/>
        </p:nvGrpSpPr>
        <p:grpSpPr>
          <a:xfrm>
            <a:off x="1879330" y="4111496"/>
            <a:ext cx="379884" cy="329182"/>
            <a:chOff x="1879330" y="4298346"/>
            <a:chExt cx="379884" cy="329182"/>
          </a:xfrm>
        </p:grpSpPr>
        <p:sp>
          <p:nvSpPr>
            <p:cNvPr id="17257" name="Google Shape;17257;p76"/>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6"/>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6"/>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6"/>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6"/>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6"/>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6"/>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6"/>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6"/>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6"/>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6"/>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6"/>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6"/>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76"/>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6"/>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6"/>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6"/>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6"/>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6"/>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6"/>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6"/>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6"/>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9" name="Google Shape;17279;p76"/>
          <p:cNvGrpSpPr/>
          <p:nvPr/>
        </p:nvGrpSpPr>
        <p:grpSpPr>
          <a:xfrm>
            <a:off x="2399816" y="4111365"/>
            <a:ext cx="365394" cy="329706"/>
            <a:chOff x="2399816" y="4298215"/>
            <a:chExt cx="365394" cy="329706"/>
          </a:xfrm>
        </p:grpSpPr>
        <p:sp>
          <p:nvSpPr>
            <p:cNvPr id="17280" name="Google Shape;17280;p76"/>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6"/>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6"/>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6"/>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76"/>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76"/>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6"/>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6"/>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6"/>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6"/>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6"/>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76"/>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76"/>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6"/>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6"/>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6"/>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6" name="Google Shape;17296;p76"/>
          <p:cNvGrpSpPr/>
          <p:nvPr/>
        </p:nvGrpSpPr>
        <p:grpSpPr>
          <a:xfrm>
            <a:off x="2915743" y="4108221"/>
            <a:ext cx="366547" cy="335968"/>
            <a:chOff x="2915743" y="4295071"/>
            <a:chExt cx="366547" cy="335968"/>
          </a:xfrm>
        </p:grpSpPr>
        <p:sp>
          <p:nvSpPr>
            <p:cNvPr id="17297" name="Google Shape;17297;p76"/>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76"/>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6"/>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6"/>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6"/>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76"/>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76"/>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6"/>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6"/>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6"/>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6"/>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6"/>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6"/>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6"/>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6"/>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6"/>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6"/>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6"/>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6"/>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76"/>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6"/>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6"/>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6"/>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6"/>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6"/>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6"/>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6"/>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6"/>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6"/>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6" name="Google Shape;17326;p76"/>
          <p:cNvGrpSpPr/>
          <p:nvPr/>
        </p:nvGrpSpPr>
        <p:grpSpPr>
          <a:xfrm>
            <a:off x="5712834" y="3626121"/>
            <a:ext cx="347550" cy="324046"/>
            <a:chOff x="5712834" y="3812971"/>
            <a:chExt cx="347550" cy="324046"/>
          </a:xfrm>
        </p:grpSpPr>
        <p:sp>
          <p:nvSpPr>
            <p:cNvPr id="17327" name="Google Shape;17327;p76"/>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6"/>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6"/>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6"/>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6"/>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6"/>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6"/>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6"/>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6"/>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6"/>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6"/>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6"/>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6"/>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76"/>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6"/>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6"/>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3" name="Google Shape;17343;p76"/>
          <p:cNvGrpSpPr/>
          <p:nvPr/>
        </p:nvGrpSpPr>
        <p:grpSpPr>
          <a:xfrm>
            <a:off x="6181466" y="3672290"/>
            <a:ext cx="347943" cy="231709"/>
            <a:chOff x="6181466" y="3859140"/>
            <a:chExt cx="347943" cy="231709"/>
          </a:xfrm>
        </p:grpSpPr>
        <p:sp>
          <p:nvSpPr>
            <p:cNvPr id="17344" name="Google Shape;17344;p76"/>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76"/>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6"/>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6"/>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6"/>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6"/>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6"/>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6"/>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6"/>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6"/>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6"/>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6"/>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6"/>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6"/>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8" name="Google Shape;17358;p76"/>
          <p:cNvGrpSpPr/>
          <p:nvPr/>
        </p:nvGrpSpPr>
        <p:grpSpPr>
          <a:xfrm>
            <a:off x="2656024" y="3178294"/>
            <a:ext cx="298735" cy="365472"/>
            <a:chOff x="2656024" y="3365144"/>
            <a:chExt cx="298735" cy="365472"/>
          </a:xfrm>
        </p:grpSpPr>
        <p:sp>
          <p:nvSpPr>
            <p:cNvPr id="17359" name="Google Shape;17359;p76"/>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6"/>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6"/>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6"/>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6"/>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6"/>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6"/>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6"/>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6"/>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6"/>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6"/>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6"/>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6"/>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6"/>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6"/>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76"/>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6"/>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6"/>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6"/>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6"/>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6"/>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6"/>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6"/>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2" name="Google Shape;17382;p76"/>
          <p:cNvGrpSpPr/>
          <p:nvPr/>
        </p:nvGrpSpPr>
        <p:grpSpPr>
          <a:xfrm>
            <a:off x="7172235" y="3616505"/>
            <a:ext cx="387561" cy="384312"/>
            <a:chOff x="7172235" y="3803355"/>
            <a:chExt cx="387561" cy="384312"/>
          </a:xfrm>
        </p:grpSpPr>
        <p:sp>
          <p:nvSpPr>
            <p:cNvPr id="17383" name="Google Shape;17383;p76"/>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6"/>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6"/>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6"/>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6"/>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6"/>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76"/>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6"/>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6"/>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6"/>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6"/>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6"/>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6"/>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6"/>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6"/>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6"/>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6"/>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6"/>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6"/>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6"/>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6"/>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6"/>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76"/>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6"/>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6"/>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8" name="Google Shape;17408;p76"/>
          <p:cNvGrpSpPr/>
          <p:nvPr/>
        </p:nvGrpSpPr>
        <p:grpSpPr>
          <a:xfrm>
            <a:off x="6655443" y="3612365"/>
            <a:ext cx="428280" cy="351638"/>
            <a:chOff x="6655443" y="3799215"/>
            <a:chExt cx="428280" cy="351638"/>
          </a:xfrm>
        </p:grpSpPr>
        <p:sp>
          <p:nvSpPr>
            <p:cNvPr id="17409" name="Google Shape;17409;p76"/>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6"/>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6"/>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6"/>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6"/>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6"/>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6"/>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6"/>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6"/>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6"/>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6"/>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6"/>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6"/>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2" name="Google Shape;17422;p76"/>
          <p:cNvGrpSpPr/>
          <p:nvPr/>
        </p:nvGrpSpPr>
        <p:grpSpPr>
          <a:xfrm>
            <a:off x="5224551" y="3606417"/>
            <a:ext cx="366547" cy="363507"/>
            <a:chOff x="5224551" y="3793267"/>
            <a:chExt cx="366547" cy="363507"/>
          </a:xfrm>
        </p:grpSpPr>
        <p:sp>
          <p:nvSpPr>
            <p:cNvPr id="17423" name="Google Shape;17423;p76"/>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6"/>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6"/>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6"/>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6"/>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6"/>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6"/>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6"/>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6"/>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6"/>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6"/>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6"/>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6"/>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6"/>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7" name="Google Shape;17437;p76"/>
          <p:cNvGrpSpPr/>
          <p:nvPr/>
        </p:nvGrpSpPr>
        <p:grpSpPr>
          <a:xfrm>
            <a:off x="7075390" y="3162704"/>
            <a:ext cx="375429" cy="363822"/>
            <a:chOff x="7075390" y="3349554"/>
            <a:chExt cx="375429" cy="363822"/>
          </a:xfrm>
        </p:grpSpPr>
        <p:sp>
          <p:nvSpPr>
            <p:cNvPr id="17438" name="Google Shape;17438;p76"/>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6"/>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6"/>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6"/>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6"/>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6"/>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6"/>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6"/>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6"/>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6"/>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6"/>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6"/>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6"/>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6"/>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6"/>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76"/>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6"/>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76"/>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76"/>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7" name="Google Shape;17457;p76"/>
          <p:cNvGrpSpPr/>
          <p:nvPr/>
        </p:nvGrpSpPr>
        <p:grpSpPr>
          <a:xfrm>
            <a:off x="6641451" y="3213694"/>
            <a:ext cx="363402" cy="261527"/>
            <a:chOff x="6641451" y="3400544"/>
            <a:chExt cx="363402" cy="261527"/>
          </a:xfrm>
        </p:grpSpPr>
        <p:sp>
          <p:nvSpPr>
            <p:cNvPr id="17458" name="Google Shape;17458;p76"/>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6"/>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6"/>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6"/>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6"/>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6"/>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6"/>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76"/>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76"/>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76"/>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6"/>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6"/>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6"/>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6"/>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76"/>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6"/>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6"/>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6"/>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6"/>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7" name="Google Shape;17477;p76"/>
          <p:cNvGrpSpPr/>
          <p:nvPr/>
        </p:nvGrpSpPr>
        <p:grpSpPr>
          <a:xfrm>
            <a:off x="7658737" y="3162756"/>
            <a:ext cx="110208" cy="363219"/>
            <a:chOff x="7658737" y="3349606"/>
            <a:chExt cx="110208" cy="363219"/>
          </a:xfrm>
        </p:grpSpPr>
        <p:sp>
          <p:nvSpPr>
            <p:cNvPr id="17478" name="Google Shape;17478;p76"/>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76"/>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6"/>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6"/>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2" name="Google Shape;17482;p76"/>
          <p:cNvGrpSpPr/>
          <p:nvPr/>
        </p:nvGrpSpPr>
        <p:grpSpPr>
          <a:xfrm>
            <a:off x="7975263" y="3196846"/>
            <a:ext cx="363717" cy="295355"/>
            <a:chOff x="7975263" y="3383696"/>
            <a:chExt cx="363717" cy="295355"/>
          </a:xfrm>
        </p:grpSpPr>
        <p:sp>
          <p:nvSpPr>
            <p:cNvPr id="17483" name="Google Shape;17483;p76"/>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6"/>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76"/>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6"/>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6"/>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6"/>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6"/>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6"/>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6"/>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76"/>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6"/>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6"/>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6"/>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6"/>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6"/>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6"/>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6"/>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6"/>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6"/>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6"/>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76"/>
          <p:cNvGrpSpPr/>
          <p:nvPr/>
        </p:nvGrpSpPr>
        <p:grpSpPr>
          <a:xfrm>
            <a:off x="4891988" y="2241450"/>
            <a:ext cx="285424" cy="363507"/>
            <a:chOff x="4891988" y="2428300"/>
            <a:chExt cx="285424" cy="363507"/>
          </a:xfrm>
        </p:grpSpPr>
        <p:sp>
          <p:nvSpPr>
            <p:cNvPr id="17504" name="Google Shape;17504;p76"/>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6"/>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6"/>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6"/>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6"/>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6"/>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6"/>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6"/>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6"/>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6"/>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4" name="Google Shape;17514;p76"/>
          <p:cNvGrpSpPr/>
          <p:nvPr/>
        </p:nvGrpSpPr>
        <p:grpSpPr>
          <a:xfrm>
            <a:off x="6632909" y="2260971"/>
            <a:ext cx="368302" cy="324361"/>
            <a:chOff x="6632909" y="2447821"/>
            <a:chExt cx="368302" cy="324361"/>
          </a:xfrm>
        </p:grpSpPr>
        <p:sp>
          <p:nvSpPr>
            <p:cNvPr id="17515" name="Google Shape;17515;p76"/>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76"/>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6"/>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6"/>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6"/>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6"/>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6"/>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6"/>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6"/>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6"/>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6"/>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6"/>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6"/>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6"/>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6"/>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0" name="Google Shape;17530;p76"/>
          <p:cNvGrpSpPr/>
          <p:nvPr/>
        </p:nvGrpSpPr>
        <p:grpSpPr>
          <a:xfrm>
            <a:off x="1754187" y="2714248"/>
            <a:ext cx="365289" cy="365525"/>
            <a:chOff x="1754187" y="2901098"/>
            <a:chExt cx="365289" cy="365525"/>
          </a:xfrm>
        </p:grpSpPr>
        <p:sp>
          <p:nvSpPr>
            <p:cNvPr id="17531" name="Google Shape;17531;p76"/>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6"/>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6"/>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6"/>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6"/>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6"/>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6"/>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76"/>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6"/>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6"/>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6"/>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76"/>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76"/>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6"/>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6"/>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6"/>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6"/>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76"/>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6"/>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0" name="Google Shape;17550;p76"/>
          <p:cNvGrpSpPr/>
          <p:nvPr/>
        </p:nvGrpSpPr>
        <p:grpSpPr>
          <a:xfrm>
            <a:off x="5770820" y="1828499"/>
            <a:ext cx="363507" cy="303032"/>
            <a:chOff x="5770820" y="2015349"/>
            <a:chExt cx="363507" cy="303032"/>
          </a:xfrm>
        </p:grpSpPr>
        <p:sp>
          <p:nvSpPr>
            <p:cNvPr id="17551" name="Google Shape;17551;p76"/>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6"/>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6"/>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6"/>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6"/>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6"/>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6"/>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6"/>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6"/>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6"/>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6"/>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6"/>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6"/>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6"/>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6"/>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6"/>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6"/>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6"/>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6"/>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6"/>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6"/>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6"/>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6"/>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6"/>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6"/>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6"/>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7" name="Google Shape;17577;p76"/>
          <p:cNvGrpSpPr/>
          <p:nvPr/>
        </p:nvGrpSpPr>
        <p:grpSpPr>
          <a:xfrm>
            <a:off x="5322417" y="1799886"/>
            <a:ext cx="368931" cy="359944"/>
            <a:chOff x="5322417" y="1986736"/>
            <a:chExt cx="368931" cy="359944"/>
          </a:xfrm>
        </p:grpSpPr>
        <p:sp>
          <p:nvSpPr>
            <p:cNvPr id="17578" name="Google Shape;17578;p76"/>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6"/>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6"/>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6"/>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6"/>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6"/>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6"/>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6"/>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6"/>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6"/>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6"/>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6"/>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6"/>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6"/>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76"/>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6"/>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6"/>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6"/>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6"/>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6"/>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6"/>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6"/>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6"/>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1" name="Google Shape;17601;p76"/>
          <p:cNvGrpSpPr/>
          <p:nvPr/>
        </p:nvGrpSpPr>
        <p:grpSpPr>
          <a:xfrm>
            <a:off x="6189641" y="2279418"/>
            <a:ext cx="363298" cy="287572"/>
            <a:chOff x="6189641" y="2466268"/>
            <a:chExt cx="363298" cy="287572"/>
          </a:xfrm>
        </p:grpSpPr>
        <p:sp>
          <p:nvSpPr>
            <p:cNvPr id="17602" name="Google Shape;17602;p76"/>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76"/>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6"/>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6"/>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6"/>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6"/>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6"/>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6"/>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6"/>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6"/>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6"/>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6"/>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6"/>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5" name="Google Shape;17615;p76"/>
          <p:cNvGrpSpPr/>
          <p:nvPr/>
        </p:nvGrpSpPr>
        <p:grpSpPr>
          <a:xfrm>
            <a:off x="7076255" y="2241398"/>
            <a:ext cx="369455" cy="363638"/>
            <a:chOff x="7076255" y="2428248"/>
            <a:chExt cx="369455" cy="363638"/>
          </a:xfrm>
        </p:grpSpPr>
        <p:sp>
          <p:nvSpPr>
            <p:cNvPr id="17616" name="Google Shape;17616;p76"/>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6"/>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6"/>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6"/>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6"/>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76"/>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76"/>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6"/>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6"/>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6"/>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6" name="Google Shape;17626;p76"/>
          <p:cNvGrpSpPr/>
          <p:nvPr/>
        </p:nvGrpSpPr>
        <p:grpSpPr>
          <a:xfrm>
            <a:off x="5331090" y="3150179"/>
            <a:ext cx="316238" cy="388688"/>
            <a:chOff x="5331090" y="3337029"/>
            <a:chExt cx="316238" cy="388688"/>
          </a:xfrm>
        </p:grpSpPr>
        <p:sp>
          <p:nvSpPr>
            <p:cNvPr id="17627" name="Google Shape;17627;p76"/>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76"/>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6"/>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6"/>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6"/>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6"/>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6"/>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6"/>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6"/>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6"/>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6"/>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76"/>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76"/>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76"/>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6"/>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6"/>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6"/>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6"/>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6"/>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6"/>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6"/>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6"/>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6"/>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6"/>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6"/>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6"/>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3" name="Google Shape;17653;p76"/>
          <p:cNvGrpSpPr/>
          <p:nvPr/>
        </p:nvGrpSpPr>
        <p:grpSpPr>
          <a:xfrm>
            <a:off x="7995963" y="1798313"/>
            <a:ext cx="343279" cy="363402"/>
            <a:chOff x="7995963" y="1985163"/>
            <a:chExt cx="343279" cy="363402"/>
          </a:xfrm>
        </p:grpSpPr>
        <p:sp>
          <p:nvSpPr>
            <p:cNvPr id="17654" name="Google Shape;17654;p76"/>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6"/>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6"/>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6"/>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76"/>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76"/>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6"/>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76"/>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76"/>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6"/>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76"/>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76"/>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6"/>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6"/>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6"/>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6"/>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6"/>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6"/>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76"/>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76"/>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4" name="Google Shape;17674;p76"/>
          <p:cNvGrpSpPr/>
          <p:nvPr/>
        </p:nvGrpSpPr>
        <p:grpSpPr>
          <a:xfrm>
            <a:off x="5743255" y="2246560"/>
            <a:ext cx="364162" cy="353236"/>
            <a:chOff x="5743255" y="2433410"/>
            <a:chExt cx="364162" cy="353236"/>
          </a:xfrm>
        </p:grpSpPr>
        <p:sp>
          <p:nvSpPr>
            <p:cNvPr id="17675" name="Google Shape;17675;p76"/>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6"/>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6"/>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6"/>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76"/>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76"/>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6"/>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6"/>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6"/>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6"/>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76"/>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76"/>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76"/>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6"/>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76"/>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76"/>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6"/>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76"/>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76"/>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6"/>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76"/>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6" name="Google Shape;17696;p76"/>
          <p:cNvGrpSpPr/>
          <p:nvPr/>
        </p:nvGrpSpPr>
        <p:grpSpPr>
          <a:xfrm>
            <a:off x="4885202" y="1812410"/>
            <a:ext cx="363271" cy="335104"/>
            <a:chOff x="4885202" y="1999260"/>
            <a:chExt cx="363271" cy="335104"/>
          </a:xfrm>
        </p:grpSpPr>
        <p:sp>
          <p:nvSpPr>
            <p:cNvPr id="17697" name="Google Shape;17697;p76"/>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76"/>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76"/>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6"/>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76"/>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76"/>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76"/>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76"/>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76"/>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76"/>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76"/>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76"/>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76"/>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76"/>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76"/>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76"/>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76"/>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76"/>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5" name="Google Shape;17715;p76"/>
          <p:cNvGrpSpPr/>
          <p:nvPr/>
        </p:nvGrpSpPr>
        <p:grpSpPr>
          <a:xfrm>
            <a:off x="7062315" y="2715113"/>
            <a:ext cx="363507" cy="346423"/>
            <a:chOff x="7062315" y="2901963"/>
            <a:chExt cx="363507" cy="346423"/>
          </a:xfrm>
        </p:grpSpPr>
        <p:sp>
          <p:nvSpPr>
            <p:cNvPr id="17716" name="Google Shape;17716;p76"/>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6"/>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6"/>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6"/>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76"/>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6"/>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6"/>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6"/>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6"/>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76"/>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76"/>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76"/>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8" name="Google Shape;17728;p76"/>
          <p:cNvGrpSpPr/>
          <p:nvPr/>
        </p:nvGrpSpPr>
        <p:grpSpPr>
          <a:xfrm>
            <a:off x="7541533" y="1798313"/>
            <a:ext cx="359865" cy="363402"/>
            <a:chOff x="7541533" y="1985163"/>
            <a:chExt cx="359865" cy="363402"/>
          </a:xfrm>
        </p:grpSpPr>
        <p:sp>
          <p:nvSpPr>
            <p:cNvPr id="17729" name="Google Shape;17729;p76"/>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76"/>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76"/>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76"/>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76"/>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76"/>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76"/>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76"/>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76"/>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76"/>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76"/>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6"/>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76"/>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76"/>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76"/>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6"/>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6"/>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6"/>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76"/>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6"/>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6"/>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76"/>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76"/>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2" name="Google Shape;17752;p76"/>
          <p:cNvGrpSpPr/>
          <p:nvPr/>
        </p:nvGrpSpPr>
        <p:grpSpPr>
          <a:xfrm>
            <a:off x="6602959" y="2721663"/>
            <a:ext cx="363402" cy="333322"/>
            <a:chOff x="6602959" y="2908513"/>
            <a:chExt cx="363402" cy="333322"/>
          </a:xfrm>
        </p:grpSpPr>
        <p:sp>
          <p:nvSpPr>
            <p:cNvPr id="17753" name="Google Shape;17753;p76"/>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6"/>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6"/>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6"/>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6"/>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76"/>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76"/>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76"/>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6"/>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6"/>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6"/>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6"/>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6"/>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76"/>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76"/>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6"/>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76"/>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6"/>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6"/>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6"/>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6"/>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76"/>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76"/>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76"/>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6"/>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6"/>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9" name="Google Shape;17779;p76"/>
          <p:cNvGrpSpPr/>
          <p:nvPr/>
        </p:nvGrpSpPr>
        <p:grpSpPr>
          <a:xfrm>
            <a:off x="5289454" y="2297288"/>
            <a:ext cx="371840" cy="252068"/>
            <a:chOff x="5289454" y="2484138"/>
            <a:chExt cx="371840" cy="252068"/>
          </a:xfrm>
        </p:grpSpPr>
        <p:sp>
          <p:nvSpPr>
            <p:cNvPr id="17780" name="Google Shape;17780;p76"/>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76"/>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76"/>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76"/>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76"/>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76"/>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76"/>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76"/>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76"/>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76"/>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76"/>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6"/>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76"/>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76"/>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76"/>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6"/>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6"/>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6"/>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6"/>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6"/>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76"/>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76"/>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76"/>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76"/>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76"/>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76"/>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76"/>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76"/>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76"/>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76"/>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76"/>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76"/>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76"/>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3" name="Google Shape;17813;p76"/>
          <p:cNvGrpSpPr/>
          <p:nvPr/>
        </p:nvGrpSpPr>
        <p:grpSpPr>
          <a:xfrm>
            <a:off x="6215319" y="1798235"/>
            <a:ext cx="360258" cy="363455"/>
            <a:chOff x="6215319" y="1985085"/>
            <a:chExt cx="360258" cy="363455"/>
          </a:xfrm>
        </p:grpSpPr>
        <p:sp>
          <p:nvSpPr>
            <p:cNvPr id="17814" name="Google Shape;17814;p76"/>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6"/>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76"/>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6"/>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6"/>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76"/>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76"/>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76"/>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76"/>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3" name="Google Shape;17823;p76"/>
          <p:cNvGrpSpPr/>
          <p:nvPr/>
        </p:nvGrpSpPr>
        <p:grpSpPr>
          <a:xfrm>
            <a:off x="5354856" y="1315847"/>
            <a:ext cx="251334" cy="363402"/>
            <a:chOff x="5354856" y="1502697"/>
            <a:chExt cx="251334" cy="363402"/>
          </a:xfrm>
        </p:grpSpPr>
        <p:sp>
          <p:nvSpPr>
            <p:cNvPr id="17824" name="Google Shape;17824;p76"/>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76"/>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76"/>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76"/>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76"/>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76"/>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76"/>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76"/>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76"/>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76"/>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76"/>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76"/>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76"/>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7" name="Google Shape;17837;p76"/>
          <p:cNvGrpSpPr/>
          <p:nvPr/>
        </p:nvGrpSpPr>
        <p:grpSpPr>
          <a:xfrm>
            <a:off x="7967402" y="2288693"/>
            <a:ext cx="374093" cy="267082"/>
            <a:chOff x="7967402" y="2475543"/>
            <a:chExt cx="374093" cy="267082"/>
          </a:xfrm>
        </p:grpSpPr>
        <p:sp>
          <p:nvSpPr>
            <p:cNvPr id="17838" name="Google Shape;17838;p76"/>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76"/>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76"/>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76"/>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76"/>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76"/>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76"/>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76"/>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76"/>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76"/>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76"/>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76"/>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76"/>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76"/>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76"/>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76"/>
          <p:cNvGrpSpPr/>
          <p:nvPr/>
        </p:nvGrpSpPr>
        <p:grpSpPr>
          <a:xfrm>
            <a:off x="7526624" y="2273836"/>
            <a:ext cx="363979" cy="298604"/>
            <a:chOff x="7526624" y="2460686"/>
            <a:chExt cx="363979" cy="298604"/>
          </a:xfrm>
        </p:grpSpPr>
        <p:sp>
          <p:nvSpPr>
            <p:cNvPr id="17854" name="Google Shape;17854;p76"/>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76"/>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76"/>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76"/>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76"/>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76"/>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76"/>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76"/>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76"/>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76"/>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76"/>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76"/>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76"/>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76"/>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76"/>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76"/>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76"/>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76"/>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76"/>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3" name="Google Shape;17873;p76"/>
          <p:cNvGrpSpPr/>
          <p:nvPr/>
        </p:nvGrpSpPr>
        <p:grpSpPr>
          <a:xfrm>
            <a:off x="7108353" y="1798235"/>
            <a:ext cx="346161" cy="363481"/>
            <a:chOff x="7108353" y="1985085"/>
            <a:chExt cx="346161" cy="363481"/>
          </a:xfrm>
        </p:grpSpPr>
        <p:sp>
          <p:nvSpPr>
            <p:cNvPr id="17874" name="Google Shape;17874;p76"/>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76"/>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76"/>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6"/>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6"/>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76"/>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76"/>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76"/>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76"/>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76"/>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76"/>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76"/>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76"/>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76"/>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76"/>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6"/>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76"/>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1" name="Google Shape;17891;p76"/>
          <p:cNvGrpSpPr/>
          <p:nvPr/>
        </p:nvGrpSpPr>
        <p:grpSpPr>
          <a:xfrm>
            <a:off x="6139594" y="2730598"/>
            <a:ext cx="371578" cy="315347"/>
            <a:chOff x="6139594" y="2917448"/>
            <a:chExt cx="371578" cy="315347"/>
          </a:xfrm>
        </p:grpSpPr>
        <p:sp>
          <p:nvSpPr>
            <p:cNvPr id="17892" name="Google Shape;17892;p76"/>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76"/>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76"/>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76"/>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76"/>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76"/>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76"/>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76"/>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0" name="Google Shape;17900;p76"/>
          <p:cNvGrpSpPr/>
          <p:nvPr/>
        </p:nvGrpSpPr>
        <p:grpSpPr>
          <a:xfrm>
            <a:off x="7539253" y="2706545"/>
            <a:ext cx="328186" cy="363429"/>
            <a:chOff x="7539253" y="2893395"/>
            <a:chExt cx="328186" cy="363429"/>
          </a:xfrm>
        </p:grpSpPr>
        <p:sp>
          <p:nvSpPr>
            <p:cNvPr id="17901" name="Google Shape;17901;p76"/>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76"/>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76"/>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76"/>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6"/>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76"/>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76"/>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76"/>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6"/>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6"/>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6"/>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76"/>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76"/>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76"/>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76"/>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6" name="Google Shape;17916;p76"/>
          <p:cNvGrpSpPr/>
          <p:nvPr/>
        </p:nvGrpSpPr>
        <p:grpSpPr>
          <a:xfrm>
            <a:off x="8004138" y="2706571"/>
            <a:ext cx="317365" cy="363402"/>
            <a:chOff x="8004138" y="2893421"/>
            <a:chExt cx="317365" cy="363402"/>
          </a:xfrm>
        </p:grpSpPr>
        <p:sp>
          <p:nvSpPr>
            <p:cNvPr id="17917" name="Google Shape;17917;p76"/>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76"/>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76"/>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6"/>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6"/>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6"/>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76"/>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76"/>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76"/>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76"/>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76"/>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6"/>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6"/>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6"/>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76"/>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76"/>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76"/>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76"/>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76"/>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6"/>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6"/>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6"/>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76"/>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0" name="Google Shape;17940;p76"/>
          <p:cNvGrpSpPr/>
          <p:nvPr/>
        </p:nvGrpSpPr>
        <p:grpSpPr>
          <a:xfrm>
            <a:off x="5683016" y="2706649"/>
            <a:ext cx="365551" cy="363376"/>
            <a:chOff x="5683016" y="2893499"/>
            <a:chExt cx="365551" cy="363376"/>
          </a:xfrm>
        </p:grpSpPr>
        <p:sp>
          <p:nvSpPr>
            <p:cNvPr id="17941" name="Google Shape;17941;p76"/>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76"/>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76"/>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76"/>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76"/>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76"/>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76"/>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76"/>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6"/>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76"/>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76"/>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76"/>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76"/>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76"/>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76"/>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6" name="Google Shape;17956;p76"/>
          <p:cNvGrpSpPr/>
          <p:nvPr/>
        </p:nvGrpSpPr>
        <p:grpSpPr>
          <a:xfrm>
            <a:off x="4891622" y="1315847"/>
            <a:ext cx="255841" cy="363402"/>
            <a:chOff x="4891622" y="1502697"/>
            <a:chExt cx="255841" cy="363402"/>
          </a:xfrm>
        </p:grpSpPr>
        <p:sp>
          <p:nvSpPr>
            <p:cNvPr id="17957" name="Google Shape;17957;p76"/>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76"/>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76"/>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76"/>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76"/>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76"/>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76"/>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76"/>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76"/>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76"/>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76"/>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76"/>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76"/>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76"/>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76"/>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76"/>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3" name="Google Shape;17973;p76"/>
          <p:cNvGrpSpPr/>
          <p:nvPr/>
        </p:nvGrpSpPr>
        <p:grpSpPr>
          <a:xfrm>
            <a:off x="6281219" y="1315847"/>
            <a:ext cx="243919" cy="363402"/>
            <a:chOff x="6281219" y="1502697"/>
            <a:chExt cx="243919" cy="363402"/>
          </a:xfrm>
        </p:grpSpPr>
        <p:sp>
          <p:nvSpPr>
            <p:cNvPr id="17974" name="Google Shape;17974;p76"/>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76"/>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76"/>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76"/>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76"/>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76"/>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76"/>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76"/>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6"/>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76"/>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76"/>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76"/>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76"/>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76"/>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8" name="Google Shape;17988;p76"/>
          <p:cNvGrpSpPr/>
          <p:nvPr/>
        </p:nvGrpSpPr>
        <p:grpSpPr>
          <a:xfrm>
            <a:off x="4888713" y="3163018"/>
            <a:ext cx="311469" cy="363167"/>
            <a:chOff x="4888713" y="3349868"/>
            <a:chExt cx="311469" cy="363167"/>
          </a:xfrm>
        </p:grpSpPr>
        <p:sp>
          <p:nvSpPr>
            <p:cNvPr id="17989" name="Google Shape;17989;p76"/>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76"/>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6"/>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6"/>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76"/>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76"/>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76"/>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76"/>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76"/>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76"/>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76"/>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76"/>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76"/>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76"/>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76"/>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4" name="Google Shape;18004;p76"/>
          <p:cNvGrpSpPr/>
          <p:nvPr/>
        </p:nvGrpSpPr>
        <p:grpSpPr>
          <a:xfrm>
            <a:off x="6196821" y="3222446"/>
            <a:ext cx="363402" cy="243971"/>
            <a:chOff x="6196821" y="3409296"/>
            <a:chExt cx="363402" cy="243971"/>
          </a:xfrm>
        </p:grpSpPr>
        <p:sp>
          <p:nvSpPr>
            <p:cNvPr id="18005" name="Google Shape;18005;p76"/>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76"/>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76"/>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76"/>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76"/>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76"/>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76"/>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76"/>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76"/>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76"/>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6"/>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6"/>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76"/>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76"/>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76"/>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76"/>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1" name="Google Shape;18021;p76"/>
          <p:cNvGrpSpPr/>
          <p:nvPr/>
        </p:nvGrpSpPr>
        <p:grpSpPr>
          <a:xfrm>
            <a:off x="5818221" y="1315847"/>
            <a:ext cx="252723" cy="363402"/>
            <a:chOff x="5818221" y="1502697"/>
            <a:chExt cx="252723" cy="363402"/>
          </a:xfrm>
        </p:grpSpPr>
        <p:sp>
          <p:nvSpPr>
            <p:cNvPr id="18022" name="Google Shape;18022;p76"/>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76"/>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76"/>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76"/>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76"/>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76"/>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6"/>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6"/>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76"/>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76"/>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76"/>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76"/>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76"/>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76"/>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76"/>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7" name="Google Shape;18037;p76"/>
          <p:cNvGrpSpPr/>
          <p:nvPr/>
        </p:nvGrpSpPr>
        <p:grpSpPr>
          <a:xfrm>
            <a:off x="6660814" y="1798235"/>
            <a:ext cx="355096" cy="363481"/>
            <a:chOff x="6660814" y="1985085"/>
            <a:chExt cx="355096" cy="363481"/>
          </a:xfrm>
        </p:grpSpPr>
        <p:sp>
          <p:nvSpPr>
            <p:cNvPr id="18038" name="Google Shape;18038;p76"/>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76"/>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76"/>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76"/>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76"/>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76"/>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76"/>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76"/>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76"/>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76"/>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76"/>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6"/>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76"/>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76"/>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76"/>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76"/>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76"/>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76"/>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6"/>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6"/>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76"/>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76"/>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76"/>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76"/>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76"/>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76"/>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76"/>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76"/>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76"/>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7" name="Google Shape;18067;p76"/>
          <p:cNvGrpSpPr/>
          <p:nvPr/>
        </p:nvGrpSpPr>
        <p:grpSpPr>
          <a:xfrm>
            <a:off x="7226448" y="1315847"/>
            <a:ext cx="198379" cy="363402"/>
            <a:chOff x="7226448" y="1502697"/>
            <a:chExt cx="198379" cy="363402"/>
          </a:xfrm>
        </p:grpSpPr>
        <p:sp>
          <p:nvSpPr>
            <p:cNvPr id="18068" name="Google Shape;18068;p76"/>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76"/>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76"/>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76"/>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76"/>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76"/>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76"/>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76"/>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76"/>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76"/>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76"/>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76"/>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76"/>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76"/>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2" name="Google Shape;18082;p76"/>
          <p:cNvGrpSpPr/>
          <p:nvPr/>
        </p:nvGrpSpPr>
        <p:grpSpPr>
          <a:xfrm>
            <a:off x="8169030" y="1315716"/>
            <a:ext cx="158001" cy="363533"/>
            <a:chOff x="8169030" y="1502566"/>
            <a:chExt cx="158001" cy="363533"/>
          </a:xfrm>
        </p:grpSpPr>
        <p:sp>
          <p:nvSpPr>
            <p:cNvPr id="18083" name="Google Shape;18083;p76"/>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76"/>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76"/>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76"/>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76"/>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76"/>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76"/>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76"/>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76"/>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76"/>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76"/>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76"/>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76"/>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6" name="Google Shape;18096;p76"/>
          <p:cNvGrpSpPr/>
          <p:nvPr/>
        </p:nvGrpSpPr>
        <p:grpSpPr>
          <a:xfrm>
            <a:off x="7706661" y="1315847"/>
            <a:ext cx="160281" cy="363402"/>
            <a:chOff x="7706661" y="1502697"/>
            <a:chExt cx="160281" cy="363402"/>
          </a:xfrm>
        </p:grpSpPr>
        <p:sp>
          <p:nvSpPr>
            <p:cNvPr id="18097" name="Google Shape;18097;p76"/>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76"/>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76"/>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76"/>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76"/>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76"/>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76"/>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76"/>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76"/>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76"/>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76"/>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76"/>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76"/>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76"/>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1" name="Google Shape;18111;p76"/>
          <p:cNvGrpSpPr/>
          <p:nvPr/>
        </p:nvGrpSpPr>
        <p:grpSpPr>
          <a:xfrm>
            <a:off x="6753519" y="1315821"/>
            <a:ext cx="225158" cy="365184"/>
            <a:chOff x="6753519" y="1502671"/>
            <a:chExt cx="225158" cy="365184"/>
          </a:xfrm>
        </p:grpSpPr>
        <p:sp>
          <p:nvSpPr>
            <p:cNvPr id="18112" name="Google Shape;18112;p76"/>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6"/>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76"/>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76"/>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76"/>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76"/>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76"/>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76"/>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76"/>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1" name="Google Shape;18121;p76"/>
          <p:cNvGrpSpPr/>
          <p:nvPr/>
        </p:nvGrpSpPr>
        <p:grpSpPr>
          <a:xfrm>
            <a:off x="5751876" y="3250561"/>
            <a:ext cx="363769" cy="187924"/>
            <a:chOff x="5751876" y="3437411"/>
            <a:chExt cx="363769" cy="187924"/>
          </a:xfrm>
        </p:grpSpPr>
        <p:sp>
          <p:nvSpPr>
            <p:cNvPr id="18122" name="Google Shape;18122;p76"/>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76"/>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76"/>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76"/>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76"/>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76"/>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76"/>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76"/>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76"/>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6"/>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6"/>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76"/>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76"/>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76"/>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76"/>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76"/>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76"/>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76"/>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76"/>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76"/>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76"/>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76"/>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76"/>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76"/>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76"/>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76"/>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76"/>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76"/>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0" name="Google Shape;18150;p76"/>
          <p:cNvGrpSpPr/>
          <p:nvPr/>
        </p:nvGrpSpPr>
        <p:grpSpPr>
          <a:xfrm>
            <a:off x="7660518" y="3613439"/>
            <a:ext cx="304263" cy="363664"/>
            <a:chOff x="7660518" y="3800289"/>
            <a:chExt cx="304263" cy="363664"/>
          </a:xfrm>
        </p:grpSpPr>
        <p:sp>
          <p:nvSpPr>
            <p:cNvPr id="18151" name="Google Shape;18151;p76"/>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76"/>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76"/>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76"/>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76"/>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76"/>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6"/>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76"/>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76"/>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6"/>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1" name="Google Shape;18161;p76"/>
          <p:cNvGrpSpPr/>
          <p:nvPr/>
        </p:nvGrpSpPr>
        <p:grpSpPr>
          <a:xfrm>
            <a:off x="5223660" y="2706623"/>
            <a:ext cx="365551" cy="363271"/>
            <a:chOff x="5223660" y="2893473"/>
            <a:chExt cx="365551" cy="363271"/>
          </a:xfrm>
        </p:grpSpPr>
        <p:sp>
          <p:nvSpPr>
            <p:cNvPr id="18162" name="Google Shape;18162;p76"/>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76"/>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6"/>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6"/>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76"/>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76"/>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76"/>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76"/>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76"/>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76"/>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76"/>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76"/>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76"/>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76"/>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6" name="Google Shape;18176;p76"/>
          <p:cNvGrpSpPr/>
          <p:nvPr/>
        </p:nvGrpSpPr>
        <p:grpSpPr>
          <a:xfrm>
            <a:off x="4864057" y="2706571"/>
            <a:ext cx="166700" cy="363271"/>
            <a:chOff x="4864057" y="2893421"/>
            <a:chExt cx="166700" cy="363271"/>
          </a:xfrm>
        </p:grpSpPr>
        <p:sp>
          <p:nvSpPr>
            <p:cNvPr id="18177" name="Google Shape;18177;p76"/>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76"/>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76"/>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76"/>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76"/>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76"/>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76"/>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76"/>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6"/>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76"/>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76"/>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76"/>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76"/>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90" name="Google Shape;18190;p7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8191" name="Google Shape;18191;p7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95"/>
        <p:cNvGrpSpPr/>
        <p:nvPr/>
      </p:nvGrpSpPr>
      <p:grpSpPr>
        <a:xfrm>
          <a:off x="0" y="0"/>
          <a:ext cx="0" cy="0"/>
          <a:chOff x="0" y="0"/>
          <a:chExt cx="0" cy="0"/>
        </a:xfrm>
      </p:grpSpPr>
      <p:grpSp>
        <p:nvGrpSpPr>
          <p:cNvPr id="18196" name="Google Shape;18196;p77"/>
          <p:cNvGrpSpPr/>
          <p:nvPr/>
        </p:nvGrpSpPr>
        <p:grpSpPr>
          <a:xfrm>
            <a:off x="4132674" y="3048528"/>
            <a:ext cx="361261" cy="357748"/>
            <a:chOff x="4132674" y="2896128"/>
            <a:chExt cx="361261" cy="357748"/>
          </a:xfrm>
        </p:grpSpPr>
        <p:sp>
          <p:nvSpPr>
            <p:cNvPr id="18197" name="Google Shape;18197;p77"/>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77"/>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77"/>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0" name="Google Shape;18200;p77"/>
          <p:cNvGrpSpPr/>
          <p:nvPr/>
        </p:nvGrpSpPr>
        <p:grpSpPr>
          <a:xfrm>
            <a:off x="8018284" y="3048475"/>
            <a:ext cx="248363" cy="357801"/>
            <a:chOff x="8018284" y="2896075"/>
            <a:chExt cx="248363" cy="357801"/>
          </a:xfrm>
        </p:grpSpPr>
        <p:sp>
          <p:nvSpPr>
            <p:cNvPr id="18201" name="Google Shape;18201;p77"/>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7"/>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77"/>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77"/>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77"/>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77"/>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77"/>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8" name="Google Shape;18208;p77"/>
          <p:cNvGrpSpPr/>
          <p:nvPr/>
        </p:nvGrpSpPr>
        <p:grpSpPr>
          <a:xfrm>
            <a:off x="4680149" y="3048528"/>
            <a:ext cx="360448" cy="357748"/>
            <a:chOff x="4680149" y="2896128"/>
            <a:chExt cx="360448" cy="357748"/>
          </a:xfrm>
        </p:grpSpPr>
        <p:sp>
          <p:nvSpPr>
            <p:cNvPr id="18209" name="Google Shape;18209;p77"/>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77"/>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77"/>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77"/>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77"/>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4" name="Google Shape;18214;p77"/>
          <p:cNvGrpSpPr/>
          <p:nvPr/>
        </p:nvGrpSpPr>
        <p:grpSpPr>
          <a:xfrm>
            <a:off x="7504703" y="3048449"/>
            <a:ext cx="181259" cy="357827"/>
            <a:chOff x="7504703" y="2896049"/>
            <a:chExt cx="181259" cy="357827"/>
          </a:xfrm>
        </p:grpSpPr>
        <p:sp>
          <p:nvSpPr>
            <p:cNvPr id="18215" name="Google Shape;18215;p77"/>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77"/>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77"/>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77"/>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77"/>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77"/>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77"/>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77"/>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77"/>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77"/>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77"/>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6" name="Google Shape;18226;p77"/>
          <p:cNvGrpSpPr/>
          <p:nvPr/>
        </p:nvGrpSpPr>
        <p:grpSpPr>
          <a:xfrm>
            <a:off x="4680751" y="1652371"/>
            <a:ext cx="374341" cy="364590"/>
            <a:chOff x="4680751" y="1499971"/>
            <a:chExt cx="374341" cy="364590"/>
          </a:xfrm>
        </p:grpSpPr>
        <p:sp>
          <p:nvSpPr>
            <p:cNvPr id="18227" name="Google Shape;18227;p77"/>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77"/>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77"/>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77"/>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77"/>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77"/>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77"/>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77"/>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77"/>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77"/>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77"/>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77"/>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77"/>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77"/>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77"/>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77"/>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77"/>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77"/>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5" name="Google Shape;18245;p77"/>
          <p:cNvGrpSpPr/>
          <p:nvPr/>
        </p:nvGrpSpPr>
        <p:grpSpPr>
          <a:xfrm>
            <a:off x="853281" y="1652267"/>
            <a:ext cx="374917" cy="364668"/>
            <a:chOff x="853281" y="1499867"/>
            <a:chExt cx="374917" cy="364668"/>
          </a:xfrm>
        </p:grpSpPr>
        <p:sp>
          <p:nvSpPr>
            <p:cNvPr id="18246" name="Google Shape;18246;p77"/>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77"/>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77"/>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77"/>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77"/>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77"/>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77"/>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77"/>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77"/>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77"/>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77"/>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77"/>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77"/>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77"/>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77"/>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77"/>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77"/>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77"/>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7"/>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77"/>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77"/>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77"/>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77"/>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9" name="Google Shape;18269;p77"/>
          <p:cNvGrpSpPr/>
          <p:nvPr/>
        </p:nvGrpSpPr>
        <p:grpSpPr>
          <a:xfrm>
            <a:off x="6330671" y="1703643"/>
            <a:ext cx="365245" cy="261968"/>
            <a:chOff x="6330671" y="1551243"/>
            <a:chExt cx="365245" cy="261968"/>
          </a:xfrm>
        </p:grpSpPr>
        <p:sp>
          <p:nvSpPr>
            <p:cNvPr id="18270" name="Google Shape;18270;p77"/>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7"/>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7"/>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77"/>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77"/>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77"/>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77"/>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77"/>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77"/>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77"/>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77"/>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77"/>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77"/>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77"/>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77"/>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77"/>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77"/>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7"/>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77"/>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9" name="Google Shape;18289;p77"/>
          <p:cNvGrpSpPr/>
          <p:nvPr/>
        </p:nvGrpSpPr>
        <p:grpSpPr>
          <a:xfrm>
            <a:off x="3596131" y="1661048"/>
            <a:ext cx="367630" cy="347289"/>
            <a:chOff x="3596131" y="1508648"/>
            <a:chExt cx="367630" cy="347289"/>
          </a:xfrm>
        </p:grpSpPr>
        <p:sp>
          <p:nvSpPr>
            <p:cNvPr id="18290" name="Google Shape;18290;p77"/>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7"/>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77"/>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77"/>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77"/>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77"/>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7"/>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77"/>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77"/>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77"/>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77"/>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77"/>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77"/>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77"/>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7"/>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7"/>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77"/>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7" name="Google Shape;18307;p77"/>
          <p:cNvGrpSpPr/>
          <p:nvPr/>
        </p:nvGrpSpPr>
        <p:grpSpPr>
          <a:xfrm>
            <a:off x="6322493" y="2574815"/>
            <a:ext cx="375809" cy="349019"/>
            <a:chOff x="6322493" y="2422415"/>
            <a:chExt cx="375809" cy="349019"/>
          </a:xfrm>
        </p:grpSpPr>
        <p:sp>
          <p:nvSpPr>
            <p:cNvPr id="18308" name="Google Shape;18308;p77"/>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77"/>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77"/>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77"/>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77"/>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3" name="Google Shape;18313;p77"/>
          <p:cNvGrpSpPr/>
          <p:nvPr/>
        </p:nvGrpSpPr>
        <p:grpSpPr>
          <a:xfrm>
            <a:off x="2493449" y="3068082"/>
            <a:ext cx="357853" cy="318665"/>
            <a:chOff x="2493449" y="2915682"/>
            <a:chExt cx="357853" cy="318665"/>
          </a:xfrm>
        </p:grpSpPr>
        <p:sp>
          <p:nvSpPr>
            <p:cNvPr id="18314" name="Google Shape;18314;p77"/>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77"/>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77"/>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77"/>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77"/>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77"/>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7"/>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7"/>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7"/>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3" name="Google Shape;18323;p77"/>
          <p:cNvGrpSpPr/>
          <p:nvPr/>
        </p:nvGrpSpPr>
        <p:grpSpPr>
          <a:xfrm>
            <a:off x="1399523" y="3118541"/>
            <a:ext cx="359583" cy="217695"/>
            <a:chOff x="1399523" y="2966141"/>
            <a:chExt cx="359583" cy="217695"/>
          </a:xfrm>
        </p:grpSpPr>
        <p:sp>
          <p:nvSpPr>
            <p:cNvPr id="18324" name="Google Shape;18324;p77"/>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77"/>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7"/>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77"/>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77"/>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77"/>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77"/>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77"/>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77"/>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7"/>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77"/>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5" name="Google Shape;18335;p77"/>
          <p:cNvGrpSpPr/>
          <p:nvPr/>
        </p:nvGrpSpPr>
        <p:grpSpPr>
          <a:xfrm>
            <a:off x="872232" y="3041110"/>
            <a:ext cx="328810" cy="369911"/>
            <a:chOff x="872232" y="2888710"/>
            <a:chExt cx="328810" cy="369911"/>
          </a:xfrm>
        </p:grpSpPr>
        <p:sp>
          <p:nvSpPr>
            <p:cNvPr id="18336" name="Google Shape;18336;p77"/>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77"/>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77"/>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77"/>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77"/>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77"/>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77"/>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77"/>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77"/>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77"/>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77"/>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7" name="Google Shape;18347;p77"/>
          <p:cNvGrpSpPr/>
          <p:nvPr/>
        </p:nvGrpSpPr>
        <p:grpSpPr>
          <a:xfrm>
            <a:off x="5815045" y="3048528"/>
            <a:ext cx="281181" cy="357958"/>
            <a:chOff x="5815045" y="2896128"/>
            <a:chExt cx="281181" cy="357958"/>
          </a:xfrm>
        </p:grpSpPr>
        <p:sp>
          <p:nvSpPr>
            <p:cNvPr id="18348" name="Google Shape;18348;p77"/>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77"/>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77"/>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77"/>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77"/>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77"/>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4" name="Google Shape;18354;p77"/>
          <p:cNvGrpSpPr/>
          <p:nvPr/>
        </p:nvGrpSpPr>
        <p:grpSpPr>
          <a:xfrm>
            <a:off x="5238894" y="3048502"/>
            <a:ext cx="336437" cy="357774"/>
            <a:chOff x="5238894" y="2896102"/>
            <a:chExt cx="336437" cy="357774"/>
          </a:xfrm>
        </p:grpSpPr>
        <p:sp>
          <p:nvSpPr>
            <p:cNvPr id="18355" name="Google Shape;18355;p77"/>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77"/>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77"/>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77"/>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77"/>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77"/>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77"/>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2" name="Google Shape;18362;p77"/>
          <p:cNvGrpSpPr/>
          <p:nvPr/>
        </p:nvGrpSpPr>
        <p:grpSpPr>
          <a:xfrm>
            <a:off x="5226994" y="1652319"/>
            <a:ext cx="374786" cy="364616"/>
            <a:chOff x="5226994" y="1499919"/>
            <a:chExt cx="374786" cy="364616"/>
          </a:xfrm>
        </p:grpSpPr>
        <p:sp>
          <p:nvSpPr>
            <p:cNvPr id="18363" name="Google Shape;18363;p77"/>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7"/>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77"/>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77"/>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77"/>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77"/>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77"/>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77"/>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77"/>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77"/>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77"/>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7"/>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77"/>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77"/>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77"/>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77"/>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77"/>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77"/>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7"/>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7"/>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3" name="Google Shape;18383;p77"/>
          <p:cNvGrpSpPr/>
          <p:nvPr/>
        </p:nvGrpSpPr>
        <p:grpSpPr>
          <a:xfrm>
            <a:off x="5785923" y="2562207"/>
            <a:ext cx="352794" cy="374262"/>
            <a:chOff x="5785923" y="2409807"/>
            <a:chExt cx="352794" cy="374262"/>
          </a:xfrm>
        </p:grpSpPr>
        <p:sp>
          <p:nvSpPr>
            <p:cNvPr id="18384" name="Google Shape;18384;p77"/>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77"/>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77"/>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7"/>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7"/>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7"/>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0" name="Google Shape;18390;p77"/>
          <p:cNvGrpSpPr/>
          <p:nvPr/>
        </p:nvGrpSpPr>
        <p:grpSpPr>
          <a:xfrm>
            <a:off x="3587376" y="3090284"/>
            <a:ext cx="357853" cy="274235"/>
            <a:chOff x="3587376" y="2937884"/>
            <a:chExt cx="357853" cy="274235"/>
          </a:xfrm>
        </p:grpSpPr>
        <p:sp>
          <p:nvSpPr>
            <p:cNvPr id="18391" name="Google Shape;18391;p77"/>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77"/>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77"/>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77"/>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7"/>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7"/>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77"/>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77"/>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77"/>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77"/>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77"/>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77"/>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77"/>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4" name="Google Shape;18404;p77"/>
          <p:cNvGrpSpPr/>
          <p:nvPr/>
        </p:nvGrpSpPr>
        <p:grpSpPr>
          <a:xfrm>
            <a:off x="1944035" y="3048528"/>
            <a:ext cx="362650" cy="357748"/>
            <a:chOff x="1944035" y="2896128"/>
            <a:chExt cx="362650" cy="357748"/>
          </a:xfrm>
        </p:grpSpPr>
        <p:sp>
          <p:nvSpPr>
            <p:cNvPr id="18405" name="Google Shape;18405;p77"/>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77"/>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77"/>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7"/>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77"/>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77"/>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77"/>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77"/>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77"/>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77"/>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77"/>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77"/>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77"/>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77"/>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77"/>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0" name="Google Shape;18420;p77"/>
          <p:cNvGrpSpPr/>
          <p:nvPr/>
        </p:nvGrpSpPr>
        <p:grpSpPr>
          <a:xfrm>
            <a:off x="3030832" y="3055448"/>
            <a:ext cx="378115" cy="344118"/>
            <a:chOff x="3030832" y="2903048"/>
            <a:chExt cx="378115" cy="344118"/>
          </a:xfrm>
        </p:grpSpPr>
        <p:sp>
          <p:nvSpPr>
            <p:cNvPr id="18421" name="Google Shape;18421;p77"/>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77"/>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7"/>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7"/>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77"/>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77"/>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77"/>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77"/>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7"/>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7"/>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77"/>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77"/>
          <p:cNvGrpSpPr/>
          <p:nvPr/>
        </p:nvGrpSpPr>
        <p:grpSpPr>
          <a:xfrm>
            <a:off x="3036546" y="2582522"/>
            <a:ext cx="379400" cy="333528"/>
            <a:chOff x="3036546" y="2430122"/>
            <a:chExt cx="379400" cy="333528"/>
          </a:xfrm>
        </p:grpSpPr>
        <p:sp>
          <p:nvSpPr>
            <p:cNvPr id="18433" name="Google Shape;18433;p77"/>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77"/>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77"/>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7"/>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77"/>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77"/>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77"/>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0" name="Google Shape;18440;p77"/>
          <p:cNvGrpSpPr/>
          <p:nvPr/>
        </p:nvGrpSpPr>
        <p:grpSpPr>
          <a:xfrm>
            <a:off x="1944350" y="2629364"/>
            <a:ext cx="375546" cy="240106"/>
            <a:chOff x="1944350" y="2476964"/>
            <a:chExt cx="375546" cy="240106"/>
          </a:xfrm>
        </p:grpSpPr>
        <p:sp>
          <p:nvSpPr>
            <p:cNvPr id="18441" name="Google Shape;18441;p77"/>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77"/>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77"/>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77"/>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77"/>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77"/>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77"/>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77"/>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9" name="Google Shape;18449;p77"/>
          <p:cNvGrpSpPr/>
          <p:nvPr/>
        </p:nvGrpSpPr>
        <p:grpSpPr>
          <a:xfrm>
            <a:off x="7962635" y="2564095"/>
            <a:ext cx="376752" cy="370540"/>
            <a:chOff x="7962635" y="2411695"/>
            <a:chExt cx="376752" cy="370540"/>
          </a:xfrm>
        </p:grpSpPr>
        <p:sp>
          <p:nvSpPr>
            <p:cNvPr id="18450" name="Google Shape;18450;p77"/>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77"/>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77"/>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77"/>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77"/>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77"/>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77"/>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77"/>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77"/>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9" name="Google Shape;18459;p77"/>
          <p:cNvGrpSpPr/>
          <p:nvPr/>
        </p:nvGrpSpPr>
        <p:grpSpPr>
          <a:xfrm>
            <a:off x="6869626" y="2603597"/>
            <a:ext cx="374341" cy="291535"/>
            <a:chOff x="6869626" y="2451197"/>
            <a:chExt cx="374341" cy="291535"/>
          </a:xfrm>
        </p:grpSpPr>
        <p:sp>
          <p:nvSpPr>
            <p:cNvPr id="18460" name="Google Shape;18460;p77"/>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77"/>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77"/>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77"/>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77"/>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77"/>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77"/>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7"/>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77"/>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77"/>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0" name="Google Shape;18470;p77"/>
          <p:cNvGrpSpPr/>
          <p:nvPr/>
        </p:nvGrpSpPr>
        <p:grpSpPr>
          <a:xfrm>
            <a:off x="6321261" y="3048554"/>
            <a:ext cx="359426" cy="357722"/>
            <a:chOff x="6321261" y="2896154"/>
            <a:chExt cx="359426" cy="357722"/>
          </a:xfrm>
        </p:grpSpPr>
        <p:sp>
          <p:nvSpPr>
            <p:cNvPr id="18471" name="Google Shape;18471;p77"/>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77"/>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77"/>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77"/>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77"/>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77"/>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77"/>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77"/>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77"/>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7"/>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77"/>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2" name="Google Shape;18482;p77"/>
          <p:cNvGrpSpPr/>
          <p:nvPr/>
        </p:nvGrpSpPr>
        <p:grpSpPr>
          <a:xfrm>
            <a:off x="5245867" y="2562181"/>
            <a:ext cx="347447" cy="374341"/>
            <a:chOff x="5245867" y="2409781"/>
            <a:chExt cx="347447" cy="374341"/>
          </a:xfrm>
        </p:grpSpPr>
        <p:sp>
          <p:nvSpPr>
            <p:cNvPr id="18483" name="Google Shape;18483;p77"/>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77"/>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77"/>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77"/>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77"/>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77"/>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77"/>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77"/>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77"/>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2" name="Google Shape;18492;p77"/>
          <p:cNvGrpSpPr/>
          <p:nvPr/>
        </p:nvGrpSpPr>
        <p:grpSpPr>
          <a:xfrm>
            <a:off x="5782699" y="1652450"/>
            <a:ext cx="367158" cy="364301"/>
            <a:chOff x="5782699" y="1500050"/>
            <a:chExt cx="367158" cy="364301"/>
          </a:xfrm>
        </p:grpSpPr>
        <p:sp>
          <p:nvSpPr>
            <p:cNvPr id="18493" name="Google Shape;18493;p77"/>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77"/>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77"/>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77"/>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77"/>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77"/>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77"/>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77"/>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77"/>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77"/>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77"/>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77"/>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77"/>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7"/>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77"/>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77"/>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77"/>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77"/>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7"/>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2" name="Google Shape;18512;p77"/>
          <p:cNvGrpSpPr/>
          <p:nvPr/>
        </p:nvGrpSpPr>
        <p:grpSpPr>
          <a:xfrm>
            <a:off x="3048709" y="1675727"/>
            <a:ext cx="366241" cy="317800"/>
            <a:chOff x="3048709" y="1523327"/>
            <a:chExt cx="366241" cy="317800"/>
          </a:xfrm>
        </p:grpSpPr>
        <p:sp>
          <p:nvSpPr>
            <p:cNvPr id="18513" name="Google Shape;18513;p77"/>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77"/>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77"/>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77"/>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77"/>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77"/>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77"/>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7"/>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7"/>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77"/>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3" name="Google Shape;18523;p77"/>
          <p:cNvGrpSpPr/>
          <p:nvPr/>
        </p:nvGrpSpPr>
        <p:grpSpPr>
          <a:xfrm>
            <a:off x="7423706" y="1659160"/>
            <a:ext cx="365297" cy="351038"/>
            <a:chOff x="7423706" y="1506760"/>
            <a:chExt cx="365297" cy="351038"/>
          </a:xfrm>
        </p:grpSpPr>
        <p:sp>
          <p:nvSpPr>
            <p:cNvPr id="18524" name="Google Shape;18524;p77"/>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77"/>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77"/>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77"/>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77"/>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77"/>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77"/>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77"/>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77"/>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77"/>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77"/>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77"/>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77"/>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7"/>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77"/>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77"/>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77"/>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77"/>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7"/>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77"/>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77"/>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77"/>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77"/>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77"/>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8" name="Google Shape;18548;p77"/>
          <p:cNvGrpSpPr/>
          <p:nvPr/>
        </p:nvGrpSpPr>
        <p:grpSpPr>
          <a:xfrm>
            <a:off x="4680096" y="2562207"/>
            <a:ext cx="375782" cy="374262"/>
            <a:chOff x="4680096" y="2409807"/>
            <a:chExt cx="375782" cy="374262"/>
          </a:xfrm>
        </p:grpSpPr>
        <p:sp>
          <p:nvSpPr>
            <p:cNvPr id="18549" name="Google Shape;18549;p77"/>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77"/>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77"/>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77"/>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7"/>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7"/>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77"/>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77"/>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77"/>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77"/>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7"/>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77"/>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77"/>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2" name="Google Shape;18562;p77"/>
          <p:cNvGrpSpPr/>
          <p:nvPr/>
        </p:nvGrpSpPr>
        <p:grpSpPr>
          <a:xfrm>
            <a:off x="4133330" y="2612063"/>
            <a:ext cx="374944" cy="274550"/>
            <a:chOff x="4133330" y="2459663"/>
            <a:chExt cx="374944" cy="274550"/>
          </a:xfrm>
        </p:grpSpPr>
        <p:sp>
          <p:nvSpPr>
            <p:cNvPr id="18563" name="Google Shape;18563;p77"/>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77"/>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77"/>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77"/>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77"/>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77"/>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77"/>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77"/>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7"/>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77"/>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77"/>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77"/>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77"/>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77"/>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7" name="Google Shape;18577;p77"/>
          <p:cNvGrpSpPr/>
          <p:nvPr/>
        </p:nvGrpSpPr>
        <p:grpSpPr>
          <a:xfrm>
            <a:off x="7415266" y="2592325"/>
            <a:ext cx="376228" cy="313816"/>
            <a:chOff x="7415266" y="2439925"/>
            <a:chExt cx="376228" cy="313816"/>
          </a:xfrm>
        </p:grpSpPr>
        <p:sp>
          <p:nvSpPr>
            <p:cNvPr id="18578" name="Google Shape;18578;p77"/>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7"/>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77"/>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77"/>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77"/>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77"/>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77"/>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77"/>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77"/>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7"/>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7"/>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77"/>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77"/>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77"/>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77"/>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77"/>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7"/>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77"/>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6" name="Google Shape;18596;p77"/>
          <p:cNvGrpSpPr/>
          <p:nvPr/>
        </p:nvGrpSpPr>
        <p:grpSpPr>
          <a:xfrm>
            <a:off x="6903388" y="3048502"/>
            <a:ext cx="289255" cy="357774"/>
            <a:chOff x="6903388" y="2896102"/>
            <a:chExt cx="289255" cy="357774"/>
          </a:xfrm>
        </p:grpSpPr>
        <p:sp>
          <p:nvSpPr>
            <p:cNvPr id="18597" name="Google Shape;18597;p77"/>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77"/>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77"/>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77"/>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77"/>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77"/>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77"/>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77"/>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77"/>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77"/>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77"/>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77"/>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77"/>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77"/>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7"/>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7"/>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77"/>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77"/>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77"/>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7"/>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77"/>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77"/>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77"/>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77"/>
          <p:cNvGrpSpPr/>
          <p:nvPr/>
        </p:nvGrpSpPr>
        <p:grpSpPr>
          <a:xfrm>
            <a:off x="3579459" y="2562286"/>
            <a:ext cx="385717" cy="374288"/>
            <a:chOff x="3579459" y="2409886"/>
            <a:chExt cx="385717" cy="374288"/>
          </a:xfrm>
        </p:grpSpPr>
        <p:sp>
          <p:nvSpPr>
            <p:cNvPr id="18621" name="Google Shape;18621;p77"/>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77"/>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77"/>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77"/>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7"/>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7"/>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77"/>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77"/>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7"/>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77"/>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77"/>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2" name="Google Shape;18632;p77"/>
          <p:cNvGrpSpPr/>
          <p:nvPr/>
        </p:nvGrpSpPr>
        <p:grpSpPr>
          <a:xfrm>
            <a:off x="6877101" y="1659831"/>
            <a:ext cx="365402" cy="360343"/>
            <a:chOff x="6876913" y="1502068"/>
            <a:chExt cx="365402" cy="360343"/>
          </a:xfrm>
        </p:grpSpPr>
        <p:sp>
          <p:nvSpPr>
            <p:cNvPr id="18633" name="Google Shape;18633;p77"/>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77"/>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77"/>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7"/>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7"/>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77"/>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77"/>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7"/>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77"/>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77"/>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77"/>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77"/>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77"/>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77"/>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7"/>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77"/>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77"/>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77"/>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77"/>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7"/>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77"/>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4" name="Google Shape;18654;p77"/>
          <p:cNvGrpSpPr/>
          <p:nvPr/>
        </p:nvGrpSpPr>
        <p:grpSpPr>
          <a:xfrm>
            <a:off x="1426889" y="1652267"/>
            <a:ext cx="331405" cy="364563"/>
            <a:chOff x="1426889" y="1499867"/>
            <a:chExt cx="331405" cy="364563"/>
          </a:xfrm>
        </p:grpSpPr>
        <p:sp>
          <p:nvSpPr>
            <p:cNvPr id="18655" name="Google Shape;18655;p77"/>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7"/>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77"/>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77"/>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77"/>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7"/>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77"/>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77"/>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77"/>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7"/>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77"/>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77"/>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77"/>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77"/>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7"/>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7"/>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77"/>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77"/>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77"/>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77"/>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77"/>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6" name="Google Shape;18676;p77"/>
          <p:cNvGrpSpPr/>
          <p:nvPr/>
        </p:nvGrpSpPr>
        <p:grpSpPr>
          <a:xfrm>
            <a:off x="4137838" y="1658059"/>
            <a:ext cx="370566" cy="353056"/>
            <a:chOff x="4137838" y="1505659"/>
            <a:chExt cx="370566" cy="353056"/>
          </a:xfrm>
        </p:grpSpPr>
        <p:sp>
          <p:nvSpPr>
            <p:cNvPr id="18677" name="Google Shape;18677;p77"/>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77"/>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77"/>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77"/>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77"/>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77"/>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77"/>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77"/>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77"/>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77"/>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77"/>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77"/>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77"/>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77"/>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77"/>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77"/>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77"/>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77"/>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77"/>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77"/>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77"/>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77"/>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7"/>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0" name="Google Shape;18700;p77"/>
          <p:cNvGrpSpPr/>
          <p:nvPr/>
        </p:nvGrpSpPr>
        <p:grpSpPr>
          <a:xfrm>
            <a:off x="7970761" y="1659239"/>
            <a:ext cx="364668" cy="350776"/>
            <a:chOff x="7970761" y="1506839"/>
            <a:chExt cx="364668" cy="350776"/>
          </a:xfrm>
        </p:grpSpPr>
        <p:sp>
          <p:nvSpPr>
            <p:cNvPr id="18701" name="Google Shape;18701;p77"/>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7"/>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77"/>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77"/>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7"/>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7"/>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77"/>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7"/>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77"/>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77"/>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77"/>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77"/>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7"/>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7"/>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77"/>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77"/>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77"/>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77"/>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77"/>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77"/>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7"/>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77"/>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3" name="Google Shape;18723;p77"/>
          <p:cNvGrpSpPr/>
          <p:nvPr/>
        </p:nvGrpSpPr>
        <p:grpSpPr>
          <a:xfrm>
            <a:off x="1397033" y="2562181"/>
            <a:ext cx="374341" cy="374839"/>
            <a:chOff x="1397033" y="2409781"/>
            <a:chExt cx="374341" cy="374839"/>
          </a:xfrm>
        </p:grpSpPr>
        <p:sp>
          <p:nvSpPr>
            <p:cNvPr id="18724" name="Google Shape;18724;p77"/>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77"/>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77"/>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7"/>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7"/>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77"/>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77"/>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7"/>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7"/>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7"/>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77"/>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77"/>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7"/>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7"/>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8" name="Google Shape;18738;p77"/>
          <p:cNvGrpSpPr/>
          <p:nvPr/>
        </p:nvGrpSpPr>
        <p:grpSpPr>
          <a:xfrm>
            <a:off x="849795" y="2564095"/>
            <a:ext cx="374524" cy="370540"/>
            <a:chOff x="849795" y="2411695"/>
            <a:chExt cx="374524" cy="370540"/>
          </a:xfrm>
        </p:grpSpPr>
        <p:sp>
          <p:nvSpPr>
            <p:cNvPr id="18739" name="Google Shape;18739;p77"/>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77"/>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77"/>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77"/>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77"/>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77"/>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77"/>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7"/>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7"/>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77"/>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77"/>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77"/>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7"/>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77"/>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3" name="Google Shape;18753;p77"/>
          <p:cNvGrpSpPr/>
          <p:nvPr/>
        </p:nvGrpSpPr>
        <p:grpSpPr>
          <a:xfrm>
            <a:off x="2503672" y="1652371"/>
            <a:ext cx="364668" cy="364459"/>
            <a:chOff x="2503672" y="1499971"/>
            <a:chExt cx="364668" cy="364459"/>
          </a:xfrm>
        </p:grpSpPr>
        <p:sp>
          <p:nvSpPr>
            <p:cNvPr id="18754" name="Google Shape;18754;p77"/>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77"/>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77"/>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7"/>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7"/>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77"/>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77"/>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77"/>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77"/>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77"/>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77"/>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77"/>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77"/>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77"/>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77"/>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77"/>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77"/>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77"/>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77"/>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77"/>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7"/>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77"/>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77"/>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77"/>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7"/>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9" name="Google Shape;18779;p77"/>
          <p:cNvGrpSpPr/>
          <p:nvPr/>
        </p:nvGrpSpPr>
        <p:grpSpPr>
          <a:xfrm>
            <a:off x="1950982" y="1652371"/>
            <a:ext cx="376674" cy="364563"/>
            <a:chOff x="1950982" y="1499971"/>
            <a:chExt cx="376674" cy="364563"/>
          </a:xfrm>
        </p:grpSpPr>
        <p:sp>
          <p:nvSpPr>
            <p:cNvPr id="18780" name="Google Shape;18780;p77"/>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77"/>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77"/>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7"/>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7"/>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77"/>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77"/>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77"/>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7"/>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77"/>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77"/>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77"/>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77"/>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77"/>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77"/>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77"/>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77"/>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77"/>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7"/>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7"/>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77"/>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77"/>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77"/>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7"/>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7"/>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77"/>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77"/>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77"/>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77"/>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77"/>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77"/>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1" name="Google Shape;18811;p77"/>
          <p:cNvGrpSpPr/>
          <p:nvPr/>
        </p:nvGrpSpPr>
        <p:grpSpPr>
          <a:xfrm>
            <a:off x="2491588" y="2616520"/>
            <a:ext cx="374367" cy="265742"/>
            <a:chOff x="2491588" y="2464120"/>
            <a:chExt cx="374367" cy="265742"/>
          </a:xfrm>
        </p:grpSpPr>
        <p:sp>
          <p:nvSpPr>
            <p:cNvPr id="18812" name="Google Shape;18812;p77"/>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77"/>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7"/>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7"/>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7"/>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77"/>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77"/>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77"/>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77"/>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77"/>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77"/>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77"/>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77"/>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77"/>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77"/>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77"/>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77"/>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77"/>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7"/>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77"/>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2" name="Google Shape;18832;p77"/>
          <p:cNvGrpSpPr/>
          <p:nvPr/>
        </p:nvGrpSpPr>
        <p:grpSpPr>
          <a:xfrm>
            <a:off x="3897260" y="3500536"/>
            <a:ext cx="271850" cy="360999"/>
            <a:chOff x="3897260" y="3348136"/>
            <a:chExt cx="271850" cy="360999"/>
          </a:xfrm>
        </p:grpSpPr>
        <p:sp>
          <p:nvSpPr>
            <p:cNvPr id="18833" name="Google Shape;18833;p77"/>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7"/>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77"/>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77"/>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77"/>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77"/>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77"/>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0" name="Google Shape;18840;p77"/>
          <p:cNvGrpSpPr/>
          <p:nvPr/>
        </p:nvGrpSpPr>
        <p:grpSpPr>
          <a:xfrm>
            <a:off x="3584414" y="2111719"/>
            <a:ext cx="384328" cy="378430"/>
            <a:chOff x="3584414" y="1959319"/>
            <a:chExt cx="384328" cy="378430"/>
          </a:xfrm>
        </p:grpSpPr>
        <p:sp>
          <p:nvSpPr>
            <p:cNvPr id="18841" name="Google Shape;18841;p77"/>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77"/>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7"/>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7"/>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77"/>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77"/>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77"/>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77"/>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77"/>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77"/>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77"/>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77"/>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3" name="Google Shape;18853;p77"/>
          <p:cNvGrpSpPr/>
          <p:nvPr/>
        </p:nvGrpSpPr>
        <p:grpSpPr>
          <a:xfrm>
            <a:off x="6041259" y="3500484"/>
            <a:ext cx="362729" cy="361051"/>
            <a:chOff x="6041259" y="3348084"/>
            <a:chExt cx="362729" cy="361051"/>
          </a:xfrm>
        </p:grpSpPr>
        <p:sp>
          <p:nvSpPr>
            <p:cNvPr id="18854" name="Google Shape;18854;p77"/>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7"/>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7"/>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77"/>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77"/>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9" name="Google Shape;18859;p77"/>
          <p:cNvGrpSpPr/>
          <p:nvPr/>
        </p:nvGrpSpPr>
        <p:grpSpPr>
          <a:xfrm>
            <a:off x="5222013" y="2120815"/>
            <a:ext cx="378849" cy="360317"/>
            <a:chOff x="5222013" y="1968415"/>
            <a:chExt cx="378849" cy="360317"/>
          </a:xfrm>
        </p:grpSpPr>
        <p:sp>
          <p:nvSpPr>
            <p:cNvPr id="18860" name="Google Shape;18860;p77"/>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77"/>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77"/>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77"/>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77"/>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77"/>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77"/>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7"/>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77"/>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77"/>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0" name="Google Shape;18870;p77"/>
          <p:cNvGrpSpPr/>
          <p:nvPr/>
        </p:nvGrpSpPr>
        <p:grpSpPr>
          <a:xfrm>
            <a:off x="4127982" y="2185455"/>
            <a:ext cx="381444" cy="231063"/>
            <a:chOff x="4127982" y="2033055"/>
            <a:chExt cx="381444" cy="231063"/>
          </a:xfrm>
        </p:grpSpPr>
        <p:sp>
          <p:nvSpPr>
            <p:cNvPr id="18871" name="Google Shape;18871;p77"/>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7"/>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77"/>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77"/>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77"/>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6" name="Google Shape;18876;p77"/>
          <p:cNvGrpSpPr/>
          <p:nvPr/>
        </p:nvGrpSpPr>
        <p:grpSpPr>
          <a:xfrm>
            <a:off x="5768046" y="2131457"/>
            <a:ext cx="381549" cy="339059"/>
            <a:chOff x="5768046" y="1979057"/>
            <a:chExt cx="381549" cy="339059"/>
          </a:xfrm>
        </p:grpSpPr>
        <p:sp>
          <p:nvSpPr>
            <p:cNvPr id="18877" name="Google Shape;18877;p77"/>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77"/>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77"/>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77"/>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77"/>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77"/>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7"/>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77"/>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77"/>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6" name="Google Shape;18886;p77"/>
          <p:cNvGrpSpPr/>
          <p:nvPr/>
        </p:nvGrpSpPr>
        <p:grpSpPr>
          <a:xfrm>
            <a:off x="7665936" y="3502397"/>
            <a:ext cx="386058" cy="360972"/>
            <a:chOff x="7665936" y="3349997"/>
            <a:chExt cx="386058" cy="360972"/>
          </a:xfrm>
        </p:grpSpPr>
        <p:sp>
          <p:nvSpPr>
            <p:cNvPr id="18887" name="Google Shape;18887;p77"/>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77"/>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77"/>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77"/>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77"/>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77"/>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3" name="Google Shape;18893;p77"/>
          <p:cNvGrpSpPr/>
          <p:nvPr/>
        </p:nvGrpSpPr>
        <p:grpSpPr>
          <a:xfrm>
            <a:off x="6316123" y="2147054"/>
            <a:ext cx="380579" cy="307709"/>
            <a:chOff x="6316123" y="1994654"/>
            <a:chExt cx="380579" cy="307709"/>
          </a:xfrm>
        </p:grpSpPr>
        <p:sp>
          <p:nvSpPr>
            <p:cNvPr id="18894" name="Google Shape;18894;p77"/>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7"/>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7"/>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7"/>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77"/>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77"/>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77"/>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77"/>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77"/>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3" name="Google Shape;18903;p77"/>
          <p:cNvGrpSpPr/>
          <p:nvPr/>
        </p:nvGrpSpPr>
        <p:grpSpPr>
          <a:xfrm>
            <a:off x="7118514" y="3500536"/>
            <a:ext cx="380317" cy="360972"/>
            <a:chOff x="7118514" y="3348136"/>
            <a:chExt cx="380317" cy="360972"/>
          </a:xfrm>
        </p:grpSpPr>
        <p:sp>
          <p:nvSpPr>
            <p:cNvPr id="18904" name="Google Shape;18904;p77"/>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77"/>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77"/>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77"/>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77"/>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77"/>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77"/>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77"/>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2" name="Google Shape;18912;p77"/>
          <p:cNvGrpSpPr/>
          <p:nvPr/>
        </p:nvGrpSpPr>
        <p:grpSpPr>
          <a:xfrm>
            <a:off x="4674382" y="2150147"/>
            <a:ext cx="381706" cy="301391"/>
            <a:chOff x="4674382" y="1997747"/>
            <a:chExt cx="381706" cy="301391"/>
          </a:xfrm>
        </p:grpSpPr>
        <p:sp>
          <p:nvSpPr>
            <p:cNvPr id="18913" name="Google Shape;18913;p77"/>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77"/>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77"/>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77"/>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7"/>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77"/>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77"/>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77"/>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77"/>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77"/>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3" name="Google Shape;18923;p77"/>
          <p:cNvGrpSpPr/>
          <p:nvPr/>
        </p:nvGrpSpPr>
        <p:grpSpPr>
          <a:xfrm>
            <a:off x="1936145" y="2111719"/>
            <a:ext cx="387526" cy="378351"/>
            <a:chOff x="1936145" y="1959319"/>
            <a:chExt cx="387526" cy="378351"/>
          </a:xfrm>
        </p:grpSpPr>
        <p:sp>
          <p:nvSpPr>
            <p:cNvPr id="18924" name="Google Shape;18924;p77"/>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7"/>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77"/>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77"/>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77"/>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77"/>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77"/>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7"/>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77"/>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77"/>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77"/>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77"/>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7"/>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7"/>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77"/>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77"/>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77"/>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77"/>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77"/>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3" name="Google Shape;18943;p77"/>
          <p:cNvGrpSpPr/>
          <p:nvPr/>
        </p:nvGrpSpPr>
        <p:grpSpPr>
          <a:xfrm>
            <a:off x="6865118" y="2111745"/>
            <a:ext cx="374262" cy="378404"/>
            <a:chOff x="6865118" y="1959345"/>
            <a:chExt cx="374262" cy="378404"/>
          </a:xfrm>
        </p:grpSpPr>
        <p:sp>
          <p:nvSpPr>
            <p:cNvPr id="18944" name="Google Shape;18944;p77"/>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77"/>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77"/>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7"/>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77"/>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77"/>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7"/>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7"/>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77"/>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77"/>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77"/>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77"/>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77"/>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7" name="Google Shape;18957;p77"/>
          <p:cNvGrpSpPr/>
          <p:nvPr/>
        </p:nvGrpSpPr>
        <p:grpSpPr>
          <a:xfrm>
            <a:off x="1710141" y="3500562"/>
            <a:ext cx="269019" cy="360972"/>
            <a:chOff x="1710141" y="3348162"/>
            <a:chExt cx="269019" cy="360972"/>
          </a:xfrm>
        </p:grpSpPr>
        <p:sp>
          <p:nvSpPr>
            <p:cNvPr id="18958" name="Google Shape;18958;p77"/>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77"/>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77"/>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77"/>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7"/>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77"/>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77"/>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7"/>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77"/>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77"/>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77"/>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9" name="Google Shape;18969;p77"/>
          <p:cNvGrpSpPr/>
          <p:nvPr/>
        </p:nvGrpSpPr>
        <p:grpSpPr>
          <a:xfrm>
            <a:off x="4948250" y="3517522"/>
            <a:ext cx="360972" cy="327053"/>
            <a:chOff x="4948250" y="3365122"/>
            <a:chExt cx="360972" cy="327053"/>
          </a:xfrm>
        </p:grpSpPr>
        <p:sp>
          <p:nvSpPr>
            <p:cNvPr id="18970" name="Google Shape;18970;p77"/>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77"/>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77"/>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7"/>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77"/>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77"/>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77"/>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77"/>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77"/>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77"/>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77"/>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1" name="Google Shape;18981;p77"/>
          <p:cNvGrpSpPr/>
          <p:nvPr/>
        </p:nvGrpSpPr>
        <p:grpSpPr>
          <a:xfrm>
            <a:off x="3312144" y="3500641"/>
            <a:ext cx="348154" cy="360789"/>
            <a:chOff x="3312144" y="3348241"/>
            <a:chExt cx="348154" cy="360789"/>
          </a:xfrm>
        </p:grpSpPr>
        <p:sp>
          <p:nvSpPr>
            <p:cNvPr id="18982" name="Google Shape;18982;p77"/>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77"/>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77"/>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7"/>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77"/>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77"/>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77"/>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77"/>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7"/>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7"/>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77"/>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77"/>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77"/>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5" name="Google Shape;18995;p77"/>
          <p:cNvGrpSpPr/>
          <p:nvPr/>
        </p:nvGrpSpPr>
        <p:grpSpPr>
          <a:xfrm>
            <a:off x="1137555" y="3500562"/>
            <a:ext cx="317564" cy="360972"/>
            <a:chOff x="1137555" y="3348162"/>
            <a:chExt cx="317564" cy="360972"/>
          </a:xfrm>
        </p:grpSpPr>
        <p:sp>
          <p:nvSpPr>
            <p:cNvPr id="18996" name="Google Shape;18996;p77"/>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7"/>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77"/>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77"/>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7"/>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77"/>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77"/>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77"/>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77"/>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77"/>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77"/>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7"/>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77"/>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77"/>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77"/>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77"/>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77"/>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77"/>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77"/>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77"/>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6" name="Google Shape;19016;p77"/>
          <p:cNvGrpSpPr/>
          <p:nvPr/>
        </p:nvGrpSpPr>
        <p:grpSpPr>
          <a:xfrm>
            <a:off x="7397808" y="2111745"/>
            <a:ext cx="403463" cy="378325"/>
            <a:chOff x="7397808" y="1959345"/>
            <a:chExt cx="403463" cy="378325"/>
          </a:xfrm>
        </p:grpSpPr>
        <p:sp>
          <p:nvSpPr>
            <p:cNvPr id="19017" name="Google Shape;19017;p77"/>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77"/>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77"/>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77"/>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77"/>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77"/>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77"/>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77"/>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77"/>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77"/>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77"/>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77"/>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77"/>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77"/>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77"/>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77"/>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77"/>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4" name="Google Shape;19034;p77"/>
          <p:cNvGrpSpPr/>
          <p:nvPr/>
        </p:nvGrpSpPr>
        <p:grpSpPr>
          <a:xfrm>
            <a:off x="6569336" y="3500536"/>
            <a:ext cx="387893" cy="360972"/>
            <a:chOff x="6569336" y="3348136"/>
            <a:chExt cx="387893" cy="360972"/>
          </a:xfrm>
        </p:grpSpPr>
        <p:sp>
          <p:nvSpPr>
            <p:cNvPr id="19035" name="Google Shape;19035;p77"/>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77"/>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77"/>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77"/>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77"/>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77"/>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77"/>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77"/>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77"/>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77"/>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77"/>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77"/>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77"/>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77"/>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77"/>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0" name="Google Shape;19050;p77"/>
          <p:cNvGrpSpPr/>
          <p:nvPr/>
        </p:nvGrpSpPr>
        <p:grpSpPr>
          <a:xfrm>
            <a:off x="7955715" y="2138404"/>
            <a:ext cx="380081" cy="325114"/>
            <a:chOff x="7955715" y="1986004"/>
            <a:chExt cx="380081" cy="325114"/>
          </a:xfrm>
        </p:grpSpPr>
        <p:sp>
          <p:nvSpPr>
            <p:cNvPr id="19051" name="Google Shape;19051;p77"/>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77"/>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77"/>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77"/>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77"/>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77"/>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77"/>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77"/>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77"/>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77"/>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77"/>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2" name="Google Shape;19062;p77"/>
          <p:cNvGrpSpPr/>
          <p:nvPr/>
        </p:nvGrpSpPr>
        <p:grpSpPr>
          <a:xfrm>
            <a:off x="2238218" y="3500562"/>
            <a:ext cx="306765" cy="360999"/>
            <a:chOff x="2238218" y="3348162"/>
            <a:chExt cx="306765" cy="360999"/>
          </a:xfrm>
        </p:grpSpPr>
        <p:sp>
          <p:nvSpPr>
            <p:cNvPr id="19063" name="Google Shape;19063;p77"/>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77"/>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77"/>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77"/>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77"/>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77"/>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77"/>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77"/>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77"/>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77"/>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77"/>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77"/>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77"/>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6" name="Google Shape;19076;p77"/>
          <p:cNvGrpSpPr/>
          <p:nvPr/>
        </p:nvGrpSpPr>
        <p:grpSpPr>
          <a:xfrm>
            <a:off x="2794028" y="3500510"/>
            <a:ext cx="290461" cy="360658"/>
            <a:chOff x="2794028" y="3348110"/>
            <a:chExt cx="290461" cy="360658"/>
          </a:xfrm>
        </p:grpSpPr>
        <p:sp>
          <p:nvSpPr>
            <p:cNvPr id="19077" name="Google Shape;19077;p77"/>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77"/>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77"/>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77"/>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77"/>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77"/>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77"/>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77"/>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77"/>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77"/>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77"/>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77"/>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77"/>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77"/>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1" name="Google Shape;19091;p77"/>
          <p:cNvGrpSpPr/>
          <p:nvPr/>
        </p:nvGrpSpPr>
        <p:grpSpPr>
          <a:xfrm>
            <a:off x="2496516" y="2111719"/>
            <a:ext cx="358823" cy="378430"/>
            <a:chOff x="2496516" y="1959319"/>
            <a:chExt cx="358823" cy="378430"/>
          </a:xfrm>
        </p:grpSpPr>
        <p:sp>
          <p:nvSpPr>
            <p:cNvPr id="19092" name="Google Shape;19092;p77"/>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77"/>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77"/>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77"/>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77"/>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77"/>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77"/>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77"/>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77"/>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77"/>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77"/>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77"/>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77"/>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77"/>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77"/>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77"/>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77"/>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77"/>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77"/>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77"/>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77"/>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3" name="Google Shape;19113;p77"/>
          <p:cNvGrpSpPr/>
          <p:nvPr/>
        </p:nvGrpSpPr>
        <p:grpSpPr>
          <a:xfrm>
            <a:off x="4413174" y="3500641"/>
            <a:ext cx="336726" cy="360972"/>
            <a:chOff x="4413174" y="3348241"/>
            <a:chExt cx="336726" cy="360972"/>
          </a:xfrm>
        </p:grpSpPr>
        <p:sp>
          <p:nvSpPr>
            <p:cNvPr id="19114" name="Google Shape;19114;p77"/>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77"/>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77"/>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77"/>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77"/>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77"/>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77"/>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77"/>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77"/>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77"/>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77"/>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77"/>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77"/>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77"/>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77"/>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77"/>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77"/>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77"/>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77"/>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3" name="Google Shape;19133;p77"/>
          <p:cNvGrpSpPr/>
          <p:nvPr/>
        </p:nvGrpSpPr>
        <p:grpSpPr>
          <a:xfrm>
            <a:off x="1387256" y="2120579"/>
            <a:ext cx="391484" cy="360553"/>
            <a:chOff x="1387256" y="1968179"/>
            <a:chExt cx="391484" cy="360553"/>
          </a:xfrm>
        </p:grpSpPr>
        <p:sp>
          <p:nvSpPr>
            <p:cNvPr id="19134" name="Google Shape;19134;p77"/>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77"/>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77"/>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77"/>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77"/>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77"/>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77"/>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77"/>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77"/>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77"/>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77"/>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77"/>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77"/>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77"/>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77"/>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77"/>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77"/>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77"/>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77"/>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77"/>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77"/>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77"/>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77"/>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77"/>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77"/>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77"/>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0" name="Google Shape;19160;p77"/>
          <p:cNvGrpSpPr/>
          <p:nvPr/>
        </p:nvGrpSpPr>
        <p:grpSpPr>
          <a:xfrm>
            <a:off x="3034239" y="2132506"/>
            <a:ext cx="379033" cy="336752"/>
            <a:chOff x="3034239" y="1980106"/>
            <a:chExt cx="379033" cy="336752"/>
          </a:xfrm>
        </p:grpSpPr>
        <p:sp>
          <p:nvSpPr>
            <p:cNvPr id="19161" name="Google Shape;19161;p77"/>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77"/>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77"/>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77"/>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77"/>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77"/>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77"/>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77"/>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77"/>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77"/>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77"/>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77"/>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77"/>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77"/>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77"/>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77"/>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77"/>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77"/>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77"/>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77"/>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77"/>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2" name="Google Shape;19182;p77"/>
          <p:cNvGrpSpPr/>
          <p:nvPr/>
        </p:nvGrpSpPr>
        <p:grpSpPr>
          <a:xfrm>
            <a:off x="874854" y="2117722"/>
            <a:ext cx="322361" cy="368653"/>
            <a:chOff x="874854" y="1965322"/>
            <a:chExt cx="322361" cy="368653"/>
          </a:xfrm>
        </p:grpSpPr>
        <p:sp>
          <p:nvSpPr>
            <p:cNvPr id="19183" name="Google Shape;19183;p77"/>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77"/>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77"/>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77"/>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77"/>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77"/>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77"/>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77"/>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77"/>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77"/>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77"/>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77"/>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77"/>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77"/>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77"/>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77"/>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77"/>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77"/>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77"/>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2" name="Google Shape;19202;p77"/>
          <p:cNvGrpSpPr/>
          <p:nvPr/>
        </p:nvGrpSpPr>
        <p:grpSpPr>
          <a:xfrm>
            <a:off x="5494938" y="3519226"/>
            <a:ext cx="362545" cy="323593"/>
            <a:chOff x="5494938" y="3366826"/>
            <a:chExt cx="362545" cy="323593"/>
          </a:xfrm>
        </p:grpSpPr>
        <p:sp>
          <p:nvSpPr>
            <p:cNvPr id="19203" name="Google Shape;19203;p77"/>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77"/>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77"/>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77"/>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77"/>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77"/>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77"/>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77"/>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77"/>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77"/>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77"/>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77"/>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77"/>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77"/>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77"/>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77"/>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77"/>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77"/>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77"/>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77"/>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77"/>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77"/>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77"/>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77"/>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77"/>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77"/>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77"/>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77"/>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77"/>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77"/>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33" name="Google Shape;19233;p7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sp>
        <p:nvSpPr>
          <p:cNvPr id="2621" name="Google Shape;2621;p36"/>
          <p:cNvSpPr/>
          <p:nvPr/>
        </p:nvSpPr>
        <p:spPr>
          <a:xfrm>
            <a:off x="791425" y="2844408"/>
            <a:ext cx="530400" cy="5625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791425" y="1546700"/>
            <a:ext cx="530400" cy="5625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txBox="1">
            <a:spLocks noGrp="1"/>
          </p:cNvSpPr>
          <p:nvPr>
            <p:ph type="title"/>
          </p:nvPr>
        </p:nvSpPr>
        <p:spPr>
          <a:xfrm>
            <a:off x="1382425" y="1559800"/>
            <a:ext cx="2951400" cy="25327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t>Where you will find your customers ?</a:t>
            </a:r>
            <a:endParaRPr sz="1200" dirty="0"/>
          </a:p>
        </p:txBody>
      </p:sp>
      <p:sp>
        <p:nvSpPr>
          <p:cNvPr id="2625" name="Google Shape;2625;p36"/>
          <p:cNvSpPr txBox="1">
            <a:spLocks noGrp="1"/>
          </p:cNvSpPr>
          <p:nvPr>
            <p:ph type="title" idx="2"/>
          </p:nvPr>
        </p:nvSpPr>
        <p:spPr>
          <a:xfrm>
            <a:off x="700225" y="1670357"/>
            <a:ext cx="7128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27" name="Google Shape;2627;p36"/>
          <p:cNvSpPr txBox="1">
            <a:spLocks noGrp="1"/>
          </p:cNvSpPr>
          <p:nvPr>
            <p:ph type="title" idx="3"/>
          </p:nvPr>
        </p:nvSpPr>
        <p:spPr>
          <a:xfrm>
            <a:off x="1382425" y="2877391"/>
            <a:ext cx="2951400" cy="25209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How will you collect payments ?</a:t>
            </a:r>
            <a:endParaRPr dirty="0"/>
          </a:p>
        </p:txBody>
      </p:sp>
      <p:sp>
        <p:nvSpPr>
          <p:cNvPr id="2628" name="Google Shape;2628;p36"/>
          <p:cNvSpPr txBox="1">
            <a:spLocks noGrp="1"/>
          </p:cNvSpPr>
          <p:nvPr>
            <p:ph type="title" idx="4"/>
          </p:nvPr>
        </p:nvSpPr>
        <p:spPr>
          <a:xfrm>
            <a:off x="730825" y="2966958"/>
            <a:ext cx="651600" cy="3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636" name="Google Shape;2636;p36"/>
          <p:cNvSpPr txBox="1">
            <a:spLocks noGrp="1"/>
          </p:cNvSpPr>
          <p:nvPr>
            <p:ph type="title" idx="15"/>
          </p:nvPr>
        </p:nvSpPr>
        <p:spPr>
          <a:xfrm>
            <a:off x="479488" y="479914"/>
            <a:ext cx="7590455"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sz="2800" dirty="0">
                <a:solidFill>
                  <a:schemeClr val="tx2">
                    <a:lumMod val="75000"/>
                  </a:schemeClr>
                </a:solidFill>
              </a:rPr>
              <a:t>How will you get customer ??</a:t>
            </a:r>
            <a:endParaRPr sz="2800" dirty="0">
              <a:solidFill>
                <a:schemeClr val="tx2">
                  <a:lumMod val="75000"/>
                </a:schemeClr>
              </a:solidFill>
            </a:endParaRPr>
          </a:p>
        </p:txBody>
      </p:sp>
      <p:grpSp>
        <p:nvGrpSpPr>
          <p:cNvPr id="2637" name="Google Shape;2637;p36"/>
          <p:cNvGrpSpPr/>
          <p:nvPr/>
        </p:nvGrpSpPr>
        <p:grpSpPr>
          <a:xfrm>
            <a:off x="8088450" y="203181"/>
            <a:ext cx="680892" cy="663643"/>
            <a:chOff x="5595966" y="4052544"/>
            <a:chExt cx="478054" cy="465943"/>
          </a:xfrm>
        </p:grpSpPr>
        <p:sp>
          <p:nvSpPr>
            <p:cNvPr id="2638" name="Google Shape;2638;p36"/>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6"/>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6"/>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2629;p36">
            <a:extLst>
              <a:ext uri="{FF2B5EF4-FFF2-40B4-BE49-F238E27FC236}">
                <a16:creationId xmlns:a16="http://schemas.microsoft.com/office/drawing/2014/main" id="{079B099B-B476-E02E-CC0C-64FD9DBAA928}"/>
              </a:ext>
            </a:extLst>
          </p:cNvPr>
          <p:cNvSpPr txBox="1">
            <a:spLocks/>
          </p:cNvSpPr>
          <p:nvPr/>
        </p:nvSpPr>
        <p:spPr>
          <a:xfrm>
            <a:off x="1424333" y="1813070"/>
            <a:ext cx="2951400" cy="75868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Glegoo"/>
              <a:buNone/>
              <a:defRPr sz="1400" b="0" i="0" u="none" strike="noStrike" cap="none">
                <a:solidFill>
                  <a:schemeClr val="dk1"/>
                </a:solidFill>
                <a:latin typeface="Glegoo"/>
                <a:ea typeface="Glegoo"/>
                <a:cs typeface="Glegoo"/>
                <a:sym typeface="Glegoo"/>
              </a:defRPr>
            </a:lvl1pPr>
            <a:lvl2pPr marL="914400" marR="0" lvl="1"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2pPr>
            <a:lvl3pPr marL="1371600" marR="0" lvl="2"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3pPr>
            <a:lvl4pPr marL="1828800" marR="0" lvl="3"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4pPr>
            <a:lvl5pPr marL="2286000" marR="0" lvl="4"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5pPr>
            <a:lvl6pPr marL="2743200" marR="0" lvl="5"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6pPr>
            <a:lvl7pPr marL="3200400" marR="0" lvl="6"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7pPr>
            <a:lvl8pPr marL="3657600" marR="0" lvl="7"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8pPr>
            <a:lvl9pPr marL="4114800" marR="0" lvl="8"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9pPr>
          </a:lstStyle>
          <a:p>
            <a:pPr marL="171450" indent="-171450">
              <a:buFont typeface="Arial" panose="020B0604020202020204" pitchFamily="34" charset="0"/>
              <a:buChar char="•"/>
            </a:pPr>
            <a:r>
              <a:rPr lang="es-ES" sz="1100" dirty="0" err="1">
                <a:solidFill>
                  <a:schemeClr val="tx1"/>
                </a:solidFill>
              </a:rPr>
              <a:t>Melalui</a:t>
            </a:r>
            <a:r>
              <a:rPr lang="es-ES" sz="1100" dirty="0">
                <a:solidFill>
                  <a:schemeClr val="tx1"/>
                </a:solidFill>
              </a:rPr>
              <a:t> </a:t>
            </a:r>
            <a:r>
              <a:rPr lang="es-ES" sz="1100" dirty="0" err="1">
                <a:solidFill>
                  <a:schemeClr val="tx1"/>
                </a:solidFill>
              </a:rPr>
              <a:t>endorsement</a:t>
            </a:r>
            <a:endParaRPr lang="es-ES" sz="1100" dirty="0">
              <a:solidFill>
                <a:schemeClr val="tx1"/>
              </a:solidFill>
            </a:endParaRPr>
          </a:p>
          <a:p>
            <a:pPr marL="171450" indent="-171450">
              <a:buFont typeface="Arial" panose="020B0604020202020204" pitchFamily="34" charset="0"/>
              <a:buChar char="•"/>
            </a:pPr>
            <a:r>
              <a:rPr lang="es-ES" sz="1100" dirty="0" err="1">
                <a:solidFill>
                  <a:schemeClr val="tx1"/>
                </a:solidFill>
              </a:rPr>
              <a:t>Melalui</a:t>
            </a:r>
            <a:r>
              <a:rPr lang="es-ES" sz="1100" dirty="0">
                <a:solidFill>
                  <a:schemeClr val="tx1"/>
                </a:solidFill>
              </a:rPr>
              <a:t> </a:t>
            </a:r>
            <a:r>
              <a:rPr lang="es-ES" sz="1100" dirty="0" err="1">
                <a:solidFill>
                  <a:schemeClr val="tx1"/>
                </a:solidFill>
              </a:rPr>
              <a:t>pemasaran</a:t>
            </a:r>
            <a:r>
              <a:rPr lang="es-ES" sz="1100" dirty="0">
                <a:solidFill>
                  <a:schemeClr val="tx1"/>
                </a:solidFill>
              </a:rPr>
              <a:t> digital</a:t>
            </a:r>
          </a:p>
          <a:p>
            <a:pPr marL="171450" indent="-171450">
              <a:buFont typeface="Arial" panose="020B0604020202020204" pitchFamily="34" charset="0"/>
              <a:buChar char="•"/>
            </a:pPr>
            <a:r>
              <a:rPr lang="es-ES" sz="1100" dirty="0" err="1">
                <a:solidFill>
                  <a:schemeClr val="tx1"/>
                </a:solidFill>
              </a:rPr>
              <a:t>Melalui</a:t>
            </a:r>
            <a:r>
              <a:rPr lang="es-ES" sz="1100" dirty="0">
                <a:solidFill>
                  <a:schemeClr val="tx1"/>
                </a:solidFill>
              </a:rPr>
              <a:t> </a:t>
            </a:r>
            <a:r>
              <a:rPr lang="es-ES" sz="1100" dirty="0" err="1">
                <a:solidFill>
                  <a:schemeClr val="tx1"/>
                </a:solidFill>
              </a:rPr>
              <a:t>jangkauan</a:t>
            </a:r>
            <a:r>
              <a:rPr lang="es-ES" sz="1100" dirty="0">
                <a:solidFill>
                  <a:schemeClr val="tx1"/>
                </a:solidFill>
              </a:rPr>
              <a:t> media</a:t>
            </a:r>
          </a:p>
          <a:p>
            <a:pPr marL="0" indent="0"/>
            <a:endParaRPr lang="es-ES" sz="1200" dirty="0">
              <a:solidFill>
                <a:schemeClr val="tx1"/>
              </a:solidFill>
            </a:endParaRPr>
          </a:p>
        </p:txBody>
      </p:sp>
      <p:sp>
        <p:nvSpPr>
          <p:cNvPr id="51" name="Google Shape;2629;p36">
            <a:extLst>
              <a:ext uri="{FF2B5EF4-FFF2-40B4-BE49-F238E27FC236}">
                <a16:creationId xmlns:a16="http://schemas.microsoft.com/office/drawing/2014/main" id="{F5BAC9F9-2C2B-A34B-DDE5-DD94E5DDD9FD}"/>
              </a:ext>
            </a:extLst>
          </p:cNvPr>
          <p:cNvSpPr txBox="1">
            <a:spLocks/>
          </p:cNvSpPr>
          <p:nvPr/>
        </p:nvSpPr>
        <p:spPr>
          <a:xfrm>
            <a:off x="1424333" y="3289902"/>
            <a:ext cx="2951400" cy="75868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Glegoo"/>
              <a:buNone/>
              <a:defRPr sz="1400" b="0" i="0" u="none" strike="noStrike" cap="none">
                <a:solidFill>
                  <a:schemeClr val="dk1"/>
                </a:solidFill>
                <a:latin typeface="Glegoo"/>
                <a:ea typeface="Glegoo"/>
                <a:cs typeface="Glegoo"/>
                <a:sym typeface="Glegoo"/>
              </a:defRPr>
            </a:lvl1pPr>
            <a:lvl2pPr marL="914400" marR="0" lvl="1"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2pPr>
            <a:lvl3pPr marL="1371600" marR="0" lvl="2"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3pPr>
            <a:lvl4pPr marL="1828800" marR="0" lvl="3"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4pPr>
            <a:lvl5pPr marL="2286000" marR="0" lvl="4"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5pPr>
            <a:lvl6pPr marL="2743200" marR="0" lvl="5"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6pPr>
            <a:lvl7pPr marL="3200400" marR="0" lvl="6"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7pPr>
            <a:lvl8pPr marL="3657600" marR="0" lvl="7"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8pPr>
            <a:lvl9pPr marL="4114800" marR="0" lvl="8"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9pPr>
          </a:lstStyle>
          <a:p>
            <a:pPr marL="171450" indent="-171450">
              <a:buFont typeface="Arial" panose="020B0604020202020204" pitchFamily="34" charset="0"/>
              <a:buChar char="•"/>
            </a:pPr>
            <a:r>
              <a:rPr lang="es-ES" sz="1100" b="1" dirty="0" err="1">
                <a:solidFill>
                  <a:schemeClr val="tx1"/>
                </a:solidFill>
              </a:rPr>
              <a:t>Melalui</a:t>
            </a:r>
            <a:r>
              <a:rPr lang="es-ES" sz="1100" b="1" dirty="0">
                <a:solidFill>
                  <a:schemeClr val="tx1"/>
                </a:solidFill>
              </a:rPr>
              <a:t> </a:t>
            </a:r>
            <a:r>
              <a:rPr lang="es-ES" sz="1100" b="1" dirty="0" err="1">
                <a:solidFill>
                  <a:schemeClr val="tx1"/>
                </a:solidFill>
              </a:rPr>
              <a:t>endorsement</a:t>
            </a:r>
            <a:endParaRPr lang="es-ES" sz="1100" dirty="0">
              <a:solidFill>
                <a:schemeClr val="tx1"/>
              </a:solidFill>
            </a:endParaRPr>
          </a:p>
          <a:p>
            <a:pPr marL="0" indent="0"/>
            <a:endParaRPr lang="es-ES" sz="1200" dirty="0">
              <a:solidFill>
                <a:schemeClr val="tx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237"/>
        <p:cNvGrpSpPr/>
        <p:nvPr/>
      </p:nvGrpSpPr>
      <p:grpSpPr>
        <a:xfrm>
          <a:off x="0" y="0"/>
          <a:ext cx="0" cy="0"/>
          <a:chOff x="0" y="0"/>
          <a:chExt cx="0" cy="0"/>
        </a:xfrm>
      </p:grpSpPr>
      <p:grpSp>
        <p:nvGrpSpPr>
          <p:cNvPr id="19238" name="Google Shape;19238;p78"/>
          <p:cNvGrpSpPr/>
          <p:nvPr/>
        </p:nvGrpSpPr>
        <p:grpSpPr>
          <a:xfrm>
            <a:off x="1807567" y="3398339"/>
            <a:ext cx="363604" cy="278156"/>
            <a:chOff x="1807567" y="3398339"/>
            <a:chExt cx="363604" cy="278156"/>
          </a:xfrm>
        </p:grpSpPr>
        <p:sp>
          <p:nvSpPr>
            <p:cNvPr id="19239" name="Google Shape;19239;p78"/>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78"/>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78"/>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78"/>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78"/>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78"/>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78"/>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78"/>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78"/>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78"/>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78"/>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78"/>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78"/>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78"/>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78"/>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78"/>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78"/>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78"/>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78"/>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78"/>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78"/>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78"/>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78"/>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78"/>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78"/>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78"/>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78"/>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78"/>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78"/>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78"/>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78"/>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0" name="Google Shape;19270;p78"/>
          <p:cNvGrpSpPr/>
          <p:nvPr/>
        </p:nvGrpSpPr>
        <p:grpSpPr>
          <a:xfrm>
            <a:off x="2273251" y="3385065"/>
            <a:ext cx="363760" cy="304600"/>
            <a:chOff x="2273251" y="3385065"/>
            <a:chExt cx="363760" cy="304600"/>
          </a:xfrm>
        </p:grpSpPr>
        <p:sp>
          <p:nvSpPr>
            <p:cNvPr id="19271" name="Google Shape;19271;p78"/>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78"/>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78"/>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78"/>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78"/>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78"/>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78"/>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78"/>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78"/>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78"/>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78"/>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78"/>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78"/>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78"/>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78"/>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78"/>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78"/>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78"/>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78"/>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78"/>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78"/>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78"/>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78"/>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78"/>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78"/>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78"/>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78"/>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78"/>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78"/>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78"/>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78"/>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78"/>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78"/>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78"/>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78"/>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78"/>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78"/>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78"/>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78"/>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78"/>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78"/>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78"/>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78"/>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78"/>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78"/>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78"/>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78"/>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78"/>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78"/>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78"/>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78"/>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78"/>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78"/>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78"/>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78"/>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78"/>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78"/>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78"/>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78"/>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78"/>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78"/>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78"/>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78"/>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78"/>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78"/>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78"/>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78"/>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78"/>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78"/>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78"/>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78"/>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78"/>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78"/>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78"/>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78"/>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6" name="Google Shape;19346;p78"/>
          <p:cNvGrpSpPr/>
          <p:nvPr/>
        </p:nvGrpSpPr>
        <p:grpSpPr>
          <a:xfrm>
            <a:off x="2738545" y="3367028"/>
            <a:ext cx="363500" cy="340674"/>
            <a:chOff x="2738545" y="3367028"/>
            <a:chExt cx="363500" cy="340674"/>
          </a:xfrm>
        </p:grpSpPr>
        <p:sp>
          <p:nvSpPr>
            <p:cNvPr id="19347" name="Google Shape;19347;p78"/>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78"/>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78"/>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78"/>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78"/>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78"/>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78"/>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78"/>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78"/>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78"/>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78"/>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78"/>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78"/>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78"/>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78"/>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78"/>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3" name="Google Shape;19363;p78"/>
          <p:cNvGrpSpPr/>
          <p:nvPr/>
        </p:nvGrpSpPr>
        <p:grpSpPr>
          <a:xfrm>
            <a:off x="3669445" y="3378376"/>
            <a:ext cx="363474" cy="317978"/>
            <a:chOff x="3669445" y="3378376"/>
            <a:chExt cx="363474" cy="317978"/>
          </a:xfrm>
        </p:grpSpPr>
        <p:sp>
          <p:nvSpPr>
            <p:cNvPr id="19364" name="Google Shape;19364;p78"/>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78"/>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78"/>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78"/>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78"/>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78"/>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78"/>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78"/>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78"/>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78"/>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78"/>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78"/>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78"/>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78"/>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78"/>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78"/>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78"/>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78"/>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78"/>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78"/>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78"/>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78"/>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78"/>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78"/>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78"/>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9" name="Google Shape;19389;p78"/>
          <p:cNvGrpSpPr/>
          <p:nvPr/>
        </p:nvGrpSpPr>
        <p:grpSpPr>
          <a:xfrm>
            <a:off x="1835495" y="1506921"/>
            <a:ext cx="356629" cy="356525"/>
            <a:chOff x="1835495" y="1506921"/>
            <a:chExt cx="356629" cy="356525"/>
          </a:xfrm>
        </p:grpSpPr>
        <p:sp>
          <p:nvSpPr>
            <p:cNvPr id="19390" name="Google Shape;19390;p78"/>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78"/>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78"/>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78"/>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78"/>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78"/>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78"/>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78"/>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78"/>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78"/>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78"/>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78"/>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78"/>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78"/>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4" name="Google Shape;19404;p78"/>
          <p:cNvGrpSpPr/>
          <p:nvPr/>
        </p:nvGrpSpPr>
        <p:grpSpPr>
          <a:xfrm>
            <a:off x="4187027" y="1499946"/>
            <a:ext cx="375941" cy="363500"/>
            <a:chOff x="4187027" y="1499946"/>
            <a:chExt cx="375941" cy="363500"/>
          </a:xfrm>
        </p:grpSpPr>
        <p:sp>
          <p:nvSpPr>
            <p:cNvPr id="19405" name="Google Shape;19405;p78"/>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78"/>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78"/>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78"/>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78"/>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78"/>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78"/>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78"/>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78"/>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78"/>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78"/>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78"/>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78"/>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78"/>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78"/>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78"/>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78"/>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2" name="Google Shape;19422;p78"/>
          <p:cNvGrpSpPr/>
          <p:nvPr/>
        </p:nvGrpSpPr>
        <p:grpSpPr>
          <a:xfrm>
            <a:off x="2300528" y="1508404"/>
            <a:ext cx="362771" cy="355223"/>
            <a:chOff x="2300528" y="1508404"/>
            <a:chExt cx="362771" cy="355223"/>
          </a:xfrm>
        </p:grpSpPr>
        <p:sp>
          <p:nvSpPr>
            <p:cNvPr id="19423" name="Google Shape;19423;p78"/>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78"/>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78"/>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78"/>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78"/>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78"/>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78"/>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78"/>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78"/>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78"/>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78"/>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78"/>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78"/>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78"/>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78"/>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78"/>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78"/>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78"/>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78"/>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78"/>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3" name="Google Shape;19443;p78"/>
          <p:cNvGrpSpPr/>
          <p:nvPr/>
        </p:nvGrpSpPr>
        <p:grpSpPr>
          <a:xfrm>
            <a:off x="880806" y="1528081"/>
            <a:ext cx="376956" cy="335651"/>
            <a:chOff x="880806" y="1528081"/>
            <a:chExt cx="376956" cy="335651"/>
          </a:xfrm>
        </p:grpSpPr>
        <p:sp>
          <p:nvSpPr>
            <p:cNvPr id="19444" name="Google Shape;19444;p78"/>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78"/>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78"/>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78"/>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78"/>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78"/>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78"/>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78"/>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78"/>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78"/>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78"/>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78"/>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78"/>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78"/>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78"/>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78"/>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78"/>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78"/>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78"/>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78"/>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78"/>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78"/>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6" name="Google Shape;19466;p78"/>
          <p:cNvGrpSpPr/>
          <p:nvPr/>
        </p:nvGrpSpPr>
        <p:grpSpPr>
          <a:xfrm>
            <a:off x="1410960" y="1509341"/>
            <a:ext cx="261108" cy="363552"/>
            <a:chOff x="1410960" y="1509341"/>
            <a:chExt cx="261108" cy="363552"/>
          </a:xfrm>
        </p:grpSpPr>
        <p:sp>
          <p:nvSpPr>
            <p:cNvPr id="19467" name="Google Shape;19467;p78"/>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78"/>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78"/>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78"/>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78"/>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78"/>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78"/>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78"/>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78"/>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78"/>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78"/>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78"/>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78"/>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78"/>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78"/>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78"/>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78"/>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78"/>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78"/>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78"/>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78"/>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78"/>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78"/>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78"/>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1" name="Google Shape;19491;p78"/>
          <p:cNvGrpSpPr/>
          <p:nvPr/>
        </p:nvGrpSpPr>
        <p:grpSpPr>
          <a:xfrm>
            <a:off x="2269399" y="1990746"/>
            <a:ext cx="392260" cy="356160"/>
            <a:chOff x="2269399" y="1990746"/>
            <a:chExt cx="392260" cy="356160"/>
          </a:xfrm>
        </p:grpSpPr>
        <p:sp>
          <p:nvSpPr>
            <p:cNvPr id="19492" name="Google Shape;19492;p78"/>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78"/>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78"/>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78"/>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78"/>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78"/>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78"/>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78"/>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0" name="Google Shape;19500;p78"/>
          <p:cNvGrpSpPr/>
          <p:nvPr/>
        </p:nvGrpSpPr>
        <p:grpSpPr>
          <a:xfrm>
            <a:off x="5605734" y="1525687"/>
            <a:ext cx="371829" cy="355978"/>
            <a:chOff x="5605734" y="1525687"/>
            <a:chExt cx="371829" cy="355978"/>
          </a:xfrm>
        </p:grpSpPr>
        <p:sp>
          <p:nvSpPr>
            <p:cNvPr id="19501" name="Google Shape;19501;p78"/>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78"/>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78"/>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78"/>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78"/>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78"/>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78"/>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78"/>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78"/>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78"/>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1" name="Google Shape;19511;p78"/>
          <p:cNvGrpSpPr/>
          <p:nvPr/>
        </p:nvGrpSpPr>
        <p:grpSpPr>
          <a:xfrm>
            <a:off x="5186041" y="1525609"/>
            <a:ext cx="266964" cy="356056"/>
            <a:chOff x="5186041" y="1525609"/>
            <a:chExt cx="266964" cy="356056"/>
          </a:xfrm>
        </p:grpSpPr>
        <p:sp>
          <p:nvSpPr>
            <p:cNvPr id="19512" name="Google Shape;19512;p78"/>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78"/>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78"/>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78"/>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78"/>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78"/>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78"/>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78"/>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78"/>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78"/>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78"/>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78"/>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78"/>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5" name="Google Shape;19525;p78"/>
          <p:cNvGrpSpPr/>
          <p:nvPr/>
        </p:nvGrpSpPr>
        <p:grpSpPr>
          <a:xfrm>
            <a:off x="1356198" y="2907591"/>
            <a:ext cx="379143" cy="337655"/>
            <a:chOff x="1356198" y="2907591"/>
            <a:chExt cx="379143" cy="337655"/>
          </a:xfrm>
        </p:grpSpPr>
        <p:sp>
          <p:nvSpPr>
            <p:cNvPr id="19526" name="Google Shape;19526;p78"/>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78"/>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78"/>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78"/>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78"/>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78"/>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78"/>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78"/>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78"/>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78"/>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78"/>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78"/>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78"/>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78"/>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78"/>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1" name="Google Shape;19541;p78"/>
          <p:cNvGrpSpPr/>
          <p:nvPr/>
        </p:nvGrpSpPr>
        <p:grpSpPr>
          <a:xfrm>
            <a:off x="1860689" y="2886795"/>
            <a:ext cx="307905" cy="379143"/>
            <a:chOff x="1860689" y="2886795"/>
            <a:chExt cx="307905" cy="379143"/>
          </a:xfrm>
        </p:grpSpPr>
        <p:sp>
          <p:nvSpPr>
            <p:cNvPr id="19542" name="Google Shape;19542;p78"/>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78"/>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78"/>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78"/>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78"/>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78"/>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78"/>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78"/>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78"/>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78"/>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78"/>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78"/>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78"/>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78"/>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78"/>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78"/>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78"/>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78"/>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78"/>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78"/>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78"/>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78"/>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78"/>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78"/>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78"/>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78"/>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78"/>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78"/>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78"/>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78"/>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78"/>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78"/>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78"/>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78"/>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78"/>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78"/>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78"/>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78"/>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78"/>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78"/>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78"/>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78"/>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78"/>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78"/>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78"/>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78"/>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78"/>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78"/>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78"/>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78"/>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78"/>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3" name="Google Shape;19593;p78"/>
          <p:cNvGrpSpPr/>
          <p:nvPr/>
        </p:nvGrpSpPr>
        <p:grpSpPr>
          <a:xfrm>
            <a:off x="1817093" y="1990798"/>
            <a:ext cx="356004" cy="355900"/>
            <a:chOff x="1817093" y="1990798"/>
            <a:chExt cx="356004" cy="355900"/>
          </a:xfrm>
        </p:grpSpPr>
        <p:sp>
          <p:nvSpPr>
            <p:cNvPr id="19594" name="Google Shape;19594;p78"/>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78"/>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78"/>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78"/>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78"/>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78"/>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78"/>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78"/>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78"/>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78"/>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78"/>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78"/>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78"/>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78"/>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78"/>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9" name="Google Shape;19609;p78"/>
          <p:cNvGrpSpPr/>
          <p:nvPr/>
        </p:nvGrpSpPr>
        <p:grpSpPr>
          <a:xfrm>
            <a:off x="6558237" y="1550777"/>
            <a:ext cx="355978" cy="305797"/>
            <a:chOff x="6558237" y="1550777"/>
            <a:chExt cx="355978" cy="305797"/>
          </a:xfrm>
        </p:grpSpPr>
        <p:sp>
          <p:nvSpPr>
            <p:cNvPr id="19610" name="Google Shape;19610;p78"/>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78"/>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78"/>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78"/>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78"/>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78"/>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78"/>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78"/>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78"/>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78"/>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78"/>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78"/>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78"/>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78"/>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78"/>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78"/>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78"/>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78"/>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78"/>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9" name="Google Shape;19629;p78"/>
          <p:cNvGrpSpPr/>
          <p:nvPr/>
        </p:nvGrpSpPr>
        <p:grpSpPr>
          <a:xfrm>
            <a:off x="1809858" y="2454296"/>
            <a:ext cx="417065" cy="312018"/>
            <a:chOff x="1809858" y="2454296"/>
            <a:chExt cx="417065" cy="312018"/>
          </a:xfrm>
        </p:grpSpPr>
        <p:sp>
          <p:nvSpPr>
            <p:cNvPr id="19630" name="Google Shape;19630;p78"/>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78"/>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78"/>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78"/>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78"/>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78"/>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78"/>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78"/>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78"/>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9" name="Google Shape;19639;p78"/>
          <p:cNvGrpSpPr/>
          <p:nvPr/>
        </p:nvGrpSpPr>
        <p:grpSpPr>
          <a:xfrm>
            <a:off x="877266" y="1990798"/>
            <a:ext cx="340934" cy="355952"/>
            <a:chOff x="877266" y="1990798"/>
            <a:chExt cx="340934" cy="355952"/>
          </a:xfrm>
        </p:grpSpPr>
        <p:sp>
          <p:nvSpPr>
            <p:cNvPr id="19640" name="Google Shape;19640;p78"/>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78"/>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78"/>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78"/>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78"/>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78"/>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78"/>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78"/>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78"/>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78"/>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78"/>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78"/>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78"/>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78"/>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78"/>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78"/>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78"/>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7" name="Google Shape;19657;p78"/>
          <p:cNvGrpSpPr/>
          <p:nvPr/>
        </p:nvGrpSpPr>
        <p:grpSpPr>
          <a:xfrm>
            <a:off x="6523907" y="2422490"/>
            <a:ext cx="400928" cy="375603"/>
            <a:chOff x="6523907" y="2422490"/>
            <a:chExt cx="400928" cy="375603"/>
          </a:xfrm>
        </p:grpSpPr>
        <p:sp>
          <p:nvSpPr>
            <p:cNvPr id="19658" name="Google Shape;19658;p78"/>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78"/>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78"/>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78"/>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78"/>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78"/>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78"/>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78"/>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78"/>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78"/>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78"/>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78"/>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78"/>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78"/>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2" name="Google Shape;19672;p78"/>
          <p:cNvGrpSpPr/>
          <p:nvPr/>
        </p:nvGrpSpPr>
        <p:grpSpPr>
          <a:xfrm>
            <a:off x="5191637" y="1972006"/>
            <a:ext cx="231332" cy="370580"/>
            <a:chOff x="5191637" y="1972006"/>
            <a:chExt cx="231332" cy="370580"/>
          </a:xfrm>
        </p:grpSpPr>
        <p:sp>
          <p:nvSpPr>
            <p:cNvPr id="19673" name="Google Shape;19673;p78"/>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78"/>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78"/>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78"/>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78"/>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8" name="Google Shape;19678;p78"/>
          <p:cNvGrpSpPr/>
          <p:nvPr/>
        </p:nvGrpSpPr>
        <p:grpSpPr>
          <a:xfrm>
            <a:off x="4667521" y="1540132"/>
            <a:ext cx="363786" cy="326983"/>
            <a:chOff x="4667521" y="1540132"/>
            <a:chExt cx="363786" cy="326983"/>
          </a:xfrm>
        </p:grpSpPr>
        <p:sp>
          <p:nvSpPr>
            <p:cNvPr id="19679" name="Google Shape;19679;p78"/>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78"/>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78"/>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78"/>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78"/>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78"/>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78"/>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78"/>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78"/>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78"/>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78"/>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78"/>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78"/>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78"/>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78"/>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78"/>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78"/>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78"/>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78"/>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78"/>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78"/>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78"/>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1" name="Google Shape;19701;p78"/>
          <p:cNvGrpSpPr/>
          <p:nvPr/>
        </p:nvGrpSpPr>
        <p:grpSpPr>
          <a:xfrm>
            <a:off x="2293943" y="2937262"/>
            <a:ext cx="379065" cy="278130"/>
            <a:chOff x="2293943" y="2937262"/>
            <a:chExt cx="379065" cy="278130"/>
          </a:xfrm>
        </p:grpSpPr>
        <p:sp>
          <p:nvSpPr>
            <p:cNvPr id="19702" name="Google Shape;19702;p78"/>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78"/>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78"/>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78"/>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78"/>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78"/>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78"/>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78"/>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78"/>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78"/>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78"/>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78"/>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78"/>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78"/>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78"/>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78"/>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78"/>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78"/>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78"/>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78"/>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78"/>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78"/>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78"/>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78"/>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78"/>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78"/>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78"/>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78"/>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0" name="Google Shape;19730;p78"/>
          <p:cNvGrpSpPr/>
          <p:nvPr/>
        </p:nvGrpSpPr>
        <p:grpSpPr>
          <a:xfrm>
            <a:off x="2762829" y="2898611"/>
            <a:ext cx="378960" cy="355536"/>
            <a:chOff x="2762829" y="2898611"/>
            <a:chExt cx="378960" cy="355536"/>
          </a:xfrm>
        </p:grpSpPr>
        <p:sp>
          <p:nvSpPr>
            <p:cNvPr id="19731" name="Google Shape;19731;p78"/>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78"/>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78"/>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78"/>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78"/>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78"/>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78"/>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78"/>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78"/>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78"/>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78"/>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78"/>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78"/>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78"/>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78"/>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78"/>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78"/>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78"/>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78"/>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78"/>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78"/>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78"/>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3" name="Google Shape;19753;p78"/>
          <p:cNvGrpSpPr/>
          <p:nvPr/>
        </p:nvGrpSpPr>
        <p:grpSpPr>
          <a:xfrm>
            <a:off x="4181432" y="1990720"/>
            <a:ext cx="357436" cy="356056"/>
            <a:chOff x="4181432" y="1990720"/>
            <a:chExt cx="357436" cy="356056"/>
          </a:xfrm>
        </p:grpSpPr>
        <p:sp>
          <p:nvSpPr>
            <p:cNvPr id="19754" name="Google Shape;19754;p78"/>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78"/>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78"/>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78"/>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78"/>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78"/>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78"/>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78"/>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78"/>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78"/>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78"/>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78"/>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78"/>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78"/>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78"/>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78"/>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78"/>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78"/>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2" name="Google Shape;19772;p78"/>
          <p:cNvGrpSpPr/>
          <p:nvPr/>
        </p:nvGrpSpPr>
        <p:grpSpPr>
          <a:xfrm>
            <a:off x="3227107" y="2886821"/>
            <a:ext cx="383932" cy="379117"/>
            <a:chOff x="3227107" y="2886821"/>
            <a:chExt cx="383932" cy="379117"/>
          </a:xfrm>
        </p:grpSpPr>
        <p:sp>
          <p:nvSpPr>
            <p:cNvPr id="19773" name="Google Shape;19773;p78"/>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78"/>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78"/>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78"/>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78"/>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78"/>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78"/>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78"/>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78"/>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78"/>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78"/>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78"/>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78"/>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6" name="Google Shape;19786;p78"/>
          <p:cNvGrpSpPr/>
          <p:nvPr/>
        </p:nvGrpSpPr>
        <p:grpSpPr>
          <a:xfrm>
            <a:off x="3702395" y="1990746"/>
            <a:ext cx="363396" cy="356030"/>
            <a:chOff x="3702395" y="1990746"/>
            <a:chExt cx="363396" cy="356030"/>
          </a:xfrm>
        </p:grpSpPr>
        <p:sp>
          <p:nvSpPr>
            <p:cNvPr id="19787" name="Google Shape;19787;p78"/>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78"/>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78"/>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78"/>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78"/>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78"/>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78"/>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78"/>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78"/>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78"/>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78"/>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78"/>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78"/>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78"/>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78"/>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78"/>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78"/>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78"/>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78"/>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78"/>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78"/>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8" name="Google Shape;19808;p78"/>
          <p:cNvGrpSpPr/>
          <p:nvPr/>
        </p:nvGrpSpPr>
        <p:grpSpPr>
          <a:xfrm>
            <a:off x="1319656" y="2442662"/>
            <a:ext cx="457173" cy="335364"/>
            <a:chOff x="1319656" y="2442662"/>
            <a:chExt cx="457173" cy="335364"/>
          </a:xfrm>
        </p:grpSpPr>
        <p:sp>
          <p:nvSpPr>
            <p:cNvPr id="19809" name="Google Shape;19809;p78"/>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78"/>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78"/>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78"/>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78"/>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78"/>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78"/>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78"/>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78"/>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78"/>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78"/>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78"/>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78"/>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78"/>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78"/>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78"/>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78"/>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78"/>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7" name="Google Shape;19827;p78"/>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8" name="Google Shape;19828;p78"/>
          <p:cNvGrpSpPr/>
          <p:nvPr/>
        </p:nvGrpSpPr>
        <p:grpSpPr>
          <a:xfrm>
            <a:off x="4214512" y="2453905"/>
            <a:ext cx="314126" cy="312955"/>
            <a:chOff x="4214512" y="2453905"/>
            <a:chExt cx="314126" cy="312955"/>
          </a:xfrm>
        </p:grpSpPr>
        <p:sp>
          <p:nvSpPr>
            <p:cNvPr id="19829" name="Google Shape;19829;p78"/>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78"/>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78"/>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78"/>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78"/>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78"/>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78"/>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78"/>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78"/>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78"/>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78"/>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78"/>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78"/>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78"/>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78"/>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4" name="Google Shape;19844;p78"/>
          <p:cNvGrpSpPr/>
          <p:nvPr/>
        </p:nvGrpSpPr>
        <p:grpSpPr>
          <a:xfrm>
            <a:off x="895824" y="2452812"/>
            <a:ext cx="361938" cy="315063"/>
            <a:chOff x="895824" y="2452812"/>
            <a:chExt cx="361938" cy="315063"/>
          </a:xfrm>
        </p:grpSpPr>
        <p:sp>
          <p:nvSpPr>
            <p:cNvPr id="19845" name="Google Shape;19845;p78"/>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78"/>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78"/>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78"/>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78"/>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78"/>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78"/>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78"/>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78"/>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78"/>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78"/>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78"/>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78"/>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78"/>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78"/>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78"/>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78"/>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78"/>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78"/>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78"/>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5" name="Google Shape;19865;p78"/>
          <p:cNvGrpSpPr/>
          <p:nvPr/>
        </p:nvGrpSpPr>
        <p:grpSpPr>
          <a:xfrm>
            <a:off x="3768323" y="2886769"/>
            <a:ext cx="242811" cy="379091"/>
            <a:chOff x="3768323" y="2886769"/>
            <a:chExt cx="242811" cy="379091"/>
          </a:xfrm>
        </p:grpSpPr>
        <p:sp>
          <p:nvSpPr>
            <p:cNvPr id="19866" name="Google Shape;19866;p78"/>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78"/>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78"/>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78"/>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78"/>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78"/>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78"/>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78"/>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78"/>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78"/>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78"/>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7" name="Google Shape;19877;p78"/>
          <p:cNvGrpSpPr/>
          <p:nvPr/>
        </p:nvGrpSpPr>
        <p:grpSpPr>
          <a:xfrm>
            <a:off x="3727590" y="2438549"/>
            <a:ext cx="346921" cy="343953"/>
            <a:chOff x="3727590" y="2438549"/>
            <a:chExt cx="346921" cy="343953"/>
          </a:xfrm>
        </p:grpSpPr>
        <p:sp>
          <p:nvSpPr>
            <p:cNvPr id="19878" name="Google Shape;19878;p78"/>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78"/>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78"/>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78"/>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78"/>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78"/>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78"/>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78"/>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78"/>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78"/>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78"/>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78"/>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78"/>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1" name="Google Shape;19891;p78"/>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78"/>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78"/>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78"/>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78"/>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78"/>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7" name="Google Shape;19897;p78"/>
          <p:cNvGrpSpPr/>
          <p:nvPr/>
        </p:nvGrpSpPr>
        <p:grpSpPr>
          <a:xfrm>
            <a:off x="6085968" y="1559106"/>
            <a:ext cx="356004" cy="289061"/>
            <a:chOff x="6085968" y="1559106"/>
            <a:chExt cx="356004" cy="289061"/>
          </a:xfrm>
        </p:grpSpPr>
        <p:sp>
          <p:nvSpPr>
            <p:cNvPr id="19898" name="Google Shape;19898;p78"/>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78"/>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0" name="Google Shape;19900;p78"/>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78"/>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78"/>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78"/>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78"/>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78"/>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78"/>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78"/>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78"/>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78"/>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78"/>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78"/>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78"/>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78"/>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78"/>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78"/>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78"/>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78"/>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78"/>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78"/>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78"/>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78"/>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78"/>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78"/>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78"/>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5" name="Google Shape;19925;p78"/>
          <p:cNvGrpSpPr/>
          <p:nvPr/>
        </p:nvGrpSpPr>
        <p:grpSpPr>
          <a:xfrm>
            <a:off x="7026393" y="1998398"/>
            <a:ext cx="347363" cy="317223"/>
            <a:chOff x="7026393" y="1998398"/>
            <a:chExt cx="347363" cy="317223"/>
          </a:xfrm>
        </p:grpSpPr>
        <p:sp>
          <p:nvSpPr>
            <p:cNvPr id="19926" name="Google Shape;19926;p78"/>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78"/>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78"/>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78"/>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78"/>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78"/>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78"/>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78"/>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78"/>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78"/>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78"/>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7" name="Google Shape;19937;p78"/>
          <p:cNvGrpSpPr/>
          <p:nvPr/>
        </p:nvGrpSpPr>
        <p:grpSpPr>
          <a:xfrm>
            <a:off x="2761007" y="2017372"/>
            <a:ext cx="360845" cy="302674"/>
            <a:chOff x="2761007" y="2017372"/>
            <a:chExt cx="360845" cy="302674"/>
          </a:xfrm>
        </p:grpSpPr>
        <p:sp>
          <p:nvSpPr>
            <p:cNvPr id="19938" name="Google Shape;19938;p78"/>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78"/>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78"/>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78"/>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78"/>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78"/>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78"/>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78"/>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78"/>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78"/>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78"/>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78"/>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78"/>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78"/>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78"/>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78"/>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78"/>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78"/>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78"/>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78"/>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78"/>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78"/>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78"/>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78"/>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78"/>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78"/>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78"/>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78"/>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6" name="Google Shape;19966;p78"/>
          <p:cNvGrpSpPr/>
          <p:nvPr/>
        </p:nvGrpSpPr>
        <p:grpSpPr>
          <a:xfrm>
            <a:off x="5575621" y="2902906"/>
            <a:ext cx="379143" cy="337499"/>
            <a:chOff x="5575621" y="2902906"/>
            <a:chExt cx="379143" cy="337499"/>
          </a:xfrm>
        </p:grpSpPr>
        <p:sp>
          <p:nvSpPr>
            <p:cNvPr id="19967" name="Google Shape;19967;p78"/>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78"/>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78"/>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78"/>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78"/>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78"/>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78"/>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78"/>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78"/>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78"/>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78"/>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8" name="Google Shape;19978;p78"/>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78"/>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78"/>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78"/>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2" name="Google Shape;19982;p78"/>
          <p:cNvGrpSpPr/>
          <p:nvPr/>
        </p:nvGrpSpPr>
        <p:grpSpPr>
          <a:xfrm>
            <a:off x="7540306" y="1997409"/>
            <a:ext cx="265611" cy="319800"/>
            <a:chOff x="7540306" y="1997409"/>
            <a:chExt cx="265611" cy="319800"/>
          </a:xfrm>
        </p:grpSpPr>
        <p:sp>
          <p:nvSpPr>
            <p:cNvPr id="19983" name="Google Shape;19983;p78"/>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78"/>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78"/>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78"/>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78"/>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78"/>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78"/>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78"/>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78"/>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78"/>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78"/>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78"/>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78"/>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6" name="Google Shape;19996;p78"/>
          <p:cNvGrpSpPr/>
          <p:nvPr/>
        </p:nvGrpSpPr>
        <p:grpSpPr>
          <a:xfrm>
            <a:off x="917089" y="2925706"/>
            <a:ext cx="319722" cy="301320"/>
            <a:chOff x="917089" y="2925706"/>
            <a:chExt cx="319722" cy="301320"/>
          </a:xfrm>
        </p:grpSpPr>
        <p:sp>
          <p:nvSpPr>
            <p:cNvPr id="19997" name="Google Shape;19997;p78"/>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78"/>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78"/>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78"/>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78"/>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78"/>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78"/>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78"/>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78"/>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78"/>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78"/>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78"/>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78"/>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78"/>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78"/>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78"/>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78"/>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78"/>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78"/>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78"/>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78"/>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8" name="Google Shape;20018;p78"/>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78"/>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78"/>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78"/>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78"/>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78"/>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4" name="Google Shape;20024;p78"/>
          <p:cNvGrpSpPr/>
          <p:nvPr/>
        </p:nvGrpSpPr>
        <p:grpSpPr>
          <a:xfrm>
            <a:off x="4599121" y="3415570"/>
            <a:ext cx="365973" cy="243695"/>
            <a:chOff x="4599121" y="3415570"/>
            <a:chExt cx="365973" cy="243695"/>
          </a:xfrm>
        </p:grpSpPr>
        <p:sp>
          <p:nvSpPr>
            <p:cNvPr id="20025" name="Google Shape;20025;p78"/>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78"/>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78"/>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78"/>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78"/>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78"/>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78"/>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78"/>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78"/>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78"/>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78"/>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78"/>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78"/>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78"/>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9" name="Google Shape;20039;p78"/>
          <p:cNvGrpSpPr/>
          <p:nvPr/>
        </p:nvGrpSpPr>
        <p:grpSpPr>
          <a:xfrm>
            <a:off x="3236451" y="1990798"/>
            <a:ext cx="356160" cy="356186"/>
            <a:chOff x="3236451" y="1990798"/>
            <a:chExt cx="356160" cy="356186"/>
          </a:xfrm>
        </p:grpSpPr>
        <p:sp>
          <p:nvSpPr>
            <p:cNvPr id="20040" name="Google Shape;20040;p78"/>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78"/>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78"/>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78"/>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78"/>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78"/>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78"/>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78"/>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78"/>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78"/>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78"/>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78"/>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2" name="Google Shape;20052;p78"/>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78"/>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78"/>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78"/>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78"/>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78"/>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78"/>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78"/>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78"/>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78"/>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78"/>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78"/>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78"/>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78"/>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78"/>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78"/>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78"/>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78"/>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78"/>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78"/>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78"/>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3" name="Google Shape;20073;p78"/>
          <p:cNvGrpSpPr/>
          <p:nvPr/>
        </p:nvGrpSpPr>
        <p:grpSpPr>
          <a:xfrm>
            <a:off x="4198844" y="2918392"/>
            <a:ext cx="319982" cy="315974"/>
            <a:chOff x="4198844" y="2918392"/>
            <a:chExt cx="319982" cy="315974"/>
          </a:xfrm>
        </p:grpSpPr>
        <p:sp>
          <p:nvSpPr>
            <p:cNvPr id="20074" name="Google Shape;20074;p78"/>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78"/>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78"/>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78"/>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78"/>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78"/>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78"/>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78"/>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78"/>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78"/>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78"/>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78"/>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78"/>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78"/>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78"/>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78"/>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78"/>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78"/>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78"/>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78"/>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4" name="Google Shape;20094;p78"/>
          <p:cNvGrpSpPr/>
          <p:nvPr/>
        </p:nvGrpSpPr>
        <p:grpSpPr>
          <a:xfrm>
            <a:off x="4657084" y="2911911"/>
            <a:ext cx="332007" cy="319592"/>
            <a:chOff x="4657084" y="2911911"/>
            <a:chExt cx="332007" cy="319592"/>
          </a:xfrm>
        </p:grpSpPr>
        <p:sp>
          <p:nvSpPr>
            <p:cNvPr id="20095" name="Google Shape;20095;p78"/>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78"/>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78"/>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78"/>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78"/>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78"/>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78"/>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78"/>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78"/>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78"/>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78"/>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78"/>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7" name="Google Shape;20107;p78"/>
          <p:cNvGrpSpPr/>
          <p:nvPr/>
        </p:nvGrpSpPr>
        <p:grpSpPr>
          <a:xfrm>
            <a:off x="7003021" y="2476992"/>
            <a:ext cx="383749" cy="266600"/>
            <a:chOff x="7003021" y="2476992"/>
            <a:chExt cx="383749" cy="266600"/>
          </a:xfrm>
        </p:grpSpPr>
        <p:sp>
          <p:nvSpPr>
            <p:cNvPr id="20108" name="Google Shape;20108;p78"/>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78"/>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78"/>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78"/>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78"/>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78"/>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78"/>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78"/>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78"/>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78"/>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78"/>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78"/>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0" name="Google Shape;20120;p78"/>
          <p:cNvGrpSpPr/>
          <p:nvPr/>
        </p:nvGrpSpPr>
        <p:grpSpPr>
          <a:xfrm>
            <a:off x="5597041" y="2013989"/>
            <a:ext cx="366884" cy="286563"/>
            <a:chOff x="5597041" y="2013989"/>
            <a:chExt cx="366884" cy="286563"/>
          </a:xfrm>
        </p:grpSpPr>
        <p:sp>
          <p:nvSpPr>
            <p:cNvPr id="20121" name="Google Shape;20121;p78"/>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78"/>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78"/>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78"/>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78"/>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78"/>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78"/>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78"/>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78"/>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78"/>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78"/>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78"/>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78"/>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78"/>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78"/>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78"/>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78"/>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78"/>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78"/>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78"/>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78"/>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78"/>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3" name="Google Shape;20143;p78"/>
          <p:cNvGrpSpPr/>
          <p:nvPr/>
        </p:nvGrpSpPr>
        <p:grpSpPr>
          <a:xfrm>
            <a:off x="5147755" y="2911807"/>
            <a:ext cx="297286" cy="319696"/>
            <a:chOff x="5147755" y="2911807"/>
            <a:chExt cx="297286" cy="319696"/>
          </a:xfrm>
        </p:grpSpPr>
        <p:sp>
          <p:nvSpPr>
            <p:cNvPr id="20144" name="Google Shape;20144;p78"/>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78"/>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78"/>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78"/>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78"/>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78"/>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78"/>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78"/>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78"/>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78"/>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78"/>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78"/>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78"/>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78"/>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78"/>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9" name="Google Shape;20159;p78"/>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0" name="Google Shape;20160;p78"/>
          <p:cNvGrpSpPr/>
          <p:nvPr/>
        </p:nvGrpSpPr>
        <p:grpSpPr>
          <a:xfrm>
            <a:off x="6138804" y="1997409"/>
            <a:ext cx="224669" cy="319748"/>
            <a:chOff x="6138804" y="1997409"/>
            <a:chExt cx="224669" cy="319748"/>
          </a:xfrm>
        </p:grpSpPr>
        <p:sp>
          <p:nvSpPr>
            <p:cNvPr id="20161" name="Google Shape;20161;p78"/>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78"/>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78"/>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78"/>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78"/>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78"/>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78"/>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78"/>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78"/>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78"/>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1" name="Google Shape;20171;p78"/>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2" name="Google Shape;20172;p78"/>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78"/>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78"/>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78"/>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78"/>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78"/>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78"/>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78"/>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78"/>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78"/>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2" name="Google Shape;20182;p78"/>
          <p:cNvGrpSpPr/>
          <p:nvPr/>
        </p:nvGrpSpPr>
        <p:grpSpPr>
          <a:xfrm>
            <a:off x="6612088" y="1997409"/>
            <a:ext cx="224565" cy="319748"/>
            <a:chOff x="6612088" y="1997409"/>
            <a:chExt cx="224565" cy="319748"/>
          </a:xfrm>
        </p:grpSpPr>
        <p:sp>
          <p:nvSpPr>
            <p:cNvPr id="20183" name="Google Shape;20183;p78"/>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78"/>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78"/>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78"/>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78"/>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78"/>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78"/>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78"/>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78"/>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78"/>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78"/>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78"/>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78"/>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78"/>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78"/>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78"/>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78"/>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78"/>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78"/>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78"/>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78"/>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78"/>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5" name="Google Shape;20205;p78"/>
          <p:cNvGrpSpPr/>
          <p:nvPr/>
        </p:nvGrpSpPr>
        <p:grpSpPr>
          <a:xfrm>
            <a:off x="6060617" y="2898247"/>
            <a:ext cx="346738" cy="346816"/>
            <a:chOff x="6060617" y="2898247"/>
            <a:chExt cx="346738" cy="346816"/>
          </a:xfrm>
        </p:grpSpPr>
        <p:sp>
          <p:nvSpPr>
            <p:cNvPr id="20206" name="Google Shape;20206;p78"/>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78"/>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78"/>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78"/>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78"/>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78"/>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78"/>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78"/>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78"/>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5" name="Google Shape;20215;p78"/>
          <p:cNvGrpSpPr/>
          <p:nvPr/>
        </p:nvGrpSpPr>
        <p:grpSpPr>
          <a:xfrm>
            <a:off x="1342820" y="1992178"/>
            <a:ext cx="358737" cy="353245"/>
            <a:chOff x="1342820" y="1992178"/>
            <a:chExt cx="358737" cy="353245"/>
          </a:xfrm>
        </p:grpSpPr>
        <p:sp>
          <p:nvSpPr>
            <p:cNvPr id="20216" name="Google Shape;20216;p78"/>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78"/>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78"/>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78"/>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78"/>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1" name="Google Shape;20221;p78"/>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78"/>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78"/>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78"/>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78"/>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78"/>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78"/>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78"/>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78"/>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78"/>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78"/>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78"/>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78"/>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78"/>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78"/>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78"/>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78"/>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78"/>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78"/>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78"/>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78"/>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78"/>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78"/>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78"/>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78"/>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78"/>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78"/>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78"/>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78"/>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78"/>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78"/>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78"/>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78"/>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78"/>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78"/>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78"/>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78"/>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78"/>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78"/>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78"/>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78"/>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2" name="Google Shape;20262;p78"/>
          <p:cNvGrpSpPr/>
          <p:nvPr/>
        </p:nvGrpSpPr>
        <p:grpSpPr>
          <a:xfrm>
            <a:off x="7959662" y="2436857"/>
            <a:ext cx="352829" cy="347467"/>
            <a:chOff x="7959662" y="2436857"/>
            <a:chExt cx="352829" cy="347467"/>
          </a:xfrm>
        </p:grpSpPr>
        <p:sp>
          <p:nvSpPr>
            <p:cNvPr id="20263" name="Google Shape;20263;p78"/>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78"/>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78"/>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78"/>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78"/>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78"/>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78"/>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78"/>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78"/>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78"/>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78"/>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78"/>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78"/>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78"/>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78"/>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78"/>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9" name="Google Shape;20279;p78"/>
          <p:cNvGrpSpPr/>
          <p:nvPr/>
        </p:nvGrpSpPr>
        <p:grpSpPr>
          <a:xfrm>
            <a:off x="7009528" y="2897961"/>
            <a:ext cx="325578" cy="347207"/>
            <a:chOff x="7009528" y="2897961"/>
            <a:chExt cx="325578" cy="347207"/>
          </a:xfrm>
        </p:grpSpPr>
        <p:sp>
          <p:nvSpPr>
            <p:cNvPr id="20280" name="Google Shape;20280;p78"/>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1" name="Google Shape;20281;p78"/>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78"/>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78"/>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78"/>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78"/>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78"/>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78"/>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78"/>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78"/>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78"/>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78"/>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78"/>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78"/>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78"/>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78"/>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78"/>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78"/>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78"/>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78"/>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78"/>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1" name="Google Shape;20301;p78"/>
          <p:cNvGrpSpPr/>
          <p:nvPr/>
        </p:nvGrpSpPr>
        <p:grpSpPr>
          <a:xfrm>
            <a:off x="6980143" y="1563869"/>
            <a:ext cx="456522" cy="279535"/>
            <a:chOff x="6980143" y="1563869"/>
            <a:chExt cx="456522" cy="279535"/>
          </a:xfrm>
        </p:grpSpPr>
        <p:sp>
          <p:nvSpPr>
            <p:cNvPr id="20302" name="Google Shape;20302;p78"/>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78"/>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78"/>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78"/>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78"/>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78"/>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78"/>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78"/>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78"/>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78"/>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78"/>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78"/>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78"/>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78"/>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78"/>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7" name="Google Shape;20317;p78"/>
          <p:cNvGrpSpPr/>
          <p:nvPr/>
        </p:nvGrpSpPr>
        <p:grpSpPr>
          <a:xfrm>
            <a:off x="2827559" y="2428451"/>
            <a:ext cx="264778" cy="363864"/>
            <a:chOff x="2827559" y="2428451"/>
            <a:chExt cx="264778" cy="363864"/>
          </a:xfrm>
        </p:grpSpPr>
        <p:sp>
          <p:nvSpPr>
            <p:cNvPr id="20318" name="Google Shape;20318;p78"/>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78"/>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78"/>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78"/>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78"/>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78"/>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4" name="Google Shape;20324;p78"/>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5" name="Google Shape;20325;p78"/>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78"/>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78"/>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78"/>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78"/>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78"/>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78"/>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78"/>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78"/>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78"/>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5" name="Google Shape;20335;p78"/>
          <p:cNvGrpSpPr/>
          <p:nvPr/>
        </p:nvGrpSpPr>
        <p:grpSpPr>
          <a:xfrm>
            <a:off x="7488303" y="2436571"/>
            <a:ext cx="352490" cy="347493"/>
            <a:chOff x="7488303" y="2436571"/>
            <a:chExt cx="352490" cy="347493"/>
          </a:xfrm>
        </p:grpSpPr>
        <p:sp>
          <p:nvSpPr>
            <p:cNvPr id="20336" name="Google Shape;20336;p78"/>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78"/>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8" name="Google Shape;20338;p78"/>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9" name="Google Shape;20339;p78"/>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78"/>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78"/>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78"/>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78"/>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78"/>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78"/>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78"/>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78"/>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8" name="Google Shape;20348;p78"/>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78"/>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78"/>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1" name="Google Shape;20351;p78"/>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78"/>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78"/>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4" name="Google Shape;20354;p78"/>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5" name="Google Shape;20355;p78"/>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78"/>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78"/>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78"/>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9" name="Google Shape;20359;p78"/>
          <p:cNvGrpSpPr/>
          <p:nvPr/>
        </p:nvGrpSpPr>
        <p:grpSpPr>
          <a:xfrm>
            <a:off x="4146190" y="3339908"/>
            <a:ext cx="341975" cy="394915"/>
            <a:chOff x="4146190" y="3339908"/>
            <a:chExt cx="341975" cy="394915"/>
          </a:xfrm>
        </p:grpSpPr>
        <p:sp>
          <p:nvSpPr>
            <p:cNvPr id="20360" name="Google Shape;20360;p78"/>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78"/>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78"/>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78"/>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78"/>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78"/>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78"/>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78"/>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8" name="Google Shape;20368;p78"/>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78"/>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78"/>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78"/>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78"/>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78"/>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78"/>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78"/>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78"/>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78"/>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8" name="Google Shape;20378;p78"/>
          <p:cNvGrpSpPr/>
          <p:nvPr/>
        </p:nvGrpSpPr>
        <p:grpSpPr>
          <a:xfrm>
            <a:off x="6529398" y="2898143"/>
            <a:ext cx="346999" cy="347025"/>
            <a:chOff x="6529398" y="2898143"/>
            <a:chExt cx="346999" cy="347025"/>
          </a:xfrm>
        </p:grpSpPr>
        <p:sp>
          <p:nvSpPr>
            <p:cNvPr id="20379" name="Google Shape;20379;p78"/>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78"/>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78"/>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2" name="Google Shape;20382;p78"/>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3" name="Google Shape;20383;p78"/>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78"/>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78"/>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78"/>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78"/>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78"/>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78"/>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0" name="Google Shape;20390;p78"/>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1" name="Google Shape;20391;p78"/>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78"/>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78"/>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78"/>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78"/>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78"/>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78"/>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8" name="Google Shape;20398;p78"/>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9" name="Google Shape;20399;p78"/>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78"/>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78"/>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78"/>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78"/>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78"/>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5" name="Google Shape;20405;p78"/>
          <p:cNvGrpSpPr/>
          <p:nvPr/>
        </p:nvGrpSpPr>
        <p:grpSpPr>
          <a:xfrm>
            <a:off x="6011529" y="3354899"/>
            <a:ext cx="403582" cy="382344"/>
            <a:chOff x="6011529" y="3354899"/>
            <a:chExt cx="403582" cy="382344"/>
          </a:xfrm>
        </p:grpSpPr>
        <p:sp>
          <p:nvSpPr>
            <p:cNvPr id="20406" name="Google Shape;20406;p78"/>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78"/>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78"/>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78"/>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78"/>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78"/>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78"/>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3" name="Google Shape;20413;p78"/>
          <p:cNvGrpSpPr/>
          <p:nvPr/>
        </p:nvGrpSpPr>
        <p:grpSpPr>
          <a:xfrm>
            <a:off x="5588348" y="2418482"/>
            <a:ext cx="386847" cy="383723"/>
            <a:chOff x="5588348" y="2418482"/>
            <a:chExt cx="386847" cy="383723"/>
          </a:xfrm>
        </p:grpSpPr>
        <p:sp>
          <p:nvSpPr>
            <p:cNvPr id="20414" name="Google Shape;20414;p78"/>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78"/>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78"/>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7" name="Google Shape;20417;p78"/>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78"/>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78"/>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78"/>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1" name="Google Shape;20421;p78"/>
          <p:cNvGrpSpPr/>
          <p:nvPr/>
        </p:nvGrpSpPr>
        <p:grpSpPr>
          <a:xfrm>
            <a:off x="6065458" y="2434229"/>
            <a:ext cx="378154" cy="352230"/>
            <a:chOff x="6065458" y="2434229"/>
            <a:chExt cx="378154" cy="352230"/>
          </a:xfrm>
        </p:grpSpPr>
        <p:sp>
          <p:nvSpPr>
            <p:cNvPr id="20422" name="Google Shape;20422;p78"/>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78"/>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78"/>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78"/>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78"/>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78"/>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78"/>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78"/>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78"/>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78"/>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78"/>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78"/>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4" name="Google Shape;20434;p78"/>
          <p:cNvGrpSpPr/>
          <p:nvPr/>
        </p:nvGrpSpPr>
        <p:grpSpPr>
          <a:xfrm>
            <a:off x="2634708" y="3844133"/>
            <a:ext cx="375421" cy="353610"/>
            <a:chOff x="2870687" y="3796508"/>
            <a:chExt cx="375421" cy="353610"/>
          </a:xfrm>
        </p:grpSpPr>
        <p:sp>
          <p:nvSpPr>
            <p:cNvPr id="20435" name="Google Shape;20435;p78"/>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78"/>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78"/>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78"/>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9" name="Google Shape;20439;p78"/>
          <p:cNvGrpSpPr/>
          <p:nvPr/>
        </p:nvGrpSpPr>
        <p:grpSpPr>
          <a:xfrm>
            <a:off x="8020722" y="1543724"/>
            <a:ext cx="264309" cy="319826"/>
            <a:chOff x="8020722" y="1543724"/>
            <a:chExt cx="264309" cy="319826"/>
          </a:xfrm>
        </p:grpSpPr>
        <p:sp>
          <p:nvSpPr>
            <p:cNvPr id="20440" name="Google Shape;20440;p78"/>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78"/>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78"/>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78"/>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78"/>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78"/>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78"/>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78"/>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78"/>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78"/>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78"/>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78"/>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78"/>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78"/>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78"/>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78"/>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6" name="Google Shape;20456;p78"/>
          <p:cNvGrpSpPr/>
          <p:nvPr/>
        </p:nvGrpSpPr>
        <p:grpSpPr>
          <a:xfrm>
            <a:off x="2319216" y="2452526"/>
            <a:ext cx="343875" cy="315609"/>
            <a:chOff x="2319216" y="2452526"/>
            <a:chExt cx="343875" cy="315609"/>
          </a:xfrm>
        </p:grpSpPr>
        <p:sp>
          <p:nvSpPr>
            <p:cNvPr id="20457" name="Google Shape;20457;p78"/>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78"/>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78"/>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78"/>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78"/>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78"/>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78"/>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78"/>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78"/>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78"/>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78"/>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78"/>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9" name="Google Shape;20469;p78"/>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78"/>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1" name="Google Shape;20471;p78"/>
          <p:cNvGrpSpPr/>
          <p:nvPr/>
        </p:nvGrpSpPr>
        <p:grpSpPr>
          <a:xfrm>
            <a:off x="7990504" y="1997539"/>
            <a:ext cx="301320" cy="319592"/>
            <a:chOff x="7990504" y="1997539"/>
            <a:chExt cx="301320" cy="319592"/>
          </a:xfrm>
        </p:grpSpPr>
        <p:sp>
          <p:nvSpPr>
            <p:cNvPr id="20472" name="Google Shape;20472;p78"/>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78"/>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78"/>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5" name="Google Shape;20475;p78"/>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78"/>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78"/>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78"/>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78"/>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78"/>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78"/>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78"/>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78"/>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78"/>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78"/>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78"/>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78"/>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78"/>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78"/>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78"/>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78"/>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78"/>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78"/>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78"/>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78"/>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78"/>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78"/>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78"/>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78"/>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0" name="Google Shape;20500;p78"/>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78"/>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78"/>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78"/>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78"/>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78"/>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78"/>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78"/>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8" name="Google Shape;20508;p78"/>
          <p:cNvGrpSpPr/>
          <p:nvPr/>
        </p:nvGrpSpPr>
        <p:grpSpPr>
          <a:xfrm>
            <a:off x="3066140" y="3844159"/>
            <a:ext cx="372844" cy="353610"/>
            <a:chOff x="3302118" y="3796534"/>
            <a:chExt cx="372844" cy="353610"/>
          </a:xfrm>
        </p:grpSpPr>
        <p:sp>
          <p:nvSpPr>
            <p:cNvPr id="20509" name="Google Shape;20509;p78"/>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0" name="Google Shape;20510;p78"/>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78"/>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78"/>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78"/>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78"/>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5" name="Google Shape;20515;p78"/>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78"/>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7" name="Google Shape;20517;p78"/>
          <p:cNvGrpSpPr/>
          <p:nvPr/>
        </p:nvGrpSpPr>
        <p:grpSpPr>
          <a:xfrm>
            <a:off x="6962652" y="3354899"/>
            <a:ext cx="404051" cy="382344"/>
            <a:chOff x="6962652" y="3354899"/>
            <a:chExt cx="404051" cy="382344"/>
          </a:xfrm>
        </p:grpSpPr>
        <p:sp>
          <p:nvSpPr>
            <p:cNvPr id="20518" name="Google Shape;20518;p78"/>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78"/>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78"/>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78"/>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78"/>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78"/>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78"/>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78"/>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6" name="Google Shape;20526;p78"/>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7" name="Google Shape;20527;p78"/>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78"/>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9" name="Google Shape;20529;p78"/>
          <p:cNvGrpSpPr/>
          <p:nvPr/>
        </p:nvGrpSpPr>
        <p:grpSpPr>
          <a:xfrm>
            <a:off x="3508451" y="3844159"/>
            <a:ext cx="372740" cy="353610"/>
            <a:chOff x="3744430" y="3796534"/>
            <a:chExt cx="372740" cy="353610"/>
          </a:xfrm>
        </p:grpSpPr>
        <p:sp>
          <p:nvSpPr>
            <p:cNvPr id="20530" name="Google Shape;20530;p78"/>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78"/>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78"/>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78"/>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78"/>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78"/>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78"/>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78"/>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78"/>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9" name="Google Shape;20539;p78"/>
          <p:cNvGrpSpPr/>
          <p:nvPr/>
        </p:nvGrpSpPr>
        <p:grpSpPr>
          <a:xfrm>
            <a:off x="4835125" y="3844159"/>
            <a:ext cx="372844" cy="353610"/>
            <a:chOff x="5071104" y="3796534"/>
            <a:chExt cx="372844" cy="353610"/>
          </a:xfrm>
        </p:grpSpPr>
        <p:sp>
          <p:nvSpPr>
            <p:cNvPr id="20540" name="Google Shape;20540;p78"/>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78"/>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78"/>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78"/>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78"/>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78"/>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78"/>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7" name="Google Shape;20547;p78"/>
          <p:cNvGrpSpPr/>
          <p:nvPr/>
        </p:nvGrpSpPr>
        <p:grpSpPr>
          <a:xfrm>
            <a:off x="7438201" y="3354899"/>
            <a:ext cx="403504" cy="382318"/>
            <a:chOff x="7438201" y="3354899"/>
            <a:chExt cx="403504" cy="382318"/>
          </a:xfrm>
        </p:grpSpPr>
        <p:sp>
          <p:nvSpPr>
            <p:cNvPr id="20548" name="Google Shape;20548;p78"/>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78"/>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78"/>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78"/>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78"/>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3" name="Google Shape;20553;p78"/>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4" name="Google Shape;20554;p78"/>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78"/>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78"/>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78"/>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78"/>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78"/>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78"/>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78"/>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78"/>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3" name="Google Shape;20563;p78"/>
          <p:cNvGrpSpPr/>
          <p:nvPr/>
        </p:nvGrpSpPr>
        <p:grpSpPr>
          <a:xfrm>
            <a:off x="5160300" y="2435035"/>
            <a:ext cx="288515" cy="350512"/>
            <a:chOff x="5160300" y="2435035"/>
            <a:chExt cx="288515" cy="350512"/>
          </a:xfrm>
        </p:grpSpPr>
        <p:sp>
          <p:nvSpPr>
            <p:cNvPr id="20564" name="Google Shape;20564;p78"/>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78"/>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78"/>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78"/>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78"/>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78"/>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78"/>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1" name="Google Shape;20571;p78"/>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78"/>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78"/>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78"/>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78"/>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6" name="Google Shape;20576;p78"/>
          <p:cNvGrpSpPr/>
          <p:nvPr/>
        </p:nvGrpSpPr>
        <p:grpSpPr>
          <a:xfrm>
            <a:off x="5719670" y="3844159"/>
            <a:ext cx="372766" cy="353610"/>
            <a:chOff x="5955648" y="3796534"/>
            <a:chExt cx="372766" cy="353610"/>
          </a:xfrm>
        </p:grpSpPr>
        <p:sp>
          <p:nvSpPr>
            <p:cNvPr id="20577" name="Google Shape;20577;p78"/>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78"/>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78"/>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0" name="Google Shape;20580;p78"/>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78"/>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78"/>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78"/>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4" name="Google Shape;20584;p78"/>
          <p:cNvGrpSpPr/>
          <p:nvPr/>
        </p:nvGrpSpPr>
        <p:grpSpPr>
          <a:xfrm>
            <a:off x="4655731" y="2446592"/>
            <a:ext cx="372818" cy="327504"/>
            <a:chOff x="4655731" y="2446592"/>
            <a:chExt cx="372818" cy="327504"/>
          </a:xfrm>
        </p:grpSpPr>
        <p:sp>
          <p:nvSpPr>
            <p:cNvPr id="20585" name="Google Shape;20585;p78"/>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78"/>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78"/>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78"/>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78"/>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78"/>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78"/>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78"/>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78"/>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78"/>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78"/>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78"/>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78"/>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8" name="Google Shape;20598;p78"/>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9" name="Google Shape;20599;p78"/>
          <p:cNvGrpSpPr/>
          <p:nvPr/>
        </p:nvGrpSpPr>
        <p:grpSpPr>
          <a:xfrm>
            <a:off x="7459075" y="2926643"/>
            <a:ext cx="365062" cy="290024"/>
            <a:chOff x="7459075" y="2926643"/>
            <a:chExt cx="365062" cy="290024"/>
          </a:xfrm>
        </p:grpSpPr>
        <p:sp>
          <p:nvSpPr>
            <p:cNvPr id="20600" name="Google Shape;20600;p78"/>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78"/>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78"/>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78"/>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78"/>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78"/>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78"/>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78"/>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78"/>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78"/>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78"/>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78"/>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78"/>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78"/>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78"/>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78"/>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78"/>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78"/>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78"/>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78"/>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78"/>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78"/>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78"/>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3" name="Google Shape;20623;p78"/>
          <p:cNvGrpSpPr/>
          <p:nvPr/>
        </p:nvGrpSpPr>
        <p:grpSpPr>
          <a:xfrm>
            <a:off x="5060406" y="3354899"/>
            <a:ext cx="403582" cy="382344"/>
            <a:chOff x="5060406" y="3354899"/>
            <a:chExt cx="403582" cy="382344"/>
          </a:xfrm>
        </p:grpSpPr>
        <p:sp>
          <p:nvSpPr>
            <p:cNvPr id="20624" name="Google Shape;20624;p78"/>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78"/>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78"/>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78"/>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78"/>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9" name="Google Shape;20629;p78"/>
          <p:cNvGrpSpPr/>
          <p:nvPr/>
        </p:nvGrpSpPr>
        <p:grpSpPr>
          <a:xfrm>
            <a:off x="5535955" y="3354899"/>
            <a:ext cx="403608" cy="382344"/>
            <a:chOff x="5535955" y="3354899"/>
            <a:chExt cx="403608" cy="382344"/>
          </a:xfrm>
        </p:grpSpPr>
        <p:sp>
          <p:nvSpPr>
            <p:cNvPr id="20630" name="Google Shape;20630;p78"/>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78"/>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78"/>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78"/>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78"/>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5" name="Google Shape;20635;p78"/>
          <p:cNvGrpSpPr/>
          <p:nvPr/>
        </p:nvGrpSpPr>
        <p:grpSpPr>
          <a:xfrm>
            <a:off x="7913775" y="3354795"/>
            <a:ext cx="423285" cy="382422"/>
            <a:chOff x="7913775" y="3354795"/>
            <a:chExt cx="423285" cy="382422"/>
          </a:xfrm>
        </p:grpSpPr>
        <p:sp>
          <p:nvSpPr>
            <p:cNvPr id="20636" name="Google Shape;20636;p78"/>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78"/>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8" name="Google Shape;20638;p78"/>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78"/>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78"/>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78"/>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78"/>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78"/>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78"/>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78"/>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78"/>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78"/>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78"/>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78"/>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0" name="Google Shape;20650;p78"/>
          <p:cNvGrpSpPr/>
          <p:nvPr/>
        </p:nvGrpSpPr>
        <p:grpSpPr>
          <a:xfrm>
            <a:off x="7499365" y="1534536"/>
            <a:ext cx="354807" cy="338357"/>
            <a:chOff x="7499365" y="1534536"/>
            <a:chExt cx="354807" cy="338357"/>
          </a:xfrm>
        </p:grpSpPr>
        <p:sp>
          <p:nvSpPr>
            <p:cNvPr id="20651" name="Google Shape;20651;p78"/>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78"/>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78"/>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78"/>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78"/>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78"/>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78"/>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78"/>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78"/>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78"/>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78"/>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2" name="Google Shape;20662;p78"/>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78"/>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78"/>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78"/>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78"/>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78"/>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78"/>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78"/>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0" name="Google Shape;20670;p78"/>
          <p:cNvGrpSpPr/>
          <p:nvPr/>
        </p:nvGrpSpPr>
        <p:grpSpPr>
          <a:xfrm>
            <a:off x="3950685" y="3844159"/>
            <a:ext cx="372844" cy="353610"/>
            <a:chOff x="4186663" y="3796534"/>
            <a:chExt cx="372844" cy="353610"/>
          </a:xfrm>
        </p:grpSpPr>
        <p:sp>
          <p:nvSpPr>
            <p:cNvPr id="20671" name="Google Shape;20671;p78"/>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78"/>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78"/>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78"/>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78"/>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6" name="Google Shape;20676;p78"/>
          <p:cNvGrpSpPr/>
          <p:nvPr/>
        </p:nvGrpSpPr>
        <p:grpSpPr>
          <a:xfrm>
            <a:off x="4392918" y="3844159"/>
            <a:ext cx="372740" cy="353610"/>
            <a:chOff x="4628896" y="3796534"/>
            <a:chExt cx="372740" cy="353610"/>
          </a:xfrm>
        </p:grpSpPr>
        <p:sp>
          <p:nvSpPr>
            <p:cNvPr id="20677" name="Google Shape;20677;p78"/>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78"/>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78"/>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78"/>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78"/>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78"/>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78"/>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78"/>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5" name="Google Shape;20685;p78"/>
          <p:cNvGrpSpPr/>
          <p:nvPr/>
        </p:nvGrpSpPr>
        <p:grpSpPr>
          <a:xfrm>
            <a:off x="5277462" y="3844159"/>
            <a:ext cx="372818" cy="353610"/>
            <a:chOff x="5513441" y="3796534"/>
            <a:chExt cx="372818" cy="353610"/>
          </a:xfrm>
        </p:grpSpPr>
        <p:sp>
          <p:nvSpPr>
            <p:cNvPr id="20686" name="Google Shape;20686;p78"/>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78"/>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78"/>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78"/>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78"/>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78"/>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2" name="Google Shape;20692;p78"/>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3" name="Google Shape;20693;p78"/>
          <p:cNvGrpSpPr/>
          <p:nvPr/>
        </p:nvGrpSpPr>
        <p:grpSpPr>
          <a:xfrm>
            <a:off x="6487078" y="3354899"/>
            <a:ext cx="403608" cy="382344"/>
            <a:chOff x="6487078" y="3354899"/>
            <a:chExt cx="403608" cy="382344"/>
          </a:xfrm>
        </p:grpSpPr>
        <p:sp>
          <p:nvSpPr>
            <p:cNvPr id="20694" name="Google Shape;20694;p78"/>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78"/>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78"/>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78"/>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78"/>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78"/>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78"/>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78"/>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78"/>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78"/>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4" name="Google Shape;20704;p78"/>
          <p:cNvGrpSpPr/>
          <p:nvPr/>
        </p:nvGrpSpPr>
        <p:grpSpPr>
          <a:xfrm>
            <a:off x="3190851" y="3342484"/>
            <a:ext cx="389684" cy="389684"/>
            <a:chOff x="3190851" y="3342484"/>
            <a:chExt cx="389684" cy="389684"/>
          </a:xfrm>
        </p:grpSpPr>
        <p:sp>
          <p:nvSpPr>
            <p:cNvPr id="20705" name="Google Shape;20705;p78"/>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78"/>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7" name="Google Shape;20707;p78"/>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78"/>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78"/>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78"/>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78"/>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78"/>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78"/>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4" name="Google Shape;20714;p78"/>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78"/>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78"/>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78"/>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78"/>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9" name="Google Shape;20719;p78"/>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0" name="Google Shape;20720;p78"/>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78"/>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78"/>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78"/>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78"/>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78"/>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78"/>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78"/>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8" name="Google Shape;20728;p78"/>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78"/>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78"/>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78"/>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78"/>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33" name="Google Shape;20733;p78"/>
          <p:cNvGrpSpPr/>
          <p:nvPr/>
        </p:nvGrpSpPr>
        <p:grpSpPr>
          <a:xfrm>
            <a:off x="7927127" y="2879845"/>
            <a:ext cx="364515" cy="383619"/>
            <a:chOff x="7927127" y="2879845"/>
            <a:chExt cx="364515" cy="383619"/>
          </a:xfrm>
        </p:grpSpPr>
        <p:sp>
          <p:nvSpPr>
            <p:cNvPr id="20734" name="Google Shape;20734;p78"/>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78"/>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78"/>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78"/>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78"/>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78"/>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78"/>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78"/>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78"/>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78"/>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78"/>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78"/>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78"/>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78"/>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78"/>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78"/>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78"/>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78"/>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2" name="Google Shape;20752;p78"/>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78"/>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78"/>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78"/>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78"/>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78"/>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78"/>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9" name="Google Shape;20759;p78"/>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0" name="Google Shape;20760;p78"/>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1" name="Google Shape;20761;p78"/>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78"/>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3" name="Google Shape;20763;p78"/>
          <p:cNvGrpSpPr/>
          <p:nvPr/>
        </p:nvGrpSpPr>
        <p:grpSpPr>
          <a:xfrm>
            <a:off x="859281" y="3352531"/>
            <a:ext cx="327426" cy="357826"/>
            <a:chOff x="859281" y="3352531"/>
            <a:chExt cx="327426" cy="357826"/>
          </a:xfrm>
        </p:grpSpPr>
        <p:sp>
          <p:nvSpPr>
            <p:cNvPr id="20764" name="Google Shape;20764;p78"/>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78"/>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78"/>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78"/>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78"/>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78"/>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0" name="Google Shape;20770;p78"/>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78"/>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78"/>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78"/>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78"/>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78"/>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78"/>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78"/>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78"/>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78"/>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78"/>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78"/>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2" name="Google Shape;20782;p78"/>
          <p:cNvGrpSpPr/>
          <p:nvPr/>
        </p:nvGrpSpPr>
        <p:grpSpPr>
          <a:xfrm>
            <a:off x="1317912" y="3388371"/>
            <a:ext cx="372115" cy="273185"/>
            <a:chOff x="1317912" y="3388371"/>
            <a:chExt cx="372115" cy="273185"/>
          </a:xfrm>
        </p:grpSpPr>
        <p:sp>
          <p:nvSpPr>
            <p:cNvPr id="20783" name="Google Shape;20783;p78"/>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78"/>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78"/>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78"/>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78"/>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78"/>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78"/>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78"/>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78"/>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78"/>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78"/>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4" name="Google Shape;20794;p78"/>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78"/>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78"/>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78"/>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78"/>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78"/>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0" name="Google Shape;20800;p78"/>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1" name="Google Shape;20801;p78"/>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78"/>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78"/>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78"/>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78"/>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78"/>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78"/>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78"/>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78"/>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78"/>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78"/>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78"/>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78"/>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78"/>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78"/>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6" name="Google Shape;20816;p78"/>
          <p:cNvGrpSpPr/>
          <p:nvPr/>
        </p:nvGrpSpPr>
        <p:grpSpPr>
          <a:xfrm>
            <a:off x="2779747" y="1525426"/>
            <a:ext cx="356993" cy="344214"/>
            <a:chOff x="2779747" y="1525426"/>
            <a:chExt cx="356993" cy="344214"/>
          </a:xfrm>
        </p:grpSpPr>
        <p:sp>
          <p:nvSpPr>
            <p:cNvPr id="20817" name="Google Shape;20817;p78"/>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78"/>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78"/>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78"/>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78"/>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78"/>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78"/>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78"/>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78"/>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78"/>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78"/>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8" name="Google Shape;20828;p78"/>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78"/>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78"/>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78"/>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78"/>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78"/>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78"/>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78"/>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6" name="Google Shape;20836;p78"/>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7" name="Google Shape;20837;p78"/>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78"/>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78"/>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78"/>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1" name="Google Shape;20841;p78"/>
          <p:cNvGrpSpPr/>
          <p:nvPr/>
        </p:nvGrpSpPr>
        <p:grpSpPr>
          <a:xfrm>
            <a:off x="3317969" y="1515432"/>
            <a:ext cx="225112" cy="360663"/>
            <a:chOff x="3317969" y="1515432"/>
            <a:chExt cx="225112" cy="360663"/>
          </a:xfrm>
        </p:grpSpPr>
        <p:sp>
          <p:nvSpPr>
            <p:cNvPr id="20842" name="Google Shape;20842;p78"/>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78"/>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78"/>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78"/>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78"/>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78"/>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8" name="Google Shape;20848;p78"/>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9" name="Google Shape;20849;p78"/>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78"/>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78"/>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78"/>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78"/>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78"/>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78"/>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78"/>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78"/>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78"/>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78"/>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78"/>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78"/>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78"/>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78"/>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78"/>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78"/>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6" name="Google Shape;20866;p78"/>
          <p:cNvGrpSpPr/>
          <p:nvPr/>
        </p:nvGrpSpPr>
        <p:grpSpPr>
          <a:xfrm>
            <a:off x="3707887" y="1526233"/>
            <a:ext cx="389684" cy="339164"/>
            <a:chOff x="3707887" y="1526233"/>
            <a:chExt cx="389684" cy="339164"/>
          </a:xfrm>
        </p:grpSpPr>
        <p:sp>
          <p:nvSpPr>
            <p:cNvPr id="20867" name="Google Shape;20867;p78"/>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8" name="Google Shape;20868;p78"/>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78"/>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78"/>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78"/>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78"/>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78"/>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78"/>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78"/>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78"/>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78"/>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78"/>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78"/>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0" name="Google Shape;20880;p78"/>
          <p:cNvGrpSpPr/>
          <p:nvPr/>
        </p:nvGrpSpPr>
        <p:grpSpPr>
          <a:xfrm>
            <a:off x="4660676" y="1985853"/>
            <a:ext cx="346921" cy="346921"/>
            <a:chOff x="4660676" y="1985853"/>
            <a:chExt cx="346921" cy="346921"/>
          </a:xfrm>
        </p:grpSpPr>
        <p:sp>
          <p:nvSpPr>
            <p:cNvPr id="20881" name="Google Shape;20881;p78"/>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78"/>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78"/>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4" name="Google Shape;20884;p78"/>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5" name="Google Shape;20885;p78"/>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78"/>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78"/>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78"/>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78"/>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78"/>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78"/>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78"/>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78"/>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78"/>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5" name="Google Shape;20895;p78"/>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78"/>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78"/>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78"/>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78"/>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78"/>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78"/>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78"/>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78"/>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78"/>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78"/>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78"/>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78"/>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78"/>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78"/>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0" name="Google Shape;20910;p78"/>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1" name="Google Shape;20911;p78"/>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78"/>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78"/>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78"/>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78"/>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78"/>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78"/>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78"/>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78"/>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78"/>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1" name="Google Shape;20921;p78"/>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2" name="Google Shape;20922;p78"/>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78"/>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4" name="Google Shape;20924;p78"/>
          <p:cNvGrpSpPr/>
          <p:nvPr/>
        </p:nvGrpSpPr>
        <p:grpSpPr>
          <a:xfrm>
            <a:off x="3238846" y="2464342"/>
            <a:ext cx="383177" cy="291976"/>
            <a:chOff x="3238846" y="2464342"/>
            <a:chExt cx="383177" cy="291976"/>
          </a:xfrm>
        </p:grpSpPr>
        <p:sp>
          <p:nvSpPr>
            <p:cNvPr id="20925" name="Google Shape;20925;p78"/>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6" name="Google Shape;20926;p78"/>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7" name="Google Shape;20927;p78"/>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78"/>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78"/>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0" name="Google Shape;20930;p78"/>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78"/>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78"/>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78"/>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4" name="Google Shape;20934;p78"/>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78"/>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78"/>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78"/>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78"/>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78"/>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78"/>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1" name="Google Shape;20941;p78"/>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2" name="Google Shape;20942;p78"/>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3" name="Google Shape;20943;p78"/>
          <p:cNvGrpSpPr/>
          <p:nvPr/>
        </p:nvGrpSpPr>
        <p:grpSpPr>
          <a:xfrm>
            <a:off x="6161858" y="3847218"/>
            <a:ext cx="347434" cy="347434"/>
            <a:chOff x="2775123" y="1408261"/>
            <a:chExt cx="3847554" cy="3847554"/>
          </a:xfrm>
        </p:grpSpPr>
        <p:sp>
          <p:nvSpPr>
            <p:cNvPr id="20944" name="Google Shape;20944;p78"/>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78"/>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46" name="Google Shape;20946;p78"/>
            <p:cNvGrpSpPr/>
            <p:nvPr/>
          </p:nvGrpSpPr>
          <p:grpSpPr>
            <a:xfrm>
              <a:off x="3503656" y="1972170"/>
              <a:ext cx="2391038" cy="2719924"/>
              <a:chOff x="1512725" y="258500"/>
              <a:chExt cx="4570900" cy="5199625"/>
            </a:xfrm>
          </p:grpSpPr>
          <p:sp>
            <p:nvSpPr>
              <p:cNvPr id="20947" name="Google Shape;20947;p78"/>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78"/>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7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0" name="Google Shape;20950;p78"/>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7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52" name="Google Shape;20952;p78"/>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53" name="Google Shape;20953;p7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957"/>
        <p:cNvGrpSpPr/>
        <p:nvPr/>
      </p:nvGrpSpPr>
      <p:grpSpPr>
        <a:xfrm>
          <a:off x="0" y="0"/>
          <a:ext cx="0" cy="0"/>
          <a:chOff x="0" y="0"/>
          <a:chExt cx="0" cy="0"/>
        </a:xfrm>
      </p:grpSpPr>
      <p:pic>
        <p:nvPicPr>
          <p:cNvPr id="20958" name="Google Shape;20958;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sp>
        <p:nvSpPr>
          <p:cNvPr id="2620" name="Google Shape;2620;p36"/>
          <p:cNvSpPr/>
          <p:nvPr/>
        </p:nvSpPr>
        <p:spPr>
          <a:xfrm>
            <a:off x="3291637" y="3195318"/>
            <a:ext cx="530400" cy="5625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4503021" y="1557639"/>
            <a:ext cx="530400" cy="5625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791425" y="1546700"/>
            <a:ext cx="530400" cy="5625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txBox="1">
            <a:spLocks noGrp="1"/>
          </p:cNvSpPr>
          <p:nvPr>
            <p:ph type="title"/>
          </p:nvPr>
        </p:nvSpPr>
        <p:spPr>
          <a:xfrm>
            <a:off x="1413025" y="1557639"/>
            <a:ext cx="2951400" cy="347400"/>
          </a:xfrm>
          <a:prstGeom prst="rect">
            <a:avLst/>
          </a:prstGeom>
        </p:spPr>
        <p:txBody>
          <a:bodyPr spcFirstLastPara="1" wrap="square" lIns="91425" tIns="91425" rIns="91425" bIns="91425" anchor="ctr" anchorCtr="0">
            <a:noAutofit/>
          </a:bodyPr>
          <a:lstStyle/>
          <a:p>
            <a:pPr lvl="0">
              <a:lnSpc>
                <a:spcPct val="107000"/>
              </a:lnSpc>
            </a:pPr>
            <a:r>
              <a:rPr lang="en-US" sz="1200" dirty="0">
                <a:effectLst/>
                <a:latin typeface="Modak" panose="020B0604020202020204" charset="0"/>
                <a:ea typeface="Calibri" panose="020F0502020204030204" pitchFamily="34" charset="0"/>
                <a:cs typeface="Modak" panose="020B0604020202020204" charset="0"/>
              </a:rPr>
              <a:t>W</a:t>
            </a:r>
            <a:r>
              <a:rPr lang="en-ID" sz="1200" dirty="0">
                <a:effectLst/>
                <a:latin typeface="Modak" panose="020B0604020202020204" charset="0"/>
                <a:ea typeface="Calibri" panose="020F0502020204030204" pitchFamily="34" charset="0"/>
                <a:cs typeface="Modak" panose="020B0604020202020204" charset="0"/>
              </a:rPr>
              <a:t>ha</a:t>
            </a:r>
            <a:r>
              <a:rPr lang="en-ID" sz="1200" dirty="0">
                <a:latin typeface="Modak" panose="020B0604020202020204" charset="0"/>
                <a:ea typeface="Calibri" panose="020F0502020204030204" pitchFamily="34" charset="0"/>
                <a:cs typeface="Modak" panose="020B0604020202020204" charset="0"/>
              </a:rPr>
              <a:t>t do you need, and what do you currently have ?</a:t>
            </a:r>
            <a:endParaRPr lang="en-ID" sz="1200" dirty="0">
              <a:effectLst/>
              <a:latin typeface="Modak" panose="020B0604020202020204" charset="0"/>
              <a:ea typeface="Calibri" panose="020F0502020204030204" pitchFamily="34" charset="0"/>
              <a:cs typeface="Modak" panose="020B0604020202020204" charset="0"/>
            </a:endParaRPr>
          </a:p>
        </p:txBody>
      </p:sp>
      <p:sp>
        <p:nvSpPr>
          <p:cNvPr id="2625" name="Google Shape;2625;p36"/>
          <p:cNvSpPr txBox="1">
            <a:spLocks noGrp="1"/>
          </p:cNvSpPr>
          <p:nvPr>
            <p:ph type="title" idx="2"/>
          </p:nvPr>
        </p:nvSpPr>
        <p:spPr>
          <a:xfrm>
            <a:off x="700225" y="1670357"/>
            <a:ext cx="7128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27" name="Google Shape;2627;p36"/>
          <p:cNvSpPr txBox="1">
            <a:spLocks noGrp="1"/>
          </p:cNvSpPr>
          <p:nvPr>
            <p:ph type="title" idx="3"/>
          </p:nvPr>
        </p:nvSpPr>
        <p:spPr>
          <a:xfrm>
            <a:off x="5094021" y="1546700"/>
            <a:ext cx="2951400" cy="25300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latin typeface="Modak" panose="020B0604020202020204" charset="0"/>
                <a:cs typeface="Modak" panose="020B0604020202020204" charset="0"/>
              </a:rPr>
              <a:t>How much do you need to get started ?</a:t>
            </a:r>
            <a:endParaRPr lang="en-ID" sz="1200" dirty="0">
              <a:latin typeface="Modak" panose="020B0604020202020204" charset="0"/>
              <a:cs typeface="Modak" panose="020B0604020202020204" charset="0"/>
            </a:endParaRPr>
          </a:p>
        </p:txBody>
      </p:sp>
      <p:sp>
        <p:nvSpPr>
          <p:cNvPr id="2628" name="Google Shape;2628;p36"/>
          <p:cNvSpPr txBox="1">
            <a:spLocks noGrp="1"/>
          </p:cNvSpPr>
          <p:nvPr>
            <p:ph type="title" idx="4"/>
          </p:nvPr>
        </p:nvSpPr>
        <p:spPr>
          <a:xfrm>
            <a:off x="4442421" y="1698534"/>
            <a:ext cx="651600" cy="3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630" name="Google Shape;2630;p36"/>
          <p:cNvSpPr txBox="1">
            <a:spLocks noGrp="1"/>
          </p:cNvSpPr>
          <p:nvPr>
            <p:ph type="title" idx="6"/>
          </p:nvPr>
        </p:nvSpPr>
        <p:spPr>
          <a:xfrm>
            <a:off x="3925450" y="3152751"/>
            <a:ext cx="2951400" cy="20438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latin typeface="Modak" panose="020B0604020202020204" charset="0"/>
                <a:cs typeface="Modak" panose="020B0604020202020204" charset="0"/>
              </a:rPr>
              <a:t>Where will you get the money ?</a:t>
            </a:r>
            <a:endParaRPr sz="1200" dirty="0">
              <a:latin typeface="Modak" panose="020B0604020202020204" charset="0"/>
              <a:cs typeface="Modak" panose="020B0604020202020204" charset="0"/>
            </a:endParaRPr>
          </a:p>
        </p:txBody>
      </p:sp>
      <p:sp>
        <p:nvSpPr>
          <p:cNvPr id="2631" name="Google Shape;2631;p36"/>
          <p:cNvSpPr txBox="1">
            <a:spLocks noGrp="1"/>
          </p:cNvSpPr>
          <p:nvPr>
            <p:ph type="title" idx="7"/>
          </p:nvPr>
        </p:nvSpPr>
        <p:spPr>
          <a:xfrm>
            <a:off x="3231037" y="3317868"/>
            <a:ext cx="651600" cy="3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636" name="Google Shape;2636;p36"/>
          <p:cNvSpPr txBox="1">
            <a:spLocks noGrp="1"/>
          </p:cNvSpPr>
          <p:nvPr>
            <p:ph type="title" idx="15"/>
          </p:nvPr>
        </p:nvSpPr>
        <p:spPr>
          <a:xfrm>
            <a:off x="479488" y="505429"/>
            <a:ext cx="7631945"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tx2">
                    <a:lumMod val="75000"/>
                  </a:schemeClr>
                </a:solidFill>
              </a:rPr>
              <a:t>What do you need to get started ??</a:t>
            </a:r>
            <a:endParaRPr sz="2800" dirty="0">
              <a:solidFill>
                <a:schemeClr val="tx2">
                  <a:lumMod val="75000"/>
                </a:schemeClr>
              </a:solidFill>
            </a:endParaRPr>
          </a:p>
        </p:txBody>
      </p:sp>
      <p:grpSp>
        <p:nvGrpSpPr>
          <p:cNvPr id="2637" name="Google Shape;2637;p36"/>
          <p:cNvGrpSpPr/>
          <p:nvPr/>
        </p:nvGrpSpPr>
        <p:grpSpPr>
          <a:xfrm>
            <a:off x="8088450" y="203181"/>
            <a:ext cx="680892" cy="663643"/>
            <a:chOff x="5595966" y="4052544"/>
            <a:chExt cx="478054" cy="465943"/>
          </a:xfrm>
        </p:grpSpPr>
        <p:sp>
          <p:nvSpPr>
            <p:cNvPr id="2638" name="Google Shape;2638;p36"/>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6"/>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6"/>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2629;p36">
            <a:extLst>
              <a:ext uri="{FF2B5EF4-FFF2-40B4-BE49-F238E27FC236}">
                <a16:creationId xmlns:a16="http://schemas.microsoft.com/office/drawing/2014/main" id="{9CB04168-47C8-5CB1-610D-5B061B8CBDB4}"/>
              </a:ext>
            </a:extLst>
          </p:cNvPr>
          <p:cNvSpPr txBox="1">
            <a:spLocks/>
          </p:cNvSpPr>
          <p:nvPr/>
        </p:nvSpPr>
        <p:spPr>
          <a:xfrm>
            <a:off x="1413025" y="1915019"/>
            <a:ext cx="2951400" cy="75868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Glegoo"/>
              <a:buNone/>
              <a:defRPr sz="1400" b="0" i="0" u="none" strike="noStrike" cap="none">
                <a:solidFill>
                  <a:schemeClr val="dk1"/>
                </a:solidFill>
                <a:latin typeface="Glegoo"/>
                <a:ea typeface="Glegoo"/>
                <a:cs typeface="Glegoo"/>
                <a:sym typeface="Glegoo"/>
              </a:defRPr>
            </a:lvl1pPr>
            <a:lvl2pPr marL="914400" marR="0" lvl="1"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2pPr>
            <a:lvl3pPr marL="1371600" marR="0" lvl="2"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3pPr>
            <a:lvl4pPr marL="1828800" marR="0" lvl="3"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4pPr>
            <a:lvl5pPr marL="2286000" marR="0" lvl="4"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5pPr>
            <a:lvl6pPr marL="2743200" marR="0" lvl="5"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6pPr>
            <a:lvl7pPr marL="3200400" marR="0" lvl="6"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7pPr>
            <a:lvl8pPr marL="3657600" marR="0" lvl="7"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8pPr>
            <a:lvl9pPr marL="4114800" marR="0" lvl="8"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9pPr>
          </a:lstStyle>
          <a:p>
            <a:pPr marL="0" indent="0"/>
            <a:r>
              <a:rPr lang="es-ES" sz="1100" dirty="0">
                <a:solidFill>
                  <a:schemeClr val="tx1"/>
                </a:solidFill>
              </a:rPr>
              <a:t>Yang </a:t>
            </a:r>
            <a:r>
              <a:rPr lang="es-ES" sz="1100" dirty="0" err="1">
                <a:solidFill>
                  <a:schemeClr val="tx1"/>
                </a:solidFill>
              </a:rPr>
              <a:t>kami</a:t>
            </a:r>
            <a:r>
              <a:rPr lang="es-ES" sz="1100" dirty="0">
                <a:solidFill>
                  <a:schemeClr val="tx1"/>
                </a:solidFill>
              </a:rPr>
              <a:t> </a:t>
            </a:r>
            <a:r>
              <a:rPr lang="es-ES" sz="1100" dirty="0" err="1">
                <a:solidFill>
                  <a:schemeClr val="tx1"/>
                </a:solidFill>
              </a:rPr>
              <a:t>punya</a:t>
            </a:r>
            <a:r>
              <a:rPr lang="es-ES" sz="1100" dirty="0">
                <a:solidFill>
                  <a:schemeClr val="tx1"/>
                </a:solidFill>
              </a:rPr>
              <a:t> </a:t>
            </a:r>
            <a:r>
              <a:rPr lang="es-ES" sz="1100" dirty="0" err="1">
                <a:solidFill>
                  <a:schemeClr val="tx1"/>
                </a:solidFill>
              </a:rPr>
              <a:t>sekarang</a:t>
            </a:r>
            <a:r>
              <a:rPr lang="es-ES" sz="1100" dirty="0">
                <a:solidFill>
                  <a:schemeClr val="tx1"/>
                </a:solidFill>
              </a:rPr>
              <a:t> </a:t>
            </a:r>
            <a:r>
              <a:rPr lang="es-ES" sz="1100" dirty="0" err="1">
                <a:solidFill>
                  <a:schemeClr val="tx1"/>
                </a:solidFill>
              </a:rPr>
              <a:t>adalah</a:t>
            </a:r>
            <a:r>
              <a:rPr lang="es-ES" sz="1100" dirty="0">
                <a:solidFill>
                  <a:schemeClr val="tx1"/>
                </a:solidFill>
              </a:rPr>
              <a:t> </a:t>
            </a:r>
            <a:r>
              <a:rPr lang="es-ES" sz="1100" dirty="0" err="1">
                <a:solidFill>
                  <a:schemeClr val="tx1"/>
                </a:solidFill>
              </a:rPr>
              <a:t>niat</a:t>
            </a:r>
            <a:r>
              <a:rPr lang="es-ES" sz="1100" dirty="0">
                <a:solidFill>
                  <a:schemeClr val="tx1"/>
                </a:solidFill>
              </a:rPr>
              <a:t>, </a:t>
            </a:r>
            <a:r>
              <a:rPr lang="es-ES" sz="1100" dirty="0" err="1">
                <a:solidFill>
                  <a:schemeClr val="tx1"/>
                </a:solidFill>
              </a:rPr>
              <a:t>kerjasama</a:t>
            </a:r>
            <a:r>
              <a:rPr lang="es-ES" sz="1100" dirty="0">
                <a:solidFill>
                  <a:schemeClr val="tx1"/>
                </a:solidFill>
              </a:rPr>
              <a:t>, dan </a:t>
            </a:r>
            <a:r>
              <a:rPr lang="es-ES" sz="1100" dirty="0" err="1">
                <a:solidFill>
                  <a:schemeClr val="tx1"/>
                </a:solidFill>
              </a:rPr>
              <a:t>semangat</a:t>
            </a:r>
            <a:r>
              <a:rPr lang="es-ES" sz="1100" dirty="0">
                <a:solidFill>
                  <a:schemeClr val="tx1"/>
                </a:solidFill>
              </a:rPr>
              <a:t> yang </a:t>
            </a:r>
            <a:r>
              <a:rPr lang="es-ES" sz="1100" dirty="0" err="1">
                <a:solidFill>
                  <a:schemeClr val="tx1"/>
                </a:solidFill>
              </a:rPr>
              <a:t>tinggi</a:t>
            </a:r>
            <a:r>
              <a:rPr lang="es-ES" sz="1100" dirty="0">
                <a:solidFill>
                  <a:schemeClr val="tx1"/>
                </a:solidFill>
              </a:rPr>
              <a:t>. Dan yang kita </a:t>
            </a:r>
            <a:r>
              <a:rPr lang="es-ES" sz="1100" dirty="0" err="1">
                <a:solidFill>
                  <a:schemeClr val="tx1"/>
                </a:solidFill>
              </a:rPr>
              <a:t>butuhkan</a:t>
            </a:r>
            <a:r>
              <a:rPr lang="es-ES" sz="1100" dirty="0">
                <a:solidFill>
                  <a:schemeClr val="tx1"/>
                </a:solidFill>
              </a:rPr>
              <a:t> </a:t>
            </a:r>
            <a:r>
              <a:rPr lang="es-ES" sz="1100" dirty="0" err="1">
                <a:solidFill>
                  <a:schemeClr val="tx1"/>
                </a:solidFill>
              </a:rPr>
              <a:t>adalah</a:t>
            </a:r>
            <a:r>
              <a:rPr lang="es-ES" sz="1100" dirty="0">
                <a:solidFill>
                  <a:schemeClr val="tx1"/>
                </a:solidFill>
              </a:rPr>
              <a:t> modal dan </a:t>
            </a:r>
            <a:r>
              <a:rPr lang="es-ES" sz="1100" dirty="0" err="1">
                <a:solidFill>
                  <a:schemeClr val="tx1"/>
                </a:solidFill>
              </a:rPr>
              <a:t>investor</a:t>
            </a:r>
            <a:r>
              <a:rPr lang="es-ES" sz="1100" dirty="0">
                <a:solidFill>
                  <a:schemeClr val="tx1"/>
                </a:solidFill>
              </a:rPr>
              <a:t>.</a:t>
            </a:r>
            <a:endParaRPr lang="es-ES" sz="1200" dirty="0">
              <a:solidFill>
                <a:schemeClr val="tx1"/>
              </a:solidFill>
            </a:endParaRPr>
          </a:p>
        </p:txBody>
      </p:sp>
      <p:pic>
        <p:nvPicPr>
          <p:cNvPr id="5" name="Picture 4">
            <a:extLst>
              <a:ext uri="{FF2B5EF4-FFF2-40B4-BE49-F238E27FC236}">
                <a16:creationId xmlns:a16="http://schemas.microsoft.com/office/drawing/2014/main" id="{A7A7082D-D019-FAD6-CF04-814A1DEFCF22}"/>
              </a:ext>
            </a:extLst>
          </p:cNvPr>
          <p:cNvPicPr>
            <a:picLocks noChangeAspect="1"/>
          </p:cNvPicPr>
          <p:nvPr/>
        </p:nvPicPr>
        <p:blipFill>
          <a:blip r:embed="rId3"/>
          <a:stretch>
            <a:fillRect/>
          </a:stretch>
        </p:blipFill>
        <p:spPr>
          <a:xfrm>
            <a:off x="5154621" y="1843737"/>
            <a:ext cx="3445671" cy="871751"/>
          </a:xfrm>
          <a:prstGeom prst="rect">
            <a:avLst/>
          </a:prstGeom>
        </p:spPr>
      </p:pic>
      <p:sp>
        <p:nvSpPr>
          <p:cNvPr id="43" name="Google Shape;2629;p36">
            <a:extLst>
              <a:ext uri="{FF2B5EF4-FFF2-40B4-BE49-F238E27FC236}">
                <a16:creationId xmlns:a16="http://schemas.microsoft.com/office/drawing/2014/main" id="{5B60287E-3DAE-74FB-4F3D-D063B60608EA}"/>
              </a:ext>
            </a:extLst>
          </p:cNvPr>
          <p:cNvSpPr txBox="1">
            <a:spLocks/>
          </p:cNvSpPr>
          <p:nvPr/>
        </p:nvSpPr>
        <p:spPr>
          <a:xfrm>
            <a:off x="3925450" y="3461427"/>
            <a:ext cx="2951400" cy="4316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Glegoo"/>
              <a:buNone/>
              <a:defRPr sz="1400" b="0" i="0" u="none" strike="noStrike" cap="none">
                <a:solidFill>
                  <a:schemeClr val="dk1"/>
                </a:solidFill>
                <a:latin typeface="Glegoo"/>
                <a:ea typeface="Glegoo"/>
                <a:cs typeface="Glegoo"/>
                <a:sym typeface="Glegoo"/>
              </a:defRPr>
            </a:lvl1pPr>
            <a:lvl2pPr marL="914400" marR="0" lvl="1"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2pPr>
            <a:lvl3pPr marL="1371600" marR="0" lvl="2"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3pPr>
            <a:lvl4pPr marL="1828800" marR="0" lvl="3"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4pPr>
            <a:lvl5pPr marL="2286000" marR="0" lvl="4"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5pPr>
            <a:lvl6pPr marL="2743200" marR="0" lvl="5"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6pPr>
            <a:lvl7pPr marL="3200400" marR="0" lvl="6"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7pPr>
            <a:lvl8pPr marL="3657600" marR="0" lvl="7"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8pPr>
            <a:lvl9pPr marL="4114800" marR="0" lvl="8"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9pPr>
          </a:lstStyle>
          <a:p>
            <a:pPr marL="171450" indent="-171450">
              <a:buFont typeface="Arial" panose="020B0604020202020204" pitchFamily="34" charset="0"/>
              <a:buChar char="•"/>
            </a:pPr>
            <a:r>
              <a:rPr lang="es-ES" sz="1100" dirty="0" err="1">
                <a:solidFill>
                  <a:schemeClr val="tx1"/>
                </a:solidFill>
              </a:rPr>
              <a:t>Mencari</a:t>
            </a:r>
            <a:r>
              <a:rPr lang="es-ES" sz="1100" dirty="0">
                <a:solidFill>
                  <a:schemeClr val="tx1"/>
                </a:solidFill>
              </a:rPr>
              <a:t> </a:t>
            </a:r>
            <a:r>
              <a:rPr lang="es-ES" sz="1100" dirty="0" err="1">
                <a:solidFill>
                  <a:schemeClr val="tx1"/>
                </a:solidFill>
              </a:rPr>
              <a:t>investor</a:t>
            </a:r>
            <a:endParaRPr lang="es-ES" sz="1200" dirty="0">
              <a:solidFill>
                <a:schemeClr val="tx1"/>
              </a:solidFill>
            </a:endParaRPr>
          </a:p>
        </p:txBody>
      </p:sp>
    </p:spTree>
    <p:extLst>
      <p:ext uri="{BB962C8B-B14F-4D97-AF65-F5344CB8AC3E}">
        <p14:creationId xmlns:p14="http://schemas.microsoft.com/office/powerpoint/2010/main" val="3121945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sp>
        <p:nvSpPr>
          <p:cNvPr id="2621" name="Google Shape;2621;p36"/>
          <p:cNvSpPr/>
          <p:nvPr/>
        </p:nvSpPr>
        <p:spPr>
          <a:xfrm>
            <a:off x="791424" y="2851106"/>
            <a:ext cx="530400" cy="549276"/>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791425" y="1546700"/>
            <a:ext cx="530400" cy="5625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txBox="1">
            <a:spLocks noGrp="1"/>
          </p:cNvSpPr>
          <p:nvPr>
            <p:ph type="title"/>
          </p:nvPr>
        </p:nvSpPr>
        <p:spPr>
          <a:xfrm>
            <a:off x="1382424" y="1559800"/>
            <a:ext cx="3004137" cy="230634"/>
          </a:xfrm>
          <a:prstGeom prst="rect">
            <a:avLst/>
          </a:prstGeom>
        </p:spPr>
        <p:txBody>
          <a:bodyPr spcFirstLastPara="1" wrap="square" lIns="91425" tIns="91425" rIns="91425" bIns="91425" anchor="ctr" anchorCtr="0">
            <a:noAutofit/>
          </a:bodyPr>
          <a:lstStyle/>
          <a:p>
            <a:pPr lvl="0">
              <a:lnSpc>
                <a:spcPct val="107000"/>
              </a:lnSpc>
            </a:pPr>
            <a:r>
              <a:rPr lang="en-US" sz="1200" dirty="0">
                <a:effectLst/>
                <a:latin typeface="Modak" panose="020B0604020202020204" charset="0"/>
                <a:ea typeface="Calibri" panose="020F0502020204030204" pitchFamily="34" charset="0"/>
                <a:cs typeface="Modak" panose="020B0604020202020204" charset="0"/>
              </a:rPr>
              <a:t>Who are you building the business for ?</a:t>
            </a:r>
            <a:endParaRPr lang="en-ID" sz="1200" dirty="0">
              <a:effectLst/>
              <a:latin typeface="Modak" panose="020B0604020202020204" charset="0"/>
              <a:ea typeface="Calibri" panose="020F0502020204030204" pitchFamily="34" charset="0"/>
              <a:cs typeface="Modak" panose="020B0604020202020204" charset="0"/>
            </a:endParaRPr>
          </a:p>
        </p:txBody>
      </p:sp>
      <p:sp>
        <p:nvSpPr>
          <p:cNvPr id="2625" name="Google Shape;2625;p36"/>
          <p:cNvSpPr txBox="1">
            <a:spLocks noGrp="1"/>
          </p:cNvSpPr>
          <p:nvPr>
            <p:ph type="title" idx="2"/>
          </p:nvPr>
        </p:nvSpPr>
        <p:spPr>
          <a:xfrm>
            <a:off x="700225" y="1670357"/>
            <a:ext cx="7128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27" name="Google Shape;2627;p36"/>
          <p:cNvSpPr txBox="1">
            <a:spLocks noGrp="1"/>
          </p:cNvSpPr>
          <p:nvPr>
            <p:ph type="title" idx="3"/>
          </p:nvPr>
        </p:nvSpPr>
        <p:spPr>
          <a:xfrm>
            <a:off x="1420249" y="2852274"/>
            <a:ext cx="3004776" cy="23063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latin typeface="Modak" panose="020B0604020202020204" charset="0"/>
                <a:cs typeface="Modak" panose="020B0604020202020204" charset="0"/>
              </a:rPr>
              <a:t>How much money do you want to make ?</a:t>
            </a:r>
            <a:endParaRPr lang="en-ID" sz="1200" dirty="0">
              <a:latin typeface="Modak" panose="020B0604020202020204" charset="0"/>
              <a:cs typeface="Modak" panose="020B0604020202020204" charset="0"/>
            </a:endParaRPr>
          </a:p>
        </p:txBody>
      </p:sp>
      <p:sp>
        <p:nvSpPr>
          <p:cNvPr id="2628" name="Google Shape;2628;p36"/>
          <p:cNvSpPr txBox="1">
            <a:spLocks noGrp="1"/>
          </p:cNvSpPr>
          <p:nvPr>
            <p:ph type="title" idx="4"/>
          </p:nvPr>
        </p:nvSpPr>
        <p:spPr>
          <a:xfrm>
            <a:off x="730824" y="2942549"/>
            <a:ext cx="651600" cy="3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636" name="Google Shape;2636;p36"/>
          <p:cNvSpPr txBox="1">
            <a:spLocks noGrp="1"/>
          </p:cNvSpPr>
          <p:nvPr>
            <p:ph type="title" idx="15"/>
          </p:nvPr>
        </p:nvSpPr>
        <p:spPr>
          <a:xfrm>
            <a:off x="479488" y="505429"/>
            <a:ext cx="7631945"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tx2">
                    <a:lumMod val="75000"/>
                  </a:schemeClr>
                </a:solidFill>
              </a:rPr>
              <a:t>What are your business goal ??</a:t>
            </a:r>
            <a:endParaRPr sz="2800" dirty="0">
              <a:solidFill>
                <a:schemeClr val="tx2">
                  <a:lumMod val="75000"/>
                </a:schemeClr>
              </a:solidFill>
            </a:endParaRPr>
          </a:p>
        </p:txBody>
      </p:sp>
      <p:grpSp>
        <p:nvGrpSpPr>
          <p:cNvPr id="2637" name="Google Shape;2637;p36"/>
          <p:cNvGrpSpPr/>
          <p:nvPr/>
        </p:nvGrpSpPr>
        <p:grpSpPr>
          <a:xfrm>
            <a:off x="8088450" y="203181"/>
            <a:ext cx="680892" cy="663643"/>
            <a:chOff x="5595966" y="4052544"/>
            <a:chExt cx="478054" cy="465943"/>
          </a:xfrm>
        </p:grpSpPr>
        <p:sp>
          <p:nvSpPr>
            <p:cNvPr id="2638" name="Google Shape;2638;p36"/>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6"/>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6"/>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2629;p36">
            <a:extLst>
              <a:ext uri="{FF2B5EF4-FFF2-40B4-BE49-F238E27FC236}">
                <a16:creationId xmlns:a16="http://schemas.microsoft.com/office/drawing/2014/main" id="{BEDCACFE-277B-DF9A-95E6-93E651E8CE73}"/>
              </a:ext>
            </a:extLst>
          </p:cNvPr>
          <p:cNvSpPr txBox="1">
            <a:spLocks/>
          </p:cNvSpPr>
          <p:nvPr/>
        </p:nvSpPr>
        <p:spPr>
          <a:xfrm>
            <a:off x="1473625" y="1844103"/>
            <a:ext cx="2951400" cy="7637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Glegoo"/>
              <a:buNone/>
              <a:defRPr sz="1400" b="0" i="0" u="none" strike="noStrike" cap="none">
                <a:solidFill>
                  <a:schemeClr val="dk1"/>
                </a:solidFill>
                <a:latin typeface="Glegoo"/>
                <a:ea typeface="Glegoo"/>
                <a:cs typeface="Glegoo"/>
                <a:sym typeface="Glegoo"/>
              </a:defRPr>
            </a:lvl1pPr>
            <a:lvl2pPr marL="914400" marR="0" lvl="1"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2pPr>
            <a:lvl3pPr marL="1371600" marR="0" lvl="2"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3pPr>
            <a:lvl4pPr marL="1828800" marR="0" lvl="3"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4pPr>
            <a:lvl5pPr marL="2286000" marR="0" lvl="4"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5pPr>
            <a:lvl6pPr marL="2743200" marR="0" lvl="5"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6pPr>
            <a:lvl7pPr marL="3200400" marR="0" lvl="6"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7pPr>
            <a:lvl8pPr marL="3657600" marR="0" lvl="7"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8pPr>
            <a:lvl9pPr marL="4114800" marR="0" lvl="8"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9pPr>
          </a:lstStyle>
          <a:p>
            <a:pPr marL="285750" indent="-285750">
              <a:buFont typeface="Arial" panose="020B0604020202020204" pitchFamily="34" charset="0"/>
              <a:buChar char="•"/>
            </a:pPr>
            <a:r>
              <a:rPr lang="es-ES" sz="1050" dirty="0" err="1">
                <a:solidFill>
                  <a:schemeClr val="tx1"/>
                </a:solidFill>
              </a:rPr>
              <a:t>Pengusaha</a:t>
            </a:r>
            <a:endParaRPr lang="es-ES" sz="1050" dirty="0">
              <a:solidFill>
                <a:schemeClr val="tx1"/>
              </a:solidFill>
            </a:endParaRPr>
          </a:p>
          <a:p>
            <a:pPr marL="285750" indent="-285750">
              <a:buFont typeface="Arial" panose="020B0604020202020204" pitchFamily="34" charset="0"/>
              <a:buChar char="•"/>
            </a:pPr>
            <a:r>
              <a:rPr lang="es-ES" sz="1050" dirty="0" err="1">
                <a:solidFill>
                  <a:schemeClr val="tx1"/>
                </a:solidFill>
              </a:rPr>
              <a:t>Infulencer</a:t>
            </a:r>
            <a:endParaRPr lang="es-ES" sz="1050" dirty="0">
              <a:solidFill>
                <a:schemeClr val="tx1"/>
              </a:solidFill>
            </a:endParaRPr>
          </a:p>
          <a:p>
            <a:pPr marL="285750" indent="-285750">
              <a:buFont typeface="Arial" panose="020B0604020202020204" pitchFamily="34" charset="0"/>
              <a:buChar char="•"/>
            </a:pPr>
            <a:r>
              <a:rPr lang="es-ES" sz="1050" dirty="0" err="1">
                <a:solidFill>
                  <a:schemeClr val="tx1"/>
                </a:solidFill>
              </a:rPr>
              <a:t>Enterpreneur</a:t>
            </a:r>
            <a:endParaRPr lang="es-ES" sz="1050" dirty="0">
              <a:solidFill>
                <a:schemeClr val="tx1"/>
              </a:solidFill>
            </a:endParaRPr>
          </a:p>
          <a:p>
            <a:pPr marL="285750" indent="-285750">
              <a:buFont typeface="Arial" panose="020B0604020202020204" pitchFamily="34" charset="0"/>
              <a:buChar char="•"/>
            </a:pPr>
            <a:r>
              <a:rPr lang="es-ES" sz="1050" dirty="0" err="1">
                <a:solidFill>
                  <a:schemeClr val="tx1"/>
                </a:solidFill>
              </a:rPr>
              <a:t>Partai</a:t>
            </a:r>
            <a:r>
              <a:rPr lang="es-ES" sz="1050" dirty="0">
                <a:solidFill>
                  <a:schemeClr val="tx1"/>
                </a:solidFill>
              </a:rPr>
              <a:t> </a:t>
            </a:r>
            <a:r>
              <a:rPr lang="es-ES" sz="1050" dirty="0" err="1">
                <a:solidFill>
                  <a:schemeClr val="tx1"/>
                </a:solidFill>
              </a:rPr>
              <a:t>politik</a:t>
            </a:r>
            <a:endParaRPr lang="es-ES" sz="1050" dirty="0">
              <a:solidFill>
                <a:schemeClr val="tx1"/>
              </a:solidFill>
            </a:endParaRPr>
          </a:p>
          <a:p>
            <a:pPr marL="285750" indent="-285750">
              <a:buFont typeface="Arial" panose="020B0604020202020204" pitchFamily="34" charset="0"/>
              <a:buChar char="•"/>
            </a:pPr>
            <a:r>
              <a:rPr lang="es-ES" sz="1050" dirty="0" err="1">
                <a:solidFill>
                  <a:schemeClr val="tx1"/>
                </a:solidFill>
              </a:rPr>
              <a:t>Agensi</a:t>
            </a:r>
            <a:endParaRPr lang="es-ES" sz="1050" dirty="0">
              <a:solidFill>
                <a:schemeClr val="tx1"/>
              </a:solidFill>
            </a:endParaRPr>
          </a:p>
          <a:p>
            <a:pPr marL="285750" indent="-285750">
              <a:buFont typeface="Arial" panose="020B0604020202020204" pitchFamily="34" charset="0"/>
              <a:buChar char="•"/>
            </a:pPr>
            <a:r>
              <a:rPr lang="es-ES" sz="1050" dirty="0" err="1">
                <a:solidFill>
                  <a:schemeClr val="tx1"/>
                </a:solidFill>
              </a:rPr>
              <a:t>perusahaan</a:t>
            </a:r>
            <a:endParaRPr lang="es-ES" sz="1050" dirty="0">
              <a:solidFill>
                <a:schemeClr val="tx1"/>
              </a:solidFill>
            </a:endParaRPr>
          </a:p>
        </p:txBody>
      </p:sp>
      <p:pic>
        <p:nvPicPr>
          <p:cNvPr id="5" name="Picture 4">
            <a:extLst>
              <a:ext uri="{FF2B5EF4-FFF2-40B4-BE49-F238E27FC236}">
                <a16:creationId xmlns:a16="http://schemas.microsoft.com/office/drawing/2014/main" id="{60AB37B3-DF32-E746-3E8B-7567E8566610}"/>
              </a:ext>
            </a:extLst>
          </p:cNvPr>
          <p:cNvPicPr>
            <a:picLocks noChangeAspect="1"/>
          </p:cNvPicPr>
          <p:nvPr/>
        </p:nvPicPr>
        <p:blipFill>
          <a:blip r:embed="rId3"/>
          <a:stretch>
            <a:fillRect/>
          </a:stretch>
        </p:blipFill>
        <p:spPr>
          <a:xfrm>
            <a:off x="1473625" y="3108531"/>
            <a:ext cx="4475785" cy="1090091"/>
          </a:xfrm>
          <a:prstGeom prst="rect">
            <a:avLst/>
          </a:prstGeom>
        </p:spPr>
      </p:pic>
    </p:spTree>
    <p:extLst>
      <p:ext uri="{BB962C8B-B14F-4D97-AF65-F5344CB8AC3E}">
        <p14:creationId xmlns:p14="http://schemas.microsoft.com/office/powerpoint/2010/main" val="26845523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sp>
        <p:nvSpPr>
          <p:cNvPr id="2620" name="Google Shape;2620;p36"/>
          <p:cNvSpPr/>
          <p:nvPr/>
        </p:nvSpPr>
        <p:spPr>
          <a:xfrm>
            <a:off x="791425" y="3111600"/>
            <a:ext cx="530400" cy="5625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4870750" y="1550800"/>
            <a:ext cx="530400" cy="5625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6"/>
          <p:cNvSpPr/>
          <p:nvPr/>
        </p:nvSpPr>
        <p:spPr>
          <a:xfrm>
            <a:off x="4870750" y="3087900"/>
            <a:ext cx="530400" cy="5625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791425" y="1546700"/>
            <a:ext cx="530400" cy="5625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txBox="1">
            <a:spLocks noGrp="1"/>
          </p:cNvSpPr>
          <p:nvPr>
            <p:ph type="title"/>
          </p:nvPr>
        </p:nvSpPr>
        <p:spPr>
          <a:xfrm>
            <a:off x="1382425" y="1559800"/>
            <a:ext cx="2951400" cy="527700"/>
          </a:xfrm>
          <a:prstGeom prst="rect">
            <a:avLst/>
          </a:prstGeom>
        </p:spPr>
        <p:txBody>
          <a:bodyPr spcFirstLastPara="1" wrap="square" lIns="91425" tIns="91425" rIns="91425" bIns="91425" anchor="ctr" anchorCtr="0">
            <a:noAutofit/>
          </a:bodyPr>
          <a:lstStyle/>
          <a:p>
            <a:pPr lvl="0">
              <a:lnSpc>
                <a:spcPct val="107000"/>
              </a:lnSpc>
            </a:pPr>
            <a:r>
              <a:rPr lang="en-ID" dirty="0">
                <a:latin typeface="Modak" panose="020B0604020202020204" charset="0"/>
                <a:ea typeface="Calibri" panose="020F0502020204030204" pitchFamily="34" charset="0"/>
                <a:cs typeface="Modak" panose="020B0604020202020204" charset="0"/>
              </a:rPr>
              <a:t>Perusahaan lain</a:t>
            </a:r>
            <a:endParaRPr lang="en-ID" sz="2400" dirty="0">
              <a:effectLst/>
              <a:latin typeface="Modak" panose="020B0604020202020204" charset="0"/>
              <a:ea typeface="Calibri" panose="020F0502020204030204" pitchFamily="34" charset="0"/>
              <a:cs typeface="Modak" panose="020B0604020202020204" charset="0"/>
            </a:endParaRPr>
          </a:p>
        </p:txBody>
      </p:sp>
      <p:sp>
        <p:nvSpPr>
          <p:cNvPr id="2625" name="Google Shape;2625;p36"/>
          <p:cNvSpPr txBox="1">
            <a:spLocks noGrp="1"/>
          </p:cNvSpPr>
          <p:nvPr>
            <p:ph type="title" idx="2"/>
          </p:nvPr>
        </p:nvSpPr>
        <p:spPr>
          <a:xfrm>
            <a:off x="700225" y="1670357"/>
            <a:ext cx="7128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27" name="Google Shape;2627;p36"/>
          <p:cNvSpPr txBox="1">
            <a:spLocks noGrp="1"/>
          </p:cNvSpPr>
          <p:nvPr>
            <p:ph type="title" idx="3"/>
          </p:nvPr>
        </p:nvSpPr>
        <p:spPr>
          <a:xfrm>
            <a:off x="5461750" y="1559800"/>
            <a:ext cx="2951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D" sz="2400" dirty="0" err="1">
                <a:effectLst/>
                <a:latin typeface="Modak" panose="020B0604020202020204" charset="0"/>
                <a:ea typeface="Calibri" panose="020F0502020204030204" pitchFamily="34" charset="0"/>
                <a:cs typeface="Modak" panose="020B0604020202020204" charset="0"/>
              </a:rPr>
              <a:t>Penyediaan</a:t>
            </a:r>
            <a:r>
              <a:rPr lang="en-ID" sz="2400" dirty="0">
                <a:effectLst/>
                <a:latin typeface="Modak" panose="020B0604020202020204" charset="0"/>
                <a:ea typeface="Calibri" panose="020F0502020204030204" pitchFamily="34" charset="0"/>
                <a:cs typeface="Modak" panose="020B0604020202020204" charset="0"/>
              </a:rPr>
              <a:t> </a:t>
            </a:r>
            <a:r>
              <a:rPr lang="en-ID" sz="2400" dirty="0" err="1">
                <a:effectLst/>
                <a:latin typeface="Modak" panose="020B0604020202020204" charset="0"/>
                <a:ea typeface="Calibri" panose="020F0502020204030204" pitchFamily="34" charset="0"/>
                <a:cs typeface="Modak" panose="020B0604020202020204" charset="0"/>
              </a:rPr>
              <a:t>jasa</a:t>
            </a:r>
            <a:endParaRPr lang="en-ID" dirty="0">
              <a:latin typeface="Modak" panose="020B0604020202020204" charset="0"/>
              <a:cs typeface="Modak" panose="020B0604020202020204" charset="0"/>
            </a:endParaRPr>
          </a:p>
        </p:txBody>
      </p:sp>
      <p:sp>
        <p:nvSpPr>
          <p:cNvPr id="2628" name="Google Shape;2628;p36"/>
          <p:cNvSpPr txBox="1">
            <a:spLocks noGrp="1"/>
          </p:cNvSpPr>
          <p:nvPr>
            <p:ph type="title" idx="4"/>
          </p:nvPr>
        </p:nvSpPr>
        <p:spPr>
          <a:xfrm>
            <a:off x="4810150" y="1673350"/>
            <a:ext cx="651600" cy="3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30" name="Google Shape;2630;p36"/>
          <p:cNvSpPr txBox="1">
            <a:spLocks noGrp="1"/>
          </p:cNvSpPr>
          <p:nvPr>
            <p:ph type="title" idx="6"/>
          </p:nvPr>
        </p:nvSpPr>
        <p:spPr>
          <a:xfrm>
            <a:off x="1382425" y="3114314"/>
            <a:ext cx="2951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Modak" panose="020B0604020202020204" charset="0"/>
                <a:cs typeface="Modak" panose="020B0604020202020204" charset="0"/>
              </a:rPr>
              <a:t>Modal </a:t>
            </a:r>
            <a:endParaRPr dirty="0">
              <a:latin typeface="Modak" panose="020B0604020202020204" charset="0"/>
              <a:cs typeface="Modak" panose="020B0604020202020204" charset="0"/>
            </a:endParaRPr>
          </a:p>
        </p:txBody>
      </p:sp>
      <p:sp>
        <p:nvSpPr>
          <p:cNvPr id="2631" name="Google Shape;2631;p36"/>
          <p:cNvSpPr txBox="1">
            <a:spLocks noGrp="1"/>
          </p:cNvSpPr>
          <p:nvPr>
            <p:ph type="title" idx="7"/>
          </p:nvPr>
        </p:nvSpPr>
        <p:spPr>
          <a:xfrm>
            <a:off x="730825" y="3234150"/>
            <a:ext cx="651600" cy="3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634" name="Google Shape;2634;p36"/>
          <p:cNvSpPr txBox="1">
            <a:spLocks noGrp="1"/>
          </p:cNvSpPr>
          <p:nvPr>
            <p:ph type="title" idx="13"/>
          </p:nvPr>
        </p:nvSpPr>
        <p:spPr>
          <a:xfrm>
            <a:off x="4810150" y="3210450"/>
            <a:ext cx="651600" cy="3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636" name="Google Shape;2636;p36"/>
          <p:cNvSpPr txBox="1">
            <a:spLocks noGrp="1"/>
          </p:cNvSpPr>
          <p:nvPr>
            <p:ph type="title" idx="15"/>
          </p:nvPr>
        </p:nvSpPr>
        <p:spPr>
          <a:xfrm>
            <a:off x="479488" y="505429"/>
            <a:ext cx="7631945"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tx2">
                    <a:lumMod val="75000"/>
                  </a:schemeClr>
                </a:solidFill>
              </a:rPr>
              <a:t>What is stopping you ??</a:t>
            </a:r>
            <a:endParaRPr sz="2800" dirty="0">
              <a:solidFill>
                <a:schemeClr val="tx2">
                  <a:lumMod val="75000"/>
                </a:schemeClr>
              </a:solidFill>
            </a:endParaRPr>
          </a:p>
        </p:txBody>
      </p:sp>
      <p:grpSp>
        <p:nvGrpSpPr>
          <p:cNvPr id="2637" name="Google Shape;2637;p36"/>
          <p:cNvGrpSpPr/>
          <p:nvPr/>
        </p:nvGrpSpPr>
        <p:grpSpPr>
          <a:xfrm>
            <a:off x="8088450" y="203181"/>
            <a:ext cx="680892" cy="663643"/>
            <a:chOff x="5595966" y="4052544"/>
            <a:chExt cx="478054" cy="465943"/>
          </a:xfrm>
        </p:grpSpPr>
        <p:sp>
          <p:nvSpPr>
            <p:cNvPr id="2638" name="Google Shape;2638;p36"/>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6"/>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6"/>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Title 6">
            <a:extLst>
              <a:ext uri="{FF2B5EF4-FFF2-40B4-BE49-F238E27FC236}">
                <a16:creationId xmlns:a16="http://schemas.microsoft.com/office/drawing/2014/main" id="{06C61AE9-9374-3C8C-961B-306480EE9FE0}"/>
              </a:ext>
            </a:extLst>
          </p:cNvPr>
          <p:cNvSpPr>
            <a:spLocks noGrp="1"/>
          </p:cNvSpPr>
          <p:nvPr>
            <p:ph type="title" idx="9"/>
          </p:nvPr>
        </p:nvSpPr>
        <p:spPr/>
        <p:txBody>
          <a:bodyPr/>
          <a:lstStyle/>
          <a:p>
            <a:endParaRPr lang="en-ID" dirty="0"/>
          </a:p>
        </p:txBody>
      </p:sp>
      <p:sp>
        <p:nvSpPr>
          <p:cNvPr id="37" name="Google Shape;2629;p36">
            <a:extLst>
              <a:ext uri="{FF2B5EF4-FFF2-40B4-BE49-F238E27FC236}">
                <a16:creationId xmlns:a16="http://schemas.microsoft.com/office/drawing/2014/main" id="{502D9588-7061-8016-4BB7-22BE7EC311EA}"/>
              </a:ext>
            </a:extLst>
          </p:cNvPr>
          <p:cNvSpPr txBox="1">
            <a:spLocks/>
          </p:cNvSpPr>
          <p:nvPr/>
        </p:nvSpPr>
        <p:spPr>
          <a:xfrm>
            <a:off x="1443025" y="2087500"/>
            <a:ext cx="2951400"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Glegoo"/>
              <a:buNone/>
              <a:defRPr sz="1400" b="0" i="0" u="none" strike="noStrike" cap="none">
                <a:solidFill>
                  <a:schemeClr val="dk1"/>
                </a:solidFill>
                <a:latin typeface="Glegoo"/>
                <a:ea typeface="Glegoo"/>
                <a:cs typeface="Glegoo"/>
                <a:sym typeface="Glegoo"/>
              </a:defRPr>
            </a:lvl1pPr>
            <a:lvl2pPr marL="914400" marR="0" lvl="1"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2pPr>
            <a:lvl3pPr marL="1371600" marR="0" lvl="2"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3pPr>
            <a:lvl4pPr marL="1828800" marR="0" lvl="3"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4pPr>
            <a:lvl5pPr marL="2286000" marR="0" lvl="4"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5pPr>
            <a:lvl6pPr marL="2743200" marR="0" lvl="5"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6pPr>
            <a:lvl7pPr marL="3200400" marR="0" lvl="6"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7pPr>
            <a:lvl8pPr marL="3657600" marR="0" lvl="7"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8pPr>
            <a:lvl9pPr marL="4114800" marR="0" lvl="8" indent="-317500" algn="l" rtl="0">
              <a:lnSpc>
                <a:spcPct val="100000"/>
              </a:lnSpc>
              <a:spcBef>
                <a:spcPts val="0"/>
              </a:spcBef>
              <a:spcAft>
                <a:spcPts val="0"/>
              </a:spcAft>
              <a:buClr>
                <a:schemeClr val="dk2"/>
              </a:buClr>
              <a:buSzPts val="1400"/>
              <a:buFont typeface="Glegoo"/>
              <a:buNone/>
              <a:defRPr sz="1400" b="0" i="0" u="none" strike="noStrike" cap="none">
                <a:solidFill>
                  <a:schemeClr val="dk2"/>
                </a:solidFill>
                <a:latin typeface="Glegoo"/>
                <a:ea typeface="Glegoo"/>
                <a:cs typeface="Glegoo"/>
                <a:sym typeface="Glegoo"/>
              </a:defRPr>
            </a:lvl9pPr>
          </a:lstStyle>
          <a:p>
            <a:pPr marL="0" indent="0"/>
            <a:r>
              <a:rPr lang="es-ES" dirty="0" err="1"/>
              <a:t>Fiver</a:t>
            </a:r>
            <a:r>
              <a:rPr lang="es-ES" dirty="0"/>
              <a:t>, </a:t>
            </a:r>
            <a:r>
              <a:rPr lang="es-ES" dirty="0" err="1"/>
              <a:t>sribulancer</a:t>
            </a:r>
            <a:endParaRPr lang="es-ES" dirty="0"/>
          </a:p>
        </p:txBody>
      </p:sp>
    </p:spTree>
    <p:extLst>
      <p:ext uri="{BB962C8B-B14F-4D97-AF65-F5344CB8AC3E}">
        <p14:creationId xmlns:p14="http://schemas.microsoft.com/office/powerpoint/2010/main" val="35505434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sp>
        <p:nvSpPr>
          <p:cNvPr id="2624" name="Google Shape;2624;p36"/>
          <p:cNvSpPr txBox="1">
            <a:spLocks noGrp="1"/>
          </p:cNvSpPr>
          <p:nvPr>
            <p:ph type="title"/>
          </p:nvPr>
        </p:nvSpPr>
        <p:spPr>
          <a:xfrm>
            <a:off x="620257" y="1323641"/>
            <a:ext cx="7971674" cy="3285385"/>
          </a:xfrm>
          <a:prstGeom prst="rect">
            <a:avLst/>
          </a:prstGeom>
        </p:spPr>
        <p:txBody>
          <a:bodyPr spcFirstLastPara="1" wrap="square" lIns="91425" tIns="91425" rIns="91425" bIns="91425" anchor="ctr" anchorCtr="0">
            <a:noAutofit/>
          </a:bodyPr>
          <a:lstStyle/>
          <a:p>
            <a:pPr lvl="0">
              <a:lnSpc>
                <a:spcPct val="107000"/>
              </a:lnSpc>
            </a:pPr>
            <a:r>
              <a:rPr lang="en-US" sz="1600" dirty="0">
                <a:effectLst/>
                <a:latin typeface="Glegoo" panose="020B0604020202020204" charset="0"/>
                <a:ea typeface="Calibri" panose="020F0502020204030204" pitchFamily="34" charset="0"/>
                <a:cs typeface="Glegoo" panose="020B0604020202020204" charset="0"/>
              </a:rPr>
              <a:t>Fiver </a:t>
            </a:r>
            <a:r>
              <a:rPr lang="en-US" sz="1600" dirty="0" err="1">
                <a:effectLst/>
                <a:latin typeface="Glegoo" panose="020B0604020202020204" charset="0"/>
                <a:ea typeface="Calibri" panose="020F0502020204030204" pitchFamily="34" charset="0"/>
                <a:cs typeface="Glegoo" panose="020B0604020202020204" charset="0"/>
              </a:rPr>
              <a:t>merupakan</a:t>
            </a:r>
            <a:r>
              <a:rPr lang="en-US" sz="1600" dirty="0">
                <a:effectLst/>
                <a:latin typeface="Glegoo" panose="020B0604020202020204" charset="0"/>
                <a:ea typeface="Calibri" panose="020F0502020204030204" pitchFamily="34" charset="0"/>
                <a:cs typeface="Glegoo" panose="020B0604020202020204" charset="0"/>
              </a:rPr>
              <a:t> competitor </a:t>
            </a:r>
            <a:r>
              <a:rPr lang="en-US" sz="1600" dirty="0" err="1">
                <a:effectLst/>
                <a:latin typeface="Glegoo" panose="020B0604020202020204" charset="0"/>
                <a:ea typeface="Calibri" panose="020F0502020204030204" pitchFamily="34" charset="0"/>
                <a:cs typeface="Glegoo" panose="020B0604020202020204" charset="0"/>
              </a:rPr>
              <a:t>terbesar</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dari</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produk</a:t>
            </a:r>
            <a:r>
              <a:rPr lang="en-US" sz="1600" dirty="0">
                <a:effectLst/>
                <a:latin typeface="Glegoo" panose="020B0604020202020204" charset="0"/>
                <a:ea typeface="Calibri" panose="020F0502020204030204" pitchFamily="34" charset="0"/>
                <a:cs typeface="Glegoo" panose="020B0604020202020204" charset="0"/>
              </a:rPr>
              <a:t> kami. Fiver </a:t>
            </a:r>
            <a:r>
              <a:rPr lang="en-US" sz="1600" dirty="0" err="1">
                <a:effectLst/>
                <a:latin typeface="Glegoo" panose="020B0604020202020204" charset="0"/>
                <a:ea typeface="Calibri" panose="020F0502020204030204" pitchFamily="34" charset="0"/>
                <a:cs typeface="Glegoo" panose="020B0604020202020204" charset="0"/>
              </a:rPr>
              <a:t>memiliki</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banyak</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tawaran</a:t>
            </a:r>
            <a:r>
              <a:rPr lang="en-US" sz="1600" dirty="0">
                <a:effectLst/>
                <a:latin typeface="Glegoo" panose="020B0604020202020204" charset="0"/>
                <a:ea typeface="Calibri" panose="020F0502020204030204" pitchFamily="34" charset="0"/>
                <a:cs typeface="Glegoo" panose="020B0604020202020204" charset="0"/>
              </a:rPr>
              <a:t> dan </a:t>
            </a:r>
            <a:r>
              <a:rPr lang="en-US" sz="1600" dirty="0" err="1">
                <a:effectLst/>
                <a:latin typeface="Glegoo" panose="020B0604020202020204" charset="0"/>
                <a:ea typeface="Calibri" panose="020F0502020204030204" pitchFamily="34" charset="0"/>
                <a:cs typeface="Glegoo" panose="020B0604020202020204" charset="0"/>
              </a:rPr>
              <a:t>kelebihan</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tetapi</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aplikasi</a:t>
            </a:r>
            <a:r>
              <a:rPr lang="en-US" sz="1600" dirty="0">
                <a:effectLst/>
                <a:latin typeface="Glegoo" panose="020B0604020202020204" charset="0"/>
                <a:ea typeface="Calibri" panose="020F0502020204030204" pitchFamily="34" charset="0"/>
                <a:cs typeface="Glegoo" panose="020B0604020202020204" charset="0"/>
              </a:rPr>
              <a:t> kami </a:t>
            </a:r>
            <a:r>
              <a:rPr lang="en-US" sz="1600" dirty="0" err="1">
                <a:effectLst/>
                <a:latin typeface="Glegoo" panose="020B0604020202020204" charset="0"/>
                <a:ea typeface="Calibri" panose="020F0502020204030204" pitchFamily="34" charset="0"/>
                <a:cs typeface="Glegoo" panose="020B0604020202020204" charset="0"/>
              </a:rPr>
              <a:t>menyediakan</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potongan</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biaya</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ke</a:t>
            </a:r>
            <a:r>
              <a:rPr lang="en-US" sz="1600" dirty="0">
                <a:effectLst/>
                <a:latin typeface="Glegoo" panose="020B0604020202020204" charset="0"/>
                <a:ea typeface="Calibri" panose="020F0502020204030204" pitchFamily="34" charset="0"/>
                <a:cs typeface="Glegoo" panose="020B0604020202020204" charset="0"/>
              </a:rPr>
              <a:t> freelancer yang </a:t>
            </a:r>
            <a:r>
              <a:rPr lang="en-US" sz="1600" dirty="0" err="1">
                <a:effectLst/>
                <a:latin typeface="Glegoo" panose="020B0604020202020204" charset="0"/>
                <a:ea typeface="Calibri" panose="020F0502020204030204" pitchFamily="34" charset="0"/>
                <a:cs typeface="Glegoo" panose="020B0604020202020204" charset="0"/>
              </a:rPr>
              <a:t>cenderung</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lebih</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rendah</a:t>
            </a:r>
            <a:r>
              <a:rPr lang="en-US" sz="1600" dirty="0">
                <a:effectLst/>
                <a:latin typeface="Glegoo" panose="020B0604020202020204" charset="0"/>
                <a:ea typeface="Calibri" panose="020F0502020204030204" pitchFamily="34" charset="0"/>
                <a:cs typeface="Glegoo" panose="020B0604020202020204" charset="0"/>
              </a:rPr>
              <a:t> dan </a:t>
            </a:r>
            <a:r>
              <a:rPr lang="en-US" sz="1600" dirty="0" err="1">
                <a:effectLst/>
                <a:latin typeface="Glegoo" panose="020B0604020202020204" charset="0"/>
                <a:ea typeface="Calibri" panose="020F0502020204030204" pitchFamily="34" charset="0"/>
                <a:cs typeface="Glegoo" panose="020B0604020202020204" charset="0"/>
              </a:rPr>
              <a:t>harga</a:t>
            </a:r>
            <a:r>
              <a:rPr lang="en-US" sz="1600" dirty="0">
                <a:effectLst/>
                <a:latin typeface="Glegoo" panose="020B0604020202020204" charset="0"/>
                <a:ea typeface="Calibri" panose="020F0502020204030204" pitchFamily="34" charset="0"/>
                <a:cs typeface="Glegoo" panose="020B0604020202020204" charset="0"/>
              </a:rPr>
              <a:t> yang </a:t>
            </a:r>
            <a:r>
              <a:rPr lang="en-US" sz="1600" dirty="0" err="1">
                <a:effectLst/>
                <a:latin typeface="Glegoo" panose="020B0604020202020204" charset="0"/>
                <a:ea typeface="Calibri" panose="020F0502020204030204" pitchFamily="34" charset="0"/>
                <a:cs typeface="Glegoo" panose="020B0604020202020204" charset="0"/>
              </a:rPr>
              <a:t>lebih</a:t>
            </a:r>
            <a:r>
              <a:rPr lang="en-US" sz="1600" dirty="0">
                <a:effectLst/>
                <a:latin typeface="Glegoo" panose="020B0604020202020204" charset="0"/>
                <a:ea typeface="Calibri" panose="020F0502020204030204" pitchFamily="34" charset="0"/>
                <a:cs typeface="Glegoo" panose="020B0604020202020204" charset="0"/>
              </a:rPr>
              <a:t> </a:t>
            </a:r>
            <a:r>
              <a:rPr lang="en-US" sz="1600" dirty="0" err="1">
                <a:effectLst/>
                <a:latin typeface="Glegoo" panose="020B0604020202020204" charset="0"/>
                <a:ea typeface="Calibri" panose="020F0502020204030204" pitchFamily="34" charset="0"/>
                <a:cs typeface="Glegoo" panose="020B0604020202020204" charset="0"/>
              </a:rPr>
              <a:t>terjangkau</a:t>
            </a:r>
            <a:r>
              <a:rPr lang="en-US" sz="1600" dirty="0">
                <a:latin typeface="Glegoo" panose="020B0604020202020204" charset="0"/>
                <a:ea typeface="Calibri" panose="020F0502020204030204" pitchFamily="34" charset="0"/>
                <a:cs typeface="Glegoo" panose="020B0604020202020204" charset="0"/>
              </a:rPr>
              <a:t>. </a:t>
            </a:r>
            <a:r>
              <a:rPr lang="en-US" sz="1600" dirty="0" err="1">
                <a:latin typeface="Glegoo" panose="020B0604020202020204" charset="0"/>
                <a:ea typeface="Calibri" panose="020F0502020204030204" pitchFamily="34" charset="0"/>
                <a:cs typeface="Glegoo" panose="020B0604020202020204" charset="0"/>
              </a:rPr>
              <a:t>Sekarang</a:t>
            </a:r>
            <a:r>
              <a:rPr lang="en-US" sz="1600" dirty="0">
                <a:latin typeface="Glegoo" panose="020B0604020202020204" charset="0"/>
                <a:ea typeface="Calibri" panose="020F0502020204030204" pitchFamily="34" charset="0"/>
                <a:cs typeface="Glegoo" panose="020B0604020202020204" charset="0"/>
              </a:rPr>
              <a:t> </a:t>
            </a:r>
            <a:r>
              <a:rPr lang="en-US" sz="1600" dirty="0" err="1">
                <a:latin typeface="Glegoo" panose="020B0604020202020204" charset="0"/>
                <a:ea typeface="Calibri" panose="020F0502020204030204" pitchFamily="34" charset="0"/>
                <a:cs typeface="Glegoo" panose="020B0604020202020204" charset="0"/>
              </a:rPr>
              <a:t>masih</a:t>
            </a:r>
            <a:r>
              <a:rPr lang="en-US" sz="1600" dirty="0">
                <a:latin typeface="Glegoo" panose="020B0604020202020204" charset="0"/>
                <a:ea typeface="Calibri" panose="020F0502020204030204" pitchFamily="34" charset="0"/>
                <a:cs typeface="Glegoo" panose="020B0604020202020204" charset="0"/>
              </a:rPr>
              <a:t> </a:t>
            </a:r>
            <a:r>
              <a:rPr lang="en-US" sz="1600" dirty="0" err="1">
                <a:latin typeface="Glegoo" panose="020B0604020202020204" charset="0"/>
                <a:ea typeface="Calibri" panose="020F0502020204030204" pitchFamily="34" charset="0"/>
                <a:cs typeface="Glegoo" panose="020B0604020202020204" charset="0"/>
              </a:rPr>
              <a:t>banyak</a:t>
            </a:r>
            <a:r>
              <a:rPr lang="en-US" sz="1600" dirty="0">
                <a:latin typeface="Glegoo" panose="020B0604020202020204" charset="0"/>
                <a:ea typeface="Calibri" panose="020F0502020204030204" pitchFamily="34" charset="0"/>
                <a:cs typeface="Glegoo" panose="020B0604020202020204" charset="0"/>
              </a:rPr>
              <a:t> </a:t>
            </a:r>
            <a:r>
              <a:rPr lang="en-US" sz="1600" dirty="0" err="1">
                <a:latin typeface="Glegoo" panose="020B0604020202020204" charset="0"/>
                <a:ea typeface="Calibri" panose="020F0502020204030204" pitchFamily="34" charset="0"/>
                <a:cs typeface="Glegoo" panose="020B0604020202020204" charset="0"/>
              </a:rPr>
              <a:t>pemilik</a:t>
            </a:r>
            <a:r>
              <a:rPr lang="en-US" sz="1600" dirty="0">
                <a:latin typeface="Glegoo" panose="020B0604020202020204" charset="0"/>
                <a:ea typeface="Calibri" panose="020F0502020204030204" pitchFamily="34" charset="0"/>
                <a:cs typeface="Glegoo" panose="020B0604020202020204" charset="0"/>
              </a:rPr>
              <a:t> </a:t>
            </a:r>
            <a:r>
              <a:rPr lang="en-US" sz="1600" dirty="0" err="1">
                <a:latin typeface="Glegoo" panose="020B0604020202020204" charset="0"/>
                <a:ea typeface="Calibri" panose="020F0502020204030204" pitchFamily="34" charset="0"/>
                <a:cs typeface="Glegoo" panose="020B0604020202020204" charset="0"/>
              </a:rPr>
              <a:t>reklame</a:t>
            </a:r>
            <a:r>
              <a:rPr lang="en-US" sz="1600" dirty="0">
                <a:latin typeface="Glegoo" panose="020B0604020202020204" charset="0"/>
                <a:ea typeface="Calibri" panose="020F0502020204030204" pitchFamily="34" charset="0"/>
                <a:cs typeface="Glegoo" panose="020B0604020202020204" charset="0"/>
              </a:rPr>
              <a:t> yang </a:t>
            </a:r>
            <a:r>
              <a:rPr lang="en-US" sz="1600" dirty="0" err="1">
                <a:latin typeface="Glegoo" panose="020B0604020202020204" charset="0"/>
                <a:ea typeface="Calibri" panose="020F0502020204030204" pitchFamily="34" charset="0"/>
                <a:cs typeface="Glegoo" panose="020B0604020202020204" charset="0"/>
              </a:rPr>
              <a:t>menawarkan</a:t>
            </a:r>
            <a:r>
              <a:rPr lang="en-US" sz="1600">
                <a:latin typeface="Glegoo" panose="020B0604020202020204" charset="0"/>
                <a:ea typeface="Calibri" panose="020F0502020204030204" pitchFamily="34" charset="0"/>
                <a:cs typeface="Glegoo" panose="020B0604020202020204" charset="0"/>
              </a:rPr>
              <a:t>  </a:t>
            </a:r>
            <a:br>
              <a:rPr lang="en-US" sz="1600" dirty="0">
                <a:latin typeface="Glegoo" panose="020B0604020202020204" charset="0"/>
                <a:ea typeface="Calibri" panose="020F0502020204030204" pitchFamily="34" charset="0"/>
                <a:cs typeface="Glegoo" panose="020B0604020202020204" charset="0"/>
              </a:rPr>
            </a:br>
            <a:r>
              <a:rPr lang="en-US" sz="1600" dirty="0" err="1">
                <a:latin typeface="Glegoo" panose="020B0604020202020204" charset="0"/>
                <a:ea typeface="Calibri" panose="020F0502020204030204" pitchFamily="34" charset="0"/>
                <a:cs typeface="Glegoo" panose="020B0604020202020204" charset="0"/>
              </a:rPr>
              <a:t>Sehingga</a:t>
            </a:r>
            <a:r>
              <a:rPr lang="en-US" sz="1600" dirty="0">
                <a:latin typeface="Glegoo" panose="020B0604020202020204" charset="0"/>
                <a:ea typeface="Calibri" panose="020F0502020204030204" pitchFamily="34" charset="0"/>
                <a:cs typeface="Glegoo" panose="020B0604020202020204" charset="0"/>
              </a:rPr>
              <a:t> kami </a:t>
            </a:r>
            <a:r>
              <a:rPr lang="en-US" sz="1600" dirty="0" err="1">
                <a:latin typeface="Glegoo" panose="020B0604020202020204" charset="0"/>
                <a:ea typeface="Calibri" panose="020F0502020204030204" pitchFamily="34" charset="0"/>
                <a:cs typeface="Glegoo" panose="020B0604020202020204" charset="0"/>
              </a:rPr>
              <a:t>memiliki</a:t>
            </a:r>
            <a:r>
              <a:rPr lang="en-US" sz="1600" dirty="0">
                <a:latin typeface="Glegoo" panose="020B0604020202020204" charset="0"/>
                <a:ea typeface="Calibri" panose="020F0502020204030204" pitchFamily="34" charset="0"/>
                <a:cs typeface="Glegoo" panose="020B0604020202020204" charset="0"/>
              </a:rPr>
              <a:t> </a:t>
            </a:r>
            <a:r>
              <a:rPr lang="en-US" sz="1600" dirty="0" err="1">
                <a:latin typeface="Glegoo" panose="020B0604020202020204" charset="0"/>
                <a:ea typeface="Calibri" panose="020F0502020204030204" pitchFamily="34" charset="0"/>
                <a:cs typeface="Glegoo" panose="020B0604020202020204" charset="0"/>
              </a:rPr>
              <a:t>kesempatan</a:t>
            </a:r>
            <a:r>
              <a:rPr lang="en-US" sz="1600" dirty="0">
                <a:latin typeface="Glegoo" panose="020B0604020202020204" charset="0"/>
                <a:ea typeface="Calibri" panose="020F0502020204030204" pitchFamily="34" charset="0"/>
                <a:cs typeface="Glegoo" panose="020B0604020202020204" charset="0"/>
              </a:rPr>
              <a:t> </a:t>
            </a:r>
            <a:r>
              <a:rPr lang="en-US" sz="1600" dirty="0" err="1">
                <a:latin typeface="Glegoo" panose="020B0604020202020204" charset="0"/>
                <a:ea typeface="Calibri" panose="020F0502020204030204" pitchFamily="34" charset="0"/>
                <a:cs typeface="Glegoo" panose="020B0604020202020204" charset="0"/>
              </a:rPr>
              <a:t>untuk</a:t>
            </a:r>
            <a:r>
              <a:rPr lang="en-US" sz="1600" dirty="0">
                <a:latin typeface="Glegoo" panose="020B0604020202020204" charset="0"/>
                <a:ea typeface="Calibri" panose="020F0502020204030204" pitchFamily="34" charset="0"/>
                <a:cs typeface="Glegoo" panose="020B0604020202020204" charset="0"/>
              </a:rPr>
              <a:t> </a:t>
            </a:r>
            <a:r>
              <a:rPr lang="en-US" sz="1600" dirty="0" err="1">
                <a:latin typeface="Glegoo" panose="020B0604020202020204" charset="0"/>
                <a:ea typeface="Calibri" panose="020F0502020204030204" pitchFamily="34" charset="0"/>
                <a:cs typeface="Glegoo" panose="020B0604020202020204" charset="0"/>
              </a:rPr>
              <a:t>berkompetisi</a:t>
            </a:r>
            <a:r>
              <a:rPr lang="en-US" sz="1600" dirty="0">
                <a:latin typeface="Glegoo" panose="020B0604020202020204" charset="0"/>
                <a:ea typeface="Calibri" panose="020F0502020204030204" pitchFamily="34" charset="0"/>
                <a:cs typeface="Glegoo" panose="020B0604020202020204" charset="0"/>
              </a:rPr>
              <a:t> </a:t>
            </a:r>
            <a:r>
              <a:rPr lang="en-US" sz="1600" dirty="0" err="1">
                <a:latin typeface="Glegoo" panose="020B0604020202020204" charset="0"/>
                <a:ea typeface="Calibri" panose="020F0502020204030204" pitchFamily="34" charset="0"/>
                <a:cs typeface="Glegoo" panose="020B0604020202020204" charset="0"/>
              </a:rPr>
              <a:t>dengan</a:t>
            </a:r>
            <a:r>
              <a:rPr lang="en-US" sz="1600" dirty="0">
                <a:latin typeface="Glegoo" panose="020B0604020202020204" charset="0"/>
                <a:ea typeface="Calibri" panose="020F0502020204030204" pitchFamily="34" charset="0"/>
                <a:cs typeface="Glegoo" panose="020B0604020202020204" charset="0"/>
              </a:rPr>
              <a:t> fiver.</a:t>
            </a:r>
            <a:endParaRPr lang="en-ID" sz="1600" dirty="0">
              <a:effectLst/>
              <a:latin typeface="Glegoo" panose="020B0604020202020204" charset="0"/>
              <a:ea typeface="Calibri" panose="020F0502020204030204" pitchFamily="34" charset="0"/>
              <a:cs typeface="Glegoo" panose="020B0604020202020204" charset="0"/>
            </a:endParaRPr>
          </a:p>
        </p:txBody>
      </p:sp>
      <p:sp>
        <p:nvSpPr>
          <p:cNvPr id="2636" name="Google Shape;2636;p36"/>
          <p:cNvSpPr txBox="1">
            <a:spLocks noGrp="1"/>
          </p:cNvSpPr>
          <p:nvPr>
            <p:ph type="title" idx="15"/>
          </p:nvPr>
        </p:nvSpPr>
        <p:spPr>
          <a:xfrm>
            <a:off x="479488" y="505429"/>
            <a:ext cx="7631945" cy="45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tx2">
                    <a:lumMod val="75000"/>
                  </a:schemeClr>
                </a:solidFill>
              </a:rPr>
              <a:t>Where are the opportunities ??</a:t>
            </a:r>
            <a:endParaRPr sz="2800" dirty="0">
              <a:solidFill>
                <a:schemeClr val="tx2">
                  <a:lumMod val="75000"/>
                </a:schemeClr>
              </a:solidFill>
            </a:endParaRPr>
          </a:p>
        </p:txBody>
      </p:sp>
      <p:grpSp>
        <p:nvGrpSpPr>
          <p:cNvPr id="2637" name="Google Shape;2637;p36"/>
          <p:cNvGrpSpPr/>
          <p:nvPr/>
        </p:nvGrpSpPr>
        <p:grpSpPr>
          <a:xfrm>
            <a:off x="8088450" y="203181"/>
            <a:ext cx="680892" cy="663643"/>
            <a:chOff x="5595966" y="4052544"/>
            <a:chExt cx="478054" cy="465943"/>
          </a:xfrm>
        </p:grpSpPr>
        <p:sp>
          <p:nvSpPr>
            <p:cNvPr id="2638" name="Google Shape;2638;p36"/>
            <p:cNvSpPr/>
            <p:nvPr/>
          </p:nvSpPr>
          <p:spPr>
            <a:xfrm>
              <a:off x="5595966" y="4052544"/>
              <a:ext cx="478054" cy="465943"/>
            </a:xfrm>
            <a:custGeom>
              <a:avLst/>
              <a:gdLst/>
              <a:ahLst/>
              <a:cxnLst/>
              <a:rect l="l" t="t" r="r" b="b"/>
              <a:pathLst>
                <a:path w="15869" h="15467" extrusionOk="0">
                  <a:moveTo>
                    <a:pt x="10845" y="0"/>
                  </a:moveTo>
                  <a:cubicBezTo>
                    <a:pt x="10219" y="0"/>
                    <a:pt x="9633" y="244"/>
                    <a:pt x="9192" y="688"/>
                  </a:cubicBezTo>
                  <a:lnTo>
                    <a:pt x="4154" y="5745"/>
                  </a:lnTo>
                  <a:cubicBezTo>
                    <a:pt x="4059" y="5842"/>
                    <a:pt x="3978" y="5949"/>
                    <a:pt x="3915" y="6064"/>
                  </a:cubicBezTo>
                  <a:cubicBezTo>
                    <a:pt x="3800" y="6128"/>
                    <a:pt x="3693" y="6210"/>
                    <a:pt x="3597" y="6305"/>
                  </a:cubicBezTo>
                  <a:lnTo>
                    <a:pt x="2605" y="7300"/>
                  </a:lnTo>
                  <a:cubicBezTo>
                    <a:pt x="2245" y="7662"/>
                    <a:pt x="2044" y="8145"/>
                    <a:pt x="2041" y="8658"/>
                  </a:cubicBezTo>
                  <a:cubicBezTo>
                    <a:pt x="2041" y="8715"/>
                    <a:pt x="2042" y="8773"/>
                    <a:pt x="2045" y="8828"/>
                  </a:cubicBezTo>
                  <a:cubicBezTo>
                    <a:pt x="1568" y="9334"/>
                    <a:pt x="1429" y="10046"/>
                    <a:pt x="1629" y="10670"/>
                  </a:cubicBezTo>
                  <a:cubicBezTo>
                    <a:pt x="1528" y="10862"/>
                    <a:pt x="1398" y="11038"/>
                    <a:pt x="1246" y="11192"/>
                  </a:cubicBezTo>
                  <a:cubicBezTo>
                    <a:pt x="974" y="11465"/>
                    <a:pt x="813" y="11813"/>
                    <a:pt x="769" y="12177"/>
                  </a:cubicBezTo>
                  <a:lnTo>
                    <a:pt x="738" y="12209"/>
                  </a:lnTo>
                  <a:cubicBezTo>
                    <a:pt x="0" y="12951"/>
                    <a:pt x="0" y="14157"/>
                    <a:pt x="738" y="14899"/>
                  </a:cubicBezTo>
                  <a:cubicBezTo>
                    <a:pt x="1099" y="15260"/>
                    <a:pt x="1576" y="15459"/>
                    <a:pt x="2087" y="15459"/>
                  </a:cubicBezTo>
                  <a:cubicBezTo>
                    <a:pt x="2577" y="15459"/>
                    <a:pt x="3041" y="15272"/>
                    <a:pt x="3395" y="14938"/>
                  </a:cubicBezTo>
                  <a:cubicBezTo>
                    <a:pt x="3814" y="14916"/>
                    <a:pt x="4203" y="14741"/>
                    <a:pt x="4502" y="14442"/>
                  </a:cubicBezTo>
                  <a:cubicBezTo>
                    <a:pt x="4651" y="14290"/>
                    <a:pt x="4825" y="14163"/>
                    <a:pt x="5012" y="14060"/>
                  </a:cubicBezTo>
                  <a:cubicBezTo>
                    <a:pt x="5193" y="14119"/>
                    <a:pt x="5384" y="14149"/>
                    <a:pt x="5579" y="14149"/>
                  </a:cubicBezTo>
                  <a:cubicBezTo>
                    <a:pt x="5662" y="14149"/>
                    <a:pt x="5745" y="14143"/>
                    <a:pt x="5825" y="14134"/>
                  </a:cubicBezTo>
                  <a:cubicBezTo>
                    <a:pt x="5915" y="14416"/>
                    <a:pt x="6072" y="14677"/>
                    <a:pt x="6290" y="14893"/>
                  </a:cubicBezTo>
                  <a:cubicBezTo>
                    <a:pt x="6653" y="15263"/>
                    <a:pt x="7141" y="15467"/>
                    <a:pt x="7659" y="15467"/>
                  </a:cubicBezTo>
                  <a:lnTo>
                    <a:pt x="9001" y="15467"/>
                  </a:lnTo>
                  <a:cubicBezTo>
                    <a:pt x="9158" y="15467"/>
                    <a:pt x="9313" y="15441"/>
                    <a:pt x="9460" y="15392"/>
                  </a:cubicBezTo>
                  <a:cubicBezTo>
                    <a:pt x="9604" y="15439"/>
                    <a:pt x="9758" y="15467"/>
                    <a:pt x="9919" y="15467"/>
                  </a:cubicBezTo>
                  <a:lnTo>
                    <a:pt x="10954" y="15467"/>
                  </a:lnTo>
                  <a:cubicBezTo>
                    <a:pt x="12016" y="15467"/>
                    <a:pt x="12882" y="14603"/>
                    <a:pt x="12885" y="13542"/>
                  </a:cubicBezTo>
                  <a:lnTo>
                    <a:pt x="12885" y="13537"/>
                  </a:lnTo>
                  <a:lnTo>
                    <a:pt x="12885" y="11706"/>
                  </a:lnTo>
                  <a:lnTo>
                    <a:pt x="12885" y="11703"/>
                  </a:lnTo>
                  <a:cubicBezTo>
                    <a:pt x="12882" y="10974"/>
                    <a:pt x="12513" y="10314"/>
                    <a:pt x="11927" y="9926"/>
                  </a:cubicBezTo>
                  <a:lnTo>
                    <a:pt x="11927" y="9632"/>
                  </a:lnTo>
                  <a:cubicBezTo>
                    <a:pt x="11927" y="9604"/>
                    <a:pt x="11927" y="9580"/>
                    <a:pt x="11924" y="9554"/>
                  </a:cubicBezTo>
                  <a:cubicBezTo>
                    <a:pt x="11924" y="9541"/>
                    <a:pt x="11922" y="9531"/>
                    <a:pt x="11922" y="9518"/>
                  </a:cubicBezTo>
                  <a:lnTo>
                    <a:pt x="14965" y="6463"/>
                  </a:lnTo>
                  <a:cubicBezTo>
                    <a:pt x="15869" y="5553"/>
                    <a:pt x="15869" y="4071"/>
                    <a:pt x="14961" y="3160"/>
                  </a:cubicBezTo>
                  <a:lnTo>
                    <a:pt x="14398" y="2594"/>
                  </a:lnTo>
                  <a:cubicBezTo>
                    <a:pt x="14292" y="2490"/>
                    <a:pt x="14175" y="2402"/>
                    <a:pt x="14047" y="2337"/>
                  </a:cubicBezTo>
                  <a:cubicBezTo>
                    <a:pt x="13981" y="2208"/>
                    <a:pt x="13893" y="2088"/>
                    <a:pt x="13789" y="1984"/>
                  </a:cubicBezTo>
                  <a:lnTo>
                    <a:pt x="12497" y="688"/>
                  </a:lnTo>
                  <a:cubicBezTo>
                    <a:pt x="12057" y="244"/>
                    <a:pt x="11470" y="0"/>
                    <a:pt x="10845" y="0"/>
                  </a:cubicBezTo>
                  <a:close/>
                </a:path>
              </a:pathLst>
            </a:custGeom>
            <a:solidFill>
              <a:schemeClr val="accent5"/>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5670900" y="4361841"/>
              <a:ext cx="89670" cy="89309"/>
            </a:xfrm>
            <a:custGeom>
              <a:avLst/>
              <a:gdLst/>
              <a:ahLst/>
              <a:cxnLst/>
              <a:rect l="l" t="t" r="r" b="b"/>
              <a:pathLst>
                <a:path w="2986" h="2974" extrusionOk="0">
                  <a:moveTo>
                    <a:pt x="1063" y="1"/>
                  </a:moveTo>
                  <a:lnTo>
                    <a:pt x="956" y="308"/>
                  </a:lnTo>
                  <a:cubicBezTo>
                    <a:pt x="776" y="823"/>
                    <a:pt x="482" y="1291"/>
                    <a:pt x="97" y="1679"/>
                  </a:cubicBezTo>
                  <a:cubicBezTo>
                    <a:pt x="0" y="1777"/>
                    <a:pt x="0" y="1938"/>
                    <a:pt x="97" y="2035"/>
                  </a:cubicBezTo>
                  <a:lnTo>
                    <a:pt x="959" y="2900"/>
                  </a:lnTo>
                  <a:cubicBezTo>
                    <a:pt x="1007" y="2949"/>
                    <a:pt x="1071" y="2974"/>
                    <a:pt x="1136" y="2974"/>
                  </a:cubicBezTo>
                  <a:cubicBezTo>
                    <a:pt x="1200" y="2974"/>
                    <a:pt x="1264" y="2949"/>
                    <a:pt x="1313" y="2900"/>
                  </a:cubicBezTo>
                  <a:cubicBezTo>
                    <a:pt x="1698" y="2513"/>
                    <a:pt x="2165" y="2219"/>
                    <a:pt x="2678" y="2038"/>
                  </a:cubicBezTo>
                  <a:lnTo>
                    <a:pt x="2985" y="1930"/>
                  </a:lnTo>
                  <a:lnTo>
                    <a:pt x="2427" y="651"/>
                  </a:lnTo>
                  <a:lnTo>
                    <a:pt x="106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5678588" y="4397728"/>
              <a:ext cx="81982" cy="53363"/>
            </a:xfrm>
            <a:custGeom>
              <a:avLst/>
              <a:gdLst/>
              <a:ahLst/>
              <a:cxnLst/>
              <a:rect l="l" t="t" r="r" b="b"/>
              <a:pathLst>
                <a:path w="2730" h="1777" extrusionOk="0">
                  <a:moveTo>
                    <a:pt x="1999" y="1"/>
                  </a:moveTo>
                  <a:lnTo>
                    <a:pt x="1735" y="93"/>
                  </a:lnTo>
                  <a:cubicBezTo>
                    <a:pt x="1211" y="278"/>
                    <a:pt x="734" y="579"/>
                    <a:pt x="339" y="975"/>
                  </a:cubicBezTo>
                  <a:cubicBezTo>
                    <a:pt x="290" y="1025"/>
                    <a:pt x="224" y="1050"/>
                    <a:pt x="159" y="1050"/>
                  </a:cubicBezTo>
                  <a:cubicBezTo>
                    <a:pt x="103" y="1050"/>
                    <a:pt x="47" y="1032"/>
                    <a:pt x="0" y="996"/>
                  </a:cubicBezTo>
                  <a:lnTo>
                    <a:pt x="0" y="996"/>
                  </a:lnTo>
                  <a:lnTo>
                    <a:pt x="704" y="1703"/>
                  </a:lnTo>
                  <a:cubicBezTo>
                    <a:pt x="754" y="1752"/>
                    <a:pt x="818" y="1777"/>
                    <a:pt x="882" y="1777"/>
                  </a:cubicBezTo>
                  <a:cubicBezTo>
                    <a:pt x="946" y="1777"/>
                    <a:pt x="1010" y="1752"/>
                    <a:pt x="1059" y="1703"/>
                  </a:cubicBezTo>
                  <a:cubicBezTo>
                    <a:pt x="1444" y="1315"/>
                    <a:pt x="1910" y="1022"/>
                    <a:pt x="2424" y="840"/>
                  </a:cubicBezTo>
                  <a:lnTo>
                    <a:pt x="2729" y="732"/>
                  </a:lnTo>
                  <a:lnTo>
                    <a:pt x="2717" y="361"/>
                  </a:lnTo>
                  <a:lnTo>
                    <a:pt x="1999"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5694053" y="4320520"/>
              <a:ext cx="96907" cy="96156"/>
            </a:xfrm>
            <a:custGeom>
              <a:avLst/>
              <a:gdLst/>
              <a:ahLst/>
              <a:cxnLst/>
              <a:rect l="l" t="t" r="r" b="b"/>
              <a:pathLst>
                <a:path w="3227" h="3202" extrusionOk="0">
                  <a:moveTo>
                    <a:pt x="814" y="1"/>
                  </a:moveTo>
                  <a:lnTo>
                    <a:pt x="162" y="656"/>
                  </a:lnTo>
                  <a:cubicBezTo>
                    <a:pt x="1" y="818"/>
                    <a:pt x="1" y="1082"/>
                    <a:pt x="162" y="1245"/>
                  </a:cubicBezTo>
                  <a:lnTo>
                    <a:pt x="1987" y="3079"/>
                  </a:lnTo>
                  <a:cubicBezTo>
                    <a:pt x="2068" y="3161"/>
                    <a:pt x="2174" y="3202"/>
                    <a:pt x="2281" y="3202"/>
                  </a:cubicBezTo>
                  <a:cubicBezTo>
                    <a:pt x="2387" y="3202"/>
                    <a:pt x="2494" y="3161"/>
                    <a:pt x="2575" y="3081"/>
                  </a:cubicBezTo>
                  <a:lnTo>
                    <a:pt x="3227" y="2426"/>
                  </a:lnTo>
                  <a:lnTo>
                    <a:pt x="2559" y="1036"/>
                  </a:lnTo>
                  <a:lnTo>
                    <a:pt x="814"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5738618" y="4371811"/>
              <a:ext cx="68468" cy="55646"/>
            </a:xfrm>
            <a:custGeom>
              <a:avLst/>
              <a:gdLst/>
              <a:ahLst/>
              <a:cxnLst/>
              <a:rect l="l" t="t" r="r" b="b"/>
              <a:pathLst>
                <a:path w="2280" h="1853" extrusionOk="0">
                  <a:moveTo>
                    <a:pt x="1384" y="0"/>
                  </a:moveTo>
                  <a:lnTo>
                    <a:pt x="552" y="835"/>
                  </a:lnTo>
                  <a:cubicBezTo>
                    <a:pt x="471" y="916"/>
                    <a:pt x="365" y="956"/>
                    <a:pt x="259" y="956"/>
                  </a:cubicBezTo>
                  <a:cubicBezTo>
                    <a:pt x="167" y="956"/>
                    <a:pt x="76" y="926"/>
                    <a:pt x="0" y="865"/>
                  </a:cubicBezTo>
                  <a:lnTo>
                    <a:pt x="0" y="865"/>
                  </a:lnTo>
                  <a:lnTo>
                    <a:pt x="861" y="1730"/>
                  </a:lnTo>
                  <a:cubicBezTo>
                    <a:pt x="941" y="1812"/>
                    <a:pt x="1047" y="1852"/>
                    <a:pt x="1153" y="1852"/>
                  </a:cubicBezTo>
                  <a:cubicBezTo>
                    <a:pt x="1259" y="1852"/>
                    <a:pt x="1365" y="1812"/>
                    <a:pt x="1447" y="1730"/>
                  </a:cubicBezTo>
                  <a:lnTo>
                    <a:pt x="2279" y="896"/>
                  </a:lnTo>
                  <a:lnTo>
                    <a:pt x="1384" y="0"/>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5708768" y="4120968"/>
              <a:ext cx="291651" cy="291381"/>
            </a:xfrm>
            <a:custGeom>
              <a:avLst/>
              <a:gdLst/>
              <a:ahLst/>
              <a:cxnLst/>
              <a:rect l="l" t="t" r="r" b="b"/>
              <a:pathLst>
                <a:path w="9712" h="9703" extrusionOk="0">
                  <a:moveTo>
                    <a:pt x="5976" y="1"/>
                  </a:moveTo>
                  <a:lnTo>
                    <a:pt x="196" y="5807"/>
                  </a:lnTo>
                  <a:cubicBezTo>
                    <a:pt x="0" y="6003"/>
                    <a:pt x="0" y="6321"/>
                    <a:pt x="196" y="6519"/>
                  </a:cubicBezTo>
                  <a:lnTo>
                    <a:pt x="3221" y="9556"/>
                  </a:lnTo>
                  <a:cubicBezTo>
                    <a:pt x="3320" y="9654"/>
                    <a:pt x="3449" y="9703"/>
                    <a:pt x="3577" y="9703"/>
                  </a:cubicBezTo>
                  <a:cubicBezTo>
                    <a:pt x="3705" y="9703"/>
                    <a:pt x="3833" y="9654"/>
                    <a:pt x="3930" y="9556"/>
                  </a:cubicBezTo>
                  <a:lnTo>
                    <a:pt x="9711" y="3750"/>
                  </a:lnTo>
                  <a:lnTo>
                    <a:pt x="8717" y="1256"/>
                  </a:lnTo>
                  <a:lnTo>
                    <a:pt x="5976"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5774805" y="4200158"/>
              <a:ext cx="225555" cy="212192"/>
            </a:xfrm>
            <a:custGeom>
              <a:avLst/>
              <a:gdLst/>
              <a:ahLst/>
              <a:cxnLst/>
              <a:rect l="l" t="t" r="r" b="b"/>
              <a:pathLst>
                <a:path w="7511" h="7066" extrusionOk="0">
                  <a:moveTo>
                    <a:pt x="6403" y="1"/>
                  </a:moveTo>
                  <a:lnTo>
                    <a:pt x="622" y="5807"/>
                  </a:lnTo>
                  <a:cubicBezTo>
                    <a:pt x="520" y="5907"/>
                    <a:pt x="384" y="5960"/>
                    <a:pt x="249" y="5960"/>
                  </a:cubicBezTo>
                  <a:cubicBezTo>
                    <a:pt x="162" y="5960"/>
                    <a:pt x="76" y="5938"/>
                    <a:pt x="1" y="5893"/>
                  </a:cubicBezTo>
                  <a:lnTo>
                    <a:pt x="1" y="5893"/>
                  </a:lnTo>
                  <a:lnTo>
                    <a:pt x="1021" y="6919"/>
                  </a:lnTo>
                  <a:cubicBezTo>
                    <a:pt x="1118" y="7017"/>
                    <a:pt x="1247" y="7066"/>
                    <a:pt x="1375" y="7066"/>
                  </a:cubicBezTo>
                  <a:cubicBezTo>
                    <a:pt x="1504" y="7066"/>
                    <a:pt x="1632" y="7017"/>
                    <a:pt x="1729" y="6919"/>
                  </a:cubicBezTo>
                  <a:lnTo>
                    <a:pt x="7511" y="1113"/>
                  </a:lnTo>
                  <a:lnTo>
                    <a:pt x="7327" y="246"/>
                  </a:lnTo>
                  <a:lnTo>
                    <a:pt x="6403" y="1"/>
                  </a:lnTo>
                  <a:close/>
                </a:path>
              </a:pathLst>
            </a:custGeom>
            <a:solidFill>
              <a:srgbClr val="999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5888230" y="4088715"/>
              <a:ext cx="146877" cy="144865"/>
            </a:xfrm>
            <a:custGeom>
              <a:avLst/>
              <a:gdLst/>
              <a:ahLst/>
              <a:cxnLst/>
              <a:rect l="l" t="t" r="r" b="b"/>
              <a:pathLst>
                <a:path w="4891" h="4824" extrusionOk="0">
                  <a:moveTo>
                    <a:pt x="1441" y="0"/>
                  </a:moveTo>
                  <a:cubicBezTo>
                    <a:pt x="1211" y="0"/>
                    <a:pt x="981" y="89"/>
                    <a:pt x="806" y="265"/>
                  </a:cubicBezTo>
                  <a:lnTo>
                    <a:pt x="0" y="1073"/>
                  </a:lnTo>
                  <a:lnTo>
                    <a:pt x="3734" y="4824"/>
                  </a:lnTo>
                  <a:lnTo>
                    <a:pt x="4539" y="4015"/>
                  </a:lnTo>
                  <a:cubicBezTo>
                    <a:pt x="4890" y="3663"/>
                    <a:pt x="4890" y="3091"/>
                    <a:pt x="4539" y="2738"/>
                  </a:cubicBezTo>
                  <a:lnTo>
                    <a:pt x="2077" y="265"/>
                  </a:lnTo>
                  <a:cubicBezTo>
                    <a:pt x="1902" y="89"/>
                    <a:pt x="1671"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5967089" y="4145112"/>
              <a:ext cx="68018" cy="88468"/>
            </a:xfrm>
            <a:custGeom>
              <a:avLst/>
              <a:gdLst/>
              <a:ahLst/>
              <a:cxnLst/>
              <a:rect l="l" t="t" r="r" b="b"/>
              <a:pathLst>
                <a:path w="2265" h="2946" extrusionOk="0">
                  <a:moveTo>
                    <a:pt x="1056" y="1"/>
                  </a:moveTo>
                  <a:cubicBezTo>
                    <a:pt x="1185" y="327"/>
                    <a:pt x="1117" y="711"/>
                    <a:pt x="856" y="973"/>
                  </a:cubicBezTo>
                  <a:lnTo>
                    <a:pt x="0" y="1834"/>
                  </a:lnTo>
                  <a:lnTo>
                    <a:pt x="1108" y="2946"/>
                  </a:lnTo>
                  <a:lnTo>
                    <a:pt x="1913" y="2137"/>
                  </a:lnTo>
                  <a:cubicBezTo>
                    <a:pt x="2264" y="1785"/>
                    <a:pt x="2264" y="1213"/>
                    <a:pt x="1913" y="860"/>
                  </a:cubicBezTo>
                  <a:lnTo>
                    <a:pt x="1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6"/>
            <p:cNvSpPr/>
            <p:nvPr/>
          </p:nvSpPr>
          <p:spPr>
            <a:xfrm>
              <a:off x="5653062" y="4425145"/>
              <a:ext cx="42823" cy="41592"/>
            </a:xfrm>
            <a:custGeom>
              <a:avLst/>
              <a:gdLst/>
              <a:ahLst/>
              <a:cxnLst/>
              <a:rect l="l" t="t" r="r" b="b"/>
              <a:pathLst>
                <a:path w="1426" h="1385" extrusionOk="0">
                  <a:moveTo>
                    <a:pt x="766" y="0"/>
                  </a:moveTo>
                  <a:lnTo>
                    <a:pt x="183" y="585"/>
                  </a:lnTo>
                  <a:cubicBezTo>
                    <a:pt x="1" y="769"/>
                    <a:pt x="1" y="1066"/>
                    <a:pt x="183" y="1249"/>
                  </a:cubicBezTo>
                  <a:cubicBezTo>
                    <a:pt x="274" y="1339"/>
                    <a:pt x="394" y="1385"/>
                    <a:pt x="513" y="1385"/>
                  </a:cubicBezTo>
                  <a:cubicBezTo>
                    <a:pt x="632" y="1385"/>
                    <a:pt x="751" y="1339"/>
                    <a:pt x="843" y="1249"/>
                  </a:cubicBezTo>
                  <a:lnTo>
                    <a:pt x="1426" y="663"/>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6"/>
            <p:cNvSpPr/>
            <p:nvPr/>
          </p:nvSpPr>
          <p:spPr>
            <a:xfrm>
              <a:off x="5821052" y="4320610"/>
              <a:ext cx="128408" cy="146306"/>
            </a:xfrm>
            <a:custGeom>
              <a:avLst/>
              <a:gdLst/>
              <a:ahLst/>
              <a:cxnLst/>
              <a:rect l="l" t="t" r="r" b="b"/>
              <a:pathLst>
                <a:path w="4276" h="4872" extrusionOk="0">
                  <a:moveTo>
                    <a:pt x="1435" y="1"/>
                  </a:moveTo>
                  <a:cubicBezTo>
                    <a:pt x="1171" y="1"/>
                    <a:pt x="960" y="216"/>
                    <a:pt x="960" y="478"/>
                  </a:cubicBezTo>
                  <a:lnTo>
                    <a:pt x="960" y="1443"/>
                  </a:lnTo>
                  <a:cubicBezTo>
                    <a:pt x="960" y="1618"/>
                    <a:pt x="848" y="1771"/>
                    <a:pt x="683" y="1825"/>
                  </a:cubicBezTo>
                  <a:lnTo>
                    <a:pt x="479" y="1889"/>
                  </a:lnTo>
                  <a:cubicBezTo>
                    <a:pt x="194" y="1981"/>
                    <a:pt x="1" y="2250"/>
                    <a:pt x="1" y="2552"/>
                  </a:cubicBezTo>
                  <a:lnTo>
                    <a:pt x="1" y="4380"/>
                  </a:lnTo>
                  <a:cubicBezTo>
                    <a:pt x="1" y="4653"/>
                    <a:pt x="219" y="4871"/>
                    <a:pt x="489" y="4871"/>
                  </a:cubicBezTo>
                  <a:lnTo>
                    <a:pt x="3787" y="4871"/>
                  </a:lnTo>
                  <a:cubicBezTo>
                    <a:pt x="4058" y="4871"/>
                    <a:pt x="4276" y="4650"/>
                    <a:pt x="4276" y="4380"/>
                  </a:cubicBezTo>
                  <a:lnTo>
                    <a:pt x="4276" y="2552"/>
                  </a:lnTo>
                  <a:cubicBezTo>
                    <a:pt x="4276" y="2250"/>
                    <a:pt x="4083" y="1981"/>
                    <a:pt x="3796" y="1889"/>
                  </a:cubicBezTo>
                  <a:lnTo>
                    <a:pt x="3593" y="1825"/>
                  </a:lnTo>
                  <a:cubicBezTo>
                    <a:pt x="3428" y="1771"/>
                    <a:pt x="3317" y="1618"/>
                    <a:pt x="3317" y="1443"/>
                  </a:cubicBezTo>
                  <a:lnTo>
                    <a:pt x="3317" y="478"/>
                  </a:lnTo>
                  <a:cubicBezTo>
                    <a:pt x="3317" y="214"/>
                    <a:pt x="3104" y="1"/>
                    <a:pt x="2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5875887" y="4320580"/>
              <a:ext cx="73574" cy="146276"/>
            </a:xfrm>
            <a:custGeom>
              <a:avLst/>
              <a:gdLst/>
              <a:ahLst/>
              <a:cxnLst/>
              <a:rect l="l" t="t" r="r" b="b"/>
              <a:pathLst>
                <a:path w="2450" h="4871" extrusionOk="0">
                  <a:moveTo>
                    <a:pt x="0" y="0"/>
                  </a:moveTo>
                  <a:cubicBezTo>
                    <a:pt x="262" y="0"/>
                    <a:pt x="474" y="215"/>
                    <a:pt x="474" y="477"/>
                  </a:cubicBezTo>
                  <a:lnTo>
                    <a:pt x="474" y="1442"/>
                  </a:lnTo>
                  <a:cubicBezTo>
                    <a:pt x="474" y="1617"/>
                    <a:pt x="586" y="1771"/>
                    <a:pt x="750" y="1824"/>
                  </a:cubicBezTo>
                  <a:lnTo>
                    <a:pt x="954" y="1889"/>
                  </a:lnTo>
                  <a:cubicBezTo>
                    <a:pt x="1240" y="1981"/>
                    <a:pt x="1433" y="2249"/>
                    <a:pt x="1433" y="2550"/>
                  </a:cubicBezTo>
                  <a:lnTo>
                    <a:pt x="1433" y="4380"/>
                  </a:lnTo>
                  <a:cubicBezTo>
                    <a:pt x="1433" y="4651"/>
                    <a:pt x="1215" y="4871"/>
                    <a:pt x="945" y="4871"/>
                  </a:cubicBezTo>
                  <a:lnTo>
                    <a:pt x="1961" y="4871"/>
                  </a:lnTo>
                  <a:cubicBezTo>
                    <a:pt x="2232" y="4871"/>
                    <a:pt x="2450" y="4650"/>
                    <a:pt x="2450" y="4380"/>
                  </a:cubicBezTo>
                  <a:lnTo>
                    <a:pt x="2450" y="2550"/>
                  </a:lnTo>
                  <a:cubicBezTo>
                    <a:pt x="2450" y="2249"/>
                    <a:pt x="2257" y="1982"/>
                    <a:pt x="1970" y="1889"/>
                  </a:cubicBezTo>
                  <a:lnTo>
                    <a:pt x="1767" y="1824"/>
                  </a:lnTo>
                  <a:cubicBezTo>
                    <a:pt x="1602" y="1771"/>
                    <a:pt x="1491" y="1617"/>
                    <a:pt x="1491" y="1442"/>
                  </a:cubicBezTo>
                  <a:lnTo>
                    <a:pt x="1491" y="477"/>
                  </a:lnTo>
                  <a:cubicBezTo>
                    <a:pt x="1491" y="214"/>
                    <a:pt x="1278" y="0"/>
                    <a:pt x="1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5785316" y="4298688"/>
              <a:ext cx="47748" cy="42402"/>
            </a:xfrm>
            <a:custGeom>
              <a:avLst/>
              <a:gdLst/>
              <a:ahLst/>
              <a:cxnLst/>
              <a:rect l="l" t="t" r="r" b="b"/>
              <a:pathLst>
                <a:path w="1590" h="1412" extrusionOk="0">
                  <a:moveTo>
                    <a:pt x="954" y="1"/>
                  </a:moveTo>
                  <a:cubicBezTo>
                    <a:pt x="751" y="1"/>
                    <a:pt x="530" y="92"/>
                    <a:pt x="355" y="268"/>
                  </a:cubicBezTo>
                  <a:cubicBezTo>
                    <a:pt x="51" y="571"/>
                    <a:pt x="0" y="1016"/>
                    <a:pt x="243" y="1259"/>
                  </a:cubicBezTo>
                  <a:cubicBezTo>
                    <a:pt x="346" y="1362"/>
                    <a:pt x="486" y="1412"/>
                    <a:pt x="636" y="1412"/>
                  </a:cubicBezTo>
                  <a:cubicBezTo>
                    <a:pt x="838" y="1412"/>
                    <a:pt x="1059" y="1320"/>
                    <a:pt x="1234" y="1145"/>
                  </a:cubicBezTo>
                  <a:cubicBezTo>
                    <a:pt x="1539" y="841"/>
                    <a:pt x="1590" y="397"/>
                    <a:pt x="1347" y="154"/>
                  </a:cubicBezTo>
                  <a:cubicBezTo>
                    <a:pt x="1244" y="51"/>
                    <a:pt x="1104"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5875196" y="4208837"/>
              <a:ext cx="47748" cy="42402"/>
            </a:xfrm>
            <a:custGeom>
              <a:avLst/>
              <a:gdLst/>
              <a:ahLst/>
              <a:cxnLst/>
              <a:rect l="l" t="t" r="r" b="b"/>
              <a:pathLst>
                <a:path w="1590" h="1412" extrusionOk="0">
                  <a:moveTo>
                    <a:pt x="953" y="0"/>
                  </a:moveTo>
                  <a:cubicBezTo>
                    <a:pt x="751" y="0"/>
                    <a:pt x="530" y="92"/>
                    <a:pt x="354" y="267"/>
                  </a:cubicBezTo>
                  <a:cubicBezTo>
                    <a:pt x="51" y="571"/>
                    <a:pt x="0" y="1016"/>
                    <a:pt x="243" y="1258"/>
                  </a:cubicBezTo>
                  <a:cubicBezTo>
                    <a:pt x="346" y="1361"/>
                    <a:pt x="485" y="1411"/>
                    <a:pt x="635" y="1411"/>
                  </a:cubicBezTo>
                  <a:cubicBezTo>
                    <a:pt x="838" y="1411"/>
                    <a:pt x="1059" y="1320"/>
                    <a:pt x="1233" y="1144"/>
                  </a:cubicBezTo>
                  <a:cubicBezTo>
                    <a:pt x="1539" y="841"/>
                    <a:pt x="1589" y="396"/>
                    <a:pt x="1347" y="154"/>
                  </a:cubicBezTo>
                  <a:cubicBezTo>
                    <a:pt x="1243" y="50"/>
                    <a:pt x="11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5646846" y="4082980"/>
              <a:ext cx="394474" cy="389669"/>
            </a:xfrm>
            <a:custGeom>
              <a:avLst/>
              <a:gdLst/>
              <a:ahLst/>
              <a:cxnLst/>
              <a:rect l="l" t="t" r="r" b="b"/>
              <a:pathLst>
                <a:path w="13136" h="12976" extrusionOk="0">
                  <a:moveTo>
                    <a:pt x="2384" y="8179"/>
                  </a:moveTo>
                  <a:lnTo>
                    <a:pt x="4886" y="10692"/>
                  </a:lnTo>
                  <a:lnTo>
                    <a:pt x="4369" y="11212"/>
                  </a:lnTo>
                  <a:cubicBezTo>
                    <a:pt x="4326" y="11255"/>
                    <a:pt x="4271" y="11278"/>
                    <a:pt x="4210" y="11278"/>
                  </a:cubicBezTo>
                  <a:cubicBezTo>
                    <a:pt x="4150" y="11278"/>
                    <a:pt x="4093" y="11255"/>
                    <a:pt x="4050" y="11212"/>
                  </a:cubicBezTo>
                  <a:lnTo>
                    <a:pt x="1867" y="9018"/>
                  </a:lnTo>
                  <a:cubicBezTo>
                    <a:pt x="1778" y="8931"/>
                    <a:pt x="1778" y="8787"/>
                    <a:pt x="1867" y="8698"/>
                  </a:cubicBezTo>
                  <a:lnTo>
                    <a:pt x="2384" y="8179"/>
                  </a:lnTo>
                  <a:close/>
                  <a:moveTo>
                    <a:pt x="1946" y="9633"/>
                  </a:moveTo>
                  <a:lnTo>
                    <a:pt x="3440" y="11135"/>
                  </a:lnTo>
                  <a:lnTo>
                    <a:pt x="3418" y="11143"/>
                  </a:lnTo>
                  <a:cubicBezTo>
                    <a:pt x="2881" y="11333"/>
                    <a:pt x="2384" y="11646"/>
                    <a:pt x="1982" y="12049"/>
                  </a:cubicBezTo>
                  <a:cubicBezTo>
                    <a:pt x="1967" y="12065"/>
                    <a:pt x="1949" y="12068"/>
                    <a:pt x="1939" y="12068"/>
                  </a:cubicBezTo>
                  <a:cubicBezTo>
                    <a:pt x="1930" y="12068"/>
                    <a:pt x="1910" y="12063"/>
                    <a:pt x="1895" y="12049"/>
                  </a:cubicBezTo>
                  <a:lnTo>
                    <a:pt x="1034" y="11186"/>
                  </a:lnTo>
                  <a:cubicBezTo>
                    <a:pt x="1010" y="11160"/>
                    <a:pt x="1010" y="11120"/>
                    <a:pt x="1034" y="11097"/>
                  </a:cubicBezTo>
                  <a:cubicBezTo>
                    <a:pt x="1438" y="10692"/>
                    <a:pt x="1749" y="10193"/>
                    <a:pt x="1938" y="9655"/>
                  </a:cubicBezTo>
                  <a:lnTo>
                    <a:pt x="1946" y="9633"/>
                  </a:lnTo>
                  <a:close/>
                  <a:moveTo>
                    <a:pt x="976" y="11661"/>
                  </a:moveTo>
                  <a:lnTo>
                    <a:pt x="1367" y="12054"/>
                  </a:lnTo>
                  <a:lnTo>
                    <a:pt x="919" y="12506"/>
                  </a:lnTo>
                  <a:cubicBezTo>
                    <a:pt x="867" y="12559"/>
                    <a:pt x="798" y="12586"/>
                    <a:pt x="725" y="12586"/>
                  </a:cubicBezTo>
                  <a:cubicBezTo>
                    <a:pt x="651" y="12586"/>
                    <a:pt x="580" y="12559"/>
                    <a:pt x="528" y="12506"/>
                  </a:cubicBezTo>
                  <a:cubicBezTo>
                    <a:pt x="421" y="12398"/>
                    <a:pt x="421" y="12221"/>
                    <a:pt x="528" y="12111"/>
                  </a:cubicBezTo>
                  <a:lnTo>
                    <a:pt x="976" y="11661"/>
                  </a:lnTo>
                  <a:close/>
                  <a:moveTo>
                    <a:pt x="9477" y="0"/>
                  </a:moveTo>
                  <a:cubicBezTo>
                    <a:pt x="9186" y="0"/>
                    <a:pt x="8913" y="114"/>
                    <a:pt x="8706" y="321"/>
                  </a:cubicBezTo>
                  <a:lnTo>
                    <a:pt x="3668" y="5380"/>
                  </a:lnTo>
                  <a:cubicBezTo>
                    <a:pt x="3595" y="5454"/>
                    <a:pt x="3596" y="5575"/>
                    <a:pt x="3668" y="5648"/>
                  </a:cubicBezTo>
                  <a:cubicBezTo>
                    <a:pt x="3705" y="5684"/>
                    <a:pt x="3756" y="5704"/>
                    <a:pt x="3803" y="5704"/>
                  </a:cubicBezTo>
                  <a:cubicBezTo>
                    <a:pt x="3851" y="5704"/>
                    <a:pt x="3901" y="5684"/>
                    <a:pt x="3937" y="5648"/>
                  </a:cubicBezTo>
                  <a:lnTo>
                    <a:pt x="8035" y="1533"/>
                  </a:lnTo>
                  <a:lnTo>
                    <a:pt x="11500" y="5013"/>
                  </a:lnTo>
                  <a:lnTo>
                    <a:pt x="8787" y="7739"/>
                  </a:lnTo>
                  <a:cubicBezTo>
                    <a:pt x="8735" y="7727"/>
                    <a:pt x="8626" y="7722"/>
                    <a:pt x="8626" y="7722"/>
                  </a:cubicBezTo>
                  <a:lnTo>
                    <a:pt x="7241" y="7722"/>
                  </a:lnTo>
                  <a:cubicBezTo>
                    <a:pt x="6868" y="7722"/>
                    <a:pt x="6564" y="8021"/>
                    <a:pt x="6564" y="8389"/>
                  </a:cubicBezTo>
                  <a:lnTo>
                    <a:pt x="6564" y="9354"/>
                  </a:lnTo>
                  <a:cubicBezTo>
                    <a:pt x="6564" y="9446"/>
                    <a:pt x="6504" y="9526"/>
                    <a:pt x="6415" y="9555"/>
                  </a:cubicBezTo>
                  <a:lnTo>
                    <a:pt x="6208" y="9621"/>
                  </a:lnTo>
                  <a:cubicBezTo>
                    <a:pt x="5836" y="9739"/>
                    <a:pt x="5587" y="10077"/>
                    <a:pt x="5587" y="10465"/>
                  </a:cubicBezTo>
                  <a:lnTo>
                    <a:pt x="5587" y="10775"/>
                  </a:lnTo>
                  <a:cubicBezTo>
                    <a:pt x="5587" y="10775"/>
                    <a:pt x="5466" y="10736"/>
                    <a:pt x="5414" y="10684"/>
                  </a:cubicBezTo>
                  <a:lnTo>
                    <a:pt x="2392" y="7647"/>
                  </a:lnTo>
                  <a:cubicBezTo>
                    <a:pt x="2269" y="7524"/>
                    <a:pt x="2269" y="7325"/>
                    <a:pt x="2392" y="7205"/>
                  </a:cubicBezTo>
                  <a:lnTo>
                    <a:pt x="3383" y="6210"/>
                  </a:lnTo>
                  <a:cubicBezTo>
                    <a:pt x="3458" y="6135"/>
                    <a:pt x="3456" y="6013"/>
                    <a:pt x="3383" y="5941"/>
                  </a:cubicBezTo>
                  <a:cubicBezTo>
                    <a:pt x="3346" y="5904"/>
                    <a:pt x="3298" y="5886"/>
                    <a:pt x="3249" y="5886"/>
                  </a:cubicBezTo>
                  <a:cubicBezTo>
                    <a:pt x="3200" y="5886"/>
                    <a:pt x="3151" y="5904"/>
                    <a:pt x="3114" y="5941"/>
                  </a:cubicBezTo>
                  <a:lnTo>
                    <a:pt x="2123" y="6937"/>
                  </a:lnTo>
                  <a:cubicBezTo>
                    <a:pt x="1857" y="7205"/>
                    <a:pt x="1855" y="7639"/>
                    <a:pt x="2117" y="7911"/>
                  </a:cubicBezTo>
                  <a:lnTo>
                    <a:pt x="1599" y="8432"/>
                  </a:lnTo>
                  <a:cubicBezTo>
                    <a:pt x="1363" y="8667"/>
                    <a:pt x="1363" y="9052"/>
                    <a:pt x="1599" y="9288"/>
                  </a:cubicBezTo>
                  <a:lnTo>
                    <a:pt x="1646" y="9336"/>
                  </a:lnTo>
                  <a:lnTo>
                    <a:pt x="1579" y="9531"/>
                  </a:lnTo>
                  <a:cubicBezTo>
                    <a:pt x="1409" y="10015"/>
                    <a:pt x="1128" y="10466"/>
                    <a:pt x="764" y="10830"/>
                  </a:cubicBezTo>
                  <a:cubicBezTo>
                    <a:pt x="613" y="10982"/>
                    <a:pt x="596" y="11218"/>
                    <a:pt x="711" y="11388"/>
                  </a:cubicBezTo>
                  <a:lnTo>
                    <a:pt x="257" y="11845"/>
                  </a:lnTo>
                  <a:cubicBezTo>
                    <a:pt x="1" y="12102"/>
                    <a:pt x="1" y="12520"/>
                    <a:pt x="257" y="12775"/>
                  </a:cubicBezTo>
                  <a:cubicBezTo>
                    <a:pt x="381" y="12899"/>
                    <a:pt x="545" y="12968"/>
                    <a:pt x="720" y="12968"/>
                  </a:cubicBezTo>
                  <a:cubicBezTo>
                    <a:pt x="896" y="12968"/>
                    <a:pt x="1062" y="12899"/>
                    <a:pt x="1185" y="12775"/>
                  </a:cubicBezTo>
                  <a:lnTo>
                    <a:pt x="1633" y="12324"/>
                  </a:lnTo>
                  <a:cubicBezTo>
                    <a:pt x="1715" y="12405"/>
                    <a:pt x="1824" y="12447"/>
                    <a:pt x="1939" y="12447"/>
                  </a:cubicBezTo>
                  <a:cubicBezTo>
                    <a:pt x="2059" y="12447"/>
                    <a:pt x="2168" y="12401"/>
                    <a:pt x="2252" y="12316"/>
                  </a:cubicBezTo>
                  <a:cubicBezTo>
                    <a:pt x="2614" y="11953"/>
                    <a:pt x="3061" y="11670"/>
                    <a:pt x="3544" y="11500"/>
                  </a:cubicBezTo>
                  <a:lnTo>
                    <a:pt x="3736" y="11433"/>
                  </a:lnTo>
                  <a:lnTo>
                    <a:pt x="3785" y="11480"/>
                  </a:lnTo>
                  <a:cubicBezTo>
                    <a:pt x="3900" y="11595"/>
                    <a:pt x="4050" y="11658"/>
                    <a:pt x="4211" y="11658"/>
                  </a:cubicBezTo>
                  <a:cubicBezTo>
                    <a:pt x="4372" y="11658"/>
                    <a:pt x="4526" y="11595"/>
                    <a:pt x="4639" y="11480"/>
                  </a:cubicBezTo>
                  <a:lnTo>
                    <a:pt x="5156" y="10960"/>
                  </a:lnTo>
                  <a:cubicBezTo>
                    <a:pt x="5282" y="11081"/>
                    <a:pt x="5440" y="11149"/>
                    <a:pt x="5612" y="11157"/>
                  </a:cubicBezTo>
                  <a:lnTo>
                    <a:pt x="5612" y="12293"/>
                  </a:lnTo>
                  <a:cubicBezTo>
                    <a:pt x="5607" y="12669"/>
                    <a:pt x="5914" y="12976"/>
                    <a:pt x="6293" y="12976"/>
                  </a:cubicBezTo>
                  <a:lnTo>
                    <a:pt x="7635" y="12976"/>
                  </a:lnTo>
                  <a:cubicBezTo>
                    <a:pt x="7724" y="12976"/>
                    <a:pt x="7805" y="12916"/>
                    <a:pt x="7824" y="12829"/>
                  </a:cubicBezTo>
                  <a:cubicBezTo>
                    <a:pt x="7851" y="12704"/>
                    <a:pt x="7759" y="12592"/>
                    <a:pt x="7639" y="12592"/>
                  </a:cubicBezTo>
                  <a:lnTo>
                    <a:pt x="6294" y="12592"/>
                  </a:lnTo>
                  <a:cubicBezTo>
                    <a:pt x="6127" y="12592"/>
                    <a:pt x="5992" y="12456"/>
                    <a:pt x="5992" y="12287"/>
                  </a:cubicBezTo>
                  <a:lnTo>
                    <a:pt x="5992" y="10439"/>
                  </a:lnTo>
                  <a:cubicBezTo>
                    <a:pt x="5992" y="10216"/>
                    <a:pt x="6133" y="10022"/>
                    <a:pt x="6342" y="9954"/>
                  </a:cubicBezTo>
                  <a:lnTo>
                    <a:pt x="6544" y="9887"/>
                  </a:lnTo>
                  <a:cubicBezTo>
                    <a:pt x="6788" y="9807"/>
                    <a:pt x="6951" y="9578"/>
                    <a:pt x="6951" y="9319"/>
                  </a:cubicBezTo>
                  <a:lnTo>
                    <a:pt x="6951" y="8396"/>
                  </a:lnTo>
                  <a:cubicBezTo>
                    <a:pt x="6951" y="8236"/>
                    <a:pt x="7081" y="8107"/>
                    <a:pt x="7244" y="8107"/>
                  </a:cubicBezTo>
                  <a:lnTo>
                    <a:pt x="8635" y="8107"/>
                  </a:lnTo>
                  <a:cubicBezTo>
                    <a:pt x="8796" y="8107"/>
                    <a:pt x="8926" y="8236"/>
                    <a:pt x="8926" y="8396"/>
                  </a:cubicBezTo>
                  <a:lnTo>
                    <a:pt x="8926" y="9319"/>
                  </a:lnTo>
                  <a:cubicBezTo>
                    <a:pt x="8926" y="9580"/>
                    <a:pt x="9089" y="9808"/>
                    <a:pt x="9333" y="9887"/>
                  </a:cubicBezTo>
                  <a:lnTo>
                    <a:pt x="9537" y="9954"/>
                  </a:lnTo>
                  <a:cubicBezTo>
                    <a:pt x="9746" y="10023"/>
                    <a:pt x="9885" y="10216"/>
                    <a:pt x="9885" y="10439"/>
                  </a:cubicBezTo>
                  <a:lnTo>
                    <a:pt x="9885" y="12287"/>
                  </a:lnTo>
                  <a:cubicBezTo>
                    <a:pt x="9885" y="12456"/>
                    <a:pt x="9752" y="12592"/>
                    <a:pt x="9584" y="12592"/>
                  </a:cubicBezTo>
                  <a:lnTo>
                    <a:pt x="8557" y="12592"/>
                  </a:lnTo>
                  <a:cubicBezTo>
                    <a:pt x="8466" y="12592"/>
                    <a:pt x="8386" y="12652"/>
                    <a:pt x="8367" y="12740"/>
                  </a:cubicBezTo>
                  <a:cubicBezTo>
                    <a:pt x="8340" y="12864"/>
                    <a:pt x="8432" y="12976"/>
                    <a:pt x="8551" y="12976"/>
                  </a:cubicBezTo>
                  <a:lnTo>
                    <a:pt x="9586" y="12976"/>
                  </a:lnTo>
                  <a:cubicBezTo>
                    <a:pt x="9963" y="12976"/>
                    <a:pt x="10270" y="12669"/>
                    <a:pt x="10270" y="12293"/>
                  </a:cubicBezTo>
                  <a:lnTo>
                    <a:pt x="10270" y="10462"/>
                  </a:lnTo>
                  <a:cubicBezTo>
                    <a:pt x="10269" y="10077"/>
                    <a:pt x="10022" y="9738"/>
                    <a:pt x="9653" y="9618"/>
                  </a:cubicBezTo>
                  <a:lnTo>
                    <a:pt x="9448" y="9554"/>
                  </a:lnTo>
                  <a:cubicBezTo>
                    <a:pt x="9360" y="9525"/>
                    <a:pt x="9301" y="9445"/>
                    <a:pt x="9311" y="9353"/>
                  </a:cubicBezTo>
                  <a:lnTo>
                    <a:pt x="9311" y="8388"/>
                  </a:lnTo>
                  <a:cubicBezTo>
                    <a:pt x="9301" y="8215"/>
                    <a:pt x="9235" y="8058"/>
                    <a:pt x="9127" y="7940"/>
                  </a:cubicBezTo>
                  <a:lnTo>
                    <a:pt x="12714" y="4340"/>
                  </a:lnTo>
                  <a:cubicBezTo>
                    <a:pt x="13135" y="3912"/>
                    <a:pt x="13135" y="3220"/>
                    <a:pt x="12712" y="2795"/>
                  </a:cubicBezTo>
                  <a:lnTo>
                    <a:pt x="12148" y="2229"/>
                  </a:lnTo>
                  <a:cubicBezTo>
                    <a:pt x="12110" y="2192"/>
                    <a:pt x="12062" y="2173"/>
                    <a:pt x="12013" y="2173"/>
                  </a:cubicBezTo>
                  <a:cubicBezTo>
                    <a:pt x="11965" y="2173"/>
                    <a:pt x="11917" y="2192"/>
                    <a:pt x="11879" y="2229"/>
                  </a:cubicBezTo>
                  <a:cubicBezTo>
                    <a:pt x="11804" y="2304"/>
                    <a:pt x="11804" y="2423"/>
                    <a:pt x="11879" y="2498"/>
                  </a:cubicBezTo>
                  <a:lnTo>
                    <a:pt x="12444" y="3064"/>
                  </a:lnTo>
                  <a:cubicBezTo>
                    <a:pt x="12720" y="3341"/>
                    <a:pt x="12720" y="3794"/>
                    <a:pt x="12444" y="4071"/>
                  </a:cubicBezTo>
                  <a:lnTo>
                    <a:pt x="11772" y="4745"/>
                  </a:lnTo>
                  <a:lnTo>
                    <a:pt x="8307" y="1264"/>
                  </a:lnTo>
                  <a:lnTo>
                    <a:pt x="8979" y="589"/>
                  </a:lnTo>
                  <a:cubicBezTo>
                    <a:pt x="9112" y="456"/>
                    <a:pt x="9290" y="381"/>
                    <a:pt x="9479" y="381"/>
                  </a:cubicBezTo>
                  <a:cubicBezTo>
                    <a:pt x="9669" y="381"/>
                    <a:pt x="9845" y="456"/>
                    <a:pt x="9979" y="589"/>
                  </a:cubicBezTo>
                  <a:lnTo>
                    <a:pt x="11270" y="1886"/>
                  </a:lnTo>
                  <a:cubicBezTo>
                    <a:pt x="11307" y="1923"/>
                    <a:pt x="11355" y="1942"/>
                    <a:pt x="11404" y="1942"/>
                  </a:cubicBezTo>
                  <a:cubicBezTo>
                    <a:pt x="11452" y="1942"/>
                    <a:pt x="11501" y="1923"/>
                    <a:pt x="11539" y="1886"/>
                  </a:cubicBezTo>
                  <a:cubicBezTo>
                    <a:pt x="11612" y="1810"/>
                    <a:pt x="11612" y="1692"/>
                    <a:pt x="11539" y="1617"/>
                  </a:cubicBezTo>
                  <a:lnTo>
                    <a:pt x="10247" y="321"/>
                  </a:lnTo>
                  <a:cubicBezTo>
                    <a:pt x="10043" y="114"/>
                    <a:pt x="9769" y="0"/>
                    <a:pt x="9477"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5793334" y="4285144"/>
              <a:ext cx="19039" cy="17898"/>
            </a:xfrm>
            <a:custGeom>
              <a:avLst/>
              <a:gdLst/>
              <a:ahLst/>
              <a:cxnLst/>
              <a:rect l="l" t="t" r="r" b="b"/>
              <a:pathLst>
                <a:path w="634" h="596" extrusionOk="0">
                  <a:moveTo>
                    <a:pt x="210" y="1"/>
                  </a:moveTo>
                  <a:cubicBezTo>
                    <a:pt x="161" y="1"/>
                    <a:pt x="113" y="19"/>
                    <a:pt x="76" y="56"/>
                  </a:cubicBezTo>
                  <a:cubicBezTo>
                    <a:pt x="0" y="131"/>
                    <a:pt x="0" y="251"/>
                    <a:pt x="76" y="324"/>
                  </a:cubicBezTo>
                  <a:lnTo>
                    <a:pt x="290" y="539"/>
                  </a:lnTo>
                  <a:cubicBezTo>
                    <a:pt x="327" y="576"/>
                    <a:pt x="376" y="596"/>
                    <a:pt x="424" y="596"/>
                  </a:cubicBezTo>
                  <a:cubicBezTo>
                    <a:pt x="473" y="596"/>
                    <a:pt x="522" y="576"/>
                    <a:pt x="559" y="539"/>
                  </a:cubicBezTo>
                  <a:cubicBezTo>
                    <a:pt x="634" y="466"/>
                    <a:pt x="634" y="346"/>
                    <a:pt x="559" y="271"/>
                  </a:cubicBezTo>
                  <a:lnTo>
                    <a:pt x="344" y="56"/>
                  </a:lnTo>
                  <a:cubicBezTo>
                    <a:pt x="306" y="19"/>
                    <a:pt x="258" y="1"/>
                    <a:pt x="210"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5826037" y="4246945"/>
              <a:ext cx="30721" cy="30120"/>
            </a:xfrm>
            <a:custGeom>
              <a:avLst/>
              <a:gdLst/>
              <a:ahLst/>
              <a:cxnLst/>
              <a:rect l="l" t="t" r="r" b="b"/>
              <a:pathLst>
                <a:path w="1023" h="1003" extrusionOk="0">
                  <a:moveTo>
                    <a:pt x="818" y="1"/>
                  </a:moveTo>
                  <a:cubicBezTo>
                    <a:pt x="814" y="1"/>
                    <a:pt x="809" y="1"/>
                    <a:pt x="804" y="1"/>
                  </a:cubicBezTo>
                  <a:cubicBezTo>
                    <a:pt x="698" y="9"/>
                    <a:pt x="620" y="99"/>
                    <a:pt x="628" y="205"/>
                  </a:cubicBezTo>
                  <a:cubicBezTo>
                    <a:pt x="636" y="319"/>
                    <a:pt x="594" y="429"/>
                    <a:pt x="514" y="507"/>
                  </a:cubicBezTo>
                  <a:cubicBezTo>
                    <a:pt x="442" y="582"/>
                    <a:pt x="343" y="622"/>
                    <a:pt x="240" y="622"/>
                  </a:cubicBezTo>
                  <a:cubicBezTo>
                    <a:pt x="231" y="622"/>
                    <a:pt x="221" y="622"/>
                    <a:pt x="212" y="621"/>
                  </a:cubicBezTo>
                  <a:cubicBezTo>
                    <a:pt x="207" y="621"/>
                    <a:pt x="203" y="620"/>
                    <a:pt x="198" y="620"/>
                  </a:cubicBezTo>
                  <a:cubicBezTo>
                    <a:pt x="98" y="620"/>
                    <a:pt x="15" y="696"/>
                    <a:pt x="8" y="797"/>
                  </a:cubicBezTo>
                  <a:cubicBezTo>
                    <a:pt x="0" y="903"/>
                    <a:pt x="80" y="994"/>
                    <a:pt x="185" y="1001"/>
                  </a:cubicBezTo>
                  <a:cubicBezTo>
                    <a:pt x="203" y="1003"/>
                    <a:pt x="220" y="1003"/>
                    <a:pt x="238" y="1003"/>
                  </a:cubicBezTo>
                  <a:cubicBezTo>
                    <a:pt x="442" y="1003"/>
                    <a:pt x="639" y="922"/>
                    <a:pt x="783" y="776"/>
                  </a:cubicBezTo>
                  <a:cubicBezTo>
                    <a:pt x="941" y="619"/>
                    <a:pt x="1022" y="400"/>
                    <a:pt x="1008" y="178"/>
                  </a:cubicBezTo>
                  <a:cubicBezTo>
                    <a:pt x="1001" y="78"/>
                    <a:pt x="918" y="1"/>
                    <a:pt x="818" y="1"/>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5861413" y="4209077"/>
              <a:ext cx="30060" cy="29489"/>
            </a:xfrm>
            <a:custGeom>
              <a:avLst/>
              <a:gdLst/>
              <a:ahLst/>
              <a:cxnLst/>
              <a:rect l="l" t="t" r="r" b="b"/>
              <a:pathLst>
                <a:path w="1001" h="982" extrusionOk="0">
                  <a:moveTo>
                    <a:pt x="543" y="0"/>
                  </a:moveTo>
                  <a:cubicBezTo>
                    <a:pt x="404" y="0"/>
                    <a:pt x="265" y="53"/>
                    <a:pt x="160" y="158"/>
                  </a:cubicBezTo>
                  <a:cubicBezTo>
                    <a:pt x="57" y="261"/>
                    <a:pt x="1" y="396"/>
                    <a:pt x="1" y="541"/>
                  </a:cubicBezTo>
                  <a:cubicBezTo>
                    <a:pt x="1" y="687"/>
                    <a:pt x="56" y="823"/>
                    <a:pt x="160" y="925"/>
                  </a:cubicBezTo>
                  <a:cubicBezTo>
                    <a:pt x="195" y="962"/>
                    <a:pt x="246" y="981"/>
                    <a:pt x="293" y="981"/>
                  </a:cubicBezTo>
                  <a:cubicBezTo>
                    <a:pt x="341" y="981"/>
                    <a:pt x="392" y="962"/>
                    <a:pt x="428" y="925"/>
                  </a:cubicBezTo>
                  <a:cubicBezTo>
                    <a:pt x="502" y="851"/>
                    <a:pt x="502" y="731"/>
                    <a:pt x="428" y="656"/>
                  </a:cubicBezTo>
                  <a:cubicBezTo>
                    <a:pt x="364" y="593"/>
                    <a:pt x="364" y="491"/>
                    <a:pt x="428" y="426"/>
                  </a:cubicBezTo>
                  <a:cubicBezTo>
                    <a:pt x="460" y="395"/>
                    <a:pt x="501" y="379"/>
                    <a:pt x="543" y="379"/>
                  </a:cubicBezTo>
                  <a:cubicBezTo>
                    <a:pt x="585" y="379"/>
                    <a:pt x="626" y="395"/>
                    <a:pt x="659" y="426"/>
                  </a:cubicBezTo>
                  <a:cubicBezTo>
                    <a:pt x="695" y="464"/>
                    <a:pt x="744" y="483"/>
                    <a:pt x="792" y="483"/>
                  </a:cubicBezTo>
                  <a:cubicBezTo>
                    <a:pt x="841" y="483"/>
                    <a:pt x="889" y="464"/>
                    <a:pt x="927" y="426"/>
                  </a:cubicBezTo>
                  <a:cubicBezTo>
                    <a:pt x="1001" y="353"/>
                    <a:pt x="1001" y="233"/>
                    <a:pt x="927" y="158"/>
                  </a:cubicBezTo>
                  <a:cubicBezTo>
                    <a:pt x="821" y="53"/>
                    <a:pt x="682" y="0"/>
                    <a:pt x="543"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5900482" y="4387788"/>
              <a:ext cx="11532" cy="51832"/>
            </a:xfrm>
            <a:custGeom>
              <a:avLst/>
              <a:gdLst/>
              <a:ahLst/>
              <a:cxnLst/>
              <a:rect l="l" t="t" r="r" b="b"/>
              <a:pathLst>
                <a:path w="384" h="1726" extrusionOk="0">
                  <a:moveTo>
                    <a:pt x="194" y="0"/>
                  </a:moveTo>
                  <a:cubicBezTo>
                    <a:pt x="88" y="0"/>
                    <a:pt x="0" y="85"/>
                    <a:pt x="0" y="192"/>
                  </a:cubicBezTo>
                  <a:lnTo>
                    <a:pt x="0" y="1530"/>
                  </a:lnTo>
                  <a:cubicBezTo>
                    <a:pt x="0" y="1620"/>
                    <a:pt x="60" y="1700"/>
                    <a:pt x="148" y="1720"/>
                  </a:cubicBezTo>
                  <a:cubicBezTo>
                    <a:pt x="163" y="1723"/>
                    <a:pt x="178" y="1725"/>
                    <a:pt x="193" y="1725"/>
                  </a:cubicBezTo>
                  <a:cubicBezTo>
                    <a:pt x="299" y="1725"/>
                    <a:pt x="384" y="1639"/>
                    <a:pt x="384" y="1534"/>
                  </a:cubicBezTo>
                  <a:lnTo>
                    <a:pt x="384" y="195"/>
                  </a:lnTo>
                  <a:cubicBezTo>
                    <a:pt x="384" y="105"/>
                    <a:pt x="325" y="25"/>
                    <a:pt x="238" y="5"/>
                  </a:cubicBezTo>
                  <a:cubicBezTo>
                    <a:pt x="223" y="2"/>
                    <a:pt x="209" y="0"/>
                    <a:pt x="194"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5858470" y="4387757"/>
              <a:ext cx="11532" cy="51862"/>
            </a:xfrm>
            <a:custGeom>
              <a:avLst/>
              <a:gdLst/>
              <a:ahLst/>
              <a:cxnLst/>
              <a:rect l="l" t="t" r="r" b="b"/>
              <a:pathLst>
                <a:path w="384" h="1727" extrusionOk="0">
                  <a:moveTo>
                    <a:pt x="191" y="0"/>
                  </a:moveTo>
                  <a:cubicBezTo>
                    <a:pt x="86" y="0"/>
                    <a:pt x="0" y="87"/>
                    <a:pt x="0" y="193"/>
                  </a:cubicBezTo>
                  <a:lnTo>
                    <a:pt x="0" y="1531"/>
                  </a:lnTo>
                  <a:cubicBezTo>
                    <a:pt x="0" y="1621"/>
                    <a:pt x="60" y="1701"/>
                    <a:pt x="146" y="1721"/>
                  </a:cubicBezTo>
                  <a:cubicBezTo>
                    <a:pt x="161" y="1724"/>
                    <a:pt x="177" y="1726"/>
                    <a:pt x="191" y="1726"/>
                  </a:cubicBezTo>
                  <a:cubicBezTo>
                    <a:pt x="297" y="1726"/>
                    <a:pt x="384" y="1640"/>
                    <a:pt x="384" y="1535"/>
                  </a:cubicBezTo>
                  <a:lnTo>
                    <a:pt x="384" y="196"/>
                  </a:lnTo>
                  <a:cubicBezTo>
                    <a:pt x="384" y="106"/>
                    <a:pt x="324" y="26"/>
                    <a:pt x="238" y="6"/>
                  </a:cubicBezTo>
                  <a:cubicBezTo>
                    <a:pt x="222" y="2"/>
                    <a:pt x="206" y="0"/>
                    <a:pt x="191" y="0"/>
                  </a:cubicBezTo>
                  <a:close/>
                </a:path>
              </a:pathLst>
            </a:custGeom>
            <a:solidFill>
              <a:srgbClr val="131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18471206"/>
      </p:ext>
    </p:extLst>
  </p:cSld>
  <p:clrMapOvr>
    <a:masterClrMapping/>
  </p:clrMapOvr>
</p:sld>
</file>

<file path=ppt/theme/theme1.xml><?xml version="1.0" encoding="utf-8"?>
<a:theme xmlns:a="http://schemas.openxmlformats.org/drawingml/2006/main" name="Fun Education Center by Slidesgo">
  <a:themeElements>
    <a:clrScheme name="Simple Light">
      <a:dk1>
        <a:srgbClr val="13112C"/>
      </a:dk1>
      <a:lt1>
        <a:srgbClr val="FFFDF3"/>
      </a:lt1>
      <a:dk2>
        <a:srgbClr val="5455CE"/>
      </a:dk2>
      <a:lt2>
        <a:srgbClr val="F792B2"/>
      </a:lt2>
      <a:accent1>
        <a:srgbClr val="9CC1FC"/>
      </a:accent1>
      <a:accent2>
        <a:srgbClr val="FFEF99"/>
      </a:accent2>
      <a:accent3>
        <a:srgbClr val="F9CB9C"/>
      </a:accent3>
      <a:accent4>
        <a:srgbClr val="9999F1"/>
      </a:accent4>
      <a:accent5>
        <a:srgbClr val="FFFFFF"/>
      </a:accent5>
      <a:accent6>
        <a:srgbClr val="FFFFFF"/>
      </a:accent6>
      <a:hlink>
        <a:srgbClr val="13112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1782</Words>
  <Application>Microsoft Office PowerPoint</Application>
  <PresentationFormat>On-screen Show (16:9)</PresentationFormat>
  <Paragraphs>316</Paragraphs>
  <Slides>51</Slides>
  <Notes>51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51</vt:i4>
      </vt:variant>
    </vt:vector>
  </HeadingPairs>
  <TitlesOfParts>
    <vt:vector size="62" baseType="lpstr">
      <vt:lpstr>Modak</vt:lpstr>
      <vt:lpstr>Amatic SC</vt:lpstr>
      <vt:lpstr>Wingdings</vt:lpstr>
      <vt:lpstr>Arial</vt:lpstr>
      <vt:lpstr>Glegoo</vt:lpstr>
      <vt:lpstr>Calibri</vt:lpstr>
      <vt:lpstr>Roboto Medium</vt:lpstr>
      <vt:lpstr>Bebas Neue</vt:lpstr>
      <vt:lpstr>Proxima Nova</vt:lpstr>
      <vt:lpstr>Fun Education Center by Slidesgo</vt:lpstr>
      <vt:lpstr>Slidesgo Final Pages</vt:lpstr>
      <vt:lpstr> Kelompok 2 : 1. Philip Ferdinand S (200710548) 2. Yohanes Benedict A (200710573) 3. Juventius Andika Dwi L (200710593) 4. Henry (200710607) 5. Tia Vianka Y (200710653)</vt:lpstr>
      <vt:lpstr>what’s your business offering ?</vt:lpstr>
      <vt:lpstr>How much will you charge your customer for a product or service ?</vt:lpstr>
      <vt:lpstr>PowerPoint Presentation</vt:lpstr>
      <vt:lpstr>Where you will find your customers ?</vt:lpstr>
      <vt:lpstr>What do you need, and what do you currently have ?</vt:lpstr>
      <vt:lpstr>Who are you building the business for ?</vt:lpstr>
      <vt:lpstr>Perusahaan lain</vt:lpstr>
      <vt:lpstr>Fiver merupakan competitor terbesar dari produk kami. Fiver memiliki banyak tawaran dan kelebihan, tetapi aplikasi kami menyediakan potongan biaya ke freelancer yang cenderung lebih rendah dan harga yang lebih terjangkau. Sekarang masih banyak pemilik reklame yang menawarkan   Sehingga kami memiliki kesempatan untuk berkompetisi dengan fiver.</vt:lpstr>
      <vt:lpstr>—ALGUIEN FAMOSO</vt:lpstr>
      <vt:lpstr>NUESTRO MÉTODO DE ENSEÑANZA</vt:lpstr>
      <vt:lpstr>NUESTRO MÉTODO DE ENSEÑANZA</vt:lpstr>
      <vt:lpstr>QUÉ NOS DIFERENCIA</vt:lpstr>
      <vt:lpstr>LOS CONTENIDOS</vt:lpstr>
      <vt:lpstr>PALABRAS ASOMBROSAS</vt:lpstr>
      <vt:lpstr>NUESTRAS ÁREAS ACADÉMICAS</vt:lpstr>
      <vt:lpstr>NUESTRA MISIÓN Y VISIÓN</vt:lpstr>
      <vt:lpstr>NUESTROS VALORES</vt:lpstr>
      <vt:lpstr>150, 000</vt:lpstr>
      <vt:lpstr>9H 55M 23S</vt:lpstr>
      <vt:lpstr>NUESTRAS ESTADÍSTICAS</vt:lpstr>
      <vt:lpstr>UNA IMAGEN VALE MÁS QUE MIL PALABRAS</vt:lpstr>
      <vt:lpstr>JENNA DOE</vt:lpstr>
      <vt:lpstr>ESTO ES UN MOCKUP</vt:lpstr>
      <vt:lpstr>NUESTROS OBJETIVOS</vt:lpstr>
      <vt:lpstr>PROGRESO DEL ESTUDIANTE</vt:lpstr>
      <vt:lpstr>DÓNDE ESTÁ NUESTRA ESCUELA</vt:lpstr>
      <vt:lpstr>PROCESO DE INSCRIPCIÓN</vt:lpstr>
      <vt:lpstr>RECORDATORIOS ESPECIALES</vt:lpstr>
      <vt:lpstr>¡GRACIAS!</vt:lpstr>
      <vt:lpstr>ICON PACK: EDUCATION</vt:lpstr>
      <vt:lpstr>RECURSOS ALTERNATIVOS</vt:lpstr>
      <vt:lpstr>RECURSOS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Kelompok 2 : 1. Philip Ferdinand S (200710548) 2. Yohanes Benedict A (200710573) 3. Juventius Andika Dwi L (200710593) 4. Henry (200710607) 5. Tia Vianka Y (200710653)</dc:title>
  <cp:lastModifiedBy>Nicholas Suharto</cp:lastModifiedBy>
  <cp:revision>1</cp:revision>
  <dcterms:modified xsi:type="dcterms:W3CDTF">2022-06-05T17:58:32Z</dcterms:modified>
</cp:coreProperties>
</file>